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2.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3.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4005" r:id="rId4"/>
    <p:sldMasterId id="2147484504" r:id="rId5"/>
    <p:sldMasterId id="2147484460" r:id="rId6"/>
    <p:sldMasterId id="2147483660" r:id="rId7"/>
  </p:sldMasterIdLst>
  <p:notesMasterIdLst>
    <p:notesMasterId r:id="rId64"/>
  </p:notesMasterIdLst>
  <p:handoutMasterIdLst>
    <p:handoutMasterId r:id="rId65"/>
  </p:handoutMasterIdLst>
  <p:sldIdLst>
    <p:sldId id="2134805769" r:id="rId8"/>
    <p:sldId id="2134805770" r:id="rId9"/>
    <p:sldId id="3201" r:id="rId10"/>
    <p:sldId id="2134805766" r:id="rId11"/>
    <p:sldId id="2134805782" r:id="rId12"/>
    <p:sldId id="2134805765" r:id="rId13"/>
    <p:sldId id="2134805272" r:id="rId14"/>
    <p:sldId id="2134805783" r:id="rId15"/>
    <p:sldId id="2134805708" r:id="rId16"/>
    <p:sldId id="2134805494" r:id="rId17"/>
    <p:sldId id="2134805493" r:id="rId18"/>
    <p:sldId id="2134805669" r:id="rId19"/>
    <p:sldId id="2134805796" r:id="rId20"/>
    <p:sldId id="2134805797" r:id="rId21"/>
    <p:sldId id="2936" r:id="rId22"/>
    <p:sldId id="2134805266" r:id="rId23"/>
    <p:sldId id="2134805771" r:id="rId24"/>
    <p:sldId id="2134805464" r:id="rId25"/>
    <p:sldId id="2134805606" r:id="rId26"/>
    <p:sldId id="2134805441" r:id="rId27"/>
    <p:sldId id="2134805465" r:id="rId28"/>
    <p:sldId id="2134805772" r:id="rId29"/>
    <p:sldId id="2134805693" r:id="rId30"/>
    <p:sldId id="2134805788" r:id="rId31"/>
    <p:sldId id="2134805775" r:id="rId32"/>
    <p:sldId id="2134805656" r:id="rId33"/>
    <p:sldId id="2134805201" r:id="rId34"/>
    <p:sldId id="2134805795" r:id="rId35"/>
    <p:sldId id="2134805513" r:id="rId36"/>
    <p:sldId id="2134805468" r:id="rId37"/>
    <p:sldId id="2134805717" r:id="rId38"/>
    <p:sldId id="2134805242" r:id="rId39"/>
    <p:sldId id="2134805469" r:id="rId40"/>
    <p:sldId id="2134805777" r:id="rId41"/>
    <p:sldId id="2134805789" r:id="rId42"/>
    <p:sldId id="2134805778" r:id="rId43"/>
    <p:sldId id="2134805780" r:id="rId44"/>
    <p:sldId id="2134805205" r:id="rId45"/>
    <p:sldId id="2134805781" r:id="rId46"/>
    <p:sldId id="2134805473" r:id="rId47"/>
    <p:sldId id="3163" r:id="rId48"/>
    <p:sldId id="2134805784" r:id="rId49"/>
    <p:sldId id="2134805791" r:id="rId50"/>
    <p:sldId id="2134805421" r:id="rId51"/>
    <p:sldId id="2134805785" r:id="rId52"/>
    <p:sldId id="2134805790" r:id="rId53"/>
    <p:sldId id="2134805458" r:id="rId54"/>
    <p:sldId id="2134805787" r:id="rId55"/>
    <p:sldId id="2134805786" r:id="rId56"/>
    <p:sldId id="2134805793" r:id="rId57"/>
    <p:sldId id="2134805532" r:id="rId58"/>
    <p:sldId id="2134805662" r:id="rId59"/>
    <p:sldId id="2134805792" r:id="rId60"/>
    <p:sldId id="2134805794" r:id="rId61"/>
    <p:sldId id="3335" r:id="rId62"/>
    <p:sldId id="3331" r:id="rId63"/>
  </p:sldIdLst>
  <p:sldSz cx="12192000" cy="6858000"/>
  <p:notesSz cx="6858000" cy="9144000"/>
  <p:defaultTextStyle>
    <a:defPPr>
      <a:defRPr lang="en-US"/>
    </a:defPPr>
    <a:lvl1pPr algn="l" defTabSz="912813" rtl="0" eaLnBrk="0" fontAlgn="base" hangingPunct="0">
      <a:spcBef>
        <a:spcPct val="0"/>
      </a:spcBef>
      <a:spcAft>
        <a:spcPct val="0"/>
      </a:spcAft>
      <a:defRPr kern="1200">
        <a:solidFill>
          <a:schemeClr val="tx1"/>
        </a:solidFill>
        <a:latin typeface="Lato" panose="020F0502020204030203" pitchFamily="34" charset="77"/>
        <a:ea typeface="+mn-ea"/>
        <a:cs typeface="+mn-cs"/>
      </a:defRPr>
    </a:lvl1pPr>
    <a:lvl2pPr marL="455613" indent="1588" algn="l" defTabSz="912813" rtl="0" eaLnBrk="0" fontAlgn="base" hangingPunct="0">
      <a:spcBef>
        <a:spcPct val="0"/>
      </a:spcBef>
      <a:spcAft>
        <a:spcPct val="0"/>
      </a:spcAft>
      <a:defRPr kern="1200">
        <a:solidFill>
          <a:schemeClr val="tx1"/>
        </a:solidFill>
        <a:latin typeface="Lato" panose="020F0502020204030203" pitchFamily="34" charset="77"/>
        <a:ea typeface="+mn-ea"/>
        <a:cs typeface="+mn-cs"/>
      </a:defRPr>
    </a:lvl2pPr>
    <a:lvl3pPr marL="912813" indent="1588" algn="l" defTabSz="912813" rtl="0" eaLnBrk="0" fontAlgn="base" hangingPunct="0">
      <a:spcBef>
        <a:spcPct val="0"/>
      </a:spcBef>
      <a:spcAft>
        <a:spcPct val="0"/>
      </a:spcAft>
      <a:defRPr kern="1200">
        <a:solidFill>
          <a:schemeClr val="tx1"/>
        </a:solidFill>
        <a:latin typeface="Lato" panose="020F0502020204030203" pitchFamily="34" charset="77"/>
        <a:ea typeface="+mn-ea"/>
        <a:cs typeface="+mn-cs"/>
      </a:defRPr>
    </a:lvl3pPr>
    <a:lvl4pPr marL="1370013" indent="1588" algn="l" defTabSz="912813" rtl="0" eaLnBrk="0" fontAlgn="base" hangingPunct="0">
      <a:spcBef>
        <a:spcPct val="0"/>
      </a:spcBef>
      <a:spcAft>
        <a:spcPct val="0"/>
      </a:spcAft>
      <a:defRPr kern="1200">
        <a:solidFill>
          <a:schemeClr val="tx1"/>
        </a:solidFill>
        <a:latin typeface="Lato" panose="020F0502020204030203" pitchFamily="34" charset="77"/>
        <a:ea typeface="+mn-ea"/>
        <a:cs typeface="+mn-cs"/>
      </a:defRPr>
    </a:lvl4pPr>
    <a:lvl5pPr marL="1827213" indent="1588" algn="l" defTabSz="912813" rtl="0" eaLnBrk="0" fontAlgn="base" hangingPunct="0">
      <a:spcBef>
        <a:spcPct val="0"/>
      </a:spcBef>
      <a:spcAft>
        <a:spcPct val="0"/>
      </a:spcAft>
      <a:defRPr kern="1200">
        <a:solidFill>
          <a:schemeClr val="tx1"/>
        </a:solidFill>
        <a:latin typeface="Lato" panose="020F0502020204030203" pitchFamily="34" charset="77"/>
        <a:ea typeface="+mn-ea"/>
        <a:cs typeface="+mn-cs"/>
      </a:defRPr>
    </a:lvl5pPr>
    <a:lvl6pPr marL="2286000" algn="l" defTabSz="914400" rtl="0" eaLnBrk="1" latinLnBrk="0" hangingPunct="1">
      <a:defRPr kern="1200">
        <a:solidFill>
          <a:schemeClr val="tx1"/>
        </a:solidFill>
        <a:latin typeface="Lato" panose="020F0502020204030203" pitchFamily="34" charset="77"/>
        <a:ea typeface="+mn-ea"/>
        <a:cs typeface="+mn-cs"/>
      </a:defRPr>
    </a:lvl6pPr>
    <a:lvl7pPr marL="2743200" algn="l" defTabSz="914400" rtl="0" eaLnBrk="1" latinLnBrk="0" hangingPunct="1">
      <a:defRPr kern="1200">
        <a:solidFill>
          <a:schemeClr val="tx1"/>
        </a:solidFill>
        <a:latin typeface="Lato" panose="020F0502020204030203" pitchFamily="34" charset="77"/>
        <a:ea typeface="+mn-ea"/>
        <a:cs typeface="+mn-cs"/>
      </a:defRPr>
    </a:lvl7pPr>
    <a:lvl8pPr marL="3200400" algn="l" defTabSz="914400" rtl="0" eaLnBrk="1" latinLnBrk="0" hangingPunct="1">
      <a:defRPr kern="1200">
        <a:solidFill>
          <a:schemeClr val="tx1"/>
        </a:solidFill>
        <a:latin typeface="Lato" panose="020F0502020204030203" pitchFamily="34" charset="77"/>
        <a:ea typeface="+mn-ea"/>
        <a:cs typeface="+mn-cs"/>
      </a:defRPr>
    </a:lvl8pPr>
    <a:lvl9pPr marL="3657600" algn="l" defTabSz="914400" rtl="0" eaLnBrk="1" latinLnBrk="0" hangingPunct="1">
      <a:defRPr kern="1200">
        <a:solidFill>
          <a:schemeClr val="tx1"/>
        </a:solidFill>
        <a:latin typeface="Lato" panose="020F0502020204030203" pitchFamily="34" charset="77"/>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E14DBE1-6132-8EC4-CE2C-D09FD5AD2A27}" name="Linn Tomasdotter" initials="LT" userId="S::linn@tinkr.no::ebf919d5-219f-4565-b70f-b02ca420f5f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inn Tomasdotter" initials="" lastIdx="3" clrIdx="0"/>
  <p:cmAuthor id="2" name="Kristian Wengen" initials="" lastIdx="3" clrIdx="1"/>
  <p:cmAuthor id="3" name="Ida Norrby" initials="" lastIdx="6" clrIdx="2"/>
  <p:cmAuthor id="4" name="Luisa van Erven" initials="" lastIdx="13" clrIdx="3"/>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996EA"/>
    <a:srgbClr val="FF64FF"/>
    <a:srgbClr val="C466FF"/>
    <a:srgbClr val="96D8FF"/>
    <a:srgbClr val="EFF2F5"/>
    <a:srgbClr val="46FDFF"/>
    <a:srgbClr val="F0F3FA"/>
    <a:srgbClr val="3C4588"/>
    <a:srgbClr val="FF5885"/>
    <a:srgbClr val="122F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F79531-73CF-074B-BCAF-19C3EE4017E6}" v="610" dt="2023-11-08T16:30:43.9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65"/>
    <p:restoredTop sz="96857"/>
  </p:normalViewPr>
  <p:slideViewPr>
    <p:cSldViewPr snapToGrid="0">
      <p:cViewPr>
        <p:scale>
          <a:sx n="110" d="100"/>
          <a:sy n="110" d="100"/>
        </p:scale>
        <p:origin x="1568" y="968"/>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viewProps" Target="viewProps.xml"/><Relationship Id="rId7" Type="http://schemas.openxmlformats.org/officeDocument/2006/relationships/slideMaster" Target="slideMasters/slideMaster4.xml"/><Relationship Id="rId71"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commentAuthors" Target="commentAuthors.xml"/><Relationship Id="rId5" Type="http://schemas.openxmlformats.org/officeDocument/2006/relationships/slideMaster" Target="slideMasters/slideMaster2.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slide" Target="slides/slide44.xml"/><Relationship Id="rId72"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presProps" Target="presProp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DD3B5AC-7658-F24A-BB38-247C29A2454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defTabSz="914330"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45044860-F3EB-AE47-A80F-21BE0851F91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defTabSz="914330" eaLnBrk="1" fontAlgn="auto" hangingPunct="1">
              <a:spcBef>
                <a:spcPts val="0"/>
              </a:spcBef>
              <a:spcAft>
                <a:spcPts val="0"/>
              </a:spcAft>
              <a:defRPr sz="1200" smtClean="0">
                <a:latin typeface="+mn-lt"/>
              </a:defRPr>
            </a:lvl1pPr>
          </a:lstStyle>
          <a:p>
            <a:pPr>
              <a:defRPr/>
            </a:pPr>
            <a:fld id="{C2D9C5CC-4539-AF46-B760-D4B7670B61CD}" type="datetimeFigureOut">
              <a:rPr lang="en-US"/>
              <a:pPr>
                <a:defRPr/>
              </a:pPr>
              <a:t>1/6/24</a:t>
            </a:fld>
            <a:endParaRPr lang="en-US"/>
          </a:p>
        </p:txBody>
      </p:sp>
      <p:sp>
        <p:nvSpPr>
          <p:cNvPr id="4" name="Footer Placeholder 3">
            <a:extLst>
              <a:ext uri="{FF2B5EF4-FFF2-40B4-BE49-F238E27FC236}">
                <a16:creationId xmlns:a16="http://schemas.microsoft.com/office/drawing/2014/main" id="{FD04AB97-6C2F-1240-A4D0-A111C4D3293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defTabSz="914330" eaLnBrk="1" fontAlgn="auto" hangingPunct="1">
              <a:spcBef>
                <a:spcPts val="0"/>
              </a:spcBef>
              <a:spcAft>
                <a:spcPts val="0"/>
              </a:spcAft>
              <a:defRPr sz="1200">
                <a:latin typeface="+mn-lt"/>
              </a:defRPr>
            </a:lvl1pPr>
          </a:lstStyle>
          <a:p>
            <a:pPr>
              <a:defRPr/>
            </a:pPr>
            <a:endParaRPr lang="en-US"/>
          </a:p>
        </p:txBody>
      </p:sp>
      <p:sp>
        <p:nvSpPr>
          <p:cNvPr id="5" name="Slide Number Placeholder 4">
            <a:extLst>
              <a:ext uri="{FF2B5EF4-FFF2-40B4-BE49-F238E27FC236}">
                <a16:creationId xmlns:a16="http://schemas.microsoft.com/office/drawing/2014/main" id="{4C7AE18C-3672-BA48-8843-B1622EF0921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defTabSz="914330" eaLnBrk="1" fontAlgn="auto" hangingPunct="1">
              <a:spcBef>
                <a:spcPts val="0"/>
              </a:spcBef>
              <a:spcAft>
                <a:spcPts val="0"/>
              </a:spcAft>
              <a:defRPr sz="1200" smtClean="0">
                <a:latin typeface="+mn-lt"/>
              </a:defRPr>
            </a:lvl1pPr>
          </a:lstStyle>
          <a:p>
            <a:pPr>
              <a:defRPr/>
            </a:pPr>
            <a:fld id="{1846B563-3129-5349-AA77-536F573BF7D7}"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F833A38-CCB3-7F43-AA35-80EEC6C5C02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defTabSz="914330"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5E65FE3F-8820-054E-8047-346DC8F6F303}"/>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defTabSz="914330" eaLnBrk="1" fontAlgn="auto" hangingPunct="1">
              <a:spcBef>
                <a:spcPts val="0"/>
              </a:spcBef>
              <a:spcAft>
                <a:spcPts val="0"/>
              </a:spcAft>
              <a:defRPr sz="1200" smtClean="0">
                <a:latin typeface="+mn-lt"/>
              </a:defRPr>
            </a:lvl1pPr>
          </a:lstStyle>
          <a:p>
            <a:pPr>
              <a:defRPr/>
            </a:pPr>
            <a:fld id="{EB1BE3CC-3088-014A-B754-C39DCF8067DE}" type="datetimeFigureOut">
              <a:rPr lang="en-US"/>
              <a:pPr>
                <a:defRPr/>
              </a:pPr>
              <a:t>1/6/24</a:t>
            </a:fld>
            <a:endParaRPr lang="en-US"/>
          </a:p>
        </p:txBody>
      </p:sp>
      <p:sp>
        <p:nvSpPr>
          <p:cNvPr id="4" name="Slide Image Placeholder 3">
            <a:extLst>
              <a:ext uri="{FF2B5EF4-FFF2-40B4-BE49-F238E27FC236}">
                <a16:creationId xmlns:a16="http://schemas.microsoft.com/office/drawing/2014/main" id="{20E8994E-2371-5A4D-861E-98D40CDCE4FE}"/>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4BD196AE-9197-1C4C-B3BA-2763573C86AB}"/>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FC564E00-00C5-E04B-BEDD-1FE567F9C401}"/>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defTabSz="914330"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63AB8B88-4EC2-5449-B8AD-1830970B0A72}"/>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defTabSz="914330" eaLnBrk="1" fontAlgn="auto" hangingPunct="1">
              <a:spcBef>
                <a:spcPts val="0"/>
              </a:spcBef>
              <a:spcAft>
                <a:spcPts val="0"/>
              </a:spcAft>
              <a:defRPr sz="1200" smtClean="0">
                <a:latin typeface="+mn-lt"/>
              </a:defRPr>
            </a:lvl1pPr>
          </a:lstStyle>
          <a:p>
            <a:pPr>
              <a:defRPr/>
            </a:pPr>
            <a:fld id="{6EFF6C83-0A05-1F4D-91F1-7A9145409F42}"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notater 1">
            <a:extLst>
              <a:ext uri="{FF2B5EF4-FFF2-40B4-BE49-F238E27FC236}">
                <a16:creationId xmlns:a16="http://schemas.microsoft.com/office/drawing/2014/main" id="{B1F9E16C-CA4F-5D45-87B0-8912375E493A}"/>
              </a:ext>
            </a:extLst>
          </p:cNvPr>
          <p:cNvSpPr>
            <a:spLocks noGrp="1"/>
          </p:cNvSpPr>
          <p:nvPr>
            <p:ph type="body" idx="1"/>
          </p:nvPr>
        </p:nvSpPr>
        <p:spPr/>
        <p:txBody>
          <a:bodyPr/>
          <a:lstStyle/>
          <a:p>
            <a:endParaRPr lang="nb-NO"/>
          </a:p>
        </p:txBody>
      </p:sp>
    </p:spTree>
    <p:extLst>
      <p:ext uri="{BB962C8B-B14F-4D97-AF65-F5344CB8AC3E}">
        <p14:creationId xmlns:p14="http://schemas.microsoft.com/office/powerpoint/2010/main" val="3938634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notater 1">
            <a:extLst>
              <a:ext uri="{FF2B5EF4-FFF2-40B4-BE49-F238E27FC236}">
                <a16:creationId xmlns:a16="http://schemas.microsoft.com/office/drawing/2014/main" id="{B1F9E16C-CA4F-5D45-87B0-8912375E493A}"/>
              </a:ext>
            </a:extLst>
          </p:cNvPr>
          <p:cNvSpPr>
            <a:spLocks noGrp="1"/>
          </p:cNvSpPr>
          <p:nvPr>
            <p:ph type="body" idx="1"/>
          </p:nvPr>
        </p:nvSpPr>
        <p:spPr/>
        <p:txBody>
          <a:bodyPr/>
          <a:lstStyle/>
          <a:p>
            <a:endParaRPr lang="nb-NO"/>
          </a:p>
        </p:txBody>
      </p:sp>
    </p:spTree>
    <p:extLst>
      <p:ext uri="{BB962C8B-B14F-4D97-AF65-F5344CB8AC3E}">
        <p14:creationId xmlns:p14="http://schemas.microsoft.com/office/powerpoint/2010/main" val="179906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Platshållare för bildobjekt 1">
            <a:extLst>
              <a:ext uri="{FF2B5EF4-FFF2-40B4-BE49-F238E27FC236}">
                <a16:creationId xmlns:a16="http://schemas.microsoft.com/office/drawing/2014/main" id="{800EE417-4842-4744-9585-22559F07B4A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4" name="Platshållare för anteckningar 2">
            <a:extLst>
              <a:ext uri="{FF2B5EF4-FFF2-40B4-BE49-F238E27FC236}">
                <a16:creationId xmlns:a16="http://schemas.microsoft.com/office/drawing/2014/main" id="{C907FAED-A686-1F4F-A22E-C6A4BBE2E1C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sv-SE" altLang="en-NO"/>
          </a:p>
        </p:txBody>
      </p:sp>
      <p:sp>
        <p:nvSpPr>
          <p:cNvPr id="13315" name="Platshållare för bildnummer 3">
            <a:extLst>
              <a:ext uri="{FF2B5EF4-FFF2-40B4-BE49-F238E27FC236}">
                <a16:creationId xmlns:a16="http://schemas.microsoft.com/office/drawing/2014/main" id="{A1560EAD-82C7-5B42-B5CF-AA8EE1A71CF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to" panose="020F0502020204030203" pitchFamily="34" charset="77"/>
              </a:defRPr>
            </a:lvl1pPr>
            <a:lvl2pPr marL="742950" indent="-285750">
              <a:defRPr>
                <a:solidFill>
                  <a:schemeClr val="tx1"/>
                </a:solidFill>
                <a:latin typeface="Lato" panose="020F0502020204030203" pitchFamily="34" charset="77"/>
              </a:defRPr>
            </a:lvl2pPr>
            <a:lvl3pPr marL="1143000" indent="-228600">
              <a:defRPr>
                <a:solidFill>
                  <a:schemeClr val="tx1"/>
                </a:solidFill>
                <a:latin typeface="Lato" panose="020F0502020204030203" pitchFamily="34" charset="77"/>
              </a:defRPr>
            </a:lvl3pPr>
            <a:lvl4pPr marL="1600200" indent="-228600">
              <a:defRPr>
                <a:solidFill>
                  <a:schemeClr val="tx1"/>
                </a:solidFill>
                <a:latin typeface="Lato" panose="020F0502020204030203" pitchFamily="34" charset="77"/>
              </a:defRPr>
            </a:lvl4pPr>
            <a:lvl5pPr marL="2057400" indent="-228600">
              <a:defRPr>
                <a:solidFill>
                  <a:schemeClr val="tx1"/>
                </a:solidFill>
                <a:latin typeface="Lato" panose="020F0502020204030203" pitchFamily="34" charset="77"/>
              </a:defRPr>
            </a:lvl5pPr>
            <a:lvl6pPr marL="2514600" indent="-228600" defTabSz="912813" fontAlgn="base">
              <a:spcBef>
                <a:spcPct val="0"/>
              </a:spcBef>
              <a:spcAft>
                <a:spcPct val="0"/>
              </a:spcAft>
              <a:defRPr>
                <a:solidFill>
                  <a:schemeClr val="tx1"/>
                </a:solidFill>
                <a:latin typeface="Lato" panose="020F0502020204030203" pitchFamily="34" charset="77"/>
              </a:defRPr>
            </a:lvl6pPr>
            <a:lvl7pPr marL="2971800" indent="-228600" defTabSz="912813" fontAlgn="base">
              <a:spcBef>
                <a:spcPct val="0"/>
              </a:spcBef>
              <a:spcAft>
                <a:spcPct val="0"/>
              </a:spcAft>
              <a:defRPr>
                <a:solidFill>
                  <a:schemeClr val="tx1"/>
                </a:solidFill>
                <a:latin typeface="Lato" panose="020F0502020204030203" pitchFamily="34" charset="77"/>
              </a:defRPr>
            </a:lvl7pPr>
            <a:lvl8pPr marL="3429000" indent="-228600" defTabSz="912813" fontAlgn="base">
              <a:spcBef>
                <a:spcPct val="0"/>
              </a:spcBef>
              <a:spcAft>
                <a:spcPct val="0"/>
              </a:spcAft>
              <a:defRPr>
                <a:solidFill>
                  <a:schemeClr val="tx1"/>
                </a:solidFill>
                <a:latin typeface="Lato" panose="020F0502020204030203" pitchFamily="34" charset="77"/>
              </a:defRPr>
            </a:lvl8pPr>
            <a:lvl9pPr marL="3886200" indent="-228600" defTabSz="912813" fontAlgn="base">
              <a:spcBef>
                <a:spcPct val="0"/>
              </a:spcBef>
              <a:spcAft>
                <a:spcPct val="0"/>
              </a:spcAft>
              <a:defRPr>
                <a:solidFill>
                  <a:schemeClr val="tx1"/>
                </a:solidFill>
                <a:latin typeface="Lato" panose="020F0502020204030203" pitchFamily="34" charset="77"/>
              </a:defRPr>
            </a:lvl9pPr>
          </a:lstStyle>
          <a:p>
            <a:pPr defTabSz="912813" fontAlgn="base">
              <a:spcBef>
                <a:spcPct val="0"/>
              </a:spcBef>
              <a:spcAft>
                <a:spcPct val="0"/>
              </a:spcAft>
            </a:pPr>
            <a:fld id="{D523769F-00B2-E347-8EA6-BA4F8A4E0FFA}" type="slidenum">
              <a:rPr lang="en-US" altLang="en-NO">
                <a:latin typeface="Calibri" panose="020F0502020204030204" pitchFamily="34" charset="0"/>
              </a:rPr>
              <a:pPr defTabSz="912813" fontAlgn="base">
                <a:spcBef>
                  <a:spcPct val="0"/>
                </a:spcBef>
                <a:spcAft>
                  <a:spcPct val="0"/>
                </a:spcAft>
              </a:pPr>
              <a:t>3</a:t>
            </a:fld>
            <a:endParaRPr lang="en-US" altLang="en-NO">
              <a:latin typeface="Calibri" panose="020F0502020204030204" pitchFamily="34" charset="0"/>
            </a:endParaRPr>
          </a:p>
        </p:txBody>
      </p:sp>
    </p:spTree>
    <p:extLst>
      <p:ext uri="{BB962C8B-B14F-4D97-AF65-F5344CB8AC3E}">
        <p14:creationId xmlns:p14="http://schemas.microsoft.com/office/powerpoint/2010/main" val="3679191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74FFB9B5-0CCF-4339-A245-4970792D1A4E}" type="slidenum">
              <a:rPr lang="nb-NO" smtClean="0"/>
              <a:t>4</a:t>
            </a:fld>
            <a:endParaRPr lang="nb-NO"/>
          </a:p>
        </p:txBody>
      </p:sp>
    </p:spTree>
    <p:extLst>
      <p:ext uri="{BB962C8B-B14F-4D97-AF65-F5344CB8AC3E}">
        <p14:creationId xmlns:p14="http://schemas.microsoft.com/office/powerpoint/2010/main" val="3593088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pPr marL="0" marR="0" lvl="0" indent="0" algn="r" defTabSz="945966" rtl="0" eaLnBrk="1" fontAlgn="auto" latinLnBrk="0" hangingPunct="1">
              <a:lnSpc>
                <a:spcPct val="100000"/>
              </a:lnSpc>
              <a:spcBef>
                <a:spcPts val="0"/>
              </a:spcBef>
              <a:spcAft>
                <a:spcPts val="0"/>
              </a:spcAft>
              <a:buClrTx/>
              <a:buSzTx/>
              <a:buFontTx/>
              <a:buNone/>
              <a:tabLst/>
              <a:defRPr/>
            </a:pPr>
            <a:fld id="{6EFF6C83-0A05-1F4D-91F1-7A9145409F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45966"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07250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78C306C-2246-964B-BD64-307FB9051ADD}"/>
              </a:ext>
            </a:extLst>
          </p:cNvPr>
          <p:cNvSpPr>
            <a:spLocks noGrp="1"/>
          </p:cNvSpPr>
          <p:nvPr>
            <p:ph type="body" idx="1"/>
          </p:nvPr>
        </p:nvSpPr>
        <p:spPr/>
        <p:txBody>
          <a:bodyPr/>
          <a:lstStyle/>
          <a:p>
            <a:endParaRPr lang="en-NO"/>
          </a:p>
        </p:txBody>
      </p:sp>
    </p:spTree>
    <p:extLst>
      <p:ext uri="{BB962C8B-B14F-4D97-AF65-F5344CB8AC3E}">
        <p14:creationId xmlns:p14="http://schemas.microsoft.com/office/powerpoint/2010/main" val="41789070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notater 1">
            <a:extLst>
              <a:ext uri="{FF2B5EF4-FFF2-40B4-BE49-F238E27FC236}">
                <a16:creationId xmlns:a16="http://schemas.microsoft.com/office/drawing/2014/main" id="{B1F9E16C-CA4F-5D45-87B0-8912375E493A}"/>
              </a:ext>
            </a:extLst>
          </p:cNvPr>
          <p:cNvSpPr>
            <a:spLocks noGrp="1"/>
          </p:cNvSpPr>
          <p:nvPr>
            <p:ph type="body" idx="1"/>
          </p:nvPr>
        </p:nvSpPr>
        <p:spPr/>
        <p:txBody>
          <a:bodyPr/>
          <a:lstStyle/>
          <a:p>
            <a:endParaRPr lang="nb-NO"/>
          </a:p>
        </p:txBody>
      </p:sp>
    </p:spTree>
    <p:extLst>
      <p:ext uri="{BB962C8B-B14F-4D97-AF65-F5344CB8AC3E}">
        <p14:creationId xmlns:p14="http://schemas.microsoft.com/office/powerpoint/2010/main" val="2631236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En utfordring: Vi blir ofte tiltrukket av det normative. «Ikke-realistisk» kan føles vanskelig eller bli møtt med motstand. Men det vil skape åpenbare, men ikke innovative ideer. Derfor er ikke-realistiske idéer bra!</a:t>
            </a:r>
          </a:p>
          <a:p>
            <a:r>
              <a:rPr lang="nb-NO" dirty="0"/>
              <a:t>Dine første ideer er sjelden veldig nyskapende. Vi trenger mange for å finne de virkelig flotte. Kvantitet fremfor kvalitet.</a:t>
            </a:r>
          </a:p>
          <a:p>
            <a:r>
              <a:rPr lang="nb-NO" dirty="0"/>
              <a:t>Trenger ikke være veldig realistisk i begynnelsen</a:t>
            </a:r>
          </a:p>
          <a:p>
            <a:r>
              <a:rPr lang="nb-NO" dirty="0"/>
              <a:t>Ingenting er dårlige ideer! Å være kritisk er for senere.</a:t>
            </a:r>
          </a:p>
        </p:txBody>
      </p:sp>
      <p:sp>
        <p:nvSpPr>
          <p:cNvPr id="4" name="Plassholder for lysbildenummer 3"/>
          <p:cNvSpPr>
            <a:spLocks noGrp="1"/>
          </p:cNvSpPr>
          <p:nvPr>
            <p:ph type="sldNum" sz="quarter" idx="5"/>
          </p:nvPr>
        </p:nvSpPr>
        <p:spPr/>
        <p:txBody>
          <a:bodyPr/>
          <a:lstStyle/>
          <a:p>
            <a:pPr marL="0" marR="0" lvl="0" indent="0" algn="r" defTabSz="945966" rtl="0" eaLnBrk="1" fontAlgn="auto" latinLnBrk="0" hangingPunct="1">
              <a:lnSpc>
                <a:spcPct val="100000"/>
              </a:lnSpc>
              <a:spcBef>
                <a:spcPts val="0"/>
              </a:spcBef>
              <a:spcAft>
                <a:spcPts val="0"/>
              </a:spcAft>
              <a:buClrTx/>
              <a:buSzTx/>
              <a:buFontTx/>
              <a:buNone/>
              <a:tabLst/>
              <a:defRPr/>
            </a:pPr>
            <a:fld id="{BC12C6C4-E207-4964-B86F-A2085BAD6FF9}"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45966"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54031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pPr marL="0" marR="0" lvl="0" indent="0" algn="r" defTabSz="945966" rtl="0" eaLnBrk="1" fontAlgn="auto" latinLnBrk="0" hangingPunct="1">
              <a:lnSpc>
                <a:spcPct val="100000"/>
              </a:lnSpc>
              <a:spcBef>
                <a:spcPts val="0"/>
              </a:spcBef>
              <a:spcAft>
                <a:spcPts val="0"/>
              </a:spcAft>
              <a:buClrTx/>
              <a:buSzTx/>
              <a:buFontTx/>
              <a:buNone/>
              <a:tabLst/>
              <a:defRPr/>
            </a:pPr>
            <a:fld id="{6EFF6C83-0A05-1F4D-91F1-7A9145409F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45966"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5617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A8E1F6CB-E0CC-C945-B957-407A4CC8F522}"/>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a:solidFill>
                  <a:srgbClr val="242424"/>
                </a:solidFill>
                <a:effectLst/>
                <a:latin typeface="source-serif-pro"/>
              </a:rPr>
              <a:t>Is staying small irresponsible — how many people will you never help if you don’t scale up?</a:t>
            </a:r>
          </a:p>
          <a:p>
            <a:pPr marL="185420" indent="-185420">
              <a:buFont typeface="Arial" panose="020B0604020202020204" pitchFamily="34" charset="0"/>
              <a:buChar char="•"/>
            </a:pPr>
            <a:r>
              <a:rPr lang="nb-NO" err="1"/>
              <a:t>Significant</a:t>
            </a:r>
            <a:r>
              <a:rPr lang="nb-NO"/>
              <a:t> </a:t>
            </a:r>
            <a:r>
              <a:rPr lang="nb-NO" err="1"/>
              <a:t>needs</a:t>
            </a:r>
            <a:endParaRPr lang="nb-NO">
              <a:ea typeface="Lato"/>
              <a:cs typeface="Lato"/>
            </a:endParaRPr>
          </a:p>
          <a:p>
            <a:pPr marL="185420" indent="-185420">
              <a:buFont typeface="Arial" panose="020B0604020202020204" pitchFamily="34" charset="0"/>
              <a:buChar char="•"/>
            </a:pPr>
            <a:r>
              <a:rPr lang="nb-NO" err="1"/>
              <a:t>Lack</a:t>
            </a:r>
            <a:r>
              <a:rPr lang="nb-NO"/>
              <a:t> of time</a:t>
            </a:r>
            <a:endParaRPr lang="nb-NO">
              <a:ea typeface="Lato"/>
              <a:cs typeface="Lato"/>
            </a:endParaRPr>
          </a:p>
          <a:p>
            <a:pPr marL="185420" indent="-185420">
              <a:buFont typeface="Arial" panose="020B0604020202020204" pitchFamily="34" charset="0"/>
              <a:buChar char="•"/>
            </a:pPr>
            <a:r>
              <a:rPr lang="nb-NO" err="1"/>
              <a:t>Lack</a:t>
            </a:r>
            <a:r>
              <a:rPr lang="nb-NO"/>
              <a:t> of </a:t>
            </a:r>
            <a:r>
              <a:rPr lang="nb-NO" err="1"/>
              <a:t>funding</a:t>
            </a:r>
            <a:endParaRPr lang="nb-NO">
              <a:ea typeface="Lato"/>
              <a:cs typeface="Lato"/>
            </a:endParaRPr>
          </a:p>
          <a:p>
            <a:pPr marL="185420" indent="-185420">
              <a:buFont typeface="Arial" panose="020B0604020202020204" pitchFamily="34" charset="0"/>
              <a:buChar char="•"/>
            </a:pPr>
            <a:r>
              <a:rPr lang="nb-NO" err="1"/>
              <a:t>We</a:t>
            </a:r>
            <a:r>
              <a:rPr lang="nb-NO"/>
              <a:t> </a:t>
            </a:r>
            <a:r>
              <a:rPr lang="nb-NO" err="1"/>
              <a:t>need</a:t>
            </a:r>
            <a:r>
              <a:rPr lang="nb-NO"/>
              <a:t> to </a:t>
            </a:r>
            <a:r>
              <a:rPr lang="nb-NO" err="1"/>
              <a:t>innovate</a:t>
            </a:r>
            <a:endParaRPr lang="nb-NO">
              <a:ea typeface="Lato"/>
              <a:cs typeface="Lato"/>
            </a:endParaRPr>
          </a:p>
          <a:p>
            <a:pPr marL="185420" indent="-185420">
              <a:buFont typeface="Arial" panose="020B0604020202020204" pitchFamily="34" charset="0"/>
              <a:buChar char="•"/>
            </a:pPr>
            <a:r>
              <a:rPr lang="nb-NO"/>
              <a:t>Innovation is </a:t>
            </a:r>
            <a:r>
              <a:rPr lang="nb-NO" err="1"/>
              <a:t>resource</a:t>
            </a:r>
            <a:r>
              <a:rPr lang="nb-NO"/>
              <a:t>-intensive</a:t>
            </a:r>
            <a:endParaRPr lang="nb-NO">
              <a:ea typeface="Lato"/>
              <a:cs typeface="Lato"/>
            </a:endParaRPr>
          </a:p>
          <a:p>
            <a:pPr marL="185420" indent="-185420">
              <a:buFont typeface="Arial" panose="020B0604020202020204" pitchFamily="34" charset="0"/>
              <a:buChar char="•"/>
            </a:pPr>
            <a:r>
              <a:rPr lang="nb-NO" err="1"/>
              <a:t>We</a:t>
            </a:r>
            <a:r>
              <a:rPr lang="nb-NO"/>
              <a:t> </a:t>
            </a:r>
            <a:r>
              <a:rPr lang="nb-NO" err="1"/>
              <a:t>need</a:t>
            </a:r>
            <a:r>
              <a:rPr lang="nb-NO"/>
              <a:t> </a:t>
            </a:r>
            <a:r>
              <a:rPr lang="nb-NO" err="1"/>
              <a:t>scaling</a:t>
            </a:r>
            <a:r>
              <a:rPr lang="nb-NO"/>
              <a:t> to </a:t>
            </a:r>
            <a:r>
              <a:rPr lang="nb-NO" err="1"/>
              <a:t>secure</a:t>
            </a:r>
            <a:r>
              <a:rPr lang="nb-NO"/>
              <a:t> as </a:t>
            </a:r>
            <a:r>
              <a:rPr lang="nb-NO" err="1"/>
              <a:t>high</a:t>
            </a:r>
            <a:r>
              <a:rPr lang="nb-NO"/>
              <a:t> </a:t>
            </a:r>
            <a:r>
              <a:rPr lang="nb-NO" err="1"/>
              <a:t>Social</a:t>
            </a:r>
            <a:r>
              <a:rPr lang="nb-NO"/>
              <a:t> Return On Investment as </a:t>
            </a:r>
            <a:r>
              <a:rPr lang="nb-NO" err="1"/>
              <a:t>possible</a:t>
            </a:r>
            <a:endParaRPr lang="en-NO"/>
          </a:p>
          <a:p>
            <a:pPr marL="171450" indent="-171450">
              <a:buFont typeface="Arial" panose="020B0604020202020204" pitchFamily="34" charset="0"/>
              <a:buChar char="•"/>
            </a:pPr>
            <a:endParaRPr lang="en-NO"/>
          </a:p>
        </p:txBody>
      </p:sp>
    </p:spTree>
    <p:extLst>
      <p:ext uri="{BB962C8B-B14F-4D97-AF65-F5344CB8AC3E}">
        <p14:creationId xmlns:p14="http://schemas.microsoft.com/office/powerpoint/2010/main" val="37150607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lnSpc>
                <a:spcPct val="140000"/>
              </a:lnSpc>
              <a:spcBef>
                <a:spcPts val="1100"/>
              </a:spcBef>
              <a:buClr>
                <a:srgbClr val="595959"/>
              </a:buClr>
              <a:buSzPts val="2100"/>
              <a:buNone/>
            </a:pPr>
            <a:r>
              <a:rPr lang="nb-NO" b="1" dirty="0">
                <a:solidFill>
                  <a:schemeClr val="tx1"/>
                </a:solidFill>
              </a:rPr>
              <a:t>Vi er alle kreative. Kommer naturlig for oss. </a:t>
            </a:r>
          </a:p>
          <a:p>
            <a:pPr marL="0" indent="0">
              <a:lnSpc>
                <a:spcPct val="140000"/>
              </a:lnSpc>
              <a:spcBef>
                <a:spcPts val="1100"/>
              </a:spcBef>
              <a:buClr>
                <a:srgbClr val="595959"/>
              </a:buClr>
              <a:buSzPts val="2100"/>
              <a:buNone/>
            </a:pPr>
            <a:endParaRPr lang="nb-NO" b="1" dirty="0">
              <a:solidFill>
                <a:schemeClr val="tx1">
                  <a:lumMod val="90000"/>
                  <a:lumOff val="10000"/>
                </a:schemeClr>
              </a:solidFill>
              <a:cs typeface="Futura Medium" panose="020B0602020204020303" pitchFamily="34" charset="-79"/>
              <a:sym typeface="EB Garamond"/>
            </a:endParaRPr>
          </a:p>
          <a:p>
            <a:pPr marL="0" indent="0">
              <a:lnSpc>
                <a:spcPct val="140000"/>
              </a:lnSpc>
              <a:spcBef>
                <a:spcPts val="1100"/>
              </a:spcBef>
              <a:buClr>
                <a:srgbClr val="595959"/>
              </a:buClr>
              <a:buSzPts val="2100"/>
              <a:buNone/>
            </a:pPr>
            <a:r>
              <a:rPr lang="nb-NO" b="1" dirty="0">
                <a:solidFill>
                  <a:schemeClr val="tx1">
                    <a:lumMod val="90000"/>
                    <a:lumOff val="10000"/>
                  </a:schemeClr>
                </a:solidFill>
                <a:cs typeface="Futura Medium" panose="020B0602020204020303" pitchFamily="34" charset="-79"/>
                <a:sym typeface="EB Garamond"/>
              </a:rPr>
              <a:t>Kreativitet </a:t>
            </a:r>
            <a:r>
              <a:rPr lang="nb-NO" dirty="0">
                <a:solidFill>
                  <a:schemeClr val="tx1">
                    <a:lumMod val="90000"/>
                    <a:lumOff val="10000"/>
                  </a:schemeClr>
                </a:solidFill>
                <a:cs typeface="Futura Medium" panose="020B0602020204020303" pitchFamily="34" charset="-79"/>
                <a:sym typeface="EB Garamond"/>
              </a:rPr>
              <a:t>er evnen til å komme opp med nye og meningsfulle ideer </a:t>
            </a:r>
            <a:r>
              <a:rPr lang="nb-NO" i="1" dirty="0">
                <a:solidFill>
                  <a:schemeClr val="tx1">
                    <a:lumMod val="90000"/>
                    <a:lumOff val="10000"/>
                  </a:schemeClr>
                </a:solidFill>
                <a:cs typeface="Futura Medium" panose="020B0602020204020303" pitchFamily="34" charset="-79"/>
                <a:sym typeface="EB Garamond"/>
              </a:rPr>
              <a:t>med potensiale for verdi. </a:t>
            </a:r>
            <a:r>
              <a:rPr lang="nb-NO" i="1" dirty="0">
                <a:solidFill>
                  <a:schemeClr val="tx1">
                    <a:lumMod val="90000"/>
                    <a:lumOff val="10000"/>
                  </a:schemeClr>
                </a:solidFill>
                <a:ea typeface="EB Garamond"/>
                <a:cs typeface="Futura Medium" panose="020B0602020204020303" pitchFamily="34" charset="-79"/>
                <a:sym typeface="EB Garamond"/>
              </a:rPr>
              <a:t>Omfatter også e</a:t>
            </a:r>
            <a:r>
              <a:rPr lang="nb-NO" dirty="0">
                <a:solidFill>
                  <a:schemeClr val="tx1">
                    <a:lumMod val="90000"/>
                    <a:lumOff val="10000"/>
                  </a:schemeClr>
                </a:solidFill>
                <a:ea typeface="EB Garamond"/>
                <a:cs typeface="EB Garamond"/>
                <a:sym typeface="EB Garamond"/>
              </a:rPr>
              <a:t>vnen til å kombinere ulike ferdigheter og perspektiver for å finne nye utfordringer og potensielle løsninger. </a:t>
            </a:r>
            <a:endParaRPr lang="nb-NO" dirty="0">
              <a:cs typeface="Futura Medium" panose="020B0602020204020303" pitchFamily="34" charset="-79"/>
              <a:sym typeface="EB Garamond"/>
            </a:endParaRPr>
          </a:p>
        </p:txBody>
      </p:sp>
      <p:sp>
        <p:nvSpPr>
          <p:cNvPr id="4" name="Plassholder for lysbildenummer 3"/>
          <p:cNvSpPr>
            <a:spLocks noGrp="1"/>
          </p:cNvSpPr>
          <p:nvPr>
            <p:ph type="sldNum" sz="quarter" idx="5"/>
          </p:nvPr>
        </p:nvSpPr>
        <p:spPr/>
        <p:txBody>
          <a:bodyPr/>
          <a:lstStyle/>
          <a:p>
            <a:pPr marL="0" marR="0" lvl="0" indent="0" algn="r" defTabSz="945966" rtl="0" eaLnBrk="1" fontAlgn="auto" latinLnBrk="0" hangingPunct="1">
              <a:lnSpc>
                <a:spcPct val="100000"/>
              </a:lnSpc>
              <a:spcBef>
                <a:spcPts val="0"/>
              </a:spcBef>
              <a:spcAft>
                <a:spcPts val="0"/>
              </a:spcAft>
              <a:buClrTx/>
              <a:buSzTx/>
              <a:buFontTx/>
              <a:buNone/>
              <a:tabLst/>
              <a:defRPr/>
            </a:pPr>
            <a:fld id="{BC12C6C4-E207-4964-B86F-A2085BAD6FF9}"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45966" rtl="0" eaLnBrk="1" fontAlgn="auto" latinLnBrk="0" hangingPunct="1">
                <a:lnSpc>
                  <a:spcPct val="100000"/>
                </a:lnSpc>
                <a:spcBef>
                  <a:spcPts val="0"/>
                </a:spcBef>
                <a:spcAft>
                  <a:spcPts val="0"/>
                </a:spcAft>
                <a:buClrTx/>
                <a:buSzTx/>
                <a:buFontTx/>
                <a:buNone/>
                <a:tabLst/>
                <a:defRPr/>
              </a:pPr>
              <a:t>11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99286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notater 1">
            <a:extLst>
              <a:ext uri="{FF2B5EF4-FFF2-40B4-BE49-F238E27FC236}">
                <a16:creationId xmlns:a16="http://schemas.microsoft.com/office/drawing/2014/main" id="{B1F45E22-1A8D-2A4E-95AA-7E4647AED7D2}"/>
              </a:ext>
            </a:extLst>
          </p:cNvPr>
          <p:cNvSpPr>
            <a:spLocks noGrp="1"/>
          </p:cNvSpPr>
          <p:nvPr>
            <p:ph type="body" idx="1"/>
          </p:nvPr>
        </p:nvSpPr>
        <p:spPr/>
        <p:txBody>
          <a:bodyPr/>
          <a:lstStyle/>
          <a:p>
            <a:endParaRPr lang="nb-NO"/>
          </a:p>
        </p:txBody>
      </p:sp>
    </p:spTree>
    <p:extLst>
      <p:ext uri="{BB962C8B-B14F-4D97-AF65-F5344CB8AC3E}">
        <p14:creationId xmlns:p14="http://schemas.microsoft.com/office/powerpoint/2010/main" val="3957155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r>
              <a:rPr lang="nb-NO" sz="1200" b="1" dirty="0">
                <a:latin typeface="Century Gothic" panose="020B0502020202020204" pitchFamily="34" charset="0"/>
              </a:rPr>
              <a:t>En prototype</a:t>
            </a:r>
            <a:r>
              <a:rPr lang="nb-NO" sz="1200" dirty="0">
                <a:latin typeface="Century Gothic" panose="020B0502020202020204" pitchFamily="34" charset="0"/>
              </a:rPr>
              <a:t> er en enkel versjon av deres ide/forslag til løsning som kan testes. Det er ikke en ferdig løsning men en tidlig versjon av løsningen. </a:t>
            </a:r>
          </a:p>
          <a:p>
            <a:pPr algn="l"/>
            <a:r>
              <a:rPr lang="nb-NO" sz="1200" dirty="0">
                <a:latin typeface="Century Gothic" panose="020B0502020202020204" pitchFamily="34" charset="0"/>
              </a:rPr>
              <a:t>Det er ganske enkelt å lage noe ved å bygge det eller utføre det for å vise frem ideen så konkret som mulig. Det skal nok for å lære, men ikke mer enn det minste detaljnivået som kreves for å få tilbakemeldingene du ønsker. </a:t>
            </a:r>
          </a:p>
          <a:p>
            <a:pPr algn="l"/>
            <a:r>
              <a:rPr lang="nb-NO" sz="1200" dirty="0">
                <a:latin typeface="Century Gothic" panose="020B0502020202020204" pitchFamily="34" charset="0"/>
              </a:rPr>
              <a:t>Måten dere tester skal ikke kreve alt for mye ressurser, men som likevel la andre mennesker </a:t>
            </a:r>
            <a:r>
              <a:rPr lang="nb-NO" sz="1200" b="1" dirty="0">
                <a:latin typeface="Century Gothic" panose="020B0502020202020204" pitchFamily="34" charset="0"/>
              </a:rPr>
              <a:t>forstå, bruke og gi tilbakemeldinger på hvordan deres idé kan bli enda bedre.</a:t>
            </a:r>
          </a:p>
          <a:p>
            <a:endParaRPr lang="sv-SE" dirty="0"/>
          </a:p>
        </p:txBody>
      </p:sp>
      <p:sp>
        <p:nvSpPr>
          <p:cNvPr id="4" name="Platshållare för bildnummer 3"/>
          <p:cNvSpPr>
            <a:spLocks noGrp="1"/>
          </p:cNvSpPr>
          <p:nvPr>
            <p:ph type="sldNum" sz="quarter" idx="5"/>
          </p:nvPr>
        </p:nvSpPr>
        <p:spPr/>
        <p:txBody>
          <a:bodyPr/>
          <a:lstStyle/>
          <a:p>
            <a:pPr>
              <a:defRPr/>
            </a:pPr>
            <a:fld id="{6EFF6C83-0A05-1F4D-91F1-7A9145409F42}" type="slidenum">
              <a:rPr lang="en-US" smtClean="0"/>
              <a:pPr>
                <a:defRPr/>
              </a:pPr>
              <a:t>13</a:t>
            </a:fld>
            <a:endParaRPr lang="en-US"/>
          </a:p>
        </p:txBody>
      </p:sp>
    </p:spTree>
    <p:extLst>
      <p:ext uri="{BB962C8B-B14F-4D97-AF65-F5344CB8AC3E}">
        <p14:creationId xmlns:p14="http://schemas.microsoft.com/office/powerpoint/2010/main" val="3057207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r>
              <a:rPr lang="nb-NO" sz="1200" b="1" dirty="0">
                <a:latin typeface="Century Gothic" panose="020B0502020202020204" pitchFamily="34" charset="0"/>
              </a:rPr>
              <a:t>En prototype</a:t>
            </a:r>
            <a:r>
              <a:rPr lang="nb-NO" sz="1200" dirty="0">
                <a:latin typeface="Century Gothic" panose="020B0502020202020204" pitchFamily="34" charset="0"/>
              </a:rPr>
              <a:t> er en enkel versjon av deres ide/forslag til løsning som kan testes. Det er ikke en ferdig løsning men en tidlig versjon av løsningen. </a:t>
            </a:r>
          </a:p>
          <a:p>
            <a:pPr algn="l"/>
            <a:r>
              <a:rPr lang="nb-NO" sz="1200" dirty="0">
                <a:latin typeface="Century Gothic" panose="020B0502020202020204" pitchFamily="34" charset="0"/>
              </a:rPr>
              <a:t>Det er ganske enkelt å lage noe ved å bygge det eller utføre det for å vise frem ideen så konkret som mulig. Det skal nok for å lære, men ikke mer enn det minste detaljnivået som kreves for å få tilbakemeldingene du ønsker. </a:t>
            </a:r>
          </a:p>
          <a:p>
            <a:pPr algn="l"/>
            <a:r>
              <a:rPr lang="nb-NO" sz="1200" dirty="0">
                <a:latin typeface="Century Gothic" panose="020B0502020202020204" pitchFamily="34" charset="0"/>
              </a:rPr>
              <a:t>Måten dere tester skal ikke kreve alt for mye ressurser, men som likevel la andre mennesker </a:t>
            </a:r>
            <a:r>
              <a:rPr lang="nb-NO" sz="1200" b="1" dirty="0">
                <a:latin typeface="Century Gothic" panose="020B0502020202020204" pitchFamily="34" charset="0"/>
              </a:rPr>
              <a:t>forstå, bruke og gi tilbakemeldinger på hvordan deres idé kan bli enda bedre.</a:t>
            </a:r>
          </a:p>
          <a:p>
            <a:endParaRPr lang="sv-SE" dirty="0"/>
          </a:p>
        </p:txBody>
      </p:sp>
      <p:sp>
        <p:nvSpPr>
          <p:cNvPr id="4" name="Platshållare för bildnummer 3"/>
          <p:cNvSpPr>
            <a:spLocks noGrp="1"/>
          </p:cNvSpPr>
          <p:nvPr>
            <p:ph type="sldNum" sz="quarter" idx="5"/>
          </p:nvPr>
        </p:nvSpPr>
        <p:spPr/>
        <p:txBody>
          <a:bodyPr/>
          <a:lstStyle/>
          <a:p>
            <a:pPr>
              <a:defRPr/>
            </a:pPr>
            <a:fld id="{6EFF6C83-0A05-1F4D-91F1-7A9145409F42}" type="slidenum">
              <a:rPr lang="en-US" smtClean="0"/>
              <a:pPr>
                <a:defRPr/>
              </a:pPr>
              <a:t>14</a:t>
            </a:fld>
            <a:endParaRPr lang="en-US"/>
          </a:p>
        </p:txBody>
      </p:sp>
    </p:spTree>
    <p:extLst>
      <p:ext uri="{BB962C8B-B14F-4D97-AF65-F5344CB8AC3E}">
        <p14:creationId xmlns:p14="http://schemas.microsoft.com/office/powerpoint/2010/main" val="7154725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a:extLst>
              <a:ext uri="{FF2B5EF4-FFF2-40B4-BE49-F238E27FC236}">
                <a16:creationId xmlns:a16="http://schemas.microsoft.com/office/drawing/2014/main" id="{C468247D-7F77-4449-B5B4-14E27744797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4" name="Notes Placeholder 2">
            <a:extLst>
              <a:ext uri="{FF2B5EF4-FFF2-40B4-BE49-F238E27FC236}">
                <a16:creationId xmlns:a16="http://schemas.microsoft.com/office/drawing/2014/main" id="{D981B054-5937-8045-A9E5-B3ABB94130F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NO" altLang="en-NO"/>
              <a:t>Animation plays automaticaly</a:t>
            </a:r>
          </a:p>
        </p:txBody>
      </p:sp>
      <p:sp>
        <p:nvSpPr>
          <p:cNvPr id="18435" name="Slide Number Placeholder 3">
            <a:extLst>
              <a:ext uri="{FF2B5EF4-FFF2-40B4-BE49-F238E27FC236}">
                <a16:creationId xmlns:a16="http://schemas.microsoft.com/office/drawing/2014/main" id="{5083CDE0-2912-954C-BD9D-4D88172C344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to" panose="020F0502020204030203" pitchFamily="34" charset="77"/>
              </a:defRPr>
            </a:lvl1pPr>
            <a:lvl2pPr marL="742950" indent="-285750">
              <a:defRPr>
                <a:solidFill>
                  <a:schemeClr val="tx1"/>
                </a:solidFill>
                <a:latin typeface="Lato" panose="020F0502020204030203" pitchFamily="34" charset="77"/>
              </a:defRPr>
            </a:lvl2pPr>
            <a:lvl3pPr marL="1143000" indent="-228600">
              <a:defRPr>
                <a:solidFill>
                  <a:schemeClr val="tx1"/>
                </a:solidFill>
                <a:latin typeface="Lato" panose="020F0502020204030203" pitchFamily="34" charset="77"/>
              </a:defRPr>
            </a:lvl3pPr>
            <a:lvl4pPr marL="1600200" indent="-228600">
              <a:defRPr>
                <a:solidFill>
                  <a:schemeClr val="tx1"/>
                </a:solidFill>
                <a:latin typeface="Lato" panose="020F0502020204030203" pitchFamily="34" charset="77"/>
              </a:defRPr>
            </a:lvl4pPr>
            <a:lvl5pPr marL="2057400" indent="-228600">
              <a:defRPr>
                <a:solidFill>
                  <a:schemeClr val="tx1"/>
                </a:solidFill>
                <a:latin typeface="Lato" panose="020F0502020204030203" pitchFamily="34" charset="77"/>
              </a:defRPr>
            </a:lvl5pPr>
            <a:lvl6pPr marL="2514600" indent="-228600" defTabSz="912813" fontAlgn="base">
              <a:spcBef>
                <a:spcPct val="0"/>
              </a:spcBef>
              <a:spcAft>
                <a:spcPct val="0"/>
              </a:spcAft>
              <a:defRPr>
                <a:solidFill>
                  <a:schemeClr val="tx1"/>
                </a:solidFill>
                <a:latin typeface="Lato" panose="020F0502020204030203" pitchFamily="34" charset="77"/>
              </a:defRPr>
            </a:lvl6pPr>
            <a:lvl7pPr marL="2971800" indent="-228600" defTabSz="912813" fontAlgn="base">
              <a:spcBef>
                <a:spcPct val="0"/>
              </a:spcBef>
              <a:spcAft>
                <a:spcPct val="0"/>
              </a:spcAft>
              <a:defRPr>
                <a:solidFill>
                  <a:schemeClr val="tx1"/>
                </a:solidFill>
                <a:latin typeface="Lato" panose="020F0502020204030203" pitchFamily="34" charset="77"/>
              </a:defRPr>
            </a:lvl7pPr>
            <a:lvl8pPr marL="3429000" indent="-228600" defTabSz="912813" fontAlgn="base">
              <a:spcBef>
                <a:spcPct val="0"/>
              </a:spcBef>
              <a:spcAft>
                <a:spcPct val="0"/>
              </a:spcAft>
              <a:defRPr>
                <a:solidFill>
                  <a:schemeClr val="tx1"/>
                </a:solidFill>
                <a:latin typeface="Lato" panose="020F0502020204030203" pitchFamily="34" charset="77"/>
              </a:defRPr>
            </a:lvl8pPr>
            <a:lvl9pPr marL="3886200" indent="-228600" defTabSz="912813" fontAlgn="base">
              <a:spcBef>
                <a:spcPct val="0"/>
              </a:spcBef>
              <a:spcAft>
                <a:spcPct val="0"/>
              </a:spcAft>
              <a:defRPr>
                <a:solidFill>
                  <a:schemeClr val="tx1"/>
                </a:solidFill>
                <a:latin typeface="Lato" panose="020F0502020204030203" pitchFamily="34" charset="77"/>
              </a:defRPr>
            </a:lvl9pPr>
          </a:lstStyle>
          <a:p>
            <a:pPr defTabSz="912813" fontAlgn="base">
              <a:spcBef>
                <a:spcPct val="0"/>
              </a:spcBef>
              <a:spcAft>
                <a:spcPct val="0"/>
              </a:spcAft>
            </a:pPr>
            <a:fld id="{A6781E80-2F25-E147-A183-B7D3D2121802}" type="slidenum">
              <a:rPr lang="en-US" altLang="en-NO">
                <a:latin typeface="Calibri" panose="020F0502020204030204" pitchFamily="34" charset="0"/>
              </a:rPr>
              <a:pPr defTabSz="912813" fontAlgn="base">
                <a:spcBef>
                  <a:spcPct val="0"/>
                </a:spcBef>
                <a:spcAft>
                  <a:spcPct val="0"/>
                </a:spcAft>
              </a:pPr>
              <a:t>15</a:t>
            </a:fld>
            <a:endParaRPr lang="en-US" altLang="en-NO">
              <a:latin typeface="Calibri" panose="020F0502020204030204" pitchFamily="34" charset="0"/>
            </a:endParaRPr>
          </a:p>
        </p:txBody>
      </p:sp>
    </p:spTree>
    <p:extLst>
      <p:ext uri="{BB962C8B-B14F-4D97-AF65-F5344CB8AC3E}">
        <p14:creationId xmlns:p14="http://schemas.microsoft.com/office/powerpoint/2010/main" val="16307071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74FFB9B5-0CCF-4339-A245-4970792D1A4E}" type="slidenum">
              <a:rPr lang="nb-NO" smtClean="0"/>
              <a:t>16</a:t>
            </a:fld>
            <a:endParaRPr lang="nb-NO"/>
          </a:p>
        </p:txBody>
      </p:sp>
    </p:spTree>
    <p:extLst>
      <p:ext uri="{BB962C8B-B14F-4D97-AF65-F5344CB8AC3E}">
        <p14:creationId xmlns:p14="http://schemas.microsoft.com/office/powerpoint/2010/main" val="28388612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a:defRPr/>
            </a:pPr>
            <a:fld id="{6EFF6C83-0A05-1F4D-91F1-7A9145409F42}" type="slidenum">
              <a:rPr lang="en-US" smtClean="0"/>
              <a:pPr>
                <a:defRPr/>
              </a:pPr>
              <a:t>17</a:t>
            </a:fld>
            <a:endParaRPr lang="en-US"/>
          </a:p>
        </p:txBody>
      </p:sp>
    </p:spTree>
    <p:extLst>
      <p:ext uri="{BB962C8B-B14F-4D97-AF65-F5344CB8AC3E}">
        <p14:creationId xmlns:p14="http://schemas.microsoft.com/office/powerpoint/2010/main" val="38242186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A8E1F6CB-E0CC-C945-B957-407A4CC8F522}"/>
              </a:ext>
            </a:extLst>
          </p:cNvPr>
          <p:cNvSpPr>
            <a:spLocks noGrp="1"/>
          </p:cNvSpPr>
          <p:nvPr>
            <p:ph type="body" idx="1"/>
          </p:nvPr>
        </p:nvSpPr>
        <p:spPr/>
        <p:txBody>
          <a:bodyPr/>
          <a:lstStyle/>
          <a:p>
            <a:pPr marL="171450" indent="-171450">
              <a:buFont typeface="Arial" panose="020B0604020202020204" pitchFamily="34" charset="0"/>
              <a:buChar char="•"/>
            </a:pPr>
            <a:r>
              <a:rPr lang="en-NO"/>
              <a:t>diskutere</a:t>
            </a:r>
          </a:p>
        </p:txBody>
      </p:sp>
    </p:spTree>
    <p:extLst>
      <p:ext uri="{BB962C8B-B14F-4D97-AF65-F5344CB8AC3E}">
        <p14:creationId xmlns:p14="http://schemas.microsoft.com/office/powerpoint/2010/main" val="1159584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A8E1F6CB-E0CC-C945-B957-407A4CC8F522}"/>
              </a:ext>
            </a:extLst>
          </p:cNvPr>
          <p:cNvSpPr>
            <a:spLocks noGrp="1"/>
          </p:cNvSpPr>
          <p:nvPr>
            <p:ph type="body" idx="1"/>
          </p:nvPr>
        </p:nvSpPr>
        <p:spPr/>
        <p:txBody>
          <a:bodyPr/>
          <a:lstStyle/>
          <a:p>
            <a:endParaRPr lang="en-NO"/>
          </a:p>
        </p:txBody>
      </p:sp>
    </p:spTree>
    <p:extLst>
      <p:ext uri="{BB962C8B-B14F-4D97-AF65-F5344CB8AC3E}">
        <p14:creationId xmlns:p14="http://schemas.microsoft.com/office/powerpoint/2010/main" val="24049880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s-ES" err="1"/>
              <a:t>Levende</a:t>
            </a:r>
            <a:r>
              <a:rPr lang="es-ES"/>
              <a:t> </a:t>
            </a:r>
            <a:r>
              <a:rPr lang="es-ES" err="1"/>
              <a:t>demokrati</a:t>
            </a:r>
            <a:r>
              <a:rPr lang="es-ES"/>
              <a:t>.</a:t>
            </a:r>
          </a:p>
        </p:txBody>
      </p:sp>
      <p:sp>
        <p:nvSpPr>
          <p:cNvPr id="4" name="Plassholder for lysbildenummer 3"/>
          <p:cNvSpPr>
            <a:spLocks noGrp="1"/>
          </p:cNvSpPr>
          <p:nvPr>
            <p:ph type="sldNum" sz="quarter" idx="5"/>
          </p:nvPr>
        </p:nvSpPr>
        <p:spPr/>
        <p:txBody>
          <a:bodyPr/>
          <a:lstStyle/>
          <a:p>
            <a:pPr marL="0" marR="0" lvl="0" indent="0" algn="r" defTabSz="945966" rtl="0" eaLnBrk="1" fontAlgn="auto" latinLnBrk="0" hangingPunct="1">
              <a:lnSpc>
                <a:spcPct val="100000"/>
              </a:lnSpc>
              <a:spcBef>
                <a:spcPts val="0"/>
              </a:spcBef>
              <a:spcAft>
                <a:spcPts val="0"/>
              </a:spcAft>
              <a:buClrTx/>
              <a:buSzTx/>
              <a:buFontTx/>
              <a:buNone/>
              <a:tabLst/>
              <a:defRPr/>
            </a:pPr>
            <a:fld id="{6EFF6C83-0A05-1F4D-91F1-7A9145409F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45966"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79882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pPr marL="0" marR="0" lvl="0" indent="0" algn="r" defTabSz="945966" rtl="0" eaLnBrk="1" fontAlgn="auto" latinLnBrk="0" hangingPunct="1">
              <a:lnSpc>
                <a:spcPct val="100000"/>
              </a:lnSpc>
              <a:spcBef>
                <a:spcPts val="0"/>
              </a:spcBef>
              <a:spcAft>
                <a:spcPts val="0"/>
              </a:spcAft>
              <a:buClrTx/>
              <a:buSzTx/>
              <a:buFontTx/>
              <a:buNone/>
              <a:tabLst/>
              <a:defRPr/>
            </a:pPr>
            <a:fld id="{6EFF6C83-0A05-1F4D-91F1-7A9145409F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45966"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38519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notater 1">
            <a:extLst>
              <a:ext uri="{FF2B5EF4-FFF2-40B4-BE49-F238E27FC236}">
                <a16:creationId xmlns:a16="http://schemas.microsoft.com/office/drawing/2014/main" id="{B1F45E22-1A8D-2A4E-95AA-7E4647AED7D2}"/>
              </a:ext>
            </a:extLst>
          </p:cNvPr>
          <p:cNvSpPr>
            <a:spLocks noGrp="1"/>
          </p:cNvSpPr>
          <p:nvPr>
            <p:ph type="body" idx="1"/>
          </p:nvPr>
        </p:nvSpPr>
        <p:spPr/>
        <p:txBody>
          <a:bodyPr/>
          <a:lstStyle/>
          <a:p>
            <a:endParaRPr lang="nb-NO"/>
          </a:p>
        </p:txBody>
      </p:sp>
    </p:spTree>
    <p:extLst>
      <p:ext uri="{BB962C8B-B14F-4D97-AF65-F5344CB8AC3E}">
        <p14:creationId xmlns:p14="http://schemas.microsoft.com/office/powerpoint/2010/main" val="21404373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a:defRPr/>
            </a:pPr>
            <a:fld id="{6EFF6C83-0A05-1F4D-91F1-7A9145409F42}" type="slidenum">
              <a:rPr lang="en-US" smtClean="0"/>
              <a:pPr>
                <a:defRPr/>
              </a:pPr>
              <a:t>27</a:t>
            </a:fld>
            <a:endParaRPr lang="en-US"/>
          </a:p>
        </p:txBody>
      </p:sp>
    </p:spTree>
    <p:extLst>
      <p:ext uri="{BB962C8B-B14F-4D97-AF65-F5344CB8AC3E}">
        <p14:creationId xmlns:p14="http://schemas.microsoft.com/office/powerpoint/2010/main" val="511724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r>
              <a:rPr lang="nb-NO" sz="1200" b="1" dirty="0">
                <a:latin typeface="Century Gothic" panose="020B0502020202020204" pitchFamily="34" charset="0"/>
              </a:rPr>
              <a:t>En prototype</a:t>
            </a:r>
            <a:r>
              <a:rPr lang="nb-NO" sz="1200" dirty="0">
                <a:latin typeface="Century Gothic" panose="020B0502020202020204" pitchFamily="34" charset="0"/>
              </a:rPr>
              <a:t> er en enkel versjon av deres ide/forslag til løsning som kan testes. Det er ikke en ferdig løsning men en tidlig versjon av løsningen. </a:t>
            </a:r>
          </a:p>
          <a:p>
            <a:pPr algn="l"/>
            <a:r>
              <a:rPr lang="nb-NO" sz="1200" dirty="0">
                <a:latin typeface="Century Gothic" panose="020B0502020202020204" pitchFamily="34" charset="0"/>
              </a:rPr>
              <a:t>Det er ganske enkelt å lage noe ved å bygge det eller utføre det for å vise frem ideen så konkret som mulig. Det skal nok for å lære, men ikke mer enn det minste detaljnivået som kreves for å få tilbakemeldingene du ønsker. </a:t>
            </a:r>
          </a:p>
          <a:p>
            <a:pPr algn="l"/>
            <a:r>
              <a:rPr lang="nb-NO" sz="1200" dirty="0">
                <a:latin typeface="Century Gothic" panose="020B0502020202020204" pitchFamily="34" charset="0"/>
              </a:rPr>
              <a:t>Måten dere tester skal ikke kreve alt for mye ressurser, men som likevel la andre mennesker </a:t>
            </a:r>
            <a:r>
              <a:rPr lang="nb-NO" sz="1200" b="1" dirty="0">
                <a:latin typeface="Century Gothic" panose="020B0502020202020204" pitchFamily="34" charset="0"/>
              </a:rPr>
              <a:t>forstå, bruke og gi tilbakemeldinger på hvordan deres idé kan bli enda bedre.</a:t>
            </a:r>
          </a:p>
          <a:p>
            <a:endParaRPr lang="sv-SE" dirty="0"/>
          </a:p>
        </p:txBody>
      </p:sp>
      <p:sp>
        <p:nvSpPr>
          <p:cNvPr id="4" name="Platshållare för bildnummer 3"/>
          <p:cNvSpPr>
            <a:spLocks noGrp="1"/>
          </p:cNvSpPr>
          <p:nvPr>
            <p:ph type="sldNum" sz="quarter" idx="5"/>
          </p:nvPr>
        </p:nvSpPr>
        <p:spPr/>
        <p:txBody>
          <a:bodyPr/>
          <a:lstStyle/>
          <a:p>
            <a:pPr>
              <a:defRPr/>
            </a:pPr>
            <a:fld id="{6EFF6C83-0A05-1F4D-91F1-7A9145409F42}" type="slidenum">
              <a:rPr lang="en-US" smtClean="0"/>
              <a:pPr>
                <a:defRPr/>
              </a:pPr>
              <a:t>28</a:t>
            </a:fld>
            <a:endParaRPr lang="en-US"/>
          </a:p>
        </p:txBody>
      </p:sp>
    </p:spTree>
    <p:extLst>
      <p:ext uri="{BB962C8B-B14F-4D97-AF65-F5344CB8AC3E}">
        <p14:creationId xmlns:p14="http://schemas.microsoft.com/office/powerpoint/2010/main" val="19713295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A8E1F6CB-E0CC-C945-B957-407A4CC8F522}"/>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a:solidFill>
                  <a:srgbClr val="242424"/>
                </a:solidFill>
                <a:effectLst/>
                <a:latin typeface="source-serif-pro"/>
              </a:rPr>
              <a:t>Is staying small irresponsible — how many people will you never help if you don’t scale up?</a:t>
            </a:r>
          </a:p>
          <a:p>
            <a:pPr marL="185420" indent="-185420">
              <a:buFont typeface="Arial" panose="020B0604020202020204" pitchFamily="34" charset="0"/>
              <a:buChar char="•"/>
            </a:pPr>
            <a:r>
              <a:rPr lang="nb-NO" err="1"/>
              <a:t>Significant</a:t>
            </a:r>
            <a:r>
              <a:rPr lang="nb-NO"/>
              <a:t> </a:t>
            </a:r>
            <a:r>
              <a:rPr lang="nb-NO" err="1"/>
              <a:t>needs</a:t>
            </a:r>
            <a:endParaRPr lang="nb-NO">
              <a:ea typeface="Lato"/>
              <a:cs typeface="Lato"/>
            </a:endParaRPr>
          </a:p>
          <a:p>
            <a:pPr marL="185420" indent="-185420">
              <a:buFont typeface="Arial" panose="020B0604020202020204" pitchFamily="34" charset="0"/>
              <a:buChar char="•"/>
            </a:pPr>
            <a:r>
              <a:rPr lang="nb-NO" err="1"/>
              <a:t>Lack</a:t>
            </a:r>
            <a:r>
              <a:rPr lang="nb-NO"/>
              <a:t> of time</a:t>
            </a:r>
            <a:endParaRPr lang="nb-NO">
              <a:ea typeface="Lato"/>
              <a:cs typeface="Lato"/>
            </a:endParaRPr>
          </a:p>
          <a:p>
            <a:pPr marL="185420" indent="-185420">
              <a:buFont typeface="Arial" panose="020B0604020202020204" pitchFamily="34" charset="0"/>
              <a:buChar char="•"/>
            </a:pPr>
            <a:r>
              <a:rPr lang="nb-NO" err="1"/>
              <a:t>Lack</a:t>
            </a:r>
            <a:r>
              <a:rPr lang="nb-NO"/>
              <a:t> of </a:t>
            </a:r>
            <a:r>
              <a:rPr lang="nb-NO" err="1"/>
              <a:t>funding</a:t>
            </a:r>
            <a:endParaRPr lang="nb-NO">
              <a:ea typeface="Lato"/>
              <a:cs typeface="Lato"/>
            </a:endParaRPr>
          </a:p>
          <a:p>
            <a:pPr marL="185420" indent="-185420">
              <a:buFont typeface="Arial" panose="020B0604020202020204" pitchFamily="34" charset="0"/>
              <a:buChar char="•"/>
            </a:pPr>
            <a:r>
              <a:rPr lang="nb-NO" err="1"/>
              <a:t>We</a:t>
            </a:r>
            <a:r>
              <a:rPr lang="nb-NO"/>
              <a:t> </a:t>
            </a:r>
            <a:r>
              <a:rPr lang="nb-NO" err="1"/>
              <a:t>need</a:t>
            </a:r>
            <a:r>
              <a:rPr lang="nb-NO"/>
              <a:t> to </a:t>
            </a:r>
            <a:r>
              <a:rPr lang="nb-NO" err="1"/>
              <a:t>innovate</a:t>
            </a:r>
            <a:endParaRPr lang="nb-NO">
              <a:ea typeface="Lato"/>
              <a:cs typeface="Lato"/>
            </a:endParaRPr>
          </a:p>
          <a:p>
            <a:pPr marL="185420" indent="-185420">
              <a:buFont typeface="Arial" panose="020B0604020202020204" pitchFamily="34" charset="0"/>
              <a:buChar char="•"/>
            </a:pPr>
            <a:r>
              <a:rPr lang="nb-NO"/>
              <a:t>Innovation is </a:t>
            </a:r>
            <a:r>
              <a:rPr lang="nb-NO" err="1"/>
              <a:t>resource</a:t>
            </a:r>
            <a:r>
              <a:rPr lang="nb-NO"/>
              <a:t>-intensive</a:t>
            </a:r>
            <a:endParaRPr lang="nb-NO">
              <a:ea typeface="Lato"/>
              <a:cs typeface="Lato"/>
            </a:endParaRPr>
          </a:p>
          <a:p>
            <a:pPr marL="185420" indent="-185420">
              <a:buFont typeface="Arial" panose="020B0604020202020204" pitchFamily="34" charset="0"/>
              <a:buChar char="•"/>
            </a:pPr>
            <a:r>
              <a:rPr lang="nb-NO" err="1"/>
              <a:t>We</a:t>
            </a:r>
            <a:r>
              <a:rPr lang="nb-NO"/>
              <a:t> </a:t>
            </a:r>
            <a:r>
              <a:rPr lang="nb-NO" err="1"/>
              <a:t>need</a:t>
            </a:r>
            <a:r>
              <a:rPr lang="nb-NO"/>
              <a:t> </a:t>
            </a:r>
            <a:r>
              <a:rPr lang="nb-NO" err="1"/>
              <a:t>scaling</a:t>
            </a:r>
            <a:r>
              <a:rPr lang="nb-NO"/>
              <a:t> to </a:t>
            </a:r>
            <a:r>
              <a:rPr lang="nb-NO" err="1"/>
              <a:t>secure</a:t>
            </a:r>
            <a:r>
              <a:rPr lang="nb-NO"/>
              <a:t> as </a:t>
            </a:r>
            <a:r>
              <a:rPr lang="nb-NO" err="1"/>
              <a:t>high</a:t>
            </a:r>
            <a:r>
              <a:rPr lang="nb-NO"/>
              <a:t> </a:t>
            </a:r>
            <a:r>
              <a:rPr lang="nb-NO" err="1"/>
              <a:t>Social</a:t>
            </a:r>
            <a:r>
              <a:rPr lang="nb-NO"/>
              <a:t> Return On Investment as </a:t>
            </a:r>
            <a:r>
              <a:rPr lang="nb-NO" err="1"/>
              <a:t>possible</a:t>
            </a:r>
            <a:endParaRPr lang="en-NO"/>
          </a:p>
          <a:p>
            <a:pPr marL="171450" indent="-171450">
              <a:buFont typeface="Arial" panose="020B0604020202020204" pitchFamily="34" charset="0"/>
              <a:buChar char="•"/>
            </a:pPr>
            <a:endParaRPr lang="en-NO"/>
          </a:p>
        </p:txBody>
      </p:sp>
    </p:spTree>
    <p:extLst>
      <p:ext uri="{BB962C8B-B14F-4D97-AF65-F5344CB8AC3E}">
        <p14:creationId xmlns:p14="http://schemas.microsoft.com/office/powerpoint/2010/main" val="40093086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marL="0" marR="0" lvl="0" indent="0" algn="r" defTabSz="945966" rtl="0" eaLnBrk="1" fontAlgn="auto" latinLnBrk="0" hangingPunct="1">
              <a:lnSpc>
                <a:spcPct val="100000"/>
              </a:lnSpc>
              <a:spcBef>
                <a:spcPts val="0"/>
              </a:spcBef>
              <a:spcAft>
                <a:spcPts val="0"/>
              </a:spcAft>
              <a:buClrTx/>
              <a:buSzTx/>
              <a:buFontTx/>
              <a:buNone/>
              <a:tabLst/>
              <a:defRPr/>
            </a:pPr>
            <a:fld id="{6EFF6C83-0A05-1F4D-91F1-7A9145409F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45966"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08317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En utfordring: Vi blir ofte tiltrukket av det normative. «Ikke-realistisk» kan føles vanskelig eller bli møtt med motstand. Men det vil skape åpenbare, men ikke innovative ideer. Derfor er ikke-realistiske idéer bra!</a:t>
            </a:r>
          </a:p>
          <a:p>
            <a:r>
              <a:rPr lang="nb-NO" dirty="0"/>
              <a:t>Dine første ideer er sjelden veldig nyskapende. Vi trenger mange for å finne de virkelig flotte. Kvantitet fremfor kvalitet.</a:t>
            </a:r>
          </a:p>
          <a:p>
            <a:r>
              <a:rPr lang="nb-NO" dirty="0"/>
              <a:t>Trenger ikke være veldig realistisk i begynnelsen</a:t>
            </a:r>
          </a:p>
          <a:p>
            <a:r>
              <a:rPr lang="nb-NO" dirty="0"/>
              <a:t>Ingenting er dårlige ideer! Å være kritisk er for senere.</a:t>
            </a:r>
          </a:p>
        </p:txBody>
      </p:sp>
      <p:sp>
        <p:nvSpPr>
          <p:cNvPr id="4" name="Plassholder for lysbildenummer 3"/>
          <p:cNvSpPr>
            <a:spLocks noGrp="1"/>
          </p:cNvSpPr>
          <p:nvPr>
            <p:ph type="sldNum" sz="quarter" idx="5"/>
          </p:nvPr>
        </p:nvSpPr>
        <p:spPr/>
        <p:txBody>
          <a:bodyPr/>
          <a:lstStyle/>
          <a:p>
            <a:pPr marL="0" marR="0" lvl="0" indent="0" algn="r" defTabSz="945966" rtl="0" eaLnBrk="1" fontAlgn="auto" latinLnBrk="0" hangingPunct="1">
              <a:lnSpc>
                <a:spcPct val="100000"/>
              </a:lnSpc>
              <a:spcBef>
                <a:spcPts val="0"/>
              </a:spcBef>
              <a:spcAft>
                <a:spcPts val="0"/>
              </a:spcAft>
              <a:buClrTx/>
              <a:buSzTx/>
              <a:buFontTx/>
              <a:buNone/>
              <a:tabLst/>
              <a:defRPr/>
            </a:pPr>
            <a:fld id="{BC12C6C4-E207-4964-B86F-A2085BAD6FF9}"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45966" rtl="0" eaLnBrk="1" fontAlgn="auto" latinLnBrk="0" hangingPunct="1">
                <a:lnSpc>
                  <a:spcPct val="100000"/>
                </a:lnSpc>
                <a:spcBef>
                  <a:spcPts val="0"/>
                </a:spcBef>
                <a:spcAft>
                  <a:spcPts val="0"/>
                </a:spcAft>
                <a:buClrTx/>
                <a:buSzTx/>
                <a:buFontTx/>
                <a:buNone/>
                <a:tabLst/>
                <a:defRPr/>
              </a:pPr>
              <a:t>34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99286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notater 1">
            <a:extLst>
              <a:ext uri="{FF2B5EF4-FFF2-40B4-BE49-F238E27FC236}">
                <a16:creationId xmlns:a16="http://schemas.microsoft.com/office/drawing/2014/main" id="{B1F45E22-1A8D-2A4E-95AA-7E4647AED7D2}"/>
              </a:ext>
            </a:extLst>
          </p:cNvPr>
          <p:cNvSpPr>
            <a:spLocks noGrp="1"/>
          </p:cNvSpPr>
          <p:nvPr>
            <p:ph type="body" idx="1"/>
          </p:nvPr>
        </p:nvSpPr>
        <p:spPr/>
        <p:txBody>
          <a:bodyPr/>
          <a:lstStyle/>
          <a:p>
            <a:endParaRPr lang="nb-NO"/>
          </a:p>
        </p:txBody>
      </p:sp>
    </p:spTree>
    <p:extLst>
      <p:ext uri="{BB962C8B-B14F-4D97-AF65-F5344CB8AC3E}">
        <p14:creationId xmlns:p14="http://schemas.microsoft.com/office/powerpoint/2010/main" val="19039321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A8E1F6CB-E0CC-C945-B957-407A4CC8F522}"/>
              </a:ext>
            </a:extLst>
          </p:cNvPr>
          <p:cNvSpPr>
            <a:spLocks noGrp="1"/>
          </p:cNvSpPr>
          <p:nvPr>
            <p:ph type="body" idx="1"/>
          </p:nvPr>
        </p:nvSpPr>
        <p:spPr/>
        <p:txBody>
          <a:bodyPr/>
          <a:lstStyle/>
          <a:p>
            <a:endParaRPr lang="en-NO"/>
          </a:p>
        </p:txBody>
      </p:sp>
    </p:spTree>
    <p:extLst>
      <p:ext uri="{BB962C8B-B14F-4D97-AF65-F5344CB8AC3E}">
        <p14:creationId xmlns:p14="http://schemas.microsoft.com/office/powerpoint/2010/main" val="19175870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A8E1F6CB-E0CC-C945-B957-407A4CC8F522}"/>
              </a:ext>
            </a:extLst>
          </p:cNvPr>
          <p:cNvSpPr>
            <a:spLocks noGrp="1"/>
          </p:cNvSpPr>
          <p:nvPr>
            <p:ph type="body" idx="1"/>
          </p:nvPr>
        </p:nvSpPr>
        <p:spPr/>
        <p:txBody>
          <a:bodyPr/>
          <a:lstStyle/>
          <a:p>
            <a:endParaRPr lang="en-NO"/>
          </a:p>
        </p:txBody>
      </p:sp>
    </p:spTree>
    <p:extLst>
      <p:ext uri="{BB962C8B-B14F-4D97-AF65-F5344CB8AC3E}">
        <p14:creationId xmlns:p14="http://schemas.microsoft.com/office/powerpoint/2010/main" val="16217497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0" i="0" dirty="0">
                <a:solidFill>
                  <a:srgbClr val="D1D5DB"/>
                </a:solidFill>
                <a:effectLst/>
                <a:latin typeface="Söhne"/>
              </a:rPr>
              <a:t>How </a:t>
            </a:r>
            <a:r>
              <a:rPr lang="nb-NO" b="0" i="0" dirty="0" err="1">
                <a:solidFill>
                  <a:srgbClr val="D1D5DB"/>
                </a:solidFill>
                <a:effectLst/>
                <a:latin typeface="Söhne"/>
              </a:rPr>
              <a:t>will</a:t>
            </a:r>
            <a:r>
              <a:rPr lang="nb-NO" b="0" i="0" dirty="0">
                <a:solidFill>
                  <a:srgbClr val="D1D5DB"/>
                </a:solidFill>
                <a:effectLst/>
                <a:latin typeface="Söhne"/>
              </a:rPr>
              <a:t> </a:t>
            </a:r>
            <a:r>
              <a:rPr lang="nb-NO" b="0" i="0" dirty="0" err="1">
                <a:solidFill>
                  <a:srgbClr val="D1D5DB"/>
                </a:solidFill>
                <a:effectLst/>
                <a:latin typeface="Söhne"/>
              </a:rPr>
              <a:t>the</a:t>
            </a:r>
            <a:r>
              <a:rPr lang="nb-NO" b="0" i="0" dirty="0">
                <a:solidFill>
                  <a:srgbClr val="D1D5DB"/>
                </a:solidFill>
                <a:effectLst/>
                <a:latin typeface="Söhne"/>
              </a:rPr>
              <a:t> </a:t>
            </a:r>
            <a:r>
              <a:rPr lang="nb-NO" b="0" i="0" dirty="0" err="1">
                <a:solidFill>
                  <a:srgbClr val="D1D5DB"/>
                </a:solidFill>
                <a:effectLst/>
                <a:latin typeface="Söhne"/>
              </a:rPr>
              <a:t>solution</a:t>
            </a:r>
            <a:r>
              <a:rPr lang="nb-NO" b="0" i="0" dirty="0">
                <a:solidFill>
                  <a:srgbClr val="D1D5DB"/>
                </a:solidFill>
                <a:effectLst/>
                <a:latin typeface="Söhne"/>
              </a:rPr>
              <a:t> be </a:t>
            </a:r>
            <a:r>
              <a:rPr lang="nb-NO" b="0" i="0" dirty="0" err="1">
                <a:solidFill>
                  <a:srgbClr val="D1D5DB"/>
                </a:solidFill>
                <a:effectLst/>
                <a:latin typeface="Söhne"/>
              </a:rPr>
              <a:t>economically</a:t>
            </a:r>
            <a:r>
              <a:rPr lang="nb-NO" b="0" i="0" dirty="0">
                <a:solidFill>
                  <a:srgbClr val="D1D5DB"/>
                </a:solidFill>
                <a:effectLst/>
                <a:latin typeface="Söhne"/>
              </a:rPr>
              <a:t> </a:t>
            </a:r>
            <a:r>
              <a:rPr lang="nb-NO" b="0" i="0" dirty="0" err="1">
                <a:solidFill>
                  <a:srgbClr val="D1D5DB"/>
                </a:solidFill>
                <a:effectLst/>
                <a:latin typeface="Söhne"/>
              </a:rPr>
              <a:t>sustainable</a:t>
            </a:r>
            <a:r>
              <a:rPr lang="nb-NO" b="0" i="0" dirty="0">
                <a:solidFill>
                  <a:srgbClr val="D1D5DB"/>
                </a:solidFill>
                <a:effectLst/>
                <a:latin typeface="Söhne"/>
              </a:rPr>
              <a:t> and </a:t>
            </a:r>
            <a:r>
              <a:rPr lang="nb-NO" b="0" i="0" dirty="0" err="1">
                <a:solidFill>
                  <a:srgbClr val="D1D5DB"/>
                </a:solidFill>
                <a:effectLst/>
                <a:latin typeface="Söhne"/>
              </a:rPr>
              <a:t>implemented</a:t>
            </a:r>
            <a:r>
              <a:rPr lang="nb-NO" b="0" i="0" dirty="0">
                <a:solidFill>
                  <a:srgbClr val="D1D5DB"/>
                </a:solidFill>
                <a:effectLst/>
                <a:latin typeface="Söhne"/>
              </a:rPr>
              <a:t> </a:t>
            </a:r>
            <a:r>
              <a:rPr lang="nb-NO" b="0" i="0" dirty="0" err="1">
                <a:solidFill>
                  <a:srgbClr val="D1D5DB"/>
                </a:solidFill>
                <a:effectLst/>
                <a:latin typeface="Söhne"/>
              </a:rPr>
              <a:t>with</a:t>
            </a:r>
            <a:r>
              <a:rPr lang="nb-NO" b="0" i="0" dirty="0">
                <a:solidFill>
                  <a:srgbClr val="D1D5DB"/>
                </a:solidFill>
                <a:effectLst/>
                <a:latin typeface="Söhne"/>
              </a:rPr>
              <a:t> </a:t>
            </a:r>
            <a:r>
              <a:rPr lang="nb-NO" b="0" i="0" dirty="0" err="1">
                <a:solidFill>
                  <a:srgbClr val="D1D5DB"/>
                </a:solidFill>
                <a:effectLst/>
                <a:latin typeface="Söhne"/>
              </a:rPr>
              <a:t>available</a:t>
            </a:r>
            <a:r>
              <a:rPr lang="nb-NO" b="0" i="0" dirty="0">
                <a:solidFill>
                  <a:srgbClr val="D1D5DB"/>
                </a:solidFill>
                <a:effectLst/>
                <a:latin typeface="Söhne"/>
              </a:rPr>
              <a:t> </a:t>
            </a:r>
            <a:r>
              <a:rPr lang="nb-NO" b="0" i="0" dirty="0" err="1">
                <a:solidFill>
                  <a:srgbClr val="D1D5DB"/>
                </a:solidFill>
                <a:effectLst/>
                <a:latin typeface="Söhne"/>
              </a:rPr>
              <a:t>resources</a:t>
            </a:r>
            <a:r>
              <a:rPr lang="nb-NO" b="0" i="0" dirty="0">
                <a:solidFill>
                  <a:srgbClr val="D1D5DB"/>
                </a:solidFill>
                <a:effectLst/>
                <a:latin typeface="Söhne"/>
              </a:rPr>
              <a:t>?</a:t>
            </a:r>
          </a:p>
          <a:p>
            <a:r>
              <a:rPr lang="nb-NO" b="0" i="0" dirty="0" err="1">
                <a:solidFill>
                  <a:srgbClr val="D1D5DB"/>
                </a:solidFill>
                <a:effectLst/>
                <a:latin typeface="Söhne"/>
              </a:rPr>
              <a:t>Viable</a:t>
            </a:r>
            <a:r>
              <a:rPr lang="nb-NO" b="0" i="0" dirty="0">
                <a:solidFill>
                  <a:srgbClr val="D1D5DB"/>
                </a:solidFill>
                <a:effectLst/>
                <a:latin typeface="Söhne"/>
              </a:rPr>
              <a:t>:</a:t>
            </a:r>
          </a:p>
          <a:p>
            <a:r>
              <a:rPr lang="nb-NO" b="0" i="0" dirty="0" err="1">
                <a:solidFill>
                  <a:srgbClr val="D1D5DB"/>
                </a:solidFill>
                <a:effectLst/>
                <a:latin typeface="Söhne"/>
              </a:rPr>
              <a:t>Feasible</a:t>
            </a:r>
            <a:r>
              <a:rPr lang="nb-NO" b="0" i="0" dirty="0">
                <a:solidFill>
                  <a:srgbClr val="D1D5DB"/>
                </a:solidFill>
                <a:effectLst/>
                <a:latin typeface="Söhne"/>
              </a:rPr>
              <a:t>:</a:t>
            </a:r>
          </a:p>
        </p:txBody>
      </p:sp>
      <p:sp>
        <p:nvSpPr>
          <p:cNvPr id="4" name="Plassholder for lysbildenummer 3"/>
          <p:cNvSpPr>
            <a:spLocks noGrp="1"/>
          </p:cNvSpPr>
          <p:nvPr>
            <p:ph type="sldNum" sz="quarter" idx="5"/>
          </p:nvPr>
        </p:nvSpPr>
        <p:spPr/>
        <p:txBody>
          <a:bodyPr/>
          <a:lstStyle/>
          <a:p>
            <a:pPr>
              <a:defRPr/>
            </a:pPr>
            <a:fld id="{6EFF6C83-0A05-1F4D-91F1-7A9145409F42}" type="slidenum">
              <a:rPr lang="en-US" smtClean="0"/>
              <a:pPr>
                <a:defRPr/>
              </a:pPr>
              <a:t>38</a:t>
            </a:fld>
            <a:endParaRPr lang="en-US"/>
          </a:p>
        </p:txBody>
      </p:sp>
    </p:spTree>
    <p:extLst>
      <p:ext uri="{BB962C8B-B14F-4D97-AF65-F5344CB8AC3E}">
        <p14:creationId xmlns:p14="http://schemas.microsoft.com/office/powerpoint/2010/main" val="2026719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A8E1F6CB-E0CC-C945-B957-407A4CC8F522}"/>
              </a:ext>
            </a:extLst>
          </p:cNvPr>
          <p:cNvSpPr>
            <a:spLocks noGrp="1"/>
          </p:cNvSpPr>
          <p:nvPr>
            <p:ph type="body" idx="1"/>
          </p:nvPr>
        </p:nvSpPr>
        <p:spPr/>
        <p:txBody>
          <a:bodyPr/>
          <a:lstStyle/>
          <a:p>
            <a:endParaRPr lang="en-NO"/>
          </a:p>
        </p:txBody>
      </p:sp>
    </p:spTree>
    <p:extLst>
      <p:ext uri="{BB962C8B-B14F-4D97-AF65-F5344CB8AC3E}">
        <p14:creationId xmlns:p14="http://schemas.microsoft.com/office/powerpoint/2010/main" val="3843251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r>
              <a:rPr lang="nb-NO" sz="1200" b="1" dirty="0">
                <a:latin typeface="Century Gothic" panose="020B0502020202020204" pitchFamily="34" charset="0"/>
              </a:rPr>
              <a:t>En prototype</a:t>
            </a:r>
            <a:r>
              <a:rPr lang="nb-NO" sz="1200" dirty="0">
                <a:latin typeface="Century Gothic" panose="020B0502020202020204" pitchFamily="34" charset="0"/>
              </a:rPr>
              <a:t> er en enkel versjon av deres ide/forslag til løsning som kan testes. Det er ikke en ferdig løsning men en tidlig versjon av løsningen. </a:t>
            </a:r>
          </a:p>
          <a:p>
            <a:pPr algn="l"/>
            <a:r>
              <a:rPr lang="nb-NO" sz="1200" dirty="0">
                <a:latin typeface="Century Gothic" panose="020B0502020202020204" pitchFamily="34" charset="0"/>
              </a:rPr>
              <a:t>Det er ganske enkelt å lage noe ved å bygge det eller utføre det for å vise frem ideen så konkret som mulig. Det skal nok for å lære, men ikke mer enn det minste detaljnivået som kreves for å få tilbakemeldingene du ønsker. </a:t>
            </a:r>
          </a:p>
          <a:p>
            <a:pPr algn="l"/>
            <a:r>
              <a:rPr lang="nb-NO" sz="1200" dirty="0">
                <a:latin typeface="Century Gothic" panose="020B0502020202020204" pitchFamily="34" charset="0"/>
              </a:rPr>
              <a:t>Måten dere tester skal ikke kreve alt for mye ressurser, men som likevel la andre mennesker </a:t>
            </a:r>
            <a:r>
              <a:rPr lang="nb-NO" sz="1200" b="1" dirty="0">
                <a:latin typeface="Century Gothic" panose="020B0502020202020204" pitchFamily="34" charset="0"/>
              </a:rPr>
              <a:t>forstå, bruke og gi tilbakemeldinger på hvordan deres idé kan bli enda bedre.</a:t>
            </a:r>
          </a:p>
          <a:p>
            <a:endParaRPr lang="sv-SE" dirty="0"/>
          </a:p>
        </p:txBody>
      </p:sp>
      <p:sp>
        <p:nvSpPr>
          <p:cNvPr id="4" name="Platshållare för bildnummer 3"/>
          <p:cNvSpPr>
            <a:spLocks noGrp="1"/>
          </p:cNvSpPr>
          <p:nvPr>
            <p:ph type="sldNum" sz="quarter" idx="5"/>
          </p:nvPr>
        </p:nvSpPr>
        <p:spPr/>
        <p:txBody>
          <a:bodyPr/>
          <a:lstStyle/>
          <a:p>
            <a:pPr>
              <a:defRPr/>
            </a:pPr>
            <a:fld id="{6EFF6C83-0A05-1F4D-91F1-7A9145409F42}" type="slidenum">
              <a:rPr lang="en-US" smtClean="0"/>
              <a:pPr>
                <a:defRPr/>
              </a:pPr>
              <a:t>41</a:t>
            </a:fld>
            <a:endParaRPr lang="en-US"/>
          </a:p>
        </p:txBody>
      </p:sp>
    </p:spTree>
    <p:extLst>
      <p:ext uri="{BB962C8B-B14F-4D97-AF65-F5344CB8AC3E}">
        <p14:creationId xmlns:p14="http://schemas.microsoft.com/office/powerpoint/2010/main" val="23186487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marL="0" marR="0" lvl="0" indent="0" algn="r" defTabSz="945966" rtl="0" eaLnBrk="1" fontAlgn="auto" latinLnBrk="0" hangingPunct="1">
              <a:lnSpc>
                <a:spcPct val="100000"/>
              </a:lnSpc>
              <a:spcBef>
                <a:spcPts val="0"/>
              </a:spcBef>
              <a:spcAft>
                <a:spcPts val="0"/>
              </a:spcAft>
              <a:buClrTx/>
              <a:buSzTx/>
              <a:buFontTx/>
              <a:buNone/>
              <a:tabLst/>
              <a:defRPr/>
            </a:pPr>
            <a:fld id="{6EFF6C83-0A05-1F4D-91F1-7A9145409F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45966"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4607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marL="0" marR="0" lvl="0" indent="0" algn="r" defTabSz="945966" rtl="0" eaLnBrk="1" fontAlgn="auto" latinLnBrk="0" hangingPunct="1">
              <a:lnSpc>
                <a:spcPct val="100000"/>
              </a:lnSpc>
              <a:spcBef>
                <a:spcPts val="0"/>
              </a:spcBef>
              <a:spcAft>
                <a:spcPts val="0"/>
              </a:spcAft>
              <a:buClrTx/>
              <a:buSzTx/>
              <a:buFontTx/>
              <a:buNone/>
              <a:tabLst/>
              <a:defRPr/>
            </a:pPr>
            <a:fld id="{6EFF6C83-0A05-1F4D-91F1-7A9145409F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45966"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60842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marL="0" marR="0" lvl="0" indent="0" algn="r" defTabSz="945966" rtl="0" eaLnBrk="1" fontAlgn="auto" latinLnBrk="0" hangingPunct="1">
              <a:lnSpc>
                <a:spcPct val="100000"/>
              </a:lnSpc>
              <a:spcBef>
                <a:spcPts val="0"/>
              </a:spcBef>
              <a:spcAft>
                <a:spcPts val="0"/>
              </a:spcAft>
              <a:buClrTx/>
              <a:buSzTx/>
              <a:buFontTx/>
              <a:buNone/>
              <a:tabLst/>
              <a:defRPr/>
            </a:pPr>
            <a:fld id="{6EFF6C83-0A05-1F4D-91F1-7A9145409F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45966"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63690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pPr marL="0" marR="0" lvl="0" indent="0" algn="r" defTabSz="945966" rtl="0" eaLnBrk="1" fontAlgn="auto" latinLnBrk="0" hangingPunct="1">
              <a:lnSpc>
                <a:spcPct val="100000"/>
              </a:lnSpc>
              <a:spcBef>
                <a:spcPts val="0"/>
              </a:spcBef>
              <a:spcAft>
                <a:spcPts val="0"/>
              </a:spcAft>
              <a:buClrTx/>
              <a:buSzTx/>
              <a:buFontTx/>
              <a:buNone/>
              <a:tabLst/>
              <a:defRPr/>
            </a:pPr>
            <a:fld id="{6EFF6C83-0A05-1F4D-91F1-7A9145409F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45966"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49004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A8E1F6CB-E0CC-C945-B957-407A4CC8F522}"/>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a:solidFill>
                  <a:srgbClr val="242424"/>
                </a:solidFill>
                <a:effectLst/>
                <a:latin typeface="source-serif-pro"/>
              </a:rPr>
              <a:t>Is staying small irresponsible — how many people will you never help if you don’t scale up?</a:t>
            </a:r>
          </a:p>
          <a:p>
            <a:pPr marL="185420" indent="-185420">
              <a:buFont typeface="Arial" panose="020B0604020202020204" pitchFamily="34" charset="0"/>
              <a:buChar char="•"/>
            </a:pPr>
            <a:r>
              <a:rPr lang="nb-NO" err="1"/>
              <a:t>Significant</a:t>
            </a:r>
            <a:r>
              <a:rPr lang="nb-NO"/>
              <a:t> </a:t>
            </a:r>
            <a:r>
              <a:rPr lang="nb-NO" err="1"/>
              <a:t>needs</a:t>
            </a:r>
            <a:endParaRPr lang="nb-NO">
              <a:ea typeface="Lato"/>
              <a:cs typeface="Lato"/>
            </a:endParaRPr>
          </a:p>
          <a:p>
            <a:pPr marL="185420" indent="-185420">
              <a:buFont typeface="Arial" panose="020B0604020202020204" pitchFamily="34" charset="0"/>
              <a:buChar char="•"/>
            </a:pPr>
            <a:r>
              <a:rPr lang="nb-NO" err="1"/>
              <a:t>Lack</a:t>
            </a:r>
            <a:r>
              <a:rPr lang="nb-NO"/>
              <a:t> </a:t>
            </a:r>
            <a:r>
              <a:rPr lang="nb-NO" err="1"/>
              <a:t>of</a:t>
            </a:r>
            <a:r>
              <a:rPr lang="nb-NO"/>
              <a:t> time</a:t>
            </a:r>
            <a:endParaRPr lang="nb-NO">
              <a:ea typeface="Lato"/>
              <a:cs typeface="Lato"/>
            </a:endParaRPr>
          </a:p>
          <a:p>
            <a:pPr marL="185420" indent="-185420">
              <a:buFont typeface="Arial" panose="020B0604020202020204" pitchFamily="34" charset="0"/>
              <a:buChar char="•"/>
            </a:pPr>
            <a:r>
              <a:rPr lang="nb-NO" err="1"/>
              <a:t>Lack</a:t>
            </a:r>
            <a:r>
              <a:rPr lang="nb-NO"/>
              <a:t> </a:t>
            </a:r>
            <a:r>
              <a:rPr lang="nb-NO" err="1"/>
              <a:t>of</a:t>
            </a:r>
            <a:r>
              <a:rPr lang="nb-NO"/>
              <a:t> </a:t>
            </a:r>
            <a:r>
              <a:rPr lang="nb-NO" err="1"/>
              <a:t>funding</a:t>
            </a:r>
            <a:endParaRPr lang="nb-NO">
              <a:ea typeface="Lato"/>
              <a:cs typeface="Lato"/>
            </a:endParaRPr>
          </a:p>
          <a:p>
            <a:pPr marL="185420" indent="-185420">
              <a:buFont typeface="Arial" panose="020B0604020202020204" pitchFamily="34" charset="0"/>
              <a:buChar char="•"/>
            </a:pPr>
            <a:r>
              <a:rPr lang="nb-NO" err="1"/>
              <a:t>We</a:t>
            </a:r>
            <a:r>
              <a:rPr lang="nb-NO"/>
              <a:t> </a:t>
            </a:r>
            <a:r>
              <a:rPr lang="nb-NO" err="1"/>
              <a:t>need</a:t>
            </a:r>
            <a:r>
              <a:rPr lang="nb-NO"/>
              <a:t> to </a:t>
            </a:r>
            <a:r>
              <a:rPr lang="nb-NO" err="1"/>
              <a:t>innovate</a:t>
            </a:r>
            <a:endParaRPr lang="nb-NO">
              <a:ea typeface="Lato"/>
              <a:cs typeface="Lato"/>
            </a:endParaRPr>
          </a:p>
          <a:p>
            <a:pPr marL="185420" indent="-185420">
              <a:buFont typeface="Arial" panose="020B0604020202020204" pitchFamily="34" charset="0"/>
              <a:buChar char="•"/>
            </a:pPr>
            <a:r>
              <a:rPr lang="nb-NO" err="1"/>
              <a:t>Innovation</a:t>
            </a:r>
            <a:r>
              <a:rPr lang="nb-NO"/>
              <a:t> is </a:t>
            </a:r>
            <a:r>
              <a:rPr lang="nb-NO" err="1"/>
              <a:t>resource</a:t>
            </a:r>
            <a:r>
              <a:rPr lang="nb-NO"/>
              <a:t>-intensive</a:t>
            </a:r>
            <a:endParaRPr lang="nb-NO">
              <a:ea typeface="Lato"/>
              <a:cs typeface="Lato"/>
            </a:endParaRPr>
          </a:p>
          <a:p>
            <a:pPr marL="185420" indent="-185420">
              <a:buFont typeface="Arial" panose="020B0604020202020204" pitchFamily="34" charset="0"/>
              <a:buChar char="•"/>
            </a:pPr>
            <a:r>
              <a:rPr lang="nb-NO" err="1"/>
              <a:t>We</a:t>
            </a:r>
            <a:r>
              <a:rPr lang="nb-NO"/>
              <a:t> </a:t>
            </a:r>
            <a:r>
              <a:rPr lang="nb-NO" err="1"/>
              <a:t>need</a:t>
            </a:r>
            <a:r>
              <a:rPr lang="nb-NO"/>
              <a:t> </a:t>
            </a:r>
            <a:r>
              <a:rPr lang="nb-NO" err="1"/>
              <a:t>scaling</a:t>
            </a:r>
            <a:r>
              <a:rPr lang="nb-NO"/>
              <a:t> to </a:t>
            </a:r>
            <a:r>
              <a:rPr lang="nb-NO" err="1"/>
              <a:t>secure</a:t>
            </a:r>
            <a:r>
              <a:rPr lang="nb-NO"/>
              <a:t> as </a:t>
            </a:r>
            <a:r>
              <a:rPr lang="nb-NO" err="1"/>
              <a:t>high</a:t>
            </a:r>
            <a:r>
              <a:rPr lang="nb-NO"/>
              <a:t> </a:t>
            </a:r>
            <a:r>
              <a:rPr lang="nb-NO" err="1"/>
              <a:t>Social</a:t>
            </a:r>
            <a:r>
              <a:rPr lang="nb-NO"/>
              <a:t> Return On Investment as </a:t>
            </a:r>
            <a:r>
              <a:rPr lang="nb-NO" err="1"/>
              <a:t>possible</a:t>
            </a:r>
            <a:endParaRPr lang="en-NO"/>
          </a:p>
          <a:p>
            <a:pPr marL="171450" indent="-171450">
              <a:buFont typeface="Arial" panose="020B0604020202020204" pitchFamily="34" charset="0"/>
              <a:buChar char="•"/>
            </a:pPr>
            <a:endParaRPr lang="en-NO"/>
          </a:p>
        </p:txBody>
      </p:sp>
    </p:spTree>
    <p:extLst>
      <p:ext uri="{BB962C8B-B14F-4D97-AF65-F5344CB8AC3E}">
        <p14:creationId xmlns:p14="http://schemas.microsoft.com/office/powerpoint/2010/main" val="5488012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pPr marL="0" marR="0" lvl="0" indent="0" algn="r" defTabSz="945966" rtl="0" eaLnBrk="1" fontAlgn="auto" latinLnBrk="0" hangingPunct="1">
              <a:lnSpc>
                <a:spcPct val="100000"/>
              </a:lnSpc>
              <a:spcBef>
                <a:spcPts val="0"/>
              </a:spcBef>
              <a:spcAft>
                <a:spcPts val="0"/>
              </a:spcAft>
              <a:buClrTx/>
              <a:buSzTx/>
              <a:buFontTx/>
              <a:buNone/>
              <a:tabLst/>
              <a:defRPr/>
            </a:pPr>
            <a:fld id="{6EFF6C83-0A05-1F4D-91F1-7A9145409F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45966"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0589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A8E1F6CB-E0CC-C945-B957-407A4CC8F522}"/>
              </a:ext>
            </a:extLst>
          </p:cNvPr>
          <p:cNvSpPr>
            <a:spLocks noGrp="1"/>
          </p:cNvSpPr>
          <p:nvPr>
            <p:ph type="body" idx="1"/>
          </p:nvPr>
        </p:nvSpPr>
        <p:spPr/>
        <p:txBody>
          <a:bodyPr/>
          <a:lstStyle/>
          <a:p>
            <a:endParaRPr lang="en-NO"/>
          </a:p>
        </p:txBody>
      </p:sp>
    </p:spTree>
    <p:extLst>
      <p:ext uri="{BB962C8B-B14F-4D97-AF65-F5344CB8AC3E}">
        <p14:creationId xmlns:p14="http://schemas.microsoft.com/office/powerpoint/2010/main" val="1651550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pPr marL="0" marR="0" lvl="0" indent="0" algn="r" defTabSz="945966" rtl="0" eaLnBrk="1" fontAlgn="auto" latinLnBrk="0" hangingPunct="1">
              <a:lnSpc>
                <a:spcPct val="100000"/>
              </a:lnSpc>
              <a:spcBef>
                <a:spcPts val="0"/>
              </a:spcBef>
              <a:spcAft>
                <a:spcPts val="0"/>
              </a:spcAft>
              <a:buClrTx/>
              <a:buSzTx/>
              <a:buFontTx/>
              <a:buNone/>
              <a:tabLst/>
              <a:defRPr/>
            </a:pPr>
            <a:fld id="{6EFF6C83-0A05-1F4D-91F1-7A9145409F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45966"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85191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A8E1F6CB-E0CC-C945-B957-407A4CC8F522}"/>
              </a:ext>
            </a:extLst>
          </p:cNvPr>
          <p:cNvSpPr>
            <a:spLocks noGrp="1"/>
          </p:cNvSpPr>
          <p:nvPr>
            <p:ph type="body" idx="1"/>
          </p:nvPr>
        </p:nvSpPr>
        <p:spPr/>
        <p:txBody>
          <a:bodyPr/>
          <a:lstStyle/>
          <a:p>
            <a:pPr marL="171450" indent="-171450">
              <a:buFont typeface="Arial" panose="020B0604020202020204" pitchFamily="34" charset="0"/>
              <a:buChar char="•"/>
            </a:pPr>
            <a:endParaRPr lang="en-NO"/>
          </a:p>
        </p:txBody>
      </p:sp>
    </p:spTree>
    <p:extLst>
      <p:ext uri="{BB962C8B-B14F-4D97-AF65-F5344CB8AC3E}">
        <p14:creationId xmlns:p14="http://schemas.microsoft.com/office/powerpoint/2010/main" val="40939777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notater 1">
            <a:extLst>
              <a:ext uri="{FF2B5EF4-FFF2-40B4-BE49-F238E27FC236}">
                <a16:creationId xmlns:a16="http://schemas.microsoft.com/office/drawing/2014/main" id="{B1F45E22-1A8D-2A4E-95AA-7E4647AED7D2}"/>
              </a:ext>
            </a:extLst>
          </p:cNvPr>
          <p:cNvSpPr>
            <a:spLocks noGrp="1"/>
          </p:cNvSpPr>
          <p:nvPr>
            <p:ph type="body" idx="1"/>
          </p:nvPr>
        </p:nvSpPr>
        <p:spPr/>
        <p:txBody>
          <a:bodyPr/>
          <a:lstStyle/>
          <a:p>
            <a:endParaRPr lang="nb-NO"/>
          </a:p>
        </p:txBody>
      </p:sp>
    </p:spTree>
    <p:extLst>
      <p:ext uri="{BB962C8B-B14F-4D97-AF65-F5344CB8AC3E}">
        <p14:creationId xmlns:p14="http://schemas.microsoft.com/office/powerpoint/2010/main" val="31519282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pPr marL="0" marR="0" lvl="0" indent="0" algn="r" defTabSz="945966" rtl="0" eaLnBrk="1" fontAlgn="auto" latinLnBrk="0" hangingPunct="1">
              <a:lnSpc>
                <a:spcPct val="100000"/>
              </a:lnSpc>
              <a:spcBef>
                <a:spcPts val="0"/>
              </a:spcBef>
              <a:spcAft>
                <a:spcPts val="0"/>
              </a:spcAft>
              <a:buClrTx/>
              <a:buSzTx/>
              <a:buFontTx/>
              <a:buNone/>
              <a:tabLst/>
              <a:defRPr/>
            </a:pPr>
            <a:fld id="{6EFF6C83-0A05-1F4D-91F1-7A9145409F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45966"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99068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notater 1">
            <a:extLst>
              <a:ext uri="{FF2B5EF4-FFF2-40B4-BE49-F238E27FC236}">
                <a16:creationId xmlns:a16="http://schemas.microsoft.com/office/drawing/2014/main" id="{B1F45E22-1A8D-2A4E-95AA-7E4647AED7D2}"/>
              </a:ext>
            </a:extLst>
          </p:cNvPr>
          <p:cNvSpPr>
            <a:spLocks noGrp="1"/>
          </p:cNvSpPr>
          <p:nvPr>
            <p:ph type="body" idx="1"/>
          </p:nvPr>
        </p:nvSpPr>
        <p:spPr/>
        <p:txBody>
          <a:bodyPr/>
          <a:lstStyle/>
          <a:p>
            <a:endParaRPr lang="nb-NO"/>
          </a:p>
        </p:txBody>
      </p:sp>
    </p:spTree>
    <p:extLst>
      <p:ext uri="{BB962C8B-B14F-4D97-AF65-F5344CB8AC3E}">
        <p14:creationId xmlns:p14="http://schemas.microsoft.com/office/powerpoint/2010/main" val="40392978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notater 1">
            <a:extLst>
              <a:ext uri="{FF2B5EF4-FFF2-40B4-BE49-F238E27FC236}">
                <a16:creationId xmlns:a16="http://schemas.microsoft.com/office/drawing/2014/main" id="{B1F45E22-1A8D-2A4E-95AA-7E4647AED7D2}"/>
              </a:ext>
            </a:extLst>
          </p:cNvPr>
          <p:cNvSpPr>
            <a:spLocks noGrp="1"/>
          </p:cNvSpPr>
          <p:nvPr>
            <p:ph type="body" idx="1"/>
          </p:nvPr>
        </p:nvSpPr>
        <p:spPr/>
        <p:txBody>
          <a:bodyPr/>
          <a:lstStyle/>
          <a:p>
            <a:endParaRPr lang="nb-NO"/>
          </a:p>
        </p:txBody>
      </p:sp>
    </p:spTree>
    <p:extLst>
      <p:ext uri="{BB962C8B-B14F-4D97-AF65-F5344CB8AC3E}">
        <p14:creationId xmlns:p14="http://schemas.microsoft.com/office/powerpoint/2010/main" val="5089371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Platshållare för bildobjekt 1">
            <a:extLst>
              <a:ext uri="{FF2B5EF4-FFF2-40B4-BE49-F238E27FC236}">
                <a16:creationId xmlns:a16="http://schemas.microsoft.com/office/drawing/2014/main" id="{800EE417-4842-4744-9585-22559F07B4A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4" name="Platshållare för anteckningar 2">
            <a:extLst>
              <a:ext uri="{FF2B5EF4-FFF2-40B4-BE49-F238E27FC236}">
                <a16:creationId xmlns:a16="http://schemas.microsoft.com/office/drawing/2014/main" id="{C907FAED-A686-1F4F-A22E-C6A4BBE2E1C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sv-SE" altLang="en-NO"/>
          </a:p>
        </p:txBody>
      </p:sp>
      <p:sp>
        <p:nvSpPr>
          <p:cNvPr id="13315" name="Platshållare för bildnummer 3">
            <a:extLst>
              <a:ext uri="{FF2B5EF4-FFF2-40B4-BE49-F238E27FC236}">
                <a16:creationId xmlns:a16="http://schemas.microsoft.com/office/drawing/2014/main" id="{A1560EAD-82C7-5B42-B5CF-AA8EE1A71CF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to" panose="020F0502020204030203" pitchFamily="34" charset="77"/>
              </a:defRPr>
            </a:lvl1pPr>
            <a:lvl2pPr marL="742950" indent="-285750">
              <a:defRPr>
                <a:solidFill>
                  <a:schemeClr val="tx1"/>
                </a:solidFill>
                <a:latin typeface="Lato" panose="020F0502020204030203" pitchFamily="34" charset="77"/>
              </a:defRPr>
            </a:lvl2pPr>
            <a:lvl3pPr marL="1143000" indent="-228600">
              <a:defRPr>
                <a:solidFill>
                  <a:schemeClr val="tx1"/>
                </a:solidFill>
                <a:latin typeface="Lato" panose="020F0502020204030203" pitchFamily="34" charset="77"/>
              </a:defRPr>
            </a:lvl3pPr>
            <a:lvl4pPr marL="1600200" indent="-228600">
              <a:defRPr>
                <a:solidFill>
                  <a:schemeClr val="tx1"/>
                </a:solidFill>
                <a:latin typeface="Lato" panose="020F0502020204030203" pitchFamily="34" charset="77"/>
              </a:defRPr>
            </a:lvl4pPr>
            <a:lvl5pPr marL="2057400" indent="-228600">
              <a:defRPr>
                <a:solidFill>
                  <a:schemeClr val="tx1"/>
                </a:solidFill>
                <a:latin typeface="Lato" panose="020F0502020204030203" pitchFamily="34" charset="77"/>
              </a:defRPr>
            </a:lvl5pPr>
            <a:lvl6pPr marL="2514600" indent="-228600" defTabSz="912813" fontAlgn="base">
              <a:spcBef>
                <a:spcPct val="0"/>
              </a:spcBef>
              <a:spcAft>
                <a:spcPct val="0"/>
              </a:spcAft>
              <a:defRPr>
                <a:solidFill>
                  <a:schemeClr val="tx1"/>
                </a:solidFill>
                <a:latin typeface="Lato" panose="020F0502020204030203" pitchFamily="34" charset="77"/>
              </a:defRPr>
            </a:lvl6pPr>
            <a:lvl7pPr marL="2971800" indent="-228600" defTabSz="912813" fontAlgn="base">
              <a:spcBef>
                <a:spcPct val="0"/>
              </a:spcBef>
              <a:spcAft>
                <a:spcPct val="0"/>
              </a:spcAft>
              <a:defRPr>
                <a:solidFill>
                  <a:schemeClr val="tx1"/>
                </a:solidFill>
                <a:latin typeface="Lato" panose="020F0502020204030203" pitchFamily="34" charset="77"/>
              </a:defRPr>
            </a:lvl7pPr>
            <a:lvl8pPr marL="3429000" indent="-228600" defTabSz="912813" fontAlgn="base">
              <a:spcBef>
                <a:spcPct val="0"/>
              </a:spcBef>
              <a:spcAft>
                <a:spcPct val="0"/>
              </a:spcAft>
              <a:defRPr>
                <a:solidFill>
                  <a:schemeClr val="tx1"/>
                </a:solidFill>
                <a:latin typeface="Lato" panose="020F0502020204030203" pitchFamily="34" charset="77"/>
              </a:defRPr>
            </a:lvl8pPr>
            <a:lvl9pPr marL="3886200" indent="-228600" defTabSz="912813" fontAlgn="base">
              <a:spcBef>
                <a:spcPct val="0"/>
              </a:spcBef>
              <a:spcAft>
                <a:spcPct val="0"/>
              </a:spcAft>
              <a:defRPr>
                <a:solidFill>
                  <a:schemeClr val="tx1"/>
                </a:solidFill>
                <a:latin typeface="Lato" panose="020F0502020204030203" pitchFamily="34" charset="77"/>
              </a:defRPr>
            </a:lvl9pPr>
          </a:lstStyle>
          <a:p>
            <a:pPr defTabSz="912813" fontAlgn="base">
              <a:spcBef>
                <a:spcPct val="0"/>
              </a:spcBef>
              <a:spcAft>
                <a:spcPct val="0"/>
              </a:spcAft>
            </a:pPr>
            <a:fld id="{D523769F-00B2-E347-8EA6-BA4F8A4E0FFA}" type="slidenum">
              <a:rPr lang="en-US" altLang="en-NO">
                <a:latin typeface="Calibri" panose="020F0502020204030204" pitchFamily="34" charset="0"/>
              </a:rPr>
              <a:pPr defTabSz="912813" fontAlgn="base">
                <a:spcBef>
                  <a:spcPct val="0"/>
                </a:spcBef>
                <a:spcAft>
                  <a:spcPct val="0"/>
                </a:spcAft>
              </a:pPr>
              <a:t>56</a:t>
            </a:fld>
            <a:endParaRPr lang="en-US" altLang="en-NO">
              <a:latin typeface="Calibri" panose="020F0502020204030204" pitchFamily="34" charset="0"/>
            </a:endParaRPr>
          </a:p>
        </p:txBody>
      </p:sp>
    </p:spTree>
    <p:extLst>
      <p:ext uri="{BB962C8B-B14F-4D97-AF65-F5344CB8AC3E}">
        <p14:creationId xmlns:p14="http://schemas.microsoft.com/office/powerpoint/2010/main" val="20595361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 Id="rId4" Type="http://schemas.microsoft.com/office/2007/relationships/hdphoto" Target="../media/hdphoto2.wdp"/></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Basic">
    <p:spTree>
      <p:nvGrpSpPr>
        <p:cNvPr id="1" name=""/>
        <p:cNvGrpSpPr/>
        <p:nvPr/>
      </p:nvGrpSpPr>
      <p:grpSpPr>
        <a:xfrm>
          <a:off x="0" y="0"/>
          <a:ext cx="0" cy="0"/>
          <a:chOff x="0" y="0"/>
          <a:chExt cx="0" cy="0"/>
        </a:xfrm>
      </p:grpSpPr>
      <p:sp>
        <p:nvSpPr>
          <p:cNvPr id="6" name="Title 5"/>
          <p:cNvSpPr>
            <a:spLocks noGrp="1"/>
          </p:cNvSpPr>
          <p:nvPr>
            <p:ph type="title"/>
          </p:nvPr>
        </p:nvSpPr>
        <p:spPr>
          <a:xfrm>
            <a:off x="1581666" y="946702"/>
            <a:ext cx="9380502" cy="1249845"/>
          </a:xfrm>
          <a:prstGeom prst="rect">
            <a:avLst/>
          </a:prstGeom>
        </p:spPr>
        <p:txBody>
          <a:bodyPr/>
          <a:lstStyle>
            <a:lvl1pPr>
              <a:lnSpc>
                <a:spcPct val="100000"/>
              </a:lnSpc>
              <a:defRPr sz="3200"/>
            </a:lvl1pPr>
          </a:lstStyle>
          <a:p>
            <a:r>
              <a:rPr lang="sv-SE"/>
              <a:t>Klicka här för att ändra mall för rubrikformat</a:t>
            </a:r>
            <a:endParaRPr lang="en-US"/>
          </a:p>
        </p:txBody>
      </p:sp>
      <p:sp>
        <p:nvSpPr>
          <p:cNvPr id="3" name="Text Placeholder 2">
            <a:extLst>
              <a:ext uri="{FF2B5EF4-FFF2-40B4-BE49-F238E27FC236}">
                <a16:creationId xmlns:a16="http://schemas.microsoft.com/office/drawing/2014/main" id="{5E2D24DF-883C-4945-8B5F-F06BB016385A}"/>
              </a:ext>
            </a:extLst>
          </p:cNvPr>
          <p:cNvSpPr>
            <a:spLocks noGrp="1"/>
          </p:cNvSpPr>
          <p:nvPr>
            <p:ph type="body" sz="quarter" idx="10"/>
          </p:nvPr>
        </p:nvSpPr>
        <p:spPr>
          <a:xfrm>
            <a:off x="1581150" y="2393244"/>
            <a:ext cx="9380538" cy="3239206"/>
          </a:xfrm>
        </p:spPr>
        <p:txBody>
          <a:bodyPr/>
          <a:lstStyle>
            <a:lvl1pPr marL="0" indent="0">
              <a:buFont typeface="Arial" panose="020B0604020202020204" pitchFamily="34" charset="0"/>
              <a:buNone/>
              <a:defRPr>
                <a:solidFill>
                  <a:schemeClr val="tx2">
                    <a:lumMod val="50000"/>
                  </a:schemeClr>
                </a:solidFill>
              </a:defRPr>
            </a:lvl1pPr>
            <a:lvl2pPr marL="358775" indent="0">
              <a:buFont typeface="Arial" panose="020B0604020202020204" pitchFamily="34" charset="0"/>
              <a:buNone/>
              <a:defRPr>
                <a:solidFill>
                  <a:schemeClr val="tx2">
                    <a:lumMod val="50000"/>
                  </a:schemeClr>
                </a:solidFill>
              </a:defRPr>
            </a:lvl2pPr>
            <a:lvl3pPr marL="674687" indent="0">
              <a:buFont typeface="Arial" panose="020B0604020202020204" pitchFamily="34" charset="0"/>
              <a:buNone/>
              <a:defRPr>
                <a:solidFill>
                  <a:schemeClr val="tx2">
                    <a:lumMod val="50000"/>
                  </a:schemeClr>
                </a:solidFill>
              </a:defRPr>
            </a:lvl3pPr>
            <a:lvl4pPr marL="1023938" indent="0">
              <a:buFont typeface="Arial" panose="020B0604020202020204" pitchFamily="34" charset="0"/>
              <a:buNone/>
              <a:defRPr>
                <a:solidFill>
                  <a:schemeClr val="tx2">
                    <a:lumMod val="50000"/>
                  </a:schemeClr>
                </a:solidFill>
              </a:defRPr>
            </a:lvl4pPr>
            <a:lvl5pPr marL="1397000" indent="0">
              <a:buFont typeface="Arial" panose="020B0604020202020204" pitchFamily="34" charset="0"/>
              <a:buNone/>
              <a:defRPr>
                <a:solidFill>
                  <a:schemeClr val="tx2">
                    <a:lumMod val="50000"/>
                  </a:schemeClr>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NO"/>
          </a:p>
        </p:txBody>
      </p:sp>
      <p:sp>
        <p:nvSpPr>
          <p:cNvPr id="4" name="Footer Placeholder 3">
            <a:extLst>
              <a:ext uri="{FF2B5EF4-FFF2-40B4-BE49-F238E27FC236}">
                <a16:creationId xmlns:a16="http://schemas.microsoft.com/office/drawing/2014/main" id="{2D9455D2-4AC9-054B-D9D6-76967F985419}"/>
              </a:ext>
            </a:extLst>
          </p:cNvPr>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2612007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Titles / 2 Descriptions">
    <p:spTree>
      <p:nvGrpSpPr>
        <p:cNvPr id="1" name=""/>
        <p:cNvGrpSpPr/>
        <p:nvPr/>
      </p:nvGrpSpPr>
      <p:grpSpPr>
        <a:xfrm>
          <a:off x="0" y="0"/>
          <a:ext cx="0" cy="0"/>
          <a:chOff x="0" y="0"/>
          <a:chExt cx="0" cy="0"/>
        </a:xfrm>
      </p:grpSpPr>
      <p:sp>
        <p:nvSpPr>
          <p:cNvPr id="6" name="Title 5"/>
          <p:cNvSpPr>
            <a:spLocks noGrp="1"/>
          </p:cNvSpPr>
          <p:nvPr>
            <p:ph type="title"/>
          </p:nvPr>
        </p:nvSpPr>
        <p:spPr>
          <a:xfrm>
            <a:off x="1911594" y="1040486"/>
            <a:ext cx="3951062" cy="1249845"/>
          </a:xfrm>
          <a:prstGeom prst="rect">
            <a:avLst/>
          </a:prstGeom>
        </p:spPr>
        <p:txBody>
          <a:bodyPr anchor="ctr"/>
          <a:lstStyle>
            <a:lvl1pPr>
              <a:lnSpc>
                <a:spcPct val="100000"/>
              </a:lnSpc>
              <a:defRPr sz="2800"/>
            </a:lvl1pPr>
          </a:lstStyle>
          <a:p>
            <a:r>
              <a:rPr lang="sv-SE"/>
              <a:t>Klicka här för att ändra mall för rubrikformat</a:t>
            </a:r>
            <a:endParaRPr lang="en-US"/>
          </a:p>
        </p:txBody>
      </p:sp>
      <p:sp>
        <p:nvSpPr>
          <p:cNvPr id="13" name="Text Placeholder 4"/>
          <p:cNvSpPr>
            <a:spLocks noGrp="1"/>
          </p:cNvSpPr>
          <p:nvPr>
            <p:ph type="body" sz="quarter" idx="16"/>
          </p:nvPr>
        </p:nvSpPr>
        <p:spPr>
          <a:xfrm>
            <a:off x="6355198" y="1040485"/>
            <a:ext cx="3951061" cy="1249845"/>
          </a:xfrm>
        </p:spPr>
        <p:txBody>
          <a:bodyPr anchor="ctr">
            <a:noAutofit/>
          </a:bodyPr>
          <a:lstStyle>
            <a:lvl1pPr marL="0" indent="0">
              <a:lnSpc>
                <a:spcPct val="100000"/>
              </a:lnSpc>
              <a:buNone/>
              <a:defRPr sz="2800" b="1">
                <a:solidFill>
                  <a:schemeClr val="tx1">
                    <a:lumMod val="90000"/>
                    <a:lumOff val="10000"/>
                  </a:schemeClr>
                </a:solidFill>
                <a:latin typeface="+mj-lt"/>
              </a:defRPr>
            </a:lvl1pPr>
            <a:lvl2pPr marL="358775" indent="0">
              <a:buNone/>
              <a:defRPr b="1">
                <a:latin typeface="+mj-lt"/>
              </a:defRPr>
            </a:lvl2pPr>
            <a:lvl3pPr marL="674688" indent="0">
              <a:buNone/>
              <a:defRPr b="1">
                <a:latin typeface="+mj-lt"/>
              </a:defRPr>
            </a:lvl3pPr>
            <a:lvl4pPr marL="1023938" indent="0">
              <a:buNone/>
              <a:defRPr b="1">
                <a:latin typeface="+mj-lt"/>
              </a:defRPr>
            </a:lvl4pPr>
            <a:lvl5pPr marL="1397000" indent="0">
              <a:buNone/>
              <a:defRPr b="1">
                <a:latin typeface="+mj-lt"/>
              </a:defRPr>
            </a:lvl5pPr>
          </a:lstStyle>
          <a:p>
            <a:pPr lvl="0"/>
            <a:r>
              <a:rPr lang="sv-SE"/>
              <a:t>Klicka här för att ändra format på bakgrundstexten</a:t>
            </a:r>
          </a:p>
        </p:txBody>
      </p:sp>
      <p:sp>
        <p:nvSpPr>
          <p:cNvPr id="3" name="Text Placeholder 2">
            <a:extLst>
              <a:ext uri="{FF2B5EF4-FFF2-40B4-BE49-F238E27FC236}">
                <a16:creationId xmlns:a16="http://schemas.microsoft.com/office/drawing/2014/main" id="{0C8CF83E-2B5A-8E44-8F3A-F05608BD6063}"/>
              </a:ext>
            </a:extLst>
          </p:cNvPr>
          <p:cNvSpPr>
            <a:spLocks noGrp="1"/>
          </p:cNvSpPr>
          <p:nvPr>
            <p:ph type="body" sz="quarter" idx="17"/>
          </p:nvPr>
        </p:nvSpPr>
        <p:spPr>
          <a:xfrm>
            <a:off x="1911350" y="2536825"/>
            <a:ext cx="3951288" cy="324167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NO"/>
          </a:p>
        </p:txBody>
      </p:sp>
      <p:sp>
        <p:nvSpPr>
          <p:cNvPr id="8" name="Text Placeholder 2">
            <a:extLst>
              <a:ext uri="{FF2B5EF4-FFF2-40B4-BE49-F238E27FC236}">
                <a16:creationId xmlns:a16="http://schemas.microsoft.com/office/drawing/2014/main" id="{5C88B53B-46A2-5A41-B6E4-B827565C54F2}"/>
              </a:ext>
            </a:extLst>
          </p:cNvPr>
          <p:cNvSpPr>
            <a:spLocks noGrp="1"/>
          </p:cNvSpPr>
          <p:nvPr>
            <p:ph type="body" sz="quarter" idx="18"/>
          </p:nvPr>
        </p:nvSpPr>
        <p:spPr>
          <a:xfrm>
            <a:off x="6347883" y="2536825"/>
            <a:ext cx="3951288" cy="324167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NO"/>
          </a:p>
        </p:txBody>
      </p:sp>
      <p:sp>
        <p:nvSpPr>
          <p:cNvPr id="4" name="Footer Placeholder 3">
            <a:extLst>
              <a:ext uri="{FF2B5EF4-FFF2-40B4-BE49-F238E27FC236}">
                <a16:creationId xmlns:a16="http://schemas.microsoft.com/office/drawing/2014/main" id="{7C7B6F7E-3EE9-C5DE-4106-0A972B210A3C}"/>
              </a:ext>
            </a:extLst>
          </p:cNvPr>
          <p:cNvSpPr>
            <a:spLocks noGrp="1"/>
          </p:cNvSpPr>
          <p:nvPr>
            <p:ph type="ftr" sz="quarter" idx="19"/>
          </p:nvPr>
        </p:nvSpPr>
        <p:spPr/>
        <p:txBody>
          <a:bodyPr/>
          <a:lstStyle/>
          <a:p>
            <a:endParaRPr lang="nb-NO"/>
          </a:p>
        </p:txBody>
      </p:sp>
    </p:spTree>
    <p:extLst>
      <p:ext uri="{BB962C8B-B14F-4D97-AF65-F5344CB8AC3E}">
        <p14:creationId xmlns:p14="http://schemas.microsoft.com/office/powerpoint/2010/main" val="823024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le + text small">
    <p:spTree>
      <p:nvGrpSpPr>
        <p:cNvPr id="1" name=""/>
        <p:cNvGrpSpPr/>
        <p:nvPr/>
      </p:nvGrpSpPr>
      <p:grpSpPr>
        <a:xfrm>
          <a:off x="0" y="0"/>
          <a:ext cx="0" cy="0"/>
          <a:chOff x="0" y="0"/>
          <a:chExt cx="0" cy="0"/>
        </a:xfrm>
      </p:grpSpPr>
      <p:sp>
        <p:nvSpPr>
          <p:cNvPr id="2" name="Title 1"/>
          <p:cNvSpPr>
            <a:spLocks noGrp="1"/>
          </p:cNvSpPr>
          <p:nvPr>
            <p:ph type="title"/>
          </p:nvPr>
        </p:nvSpPr>
        <p:spPr>
          <a:xfrm>
            <a:off x="2153516" y="1753738"/>
            <a:ext cx="2695575" cy="3333800"/>
          </a:xfrm>
          <a:prstGeom prst="rect">
            <a:avLst/>
          </a:prstGeom>
        </p:spPr>
        <p:txBody>
          <a:bodyPr tIns="0" anchor="ctr"/>
          <a:lstStyle>
            <a:lvl1pPr algn="l">
              <a:lnSpc>
                <a:spcPct val="100000"/>
              </a:lnSpc>
              <a:defRPr/>
            </a:lvl1pPr>
          </a:lstStyle>
          <a:p>
            <a:r>
              <a:rPr lang="sv-SE"/>
              <a:t>Klicka här för att ändra mall för rubrikformat</a:t>
            </a:r>
            <a:endParaRPr lang="en-US"/>
          </a:p>
        </p:txBody>
      </p:sp>
      <p:sp>
        <p:nvSpPr>
          <p:cNvPr id="3" name="Text Placeholder 2">
            <a:extLst>
              <a:ext uri="{FF2B5EF4-FFF2-40B4-BE49-F238E27FC236}">
                <a16:creationId xmlns:a16="http://schemas.microsoft.com/office/drawing/2014/main" id="{B3078A75-FD70-3944-8292-F05179305772}"/>
              </a:ext>
            </a:extLst>
          </p:cNvPr>
          <p:cNvSpPr>
            <a:spLocks noGrp="1"/>
          </p:cNvSpPr>
          <p:nvPr>
            <p:ph type="body" sz="quarter" idx="24"/>
          </p:nvPr>
        </p:nvSpPr>
        <p:spPr>
          <a:xfrm>
            <a:off x="5287108" y="1761823"/>
            <a:ext cx="4751375" cy="3317631"/>
          </a:xfrm>
        </p:spPr>
        <p:txBody>
          <a:bodyPr anchor="ctr">
            <a:normAutofit/>
          </a:bodyPr>
          <a:lstStyle>
            <a:lvl1pPr marL="0" indent="0" algn="l">
              <a:buFont typeface="Arial" panose="020B0604020202020204" pitchFamily="34" charset="0"/>
              <a:buNone/>
              <a:defRPr sz="1600"/>
            </a:lvl1pPr>
            <a:lvl2pPr marL="358775" indent="0" algn="l">
              <a:buFont typeface="Arial" panose="020B0604020202020204" pitchFamily="34" charset="0"/>
              <a:buNone/>
              <a:defRPr sz="1600"/>
            </a:lvl2pPr>
            <a:lvl3pPr marL="674688" indent="0" algn="l">
              <a:buFont typeface="Arial" panose="020B0604020202020204" pitchFamily="34" charset="0"/>
              <a:buNone/>
              <a:defRPr sz="1600"/>
            </a:lvl3pPr>
            <a:lvl4pPr marL="1023938" indent="0" algn="l">
              <a:buFont typeface="Arial" panose="020B0604020202020204" pitchFamily="34" charset="0"/>
              <a:buNone/>
              <a:defRPr sz="1600"/>
            </a:lvl4pPr>
            <a:lvl5pPr marL="1397000" indent="0" algn="l">
              <a:buFont typeface="Arial" panose="020B0604020202020204" pitchFamily="34" charset="0"/>
              <a:buNone/>
              <a:defRPr sz="16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NO"/>
          </a:p>
        </p:txBody>
      </p:sp>
      <p:sp>
        <p:nvSpPr>
          <p:cNvPr id="6" name="Footer Placeholder 5">
            <a:extLst>
              <a:ext uri="{FF2B5EF4-FFF2-40B4-BE49-F238E27FC236}">
                <a16:creationId xmlns:a16="http://schemas.microsoft.com/office/drawing/2014/main" id="{22FC5D26-B83B-B061-1976-60D79616B511}"/>
              </a:ext>
            </a:extLst>
          </p:cNvPr>
          <p:cNvSpPr>
            <a:spLocks noGrp="1"/>
          </p:cNvSpPr>
          <p:nvPr>
            <p:ph type="ftr" sz="quarter" idx="25"/>
          </p:nvPr>
        </p:nvSpPr>
        <p:spPr/>
        <p:txBody>
          <a:bodyPr/>
          <a:lstStyle/>
          <a:p>
            <a:endParaRPr lang="nb-NO"/>
          </a:p>
        </p:txBody>
      </p:sp>
    </p:spTree>
    <p:extLst>
      <p:ext uri="{BB962C8B-B14F-4D97-AF65-F5344CB8AC3E}">
        <p14:creationId xmlns:p14="http://schemas.microsoft.com/office/powerpoint/2010/main" val="542518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desciption Left">
    <p:spTree>
      <p:nvGrpSpPr>
        <p:cNvPr id="1" name=""/>
        <p:cNvGrpSpPr/>
        <p:nvPr/>
      </p:nvGrpSpPr>
      <p:grpSpPr>
        <a:xfrm>
          <a:off x="0" y="0"/>
          <a:ext cx="0" cy="0"/>
          <a:chOff x="0" y="0"/>
          <a:chExt cx="0" cy="0"/>
        </a:xfrm>
      </p:grpSpPr>
      <p:sp>
        <p:nvSpPr>
          <p:cNvPr id="6" name="Title 5"/>
          <p:cNvSpPr>
            <a:spLocks noGrp="1"/>
          </p:cNvSpPr>
          <p:nvPr>
            <p:ph type="title"/>
          </p:nvPr>
        </p:nvSpPr>
        <p:spPr>
          <a:xfrm>
            <a:off x="1822073" y="946702"/>
            <a:ext cx="3951062" cy="1249845"/>
          </a:xfrm>
          <a:prstGeom prst="rect">
            <a:avLst/>
          </a:prstGeom>
        </p:spPr>
        <p:txBody>
          <a:bodyPr/>
          <a:lstStyle>
            <a:lvl1pPr>
              <a:lnSpc>
                <a:spcPct val="100000"/>
              </a:lnSpc>
              <a:defRPr sz="2800"/>
            </a:lvl1pPr>
          </a:lstStyle>
          <a:p>
            <a:r>
              <a:rPr lang="sv-SE"/>
              <a:t>Klicka här för att ändra mall för rubrikformat</a:t>
            </a:r>
            <a:endParaRPr lang="en-US"/>
          </a:p>
        </p:txBody>
      </p:sp>
      <p:sp>
        <p:nvSpPr>
          <p:cNvPr id="3" name="Text Placeholder 2">
            <a:extLst>
              <a:ext uri="{FF2B5EF4-FFF2-40B4-BE49-F238E27FC236}">
                <a16:creationId xmlns:a16="http://schemas.microsoft.com/office/drawing/2014/main" id="{9076BB17-72EE-8D43-9360-31214FF61BA1}"/>
              </a:ext>
            </a:extLst>
          </p:cNvPr>
          <p:cNvSpPr>
            <a:spLocks noGrp="1"/>
          </p:cNvSpPr>
          <p:nvPr>
            <p:ph type="body" sz="quarter" idx="10"/>
          </p:nvPr>
        </p:nvSpPr>
        <p:spPr>
          <a:xfrm>
            <a:off x="1822450" y="2393950"/>
            <a:ext cx="3951288" cy="3227388"/>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NO"/>
          </a:p>
        </p:txBody>
      </p:sp>
      <p:sp>
        <p:nvSpPr>
          <p:cNvPr id="4" name="Footer Placeholder 3">
            <a:extLst>
              <a:ext uri="{FF2B5EF4-FFF2-40B4-BE49-F238E27FC236}">
                <a16:creationId xmlns:a16="http://schemas.microsoft.com/office/drawing/2014/main" id="{6A5E2C2D-CDBA-6A42-73CC-B5B05FFBF46A}"/>
              </a:ext>
            </a:extLst>
          </p:cNvPr>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2451862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80852" y="1148180"/>
            <a:ext cx="4067176" cy="1249845"/>
          </a:xfrm>
          <a:prstGeom prst="rect">
            <a:avLst/>
          </a:prstGeom>
        </p:spPr>
        <p:txBody>
          <a:bodyPr/>
          <a:lstStyle>
            <a:lvl1pPr>
              <a:lnSpc>
                <a:spcPct val="100000"/>
              </a:lnSpc>
              <a:defRPr/>
            </a:lvl1pPr>
          </a:lstStyle>
          <a:p>
            <a:r>
              <a:rPr lang="en-GB"/>
              <a:t>Click to edit </a:t>
            </a:r>
            <a:br>
              <a:rPr lang="en-GB"/>
            </a:br>
            <a:r>
              <a:rPr lang="en-GB"/>
              <a:t>Master title style</a:t>
            </a:r>
            <a:endParaRPr lang="en-US"/>
          </a:p>
        </p:txBody>
      </p:sp>
      <p:sp>
        <p:nvSpPr>
          <p:cNvPr id="5" name="Footer Placeholder 4">
            <a:extLst>
              <a:ext uri="{FF2B5EF4-FFF2-40B4-BE49-F238E27FC236}">
                <a16:creationId xmlns:a16="http://schemas.microsoft.com/office/drawing/2014/main" id="{4CE6A604-B486-255E-6FF9-C8F2E1389132}"/>
              </a:ext>
            </a:extLst>
          </p:cNvPr>
          <p:cNvSpPr>
            <a:spLocks noGrp="1"/>
          </p:cNvSpPr>
          <p:nvPr>
            <p:ph type="ftr" sz="quarter" idx="10"/>
          </p:nvPr>
        </p:nvSpPr>
        <p:spPr/>
        <p:txBody>
          <a:bodyPr/>
          <a:lstStyle/>
          <a:p>
            <a:endParaRPr lang="nb-NO"/>
          </a:p>
        </p:txBody>
      </p:sp>
    </p:spTree>
    <p:extLst>
      <p:ext uri="{BB962C8B-B14F-4D97-AF65-F5344CB8AC3E}">
        <p14:creationId xmlns:p14="http://schemas.microsoft.com/office/powerpoint/2010/main" val="2963864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ini title">
    <p:spTree>
      <p:nvGrpSpPr>
        <p:cNvPr id="1" name=""/>
        <p:cNvGrpSpPr/>
        <p:nvPr/>
      </p:nvGrpSpPr>
      <p:grpSpPr>
        <a:xfrm>
          <a:off x="0" y="0"/>
          <a:ext cx="0" cy="0"/>
          <a:chOff x="0" y="0"/>
          <a:chExt cx="0" cy="0"/>
        </a:xfrm>
      </p:grpSpPr>
      <p:sp>
        <p:nvSpPr>
          <p:cNvPr id="6" name="Title 5"/>
          <p:cNvSpPr>
            <a:spLocks noGrp="1"/>
          </p:cNvSpPr>
          <p:nvPr>
            <p:ph type="title"/>
          </p:nvPr>
        </p:nvSpPr>
        <p:spPr>
          <a:xfrm>
            <a:off x="701679" y="238312"/>
            <a:ext cx="6257221" cy="231355"/>
          </a:xfrm>
          <a:prstGeom prst="rect">
            <a:avLst/>
          </a:prstGeom>
        </p:spPr>
        <p:txBody>
          <a:bodyPr tIns="0" anchor="ctr"/>
          <a:lstStyle>
            <a:lvl1pPr>
              <a:lnSpc>
                <a:spcPct val="100000"/>
              </a:lnSpc>
              <a:defRPr sz="1600" spc="0">
                <a:solidFill>
                  <a:schemeClr val="accent2"/>
                </a:solidFill>
                <a:latin typeface="+mn-lt"/>
              </a:defRPr>
            </a:lvl1pPr>
          </a:lstStyle>
          <a:p>
            <a:r>
              <a:rPr lang="sv-SE"/>
              <a:t>Klicka här för att ändra mall för rubrikformat</a:t>
            </a:r>
            <a:endParaRPr lang="en-US"/>
          </a:p>
        </p:txBody>
      </p:sp>
      <p:sp>
        <p:nvSpPr>
          <p:cNvPr id="5" name="Footer Placeholder 4">
            <a:extLst>
              <a:ext uri="{FF2B5EF4-FFF2-40B4-BE49-F238E27FC236}">
                <a16:creationId xmlns:a16="http://schemas.microsoft.com/office/drawing/2014/main" id="{980C0CD5-5845-4E11-DC05-08E5E6EC4A89}"/>
              </a:ext>
            </a:extLst>
          </p:cNvPr>
          <p:cNvSpPr>
            <a:spLocks noGrp="1"/>
          </p:cNvSpPr>
          <p:nvPr>
            <p:ph type="ftr" sz="quarter" idx="10"/>
          </p:nvPr>
        </p:nvSpPr>
        <p:spPr/>
        <p:txBody>
          <a:bodyPr/>
          <a:lstStyle/>
          <a:p>
            <a:endParaRPr lang="nb-NO"/>
          </a:p>
        </p:txBody>
      </p:sp>
    </p:spTree>
    <p:extLst>
      <p:ext uri="{BB962C8B-B14F-4D97-AF65-F5344CB8AC3E}">
        <p14:creationId xmlns:p14="http://schemas.microsoft.com/office/powerpoint/2010/main" val="2695237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ckground graphics">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924DDAE-ADCF-E722-2C11-12A39E4C98B1}"/>
              </a:ext>
            </a:extLst>
          </p:cNvPr>
          <p:cNvSpPr>
            <a:spLocks noGrp="1"/>
          </p:cNvSpPr>
          <p:nvPr>
            <p:ph type="ftr" sz="quarter" idx="10"/>
          </p:nvPr>
        </p:nvSpPr>
        <p:spPr/>
        <p:txBody>
          <a:bodyPr/>
          <a:lstStyle/>
          <a:p>
            <a:endParaRPr lang="nb-NO"/>
          </a:p>
        </p:txBody>
      </p:sp>
    </p:spTree>
    <p:extLst>
      <p:ext uri="{BB962C8B-B14F-4D97-AF65-F5344CB8AC3E}">
        <p14:creationId xmlns:p14="http://schemas.microsoft.com/office/powerpoint/2010/main" val="2735489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169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Intro 1">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5F63A429-9ADA-894B-8359-E5CD42E7CBD9}"/>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rot="10800000">
            <a:off x="0" y="0"/>
            <a:ext cx="12411076" cy="6934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Placeholder 9">
            <a:extLst>
              <a:ext uri="{FF2B5EF4-FFF2-40B4-BE49-F238E27FC236}">
                <a16:creationId xmlns:a16="http://schemas.microsoft.com/office/drawing/2014/main" id="{18474C55-2DB3-0ED8-0247-76220B5282C5}"/>
              </a:ext>
            </a:extLst>
          </p:cNvPr>
          <p:cNvPicPr>
            <a:picLocks noChangeAspect="1"/>
          </p:cNvPicPr>
          <p:nvPr userDrawn="1"/>
        </p:nvPicPr>
        <p:blipFill rotWithShape="1">
          <a:blip r:embed="rId3">
            <a:alphaModFix amt="20000"/>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rcRect b="62500"/>
          <a:stretch/>
        </p:blipFill>
        <p:spPr>
          <a:xfrm>
            <a:off x="-1" y="-10207"/>
            <a:ext cx="12392810" cy="6939327"/>
          </a:xfrm>
          <a:prstGeom prst="rect">
            <a:avLst/>
          </a:prstGeom>
        </p:spPr>
      </p:pic>
    </p:spTree>
    <p:extLst>
      <p:ext uri="{BB962C8B-B14F-4D97-AF65-F5344CB8AC3E}">
        <p14:creationId xmlns:p14="http://schemas.microsoft.com/office/powerpoint/2010/main" val="2457250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tro 1">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5F63A429-9ADA-894B-8359-E5CD42E7CBD9}"/>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rot="10800000">
            <a:off x="-59635" y="-52389"/>
            <a:ext cx="12281452" cy="6934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24">
            <a:extLst>
              <a:ext uri="{FF2B5EF4-FFF2-40B4-BE49-F238E27FC236}">
                <a16:creationId xmlns:a16="http://schemas.microsoft.com/office/drawing/2014/main" id="{C118744B-C571-CD26-889D-71AF9445B47F}"/>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bg2"/>
                </a:solidFill>
                <a:latin typeface="+mj-lt"/>
                <a:ea typeface="Open Sans SemiBold" charset="0"/>
                <a:cs typeface="Open Sans SemiBold" charset="0"/>
              </a:rPr>
              <a:pPr fontAlgn="auto">
                <a:spcBef>
                  <a:spcPts val="0"/>
                </a:spcBef>
                <a:spcAft>
                  <a:spcPts val="0"/>
                </a:spcAft>
                <a:defRPr/>
              </a:pPr>
              <a:t>‹#›</a:t>
            </a:fld>
            <a:endParaRPr lang="en-US" sz="800" b="1">
              <a:solidFill>
                <a:schemeClr val="bg2"/>
              </a:solidFill>
              <a:latin typeface="+mj-lt"/>
              <a:ea typeface="Open Sans SemiBold" charset="0"/>
              <a:cs typeface="Open Sans SemiBold" charset="0"/>
            </a:endParaRPr>
          </a:p>
        </p:txBody>
      </p:sp>
      <p:sp>
        <p:nvSpPr>
          <p:cNvPr id="8" name="Graphic 3">
            <a:extLst>
              <a:ext uri="{FF2B5EF4-FFF2-40B4-BE49-F238E27FC236}">
                <a16:creationId xmlns:a16="http://schemas.microsoft.com/office/drawing/2014/main" id="{F3C2F0E6-AC39-CD0D-7CB9-DF666892388A}"/>
              </a:ext>
            </a:extLst>
          </p:cNvPr>
          <p:cNvSpPr/>
          <p:nvPr userDrawn="1"/>
        </p:nvSpPr>
        <p:spPr>
          <a:xfrm rot="16200000">
            <a:off x="11556016" y="518259"/>
            <a:ext cx="550889" cy="14031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p:spPr>
        <p:txBody>
          <a:bodyPr anchor="ctr"/>
          <a:lstStyle/>
          <a:p>
            <a:pPr defTabSz="914330" eaLnBrk="1" fontAlgn="auto" hangingPunct="1">
              <a:spcBef>
                <a:spcPts val="0"/>
              </a:spcBef>
              <a:spcAft>
                <a:spcPts val="0"/>
              </a:spcAft>
              <a:defRPr/>
            </a:pPr>
            <a:endParaRPr lang="nb-NO">
              <a:solidFill>
                <a:schemeClr val="accent2"/>
              </a:solidFill>
              <a:latin typeface="+mn-lt"/>
            </a:endParaRPr>
          </a:p>
        </p:txBody>
      </p:sp>
      <p:sp>
        <p:nvSpPr>
          <p:cNvPr id="9" name="Free Form 2">
            <a:extLst>
              <a:ext uri="{FF2B5EF4-FFF2-40B4-BE49-F238E27FC236}">
                <a16:creationId xmlns:a16="http://schemas.microsoft.com/office/drawing/2014/main" id="{3C9B7BAE-6223-E05E-E0EC-DBEF851FDA32}"/>
              </a:ext>
            </a:extLst>
          </p:cNvPr>
          <p:cNvSpPr/>
          <p:nvPr userDrawn="1"/>
        </p:nvSpPr>
        <p:spPr>
          <a:xfrm>
            <a:off x="261570" y="221020"/>
            <a:ext cx="271178" cy="258598"/>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solidFill>
            <a:schemeClr val="bg1"/>
          </a:solidFill>
          <a:ln w="0" cap="flat" cmpd="sng">
            <a:noFill/>
            <a:prstDash val="solid"/>
            <a:miter lim="800000"/>
          </a:ln>
        </p:spPr>
        <p:txBody>
          <a:bodyPr wrap="square" anchor="ctr">
            <a:spAutoFit/>
          </a:bodyPr>
          <a:lstStyle/>
          <a:p>
            <a:pPr algn="ctr" defTabSz="914330" eaLnBrk="1" fontAlgn="auto" hangingPunct="1">
              <a:spcBef>
                <a:spcPts val="0"/>
              </a:spcBef>
              <a:spcAft>
                <a:spcPts val="0"/>
              </a:spcAft>
              <a:defRPr/>
            </a:pPr>
            <a:endParaRPr lang="en-US">
              <a:solidFill>
                <a:schemeClr val="accent2"/>
              </a:solidFill>
              <a:latin typeface="+mn-lt"/>
            </a:endParaRPr>
          </a:p>
        </p:txBody>
      </p:sp>
      <p:sp>
        <p:nvSpPr>
          <p:cNvPr id="13" name="Text Placeholder 4">
            <a:extLst>
              <a:ext uri="{FF2B5EF4-FFF2-40B4-BE49-F238E27FC236}">
                <a16:creationId xmlns:a16="http://schemas.microsoft.com/office/drawing/2014/main" id="{AAE8E9AD-3B6D-2E8A-B479-6F8B7C689723}"/>
              </a:ext>
            </a:extLst>
          </p:cNvPr>
          <p:cNvSpPr>
            <a:spLocks noGrp="1"/>
          </p:cNvSpPr>
          <p:nvPr>
            <p:ph type="body" sz="quarter" idx="10"/>
          </p:nvPr>
        </p:nvSpPr>
        <p:spPr>
          <a:xfrm>
            <a:off x="3995738" y="3955188"/>
            <a:ext cx="4200525" cy="530225"/>
          </a:xfrm>
        </p:spPr>
        <p:txBody>
          <a:bodyPr anchor="ctr"/>
          <a:lstStyle>
            <a:lvl1pPr marL="0" indent="0" algn="ctr">
              <a:buNone/>
              <a:defRPr>
                <a:solidFill>
                  <a:schemeClr val="bg2"/>
                </a:solidFill>
              </a:defRPr>
            </a:lvl1pPr>
          </a:lstStyle>
          <a:p>
            <a:pPr lvl="0"/>
            <a:r>
              <a:rPr lang="sv-SE"/>
              <a:t>Klicka här för att ändra format på bakgrundstexten</a:t>
            </a:r>
          </a:p>
        </p:txBody>
      </p:sp>
      <p:sp>
        <p:nvSpPr>
          <p:cNvPr id="14" name="Title 1">
            <a:extLst>
              <a:ext uri="{FF2B5EF4-FFF2-40B4-BE49-F238E27FC236}">
                <a16:creationId xmlns:a16="http://schemas.microsoft.com/office/drawing/2014/main" id="{EA34233E-15B4-3584-2985-5BD628C8392E}"/>
              </a:ext>
            </a:extLst>
          </p:cNvPr>
          <p:cNvSpPr>
            <a:spLocks noGrp="1"/>
          </p:cNvSpPr>
          <p:nvPr>
            <p:ph type="title" hasCustomPrompt="1"/>
          </p:nvPr>
        </p:nvSpPr>
        <p:spPr>
          <a:xfrm>
            <a:off x="1228110" y="2846199"/>
            <a:ext cx="9735780" cy="1093667"/>
          </a:xfrm>
          <a:effectLst>
            <a:outerShdw blurRad="435056" dist="50800" dir="5400000" algn="ctr" rotWithShape="0">
              <a:schemeClr val="bg2">
                <a:alpha val="42729"/>
              </a:schemeClr>
            </a:outerShdw>
          </a:effectLst>
        </p:spPr>
        <p:txBody>
          <a:bodyPr anchor="ctr"/>
          <a:lstStyle>
            <a:lvl1pPr algn="ctr">
              <a:lnSpc>
                <a:spcPct val="80000"/>
              </a:lnSpc>
              <a:defRPr sz="5400">
                <a:solidFill>
                  <a:schemeClr val="bg2"/>
                </a:solidFill>
              </a:defRPr>
            </a:lvl1pPr>
          </a:lstStyle>
          <a:p>
            <a:r>
              <a:rPr lang="en-GB"/>
              <a:t>Click to edit </a:t>
            </a:r>
            <a:br>
              <a:rPr lang="en-GB"/>
            </a:br>
            <a:r>
              <a:rPr lang="en-GB"/>
              <a:t>Master title style</a:t>
            </a:r>
            <a:endParaRPr lang="en-NO"/>
          </a:p>
        </p:txBody>
      </p:sp>
    </p:spTree>
    <p:extLst>
      <p:ext uri="{BB962C8B-B14F-4D97-AF65-F5344CB8AC3E}">
        <p14:creationId xmlns:p14="http://schemas.microsoft.com/office/powerpoint/2010/main" val="295949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0000" fill="hold" grpId="0"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 calcmode="lin" valueType="num">
                                      <p:cBhvr additive="base">
                                        <p:cTn id="7" dur="1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8" dur="1500" fill="hold"/>
                                        <p:tgtEl>
                                          <p:spTgt spid="13">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5000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500" fill="hold"/>
                                        <p:tgtEl>
                                          <p:spTgt spid="14"/>
                                        </p:tgtEl>
                                        <p:attrNameLst>
                                          <p:attrName>ppt_x</p:attrName>
                                        </p:attrNameLst>
                                      </p:cBhvr>
                                      <p:tavLst>
                                        <p:tav tm="0">
                                          <p:val>
                                            <p:strVal val="#ppt_x"/>
                                          </p:val>
                                        </p:tav>
                                        <p:tav tm="100000">
                                          <p:val>
                                            <p:strVal val="#ppt_x"/>
                                          </p:val>
                                        </p:tav>
                                      </p:tavLst>
                                    </p:anim>
                                    <p:anim calcmode="lin" valueType="num">
                                      <p:cBhvr additive="base">
                                        <p:cTn id="12" dur="1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tmplLst>
          <p:tmpl lvl="1">
            <p:tnLst>
              <p:par>
                <p:cTn presetID="2" presetClass="entr" presetSubtype="1" decel="50000" fill="hold" nodeType="with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1500" fill="hold"/>
                        <p:tgtEl>
                          <p:spTgt spid="13"/>
                        </p:tgtEl>
                        <p:attrNameLst>
                          <p:attrName>ppt_x</p:attrName>
                        </p:attrNameLst>
                      </p:cBhvr>
                      <p:tavLst>
                        <p:tav tm="0">
                          <p:val>
                            <p:strVal val="#ppt_x"/>
                          </p:val>
                        </p:tav>
                        <p:tav tm="100000">
                          <p:val>
                            <p:strVal val="#ppt_x"/>
                          </p:val>
                        </p:tav>
                      </p:tavLst>
                    </p:anim>
                    <p:anim calcmode="lin" valueType="num">
                      <p:cBhvr additive="base">
                        <p:cTn dur="1500" fill="hold"/>
                        <p:tgtEl>
                          <p:spTgt spid="13"/>
                        </p:tgtEl>
                        <p:attrNameLst>
                          <p:attrName>ppt_y</p:attrName>
                        </p:attrNameLst>
                      </p:cBhvr>
                      <p:tavLst>
                        <p:tav tm="0">
                          <p:val>
                            <p:strVal val="0-#ppt_h/2"/>
                          </p:val>
                        </p:tav>
                        <p:tav tm="100000">
                          <p:val>
                            <p:strVal val="#ppt_y"/>
                          </p:val>
                        </p:tav>
                      </p:tavLst>
                    </p:anim>
                  </p:childTnLst>
                </p:cTn>
              </p:par>
            </p:tnLst>
          </p:tmpl>
        </p:tmplLst>
      </p:bldP>
      <p:bldP spid="14" grpId="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tro 3">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5F63A429-9ADA-894B-8359-E5CD42E7CBD9}"/>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p:blipFill>
        <p:spPr bwMode="auto">
          <a:xfrm rot="10800000">
            <a:off x="-2" y="-52388"/>
            <a:ext cx="12274827" cy="6962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Placeholder 9">
            <a:extLst>
              <a:ext uri="{FF2B5EF4-FFF2-40B4-BE49-F238E27FC236}">
                <a16:creationId xmlns:a16="http://schemas.microsoft.com/office/drawing/2014/main" id="{26F0F32B-18F1-B352-A426-7931D260BB0D}"/>
              </a:ext>
            </a:extLst>
          </p:cNvPr>
          <p:cNvPicPr>
            <a:picLocks noChangeAspect="1"/>
          </p:cNvPicPr>
          <p:nvPr userDrawn="1"/>
        </p:nvPicPr>
        <p:blipFill rotWithShape="1">
          <a:blip r:embed="rId3">
            <a:alphaModFix amt="12000"/>
            <a:extLst>
              <a:ext uri="{BEBA8EAE-BF5A-486C-A8C5-ECC9F3942E4B}">
                <a14:imgProps xmlns:a14="http://schemas.microsoft.com/office/drawing/2010/main">
                  <a14:imgLayer r:embed="rId4">
                    <a14:imgEffect>
                      <a14:sharpenSoften amount="6000"/>
                    </a14:imgEffect>
                    <a14:imgEffect>
                      <a14:brightnessContrast bright="40000" contrast="40000"/>
                    </a14:imgEffect>
                  </a14:imgLayer>
                </a14:imgProps>
              </a:ext>
              <a:ext uri="{28A0092B-C50C-407E-A947-70E740481C1C}">
                <a14:useLocalDpi xmlns:a14="http://schemas.microsoft.com/office/drawing/2010/main"/>
              </a:ext>
            </a:extLst>
          </a:blip>
          <a:srcRect l="7732" b="7732"/>
          <a:stretch/>
        </p:blipFill>
        <p:spPr>
          <a:xfrm>
            <a:off x="0" y="-52389"/>
            <a:ext cx="12284765" cy="6910389"/>
          </a:xfrm>
          <a:prstGeom prst="rect">
            <a:avLst/>
          </a:prstGeom>
        </p:spPr>
      </p:pic>
      <p:sp>
        <p:nvSpPr>
          <p:cNvPr id="5" name="Slide Number Placeholder 24">
            <a:extLst>
              <a:ext uri="{FF2B5EF4-FFF2-40B4-BE49-F238E27FC236}">
                <a16:creationId xmlns:a16="http://schemas.microsoft.com/office/drawing/2014/main" id="{38CF7812-9437-A4D5-81C6-992639D14295}"/>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bg2"/>
                </a:solidFill>
                <a:latin typeface="+mj-lt"/>
                <a:ea typeface="Open Sans SemiBold" charset="0"/>
                <a:cs typeface="Open Sans SemiBold" charset="0"/>
              </a:rPr>
              <a:pPr fontAlgn="auto">
                <a:spcBef>
                  <a:spcPts val="0"/>
                </a:spcBef>
                <a:spcAft>
                  <a:spcPts val="0"/>
                </a:spcAft>
                <a:defRPr/>
              </a:pPr>
              <a:t>‹#›</a:t>
            </a:fld>
            <a:endParaRPr lang="en-US" sz="800" b="1">
              <a:solidFill>
                <a:schemeClr val="bg2"/>
              </a:solidFill>
              <a:latin typeface="+mj-lt"/>
              <a:ea typeface="Open Sans SemiBold" charset="0"/>
              <a:cs typeface="Open Sans SemiBold" charset="0"/>
            </a:endParaRPr>
          </a:p>
        </p:txBody>
      </p:sp>
      <p:sp>
        <p:nvSpPr>
          <p:cNvPr id="8" name="Graphic 3">
            <a:extLst>
              <a:ext uri="{FF2B5EF4-FFF2-40B4-BE49-F238E27FC236}">
                <a16:creationId xmlns:a16="http://schemas.microsoft.com/office/drawing/2014/main" id="{AA209D6A-5E58-E310-770F-C74CD4FEABDE}"/>
              </a:ext>
            </a:extLst>
          </p:cNvPr>
          <p:cNvSpPr/>
          <p:nvPr userDrawn="1"/>
        </p:nvSpPr>
        <p:spPr>
          <a:xfrm rot="16200000">
            <a:off x="11556016" y="518259"/>
            <a:ext cx="550889" cy="14031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p:spPr>
        <p:txBody>
          <a:bodyPr anchor="ctr"/>
          <a:lstStyle/>
          <a:p>
            <a:pPr defTabSz="914330" eaLnBrk="1" fontAlgn="auto" hangingPunct="1">
              <a:spcBef>
                <a:spcPts val="0"/>
              </a:spcBef>
              <a:spcAft>
                <a:spcPts val="0"/>
              </a:spcAft>
              <a:defRPr/>
            </a:pPr>
            <a:endParaRPr lang="nb-NO">
              <a:solidFill>
                <a:schemeClr val="accent2"/>
              </a:solidFill>
              <a:latin typeface="+mn-lt"/>
            </a:endParaRPr>
          </a:p>
        </p:txBody>
      </p:sp>
      <p:sp>
        <p:nvSpPr>
          <p:cNvPr id="9" name="Free Form 2">
            <a:extLst>
              <a:ext uri="{FF2B5EF4-FFF2-40B4-BE49-F238E27FC236}">
                <a16:creationId xmlns:a16="http://schemas.microsoft.com/office/drawing/2014/main" id="{E93DCFB0-B967-35D8-AAC9-309F123FDE36}"/>
              </a:ext>
            </a:extLst>
          </p:cNvPr>
          <p:cNvSpPr/>
          <p:nvPr userDrawn="1"/>
        </p:nvSpPr>
        <p:spPr>
          <a:xfrm>
            <a:off x="261570" y="221020"/>
            <a:ext cx="271178" cy="258598"/>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solidFill>
            <a:schemeClr val="bg1"/>
          </a:solidFill>
          <a:ln w="0" cap="flat" cmpd="sng">
            <a:noFill/>
            <a:prstDash val="solid"/>
            <a:miter lim="800000"/>
          </a:ln>
        </p:spPr>
        <p:txBody>
          <a:bodyPr wrap="square" anchor="ctr">
            <a:spAutoFit/>
          </a:bodyPr>
          <a:lstStyle/>
          <a:p>
            <a:pPr algn="ctr" defTabSz="914330" eaLnBrk="1" fontAlgn="auto" hangingPunct="1">
              <a:spcBef>
                <a:spcPts val="0"/>
              </a:spcBef>
              <a:spcAft>
                <a:spcPts val="0"/>
              </a:spcAft>
              <a:defRPr/>
            </a:pPr>
            <a:endParaRPr lang="en-US">
              <a:solidFill>
                <a:schemeClr val="accent2"/>
              </a:solidFill>
              <a:latin typeface="+mn-lt"/>
            </a:endParaRPr>
          </a:p>
        </p:txBody>
      </p:sp>
      <p:sp>
        <p:nvSpPr>
          <p:cNvPr id="10" name="Text Placeholder 4">
            <a:extLst>
              <a:ext uri="{FF2B5EF4-FFF2-40B4-BE49-F238E27FC236}">
                <a16:creationId xmlns:a16="http://schemas.microsoft.com/office/drawing/2014/main" id="{395AFB48-D54C-55BB-742D-CD519062A0EA}"/>
              </a:ext>
            </a:extLst>
          </p:cNvPr>
          <p:cNvSpPr>
            <a:spLocks noGrp="1"/>
          </p:cNvSpPr>
          <p:nvPr>
            <p:ph type="body" sz="quarter" idx="10"/>
          </p:nvPr>
        </p:nvSpPr>
        <p:spPr>
          <a:xfrm>
            <a:off x="3995738" y="3955188"/>
            <a:ext cx="4200525" cy="530225"/>
          </a:xfrm>
        </p:spPr>
        <p:txBody>
          <a:bodyPr anchor="ctr"/>
          <a:lstStyle>
            <a:lvl1pPr marL="0" indent="0" algn="ctr">
              <a:buNone/>
              <a:defRPr>
                <a:solidFill>
                  <a:schemeClr val="bg2"/>
                </a:solidFill>
              </a:defRPr>
            </a:lvl1pPr>
          </a:lstStyle>
          <a:p>
            <a:pPr lvl="0"/>
            <a:r>
              <a:rPr lang="sv-SE"/>
              <a:t>Klicka här för att ändra format på bakgrundstexten</a:t>
            </a:r>
          </a:p>
        </p:txBody>
      </p:sp>
      <p:sp>
        <p:nvSpPr>
          <p:cNvPr id="11" name="Title 1">
            <a:extLst>
              <a:ext uri="{FF2B5EF4-FFF2-40B4-BE49-F238E27FC236}">
                <a16:creationId xmlns:a16="http://schemas.microsoft.com/office/drawing/2014/main" id="{5551D3D9-49E1-F697-086C-5569F1D68956}"/>
              </a:ext>
            </a:extLst>
          </p:cNvPr>
          <p:cNvSpPr>
            <a:spLocks noGrp="1"/>
          </p:cNvSpPr>
          <p:nvPr>
            <p:ph type="title" hasCustomPrompt="1"/>
          </p:nvPr>
        </p:nvSpPr>
        <p:spPr>
          <a:xfrm>
            <a:off x="1228110" y="2846199"/>
            <a:ext cx="9735780" cy="1093667"/>
          </a:xfrm>
          <a:effectLst>
            <a:outerShdw blurRad="435056" dist="50800" dir="5400000" algn="ctr" rotWithShape="0">
              <a:schemeClr val="bg2">
                <a:alpha val="42729"/>
              </a:schemeClr>
            </a:outerShdw>
          </a:effectLst>
        </p:spPr>
        <p:txBody>
          <a:bodyPr anchor="ctr"/>
          <a:lstStyle>
            <a:lvl1pPr algn="ctr">
              <a:lnSpc>
                <a:spcPct val="80000"/>
              </a:lnSpc>
              <a:defRPr sz="5400">
                <a:solidFill>
                  <a:schemeClr val="bg2"/>
                </a:solidFill>
              </a:defRPr>
            </a:lvl1pPr>
          </a:lstStyle>
          <a:p>
            <a:r>
              <a:rPr lang="en-GB"/>
              <a:t>Click to edit </a:t>
            </a:r>
            <a:br>
              <a:rPr lang="en-GB"/>
            </a:br>
            <a:r>
              <a:rPr lang="en-GB"/>
              <a:t>Master title style</a:t>
            </a:r>
            <a:endParaRPr lang="en-NO"/>
          </a:p>
        </p:txBody>
      </p:sp>
    </p:spTree>
    <p:extLst>
      <p:ext uri="{BB962C8B-B14F-4D97-AF65-F5344CB8AC3E}">
        <p14:creationId xmlns:p14="http://schemas.microsoft.com/office/powerpoint/2010/main" val="1483307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0000" fill="hold" grpId="0"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1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1500" fill="hold"/>
                                        <p:tgtEl>
                                          <p:spTgt spid="10">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5000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500" fill="hold"/>
                                        <p:tgtEl>
                                          <p:spTgt spid="11"/>
                                        </p:tgtEl>
                                        <p:attrNameLst>
                                          <p:attrName>ppt_x</p:attrName>
                                        </p:attrNameLst>
                                      </p:cBhvr>
                                      <p:tavLst>
                                        <p:tav tm="0">
                                          <p:val>
                                            <p:strVal val="#ppt_x"/>
                                          </p:val>
                                        </p:tav>
                                        <p:tav tm="100000">
                                          <p:val>
                                            <p:strVal val="#ppt_x"/>
                                          </p:val>
                                        </p:tav>
                                      </p:tavLst>
                                    </p:anim>
                                    <p:anim calcmode="lin" valueType="num">
                                      <p:cBhvr additive="base">
                                        <p:cTn id="12" dur="1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1" decel="5000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1500" fill="hold"/>
                        <p:tgtEl>
                          <p:spTgt spid="10"/>
                        </p:tgtEl>
                        <p:attrNameLst>
                          <p:attrName>ppt_x</p:attrName>
                        </p:attrNameLst>
                      </p:cBhvr>
                      <p:tavLst>
                        <p:tav tm="0">
                          <p:val>
                            <p:strVal val="#ppt_x"/>
                          </p:val>
                        </p:tav>
                        <p:tav tm="100000">
                          <p:val>
                            <p:strVal val="#ppt_x"/>
                          </p:val>
                        </p:tav>
                      </p:tavLst>
                    </p:anim>
                    <p:anim calcmode="lin" valueType="num">
                      <p:cBhvr additive="base">
                        <p:cTn dur="1500" fill="hold"/>
                        <p:tgtEl>
                          <p:spTgt spid="10"/>
                        </p:tgtEl>
                        <p:attrNameLst>
                          <p:attrName>ppt_y</p:attrName>
                        </p:attrNameLst>
                      </p:cBhvr>
                      <p:tavLst>
                        <p:tav tm="0">
                          <p:val>
                            <p:strVal val="0-#ppt_h/2"/>
                          </p:val>
                        </p:tav>
                        <p:tav tm="100000">
                          <p:val>
                            <p:strVal val="#ppt_y"/>
                          </p:val>
                        </p:tav>
                      </p:tavLst>
                    </p:anim>
                  </p:childTnLst>
                </p:cTn>
              </p:par>
            </p:tnLst>
          </p:tmpl>
        </p:tmplLst>
      </p:bldP>
      <p:bldP spid="11" grpId="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Intro 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2" name="Text Placeholder 4">
            <a:extLst>
              <a:ext uri="{FF2B5EF4-FFF2-40B4-BE49-F238E27FC236}">
                <a16:creationId xmlns:a16="http://schemas.microsoft.com/office/drawing/2014/main" id="{72D528D5-7FB3-DC4A-A818-6921DE4157B6}"/>
              </a:ext>
            </a:extLst>
          </p:cNvPr>
          <p:cNvSpPr>
            <a:spLocks noGrp="1"/>
          </p:cNvSpPr>
          <p:nvPr>
            <p:ph type="body" sz="quarter" idx="10"/>
          </p:nvPr>
        </p:nvSpPr>
        <p:spPr>
          <a:xfrm>
            <a:off x="3995738" y="3955188"/>
            <a:ext cx="4200525" cy="530225"/>
          </a:xfrm>
        </p:spPr>
        <p:txBody>
          <a:bodyPr anchor="ctr"/>
          <a:lstStyle>
            <a:lvl1pPr marL="0" indent="0" algn="ctr">
              <a:buNone/>
              <a:defRPr>
                <a:solidFill>
                  <a:schemeClr val="bg2"/>
                </a:solidFill>
              </a:defRPr>
            </a:lvl1pPr>
          </a:lstStyle>
          <a:p>
            <a:pPr lvl="0"/>
            <a:r>
              <a:rPr lang="sv-SE"/>
              <a:t>Klicka här för att ändra format på bakgrundstexten</a:t>
            </a:r>
          </a:p>
        </p:txBody>
      </p:sp>
      <p:sp>
        <p:nvSpPr>
          <p:cNvPr id="23" name="Title 1">
            <a:extLst>
              <a:ext uri="{FF2B5EF4-FFF2-40B4-BE49-F238E27FC236}">
                <a16:creationId xmlns:a16="http://schemas.microsoft.com/office/drawing/2014/main" id="{C77CE7DB-0F64-8241-902A-9EE30FFCF906}"/>
              </a:ext>
            </a:extLst>
          </p:cNvPr>
          <p:cNvSpPr>
            <a:spLocks noGrp="1"/>
          </p:cNvSpPr>
          <p:nvPr>
            <p:ph type="title" hasCustomPrompt="1"/>
          </p:nvPr>
        </p:nvSpPr>
        <p:spPr>
          <a:xfrm>
            <a:off x="1228110" y="2846199"/>
            <a:ext cx="9735780" cy="1093667"/>
          </a:xfrm>
          <a:effectLst>
            <a:outerShdw blurRad="435056" dist="50800" dir="5400000" algn="ctr" rotWithShape="0">
              <a:schemeClr val="bg2">
                <a:alpha val="42729"/>
              </a:schemeClr>
            </a:outerShdw>
          </a:effectLst>
        </p:spPr>
        <p:txBody>
          <a:bodyPr anchor="ctr"/>
          <a:lstStyle>
            <a:lvl1pPr algn="ctr">
              <a:lnSpc>
                <a:spcPct val="80000"/>
              </a:lnSpc>
              <a:defRPr sz="5400">
                <a:solidFill>
                  <a:schemeClr val="bg2"/>
                </a:solidFill>
              </a:defRPr>
            </a:lvl1pPr>
          </a:lstStyle>
          <a:p>
            <a:r>
              <a:rPr lang="en-GB"/>
              <a:t>Click to edit </a:t>
            </a:r>
            <a:br>
              <a:rPr lang="en-GB"/>
            </a:br>
            <a:r>
              <a:rPr lang="en-GB"/>
              <a:t>Master title style</a:t>
            </a:r>
            <a:endParaRPr lang="en-NO"/>
          </a:p>
        </p:txBody>
      </p:sp>
      <p:sp>
        <p:nvSpPr>
          <p:cNvPr id="4" name="Slide Number Placeholder 24">
            <a:extLst>
              <a:ext uri="{FF2B5EF4-FFF2-40B4-BE49-F238E27FC236}">
                <a16:creationId xmlns:a16="http://schemas.microsoft.com/office/drawing/2014/main" id="{5074EB83-1466-E888-C5C4-9AC855A805DF}"/>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bg2"/>
                </a:solidFill>
                <a:latin typeface="+mj-lt"/>
                <a:ea typeface="Open Sans SemiBold" charset="0"/>
                <a:cs typeface="Open Sans SemiBold" charset="0"/>
              </a:rPr>
              <a:pPr fontAlgn="auto">
                <a:spcBef>
                  <a:spcPts val="0"/>
                </a:spcBef>
                <a:spcAft>
                  <a:spcPts val="0"/>
                </a:spcAft>
                <a:defRPr/>
              </a:pPr>
              <a:t>‹#›</a:t>
            </a:fld>
            <a:endParaRPr lang="en-US" sz="800" b="1">
              <a:solidFill>
                <a:schemeClr val="bg2"/>
              </a:solidFill>
              <a:latin typeface="+mj-lt"/>
              <a:ea typeface="Open Sans SemiBold" charset="0"/>
              <a:cs typeface="Open Sans SemiBold" charset="0"/>
            </a:endParaRPr>
          </a:p>
        </p:txBody>
      </p:sp>
      <p:sp>
        <p:nvSpPr>
          <p:cNvPr id="5" name="Graphic 3">
            <a:extLst>
              <a:ext uri="{FF2B5EF4-FFF2-40B4-BE49-F238E27FC236}">
                <a16:creationId xmlns:a16="http://schemas.microsoft.com/office/drawing/2014/main" id="{34D490E8-3EDB-057F-FFE6-2813352B0B11}"/>
              </a:ext>
            </a:extLst>
          </p:cNvPr>
          <p:cNvSpPr/>
          <p:nvPr userDrawn="1"/>
        </p:nvSpPr>
        <p:spPr>
          <a:xfrm rot="16200000">
            <a:off x="11556016" y="518259"/>
            <a:ext cx="550889" cy="14031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p:spPr>
        <p:txBody>
          <a:bodyPr anchor="ctr"/>
          <a:lstStyle/>
          <a:p>
            <a:pPr defTabSz="914330" eaLnBrk="1" fontAlgn="auto" hangingPunct="1">
              <a:spcBef>
                <a:spcPts val="0"/>
              </a:spcBef>
              <a:spcAft>
                <a:spcPts val="0"/>
              </a:spcAft>
              <a:defRPr/>
            </a:pPr>
            <a:endParaRPr lang="nb-NO">
              <a:solidFill>
                <a:schemeClr val="accent2"/>
              </a:solidFill>
              <a:latin typeface="+mn-lt"/>
            </a:endParaRPr>
          </a:p>
        </p:txBody>
      </p:sp>
      <p:sp>
        <p:nvSpPr>
          <p:cNvPr id="6" name="Free Form 2">
            <a:extLst>
              <a:ext uri="{FF2B5EF4-FFF2-40B4-BE49-F238E27FC236}">
                <a16:creationId xmlns:a16="http://schemas.microsoft.com/office/drawing/2014/main" id="{812BD54D-AB9B-23CB-F494-A1F676E539E5}"/>
              </a:ext>
            </a:extLst>
          </p:cNvPr>
          <p:cNvSpPr/>
          <p:nvPr userDrawn="1"/>
        </p:nvSpPr>
        <p:spPr>
          <a:xfrm>
            <a:off x="261570" y="221020"/>
            <a:ext cx="271178" cy="258598"/>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solidFill>
            <a:schemeClr val="bg1"/>
          </a:solidFill>
          <a:ln w="0" cap="flat" cmpd="sng">
            <a:noFill/>
            <a:prstDash val="solid"/>
            <a:miter lim="800000"/>
          </a:ln>
        </p:spPr>
        <p:txBody>
          <a:bodyPr wrap="square" anchor="ctr">
            <a:spAutoFit/>
          </a:bodyPr>
          <a:lstStyle/>
          <a:p>
            <a:pPr algn="ctr" defTabSz="914330" eaLnBrk="1" fontAlgn="auto" hangingPunct="1">
              <a:spcBef>
                <a:spcPts val="0"/>
              </a:spcBef>
              <a:spcAft>
                <a:spcPts val="0"/>
              </a:spcAft>
              <a:defRPr/>
            </a:pPr>
            <a:endParaRPr lang="en-US">
              <a:solidFill>
                <a:schemeClr val="accent2"/>
              </a:solidFill>
              <a:latin typeface="+mn-lt"/>
            </a:endParaRPr>
          </a:p>
        </p:txBody>
      </p:sp>
    </p:spTree>
    <p:extLst>
      <p:ext uri="{BB962C8B-B14F-4D97-AF65-F5344CB8AC3E}">
        <p14:creationId xmlns:p14="http://schemas.microsoft.com/office/powerpoint/2010/main" val="2319201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0000" fill="hold" grpId="0" nodeType="with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additive="base">
                                        <p:cTn id="7" dur="1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8" dur="1500" fill="hold"/>
                                        <p:tgtEl>
                                          <p:spTgt spid="22">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5000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500" fill="hold"/>
                                        <p:tgtEl>
                                          <p:spTgt spid="23"/>
                                        </p:tgtEl>
                                        <p:attrNameLst>
                                          <p:attrName>ppt_x</p:attrName>
                                        </p:attrNameLst>
                                      </p:cBhvr>
                                      <p:tavLst>
                                        <p:tav tm="0">
                                          <p:val>
                                            <p:strVal val="#ppt_x"/>
                                          </p:val>
                                        </p:tav>
                                        <p:tav tm="100000">
                                          <p:val>
                                            <p:strVal val="#ppt_x"/>
                                          </p:val>
                                        </p:tav>
                                      </p:tavLst>
                                    </p:anim>
                                    <p:anim calcmode="lin" valueType="num">
                                      <p:cBhvr additive="base">
                                        <p:cTn id="12" dur="15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tmplLst>
          <p:tmpl lvl="1">
            <p:tnLst>
              <p:par>
                <p:cTn presetID="2" presetClass="entr" presetSubtype="1" decel="5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1500" fill="hold"/>
                        <p:tgtEl>
                          <p:spTgt spid="22"/>
                        </p:tgtEl>
                        <p:attrNameLst>
                          <p:attrName>ppt_x</p:attrName>
                        </p:attrNameLst>
                      </p:cBhvr>
                      <p:tavLst>
                        <p:tav tm="0">
                          <p:val>
                            <p:strVal val="#ppt_x"/>
                          </p:val>
                        </p:tav>
                        <p:tav tm="100000">
                          <p:val>
                            <p:strVal val="#ppt_x"/>
                          </p:val>
                        </p:tav>
                      </p:tavLst>
                    </p:anim>
                    <p:anim calcmode="lin" valueType="num">
                      <p:cBhvr additive="base">
                        <p:cTn dur="1500" fill="hold"/>
                        <p:tgtEl>
                          <p:spTgt spid="22"/>
                        </p:tgtEl>
                        <p:attrNameLst>
                          <p:attrName>ppt_y</p:attrName>
                        </p:attrNameLst>
                      </p:cBhvr>
                      <p:tavLst>
                        <p:tav tm="0">
                          <p:val>
                            <p:strVal val="0-#ppt_h/2"/>
                          </p:val>
                        </p:tav>
                        <p:tav tm="100000">
                          <p:val>
                            <p:strVal val="#ppt_y"/>
                          </p:val>
                        </p:tav>
                      </p:tavLst>
                    </p:anim>
                  </p:childTnLst>
                </p:cTn>
              </p:par>
            </p:tnLst>
          </p:tmpl>
        </p:tmplLst>
      </p:bldP>
      <p:bldP spid="23" grpId="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tro 4">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2EA18A6-FD06-254B-981E-AF651C98E87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2" name="Title 1"/>
          <p:cNvSpPr>
            <a:spLocks noGrp="1"/>
          </p:cNvSpPr>
          <p:nvPr>
            <p:ph type="title" hasCustomPrompt="1"/>
          </p:nvPr>
        </p:nvSpPr>
        <p:spPr>
          <a:xfrm>
            <a:off x="1384300" y="2554438"/>
            <a:ext cx="9423400" cy="1296554"/>
          </a:xfrm>
          <a:effectLst>
            <a:outerShdw blurRad="435056" dist="50800" dir="5400000" algn="ctr" rotWithShape="0">
              <a:schemeClr val="bg2">
                <a:alpha val="42729"/>
              </a:schemeClr>
            </a:outerShdw>
          </a:effectLst>
        </p:spPr>
        <p:txBody>
          <a:bodyPr anchor="b"/>
          <a:lstStyle>
            <a:lvl1pPr algn="ctr">
              <a:lnSpc>
                <a:spcPct val="80000"/>
              </a:lnSpc>
              <a:defRPr sz="5400">
                <a:solidFill>
                  <a:schemeClr val="bg2"/>
                </a:solidFill>
              </a:defRPr>
            </a:lvl1pPr>
          </a:lstStyle>
          <a:p>
            <a:r>
              <a:rPr lang="en-GB"/>
              <a:t>Click to edit </a:t>
            </a:r>
            <a:br>
              <a:rPr lang="en-GB"/>
            </a:br>
            <a:r>
              <a:rPr lang="en-GB"/>
              <a:t>Master title style</a:t>
            </a:r>
            <a:endParaRPr lang="en-NO"/>
          </a:p>
        </p:txBody>
      </p:sp>
      <p:sp>
        <p:nvSpPr>
          <p:cNvPr id="8" name="Rectangle 7">
            <a:extLst>
              <a:ext uri="{FF2B5EF4-FFF2-40B4-BE49-F238E27FC236}">
                <a16:creationId xmlns:a16="http://schemas.microsoft.com/office/drawing/2014/main" id="{41890844-2966-9447-A231-0D98D3134418}"/>
              </a:ext>
            </a:extLst>
          </p:cNvPr>
          <p:cNvSpPr/>
          <p:nvPr userDrawn="1"/>
        </p:nvSpPr>
        <p:spPr>
          <a:xfrm>
            <a:off x="0" y="0"/>
            <a:ext cx="792480"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9" name="Rectangle 8">
            <a:extLst>
              <a:ext uri="{FF2B5EF4-FFF2-40B4-BE49-F238E27FC236}">
                <a16:creationId xmlns:a16="http://schemas.microsoft.com/office/drawing/2014/main" id="{89137619-74AF-D147-8C7F-D7F220ED76EA}"/>
              </a:ext>
            </a:extLst>
          </p:cNvPr>
          <p:cNvSpPr/>
          <p:nvPr userDrawn="1"/>
        </p:nvSpPr>
        <p:spPr>
          <a:xfrm>
            <a:off x="11460480" y="445"/>
            <a:ext cx="731520"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10" name="Rectangle 9">
            <a:extLst>
              <a:ext uri="{FF2B5EF4-FFF2-40B4-BE49-F238E27FC236}">
                <a16:creationId xmlns:a16="http://schemas.microsoft.com/office/drawing/2014/main" id="{FAD65EF9-5F80-C646-A722-92E09AC852B5}"/>
              </a:ext>
            </a:extLst>
          </p:cNvPr>
          <p:cNvSpPr/>
          <p:nvPr userDrawn="1"/>
        </p:nvSpPr>
        <p:spPr>
          <a:xfrm rot="5400000">
            <a:off x="5750562" y="-5750559"/>
            <a:ext cx="690879"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11" name="Rectangle 10">
            <a:extLst>
              <a:ext uri="{FF2B5EF4-FFF2-40B4-BE49-F238E27FC236}">
                <a16:creationId xmlns:a16="http://schemas.microsoft.com/office/drawing/2014/main" id="{CF089766-97BE-8742-BC08-080C08BEA0FB}"/>
              </a:ext>
            </a:extLst>
          </p:cNvPr>
          <p:cNvSpPr/>
          <p:nvPr userDrawn="1"/>
        </p:nvSpPr>
        <p:spPr>
          <a:xfrm rot="5400000">
            <a:off x="5740621" y="406176"/>
            <a:ext cx="710754"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12" name="Text Placeholder 4">
            <a:extLst>
              <a:ext uri="{FF2B5EF4-FFF2-40B4-BE49-F238E27FC236}">
                <a16:creationId xmlns:a16="http://schemas.microsoft.com/office/drawing/2014/main" id="{CA471321-586D-394C-BA6A-E62A692AA407}"/>
              </a:ext>
            </a:extLst>
          </p:cNvPr>
          <p:cNvSpPr>
            <a:spLocks noGrp="1"/>
          </p:cNvSpPr>
          <p:nvPr>
            <p:ph type="body" sz="quarter" idx="10"/>
          </p:nvPr>
        </p:nvSpPr>
        <p:spPr>
          <a:xfrm>
            <a:off x="3995738" y="3955188"/>
            <a:ext cx="4200525" cy="530225"/>
          </a:xfrm>
        </p:spPr>
        <p:txBody>
          <a:bodyPr anchor="ctr"/>
          <a:lstStyle>
            <a:lvl1pPr marL="0" indent="0" algn="ctr">
              <a:buNone/>
              <a:defRPr>
                <a:solidFill>
                  <a:schemeClr val="bg2"/>
                </a:solidFill>
              </a:defRPr>
            </a:lvl1pPr>
          </a:lstStyle>
          <a:p>
            <a:pPr lvl="0"/>
            <a:r>
              <a:rPr lang="sv-SE"/>
              <a:t>Klicka här för att ändra format på bakgrundstexten</a:t>
            </a:r>
          </a:p>
        </p:txBody>
      </p:sp>
      <p:sp>
        <p:nvSpPr>
          <p:cNvPr id="13" name="Slide Number Placeholder 24">
            <a:extLst>
              <a:ext uri="{FF2B5EF4-FFF2-40B4-BE49-F238E27FC236}">
                <a16:creationId xmlns:a16="http://schemas.microsoft.com/office/drawing/2014/main" id="{DD2FF9E0-0E66-6010-3AC2-45A6F53C1E08}"/>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accent2"/>
                </a:solidFill>
                <a:latin typeface="+mj-lt"/>
                <a:ea typeface="Open Sans SemiBold" charset="0"/>
                <a:cs typeface="Open Sans SemiBold" charset="0"/>
              </a:rPr>
              <a:pPr fontAlgn="auto">
                <a:spcBef>
                  <a:spcPts val="0"/>
                </a:spcBef>
                <a:spcAft>
                  <a:spcPts val="0"/>
                </a:spcAft>
                <a:defRPr/>
              </a:pPr>
              <a:t>‹#›</a:t>
            </a:fld>
            <a:endParaRPr lang="en-US" sz="800" b="1">
              <a:solidFill>
                <a:schemeClr val="accent2"/>
              </a:solidFill>
              <a:latin typeface="+mj-lt"/>
              <a:ea typeface="Open Sans SemiBold" charset="0"/>
              <a:cs typeface="Open Sans SemiBold" charset="0"/>
            </a:endParaRPr>
          </a:p>
        </p:txBody>
      </p:sp>
      <p:sp>
        <p:nvSpPr>
          <p:cNvPr id="14" name="Graphic 3">
            <a:extLst>
              <a:ext uri="{FF2B5EF4-FFF2-40B4-BE49-F238E27FC236}">
                <a16:creationId xmlns:a16="http://schemas.microsoft.com/office/drawing/2014/main" id="{9E54D051-C51F-DD17-4EA3-C2EA145EF09D}"/>
              </a:ext>
            </a:extLst>
          </p:cNvPr>
          <p:cNvSpPr/>
          <p:nvPr userDrawn="1"/>
        </p:nvSpPr>
        <p:spPr>
          <a:xfrm rot="16200000">
            <a:off x="11556016" y="518259"/>
            <a:ext cx="550889" cy="14031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accent2"/>
          </a:solidFill>
          <a:ln w="45720" cap="flat">
            <a:noFill/>
            <a:prstDash val="solid"/>
            <a:miter/>
          </a:ln>
        </p:spPr>
        <p:txBody>
          <a:bodyPr anchor="ctr"/>
          <a:lstStyle/>
          <a:p>
            <a:pPr defTabSz="914330" eaLnBrk="1" fontAlgn="auto" hangingPunct="1">
              <a:spcBef>
                <a:spcPts val="0"/>
              </a:spcBef>
              <a:spcAft>
                <a:spcPts val="0"/>
              </a:spcAft>
              <a:defRPr/>
            </a:pPr>
            <a:endParaRPr lang="nb-NO">
              <a:solidFill>
                <a:schemeClr val="accent2"/>
              </a:solidFill>
              <a:latin typeface="+mn-lt"/>
            </a:endParaRPr>
          </a:p>
        </p:txBody>
      </p:sp>
      <p:sp>
        <p:nvSpPr>
          <p:cNvPr id="15" name="Free Form 2">
            <a:extLst>
              <a:ext uri="{FF2B5EF4-FFF2-40B4-BE49-F238E27FC236}">
                <a16:creationId xmlns:a16="http://schemas.microsoft.com/office/drawing/2014/main" id="{C9D03940-1A63-8B7E-3210-AD0C817B6118}"/>
              </a:ext>
            </a:extLst>
          </p:cNvPr>
          <p:cNvSpPr/>
          <p:nvPr userDrawn="1"/>
        </p:nvSpPr>
        <p:spPr>
          <a:xfrm>
            <a:off x="261570" y="221020"/>
            <a:ext cx="271178" cy="258598"/>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solidFill>
            <a:schemeClr val="accent2"/>
          </a:solidFill>
          <a:ln w="0" cap="flat" cmpd="sng">
            <a:noFill/>
            <a:prstDash val="solid"/>
            <a:miter lim="800000"/>
          </a:ln>
        </p:spPr>
        <p:txBody>
          <a:bodyPr wrap="square" anchor="ctr">
            <a:spAutoFit/>
          </a:bodyPr>
          <a:lstStyle/>
          <a:p>
            <a:pPr algn="ctr" defTabSz="914330" eaLnBrk="1" fontAlgn="auto" hangingPunct="1">
              <a:spcBef>
                <a:spcPts val="0"/>
              </a:spcBef>
              <a:spcAft>
                <a:spcPts val="0"/>
              </a:spcAft>
              <a:defRPr/>
            </a:pPr>
            <a:endParaRPr lang="en-US">
              <a:solidFill>
                <a:schemeClr val="accent2"/>
              </a:solidFill>
              <a:latin typeface="+mn-lt"/>
            </a:endParaRPr>
          </a:p>
        </p:txBody>
      </p:sp>
    </p:spTree>
    <p:extLst>
      <p:ext uri="{BB962C8B-B14F-4D97-AF65-F5344CB8AC3E}">
        <p14:creationId xmlns:p14="http://schemas.microsoft.com/office/powerpoint/2010/main" val="1788153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2" presetClass="entr" presetSubtype="1" decel="10000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1000" fill="hold"/>
                                        <p:tgtEl>
                                          <p:spTgt spid="10"/>
                                        </p:tgtEl>
                                        <p:attrNameLst>
                                          <p:attrName>ppt_x</p:attrName>
                                        </p:attrNameLst>
                                      </p:cBhvr>
                                      <p:tavLst>
                                        <p:tav tm="0">
                                          <p:val>
                                            <p:strVal val="#ppt_x"/>
                                          </p:val>
                                        </p:tav>
                                        <p:tav tm="100000">
                                          <p:val>
                                            <p:strVal val="#ppt_x"/>
                                          </p:val>
                                        </p:tav>
                                      </p:tavLst>
                                    </p:anim>
                                    <p:anim calcmode="lin" valueType="num">
                                      <p:cBhvr additive="base">
                                        <p:cTn id="11" dur="1000" fill="hold"/>
                                        <p:tgtEl>
                                          <p:spTgt spid="10"/>
                                        </p:tgtEl>
                                        <p:attrNameLst>
                                          <p:attrName>ppt_y</p:attrName>
                                        </p:attrNameLst>
                                      </p:cBhvr>
                                      <p:tavLst>
                                        <p:tav tm="0">
                                          <p:val>
                                            <p:strVal val="0-#ppt_h/2"/>
                                          </p:val>
                                        </p:tav>
                                        <p:tav tm="100000">
                                          <p:val>
                                            <p:strVal val="#ppt_y"/>
                                          </p:val>
                                        </p:tav>
                                      </p:tavLst>
                                    </p:anim>
                                  </p:childTnLst>
                                </p:cTn>
                              </p:par>
                              <p:par>
                                <p:cTn id="12" presetID="2" presetClass="entr" presetSubtype="8" decel="10000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2000" fill="hold"/>
                                        <p:tgtEl>
                                          <p:spTgt spid="8"/>
                                        </p:tgtEl>
                                        <p:attrNameLst>
                                          <p:attrName>ppt_x</p:attrName>
                                        </p:attrNameLst>
                                      </p:cBhvr>
                                      <p:tavLst>
                                        <p:tav tm="0">
                                          <p:val>
                                            <p:strVal val="0-#ppt_w/2"/>
                                          </p:val>
                                        </p:tav>
                                        <p:tav tm="100000">
                                          <p:val>
                                            <p:strVal val="#ppt_x"/>
                                          </p:val>
                                        </p:tav>
                                      </p:tavLst>
                                    </p:anim>
                                    <p:anim calcmode="lin" valueType="num">
                                      <p:cBhvr additive="base">
                                        <p:cTn id="15" dur="2000" fill="hold"/>
                                        <p:tgtEl>
                                          <p:spTgt spid="8"/>
                                        </p:tgtEl>
                                        <p:attrNameLst>
                                          <p:attrName>ppt_y</p:attrName>
                                        </p:attrNameLst>
                                      </p:cBhvr>
                                      <p:tavLst>
                                        <p:tav tm="0">
                                          <p:val>
                                            <p:strVal val="#ppt_y"/>
                                          </p:val>
                                        </p:tav>
                                        <p:tav tm="100000">
                                          <p:val>
                                            <p:strVal val="#ppt_y"/>
                                          </p:val>
                                        </p:tav>
                                      </p:tavLst>
                                    </p:anim>
                                  </p:childTnLst>
                                </p:cTn>
                              </p:par>
                              <p:par>
                                <p:cTn id="16" presetID="2" presetClass="entr" presetSubtype="4" decel="10000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2000" fill="hold"/>
                                        <p:tgtEl>
                                          <p:spTgt spid="11"/>
                                        </p:tgtEl>
                                        <p:attrNameLst>
                                          <p:attrName>ppt_x</p:attrName>
                                        </p:attrNameLst>
                                      </p:cBhvr>
                                      <p:tavLst>
                                        <p:tav tm="0">
                                          <p:val>
                                            <p:strVal val="#ppt_x"/>
                                          </p:val>
                                        </p:tav>
                                        <p:tav tm="100000">
                                          <p:val>
                                            <p:strVal val="#ppt_x"/>
                                          </p:val>
                                        </p:tav>
                                      </p:tavLst>
                                    </p:anim>
                                    <p:anim calcmode="lin" valueType="num">
                                      <p:cBhvr additive="base">
                                        <p:cTn id="19" dur="2000" fill="hold"/>
                                        <p:tgtEl>
                                          <p:spTgt spid="11"/>
                                        </p:tgtEl>
                                        <p:attrNameLst>
                                          <p:attrName>ppt_y</p:attrName>
                                        </p:attrNameLst>
                                      </p:cBhvr>
                                      <p:tavLst>
                                        <p:tav tm="0">
                                          <p:val>
                                            <p:strVal val="1+#ppt_h/2"/>
                                          </p:val>
                                        </p:tav>
                                        <p:tav tm="100000">
                                          <p:val>
                                            <p:strVal val="#ppt_y"/>
                                          </p:val>
                                        </p:tav>
                                      </p:tavLst>
                                    </p:anim>
                                  </p:childTnLst>
                                </p:cTn>
                              </p:par>
                              <p:par>
                                <p:cTn id="20" presetID="2" presetClass="entr" presetSubtype="2" decel="10000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2000" fill="hold"/>
                                        <p:tgtEl>
                                          <p:spTgt spid="9"/>
                                        </p:tgtEl>
                                        <p:attrNameLst>
                                          <p:attrName>ppt_x</p:attrName>
                                        </p:attrNameLst>
                                      </p:cBhvr>
                                      <p:tavLst>
                                        <p:tav tm="0">
                                          <p:val>
                                            <p:strVal val="1+#ppt_w/2"/>
                                          </p:val>
                                        </p:tav>
                                        <p:tav tm="100000">
                                          <p:val>
                                            <p:strVal val="#ppt_x"/>
                                          </p:val>
                                        </p:tav>
                                      </p:tavLst>
                                    </p:anim>
                                    <p:anim calcmode="lin" valueType="num">
                                      <p:cBhvr additive="base">
                                        <p:cTn id="23" dur="2000" fill="hold"/>
                                        <p:tgtEl>
                                          <p:spTgt spid="9"/>
                                        </p:tgtEl>
                                        <p:attrNameLst>
                                          <p:attrName>ppt_y</p:attrName>
                                        </p:attrNameLst>
                                      </p:cBhvr>
                                      <p:tavLst>
                                        <p:tav tm="0">
                                          <p:val>
                                            <p:strVal val="#ppt_y"/>
                                          </p:val>
                                        </p:tav>
                                        <p:tav tm="100000">
                                          <p:val>
                                            <p:strVal val="#ppt_y"/>
                                          </p:val>
                                        </p:tav>
                                      </p:tavLst>
                                    </p:anim>
                                  </p:childTnLst>
                                </p:cTn>
                              </p:par>
                              <p:par>
                                <p:cTn id="24" presetID="10" presetClass="entr" presetSubtype="0" fill="hold" grpId="0" nodeType="withEffect">
                                  <p:stCondLst>
                                    <p:cond delay="0"/>
                                  </p:stCondLst>
                                  <p:childTnLst>
                                    <p:set>
                                      <p:cBhvr>
                                        <p:cTn id="25" dur="1" fill="hold">
                                          <p:stCondLst>
                                            <p:cond delay="0"/>
                                          </p:stCondLst>
                                        </p:cTn>
                                        <p:tgtEl>
                                          <p:spTgt spid="12">
                                            <p:txEl>
                                              <p:pRg st="0" end="0"/>
                                            </p:txEl>
                                          </p:spTgt>
                                        </p:tgtEl>
                                        <p:attrNameLst>
                                          <p:attrName>style.visibility</p:attrName>
                                        </p:attrNameLst>
                                      </p:cBhvr>
                                      <p:to>
                                        <p:strVal val="visible"/>
                                      </p:to>
                                    </p:set>
                                    <p:animEffect transition="in" filter="fade">
                                      <p:cBhvr>
                                        <p:cTn id="26" dur="2000"/>
                                        <p:tgtEl>
                                          <p:spTgt spid="12">
                                            <p:txEl>
                                              <p:pRg st="0" end="0"/>
                                            </p:txEl>
                                          </p:spTgt>
                                        </p:tgtEl>
                                      </p:cBhvr>
                                    </p:animEffect>
                                  </p:childTnLst>
                                </p:cTn>
                              </p:par>
                              <p:par>
                                <p:cTn id="27" presetID="10" presetClass="entr" presetSubtype="0" fill="hold" grpId="1"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childTnLst>
                                </p:cTn>
                              </p:par>
                              <p:par>
                                <p:cTn id="30" presetID="10" presetClass="entr" presetSubtype="0" fill="hold" grpId="1"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childTnLst>
                                </p:cTn>
                              </p:par>
                              <p:par>
                                <p:cTn id="33" presetID="10" presetClass="entr" presetSubtype="0" fill="hold" grpId="1"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childTnLst>
                                </p:cTn>
                              </p:par>
                              <p:par>
                                <p:cTn id="36" presetID="10" presetClass="entr" presetSubtype="0" fill="hold" grpId="1"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P spid="8" grpId="1" animBg="1"/>
      <p:bldP spid="9" grpId="0" animBg="1"/>
      <p:bldP spid="9" grpId="1" animBg="1"/>
      <p:bldP spid="10" grpId="0" animBg="1"/>
      <p:bldP spid="10" grpId="1" animBg="1"/>
      <p:bldP spid="11" grpId="0" animBg="1"/>
      <p:bldP spid="11" grpId="1" animBg="1"/>
      <p:bldP spid="12" grpId="0" build="p">
        <p:tmplLst>
          <p:tmpl lvl="1">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2000"/>
                        <p:tgtEl>
                          <p:spTgt spid="12"/>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tro 2">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A8BAED0-5C83-1445-A14D-F1E01704734C}"/>
              </a:ext>
            </a:extLst>
          </p:cNvPr>
          <p:cNvSpPr>
            <a:spLocks noGrp="1"/>
          </p:cNvSpPr>
          <p:nvPr>
            <p:ph type="title" hasCustomPrompt="1"/>
          </p:nvPr>
        </p:nvSpPr>
        <p:spPr>
          <a:xfrm>
            <a:off x="2195593" y="2320303"/>
            <a:ext cx="7800814" cy="1507778"/>
          </a:xfrm>
          <a:effectLst>
            <a:outerShdw blurRad="435056" dist="50800" dir="5400000" algn="ctr" rotWithShape="0">
              <a:schemeClr val="bg2">
                <a:alpha val="42729"/>
              </a:schemeClr>
            </a:outerShdw>
          </a:effectLst>
        </p:spPr>
        <p:txBody>
          <a:bodyPr anchor="ctr"/>
          <a:lstStyle>
            <a:lvl1pPr algn="ctr">
              <a:lnSpc>
                <a:spcPct val="80000"/>
              </a:lnSpc>
              <a:defRPr sz="5400">
                <a:solidFill>
                  <a:schemeClr val="accent2"/>
                </a:solidFill>
                <a:effectLst>
                  <a:outerShdw dist="152400" dir="3360000" algn="ctr" rotWithShape="0">
                    <a:schemeClr val="tx1">
                      <a:lumMod val="50000"/>
                      <a:lumOff val="50000"/>
                      <a:alpha val="0"/>
                    </a:schemeClr>
                  </a:outerShdw>
                </a:effectLst>
              </a:defRPr>
            </a:lvl1pPr>
          </a:lstStyle>
          <a:p>
            <a:r>
              <a:rPr lang="en-GB"/>
              <a:t>Click to edit </a:t>
            </a:r>
            <a:br>
              <a:rPr lang="en-GB"/>
            </a:br>
            <a:r>
              <a:rPr lang="en-GB"/>
              <a:t>Master title style</a:t>
            </a:r>
            <a:endParaRPr lang="en-NO"/>
          </a:p>
        </p:txBody>
      </p:sp>
      <p:sp>
        <p:nvSpPr>
          <p:cNvPr id="9" name="Text Placeholder 4">
            <a:extLst>
              <a:ext uri="{FF2B5EF4-FFF2-40B4-BE49-F238E27FC236}">
                <a16:creationId xmlns:a16="http://schemas.microsoft.com/office/drawing/2014/main" id="{8268AAB5-6FE7-4543-BD00-FE2701B1628A}"/>
              </a:ext>
            </a:extLst>
          </p:cNvPr>
          <p:cNvSpPr>
            <a:spLocks noGrp="1"/>
          </p:cNvSpPr>
          <p:nvPr>
            <p:ph type="body" sz="quarter" idx="10"/>
          </p:nvPr>
        </p:nvSpPr>
        <p:spPr>
          <a:xfrm>
            <a:off x="3995738" y="3955188"/>
            <a:ext cx="4200525" cy="530225"/>
          </a:xfrm>
        </p:spPr>
        <p:txBody>
          <a:bodyPr anchor="ctr"/>
          <a:lstStyle>
            <a:lvl1pPr marL="0" indent="0" algn="ctr">
              <a:buNone/>
              <a:defRPr>
                <a:solidFill>
                  <a:schemeClr val="tx2">
                    <a:lumMod val="50000"/>
                  </a:schemeClr>
                </a:solidFill>
              </a:defRPr>
            </a:lvl1pPr>
          </a:lstStyle>
          <a:p>
            <a:pPr lvl="0"/>
            <a:r>
              <a:rPr lang="sv-SE"/>
              <a:t>Klicka här för att ändra format på bakgrundstexten</a:t>
            </a:r>
          </a:p>
        </p:txBody>
      </p:sp>
      <p:sp>
        <p:nvSpPr>
          <p:cNvPr id="4" name="Footer Placeholder 3">
            <a:extLst>
              <a:ext uri="{FF2B5EF4-FFF2-40B4-BE49-F238E27FC236}">
                <a16:creationId xmlns:a16="http://schemas.microsoft.com/office/drawing/2014/main" id="{7C2126B5-65F1-6F01-045C-256A4FA1D81E}"/>
              </a:ext>
            </a:extLst>
          </p:cNvPr>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2960458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0"/>
                                        <p:tgtEl>
                                          <p:spTgt spid="6"/>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3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build="p">
        <p:tmplLst>
          <p:tmpl lvl="1">
            <p:tnLst>
              <p:par>
                <p:cTn presetID="10" presetClass="entr" presetSubtype="0" fill="hold" nodeType="withEffect">
                  <p:stCondLst>
                    <p:cond delay="500"/>
                  </p:stCondLst>
                  <p:childTnLst>
                    <p:set>
                      <p:cBhvr>
                        <p:cTn dur="1" fill="hold">
                          <p:stCondLst>
                            <p:cond delay="0"/>
                          </p:stCondLst>
                        </p:cTn>
                        <p:tgtEl>
                          <p:spTgt spid="9"/>
                        </p:tgtEl>
                        <p:attrNameLst>
                          <p:attrName>style.visibility</p:attrName>
                        </p:attrNameLst>
                      </p:cBhvr>
                      <p:to>
                        <p:strVal val="visible"/>
                      </p:to>
                    </p:set>
                    <p:animEffect transition="in" filter="fade">
                      <p:cBhvr>
                        <p:cTn dur="3000"/>
                        <p:tgtEl>
                          <p:spTgt spid="9"/>
                        </p:tgtEl>
                      </p:cBhvr>
                    </p:animEffect>
                  </p:childTnLst>
                </p:cTn>
              </p:par>
            </p:tnLst>
          </p:tmpl>
        </p:tmplLst>
      </p:bldP>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Full picture + title">
    <p:spTree>
      <p:nvGrpSpPr>
        <p:cNvPr id="1" name=""/>
        <p:cNvGrpSpPr/>
        <p:nvPr/>
      </p:nvGrpSpPr>
      <p:grpSpPr>
        <a:xfrm>
          <a:off x="0" y="0"/>
          <a:ext cx="0" cy="0"/>
          <a:chOff x="0" y="0"/>
          <a:chExt cx="0" cy="0"/>
        </a:xfrm>
      </p:grpSpPr>
      <p:sp>
        <p:nvSpPr>
          <p:cNvPr id="5" name="Picture Placeholder 8"/>
          <p:cNvSpPr>
            <a:spLocks noGrp="1"/>
          </p:cNvSpPr>
          <p:nvPr>
            <p:ph type="pic" sz="quarter" idx="12"/>
          </p:nvPr>
        </p:nvSpPr>
        <p:spPr>
          <a:xfrm>
            <a:off x="0" y="2451100"/>
            <a:ext cx="12192000" cy="44069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bg2"/>
                </a:solidFill>
              </a:defRPr>
            </a:lvl1pPr>
          </a:lstStyle>
          <a:p>
            <a:pPr lvl="0"/>
            <a:r>
              <a:rPr lang="sv-SE" noProof="0"/>
              <a:t>Klicka på ikonen för att lägga till en bild</a:t>
            </a:r>
            <a:endParaRPr lang="en-US" noProof="0"/>
          </a:p>
        </p:txBody>
      </p:sp>
    </p:spTree>
    <p:extLst>
      <p:ext uri="{BB962C8B-B14F-4D97-AF65-F5344CB8AC3E}">
        <p14:creationId xmlns:p14="http://schemas.microsoft.com/office/powerpoint/2010/main" val="1499876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ull picture + title">
    <p:spTree>
      <p:nvGrpSpPr>
        <p:cNvPr id="1" name=""/>
        <p:cNvGrpSpPr/>
        <p:nvPr/>
      </p:nvGrpSpPr>
      <p:grpSpPr>
        <a:xfrm>
          <a:off x="0" y="0"/>
          <a:ext cx="0" cy="0"/>
          <a:chOff x="0" y="0"/>
          <a:chExt cx="0" cy="0"/>
        </a:xfrm>
      </p:grpSpPr>
      <p:sp>
        <p:nvSpPr>
          <p:cNvPr id="5" name="Picture Placeholder 8"/>
          <p:cNvSpPr>
            <a:spLocks noGrp="1"/>
          </p:cNvSpPr>
          <p:nvPr>
            <p:ph type="pic" sz="quarter" idx="12"/>
          </p:nvPr>
        </p:nvSpPr>
        <p:spPr>
          <a:xfrm>
            <a:off x="0" y="0"/>
            <a:ext cx="12192000"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bg2"/>
                </a:solidFill>
              </a:defRPr>
            </a:lvl1pPr>
          </a:lstStyle>
          <a:p>
            <a:pPr lvl="0"/>
            <a:r>
              <a:rPr lang="sv-SE" noProof="0"/>
              <a:t>Klicka på ikonen för att lägga till en bild</a:t>
            </a:r>
            <a:endParaRPr lang="en-US" noProof="0"/>
          </a:p>
        </p:txBody>
      </p:sp>
      <p:sp>
        <p:nvSpPr>
          <p:cNvPr id="8" name="Slide Number Placeholder 24">
            <a:extLst>
              <a:ext uri="{FF2B5EF4-FFF2-40B4-BE49-F238E27FC236}">
                <a16:creationId xmlns:a16="http://schemas.microsoft.com/office/drawing/2014/main" id="{892C66E8-0B5E-4011-756E-C8F45F37B748}"/>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bg2"/>
                </a:solidFill>
                <a:latin typeface="+mj-lt"/>
                <a:ea typeface="Open Sans SemiBold" charset="0"/>
                <a:cs typeface="Open Sans SemiBold" charset="0"/>
              </a:rPr>
              <a:pPr fontAlgn="auto">
                <a:spcBef>
                  <a:spcPts val="0"/>
                </a:spcBef>
                <a:spcAft>
                  <a:spcPts val="0"/>
                </a:spcAft>
                <a:defRPr/>
              </a:pPr>
              <a:t>‹#›</a:t>
            </a:fld>
            <a:endParaRPr lang="en-US" sz="800" b="1">
              <a:solidFill>
                <a:schemeClr val="bg2"/>
              </a:solidFill>
              <a:latin typeface="+mj-lt"/>
              <a:ea typeface="Open Sans SemiBold" charset="0"/>
              <a:cs typeface="Open Sans SemiBold" charset="0"/>
            </a:endParaRPr>
          </a:p>
        </p:txBody>
      </p:sp>
    </p:spTree>
    <p:extLst>
      <p:ext uri="{BB962C8B-B14F-4D97-AF65-F5344CB8AC3E}">
        <p14:creationId xmlns:p14="http://schemas.microsoft.com/office/powerpoint/2010/main" val="1048052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alf Picture + Title">
    <p:bg>
      <p:bgPr>
        <a:solidFill>
          <a:schemeClr val="bg2"/>
        </a:solidFill>
        <a:effectLst/>
      </p:bgPr>
    </p:bg>
    <p:spTree>
      <p:nvGrpSpPr>
        <p:cNvPr id="1" name=""/>
        <p:cNvGrpSpPr/>
        <p:nvPr/>
      </p:nvGrpSpPr>
      <p:grpSpPr>
        <a:xfrm>
          <a:off x="0" y="0"/>
          <a:ext cx="0" cy="0"/>
          <a:chOff x="0" y="0"/>
          <a:chExt cx="0" cy="0"/>
        </a:xfrm>
      </p:grpSpPr>
      <p:sp>
        <p:nvSpPr>
          <p:cNvPr id="5" name="Picture Placeholder 8"/>
          <p:cNvSpPr>
            <a:spLocks noGrp="1"/>
          </p:cNvSpPr>
          <p:nvPr>
            <p:ph type="pic" sz="quarter" idx="12"/>
          </p:nvPr>
        </p:nvSpPr>
        <p:spPr>
          <a:xfrm>
            <a:off x="6096000" y="0"/>
            <a:ext cx="6096000"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2" name="Rectangle 1">
            <a:extLst>
              <a:ext uri="{FF2B5EF4-FFF2-40B4-BE49-F238E27FC236}">
                <a16:creationId xmlns:a16="http://schemas.microsoft.com/office/drawing/2014/main" id="{8888E87A-5C4B-3940-BCC3-B6C7F73ED5DF}"/>
              </a:ext>
            </a:extLst>
          </p:cNvPr>
          <p:cNvSpPr/>
          <p:nvPr userDrawn="1"/>
        </p:nvSpPr>
        <p:spPr>
          <a:xfrm>
            <a:off x="638629" y="0"/>
            <a:ext cx="545736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4" name="Title 1"/>
          <p:cNvSpPr>
            <a:spLocks noGrp="1"/>
          </p:cNvSpPr>
          <p:nvPr>
            <p:ph type="title"/>
          </p:nvPr>
        </p:nvSpPr>
        <p:spPr>
          <a:xfrm>
            <a:off x="1841419" y="1805652"/>
            <a:ext cx="3385489" cy="3246696"/>
          </a:xfrm>
          <a:prstGeom prst="rect">
            <a:avLst/>
          </a:prstGeom>
          <a:effectLst>
            <a:outerShdw blurRad="30717" dist="43465" dir="7680000" algn="t" rotWithShape="0">
              <a:schemeClr val="accent2">
                <a:lumMod val="50000"/>
                <a:alpha val="0"/>
              </a:schemeClr>
            </a:outerShdw>
          </a:effectLst>
        </p:spPr>
        <p:txBody>
          <a:bodyPr/>
          <a:lstStyle>
            <a:lvl1pPr algn="l">
              <a:lnSpc>
                <a:spcPct val="100000"/>
              </a:lnSpc>
              <a:defRPr sz="5400" b="1" i="0">
                <a:solidFill>
                  <a:schemeClr val="accent2"/>
                </a:solidFill>
                <a:effectLst>
                  <a:outerShdw blurRad="50800" dist="50800" dir="5400000" algn="ctr" rotWithShape="0">
                    <a:srgbClr val="000000">
                      <a:alpha val="0"/>
                    </a:srgbClr>
                  </a:outerShdw>
                </a:effectLst>
                <a:latin typeface="+mj-lt"/>
                <a:ea typeface="Montserrat Black" charset="0"/>
                <a:cs typeface="Montserrat Black" charset="0"/>
              </a:defRPr>
            </a:lvl1pPr>
          </a:lstStyle>
          <a:p>
            <a:r>
              <a:rPr lang="sv-SE"/>
              <a:t>Klicka här för att ändra mall för rubrikformat</a:t>
            </a:r>
            <a:endParaRPr lang="en-US"/>
          </a:p>
        </p:txBody>
      </p:sp>
      <p:sp>
        <p:nvSpPr>
          <p:cNvPr id="6" name="Slide Number Placeholder 24">
            <a:extLst>
              <a:ext uri="{FF2B5EF4-FFF2-40B4-BE49-F238E27FC236}">
                <a16:creationId xmlns:a16="http://schemas.microsoft.com/office/drawing/2014/main" id="{ACEA15F5-BE3C-5EE2-BAE7-0603304DB6ED}"/>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bg2"/>
                </a:solidFill>
                <a:latin typeface="+mj-lt"/>
                <a:ea typeface="Open Sans SemiBold" charset="0"/>
                <a:cs typeface="Open Sans SemiBold" charset="0"/>
              </a:rPr>
              <a:pPr fontAlgn="auto">
                <a:spcBef>
                  <a:spcPts val="0"/>
                </a:spcBef>
                <a:spcAft>
                  <a:spcPts val="0"/>
                </a:spcAft>
                <a:defRPr/>
              </a:pPr>
              <a:t>‹#›</a:t>
            </a:fld>
            <a:endParaRPr lang="en-US" sz="800" b="1">
              <a:solidFill>
                <a:schemeClr val="bg2"/>
              </a:solidFill>
              <a:latin typeface="+mj-lt"/>
              <a:ea typeface="Open Sans SemiBold" charset="0"/>
              <a:cs typeface="Open Sans SemiBold" charset="0"/>
            </a:endParaRPr>
          </a:p>
        </p:txBody>
      </p:sp>
      <p:sp>
        <p:nvSpPr>
          <p:cNvPr id="7" name="Graphic 3">
            <a:extLst>
              <a:ext uri="{FF2B5EF4-FFF2-40B4-BE49-F238E27FC236}">
                <a16:creationId xmlns:a16="http://schemas.microsoft.com/office/drawing/2014/main" id="{0B8B6779-F24A-9FEE-655F-DD3FE249D2F8}"/>
              </a:ext>
            </a:extLst>
          </p:cNvPr>
          <p:cNvSpPr/>
          <p:nvPr userDrawn="1"/>
        </p:nvSpPr>
        <p:spPr>
          <a:xfrm rot="16200000">
            <a:off x="11556016" y="518259"/>
            <a:ext cx="550889" cy="14031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p:spPr>
        <p:txBody>
          <a:bodyPr anchor="ctr"/>
          <a:lstStyle/>
          <a:p>
            <a:pPr defTabSz="914330" eaLnBrk="1" fontAlgn="auto" hangingPunct="1">
              <a:spcBef>
                <a:spcPts val="0"/>
              </a:spcBef>
              <a:spcAft>
                <a:spcPts val="0"/>
              </a:spcAft>
              <a:defRPr/>
            </a:pPr>
            <a:endParaRPr lang="nb-NO">
              <a:solidFill>
                <a:schemeClr val="accent2"/>
              </a:solidFill>
              <a:latin typeface="+mn-lt"/>
            </a:endParaRPr>
          </a:p>
        </p:txBody>
      </p:sp>
    </p:spTree>
    <p:extLst>
      <p:ext uri="{BB962C8B-B14F-4D97-AF65-F5344CB8AC3E}">
        <p14:creationId xmlns:p14="http://schemas.microsoft.com/office/powerpoint/2010/main" val="1568610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1+#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5000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fill="hold"/>
                                        <p:tgtEl>
                                          <p:spTgt spid="5"/>
                                        </p:tgtEl>
                                        <p:attrNameLst>
                                          <p:attrName>ppt_x</p:attrName>
                                        </p:attrNameLst>
                                      </p:cBhvr>
                                      <p:tavLst>
                                        <p:tav tm="0">
                                          <p:val>
                                            <p:strVal val="1+#ppt_w/2"/>
                                          </p:val>
                                        </p:tav>
                                        <p:tav tm="100000">
                                          <p:val>
                                            <p:strVal val="#ppt_x"/>
                                          </p:val>
                                        </p:tav>
                                      </p:tavLst>
                                    </p:anim>
                                    <p:anim calcmode="lin" valueType="num">
                                      <p:cBhvr additive="base">
                                        <p:cTn id="12" dur="1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eft Picture 1">
    <p:spTree>
      <p:nvGrpSpPr>
        <p:cNvPr id="1" name=""/>
        <p:cNvGrpSpPr/>
        <p:nvPr/>
      </p:nvGrpSpPr>
      <p:grpSpPr>
        <a:xfrm>
          <a:off x="0" y="0"/>
          <a:ext cx="0" cy="0"/>
          <a:chOff x="0" y="0"/>
          <a:chExt cx="0" cy="0"/>
        </a:xfrm>
      </p:grpSpPr>
      <p:sp>
        <p:nvSpPr>
          <p:cNvPr id="2" name="Title 1"/>
          <p:cNvSpPr>
            <a:spLocks noGrp="1"/>
          </p:cNvSpPr>
          <p:nvPr>
            <p:ph type="title"/>
          </p:nvPr>
        </p:nvSpPr>
        <p:spPr>
          <a:xfrm>
            <a:off x="6972302" y="946702"/>
            <a:ext cx="4203698" cy="1249845"/>
          </a:xfrm>
          <a:prstGeom prst="rect">
            <a:avLst/>
          </a:prstGeom>
        </p:spPr>
        <p:txBody>
          <a:bodyPr/>
          <a:lstStyle/>
          <a:p>
            <a:r>
              <a:rPr lang="sv-SE"/>
              <a:t>Klicka här för att ändra mall för rubrikformat</a:t>
            </a:r>
            <a:endParaRPr lang="en-US"/>
          </a:p>
        </p:txBody>
      </p:sp>
      <p:sp>
        <p:nvSpPr>
          <p:cNvPr id="4" name="Picture Placeholder 8"/>
          <p:cNvSpPr>
            <a:spLocks noGrp="1"/>
          </p:cNvSpPr>
          <p:nvPr>
            <p:ph type="pic" sz="quarter" idx="12"/>
          </p:nvPr>
        </p:nvSpPr>
        <p:spPr>
          <a:xfrm>
            <a:off x="0" y="0"/>
            <a:ext cx="6096000"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6" name="Text Placeholder 5">
            <a:extLst>
              <a:ext uri="{FF2B5EF4-FFF2-40B4-BE49-F238E27FC236}">
                <a16:creationId xmlns:a16="http://schemas.microsoft.com/office/drawing/2014/main" id="{2B575F20-BA30-CF42-94BC-B2912F421E41}"/>
              </a:ext>
            </a:extLst>
          </p:cNvPr>
          <p:cNvSpPr>
            <a:spLocks noGrp="1"/>
          </p:cNvSpPr>
          <p:nvPr>
            <p:ph type="body" sz="quarter" idx="13"/>
          </p:nvPr>
        </p:nvSpPr>
        <p:spPr>
          <a:xfrm>
            <a:off x="6972300" y="2465388"/>
            <a:ext cx="4203700" cy="336867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NO"/>
          </a:p>
        </p:txBody>
      </p:sp>
      <p:sp>
        <p:nvSpPr>
          <p:cNvPr id="10" name="Free Form 2">
            <a:extLst>
              <a:ext uri="{FF2B5EF4-FFF2-40B4-BE49-F238E27FC236}">
                <a16:creationId xmlns:a16="http://schemas.microsoft.com/office/drawing/2014/main" id="{F5BFB5CB-39B1-468E-8F3E-8A182114F4AE}"/>
              </a:ext>
            </a:extLst>
          </p:cNvPr>
          <p:cNvSpPr/>
          <p:nvPr userDrawn="1"/>
        </p:nvSpPr>
        <p:spPr>
          <a:xfrm>
            <a:off x="261570" y="221020"/>
            <a:ext cx="271178" cy="258598"/>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solidFill>
            <a:schemeClr val="bg1"/>
          </a:solidFill>
          <a:ln w="0" cap="flat" cmpd="sng">
            <a:noFill/>
            <a:prstDash val="solid"/>
            <a:miter lim="800000"/>
          </a:ln>
        </p:spPr>
        <p:txBody>
          <a:bodyPr wrap="square" anchor="ctr">
            <a:spAutoFit/>
          </a:bodyPr>
          <a:lstStyle/>
          <a:p>
            <a:pPr algn="ctr" defTabSz="914330" eaLnBrk="1" fontAlgn="auto" hangingPunct="1">
              <a:spcBef>
                <a:spcPts val="0"/>
              </a:spcBef>
              <a:spcAft>
                <a:spcPts val="0"/>
              </a:spcAft>
              <a:defRPr/>
            </a:pPr>
            <a:endParaRPr lang="en-US">
              <a:solidFill>
                <a:schemeClr val="accent2"/>
              </a:solidFill>
              <a:latin typeface="+mn-lt"/>
            </a:endParaRPr>
          </a:p>
        </p:txBody>
      </p:sp>
      <p:sp>
        <p:nvSpPr>
          <p:cNvPr id="5" name="Footer Placeholder 4">
            <a:extLst>
              <a:ext uri="{FF2B5EF4-FFF2-40B4-BE49-F238E27FC236}">
                <a16:creationId xmlns:a16="http://schemas.microsoft.com/office/drawing/2014/main" id="{21A44AF2-A636-1D2D-D93F-F7A2072745C7}"/>
              </a:ext>
            </a:extLst>
          </p:cNvPr>
          <p:cNvSpPr>
            <a:spLocks noGrp="1"/>
          </p:cNvSpPr>
          <p:nvPr>
            <p:ph type="ftr" sz="quarter" idx="14"/>
          </p:nvPr>
        </p:nvSpPr>
        <p:spPr/>
        <p:txBody>
          <a:bodyPr/>
          <a:lstStyle/>
          <a:p>
            <a:endParaRPr lang="nb-NO"/>
          </a:p>
        </p:txBody>
      </p:sp>
    </p:spTree>
    <p:extLst>
      <p:ext uri="{BB962C8B-B14F-4D97-AF65-F5344CB8AC3E}">
        <p14:creationId xmlns:p14="http://schemas.microsoft.com/office/powerpoint/2010/main" val="1437125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eft Picture 2">
    <p:spTree>
      <p:nvGrpSpPr>
        <p:cNvPr id="1" name=""/>
        <p:cNvGrpSpPr/>
        <p:nvPr/>
      </p:nvGrpSpPr>
      <p:grpSpPr>
        <a:xfrm>
          <a:off x="0" y="0"/>
          <a:ext cx="0" cy="0"/>
          <a:chOff x="0" y="0"/>
          <a:chExt cx="0" cy="0"/>
        </a:xfrm>
      </p:grpSpPr>
      <p:sp>
        <p:nvSpPr>
          <p:cNvPr id="2" name="Title 1"/>
          <p:cNvSpPr>
            <a:spLocks noGrp="1"/>
          </p:cNvSpPr>
          <p:nvPr>
            <p:ph type="title"/>
          </p:nvPr>
        </p:nvSpPr>
        <p:spPr>
          <a:xfrm>
            <a:off x="5486402" y="946702"/>
            <a:ext cx="5689598" cy="1249845"/>
          </a:xfrm>
          <a:prstGeom prst="rect">
            <a:avLst/>
          </a:prstGeom>
        </p:spPr>
        <p:txBody>
          <a:bodyPr/>
          <a:lstStyle/>
          <a:p>
            <a:r>
              <a:rPr lang="sv-SE"/>
              <a:t>Klicka här för att ändra mall för rubrikformat</a:t>
            </a:r>
            <a:endParaRPr lang="en-US"/>
          </a:p>
        </p:txBody>
      </p:sp>
      <p:sp>
        <p:nvSpPr>
          <p:cNvPr id="4" name="Picture Placeholder 8"/>
          <p:cNvSpPr>
            <a:spLocks noGrp="1"/>
          </p:cNvSpPr>
          <p:nvPr>
            <p:ph type="pic" sz="quarter" idx="12"/>
          </p:nvPr>
        </p:nvSpPr>
        <p:spPr>
          <a:xfrm>
            <a:off x="0" y="0"/>
            <a:ext cx="4362138"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6" name="Text Placeholder 5">
            <a:extLst>
              <a:ext uri="{FF2B5EF4-FFF2-40B4-BE49-F238E27FC236}">
                <a16:creationId xmlns:a16="http://schemas.microsoft.com/office/drawing/2014/main" id="{77D89DC7-4052-0C4B-9922-398DA8EF1151}"/>
              </a:ext>
            </a:extLst>
          </p:cNvPr>
          <p:cNvSpPr>
            <a:spLocks noGrp="1"/>
          </p:cNvSpPr>
          <p:nvPr>
            <p:ph type="body" sz="quarter" idx="13"/>
          </p:nvPr>
        </p:nvSpPr>
        <p:spPr>
          <a:xfrm>
            <a:off x="5486400" y="2441575"/>
            <a:ext cx="5689600" cy="3265488"/>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NO"/>
          </a:p>
        </p:txBody>
      </p:sp>
      <p:sp>
        <p:nvSpPr>
          <p:cNvPr id="8" name="Free Form 2">
            <a:extLst>
              <a:ext uri="{FF2B5EF4-FFF2-40B4-BE49-F238E27FC236}">
                <a16:creationId xmlns:a16="http://schemas.microsoft.com/office/drawing/2014/main" id="{73C6307E-219F-B405-0C2E-A26005D69175}"/>
              </a:ext>
            </a:extLst>
          </p:cNvPr>
          <p:cNvSpPr/>
          <p:nvPr userDrawn="1"/>
        </p:nvSpPr>
        <p:spPr>
          <a:xfrm>
            <a:off x="261570" y="221020"/>
            <a:ext cx="271178" cy="258598"/>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solidFill>
            <a:schemeClr val="bg1"/>
          </a:solidFill>
          <a:ln w="0" cap="flat" cmpd="sng">
            <a:noFill/>
            <a:prstDash val="solid"/>
            <a:miter lim="800000"/>
          </a:ln>
        </p:spPr>
        <p:txBody>
          <a:bodyPr wrap="square" anchor="ctr">
            <a:spAutoFit/>
          </a:bodyPr>
          <a:lstStyle/>
          <a:p>
            <a:pPr algn="ctr" defTabSz="914330" eaLnBrk="1" fontAlgn="auto" hangingPunct="1">
              <a:spcBef>
                <a:spcPts val="0"/>
              </a:spcBef>
              <a:spcAft>
                <a:spcPts val="0"/>
              </a:spcAft>
              <a:defRPr/>
            </a:pPr>
            <a:endParaRPr lang="en-US">
              <a:solidFill>
                <a:schemeClr val="accent2"/>
              </a:solidFill>
              <a:latin typeface="+mn-lt"/>
            </a:endParaRPr>
          </a:p>
        </p:txBody>
      </p:sp>
      <p:sp>
        <p:nvSpPr>
          <p:cNvPr id="5" name="Footer Placeholder 4">
            <a:extLst>
              <a:ext uri="{FF2B5EF4-FFF2-40B4-BE49-F238E27FC236}">
                <a16:creationId xmlns:a16="http://schemas.microsoft.com/office/drawing/2014/main" id="{F8087DD7-300D-95B3-5A1F-73D152D58595}"/>
              </a:ext>
            </a:extLst>
          </p:cNvPr>
          <p:cNvSpPr>
            <a:spLocks noGrp="1"/>
          </p:cNvSpPr>
          <p:nvPr>
            <p:ph type="ftr" sz="quarter" idx="14"/>
          </p:nvPr>
        </p:nvSpPr>
        <p:spPr/>
        <p:txBody>
          <a:bodyPr/>
          <a:lstStyle/>
          <a:p>
            <a:endParaRPr lang="nb-NO"/>
          </a:p>
        </p:txBody>
      </p:sp>
    </p:spTree>
    <p:extLst>
      <p:ext uri="{BB962C8B-B14F-4D97-AF65-F5344CB8AC3E}">
        <p14:creationId xmlns:p14="http://schemas.microsoft.com/office/powerpoint/2010/main" val="1668794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eft Picture 3">
    <p:spTree>
      <p:nvGrpSpPr>
        <p:cNvPr id="1" name=""/>
        <p:cNvGrpSpPr/>
        <p:nvPr/>
      </p:nvGrpSpPr>
      <p:grpSpPr>
        <a:xfrm>
          <a:off x="0" y="0"/>
          <a:ext cx="0" cy="0"/>
          <a:chOff x="0" y="0"/>
          <a:chExt cx="0" cy="0"/>
        </a:xfrm>
      </p:grpSpPr>
      <p:sp>
        <p:nvSpPr>
          <p:cNvPr id="4" name="Picture Placeholder 8"/>
          <p:cNvSpPr>
            <a:spLocks noGrp="1"/>
          </p:cNvSpPr>
          <p:nvPr>
            <p:ph type="pic" sz="quarter" idx="12"/>
          </p:nvPr>
        </p:nvSpPr>
        <p:spPr>
          <a:xfrm>
            <a:off x="774915" y="0"/>
            <a:ext cx="4218820"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5" name="Title 1"/>
          <p:cNvSpPr>
            <a:spLocks noGrp="1"/>
          </p:cNvSpPr>
          <p:nvPr>
            <p:ph type="title"/>
          </p:nvPr>
        </p:nvSpPr>
        <p:spPr>
          <a:xfrm>
            <a:off x="5959930" y="946702"/>
            <a:ext cx="5216069" cy="1249845"/>
          </a:xfrm>
          <a:prstGeom prst="rect">
            <a:avLst/>
          </a:prstGeom>
        </p:spPr>
        <p:txBody>
          <a:bodyPr/>
          <a:lstStyle/>
          <a:p>
            <a:r>
              <a:rPr lang="sv-SE"/>
              <a:t>Klicka här för att ändra mall för rubrikformat</a:t>
            </a:r>
            <a:endParaRPr lang="en-US"/>
          </a:p>
        </p:txBody>
      </p:sp>
      <p:sp>
        <p:nvSpPr>
          <p:cNvPr id="9" name="Text Placeholder 8">
            <a:extLst>
              <a:ext uri="{FF2B5EF4-FFF2-40B4-BE49-F238E27FC236}">
                <a16:creationId xmlns:a16="http://schemas.microsoft.com/office/drawing/2014/main" id="{D4108301-2B3A-9A4B-A368-6B9517204184}"/>
              </a:ext>
            </a:extLst>
          </p:cNvPr>
          <p:cNvSpPr>
            <a:spLocks noGrp="1"/>
          </p:cNvSpPr>
          <p:nvPr>
            <p:ph type="body" sz="quarter" idx="13"/>
          </p:nvPr>
        </p:nvSpPr>
        <p:spPr>
          <a:xfrm>
            <a:off x="5959475" y="2454275"/>
            <a:ext cx="5216525" cy="315912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NO"/>
          </a:p>
        </p:txBody>
      </p:sp>
      <p:sp>
        <p:nvSpPr>
          <p:cNvPr id="3" name="Footer Placeholder 2">
            <a:extLst>
              <a:ext uri="{FF2B5EF4-FFF2-40B4-BE49-F238E27FC236}">
                <a16:creationId xmlns:a16="http://schemas.microsoft.com/office/drawing/2014/main" id="{9E2C3FCA-EB68-DF86-B070-DD33E4BE2809}"/>
              </a:ext>
            </a:extLst>
          </p:cNvPr>
          <p:cNvSpPr>
            <a:spLocks noGrp="1"/>
          </p:cNvSpPr>
          <p:nvPr>
            <p:ph type="ftr" sz="quarter" idx="14"/>
          </p:nvPr>
        </p:nvSpPr>
        <p:spPr/>
        <p:txBody>
          <a:bodyPr/>
          <a:lstStyle/>
          <a:p>
            <a:endParaRPr lang="nb-NO"/>
          </a:p>
        </p:txBody>
      </p:sp>
    </p:spTree>
    <p:extLst>
      <p:ext uri="{BB962C8B-B14F-4D97-AF65-F5344CB8AC3E}">
        <p14:creationId xmlns:p14="http://schemas.microsoft.com/office/powerpoint/2010/main" val="2606720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eft Picture 4">
    <p:spTree>
      <p:nvGrpSpPr>
        <p:cNvPr id="1" name=""/>
        <p:cNvGrpSpPr/>
        <p:nvPr/>
      </p:nvGrpSpPr>
      <p:grpSpPr>
        <a:xfrm>
          <a:off x="0" y="0"/>
          <a:ext cx="0" cy="0"/>
          <a:chOff x="0" y="0"/>
          <a:chExt cx="0" cy="0"/>
        </a:xfrm>
      </p:grpSpPr>
      <p:sp>
        <p:nvSpPr>
          <p:cNvPr id="2" name="Title 1"/>
          <p:cNvSpPr>
            <a:spLocks noGrp="1"/>
          </p:cNvSpPr>
          <p:nvPr>
            <p:ph type="title"/>
          </p:nvPr>
        </p:nvSpPr>
        <p:spPr>
          <a:xfrm>
            <a:off x="5943600" y="1201118"/>
            <a:ext cx="4468579" cy="1137468"/>
          </a:xfrm>
          <a:prstGeom prst="rect">
            <a:avLst/>
          </a:prstGeom>
        </p:spPr>
        <p:txBody>
          <a:bodyPr/>
          <a:lstStyle/>
          <a:p>
            <a:r>
              <a:rPr lang="sv-SE"/>
              <a:t>Klicka här för att ändra mall för rubrikformat</a:t>
            </a:r>
            <a:endParaRPr lang="en-US"/>
          </a:p>
        </p:txBody>
      </p:sp>
      <p:sp>
        <p:nvSpPr>
          <p:cNvPr id="4" name="Picture Placeholder 8"/>
          <p:cNvSpPr>
            <a:spLocks noGrp="1"/>
          </p:cNvSpPr>
          <p:nvPr>
            <p:ph type="pic" sz="quarter" idx="12"/>
          </p:nvPr>
        </p:nvSpPr>
        <p:spPr>
          <a:xfrm>
            <a:off x="1598367" y="1169890"/>
            <a:ext cx="3417289" cy="4518220"/>
          </a:xfrm>
          <a:prstGeom prst="rect">
            <a:avLst/>
          </a:prstGeom>
          <a:gradFill>
            <a:gsLst>
              <a:gs pos="0">
                <a:schemeClr val="tx1">
                  <a:alpha val="40000"/>
                </a:schemeClr>
              </a:gs>
              <a:gs pos="99000">
                <a:schemeClr val="tx1">
                  <a:alpha val="20000"/>
                </a:schemeClr>
              </a:gs>
            </a:gsLst>
            <a:lin ang="5400000" scaled="1"/>
          </a:gradFill>
          <a:ln>
            <a:noFill/>
          </a:ln>
          <a:effectLst>
            <a:outerShdw blurRad="529822" dist="167809" dir="7165638" sx="100059" sy="100059" algn="ctr" rotWithShape="0">
              <a:schemeClr val="accent2">
                <a:lumMod val="75000"/>
                <a:alpha val="19000"/>
              </a:schemeClr>
            </a:outerShdw>
          </a:effectLst>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5" name="Text Placeholder 8">
            <a:extLst>
              <a:ext uri="{FF2B5EF4-FFF2-40B4-BE49-F238E27FC236}">
                <a16:creationId xmlns:a16="http://schemas.microsoft.com/office/drawing/2014/main" id="{69BB66FA-60E1-EE46-84A2-692E760A8DD7}"/>
              </a:ext>
            </a:extLst>
          </p:cNvPr>
          <p:cNvSpPr>
            <a:spLocks noGrp="1"/>
          </p:cNvSpPr>
          <p:nvPr>
            <p:ph type="body" sz="quarter" idx="13"/>
          </p:nvPr>
        </p:nvSpPr>
        <p:spPr>
          <a:xfrm>
            <a:off x="5943600" y="2497757"/>
            <a:ext cx="4468579" cy="315912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NO"/>
          </a:p>
        </p:txBody>
      </p:sp>
      <p:sp>
        <p:nvSpPr>
          <p:cNvPr id="7" name="Footer Placeholder 6">
            <a:extLst>
              <a:ext uri="{FF2B5EF4-FFF2-40B4-BE49-F238E27FC236}">
                <a16:creationId xmlns:a16="http://schemas.microsoft.com/office/drawing/2014/main" id="{4C842FA9-0939-948E-34A3-85DC75D69AB1}"/>
              </a:ext>
            </a:extLst>
          </p:cNvPr>
          <p:cNvSpPr>
            <a:spLocks noGrp="1"/>
          </p:cNvSpPr>
          <p:nvPr>
            <p:ph type="ftr" sz="quarter" idx="14"/>
          </p:nvPr>
        </p:nvSpPr>
        <p:spPr/>
        <p:txBody>
          <a:bodyPr/>
          <a:lstStyle/>
          <a:p>
            <a:endParaRPr lang="nb-NO"/>
          </a:p>
        </p:txBody>
      </p:sp>
    </p:spTree>
    <p:extLst>
      <p:ext uri="{BB962C8B-B14F-4D97-AF65-F5344CB8AC3E}">
        <p14:creationId xmlns:p14="http://schemas.microsoft.com/office/powerpoint/2010/main" val="2958103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eft Picture 5">
    <p:spTree>
      <p:nvGrpSpPr>
        <p:cNvPr id="1" name=""/>
        <p:cNvGrpSpPr/>
        <p:nvPr/>
      </p:nvGrpSpPr>
      <p:grpSpPr>
        <a:xfrm>
          <a:off x="0" y="0"/>
          <a:ext cx="0" cy="0"/>
          <a:chOff x="0" y="0"/>
          <a:chExt cx="0" cy="0"/>
        </a:xfrm>
      </p:grpSpPr>
      <p:sp>
        <p:nvSpPr>
          <p:cNvPr id="2" name="Title 1"/>
          <p:cNvSpPr>
            <a:spLocks noGrp="1"/>
          </p:cNvSpPr>
          <p:nvPr>
            <p:ph type="title"/>
          </p:nvPr>
        </p:nvSpPr>
        <p:spPr>
          <a:xfrm>
            <a:off x="3987385" y="946702"/>
            <a:ext cx="6832444" cy="1249845"/>
          </a:xfrm>
          <a:prstGeom prst="rect">
            <a:avLst/>
          </a:prstGeom>
        </p:spPr>
        <p:txBody>
          <a:bodyPr/>
          <a:lstStyle/>
          <a:p>
            <a:r>
              <a:rPr lang="sv-SE"/>
              <a:t>Klicka här för att ändra mall för rubrikformat</a:t>
            </a:r>
            <a:endParaRPr lang="en-US"/>
          </a:p>
        </p:txBody>
      </p:sp>
      <p:sp>
        <p:nvSpPr>
          <p:cNvPr id="4" name="Picture Placeholder 8"/>
          <p:cNvSpPr>
            <a:spLocks noGrp="1"/>
          </p:cNvSpPr>
          <p:nvPr>
            <p:ph type="pic" sz="quarter" idx="12"/>
          </p:nvPr>
        </p:nvSpPr>
        <p:spPr>
          <a:xfrm>
            <a:off x="0" y="0"/>
            <a:ext cx="3043596"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5" name="Text Placeholder 8">
            <a:extLst>
              <a:ext uri="{FF2B5EF4-FFF2-40B4-BE49-F238E27FC236}">
                <a16:creationId xmlns:a16="http://schemas.microsoft.com/office/drawing/2014/main" id="{F7B7DB1C-5106-7542-8134-C8E40CE42F4C}"/>
              </a:ext>
            </a:extLst>
          </p:cNvPr>
          <p:cNvSpPr>
            <a:spLocks noGrp="1"/>
          </p:cNvSpPr>
          <p:nvPr>
            <p:ph type="body" sz="quarter" idx="13"/>
          </p:nvPr>
        </p:nvSpPr>
        <p:spPr>
          <a:xfrm>
            <a:off x="3987386" y="2454275"/>
            <a:ext cx="6832444" cy="3159125"/>
          </a:xfrm>
        </p:spPr>
        <p:txBody>
          <a:bodyPr/>
          <a:lstStyle>
            <a:lvl1pPr marL="0" indent="0">
              <a:buFont typeface="Arial" panose="020B0604020202020204" pitchFamily="34" charset="0"/>
              <a:buNone/>
              <a:defRPr/>
            </a:lvl1pPr>
            <a:lvl2pPr marL="358775" indent="0">
              <a:buFont typeface="Arial" panose="020B0604020202020204" pitchFamily="34" charset="0"/>
              <a:buNone/>
              <a:defRPr/>
            </a:lvl2pPr>
            <a:lvl3pPr marL="674687" indent="0">
              <a:buFont typeface="Arial" panose="020B0604020202020204" pitchFamily="34" charset="0"/>
              <a:buNone/>
              <a:defRPr/>
            </a:lvl3pPr>
            <a:lvl4pPr marL="1023938" indent="0">
              <a:buFont typeface="Arial" panose="020B0604020202020204" pitchFamily="34" charset="0"/>
              <a:buNone/>
              <a:defRPr/>
            </a:lvl4pPr>
            <a:lvl5pPr marL="1397000" indent="0">
              <a:buFont typeface="Arial" panose="020B0604020202020204" pitchFamily="34" charse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NO"/>
          </a:p>
        </p:txBody>
      </p:sp>
      <p:sp>
        <p:nvSpPr>
          <p:cNvPr id="6" name="Free Form 2">
            <a:extLst>
              <a:ext uri="{FF2B5EF4-FFF2-40B4-BE49-F238E27FC236}">
                <a16:creationId xmlns:a16="http://schemas.microsoft.com/office/drawing/2014/main" id="{850378CB-5797-453E-C521-7BC94B1A72F1}"/>
              </a:ext>
            </a:extLst>
          </p:cNvPr>
          <p:cNvSpPr/>
          <p:nvPr userDrawn="1"/>
        </p:nvSpPr>
        <p:spPr>
          <a:xfrm>
            <a:off x="261570" y="221020"/>
            <a:ext cx="271178" cy="258598"/>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solidFill>
            <a:schemeClr val="bg1"/>
          </a:solidFill>
          <a:ln w="0" cap="flat" cmpd="sng">
            <a:noFill/>
            <a:prstDash val="solid"/>
            <a:miter lim="800000"/>
          </a:ln>
        </p:spPr>
        <p:txBody>
          <a:bodyPr wrap="square" anchor="ctr">
            <a:spAutoFit/>
          </a:bodyPr>
          <a:lstStyle/>
          <a:p>
            <a:pPr algn="ctr" defTabSz="914330" eaLnBrk="1" fontAlgn="auto" hangingPunct="1">
              <a:spcBef>
                <a:spcPts val="0"/>
              </a:spcBef>
              <a:spcAft>
                <a:spcPts val="0"/>
              </a:spcAft>
              <a:defRPr/>
            </a:pPr>
            <a:endParaRPr lang="en-US">
              <a:solidFill>
                <a:schemeClr val="accent2"/>
              </a:solidFill>
              <a:latin typeface="+mn-lt"/>
            </a:endParaRPr>
          </a:p>
        </p:txBody>
      </p:sp>
      <p:sp>
        <p:nvSpPr>
          <p:cNvPr id="8" name="Footer Placeholder 7">
            <a:extLst>
              <a:ext uri="{FF2B5EF4-FFF2-40B4-BE49-F238E27FC236}">
                <a16:creationId xmlns:a16="http://schemas.microsoft.com/office/drawing/2014/main" id="{93EC5E97-2952-773E-0313-99F0B26BA5BB}"/>
              </a:ext>
            </a:extLst>
          </p:cNvPr>
          <p:cNvSpPr>
            <a:spLocks noGrp="1"/>
          </p:cNvSpPr>
          <p:nvPr>
            <p:ph type="ftr" sz="quarter" idx="14"/>
          </p:nvPr>
        </p:nvSpPr>
        <p:spPr/>
        <p:txBody>
          <a:bodyPr/>
          <a:lstStyle/>
          <a:p>
            <a:endParaRPr lang="nb-NO"/>
          </a:p>
        </p:txBody>
      </p:sp>
    </p:spTree>
    <p:extLst>
      <p:ext uri="{BB962C8B-B14F-4D97-AF65-F5344CB8AC3E}">
        <p14:creationId xmlns:p14="http://schemas.microsoft.com/office/powerpoint/2010/main" val="2900872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ight Picture 2">
    <p:spTree>
      <p:nvGrpSpPr>
        <p:cNvPr id="1" name=""/>
        <p:cNvGrpSpPr/>
        <p:nvPr/>
      </p:nvGrpSpPr>
      <p:grpSpPr>
        <a:xfrm>
          <a:off x="0" y="0"/>
          <a:ext cx="0" cy="0"/>
          <a:chOff x="0" y="0"/>
          <a:chExt cx="0" cy="0"/>
        </a:xfrm>
      </p:grpSpPr>
      <p:sp>
        <p:nvSpPr>
          <p:cNvPr id="2" name="Title 1"/>
          <p:cNvSpPr>
            <a:spLocks noGrp="1"/>
          </p:cNvSpPr>
          <p:nvPr>
            <p:ph type="title"/>
          </p:nvPr>
        </p:nvSpPr>
        <p:spPr>
          <a:xfrm>
            <a:off x="1362270" y="946702"/>
            <a:ext cx="4575822" cy="1249845"/>
          </a:xfrm>
          <a:prstGeom prst="rect">
            <a:avLst/>
          </a:prstGeom>
        </p:spPr>
        <p:txBody>
          <a:bodyPr/>
          <a:lstStyle/>
          <a:p>
            <a:r>
              <a:rPr lang="sv-SE"/>
              <a:t>Klicka här för att ändra mall för rubrikformat</a:t>
            </a:r>
            <a:endParaRPr lang="en-US"/>
          </a:p>
        </p:txBody>
      </p:sp>
      <p:sp>
        <p:nvSpPr>
          <p:cNvPr id="4" name="Picture Placeholder 8"/>
          <p:cNvSpPr>
            <a:spLocks noGrp="1"/>
          </p:cNvSpPr>
          <p:nvPr>
            <p:ph type="pic" sz="quarter" idx="12"/>
          </p:nvPr>
        </p:nvSpPr>
        <p:spPr>
          <a:xfrm>
            <a:off x="7112000" y="0"/>
            <a:ext cx="5080000"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5" name="Text Placeholder 8">
            <a:extLst>
              <a:ext uri="{FF2B5EF4-FFF2-40B4-BE49-F238E27FC236}">
                <a16:creationId xmlns:a16="http://schemas.microsoft.com/office/drawing/2014/main" id="{FE1BD51A-6428-604C-A906-BFB3110A1801}"/>
              </a:ext>
            </a:extLst>
          </p:cNvPr>
          <p:cNvSpPr>
            <a:spLocks noGrp="1"/>
          </p:cNvSpPr>
          <p:nvPr>
            <p:ph type="body" sz="quarter" idx="13"/>
          </p:nvPr>
        </p:nvSpPr>
        <p:spPr>
          <a:xfrm>
            <a:off x="1362271" y="2454275"/>
            <a:ext cx="4575822" cy="315912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NO"/>
          </a:p>
        </p:txBody>
      </p:sp>
      <p:sp>
        <p:nvSpPr>
          <p:cNvPr id="7" name="Slide Number Placeholder 24">
            <a:extLst>
              <a:ext uri="{FF2B5EF4-FFF2-40B4-BE49-F238E27FC236}">
                <a16:creationId xmlns:a16="http://schemas.microsoft.com/office/drawing/2014/main" id="{4D65DF1D-915C-5C2D-B699-6F3552BE83FD}"/>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bg2"/>
                </a:solidFill>
                <a:latin typeface="+mj-lt"/>
                <a:ea typeface="Open Sans SemiBold" charset="0"/>
                <a:cs typeface="Open Sans SemiBold" charset="0"/>
              </a:rPr>
              <a:pPr fontAlgn="auto">
                <a:spcBef>
                  <a:spcPts val="0"/>
                </a:spcBef>
                <a:spcAft>
                  <a:spcPts val="0"/>
                </a:spcAft>
                <a:defRPr/>
              </a:pPr>
              <a:t>‹#›</a:t>
            </a:fld>
            <a:endParaRPr lang="en-US" sz="800" b="1">
              <a:solidFill>
                <a:schemeClr val="bg2"/>
              </a:solidFill>
              <a:latin typeface="+mj-lt"/>
              <a:ea typeface="Open Sans SemiBold" charset="0"/>
              <a:cs typeface="Open Sans SemiBold" charset="0"/>
            </a:endParaRPr>
          </a:p>
        </p:txBody>
      </p:sp>
      <p:sp>
        <p:nvSpPr>
          <p:cNvPr id="8" name="Graphic 3">
            <a:extLst>
              <a:ext uri="{FF2B5EF4-FFF2-40B4-BE49-F238E27FC236}">
                <a16:creationId xmlns:a16="http://schemas.microsoft.com/office/drawing/2014/main" id="{56981DD7-02F2-74CD-C338-36A97E416156}"/>
              </a:ext>
            </a:extLst>
          </p:cNvPr>
          <p:cNvSpPr/>
          <p:nvPr userDrawn="1"/>
        </p:nvSpPr>
        <p:spPr>
          <a:xfrm rot="16200000">
            <a:off x="11556016" y="518259"/>
            <a:ext cx="550889" cy="14031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p:spPr>
        <p:txBody>
          <a:bodyPr anchor="ctr"/>
          <a:lstStyle/>
          <a:p>
            <a:pPr defTabSz="914330" eaLnBrk="1" fontAlgn="auto" hangingPunct="1">
              <a:spcBef>
                <a:spcPts val="0"/>
              </a:spcBef>
              <a:spcAft>
                <a:spcPts val="0"/>
              </a:spcAft>
              <a:defRPr/>
            </a:pPr>
            <a:endParaRPr lang="nb-NO">
              <a:solidFill>
                <a:schemeClr val="accent2"/>
              </a:solidFill>
              <a:latin typeface="+mn-lt"/>
            </a:endParaRPr>
          </a:p>
        </p:txBody>
      </p:sp>
    </p:spTree>
    <p:extLst>
      <p:ext uri="{BB962C8B-B14F-4D97-AF65-F5344CB8AC3E}">
        <p14:creationId xmlns:p14="http://schemas.microsoft.com/office/powerpoint/2010/main" val="3611263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Right Picture 5">
    <p:spTree>
      <p:nvGrpSpPr>
        <p:cNvPr id="1" name=""/>
        <p:cNvGrpSpPr/>
        <p:nvPr/>
      </p:nvGrpSpPr>
      <p:grpSpPr>
        <a:xfrm>
          <a:off x="0" y="0"/>
          <a:ext cx="0" cy="0"/>
          <a:chOff x="0" y="0"/>
          <a:chExt cx="0" cy="0"/>
        </a:xfrm>
      </p:grpSpPr>
      <p:sp>
        <p:nvSpPr>
          <p:cNvPr id="2" name="Title 1"/>
          <p:cNvSpPr>
            <a:spLocks noGrp="1"/>
          </p:cNvSpPr>
          <p:nvPr>
            <p:ph type="title"/>
          </p:nvPr>
        </p:nvSpPr>
        <p:spPr>
          <a:xfrm>
            <a:off x="1364106" y="946702"/>
            <a:ext cx="6610851" cy="1249845"/>
          </a:xfrm>
          <a:prstGeom prst="rect">
            <a:avLst/>
          </a:prstGeom>
        </p:spPr>
        <p:txBody>
          <a:bodyPr/>
          <a:lstStyle/>
          <a:p>
            <a:r>
              <a:rPr lang="sv-SE"/>
              <a:t>Klicka här för att ändra mall för rubrikformat</a:t>
            </a:r>
            <a:endParaRPr lang="en-US"/>
          </a:p>
        </p:txBody>
      </p:sp>
      <p:sp>
        <p:nvSpPr>
          <p:cNvPr id="4" name="Picture Placeholder 8"/>
          <p:cNvSpPr>
            <a:spLocks noGrp="1"/>
          </p:cNvSpPr>
          <p:nvPr>
            <p:ph type="pic" sz="quarter" idx="12"/>
          </p:nvPr>
        </p:nvSpPr>
        <p:spPr>
          <a:xfrm>
            <a:off x="9148404" y="0"/>
            <a:ext cx="3043596"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5" name="Text Placeholder 8">
            <a:extLst>
              <a:ext uri="{FF2B5EF4-FFF2-40B4-BE49-F238E27FC236}">
                <a16:creationId xmlns:a16="http://schemas.microsoft.com/office/drawing/2014/main" id="{72B11622-7ACB-B64D-A5F3-092284AD0520}"/>
              </a:ext>
            </a:extLst>
          </p:cNvPr>
          <p:cNvSpPr>
            <a:spLocks noGrp="1"/>
          </p:cNvSpPr>
          <p:nvPr>
            <p:ph type="body" sz="quarter" idx="13"/>
          </p:nvPr>
        </p:nvSpPr>
        <p:spPr>
          <a:xfrm>
            <a:off x="1364106" y="2454275"/>
            <a:ext cx="6610851" cy="315912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NO"/>
          </a:p>
        </p:txBody>
      </p:sp>
      <p:sp>
        <p:nvSpPr>
          <p:cNvPr id="6" name="Slide Number Placeholder 24">
            <a:extLst>
              <a:ext uri="{FF2B5EF4-FFF2-40B4-BE49-F238E27FC236}">
                <a16:creationId xmlns:a16="http://schemas.microsoft.com/office/drawing/2014/main" id="{F66E0D0A-2AD1-7343-AE9C-2DA6BA8FDD34}"/>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bg2"/>
                </a:solidFill>
                <a:latin typeface="+mj-lt"/>
                <a:ea typeface="Open Sans SemiBold" charset="0"/>
                <a:cs typeface="Open Sans SemiBold" charset="0"/>
              </a:rPr>
              <a:pPr fontAlgn="auto">
                <a:spcBef>
                  <a:spcPts val="0"/>
                </a:spcBef>
                <a:spcAft>
                  <a:spcPts val="0"/>
                </a:spcAft>
                <a:defRPr/>
              </a:pPr>
              <a:t>‹#›</a:t>
            </a:fld>
            <a:endParaRPr lang="en-US" sz="800" b="1">
              <a:solidFill>
                <a:schemeClr val="bg2"/>
              </a:solidFill>
              <a:latin typeface="+mj-lt"/>
              <a:ea typeface="Open Sans SemiBold" charset="0"/>
              <a:cs typeface="Open Sans SemiBold" charset="0"/>
            </a:endParaRPr>
          </a:p>
        </p:txBody>
      </p:sp>
      <p:sp>
        <p:nvSpPr>
          <p:cNvPr id="7" name="Graphic 3">
            <a:extLst>
              <a:ext uri="{FF2B5EF4-FFF2-40B4-BE49-F238E27FC236}">
                <a16:creationId xmlns:a16="http://schemas.microsoft.com/office/drawing/2014/main" id="{E3F043E4-E93A-6051-2673-1AC29B3B7CA4}"/>
              </a:ext>
            </a:extLst>
          </p:cNvPr>
          <p:cNvSpPr/>
          <p:nvPr userDrawn="1"/>
        </p:nvSpPr>
        <p:spPr>
          <a:xfrm rot="16200000">
            <a:off x="11556016" y="518259"/>
            <a:ext cx="550889" cy="14031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p:spPr>
        <p:txBody>
          <a:bodyPr anchor="ctr"/>
          <a:lstStyle/>
          <a:p>
            <a:pPr defTabSz="914330" eaLnBrk="1" fontAlgn="auto" hangingPunct="1">
              <a:spcBef>
                <a:spcPts val="0"/>
              </a:spcBef>
              <a:spcAft>
                <a:spcPts val="0"/>
              </a:spcAft>
              <a:defRPr/>
            </a:pPr>
            <a:endParaRPr lang="nb-NO">
              <a:solidFill>
                <a:schemeClr val="accent2"/>
              </a:solidFill>
              <a:latin typeface="+mn-lt"/>
            </a:endParaRPr>
          </a:p>
        </p:txBody>
      </p:sp>
    </p:spTree>
    <p:extLst>
      <p:ext uri="{BB962C8B-B14F-4D97-AF65-F5344CB8AC3E}">
        <p14:creationId xmlns:p14="http://schemas.microsoft.com/office/powerpoint/2010/main" val="3033243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ottom picture">
    <p:spTree>
      <p:nvGrpSpPr>
        <p:cNvPr id="1" name=""/>
        <p:cNvGrpSpPr/>
        <p:nvPr/>
      </p:nvGrpSpPr>
      <p:grpSpPr>
        <a:xfrm>
          <a:off x="0" y="0"/>
          <a:ext cx="0" cy="0"/>
          <a:chOff x="0" y="0"/>
          <a:chExt cx="0" cy="0"/>
        </a:xfrm>
      </p:grpSpPr>
      <p:sp>
        <p:nvSpPr>
          <p:cNvPr id="3" name="Picture Placeholder 8"/>
          <p:cNvSpPr>
            <a:spLocks noGrp="1"/>
          </p:cNvSpPr>
          <p:nvPr>
            <p:ph type="pic" sz="quarter" idx="14"/>
          </p:nvPr>
        </p:nvSpPr>
        <p:spPr>
          <a:xfrm>
            <a:off x="6850252" y="1533606"/>
            <a:ext cx="5350790" cy="379078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11" name="Title 1">
            <a:extLst>
              <a:ext uri="{FF2B5EF4-FFF2-40B4-BE49-F238E27FC236}">
                <a16:creationId xmlns:a16="http://schemas.microsoft.com/office/drawing/2014/main" id="{391E3D07-52E9-7C93-BCDB-65F77FBF1A6D}"/>
              </a:ext>
            </a:extLst>
          </p:cNvPr>
          <p:cNvSpPr>
            <a:spLocks noGrp="1"/>
          </p:cNvSpPr>
          <p:nvPr>
            <p:ph type="title" hasCustomPrompt="1"/>
          </p:nvPr>
        </p:nvSpPr>
        <p:spPr>
          <a:xfrm>
            <a:off x="1362270" y="946702"/>
            <a:ext cx="4575822" cy="1249845"/>
          </a:xfrm>
          <a:prstGeom prst="rect">
            <a:avLst/>
          </a:prstGeom>
        </p:spPr>
        <p:txBody>
          <a:bodyPr/>
          <a:lstStyle/>
          <a:p>
            <a:r>
              <a:rPr lang="en-GB"/>
              <a:t>Click to edit </a:t>
            </a:r>
            <a:br>
              <a:rPr lang="en-GB"/>
            </a:br>
            <a:r>
              <a:rPr lang="en-GB"/>
              <a:t>Master title style</a:t>
            </a:r>
            <a:endParaRPr lang="en-US"/>
          </a:p>
        </p:txBody>
      </p:sp>
      <p:sp>
        <p:nvSpPr>
          <p:cNvPr id="12" name="Text Placeholder 8">
            <a:extLst>
              <a:ext uri="{FF2B5EF4-FFF2-40B4-BE49-F238E27FC236}">
                <a16:creationId xmlns:a16="http://schemas.microsoft.com/office/drawing/2014/main" id="{20997B1E-9C61-4CA9-93F4-75404C6F515D}"/>
              </a:ext>
            </a:extLst>
          </p:cNvPr>
          <p:cNvSpPr>
            <a:spLocks noGrp="1"/>
          </p:cNvSpPr>
          <p:nvPr>
            <p:ph type="body" sz="quarter" idx="13"/>
          </p:nvPr>
        </p:nvSpPr>
        <p:spPr>
          <a:xfrm>
            <a:off x="1362271" y="2454275"/>
            <a:ext cx="4575822" cy="315912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NO"/>
          </a:p>
        </p:txBody>
      </p:sp>
      <p:sp>
        <p:nvSpPr>
          <p:cNvPr id="5" name="Footer Placeholder 4">
            <a:extLst>
              <a:ext uri="{FF2B5EF4-FFF2-40B4-BE49-F238E27FC236}">
                <a16:creationId xmlns:a16="http://schemas.microsoft.com/office/drawing/2014/main" id="{33B064B2-70C2-3E28-C10A-18722CD1D116}"/>
              </a:ext>
            </a:extLst>
          </p:cNvPr>
          <p:cNvSpPr>
            <a:spLocks noGrp="1"/>
          </p:cNvSpPr>
          <p:nvPr>
            <p:ph type="ftr" sz="quarter" idx="15"/>
          </p:nvPr>
        </p:nvSpPr>
        <p:spPr/>
        <p:txBody>
          <a:bodyPr/>
          <a:lstStyle/>
          <a:p>
            <a:endParaRPr lang="nb-NO"/>
          </a:p>
        </p:txBody>
      </p:sp>
    </p:spTree>
    <p:extLst>
      <p:ext uri="{BB962C8B-B14F-4D97-AF65-F5344CB8AC3E}">
        <p14:creationId xmlns:p14="http://schemas.microsoft.com/office/powerpoint/2010/main" val="1492753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1+#ppt_w/2"/>
                                          </p:val>
                                        </p:tav>
                                        <p:tav tm="100000">
                                          <p:val>
                                            <p:strVal val="#ppt_x"/>
                                          </p:val>
                                        </p:tav>
                                      </p:tavLst>
                                    </p:anim>
                                    <p:anim calcmode="lin" valueType="num">
                                      <p:cBhvr additive="base">
                                        <p:cTn id="8" dur="1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ight Picture 6">
    <p:spTree>
      <p:nvGrpSpPr>
        <p:cNvPr id="1" name=""/>
        <p:cNvGrpSpPr/>
        <p:nvPr/>
      </p:nvGrpSpPr>
      <p:grpSpPr>
        <a:xfrm>
          <a:off x="0" y="0"/>
          <a:ext cx="0" cy="0"/>
          <a:chOff x="0" y="0"/>
          <a:chExt cx="0" cy="0"/>
        </a:xfrm>
      </p:grpSpPr>
      <p:sp>
        <p:nvSpPr>
          <p:cNvPr id="2" name="Title 1"/>
          <p:cNvSpPr>
            <a:spLocks noGrp="1"/>
          </p:cNvSpPr>
          <p:nvPr>
            <p:ph type="title"/>
          </p:nvPr>
        </p:nvSpPr>
        <p:spPr>
          <a:xfrm>
            <a:off x="1569053" y="946702"/>
            <a:ext cx="4206713" cy="1249845"/>
          </a:xfrm>
        </p:spPr>
        <p:txBody>
          <a:bodyPr/>
          <a:lstStyle/>
          <a:p>
            <a:r>
              <a:rPr lang="sv-SE"/>
              <a:t>Klicka här för att ändra mall för rubrikformat</a:t>
            </a:r>
            <a:endParaRPr lang="en-US"/>
          </a:p>
        </p:txBody>
      </p:sp>
      <p:sp>
        <p:nvSpPr>
          <p:cNvPr id="3" name="Picture Placeholder 8"/>
          <p:cNvSpPr>
            <a:spLocks noGrp="1"/>
          </p:cNvSpPr>
          <p:nvPr>
            <p:ph type="pic" sz="quarter" idx="14"/>
          </p:nvPr>
        </p:nvSpPr>
        <p:spPr>
          <a:xfrm>
            <a:off x="6524718" y="1135075"/>
            <a:ext cx="4369401" cy="4574846"/>
          </a:xfrm>
          <a:prstGeom prst="rect">
            <a:avLst/>
          </a:prstGeom>
          <a:solidFill>
            <a:schemeClr val="tx2"/>
          </a:solidFill>
          <a:ln>
            <a:noFill/>
          </a:ln>
          <a:effectLst>
            <a:outerShdw blurRad="376843" dist="86160" dir="2580000" algn="t" rotWithShape="0">
              <a:schemeClr val="accent2">
                <a:lumMod val="75000"/>
                <a:alpha val="28000"/>
              </a:schemeClr>
            </a:outerShdw>
          </a:effectLst>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5" name="Text Placeholder 8">
            <a:extLst>
              <a:ext uri="{FF2B5EF4-FFF2-40B4-BE49-F238E27FC236}">
                <a16:creationId xmlns:a16="http://schemas.microsoft.com/office/drawing/2014/main" id="{4AD033A5-129C-CC43-B521-F2D07C0D004E}"/>
              </a:ext>
            </a:extLst>
          </p:cNvPr>
          <p:cNvSpPr>
            <a:spLocks noGrp="1"/>
          </p:cNvSpPr>
          <p:nvPr>
            <p:ph type="body" sz="quarter" idx="13"/>
          </p:nvPr>
        </p:nvSpPr>
        <p:spPr>
          <a:xfrm>
            <a:off x="1569054" y="2454275"/>
            <a:ext cx="4206713" cy="315912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NO"/>
          </a:p>
        </p:txBody>
      </p:sp>
      <p:sp>
        <p:nvSpPr>
          <p:cNvPr id="7" name="Footer Placeholder 6">
            <a:extLst>
              <a:ext uri="{FF2B5EF4-FFF2-40B4-BE49-F238E27FC236}">
                <a16:creationId xmlns:a16="http://schemas.microsoft.com/office/drawing/2014/main" id="{3C6446EF-FE98-43E1-30E3-7EA4BD1B2038}"/>
              </a:ext>
            </a:extLst>
          </p:cNvPr>
          <p:cNvSpPr>
            <a:spLocks noGrp="1"/>
          </p:cNvSpPr>
          <p:nvPr>
            <p:ph type="ftr" sz="quarter" idx="15"/>
          </p:nvPr>
        </p:nvSpPr>
        <p:spPr/>
        <p:txBody>
          <a:bodyPr/>
          <a:lstStyle/>
          <a:p>
            <a:endParaRPr lang="nb-NO"/>
          </a:p>
        </p:txBody>
      </p:sp>
    </p:spTree>
    <p:extLst>
      <p:ext uri="{BB962C8B-B14F-4D97-AF65-F5344CB8AC3E}">
        <p14:creationId xmlns:p14="http://schemas.microsoft.com/office/powerpoint/2010/main" val="970088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Right picture/content">
    <p:spTree>
      <p:nvGrpSpPr>
        <p:cNvPr id="1" name=""/>
        <p:cNvGrpSpPr/>
        <p:nvPr/>
      </p:nvGrpSpPr>
      <p:grpSpPr>
        <a:xfrm>
          <a:off x="0" y="0"/>
          <a:ext cx="0" cy="0"/>
          <a:chOff x="0" y="0"/>
          <a:chExt cx="0" cy="0"/>
        </a:xfrm>
      </p:grpSpPr>
      <p:sp>
        <p:nvSpPr>
          <p:cNvPr id="2" name="Title 1"/>
          <p:cNvSpPr>
            <a:spLocks noGrp="1"/>
          </p:cNvSpPr>
          <p:nvPr>
            <p:ph type="title"/>
          </p:nvPr>
        </p:nvSpPr>
        <p:spPr>
          <a:xfrm>
            <a:off x="1455576" y="946702"/>
            <a:ext cx="3352398" cy="1249845"/>
          </a:xfrm>
        </p:spPr>
        <p:txBody>
          <a:bodyPr/>
          <a:lstStyle/>
          <a:p>
            <a:r>
              <a:rPr lang="sv-SE"/>
              <a:t>Klicka här för att ändra mall för rubrikformat</a:t>
            </a:r>
            <a:endParaRPr lang="en-US"/>
          </a:p>
        </p:txBody>
      </p:sp>
      <p:sp>
        <p:nvSpPr>
          <p:cNvPr id="8" name="Content Placeholder 7"/>
          <p:cNvSpPr>
            <a:spLocks noGrp="1"/>
          </p:cNvSpPr>
          <p:nvPr>
            <p:ph sz="quarter" idx="18"/>
          </p:nvPr>
        </p:nvSpPr>
        <p:spPr>
          <a:xfrm>
            <a:off x="5452911" y="936625"/>
            <a:ext cx="5283514" cy="4879975"/>
          </a:xfrm>
          <a:solidFill>
            <a:schemeClr val="bg1"/>
          </a:solidFill>
        </p:spPr>
        <p:txBody>
          <a:bodyPr/>
          <a:lstStyle/>
          <a:p>
            <a:pPr lvl="0"/>
            <a:r>
              <a:rPr lang="sv-SE"/>
              <a:t>Klicka här för att ändra format på bakgrundstexten</a:t>
            </a:r>
          </a:p>
        </p:txBody>
      </p:sp>
      <p:sp>
        <p:nvSpPr>
          <p:cNvPr id="5" name="Text Placeholder 8">
            <a:extLst>
              <a:ext uri="{FF2B5EF4-FFF2-40B4-BE49-F238E27FC236}">
                <a16:creationId xmlns:a16="http://schemas.microsoft.com/office/drawing/2014/main" id="{02B15E10-71D6-D843-BDD8-5F12AD66D3E6}"/>
              </a:ext>
            </a:extLst>
          </p:cNvPr>
          <p:cNvSpPr>
            <a:spLocks noGrp="1"/>
          </p:cNvSpPr>
          <p:nvPr>
            <p:ph type="body" sz="quarter" idx="13"/>
          </p:nvPr>
        </p:nvSpPr>
        <p:spPr>
          <a:xfrm>
            <a:off x="1455575" y="2454275"/>
            <a:ext cx="3352399" cy="315912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NO"/>
          </a:p>
        </p:txBody>
      </p:sp>
      <p:sp>
        <p:nvSpPr>
          <p:cNvPr id="6" name="Footer Placeholder 5">
            <a:extLst>
              <a:ext uri="{FF2B5EF4-FFF2-40B4-BE49-F238E27FC236}">
                <a16:creationId xmlns:a16="http://schemas.microsoft.com/office/drawing/2014/main" id="{BB2742DB-D95E-CB2D-1539-C27BA753D4FB}"/>
              </a:ext>
            </a:extLst>
          </p:cNvPr>
          <p:cNvSpPr>
            <a:spLocks noGrp="1"/>
          </p:cNvSpPr>
          <p:nvPr>
            <p:ph type="ftr" sz="quarter" idx="19"/>
          </p:nvPr>
        </p:nvSpPr>
        <p:spPr/>
        <p:txBody>
          <a:bodyPr/>
          <a:lstStyle/>
          <a:p>
            <a:endParaRPr lang="nb-NO"/>
          </a:p>
        </p:txBody>
      </p:sp>
    </p:spTree>
    <p:extLst>
      <p:ext uri="{BB962C8B-B14F-4D97-AF65-F5344CB8AC3E}">
        <p14:creationId xmlns:p14="http://schemas.microsoft.com/office/powerpoint/2010/main" val="2386967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pictures">
    <p:spTree>
      <p:nvGrpSpPr>
        <p:cNvPr id="1" name=""/>
        <p:cNvGrpSpPr/>
        <p:nvPr/>
      </p:nvGrpSpPr>
      <p:grpSpPr>
        <a:xfrm>
          <a:off x="0" y="0"/>
          <a:ext cx="0" cy="0"/>
          <a:chOff x="0" y="0"/>
          <a:chExt cx="0" cy="0"/>
        </a:xfrm>
      </p:grpSpPr>
      <p:sp>
        <p:nvSpPr>
          <p:cNvPr id="6" name="Picture Placeholder 8"/>
          <p:cNvSpPr>
            <a:spLocks noGrp="1"/>
          </p:cNvSpPr>
          <p:nvPr>
            <p:ph type="pic" sz="quarter" idx="14"/>
          </p:nvPr>
        </p:nvSpPr>
        <p:spPr>
          <a:xfrm>
            <a:off x="7902918" y="1406769"/>
            <a:ext cx="3081605" cy="4021015"/>
          </a:xfrm>
          <a:prstGeom prst="rect">
            <a:avLst/>
          </a:prstGeom>
          <a:gradFill>
            <a:gsLst>
              <a:gs pos="0">
                <a:schemeClr val="tx2">
                  <a:lumMod val="75000"/>
                </a:schemeClr>
              </a:gs>
              <a:gs pos="100000">
                <a:schemeClr val="tx2">
                  <a:lumMod val="60000"/>
                  <a:lumOff val="40000"/>
                </a:schemeClr>
              </a:gs>
            </a:gsLst>
            <a:lin ang="6600000" scaled="0"/>
          </a:gradFill>
          <a:ln>
            <a:noFill/>
          </a:ln>
          <a:effectLst>
            <a:outerShdw blurRad="762000" dist="254000" dir="5400000" algn="t" rotWithShape="0">
              <a:prstClr val="black">
                <a:alpha val="0"/>
              </a:prstClr>
            </a:outerShdw>
          </a:effectLst>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5" name="Picture Placeholder 8"/>
          <p:cNvSpPr>
            <a:spLocks noGrp="1"/>
          </p:cNvSpPr>
          <p:nvPr>
            <p:ph type="pic" sz="quarter" idx="13"/>
          </p:nvPr>
        </p:nvSpPr>
        <p:spPr>
          <a:xfrm>
            <a:off x="4550117" y="1403901"/>
            <a:ext cx="3071367" cy="4021015"/>
          </a:xfrm>
          <a:prstGeom prst="rect">
            <a:avLst/>
          </a:prstGeom>
          <a:gradFill>
            <a:gsLst>
              <a:gs pos="0">
                <a:schemeClr val="tx2">
                  <a:lumMod val="75000"/>
                </a:schemeClr>
              </a:gs>
              <a:gs pos="100000">
                <a:schemeClr val="tx2">
                  <a:lumMod val="60000"/>
                  <a:lumOff val="40000"/>
                </a:schemeClr>
              </a:gs>
            </a:gsLst>
            <a:lin ang="6600000" scaled="0"/>
          </a:gradFill>
          <a:ln>
            <a:noFill/>
          </a:ln>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7" name="Title 1"/>
          <p:cNvSpPr>
            <a:spLocks noGrp="1"/>
          </p:cNvSpPr>
          <p:nvPr>
            <p:ph type="title"/>
          </p:nvPr>
        </p:nvSpPr>
        <p:spPr>
          <a:xfrm>
            <a:off x="1484028" y="1696980"/>
            <a:ext cx="2630773" cy="1249845"/>
          </a:xfrm>
          <a:prstGeom prst="rect">
            <a:avLst/>
          </a:prstGeom>
        </p:spPr>
        <p:txBody>
          <a:bodyPr/>
          <a:lstStyle/>
          <a:p>
            <a:r>
              <a:rPr lang="sv-SE"/>
              <a:t>Klicka här för att ändra mall för rubrikformat</a:t>
            </a:r>
            <a:endParaRPr lang="en-US"/>
          </a:p>
        </p:txBody>
      </p:sp>
      <p:sp>
        <p:nvSpPr>
          <p:cNvPr id="8" name="Text Placeholder 8">
            <a:extLst>
              <a:ext uri="{FF2B5EF4-FFF2-40B4-BE49-F238E27FC236}">
                <a16:creationId xmlns:a16="http://schemas.microsoft.com/office/drawing/2014/main" id="{6EE6789D-4B54-3C44-8E5C-F4FBB91A115E}"/>
              </a:ext>
            </a:extLst>
          </p:cNvPr>
          <p:cNvSpPr>
            <a:spLocks noGrp="1"/>
          </p:cNvSpPr>
          <p:nvPr>
            <p:ph type="body" sz="quarter" idx="15"/>
          </p:nvPr>
        </p:nvSpPr>
        <p:spPr>
          <a:xfrm>
            <a:off x="1484028" y="3217762"/>
            <a:ext cx="2630773" cy="2207154"/>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NO"/>
          </a:p>
        </p:txBody>
      </p:sp>
      <p:sp>
        <p:nvSpPr>
          <p:cNvPr id="4" name="Footer Placeholder 3">
            <a:extLst>
              <a:ext uri="{FF2B5EF4-FFF2-40B4-BE49-F238E27FC236}">
                <a16:creationId xmlns:a16="http://schemas.microsoft.com/office/drawing/2014/main" id="{AF5F40FA-6163-87FA-FC04-EE3E1A000973}"/>
              </a:ext>
            </a:extLst>
          </p:cNvPr>
          <p:cNvSpPr>
            <a:spLocks noGrp="1"/>
          </p:cNvSpPr>
          <p:nvPr>
            <p:ph type="ftr" sz="quarter" idx="16"/>
          </p:nvPr>
        </p:nvSpPr>
        <p:spPr/>
        <p:txBody>
          <a:bodyPr/>
          <a:lstStyle/>
          <a:p>
            <a:endParaRPr lang="nb-NO"/>
          </a:p>
        </p:txBody>
      </p:sp>
    </p:spTree>
    <p:extLst>
      <p:ext uri="{BB962C8B-B14F-4D97-AF65-F5344CB8AC3E}">
        <p14:creationId xmlns:p14="http://schemas.microsoft.com/office/powerpoint/2010/main" val="2546749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500" fill="hold"/>
                                        <p:tgtEl>
                                          <p:spTgt spid="5"/>
                                        </p:tgtEl>
                                        <p:attrNameLst>
                                          <p:attrName>ppt_x</p:attrName>
                                        </p:attrNameLst>
                                      </p:cBhvr>
                                      <p:tavLst>
                                        <p:tav tm="0">
                                          <p:val>
                                            <p:strVal val="#ppt_x"/>
                                          </p:val>
                                        </p:tav>
                                        <p:tav tm="100000">
                                          <p:val>
                                            <p:strVal val="#ppt_x"/>
                                          </p:val>
                                        </p:tav>
                                      </p:tavLst>
                                    </p:anim>
                                    <p:anim calcmode="lin" valueType="num">
                                      <p:cBhvr additive="base">
                                        <p:cTn id="8" dur="1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3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ppt_x"/>
                                          </p:val>
                                        </p:tav>
                                        <p:tav tm="100000">
                                          <p:val>
                                            <p:strVal val="#ppt_x"/>
                                          </p:val>
                                        </p:tav>
                                      </p:tavLst>
                                    </p:anim>
                                    <p:anim calcmode="lin" valueType="num">
                                      <p:cBhvr additive="base">
                                        <p:cTn id="12" dur="1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430262" y="1496493"/>
            <a:ext cx="4026161" cy="745043"/>
          </a:xfrm>
          <a:prstGeom prst="rect">
            <a:avLst/>
          </a:prstGeom>
        </p:spPr>
        <p:txBody>
          <a:bodyPr anchor="b"/>
          <a:lstStyle/>
          <a:p>
            <a:r>
              <a:rPr lang="sv-SE"/>
              <a:t>Klicka här för att ändra mall för rubrikformat</a:t>
            </a:r>
            <a:endParaRPr lang="en-US"/>
          </a:p>
        </p:txBody>
      </p:sp>
      <p:sp>
        <p:nvSpPr>
          <p:cNvPr id="4" name="Picture Placeholder 8"/>
          <p:cNvSpPr>
            <a:spLocks noGrp="1"/>
          </p:cNvSpPr>
          <p:nvPr>
            <p:ph type="pic" sz="quarter" idx="12"/>
          </p:nvPr>
        </p:nvSpPr>
        <p:spPr>
          <a:xfrm>
            <a:off x="-1" y="1268760"/>
            <a:ext cx="5666875" cy="3730623"/>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r>
              <a:rPr lang="sv-SE"/>
              <a:t>Klicka på ikonen för att lägga till en bild</a:t>
            </a:r>
            <a:endParaRPr lang="en-US"/>
          </a:p>
        </p:txBody>
      </p:sp>
      <p:sp>
        <p:nvSpPr>
          <p:cNvPr id="6" name="Text Placeholder 2">
            <a:extLst>
              <a:ext uri="{FF2B5EF4-FFF2-40B4-BE49-F238E27FC236}">
                <a16:creationId xmlns:a16="http://schemas.microsoft.com/office/drawing/2014/main" id="{5327A8FB-C706-FD4E-BA5E-DE259B5FA862}"/>
              </a:ext>
            </a:extLst>
          </p:cNvPr>
          <p:cNvSpPr>
            <a:spLocks noGrp="1"/>
          </p:cNvSpPr>
          <p:nvPr>
            <p:ph type="body" sz="quarter" idx="14"/>
          </p:nvPr>
        </p:nvSpPr>
        <p:spPr>
          <a:xfrm>
            <a:off x="6427478" y="2440023"/>
            <a:ext cx="4048017" cy="1133357"/>
          </a:xfrm>
        </p:spPr>
        <p:txBody>
          <a:bodyPr>
            <a:normAutofit/>
          </a:bodyPr>
          <a:lstStyle>
            <a:lvl1pPr marL="0" indent="0">
              <a:buNone/>
              <a:defRPr sz="1600"/>
            </a:lvl1pPr>
            <a:lvl2pPr marL="358775" indent="0">
              <a:buNone/>
              <a:defRPr sz="1600"/>
            </a:lvl2pPr>
            <a:lvl3pPr marL="673100" indent="0">
              <a:buNone/>
              <a:defRPr sz="1600"/>
            </a:lvl3pPr>
            <a:lvl4pPr marL="1023937" indent="0">
              <a:buNone/>
              <a:defRPr sz="1600"/>
            </a:lvl4pPr>
            <a:lvl5pPr marL="1397000" indent="0">
              <a:buNone/>
              <a:defRPr sz="1600"/>
            </a:lvl5pPr>
          </a:lstStyle>
          <a:p>
            <a:pPr lvl="0"/>
            <a:r>
              <a:rPr lang="sv-SE"/>
              <a:t>Klicka här för att ändra format på bakgrundstexten</a:t>
            </a:r>
          </a:p>
          <a:p>
            <a:pPr lvl="1"/>
            <a:r>
              <a:rPr lang="sv-SE"/>
              <a:t>Nivå två</a:t>
            </a:r>
          </a:p>
          <a:p>
            <a:pPr lvl="2"/>
            <a:r>
              <a:rPr lang="sv-SE"/>
              <a:t>Nivå tre</a:t>
            </a:r>
          </a:p>
          <a:p>
            <a:pPr lvl="3"/>
            <a:r>
              <a:rPr lang="sv-SE"/>
              <a:t>Nivå fyra</a:t>
            </a:r>
          </a:p>
        </p:txBody>
      </p:sp>
      <p:sp>
        <p:nvSpPr>
          <p:cNvPr id="5" name="Picture Placeholder 8">
            <a:extLst>
              <a:ext uri="{FF2B5EF4-FFF2-40B4-BE49-F238E27FC236}">
                <a16:creationId xmlns:a16="http://schemas.microsoft.com/office/drawing/2014/main" id="{67B14381-1CD8-1683-4FE8-54B2217851D8}"/>
              </a:ext>
            </a:extLst>
          </p:cNvPr>
          <p:cNvSpPr>
            <a:spLocks noGrp="1"/>
          </p:cNvSpPr>
          <p:nvPr>
            <p:ph type="pic" sz="quarter" idx="20"/>
          </p:nvPr>
        </p:nvSpPr>
        <p:spPr>
          <a:xfrm>
            <a:off x="8619651" y="3962108"/>
            <a:ext cx="1849976" cy="1863678"/>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7" name="Picture Placeholder 8">
            <a:extLst>
              <a:ext uri="{FF2B5EF4-FFF2-40B4-BE49-F238E27FC236}">
                <a16:creationId xmlns:a16="http://schemas.microsoft.com/office/drawing/2014/main" id="{77172582-C818-4F60-7DC7-26636AE555A3}"/>
              </a:ext>
            </a:extLst>
          </p:cNvPr>
          <p:cNvSpPr>
            <a:spLocks noGrp="1"/>
          </p:cNvSpPr>
          <p:nvPr>
            <p:ph type="pic" sz="quarter" idx="21"/>
          </p:nvPr>
        </p:nvSpPr>
        <p:spPr>
          <a:xfrm>
            <a:off x="6407223" y="3962108"/>
            <a:ext cx="1849976" cy="1863678"/>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8" name="Footer Placeholder 7">
            <a:extLst>
              <a:ext uri="{FF2B5EF4-FFF2-40B4-BE49-F238E27FC236}">
                <a16:creationId xmlns:a16="http://schemas.microsoft.com/office/drawing/2014/main" id="{51DFB1A5-7230-42FB-4B77-95D4A90AB79A}"/>
              </a:ext>
            </a:extLst>
          </p:cNvPr>
          <p:cNvSpPr>
            <a:spLocks noGrp="1"/>
          </p:cNvSpPr>
          <p:nvPr>
            <p:ph type="ftr" sz="quarter" idx="22"/>
          </p:nvPr>
        </p:nvSpPr>
        <p:spPr/>
        <p:txBody>
          <a:bodyPr/>
          <a:lstStyle/>
          <a:p>
            <a:endParaRPr lang="nb-NO"/>
          </a:p>
        </p:txBody>
      </p:sp>
    </p:spTree>
    <p:extLst>
      <p:ext uri="{BB962C8B-B14F-4D97-AF65-F5344CB8AC3E}">
        <p14:creationId xmlns:p14="http://schemas.microsoft.com/office/powerpoint/2010/main" val="1350213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ppt_x"/>
                                          </p:val>
                                        </p:tav>
                                        <p:tav tm="100000">
                                          <p:val>
                                            <p:strVal val="#ppt_x"/>
                                          </p:val>
                                        </p:tav>
                                      </p:tavLst>
                                    </p:anim>
                                    <p:anim calcmode="lin" valueType="num">
                                      <p:cBhvr additive="base">
                                        <p:cTn id="8" dur="1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decel="50000" fill="hold" grpId="1"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ppt_x"/>
                                          </p:val>
                                        </p:tav>
                                        <p:tav tm="100000">
                                          <p:val>
                                            <p:strVal val="#ppt_x"/>
                                          </p:val>
                                        </p:tav>
                                      </p:tavLst>
                                    </p:anim>
                                    <p:anim calcmode="lin" valueType="num">
                                      <p:cBhvr additive="base">
                                        <p:cTn id="12" dur="1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2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500" fill="hold"/>
                                        <p:tgtEl>
                                          <p:spTgt spid="5"/>
                                        </p:tgtEl>
                                        <p:attrNameLst>
                                          <p:attrName>ppt_x</p:attrName>
                                        </p:attrNameLst>
                                      </p:cBhvr>
                                      <p:tavLst>
                                        <p:tav tm="0">
                                          <p:val>
                                            <p:strVal val="#ppt_x"/>
                                          </p:val>
                                        </p:tav>
                                        <p:tav tm="100000">
                                          <p:val>
                                            <p:strVal val="#ppt_x"/>
                                          </p:val>
                                        </p:tav>
                                      </p:tavLst>
                                    </p:anim>
                                    <p:anim calcmode="lin" valueType="num">
                                      <p:cBhvr additive="base">
                                        <p:cTn id="16" dur="1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decel="50000" fill="hold" grpId="0" nodeType="withEffect">
                                  <p:stCondLst>
                                    <p:cond delay="1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500" fill="hold"/>
                                        <p:tgtEl>
                                          <p:spTgt spid="7"/>
                                        </p:tgtEl>
                                        <p:attrNameLst>
                                          <p:attrName>ppt_x</p:attrName>
                                        </p:attrNameLst>
                                      </p:cBhvr>
                                      <p:tavLst>
                                        <p:tav tm="0">
                                          <p:val>
                                            <p:strVal val="#ppt_x"/>
                                          </p:val>
                                        </p:tav>
                                        <p:tav tm="100000">
                                          <p:val>
                                            <p:strVal val="#ppt_x"/>
                                          </p:val>
                                        </p:tav>
                                      </p:tavLst>
                                    </p:anim>
                                    <p:anim calcmode="lin" valueType="num">
                                      <p:cBhvr additive="base">
                                        <p:cTn id="20" dur="1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7" grpId="0"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3 Pictures b.">
    <p:spTree>
      <p:nvGrpSpPr>
        <p:cNvPr id="1" name=""/>
        <p:cNvGrpSpPr/>
        <p:nvPr/>
      </p:nvGrpSpPr>
      <p:grpSpPr>
        <a:xfrm>
          <a:off x="0" y="0"/>
          <a:ext cx="0" cy="0"/>
          <a:chOff x="0" y="0"/>
          <a:chExt cx="0" cy="0"/>
        </a:xfrm>
      </p:grpSpPr>
      <p:sp>
        <p:nvSpPr>
          <p:cNvPr id="7" name="Picture Placeholder 8"/>
          <p:cNvSpPr>
            <a:spLocks noGrp="1"/>
          </p:cNvSpPr>
          <p:nvPr>
            <p:ph type="pic" sz="quarter" idx="15"/>
          </p:nvPr>
        </p:nvSpPr>
        <p:spPr>
          <a:xfrm>
            <a:off x="6975150" y="1333532"/>
            <a:ext cx="1849976" cy="1863678"/>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8" name="Title 1"/>
          <p:cNvSpPr>
            <a:spLocks noGrp="1"/>
          </p:cNvSpPr>
          <p:nvPr>
            <p:ph type="title" hasCustomPrompt="1"/>
          </p:nvPr>
        </p:nvSpPr>
        <p:spPr>
          <a:xfrm>
            <a:off x="1767900" y="1507439"/>
            <a:ext cx="4042066" cy="734210"/>
          </a:xfrm>
          <a:prstGeom prst="rect">
            <a:avLst/>
          </a:prstGeom>
        </p:spPr>
        <p:txBody>
          <a:bodyPr anchor="b"/>
          <a:lstStyle/>
          <a:p>
            <a:r>
              <a:rPr lang="en-GB"/>
              <a:t>Click to write</a:t>
            </a:r>
            <a:endParaRPr lang="en-US"/>
          </a:p>
        </p:txBody>
      </p:sp>
      <p:sp>
        <p:nvSpPr>
          <p:cNvPr id="12" name="Text Placeholder 8">
            <a:extLst>
              <a:ext uri="{FF2B5EF4-FFF2-40B4-BE49-F238E27FC236}">
                <a16:creationId xmlns:a16="http://schemas.microsoft.com/office/drawing/2014/main" id="{3398CF1A-3D68-5F40-A552-F73FB0100E7B}"/>
              </a:ext>
            </a:extLst>
          </p:cNvPr>
          <p:cNvSpPr>
            <a:spLocks noGrp="1"/>
          </p:cNvSpPr>
          <p:nvPr>
            <p:ph type="body" sz="quarter" idx="13"/>
          </p:nvPr>
        </p:nvSpPr>
        <p:spPr>
          <a:xfrm>
            <a:off x="1791051" y="2400729"/>
            <a:ext cx="4042066" cy="599201"/>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sv-SE"/>
              <a:t>Klicka här för att ändra format på bakgrundstexten</a:t>
            </a:r>
          </a:p>
        </p:txBody>
      </p:sp>
      <p:sp>
        <p:nvSpPr>
          <p:cNvPr id="14" name="Slide Number Placeholder 24">
            <a:extLst>
              <a:ext uri="{FF2B5EF4-FFF2-40B4-BE49-F238E27FC236}">
                <a16:creationId xmlns:a16="http://schemas.microsoft.com/office/drawing/2014/main" id="{EE347B36-FF7D-AC40-1FEC-36A3A41FDE82}"/>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bg2"/>
                </a:solidFill>
                <a:latin typeface="+mj-lt"/>
                <a:ea typeface="Open Sans SemiBold" charset="0"/>
                <a:cs typeface="Open Sans SemiBold" charset="0"/>
              </a:rPr>
              <a:pPr fontAlgn="auto">
                <a:spcBef>
                  <a:spcPts val="0"/>
                </a:spcBef>
                <a:spcAft>
                  <a:spcPts val="0"/>
                </a:spcAft>
                <a:defRPr/>
              </a:pPr>
              <a:t>‹#›</a:t>
            </a:fld>
            <a:endParaRPr lang="en-US" sz="800" b="1">
              <a:solidFill>
                <a:schemeClr val="bg2"/>
              </a:solidFill>
              <a:latin typeface="+mj-lt"/>
              <a:ea typeface="Open Sans SemiBold" charset="0"/>
              <a:cs typeface="Open Sans SemiBold" charset="0"/>
            </a:endParaRPr>
          </a:p>
        </p:txBody>
      </p:sp>
      <p:sp>
        <p:nvSpPr>
          <p:cNvPr id="15" name="Graphic 3">
            <a:extLst>
              <a:ext uri="{FF2B5EF4-FFF2-40B4-BE49-F238E27FC236}">
                <a16:creationId xmlns:a16="http://schemas.microsoft.com/office/drawing/2014/main" id="{0EDC1544-0B9A-A25E-8D24-7419F6A47365}"/>
              </a:ext>
            </a:extLst>
          </p:cNvPr>
          <p:cNvSpPr/>
          <p:nvPr userDrawn="1"/>
        </p:nvSpPr>
        <p:spPr>
          <a:xfrm rot="16200000">
            <a:off x="11556016" y="518259"/>
            <a:ext cx="550889" cy="14031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p:spPr>
        <p:txBody>
          <a:bodyPr anchor="ctr"/>
          <a:lstStyle/>
          <a:p>
            <a:pPr defTabSz="914330" eaLnBrk="1" fontAlgn="auto" hangingPunct="1">
              <a:spcBef>
                <a:spcPts val="0"/>
              </a:spcBef>
              <a:spcAft>
                <a:spcPts val="0"/>
              </a:spcAft>
              <a:defRPr/>
            </a:pPr>
            <a:endParaRPr lang="nb-NO">
              <a:solidFill>
                <a:schemeClr val="accent2"/>
              </a:solidFill>
              <a:latin typeface="+mn-lt"/>
            </a:endParaRPr>
          </a:p>
        </p:txBody>
      </p:sp>
      <p:sp>
        <p:nvSpPr>
          <p:cNvPr id="13" name="Picture Placeholder 8">
            <a:extLst>
              <a:ext uri="{FF2B5EF4-FFF2-40B4-BE49-F238E27FC236}">
                <a16:creationId xmlns:a16="http://schemas.microsoft.com/office/drawing/2014/main" id="{DEA9D09E-7B23-4DAF-3A7F-C76FF01A843E}"/>
              </a:ext>
            </a:extLst>
          </p:cNvPr>
          <p:cNvSpPr>
            <a:spLocks noGrp="1"/>
          </p:cNvSpPr>
          <p:nvPr>
            <p:ph type="pic" sz="quarter" idx="20"/>
          </p:nvPr>
        </p:nvSpPr>
        <p:spPr>
          <a:xfrm>
            <a:off x="6989634" y="3544664"/>
            <a:ext cx="1849976" cy="1863678"/>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16" name="Picture Placeholder 8">
            <a:extLst>
              <a:ext uri="{FF2B5EF4-FFF2-40B4-BE49-F238E27FC236}">
                <a16:creationId xmlns:a16="http://schemas.microsoft.com/office/drawing/2014/main" id="{9E40238E-FA90-0696-0B3E-96B0BDDA4392}"/>
              </a:ext>
            </a:extLst>
          </p:cNvPr>
          <p:cNvSpPr>
            <a:spLocks noGrp="1"/>
          </p:cNvSpPr>
          <p:nvPr>
            <p:ph type="pic" sz="quarter" idx="21"/>
          </p:nvPr>
        </p:nvSpPr>
        <p:spPr>
          <a:xfrm>
            <a:off x="4777206" y="3544664"/>
            <a:ext cx="1849976" cy="1863678"/>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17" name="Picture Placeholder 8">
            <a:extLst>
              <a:ext uri="{FF2B5EF4-FFF2-40B4-BE49-F238E27FC236}">
                <a16:creationId xmlns:a16="http://schemas.microsoft.com/office/drawing/2014/main" id="{D1E15DF7-3838-25E8-D057-7C18AA310713}"/>
              </a:ext>
            </a:extLst>
          </p:cNvPr>
          <p:cNvSpPr>
            <a:spLocks noGrp="1"/>
          </p:cNvSpPr>
          <p:nvPr>
            <p:ph type="pic" sz="quarter" idx="22"/>
          </p:nvPr>
        </p:nvSpPr>
        <p:spPr>
          <a:xfrm>
            <a:off x="9202061" y="3544664"/>
            <a:ext cx="1849976" cy="1863678"/>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18" name="Picture Placeholder 8">
            <a:extLst>
              <a:ext uri="{FF2B5EF4-FFF2-40B4-BE49-F238E27FC236}">
                <a16:creationId xmlns:a16="http://schemas.microsoft.com/office/drawing/2014/main" id="{04674B31-7C53-237C-0FCD-A3C56D17650C}"/>
              </a:ext>
            </a:extLst>
          </p:cNvPr>
          <p:cNvSpPr>
            <a:spLocks noGrp="1"/>
          </p:cNvSpPr>
          <p:nvPr>
            <p:ph type="pic" sz="quarter" idx="23"/>
          </p:nvPr>
        </p:nvSpPr>
        <p:spPr>
          <a:xfrm>
            <a:off x="9192344" y="1333532"/>
            <a:ext cx="1849976" cy="1863678"/>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4" name="Footer Placeholder 3">
            <a:extLst>
              <a:ext uri="{FF2B5EF4-FFF2-40B4-BE49-F238E27FC236}">
                <a16:creationId xmlns:a16="http://schemas.microsoft.com/office/drawing/2014/main" id="{467CFCAE-7A27-701A-D6AA-A7DF57FEA966}"/>
              </a:ext>
            </a:extLst>
          </p:cNvPr>
          <p:cNvSpPr>
            <a:spLocks noGrp="1"/>
          </p:cNvSpPr>
          <p:nvPr>
            <p:ph type="ftr" sz="quarter" idx="24"/>
          </p:nvPr>
        </p:nvSpPr>
        <p:spPr/>
        <p:txBody>
          <a:bodyPr/>
          <a:lstStyle/>
          <a:p>
            <a:endParaRPr lang="nb-NO"/>
          </a:p>
        </p:txBody>
      </p:sp>
    </p:spTree>
    <p:extLst>
      <p:ext uri="{BB962C8B-B14F-4D97-AF65-F5344CB8AC3E}">
        <p14:creationId xmlns:p14="http://schemas.microsoft.com/office/powerpoint/2010/main" val="781353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ppt_x"/>
                                          </p:val>
                                        </p:tav>
                                        <p:tav tm="100000">
                                          <p:val>
                                            <p:strVal val="#ppt_x"/>
                                          </p:val>
                                        </p:tav>
                                      </p:tavLst>
                                    </p:anim>
                                    <p:anim calcmode="lin" valueType="num">
                                      <p:cBhvr additive="base">
                                        <p:cTn id="8" dur="1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500" fill="hold"/>
                                        <p:tgtEl>
                                          <p:spTgt spid="13"/>
                                        </p:tgtEl>
                                        <p:attrNameLst>
                                          <p:attrName>ppt_x</p:attrName>
                                        </p:attrNameLst>
                                      </p:cBhvr>
                                      <p:tavLst>
                                        <p:tav tm="0">
                                          <p:val>
                                            <p:strVal val="#ppt_x"/>
                                          </p:val>
                                        </p:tav>
                                        <p:tav tm="100000">
                                          <p:val>
                                            <p:strVal val="#ppt_x"/>
                                          </p:val>
                                        </p:tav>
                                      </p:tavLst>
                                    </p:anim>
                                    <p:anim calcmode="lin" valueType="num">
                                      <p:cBhvr additive="base">
                                        <p:cTn id="12" dur="1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1500" fill="hold"/>
                                        <p:tgtEl>
                                          <p:spTgt spid="16"/>
                                        </p:tgtEl>
                                        <p:attrNameLst>
                                          <p:attrName>ppt_x</p:attrName>
                                        </p:attrNameLst>
                                      </p:cBhvr>
                                      <p:tavLst>
                                        <p:tav tm="0">
                                          <p:val>
                                            <p:strVal val="#ppt_x"/>
                                          </p:val>
                                        </p:tav>
                                        <p:tav tm="100000">
                                          <p:val>
                                            <p:strVal val="#ppt_x"/>
                                          </p:val>
                                        </p:tav>
                                      </p:tavLst>
                                    </p:anim>
                                    <p:anim calcmode="lin" valueType="num">
                                      <p:cBhvr additive="base">
                                        <p:cTn id="16" dur="1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decel="5000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500" fill="hold"/>
                                        <p:tgtEl>
                                          <p:spTgt spid="17"/>
                                        </p:tgtEl>
                                        <p:attrNameLst>
                                          <p:attrName>ppt_x</p:attrName>
                                        </p:attrNameLst>
                                      </p:cBhvr>
                                      <p:tavLst>
                                        <p:tav tm="0">
                                          <p:val>
                                            <p:strVal val="#ppt_x"/>
                                          </p:val>
                                        </p:tav>
                                        <p:tav tm="100000">
                                          <p:val>
                                            <p:strVal val="#ppt_x"/>
                                          </p:val>
                                        </p:tav>
                                      </p:tavLst>
                                    </p:anim>
                                    <p:anim calcmode="lin" valueType="num">
                                      <p:cBhvr additive="base">
                                        <p:cTn id="20" dur="1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4" decel="5000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1500" fill="hold"/>
                                        <p:tgtEl>
                                          <p:spTgt spid="18"/>
                                        </p:tgtEl>
                                        <p:attrNameLst>
                                          <p:attrName>ppt_x</p:attrName>
                                        </p:attrNameLst>
                                      </p:cBhvr>
                                      <p:tavLst>
                                        <p:tav tm="0">
                                          <p:val>
                                            <p:strVal val="#ppt_x"/>
                                          </p:val>
                                        </p:tav>
                                        <p:tav tm="100000">
                                          <p:val>
                                            <p:strVal val="#ppt_x"/>
                                          </p:val>
                                        </p:tav>
                                      </p:tavLst>
                                    </p:anim>
                                    <p:anim calcmode="lin" valueType="num">
                                      <p:cBhvr additive="base">
                                        <p:cTn id="24" dur="1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6" grpId="0" animBg="1"/>
      <p:bldP spid="17" grpId="0" animBg="1"/>
      <p:bldP spid="18" grpId="0"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 Pictures">
    <p:spTree>
      <p:nvGrpSpPr>
        <p:cNvPr id="1" name=""/>
        <p:cNvGrpSpPr/>
        <p:nvPr/>
      </p:nvGrpSpPr>
      <p:grpSpPr>
        <a:xfrm>
          <a:off x="0" y="0"/>
          <a:ext cx="0" cy="0"/>
          <a:chOff x="0" y="0"/>
          <a:chExt cx="0" cy="0"/>
        </a:xfrm>
      </p:grpSpPr>
      <p:sp>
        <p:nvSpPr>
          <p:cNvPr id="2" name="Title 1"/>
          <p:cNvSpPr>
            <a:spLocks noGrp="1"/>
          </p:cNvSpPr>
          <p:nvPr>
            <p:ph type="title"/>
          </p:nvPr>
        </p:nvSpPr>
        <p:spPr>
          <a:xfrm>
            <a:off x="1368424" y="794303"/>
            <a:ext cx="6129655" cy="252178"/>
          </a:xfrm>
        </p:spPr>
        <p:txBody>
          <a:bodyPr anchor="ctr"/>
          <a:lstStyle>
            <a:lvl1pPr>
              <a:defRPr sz="3200"/>
            </a:lvl1pPr>
          </a:lstStyle>
          <a:p>
            <a:r>
              <a:rPr lang="sv-SE"/>
              <a:t>Klicka här för att ändra mall för rubrikformat</a:t>
            </a:r>
            <a:endParaRPr lang="en-US"/>
          </a:p>
        </p:txBody>
      </p:sp>
      <p:sp>
        <p:nvSpPr>
          <p:cNvPr id="10" name="Picture Placeholder 10">
            <a:extLst>
              <a:ext uri="{FF2B5EF4-FFF2-40B4-BE49-F238E27FC236}">
                <a16:creationId xmlns:a16="http://schemas.microsoft.com/office/drawing/2014/main" id="{CA7A2312-BC13-7D4E-9F91-4B27BD079D39}"/>
              </a:ext>
            </a:extLst>
          </p:cNvPr>
          <p:cNvSpPr>
            <a:spLocks noGrp="1"/>
          </p:cNvSpPr>
          <p:nvPr>
            <p:ph type="pic" sz="quarter" idx="40"/>
          </p:nvPr>
        </p:nvSpPr>
        <p:spPr>
          <a:xfrm>
            <a:off x="2244119" y="1605183"/>
            <a:ext cx="2482838" cy="4147917"/>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gradFill>
            <a:gsLst>
              <a:gs pos="0">
                <a:schemeClr val="tx2"/>
              </a:gs>
              <a:gs pos="100000">
                <a:schemeClr val="tx2">
                  <a:lumMod val="75000"/>
                </a:schemeClr>
              </a:gs>
            </a:gsLst>
            <a:lin ang="6600000" scaled="0"/>
          </a:gradFill>
        </p:spPr>
        <p:txBody>
          <a:bodyPr anchor="ctr"/>
          <a:lstStyle>
            <a:lvl1pPr>
              <a:defRPr lang="en-US"/>
            </a:lvl1pPr>
          </a:lstStyle>
          <a:p>
            <a:pPr lvl="0"/>
            <a:r>
              <a:rPr lang="sv-SE"/>
              <a:t>Klicka på ikonen för att lägga till en bild</a:t>
            </a:r>
            <a:endParaRPr lang="en-US"/>
          </a:p>
        </p:txBody>
      </p:sp>
      <p:sp>
        <p:nvSpPr>
          <p:cNvPr id="12" name="Picture Placeholder 11">
            <a:extLst>
              <a:ext uri="{FF2B5EF4-FFF2-40B4-BE49-F238E27FC236}">
                <a16:creationId xmlns:a16="http://schemas.microsoft.com/office/drawing/2014/main" id="{2613288C-AC4A-6946-9608-77B0922FB91A}"/>
              </a:ext>
            </a:extLst>
          </p:cNvPr>
          <p:cNvSpPr>
            <a:spLocks noGrp="1"/>
          </p:cNvSpPr>
          <p:nvPr>
            <p:ph type="pic" sz="quarter" idx="41"/>
          </p:nvPr>
        </p:nvSpPr>
        <p:spPr>
          <a:xfrm>
            <a:off x="4859384" y="1605183"/>
            <a:ext cx="2482838" cy="4147917"/>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gradFill>
            <a:gsLst>
              <a:gs pos="0">
                <a:schemeClr val="tx2"/>
              </a:gs>
              <a:gs pos="100000">
                <a:schemeClr val="tx2">
                  <a:lumMod val="75000"/>
                </a:schemeClr>
              </a:gs>
            </a:gsLst>
            <a:lin ang="6600000" scaled="0"/>
          </a:gradFill>
        </p:spPr>
        <p:txBody>
          <a:bodyPr anchor="ctr"/>
          <a:lstStyle>
            <a:lvl1pPr>
              <a:defRPr lang="en-US"/>
            </a:lvl1pPr>
          </a:lstStyle>
          <a:p>
            <a:pPr lvl="0"/>
            <a:r>
              <a:rPr lang="sv-SE"/>
              <a:t>Klicka på ikonen för att lägga till en bild</a:t>
            </a:r>
            <a:endParaRPr lang="en-US"/>
          </a:p>
        </p:txBody>
      </p:sp>
      <p:sp>
        <p:nvSpPr>
          <p:cNvPr id="13" name="Picture Placeholder 12">
            <a:extLst>
              <a:ext uri="{FF2B5EF4-FFF2-40B4-BE49-F238E27FC236}">
                <a16:creationId xmlns:a16="http://schemas.microsoft.com/office/drawing/2014/main" id="{D4D3AF74-7561-F947-9567-F2FE13C05F2B}"/>
              </a:ext>
            </a:extLst>
          </p:cNvPr>
          <p:cNvSpPr>
            <a:spLocks noGrp="1"/>
          </p:cNvSpPr>
          <p:nvPr>
            <p:ph type="pic" sz="quarter" idx="42"/>
          </p:nvPr>
        </p:nvSpPr>
        <p:spPr>
          <a:xfrm>
            <a:off x="7474649" y="1605183"/>
            <a:ext cx="2482838" cy="4147917"/>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gradFill>
            <a:gsLst>
              <a:gs pos="0">
                <a:schemeClr val="tx2"/>
              </a:gs>
              <a:gs pos="100000">
                <a:schemeClr val="tx2">
                  <a:lumMod val="75000"/>
                </a:schemeClr>
              </a:gs>
            </a:gsLst>
            <a:lin ang="6600000" scaled="0"/>
          </a:gradFill>
        </p:spPr>
        <p:txBody>
          <a:bodyPr anchor="ctr"/>
          <a:lstStyle>
            <a:lvl1pPr>
              <a:defRPr lang="en-US"/>
            </a:lvl1pPr>
          </a:lstStyle>
          <a:p>
            <a:pPr lvl="0"/>
            <a:r>
              <a:rPr lang="sv-SE"/>
              <a:t>Klicka på ikonen för att lägga till en bild</a:t>
            </a:r>
            <a:endParaRPr lang="en-US"/>
          </a:p>
        </p:txBody>
      </p:sp>
      <p:sp>
        <p:nvSpPr>
          <p:cNvPr id="5" name="Footer Placeholder 4">
            <a:extLst>
              <a:ext uri="{FF2B5EF4-FFF2-40B4-BE49-F238E27FC236}">
                <a16:creationId xmlns:a16="http://schemas.microsoft.com/office/drawing/2014/main" id="{93E77069-BDC6-B7B8-3A7F-BA8333FA0304}"/>
              </a:ext>
            </a:extLst>
          </p:cNvPr>
          <p:cNvSpPr>
            <a:spLocks noGrp="1"/>
          </p:cNvSpPr>
          <p:nvPr>
            <p:ph type="ftr" sz="quarter" idx="43"/>
          </p:nvPr>
        </p:nvSpPr>
        <p:spPr/>
        <p:txBody>
          <a:bodyPr/>
          <a:lstStyle/>
          <a:p>
            <a:endParaRPr lang="nb-NO"/>
          </a:p>
        </p:txBody>
      </p:sp>
    </p:spTree>
    <p:extLst>
      <p:ext uri="{BB962C8B-B14F-4D97-AF65-F5344CB8AC3E}">
        <p14:creationId xmlns:p14="http://schemas.microsoft.com/office/powerpoint/2010/main" val="203132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62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500" fill="hold"/>
                                        <p:tgtEl>
                                          <p:spTgt spid="10"/>
                                        </p:tgtEl>
                                        <p:attrNameLst>
                                          <p:attrName>ppt_x</p:attrName>
                                        </p:attrNameLst>
                                      </p:cBhvr>
                                      <p:tavLst>
                                        <p:tav tm="0">
                                          <p:val>
                                            <p:strVal val="#ppt_x"/>
                                          </p:val>
                                        </p:tav>
                                        <p:tav tm="100000">
                                          <p:val>
                                            <p:strVal val="#ppt_x"/>
                                          </p:val>
                                        </p:tav>
                                      </p:tavLst>
                                    </p:anim>
                                    <p:anim calcmode="lin" valueType="num">
                                      <p:cBhvr additive="base">
                                        <p:cTn id="8" dur="1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decel="62000" fill="hold" grpId="0" nodeType="withEffect">
                                  <p:stCondLst>
                                    <p:cond delay="1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500" fill="hold"/>
                                        <p:tgtEl>
                                          <p:spTgt spid="12"/>
                                        </p:tgtEl>
                                        <p:attrNameLst>
                                          <p:attrName>ppt_x</p:attrName>
                                        </p:attrNameLst>
                                      </p:cBhvr>
                                      <p:tavLst>
                                        <p:tav tm="0">
                                          <p:val>
                                            <p:strVal val="#ppt_x"/>
                                          </p:val>
                                        </p:tav>
                                        <p:tav tm="100000">
                                          <p:val>
                                            <p:strVal val="#ppt_x"/>
                                          </p:val>
                                        </p:tav>
                                      </p:tavLst>
                                    </p:anim>
                                    <p:anim calcmode="lin" valueType="num">
                                      <p:cBhvr additive="base">
                                        <p:cTn id="12" dur="1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decel="62000" fill="hold" grpId="0" nodeType="withEffect">
                                  <p:stCondLst>
                                    <p:cond delay="2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ppt_x"/>
                                          </p:val>
                                        </p:tav>
                                        <p:tav tm="100000">
                                          <p:val>
                                            <p:strVal val="#ppt_x"/>
                                          </p:val>
                                        </p:tav>
                                      </p:tavLst>
                                    </p:anim>
                                    <p:anim calcmode="lin" valueType="num">
                                      <p:cBhvr additive="base">
                                        <p:cTn id="16" dur="1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 Pictures c.">
    <p:spTree>
      <p:nvGrpSpPr>
        <p:cNvPr id="1" name=""/>
        <p:cNvGrpSpPr/>
        <p:nvPr/>
      </p:nvGrpSpPr>
      <p:grpSpPr>
        <a:xfrm>
          <a:off x="0" y="0"/>
          <a:ext cx="0" cy="0"/>
          <a:chOff x="0" y="0"/>
          <a:chExt cx="0" cy="0"/>
        </a:xfrm>
      </p:grpSpPr>
      <p:sp>
        <p:nvSpPr>
          <p:cNvPr id="6" name="Picture Placeholder 8"/>
          <p:cNvSpPr>
            <a:spLocks noGrp="1"/>
          </p:cNvSpPr>
          <p:nvPr>
            <p:ph type="pic" sz="quarter" idx="14"/>
          </p:nvPr>
        </p:nvSpPr>
        <p:spPr>
          <a:xfrm>
            <a:off x="6085840" y="0"/>
            <a:ext cx="6106160" cy="3413760"/>
          </a:xfrm>
          <a:prstGeom prst="rect">
            <a:avLst/>
          </a:prstGeom>
          <a:gradFill>
            <a:gsLst>
              <a:gs pos="0">
                <a:schemeClr val="tx1">
                  <a:alpha val="40000"/>
                </a:schemeClr>
              </a:gs>
              <a:gs pos="99000">
                <a:schemeClr val="tx1">
                  <a:alpha val="20000"/>
                </a:schemeClr>
              </a:gs>
            </a:gsLst>
            <a:lin ang="5400000" scaled="1"/>
          </a:gradFill>
          <a:ln>
            <a:noFill/>
          </a:ln>
          <a:effectLst>
            <a:outerShdw blurRad="762000" dist="254000" dir="5400000" algn="t" rotWithShape="0">
              <a:prstClr val="black">
                <a:alpha val="0"/>
              </a:prstClr>
            </a:outerShdw>
          </a:effectLst>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5" name="Picture Placeholder 8"/>
          <p:cNvSpPr>
            <a:spLocks noGrp="1"/>
          </p:cNvSpPr>
          <p:nvPr>
            <p:ph type="pic" sz="quarter" idx="13"/>
          </p:nvPr>
        </p:nvSpPr>
        <p:spPr>
          <a:xfrm>
            <a:off x="6085840" y="3413760"/>
            <a:ext cx="3048000" cy="34442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9" name="Picture Placeholder 8"/>
          <p:cNvSpPr>
            <a:spLocks noGrp="1"/>
          </p:cNvSpPr>
          <p:nvPr>
            <p:ph type="pic" sz="quarter" idx="16"/>
          </p:nvPr>
        </p:nvSpPr>
        <p:spPr>
          <a:xfrm>
            <a:off x="9133840" y="3413760"/>
            <a:ext cx="3058160" cy="34442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11" name="Title 1">
            <a:extLst>
              <a:ext uri="{FF2B5EF4-FFF2-40B4-BE49-F238E27FC236}">
                <a16:creationId xmlns:a16="http://schemas.microsoft.com/office/drawing/2014/main" id="{FC63F00A-8F26-9242-9654-7EADD559D93B}"/>
              </a:ext>
            </a:extLst>
          </p:cNvPr>
          <p:cNvSpPr>
            <a:spLocks noGrp="1"/>
          </p:cNvSpPr>
          <p:nvPr>
            <p:ph type="title"/>
          </p:nvPr>
        </p:nvSpPr>
        <p:spPr>
          <a:xfrm>
            <a:off x="1189831" y="1406824"/>
            <a:ext cx="4042066" cy="1249845"/>
          </a:xfrm>
          <a:prstGeom prst="rect">
            <a:avLst/>
          </a:prstGeom>
        </p:spPr>
        <p:txBody>
          <a:bodyPr/>
          <a:lstStyle/>
          <a:p>
            <a:r>
              <a:rPr lang="sv-SE"/>
              <a:t>Klicka här för att ändra mall för rubrikformat</a:t>
            </a:r>
            <a:endParaRPr lang="en-US"/>
          </a:p>
        </p:txBody>
      </p:sp>
      <p:sp>
        <p:nvSpPr>
          <p:cNvPr id="12" name="Text Placeholder 8">
            <a:extLst>
              <a:ext uri="{FF2B5EF4-FFF2-40B4-BE49-F238E27FC236}">
                <a16:creationId xmlns:a16="http://schemas.microsoft.com/office/drawing/2014/main" id="{ADE91462-80A2-D34E-9EDB-C94F4681E56D}"/>
              </a:ext>
            </a:extLst>
          </p:cNvPr>
          <p:cNvSpPr>
            <a:spLocks noGrp="1"/>
          </p:cNvSpPr>
          <p:nvPr>
            <p:ph type="body" sz="quarter" idx="19"/>
          </p:nvPr>
        </p:nvSpPr>
        <p:spPr>
          <a:xfrm>
            <a:off x="1212982" y="2824223"/>
            <a:ext cx="4042066" cy="2499810"/>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NO"/>
          </a:p>
        </p:txBody>
      </p:sp>
      <p:sp>
        <p:nvSpPr>
          <p:cNvPr id="8" name="Slide Number Placeholder 24">
            <a:extLst>
              <a:ext uri="{FF2B5EF4-FFF2-40B4-BE49-F238E27FC236}">
                <a16:creationId xmlns:a16="http://schemas.microsoft.com/office/drawing/2014/main" id="{AEF4BA26-C0C9-13E7-F4C0-2554A44221CE}"/>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bg2"/>
                </a:solidFill>
                <a:latin typeface="+mj-lt"/>
                <a:ea typeface="Open Sans SemiBold" charset="0"/>
                <a:cs typeface="Open Sans SemiBold" charset="0"/>
              </a:rPr>
              <a:pPr fontAlgn="auto">
                <a:spcBef>
                  <a:spcPts val="0"/>
                </a:spcBef>
                <a:spcAft>
                  <a:spcPts val="0"/>
                </a:spcAft>
                <a:defRPr/>
              </a:pPr>
              <a:t>‹#›</a:t>
            </a:fld>
            <a:endParaRPr lang="en-US" sz="800" b="1">
              <a:solidFill>
                <a:schemeClr val="bg2"/>
              </a:solidFill>
              <a:latin typeface="+mj-lt"/>
              <a:ea typeface="Open Sans SemiBold" charset="0"/>
              <a:cs typeface="Open Sans SemiBold" charset="0"/>
            </a:endParaRPr>
          </a:p>
        </p:txBody>
      </p:sp>
      <p:sp>
        <p:nvSpPr>
          <p:cNvPr id="10" name="Graphic 3">
            <a:extLst>
              <a:ext uri="{FF2B5EF4-FFF2-40B4-BE49-F238E27FC236}">
                <a16:creationId xmlns:a16="http://schemas.microsoft.com/office/drawing/2014/main" id="{0BAE59E1-D228-D879-B790-BDF204F11C40}"/>
              </a:ext>
            </a:extLst>
          </p:cNvPr>
          <p:cNvSpPr/>
          <p:nvPr userDrawn="1"/>
        </p:nvSpPr>
        <p:spPr>
          <a:xfrm rot="16200000">
            <a:off x="11556016" y="518259"/>
            <a:ext cx="550889" cy="14031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p:spPr>
        <p:txBody>
          <a:bodyPr anchor="ctr"/>
          <a:lstStyle/>
          <a:p>
            <a:pPr defTabSz="914330" eaLnBrk="1" fontAlgn="auto" hangingPunct="1">
              <a:spcBef>
                <a:spcPts val="0"/>
              </a:spcBef>
              <a:spcAft>
                <a:spcPts val="0"/>
              </a:spcAft>
              <a:defRPr/>
            </a:pPr>
            <a:endParaRPr lang="nb-NO">
              <a:solidFill>
                <a:schemeClr val="accent2"/>
              </a:solidFill>
              <a:latin typeface="+mn-lt"/>
            </a:endParaRPr>
          </a:p>
        </p:txBody>
      </p:sp>
    </p:spTree>
    <p:extLst>
      <p:ext uri="{BB962C8B-B14F-4D97-AF65-F5344CB8AC3E}">
        <p14:creationId xmlns:p14="http://schemas.microsoft.com/office/powerpoint/2010/main" val="608447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ppt_x"/>
                                          </p:val>
                                        </p:tav>
                                        <p:tav tm="100000">
                                          <p:val>
                                            <p:strVal val="#ppt_x"/>
                                          </p:val>
                                        </p:tav>
                                      </p:tavLst>
                                    </p:anim>
                                    <p:anim calcmode="lin" valueType="num">
                                      <p:cBhvr additive="base">
                                        <p:cTn id="8" dur="1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fill="hold"/>
                                        <p:tgtEl>
                                          <p:spTgt spid="5"/>
                                        </p:tgtEl>
                                        <p:attrNameLst>
                                          <p:attrName>ppt_x</p:attrName>
                                        </p:attrNameLst>
                                      </p:cBhvr>
                                      <p:tavLst>
                                        <p:tav tm="0">
                                          <p:val>
                                            <p:strVal val="#ppt_x"/>
                                          </p:val>
                                        </p:tav>
                                        <p:tav tm="100000">
                                          <p:val>
                                            <p:strVal val="#ppt_x"/>
                                          </p:val>
                                        </p:tav>
                                      </p:tavLst>
                                    </p:anim>
                                    <p:anim calcmode="lin" valueType="num">
                                      <p:cBhvr additive="base">
                                        <p:cTn id="12" dur="1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500" fill="hold"/>
                                        <p:tgtEl>
                                          <p:spTgt spid="9"/>
                                        </p:tgtEl>
                                        <p:attrNameLst>
                                          <p:attrName>ppt_x</p:attrName>
                                        </p:attrNameLst>
                                      </p:cBhvr>
                                      <p:tavLst>
                                        <p:tav tm="0">
                                          <p:val>
                                            <p:strVal val="#ppt_x"/>
                                          </p:val>
                                        </p:tav>
                                        <p:tav tm="100000">
                                          <p:val>
                                            <p:strVal val="#ppt_x"/>
                                          </p:val>
                                        </p:tav>
                                      </p:tavLst>
                                    </p:anim>
                                    <p:anim calcmode="lin" valueType="num">
                                      <p:cBhvr additive="base">
                                        <p:cTn id="16" dur="1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9" grpId="0" animBg="1"/>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 Pictures a.">
    <p:spTree>
      <p:nvGrpSpPr>
        <p:cNvPr id="1" name=""/>
        <p:cNvGrpSpPr/>
        <p:nvPr/>
      </p:nvGrpSpPr>
      <p:grpSpPr>
        <a:xfrm>
          <a:off x="0" y="0"/>
          <a:ext cx="0" cy="0"/>
          <a:chOff x="0" y="0"/>
          <a:chExt cx="0" cy="0"/>
        </a:xfrm>
      </p:grpSpPr>
      <p:sp>
        <p:nvSpPr>
          <p:cNvPr id="5" name="Picture Placeholder 8"/>
          <p:cNvSpPr>
            <a:spLocks noGrp="1"/>
          </p:cNvSpPr>
          <p:nvPr>
            <p:ph type="pic" sz="quarter" idx="13"/>
          </p:nvPr>
        </p:nvSpPr>
        <p:spPr>
          <a:xfrm>
            <a:off x="6085840" y="3413760"/>
            <a:ext cx="3048000" cy="34442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9" name="Picture Placeholder 8"/>
          <p:cNvSpPr>
            <a:spLocks noGrp="1"/>
          </p:cNvSpPr>
          <p:nvPr>
            <p:ph type="pic" sz="quarter" idx="16"/>
          </p:nvPr>
        </p:nvSpPr>
        <p:spPr>
          <a:xfrm>
            <a:off x="9133840" y="3413760"/>
            <a:ext cx="3058160" cy="34442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6" name="Picture Placeholder 8"/>
          <p:cNvSpPr>
            <a:spLocks noGrp="1"/>
          </p:cNvSpPr>
          <p:nvPr>
            <p:ph type="pic" sz="quarter" idx="14"/>
          </p:nvPr>
        </p:nvSpPr>
        <p:spPr>
          <a:xfrm>
            <a:off x="9133840" y="0"/>
            <a:ext cx="3058160" cy="3413760"/>
          </a:xfrm>
          <a:prstGeom prst="rect">
            <a:avLst/>
          </a:prstGeom>
          <a:gradFill>
            <a:gsLst>
              <a:gs pos="0">
                <a:schemeClr val="tx1">
                  <a:alpha val="40000"/>
                </a:schemeClr>
              </a:gs>
              <a:gs pos="99000">
                <a:schemeClr val="tx1">
                  <a:alpha val="20000"/>
                </a:schemeClr>
              </a:gs>
            </a:gsLst>
            <a:lin ang="5400000" scaled="1"/>
          </a:gradFill>
          <a:ln>
            <a:noFill/>
          </a:ln>
          <a:effectLst>
            <a:outerShdw blurRad="762000" dist="254000" dir="5400000" algn="t" rotWithShape="0">
              <a:prstClr val="black">
                <a:alpha val="0"/>
              </a:prstClr>
            </a:outerShdw>
          </a:effectLst>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7" name="Picture Placeholder 8"/>
          <p:cNvSpPr>
            <a:spLocks noGrp="1"/>
          </p:cNvSpPr>
          <p:nvPr>
            <p:ph type="pic" sz="quarter" idx="15"/>
          </p:nvPr>
        </p:nvSpPr>
        <p:spPr>
          <a:xfrm>
            <a:off x="6085840" y="-30480"/>
            <a:ext cx="3048000" cy="34442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12" name="Title 1">
            <a:extLst>
              <a:ext uri="{FF2B5EF4-FFF2-40B4-BE49-F238E27FC236}">
                <a16:creationId xmlns:a16="http://schemas.microsoft.com/office/drawing/2014/main" id="{DA3834A2-D929-A44E-9A79-E36379701D1F}"/>
              </a:ext>
            </a:extLst>
          </p:cNvPr>
          <p:cNvSpPr>
            <a:spLocks noGrp="1"/>
          </p:cNvSpPr>
          <p:nvPr>
            <p:ph type="title"/>
          </p:nvPr>
        </p:nvSpPr>
        <p:spPr>
          <a:xfrm>
            <a:off x="1189831" y="1406824"/>
            <a:ext cx="4042066" cy="1249845"/>
          </a:xfrm>
          <a:prstGeom prst="rect">
            <a:avLst/>
          </a:prstGeom>
        </p:spPr>
        <p:txBody>
          <a:bodyPr/>
          <a:lstStyle/>
          <a:p>
            <a:r>
              <a:rPr lang="sv-SE"/>
              <a:t>Klicka här för att ändra mall för rubrikformat</a:t>
            </a:r>
            <a:endParaRPr lang="en-US"/>
          </a:p>
        </p:txBody>
      </p:sp>
      <p:sp>
        <p:nvSpPr>
          <p:cNvPr id="13" name="Text Placeholder 8">
            <a:extLst>
              <a:ext uri="{FF2B5EF4-FFF2-40B4-BE49-F238E27FC236}">
                <a16:creationId xmlns:a16="http://schemas.microsoft.com/office/drawing/2014/main" id="{83FAF8D6-2645-3E47-AAF1-58449F2A884F}"/>
              </a:ext>
            </a:extLst>
          </p:cNvPr>
          <p:cNvSpPr>
            <a:spLocks noGrp="1"/>
          </p:cNvSpPr>
          <p:nvPr>
            <p:ph type="body" sz="quarter" idx="19"/>
          </p:nvPr>
        </p:nvSpPr>
        <p:spPr>
          <a:xfrm>
            <a:off x="1212982" y="2824223"/>
            <a:ext cx="4042066" cy="2499810"/>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NO"/>
          </a:p>
        </p:txBody>
      </p:sp>
      <p:sp>
        <p:nvSpPr>
          <p:cNvPr id="10" name="Slide Number Placeholder 24">
            <a:extLst>
              <a:ext uri="{FF2B5EF4-FFF2-40B4-BE49-F238E27FC236}">
                <a16:creationId xmlns:a16="http://schemas.microsoft.com/office/drawing/2014/main" id="{6388DF46-F03C-F134-F0B1-F73CCDFA789E}"/>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bg2"/>
                </a:solidFill>
                <a:latin typeface="+mj-lt"/>
                <a:ea typeface="Open Sans SemiBold" charset="0"/>
                <a:cs typeface="Open Sans SemiBold" charset="0"/>
              </a:rPr>
              <a:pPr fontAlgn="auto">
                <a:spcBef>
                  <a:spcPts val="0"/>
                </a:spcBef>
                <a:spcAft>
                  <a:spcPts val="0"/>
                </a:spcAft>
                <a:defRPr/>
              </a:pPr>
              <a:t>‹#›</a:t>
            </a:fld>
            <a:endParaRPr lang="en-US" sz="800" b="1">
              <a:solidFill>
                <a:schemeClr val="bg2"/>
              </a:solidFill>
              <a:latin typeface="+mj-lt"/>
              <a:ea typeface="Open Sans SemiBold" charset="0"/>
              <a:cs typeface="Open Sans SemiBold" charset="0"/>
            </a:endParaRPr>
          </a:p>
        </p:txBody>
      </p:sp>
      <p:sp>
        <p:nvSpPr>
          <p:cNvPr id="11" name="Graphic 3">
            <a:extLst>
              <a:ext uri="{FF2B5EF4-FFF2-40B4-BE49-F238E27FC236}">
                <a16:creationId xmlns:a16="http://schemas.microsoft.com/office/drawing/2014/main" id="{288A4032-F784-8196-0F32-5FCD432AE689}"/>
              </a:ext>
            </a:extLst>
          </p:cNvPr>
          <p:cNvSpPr/>
          <p:nvPr userDrawn="1"/>
        </p:nvSpPr>
        <p:spPr>
          <a:xfrm rot="16200000">
            <a:off x="11556016" y="518259"/>
            <a:ext cx="550889" cy="14031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p:spPr>
        <p:txBody>
          <a:bodyPr anchor="ctr"/>
          <a:lstStyle/>
          <a:p>
            <a:pPr defTabSz="914330" eaLnBrk="1" fontAlgn="auto" hangingPunct="1">
              <a:spcBef>
                <a:spcPts val="0"/>
              </a:spcBef>
              <a:spcAft>
                <a:spcPts val="0"/>
              </a:spcAft>
              <a:defRPr/>
            </a:pPr>
            <a:endParaRPr lang="nb-NO">
              <a:solidFill>
                <a:schemeClr val="accent2"/>
              </a:solidFill>
              <a:latin typeface="+mn-lt"/>
            </a:endParaRPr>
          </a:p>
        </p:txBody>
      </p:sp>
    </p:spTree>
    <p:extLst>
      <p:ext uri="{BB962C8B-B14F-4D97-AF65-F5344CB8AC3E}">
        <p14:creationId xmlns:p14="http://schemas.microsoft.com/office/powerpoint/2010/main" val="3050003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500" fill="hold"/>
                                        <p:tgtEl>
                                          <p:spTgt spid="5"/>
                                        </p:tgtEl>
                                        <p:attrNameLst>
                                          <p:attrName>ppt_x</p:attrName>
                                        </p:attrNameLst>
                                      </p:cBhvr>
                                      <p:tavLst>
                                        <p:tav tm="0">
                                          <p:val>
                                            <p:strVal val="#ppt_x"/>
                                          </p:val>
                                        </p:tav>
                                        <p:tav tm="100000">
                                          <p:val>
                                            <p:strVal val="#ppt_x"/>
                                          </p:val>
                                        </p:tav>
                                      </p:tavLst>
                                    </p:anim>
                                    <p:anim calcmode="lin" valueType="num">
                                      <p:cBhvr additive="base">
                                        <p:cTn id="8" dur="1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ppt_x"/>
                                          </p:val>
                                        </p:tav>
                                        <p:tav tm="100000">
                                          <p:val>
                                            <p:strVal val="#ppt_x"/>
                                          </p:val>
                                        </p:tav>
                                      </p:tavLst>
                                    </p:anim>
                                    <p:anim calcmode="lin" valueType="num">
                                      <p:cBhvr additive="base">
                                        <p:cTn id="12" dur="1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1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500" fill="hold"/>
                                        <p:tgtEl>
                                          <p:spTgt spid="6"/>
                                        </p:tgtEl>
                                        <p:attrNameLst>
                                          <p:attrName>ppt_x</p:attrName>
                                        </p:attrNameLst>
                                      </p:cBhvr>
                                      <p:tavLst>
                                        <p:tav tm="0">
                                          <p:val>
                                            <p:strVal val="#ppt_x"/>
                                          </p:val>
                                        </p:tav>
                                        <p:tav tm="100000">
                                          <p:val>
                                            <p:strVal val="#ppt_x"/>
                                          </p:val>
                                        </p:tav>
                                      </p:tavLst>
                                    </p:anim>
                                    <p:anim calcmode="lin" valueType="num">
                                      <p:cBhvr additive="base">
                                        <p:cTn id="16" dur="1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decel="50000" fill="hold" grpId="0" nodeType="withEffect">
                                  <p:stCondLst>
                                    <p:cond delay="1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500" fill="hold"/>
                                        <p:tgtEl>
                                          <p:spTgt spid="9"/>
                                        </p:tgtEl>
                                        <p:attrNameLst>
                                          <p:attrName>ppt_x</p:attrName>
                                        </p:attrNameLst>
                                      </p:cBhvr>
                                      <p:tavLst>
                                        <p:tav tm="0">
                                          <p:val>
                                            <p:strVal val="#ppt_x"/>
                                          </p:val>
                                        </p:tav>
                                        <p:tav tm="100000">
                                          <p:val>
                                            <p:strVal val="#ppt_x"/>
                                          </p:val>
                                        </p:tav>
                                      </p:tavLst>
                                    </p:anim>
                                    <p:anim calcmode="lin" valueType="num">
                                      <p:cBhvr additive="base">
                                        <p:cTn id="20" dur="1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6" grpId="0" animBg="1"/>
      <p:bldP spid="7"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 Pictures b.">
    <p:spTree>
      <p:nvGrpSpPr>
        <p:cNvPr id="1" name=""/>
        <p:cNvGrpSpPr/>
        <p:nvPr/>
      </p:nvGrpSpPr>
      <p:grpSpPr>
        <a:xfrm>
          <a:off x="0" y="0"/>
          <a:ext cx="0" cy="0"/>
          <a:chOff x="0" y="0"/>
          <a:chExt cx="0" cy="0"/>
        </a:xfrm>
      </p:grpSpPr>
      <p:sp>
        <p:nvSpPr>
          <p:cNvPr id="6" name="Picture Placeholder 8"/>
          <p:cNvSpPr>
            <a:spLocks noGrp="1"/>
          </p:cNvSpPr>
          <p:nvPr>
            <p:ph type="pic" sz="quarter" idx="14"/>
          </p:nvPr>
        </p:nvSpPr>
        <p:spPr>
          <a:xfrm>
            <a:off x="8339757" y="802106"/>
            <a:ext cx="2745338" cy="2467702"/>
          </a:xfrm>
          <a:prstGeom prst="rect">
            <a:avLst/>
          </a:prstGeom>
          <a:gradFill>
            <a:gsLst>
              <a:gs pos="0">
                <a:schemeClr val="tx1">
                  <a:alpha val="40000"/>
                </a:schemeClr>
              </a:gs>
              <a:gs pos="99000">
                <a:schemeClr val="tx1">
                  <a:alpha val="20000"/>
                </a:schemeClr>
              </a:gs>
            </a:gsLst>
            <a:lin ang="5400000" scaled="1"/>
          </a:gradFill>
          <a:ln>
            <a:noFill/>
          </a:ln>
          <a:effectLst>
            <a:outerShdw blurRad="762000" dist="254000" dir="5400000" algn="t" rotWithShape="0">
              <a:prstClr val="black">
                <a:alpha val="0"/>
              </a:prstClr>
            </a:outerShdw>
          </a:effectLst>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5" name="Picture Placeholder 8"/>
          <p:cNvSpPr>
            <a:spLocks noGrp="1"/>
          </p:cNvSpPr>
          <p:nvPr>
            <p:ph type="pic" sz="quarter" idx="13"/>
          </p:nvPr>
        </p:nvSpPr>
        <p:spPr>
          <a:xfrm>
            <a:off x="5412073" y="3413760"/>
            <a:ext cx="2736216" cy="248973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7" name="Picture Placeholder 8"/>
          <p:cNvSpPr>
            <a:spLocks noGrp="1"/>
          </p:cNvSpPr>
          <p:nvPr>
            <p:ph type="pic" sz="quarter" idx="15"/>
          </p:nvPr>
        </p:nvSpPr>
        <p:spPr>
          <a:xfrm>
            <a:off x="5412073" y="786062"/>
            <a:ext cx="2745338" cy="249133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9" name="Picture Placeholder 8"/>
          <p:cNvSpPr>
            <a:spLocks noGrp="1"/>
          </p:cNvSpPr>
          <p:nvPr>
            <p:ph type="pic" sz="quarter" idx="16"/>
          </p:nvPr>
        </p:nvSpPr>
        <p:spPr>
          <a:xfrm>
            <a:off x="8339757" y="3413760"/>
            <a:ext cx="2745338" cy="248973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12" name="Title 1">
            <a:extLst>
              <a:ext uri="{FF2B5EF4-FFF2-40B4-BE49-F238E27FC236}">
                <a16:creationId xmlns:a16="http://schemas.microsoft.com/office/drawing/2014/main" id="{5C1BC146-BA40-6141-8239-18FCC2A92C5A}"/>
              </a:ext>
            </a:extLst>
          </p:cNvPr>
          <p:cNvSpPr>
            <a:spLocks noGrp="1"/>
          </p:cNvSpPr>
          <p:nvPr>
            <p:ph type="title"/>
          </p:nvPr>
        </p:nvSpPr>
        <p:spPr>
          <a:xfrm>
            <a:off x="1189831" y="1406824"/>
            <a:ext cx="3301145" cy="1249845"/>
          </a:xfrm>
          <a:prstGeom prst="rect">
            <a:avLst/>
          </a:prstGeom>
        </p:spPr>
        <p:txBody>
          <a:bodyPr/>
          <a:lstStyle/>
          <a:p>
            <a:r>
              <a:rPr lang="sv-SE"/>
              <a:t>Klicka här för att ändra mall för rubrikformat</a:t>
            </a:r>
            <a:endParaRPr lang="en-US"/>
          </a:p>
        </p:txBody>
      </p:sp>
      <p:sp>
        <p:nvSpPr>
          <p:cNvPr id="13" name="Text Placeholder 8">
            <a:extLst>
              <a:ext uri="{FF2B5EF4-FFF2-40B4-BE49-F238E27FC236}">
                <a16:creationId xmlns:a16="http://schemas.microsoft.com/office/drawing/2014/main" id="{51DAC4E0-2964-5849-A71E-09CAD93B58CC}"/>
              </a:ext>
            </a:extLst>
          </p:cNvPr>
          <p:cNvSpPr>
            <a:spLocks noGrp="1"/>
          </p:cNvSpPr>
          <p:nvPr>
            <p:ph type="body" sz="quarter" idx="19"/>
          </p:nvPr>
        </p:nvSpPr>
        <p:spPr>
          <a:xfrm>
            <a:off x="1212982" y="2824223"/>
            <a:ext cx="3301145" cy="2499810"/>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NO"/>
          </a:p>
        </p:txBody>
      </p:sp>
      <p:sp>
        <p:nvSpPr>
          <p:cNvPr id="4" name="Footer Placeholder 3">
            <a:extLst>
              <a:ext uri="{FF2B5EF4-FFF2-40B4-BE49-F238E27FC236}">
                <a16:creationId xmlns:a16="http://schemas.microsoft.com/office/drawing/2014/main" id="{7D8F4CA6-DC95-ECFF-7E5E-5EBDE8829C68}"/>
              </a:ext>
            </a:extLst>
          </p:cNvPr>
          <p:cNvSpPr>
            <a:spLocks noGrp="1"/>
          </p:cNvSpPr>
          <p:nvPr>
            <p:ph type="ftr" sz="quarter" idx="20"/>
          </p:nvPr>
        </p:nvSpPr>
        <p:spPr/>
        <p:txBody>
          <a:bodyPr/>
          <a:lstStyle/>
          <a:p>
            <a:endParaRPr lang="nb-NO"/>
          </a:p>
        </p:txBody>
      </p:sp>
    </p:spTree>
    <p:extLst>
      <p:ext uri="{BB962C8B-B14F-4D97-AF65-F5344CB8AC3E}">
        <p14:creationId xmlns:p14="http://schemas.microsoft.com/office/powerpoint/2010/main" val="7234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ppt_x"/>
                                          </p:val>
                                        </p:tav>
                                        <p:tav tm="100000">
                                          <p:val>
                                            <p:strVal val="#ppt_x"/>
                                          </p:val>
                                        </p:tav>
                                      </p:tavLst>
                                    </p:anim>
                                    <p:anim calcmode="lin" valueType="num">
                                      <p:cBhvr additive="base">
                                        <p:cTn id="8" dur="1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5000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ppt_x"/>
                                          </p:val>
                                        </p:tav>
                                        <p:tav tm="100000">
                                          <p:val>
                                            <p:strVal val="#ppt_x"/>
                                          </p:val>
                                        </p:tav>
                                      </p:tavLst>
                                    </p:anim>
                                    <p:anim calcmode="lin" valueType="num">
                                      <p:cBhvr additive="base">
                                        <p:cTn id="12" dur="15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4" decel="5000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500" fill="hold"/>
                                        <p:tgtEl>
                                          <p:spTgt spid="5"/>
                                        </p:tgtEl>
                                        <p:attrNameLst>
                                          <p:attrName>ppt_x</p:attrName>
                                        </p:attrNameLst>
                                      </p:cBhvr>
                                      <p:tavLst>
                                        <p:tav tm="0">
                                          <p:val>
                                            <p:strVal val="#ppt_x"/>
                                          </p:val>
                                        </p:tav>
                                        <p:tav tm="100000">
                                          <p:val>
                                            <p:strVal val="#ppt_x"/>
                                          </p:val>
                                        </p:tav>
                                      </p:tavLst>
                                    </p:anim>
                                    <p:anim calcmode="lin" valueType="num">
                                      <p:cBhvr additive="base">
                                        <p:cTn id="16" dur="1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decel="50000" fill="hold" grpId="0" nodeType="withEffect">
                                  <p:stCondLst>
                                    <p:cond delay="1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500" fill="hold"/>
                                        <p:tgtEl>
                                          <p:spTgt spid="9"/>
                                        </p:tgtEl>
                                        <p:attrNameLst>
                                          <p:attrName>ppt_x</p:attrName>
                                        </p:attrNameLst>
                                      </p:cBhvr>
                                      <p:tavLst>
                                        <p:tav tm="0">
                                          <p:val>
                                            <p:strVal val="#ppt_x"/>
                                          </p:val>
                                        </p:tav>
                                        <p:tav tm="100000">
                                          <p:val>
                                            <p:strVal val="#ppt_x"/>
                                          </p:val>
                                        </p:tav>
                                      </p:tavLst>
                                    </p:anim>
                                    <p:anim calcmode="lin" valueType="num">
                                      <p:cBhvr additive="base">
                                        <p:cTn id="20" dur="1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7" grpId="0" animBg="1"/>
      <p:bldP spid="9" grpId="0" animBg="1"/>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8"/>
          <p:cNvSpPr>
            <a:spLocks noGrp="1"/>
          </p:cNvSpPr>
          <p:nvPr>
            <p:ph type="pic" sz="quarter" idx="12"/>
          </p:nvPr>
        </p:nvSpPr>
        <p:spPr>
          <a:xfrm>
            <a:off x="4729090" y="1358347"/>
            <a:ext cx="3037840" cy="1717040"/>
          </a:xfrm>
          <a:prstGeom prst="rect">
            <a:avLst/>
          </a:prstGeom>
          <a:gradFill>
            <a:gsLst>
              <a:gs pos="0">
                <a:schemeClr val="tx1">
                  <a:alpha val="40000"/>
                </a:schemeClr>
              </a:gs>
              <a:gs pos="99000">
                <a:schemeClr val="tx1">
                  <a:alpha val="20000"/>
                </a:schemeClr>
              </a:gs>
            </a:gsLst>
            <a:lin ang="5400000" scaled="1"/>
          </a:gradFill>
          <a:ln>
            <a:noFill/>
          </a:ln>
          <a:effectLst>
            <a:outerShdw blurRad="762000" dist="254000" dir="5400000" algn="t" rotWithShape="0">
              <a:prstClr val="black">
                <a:alpha val="0"/>
              </a:prstClr>
            </a:outerShdw>
          </a:effectLst>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6" name="Picture Placeholder 8"/>
          <p:cNvSpPr>
            <a:spLocks noGrp="1"/>
          </p:cNvSpPr>
          <p:nvPr>
            <p:ph type="pic" sz="quarter" idx="13"/>
          </p:nvPr>
        </p:nvSpPr>
        <p:spPr>
          <a:xfrm>
            <a:off x="8051410" y="1945249"/>
            <a:ext cx="3037840" cy="17170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7" name="Picture Placeholder 8"/>
          <p:cNvSpPr>
            <a:spLocks noGrp="1"/>
          </p:cNvSpPr>
          <p:nvPr>
            <p:ph type="pic" sz="quarter" idx="14"/>
          </p:nvPr>
        </p:nvSpPr>
        <p:spPr>
          <a:xfrm>
            <a:off x="4729090" y="3451142"/>
            <a:ext cx="3037840" cy="17170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8" name="Picture Placeholder 8"/>
          <p:cNvSpPr>
            <a:spLocks noGrp="1"/>
          </p:cNvSpPr>
          <p:nvPr>
            <p:ph type="pic" sz="quarter" idx="15"/>
          </p:nvPr>
        </p:nvSpPr>
        <p:spPr>
          <a:xfrm>
            <a:off x="8051410" y="4009942"/>
            <a:ext cx="3037840" cy="17170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11" name="Title 1">
            <a:extLst>
              <a:ext uri="{FF2B5EF4-FFF2-40B4-BE49-F238E27FC236}">
                <a16:creationId xmlns:a16="http://schemas.microsoft.com/office/drawing/2014/main" id="{4CC4D549-BBC4-BE44-85CA-55FA21683BC5}"/>
              </a:ext>
            </a:extLst>
          </p:cNvPr>
          <p:cNvSpPr>
            <a:spLocks noGrp="1"/>
          </p:cNvSpPr>
          <p:nvPr>
            <p:ph type="title"/>
          </p:nvPr>
        </p:nvSpPr>
        <p:spPr>
          <a:xfrm>
            <a:off x="1484472" y="1427144"/>
            <a:ext cx="2790058" cy="1249845"/>
          </a:xfrm>
          <a:prstGeom prst="rect">
            <a:avLst/>
          </a:prstGeom>
        </p:spPr>
        <p:txBody>
          <a:bodyPr/>
          <a:lstStyle/>
          <a:p>
            <a:r>
              <a:rPr lang="sv-SE"/>
              <a:t>Klicka här för att ändra mall för rubrikformat</a:t>
            </a:r>
            <a:endParaRPr lang="en-US"/>
          </a:p>
        </p:txBody>
      </p:sp>
      <p:sp>
        <p:nvSpPr>
          <p:cNvPr id="12" name="Text Placeholder 8">
            <a:extLst>
              <a:ext uri="{FF2B5EF4-FFF2-40B4-BE49-F238E27FC236}">
                <a16:creationId xmlns:a16="http://schemas.microsoft.com/office/drawing/2014/main" id="{76D95224-93E5-5947-8AE0-FB93BFA1EB79}"/>
              </a:ext>
            </a:extLst>
          </p:cNvPr>
          <p:cNvSpPr>
            <a:spLocks noGrp="1"/>
          </p:cNvSpPr>
          <p:nvPr>
            <p:ph type="body" sz="quarter" idx="19"/>
          </p:nvPr>
        </p:nvSpPr>
        <p:spPr>
          <a:xfrm>
            <a:off x="1507623" y="2844543"/>
            <a:ext cx="2790058" cy="2499810"/>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NO"/>
          </a:p>
        </p:txBody>
      </p:sp>
      <p:sp>
        <p:nvSpPr>
          <p:cNvPr id="5" name="Footer Placeholder 4">
            <a:extLst>
              <a:ext uri="{FF2B5EF4-FFF2-40B4-BE49-F238E27FC236}">
                <a16:creationId xmlns:a16="http://schemas.microsoft.com/office/drawing/2014/main" id="{0546FC42-8096-470E-A9BC-97574CE6F128}"/>
              </a:ext>
            </a:extLst>
          </p:cNvPr>
          <p:cNvSpPr>
            <a:spLocks noGrp="1"/>
          </p:cNvSpPr>
          <p:nvPr>
            <p:ph type="ftr" sz="quarter" idx="20"/>
          </p:nvPr>
        </p:nvSpPr>
        <p:spPr/>
        <p:txBody>
          <a:bodyPr/>
          <a:lstStyle/>
          <a:p>
            <a:endParaRPr lang="nb-NO"/>
          </a:p>
        </p:txBody>
      </p:sp>
    </p:spTree>
    <p:extLst>
      <p:ext uri="{BB962C8B-B14F-4D97-AF65-F5344CB8AC3E}">
        <p14:creationId xmlns:p14="http://schemas.microsoft.com/office/powerpoint/2010/main" val="3522052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ppt_x"/>
                                          </p:val>
                                        </p:tav>
                                        <p:tav tm="100000">
                                          <p:val>
                                            <p:strVal val="#ppt_x"/>
                                          </p:val>
                                        </p:tav>
                                      </p:tavLst>
                                    </p:anim>
                                    <p:anim calcmode="lin" valueType="num">
                                      <p:cBhvr additive="base">
                                        <p:cTn id="8" dur="1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4" decel="5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ppt_x"/>
                                          </p:val>
                                        </p:tav>
                                        <p:tav tm="100000">
                                          <p:val>
                                            <p:strVal val="#ppt_x"/>
                                          </p:val>
                                        </p:tav>
                                      </p:tavLst>
                                    </p:anim>
                                    <p:anim calcmode="lin" valueType="num">
                                      <p:cBhvr additive="base">
                                        <p:cTn id="12" dur="1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1" decel="5000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500" fill="hold"/>
                                        <p:tgtEl>
                                          <p:spTgt spid="6"/>
                                        </p:tgtEl>
                                        <p:attrNameLst>
                                          <p:attrName>ppt_x</p:attrName>
                                        </p:attrNameLst>
                                      </p:cBhvr>
                                      <p:tavLst>
                                        <p:tav tm="0">
                                          <p:val>
                                            <p:strVal val="#ppt_x"/>
                                          </p:val>
                                        </p:tav>
                                        <p:tav tm="100000">
                                          <p:val>
                                            <p:strVal val="#ppt_x"/>
                                          </p:val>
                                        </p:tav>
                                      </p:tavLst>
                                    </p:anim>
                                    <p:anim calcmode="lin" valueType="num">
                                      <p:cBhvr additive="base">
                                        <p:cTn id="16" dur="1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4" decel="5000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500" fill="hold"/>
                                        <p:tgtEl>
                                          <p:spTgt spid="8"/>
                                        </p:tgtEl>
                                        <p:attrNameLst>
                                          <p:attrName>ppt_x</p:attrName>
                                        </p:attrNameLst>
                                      </p:cBhvr>
                                      <p:tavLst>
                                        <p:tav tm="0">
                                          <p:val>
                                            <p:strVal val="#ppt_x"/>
                                          </p:val>
                                        </p:tav>
                                        <p:tav tm="100000">
                                          <p:val>
                                            <p:strVal val="#ppt_x"/>
                                          </p:val>
                                        </p:tav>
                                      </p:tavLst>
                                    </p:anim>
                                    <p:anim calcmode="lin" valueType="num">
                                      <p:cBhvr additive="base">
                                        <p:cTn id="20" dur="1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 Pictures ">
    <p:spTree>
      <p:nvGrpSpPr>
        <p:cNvPr id="1" name=""/>
        <p:cNvGrpSpPr/>
        <p:nvPr/>
      </p:nvGrpSpPr>
      <p:grpSpPr>
        <a:xfrm>
          <a:off x="0" y="0"/>
          <a:ext cx="0" cy="0"/>
          <a:chOff x="0" y="0"/>
          <a:chExt cx="0" cy="0"/>
        </a:xfrm>
      </p:grpSpPr>
      <p:sp>
        <p:nvSpPr>
          <p:cNvPr id="2" name="Title 1"/>
          <p:cNvSpPr>
            <a:spLocks noGrp="1"/>
          </p:cNvSpPr>
          <p:nvPr>
            <p:ph type="title"/>
          </p:nvPr>
        </p:nvSpPr>
        <p:spPr>
          <a:xfrm>
            <a:off x="2028825" y="946702"/>
            <a:ext cx="4067176" cy="1249845"/>
          </a:xfrm>
          <a:prstGeom prst="rect">
            <a:avLst/>
          </a:prstGeom>
        </p:spPr>
        <p:txBody>
          <a:bodyPr/>
          <a:lstStyle/>
          <a:p>
            <a:r>
              <a:rPr lang="sv-SE"/>
              <a:t>Klicka här för att ändra mall för rubrikformat</a:t>
            </a:r>
            <a:endParaRPr lang="en-US"/>
          </a:p>
        </p:txBody>
      </p:sp>
      <p:sp>
        <p:nvSpPr>
          <p:cNvPr id="4" name="Picture Placeholder 8"/>
          <p:cNvSpPr>
            <a:spLocks noGrp="1"/>
          </p:cNvSpPr>
          <p:nvPr>
            <p:ph type="pic" sz="quarter" idx="14"/>
          </p:nvPr>
        </p:nvSpPr>
        <p:spPr>
          <a:xfrm>
            <a:off x="4063466" y="2286000"/>
            <a:ext cx="2032000" cy="2865120"/>
          </a:xfrm>
          <a:prstGeom prst="rect">
            <a:avLst/>
          </a:prstGeom>
          <a:gradFill>
            <a:gsLst>
              <a:gs pos="0">
                <a:schemeClr val="tx1">
                  <a:alpha val="40000"/>
                </a:schemeClr>
              </a:gs>
              <a:gs pos="99000">
                <a:schemeClr val="tx1">
                  <a:alpha val="20000"/>
                </a:schemeClr>
              </a:gs>
            </a:gsLst>
            <a:lin ang="5400000" scaled="1"/>
          </a:gradFill>
          <a:ln>
            <a:noFill/>
          </a:ln>
          <a:effectLst>
            <a:outerShdw blurRad="762000" dist="254000" dir="5400000" algn="t" rotWithShape="0">
              <a:prstClr val="black">
                <a:alpha val="0"/>
              </a:prstClr>
            </a:outerShdw>
          </a:effectLst>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5" name="Picture Placeholder 8"/>
          <p:cNvSpPr>
            <a:spLocks noGrp="1"/>
          </p:cNvSpPr>
          <p:nvPr>
            <p:ph type="pic" sz="quarter" idx="13"/>
          </p:nvPr>
        </p:nvSpPr>
        <p:spPr>
          <a:xfrm>
            <a:off x="6312001" y="2286000"/>
            <a:ext cx="2032000" cy="28651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6" name="Picture Placeholder 8"/>
          <p:cNvSpPr>
            <a:spLocks noGrp="1"/>
          </p:cNvSpPr>
          <p:nvPr>
            <p:ph type="pic" sz="quarter" idx="15"/>
          </p:nvPr>
        </p:nvSpPr>
        <p:spPr>
          <a:xfrm>
            <a:off x="8560536" y="2286000"/>
            <a:ext cx="2032000" cy="28651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9" name="Picture Placeholder 8"/>
          <p:cNvSpPr>
            <a:spLocks noGrp="1"/>
          </p:cNvSpPr>
          <p:nvPr>
            <p:ph type="pic" sz="quarter" idx="18"/>
          </p:nvPr>
        </p:nvSpPr>
        <p:spPr>
          <a:xfrm>
            <a:off x="1814931" y="2286000"/>
            <a:ext cx="2032000" cy="28651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sv-SE" noProof="0"/>
              <a:t>Klicka på ikonen för att lägga till en bild</a:t>
            </a:r>
            <a:endParaRPr lang="en-US" noProof="0"/>
          </a:p>
        </p:txBody>
      </p:sp>
      <p:sp>
        <p:nvSpPr>
          <p:cNvPr id="8" name="Footer Placeholder 7">
            <a:extLst>
              <a:ext uri="{FF2B5EF4-FFF2-40B4-BE49-F238E27FC236}">
                <a16:creationId xmlns:a16="http://schemas.microsoft.com/office/drawing/2014/main" id="{92DE7212-B1C1-1441-69D6-C1A1DFF133E1}"/>
              </a:ext>
            </a:extLst>
          </p:cNvPr>
          <p:cNvSpPr>
            <a:spLocks noGrp="1"/>
          </p:cNvSpPr>
          <p:nvPr>
            <p:ph type="ftr" sz="quarter" idx="19"/>
          </p:nvPr>
        </p:nvSpPr>
        <p:spPr/>
        <p:txBody>
          <a:bodyPr/>
          <a:lstStyle/>
          <a:p>
            <a:endParaRPr lang="nb-NO"/>
          </a:p>
        </p:txBody>
      </p:sp>
    </p:spTree>
    <p:extLst>
      <p:ext uri="{BB962C8B-B14F-4D97-AF65-F5344CB8AC3E}">
        <p14:creationId xmlns:p14="http://schemas.microsoft.com/office/powerpoint/2010/main" val="804555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ppt_x"/>
                                          </p:val>
                                        </p:tav>
                                        <p:tav tm="100000">
                                          <p:val>
                                            <p:strVal val="#ppt_x"/>
                                          </p:val>
                                        </p:tav>
                                      </p:tavLst>
                                    </p:anim>
                                    <p:anim calcmode="lin" valueType="num">
                                      <p:cBhvr additive="base">
                                        <p:cTn id="8" dur="1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1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ppt_x"/>
                                          </p:val>
                                        </p:tav>
                                        <p:tav tm="100000">
                                          <p:val>
                                            <p:strVal val="#ppt_x"/>
                                          </p:val>
                                        </p:tav>
                                      </p:tavLst>
                                    </p:anim>
                                    <p:anim calcmode="lin" valueType="num">
                                      <p:cBhvr additive="base">
                                        <p:cTn id="12" dur="1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2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500" fill="hold"/>
                                        <p:tgtEl>
                                          <p:spTgt spid="5"/>
                                        </p:tgtEl>
                                        <p:attrNameLst>
                                          <p:attrName>ppt_x</p:attrName>
                                        </p:attrNameLst>
                                      </p:cBhvr>
                                      <p:tavLst>
                                        <p:tav tm="0">
                                          <p:val>
                                            <p:strVal val="#ppt_x"/>
                                          </p:val>
                                        </p:tav>
                                        <p:tav tm="100000">
                                          <p:val>
                                            <p:strVal val="#ppt_x"/>
                                          </p:val>
                                        </p:tav>
                                      </p:tavLst>
                                    </p:anim>
                                    <p:anim calcmode="lin" valueType="num">
                                      <p:cBhvr additive="base">
                                        <p:cTn id="16" dur="1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decel="50000" fill="hold" grpId="0" nodeType="withEffect">
                                  <p:stCondLst>
                                    <p:cond delay="3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500" fill="hold"/>
                                        <p:tgtEl>
                                          <p:spTgt spid="6"/>
                                        </p:tgtEl>
                                        <p:attrNameLst>
                                          <p:attrName>ppt_x</p:attrName>
                                        </p:attrNameLst>
                                      </p:cBhvr>
                                      <p:tavLst>
                                        <p:tav tm="0">
                                          <p:val>
                                            <p:strVal val="#ppt_x"/>
                                          </p:val>
                                        </p:tav>
                                        <p:tav tm="100000">
                                          <p:val>
                                            <p:strVal val="#ppt_x"/>
                                          </p:val>
                                        </p:tav>
                                      </p:tavLst>
                                    </p:anim>
                                    <p:anim calcmode="lin" valueType="num">
                                      <p:cBhvr additive="base">
                                        <p:cTn id="20" dur="1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animBg="1"/>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Mini title  - Tinkr tools">
    <p:spTree>
      <p:nvGrpSpPr>
        <p:cNvPr id="1" name=""/>
        <p:cNvGrpSpPr/>
        <p:nvPr/>
      </p:nvGrpSpPr>
      <p:grpSpPr>
        <a:xfrm>
          <a:off x="0" y="0"/>
          <a:ext cx="0" cy="0"/>
          <a:chOff x="0" y="0"/>
          <a:chExt cx="0" cy="0"/>
        </a:xfrm>
      </p:grpSpPr>
      <p:sp>
        <p:nvSpPr>
          <p:cNvPr id="5" name="Slide Number Placeholder 24">
            <a:extLst>
              <a:ext uri="{FF2B5EF4-FFF2-40B4-BE49-F238E27FC236}">
                <a16:creationId xmlns:a16="http://schemas.microsoft.com/office/drawing/2014/main" id="{0952D770-E39F-783C-6873-DA280160A16E}"/>
              </a:ext>
            </a:extLst>
          </p:cNvPr>
          <p:cNvSpPr txBox="1">
            <a:spLocks/>
          </p:cNvSpPr>
          <p:nvPr userDrawn="1"/>
        </p:nvSpPr>
        <p:spPr>
          <a:xfrm>
            <a:off x="10992947" y="6328062"/>
            <a:ext cx="1003300" cy="365125"/>
          </a:xfrm>
          <a:prstGeom prst="rect">
            <a:avLst/>
          </a:prstGeom>
          <a:noFill/>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accent4"/>
                </a:solidFill>
                <a:latin typeface="+mj-lt"/>
                <a:ea typeface="Open Sans SemiBold" charset="0"/>
                <a:cs typeface="Open Sans SemiBold" charset="0"/>
              </a:rPr>
              <a:pPr fontAlgn="auto">
                <a:spcBef>
                  <a:spcPts val="0"/>
                </a:spcBef>
                <a:spcAft>
                  <a:spcPts val="0"/>
                </a:spcAft>
                <a:defRPr/>
              </a:pPr>
              <a:t>‹#›</a:t>
            </a:fld>
            <a:endParaRPr lang="en-US" sz="800" b="1">
              <a:solidFill>
                <a:schemeClr val="accent4"/>
              </a:solidFill>
              <a:latin typeface="+mj-lt"/>
              <a:ea typeface="Open Sans SemiBold" charset="0"/>
              <a:cs typeface="Open Sans SemiBold" charset="0"/>
            </a:endParaRPr>
          </a:p>
        </p:txBody>
      </p:sp>
      <p:sp>
        <p:nvSpPr>
          <p:cNvPr id="7" name="Graphic 3">
            <a:extLst>
              <a:ext uri="{FF2B5EF4-FFF2-40B4-BE49-F238E27FC236}">
                <a16:creationId xmlns:a16="http://schemas.microsoft.com/office/drawing/2014/main" id="{58E9FDB1-53F4-6A24-4367-36548559F4F5}"/>
              </a:ext>
            </a:extLst>
          </p:cNvPr>
          <p:cNvSpPr/>
          <p:nvPr userDrawn="1"/>
        </p:nvSpPr>
        <p:spPr>
          <a:xfrm rot="16200000">
            <a:off x="11556016" y="518259"/>
            <a:ext cx="550889" cy="14031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accent4"/>
          </a:solidFill>
          <a:ln w="45720" cap="flat">
            <a:noFill/>
            <a:prstDash val="solid"/>
            <a:miter/>
          </a:ln>
        </p:spPr>
        <p:txBody>
          <a:bodyPr anchor="ctr"/>
          <a:lstStyle/>
          <a:p>
            <a:pPr defTabSz="914330" eaLnBrk="1" fontAlgn="auto" hangingPunct="1">
              <a:spcBef>
                <a:spcPts val="0"/>
              </a:spcBef>
              <a:spcAft>
                <a:spcPts val="0"/>
              </a:spcAft>
              <a:defRPr/>
            </a:pPr>
            <a:endParaRPr lang="nb-NO">
              <a:solidFill>
                <a:schemeClr val="accent5"/>
              </a:solidFill>
              <a:latin typeface="+mn-lt"/>
            </a:endParaRPr>
          </a:p>
        </p:txBody>
      </p:sp>
      <p:sp>
        <p:nvSpPr>
          <p:cNvPr id="8" name="Free Form 2">
            <a:extLst>
              <a:ext uri="{FF2B5EF4-FFF2-40B4-BE49-F238E27FC236}">
                <a16:creationId xmlns:a16="http://schemas.microsoft.com/office/drawing/2014/main" id="{831C5D86-4868-B25E-74DE-F6DE44A2CC1D}"/>
              </a:ext>
            </a:extLst>
          </p:cNvPr>
          <p:cNvSpPr/>
          <p:nvPr userDrawn="1"/>
        </p:nvSpPr>
        <p:spPr>
          <a:xfrm>
            <a:off x="261570" y="221020"/>
            <a:ext cx="271178" cy="258598"/>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solidFill>
            <a:schemeClr val="accent4"/>
          </a:solidFill>
          <a:ln w="0" cap="flat" cmpd="sng">
            <a:noFill/>
            <a:prstDash val="solid"/>
            <a:miter lim="800000"/>
          </a:ln>
        </p:spPr>
        <p:txBody>
          <a:bodyPr wrap="square" anchor="ctr">
            <a:spAutoFit/>
          </a:bodyPr>
          <a:lstStyle/>
          <a:p>
            <a:pPr algn="ctr" defTabSz="914330" eaLnBrk="1" fontAlgn="auto" hangingPunct="1">
              <a:spcBef>
                <a:spcPts val="0"/>
              </a:spcBef>
              <a:spcAft>
                <a:spcPts val="0"/>
              </a:spcAft>
              <a:defRPr/>
            </a:pPr>
            <a:endParaRPr lang="en-US">
              <a:solidFill>
                <a:schemeClr val="accent5"/>
              </a:solidFill>
              <a:latin typeface="+mn-lt"/>
            </a:endParaRPr>
          </a:p>
        </p:txBody>
      </p:sp>
      <p:sp>
        <p:nvSpPr>
          <p:cNvPr id="3" name="Footer Placeholder 2">
            <a:extLst>
              <a:ext uri="{FF2B5EF4-FFF2-40B4-BE49-F238E27FC236}">
                <a16:creationId xmlns:a16="http://schemas.microsoft.com/office/drawing/2014/main" id="{C6958D24-93B6-7667-1FD2-BB66A30DA719}"/>
              </a:ext>
            </a:extLst>
          </p:cNvPr>
          <p:cNvSpPr>
            <a:spLocks noGrp="1"/>
          </p:cNvSpPr>
          <p:nvPr>
            <p:ph type="ftr" sz="quarter" idx="10"/>
          </p:nvPr>
        </p:nvSpPr>
        <p:spPr/>
        <p:txBody>
          <a:bodyPr/>
          <a:lstStyle>
            <a:lvl1pPr>
              <a:defRPr>
                <a:solidFill>
                  <a:schemeClr val="accent4"/>
                </a:solidFill>
              </a:defRPr>
            </a:lvl1pPr>
          </a:lstStyle>
          <a:p>
            <a:endParaRPr lang="nb-NO"/>
          </a:p>
        </p:txBody>
      </p:sp>
    </p:spTree>
    <p:extLst>
      <p:ext uri="{BB962C8B-B14F-4D97-AF65-F5344CB8AC3E}">
        <p14:creationId xmlns:p14="http://schemas.microsoft.com/office/powerpoint/2010/main" val="1007980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80852" y="1148180"/>
            <a:ext cx="4067176" cy="1249845"/>
          </a:xfrm>
          <a:prstGeom prst="rect">
            <a:avLst/>
          </a:prstGeom>
        </p:spPr>
        <p:txBody>
          <a:bodyPr/>
          <a:lstStyle>
            <a:lvl1pPr>
              <a:lnSpc>
                <a:spcPct val="100000"/>
              </a:lnSpc>
              <a:defRPr/>
            </a:lvl1pPr>
          </a:lstStyle>
          <a:p>
            <a:r>
              <a:rPr lang="en-GB"/>
              <a:t>Click to edit </a:t>
            </a:r>
            <a:br>
              <a:rPr lang="en-GB"/>
            </a:br>
            <a:r>
              <a:rPr lang="en-GB"/>
              <a:t>Master title style</a:t>
            </a:r>
            <a:endParaRPr lang="en-US"/>
          </a:p>
        </p:txBody>
      </p:sp>
      <p:sp>
        <p:nvSpPr>
          <p:cNvPr id="3" name="Footer Placeholder 2">
            <a:extLst>
              <a:ext uri="{FF2B5EF4-FFF2-40B4-BE49-F238E27FC236}">
                <a16:creationId xmlns:a16="http://schemas.microsoft.com/office/drawing/2014/main" id="{584AF402-FC1B-AA45-8451-89A0839E9FCA}"/>
              </a:ext>
            </a:extLst>
          </p:cNvPr>
          <p:cNvSpPr>
            <a:spLocks noGrp="1"/>
          </p:cNvSpPr>
          <p:nvPr>
            <p:ph type="ftr" sz="quarter" idx="10"/>
          </p:nvPr>
        </p:nvSpPr>
        <p:spPr>
          <a:xfrm>
            <a:off x="4038600" y="6325321"/>
            <a:ext cx="7600122" cy="365125"/>
          </a:xfrm>
          <a:prstGeom prst="rect">
            <a:avLst/>
          </a:prstGeom>
        </p:spPr>
        <p:txBody>
          <a:bodyPr/>
          <a:lstStyle/>
          <a:p>
            <a:endParaRPr lang="en-NO"/>
          </a:p>
        </p:txBody>
      </p:sp>
    </p:spTree>
    <p:extLst>
      <p:ext uri="{BB962C8B-B14F-4D97-AF65-F5344CB8AC3E}">
        <p14:creationId xmlns:p14="http://schemas.microsoft.com/office/powerpoint/2010/main" val="2470445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Oppgave slide">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122AB737-9CA0-1545-9228-85CBAD41017F}"/>
              </a:ext>
            </a:extLst>
          </p:cNvPr>
          <p:cNvSpPr>
            <a:spLocks noGrp="1"/>
          </p:cNvSpPr>
          <p:nvPr>
            <p:ph type="title" hasCustomPrompt="1"/>
          </p:nvPr>
        </p:nvSpPr>
        <p:spPr>
          <a:xfrm>
            <a:off x="4535456" y="1729409"/>
            <a:ext cx="3336335" cy="467138"/>
          </a:xfrm>
          <a:prstGeom prst="rect">
            <a:avLst/>
          </a:prstGeom>
        </p:spPr>
        <p:txBody>
          <a:bodyPr anchor="b"/>
          <a:lstStyle>
            <a:lvl1pPr>
              <a:lnSpc>
                <a:spcPct val="100000"/>
              </a:lnSpc>
              <a:defRPr sz="2000" spc="0">
                <a:solidFill>
                  <a:schemeClr val="accent2"/>
                </a:solidFill>
              </a:defRPr>
            </a:lvl1pPr>
          </a:lstStyle>
          <a:p>
            <a:r>
              <a:rPr lang="nb-NO"/>
              <a:t>Klikk for å redigere tittelstil</a:t>
            </a:r>
            <a:endParaRPr lang="en-US"/>
          </a:p>
        </p:txBody>
      </p:sp>
      <p:sp>
        <p:nvSpPr>
          <p:cNvPr id="5" name="Text Placeholder 4">
            <a:extLst>
              <a:ext uri="{FF2B5EF4-FFF2-40B4-BE49-F238E27FC236}">
                <a16:creationId xmlns:a16="http://schemas.microsoft.com/office/drawing/2014/main" id="{B7B52894-4168-E24A-9C20-5FF5FF9DFD95}"/>
              </a:ext>
            </a:extLst>
          </p:cNvPr>
          <p:cNvSpPr>
            <a:spLocks noGrp="1"/>
          </p:cNvSpPr>
          <p:nvPr>
            <p:ph type="body" sz="quarter" idx="13"/>
          </p:nvPr>
        </p:nvSpPr>
        <p:spPr>
          <a:xfrm>
            <a:off x="4515578" y="2445745"/>
            <a:ext cx="3336335" cy="2772298"/>
          </a:xfrm>
        </p:spPr>
        <p:txBody>
          <a:bodyPr/>
          <a:lstStyle>
            <a:lvl1pPr marL="185738" indent="-185738">
              <a:lnSpc>
                <a:spcPct val="100000"/>
              </a:lnSpc>
              <a:spcAft>
                <a:spcPts val="200"/>
              </a:spcAft>
              <a:buClr>
                <a:schemeClr val="tx1"/>
              </a:buClr>
              <a:buSzPct val="100000"/>
              <a:buFont typeface="Arial" panose="020B0604020202020204" pitchFamily="34" charset="0"/>
              <a:buChar char="•"/>
              <a:tabLst/>
              <a:defRPr sz="1800" b="1">
                <a:solidFill>
                  <a:schemeClr val="tx1"/>
                </a:solidFill>
                <a:latin typeface="+mj-lt"/>
              </a:defRPr>
            </a:lvl1pPr>
            <a:lvl2pPr marL="403225" indent="-196850">
              <a:lnSpc>
                <a:spcPct val="100000"/>
              </a:lnSpc>
              <a:spcAft>
                <a:spcPts val="200"/>
              </a:spcAft>
              <a:buClr>
                <a:schemeClr val="tx1"/>
              </a:buClr>
              <a:buSzPct val="100000"/>
              <a:buFont typeface="Arial" panose="020B0604020202020204" pitchFamily="34" charset="0"/>
              <a:buChar char="•"/>
              <a:tabLst/>
              <a:defRPr sz="1800" b="1">
                <a:solidFill>
                  <a:schemeClr val="tx1"/>
                </a:solidFill>
                <a:latin typeface="+mj-lt"/>
              </a:defRPr>
            </a:lvl2pPr>
            <a:lvl3pPr marL="806450" indent="-177800">
              <a:lnSpc>
                <a:spcPct val="100000"/>
              </a:lnSpc>
              <a:spcAft>
                <a:spcPts val="200"/>
              </a:spcAft>
              <a:buClr>
                <a:schemeClr val="tx1"/>
              </a:buClr>
              <a:buSzPct val="100000"/>
              <a:buFont typeface="Arial" panose="020B0604020202020204" pitchFamily="34" charset="0"/>
              <a:buChar char="•"/>
              <a:tabLst/>
              <a:defRPr sz="1600" b="1">
                <a:solidFill>
                  <a:schemeClr val="tx1"/>
                </a:solidFill>
                <a:latin typeface="+mj-lt"/>
              </a:defRPr>
            </a:lvl3pPr>
            <a:lvl4pPr marL="1249363" indent="-177800">
              <a:lnSpc>
                <a:spcPct val="100000"/>
              </a:lnSpc>
              <a:spcAft>
                <a:spcPts val="200"/>
              </a:spcAft>
              <a:buClr>
                <a:schemeClr val="tx1"/>
              </a:buClr>
              <a:buSzPct val="100000"/>
              <a:buFont typeface="Arial" panose="020B0604020202020204" pitchFamily="34" charset="0"/>
              <a:buChar char="•"/>
              <a:tabLst>
                <a:tab pos="1373188" algn="l"/>
              </a:tabLst>
              <a:defRPr sz="1600" b="1">
                <a:solidFill>
                  <a:schemeClr val="tx1"/>
                </a:solidFill>
                <a:latin typeface="+mj-lt"/>
              </a:defRPr>
            </a:lvl4pPr>
            <a:lvl5pPr marL="1466850" indent="-133350">
              <a:lnSpc>
                <a:spcPct val="100000"/>
              </a:lnSpc>
              <a:spcAft>
                <a:spcPts val="200"/>
              </a:spcAft>
              <a:buClr>
                <a:schemeClr val="tx1"/>
              </a:buClr>
              <a:buSzPct val="100000"/>
              <a:buFont typeface="Arial" panose="020B0604020202020204" pitchFamily="34" charset="0"/>
              <a:buChar char="•"/>
              <a:tabLst>
                <a:tab pos="1373188" algn="l"/>
              </a:tabLst>
              <a:defRPr sz="1600" b="1">
                <a:solidFill>
                  <a:schemeClr val="tx1"/>
                </a:solidFill>
                <a:latin typeface="+mj-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6" name="Footer Placeholder 5">
            <a:extLst>
              <a:ext uri="{FF2B5EF4-FFF2-40B4-BE49-F238E27FC236}">
                <a16:creationId xmlns:a16="http://schemas.microsoft.com/office/drawing/2014/main" id="{203A6CFB-A20C-56C4-82DC-10374BE0CF1F}"/>
              </a:ext>
            </a:extLst>
          </p:cNvPr>
          <p:cNvSpPr>
            <a:spLocks noGrp="1"/>
          </p:cNvSpPr>
          <p:nvPr>
            <p:ph type="ftr" sz="quarter" idx="14"/>
          </p:nvPr>
        </p:nvSpPr>
        <p:spPr/>
        <p:txBody>
          <a:bodyPr/>
          <a:lstStyle/>
          <a:p>
            <a:endParaRPr lang="nb-NO"/>
          </a:p>
        </p:txBody>
      </p:sp>
    </p:spTree>
    <p:extLst>
      <p:ext uri="{BB962C8B-B14F-4D97-AF65-F5344CB8AC3E}">
        <p14:creationId xmlns:p14="http://schemas.microsoft.com/office/powerpoint/2010/main" val="3765608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Tomt">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850E949-2BFE-7543-8E9C-B4BA07A71330}"/>
              </a:ext>
            </a:extLst>
          </p:cNvPr>
          <p:cNvSpPr>
            <a:spLocks noGrp="1"/>
          </p:cNvSpPr>
          <p:nvPr>
            <p:ph type="ftr" sz="quarter" idx="10"/>
          </p:nvPr>
        </p:nvSpPr>
        <p:spPr/>
        <p:txBody>
          <a:bodyPr/>
          <a:lstStyle/>
          <a:p>
            <a:endParaRPr lang="en-NO"/>
          </a:p>
        </p:txBody>
      </p:sp>
    </p:spTree>
    <p:extLst>
      <p:ext uri="{BB962C8B-B14F-4D97-AF65-F5344CB8AC3E}">
        <p14:creationId xmlns:p14="http://schemas.microsoft.com/office/powerpoint/2010/main" val="3284498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Text Basic">
    <p:spTree>
      <p:nvGrpSpPr>
        <p:cNvPr id="1" name=""/>
        <p:cNvGrpSpPr/>
        <p:nvPr/>
      </p:nvGrpSpPr>
      <p:grpSpPr>
        <a:xfrm>
          <a:off x="0" y="0"/>
          <a:ext cx="0" cy="0"/>
          <a:chOff x="0" y="0"/>
          <a:chExt cx="0" cy="0"/>
        </a:xfrm>
      </p:grpSpPr>
      <p:sp>
        <p:nvSpPr>
          <p:cNvPr id="6" name="Title 5"/>
          <p:cNvSpPr>
            <a:spLocks noGrp="1"/>
          </p:cNvSpPr>
          <p:nvPr>
            <p:ph type="title"/>
          </p:nvPr>
        </p:nvSpPr>
        <p:spPr>
          <a:xfrm>
            <a:off x="1581666" y="1099102"/>
            <a:ext cx="4374634" cy="1249845"/>
          </a:xfrm>
          <a:prstGeom prst="rect">
            <a:avLst/>
          </a:prstGeom>
        </p:spPr>
        <p:txBody>
          <a:bodyPr/>
          <a:lstStyle>
            <a:lvl1pPr>
              <a:lnSpc>
                <a:spcPct val="100000"/>
              </a:lnSpc>
              <a:spcAft>
                <a:spcPts val="600"/>
              </a:spcAft>
              <a:defRPr sz="3200"/>
            </a:lvl1pPr>
          </a:lstStyle>
          <a:p>
            <a:r>
              <a:rPr lang="en-GB" dirty="0"/>
              <a:t>Click to edit Master title style</a:t>
            </a:r>
            <a:endParaRPr lang="en-US" dirty="0"/>
          </a:p>
        </p:txBody>
      </p:sp>
      <p:sp>
        <p:nvSpPr>
          <p:cNvPr id="4" name="Text Placeholder 4"/>
          <p:cNvSpPr>
            <a:spLocks noGrp="1"/>
          </p:cNvSpPr>
          <p:nvPr>
            <p:ph type="body" sz="quarter" idx="13"/>
          </p:nvPr>
        </p:nvSpPr>
        <p:spPr>
          <a:xfrm>
            <a:off x="1581666" y="2598145"/>
            <a:ext cx="4374634" cy="3332008"/>
          </a:xfrm>
        </p:spPr>
        <p:txBody>
          <a:bodyPr/>
          <a:lstStyle>
            <a:lvl1pPr marL="0" indent="0">
              <a:lnSpc>
                <a:spcPct val="120000"/>
              </a:lnSpc>
              <a:buClr>
                <a:schemeClr val="tx1"/>
              </a:buClr>
              <a:buSzPct val="100000"/>
              <a:buFont typeface="Arial" panose="020B0604020202020204" pitchFamily="34" charset="0"/>
              <a:buNone/>
              <a:tabLst/>
              <a:defRPr sz="1800" b="0">
                <a:solidFill>
                  <a:schemeClr val="tx1"/>
                </a:solidFill>
              </a:defRPr>
            </a:lvl1pPr>
            <a:lvl2pPr marL="319088" indent="0">
              <a:lnSpc>
                <a:spcPct val="120000"/>
              </a:lnSpc>
              <a:spcBef>
                <a:spcPts val="0"/>
              </a:spcBef>
              <a:buClr>
                <a:schemeClr val="tx1"/>
              </a:buClr>
              <a:buSzPct val="100000"/>
              <a:buFont typeface="Arial" panose="020B0604020202020204" pitchFamily="34" charset="0"/>
              <a:buNone/>
              <a:tabLst/>
              <a:defRPr sz="1800" b="0">
                <a:solidFill>
                  <a:schemeClr val="tx1"/>
                </a:solidFill>
              </a:defRPr>
            </a:lvl2pPr>
            <a:lvl3pPr marL="628650" indent="0">
              <a:lnSpc>
                <a:spcPct val="120000"/>
              </a:lnSpc>
              <a:buClr>
                <a:schemeClr val="tx1"/>
              </a:buClr>
              <a:buSzPct val="100000"/>
              <a:buFont typeface="Arial" panose="020B0604020202020204" pitchFamily="34" charset="0"/>
              <a:buNone/>
              <a:tabLst/>
              <a:defRPr sz="1600" b="0">
                <a:solidFill>
                  <a:schemeClr val="tx1"/>
                </a:solidFill>
              </a:defRPr>
            </a:lvl3pPr>
            <a:lvl4pPr marL="1071563" indent="0">
              <a:lnSpc>
                <a:spcPct val="120000"/>
              </a:lnSpc>
              <a:buClr>
                <a:schemeClr val="tx1"/>
              </a:buClr>
              <a:buSzPct val="100000"/>
              <a:buFont typeface="Arial" panose="020B0604020202020204" pitchFamily="34" charset="0"/>
              <a:buNone/>
              <a:tabLst>
                <a:tab pos="1373188" algn="l"/>
              </a:tabLst>
              <a:defRPr sz="1600" b="0">
                <a:solidFill>
                  <a:schemeClr val="tx1"/>
                </a:solidFill>
              </a:defRPr>
            </a:lvl4pPr>
            <a:lvl5pPr marL="1335087" indent="0">
              <a:lnSpc>
                <a:spcPct val="120000"/>
              </a:lnSpc>
              <a:buClr>
                <a:schemeClr val="tx1"/>
              </a:buClr>
              <a:buSzPct val="100000"/>
              <a:buFont typeface="Arial" panose="020B0604020202020204" pitchFamily="34" charset="0"/>
              <a:buNone/>
              <a:tabLst>
                <a:tab pos="1373188" algn="l"/>
              </a:tabLst>
              <a:defRPr sz="1600" b="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2" name="Footer Placeholder 1">
            <a:extLst>
              <a:ext uri="{FF2B5EF4-FFF2-40B4-BE49-F238E27FC236}">
                <a16:creationId xmlns:a16="http://schemas.microsoft.com/office/drawing/2014/main" id="{1B389262-86F9-6B15-51E0-9333A173C013}"/>
              </a:ext>
            </a:extLst>
          </p:cNvPr>
          <p:cNvSpPr>
            <a:spLocks noGrp="1"/>
          </p:cNvSpPr>
          <p:nvPr>
            <p:ph type="ftr" sz="quarter" idx="14"/>
          </p:nvPr>
        </p:nvSpPr>
        <p:spPr/>
        <p:txBody>
          <a:bodyPr/>
          <a:lstStyle/>
          <a:p>
            <a:endParaRPr lang="nb-NO"/>
          </a:p>
        </p:txBody>
      </p:sp>
    </p:spTree>
    <p:extLst>
      <p:ext uri="{BB962C8B-B14F-4D97-AF65-F5344CB8AC3E}">
        <p14:creationId xmlns:p14="http://schemas.microsoft.com/office/powerpoint/2010/main" val="1892820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ppt_x"/>
                                          </p:val>
                                        </p:tav>
                                        <p:tav tm="100000">
                                          <p:val>
                                            <p:strVal val="#ppt_x"/>
                                          </p:val>
                                        </p:tav>
                                      </p:tavLst>
                                    </p:anim>
                                    <p:anim calcmode="lin" valueType="num">
                                      <p:cBhvr additive="base">
                                        <p:cTn id="8" dur="1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1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ppt_x"/>
                                          </p:val>
                                        </p:tav>
                                        <p:tav tm="100000">
                                          <p:val>
                                            <p:strVal val="#ppt_x"/>
                                          </p:val>
                                        </p:tav>
                                      </p:tavLst>
                                    </p:anim>
                                    <p:anim calcmode="lin" valueType="num">
                                      <p:cBhvr additive="base">
                                        <p:cTn id="12" dur="1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uiExpand="1">
        <p:tmplLst>
          <p:tmpl>
            <p:tnLst>
              <p:par>
                <p:cTn presetID="2" presetClass="entr" presetSubtype="4" decel="50000" fill="hold" nodeType="withEffect">
                  <p:stCondLst>
                    <p:cond delay="10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1500" fill="hold"/>
                        <p:tgtEl>
                          <p:spTgt spid="4"/>
                        </p:tgtEl>
                        <p:attrNameLst>
                          <p:attrName>ppt_x</p:attrName>
                        </p:attrNameLst>
                      </p:cBhvr>
                      <p:tavLst>
                        <p:tav tm="0">
                          <p:val>
                            <p:strVal val="#ppt_x"/>
                          </p:val>
                        </p:tav>
                        <p:tav tm="100000">
                          <p:val>
                            <p:strVal val="#ppt_x"/>
                          </p:val>
                        </p:tav>
                      </p:tavLst>
                    </p:anim>
                    <p:anim calcmode="lin" valueType="num">
                      <p:cBhvr additive="base">
                        <p:cTn dur="1500" fill="hold"/>
                        <p:tgtEl>
                          <p:spTgt spid="4"/>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userDrawn="1">
  <p:cSld name="Tinkr tools D">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9C1F9E06-3A78-FC22-0C6D-4DD8FE47D12A}"/>
              </a:ext>
            </a:extLst>
          </p:cNvPr>
          <p:cNvSpPr>
            <a:spLocks/>
          </p:cNvSpPr>
          <p:nvPr/>
        </p:nvSpPr>
        <p:spPr bwMode="auto">
          <a:xfrm>
            <a:off x="207163" y="6570762"/>
            <a:ext cx="792416" cy="121740"/>
          </a:xfrm>
          <a:custGeom>
            <a:avLst/>
            <a:gdLst>
              <a:gd name="T0" fmla="*/ 126189 w 747532"/>
              <a:gd name="T1" fmla="*/ 57272 h 114559"/>
              <a:gd name="T2" fmla="*/ 227997 w 747532"/>
              <a:gd name="T3" fmla="*/ 57272 h 114559"/>
              <a:gd name="T4" fmla="*/ 183461 w 747532"/>
              <a:gd name="T5" fmla="*/ 101808 h 114559"/>
              <a:gd name="T6" fmla="*/ 188033 w 747532"/>
              <a:gd name="T7" fmla="*/ 39748 h 114559"/>
              <a:gd name="T8" fmla="*/ 179177 w 747532"/>
              <a:gd name="T9" fmla="*/ 39834 h 114559"/>
              <a:gd name="T10" fmla="*/ 168281 w 747532"/>
              <a:gd name="T11" fmla="*/ 47367 h 114559"/>
              <a:gd name="T12" fmla="*/ 174922 w 747532"/>
              <a:gd name="T13" fmla="*/ 71605 h 114559"/>
              <a:gd name="T14" fmla="*/ 181003 w 747532"/>
              <a:gd name="T15" fmla="*/ 90983 h 114559"/>
              <a:gd name="T16" fmla="*/ 191900 w 747532"/>
              <a:gd name="T17" fmla="*/ 72826 h 114559"/>
              <a:gd name="T18" fmla="*/ 197923 w 747532"/>
              <a:gd name="T19" fmla="*/ 58940 h 114559"/>
              <a:gd name="T20" fmla="*/ 190362 w 747532"/>
              <a:gd name="T21" fmla="*/ 39302 h 114559"/>
              <a:gd name="T22" fmla="*/ 189844 w 747532"/>
              <a:gd name="T23" fmla="*/ 30045 h 114559"/>
              <a:gd name="T24" fmla="*/ 177093 w 747532"/>
              <a:gd name="T25" fmla="*/ 31928 h 114559"/>
              <a:gd name="T26" fmla="*/ 360785 w 747532"/>
              <a:gd name="T27" fmla="*/ 82947 h 114559"/>
              <a:gd name="T28" fmla="*/ 309636 w 747532"/>
              <a:gd name="T29" fmla="*/ 114559 h 114559"/>
              <a:gd name="T30" fmla="*/ 258603 w 747532"/>
              <a:gd name="T31" fmla="*/ 31295 h 114559"/>
              <a:gd name="T32" fmla="*/ 366923 w 747532"/>
              <a:gd name="T33" fmla="*/ 57272 h 114559"/>
              <a:gd name="T34" fmla="*/ 305970 w 747532"/>
              <a:gd name="T35" fmla="*/ 33682 h 114559"/>
              <a:gd name="T36" fmla="*/ 313834 w 747532"/>
              <a:gd name="T37" fmla="*/ 28506 h 114559"/>
              <a:gd name="T38" fmla="*/ 323681 w 747532"/>
              <a:gd name="T39" fmla="*/ 37721 h 114559"/>
              <a:gd name="T40" fmla="*/ 319369 w 747532"/>
              <a:gd name="T41" fmla="*/ 44636 h 114559"/>
              <a:gd name="T42" fmla="*/ 306546 w 747532"/>
              <a:gd name="T43" fmla="*/ 48532 h 114559"/>
              <a:gd name="T44" fmla="*/ 351786 w 747532"/>
              <a:gd name="T45" fmla="*/ 71576 h 114559"/>
              <a:gd name="T46" fmla="*/ 273309 w 747532"/>
              <a:gd name="T47" fmla="*/ 31626 h 114559"/>
              <a:gd name="T48" fmla="*/ 314308 w 747532"/>
              <a:gd name="T49" fmla="*/ 80575 h 114559"/>
              <a:gd name="T50" fmla="*/ 309924 w 747532"/>
              <a:gd name="T51" fmla="*/ 88597 h 114559"/>
              <a:gd name="T52" fmla="*/ 293593 w 747532"/>
              <a:gd name="T53" fmla="*/ 78807 h 114559"/>
              <a:gd name="T54" fmla="*/ 295232 w 747532"/>
              <a:gd name="T55" fmla="*/ 69362 h 114559"/>
              <a:gd name="T56" fmla="*/ 313245 w 747532"/>
              <a:gd name="T57" fmla="*/ 67651 h 114559"/>
              <a:gd name="T58" fmla="*/ 265115 w 747532"/>
              <a:gd name="T59" fmla="*/ 57272 h 114559"/>
              <a:gd name="T60" fmla="*/ 114559 w 747532"/>
              <a:gd name="T61" fmla="*/ 57272 h 114559"/>
              <a:gd name="T62" fmla="*/ 57286 w 747532"/>
              <a:gd name="T63" fmla="*/ 0 h 114559"/>
              <a:gd name="T64" fmla="*/ 57286 w 747532"/>
              <a:gd name="T65" fmla="*/ 12751 h 114559"/>
              <a:gd name="T66" fmla="*/ 101808 w 747532"/>
              <a:gd name="T67" fmla="*/ 57272 h 114559"/>
              <a:gd name="T68" fmla="*/ 66185 w 747532"/>
              <a:gd name="T69" fmla="*/ 57200 h 114559"/>
              <a:gd name="T70" fmla="*/ 81941 w 747532"/>
              <a:gd name="T71" fmla="*/ 52456 h 114559"/>
              <a:gd name="T72" fmla="*/ 74135 w 747532"/>
              <a:gd name="T73" fmla="*/ 40654 h 114559"/>
              <a:gd name="T74" fmla="*/ 86986 w 747532"/>
              <a:gd name="T75" fmla="*/ 68183 h 114559"/>
              <a:gd name="T76" fmla="*/ 81466 w 747532"/>
              <a:gd name="T77" fmla="*/ 62605 h 114559"/>
              <a:gd name="T78" fmla="*/ 35795 w 747532"/>
              <a:gd name="T79" fmla="*/ 57200 h 114559"/>
              <a:gd name="T80" fmla="*/ 51536 w 747532"/>
              <a:gd name="T81" fmla="*/ 52456 h 114559"/>
              <a:gd name="T82" fmla="*/ 43745 w 747532"/>
              <a:gd name="T83" fmla="*/ 40654 h 114559"/>
              <a:gd name="T84" fmla="*/ 56596 w 747532"/>
              <a:gd name="T85" fmla="*/ 68183 h 114559"/>
              <a:gd name="T86" fmla="*/ 51076 w 747532"/>
              <a:gd name="T87" fmla="*/ 62605 h 114559"/>
              <a:gd name="T88" fmla="*/ 701056 w 747532"/>
              <a:gd name="T89" fmla="*/ 73991 h 114559"/>
              <a:gd name="T90" fmla="*/ 681405 w 747532"/>
              <a:gd name="T91" fmla="*/ 105402 h 114559"/>
              <a:gd name="T92" fmla="*/ 740819 w 747532"/>
              <a:gd name="T93" fmla="*/ 41315 h 114559"/>
              <a:gd name="T94" fmla="*/ 721541 w 747532"/>
              <a:gd name="T95" fmla="*/ 42307 h 114559"/>
              <a:gd name="T96" fmla="*/ 700783 w 747532"/>
              <a:gd name="T97" fmla="*/ 54440 h 114559"/>
              <a:gd name="T98" fmla="*/ 646932 w 747532"/>
              <a:gd name="T99" fmla="*/ 8682 h 114559"/>
              <a:gd name="T100" fmla="*/ 670522 w 747532"/>
              <a:gd name="T101" fmla="*/ 105632 h 114559"/>
              <a:gd name="T102" fmla="*/ 646932 w 747532"/>
              <a:gd name="T103" fmla="*/ 8682 h 114559"/>
              <a:gd name="T104" fmla="*/ 511226 w 747532"/>
              <a:gd name="T105" fmla="*/ 8682 h 114559"/>
              <a:gd name="T106" fmla="*/ 530633 w 747532"/>
              <a:gd name="T107" fmla="*/ 39360 h 114559"/>
              <a:gd name="T108" fmla="*/ 597896 w 747532"/>
              <a:gd name="T109" fmla="*/ 8682 h 114559"/>
              <a:gd name="T110" fmla="*/ 468300 w 747532"/>
              <a:gd name="T111" fmla="*/ 105632 h 114559"/>
              <a:gd name="T112" fmla="*/ 468300 w 747532"/>
              <a:gd name="T113" fmla="*/ 8682 h 114559"/>
              <a:gd name="T114" fmla="*/ 449123 w 747532"/>
              <a:gd name="T115" fmla="*/ 8682 h 114559"/>
              <a:gd name="T116" fmla="*/ 427502 w 747532"/>
              <a:gd name="T117" fmla="*/ 105402 h 114559"/>
              <a:gd name="T118" fmla="*/ 386474 w 747532"/>
              <a:gd name="T119" fmla="*/ 28089 h 114559"/>
              <a:gd name="T120" fmla="*/ 0 w 747532"/>
              <a:gd name="T121" fmla="*/ 0 h 114559"/>
              <a:gd name="T122" fmla="*/ 747532 w 747532"/>
              <a:gd name="T123" fmla="*/ 114559 h 114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T120" t="T121" r="T122" b="T123"/>
            <a:pathLst>
              <a:path w="747532" h="114559">
                <a:moveTo>
                  <a:pt x="240734" y="57272"/>
                </a:moveTo>
                <a:cubicBezTo>
                  <a:pt x="240734" y="88870"/>
                  <a:pt x="215045" y="114559"/>
                  <a:pt x="183461" y="114559"/>
                </a:cubicBezTo>
                <a:cubicBezTo>
                  <a:pt x="151892" y="114559"/>
                  <a:pt x="126189" y="88870"/>
                  <a:pt x="126189" y="57272"/>
                </a:cubicBezTo>
                <a:cubicBezTo>
                  <a:pt x="126189" y="25689"/>
                  <a:pt x="151892" y="0"/>
                  <a:pt x="183461" y="0"/>
                </a:cubicBezTo>
                <a:cubicBezTo>
                  <a:pt x="215045" y="0"/>
                  <a:pt x="240734" y="25689"/>
                  <a:pt x="240734" y="57272"/>
                </a:cubicBezTo>
                <a:close/>
                <a:moveTo>
                  <a:pt x="227997" y="57272"/>
                </a:moveTo>
                <a:cubicBezTo>
                  <a:pt x="227997" y="32718"/>
                  <a:pt x="208015" y="12751"/>
                  <a:pt x="183461" y="12751"/>
                </a:cubicBezTo>
                <a:cubicBezTo>
                  <a:pt x="158908" y="12751"/>
                  <a:pt x="138926" y="32718"/>
                  <a:pt x="138926" y="57272"/>
                </a:cubicBezTo>
                <a:cubicBezTo>
                  <a:pt x="138926" y="81826"/>
                  <a:pt x="158908" y="101808"/>
                  <a:pt x="183461" y="101808"/>
                </a:cubicBezTo>
                <a:cubicBezTo>
                  <a:pt x="208015" y="101808"/>
                  <a:pt x="227997" y="81826"/>
                  <a:pt x="227997" y="57272"/>
                </a:cubicBezTo>
                <a:close/>
                <a:moveTo>
                  <a:pt x="190362" y="39302"/>
                </a:moveTo>
                <a:cubicBezTo>
                  <a:pt x="189600" y="38799"/>
                  <a:pt x="188565" y="39001"/>
                  <a:pt x="188033" y="39748"/>
                </a:cubicBezTo>
                <a:lnTo>
                  <a:pt x="184870" y="44118"/>
                </a:lnTo>
                <a:cubicBezTo>
                  <a:pt x="184166" y="45096"/>
                  <a:pt x="182714" y="45081"/>
                  <a:pt x="182053" y="44075"/>
                </a:cubicBezTo>
                <a:lnTo>
                  <a:pt x="179177" y="39834"/>
                </a:lnTo>
                <a:cubicBezTo>
                  <a:pt x="178660" y="39044"/>
                  <a:pt x="177596" y="38828"/>
                  <a:pt x="176805" y="39346"/>
                </a:cubicBezTo>
                <a:lnTo>
                  <a:pt x="169848" y="43989"/>
                </a:lnTo>
                <a:cubicBezTo>
                  <a:pt x="168741" y="44722"/>
                  <a:pt x="168123" y="46030"/>
                  <a:pt x="168281" y="47367"/>
                </a:cubicBezTo>
                <a:lnTo>
                  <a:pt x="169632" y="60363"/>
                </a:lnTo>
                <a:cubicBezTo>
                  <a:pt x="169747" y="61240"/>
                  <a:pt x="170006" y="62088"/>
                  <a:pt x="170423" y="62879"/>
                </a:cubicBezTo>
                <a:lnTo>
                  <a:pt x="174922" y="71605"/>
                </a:lnTo>
                <a:cubicBezTo>
                  <a:pt x="175052" y="72007"/>
                  <a:pt x="175238" y="72625"/>
                  <a:pt x="175353" y="73028"/>
                </a:cubicBezTo>
                <a:lnTo>
                  <a:pt x="178645" y="88898"/>
                </a:lnTo>
                <a:cubicBezTo>
                  <a:pt x="178804" y="90092"/>
                  <a:pt x="179810" y="90983"/>
                  <a:pt x="181003" y="90983"/>
                </a:cubicBezTo>
                <a:lnTo>
                  <a:pt x="186207" y="90983"/>
                </a:lnTo>
                <a:cubicBezTo>
                  <a:pt x="187415" y="90983"/>
                  <a:pt x="188435" y="90092"/>
                  <a:pt x="188579" y="88898"/>
                </a:cubicBezTo>
                <a:lnTo>
                  <a:pt x="191900" y="72826"/>
                </a:lnTo>
                <a:cubicBezTo>
                  <a:pt x="191986" y="72481"/>
                  <a:pt x="192087" y="72165"/>
                  <a:pt x="192159" y="71835"/>
                </a:cubicBezTo>
                <a:lnTo>
                  <a:pt x="197219" y="61599"/>
                </a:lnTo>
                <a:cubicBezTo>
                  <a:pt x="197621" y="60765"/>
                  <a:pt x="197866" y="59860"/>
                  <a:pt x="197923" y="58940"/>
                </a:cubicBezTo>
                <a:lnTo>
                  <a:pt x="198671" y="46907"/>
                </a:lnTo>
                <a:cubicBezTo>
                  <a:pt x="198743" y="45599"/>
                  <a:pt x="198124" y="44348"/>
                  <a:pt x="197018" y="43630"/>
                </a:cubicBezTo>
                <a:lnTo>
                  <a:pt x="190362" y="39302"/>
                </a:lnTo>
                <a:close/>
                <a:moveTo>
                  <a:pt x="183461" y="38382"/>
                </a:moveTo>
                <a:cubicBezTo>
                  <a:pt x="186983" y="38382"/>
                  <a:pt x="189844" y="35493"/>
                  <a:pt x="189844" y="31928"/>
                </a:cubicBezTo>
                <a:lnTo>
                  <a:pt x="189844" y="30045"/>
                </a:lnTo>
                <a:cubicBezTo>
                  <a:pt x="189844" y="26479"/>
                  <a:pt x="186983" y="23576"/>
                  <a:pt x="183461" y="23576"/>
                </a:cubicBezTo>
                <a:cubicBezTo>
                  <a:pt x="179939" y="23576"/>
                  <a:pt x="177093" y="26479"/>
                  <a:pt x="177093" y="30045"/>
                </a:cubicBezTo>
                <a:lnTo>
                  <a:pt x="177093" y="31928"/>
                </a:lnTo>
                <a:cubicBezTo>
                  <a:pt x="177093" y="35493"/>
                  <a:pt x="179939" y="38382"/>
                  <a:pt x="183461" y="38382"/>
                </a:cubicBezTo>
                <a:close/>
                <a:moveTo>
                  <a:pt x="366923" y="57272"/>
                </a:moveTo>
                <a:cubicBezTo>
                  <a:pt x="366923" y="66516"/>
                  <a:pt x="364666" y="75213"/>
                  <a:pt x="360785" y="82947"/>
                </a:cubicBezTo>
                <a:cubicBezTo>
                  <a:pt x="360727" y="83048"/>
                  <a:pt x="360742" y="83163"/>
                  <a:pt x="360684" y="83263"/>
                </a:cubicBezTo>
                <a:cubicBezTo>
                  <a:pt x="360627" y="83378"/>
                  <a:pt x="360540" y="83450"/>
                  <a:pt x="360469" y="83565"/>
                </a:cubicBezTo>
                <a:cubicBezTo>
                  <a:pt x="350937" y="101951"/>
                  <a:pt x="331746" y="114559"/>
                  <a:pt x="309636" y="114559"/>
                </a:cubicBezTo>
                <a:cubicBezTo>
                  <a:pt x="278067" y="114559"/>
                  <a:pt x="252364" y="88870"/>
                  <a:pt x="252364" y="57272"/>
                </a:cubicBezTo>
                <a:cubicBezTo>
                  <a:pt x="252364" y="48057"/>
                  <a:pt x="254606" y="39346"/>
                  <a:pt x="258517" y="31612"/>
                </a:cubicBezTo>
                <a:cubicBezTo>
                  <a:pt x="258560" y="31511"/>
                  <a:pt x="258545" y="31396"/>
                  <a:pt x="258603" y="31295"/>
                </a:cubicBezTo>
                <a:cubicBezTo>
                  <a:pt x="258632" y="31209"/>
                  <a:pt x="258718" y="31151"/>
                  <a:pt x="258775" y="31065"/>
                </a:cubicBezTo>
                <a:cubicBezTo>
                  <a:pt x="268306" y="12650"/>
                  <a:pt x="287498" y="0"/>
                  <a:pt x="309636" y="0"/>
                </a:cubicBezTo>
                <a:cubicBezTo>
                  <a:pt x="341234" y="0"/>
                  <a:pt x="366923" y="25689"/>
                  <a:pt x="366923" y="57272"/>
                </a:cubicBezTo>
                <a:close/>
                <a:moveTo>
                  <a:pt x="273309" y="31626"/>
                </a:moveTo>
                <a:lnTo>
                  <a:pt x="294628" y="42479"/>
                </a:lnTo>
                <a:cubicBezTo>
                  <a:pt x="296483" y="38167"/>
                  <a:pt x="300508" y="34932"/>
                  <a:pt x="305970" y="33682"/>
                </a:cubicBezTo>
                <a:lnTo>
                  <a:pt x="306416" y="28578"/>
                </a:lnTo>
                <a:cubicBezTo>
                  <a:pt x="306934" y="26652"/>
                  <a:pt x="308659" y="25861"/>
                  <a:pt x="310341" y="25962"/>
                </a:cubicBezTo>
                <a:cubicBezTo>
                  <a:pt x="312138" y="26034"/>
                  <a:pt x="313546" y="27040"/>
                  <a:pt x="313834" y="28506"/>
                </a:cubicBezTo>
                <a:lnTo>
                  <a:pt x="314251" y="33250"/>
                </a:lnTo>
                <a:cubicBezTo>
                  <a:pt x="317342" y="33538"/>
                  <a:pt x="320303" y="34285"/>
                  <a:pt x="322632" y="35364"/>
                </a:cubicBezTo>
                <a:cubicBezTo>
                  <a:pt x="323509" y="35766"/>
                  <a:pt x="323940" y="36758"/>
                  <a:pt x="323681" y="37721"/>
                </a:cubicBezTo>
                <a:lnTo>
                  <a:pt x="322129" y="43342"/>
                </a:lnTo>
                <a:cubicBezTo>
                  <a:pt x="321985" y="43917"/>
                  <a:pt x="321568" y="44391"/>
                  <a:pt x="321036" y="44650"/>
                </a:cubicBezTo>
                <a:cubicBezTo>
                  <a:pt x="320504" y="44880"/>
                  <a:pt x="319886" y="44880"/>
                  <a:pt x="319369" y="44636"/>
                </a:cubicBezTo>
                <a:cubicBezTo>
                  <a:pt x="317888" y="43946"/>
                  <a:pt x="314883" y="42781"/>
                  <a:pt x="311448" y="42781"/>
                </a:cubicBezTo>
                <a:cubicBezTo>
                  <a:pt x="308026" y="42781"/>
                  <a:pt x="305970" y="44233"/>
                  <a:pt x="305970" y="46692"/>
                </a:cubicBezTo>
                <a:cubicBezTo>
                  <a:pt x="305970" y="47382"/>
                  <a:pt x="306157" y="47985"/>
                  <a:pt x="306546" y="48532"/>
                </a:cubicBezTo>
                <a:lnTo>
                  <a:pt x="315717" y="53218"/>
                </a:lnTo>
                <a:cubicBezTo>
                  <a:pt x="316666" y="53649"/>
                  <a:pt x="317528" y="54081"/>
                  <a:pt x="318334" y="54541"/>
                </a:cubicBezTo>
                <a:lnTo>
                  <a:pt x="351786" y="71576"/>
                </a:lnTo>
                <a:cubicBezTo>
                  <a:pt x="353295" y="67076"/>
                  <a:pt x="354172" y="62275"/>
                  <a:pt x="354172" y="57272"/>
                </a:cubicBezTo>
                <a:cubicBezTo>
                  <a:pt x="354172" y="32718"/>
                  <a:pt x="334190" y="12751"/>
                  <a:pt x="309636" y="12751"/>
                </a:cubicBezTo>
                <a:cubicBezTo>
                  <a:pt x="294642" y="12751"/>
                  <a:pt x="281388" y="20226"/>
                  <a:pt x="273309" y="31626"/>
                </a:cubicBezTo>
                <a:close/>
                <a:moveTo>
                  <a:pt x="345992" y="82933"/>
                </a:moveTo>
                <a:lnTo>
                  <a:pt x="324774" y="72136"/>
                </a:lnTo>
                <a:cubicBezTo>
                  <a:pt x="323121" y="76176"/>
                  <a:pt x="319527" y="79152"/>
                  <a:pt x="314308" y="80575"/>
                </a:cubicBezTo>
                <a:lnTo>
                  <a:pt x="313848" y="85980"/>
                </a:lnTo>
                <a:cubicBezTo>
                  <a:pt x="313345" y="87835"/>
                  <a:pt x="311634" y="88597"/>
                  <a:pt x="310096" y="88597"/>
                </a:cubicBezTo>
                <a:lnTo>
                  <a:pt x="309924" y="88597"/>
                </a:lnTo>
                <a:cubicBezTo>
                  <a:pt x="308112" y="88525"/>
                  <a:pt x="306704" y="87518"/>
                  <a:pt x="306431" y="86052"/>
                </a:cubicBezTo>
                <a:lnTo>
                  <a:pt x="306028" y="81552"/>
                </a:lnTo>
                <a:cubicBezTo>
                  <a:pt x="301457" y="81466"/>
                  <a:pt x="297058" y="80503"/>
                  <a:pt x="293593" y="78807"/>
                </a:cubicBezTo>
                <a:cubicBezTo>
                  <a:pt x="292759" y="78375"/>
                  <a:pt x="292314" y="77398"/>
                  <a:pt x="292572" y="76449"/>
                </a:cubicBezTo>
                <a:lnTo>
                  <a:pt x="294125" y="70684"/>
                </a:lnTo>
                <a:cubicBezTo>
                  <a:pt x="294283" y="70095"/>
                  <a:pt x="294686" y="69621"/>
                  <a:pt x="295232" y="69362"/>
                </a:cubicBezTo>
                <a:cubicBezTo>
                  <a:pt x="295778" y="69132"/>
                  <a:pt x="296382" y="69132"/>
                  <a:pt x="296928" y="69376"/>
                </a:cubicBezTo>
                <a:cubicBezTo>
                  <a:pt x="299257" y="70512"/>
                  <a:pt x="303239" y="71849"/>
                  <a:pt x="306833" y="71849"/>
                </a:cubicBezTo>
                <a:cubicBezTo>
                  <a:pt x="309766" y="71849"/>
                  <a:pt x="313245" y="71116"/>
                  <a:pt x="313245" y="67651"/>
                </a:cubicBezTo>
                <a:cubicBezTo>
                  <a:pt x="313245" y="67105"/>
                  <a:pt x="313173" y="66616"/>
                  <a:pt x="313015" y="66156"/>
                </a:cubicBezTo>
                <a:lnTo>
                  <a:pt x="267516" y="42983"/>
                </a:lnTo>
                <a:cubicBezTo>
                  <a:pt x="265977" y="47482"/>
                  <a:pt x="265115" y="52284"/>
                  <a:pt x="265115" y="57272"/>
                </a:cubicBezTo>
                <a:cubicBezTo>
                  <a:pt x="265115" y="81826"/>
                  <a:pt x="285083" y="101808"/>
                  <a:pt x="309636" y="101808"/>
                </a:cubicBezTo>
                <a:cubicBezTo>
                  <a:pt x="324644" y="101808"/>
                  <a:pt x="337913" y="94332"/>
                  <a:pt x="345992" y="82933"/>
                </a:cubicBezTo>
                <a:close/>
                <a:moveTo>
                  <a:pt x="114559" y="57272"/>
                </a:moveTo>
                <a:cubicBezTo>
                  <a:pt x="114559" y="88870"/>
                  <a:pt x="88870" y="114559"/>
                  <a:pt x="57286" y="114559"/>
                </a:cubicBezTo>
                <a:cubicBezTo>
                  <a:pt x="25703" y="114559"/>
                  <a:pt x="0" y="88870"/>
                  <a:pt x="0" y="57272"/>
                </a:cubicBezTo>
                <a:cubicBezTo>
                  <a:pt x="0" y="25689"/>
                  <a:pt x="25703" y="0"/>
                  <a:pt x="57286" y="0"/>
                </a:cubicBezTo>
                <a:cubicBezTo>
                  <a:pt x="88870" y="0"/>
                  <a:pt x="114559" y="25689"/>
                  <a:pt x="114559" y="57272"/>
                </a:cubicBezTo>
                <a:close/>
                <a:moveTo>
                  <a:pt x="101808" y="57272"/>
                </a:moveTo>
                <a:cubicBezTo>
                  <a:pt x="101808" y="32718"/>
                  <a:pt x="81854" y="12751"/>
                  <a:pt x="57286" y="12751"/>
                </a:cubicBezTo>
                <a:cubicBezTo>
                  <a:pt x="32733" y="12751"/>
                  <a:pt x="12751" y="32718"/>
                  <a:pt x="12751" y="57272"/>
                </a:cubicBezTo>
                <a:cubicBezTo>
                  <a:pt x="12751" y="81826"/>
                  <a:pt x="32733" y="101808"/>
                  <a:pt x="57286" y="101808"/>
                </a:cubicBezTo>
                <a:cubicBezTo>
                  <a:pt x="81854" y="101808"/>
                  <a:pt x="101808" y="81826"/>
                  <a:pt x="101808" y="57272"/>
                </a:cubicBezTo>
                <a:close/>
                <a:moveTo>
                  <a:pt x="81466" y="62605"/>
                </a:moveTo>
                <a:cubicBezTo>
                  <a:pt x="79094" y="64762"/>
                  <a:pt x="77211" y="65941"/>
                  <a:pt x="74092" y="65941"/>
                </a:cubicBezTo>
                <a:cubicBezTo>
                  <a:pt x="69578" y="65941"/>
                  <a:pt x="66185" y="62217"/>
                  <a:pt x="66185" y="57200"/>
                </a:cubicBezTo>
                <a:cubicBezTo>
                  <a:pt x="66185" y="52312"/>
                  <a:pt x="69578" y="48647"/>
                  <a:pt x="74092" y="48647"/>
                </a:cubicBezTo>
                <a:cubicBezTo>
                  <a:pt x="76607" y="48647"/>
                  <a:pt x="78835" y="49624"/>
                  <a:pt x="81251" y="51838"/>
                </a:cubicBezTo>
                <a:lnTo>
                  <a:pt x="81941" y="52456"/>
                </a:lnTo>
                <a:lnTo>
                  <a:pt x="87346" y="46203"/>
                </a:lnTo>
                <a:lnTo>
                  <a:pt x="86742" y="45613"/>
                </a:lnTo>
                <a:cubicBezTo>
                  <a:pt x="83278" y="42192"/>
                  <a:pt x="79382" y="40654"/>
                  <a:pt x="74135" y="40654"/>
                </a:cubicBezTo>
                <a:cubicBezTo>
                  <a:pt x="64575" y="40654"/>
                  <a:pt x="57373" y="47798"/>
                  <a:pt x="57373" y="57358"/>
                </a:cubicBezTo>
                <a:cubicBezTo>
                  <a:pt x="57373" y="66645"/>
                  <a:pt x="64618" y="73905"/>
                  <a:pt x="73876" y="73905"/>
                </a:cubicBezTo>
                <a:cubicBezTo>
                  <a:pt x="79339" y="73905"/>
                  <a:pt x="83249" y="72208"/>
                  <a:pt x="86986" y="68183"/>
                </a:cubicBezTo>
                <a:lnTo>
                  <a:pt x="87590" y="67551"/>
                </a:lnTo>
                <a:lnTo>
                  <a:pt x="82113" y="62030"/>
                </a:lnTo>
                <a:lnTo>
                  <a:pt x="81466" y="62605"/>
                </a:lnTo>
                <a:close/>
                <a:moveTo>
                  <a:pt x="51076" y="62605"/>
                </a:moveTo>
                <a:cubicBezTo>
                  <a:pt x="48762" y="64719"/>
                  <a:pt x="46807" y="65941"/>
                  <a:pt x="43687" y="65941"/>
                </a:cubicBezTo>
                <a:cubicBezTo>
                  <a:pt x="39187" y="65941"/>
                  <a:pt x="35795" y="62217"/>
                  <a:pt x="35795" y="57200"/>
                </a:cubicBezTo>
                <a:cubicBezTo>
                  <a:pt x="35795" y="52312"/>
                  <a:pt x="39187" y="48647"/>
                  <a:pt x="43687" y="48647"/>
                </a:cubicBezTo>
                <a:cubicBezTo>
                  <a:pt x="46217" y="48647"/>
                  <a:pt x="48431" y="49624"/>
                  <a:pt x="50846" y="51838"/>
                </a:cubicBezTo>
                <a:lnTo>
                  <a:pt x="51536" y="52456"/>
                </a:lnTo>
                <a:lnTo>
                  <a:pt x="56970" y="46203"/>
                </a:lnTo>
                <a:lnTo>
                  <a:pt x="56366" y="45613"/>
                </a:lnTo>
                <a:cubicBezTo>
                  <a:pt x="52887" y="42192"/>
                  <a:pt x="48992" y="40654"/>
                  <a:pt x="43745" y="40654"/>
                </a:cubicBezTo>
                <a:cubicBezTo>
                  <a:pt x="34185" y="40654"/>
                  <a:pt x="26983" y="47798"/>
                  <a:pt x="26983" y="57358"/>
                </a:cubicBezTo>
                <a:cubicBezTo>
                  <a:pt x="26983" y="66645"/>
                  <a:pt x="34228" y="73905"/>
                  <a:pt x="43486" y="73905"/>
                </a:cubicBezTo>
                <a:cubicBezTo>
                  <a:pt x="48949" y="73905"/>
                  <a:pt x="52859" y="72208"/>
                  <a:pt x="56596" y="68183"/>
                </a:cubicBezTo>
                <a:lnTo>
                  <a:pt x="57200" y="67551"/>
                </a:lnTo>
                <a:lnTo>
                  <a:pt x="51723" y="62030"/>
                </a:lnTo>
                <a:lnTo>
                  <a:pt x="51076" y="62605"/>
                </a:lnTo>
                <a:close/>
                <a:moveTo>
                  <a:pt x="747532" y="105402"/>
                </a:moveTo>
                <a:lnTo>
                  <a:pt x="723856" y="105402"/>
                </a:lnTo>
                <a:lnTo>
                  <a:pt x="701056" y="73991"/>
                </a:lnTo>
                <a:lnTo>
                  <a:pt x="700783" y="73991"/>
                </a:lnTo>
                <a:lnTo>
                  <a:pt x="700783" y="105402"/>
                </a:lnTo>
                <a:lnTo>
                  <a:pt x="681405" y="105402"/>
                </a:lnTo>
                <a:lnTo>
                  <a:pt x="681405" y="8682"/>
                </a:lnTo>
                <a:lnTo>
                  <a:pt x="707683" y="8682"/>
                </a:lnTo>
                <a:cubicBezTo>
                  <a:pt x="727335" y="8682"/>
                  <a:pt x="740819" y="20082"/>
                  <a:pt x="740819" y="41315"/>
                </a:cubicBezTo>
                <a:cubicBezTo>
                  <a:pt x="740819" y="53980"/>
                  <a:pt x="735083" y="63655"/>
                  <a:pt x="721958" y="70713"/>
                </a:cubicBezTo>
                <a:lnTo>
                  <a:pt x="747532" y="105402"/>
                </a:lnTo>
                <a:close/>
                <a:moveTo>
                  <a:pt x="721541" y="42307"/>
                </a:moveTo>
                <a:cubicBezTo>
                  <a:pt x="721541" y="30088"/>
                  <a:pt x="713750" y="28204"/>
                  <a:pt x="703442" y="28204"/>
                </a:cubicBezTo>
                <a:lnTo>
                  <a:pt x="700783" y="28204"/>
                </a:lnTo>
                <a:lnTo>
                  <a:pt x="700783" y="54440"/>
                </a:lnTo>
                <a:lnTo>
                  <a:pt x="703299" y="54440"/>
                </a:lnTo>
                <a:cubicBezTo>
                  <a:pt x="714008" y="54440"/>
                  <a:pt x="721541" y="51134"/>
                  <a:pt x="721541" y="42307"/>
                </a:cubicBezTo>
                <a:close/>
                <a:moveTo>
                  <a:pt x="646932" y="8682"/>
                </a:moveTo>
                <a:lnTo>
                  <a:pt x="611941" y="57157"/>
                </a:lnTo>
                <a:lnTo>
                  <a:pt x="646860" y="105574"/>
                </a:lnTo>
                <a:lnTo>
                  <a:pt x="670522" y="105632"/>
                </a:lnTo>
                <a:lnTo>
                  <a:pt x="635374" y="57157"/>
                </a:lnTo>
                <a:lnTo>
                  <a:pt x="670522" y="8682"/>
                </a:lnTo>
                <a:lnTo>
                  <a:pt x="646932" y="8682"/>
                </a:lnTo>
                <a:close/>
                <a:moveTo>
                  <a:pt x="578489" y="72366"/>
                </a:moveTo>
                <a:lnTo>
                  <a:pt x="532990" y="8682"/>
                </a:lnTo>
                <a:lnTo>
                  <a:pt x="511226" y="8682"/>
                </a:lnTo>
                <a:lnTo>
                  <a:pt x="511226" y="105632"/>
                </a:lnTo>
                <a:lnTo>
                  <a:pt x="530633" y="105632"/>
                </a:lnTo>
                <a:lnTo>
                  <a:pt x="530633" y="39360"/>
                </a:lnTo>
                <a:lnTo>
                  <a:pt x="578432" y="105632"/>
                </a:lnTo>
                <a:lnTo>
                  <a:pt x="597896" y="105632"/>
                </a:lnTo>
                <a:lnTo>
                  <a:pt x="597896" y="8682"/>
                </a:lnTo>
                <a:lnTo>
                  <a:pt x="578489" y="8682"/>
                </a:lnTo>
                <a:lnTo>
                  <a:pt x="578489" y="72366"/>
                </a:lnTo>
                <a:close/>
                <a:moveTo>
                  <a:pt x="468300" y="105632"/>
                </a:moveTo>
                <a:lnTo>
                  <a:pt x="487722" y="105632"/>
                </a:lnTo>
                <a:lnTo>
                  <a:pt x="487722" y="8682"/>
                </a:lnTo>
                <a:lnTo>
                  <a:pt x="468300" y="8682"/>
                </a:lnTo>
                <a:lnTo>
                  <a:pt x="468300" y="105632"/>
                </a:lnTo>
                <a:close/>
                <a:moveTo>
                  <a:pt x="386474" y="8682"/>
                </a:moveTo>
                <a:lnTo>
                  <a:pt x="449123" y="8682"/>
                </a:lnTo>
                <a:lnTo>
                  <a:pt x="449123" y="28089"/>
                </a:lnTo>
                <a:lnTo>
                  <a:pt x="427502" y="28089"/>
                </a:lnTo>
                <a:lnTo>
                  <a:pt x="427502" y="105402"/>
                </a:lnTo>
                <a:lnTo>
                  <a:pt x="408109" y="105402"/>
                </a:lnTo>
                <a:lnTo>
                  <a:pt x="408109" y="28089"/>
                </a:lnTo>
                <a:lnTo>
                  <a:pt x="386474" y="28089"/>
                </a:lnTo>
                <a:lnTo>
                  <a:pt x="386474" y="8682"/>
                </a:lnTo>
                <a:close/>
              </a:path>
            </a:pathLst>
          </a:custGeom>
          <a:solidFill>
            <a:schemeClr val="tx1">
              <a:lumMod val="50000"/>
            </a:schemeClr>
          </a:solidFill>
          <a:ln>
            <a:noFill/>
          </a:ln>
        </p:spPr>
        <p:txBody>
          <a:bodyPr wrap="square" anchor="ctr">
            <a:spAutoFit/>
          </a:body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NO" sz="1800" b="0" i="0" u="none" strike="noStrike" kern="1200" cap="none" spc="0" normalizeH="0" baseline="0" noProof="0">
              <a:ln>
                <a:noFill/>
              </a:ln>
              <a:solidFill>
                <a:srgbClr val="282B3B"/>
              </a:solidFill>
              <a:effectLst/>
              <a:uLnTx/>
              <a:uFillTx/>
              <a:latin typeface="Lato" panose="020F0502020204030203" pitchFamily="34" charset="77"/>
              <a:ea typeface="+mn-ea"/>
              <a:cs typeface="+mn-cs"/>
            </a:endParaRPr>
          </a:p>
        </p:txBody>
      </p:sp>
      <p:sp>
        <p:nvSpPr>
          <p:cNvPr id="4" name="TextBox 3">
            <a:extLst>
              <a:ext uri="{FF2B5EF4-FFF2-40B4-BE49-F238E27FC236}">
                <a16:creationId xmlns:a16="http://schemas.microsoft.com/office/drawing/2014/main" id="{A250B5D9-787D-9142-2536-0F7CDC75D9E3}"/>
              </a:ext>
            </a:extLst>
          </p:cNvPr>
          <p:cNvSpPr txBox="1"/>
          <p:nvPr/>
        </p:nvSpPr>
        <p:spPr>
          <a:xfrm>
            <a:off x="1189585" y="6526082"/>
            <a:ext cx="1329822" cy="226591"/>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a:ln>
                  <a:noFill/>
                </a:ln>
                <a:solidFill>
                  <a:srgbClr val="282B3B">
                    <a:lumMod val="50000"/>
                  </a:srgbClr>
                </a:solidFill>
                <a:effectLst/>
                <a:uLnTx/>
                <a:uFillTx/>
                <a:latin typeface="Lato"/>
                <a:ea typeface="+mn-ea"/>
                <a:cs typeface="+mn-cs"/>
              </a:rPr>
              <a:t>Designed by: </a:t>
            </a:r>
            <a:r>
              <a:rPr kumimoji="0" lang="en-US" sz="500" b="1" i="0" u="none" strike="noStrike" kern="1200" cap="none" spc="0" normalizeH="0" baseline="0" noProof="0">
                <a:ln>
                  <a:noFill/>
                </a:ln>
                <a:solidFill>
                  <a:srgbClr val="282B3B">
                    <a:lumMod val="50000"/>
                  </a:srgbClr>
                </a:solidFill>
                <a:effectLst/>
                <a:uLnTx/>
                <a:uFillTx/>
                <a:latin typeface="Lato"/>
                <a:ea typeface="+mn-ea"/>
                <a:cs typeface="+mn-cs"/>
              </a:rPr>
              <a:t>Tinkr AS </a:t>
            </a:r>
            <a:br>
              <a:rPr kumimoji="0" lang="en-US" sz="500" b="1" i="0" u="none" strike="noStrike" kern="1200" cap="none" spc="0" normalizeH="0" baseline="0" noProof="0">
                <a:ln>
                  <a:noFill/>
                </a:ln>
                <a:solidFill>
                  <a:srgbClr val="282B3B">
                    <a:lumMod val="50000"/>
                  </a:srgbClr>
                </a:solidFill>
                <a:effectLst/>
                <a:uLnTx/>
                <a:uFillTx/>
                <a:latin typeface="Lato"/>
                <a:ea typeface="+mn-ea"/>
                <a:cs typeface="+mn-cs"/>
              </a:rPr>
            </a:br>
            <a:r>
              <a:rPr kumimoji="0" lang="en-US" sz="500" b="0" i="0" u="none" strike="noStrike" kern="1200" cap="none" spc="0" normalizeH="0" baseline="0" noProof="0">
                <a:ln>
                  <a:noFill/>
                </a:ln>
                <a:solidFill>
                  <a:srgbClr val="282B3B">
                    <a:lumMod val="50000"/>
                  </a:srgbClr>
                </a:solidFill>
                <a:effectLst/>
                <a:uLnTx/>
                <a:uFillTx/>
                <a:latin typeface="Lato"/>
                <a:ea typeface="+mn-ea"/>
                <a:cs typeface="+mn-cs"/>
              </a:rPr>
              <a:t>www.tinkrtools.no</a:t>
            </a:r>
            <a:r>
              <a:rPr kumimoji="0" lang="en-US" sz="500" b="1" i="0" u="none" strike="noStrike" kern="1200" cap="none" spc="0" normalizeH="0" baseline="0" noProof="0">
                <a:ln>
                  <a:noFill/>
                </a:ln>
                <a:solidFill>
                  <a:srgbClr val="282B3B">
                    <a:lumMod val="50000"/>
                  </a:srgbClr>
                </a:solidFill>
                <a:effectLst/>
                <a:uLnTx/>
                <a:uFillTx/>
                <a:latin typeface="Lato"/>
                <a:ea typeface="+mn-ea"/>
                <a:cs typeface="+mn-cs"/>
              </a:rPr>
              <a:t> </a:t>
            </a:r>
            <a:endParaRPr kumimoji="0" lang="en-US" sz="500" b="0" i="0" u="none" strike="noStrike" kern="1200" cap="none" spc="0" normalizeH="0" baseline="0" noProof="0">
              <a:ln>
                <a:noFill/>
              </a:ln>
              <a:solidFill>
                <a:srgbClr val="282B3B">
                  <a:lumMod val="50000"/>
                </a:srgbClr>
              </a:solidFill>
              <a:effectLst/>
              <a:uLnTx/>
              <a:uFillTx/>
              <a:latin typeface="Lato"/>
              <a:ea typeface="+mn-ea"/>
              <a:cs typeface="+mn-cs"/>
            </a:endParaRPr>
          </a:p>
        </p:txBody>
      </p:sp>
      <p:cxnSp>
        <p:nvCxnSpPr>
          <p:cNvPr id="7" name="Straight Connector 6">
            <a:extLst>
              <a:ext uri="{FF2B5EF4-FFF2-40B4-BE49-F238E27FC236}">
                <a16:creationId xmlns:a16="http://schemas.microsoft.com/office/drawing/2014/main" id="{4378F280-1B68-617D-E878-85C9E726B57A}"/>
              </a:ext>
            </a:extLst>
          </p:cNvPr>
          <p:cNvCxnSpPr/>
          <p:nvPr/>
        </p:nvCxnSpPr>
        <p:spPr>
          <a:xfrm>
            <a:off x="1109939" y="6558616"/>
            <a:ext cx="0" cy="130689"/>
          </a:xfrm>
          <a:prstGeom prst="line">
            <a:avLst/>
          </a:prstGeom>
          <a:ln w="31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5928BE7-3972-41D9-1B9F-9A1C4FA3EBF3}"/>
              </a:ext>
            </a:extLst>
          </p:cNvPr>
          <p:cNvCxnSpPr/>
          <p:nvPr userDrawn="1"/>
        </p:nvCxnSpPr>
        <p:spPr>
          <a:xfrm>
            <a:off x="1962899" y="6558616"/>
            <a:ext cx="0" cy="130689"/>
          </a:xfrm>
          <a:prstGeom prst="line">
            <a:avLst/>
          </a:prstGeom>
          <a:ln w="31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06B927E8-411A-557E-DCB9-414F41F0A440}"/>
              </a:ext>
            </a:extLst>
          </p:cNvPr>
          <p:cNvGrpSpPr/>
          <p:nvPr userDrawn="1"/>
        </p:nvGrpSpPr>
        <p:grpSpPr>
          <a:xfrm>
            <a:off x="2078073" y="6558616"/>
            <a:ext cx="749247" cy="203315"/>
            <a:chOff x="391522" y="35743"/>
            <a:chExt cx="2588821" cy="702503"/>
          </a:xfrm>
          <a:noFill/>
        </p:grpSpPr>
        <p:sp>
          <p:nvSpPr>
            <p:cNvPr id="9" name="Free Form 3">
              <a:extLst>
                <a:ext uri="{FF2B5EF4-FFF2-40B4-BE49-F238E27FC236}">
                  <a16:creationId xmlns:a16="http://schemas.microsoft.com/office/drawing/2014/main" id="{DE1C011C-C755-8B41-3C90-E4EE1D7E1F10}"/>
                </a:ext>
              </a:extLst>
            </p:cNvPr>
            <p:cNvSpPr/>
            <p:nvPr/>
          </p:nvSpPr>
          <p:spPr>
            <a:xfrm>
              <a:off x="391522" y="96400"/>
              <a:ext cx="1496069" cy="368353"/>
            </a:xfrm>
            <a:custGeom>
              <a:avLst/>
              <a:gdLst/>
              <a:ahLst/>
              <a:cxnLst/>
              <a:rect l="0" t="0" r="0" b="0"/>
              <a:pathLst>
                <a:path w="1887584" h="464750">
                  <a:moveTo>
                    <a:pt x="1764970" y="297333"/>
                  </a:moveTo>
                  <a:cubicBezTo>
                    <a:pt x="1827861" y="263496"/>
                    <a:pt x="1855338" y="217116"/>
                    <a:pt x="1855338" y="156451"/>
                  </a:cubicBezTo>
                  <a:cubicBezTo>
                    <a:pt x="1855338" y="54635"/>
                    <a:pt x="1790704" y="0"/>
                    <a:pt x="1696507" y="0"/>
                  </a:cubicBezTo>
                  <a:lnTo>
                    <a:pt x="1570547" y="0"/>
                  </a:lnTo>
                  <a:lnTo>
                    <a:pt x="1570547" y="463630"/>
                  </a:lnTo>
                  <a:lnTo>
                    <a:pt x="1663471" y="463630"/>
                  </a:lnTo>
                  <a:lnTo>
                    <a:pt x="1663471" y="313056"/>
                  </a:lnTo>
                  <a:lnTo>
                    <a:pt x="1664743" y="313056"/>
                  </a:lnTo>
                  <a:lnTo>
                    <a:pt x="1774014" y="463630"/>
                  </a:lnTo>
                  <a:lnTo>
                    <a:pt x="1887584" y="463630"/>
                  </a:lnTo>
                  <a:close/>
                  <a:moveTo>
                    <a:pt x="1663471" y="93547"/>
                  </a:moveTo>
                  <a:lnTo>
                    <a:pt x="1676179" y="93547"/>
                  </a:lnTo>
                  <a:cubicBezTo>
                    <a:pt x="1725574" y="93547"/>
                    <a:pt x="1762896" y="102605"/>
                    <a:pt x="1762896" y="161209"/>
                  </a:cubicBezTo>
                  <a:cubicBezTo>
                    <a:pt x="1762896" y="203467"/>
                    <a:pt x="1726846" y="219342"/>
                    <a:pt x="1675543" y="219342"/>
                  </a:cubicBezTo>
                  <a:lnTo>
                    <a:pt x="1663471" y="219342"/>
                  </a:lnTo>
                  <a:close/>
                  <a:moveTo>
                    <a:pt x="1357552" y="0"/>
                  </a:moveTo>
                  <a:lnTo>
                    <a:pt x="1189829" y="232368"/>
                  </a:lnTo>
                  <a:lnTo>
                    <a:pt x="1357233" y="464432"/>
                  </a:lnTo>
                  <a:lnTo>
                    <a:pt x="1470651" y="464750"/>
                  </a:lnTo>
                  <a:lnTo>
                    <a:pt x="1302127" y="232368"/>
                  </a:lnTo>
                  <a:lnTo>
                    <a:pt x="1470651" y="0"/>
                  </a:lnTo>
                  <a:close/>
                  <a:moveTo>
                    <a:pt x="659313" y="0"/>
                  </a:moveTo>
                  <a:lnTo>
                    <a:pt x="659313" y="464750"/>
                  </a:lnTo>
                  <a:lnTo>
                    <a:pt x="752390" y="464750"/>
                  </a:lnTo>
                  <a:lnTo>
                    <a:pt x="752390" y="147076"/>
                  </a:lnTo>
                  <a:lnTo>
                    <a:pt x="981439" y="464750"/>
                  </a:lnTo>
                  <a:lnTo>
                    <a:pt x="1074834" y="464750"/>
                  </a:lnTo>
                  <a:lnTo>
                    <a:pt x="1074834" y="0"/>
                  </a:lnTo>
                  <a:lnTo>
                    <a:pt x="981757" y="0"/>
                  </a:lnTo>
                  <a:lnTo>
                    <a:pt x="981757" y="305271"/>
                  </a:lnTo>
                  <a:lnTo>
                    <a:pt x="763673" y="0"/>
                  </a:lnTo>
                  <a:close/>
                  <a:moveTo>
                    <a:pt x="420266" y="464750"/>
                  </a:moveTo>
                  <a:lnTo>
                    <a:pt x="513343" y="464750"/>
                  </a:lnTo>
                  <a:lnTo>
                    <a:pt x="513343" y="0"/>
                  </a:lnTo>
                  <a:lnTo>
                    <a:pt x="420266" y="0"/>
                  </a:lnTo>
                  <a:close/>
                  <a:moveTo>
                    <a:pt x="300348" y="93077"/>
                  </a:moveTo>
                  <a:lnTo>
                    <a:pt x="196636" y="93077"/>
                  </a:lnTo>
                  <a:lnTo>
                    <a:pt x="196636" y="463630"/>
                  </a:lnTo>
                  <a:lnTo>
                    <a:pt x="103711" y="463630"/>
                  </a:lnTo>
                  <a:lnTo>
                    <a:pt x="103711" y="93077"/>
                  </a:lnTo>
                  <a:lnTo>
                    <a:pt x="0" y="93077"/>
                  </a:lnTo>
                  <a:lnTo>
                    <a:pt x="0" y="0"/>
                  </a:lnTo>
                  <a:lnTo>
                    <a:pt x="300348" y="0"/>
                  </a:lnTo>
                  <a:close/>
                </a:path>
              </a:pathLst>
            </a:custGeom>
            <a:solidFill>
              <a:schemeClr val="tx1">
                <a:lumMod val="50000"/>
              </a:schemeClr>
            </a:solidFill>
            <a:ln w="12700" cap="flat" cmpd="sng">
              <a:noFill/>
              <a:prstDash val="solid"/>
              <a:miter lim="800000"/>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0" name="Free Form 4" hidden="1">
              <a:extLst>
                <a:ext uri="{FF2B5EF4-FFF2-40B4-BE49-F238E27FC236}">
                  <a16:creationId xmlns:a16="http://schemas.microsoft.com/office/drawing/2014/main" id="{9048457B-FCF9-3A1C-CCE9-F417434780EF}"/>
                </a:ext>
              </a:extLst>
            </p:cNvPr>
            <p:cNvSpPr/>
            <p:nvPr/>
          </p:nvSpPr>
          <p:spPr>
            <a:xfrm>
              <a:off x="1199717" y="334479"/>
              <a:ext cx="883668" cy="403767"/>
            </a:xfrm>
            <a:custGeom>
              <a:avLst/>
              <a:gdLst/>
              <a:ahLst/>
              <a:cxnLst/>
              <a:rect l="0" t="0" r="0" b="0"/>
              <a:pathLst>
                <a:path w="883668" h="403767">
                  <a:moveTo>
                    <a:pt x="297969" y="140932"/>
                  </a:moveTo>
                  <a:cubicBezTo>
                    <a:pt x="297969" y="140932"/>
                    <a:pt x="303668" y="136047"/>
                    <a:pt x="305563" y="132994"/>
                  </a:cubicBezTo>
                  <a:cubicBezTo>
                    <a:pt x="305563" y="132994"/>
                    <a:pt x="308095" y="129941"/>
                    <a:pt x="303044" y="125057"/>
                  </a:cubicBezTo>
                  <a:lnTo>
                    <a:pt x="299241" y="119574"/>
                  </a:lnTo>
                  <a:cubicBezTo>
                    <a:pt x="299241" y="119574"/>
                    <a:pt x="339731" y="111026"/>
                    <a:pt x="401706" y="109194"/>
                  </a:cubicBezTo>
                  <a:cubicBezTo>
                    <a:pt x="401706" y="109194"/>
                    <a:pt x="440288" y="109194"/>
                    <a:pt x="484556" y="116521"/>
                  </a:cubicBezTo>
                  <a:cubicBezTo>
                    <a:pt x="488881" y="117233"/>
                    <a:pt x="492608" y="120503"/>
                    <a:pt x="496488" y="121317"/>
                  </a:cubicBezTo>
                  <a:cubicBezTo>
                    <a:pt x="499872" y="122029"/>
                    <a:pt x="499541" y="122767"/>
                    <a:pt x="500546" y="122347"/>
                  </a:cubicBezTo>
                  <a:cubicBezTo>
                    <a:pt x="506855" y="119701"/>
                    <a:pt x="511040" y="115058"/>
                    <a:pt x="515811" y="110339"/>
                  </a:cubicBezTo>
                  <a:cubicBezTo>
                    <a:pt x="518202" y="107973"/>
                    <a:pt x="472535" y="88790"/>
                    <a:pt x="469864" y="87136"/>
                  </a:cubicBezTo>
                  <a:cubicBezTo>
                    <a:pt x="461671" y="82061"/>
                    <a:pt x="452195" y="79389"/>
                    <a:pt x="442858" y="77087"/>
                  </a:cubicBezTo>
                  <a:cubicBezTo>
                    <a:pt x="415457" y="70332"/>
                    <a:pt x="386708" y="69633"/>
                    <a:pt x="358698" y="71960"/>
                  </a:cubicBezTo>
                  <a:cubicBezTo>
                    <a:pt x="358698" y="71960"/>
                    <a:pt x="320116" y="74403"/>
                    <a:pt x="233462" y="82341"/>
                  </a:cubicBezTo>
                  <a:cubicBezTo>
                    <a:pt x="233462" y="82341"/>
                    <a:pt x="133529" y="95163"/>
                    <a:pt x="103800" y="93942"/>
                  </a:cubicBezTo>
                  <a:cubicBezTo>
                    <a:pt x="91665" y="93433"/>
                    <a:pt x="79771" y="92822"/>
                    <a:pt x="67712" y="91092"/>
                  </a:cubicBezTo>
                  <a:cubicBezTo>
                    <a:pt x="49661" y="88510"/>
                    <a:pt x="32246" y="77290"/>
                    <a:pt x="19996" y="64188"/>
                  </a:cubicBezTo>
                  <a:cubicBezTo>
                    <a:pt x="18228" y="62280"/>
                    <a:pt x="16371" y="60181"/>
                    <a:pt x="13840" y="59596"/>
                  </a:cubicBezTo>
                  <a:cubicBezTo>
                    <a:pt x="0" y="56352"/>
                    <a:pt x="661" y="77316"/>
                    <a:pt x="2607" y="84172"/>
                  </a:cubicBezTo>
                  <a:cubicBezTo>
                    <a:pt x="2607" y="84185"/>
                    <a:pt x="20403" y="161183"/>
                    <a:pt x="114982" y="159975"/>
                  </a:cubicBezTo>
                  <a:cubicBezTo>
                    <a:pt x="114982" y="159975"/>
                    <a:pt x="161985" y="158016"/>
                    <a:pt x="220182" y="144596"/>
                  </a:cubicBezTo>
                  <a:cubicBezTo>
                    <a:pt x="220182" y="144596"/>
                    <a:pt x="161361" y="194028"/>
                    <a:pt x="116457" y="267872"/>
                  </a:cubicBezTo>
                  <a:cubicBezTo>
                    <a:pt x="116457" y="267872"/>
                    <a:pt x="89248" y="312420"/>
                    <a:pt x="83562" y="342937"/>
                  </a:cubicBezTo>
                  <a:cubicBezTo>
                    <a:pt x="83562" y="342937"/>
                    <a:pt x="80407" y="355746"/>
                    <a:pt x="85457" y="367348"/>
                  </a:cubicBezTo>
                  <a:cubicBezTo>
                    <a:pt x="87938" y="373046"/>
                    <a:pt x="90825" y="378567"/>
                    <a:pt x="93993" y="383923"/>
                  </a:cubicBezTo>
                  <a:cubicBezTo>
                    <a:pt x="96435" y="388044"/>
                    <a:pt x="98369" y="394977"/>
                    <a:pt x="102248" y="397928"/>
                  </a:cubicBezTo>
                  <a:cubicBezTo>
                    <a:pt x="109906" y="403767"/>
                    <a:pt x="112947" y="396656"/>
                    <a:pt x="118366" y="390537"/>
                  </a:cubicBezTo>
                  <a:cubicBezTo>
                    <a:pt x="121584" y="386899"/>
                    <a:pt x="120464" y="382307"/>
                    <a:pt x="119943" y="377868"/>
                  </a:cubicBezTo>
                  <a:cubicBezTo>
                    <a:pt x="118442" y="364765"/>
                    <a:pt x="115745" y="355263"/>
                    <a:pt x="122283" y="344425"/>
                  </a:cubicBezTo>
                  <a:cubicBezTo>
                    <a:pt x="128568" y="334019"/>
                    <a:pt x="133223" y="322482"/>
                    <a:pt x="139227" y="311822"/>
                  </a:cubicBezTo>
                  <a:cubicBezTo>
                    <a:pt x="139227" y="311809"/>
                    <a:pt x="175278" y="247722"/>
                    <a:pt x="297969" y="140932"/>
                  </a:cubicBezTo>
                  <a:close/>
                  <a:moveTo>
                    <a:pt x="408957" y="218159"/>
                  </a:moveTo>
                  <a:cubicBezTo>
                    <a:pt x="410967" y="248638"/>
                    <a:pt x="396313" y="269805"/>
                    <a:pt x="380094" y="294662"/>
                  </a:cubicBezTo>
                  <a:cubicBezTo>
                    <a:pt x="362832" y="321108"/>
                    <a:pt x="342631" y="345697"/>
                    <a:pt x="315689" y="362628"/>
                  </a:cubicBezTo>
                  <a:cubicBezTo>
                    <a:pt x="301594" y="371469"/>
                    <a:pt x="281305" y="381671"/>
                    <a:pt x="263827" y="379559"/>
                  </a:cubicBezTo>
                  <a:cubicBezTo>
                    <a:pt x="248651" y="377728"/>
                    <a:pt x="244224" y="371622"/>
                    <a:pt x="244224" y="371622"/>
                  </a:cubicBezTo>
                  <a:cubicBezTo>
                    <a:pt x="216391" y="360644"/>
                    <a:pt x="215768" y="325242"/>
                    <a:pt x="215768" y="325242"/>
                  </a:cubicBezTo>
                  <a:cubicBezTo>
                    <a:pt x="214496" y="310588"/>
                    <a:pt x="220818" y="288619"/>
                    <a:pt x="220818" y="288619"/>
                  </a:cubicBezTo>
                  <a:cubicBezTo>
                    <a:pt x="224621" y="275809"/>
                    <a:pt x="230308" y="260545"/>
                    <a:pt x="240421" y="243461"/>
                  </a:cubicBezTo>
                  <a:cubicBezTo>
                    <a:pt x="246755" y="232470"/>
                    <a:pt x="254973" y="220882"/>
                    <a:pt x="265722" y="209293"/>
                  </a:cubicBezTo>
                  <a:cubicBezTo>
                    <a:pt x="276484" y="197692"/>
                    <a:pt x="289128" y="184869"/>
                    <a:pt x="304317" y="173281"/>
                  </a:cubicBezTo>
                  <a:cubicBezTo>
                    <a:pt x="313793" y="165954"/>
                    <a:pt x="327074" y="159848"/>
                    <a:pt x="327074" y="159848"/>
                  </a:cubicBezTo>
                  <a:cubicBezTo>
                    <a:pt x="335927" y="154352"/>
                    <a:pt x="347949" y="151923"/>
                    <a:pt x="358061" y="151312"/>
                  </a:cubicBezTo>
                  <a:cubicBezTo>
                    <a:pt x="372372" y="150434"/>
                    <a:pt x="389532" y="164465"/>
                    <a:pt x="401070" y="171563"/>
                  </a:cubicBezTo>
                  <a:cubicBezTo>
                    <a:pt x="403411" y="173001"/>
                    <a:pt x="406006" y="174884"/>
                    <a:pt x="406158" y="177618"/>
                  </a:cubicBezTo>
                  <a:cubicBezTo>
                    <a:pt x="406451" y="182681"/>
                    <a:pt x="402508" y="186510"/>
                    <a:pt x="397839" y="188787"/>
                  </a:cubicBezTo>
                  <a:cubicBezTo>
                    <a:pt x="404785" y="195122"/>
                    <a:pt x="408219" y="206812"/>
                    <a:pt x="408957" y="218159"/>
                  </a:cubicBezTo>
                  <a:close/>
                  <a:moveTo>
                    <a:pt x="373886" y="209891"/>
                  </a:moveTo>
                  <a:cubicBezTo>
                    <a:pt x="374675" y="202271"/>
                    <a:pt x="364091" y="201508"/>
                    <a:pt x="366406" y="194079"/>
                  </a:cubicBezTo>
                  <a:cubicBezTo>
                    <a:pt x="366762" y="192960"/>
                    <a:pt x="367386" y="192006"/>
                    <a:pt x="368124" y="191115"/>
                  </a:cubicBezTo>
                  <a:cubicBezTo>
                    <a:pt x="367767" y="191268"/>
                    <a:pt x="367398" y="191433"/>
                    <a:pt x="367068" y="191573"/>
                  </a:cubicBezTo>
                  <a:cubicBezTo>
                    <a:pt x="352210" y="197603"/>
                    <a:pt x="338802" y="207029"/>
                    <a:pt x="326540" y="217231"/>
                  </a:cubicBezTo>
                  <a:cubicBezTo>
                    <a:pt x="311682" y="229570"/>
                    <a:pt x="296837" y="243728"/>
                    <a:pt x="285312" y="259349"/>
                  </a:cubicBezTo>
                  <a:cubicBezTo>
                    <a:pt x="269653" y="280592"/>
                    <a:pt x="231656" y="331513"/>
                    <a:pt x="259476" y="356102"/>
                  </a:cubicBezTo>
                  <a:cubicBezTo>
                    <a:pt x="270390" y="365732"/>
                    <a:pt x="293084" y="341855"/>
                    <a:pt x="301149" y="334388"/>
                  </a:cubicBezTo>
                  <a:cubicBezTo>
                    <a:pt x="315689" y="320968"/>
                    <a:pt x="354271" y="272757"/>
                    <a:pt x="366292" y="240408"/>
                  </a:cubicBezTo>
                  <a:cubicBezTo>
                    <a:pt x="373250" y="224545"/>
                    <a:pt x="373886" y="209891"/>
                    <a:pt x="373886" y="209891"/>
                  </a:cubicBezTo>
                  <a:close/>
                  <a:moveTo>
                    <a:pt x="572418" y="196560"/>
                  </a:moveTo>
                  <a:cubicBezTo>
                    <a:pt x="569556" y="193023"/>
                    <a:pt x="566019" y="189754"/>
                    <a:pt x="561618" y="188622"/>
                  </a:cubicBezTo>
                  <a:cubicBezTo>
                    <a:pt x="555703" y="187108"/>
                    <a:pt x="545450" y="190924"/>
                    <a:pt x="545475" y="198302"/>
                  </a:cubicBezTo>
                  <a:cubicBezTo>
                    <a:pt x="545488" y="201661"/>
                    <a:pt x="550246" y="204841"/>
                    <a:pt x="551022" y="208593"/>
                  </a:cubicBezTo>
                  <a:cubicBezTo>
                    <a:pt x="552942" y="217918"/>
                    <a:pt x="546938" y="232279"/>
                    <a:pt x="543389" y="240395"/>
                  </a:cubicBezTo>
                  <a:cubicBezTo>
                    <a:pt x="531368" y="272757"/>
                    <a:pt x="492786" y="320968"/>
                    <a:pt x="478247" y="334388"/>
                  </a:cubicBezTo>
                  <a:cubicBezTo>
                    <a:pt x="468592" y="343331"/>
                    <a:pt x="450694" y="363086"/>
                    <a:pt x="436752" y="356319"/>
                  </a:cubicBezTo>
                  <a:cubicBezTo>
                    <a:pt x="425507" y="350849"/>
                    <a:pt x="425290" y="338573"/>
                    <a:pt x="427478" y="327723"/>
                  </a:cubicBezTo>
                  <a:cubicBezTo>
                    <a:pt x="432338" y="303655"/>
                    <a:pt x="447526" y="278494"/>
                    <a:pt x="462422" y="259323"/>
                  </a:cubicBezTo>
                  <a:cubicBezTo>
                    <a:pt x="462473" y="259260"/>
                    <a:pt x="509883" y="198302"/>
                    <a:pt x="557293" y="187324"/>
                  </a:cubicBezTo>
                  <a:cubicBezTo>
                    <a:pt x="561771" y="186281"/>
                    <a:pt x="577544" y="197539"/>
                    <a:pt x="579363" y="187935"/>
                  </a:cubicBezTo>
                  <a:cubicBezTo>
                    <a:pt x="580305" y="182961"/>
                    <a:pt x="585902" y="178852"/>
                    <a:pt x="584375" y="174019"/>
                  </a:cubicBezTo>
                  <a:cubicBezTo>
                    <a:pt x="583625" y="171652"/>
                    <a:pt x="581335" y="170164"/>
                    <a:pt x="579262" y="168790"/>
                  </a:cubicBezTo>
                  <a:cubicBezTo>
                    <a:pt x="565065" y="159453"/>
                    <a:pt x="553807" y="155815"/>
                    <a:pt x="536673" y="152241"/>
                  </a:cubicBezTo>
                  <a:cubicBezTo>
                    <a:pt x="526420" y="150104"/>
                    <a:pt x="512974" y="154391"/>
                    <a:pt x="504171" y="159848"/>
                  </a:cubicBezTo>
                  <a:cubicBezTo>
                    <a:pt x="504171" y="159848"/>
                    <a:pt x="490891" y="165954"/>
                    <a:pt x="481401" y="173281"/>
                  </a:cubicBezTo>
                  <a:cubicBezTo>
                    <a:pt x="466226" y="184869"/>
                    <a:pt x="453568" y="197692"/>
                    <a:pt x="442819" y="209293"/>
                  </a:cubicBezTo>
                  <a:cubicBezTo>
                    <a:pt x="432070" y="220882"/>
                    <a:pt x="423853" y="232470"/>
                    <a:pt x="417518" y="243461"/>
                  </a:cubicBezTo>
                  <a:cubicBezTo>
                    <a:pt x="407405" y="260545"/>
                    <a:pt x="401706" y="275809"/>
                    <a:pt x="397915" y="288619"/>
                  </a:cubicBezTo>
                  <a:cubicBezTo>
                    <a:pt x="397915" y="288619"/>
                    <a:pt x="391593" y="310588"/>
                    <a:pt x="392853" y="325242"/>
                  </a:cubicBezTo>
                  <a:cubicBezTo>
                    <a:pt x="392853" y="325242"/>
                    <a:pt x="393489" y="360644"/>
                    <a:pt x="421309" y="371622"/>
                  </a:cubicBezTo>
                  <a:cubicBezTo>
                    <a:pt x="421309" y="371622"/>
                    <a:pt x="425748" y="377728"/>
                    <a:pt x="440924" y="379559"/>
                  </a:cubicBezTo>
                  <a:cubicBezTo>
                    <a:pt x="440924" y="379559"/>
                    <a:pt x="499108" y="385042"/>
                    <a:pt x="557293" y="294725"/>
                  </a:cubicBezTo>
                  <a:cubicBezTo>
                    <a:pt x="575534" y="267503"/>
                    <a:pt x="596371" y="226122"/>
                    <a:pt x="572418" y="196560"/>
                  </a:cubicBezTo>
                  <a:close/>
                  <a:moveTo>
                    <a:pt x="883044" y="178776"/>
                  </a:moveTo>
                  <a:cubicBezTo>
                    <a:pt x="883044" y="182427"/>
                    <a:pt x="877982" y="186714"/>
                    <a:pt x="877982" y="186714"/>
                  </a:cubicBezTo>
                  <a:cubicBezTo>
                    <a:pt x="877982" y="186714"/>
                    <a:pt x="847630" y="216607"/>
                    <a:pt x="827379" y="262376"/>
                  </a:cubicBezTo>
                  <a:cubicBezTo>
                    <a:pt x="819797" y="281903"/>
                    <a:pt x="812203" y="298999"/>
                    <a:pt x="807153" y="316083"/>
                  </a:cubicBezTo>
                  <a:cubicBezTo>
                    <a:pt x="786901" y="382612"/>
                    <a:pt x="742633" y="379559"/>
                    <a:pt x="742633" y="379559"/>
                  </a:cubicBezTo>
                  <a:cubicBezTo>
                    <a:pt x="715437" y="378338"/>
                    <a:pt x="688863" y="345379"/>
                    <a:pt x="688850" y="345366"/>
                  </a:cubicBezTo>
                  <a:cubicBezTo>
                    <a:pt x="683253" y="337200"/>
                    <a:pt x="697170" y="329186"/>
                    <a:pt x="703632" y="329084"/>
                  </a:cubicBezTo>
                  <a:cubicBezTo>
                    <a:pt x="711073" y="328944"/>
                    <a:pt x="717739" y="333231"/>
                    <a:pt x="724468" y="336436"/>
                  </a:cubicBezTo>
                  <a:cubicBezTo>
                    <a:pt x="752899" y="349946"/>
                    <a:pt x="761854" y="302790"/>
                    <a:pt x="771090" y="283747"/>
                  </a:cubicBezTo>
                  <a:cubicBezTo>
                    <a:pt x="780579" y="264208"/>
                    <a:pt x="790705" y="239187"/>
                    <a:pt x="790705" y="239187"/>
                  </a:cubicBezTo>
                  <a:cubicBezTo>
                    <a:pt x="797663" y="223324"/>
                    <a:pt x="805881" y="205629"/>
                    <a:pt x="814098" y="189754"/>
                  </a:cubicBezTo>
                  <a:lnTo>
                    <a:pt x="813462" y="189143"/>
                  </a:lnTo>
                  <a:cubicBezTo>
                    <a:pt x="798922" y="203798"/>
                    <a:pt x="781851" y="220882"/>
                    <a:pt x="781851" y="220882"/>
                  </a:cubicBezTo>
                  <a:cubicBezTo>
                    <a:pt x="765403" y="237965"/>
                    <a:pt x="745801" y="258115"/>
                    <a:pt x="735039" y="269704"/>
                  </a:cubicBezTo>
                  <a:cubicBezTo>
                    <a:pt x="718489" y="287805"/>
                    <a:pt x="706214" y="301251"/>
                    <a:pt x="696979" y="311377"/>
                  </a:cubicBezTo>
                  <a:cubicBezTo>
                    <a:pt x="664058" y="357642"/>
                    <a:pt x="655344" y="366126"/>
                    <a:pt x="655344" y="366126"/>
                  </a:cubicBezTo>
                  <a:cubicBezTo>
                    <a:pt x="644595" y="380781"/>
                    <a:pt x="627511" y="379559"/>
                    <a:pt x="627511" y="379559"/>
                  </a:cubicBezTo>
                  <a:cubicBezTo>
                    <a:pt x="620553" y="380781"/>
                    <a:pt x="606000" y="371622"/>
                    <a:pt x="606000" y="371622"/>
                  </a:cubicBezTo>
                  <a:lnTo>
                    <a:pt x="587670" y="360644"/>
                  </a:lnTo>
                  <a:cubicBezTo>
                    <a:pt x="573117" y="349653"/>
                    <a:pt x="571858" y="324632"/>
                    <a:pt x="571858" y="324632"/>
                  </a:cubicBezTo>
                  <a:cubicBezTo>
                    <a:pt x="569327" y="300220"/>
                    <a:pt x="583866" y="269093"/>
                    <a:pt x="583866" y="269093"/>
                  </a:cubicBezTo>
                  <a:cubicBezTo>
                    <a:pt x="595900" y="246514"/>
                    <a:pt x="613595" y="217829"/>
                    <a:pt x="613595" y="217829"/>
                  </a:cubicBezTo>
                  <a:cubicBezTo>
                    <a:pt x="624992" y="197692"/>
                    <a:pt x="640804" y="174502"/>
                    <a:pt x="655980" y="153144"/>
                  </a:cubicBezTo>
                  <a:cubicBezTo>
                    <a:pt x="672415" y="129331"/>
                    <a:pt x="687604" y="104932"/>
                    <a:pt x="687604" y="104932"/>
                  </a:cubicBezTo>
                  <a:cubicBezTo>
                    <a:pt x="698989" y="87849"/>
                    <a:pt x="709738" y="70752"/>
                    <a:pt x="714800" y="60982"/>
                  </a:cubicBezTo>
                  <a:cubicBezTo>
                    <a:pt x="721123" y="51836"/>
                    <a:pt x="723018" y="37182"/>
                    <a:pt x="723018" y="37169"/>
                  </a:cubicBezTo>
                  <a:cubicBezTo>
                    <a:pt x="724684" y="24271"/>
                    <a:pt x="720690" y="8471"/>
                    <a:pt x="735217" y="1653"/>
                  </a:cubicBezTo>
                  <a:cubicBezTo>
                    <a:pt x="738728" y="0"/>
                    <a:pt x="743028" y="865"/>
                    <a:pt x="746284" y="2976"/>
                  </a:cubicBezTo>
                  <a:cubicBezTo>
                    <a:pt x="749541" y="5075"/>
                    <a:pt x="751932" y="8268"/>
                    <a:pt x="754057" y="11512"/>
                  </a:cubicBezTo>
                  <a:cubicBezTo>
                    <a:pt x="763699" y="26141"/>
                    <a:pt x="772374" y="53337"/>
                    <a:pt x="771090" y="70752"/>
                  </a:cubicBezTo>
                  <a:cubicBezTo>
                    <a:pt x="770454" y="79300"/>
                    <a:pt x="763495" y="87238"/>
                    <a:pt x="763495" y="87238"/>
                  </a:cubicBezTo>
                  <a:lnTo>
                    <a:pt x="728717" y="134826"/>
                  </a:lnTo>
                  <a:lnTo>
                    <a:pt x="688863" y="189143"/>
                  </a:lnTo>
                  <a:cubicBezTo>
                    <a:pt x="671156" y="212944"/>
                    <a:pt x="655344" y="237965"/>
                    <a:pt x="655344" y="237965"/>
                  </a:cubicBezTo>
                  <a:cubicBezTo>
                    <a:pt x="643959" y="254451"/>
                    <a:pt x="633846" y="272146"/>
                    <a:pt x="628783" y="281305"/>
                  </a:cubicBezTo>
                  <a:cubicBezTo>
                    <a:pt x="616152" y="304456"/>
                    <a:pt x="611089" y="325776"/>
                    <a:pt x="611076" y="325853"/>
                  </a:cubicBezTo>
                  <a:cubicBezTo>
                    <a:pt x="608506" y="336691"/>
                    <a:pt x="613378" y="355810"/>
                    <a:pt x="628249" y="350327"/>
                  </a:cubicBezTo>
                  <a:cubicBezTo>
                    <a:pt x="639240" y="346269"/>
                    <a:pt x="651464" y="331475"/>
                    <a:pt x="659834" y="323550"/>
                  </a:cubicBezTo>
                  <a:cubicBezTo>
                    <a:pt x="665673" y="318017"/>
                    <a:pt x="671359" y="312318"/>
                    <a:pt x="677007" y="306581"/>
                  </a:cubicBezTo>
                  <a:lnTo>
                    <a:pt x="700884" y="279473"/>
                  </a:lnTo>
                  <a:lnTo>
                    <a:pt x="750851" y="222713"/>
                  </a:lnTo>
                  <a:cubicBezTo>
                    <a:pt x="773634" y="197081"/>
                    <a:pt x="794496" y="173891"/>
                    <a:pt x="794496" y="173891"/>
                  </a:cubicBezTo>
                  <a:cubicBezTo>
                    <a:pt x="807140" y="159250"/>
                    <a:pt x="819085" y="141835"/>
                    <a:pt x="834108" y="129687"/>
                  </a:cubicBezTo>
                  <a:cubicBezTo>
                    <a:pt x="848940" y="117704"/>
                    <a:pt x="850365" y="139914"/>
                    <a:pt x="855720" y="148870"/>
                  </a:cubicBezTo>
                  <a:cubicBezTo>
                    <a:pt x="857972" y="152648"/>
                    <a:pt x="870922" y="167175"/>
                    <a:pt x="875450" y="167175"/>
                  </a:cubicBezTo>
                  <a:cubicBezTo>
                    <a:pt x="883668" y="172670"/>
                    <a:pt x="883044" y="178776"/>
                    <a:pt x="883044" y="178776"/>
                  </a:cubicBezTo>
                  <a:close/>
                </a:path>
              </a:pathLst>
            </a:custGeom>
            <a:solidFill>
              <a:schemeClr val="accent4">
                <a:lumMod val="20000"/>
                <a:lumOff val="80000"/>
              </a:scheme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1" name="Free Form 5">
              <a:extLst>
                <a:ext uri="{FF2B5EF4-FFF2-40B4-BE49-F238E27FC236}">
                  <a16:creationId xmlns:a16="http://schemas.microsoft.com/office/drawing/2014/main" id="{BFDEB7AF-25F7-6329-1A82-C14045329FFD}"/>
                </a:ext>
              </a:extLst>
            </p:cNvPr>
            <p:cNvSpPr/>
            <p:nvPr/>
          </p:nvSpPr>
          <p:spPr>
            <a:xfrm>
              <a:off x="1927019" y="35743"/>
              <a:ext cx="1053324" cy="463562"/>
            </a:xfrm>
            <a:custGeom>
              <a:avLst/>
              <a:gdLst/>
              <a:ahLst/>
              <a:cxnLst/>
              <a:rect l="0" t="0" r="0" b="0"/>
              <a:pathLst>
                <a:path w="886123" h="389978">
                  <a:moveTo>
                    <a:pt x="877905" y="155624"/>
                  </a:moveTo>
                  <a:cubicBezTo>
                    <a:pt x="877905" y="155624"/>
                    <a:pt x="868428" y="146466"/>
                    <a:pt x="840595" y="126329"/>
                  </a:cubicBezTo>
                  <a:cubicBezTo>
                    <a:pt x="840595" y="126329"/>
                    <a:pt x="838051" y="124497"/>
                    <a:pt x="836792" y="123886"/>
                  </a:cubicBezTo>
                  <a:cubicBezTo>
                    <a:pt x="836792" y="123886"/>
                    <a:pt x="832365" y="122067"/>
                    <a:pt x="828574" y="125718"/>
                  </a:cubicBezTo>
                  <a:cubicBezTo>
                    <a:pt x="826679" y="127550"/>
                    <a:pt x="812750" y="144036"/>
                    <a:pt x="796951" y="162341"/>
                  </a:cubicBezTo>
                  <a:cubicBezTo>
                    <a:pt x="796951" y="162341"/>
                    <a:pt x="776076" y="185531"/>
                    <a:pt x="753306" y="211163"/>
                  </a:cubicBezTo>
                  <a:lnTo>
                    <a:pt x="703339" y="267923"/>
                  </a:lnTo>
                  <a:lnTo>
                    <a:pt x="679221" y="295298"/>
                  </a:lnTo>
                  <a:cubicBezTo>
                    <a:pt x="657545" y="317381"/>
                    <a:pt x="627524" y="345468"/>
                    <a:pt x="616686" y="343598"/>
                  </a:cubicBezTo>
                  <a:cubicBezTo>
                    <a:pt x="611623" y="336271"/>
                    <a:pt x="610987" y="325280"/>
                    <a:pt x="613518" y="314302"/>
                  </a:cubicBezTo>
                  <a:cubicBezTo>
                    <a:pt x="613518" y="314302"/>
                    <a:pt x="618581" y="292944"/>
                    <a:pt x="631238" y="269742"/>
                  </a:cubicBezTo>
                  <a:cubicBezTo>
                    <a:pt x="636288" y="260596"/>
                    <a:pt x="646414" y="242901"/>
                    <a:pt x="657799" y="226415"/>
                  </a:cubicBezTo>
                  <a:cubicBezTo>
                    <a:pt x="657799" y="226415"/>
                    <a:pt x="673611" y="201393"/>
                    <a:pt x="691318" y="177593"/>
                  </a:cubicBezTo>
                  <a:lnTo>
                    <a:pt x="731172" y="123276"/>
                  </a:lnTo>
                  <a:lnTo>
                    <a:pt x="765950" y="75688"/>
                  </a:lnTo>
                  <a:cubicBezTo>
                    <a:pt x="765950" y="75688"/>
                    <a:pt x="772909" y="67737"/>
                    <a:pt x="773545" y="59202"/>
                  </a:cubicBezTo>
                  <a:cubicBezTo>
                    <a:pt x="773545" y="59202"/>
                    <a:pt x="776076" y="44560"/>
                    <a:pt x="764055" y="26853"/>
                  </a:cubicBezTo>
                  <a:cubicBezTo>
                    <a:pt x="764055" y="26853"/>
                    <a:pt x="747607" y="3052"/>
                    <a:pt x="731795" y="610"/>
                  </a:cubicBezTo>
                  <a:cubicBezTo>
                    <a:pt x="731795" y="610"/>
                    <a:pt x="728641" y="0"/>
                    <a:pt x="726745" y="3052"/>
                  </a:cubicBezTo>
                  <a:cubicBezTo>
                    <a:pt x="726745" y="3052"/>
                    <a:pt x="724214" y="5495"/>
                    <a:pt x="726096" y="9158"/>
                  </a:cubicBezTo>
                  <a:cubicBezTo>
                    <a:pt x="726745" y="15264"/>
                    <a:pt x="726096" y="20747"/>
                    <a:pt x="725473" y="25632"/>
                  </a:cubicBezTo>
                  <a:cubicBezTo>
                    <a:pt x="725473" y="25632"/>
                    <a:pt x="723578" y="40286"/>
                    <a:pt x="717256" y="49432"/>
                  </a:cubicBezTo>
                  <a:cubicBezTo>
                    <a:pt x="712193" y="59202"/>
                    <a:pt x="701444" y="76285"/>
                    <a:pt x="690059" y="93382"/>
                  </a:cubicBezTo>
                  <a:cubicBezTo>
                    <a:pt x="690059" y="93382"/>
                    <a:pt x="674870" y="117780"/>
                    <a:pt x="658435" y="141593"/>
                  </a:cubicBezTo>
                  <a:cubicBezTo>
                    <a:pt x="643247" y="162952"/>
                    <a:pt x="627435" y="186141"/>
                    <a:pt x="616050" y="206278"/>
                  </a:cubicBezTo>
                  <a:cubicBezTo>
                    <a:pt x="616050" y="206278"/>
                    <a:pt x="598343" y="234963"/>
                    <a:pt x="586322" y="257543"/>
                  </a:cubicBezTo>
                  <a:cubicBezTo>
                    <a:pt x="586322" y="257543"/>
                    <a:pt x="571769" y="288670"/>
                    <a:pt x="574313" y="313081"/>
                  </a:cubicBezTo>
                  <a:cubicBezTo>
                    <a:pt x="574313" y="313081"/>
                    <a:pt x="575573" y="338090"/>
                    <a:pt x="590112" y="349093"/>
                  </a:cubicBezTo>
                  <a:lnTo>
                    <a:pt x="608456" y="360071"/>
                  </a:lnTo>
                  <a:cubicBezTo>
                    <a:pt x="608456" y="360071"/>
                    <a:pt x="623008" y="369218"/>
                    <a:pt x="629966" y="368009"/>
                  </a:cubicBezTo>
                  <a:cubicBezTo>
                    <a:pt x="629966" y="368009"/>
                    <a:pt x="647050" y="369218"/>
                    <a:pt x="657799" y="354576"/>
                  </a:cubicBezTo>
                  <a:cubicBezTo>
                    <a:pt x="657799" y="354576"/>
                    <a:pt x="666513" y="346091"/>
                    <a:pt x="699434" y="299826"/>
                  </a:cubicBezTo>
                  <a:cubicBezTo>
                    <a:pt x="708669" y="289700"/>
                    <a:pt x="720945" y="276255"/>
                    <a:pt x="737494" y="258153"/>
                  </a:cubicBezTo>
                  <a:cubicBezTo>
                    <a:pt x="748243" y="246565"/>
                    <a:pt x="767846" y="226415"/>
                    <a:pt x="784306" y="209331"/>
                  </a:cubicBezTo>
                  <a:cubicBezTo>
                    <a:pt x="784306" y="209331"/>
                    <a:pt x="801378" y="192235"/>
                    <a:pt x="815917" y="177593"/>
                  </a:cubicBezTo>
                  <a:lnTo>
                    <a:pt x="816553" y="178204"/>
                  </a:lnTo>
                  <a:cubicBezTo>
                    <a:pt x="808336" y="194079"/>
                    <a:pt x="800105" y="211774"/>
                    <a:pt x="793147" y="227636"/>
                  </a:cubicBezTo>
                  <a:cubicBezTo>
                    <a:pt x="793147" y="227636"/>
                    <a:pt x="783034" y="252658"/>
                    <a:pt x="773545" y="272184"/>
                  </a:cubicBezTo>
                  <a:cubicBezTo>
                    <a:pt x="773545" y="272184"/>
                    <a:pt x="765963" y="294763"/>
                    <a:pt x="752670" y="315523"/>
                  </a:cubicBezTo>
                  <a:cubicBezTo>
                    <a:pt x="752670" y="315523"/>
                    <a:pt x="738130" y="335050"/>
                    <a:pt x="723578" y="333829"/>
                  </a:cubicBezTo>
                  <a:cubicBezTo>
                    <a:pt x="723578" y="333829"/>
                    <a:pt x="712193" y="333829"/>
                    <a:pt x="700184" y="327112"/>
                  </a:cubicBezTo>
                  <a:cubicBezTo>
                    <a:pt x="700184" y="327112"/>
                    <a:pt x="695758" y="324682"/>
                    <a:pt x="691954" y="327723"/>
                  </a:cubicBezTo>
                  <a:cubicBezTo>
                    <a:pt x="691954" y="327723"/>
                    <a:pt x="688799" y="330165"/>
                    <a:pt x="691318" y="333829"/>
                  </a:cubicBezTo>
                  <a:cubicBezTo>
                    <a:pt x="691318" y="333829"/>
                    <a:pt x="717892" y="366788"/>
                    <a:pt x="745088" y="368009"/>
                  </a:cubicBezTo>
                  <a:cubicBezTo>
                    <a:pt x="745088" y="368009"/>
                    <a:pt x="789356" y="371062"/>
                    <a:pt x="809595" y="304533"/>
                  </a:cubicBezTo>
                  <a:cubicBezTo>
                    <a:pt x="814658" y="287449"/>
                    <a:pt x="822252" y="270352"/>
                    <a:pt x="829834" y="250826"/>
                  </a:cubicBezTo>
                  <a:cubicBezTo>
                    <a:pt x="850085" y="205057"/>
                    <a:pt x="880437" y="175163"/>
                    <a:pt x="880437" y="175163"/>
                  </a:cubicBezTo>
                  <a:cubicBezTo>
                    <a:pt x="880437" y="175163"/>
                    <a:pt x="885499" y="170877"/>
                    <a:pt x="885499" y="167213"/>
                  </a:cubicBezTo>
                  <a:cubicBezTo>
                    <a:pt x="885499" y="167213"/>
                    <a:pt x="886123" y="161120"/>
                    <a:pt x="877905" y="155624"/>
                  </a:cubicBezTo>
                  <a:close/>
                  <a:moveTo>
                    <a:pt x="582518" y="217879"/>
                  </a:moveTo>
                  <a:cubicBezTo>
                    <a:pt x="582518" y="217879"/>
                    <a:pt x="583154" y="204446"/>
                    <a:pt x="574300" y="195898"/>
                  </a:cubicBezTo>
                  <a:cubicBezTo>
                    <a:pt x="574300" y="195898"/>
                    <a:pt x="565447" y="185531"/>
                    <a:pt x="550271" y="186752"/>
                  </a:cubicBezTo>
                  <a:cubicBezTo>
                    <a:pt x="550271" y="186752"/>
                    <a:pt x="548363" y="187363"/>
                    <a:pt x="547740" y="187973"/>
                  </a:cubicBezTo>
                  <a:cubicBezTo>
                    <a:pt x="547740" y="187973"/>
                    <a:pt x="547104" y="189194"/>
                    <a:pt x="549635" y="190416"/>
                  </a:cubicBezTo>
                  <a:cubicBezTo>
                    <a:pt x="549635" y="190416"/>
                    <a:pt x="554062" y="192235"/>
                    <a:pt x="553426" y="198340"/>
                  </a:cubicBezTo>
                  <a:cubicBezTo>
                    <a:pt x="553426" y="198340"/>
                    <a:pt x="552790" y="212995"/>
                    <a:pt x="545832" y="228857"/>
                  </a:cubicBezTo>
                  <a:cubicBezTo>
                    <a:pt x="533823" y="261206"/>
                    <a:pt x="495241" y="309418"/>
                    <a:pt x="480689" y="322838"/>
                  </a:cubicBezTo>
                  <a:cubicBezTo>
                    <a:pt x="480689" y="322838"/>
                    <a:pt x="449065" y="352134"/>
                    <a:pt x="434513" y="350302"/>
                  </a:cubicBezTo>
                  <a:cubicBezTo>
                    <a:pt x="434513" y="350302"/>
                    <a:pt x="430099" y="350302"/>
                    <a:pt x="429463" y="348470"/>
                  </a:cubicBezTo>
                  <a:cubicBezTo>
                    <a:pt x="429463" y="348470"/>
                    <a:pt x="414910" y="315523"/>
                    <a:pt x="464877" y="247773"/>
                  </a:cubicBezTo>
                  <a:cubicBezTo>
                    <a:pt x="464877" y="247773"/>
                    <a:pt x="512313" y="186752"/>
                    <a:pt x="559748" y="175761"/>
                  </a:cubicBezTo>
                  <a:cubicBezTo>
                    <a:pt x="559748" y="175761"/>
                    <a:pt x="562915" y="175163"/>
                    <a:pt x="564175" y="177593"/>
                  </a:cubicBezTo>
                  <a:cubicBezTo>
                    <a:pt x="564175" y="177593"/>
                    <a:pt x="566083" y="180035"/>
                    <a:pt x="571133" y="179425"/>
                  </a:cubicBezTo>
                  <a:cubicBezTo>
                    <a:pt x="571133" y="179425"/>
                    <a:pt x="576832" y="177593"/>
                    <a:pt x="574924" y="172110"/>
                  </a:cubicBezTo>
                  <a:cubicBezTo>
                    <a:pt x="574924" y="172110"/>
                    <a:pt x="571133" y="159899"/>
                    <a:pt x="561020" y="149518"/>
                  </a:cubicBezTo>
                  <a:cubicBezTo>
                    <a:pt x="561020" y="149518"/>
                    <a:pt x="550894" y="139138"/>
                    <a:pt x="537614" y="139762"/>
                  </a:cubicBezTo>
                  <a:cubicBezTo>
                    <a:pt x="527501" y="140372"/>
                    <a:pt x="515480" y="142802"/>
                    <a:pt x="506626" y="148297"/>
                  </a:cubicBezTo>
                  <a:cubicBezTo>
                    <a:pt x="506626" y="148297"/>
                    <a:pt x="493346" y="154403"/>
                    <a:pt x="483856" y="161730"/>
                  </a:cubicBezTo>
                  <a:cubicBezTo>
                    <a:pt x="468681" y="173319"/>
                    <a:pt x="456024" y="186141"/>
                    <a:pt x="445275" y="197730"/>
                  </a:cubicBezTo>
                  <a:cubicBezTo>
                    <a:pt x="434513" y="209331"/>
                    <a:pt x="426295" y="220920"/>
                    <a:pt x="419973" y="231910"/>
                  </a:cubicBezTo>
                  <a:cubicBezTo>
                    <a:pt x="409860" y="248994"/>
                    <a:pt x="404161" y="264259"/>
                    <a:pt x="400370" y="277069"/>
                  </a:cubicBezTo>
                  <a:cubicBezTo>
                    <a:pt x="400370" y="277069"/>
                    <a:pt x="394036" y="299037"/>
                    <a:pt x="395308" y="313692"/>
                  </a:cubicBezTo>
                  <a:cubicBezTo>
                    <a:pt x="395308" y="313692"/>
                    <a:pt x="395944" y="349093"/>
                    <a:pt x="423764" y="360071"/>
                  </a:cubicBezTo>
                  <a:cubicBezTo>
                    <a:pt x="423764" y="360071"/>
                    <a:pt x="428203" y="366165"/>
                    <a:pt x="443379" y="368009"/>
                  </a:cubicBezTo>
                  <a:cubicBezTo>
                    <a:pt x="443379" y="368009"/>
                    <a:pt x="501564" y="373492"/>
                    <a:pt x="559748" y="283175"/>
                  </a:cubicBezTo>
                  <a:cubicBezTo>
                    <a:pt x="559748" y="283175"/>
                    <a:pt x="586309" y="243512"/>
                    <a:pt x="582518" y="217879"/>
                  </a:cubicBezTo>
                  <a:close/>
                  <a:moveTo>
                    <a:pt x="141670" y="300259"/>
                  </a:moveTo>
                  <a:cubicBezTo>
                    <a:pt x="115745" y="346651"/>
                    <a:pt x="111306" y="377155"/>
                    <a:pt x="111306" y="377155"/>
                  </a:cubicBezTo>
                  <a:cubicBezTo>
                    <a:pt x="110682" y="381429"/>
                    <a:pt x="111306" y="383872"/>
                    <a:pt x="111306" y="383872"/>
                  </a:cubicBezTo>
                  <a:cubicBezTo>
                    <a:pt x="111954" y="386314"/>
                    <a:pt x="110682" y="387535"/>
                    <a:pt x="110682" y="387535"/>
                  </a:cubicBezTo>
                  <a:cubicBezTo>
                    <a:pt x="108787" y="389978"/>
                    <a:pt x="105619" y="386314"/>
                    <a:pt x="105619" y="386314"/>
                  </a:cubicBezTo>
                  <a:cubicBezTo>
                    <a:pt x="93611" y="369828"/>
                    <a:pt x="87912" y="355797"/>
                    <a:pt x="87912" y="355797"/>
                  </a:cubicBezTo>
                  <a:cubicBezTo>
                    <a:pt x="82849" y="344196"/>
                    <a:pt x="86017" y="331386"/>
                    <a:pt x="86017" y="331386"/>
                  </a:cubicBezTo>
                  <a:cubicBezTo>
                    <a:pt x="91703" y="300869"/>
                    <a:pt x="118913" y="256321"/>
                    <a:pt x="118913" y="256321"/>
                  </a:cubicBezTo>
                  <a:cubicBezTo>
                    <a:pt x="163817" y="182478"/>
                    <a:pt x="222637" y="133032"/>
                    <a:pt x="222637" y="133032"/>
                  </a:cubicBezTo>
                  <a:cubicBezTo>
                    <a:pt x="164440" y="146453"/>
                    <a:pt x="117424" y="148425"/>
                    <a:pt x="117424" y="148425"/>
                  </a:cubicBezTo>
                  <a:cubicBezTo>
                    <a:pt x="22846" y="149633"/>
                    <a:pt x="5062" y="72622"/>
                    <a:pt x="5062" y="72622"/>
                  </a:cubicBezTo>
                  <a:cubicBezTo>
                    <a:pt x="0" y="62242"/>
                    <a:pt x="3154" y="58578"/>
                    <a:pt x="3154" y="58578"/>
                  </a:cubicBezTo>
                  <a:cubicBezTo>
                    <a:pt x="3790" y="56136"/>
                    <a:pt x="10112" y="61033"/>
                    <a:pt x="10112" y="61033"/>
                  </a:cubicBezTo>
                  <a:cubicBezTo>
                    <a:pt x="53757" y="83600"/>
                    <a:pt x="106255" y="82391"/>
                    <a:pt x="106255" y="82391"/>
                  </a:cubicBezTo>
                  <a:cubicBezTo>
                    <a:pt x="135984" y="83600"/>
                    <a:pt x="235917" y="70790"/>
                    <a:pt x="235917" y="70790"/>
                  </a:cubicBezTo>
                  <a:cubicBezTo>
                    <a:pt x="322571" y="62852"/>
                    <a:pt x="361153" y="60410"/>
                    <a:pt x="361153" y="60410"/>
                  </a:cubicBezTo>
                  <a:cubicBezTo>
                    <a:pt x="449065" y="53083"/>
                    <a:pt x="485752" y="82391"/>
                    <a:pt x="485752" y="82391"/>
                  </a:cubicBezTo>
                  <a:cubicBezTo>
                    <a:pt x="499032" y="90316"/>
                    <a:pt x="504718" y="108621"/>
                    <a:pt x="504718" y="108621"/>
                  </a:cubicBezTo>
                  <a:cubicBezTo>
                    <a:pt x="505990" y="111064"/>
                    <a:pt x="503459" y="112285"/>
                    <a:pt x="503459" y="112285"/>
                  </a:cubicBezTo>
                  <a:cubicBezTo>
                    <a:pt x="501564" y="112896"/>
                    <a:pt x="499655" y="110466"/>
                    <a:pt x="499655" y="110466"/>
                  </a:cubicBezTo>
                  <a:cubicBezTo>
                    <a:pt x="496501" y="106802"/>
                    <a:pt x="487011" y="104971"/>
                    <a:pt x="487011" y="104971"/>
                  </a:cubicBezTo>
                  <a:cubicBezTo>
                    <a:pt x="442743" y="97644"/>
                    <a:pt x="404149" y="97644"/>
                    <a:pt x="404149" y="97644"/>
                  </a:cubicBezTo>
                  <a:cubicBezTo>
                    <a:pt x="342173" y="99475"/>
                    <a:pt x="301696" y="108024"/>
                    <a:pt x="301696" y="108024"/>
                  </a:cubicBezTo>
                  <a:lnTo>
                    <a:pt x="305487" y="113506"/>
                  </a:lnTo>
                  <a:cubicBezTo>
                    <a:pt x="310550" y="118391"/>
                    <a:pt x="308018" y="121444"/>
                    <a:pt x="308018" y="121444"/>
                  </a:cubicBezTo>
                  <a:cubicBezTo>
                    <a:pt x="306123" y="124497"/>
                    <a:pt x="300424" y="129382"/>
                    <a:pt x="300424" y="129382"/>
                  </a:cubicBezTo>
                  <a:cubicBezTo>
                    <a:pt x="177733" y="236172"/>
                    <a:pt x="141670" y="300259"/>
                    <a:pt x="141670" y="300259"/>
                  </a:cubicBezTo>
                  <a:close/>
                  <a:moveTo>
                    <a:pt x="405421" y="217879"/>
                  </a:moveTo>
                  <a:cubicBezTo>
                    <a:pt x="405421" y="217879"/>
                    <a:pt x="406069" y="204446"/>
                    <a:pt x="397203" y="195898"/>
                  </a:cubicBezTo>
                  <a:cubicBezTo>
                    <a:pt x="397203" y="195898"/>
                    <a:pt x="388349" y="185531"/>
                    <a:pt x="373174" y="186752"/>
                  </a:cubicBezTo>
                  <a:cubicBezTo>
                    <a:pt x="373174" y="186752"/>
                    <a:pt x="371278" y="187363"/>
                    <a:pt x="370642" y="187973"/>
                  </a:cubicBezTo>
                  <a:cubicBezTo>
                    <a:pt x="370642" y="187973"/>
                    <a:pt x="370006" y="189194"/>
                    <a:pt x="372538" y="190416"/>
                  </a:cubicBezTo>
                  <a:cubicBezTo>
                    <a:pt x="372538" y="190416"/>
                    <a:pt x="376964" y="192235"/>
                    <a:pt x="376341" y="198340"/>
                  </a:cubicBezTo>
                  <a:cubicBezTo>
                    <a:pt x="376341" y="198340"/>
                    <a:pt x="375692" y="212995"/>
                    <a:pt x="368734" y="228857"/>
                  </a:cubicBezTo>
                  <a:cubicBezTo>
                    <a:pt x="356726" y="261206"/>
                    <a:pt x="318144" y="309418"/>
                    <a:pt x="303604" y="322838"/>
                  </a:cubicBezTo>
                  <a:cubicBezTo>
                    <a:pt x="303604" y="322838"/>
                    <a:pt x="271968" y="352134"/>
                    <a:pt x="257428" y="350302"/>
                  </a:cubicBezTo>
                  <a:cubicBezTo>
                    <a:pt x="257428" y="350302"/>
                    <a:pt x="253001" y="350302"/>
                    <a:pt x="252365" y="348470"/>
                  </a:cubicBezTo>
                  <a:cubicBezTo>
                    <a:pt x="252365" y="348470"/>
                    <a:pt x="237826" y="315523"/>
                    <a:pt x="287780" y="247773"/>
                  </a:cubicBezTo>
                  <a:cubicBezTo>
                    <a:pt x="287780" y="247773"/>
                    <a:pt x="335215" y="186752"/>
                    <a:pt x="382651" y="175761"/>
                  </a:cubicBezTo>
                  <a:cubicBezTo>
                    <a:pt x="382651" y="175761"/>
                    <a:pt x="385818" y="175163"/>
                    <a:pt x="387077" y="177593"/>
                  </a:cubicBezTo>
                  <a:cubicBezTo>
                    <a:pt x="387077" y="177593"/>
                    <a:pt x="388985" y="180035"/>
                    <a:pt x="394036" y="179425"/>
                  </a:cubicBezTo>
                  <a:cubicBezTo>
                    <a:pt x="394036" y="179425"/>
                    <a:pt x="399734" y="177593"/>
                    <a:pt x="397839" y="172110"/>
                  </a:cubicBezTo>
                  <a:cubicBezTo>
                    <a:pt x="397839" y="172110"/>
                    <a:pt x="394036" y="159899"/>
                    <a:pt x="383923" y="149518"/>
                  </a:cubicBezTo>
                  <a:cubicBezTo>
                    <a:pt x="383923" y="149518"/>
                    <a:pt x="373810" y="139138"/>
                    <a:pt x="360517" y="139762"/>
                  </a:cubicBezTo>
                  <a:cubicBezTo>
                    <a:pt x="350404" y="140372"/>
                    <a:pt x="338383" y="142802"/>
                    <a:pt x="329529" y="148297"/>
                  </a:cubicBezTo>
                  <a:cubicBezTo>
                    <a:pt x="329529" y="148297"/>
                    <a:pt x="316249" y="154403"/>
                    <a:pt x="306759" y="161730"/>
                  </a:cubicBezTo>
                  <a:cubicBezTo>
                    <a:pt x="291583" y="173319"/>
                    <a:pt x="278926" y="186141"/>
                    <a:pt x="268177" y="197730"/>
                  </a:cubicBezTo>
                  <a:cubicBezTo>
                    <a:pt x="257428" y="209331"/>
                    <a:pt x="249198" y="220920"/>
                    <a:pt x="242876" y="231910"/>
                  </a:cubicBezTo>
                  <a:cubicBezTo>
                    <a:pt x="232763" y="248994"/>
                    <a:pt x="227064" y="264259"/>
                    <a:pt x="223273" y="277069"/>
                  </a:cubicBezTo>
                  <a:cubicBezTo>
                    <a:pt x="223273" y="277069"/>
                    <a:pt x="216951" y="299037"/>
                    <a:pt x="218210" y="313692"/>
                  </a:cubicBezTo>
                  <a:cubicBezTo>
                    <a:pt x="218210" y="313692"/>
                    <a:pt x="218846" y="349093"/>
                    <a:pt x="246666" y="360071"/>
                  </a:cubicBezTo>
                  <a:cubicBezTo>
                    <a:pt x="246666" y="360071"/>
                    <a:pt x="251106" y="366165"/>
                    <a:pt x="266282" y="368009"/>
                  </a:cubicBezTo>
                  <a:cubicBezTo>
                    <a:pt x="266282" y="368009"/>
                    <a:pt x="324466" y="373492"/>
                    <a:pt x="382651" y="283175"/>
                  </a:cubicBezTo>
                  <a:cubicBezTo>
                    <a:pt x="382651" y="283175"/>
                    <a:pt x="409224" y="243512"/>
                    <a:pt x="405421" y="217879"/>
                  </a:cubicBezTo>
                  <a:close/>
                </a:path>
              </a:pathLst>
            </a:custGeom>
            <a:solidFill>
              <a:schemeClr val="accent4"/>
            </a:solidFill>
            <a:ln w="12700" cap="flat" cmpd="sng">
              <a:noFill/>
              <a:prstDash val="solid"/>
              <a:miter lim="800000"/>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grpSp>
      <p:sp>
        <p:nvSpPr>
          <p:cNvPr id="5" name="Footer Placeholder 4">
            <a:extLst>
              <a:ext uri="{FF2B5EF4-FFF2-40B4-BE49-F238E27FC236}">
                <a16:creationId xmlns:a16="http://schemas.microsoft.com/office/drawing/2014/main" id="{B2A755AE-154C-3B04-1D16-9AE9303AD419}"/>
              </a:ext>
            </a:extLst>
          </p:cNvPr>
          <p:cNvSpPr>
            <a:spLocks noGrp="1"/>
          </p:cNvSpPr>
          <p:nvPr>
            <p:ph type="ftr" sz="quarter" idx="10"/>
          </p:nvPr>
        </p:nvSpPr>
        <p:spPr>
          <a:xfrm>
            <a:off x="8892393" y="6419625"/>
            <a:ext cx="2820636" cy="365125"/>
          </a:xfrm>
        </p:spPr>
        <p:txBody>
          <a:bodyPr/>
          <a:lstStyle>
            <a:lvl1pPr algn="r">
              <a:defRPr/>
            </a:lvl1pPr>
          </a:lstStyle>
          <a:p>
            <a:pPr>
              <a:defRPr/>
            </a:pPr>
            <a:endParaRPr lang="nb-NO" sz="1050">
              <a:solidFill>
                <a:srgbClr val="282B3B">
                  <a:lumMod val="90000"/>
                  <a:lumOff val="10000"/>
                </a:srgbClr>
              </a:solidFill>
              <a:latin typeface="Lato"/>
            </a:endParaRPr>
          </a:p>
        </p:txBody>
      </p:sp>
      <p:cxnSp>
        <p:nvCxnSpPr>
          <p:cNvPr id="2" name="Straight Connector 1">
            <a:extLst>
              <a:ext uri="{FF2B5EF4-FFF2-40B4-BE49-F238E27FC236}">
                <a16:creationId xmlns:a16="http://schemas.microsoft.com/office/drawing/2014/main" id="{3B9F7534-7568-E4A8-7DDD-D448D9AF6722}"/>
              </a:ext>
            </a:extLst>
          </p:cNvPr>
          <p:cNvCxnSpPr/>
          <p:nvPr userDrawn="1"/>
        </p:nvCxnSpPr>
        <p:spPr>
          <a:xfrm>
            <a:off x="2935665" y="6558616"/>
            <a:ext cx="0" cy="130689"/>
          </a:xfrm>
          <a:prstGeom prst="line">
            <a:avLst/>
          </a:prstGeom>
          <a:ln w="31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212682D-9F29-063E-118A-3D987E1CAB49}"/>
              </a:ext>
            </a:extLst>
          </p:cNvPr>
          <p:cNvSpPr txBox="1"/>
          <p:nvPr userDrawn="1"/>
        </p:nvSpPr>
        <p:spPr>
          <a:xfrm>
            <a:off x="3025809" y="6526082"/>
            <a:ext cx="1329822" cy="180425"/>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noFill/>
                </a:ln>
                <a:solidFill>
                  <a:srgbClr val="282B3B">
                    <a:lumMod val="50000"/>
                  </a:srgbClr>
                </a:solidFill>
                <a:effectLst/>
                <a:uLnTx/>
                <a:uFillTx/>
                <a:latin typeface="Lato"/>
                <a:ea typeface="+mn-ea"/>
                <a:cs typeface="+mn-cs"/>
              </a:rPr>
              <a:t>D</a:t>
            </a:r>
          </a:p>
        </p:txBody>
      </p:sp>
      <p:sp>
        <p:nvSpPr>
          <p:cNvPr id="13" name="Title 5">
            <a:extLst>
              <a:ext uri="{FF2B5EF4-FFF2-40B4-BE49-F238E27FC236}">
                <a16:creationId xmlns:a16="http://schemas.microsoft.com/office/drawing/2014/main" id="{B8B20AFC-B69C-FBFD-4CC6-64DAE603E91D}"/>
              </a:ext>
            </a:extLst>
          </p:cNvPr>
          <p:cNvSpPr>
            <a:spLocks noGrp="1"/>
          </p:cNvSpPr>
          <p:nvPr>
            <p:ph type="title"/>
          </p:nvPr>
        </p:nvSpPr>
        <p:spPr>
          <a:xfrm>
            <a:off x="273640" y="201068"/>
            <a:ext cx="6257221" cy="231355"/>
          </a:xfrm>
          <a:prstGeom prst="rect">
            <a:avLst/>
          </a:prstGeom>
        </p:spPr>
        <p:txBody>
          <a:bodyPr tIns="0" anchor="t"/>
          <a:lstStyle>
            <a:lvl1pPr>
              <a:lnSpc>
                <a:spcPct val="100000"/>
              </a:lnSpc>
              <a:defRPr sz="1400" spc="0">
                <a:solidFill>
                  <a:schemeClr val="tx1"/>
                </a:solidFill>
                <a:latin typeface="+mj-lt"/>
              </a:defRPr>
            </a:lvl1pPr>
          </a:lstStyle>
          <a:p>
            <a:r>
              <a:rPr lang="en-US"/>
              <a:t>Click to edit Master title style</a:t>
            </a:r>
          </a:p>
        </p:txBody>
      </p:sp>
      <p:sp>
        <p:nvSpPr>
          <p:cNvPr id="14" name="Slide Number Placeholder 24">
            <a:extLst>
              <a:ext uri="{FF2B5EF4-FFF2-40B4-BE49-F238E27FC236}">
                <a16:creationId xmlns:a16="http://schemas.microsoft.com/office/drawing/2014/main" id="{CFBE36CA-D314-E41E-50D6-D1D31B1917D5}"/>
              </a:ext>
            </a:extLst>
          </p:cNvPr>
          <p:cNvSpPr txBox="1">
            <a:spLocks/>
          </p:cNvSpPr>
          <p:nvPr userDrawn="1"/>
        </p:nvSpPr>
        <p:spPr>
          <a:xfrm>
            <a:off x="11539386" y="6420312"/>
            <a:ext cx="689008" cy="365125"/>
          </a:xfrm>
          <a:prstGeom prst="rect">
            <a:avLst/>
          </a:prstGeom>
          <a:noFill/>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F9C37A42-BDFE-F948-80D3-39021412C5B2}" type="slidenum">
              <a:rPr lang="en-US" sz="1100" b="1" smtClean="0">
                <a:solidFill>
                  <a:schemeClr val="accent2"/>
                </a:solidFill>
                <a:latin typeface="+mj-lt"/>
                <a:ea typeface="Open Sans Semibold" charset="0"/>
                <a:cs typeface="Open Sans Semibold" charset="0"/>
              </a:rPr>
              <a:pPr algn="ctr" fontAlgn="auto">
                <a:spcBef>
                  <a:spcPts val="0"/>
                </a:spcBef>
                <a:spcAft>
                  <a:spcPts val="0"/>
                </a:spcAft>
                <a:defRPr/>
              </a:pPr>
              <a:t>‹#›</a:t>
            </a:fld>
            <a:endParaRPr lang="en-US" sz="800" b="1">
              <a:solidFill>
                <a:schemeClr val="accent2"/>
              </a:solidFill>
              <a:latin typeface="+mj-lt"/>
              <a:ea typeface="Open Sans Semibold" charset="0"/>
              <a:cs typeface="Open Sans Semibold" charset="0"/>
            </a:endParaRPr>
          </a:p>
        </p:txBody>
      </p:sp>
    </p:spTree>
    <p:extLst>
      <p:ext uri="{BB962C8B-B14F-4D97-AF65-F5344CB8AC3E}">
        <p14:creationId xmlns:p14="http://schemas.microsoft.com/office/powerpoint/2010/main" val="1147580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51817" y="2804076"/>
            <a:ext cx="7542442" cy="1249845"/>
          </a:xfrm>
          <a:prstGeom prst="rect">
            <a:avLst/>
          </a:prstGeom>
        </p:spPr>
        <p:txBody>
          <a:bodyPr/>
          <a:lstStyle>
            <a:lvl1pPr>
              <a:lnSpc>
                <a:spcPct val="100000"/>
              </a:lnSpc>
              <a:defRPr sz="4000"/>
            </a:lvl1pPr>
          </a:lstStyle>
          <a:p>
            <a:r>
              <a:rPr lang="en-GB"/>
              <a:t>Click to edit </a:t>
            </a:r>
            <a:br>
              <a:rPr lang="en-GB"/>
            </a:br>
            <a:r>
              <a:rPr lang="en-GB"/>
              <a:t>Master title style</a:t>
            </a:r>
            <a:endParaRPr lang="en-US"/>
          </a:p>
        </p:txBody>
      </p:sp>
      <p:sp>
        <p:nvSpPr>
          <p:cNvPr id="5" name="Footer Placeholder 4">
            <a:extLst>
              <a:ext uri="{FF2B5EF4-FFF2-40B4-BE49-F238E27FC236}">
                <a16:creationId xmlns:a16="http://schemas.microsoft.com/office/drawing/2014/main" id="{4CE6A604-B486-255E-6FF9-C8F2E1389132}"/>
              </a:ext>
            </a:extLst>
          </p:cNvPr>
          <p:cNvSpPr>
            <a:spLocks noGrp="1"/>
          </p:cNvSpPr>
          <p:nvPr>
            <p:ph type="ftr" sz="quarter" idx="10"/>
          </p:nvPr>
        </p:nvSpPr>
        <p:spPr/>
        <p:txBody>
          <a:bodyPr/>
          <a:lstStyle/>
          <a:p>
            <a:endParaRPr lang="nb-NO"/>
          </a:p>
        </p:txBody>
      </p:sp>
    </p:spTree>
    <p:extLst>
      <p:ext uri="{BB962C8B-B14F-4D97-AF65-F5344CB8AC3E}">
        <p14:creationId xmlns:p14="http://schemas.microsoft.com/office/powerpoint/2010/main" val="2982976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Basic">
    <p:spTree>
      <p:nvGrpSpPr>
        <p:cNvPr id="1" name=""/>
        <p:cNvGrpSpPr/>
        <p:nvPr/>
      </p:nvGrpSpPr>
      <p:grpSpPr>
        <a:xfrm>
          <a:off x="0" y="0"/>
          <a:ext cx="0" cy="0"/>
          <a:chOff x="0" y="0"/>
          <a:chExt cx="0" cy="0"/>
        </a:xfrm>
      </p:grpSpPr>
      <p:sp>
        <p:nvSpPr>
          <p:cNvPr id="6" name="Title 5"/>
          <p:cNvSpPr>
            <a:spLocks noGrp="1"/>
          </p:cNvSpPr>
          <p:nvPr>
            <p:ph type="title"/>
          </p:nvPr>
        </p:nvSpPr>
        <p:spPr>
          <a:xfrm>
            <a:off x="1581666" y="946702"/>
            <a:ext cx="9380502" cy="1249845"/>
          </a:xfrm>
          <a:prstGeom prst="rect">
            <a:avLst/>
          </a:prstGeom>
        </p:spPr>
        <p:txBody>
          <a:bodyPr/>
          <a:lstStyle>
            <a:lvl1pPr>
              <a:lnSpc>
                <a:spcPct val="100000"/>
              </a:lnSpc>
              <a:defRPr sz="32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E2D24DF-883C-4945-8B5F-F06BB016385A}"/>
              </a:ext>
            </a:extLst>
          </p:cNvPr>
          <p:cNvSpPr>
            <a:spLocks noGrp="1"/>
          </p:cNvSpPr>
          <p:nvPr>
            <p:ph type="body" sz="quarter" idx="10"/>
          </p:nvPr>
        </p:nvSpPr>
        <p:spPr>
          <a:xfrm>
            <a:off x="1581150" y="2393244"/>
            <a:ext cx="9380538" cy="3239206"/>
          </a:xfrm>
        </p:spPr>
        <p:txBody>
          <a:bodyPr/>
          <a:lstStyle>
            <a:lvl1pPr marL="0" indent="0">
              <a:buFont typeface="Arial" panose="020B0604020202020204" pitchFamily="34" charset="0"/>
              <a:buNone/>
              <a:defRPr>
                <a:solidFill>
                  <a:schemeClr val="tx2">
                    <a:lumMod val="50000"/>
                  </a:schemeClr>
                </a:solidFill>
              </a:defRPr>
            </a:lvl1pPr>
            <a:lvl2pPr marL="358775" indent="0">
              <a:buFont typeface="Arial" panose="020B0604020202020204" pitchFamily="34" charset="0"/>
              <a:buNone/>
              <a:defRPr>
                <a:solidFill>
                  <a:schemeClr val="tx2">
                    <a:lumMod val="50000"/>
                  </a:schemeClr>
                </a:solidFill>
              </a:defRPr>
            </a:lvl2pPr>
            <a:lvl3pPr marL="674687" indent="0">
              <a:buFont typeface="Arial" panose="020B0604020202020204" pitchFamily="34" charset="0"/>
              <a:buNone/>
              <a:defRPr>
                <a:solidFill>
                  <a:schemeClr val="tx2">
                    <a:lumMod val="50000"/>
                  </a:schemeClr>
                </a:solidFill>
              </a:defRPr>
            </a:lvl3pPr>
            <a:lvl4pPr marL="1023938" indent="0">
              <a:buFont typeface="Arial" panose="020B0604020202020204" pitchFamily="34" charset="0"/>
              <a:buNone/>
              <a:defRPr>
                <a:solidFill>
                  <a:schemeClr val="tx2">
                    <a:lumMod val="50000"/>
                  </a:schemeClr>
                </a:solidFill>
              </a:defRPr>
            </a:lvl4pPr>
            <a:lvl5pPr marL="1397000" indent="0">
              <a:buFont typeface="Arial" panose="020B0604020202020204" pitchFamily="34" charset="0"/>
              <a:buNone/>
              <a:defRPr>
                <a:solidFill>
                  <a:schemeClr val="tx2">
                    <a:lumMod val="50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Footer Placeholder 3">
            <a:extLst>
              <a:ext uri="{FF2B5EF4-FFF2-40B4-BE49-F238E27FC236}">
                <a16:creationId xmlns:a16="http://schemas.microsoft.com/office/drawing/2014/main" id="{2D9455D2-4AC9-054B-D9D6-76967F985419}"/>
              </a:ext>
            </a:extLst>
          </p:cNvPr>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3407832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Basic 2">
    <p:spTree>
      <p:nvGrpSpPr>
        <p:cNvPr id="1" name=""/>
        <p:cNvGrpSpPr/>
        <p:nvPr/>
      </p:nvGrpSpPr>
      <p:grpSpPr>
        <a:xfrm>
          <a:off x="0" y="0"/>
          <a:ext cx="0" cy="0"/>
          <a:chOff x="0" y="0"/>
          <a:chExt cx="0" cy="0"/>
        </a:xfrm>
      </p:grpSpPr>
      <p:sp>
        <p:nvSpPr>
          <p:cNvPr id="6" name="Title 5"/>
          <p:cNvSpPr>
            <a:spLocks noGrp="1"/>
          </p:cNvSpPr>
          <p:nvPr>
            <p:ph type="title"/>
          </p:nvPr>
        </p:nvSpPr>
        <p:spPr>
          <a:xfrm>
            <a:off x="2292252" y="1064691"/>
            <a:ext cx="7836486" cy="1249845"/>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5FC9B02-510B-664A-92AA-2DDBECB6BD12}"/>
              </a:ext>
            </a:extLst>
          </p:cNvPr>
          <p:cNvSpPr>
            <a:spLocks noGrp="1"/>
          </p:cNvSpPr>
          <p:nvPr>
            <p:ph type="body" sz="quarter" idx="10"/>
          </p:nvPr>
        </p:nvSpPr>
        <p:spPr>
          <a:xfrm>
            <a:off x="2292350" y="2472268"/>
            <a:ext cx="7835900" cy="3126846"/>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Footer Placeholder 3">
            <a:extLst>
              <a:ext uri="{FF2B5EF4-FFF2-40B4-BE49-F238E27FC236}">
                <a16:creationId xmlns:a16="http://schemas.microsoft.com/office/drawing/2014/main" id="{3CBCEBCF-6F0B-04EB-F4EF-432944F79D25}"/>
              </a:ext>
            </a:extLst>
          </p:cNvPr>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688704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 Titles / 2 Descriptions">
    <p:spTree>
      <p:nvGrpSpPr>
        <p:cNvPr id="1" name=""/>
        <p:cNvGrpSpPr/>
        <p:nvPr/>
      </p:nvGrpSpPr>
      <p:grpSpPr>
        <a:xfrm>
          <a:off x="0" y="0"/>
          <a:ext cx="0" cy="0"/>
          <a:chOff x="0" y="0"/>
          <a:chExt cx="0" cy="0"/>
        </a:xfrm>
      </p:grpSpPr>
      <p:sp>
        <p:nvSpPr>
          <p:cNvPr id="6" name="Title 5"/>
          <p:cNvSpPr>
            <a:spLocks noGrp="1"/>
          </p:cNvSpPr>
          <p:nvPr>
            <p:ph type="title"/>
          </p:nvPr>
        </p:nvSpPr>
        <p:spPr>
          <a:xfrm>
            <a:off x="1911594" y="1040486"/>
            <a:ext cx="3951062" cy="1249845"/>
          </a:xfrm>
          <a:prstGeom prst="rect">
            <a:avLst/>
          </a:prstGeom>
        </p:spPr>
        <p:txBody>
          <a:bodyPr anchor="ctr"/>
          <a:lstStyle>
            <a:lvl1pPr>
              <a:lnSpc>
                <a:spcPct val="100000"/>
              </a:lnSpc>
              <a:defRPr sz="2800"/>
            </a:lvl1pPr>
          </a:lstStyle>
          <a:p>
            <a:r>
              <a:rPr lang="en-GB"/>
              <a:t>Click to edit Master title style</a:t>
            </a:r>
            <a:endParaRPr lang="en-US"/>
          </a:p>
        </p:txBody>
      </p:sp>
      <p:sp>
        <p:nvSpPr>
          <p:cNvPr id="13" name="Text Placeholder 4"/>
          <p:cNvSpPr>
            <a:spLocks noGrp="1"/>
          </p:cNvSpPr>
          <p:nvPr>
            <p:ph type="body" sz="quarter" idx="16"/>
          </p:nvPr>
        </p:nvSpPr>
        <p:spPr>
          <a:xfrm>
            <a:off x="6355198" y="1040485"/>
            <a:ext cx="3951061" cy="1249845"/>
          </a:xfrm>
        </p:spPr>
        <p:txBody>
          <a:bodyPr anchor="ctr">
            <a:noAutofit/>
          </a:bodyPr>
          <a:lstStyle>
            <a:lvl1pPr marL="0" indent="0">
              <a:lnSpc>
                <a:spcPct val="100000"/>
              </a:lnSpc>
              <a:buNone/>
              <a:defRPr sz="2800" b="1">
                <a:solidFill>
                  <a:schemeClr val="tx1">
                    <a:lumMod val="90000"/>
                    <a:lumOff val="10000"/>
                  </a:schemeClr>
                </a:solidFill>
                <a:latin typeface="+mj-lt"/>
              </a:defRPr>
            </a:lvl1pPr>
            <a:lvl2pPr marL="358775" indent="0">
              <a:buNone/>
              <a:defRPr b="1">
                <a:latin typeface="+mj-lt"/>
              </a:defRPr>
            </a:lvl2pPr>
            <a:lvl3pPr marL="674688" indent="0">
              <a:buNone/>
              <a:defRPr b="1">
                <a:latin typeface="+mj-lt"/>
              </a:defRPr>
            </a:lvl3pPr>
            <a:lvl4pPr marL="1023938" indent="0">
              <a:buNone/>
              <a:defRPr b="1">
                <a:latin typeface="+mj-lt"/>
              </a:defRPr>
            </a:lvl4pPr>
            <a:lvl5pPr marL="1397000" indent="0">
              <a:buNone/>
              <a:defRPr b="1">
                <a:latin typeface="+mj-lt"/>
              </a:defRPr>
            </a:lvl5pPr>
          </a:lstStyle>
          <a:p>
            <a:pPr lvl="0"/>
            <a:r>
              <a:rPr lang="en-GB"/>
              <a:t>Click to edit Master text styles</a:t>
            </a:r>
          </a:p>
        </p:txBody>
      </p:sp>
      <p:sp>
        <p:nvSpPr>
          <p:cNvPr id="3" name="Text Placeholder 2">
            <a:extLst>
              <a:ext uri="{FF2B5EF4-FFF2-40B4-BE49-F238E27FC236}">
                <a16:creationId xmlns:a16="http://schemas.microsoft.com/office/drawing/2014/main" id="{0C8CF83E-2B5A-8E44-8F3A-F05608BD6063}"/>
              </a:ext>
            </a:extLst>
          </p:cNvPr>
          <p:cNvSpPr>
            <a:spLocks noGrp="1"/>
          </p:cNvSpPr>
          <p:nvPr>
            <p:ph type="body" sz="quarter" idx="17"/>
          </p:nvPr>
        </p:nvSpPr>
        <p:spPr>
          <a:xfrm>
            <a:off x="1911350" y="2536825"/>
            <a:ext cx="3951288" cy="324167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8" name="Text Placeholder 2">
            <a:extLst>
              <a:ext uri="{FF2B5EF4-FFF2-40B4-BE49-F238E27FC236}">
                <a16:creationId xmlns:a16="http://schemas.microsoft.com/office/drawing/2014/main" id="{5C88B53B-46A2-5A41-B6E4-B827565C54F2}"/>
              </a:ext>
            </a:extLst>
          </p:cNvPr>
          <p:cNvSpPr>
            <a:spLocks noGrp="1"/>
          </p:cNvSpPr>
          <p:nvPr>
            <p:ph type="body" sz="quarter" idx="18"/>
          </p:nvPr>
        </p:nvSpPr>
        <p:spPr>
          <a:xfrm>
            <a:off x="6347883" y="2536825"/>
            <a:ext cx="3951288" cy="324167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Footer Placeholder 3">
            <a:extLst>
              <a:ext uri="{FF2B5EF4-FFF2-40B4-BE49-F238E27FC236}">
                <a16:creationId xmlns:a16="http://schemas.microsoft.com/office/drawing/2014/main" id="{7C7B6F7E-3EE9-C5DE-4106-0A972B210A3C}"/>
              </a:ext>
            </a:extLst>
          </p:cNvPr>
          <p:cNvSpPr>
            <a:spLocks noGrp="1"/>
          </p:cNvSpPr>
          <p:nvPr>
            <p:ph type="ftr" sz="quarter" idx="19"/>
          </p:nvPr>
        </p:nvSpPr>
        <p:spPr/>
        <p:txBody>
          <a:bodyPr/>
          <a:lstStyle/>
          <a:p>
            <a:endParaRPr lang="nb-NO"/>
          </a:p>
        </p:txBody>
      </p:sp>
    </p:spTree>
    <p:extLst>
      <p:ext uri="{BB962C8B-B14F-4D97-AF65-F5344CB8AC3E}">
        <p14:creationId xmlns:p14="http://schemas.microsoft.com/office/powerpoint/2010/main" val="4155272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tle + text small">
    <p:spTree>
      <p:nvGrpSpPr>
        <p:cNvPr id="1" name=""/>
        <p:cNvGrpSpPr/>
        <p:nvPr/>
      </p:nvGrpSpPr>
      <p:grpSpPr>
        <a:xfrm>
          <a:off x="0" y="0"/>
          <a:ext cx="0" cy="0"/>
          <a:chOff x="0" y="0"/>
          <a:chExt cx="0" cy="0"/>
        </a:xfrm>
      </p:grpSpPr>
      <p:sp>
        <p:nvSpPr>
          <p:cNvPr id="2" name="Title 1"/>
          <p:cNvSpPr>
            <a:spLocks noGrp="1"/>
          </p:cNvSpPr>
          <p:nvPr>
            <p:ph type="title"/>
          </p:nvPr>
        </p:nvSpPr>
        <p:spPr>
          <a:xfrm>
            <a:off x="2153516" y="1753738"/>
            <a:ext cx="2695575" cy="3333800"/>
          </a:xfrm>
          <a:prstGeom prst="rect">
            <a:avLst/>
          </a:prstGeom>
        </p:spPr>
        <p:txBody>
          <a:bodyPr tIns="0" anchor="ctr"/>
          <a:lstStyle>
            <a:lvl1pPr algn="l">
              <a:lnSpc>
                <a:spcPct val="100000"/>
              </a:lnSpc>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3078A75-FD70-3944-8292-F05179305772}"/>
              </a:ext>
            </a:extLst>
          </p:cNvPr>
          <p:cNvSpPr>
            <a:spLocks noGrp="1"/>
          </p:cNvSpPr>
          <p:nvPr>
            <p:ph type="body" sz="quarter" idx="24"/>
          </p:nvPr>
        </p:nvSpPr>
        <p:spPr>
          <a:xfrm>
            <a:off x="5287108" y="1761823"/>
            <a:ext cx="4751375" cy="3317631"/>
          </a:xfrm>
        </p:spPr>
        <p:txBody>
          <a:bodyPr anchor="ctr">
            <a:normAutofit/>
          </a:bodyPr>
          <a:lstStyle>
            <a:lvl1pPr marL="0" indent="0" algn="l">
              <a:buFont typeface="Arial" panose="020B0604020202020204" pitchFamily="34" charset="0"/>
              <a:buNone/>
              <a:defRPr sz="1600"/>
            </a:lvl1pPr>
            <a:lvl2pPr marL="358775" indent="0" algn="l">
              <a:buFont typeface="Arial" panose="020B0604020202020204" pitchFamily="34" charset="0"/>
              <a:buNone/>
              <a:defRPr sz="1600"/>
            </a:lvl2pPr>
            <a:lvl3pPr marL="674688" indent="0" algn="l">
              <a:buFont typeface="Arial" panose="020B0604020202020204" pitchFamily="34" charset="0"/>
              <a:buNone/>
              <a:defRPr sz="1600"/>
            </a:lvl3pPr>
            <a:lvl4pPr marL="1023938" indent="0" algn="l">
              <a:buFont typeface="Arial" panose="020B0604020202020204" pitchFamily="34" charset="0"/>
              <a:buNone/>
              <a:defRPr sz="1600"/>
            </a:lvl4pPr>
            <a:lvl5pPr marL="1397000" indent="0" algn="l">
              <a:buFont typeface="Arial" panose="020B0604020202020204" pitchFamily="34" charset="0"/>
              <a:buNone/>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6" name="Footer Placeholder 5">
            <a:extLst>
              <a:ext uri="{FF2B5EF4-FFF2-40B4-BE49-F238E27FC236}">
                <a16:creationId xmlns:a16="http://schemas.microsoft.com/office/drawing/2014/main" id="{22FC5D26-B83B-B061-1976-60D79616B511}"/>
              </a:ext>
            </a:extLst>
          </p:cNvPr>
          <p:cNvSpPr>
            <a:spLocks noGrp="1"/>
          </p:cNvSpPr>
          <p:nvPr>
            <p:ph type="ftr" sz="quarter" idx="25"/>
          </p:nvPr>
        </p:nvSpPr>
        <p:spPr/>
        <p:txBody>
          <a:bodyPr/>
          <a:lstStyle/>
          <a:p>
            <a:endParaRPr lang="nb-NO"/>
          </a:p>
        </p:txBody>
      </p:sp>
    </p:spTree>
    <p:extLst>
      <p:ext uri="{BB962C8B-B14F-4D97-AF65-F5344CB8AC3E}">
        <p14:creationId xmlns:p14="http://schemas.microsoft.com/office/powerpoint/2010/main" val="2257805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 desciption Left">
    <p:spTree>
      <p:nvGrpSpPr>
        <p:cNvPr id="1" name=""/>
        <p:cNvGrpSpPr/>
        <p:nvPr/>
      </p:nvGrpSpPr>
      <p:grpSpPr>
        <a:xfrm>
          <a:off x="0" y="0"/>
          <a:ext cx="0" cy="0"/>
          <a:chOff x="0" y="0"/>
          <a:chExt cx="0" cy="0"/>
        </a:xfrm>
      </p:grpSpPr>
      <p:sp>
        <p:nvSpPr>
          <p:cNvPr id="6" name="Title 5"/>
          <p:cNvSpPr>
            <a:spLocks noGrp="1"/>
          </p:cNvSpPr>
          <p:nvPr>
            <p:ph type="title"/>
          </p:nvPr>
        </p:nvSpPr>
        <p:spPr>
          <a:xfrm>
            <a:off x="1822073" y="946702"/>
            <a:ext cx="3951062" cy="1249845"/>
          </a:xfrm>
          <a:prstGeom prst="rect">
            <a:avLst/>
          </a:prstGeom>
        </p:spPr>
        <p:txBody>
          <a:bodyPr/>
          <a:lstStyle>
            <a:lvl1pPr>
              <a:lnSpc>
                <a:spcPct val="100000"/>
              </a:lnSpc>
              <a:defRPr sz="28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076BB17-72EE-8D43-9360-31214FF61BA1}"/>
              </a:ext>
            </a:extLst>
          </p:cNvPr>
          <p:cNvSpPr>
            <a:spLocks noGrp="1"/>
          </p:cNvSpPr>
          <p:nvPr>
            <p:ph type="body" sz="quarter" idx="10"/>
          </p:nvPr>
        </p:nvSpPr>
        <p:spPr>
          <a:xfrm>
            <a:off x="1822450" y="2393950"/>
            <a:ext cx="3951288" cy="3227388"/>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Footer Placeholder 3">
            <a:extLst>
              <a:ext uri="{FF2B5EF4-FFF2-40B4-BE49-F238E27FC236}">
                <a16:creationId xmlns:a16="http://schemas.microsoft.com/office/drawing/2014/main" id="{6A5E2C2D-CDBA-6A42-73CC-B5B05FFBF46A}"/>
              </a:ext>
            </a:extLst>
          </p:cNvPr>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3949618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80852" y="1148180"/>
            <a:ext cx="4067176" cy="1249845"/>
          </a:xfrm>
          <a:prstGeom prst="rect">
            <a:avLst/>
          </a:prstGeom>
        </p:spPr>
        <p:txBody>
          <a:bodyPr/>
          <a:lstStyle>
            <a:lvl1pPr>
              <a:lnSpc>
                <a:spcPct val="100000"/>
              </a:lnSpc>
              <a:defRPr/>
            </a:lvl1pPr>
          </a:lstStyle>
          <a:p>
            <a:r>
              <a:rPr lang="en-GB"/>
              <a:t>Click to edit </a:t>
            </a:r>
            <a:br>
              <a:rPr lang="en-GB"/>
            </a:br>
            <a:r>
              <a:rPr lang="en-GB"/>
              <a:t>Master title style</a:t>
            </a:r>
            <a:endParaRPr lang="en-US"/>
          </a:p>
        </p:txBody>
      </p:sp>
      <p:sp>
        <p:nvSpPr>
          <p:cNvPr id="5" name="Footer Placeholder 4">
            <a:extLst>
              <a:ext uri="{FF2B5EF4-FFF2-40B4-BE49-F238E27FC236}">
                <a16:creationId xmlns:a16="http://schemas.microsoft.com/office/drawing/2014/main" id="{4CE6A604-B486-255E-6FF9-C8F2E1389132}"/>
              </a:ext>
            </a:extLst>
          </p:cNvPr>
          <p:cNvSpPr>
            <a:spLocks noGrp="1"/>
          </p:cNvSpPr>
          <p:nvPr>
            <p:ph type="ftr" sz="quarter" idx="10"/>
          </p:nvPr>
        </p:nvSpPr>
        <p:spPr/>
        <p:txBody>
          <a:bodyPr/>
          <a:lstStyle/>
          <a:p>
            <a:endParaRPr lang="nb-NO"/>
          </a:p>
        </p:txBody>
      </p:sp>
    </p:spTree>
    <p:extLst>
      <p:ext uri="{BB962C8B-B14F-4D97-AF65-F5344CB8AC3E}">
        <p14:creationId xmlns:p14="http://schemas.microsoft.com/office/powerpoint/2010/main" val="2608503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Mini title">
    <p:spTree>
      <p:nvGrpSpPr>
        <p:cNvPr id="1" name=""/>
        <p:cNvGrpSpPr/>
        <p:nvPr/>
      </p:nvGrpSpPr>
      <p:grpSpPr>
        <a:xfrm>
          <a:off x="0" y="0"/>
          <a:ext cx="0" cy="0"/>
          <a:chOff x="0" y="0"/>
          <a:chExt cx="0" cy="0"/>
        </a:xfrm>
      </p:grpSpPr>
      <p:sp>
        <p:nvSpPr>
          <p:cNvPr id="6" name="Title 5"/>
          <p:cNvSpPr>
            <a:spLocks noGrp="1"/>
          </p:cNvSpPr>
          <p:nvPr>
            <p:ph type="title"/>
          </p:nvPr>
        </p:nvSpPr>
        <p:spPr>
          <a:xfrm>
            <a:off x="701679" y="238312"/>
            <a:ext cx="6257221" cy="231355"/>
          </a:xfrm>
          <a:prstGeom prst="rect">
            <a:avLst/>
          </a:prstGeom>
        </p:spPr>
        <p:txBody>
          <a:bodyPr tIns="0" anchor="ctr"/>
          <a:lstStyle>
            <a:lvl1pPr>
              <a:lnSpc>
                <a:spcPct val="100000"/>
              </a:lnSpc>
              <a:defRPr sz="1600" spc="0">
                <a:solidFill>
                  <a:schemeClr val="accent2"/>
                </a:solidFill>
                <a:latin typeface="+mn-lt"/>
              </a:defRPr>
            </a:lvl1pPr>
          </a:lstStyle>
          <a:p>
            <a:r>
              <a:rPr lang="en-GB"/>
              <a:t>Click to edit Master title style</a:t>
            </a:r>
            <a:endParaRPr lang="en-US"/>
          </a:p>
        </p:txBody>
      </p:sp>
      <p:sp>
        <p:nvSpPr>
          <p:cNvPr id="5" name="Footer Placeholder 4">
            <a:extLst>
              <a:ext uri="{FF2B5EF4-FFF2-40B4-BE49-F238E27FC236}">
                <a16:creationId xmlns:a16="http://schemas.microsoft.com/office/drawing/2014/main" id="{980C0CD5-5845-4E11-DC05-08E5E6EC4A89}"/>
              </a:ext>
            </a:extLst>
          </p:cNvPr>
          <p:cNvSpPr>
            <a:spLocks noGrp="1"/>
          </p:cNvSpPr>
          <p:nvPr>
            <p:ph type="ftr" sz="quarter" idx="10"/>
          </p:nvPr>
        </p:nvSpPr>
        <p:spPr/>
        <p:txBody>
          <a:bodyPr/>
          <a:lstStyle/>
          <a:p>
            <a:endParaRPr lang="nb-NO"/>
          </a:p>
        </p:txBody>
      </p:sp>
    </p:spTree>
    <p:extLst>
      <p:ext uri="{BB962C8B-B14F-4D97-AF65-F5344CB8AC3E}">
        <p14:creationId xmlns:p14="http://schemas.microsoft.com/office/powerpoint/2010/main" val="3593688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ackground graphics">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924DDAE-ADCF-E722-2C11-12A39E4C98B1}"/>
              </a:ext>
            </a:extLst>
          </p:cNvPr>
          <p:cNvSpPr>
            <a:spLocks noGrp="1"/>
          </p:cNvSpPr>
          <p:nvPr>
            <p:ph type="ftr" sz="quarter" idx="10"/>
          </p:nvPr>
        </p:nvSpPr>
        <p:spPr/>
        <p:txBody>
          <a:bodyPr/>
          <a:lstStyle/>
          <a:p>
            <a:endParaRPr lang="nb-NO"/>
          </a:p>
        </p:txBody>
      </p:sp>
    </p:spTree>
    <p:extLst>
      <p:ext uri="{BB962C8B-B14F-4D97-AF65-F5344CB8AC3E}">
        <p14:creationId xmlns:p14="http://schemas.microsoft.com/office/powerpoint/2010/main" val="1781243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9547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Intro 1">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5F63A429-9ADA-894B-8359-E5CD42E7CBD9}"/>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rot="10800000">
            <a:off x="0" y="0"/>
            <a:ext cx="12411076" cy="6934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Placeholder 9">
            <a:extLst>
              <a:ext uri="{FF2B5EF4-FFF2-40B4-BE49-F238E27FC236}">
                <a16:creationId xmlns:a16="http://schemas.microsoft.com/office/drawing/2014/main" id="{18474C55-2DB3-0ED8-0247-76220B5282C5}"/>
              </a:ext>
            </a:extLst>
          </p:cNvPr>
          <p:cNvPicPr>
            <a:picLocks noChangeAspect="1"/>
          </p:cNvPicPr>
          <p:nvPr userDrawn="1"/>
        </p:nvPicPr>
        <p:blipFill rotWithShape="1">
          <a:blip r:embed="rId3">
            <a:alphaModFix amt="20000"/>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rcRect b="62500"/>
          <a:stretch/>
        </p:blipFill>
        <p:spPr>
          <a:xfrm>
            <a:off x="-1" y="-10207"/>
            <a:ext cx="12392810" cy="6939327"/>
          </a:xfrm>
          <a:prstGeom prst="rect">
            <a:avLst/>
          </a:prstGeom>
        </p:spPr>
      </p:pic>
    </p:spTree>
    <p:extLst>
      <p:ext uri="{BB962C8B-B14F-4D97-AF65-F5344CB8AC3E}">
        <p14:creationId xmlns:p14="http://schemas.microsoft.com/office/powerpoint/2010/main" val="1201100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Intro 1">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5F63A429-9ADA-894B-8359-E5CD42E7CBD9}"/>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rot="10800000">
            <a:off x="-59635" y="-52389"/>
            <a:ext cx="12281452" cy="6934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24">
            <a:extLst>
              <a:ext uri="{FF2B5EF4-FFF2-40B4-BE49-F238E27FC236}">
                <a16:creationId xmlns:a16="http://schemas.microsoft.com/office/drawing/2014/main" id="{C118744B-C571-CD26-889D-71AF9445B47F}"/>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bg2"/>
                </a:solidFill>
                <a:latin typeface="+mj-lt"/>
                <a:ea typeface="Open Sans SemiBold" charset="0"/>
                <a:cs typeface="Open Sans SemiBold" charset="0"/>
              </a:rPr>
              <a:pPr fontAlgn="auto">
                <a:spcBef>
                  <a:spcPts val="0"/>
                </a:spcBef>
                <a:spcAft>
                  <a:spcPts val="0"/>
                </a:spcAft>
                <a:defRPr/>
              </a:pPr>
              <a:t>‹#›</a:t>
            </a:fld>
            <a:endParaRPr lang="en-US" sz="800" b="1">
              <a:solidFill>
                <a:schemeClr val="bg2"/>
              </a:solidFill>
              <a:latin typeface="+mj-lt"/>
              <a:ea typeface="Open Sans SemiBold" charset="0"/>
              <a:cs typeface="Open Sans SemiBold" charset="0"/>
            </a:endParaRPr>
          </a:p>
        </p:txBody>
      </p:sp>
      <p:sp>
        <p:nvSpPr>
          <p:cNvPr id="8" name="Graphic 3">
            <a:extLst>
              <a:ext uri="{FF2B5EF4-FFF2-40B4-BE49-F238E27FC236}">
                <a16:creationId xmlns:a16="http://schemas.microsoft.com/office/drawing/2014/main" id="{F3C2F0E6-AC39-CD0D-7CB9-DF666892388A}"/>
              </a:ext>
            </a:extLst>
          </p:cNvPr>
          <p:cNvSpPr/>
          <p:nvPr userDrawn="1"/>
        </p:nvSpPr>
        <p:spPr>
          <a:xfrm rot="16200000">
            <a:off x="11556016" y="518259"/>
            <a:ext cx="550889" cy="14031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p:spPr>
        <p:txBody>
          <a:bodyPr anchor="ctr"/>
          <a:lstStyle/>
          <a:p>
            <a:pPr defTabSz="914330" eaLnBrk="1" fontAlgn="auto" hangingPunct="1">
              <a:spcBef>
                <a:spcPts val="0"/>
              </a:spcBef>
              <a:spcAft>
                <a:spcPts val="0"/>
              </a:spcAft>
              <a:defRPr/>
            </a:pPr>
            <a:endParaRPr lang="nb-NO">
              <a:solidFill>
                <a:schemeClr val="accent2"/>
              </a:solidFill>
              <a:latin typeface="+mn-lt"/>
            </a:endParaRPr>
          </a:p>
        </p:txBody>
      </p:sp>
      <p:sp>
        <p:nvSpPr>
          <p:cNvPr id="9" name="Free Form 2">
            <a:extLst>
              <a:ext uri="{FF2B5EF4-FFF2-40B4-BE49-F238E27FC236}">
                <a16:creationId xmlns:a16="http://schemas.microsoft.com/office/drawing/2014/main" id="{3C9B7BAE-6223-E05E-E0EC-DBEF851FDA32}"/>
              </a:ext>
            </a:extLst>
          </p:cNvPr>
          <p:cNvSpPr/>
          <p:nvPr userDrawn="1"/>
        </p:nvSpPr>
        <p:spPr>
          <a:xfrm>
            <a:off x="261570" y="221020"/>
            <a:ext cx="271178" cy="258598"/>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solidFill>
            <a:schemeClr val="bg1"/>
          </a:solidFill>
          <a:ln w="0" cap="flat" cmpd="sng">
            <a:noFill/>
            <a:prstDash val="solid"/>
            <a:miter lim="800000"/>
          </a:ln>
        </p:spPr>
        <p:txBody>
          <a:bodyPr wrap="square" anchor="ctr">
            <a:spAutoFit/>
          </a:bodyPr>
          <a:lstStyle/>
          <a:p>
            <a:pPr algn="ctr" defTabSz="914330" eaLnBrk="1" fontAlgn="auto" hangingPunct="1">
              <a:spcBef>
                <a:spcPts val="0"/>
              </a:spcBef>
              <a:spcAft>
                <a:spcPts val="0"/>
              </a:spcAft>
              <a:defRPr/>
            </a:pPr>
            <a:endParaRPr lang="en-US">
              <a:solidFill>
                <a:schemeClr val="accent2"/>
              </a:solidFill>
              <a:latin typeface="+mn-lt"/>
            </a:endParaRPr>
          </a:p>
        </p:txBody>
      </p:sp>
      <p:sp>
        <p:nvSpPr>
          <p:cNvPr id="13" name="Text Placeholder 4">
            <a:extLst>
              <a:ext uri="{FF2B5EF4-FFF2-40B4-BE49-F238E27FC236}">
                <a16:creationId xmlns:a16="http://schemas.microsoft.com/office/drawing/2014/main" id="{AAE8E9AD-3B6D-2E8A-B479-6F8B7C689723}"/>
              </a:ext>
            </a:extLst>
          </p:cNvPr>
          <p:cNvSpPr>
            <a:spLocks noGrp="1"/>
          </p:cNvSpPr>
          <p:nvPr>
            <p:ph type="body" sz="quarter" idx="10"/>
          </p:nvPr>
        </p:nvSpPr>
        <p:spPr>
          <a:xfrm>
            <a:off x="3995738" y="3955188"/>
            <a:ext cx="4200525" cy="530225"/>
          </a:xfrm>
        </p:spPr>
        <p:txBody>
          <a:bodyPr anchor="ctr"/>
          <a:lstStyle>
            <a:lvl1pPr marL="0" indent="0" algn="ctr">
              <a:buNone/>
              <a:defRPr>
                <a:solidFill>
                  <a:schemeClr val="bg2"/>
                </a:solidFill>
              </a:defRPr>
            </a:lvl1pPr>
          </a:lstStyle>
          <a:p>
            <a:pPr lvl="0"/>
            <a:r>
              <a:rPr lang="en-GB"/>
              <a:t>Click to edit Master text styles</a:t>
            </a:r>
          </a:p>
        </p:txBody>
      </p:sp>
      <p:sp>
        <p:nvSpPr>
          <p:cNvPr id="14" name="Title 1">
            <a:extLst>
              <a:ext uri="{FF2B5EF4-FFF2-40B4-BE49-F238E27FC236}">
                <a16:creationId xmlns:a16="http://schemas.microsoft.com/office/drawing/2014/main" id="{EA34233E-15B4-3584-2985-5BD628C8392E}"/>
              </a:ext>
            </a:extLst>
          </p:cNvPr>
          <p:cNvSpPr>
            <a:spLocks noGrp="1"/>
          </p:cNvSpPr>
          <p:nvPr>
            <p:ph type="title" hasCustomPrompt="1"/>
          </p:nvPr>
        </p:nvSpPr>
        <p:spPr>
          <a:xfrm>
            <a:off x="1228110" y="2846199"/>
            <a:ext cx="9735780" cy="1093667"/>
          </a:xfrm>
          <a:effectLst>
            <a:outerShdw blurRad="435056" dist="50800" dir="5400000" algn="ctr" rotWithShape="0">
              <a:schemeClr val="bg2">
                <a:alpha val="42729"/>
              </a:schemeClr>
            </a:outerShdw>
          </a:effectLst>
        </p:spPr>
        <p:txBody>
          <a:bodyPr anchor="ctr"/>
          <a:lstStyle>
            <a:lvl1pPr algn="ctr">
              <a:lnSpc>
                <a:spcPct val="80000"/>
              </a:lnSpc>
              <a:defRPr sz="5400">
                <a:solidFill>
                  <a:schemeClr val="bg2"/>
                </a:solidFill>
              </a:defRPr>
            </a:lvl1pPr>
          </a:lstStyle>
          <a:p>
            <a:r>
              <a:rPr lang="en-GB"/>
              <a:t>Click to edit </a:t>
            </a:r>
            <a:br>
              <a:rPr lang="en-GB"/>
            </a:br>
            <a:r>
              <a:rPr lang="en-GB"/>
              <a:t>Master title style</a:t>
            </a:r>
            <a:endParaRPr lang="en-NO"/>
          </a:p>
        </p:txBody>
      </p:sp>
    </p:spTree>
    <p:extLst>
      <p:ext uri="{BB962C8B-B14F-4D97-AF65-F5344CB8AC3E}">
        <p14:creationId xmlns:p14="http://schemas.microsoft.com/office/powerpoint/2010/main" val="4074459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0000" fill="hold" grpId="0"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 calcmode="lin" valueType="num">
                                      <p:cBhvr additive="base">
                                        <p:cTn id="7" dur="1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8" dur="1500" fill="hold"/>
                                        <p:tgtEl>
                                          <p:spTgt spid="13">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5000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500" fill="hold"/>
                                        <p:tgtEl>
                                          <p:spTgt spid="14"/>
                                        </p:tgtEl>
                                        <p:attrNameLst>
                                          <p:attrName>ppt_x</p:attrName>
                                        </p:attrNameLst>
                                      </p:cBhvr>
                                      <p:tavLst>
                                        <p:tav tm="0">
                                          <p:val>
                                            <p:strVal val="#ppt_x"/>
                                          </p:val>
                                        </p:tav>
                                        <p:tav tm="100000">
                                          <p:val>
                                            <p:strVal val="#ppt_x"/>
                                          </p:val>
                                        </p:tav>
                                      </p:tavLst>
                                    </p:anim>
                                    <p:anim calcmode="lin" valueType="num">
                                      <p:cBhvr additive="base">
                                        <p:cTn id="12" dur="1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tmplLst>
          <p:tmpl lvl="1">
            <p:tnLst>
              <p:par>
                <p:cTn presetID="2" presetClass="entr" presetSubtype="1" decel="50000" fill="hold" nodeType="with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1500" fill="hold"/>
                        <p:tgtEl>
                          <p:spTgt spid="13"/>
                        </p:tgtEl>
                        <p:attrNameLst>
                          <p:attrName>ppt_x</p:attrName>
                        </p:attrNameLst>
                      </p:cBhvr>
                      <p:tavLst>
                        <p:tav tm="0">
                          <p:val>
                            <p:strVal val="#ppt_x"/>
                          </p:val>
                        </p:tav>
                        <p:tav tm="100000">
                          <p:val>
                            <p:strVal val="#ppt_x"/>
                          </p:val>
                        </p:tav>
                      </p:tavLst>
                    </p:anim>
                    <p:anim calcmode="lin" valueType="num">
                      <p:cBhvr additive="base">
                        <p:cTn dur="1500" fill="hold"/>
                        <p:tgtEl>
                          <p:spTgt spid="13"/>
                        </p:tgtEl>
                        <p:attrNameLst>
                          <p:attrName>ppt_y</p:attrName>
                        </p:attrNameLst>
                      </p:cBhvr>
                      <p:tavLst>
                        <p:tav tm="0">
                          <p:val>
                            <p:strVal val="0-#ppt_h/2"/>
                          </p:val>
                        </p:tav>
                        <p:tav tm="100000">
                          <p:val>
                            <p:strVal val="#ppt_y"/>
                          </p:val>
                        </p:tav>
                      </p:tavLst>
                    </p:anim>
                  </p:childTnLst>
                </p:cTn>
              </p:par>
            </p:tnLst>
          </p:tmpl>
        </p:tmplLst>
      </p:bldP>
      <p:bldP spid="14" grpId="0"/>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Intro 3">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5F63A429-9ADA-894B-8359-E5CD42E7CBD9}"/>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p:blipFill>
        <p:spPr bwMode="auto">
          <a:xfrm rot="10800000">
            <a:off x="-2" y="-52388"/>
            <a:ext cx="12274827" cy="6962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Placeholder 9">
            <a:extLst>
              <a:ext uri="{FF2B5EF4-FFF2-40B4-BE49-F238E27FC236}">
                <a16:creationId xmlns:a16="http://schemas.microsoft.com/office/drawing/2014/main" id="{26F0F32B-18F1-B352-A426-7931D260BB0D}"/>
              </a:ext>
            </a:extLst>
          </p:cNvPr>
          <p:cNvPicPr>
            <a:picLocks noChangeAspect="1"/>
          </p:cNvPicPr>
          <p:nvPr userDrawn="1"/>
        </p:nvPicPr>
        <p:blipFill rotWithShape="1">
          <a:blip r:embed="rId3">
            <a:alphaModFix amt="12000"/>
            <a:extLst>
              <a:ext uri="{BEBA8EAE-BF5A-486C-A8C5-ECC9F3942E4B}">
                <a14:imgProps xmlns:a14="http://schemas.microsoft.com/office/drawing/2010/main">
                  <a14:imgLayer r:embed="rId4">
                    <a14:imgEffect>
                      <a14:sharpenSoften amount="6000"/>
                    </a14:imgEffect>
                    <a14:imgEffect>
                      <a14:brightnessContrast bright="40000" contrast="40000"/>
                    </a14:imgEffect>
                  </a14:imgLayer>
                </a14:imgProps>
              </a:ext>
              <a:ext uri="{28A0092B-C50C-407E-A947-70E740481C1C}">
                <a14:useLocalDpi xmlns:a14="http://schemas.microsoft.com/office/drawing/2010/main"/>
              </a:ext>
            </a:extLst>
          </a:blip>
          <a:srcRect l="7732" b="7732"/>
          <a:stretch/>
        </p:blipFill>
        <p:spPr>
          <a:xfrm>
            <a:off x="0" y="-52389"/>
            <a:ext cx="12284765" cy="6910389"/>
          </a:xfrm>
          <a:prstGeom prst="rect">
            <a:avLst/>
          </a:prstGeom>
        </p:spPr>
      </p:pic>
      <p:sp>
        <p:nvSpPr>
          <p:cNvPr id="5" name="Slide Number Placeholder 24">
            <a:extLst>
              <a:ext uri="{FF2B5EF4-FFF2-40B4-BE49-F238E27FC236}">
                <a16:creationId xmlns:a16="http://schemas.microsoft.com/office/drawing/2014/main" id="{38CF7812-9437-A4D5-81C6-992639D14295}"/>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bg2"/>
                </a:solidFill>
                <a:latin typeface="+mj-lt"/>
                <a:ea typeface="Open Sans SemiBold" charset="0"/>
                <a:cs typeface="Open Sans SemiBold" charset="0"/>
              </a:rPr>
              <a:pPr fontAlgn="auto">
                <a:spcBef>
                  <a:spcPts val="0"/>
                </a:spcBef>
                <a:spcAft>
                  <a:spcPts val="0"/>
                </a:spcAft>
                <a:defRPr/>
              </a:pPr>
              <a:t>‹#›</a:t>
            </a:fld>
            <a:endParaRPr lang="en-US" sz="800" b="1">
              <a:solidFill>
                <a:schemeClr val="bg2"/>
              </a:solidFill>
              <a:latin typeface="+mj-lt"/>
              <a:ea typeface="Open Sans SemiBold" charset="0"/>
              <a:cs typeface="Open Sans SemiBold" charset="0"/>
            </a:endParaRPr>
          </a:p>
        </p:txBody>
      </p:sp>
      <p:sp>
        <p:nvSpPr>
          <p:cNvPr id="8" name="Graphic 3">
            <a:extLst>
              <a:ext uri="{FF2B5EF4-FFF2-40B4-BE49-F238E27FC236}">
                <a16:creationId xmlns:a16="http://schemas.microsoft.com/office/drawing/2014/main" id="{AA209D6A-5E58-E310-770F-C74CD4FEABDE}"/>
              </a:ext>
            </a:extLst>
          </p:cNvPr>
          <p:cNvSpPr/>
          <p:nvPr userDrawn="1"/>
        </p:nvSpPr>
        <p:spPr>
          <a:xfrm rot="16200000">
            <a:off x="11556016" y="518259"/>
            <a:ext cx="550889" cy="14031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p:spPr>
        <p:txBody>
          <a:bodyPr anchor="ctr"/>
          <a:lstStyle/>
          <a:p>
            <a:pPr defTabSz="914330" eaLnBrk="1" fontAlgn="auto" hangingPunct="1">
              <a:spcBef>
                <a:spcPts val="0"/>
              </a:spcBef>
              <a:spcAft>
                <a:spcPts val="0"/>
              </a:spcAft>
              <a:defRPr/>
            </a:pPr>
            <a:endParaRPr lang="nb-NO">
              <a:solidFill>
                <a:schemeClr val="accent2"/>
              </a:solidFill>
              <a:latin typeface="+mn-lt"/>
            </a:endParaRPr>
          </a:p>
        </p:txBody>
      </p:sp>
      <p:sp>
        <p:nvSpPr>
          <p:cNvPr id="9" name="Free Form 2">
            <a:extLst>
              <a:ext uri="{FF2B5EF4-FFF2-40B4-BE49-F238E27FC236}">
                <a16:creationId xmlns:a16="http://schemas.microsoft.com/office/drawing/2014/main" id="{E93DCFB0-B967-35D8-AAC9-309F123FDE36}"/>
              </a:ext>
            </a:extLst>
          </p:cNvPr>
          <p:cNvSpPr/>
          <p:nvPr userDrawn="1"/>
        </p:nvSpPr>
        <p:spPr>
          <a:xfrm>
            <a:off x="261570" y="221020"/>
            <a:ext cx="271178" cy="258598"/>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solidFill>
            <a:schemeClr val="bg1"/>
          </a:solidFill>
          <a:ln w="0" cap="flat" cmpd="sng">
            <a:noFill/>
            <a:prstDash val="solid"/>
            <a:miter lim="800000"/>
          </a:ln>
        </p:spPr>
        <p:txBody>
          <a:bodyPr wrap="square" anchor="ctr">
            <a:spAutoFit/>
          </a:bodyPr>
          <a:lstStyle/>
          <a:p>
            <a:pPr algn="ctr" defTabSz="914330" eaLnBrk="1" fontAlgn="auto" hangingPunct="1">
              <a:spcBef>
                <a:spcPts val="0"/>
              </a:spcBef>
              <a:spcAft>
                <a:spcPts val="0"/>
              </a:spcAft>
              <a:defRPr/>
            </a:pPr>
            <a:endParaRPr lang="en-US">
              <a:solidFill>
                <a:schemeClr val="accent2"/>
              </a:solidFill>
              <a:latin typeface="+mn-lt"/>
            </a:endParaRPr>
          </a:p>
        </p:txBody>
      </p:sp>
      <p:sp>
        <p:nvSpPr>
          <p:cNvPr id="10" name="Text Placeholder 4">
            <a:extLst>
              <a:ext uri="{FF2B5EF4-FFF2-40B4-BE49-F238E27FC236}">
                <a16:creationId xmlns:a16="http://schemas.microsoft.com/office/drawing/2014/main" id="{395AFB48-D54C-55BB-742D-CD519062A0EA}"/>
              </a:ext>
            </a:extLst>
          </p:cNvPr>
          <p:cNvSpPr>
            <a:spLocks noGrp="1"/>
          </p:cNvSpPr>
          <p:nvPr>
            <p:ph type="body" sz="quarter" idx="10"/>
          </p:nvPr>
        </p:nvSpPr>
        <p:spPr>
          <a:xfrm>
            <a:off x="3995738" y="3955188"/>
            <a:ext cx="4200525" cy="530225"/>
          </a:xfrm>
        </p:spPr>
        <p:txBody>
          <a:bodyPr anchor="ctr"/>
          <a:lstStyle>
            <a:lvl1pPr marL="0" indent="0" algn="ctr">
              <a:buNone/>
              <a:defRPr>
                <a:solidFill>
                  <a:schemeClr val="bg2"/>
                </a:solidFill>
              </a:defRPr>
            </a:lvl1pPr>
          </a:lstStyle>
          <a:p>
            <a:pPr lvl="0"/>
            <a:r>
              <a:rPr lang="en-GB"/>
              <a:t>Click to edit Master text styles</a:t>
            </a:r>
          </a:p>
        </p:txBody>
      </p:sp>
      <p:sp>
        <p:nvSpPr>
          <p:cNvPr id="11" name="Title 1">
            <a:extLst>
              <a:ext uri="{FF2B5EF4-FFF2-40B4-BE49-F238E27FC236}">
                <a16:creationId xmlns:a16="http://schemas.microsoft.com/office/drawing/2014/main" id="{5551D3D9-49E1-F697-086C-5569F1D68956}"/>
              </a:ext>
            </a:extLst>
          </p:cNvPr>
          <p:cNvSpPr>
            <a:spLocks noGrp="1"/>
          </p:cNvSpPr>
          <p:nvPr>
            <p:ph type="title" hasCustomPrompt="1"/>
          </p:nvPr>
        </p:nvSpPr>
        <p:spPr>
          <a:xfrm>
            <a:off x="1228110" y="2846199"/>
            <a:ext cx="9735780" cy="1093667"/>
          </a:xfrm>
          <a:effectLst>
            <a:outerShdw blurRad="435056" dist="50800" dir="5400000" algn="ctr" rotWithShape="0">
              <a:schemeClr val="bg2">
                <a:alpha val="42729"/>
              </a:schemeClr>
            </a:outerShdw>
          </a:effectLst>
        </p:spPr>
        <p:txBody>
          <a:bodyPr anchor="ctr"/>
          <a:lstStyle>
            <a:lvl1pPr algn="ctr">
              <a:lnSpc>
                <a:spcPct val="80000"/>
              </a:lnSpc>
              <a:defRPr sz="5400">
                <a:solidFill>
                  <a:schemeClr val="bg2"/>
                </a:solidFill>
              </a:defRPr>
            </a:lvl1pPr>
          </a:lstStyle>
          <a:p>
            <a:r>
              <a:rPr lang="en-GB"/>
              <a:t>Click to edit </a:t>
            </a:r>
            <a:br>
              <a:rPr lang="en-GB"/>
            </a:br>
            <a:r>
              <a:rPr lang="en-GB"/>
              <a:t>Master title style</a:t>
            </a:r>
            <a:endParaRPr lang="en-NO"/>
          </a:p>
        </p:txBody>
      </p:sp>
    </p:spTree>
    <p:extLst>
      <p:ext uri="{BB962C8B-B14F-4D97-AF65-F5344CB8AC3E}">
        <p14:creationId xmlns:p14="http://schemas.microsoft.com/office/powerpoint/2010/main" val="2843594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0000" fill="hold" grpId="0"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1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1500" fill="hold"/>
                                        <p:tgtEl>
                                          <p:spTgt spid="10">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5000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500" fill="hold"/>
                                        <p:tgtEl>
                                          <p:spTgt spid="11"/>
                                        </p:tgtEl>
                                        <p:attrNameLst>
                                          <p:attrName>ppt_x</p:attrName>
                                        </p:attrNameLst>
                                      </p:cBhvr>
                                      <p:tavLst>
                                        <p:tav tm="0">
                                          <p:val>
                                            <p:strVal val="#ppt_x"/>
                                          </p:val>
                                        </p:tav>
                                        <p:tav tm="100000">
                                          <p:val>
                                            <p:strVal val="#ppt_x"/>
                                          </p:val>
                                        </p:tav>
                                      </p:tavLst>
                                    </p:anim>
                                    <p:anim calcmode="lin" valueType="num">
                                      <p:cBhvr additive="base">
                                        <p:cTn id="12" dur="1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1" decel="5000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1500" fill="hold"/>
                        <p:tgtEl>
                          <p:spTgt spid="10"/>
                        </p:tgtEl>
                        <p:attrNameLst>
                          <p:attrName>ppt_x</p:attrName>
                        </p:attrNameLst>
                      </p:cBhvr>
                      <p:tavLst>
                        <p:tav tm="0">
                          <p:val>
                            <p:strVal val="#ppt_x"/>
                          </p:val>
                        </p:tav>
                        <p:tav tm="100000">
                          <p:val>
                            <p:strVal val="#ppt_x"/>
                          </p:val>
                        </p:tav>
                      </p:tavLst>
                    </p:anim>
                    <p:anim calcmode="lin" valueType="num">
                      <p:cBhvr additive="base">
                        <p:cTn dur="1500" fill="hold"/>
                        <p:tgtEl>
                          <p:spTgt spid="10"/>
                        </p:tgtEl>
                        <p:attrNameLst>
                          <p:attrName>ppt_y</p:attrName>
                        </p:attrNameLst>
                      </p:cBhvr>
                      <p:tavLst>
                        <p:tav tm="0">
                          <p:val>
                            <p:strVal val="0-#ppt_h/2"/>
                          </p:val>
                        </p:tav>
                        <p:tav tm="100000">
                          <p:val>
                            <p:strVal val="#ppt_y"/>
                          </p:val>
                        </p:tav>
                      </p:tavLst>
                    </p:anim>
                  </p:childTnLst>
                </p:cTn>
              </p:par>
            </p:tnLst>
          </p:tmpl>
        </p:tmplLst>
      </p:bldP>
      <p:bldP spid="11" grpId="0"/>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Intro 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2" name="Text Placeholder 4">
            <a:extLst>
              <a:ext uri="{FF2B5EF4-FFF2-40B4-BE49-F238E27FC236}">
                <a16:creationId xmlns:a16="http://schemas.microsoft.com/office/drawing/2014/main" id="{72D528D5-7FB3-DC4A-A818-6921DE4157B6}"/>
              </a:ext>
            </a:extLst>
          </p:cNvPr>
          <p:cNvSpPr>
            <a:spLocks noGrp="1"/>
          </p:cNvSpPr>
          <p:nvPr>
            <p:ph type="body" sz="quarter" idx="10"/>
          </p:nvPr>
        </p:nvSpPr>
        <p:spPr>
          <a:xfrm>
            <a:off x="3995738" y="3955188"/>
            <a:ext cx="4200525" cy="530225"/>
          </a:xfrm>
        </p:spPr>
        <p:txBody>
          <a:bodyPr anchor="ctr"/>
          <a:lstStyle>
            <a:lvl1pPr marL="0" indent="0" algn="ctr">
              <a:buNone/>
              <a:defRPr>
                <a:solidFill>
                  <a:schemeClr val="bg2"/>
                </a:solidFill>
              </a:defRPr>
            </a:lvl1pPr>
          </a:lstStyle>
          <a:p>
            <a:pPr lvl="0"/>
            <a:r>
              <a:rPr lang="en-GB"/>
              <a:t>Click to edit Master text styles</a:t>
            </a:r>
          </a:p>
        </p:txBody>
      </p:sp>
      <p:sp>
        <p:nvSpPr>
          <p:cNvPr id="23" name="Title 1">
            <a:extLst>
              <a:ext uri="{FF2B5EF4-FFF2-40B4-BE49-F238E27FC236}">
                <a16:creationId xmlns:a16="http://schemas.microsoft.com/office/drawing/2014/main" id="{C77CE7DB-0F64-8241-902A-9EE30FFCF906}"/>
              </a:ext>
            </a:extLst>
          </p:cNvPr>
          <p:cNvSpPr>
            <a:spLocks noGrp="1"/>
          </p:cNvSpPr>
          <p:nvPr>
            <p:ph type="title" hasCustomPrompt="1"/>
          </p:nvPr>
        </p:nvSpPr>
        <p:spPr>
          <a:xfrm>
            <a:off x="1228110" y="2846199"/>
            <a:ext cx="9735780" cy="1093667"/>
          </a:xfrm>
          <a:effectLst>
            <a:outerShdw blurRad="435056" dist="50800" dir="5400000" algn="ctr" rotWithShape="0">
              <a:schemeClr val="bg2">
                <a:alpha val="42729"/>
              </a:schemeClr>
            </a:outerShdw>
          </a:effectLst>
        </p:spPr>
        <p:txBody>
          <a:bodyPr anchor="ctr"/>
          <a:lstStyle>
            <a:lvl1pPr algn="ctr">
              <a:lnSpc>
                <a:spcPct val="80000"/>
              </a:lnSpc>
              <a:defRPr sz="5400">
                <a:solidFill>
                  <a:schemeClr val="bg2"/>
                </a:solidFill>
              </a:defRPr>
            </a:lvl1pPr>
          </a:lstStyle>
          <a:p>
            <a:r>
              <a:rPr lang="en-GB"/>
              <a:t>Click to edit </a:t>
            </a:r>
            <a:br>
              <a:rPr lang="en-GB"/>
            </a:br>
            <a:r>
              <a:rPr lang="en-GB"/>
              <a:t>Master title style</a:t>
            </a:r>
            <a:endParaRPr lang="en-NO"/>
          </a:p>
        </p:txBody>
      </p:sp>
      <p:sp>
        <p:nvSpPr>
          <p:cNvPr id="4" name="Slide Number Placeholder 24">
            <a:extLst>
              <a:ext uri="{FF2B5EF4-FFF2-40B4-BE49-F238E27FC236}">
                <a16:creationId xmlns:a16="http://schemas.microsoft.com/office/drawing/2014/main" id="{5074EB83-1466-E888-C5C4-9AC855A805DF}"/>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bg2"/>
                </a:solidFill>
                <a:latin typeface="+mj-lt"/>
                <a:ea typeface="Open Sans SemiBold" charset="0"/>
                <a:cs typeface="Open Sans SemiBold" charset="0"/>
              </a:rPr>
              <a:pPr fontAlgn="auto">
                <a:spcBef>
                  <a:spcPts val="0"/>
                </a:spcBef>
                <a:spcAft>
                  <a:spcPts val="0"/>
                </a:spcAft>
                <a:defRPr/>
              </a:pPr>
              <a:t>‹#›</a:t>
            </a:fld>
            <a:endParaRPr lang="en-US" sz="800" b="1">
              <a:solidFill>
                <a:schemeClr val="bg2"/>
              </a:solidFill>
              <a:latin typeface="+mj-lt"/>
              <a:ea typeface="Open Sans SemiBold" charset="0"/>
              <a:cs typeface="Open Sans SemiBold" charset="0"/>
            </a:endParaRPr>
          </a:p>
        </p:txBody>
      </p:sp>
      <p:sp>
        <p:nvSpPr>
          <p:cNvPr id="5" name="Graphic 3">
            <a:extLst>
              <a:ext uri="{FF2B5EF4-FFF2-40B4-BE49-F238E27FC236}">
                <a16:creationId xmlns:a16="http://schemas.microsoft.com/office/drawing/2014/main" id="{34D490E8-3EDB-057F-FFE6-2813352B0B11}"/>
              </a:ext>
            </a:extLst>
          </p:cNvPr>
          <p:cNvSpPr/>
          <p:nvPr userDrawn="1"/>
        </p:nvSpPr>
        <p:spPr>
          <a:xfrm rot="16200000">
            <a:off x="11556016" y="518259"/>
            <a:ext cx="550889" cy="14031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p:spPr>
        <p:txBody>
          <a:bodyPr anchor="ctr"/>
          <a:lstStyle/>
          <a:p>
            <a:pPr defTabSz="914330" eaLnBrk="1" fontAlgn="auto" hangingPunct="1">
              <a:spcBef>
                <a:spcPts val="0"/>
              </a:spcBef>
              <a:spcAft>
                <a:spcPts val="0"/>
              </a:spcAft>
              <a:defRPr/>
            </a:pPr>
            <a:endParaRPr lang="nb-NO">
              <a:solidFill>
                <a:schemeClr val="accent2"/>
              </a:solidFill>
              <a:latin typeface="+mn-lt"/>
            </a:endParaRPr>
          </a:p>
        </p:txBody>
      </p:sp>
      <p:sp>
        <p:nvSpPr>
          <p:cNvPr id="6" name="Free Form 2">
            <a:extLst>
              <a:ext uri="{FF2B5EF4-FFF2-40B4-BE49-F238E27FC236}">
                <a16:creationId xmlns:a16="http://schemas.microsoft.com/office/drawing/2014/main" id="{812BD54D-AB9B-23CB-F494-A1F676E539E5}"/>
              </a:ext>
            </a:extLst>
          </p:cNvPr>
          <p:cNvSpPr/>
          <p:nvPr userDrawn="1"/>
        </p:nvSpPr>
        <p:spPr>
          <a:xfrm>
            <a:off x="261570" y="221020"/>
            <a:ext cx="271178" cy="258598"/>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solidFill>
            <a:schemeClr val="bg1"/>
          </a:solidFill>
          <a:ln w="0" cap="flat" cmpd="sng">
            <a:noFill/>
            <a:prstDash val="solid"/>
            <a:miter lim="800000"/>
          </a:ln>
        </p:spPr>
        <p:txBody>
          <a:bodyPr wrap="square" anchor="ctr">
            <a:spAutoFit/>
          </a:bodyPr>
          <a:lstStyle/>
          <a:p>
            <a:pPr algn="ctr" defTabSz="914330" eaLnBrk="1" fontAlgn="auto" hangingPunct="1">
              <a:spcBef>
                <a:spcPts val="0"/>
              </a:spcBef>
              <a:spcAft>
                <a:spcPts val="0"/>
              </a:spcAft>
              <a:defRPr/>
            </a:pPr>
            <a:endParaRPr lang="en-US">
              <a:solidFill>
                <a:schemeClr val="accent2"/>
              </a:solidFill>
              <a:latin typeface="+mn-lt"/>
            </a:endParaRPr>
          </a:p>
        </p:txBody>
      </p:sp>
    </p:spTree>
    <p:extLst>
      <p:ext uri="{BB962C8B-B14F-4D97-AF65-F5344CB8AC3E}">
        <p14:creationId xmlns:p14="http://schemas.microsoft.com/office/powerpoint/2010/main" val="2695055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0000" fill="hold" grpId="0" nodeType="with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additive="base">
                                        <p:cTn id="7" dur="1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8" dur="1500" fill="hold"/>
                                        <p:tgtEl>
                                          <p:spTgt spid="22">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5000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500" fill="hold"/>
                                        <p:tgtEl>
                                          <p:spTgt spid="23"/>
                                        </p:tgtEl>
                                        <p:attrNameLst>
                                          <p:attrName>ppt_x</p:attrName>
                                        </p:attrNameLst>
                                      </p:cBhvr>
                                      <p:tavLst>
                                        <p:tav tm="0">
                                          <p:val>
                                            <p:strVal val="#ppt_x"/>
                                          </p:val>
                                        </p:tav>
                                        <p:tav tm="100000">
                                          <p:val>
                                            <p:strVal val="#ppt_x"/>
                                          </p:val>
                                        </p:tav>
                                      </p:tavLst>
                                    </p:anim>
                                    <p:anim calcmode="lin" valueType="num">
                                      <p:cBhvr additive="base">
                                        <p:cTn id="12" dur="15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tmplLst>
          <p:tmpl lvl="1">
            <p:tnLst>
              <p:par>
                <p:cTn presetID="2" presetClass="entr" presetSubtype="1" decel="5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1500" fill="hold"/>
                        <p:tgtEl>
                          <p:spTgt spid="22"/>
                        </p:tgtEl>
                        <p:attrNameLst>
                          <p:attrName>ppt_x</p:attrName>
                        </p:attrNameLst>
                      </p:cBhvr>
                      <p:tavLst>
                        <p:tav tm="0">
                          <p:val>
                            <p:strVal val="#ppt_x"/>
                          </p:val>
                        </p:tav>
                        <p:tav tm="100000">
                          <p:val>
                            <p:strVal val="#ppt_x"/>
                          </p:val>
                        </p:tav>
                      </p:tavLst>
                    </p:anim>
                    <p:anim calcmode="lin" valueType="num">
                      <p:cBhvr additive="base">
                        <p:cTn dur="1500" fill="hold"/>
                        <p:tgtEl>
                          <p:spTgt spid="22"/>
                        </p:tgtEl>
                        <p:attrNameLst>
                          <p:attrName>ppt_y</p:attrName>
                        </p:attrNameLst>
                      </p:cBhvr>
                      <p:tavLst>
                        <p:tav tm="0">
                          <p:val>
                            <p:strVal val="0-#ppt_h/2"/>
                          </p:val>
                        </p:tav>
                        <p:tav tm="100000">
                          <p:val>
                            <p:strVal val="#ppt_y"/>
                          </p:val>
                        </p:tav>
                      </p:tavLst>
                    </p:anim>
                  </p:childTnLst>
                </p:cTn>
              </p:par>
            </p:tnLst>
          </p:tmpl>
        </p:tmplLst>
      </p:bldP>
      <p:bldP spid="23" grpId="0"/>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tro 4">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2EA18A6-FD06-254B-981E-AF651C98E87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2" name="Title 1"/>
          <p:cNvSpPr>
            <a:spLocks noGrp="1"/>
          </p:cNvSpPr>
          <p:nvPr>
            <p:ph type="title" hasCustomPrompt="1"/>
          </p:nvPr>
        </p:nvSpPr>
        <p:spPr>
          <a:xfrm>
            <a:off x="1384300" y="2554438"/>
            <a:ext cx="9423400" cy="1296554"/>
          </a:xfrm>
          <a:effectLst>
            <a:outerShdw blurRad="435056" dist="50800" dir="5400000" algn="ctr" rotWithShape="0">
              <a:schemeClr val="bg2">
                <a:alpha val="42729"/>
              </a:schemeClr>
            </a:outerShdw>
          </a:effectLst>
        </p:spPr>
        <p:txBody>
          <a:bodyPr anchor="b"/>
          <a:lstStyle>
            <a:lvl1pPr algn="ctr">
              <a:lnSpc>
                <a:spcPct val="80000"/>
              </a:lnSpc>
              <a:defRPr sz="5400">
                <a:solidFill>
                  <a:schemeClr val="bg2"/>
                </a:solidFill>
              </a:defRPr>
            </a:lvl1pPr>
          </a:lstStyle>
          <a:p>
            <a:r>
              <a:rPr lang="en-GB"/>
              <a:t>Click to edit </a:t>
            </a:r>
            <a:br>
              <a:rPr lang="en-GB"/>
            </a:br>
            <a:r>
              <a:rPr lang="en-GB"/>
              <a:t>Master title style</a:t>
            </a:r>
            <a:endParaRPr lang="en-NO"/>
          </a:p>
        </p:txBody>
      </p:sp>
      <p:sp>
        <p:nvSpPr>
          <p:cNvPr id="8" name="Rectangle 7">
            <a:extLst>
              <a:ext uri="{FF2B5EF4-FFF2-40B4-BE49-F238E27FC236}">
                <a16:creationId xmlns:a16="http://schemas.microsoft.com/office/drawing/2014/main" id="{41890844-2966-9447-A231-0D98D3134418}"/>
              </a:ext>
            </a:extLst>
          </p:cNvPr>
          <p:cNvSpPr/>
          <p:nvPr userDrawn="1"/>
        </p:nvSpPr>
        <p:spPr>
          <a:xfrm>
            <a:off x="0" y="0"/>
            <a:ext cx="792480"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9" name="Rectangle 8">
            <a:extLst>
              <a:ext uri="{FF2B5EF4-FFF2-40B4-BE49-F238E27FC236}">
                <a16:creationId xmlns:a16="http://schemas.microsoft.com/office/drawing/2014/main" id="{89137619-74AF-D147-8C7F-D7F220ED76EA}"/>
              </a:ext>
            </a:extLst>
          </p:cNvPr>
          <p:cNvSpPr/>
          <p:nvPr userDrawn="1"/>
        </p:nvSpPr>
        <p:spPr>
          <a:xfrm>
            <a:off x="11460480" y="445"/>
            <a:ext cx="731520"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10" name="Rectangle 9">
            <a:extLst>
              <a:ext uri="{FF2B5EF4-FFF2-40B4-BE49-F238E27FC236}">
                <a16:creationId xmlns:a16="http://schemas.microsoft.com/office/drawing/2014/main" id="{FAD65EF9-5F80-C646-A722-92E09AC852B5}"/>
              </a:ext>
            </a:extLst>
          </p:cNvPr>
          <p:cNvSpPr/>
          <p:nvPr userDrawn="1"/>
        </p:nvSpPr>
        <p:spPr>
          <a:xfrm rot="5400000">
            <a:off x="5750562" y="-5750559"/>
            <a:ext cx="690879"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11" name="Rectangle 10">
            <a:extLst>
              <a:ext uri="{FF2B5EF4-FFF2-40B4-BE49-F238E27FC236}">
                <a16:creationId xmlns:a16="http://schemas.microsoft.com/office/drawing/2014/main" id="{CF089766-97BE-8742-BC08-080C08BEA0FB}"/>
              </a:ext>
            </a:extLst>
          </p:cNvPr>
          <p:cNvSpPr/>
          <p:nvPr userDrawn="1"/>
        </p:nvSpPr>
        <p:spPr>
          <a:xfrm rot="5400000">
            <a:off x="5740621" y="406176"/>
            <a:ext cx="710754"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12" name="Text Placeholder 4">
            <a:extLst>
              <a:ext uri="{FF2B5EF4-FFF2-40B4-BE49-F238E27FC236}">
                <a16:creationId xmlns:a16="http://schemas.microsoft.com/office/drawing/2014/main" id="{CA471321-586D-394C-BA6A-E62A692AA407}"/>
              </a:ext>
            </a:extLst>
          </p:cNvPr>
          <p:cNvSpPr>
            <a:spLocks noGrp="1"/>
          </p:cNvSpPr>
          <p:nvPr>
            <p:ph type="body" sz="quarter" idx="10"/>
          </p:nvPr>
        </p:nvSpPr>
        <p:spPr>
          <a:xfrm>
            <a:off x="3995738" y="3955188"/>
            <a:ext cx="4200525" cy="530225"/>
          </a:xfrm>
        </p:spPr>
        <p:txBody>
          <a:bodyPr anchor="ctr"/>
          <a:lstStyle>
            <a:lvl1pPr marL="0" indent="0" algn="ctr">
              <a:buNone/>
              <a:defRPr>
                <a:solidFill>
                  <a:schemeClr val="bg2"/>
                </a:solidFill>
              </a:defRPr>
            </a:lvl1pPr>
          </a:lstStyle>
          <a:p>
            <a:pPr lvl="0"/>
            <a:r>
              <a:rPr lang="en-GB"/>
              <a:t>Click to edit Master text styles</a:t>
            </a:r>
          </a:p>
        </p:txBody>
      </p:sp>
      <p:sp>
        <p:nvSpPr>
          <p:cNvPr id="13" name="Slide Number Placeholder 24">
            <a:extLst>
              <a:ext uri="{FF2B5EF4-FFF2-40B4-BE49-F238E27FC236}">
                <a16:creationId xmlns:a16="http://schemas.microsoft.com/office/drawing/2014/main" id="{DD2FF9E0-0E66-6010-3AC2-45A6F53C1E08}"/>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accent2"/>
                </a:solidFill>
                <a:latin typeface="+mj-lt"/>
                <a:ea typeface="Open Sans SemiBold" charset="0"/>
                <a:cs typeface="Open Sans SemiBold" charset="0"/>
              </a:rPr>
              <a:pPr fontAlgn="auto">
                <a:spcBef>
                  <a:spcPts val="0"/>
                </a:spcBef>
                <a:spcAft>
                  <a:spcPts val="0"/>
                </a:spcAft>
                <a:defRPr/>
              </a:pPr>
              <a:t>‹#›</a:t>
            </a:fld>
            <a:endParaRPr lang="en-US" sz="800" b="1">
              <a:solidFill>
                <a:schemeClr val="accent2"/>
              </a:solidFill>
              <a:latin typeface="+mj-lt"/>
              <a:ea typeface="Open Sans SemiBold" charset="0"/>
              <a:cs typeface="Open Sans SemiBold" charset="0"/>
            </a:endParaRPr>
          </a:p>
        </p:txBody>
      </p:sp>
      <p:sp>
        <p:nvSpPr>
          <p:cNvPr id="14" name="Graphic 3">
            <a:extLst>
              <a:ext uri="{FF2B5EF4-FFF2-40B4-BE49-F238E27FC236}">
                <a16:creationId xmlns:a16="http://schemas.microsoft.com/office/drawing/2014/main" id="{9E54D051-C51F-DD17-4EA3-C2EA145EF09D}"/>
              </a:ext>
            </a:extLst>
          </p:cNvPr>
          <p:cNvSpPr/>
          <p:nvPr userDrawn="1"/>
        </p:nvSpPr>
        <p:spPr>
          <a:xfrm rot="16200000">
            <a:off x="11556016" y="518259"/>
            <a:ext cx="550889" cy="14031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accent2"/>
          </a:solidFill>
          <a:ln w="45720" cap="flat">
            <a:noFill/>
            <a:prstDash val="solid"/>
            <a:miter/>
          </a:ln>
        </p:spPr>
        <p:txBody>
          <a:bodyPr anchor="ctr"/>
          <a:lstStyle/>
          <a:p>
            <a:pPr defTabSz="914330" eaLnBrk="1" fontAlgn="auto" hangingPunct="1">
              <a:spcBef>
                <a:spcPts val="0"/>
              </a:spcBef>
              <a:spcAft>
                <a:spcPts val="0"/>
              </a:spcAft>
              <a:defRPr/>
            </a:pPr>
            <a:endParaRPr lang="nb-NO">
              <a:solidFill>
                <a:schemeClr val="accent2"/>
              </a:solidFill>
              <a:latin typeface="+mn-lt"/>
            </a:endParaRPr>
          </a:p>
        </p:txBody>
      </p:sp>
      <p:sp>
        <p:nvSpPr>
          <p:cNvPr id="15" name="Free Form 2">
            <a:extLst>
              <a:ext uri="{FF2B5EF4-FFF2-40B4-BE49-F238E27FC236}">
                <a16:creationId xmlns:a16="http://schemas.microsoft.com/office/drawing/2014/main" id="{C9D03940-1A63-8B7E-3210-AD0C817B6118}"/>
              </a:ext>
            </a:extLst>
          </p:cNvPr>
          <p:cNvSpPr/>
          <p:nvPr userDrawn="1"/>
        </p:nvSpPr>
        <p:spPr>
          <a:xfrm>
            <a:off x="261570" y="221020"/>
            <a:ext cx="271178" cy="258598"/>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solidFill>
            <a:schemeClr val="accent2"/>
          </a:solidFill>
          <a:ln w="0" cap="flat" cmpd="sng">
            <a:noFill/>
            <a:prstDash val="solid"/>
            <a:miter lim="800000"/>
          </a:ln>
        </p:spPr>
        <p:txBody>
          <a:bodyPr wrap="square" anchor="ctr">
            <a:spAutoFit/>
          </a:bodyPr>
          <a:lstStyle/>
          <a:p>
            <a:pPr algn="ctr" defTabSz="914330" eaLnBrk="1" fontAlgn="auto" hangingPunct="1">
              <a:spcBef>
                <a:spcPts val="0"/>
              </a:spcBef>
              <a:spcAft>
                <a:spcPts val="0"/>
              </a:spcAft>
              <a:defRPr/>
            </a:pPr>
            <a:endParaRPr lang="en-US">
              <a:solidFill>
                <a:schemeClr val="accent2"/>
              </a:solidFill>
              <a:latin typeface="+mn-lt"/>
            </a:endParaRPr>
          </a:p>
        </p:txBody>
      </p:sp>
    </p:spTree>
    <p:extLst>
      <p:ext uri="{BB962C8B-B14F-4D97-AF65-F5344CB8AC3E}">
        <p14:creationId xmlns:p14="http://schemas.microsoft.com/office/powerpoint/2010/main" val="3481280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2" presetClass="entr" presetSubtype="1" decel="10000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1000" fill="hold"/>
                                        <p:tgtEl>
                                          <p:spTgt spid="10"/>
                                        </p:tgtEl>
                                        <p:attrNameLst>
                                          <p:attrName>ppt_x</p:attrName>
                                        </p:attrNameLst>
                                      </p:cBhvr>
                                      <p:tavLst>
                                        <p:tav tm="0">
                                          <p:val>
                                            <p:strVal val="#ppt_x"/>
                                          </p:val>
                                        </p:tav>
                                        <p:tav tm="100000">
                                          <p:val>
                                            <p:strVal val="#ppt_x"/>
                                          </p:val>
                                        </p:tav>
                                      </p:tavLst>
                                    </p:anim>
                                    <p:anim calcmode="lin" valueType="num">
                                      <p:cBhvr additive="base">
                                        <p:cTn id="11" dur="1000" fill="hold"/>
                                        <p:tgtEl>
                                          <p:spTgt spid="10"/>
                                        </p:tgtEl>
                                        <p:attrNameLst>
                                          <p:attrName>ppt_y</p:attrName>
                                        </p:attrNameLst>
                                      </p:cBhvr>
                                      <p:tavLst>
                                        <p:tav tm="0">
                                          <p:val>
                                            <p:strVal val="0-#ppt_h/2"/>
                                          </p:val>
                                        </p:tav>
                                        <p:tav tm="100000">
                                          <p:val>
                                            <p:strVal val="#ppt_y"/>
                                          </p:val>
                                        </p:tav>
                                      </p:tavLst>
                                    </p:anim>
                                  </p:childTnLst>
                                </p:cTn>
                              </p:par>
                              <p:par>
                                <p:cTn id="12" presetID="2" presetClass="entr" presetSubtype="8" decel="10000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2000" fill="hold"/>
                                        <p:tgtEl>
                                          <p:spTgt spid="8"/>
                                        </p:tgtEl>
                                        <p:attrNameLst>
                                          <p:attrName>ppt_x</p:attrName>
                                        </p:attrNameLst>
                                      </p:cBhvr>
                                      <p:tavLst>
                                        <p:tav tm="0">
                                          <p:val>
                                            <p:strVal val="0-#ppt_w/2"/>
                                          </p:val>
                                        </p:tav>
                                        <p:tav tm="100000">
                                          <p:val>
                                            <p:strVal val="#ppt_x"/>
                                          </p:val>
                                        </p:tav>
                                      </p:tavLst>
                                    </p:anim>
                                    <p:anim calcmode="lin" valueType="num">
                                      <p:cBhvr additive="base">
                                        <p:cTn id="15" dur="2000" fill="hold"/>
                                        <p:tgtEl>
                                          <p:spTgt spid="8"/>
                                        </p:tgtEl>
                                        <p:attrNameLst>
                                          <p:attrName>ppt_y</p:attrName>
                                        </p:attrNameLst>
                                      </p:cBhvr>
                                      <p:tavLst>
                                        <p:tav tm="0">
                                          <p:val>
                                            <p:strVal val="#ppt_y"/>
                                          </p:val>
                                        </p:tav>
                                        <p:tav tm="100000">
                                          <p:val>
                                            <p:strVal val="#ppt_y"/>
                                          </p:val>
                                        </p:tav>
                                      </p:tavLst>
                                    </p:anim>
                                  </p:childTnLst>
                                </p:cTn>
                              </p:par>
                              <p:par>
                                <p:cTn id="16" presetID="2" presetClass="entr" presetSubtype="4" decel="10000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2000" fill="hold"/>
                                        <p:tgtEl>
                                          <p:spTgt spid="11"/>
                                        </p:tgtEl>
                                        <p:attrNameLst>
                                          <p:attrName>ppt_x</p:attrName>
                                        </p:attrNameLst>
                                      </p:cBhvr>
                                      <p:tavLst>
                                        <p:tav tm="0">
                                          <p:val>
                                            <p:strVal val="#ppt_x"/>
                                          </p:val>
                                        </p:tav>
                                        <p:tav tm="100000">
                                          <p:val>
                                            <p:strVal val="#ppt_x"/>
                                          </p:val>
                                        </p:tav>
                                      </p:tavLst>
                                    </p:anim>
                                    <p:anim calcmode="lin" valueType="num">
                                      <p:cBhvr additive="base">
                                        <p:cTn id="19" dur="2000" fill="hold"/>
                                        <p:tgtEl>
                                          <p:spTgt spid="11"/>
                                        </p:tgtEl>
                                        <p:attrNameLst>
                                          <p:attrName>ppt_y</p:attrName>
                                        </p:attrNameLst>
                                      </p:cBhvr>
                                      <p:tavLst>
                                        <p:tav tm="0">
                                          <p:val>
                                            <p:strVal val="1+#ppt_h/2"/>
                                          </p:val>
                                        </p:tav>
                                        <p:tav tm="100000">
                                          <p:val>
                                            <p:strVal val="#ppt_y"/>
                                          </p:val>
                                        </p:tav>
                                      </p:tavLst>
                                    </p:anim>
                                  </p:childTnLst>
                                </p:cTn>
                              </p:par>
                              <p:par>
                                <p:cTn id="20" presetID="2" presetClass="entr" presetSubtype="2" decel="10000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2000" fill="hold"/>
                                        <p:tgtEl>
                                          <p:spTgt spid="9"/>
                                        </p:tgtEl>
                                        <p:attrNameLst>
                                          <p:attrName>ppt_x</p:attrName>
                                        </p:attrNameLst>
                                      </p:cBhvr>
                                      <p:tavLst>
                                        <p:tav tm="0">
                                          <p:val>
                                            <p:strVal val="1+#ppt_w/2"/>
                                          </p:val>
                                        </p:tav>
                                        <p:tav tm="100000">
                                          <p:val>
                                            <p:strVal val="#ppt_x"/>
                                          </p:val>
                                        </p:tav>
                                      </p:tavLst>
                                    </p:anim>
                                    <p:anim calcmode="lin" valueType="num">
                                      <p:cBhvr additive="base">
                                        <p:cTn id="23" dur="2000" fill="hold"/>
                                        <p:tgtEl>
                                          <p:spTgt spid="9"/>
                                        </p:tgtEl>
                                        <p:attrNameLst>
                                          <p:attrName>ppt_y</p:attrName>
                                        </p:attrNameLst>
                                      </p:cBhvr>
                                      <p:tavLst>
                                        <p:tav tm="0">
                                          <p:val>
                                            <p:strVal val="#ppt_y"/>
                                          </p:val>
                                        </p:tav>
                                        <p:tav tm="100000">
                                          <p:val>
                                            <p:strVal val="#ppt_y"/>
                                          </p:val>
                                        </p:tav>
                                      </p:tavLst>
                                    </p:anim>
                                  </p:childTnLst>
                                </p:cTn>
                              </p:par>
                              <p:par>
                                <p:cTn id="24" presetID="10" presetClass="entr" presetSubtype="0" fill="hold" grpId="0" nodeType="withEffect">
                                  <p:stCondLst>
                                    <p:cond delay="0"/>
                                  </p:stCondLst>
                                  <p:childTnLst>
                                    <p:set>
                                      <p:cBhvr>
                                        <p:cTn id="25" dur="1" fill="hold">
                                          <p:stCondLst>
                                            <p:cond delay="0"/>
                                          </p:stCondLst>
                                        </p:cTn>
                                        <p:tgtEl>
                                          <p:spTgt spid="12">
                                            <p:txEl>
                                              <p:pRg st="0" end="0"/>
                                            </p:txEl>
                                          </p:spTgt>
                                        </p:tgtEl>
                                        <p:attrNameLst>
                                          <p:attrName>style.visibility</p:attrName>
                                        </p:attrNameLst>
                                      </p:cBhvr>
                                      <p:to>
                                        <p:strVal val="visible"/>
                                      </p:to>
                                    </p:set>
                                    <p:animEffect transition="in" filter="fade">
                                      <p:cBhvr>
                                        <p:cTn id="26" dur="2000"/>
                                        <p:tgtEl>
                                          <p:spTgt spid="12">
                                            <p:txEl>
                                              <p:pRg st="0" end="0"/>
                                            </p:txEl>
                                          </p:spTgt>
                                        </p:tgtEl>
                                      </p:cBhvr>
                                    </p:animEffect>
                                  </p:childTnLst>
                                </p:cTn>
                              </p:par>
                              <p:par>
                                <p:cTn id="27" presetID="10" presetClass="entr" presetSubtype="0" fill="hold" grpId="1"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childTnLst>
                                </p:cTn>
                              </p:par>
                              <p:par>
                                <p:cTn id="30" presetID="10" presetClass="entr" presetSubtype="0" fill="hold" grpId="1"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childTnLst>
                                </p:cTn>
                              </p:par>
                              <p:par>
                                <p:cTn id="33" presetID="10" presetClass="entr" presetSubtype="0" fill="hold" grpId="1"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childTnLst>
                                </p:cTn>
                              </p:par>
                              <p:par>
                                <p:cTn id="36" presetID="10" presetClass="entr" presetSubtype="0" fill="hold" grpId="1"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P spid="8" grpId="1" animBg="1"/>
      <p:bldP spid="9" grpId="0" animBg="1"/>
      <p:bldP spid="9" grpId="1" animBg="1"/>
      <p:bldP spid="10" grpId="0" animBg="1"/>
      <p:bldP spid="10" grpId="1" animBg="1"/>
      <p:bldP spid="11" grpId="0" animBg="1"/>
      <p:bldP spid="11" grpId="1" animBg="1"/>
      <p:bldP spid="12" grpId="0" build="p">
        <p:tmplLst>
          <p:tmpl lvl="1">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2000"/>
                        <p:tgtEl>
                          <p:spTgt spid="12"/>
                        </p:tgtEl>
                      </p:cBhvr>
                    </p:animEffect>
                  </p:childTnLst>
                </p:cTn>
              </p:par>
            </p:tnLst>
          </p:tmpl>
        </p:tmplLst>
      </p:bldP>
    </p:bld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tro 2">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A8BAED0-5C83-1445-A14D-F1E01704734C}"/>
              </a:ext>
            </a:extLst>
          </p:cNvPr>
          <p:cNvSpPr>
            <a:spLocks noGrp="1"/>
          </p:cNvSpPr>
          <p:nvPr>
            <p:ph type="title" hasCustomPrompt="1"/>
          </p:nvPr>
        </p:nvSpPr>
        <p:spPr>
          <a:xfrm>
            <a:off x="2195593" y="2320303"/>
            <a:ext cx="7800814" cy="1507778"/>
          </a:xfrm>
          <a:effectLst>
            <a:outerShdw blurRad="435056" dist="50800" dir="5400000" algn="ctr" rotWithShape="0">
              <a:schemeClr val="bg2">
                <a:alpha val="42729"/>
              </a:schemeClr>
            </a:outerShdw>
          </a:effectLst>
        </p:spPr>
        <p:txBody>
          <a:bodyPr anchor="ctr"/>
          <a:lstStyle>
            <a:lvl1pPr algn="ctr">
              <a:lnSpc>
                <a:spcPct val="80000"/>
              </a:lnSpc>
              <a:defRPr sz="5400">
                <a:solidFill>
                  <a:schemeClr val="accent2"/>
                </a:solidFill>
                <a:effectLst>
                  <a:outerShdw dist="152400" dir="3360000" algn="ctr" rotWithShape="0">
                    <a:schemeClr val="tx1">
                      <a:lumMod val="50000"/>
                      <a:lumOff val="50000"/>
                      <a:alpha val="0"/>
                    </a:schemeClr>
                  </a:outerShdw>
                </a:effectLst>
              </a:defRPr>
            </a:lvl1pPr>
          </a:lstStyle>
          <a:p>
            <a:r>
              <a:rPr lang="en-GB"/>
              <a:t>Click to edit </a:t>
            </a:r>
            <a:br>
              <a:rPr lang="en-GB"/>
            </a:br>
            <a:r>
              <a:rPr lang="en-GB"/>
              <a:t>Master title style</a:t>
            </a:r>
            <a:endParaRPr lang="en-NO"/>
          </a:p>
        </p:txBody>
      </p:sp>
      <p:sp>
        <p:nvSpPr>
          <p:cNvPr id="9" name="Text Placeholder 4">
            <a:extLst>
              <a:ext uri="{FF2B5EF4-FFF2-40B4-BE49-F238E27FC236}">
                <a16:creationId xmlns:a16="http://schemas.microsoft.com/office/drawing/2014/main" id="{8268AAB5-6FE7-4543-BD00-FE2701B1628A}"/>
              </a:ext>
            </a:extLst>
          </p:cNvPr>
          <p:cNvSpPr>
            <a:spLocks noGrp="1"/>
          </p:cNvSpPr>
          <p:nvPr>
            <p:ph type="body" sz="quarter" idx="10"/>
          </p:nvPr>
        </p:nvSpPr>
        <p:spPr>
          <a:xfrm>
            <a:off x="3995738" y="3955188"/>
            <a:ext cx="4200525" cy="530225"/>
          </a:xfrm>
        </p:spPr>
        <p:txBody>
          <a:bodyPr anchor="ctr"/>
          <a:lstStyle>
            <a:lvl1pPr marL="0" indent="0" algn="ctr">
              <a:buNone/>
              <a:defRPr>
                <a:solidFill>
                  <a:schemeClr val="tx2">
                    <a:lumMod val="50000"/>
                  </a:schemeClr>
                </a:solidFill>
              </a:defRPr>
            </a:lvl1pPr>
          </a:lstStyle>
          <a:p>
            <a:pPr lvl="0"/>
            <a:r>
              <a:rPr lang="en-GB"/>
              <a:t>Click to edit Master text styles</a:t>
            </a:r>
          </a:p>
        </p:txBody>
      </p:sp>
      <p:sp>
        <p:nvSpPr>
          <p:cNvPr id="4" name="Footer Placeholder 3">
            <a:extLst>
              <a:ext uri="{FF2B5EF4-FFF2-40B4-BE49-F238E27FC236}">
                <a16:creationId xmlns:a16="http://schemas.microsoft.com/office/drawing/2014/main" id="{7C2126B5-65F1-6F01-045C-256A4FA1D81E}"/>
              </a:ext>
            </a:extLst>
          </p:cNvPr>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2040156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0"/>
                                        <p:tgtEl>
                                          <p:spTgt spid="6"/>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3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build="p">
        <p:tmplLst>
          <p:tmpl lvl="1">
            <p:tnLst>
              <p:par>
                <p:cTn presetID="10" presetClass="entr" presetSubtype="0" fill="hold" nodeType="withEffect">
                  <p:stCondLst>
                    <p:cond delay="500"/>
                  </p:stCondLst>
                  <p:childTnLst>
                    <p:set>
                      <p:cBhvr>
                        <p:cTn dur="1" fill="hold">
                          <p:stCondLst>
                            <p:cond delay="0"/>
                          </p:stCondLst>
                        </p:cTn>
                        <p:tgtEl>
                          <p:spTgt spid="9"/>
                        </p:tgtEl>
                        <p:attrNameLst>
                          <p:attrName>style.visibility</p:attrName>
                        </p:attrNameLst>
                      </p:cBhvr>
                      <p:to>
                        <p:strVal val="visible"/>
                      </p:to>
                    </p:set>
                    <p:animEffect transition="in" filter="fade">
                      <p:cBhvr>
                        <p:cTn dur="3000"/>
                        <p:tgtEl>
                          <p:spTgt spid="9"/>
                        </p:tgtEl>
                      </p:cBhvr>
                    </p:animEffect>
                  </p:childTnLst>
                </p:cTn>
              </p:par>
            </p:tnLst>
          </p:tmpl>
        </p:tmplLst>
      </p:bldP>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Full picture + title">
    <p:spTree>
      <p:nvGrpSpPr>
        <p:cNvPr id="1" name=""/>
        <p:cNvGrpSpPr/>
        <p:nvPr/>
      </p:nvGrpSpPr>
      <p:grpSpPr>
        <a:xfrm>
          <a:off x="0" y="0"/>
          <a:ext cx="0" cy="0"/>
          <a:chOff x="0" y="0"/>
          <a:chExt cx="0" cy="0"/>
        </a:xfrm>
      </p:grpSpPr>
      <p:sp>
        <p:nvSpPr>
          <p:cNvPr id="5" name="Picture Placeholder 8"/>
          <p:cNvSpPr>
            <a:spLocks noGrp="1"/>
          </p:cNvSpPr>
          <p:nvPr>
            <p:ph type="pic" sz="quarter" idx="12"/>
          </p:nvPr>
        </p:nvSpPr>
        <p:spPr>
          <a:xfrm>
            <a:off x="0" y="2451100"/>
            <a:ext cx="12192000" cy="44069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bg2"/>
                </a:solidFill>
              </a:defRPr>
            </a:lvl1pPr>
          </a:lstStyle>
          <a:p>
            <a:pPr lvl="0"/>
            <a:r>
              <a:rPr lang="en-GB" noProof="0"/>
              <a:t>Click icon to add picture</a:t>
            </a:r>
            <a:endParaRPr lang="en-US" noProof="0"/>
          </a:p>
        </p:txBody>
      </p:sp>
    </p:spTree>
    <p:extLst>
      <p:ext uri="{BB962C8B-B14F-4D97-AF65-F5344CB8AC3E}">
        <p14:creationId xmlns:p14="http://schemas.microsoft.com/office/powerpoint/2010/main" val="3018518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Full picture + title">
    <p:spTree>
      <p:nvGrpSpPr>
        <p:cNvPr id="1" name=""/>
        <p:cNvGrpSpPr/>
        <p:nvPr/>
      </p:nvGrpSpPr>
      <p:grpSpPr>
        <a:xfrm>
          <a:off x="0" y="0"/>
          <a:ext cx="0" cy="0"/>
          <a:chOff x="0" y="0"/>
          <a:chExt cx="0" cy="0"/>
        </a:xfrm>
      </p:grpSpPr>
      <p:sp>
        <p:nvSpPr>
          <p:cNvPr id="5" name="Picture Placeholder 8"/>
          <p:cNvSpPr>
            <a:spLocks noGrp="1"/>
          </p:cNvSpPr>
          <p:nvPr>
            <p:ph type="pic" sz="quarter" idx="12"/>
          </p:nvPr>
        </p:nvSpPr>
        <p:spPr>
          <a:xfrm>
            <a:off x="0" y="0"/>
            <a:ext cx="12192000"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bg2"/>
                </a:solidFill>
              </a:defRPr>
            </a:lvl1pPr>
          </a:lstStyle>
          <a:p>
            <a:pPr lvl="0"/>
            <a:r>
              <a:rPr lang="en-GB" noProof="0"/>
              <a:t>Click icon to add picture</a:t>
            </a:r>
            <a:endParaRPr lang="en-US" noProof="0"/>
          </a:p>
        </p:txBody>
      </p:sp>
      <p:sp>
        <p:nvSpPr>
          <p:cNvPr id="8" name="Slide Number Placeholder 24">
            <a:extLst>
              <a:ext uri="{FF2B5EF4-FFF2-40B4-BE49-F238E27FC236}">
                <a16:creationId xmlns:a16="http://schemas.microsoft.com/office/drawing/2014/main" id="{892C66E8-0B5E-4011-756E-C8F45F37B748}"/>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bg2"/>
                </a:solidFill>
                <a:latin typeface="+mj-lt"/>
                <a:ea typeface="Open Sans SemiBold" charset="0"/>
                <a:cs typeface="Open Sans SemiBold" charset="0"/>
              </a:rPr>
              <a:pPr fontAlgn="auto">
                <a:spcBef>
                  <a:spcPts val="0"/>
                </a:spcBef>
                <a:spcAft>
                  <a:spcPts val="0"/>
                </a:spcAft>
                <a:defRPr/>
              </a:pPr>
              <a:t>‹#›</a:t>
            </a:fld>
            <a:endParaRPr lang="en-US" sz="800" b="1">
              <a:solidFill>
                <a:schemeClr val="bg2"/>
              </a:solidFill>
              <a:latin typeface="+mj-lt"/>
              <a:ea typeface="Open Sans SemiBold" charset="0"/>
              <a:cs typeface="Open Sans SemiBold" charset="0"/>
            </a:endParaRPr>
          </a:p>
        </p:txBody>
      </p:sp>
    </p:spTree>
    <p:extLst>
      <p:ext uri="{BB962C8B-B14F-4D97-AF65-F5344CB8AC3E}">
        <p14:creationId xmlns:p14="http://schemas.microsoft.com/office/powerpoint/2010/main" val="1308066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Half Picture + Title">
    <p:bg>
      <p:bgPr>
        <a:solidFill>
          <a:schemeClr val="bg2"/>
        </a:solidFill>
        <a:effectLst/>
      </p:bgPr>
    </p:bg>
    <p:spTree>
      <p:nvGrpSpPr>
        <p:cNvPr id="1" name=""/>
        <p:cNvGrpSpPr/>
        <p:nvPr/>
      </p:nvGrpSpPr>
      <p:grpSpPr>
        <a:xfrm>
          <a:off x="0" y="0"/>
          <a:ext cx="0" cy="0"/>
          <a:chOff x="0" y="0"/>
          <a:chExt cx="0" cy="0"/>
        </a:xfrm>
      </p:grpSpPr>
      <p:sp>
        <p:nvSpPr>
          <p:cNvPr id="5" name="Picture Placeholder 8"/>
          <p:cNvSpPr>
            <a:spLocks noGrp="1"/>
          </p:cNvSpPr>
          <p:nvPr>
            <p:ph type="pic" sz="quarter" idx="12"/>
          </p:nvPr>
        </p:nvSpPr>
        <p:spPr>
          <a:xfrm>
            <a:off x="6096000" y="0"/>
            <a:ext cx="6096000"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2" name="Rectangle 1">
            <a:extLst>
              <a:ext uri="{FF2B5EF4-FFF2-40B4-BE49-F238E27FC236}">
                <a16:creationId xmlns:a16="http://schemas.microsoft.com/office/drawing/2014/main" id="{8888E87A-5C4B-3940-BCC3-B6C7F73ED5DF}"/>
              </a:ext>
            </a:extLst>
          </p:cNvPr>
          <p:cNvSpPr/>
          <p:nvPr userDrawn="1"/>
        </p:nvSpPr>
        <p:spPr>
          <a:xfrm>
            <a:off x="638629" y="0"/>
            <a:ext cx="545736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4" name="Title 1"/>
          <p:cNvSpPr>
            <a:spLocks noGrp="1"/>
          </p:cNvSpPr>
          <p:nvPr>
            <p:ph type="title"/>
          </p:nvPr>
        </p:nvSpPr>
        <p:spPr>
          <a:xfrm>
            <a:off x="1841419" y="1805652"/>
            <a:ext cx="3385489" cy="3246696"/>
          </a:xfrm>
          <a:prstGeom prst="rect">
            <a:avLst/>
          </a:prstGeom>
          <a:effectLst>
            <a:outerShdw blurRad="30717" dist="43465" dir="7680000" algn="t" rotWithShape="0">
              <a:schemeClr val="accent2">
                <a:lumMod val="50000"/>
                <a:alpha val="0"/>
              </a:schemeClr>
            </a:outerShdw>
          </a:effectLst>
        </p:spPr>
        <p:txBody>
          <a:bodyPr/>
          <a:lstStyle>
            <a:lvl1pPr algn="l">
              <a:lnSpc>
                <a:spcPct val="100000"/>
              </a:lnSpc>
              <a:defRPr sz="5400" b="1" i="0">
                <a:solidFill>
                  <a:schemeClr val="accent2"/>
                </a:solidFill>
                <a:effectLst>
                  <a:outerShdw blurRad="50800" dist="50800" dir="5400000" algn="ctr" rotWithShape="0">
                    <a:srgbClr val="000000">
                      <a:alpha val="0"/>
                    </a:srgbClr>
                  </a:outerShdw>
                </a:effectLst>
                <a:latin typeface="+mj-lt"/>
                <a:ea typeface="Montserrat Black" charset="0"/>
                <a:cs typeface="Montserrat Black" charset="0"/>
              </a:defRPr>
            </a:lvl1pPr>
          </a:lstStyle>
          <a:p>
            <a:r>
              <a:rPr lang="en-GB"/>
              <a:t>Click to edit Master title style</a:t>
            </a:r>
            <a:endParaRPr lang="en-US"/>
          </a:p>
        </p:txBody>
      </p:sp>
      <p:sp>
        <p:nvSpPr>
          <p:cNvPr id="6" name="Slide Number Placeholder 24">
            <a:extLst>
              <a:ext uri="{FF2B5EF4-FFF2-40B4-BE49-F238E27FC236}">
                <a16:creationId xmlns:a16="http://schemas.microsoft.com/office/drawing/2014/main" id="{ACEA15F5-BE3C-5EE2-BAE7-0603304DB6ED}"/>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bg2"/>
                </a:solidFill>
                <a:latin typeface="+mj-lt"/>
                <a:ea typeface="Open Sans SemiBold" charset="0"/>
                <a:cs typeface="Open Sans SemiBold" charset="0"/>
              </a:rPr>
              <a:pPr fontAlgn="auto">
                <a:spcBef>
                  <a:spcPts val="0"/>
                </a:spcBef>
                <a:spcAft>
                  <a:spcPts val="0"/>
                </a:spcAft>
                <a:defRPr/>
              </a:pPr>
              <a:t>‹#›</a:t>
            </a:fld>
            <a:endParaRPr lang="en-US" sz="800" b="1">
              <a:solidFill>
                <a:schemeClr val="bg2"/>
              </a:solidFill>
              <a:latin typeface="+mj-lt"/>
              <a:ea typeface="Open Sans SemiBold" charset="0"/>
              <a:cs typeface="Open Sans SemiBold" charset="0"/>
            </a:endParaRPr>
          </a:p>
        </p:txBody>
      </p:sp>
      <p:sp>
        <p:nvSpPr>
          <p:cNvPr id="7" name="Graphic 3">
            <a:extLst>
              <a:ext uri="{FF2B5EF4-FFF2-40B4-BE49-F238E27FC236}">
                <a16:creationId xmlns:a16="http://schemas.microsoft.com/office/drawing/2014/main" id="{0B8B6779-F24A-9FEE-655F-DD3FE249D2F8}"/>
              </a:ext>
            </a:extLst>
          </p:cNvPr>
          <p:cNvSpPr/>
          <p:nvPr userDrawn="1"/>
        </p:nvSpPr>
        <p:spPr>
          <a:xfrm rot="16200000">
            <a:off x="11556016" y="518259"/>
            <a:ext cx="550889" cy="14031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p:spPr>
        <p:txBody>
          <a:bodyPr anchor="ctr"/>
          <a:lstStyle/>
          <a:p>
            <a:pPr defTabSz="914330" eaLnBrk="1" fontAlgn="auto" hangingPunct="1">
              <a:spcBef>
                <a:spcPts val="0"/>
              </a:spcBef>
              <a:spcAft>
                <a:spcPts val="0"/>
              </a:spcAft>
              <a:defRPr/>
            </a:pPr>
            <a:endParaRPr lang="nb-NO">
              <a:solidFill>
                <a:schemeClr val="accent2"/>
              </a:solidFill>
              <a:latin typeface="+mn-lt"/>
            </a:endParaRPr>
          </a:p>
        </p:txBody>
      </p:sp>
    </p:spTree>
    <p:extLst>
      <p:ext uri="{BB962C8B-B14F-4D97-AF65-F5344CB8AC3E}">
        <p14:creationId xmlns:p14="http://schemas.microsoft.com/office/powerpoint/2010/main" val="3308302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1+#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5000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fill="hold"/>
                                        <p:tgtEl>
                                          <p:spTgt spid="5"/>
                                        </p:tgtEl>
                                        <p:attrNameLst>
                                          <p:attrName>ppt_x</p:attrName>
                                        </p:attrNameLst>
                                      </p:cBhvr>
                                      <p:tavLst>
                                        <p:tav tm="0">
                                          <p:val>
                                            <p:strVal val="1+#ppt_w/2"/>
                                          </p:val>
                                        </p:tav>
                                        <p:tav tm="100000">
                                          <p:val>
                                            <p:strVal val="#ppt_x"/>
                                          </p:val>
                                        </p:tav>
                                      </p:tavLst>
                                    </p:anim>
                                    <p:anim calcmode="lin" valueType="num">
                                      <p:cBhvr additive="base">
                                        <p:cTn id="12" dur="1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Left Picture 1">
    <p:spTree>
      <p:nvGrpSpPr>
        <p:cNvPr id="1" name=""/>
        <p:cNvGrpSpPr/>
        <p:nvPr/>
      </p:nvGrpSpPr>
      <p:grpSpPr>
        <a:xfrm>
          <a:off x="0" y="0"/>
          <a:ext cx="0" cy="0"/>
          <a:chOff x="0" y="0"/>
          <a:chExt cx="0" cy="0"/>
        </a:xfrm>
      </p:grpSpPr>
      <p:sp>
        <p:nvSpPr>
          <p:cNvPr id="2" name="Title 1"/>
          <p:cNvSpPr>
            <a:spLocks noGrp="1"/>
          </p:cNvSpPr>
          <p:nvPr>
            <p:ph type="title"/>
          </p:nvPr>
        </p:nvSpPr>
        <p:spPr>
          <a:xfrm>
            <a:off x="6972302" y="946702"/>
            <a:ext cx="4203698" cy="1249845"/>
          </a:xfrm>
          <a:prstGeom prst="rect">
            <a:avLst/>
          </a:prstGeom>
        </p:spPr>
        <p:txBody>
          <a:bodyPr/>
          <a:lstStyle/>
          <a:p>
            <a:r>
              <a:rPr lang="en-GB"/>
              <a:t>Click to edit Master title style</a:t>
            </a:r>
            <a:endParaRPr lang="en-US"/>
          </a:p>
        </p:txBody>
      </p:sp>
      <p:sp>
        <p:nvSpPr>
          <p:cNvPr id="4" name="Picture Placeholder 8"/>
          <p:cNvSpPr>
            <a:spLocks noGrp="1"/>
          </p:cNvSpPr>
          <p:nvPr>
            <p:ph type="pic" sz="quarter" idx="12"/>
          </p:nvPr>
        </p:nvSpPr>
        <p:spPr>
          <a:xfrm>
            <a:off x="0" y="0"/>
            <a:ext cx="6096000"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6" name="Text Placeholder 5">
            <a:extLst>
              <a:ext uri="{FF2B5EF4-FFF2-40B4-BE49-F238E27FC236}">
                <a16:creationId xmlns:a16="http://schemas.microsoft.com/office/drawing/2014/main" id="{2B575F20-BA30-CF42-94BC-B2912F421E41}"/>
              </a:ext>
            </a:extLst>
          </p:cNvPr>
          <p:cNvSpPr>
            <a:spLocks noGrp="1"/>
          </p:cNvSpPr>
          <p:nvPr>
            <p:ph type="body" sz="quarter" idx="13"/>
          </p:nvPr>
        </p:nvSpPr>
        <p:spPr>
          <a:xfrm>
            <a:off x="6972300" y="2465388"/>
            <a:ext cx="4203700" cy="336867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10" name="Free Form 2">
            <a:extLst>
              <a:ext uri="{FF2B5EF4-FFF2-40B4-BE49-F238E27FC236}">
                <a16:creationId xmlns:a16="http://schemas.microsoft.com/office/drawing/2014/main" id="{F5BFB5CB-39B1-468E-8F3E-8A182114F4AE}"/>
              </a:ext>
            </a:extLst>
          </p:cNvPr>
          <p:cNvSpPr/>
          <p:nvPr userDrawn="1"/>
        </p:nvSpPr>
        <p:spPr>
          <a:xfrm>
            <a:off x="261570" y="221020"/>
            <a:ext cx="271178" cy="258598"/>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solidFill>
            <a:schemeClr val="bg1"/>
          </a:solidFill>
          <a:ln w="0" cap="flat" cmpd="sng">
            <a:noFill/>
            <a:prstDash val="solid"/>
            <a:miter lim="800000"/>
          </a:ln>
        </p:spPr>
        <p:txBody>
          <a:bodyPr wrap="square" anchor="ctr">
            <a:spAutoFit/>
          </a:bodyPr>
          <a:lstStyle/>
          <a:p>
            <a:pPr algn="ctr" defTabSz="914330" eaLnBrk="1" fontAlgn="auto" hangingPunct="1">
              <a:spcBef>
                <a:spcPts val="0"/>
              </a:spcBef>
              <a:spcAft>
                <a:spcPts val="0"/>
              </a:spcAft>
              <a:defRPr/>
            </a:pPr>
            <a:endParaRPr lang="en-US">
              <a:solidFill>
                <a:schemeClr val="accent2"/>
              </a:solidFill>
              <a:latin typeface="+mn-lt"/>
            </a:endParaRPr>
          </a:p>
        </p:txBody>
      </p:sp>
      <p:sp>
        <p:nvSpPr>
          <p:cNvPr id="5" name="Footer Placeholder 4">
            <a:extLst>
              <a:ext uri="{FF2B5EF4-FFF2-40B4-BE49-F238E27FC236}">
                <a16:creationId xmlns:a16="http://schemas.microsoft.com/office/drawing/2014/main" id="{21A44AF2-A636-1D2D-D93F-F7A2072745C7}"/>
              </a:ext>
            </a:extLst>
          </p:cNvPr>
          <p:cNvSpPr>
            <a:spLocks noGrp="1"/>
          </p:cNvSpPr>
          <p:nvPr>
            <p:ph type="ftr" sz="quarter" idx="14"/>
          </p:nvPr>
        </p:nvSpPr>
        <p:spPr/>
        <p:txBody>
          <a:bodyPr/>
          <a:lstStyle/>
          <a:p>
            <a:endParaRPr lang="nb-NO"/>
          </a:p>
        </p:txBody>
      </p:sp>
    </p:spTree>
    <p:extLst>
      <p:ext uri="{BB962C8B-B14F-4D97-AF65-F5344CB8AC3E}">
        <p14:creationId xmlns:p14="http://schemas.microsoft.com/office/powerpoint/2010/main" val="3299282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Left Picture 2">
    <p:spTree>
      <p:nvGrpSpPr>
        <p:cNvPr id="1" name=""/>
        <p:cNvGrpSpPr/>
        <p:nvPr/>
      </p:nvGrpSpPr>
      <p:grpSpPr>
        <a:xfrm>
          <a:off x="0" y="0"/>
          <a:ext cx="0" cy="0"/>
          <a:chOff x="0" y="0"/>
          <a:chExt cx="0" cy="0"/>
        </a:xfrm>
      </p:grpSpPr>
      <p:sp>
        <p:nvSpPr>
          <p:cNvPr id="2" name="Title 1"/>
          <p:cNvSpPr>
            <a:spLocks noGrp="1"/>
          </p:cNvSpPr>
          <p:nvPr>
            <p:ph type="title"/>
          </p:nvPr>
        </p:nvSpPr>
        <p:spPr>
          <a:xfrm>
            <a:off x="5486402" y="946702"/>
            <a:ext cx="5689598" cy="1249845"/>
          </a:xfrm>
          <a:prstGeom prst="rect">
            <a:avLst/>
          </a:prstGeom>
        </p:spPr>
        <p:txBody>
          <a:bodyPr/>
          <a:lstStyle/>
          <a:p>
            <a:r>
              <a:rPr lang="en-GB"/>
              <a:t>Click to edit Master title style</a:t>
            </a:r>
            <a:endParaRPr lang="en-US"/>
          </a:p>
        </p:txBody>
      </p:sp>
      <p:sp>
        <p:nvSpPr>
          <p:cNvPr id="4" name="Picture Placeholder 8"/>
          <p:cNvSpPr>
            <a:spLocks noGrp="1"/>
          </p:cNvSpPr>
          <p:nvPr>
            <p:ph type="pic" sz="quarter" idx="12"/>
          </p:nvPr>
        </p:nvSpPr>
        <p:spPr>
          <a:xfrm>
            <a:off x="0" y="0"/>
            <a:ext cx="4362138"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6" name="Text Placeholder 5">
            <a:extLst>
              <a:ext uri="{FF2B5EF4-FFF2-40B4-BE49-F238E27FC236}">
                <a16:creationId xmlns:a16="http://schemas.microsoft.com/office/drawing/2014/main" id="{77D89DC7-4052-0C4B-9922-398DA8EF1151}"/>
              </a:ext>
            </a:extLst>
          </p:cNvPr>
          <p:cNvSpPr>
            <a:spLocks noGrp="1"/>
          </p:cNvSpPr>
          <p:nvPr>
            <p:ph type="body" sz="quarter" idx="13"/>
          </p:nvPr>
        </p:nvSpPr>
        <p:spPr>
          <a:xfrm>
            <a:off x="5486400" y="2441575"/>
            <a:ext cx="5689600" cy="3265488"/>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8" name="Free Form 2">
            <a:extLst>
              <a:ext uri="{FF2B5EF4-FFF2-40B4-BE49-F238E27FC236}">
                <a16:creationId xmlns:a16="http://schemas.microsoft.com/office/drawing/2014/main" id="{73C6307E-219F-B405-0C2E-A26005D69175}"/>
              </a:ext>
            </a:extLst>
          </p:cNvPr>
          <p:cNvSpPr/>
          <p:nvPr userDrawn="1"/>
        </p:nvSpPr>
        <p:spPr>
          <a:xfrm>
            <a:off x="261570" y="221020"/>
            <a:ext cx="271178" cy="258598"/>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solidFill>
            <a:schemeClr val="bg1"/>
          </a:solidFill>
          <a:ln w="0" cap="flat" cmpd="sng">
            <a:noFill/>
            <a:prstDash val="solid"/>
            <a:miter lim="800000"/>
          </a:ln>
        </p:spPr>
        <p:txBody>
          <a:bodyPr wrap="square" anchor="ctr">
            <a:spAutoFit/>
          </a:bodyPr>
          <a:lstStyle/>
          <a:p>
            <a:pPr algn="ctr" defTabSz="914330" eaLnBrk="1" fontAlgn="auto" hangingPunct="1">
              <a:spcBef>
                <a:spcPts val="0"/>
              </a:spcBef>
              <a:spcAft>
                <a:spcPts val="0"/>
              </a:spcAft>
              <a:defRPr/>
            </a:pPr>
            <a:endParaRPr lang="en-US">
              <a:solidFill>
                <a:schemeClr val="accent2"/>
              </a:solidFill>
              <a:latin typeface="+mn-lt"/>
            </a:endParaRPr>
          </a:p>
        </p:txBody>
      </p:sp>
      <p:sp>
        <p:nvSpPr>
          <p:cNvPr id="5" name="Footer Placeholder 4">
            <a:extLst>
              <a:ext uri="{FF2B5EF4-FFF2-40B4-BE49-F238E27FC236}">
                <a16:creationId xmlns:a16="http://schemas.microsoft.com/office/drawing/2014/main" id="{F8087DD7-300D-95B3-5A1F-73D152D58595}"/>
              </a:ext>
            </a:extLst>
          </p:cNvPr>
          <p:cNvSpPr>
            <a:spLocks noGrp="1"/>
          </p:cNvSpPr>
          <p:nvPr>
            <p:ph type="ftr" sz="quarter" idx="14"/>
          </p:nvPr>
        </p:nvSpPr>
        <p:spPr/>
        <p:txBody>
          <a:bodyPr/>
          <a:lstStyle/>
          <a:p>
            <a:endParaRPr lang="nb-NO"/>
          </a:p>
        </p:txBody>
      </p:sp>
    </p:spTree>
    <p:extLst>
      <p:ext uri="{BB962C8B-B14F-4D97-AF65-F5344CB8AC3E}">
        <p14:creationId xmlns:p14="http://schemas.microsoft.com/office/powerpoint/2010/main" val="1627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Left Picture 3">
    <p:spTree>
      <p:nvGrpSpPr>
        <p:cNvPr id="1" name=""/>
        <p:cNvGrpSpPr/>
        <p:nvPr/>
      </p:nvGrpSpPr>
      <p:grpSpPr>
        <a:xfrm>
          <a:off x="0" y="0"/>
          <a:ext cx="0" cy="0"/>
          <a:chOff x="0" y="0"/>
          <a:chExt cx="0" cy="0"/>
        </a:xfrm>
      </p:grpSpPr>
      <p:sp>
        <p:nvSpPr>
          <p:cNvPr id="4" name="Picture Placeholder 8"/>
          <p:cNvSpPr>
            <a:spLocks noGrp="1"/>
          </p:cNvSpPr>
          <p:nvPr>
            <p:ph type="pic" sz="quarter" idx="12"/>
          </p:nvPr>
        </p:nvSpPr>
        <p:spPr>
          <a:xfrm>
            <a:off x="774915" y="0"/>
            <a:ext cx="4218820"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5" name="Title 1"/>
          <p:cNvSpPr>
            <a:spLocks noGrp="1"/>
          </p:cNvSpPr>
          <p:nvPr>
            <p:ph type="title"/>
          </p:nvPr>
        </p:nvSpPr>
        <p:spPr>
          <a:xfrm>
            <a:off x="5959930" y="946702"/>
            <a:ext cx="5216069" cy="1249845"/>
          </a:xfrm>
          <a:prstGeom prst="rect">
            <a:avLst/>
          </a:prstGeom>
        </p:spPr>
        <p:txBody>
          <a:bodyPr/>
          <a:lstStyle/>
          <a:p>
            <a:r>
              <a:rPr lang="en-GB"/>
              <a:t>Click to edit Master title style</a:t>
            </a:r>
            <a:endParaRPr lang="en-US"/>
          </a:p>
        </p:txBody>
      </p:sp>
      <p:sp>
        <p:nvSpPr>
          <p:cNvPr id="9" name="Text Placeholder 8">
            <a:extLst>
              <a:ext uri="{FF2B5EF4-FFF2-40B4-BE49-F238E27FC236}">
                <a16:creationId xmlns:a16="http://schemas.microsoft.com/office/drawing/2014/main" id="{D4108301-2B3A-9A4B-A368-6B9517204184}"/>
              </a:ext>
            </a:extLst>
          </p:cNvPr>
          <p:cNvSpPr>
            <a:spLocks noGrp="1"/>
          </p:cNvSpPr>
          <p:nvPr>
            <p:ph type="body" sz="quarter" idx="13"/>
          </p:nvPr>
        </p:nvSpPr>
        <p:spPr>
          <a:xfrm>
            <a:off x="5959475" y="2454275"/>
            <a:ext cx="5216525" cy="315912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3" name="Footer Placeholder 2">
            <a:extLst>
              <a:ext uri="{FF2B5EF4-FFF2-40B4-BE49-F238E27FC236}">
                <a16:creationId xmlns:a16="http://schemas.microsoft.com/office/drawing/2014/main" id="{9E2C3FCA-EB68-DF86-B070-DD33E4BE2809}"/>
              </a:ext>
            </a:extLst>
          </p:cNvPr>
          <p:cNvSpPr>
            <a:spLocks noGrp="1"/>
          </p:cNvSpPr>
          <p:nvPr>
            <p:ph type="ftr" sz="quarter" idx="14"/>
          </p:nvPr>
        </p:nvSpPr>
        <p:spPr/>
        <p:txBody>
          <a:bodyPr/>
          <a:lstStyle/>
          <a:p>
            <a:endParaRPr lang="nb-NO"/>
          </a:p>
        </p:txBody>
      </p:sp>
    </p:spTree>
    <p:extLst>
      <p:ext uri="{BB962C8B-B14F-4D97-AF65-F5344CB8AC3E}">
        <p14:creationId xmlns:p14="http://schemas.microsoft.com/office/powerpoint/2010/main" val="3330037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Left Picture 4">
    <p:spTree>
      <p:nvGrpSpPr>
        <p:cNvPr id="1" name=""/>
        <p:cNvGrpSpPr/>
        <p:nvPr/>
      </p:nvGrpSpPr>
      <p:grpSpPr>
        <a:xfrm>
          <a:off x="0" y="0"/>
          <a:ext cx="0" cy="0"/>
          <a:chOff x="0" y="0"/>
          <a:chExt cx="0" cy="0"/>
        </a:xfrm>
      </p:grpSpPr>
      <p:sp>
        <p:nvSpPr>
          <p:cNvPr id="2" name="Title 1"/>
          <p:cNvSpPr>
            <a:spLocks noGrp="1"/>
          </p:cNvSpPr>
          <p:nvPr>
            <p:ph type="title"/>
          </p:nvPr>
        </p:nvSpPr>
        <p:spPr>
          <a:xfrm>
            <a:off x="5943600" y="1201118"/>
            <a:ext cx="4468579" cy="1137468"/>
          </a:xfrm>
          <a:prstGeom prst="rect">
            <a:avLst/>
          </a:prstGeom>
        </p:spPr>
        <p:txBody>
          <a:bodyPr/>
          <a:lstStyle/>
          <a:p>
            <a:r>
              <a:rPr lang="en-GB"/>
              <a:t>Click to edit Master title style</a:t>
            </a:r>
            <a:endParaRPr lang="en-US"/>
          </a:p>
        </p:txBody>
      </p:sp>
      <p:sp>
        <p:nvSpPr>
          <p:cNvPr id="4" name="Picture Placeholder 8"/>
          <p:cNvSpPr>
            <a:spLocks noGrp="1"/>
          </p:cNvSpPr>
          <p:nvPr>
            <p:ph type="pic" sz="quarter" idx="12"/>
          </p:nvPr>
        </p:nvSpPr>
        <p:spPr>
          <a:xfrm>
            <a:off x="1598367" y="1169890"/>
            <a:ext cx="3417289" cy="4518220"/>
          </a:xfrm>
          <a:prstGeom prst="rect">
            <a:avLst/>
          </a:prstGeom>
          <a:gradFill>
            <a:gsLst>
              <a:gs pos="0">
                <a:schemeClr val="tx1">
                  <a:alpha val="40000"/>
                </a:schemeClr>
              </a:gs>
              <a:gs pos="99000">
                <a:schemeClr val="tx1">
                  <a:alpha val="20000"/>
                </a:schemeClr>
              </a:gs>
            </a:gsLst>
            <a:lin ang="5400000" scaled="1"/>
          </a:gradFill>
          <a:ln>
            <a:noFill/>
          </a:ln>
          <a:effectLst>
            <a:outerShdw blurRad="529822" dist="167809" dir="7165638" sx="100059" sy="100059" algn="ctr" rotWithShape="0">
              <a:schemeClr val="accent2">
                <a:lumMod val="75000"/>
                <a:alpha val="19000"/>
              </a:schemeClr>
            </a:outerShdw>
          </a:effectLst>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5" name="Text Placeholder 8">
            <a:extLst>
              <a:ext uri="{FF2B5EF4-FFF2-40B4-BE49-F238E27FC236}">
                <a16:creationId xmlns:a16="http://schemas.microsoft.com/office/drawing/2014/main" id="{69BB66FA-60E1-EE46-84A2-692E760A8DD7}"/>
              </a:ext>
            </a:extLst>
          </p:cNvPr>
          <p:cNvSpPr>
            <a:spLocks noGrp="1"/>
          </p:cNvSpPr>
          <p:nvPr>
            <p:ph type="body" sz="quarter" idx="13"/>
          </p:nvPr>
        </p:nvSpPr>
        <p:spPr>
          <a:xfrm>
            <a:off x="5943600" y="2497757"/>
            <a:ext cx="4468579" cy="315912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7" name="Footer Placeholder 6">
            <a:extLst>
              <a:ext uri="{FF2B5EF4-FFF2-40B4-BE49-F238E27FC236}">
                <a16:creationId xmlns:a16="http://schemas.microsoft.com/office/drawing/2014/main" id="{4C842FA9-0939-948E-34A3-85DC75D69AB1}"/>
              </a:ext>
            </a:extLst>
          </p:cNvPr>
          <p:cNvSpPr>
            <a:spLocks noGrp="1"/>
          </p:cNvSpPr>
          <p:nvPr>
            <p:ph type="ftr" sz="quarter" idx="14"/>
          </p:nvPr>
        </p:nvSpPr>
        <p:spPr/>
        <p:txBody>
          <a:bodyPr/>
          <a:lstStyle/>
          <a:p>
            <a:endParaRPr lang="nb-NO"/>
          </a:p>
        </p:txBody>
      </p:sp>
    </p:spTree>
    <p:extLst>
      <p:ext uri="{BB962C8B-B14F-4D97-AF65-F5344CB8AC3E}">
        <p14:creationId xmlns:p14="http://schemas.microsoft.com/office/powerpoint/2010/main" val="74871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Left Picture 5">
    <p:spTree>
      <p:nvGrpSpPr>
        <p:cNvPr id="1" name=""/>
        <p:cNvGrpSpPr/>
        <p:nvPr/>
      </p:nvGrpSpPr>
      <p:grpSpPr>
        <a:xfrm>
          <a:off x="0" y="0"/>
          <a:ext cx="0" cy="0"/>
          <a:chOff x="0" y="0"/>
          <a:chExt cx="0" cy="0"/>
        </a:xfrm>
      </p:grpSpPr>
      <p:sp>
        <p:nvSpPr>
          <p:cNvPr id="2" name="Title 1"/>
          <p:cNvSpPr>
            <a:spLocks noGrp="1"/>
          </p:cNvSpPr>
          <p:nvPr>
            <p:ph type="title"/>
          </p:nvPr>
        </p:nvSpPr>
        <p:spPr>
          <a:xfrm>
            <a:off x="3987385" y="946702"/>
            <a:ext cx="6832444" cy="1249845"/>
          </a:xfrm>
          <a:prstGeom prst="rect">
            <a:avLst/>
          </a:prstGeom>
        </p:spPr>
        <p:txBody>
          <a:bodyPr/>
          <a:lstStyle/>
          <a:p>
            <a:r>
              <a:rPr lang="en-GB"/>
              <a:t>Click to edit Master title style</a:t>
            </a:r>
            <a:endParaRPr lang="en-US"/>
          </a:p>
        </p:txBody>
      </p:sp>
      <p:sp>
        <p:nvSpPr>
          <p:cNvPr id="4" name="Picture Placeholder 8"/>
          <p:cNvSpPr>
            <a:spLocks noGrp="1"/>
          </p:cNvSpPr>
          <p:nvPr>
            <p:ph type="pic" sz="quarter" idx="12"/>
          </p:nvPr>
        </p:nvSpPr>
        <p:spPr>
          <a:xfrm>
            <a:off x="0" y="0"/>
            <a:ext cx="3043596"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5" name="Text Placeholder 8">
            <a:extLst>
              <a:ext uri="{FF2B5EF4-FFF2-40B4-BE49-F238E27FC236}">
                <a16:creationId xmlns:a16="http://schemas.microsoft.com/office/drawing/2014/main" id="{F7B7DB1C-5106-7542-8134-C8E40CE42F4C}"/>
              </a:ext>
            </a:extLst>
          </p:cNvPr>
          <p:cNvSpPr>
            <a:spLocks noGrp="1"/>
          </p:cNvSpPr>
          <p:nvPr>
            <p:ph type="body" sz="quarter" idx="13"/>
          </p:nvPr>
        </p:nvSpPr>
        <p:spPr>
          <a:xfrm>
            <a:off x="3987386" y="2454275"/>
            <a:ext cx="6832444" cy="3159125"/>
          </a:xfrm>
        </p:spPr>
        <p:txBody>
          <a:bodyPr/>
          <a:lstStyle>
            <a:lvl1pPr marL="0" indent="0">
              <a:buFont typeface="Arial" panose="020B0604020202020204" pitchFamily="34" charset="0"/>
              <a:buNone/>
              <a:defRPr/>
            </a:lvl1pPr>
            <a:lvl2pPr marL="358775" indent="0">
              <a:buFont typeface="Arial" panose="020B0604020202020204" pitchFamily="34" charset="0"/>
              <a:buNone/>
              <a:defRPr/>
            </a:lvl2pPr>
            <a:lvl3pPr marL="674687" indent="0">
              <a:buFont typeface="Arial" panose="020B0604020202020204" pitchFamily="34" charset="0"/>
              <a:buNone/>
              <a:defRPr/>
            </a:lvl3pPr>
            <a:lvl4pPr marL="1023938" indent="0">
              <a:buFont typeface="Arial" panose="020B0604020202020204" pitchFamily="34" charset="0"/>
              <a:buNone/>
              <a:defRPr/>
            </a:lvl4pPr>
            <a:lvl5pPr marL="1397000" indent="0">
              <a:buFont typeface="Arial" panose="020B0604020202020204" pitchFamily="34" charse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6" name="Free Form 2">
            <a:extLst>
              <a:ext uri="{FF2B5EF4-FFF2-40B4-BE49-F238E27FC236}">
                <a16:creationId xmlns:a16="http://schemas.microsoft.com/office/drawing/2014/main" id="{850378CB-5797-453E-C521-7BC94B1A72F1}"/>
              </a:ext>
            </a:extLst>
          </p:cNvPr>
          <p:cNvSpPr/>
          <p:nvPr userDrawn="1"/>
        </p:nvSpPr>
        <p:spPr>
          <a:xfrm>
            <a:off x="261570" y="221020"/>
            <a:ext cx="271178" cy="258598"/>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solidFill>
            <a:schemeClr val="bg1"/>
          </a:solidFill>
          <a:ln w="0" cap="flat" cmpd="sng">
            <a:noFill/>
            <a:prstDash val="solid"/>
            <a:miter lim="800000"/>
          </a:ln>
        </p:spPr>
        <p:txBody>
          <a:bodyPr wrap="square" anchor="ctr">
            <a:spAutoFit/>
          </a:bodyPr>
          <a:lstStyle/>
          <a:p>
            <a:pPr algn="ctr" defTabSz="914330" eaLnBrk="1" fontAlgn="auto" hangingPunct="1">
              <a:spcBef>
                <a:spcPts val="0"/>
              </a:spcBef>
              <a:spcAft>
                <a:spcPts val="0"/>
              </a:spcAft>
              <a:defRPr/>
            </a:pPr>
            <a:endParaRPr lang="en-US">
              <a:solidFill>
                <a:schemeClr val="accent2"/>
              </a:solidFill>
              <a:latin typeface="+mn-lt"/>
            </a:endParaRPr>
          </a:p>
        </p:txBody>
      </p:sp>
      <p:sp>
        <p:nvSpPr>
          <p:cNvPr id="8" name="Footer Placeholder 7">
            <a:extLst>
              <a:ext uri="{FF2B5EF4-FFF2-40B4-BE49-F238E27FC236}">
                <a16:creationId xmlns:a16="http://schemas.microsoft.com/office/drawing/2014/main" id="{93EC5E97-2952-773E-0313-99F0B26BA5BB}"/>
              </a:ext>
            </a:extLst>
          </p:cNvPr>
          <p:cNvSpPr>
            <a:spLocks noGrp="1"/>
          </p:cNvSpPr>
          <p:nvPr>
            <p:ph type="ftr" sz="quarter" idx="14"/>
          </p:nvPr>
        </p:nvSpPr>
        <p:spPr/>
        <p:txBody>
          <a:bodyPr/>
          <a:lstStyle/>
          <a:p>
            <a:endParaRPr lang="nb-NO"/>
          </a:p>
        </p:txBody>
      </p:sp>
    </p:spTree>
    <p:extLst>
      <p:ext uri="{BB962C8B-B14F-4D97-AF65-F5344CB8AC3E}">
        <p14:creationId xmlns:p14="http://schemas.microsoft.com/office/powerpoint/2010/main" val="66485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Right Picture 2">
    <p:spTree>
      <p:nvGrpSpPr>
        <p:cNvPr id="1" name=""/>
        <p:cNvGrpSpPr/>
        <p:nvPr/>
      </p:nvGrpSpPr>
      <p:grpSpPr>
        <a:xfrm>
          <a:off x="0" y="0"/>
          <a:ext cx="0" cy="0"/>
          <a:chOff x="0" y="0"/>
          <a:chExt cx="0" cy="0"/>
        </a:xfrm>
      </p:grpSpPr>
      <p:sp>
        <p:nvSpPr>
          <p:cNvPr id="2" name="Title 1"/>
          <p:cNvSpPr>
            <a:spLocks noGrp="1"/>
          </p:cNvSpPr>
          <p:nvPr>
            <p:ph type="title"/>
          </p:nvPr>
        </p:nvSpPr>
        <p:spPr>
          <a:xfrm>
            <a:off x="1362270" y="946702"/>
            <a:ext cx="4575822" cy="1249845"/>
          </a:xfrm>
          <a:prstGeom prst="rect">
            <a:avLst/>
          </a:prstGeom>
        </p:spPr>
        <p:txBody>
          <a:bodyPr/>
          <a:lstStyle/>
          <a:p>
            <a:r>
              <a:rPr lang="en-GB"/>
              <a:t>Click to edit Master title style</a:t>
            </a:r>
            <a:endParaRPr lang="en-US"/>
          </a:p>
        </p:txBody>
      </p:sp>
      <p:sp>
        <p:nvSpPr>
          <p:cNvPr id="4" name="Picture Placeholder 8"/>
          <p:cNvSpPr>
            <a:spLocks noGrp="1"/>
          </p:cNvSpPr>
          <p:nvPr>
            <p:ph type="pic" sz="quarter" idx="12"/>
          </p:nvPr>
        </p:nvSpPr>
        <p:spPr>
          <a:xfrm>
            <a:off x="7112000" y="0"/>
            <a:ext cx="5080000"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5" name="Text Placeholder 8">
            <a:extLst>
              <a:ext uri="{FF2B5EF4-FFF2-40B4-BE49-F238E27FC236}">
                <a16:creationId xmlns:a16="http://schemas.microsoft.com/office/drawing/2014/main" id="{FE1BD51A-6428-604C-A906-BFB3110A1801}"/>
              </a:ext>
            </a:extLst>
          </p:cNvPr>
          <p:cNvSpPr>
            <a:spLocks noGrp="1"/>
          </p:cNvSpPr>
          <p:nvPr>
            <p:ph type="body" sz="quarter" idx="13"/>
          </p:nvPr>
        </p:nvSpPr>
        <p:spPr>
          <a:xfrm>
            <a:off x="1362271" y="2454275"/>
            <a:ext cx="4575822" cy="315912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7" name="Slide Number Placeholder 24">
            <a:extLst>
              <a:ext uri="{FF2B5EF4-FFF2-40B4-BE49-F238E27FC236}">
                <a16:creationId xmlns:a16="http://schemas.microsoft.com/office/drawing/2014/main" id="{4D65DF1D-915C-5C2D-B699-6F3552BE83FD}"/>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bg2"/>
                </a:solidFill>
                <a:latin typeface="+mj-lt"/>
                <a:ea typeface="Open Sans SemiBold" charset="0"/>
                <a:cs typeface="Open Sans SemiBold" charset="0"/>
              </a:rPr>
              <a:pPr fontAlgn="auto">
                <a:spcBef>
                  <a:spcPts val="0"/>
                </a:spcBef>
                <a:spcAft>
                  <a:spcPts val="0"/>
                </a:spcAft>
                <a:defRPr/>
              </a:pPr>
              <a:t>‹#›</a:t>
            </a:fld>
            <a:endParaRPr lang="en-US" sz="800" b="1">
              <a:solidFill>
                <a:schemeClr val="bg2"/>
              </a:solidFill>
              <a:latin typeface="+mj-lt"/>
              <a:ea typeface="Open Sans SemiBold" charset="0"/>
              <a:cs typeface="Open Sans SemiBold" charset="0"/>
            </a:endParaRPr>
          </a:p>
        </p:txBody>
      </p:sp>
      <p:sp>
        <p:nvSpPr>
          <p:cNvPr id="8" name="Graphic 3">
            <a:extLst>
              <a:ext uri="{FF2B5EF4-FFF2-40B4-BE49-F238E27FC236}">
                <a16:creationId xmlns:a16="http://schemas.microsoft.com/office/drawing/2014/main" id="{56981DD7-02F2-74CD-C338-36A97E416156}"/>
              </a:ext>
            </a:extLst>
          </p:cNvPr>
          <p:cNvSpPr/>
          <p:nvPr userDrawn="1"/>
        </p:nvSpPr>
        <p:spPr>
          <a:xfrm rot="16200000">
            <a:off x="11556016" y="518259"/>
            <a:ext cx="550889" cy="14031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p:spPr>
        <p:txBody>
          <a:bodyPr anchor="ctr"/>
          <a:lstStyle/>
          <a:p>
            <a:pPr defTabSz="914330" eaLnBrk="1" fontAlgn="auto" hangingPunct="1">
              <a:spcBef>
                <a:spcPts val="0"/>
              </a:spcBef>
              <a:spcAft>
                <a:spcPts val="0"/>
              </a:spcAft>
              <a:defRPr/>
            </a:pPr>
            <a:endParaRPr lang="nb-NO">
              <a:solidFill>
                <a:schemeClr val="accent2"/>
              </a:solidFill>
              <a:latin typeface="+mn-lt"/>
            </a:endParaRPr>
          </a:p>
        </p:txBody>
      </p:sp>
    </p:spTree>
    <p:extLst>
      <p:ext uri="{BB962C8B-B14F-4D97-AF65-F5344CB8AC3E}">
        <p14:creationId xmlns:p14="http://schemas.microsoft.com/office/powerpoint/2010/main" val="1816899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Right Picture 5">
    <p:spTree>
      <p:nvGrpSpPr>
        <p:cNvPr id="1" name=""/>
        <p:cNvGrpSpPr/>
        <p:nvPr/>
      </p:nvGrpSpPr>
      <p:grpSpPr>
        <a:xfrm>
          <a:off x="0" y="0"/>
          <a:ext cx="0" cy="0"/>
          <a:chOff x="0" y="0"/>
          <a:chExt cx="0" cy="0"/>
        </a:xfrm>
      </p:grpSpPr>
      <p:sp>
        <p:nvSpPr>
          <p:cNvPr id="2" name="Title 1"/>
          <p:cNvSpPr>
            <a:spLocks noGrp="1"/>
          </p:cNvSpPr>
          <p:nvPr>
            <p:ph type="title"/>
          </p:nvPr>
        </p:nvSpPr>
        <p:spPr>
          <a:xfrm>
            <a:off x="1364106" y="946702"/>
            <a:ext cx="6610851" cy="1249845"/>
          </a:xfrm>
          <a:prstGeom prst="rect">
            <a:avLst/>
          </a:prstGeom>
        </p:spPr>
        <p:txBody>
          <a:bodyPr/>
          <a:lstStyle/>
          <a:p>
            <a:r>
              <a:rPr lang="en-GB"/>
              <a:t>Click to edit Master title style</a:t>
            </a:r>
            <a:endParaRPr lang="en-US"/>
          </a:p>
        </p:txBody>
      </p:sp>
      <p:sp>
        <p:nvSpPr>
          <p:cNvPr id="4" name="Picture Placeholder 8"/>
          <p:cNvSpPr>
            <a:spLocks noGrp="1"/>
          </p:cNvSpPr>
          <p:nvPr>
            <p:ph type="pic" sz="quarter" idx="12"/>
          </p:nvPr>
        </p:nvSpPr>
        <p:spPr>
          <a:xfrm>
            <a:off x="9148404" y="0"/>
            <a:ext cx="3043596"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5" name="Text Placeholder 8">
            <a:extLst>
              <a:ext uri="{FF2B5EF4-FFF2-40B4-BE49-F238E27FC236}">
                <a16:creationId xmlns:a16="http://schemas.microsoft.com/office/drawing/2014/main" id="{72B11622-7ACB-B64D-A5F3-092284AD0520}"/>
              </a:ext>
            </a:extLst>
          </p:cNvPr>
          <p:cNvSpPr>
            <a:spLocks noGrp="1"/>
          </p:cNvSpPr>
          <p:nvPr>
            <p:ph type="body" sz="quarter" idx="13"/>
          </p:nvPr>
        </p:nvSpPr>
        <p:spPr>
          <a:xfrm>
            <a:off x="1364106" y="2454275"/>
            <a:ext cx="6610851" cy="315912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6" name="Slide Number Placeholder 24">
            <a:extLst>
              <a:ext uri="{FF2B5EF4-FFF2-40B4-BE49-F238E27FC236}">
                <a16:creationId xmlns:a16="http://schemas.microsoft.com/office/drawing/2014/main" id="{F66E0D0A-2AD1-7343-AE9C-2DA6BA8FDD34}"/>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bg2"/>
                </a:solidFill>
                <a:latin typeface="+mj-lt"/>
                <a:ea typeface="Open Sans SemiBold" charset="0"/>
                <a:cs typeface="Open Sans SemiBold" charset="0"/>
              </a:rPr>
              <a:pPr fontAlgn="auto">
                <a:spcBef>
                  <a:spcPts val="0"/>
                </a:spcBef>
                <a:spcAft>
                  <a:spcPts val="0"/>
                </a:spcAft>
                <a:defRPr/>
              </a:pPr>
              <a:t>‹#›</a:t>
            </a:fld>
            <a:endParaRPr lang="en-US" sz="800" b="1">
              <a:solidFill>
                <a:schemeClr val="bg2"/>
              </a:solidFill>
              <a:latin typeface="+mj-lt"/>
              <a:ea typeface="Open Sans SemiBold" charset="0"/>
              <a:cs typeface="Open Sans SemiBold" charset="0"/>
            </a:endParaRPr>
          </a:p>
        </p:txBody>
      </p:sp>
      <p:sp>
        <p:nvSpPr>
          <p:cNvPr id="7" name="Graphic 3">
            <a:extLst>
              <a:ext uri="{FF2B5EF4-FFF2-40B4-BE49-F238E27FC236}">
                <a16:creationId xmlns:a16="http://schemas.microsoft.com/office/drawing/2014/main" id="{E3F043E4-E93A-6051-2673-1AC29B3B7CA4}"/>
              </a:ext>
            </a:extLst>
          </p:cNvPr>
          <p:cNvSpPr/>
          <p:nvPr userDrawn="1"/>
        </p:nvSpPr>
        <p:spPr>
          <a:xfrm rot="16200000">
            <a:off x="11556016" y="518259"/>
            <a:ext cx="550889" cy="14031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p:spPr>
        <p:txBody>
          <a:bodyPr anchor="ctr"/>
          <a:lstStyle/>
          <a:p>
            <a:pPr defTabSz="914330" eaLnBrk="1" fontAlgn="auto" hangingPunct="1">
              <a:spcBef>
                <a:spcPts val="0"/>
              </a:spcBef>
              <a:spcAft>
                <a:spcPts val="0"/>
              </a:spcAft>
              <a:defRPr/>
            </a:pPr>
            <a:endParaRPr lang="nb-NO">
              <a:solidFill>
                <a:schemeClr val="accent2"/>
              </a:solidFill>
              <a:latin typeface="+mn-lt"/>
            </a:endParaRPr>
          </a:p>
        </p:txBody>
      </p:sp>
    </p:spTree>
    <p:extLst>
      <p:ext uri="{BB962C8B-B14F-4D97-AF65-F5344CB8AC3E}">
        <p14:creationId xmlns:p14="http://schemas.microsoft.com/office/powerpoint/2010/main" val="3105947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ottom picture">
    <p:spTree>
      <p:nvGrpSpPr>
        <p:cNvPr id="1" name=""/>
        <p:cNvGrpSpPr/>
        <p:nvPr/>
      </p:nvGrpSpPr>
      <p:grpSpPr>
        <a:xfrm>
          <a:off x="0" y="0"/>
          <a:ext cx="0" cy="0"/>
          <a:chOff x="0" y="0"/>
          <a:chExt cx="0" cy="0"/>
        </a:xfrm>
      </p:grpSpPr>
      <p:sp>
        <p:nvSpPr>
          <p:cNvPr id="3" name="Picture Placeholder 8"/>
          <p:cNvSpPr>
            <a:spLocks noGrp="1"/>
          </p:cNvSpPr>
          <p:nvPr>
            <p:ph type="pic" sz="quarter" idx="14"/>
          </p:nvPr>
        </p:nvSpPr>
        <p:spPr>
          <a:xfrm>
            <a:off x="6850252" y="1533606"/>
            <a:ext cx="5350790" cy="379078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11" name="Title 1">
            <a:extLst>
              <a:ext uri="{FF2B5EF4-FFF2-40B4-BE49-F238E27FC236}">
                <a16:creationId xmlns:a16="http://schemas.microsoft.com/office/drawing/2014/main" id="{391E3D07-52E9-7C93-BCDB-65F77FBF1A6D}"/>
              </a:ext>
            </a:extLst>
          </p:cNvPr>
          <p:cNvSpPr>
            <a:spLocks noGrp="1"/>
          </p:cNvSpPr>
          <p:nvPr>
            <p:ph type="title" hasCustomPrompt="1"/>
          </p:nvPr>
        </p:nvSpPr>
        <p:spPr>
          <a:xfrm>
            <a:off x="1362270" y="946702"/>
            <a:ext cx="4575822" cy="1249845"/>
          </a:xfrm>
          <a:prstGeom prst="rect">
            <a:avLst/>
          </a:prstGeom>
        </p:spPr>
        <p:txBody>
          <a:bodyPr/>
          <a:lstStyle/>
          <a:p>
            <a:r>
              <a:rPr lang="en-GB"/>
              <a:t>Click to edit </a:t>
            </a:r>
            <a:br>
              <a:rPr lang="en-GB"/>
            </a:br>
            <a:r>
              <a:rPr lang="en-GB"/>
              <a:t>Master title style</a:t>
            </a:r>
            <a:endParaRPr lang="en-US"/>
          </a:p>
        </p:txBody>
      </p:sp>
      <p:sp>
        <p:nvSpPr>
          <p:cNvPr id="12" name="Text Placeholder 8">
            <a:extLst>
              <a:ext uri="{FF2B5EF4-FFF2-40B4-BE49-F238E27FC236}">
                <a16:creationId xmlns:a16="http://schemas.microsoft.com/office/drawing/2014/main" id="{20997B1E-9C61-4CA9-93F4-75404C6F515D}"/>
              </a:ext>
            </a:extLst>
          </p:cNvPr>
          <p:cNvSpPr>
            <a:spLocks noGrp="1"/>
          </p:cNvSpPr>
          <p:nvPr>
            <p:ph type="body" sz="quarter" idx="13"/>
          </p:nvPr>
        </p:nvSpPr>
        <p:spPr>
          <a:xfrm>
            <a:off x="1362271" y="2454275"/>
            <a:ext cx="4575822" cy="315912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5" name="Footer Placeholder 4">
            <a:extLst>
              <a:ext uri="{FF2B5EF4-FFF2-40B4-BE49-F238E27FC236}">
                <a16:creationId xmlns:a16="http://schemas.microsoft.com/office/drawing/2014/main" id="{33B064B2-70C2-3E28-C10A-18722CD1D116}"/>
              </a:ext>
            </a:extLst>
          </p:cNvPr>
          <p:cNvSpPr>
            <a:spLocks noGrp="1"/>
          </p:cNvSpPr>
          <p:nvPr>
            <p:ph type="ftr" sz="quarter" idx="15"/>
          </p:nvPr>
        </p:nvSpPr>
        <p:spPr/>
        <p:txBody>
          <a:bodyPr/>
          <a:lstStyle/>
          <a:p>
            <a:endParaRPr lang="nb-NO"/>
          </a:p>
        </p:txBody>
      </p:sp>
    </p:spTree>
    <p:extLst>
      <p:ext uri="{BB962C8B-B14F-4D97-AF65-F5344CB8AC3E}">
        <p14:creationId xmlns:p14="http://schemas.microsoft.com/office/powerpoint/2010/main" val="2049985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1+#ppt_w/2"/>
                                          </p:val>
                                        </p:tav>
                                        <p:tav tm="100000">
                                          <p:val>
                                            <p:strVal val="#ppt_x"/>
                                          </p:val>
                                        </p:tav>
                                      </p:tavLst>
                                    </p:anim>
                                    <p:anim calcmode="lin" valueType="num">
                                      <p:cBhvr additive="base">
                                        <p:cTn id="8" dur="1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Right Picture 6">
    <p:spTree>
      <p:nvGrpSpPr>
        <p:cNvPr id="1" name=""/>
        <p:cNvGrpSpPr/>
        <p:nvPr/>
      </p:nvGrpSpPr>
      <p:grpSpPr>
        <a:xfrm>
          <a:off x="0" y="0"/>
          <a:ext cx="0" cy="0"/>
          <a:chOff x="0" y="0"/>
          <a:chExt cx="0" cy="0"/>
        </a:xfrm>
      </p:grpSpPr>
      <p:sp>
        <p:nvSpPr>
          <p:cNvPr id="2" name="Title 1"/>
          <p:cNvSpPr>
            <a:spLocks noGrp="1"/>
          </p:cNvSpPr>
          <p:nvPr>
            <p:ph type="title"/>
          </p:nvPr>
        </p:nvSpPr>
        <p:spPr>
          <a:xfrm>
            <a:off x="1569053" y="946702"/>
            <a:ext cx="4206713" cy="1249845"/>
          </a:xfrm>
        </p:spPr>
        <p:txBody>
          <a:bodyPr/>
          <a:lstStyle/>
          <a:p>
            <a:r>
              <a:rPr lang="en-GB"/>
              <a:t>Click to edit Master title style</a:t>
            </a:r>
            <a:endParaRPr lang="en-US"/>
          </a:p>
        </p:txBody>
      </p:sp>
      <p:sp>
        <p:nvSpPr>
          <p:cNvPr id="3" name="Picture Placeholder 8"/>
          <p:cNvSpPr>
            <a:spLocks noGrp="1"/>
          </p:cNvSpPr>
          <p:nvPr>
            <p:ph type="pic" sz="quarter" idx="14"/>
          </p:nvPr>
        </p:nvSpPr>
        <p:spPr>
          <a:xfrm>
            <a:off x="6524718" y="1135075"/>
            <a:ext cx="4369401" cy="4574846"/>
          </a:xfrm>
          <a:prstGeom prst="rect">
            <a:avLst/>
          </a:prstGeom>
          <a:solidFill>
            <a:schemeClr val="tx2"/>
          </a:solidFill>
          <a:ln>
            <a:noFill/>
          </a:ln>
          <a:effectLst>
            <a:outerShdw blurRad="376843" dist="86160" dir="2580000" algn="t" rotWithShape="0">
              <a:schemeClr val="accent2">
                <a:lumMod val="75000"/>
                <a:alpha val="28000"/>
              </a:schemeClr>
            </a:outerShdw>
          </a:effectLst>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5" name="Text Placeholder 8">
            <a:extLst>
              <a:ext uri="{FF2B5EF4-FFF2-40B4-BE49-F238E27FC236}">
                <a16:creationId xmlns:a16="http://schemas.microsoft.com/office/drawing/2014/main" id="{4AD033A5-129C-CC43-B521-F2D07C0D004E}"/>
              </a:ext>
            </a:extLst>
          </p:cNvPr>
          <p:cNvSpPr>
            <a:spLocks noGrp="1"/>
          </p:cNvSpPr>
          <p:nvPr>
            <p:ph type="body" sz="quarter" idx="13"/>
          </p:nvPr>
        </p:nvSpPr>
        <p:spPr>
          <a:xfrm>
            <a:off x="1569054" y="2454275"/>
            <a:ext cx="4206713" cy="315912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7" name="Footer Placeholder 6">
            <a:extLst>
              <a:ext uri="{FF2B5EF4-FFF2-40B4-BE49-F238E27FC236}">
                <a16:creationId xmlns:a16="http://schemas.microsoft.com/office/drawing/2014/main" id="{3C6446EF-FE98-43E1-30E3-7EA4BD1B2038}"/>
              </a:ext>
            </a:extLst>
          </p:cNvPr>
          <p:cNvSpPr>
            <a:spLocks noGrp="1"/>
          </p:cNvSpPr>
          <p:nvPr>
            <p:ph type="ftr" sz="quarter" idx="15"/>
          </p:nvPr>
        </p:nvSpPr>
        <p:spPr/>
        <p:txBody>
          <a:bodyPr/>
          <a:lstStyle/>
          <a:p>
            <a:endParaRPr lang="nb-NO"/>
          </a:p>
        </p:txBody>
      </p:sp>
    </p:spTree>
    <p:extLst>
      <p:ext uri="{BB962C8B-B14F-4D97-AF65-F5344CB8AC3E}">
        <p14:creationId xmlns:p14="http://schemas.microsoft.com/office/powerpoint/2010/main" val="1820457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499836" y="1620470"/>
            <a:ext cx="4681685" cy="1249845"/>
          </a:xfrm>
          <a:prstGeom prst="rect">
            <a:avLst/>
          </a:prstGeom>
        </p:spPr>
        <p:txBody>
          <a:bodyPr/>
          <a:lstStyle/>
          <a:p>
            <a:r>
              <a:rPr lang="en-GB"/>
              <a:t>Click to edit Master title style</a:t>
            </a:r>
            <a:endParaRPr lang="en-US"/>
          </a:p>
        </p:txBody>
      </p:sp>
      <p:sp>
        <p:nvSpPr>
          <p:cNvPr id="4" name="Picture Placeholder 8"/>
          <p:cNvSpPr>
            <a:spLocks noGrp="1"/>
          </p:cNvSpPr>
          <p:nvPr>
            <p:ph type="pic" sz="quarter" idx="12"/>
          </p:nvPr>
        </p:nvSpPr>
        <p:spPr>
          <a:xfrm>
            <a:off x="-1" y="1268760"/>
            <a:ext cx="5666875" cy="45758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r>
              <a:rPr lang="en-GB"/>
              <a:t>Click icon to add picture</a:t>
            </a:r>
            <a:endParaRPr lang="en-US"/>
          </a:p>
        </p:txBody>
      </p:sp>
      <p:sp>
        <p:nvSpPr>
          <p:cNvPr id="6" name="Text Placeholder 2">
            <a:extLst>
              <a:ext uri="{FF2B5EF4-FFF2-40B4-BE49-F238E27FC236}">
                <a16:creationId xmlns:a16="http://schemas.microsoft.com/office/drawing/2014/main" id="{5327A8FB-C706-FD4E-BA5E-DE259B5FA862}"/>
              </a:ext>
            </a:extLst>
          </p:cNvPr>
          <p:cNvSpPr>
            <a:spLocks noGrp="1"/>
          </p:cNvSpPr>
          <p:nvPr>
            <p:ph type="body" sz="quarter" idx="14"/>
          </p:nvPr>
        </p:nvSpPr>
        <p:spPr>
          <a:xfrm>
            <a:off x="6497052" y="3130530"/>
            <a:ext cx="4707099" cy="2488218"/>
          </a:xfrm>
        </p:spPr>
        <p:txBody>
          <a:bodyPr>
            <a:normAutofit/>
          </a:bodyPr>
          <a:lstStyle>
            <a:lvl1pPr marL="0" indent="0">
              <a:buNone/>
              <a:defRPr sz="1600"/>
            </a:lvl1pPr>
            <a:lvl2pPr marL="358775" indent="0">
              <a:buNone/>
              <a:defRPr sz="1600"/>
            </a:lvl2pPr>
            <a:lvl3pPr marL="673100" indent="0">
              <a:buNone/>
              <a:defRPr sz="1600"/>
            </a:lvl3pPr>
            <a:lvl4pPr marL="1023937" indent="0">
              <a:buNone/>
              <a:defRPr sz="1600"/>
            </a:lvl4pPr>
            <a:lvl5pPr marL="1397000" indent="0">
              <a:buNone/>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5" name="Footer Placeholder 4">
            <a:extLst>
              <a:ext uri="{FF2B5EF4-FFF2-40B4-BE49-F238E27FC236}">
                <a16:creationId xmlns:a16="http://schemas.microsoft.com/office/drawing/2014/main" id="{8F418CCF-CE39-0419-5113-41D165E4B7F7}"/>
              </a:ext>
            </a:extLst>
          </p:cNvPr>
          <p:cNvSpPr>
            <a:spLocks noGrp="1"/>
          </p:cNvSpPr>
          <p:nvPr>
            <p:ph type="ftr" sz="quarter" idx="15"/>
          </p:nvPr>
        </p:nvSpPr>
        <p:spPr/>
        <p:txBody>
          <a:bodyPr/>
          <a:lstStyle/>
          <a:p>
            <a:endParaRPr lang="nb-NO"/>
          </a:p>
        </p:txBody>
      </p:sp>
    </p:spTree>
    <p:extLst>
      <p:ext uri="{BB962C8B-B14F-4D97-AF65-F5344CB8AC3E}">
        <p14:creationId xmlns:p14="http://schemas.microsoft.com/office/powerpoint/2010/main" val="3617008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Right picture/content">
    <p:spTree>
      <p:nvGrpSpPr>
        <p:cNvPr id="1" name=""/>
        <p:cNvGrpSpPr/>
        <p:nvPr/>
      </p:nvGrpSpPr>
      <p:grpSpPr>
        <a:xfrm>
          <a:off x="0" y="0"/>
          <a:ext cx="0" cy="0"/>
          <a:chOff x="0" y="0"/>
          <a:chExt cx="0" cy="0"/>
        </a:xfrm>
      </p:grpSpPr>
      <p:sp>
        <p:nvSpPr>
          <p:cNvPr id="2" name="Title 1"/>
          <p:cNvSpPr>
            <a:spLocks noGrp="1"/>
          </p:cNvSpPr>
          <p:nvPr>
            <p:ph type="title"/>
          </p:nvPr>
        </p:nvSpPr>
        <p:spPr>
          <a:xfrm>
            <a:off x="1455576" y="946702"/>
            <a:ext cx="3352398" cy="1249845"/>
          </a:xfrm>
        </p:spPr>
        <p:txBody>
          <a:bodyPr/>
          <a:lstStyle/>
          <a:p>
            <a:r>
              <a:rPr lang="en-GB"/>
              <a:t>Click to edit Master title style</a:t>
            </a:r>
            <a:endParaRPr lang="en-US"/>
          </a:p>
        </p:txBody>
      </p:sp>
      <p:sp>
        <p:nvSpPr>
          <p:cNvPr id="8" name="Content Placeholder 7"/>
          <p:cNvSpPr>
            <a:spLocks noGrp="1"/>
          </p:cNvSpPr>
          <p:nvPr>
            <p:ph sz="quarter" idx="18"/>
          </p:nvPr>
        </p:nvSpPr>
        <p:spPr>
          <a:xfrm>
            <a:off x="5452911" y="936625"/>
            <a:ext cx="5283514" cy="4879975"/>
          </a:xfrm>
          <a:solidFill>
            <a:schemeClr val="bg1"/>
          </a:solidFill>
        </p:spPr>
        <p:txBody>
          <a:bodyPr/>
          <a:lstStyle/>
          <a:p>
            <a:pPr lvl="0"/>
            <a:r>
              <a:rPr lang="en-GB"/>
              <a:t>Click to edit Master text styles</a:t>
            </a:r>
          </a:p>
        </p:txBody>
      </p:sp>
      <p:sp>
        <p:nvSpPr>
          <p:cNvPr id="5" name="Text Placeholder 8">
            <a:extLst>
              <a:ext uri="{FF2B5EF4-FFF2-40B4-BE49-F238E27FC236}">
                <a16:creationId xmlns:a16="http://schemas.microsoft.com/office/drawing/2014/main" id="{02B15E10-71D6-D843-BDD8-5F12AD66D3E6}"/>
              </a:ext>
            </a:extLst>
          </p:cNvPr>
          <p:cNvSpPr>
            <a:spLocks noGrp="1"/>
          </p:cNvSpPr>
          <p:nvPr>
            <p:ph type="body" sz="quarter" idx="13"/>
          </p:nvPr>
        </p:nvSpPr>
        <p:spPr>
          <a:xfrm>
            <a:off x="1455575" y="2454275"/>
            <a:ext cx="3352399" cy="315912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6" name="Footer Placeholder 5">
            <a:extLst>
              <a:ext uri="{FF2B5EF4-FFF2-40B4-BE49-F238E27FC236}">
                <a16:creationId xmlns:a16="http://schemas.microsoft.com/office/drawing/2014/main" id="{BB2742DB-D95E-CB2D-1539-C27BA753D4FB}"/>
              </a:ext>
            </a:extLst>
          </p:cNvPr>
          <p:cNvSpPr>
            <a:spLocks noGrp="1"/>
          </p:cNvSpPr>
          <p:nvPr>
            <p:ph type="ftr" sz="quarter" idx="19"/>
          </p:nvPr>
        </p:nvSpPr>
        <p:spPr/>
        <p:txBody>
          <a:bodyPr/>
          <a:lstStyle/>
          <a:p>
            <a:endParaRPr lang="nb-NO"/>
          </a:p>
        </p:txBody>
      </p:sp>
    </p:spTree>
    <p:extLst>
      <p:ext uri="{BB962C8B-B14F-4D97-AF65-F5344CB8AC3E}">
        <p14:creationId xmlns:p14="http://schemas.microsoft.com/office/powerpoint/2010/main" val="3081324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 pictures">
    <p:spTree>
      <p:nvGrpSpPr>
        <p:cNvPr id="1" name=""/>
        <p:cNvGrpSpPr/>
        <p:nvPr/>
      </p:nvGrpSpPr>
      <p:grpSpPr>
        <a:xfrm>
          <a:off x="0" y="0"/>
          <a:ext cx="0" cy="0"/>
          <a:chOff x="0" y="0"/>
          <a:chExt cx="0" cy="0"/>
        </a:xfrm>
      </p:grpSpPr>
      <p:sp>
        <p:nvSpPr>
          <p:cNvPr id="6" name="Picture Placeholder 8"/>
          <p:cNvSpPr>
            <a:spLocks noGrp="1"/>
          </p:cNvSpPr>
          <p:nvPr>
            <p:ph type="pic" sz="quarter" idx="14"/>
          </p:nvPr>
        </p:nvSpPr>
        <p:spPr>
          <a:xfrm>
            <a:off x="7902918" y="1406769"/>
            <a:ext cx="3081605" cy="4021015"/>
          </a:xfrm>
          <a:prstGeom prst="rect">
            <a:avLst/>
          </a:prstGeom>
          <a:gradFill>
            <a:gsLst>
              <a:gs pos="0">
                <a:schemeClr val="tx2">
                  <a:lumMod val="75000"/>
                </a:schemeClr>
              </a:gs>
              <a:gs pos="100000">
                <a:schemeClr val="tx2">
                  <a:lumMod val="60000"/>
                  <a:lumOff val="40000"/>
                </a:schemeClr>
              </a:gs>
            </a:gsLst>
            <a:lin ang="6600000" scaled="0"/>
          </a:gradFill>
          <a:ln>
            <a:noFill/>
          </a:ln>
          <a:effectLst>
            <a:outerShdw blurRad="762000" dist="254000" dir="5400000" algn="t" rotWithShape="0">
              <a:prstClr val="black">
                <a:alpha val="0"/>
              </a:prstClr>
            </a:outerShdw>
          </a:effectLst>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5" name="Picture Placeholder 8"/>
          <p:cNvSpPr>
            <a:spLocks noGrp="1"/>
          </p:cNvSpPr>
          <p:nvPr>
            <p:ph type="pic" sz="quarter" idx="13"/>
          </p:nvPr>
        </p:nvSpPr>
        <p:spPr>
          <a:xfrm>
            <a:off x="4550117" y="1403901"/>
            <a:ext cx="3071367" cy="4021015"/>
          </a:xfrm>
          <a:prstGeom prst="rect">
            <a:avLst/>
          </a:prstGeom>
          <a:gradFill>
            <a:gsLst>
              <a:gs pos="0">
                <a:schemeClr val="tx2">
                  <a:lumMod val="75000"/>
                </a:schemeClr>
              </a:gs>
              <a:gs pos="100000">
                <a:schemeClr val="tx2">
                  <a:lumMod val="60000"/>
                  <a:lumOff val="40000"/>
                </a:schemeClr>
              </a:gs>
            </a:gsLst>
            <a:lin ang="6600000" scaled="0"/>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7" name="Title 1"/>
          <p:cNvSpPr>
            <a:spLocks noGrp="1"/>
          </p:cNvSpPr>
          <p:nvPr>
            <p:ph type="title"/>
          </p:nvPr>
        </p:nvSpPr>
        <p:spPr>
          <a:xfrm>
            <a:off x="1484028" y="1696980"/>
            <a:ext cx="2630773" cy="1249845"/>
          </a:xfrm>
          <a:prstGeom prst="rect">
            <a:avLst/>
          </a:prstGeom>
        </p:spPr>
        <p:txBody>
          <a:bodyPr/>
          <a:lstStyle/>
          <a:p>
            <a:r>
              <a:rPr lang="en-GB"/>
              <a:t>Click to edit Master title style</a:t>
            </a:r>
            <a:endParaRPr lang="en-US"/>
          </a:p>
        </p:txBody>
      </p:sp>
      <p:sp>
        <p:nvSpPr>
          <p:cNvPr id="8" name="Text Placeholder 8">
            <a:extLst>
              <a:ext uri="{FF2B5EF4-FFF2-40B4-BE49-F238E27FC236}">
                <a16:creationId xmlns:a16="http://schemas.microsoft.com/office/drawing/2014/main" id="{6EE6789D-4B54-3C44-8E5C-F4FBB91A115E}"/>
              </a:ext>
            </a:extLst>
          </p:cNvPr>
          <p:cNvSpPr>
            <a:spLocks noGrp="1"/>
          </p:cNvSpPr>
          <p:nvPr>
            <p:ph type="body" sz="quarter" idx="15"/>
          </p:nvPr>
        </p:nvSpPr>
        <p:spPr>
          <a:xfrm>
            <a:off x="1484028" y="3217762"/>
            <a:ext cx="2630773" cy="2207154"/>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Footer Placeholder 3">
            <a:extLst>
              <a:ext uri="{FF2B5EF4-FFF2-40B4-BE49-F238E27FC236}">
                <a16:creationId xmlns:a16="http://schemas.microsoft.com/office/drawing/2014/main" id="{AF5F40FA-6163-87FA-FC04-EE3E1A000973}"/>
              </a:ext>
            </a:extLst>
          </p:cNvPr>
          <p:cNvSpPr>
            <a:spLocks noGrp="1"/>
          </p:cNvSpPr>
          <p:nvPr>
            <p:ph type="ftr" sz="quarter" idx="16"/>
          </p:nvPr>
        </p:nvSpPr>
        <p:spPr/>
        <p:txBody>
          <a:bodyPr/>
          <a:lstStyle/>
          <a:p>
            <a:endParaRPr lang="nb-NO"/>
          </a:p>
        </p:txBody>
      </p:sp>
    </p:spTree>
    <p:extLst>
      <p:ext uri="{BB962C8B-B14F-4D97-AF65-F5344CB8AC3E}">
        <p14:creationId xmlns:p14="http://schemas.microsoft.com/office/powerpoint/2010/main" val="3543459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500" fill="hold"/>
                                        <p:tgtEl>
                                          <p:spTgt spid="5"/>
                                        </p:tgtEl>
                                        <p:attrNameLst>
                                          <p:attrName>ppt_x</p:attrName>
                                        </p:attrNameLst>
                                      </p:cBhvr>
                                      <p:tavLst>
                                        <p:tav tm="0">
                                          <p:val>
                                            <p:strVal val="#ppt_x"/>
                                          </p:val>
                                        </p:tav>
                                        <p:tav tm="100000">
                                          <p:val>
                                            <p:strVal val="#ppt_x"/>
                                          </p:val>
                                        </p:tav>
                                      </p:tavLst>
                                    </p:anim>
                                    <p:anim calcmode="lin" valueType="num">
                                      <p:cBhvr additive="base">
                                        <p:cTn id="8" dur="1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3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ppt_x"/>
                                          </p:val>
                                        </p:tav>
                                        <p:tav tm="100000">
                                          <p:val>
                                            <p:strVal val="#ppt_x"/>
                                          </p:val>
                                        </p:tav>
                                      </p:tavLst>
                                    </p:anim>
                                    <p:anim calcmode="lin" valueType="num">
                                      <p:cBhvr additive="base">
                                        <p:cTn id="12" dur="1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430262" y="1496493"/>
            <a:ext cx="4026161" cy="745043"/>
          </a:xfrm>
          <a:prstGeom prst="rect">
            <a:avLst/>
          </a:prstGeom>
        </p:spPr>
        <p:txBody>
          <a:bodyPr anchor="b"/>
          <a:lstStyle/>
          <a:p>
            <a:r>
              <a:rPr lang="en-GB"/>
              <a:t>Click to edit Master title style</a:t>
            </a:r>
            <a:endParaRPr lang="en-US"/>
          </a:p>
        </p:txBody>
      </p:sp>
      <p:sp>
        <p:nvSpPr>
          <p:cNvPr id="4" name="Picture Placeholder 8"/>
          <p:cNvSpPr>
            <a:spLocks noGrp="1"/>
          </p:cNvSpPr>
          <p:nvPr>
            <p:ph type="pic" sz="quarter" idx="12"/>
          </p:nvPr>
        </p:nvSpPr>
        <p:spPr>
          <a:xfrm>
            <a:off x="-1" y="1268760"/>
            <a:ext cx="5666875" cy="3730623"/>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r>
              <a:rPr lang="en-GB"/>
              <a:t>Click icon to add picture</a:t>
            </a:r>
            <a:endParaRPr lang="en-US"/>
          </a:p>
        </p:txBody>
      </p:sp>
      <p:sp>
        <p:nvSpPr>
          <p:cNvPr id="6" name="Text Placeholder 2">
            <a:extLst>
              <a:ext uri="{FF2B5EF4-FFF2-40B4-BE49-F238E27FC236}">
                <a16:creationId xmlns:a16="http://schemas.microsoft.com/office/drawing/2014/main" id="{5327A8FB-C706-FD4E-BA5E-DE259B5FA862}"/>
              </a:ext>
            </a:extLst>
          </p:cNvPr>
          <p:cNvSpPr>
            <a:spLocks noGrp="1"/>
          </p:cNvSpPr>
          <p:nvPr>
            <p:ph type="body" sz="quarter" idx="14"/>
          </p:nvPr>
        </p:nvSpPr>
        <p:spPr>
          <a:xfrm>
            <a:off x="6427478" y="2440023"/>
            <a:ext cx="4048017" cy="1133357"/>
          </a:xfrm>
        </p:spPr>
        <p:txBody>
          <a:bodyPr>
            <a:normAutofit/>
          </a:bodyPr>
          <a:lstStyle>
            <a:lvl1pPr marL="0" indent="0">
              <a:buNone/>
              <a:defRPr sz="1600"/>
            </a:lvl1pPr>
            <a:lvl2pPr marL="358775" indent="0">
              <a:buNone/>
              <a:defRPr sz="1600"/>
            </a:lvl2pPr>
            <a:lvl3pPr marL="673100" indent="0">
              <a:buNone/>
              <a:defRPr sz="1600"/>
            </a:lvl3pPr>
            <a:lvl4pPr marL="1023937" indent="0">
              <a:buNone/>
              <a:defRPr sz="1600"/>
            </a:lvl4pPr>
            <a:lvl5pPr marL="1397000" indent="0">
              <a:buNone/>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Picture Placeholder 8">
            <a:extLst>
              <a:ext uri="{FF2B5EF4-FFF2-40B4-BE49-F238E27FC236}">
                <a16:creationId xmlns:a16="http://schemas.microsoft.com/office/drawing/2014/main" id="{67B14381-1CD8-1683-4FE8-54B2217851D8}"/>
              </a:ext>
            </a:extLst>
          </p:cNvPr>
          <p:cNvSpPr>
            <a:spLocks noGrp="1"/>
          </p:cNvSpPr>
          <p:nvPr>
            <p:ph type="pic" sz="quarter" idx="20"/>
          </p:nvPr>
        </p:nvSpPr>
        <p:spPr>
          <a:xfrm>
            <a:off x="8619651" y="3962108"/>
            <a:ext cx="1849976" cy="1863678"/>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7" name="Picture Placeholder 8">
            <a:extLst>
              <a:ext uri="{FF2B5EF4-FFF2-40B4-BE49-F238E27FC236}">
                <a16:creationId xmlns:a16="http://schemas.microsoft.com/office/drawing/2014/main" id="{77172582-C818-4F60-7DC7-26636AE555A3}"/>
              </a:ext>
            </a:extLst>
          </p:cNvPr>
          <p:cNvSpPr>
            <a:spLocks noGrp="1"/>
          </p:cNvSpPr>
          <p:nvPr>
            <p:ph type="pic" sz="quarter" idx="21"/>
          </p:nvPr>
        </p:nvSpPr>
        <p:spPr>
          <a:xfrm>
            <a:off x="6407223" y="3962108"/>
            <a:ext cx="1849976" cy="1863678"/>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8" name="Footer Placeholder 7">
            <a:extLst>
              <a:ext uri="{FF2B5EF4-FFF2-40B4-BE49-F238E27FC236}">
                <a16:creationId xmlns:a16="http://schemas.microsoft.com/office/drawing/2014/main" id="{51DFB1A5-7230-42FB-4B77-95D4A90AB79A}"/>
              </a:ext>
            </a:extLst>
          </p:cNvPr>
          <p:cNvSpPr>
            <a:spLocks noGrp="1"/>
          </p:cNvSpPr>
          <p:nvPr>
            <p:ph type="ftr" sz="quarter" idx="22"/>
          </p:nvPr>
        </p:nvSpPr>
        <p:spPr/>
        <p:txBody>
          <a:bodyPr/>
          <a:lstStyle/>
          <a:p>
            <a:endParaRPr lang="nb-NO"/>
          </a:p>
        </p:txBody>
      </p:sp>
    </p:spTree>
    <p:extLst>
      <p:ext uri="{BB962C8B-B14F-4D97-AF65-F5344CB8AC3E}">
        <p14:creationId xmlns:p14="http://schemas.microsoft.com/office/powerpoint/2010/main" val="1336716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ppt_x"/>
                                          </p:val>
                                        </p:tav>
                                        <p:tav tm="100000">
                                          <p:val>
                                            <p:strVal val="#ppt_x"/>
                                          </p:val>
                                        </p:tav>
                                      </p:tavLst>
                                    </p:anim>
                                    <p:anim calcmode="lin" valueType="num">
                                      <p:cBhvr additive="base">
                                        <p:cTn id="8" dur="1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decel="50000" fill="hold" grpId="1"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ppt_x"/>
                                          </p:val>
                                        </p:tav>
                                        <p:tav tm="100000">
                                          <p:val>
                                            <p:strVal val="#ppt_x"/>
                                          </p:val>
                                        </p:tav>
                                      </p:tavLst>
                                    </p:anim>
                                    <p:anim calcmode="lin" valueType="num">
                                      <p:cBhvr additive="base">
                                        <p:cTn id="12" dur="1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2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500" fill="hold"/>
                                        <p:tgtEl>
                                          <p:spTgt spid="5"/>
                                        </p:tgtEl>
                                        <p:attrNameLst>
                                          <p:attrName>ppt_x</p:attrName>
                                        </p:attrNameLst>
                                      </p:cBhvr>
                                      <p:tavLst>
                                        <p:tav tm="0">
                                          <p:val>
                                            <p:strVal val="#ppt_x"/>
                                          </p:val>
                                        </p:tav>
                                        <p:tav tm="100000">
                                          <p:val>
                                            <p:strVal val="#ppt_x"/>
                                          </p:val>
                                        </p:tav>
                                      </p:tavLst>
                                    </p:anim>
                                    <p:anim calcmode="lin" valueType="num">
                                      <p:cBhvr additive="base">
                                        <p:cTn id="16" dur="1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decel="50000" fill="hold" grpId="0" nodeType="withEffect">
                                  <p:stCondLst>
                                    <p:cond delay="1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500" fill="hold"/>
                                        <p:tgtEl>
                                          <p:spTgt spid="7"/>
                                        </p:tgtEl>
                                        <p:attrNameLst>
                                          <p:attrName>ppt_x</p:attrName>
                                        </p:attrNameLst>
                                      </p:cBhvr>
                                      <p:tavLst>
                                        <p:tav tm="0">
                                          <p:val>
                                            <p:strVal val="#ppt_x"/>
                                          </p:val>
                                        </p:tav>
                                        <p:tav tm="100000">
                                          <p:val>
                                            <p:strVal val="#ppt_x"/>
                                          </p:val>
                                        </p:tav>
                                      </p:tavLst>
                                    </p:anim>
                                    <p:anim calcmode="lin" valueType="num">
                                      <p:cBhvr additive="base">
                                        <p:cTn id="20" dur="1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7" grpId="0" animBg="1"/>
    </p:bld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3 Pictures b.">
    <p:spTree>
      <p:nvGrpSpPr>
        <p:cNvPr id="1" name=""/>
        <p:cNvGrpSpPr/>
        <p:nvPr/>
      </p:nvGrpSpPr>
      <p:grpSpPr>
        <a:xfrm>
          <a:off x="0" y="0"/>
          <a:ext cx="0" cy="0"/>
          <a:chOff x="0" y="0"/>
          <a:chExt cx="0" cy="0"/>
        </a:xfrm>
      </p:grpSpPr>
      <p:sp>
        <p:nvSpPr>
          <p:cNvPr id="7" name="Picture Placeholder 8"/>
          <p:cNvSpPr>
            <a:spLocks noGrp="1"/>
          </p:cNvSpPr>
          <p:nvPr>
            <p:ph type="pic" sz="quarter" idx="15"/>
          </p:nvPr>
        </p:nvSpPr>
        <p:spPr>
          <a:xfrm>
            <a:off x="6975150" y="1333532"/>
            <a:ext cx="1849976" cy="1863678"/>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8" name="Title 1"/>
          <p:cNvSpPr>
            <a:spLocks noGrp="1"/>
          </p:cNvSpPr>
          <p:nvPr>
            <p:ph type="title" hasCustomPrompt="1"/>
          </p:nvPr>
        </p:nvSpPr>
        <p:spPr>
          <a:xfrm>
            <a:off x="1767900" y="1507439"/>
            <a:ext cx="4042066" cy="734210"/>
          </a:xfrm>
          <a:prstGeom prst="rect">
            <a:avLst/>
          </a:prstGeom>
        </p:spPr>
        <p:txBody>
          <a:bodyPr anchor="b"/>
          <a:lstStyle/>
          <a:p>
            <a:r>
              <a:rPr lang="en-GB"/>
              <a:t>Click to write</a:t>
            </a:r>
            <a:endParaRPr lang="en-US"/>
          </a:p>
        </p:txBody>
      </p:sp>
      <p:sp>
        <p:nvSpPr>
          <p:cNvPr id="12" name="Text Placeholder 8">
            <a:extLst>
              <a:ext uri="{FF2B5EF4-FFF2-40B4-BE49-F238E27FC236}">
                <a16:creationId xmlns:a16="http://schemas.microsoft.com/office/drawing/2014/main" id="{3398CF1A-3D68-5F40-A552-F73FB0100E7B}"/>
              </a:ext>
            </a:extLst>
          </p:cNvPr>
          <p:cNvSpPr>
            <a:spLocks noGrp="1"/>
          </p:cNvSpPr>
          <p:nvPr>
            <p:ph type="body" sz="quarter" idx="13"/>
          </p:nvPr>
        </p:nvSpPr>
        <p:spPr>
          <a:xfrm>
            <a:off x="1791051" y="2400729"/>
            <a:ext cx="4042066" cy="599201"/>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p:txBody>
      </p:sp>
      <p:sp>
        <p:nvSpPr>
          <p:cNvPr id="14" name="Slide Number Placeholder 24">
            <a:extLst>
              <a:ext uri="{FF2B5EF4-FFF2-40B4-BE49-F238E27FC236}">
                <a16:creationId xmlns:a16="http://schemas.microsoft.com/office/drawing/2014/main" id="{EE347B36-FF7D-AC40-1FEC-36A3A41FDE82}"/>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bg2"/>
                </a:solidFill>
                <a:latin typeface="+mj-lt"/>
                <a:ea typeface="Open Sans SemiBold" charset="0"/>
                <a:cs typeface="Open Sans SemiBold" charset="0"/>
              </a:rPr>
              <a:pPr fontAlgn="auto">
                <a:spcBef>
                  <a:spcPts val="0"/>
                </a:spcBef>
                <a:spcAft>
                  <a:spcPts val="0"/>
                </a:spcAft>
                <a:defRPr/>
              </a:pPr>
              <a:t>‹#›</a:t>
            </a:fld>
            <a:endParaRPr lang="en-US" sz="800" b="1">
              <a:solidFill>
                <a:schemeClr val="bg2"/>
              </a:solidFill>
              <a:latin typeface="+mj-lt"/>
              <a:ea typeface="Open Sans SemiBold" charset="0"/>
              <a:cs typeface="Open Sans SemiBold" charset="0"/>
            </a:endParaRPr>
          </a:p>
        </p:txBody>
      </p:sp>
      <p:sp>
        <p:nvSpPr>
          <p:cNvPr id="15" name="Graphic 3">
            <a:extLst>
              <a:ext uri="{FF2B5EF4-FFF2-40B4-BE49-F238E27FC236}">
                <a16:creationId xmlns:a16="http://schemas.microsoft.com/office/drawing/2014/main" id="{0EDC1544-0B9A-A25E-8D24-7419F6A47365}"/>
              </a:ext>
            </a:extLst>
          </p:cNvPr>
          <p:cNvSpPr/>
          <p:nvPr userDrawn="1"/>
        </p:nvSpPr>
        <p:spPr>
          <a:xfrm rot="16200000">
            <a:off x="11556016" y="518259"/>
            <a:ext cx="550889" cy="14031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p:spPr>
        <p:txBody>
          <a:bodyPr anchor="ctr"/>
          <a:lstStyle/>
          <a:p>
            <a:pPr defTabSz="914330" eaLnBrk="1" fontAlgn="auto" hangingPunct="1">
              <a:spcBef>
                <a:spcPts val="0"/>
              </a:spcBef>
              <a:spcAft>
                <a:spcPts val="0"/>
              </a:spcAft>
              <a:defRPr/>
            </a:pPr>
            <a:endParaRPr lang="nb-NO">
              <a:solidFill>
                <a:schemeClr val="accent2"/>
              </a:solidFill>
              <a:latin typeface="+mn-lt"/>
            </a:endParaRPr>
          </a:p>
        </p:txBody>
      </p:sp>
      <p:sp>
        <p:nvSpPr>
          <p:cNvPr id="13" name="Picture Placeholder 8">
            <a:extLst>
              <a:ext uri="{FF2B5EF4-FFF2-40B4-BE49-F238E27FC236}">
                <a16:creationId xmlns:a16="http://schemas.microsoft.com/office/drawing/2014/main" id="{DEA9D09E-7B23-4DAF-3A7F-C76FF01A843E}"/>
              </a:ext>
            </a:extLst>
          </p:cNvPr>
          <p:cNvSpPr>
            <a:spLocks noGrp="1"/>
          </p:cNvSpPr>
          <p:nvPr>
            <p:ph type="pic" sz="quarter" idx="20"/>
          </p:nvPr>
        </p:nvSpPr>
        <p:spPr>
          <a:xfrm>
            <a:off x="6989634" y="3544664"/>
            <a:ext cx="1849976" cy="1863678"/>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16" name="Picture Placeholder 8">
            <a:extLst>
              <a:ext uri="{FF2B5EF4-FFF2-40B4-BE49-F238E27FC236}">
                <a16:creationId xmlns:a16="http://schemas.microsoft.com/office/drawing/2014/main" id="{9E40238E-FA90-0696-0B3E-96B0BDDA4392}"/>
              </a:ext>
            </a:extLst>
          </p:cNvPr>
          <p:cNvSpPr>
            <a:spLocks noGrp="1"/>
          </p:cNvSpPr>
          <p:nvPr>
            <p:ph type="pic" sz="quarter" idx="21"/>
          </p:nvPr>
        </p:nvSpPr>
        <p:spPr>
          <a:xfrm>
            <a:off x="4777206" y="3544664"/>
            <a:ext cx="1849976" cy="1863678"/>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17" name="Picture Placeholder 8">
            <a:extLst>
              <a:ext uri="{FF2B5EF4-FFF2-40B4-BE49-F238E27FC236}">
                <a16:creationId xmlns:a16="http://schemas.microsoft.com/office/drawing/2014/main" id="{D1E15DF7-3838-25E8-D057-7C18AA310713}"/>
              </a:ext>
            </a:extLst>
          </p:cNvPr>
          <p:cNvSpPr>
            <a:spLocks noGrp="1"/>
          </p:cNvSpPr>
          <p:nvPr>
            <p:ph type="pic" sz="quarter" idx="22"/>
          </p:nvPr>
        </p:nvSpPr>
        <p:spPr>
          <a:xfrm>
            <a:off x="9202061" y="3544664"/>
            <a:ext cx="1849976" cy="1863678"/>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18" name="Picture Placeholder 8">
            <a:extLst>
              <a:ext uri="{FF2B5EF4-FFF2-40B4-BE49-F238E27FC236}">
                <a16:creationId xmlns:a16="http://schemas.microsoft.com/office/drawing/2014/main" id="{04674B31-7C53-237C-0FCD-A3C56D17650C}"/>
              </a:ext>
            </a:extLst>
          </p:cNvPr>
          <p:cNvSpPr>
            <a:spLocks noGrp="1"/>
          </p:cNvSpPr>
          <p:nvPr>
            <p:ph type="pic" sz="quarter" idx="23"/>
          </p:nvPr>
        </p:nvSpPr>
        <p:spPr>
          <a:xfrm>
            <a:off x="9192344" y="1333532"/>
            <a:ext cx="1849976" cy="1863678"/>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4" name="Footer Placeholder 3">
            <a:extLst>
              <a:ext uri="{FF2B5EF4-FFF2-40B4-BE49-F238E27FC236}">
                <a16:creationId xmlns:a16="http://schemas.microsoft.com/office/drawing/2014/main" id="{467CFCAE-7A27-701A-D6AA-A7DF57FEA966}"/>
              </a:ext>
            </a:extLst>
          </p:cNvPr>
          <p:cNvSpPr>
            <a:spLocks noGrp="1"/>
          </p:cNvSpPr>
          <p:nvPr>
            <p:ph type="ftr" sz="quarter" idx="24"/>
          </p:nvPr>
        </p:nvSpPr>
        <p:spPr/>
        <p:txBody>
          <a:bodyPr/>
          <a:lstStyle/>
          <a:p>
            <a:endParaRPr lang="nb-NO"/>
          </a:p>
        </p:txBody>
      </p:sp>
    </p:spTree>
    <p:extLst>
      <p:ext uri="{BB962C8B-B14F-4D97-AF65-F5344CB8AC3E}">
        <p14:creationId xmlns:p14="http://schemas.microsoft.com/office/powerpoint/2010/main" val="2442569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ppt_x"/>
                                          </p:val>
                                        </p:tav>
                                        <p:tav tm="100000">
                                          <p:val>
                                            <p:strVal val="#ppt_x"/>
                                          </p:val>
                                        </p:tav>
                                      </p:tavLst>
                                    </p:anim>
                                    <p:anim calcmode="lin" valueType="num">
                                      <p:cBhvr additive="base">
                                        <p:cTn id="8" dur="1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500" fill="hold"/>
                                        <p:tgtEl>
                                          <p:spTgt spid="13"/>
                                        </p:tgtEl>
                                        <p:attrNameLst>
                                          <p:attrName>ppt_x</p:attrName>
                                        </p:attrNameLst>
                                      </p:cBhvr>
                                      <p:tavLst>
                                        <p:tav tm="0">
                                          <p:val>
                                            <p:strVal val="#ppt_x"/>
                                          </p:val>
                                        </p:tav>
                                        <p:tav tm="100000">
                                          <p:val>
                                            <p:strVal val="#ppt_x"/>
                                          </p:val>
                                        </p:tav>
                                      </p:tavLst>
                                    </p:anim>
                                    <p:anim calcmode="lin" valueType="num">
                                      <p:cBhvr additive="base">
                                        <p:cTn id="12" dur="1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1500" fill="hold"/>
                                        <p:tgtEl>
                                          <p:spTgt spid="16"/>
                                        </p:tgtEl>
                                        <p:attrNameLst>
                                          <p:attrName>ppt_x</p:attrName>
                                        </p:attrNameLst>
                                      </p:cBhvr>
                                      <p:tavLst>
                                        <p:tav tm="0">
                                          <p:val>
                                            <p:strVal val="#ppt_x"/>
                                          </p:val>
                                        </p:tav>
                                        <p:tav tm="100000">
                                          <p:val>
                                            <p:strVal val="#ppt_x"/>
                                          </p:val>
                                        </p:tav>
                                      </p:tavLst>
                                    </p:anim>
                                    <p:anim calcmode="lin" valueType="num">
                                      <p:cBhvr additive="base">
                                        <p:cTn id="16" dur="1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decel="5000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500" fill="hold"/>
                                        <p:tgtEl>
                                          <p:spTgt spid="17"/>
                                        </p:tgtEl>
                                        <p:attrNameLst>
                                          <p:attrName>ppt_x</p:attrName>
                                        </p:attrNameLst>
                                      </p:cBhvr>
                                      <p:tavLst>
                                        <p:tav tm="0">
                                          <p:val>
                                            <p:strVal val="#ppt_x"/>
                                          </p:val>
                                        </p:tav>
                                        <p:tav tm="100000">
                                          <p:val>
                                            <p:strVal val="#ppt_x"/>
                                          </p:val>
                                        </p:tav>
                                      </p:tavLst>
                                    </p:anim>
                                    <p:anim calcmode="lin" valueType="num">
                                      <p:cBhvr additive="base">
                                        <p:cTn id="20" dur="1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4" decel="5000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1500" fill="hold"/>
                                        <p:tgtEl>
                                          <p:spTgt spid="18"/>
                                        </p:tgtEl>
                                        <p:attrNameLst>
                                          <p:attrName>ppt_x</p:attrName>
                                        </p:attrNameLst>
                                      </p:cBhvr>
                                      <p:tavLst>
                                        <p:tav tm="0">
                                          <p:val>
                                            <p:strVal val="#ppt_x"/>
                                          </p:val>
                                        </p:tav>
                                        <p:tav tm="100000">
                                          <p:val>
                                            <p:strVal val="#ppt_x"/>
                                          </p:val>
                                        </p:tav>
                                      </p:tavLst>
                                    </p:anim>
                                    <p:anim calcmode="lin" valueType="num">
                                      <p:cBhvr additive="base">
                                        <p:cTn id="24" dur="1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6" grpId="0" animBg="1"/>
      <p:bldP spid="17" grpId="0" animBg="1"/>
      <p:bldP spid="18" grpId="0" animBg="1"/>
    </p:bld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 Pictures">
    <p:spTree>
      <p:nvGrpSpPr>
        <p:cNvPr id="1" name=""/>
        <p:cNvGrpSpPr/>
        <p:nvPr/>
      </p:nvGrpSpPr>
      <p:grpSpPr>
        <a:xfrm>
          <a:off x="0" y="0"/>
          <a:ext cx="0" cy="0"/>
          <a:chOff x="0" y="0"/>
          <a:chExt cx="0" cy="0"/>
        </a:xfrm>
      </p:grpSpPr>
      <p:sp>
        <p:nvSpPr>
          <p:cNvPr id="2" name="Title 1"/>
          <p:cNvSpPr>
            <a:spLocks noGrp="1"/>
          </p:cNvSpPr>
          <p:nvPr>
            <p:ph type="title"/>
          </p:nvPr>
        </p:nvSpPr>
        <p:spPr>
          <a:xfrm>
            <a:off x="1368424" y="794303"/>
            <a:ext cx="6129655" cy="252178"/>
          </a:xfrm>
        </p:spPr>
        <p:txBody>
          <a:bodyPr anchor="ctr"/>
          <a:lstStyle>
            <a:lvl1pPr>
              <a:defRPr sz="3200"/>
            </a:lvl1pPr>
          </a:lstStyle>
          <a:p>
            <a:r>
              <a:rPr lang="en-GB"/>
              <a:t>Click to edit Master title style</a:t>
            </a:r>
            <a:endParaRPr lang="en-US"/>
          </a:p>
        </p:txBody>
      </p:sp>
      <p:sp>
        <p:nvSpPr>
          <p:cNvPr id="10" name="Picture Placeholder 10">
            <a:extLst>
              <a:ext uri="{FF2B5EF4-FFF2-40B4-BE49-F238E27FC236}">
                <a16:creationId xmlns:a16="http://schemas.microsoft.com/office/drawing/2014/main" id="{CA7A2312-BC13-7D4E-9F91-4B27BD079D39}"/>
              </a:ext>
            </a:extLst>
          </p:cNvPr>
          <p:cNvSpPr>
            <a:spLocks noGrp="1"/>
          </p:cNvSpPr>
          <p:nvPr>
            <p:ph type="pic" sz="quarter" idx="40"/>
          </p:nvPr>
        </p:nvSpPr>
        <p:spPr>
          <a:xfrm>
            <a:off x="2244119" y="1605183"/>
            <a:ext cx="2482838" cy="4147917"/>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gradFill>
            <a:gsLst>
              <a:gs pos="0">
                <a:schemeClr val="tx2"/>
              </a:gs>
              <a:gs pos="100000">
                <a:schemeClr val="tx2">
                  <a:lumMod val="75000"/>
                </a:schemeClr>
              </a:gs>
            </a:gsLst>
            <a:lin ang="6600000" scaled="0"/>
          </a:gradFill>
        </p:spPr>
        <p:txBody>
          <a:bodyPr anchor="ctr"/>
          <a:lstStyle>
            <a:lvl1pPr>
              <a:defRPr lang="en-US"/>
            </a:lvl1pPr>
          </a:lstStyle>
          <a:p>
            <a:pPr lvl="0"/>
            <a:r>
              <a:rPr lang="en-GB"/>
              <a:t>Click icon to add picture</a:t>
            </a:r>
            <a:endParaRPr lang="en-US"/>
          </a:p>
        </p:txBody>
      </p:sp>
      <p:sp>
        <p:nvSpPr>
          <p:cNvPr id="12" name="Picture Placeholder 11">
            <a:extLst>
              <a:ext uri="{FF2B5EF4-FFF2-40B4-BE49-F238E27FC236}">
                <a16:creationId xmlns:a16="http://schemas.microsoft.com/office/drawing/2014/main" id="{2613288C-AC4A-6946-9608-77B0922FB91A}"/>
              </a:ext>
            </a:extLst>
          </p:cNvPr>
          <p:cNvSpPr>
            <a:spLocks noGrp="1"/>
          </p:cNvSpPr>
          <p:nvPr>
            <p:ph type="pic" sz="quarter" idx="41"/>
          </p:nvPr>
        </p:nvSpPr>
        <p:spPr>
          <a:xfrm>
            <a:off x="4859384" y="1605183"/>
            <a:ext cx="2482838" cy="4147917"/>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gradFill>
            <a:gsLst>
              <a:gs pos="0">
                <a:schemeClr val="tx2"/>
              </a:gs>
              <a:gs pos="100000">
                <a:schemeClr val="tx2">
                  <a:lumMod val="75000"/>
                </a:schemeClr>
              </a:gs>
            </a:gsLst>
            <a:lin ang="6600000" scaled="0"/>
          </a:gradFill>
        </p:spPr>
        <p:txBody>
          <a:bodyPr anchor="ctr"/>
          <a:lstStyle>
            <a:lvl1pPr>
              <a:defRPr lang="en-US"/>
            </a:lvl1pPr>
          </a:lstStyle>
          <a:p>
            <a:pPr lvl="0"/>
            <a:r>
              <a:rPr lang="en-GB"/>
              <a:t>Click icon to add picture</a:t>
            </a:r>
            <a:endParaRPr lang="en-US"/>
          </a:p>
        </p:txBody>
      </p:sp>
      <p:sp>
        <p:nvSpPr>
          <p:cNvPr id="13" name="Picture Placeholder 12">
            <a:extLst>
              <a:ext uri="{FF2B5EF4-FFF2-40B4-BE49-F238E27FC236}">
                <a16:creationId xmlns:a16="http://schemas.microsoft.com/office/drawing/2014/main" id="{D4D3AF74-7561-F947-9567-F2FE13C05F2B}"/>
              </a:ext>
            </a:extLst>
          </p:cNvPr>
          <p:cNvSpPr>
            <a:spLocks noGrp="1"/>
          </p:cNvSpPr>
          <p:nvPr>
            <p:ph type="pic" sz="quarter" idx="42"/>
          </p:nvPr>
        </p:nvSpPr>
        <p:spPr>
          <a:xfrm>
            <a:off x="7474649" y="1605183"/>
            <a:ext cx="2482838" cy="4147917"/>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gradFill>
            <a:gsLst>
              <a:gs pos="0">
                <a:schemeClr val="tx2"/>
              </a:gs>
              <a:gs pos="100000">
                <a:schemeClr val="tx2">
                  <a:lumMod val="75000"/>
                </a:schemeClr>
              </a:gs>
            </a:gsLst>
            <a:lin ang="6600000" scaled="0"/>
          </a:gradFill>
        </p:spPr>
        <p:txBody>
          <a:bodyPr anchor="ctr"/>
          <a:lstStyle>
            <a:lvl1pPr>
              <a:defRPr lang="en-US"/>
            </a:lvl1pPr>
          </a:lstStyle>
          <a:p>
            <a:pPr lvl="0"/>
            <a:r>
              <a:rPr lang="en-GB"/>
              <a:t>Click icon to add picture</a:t>
            </a:r>
            <a:endParaRPr lang="en-US"/>
          </a:p>
        </p:txBody>
      </p:sp>
      <p:sp>
        <p:nvSpPr>
          <p:cNvPr id="5" name="Footer Placeholder 4">
            <a:extLst>
              <a:ext uri="{FF2B5EF4-FFF2-40B4-BE49-F238E27FC236}">
                <a16:creationId xmlns:a16="http://schemas.microsoft.com/office/drawing/2014/main" id="{93E77069-BDC6-B7B8-3A7F-BA8333FA0304}"/>
              </a:ext>
            </a:extLst>
          </p:cNvPr>
          <p:cNvSpPr>
            <a:spLocks noGrp="1"/>
          </p:cNvSpPr>
          <p:nvPr>
            <p:ph type="ftr" sz="quarter" idx="43"/>
          </p:nvPr>
        </p:nvSpPr>
        <p:spPr/>
        <p:txBody>
          <a:bodyPr/>
          <a:lstStyle/>
          <a:p>
            <a:endParaRPr lang="nb-NO"/>
          </a:p>
        </p:txBody>
      </p:sp>
    </p:spTree>
    <p:extLst>
      <p:ext uri="{BB962C8B-B14F-4D97-AF65-F5344CB8AC3E}">
        <p14:creationId xmlns:p14="http://schemas.microsoft.com/office/powerpoint/2010/main" val="3479756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62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500" fill="hold"/>
                                        <p:tgtEl>
                                          <p:spTgt spid="10"/>
                                        </p:tgtEl>
                                        <p:attrNameLst>
                                          <p:attrName>ppt_x</p:attrName>
                                        </p:attrNameLst>
                                      </p:cBhvr>
                                      <p:tavLst>
                                        <p:tav tm="0">
                                          <p:val>
                                            <p:strVal val="#ppt_x"/>
                                          </p:val>
                                        </p:tav>
                                        <p:tav tm="100000">
                                          <p:val>
                                            <p:strVal val="#ppt_x"/>
                                          </p:val>
                                        </p:tav>
                                      </p:tavLst>
                                    </p:anim>
                                    <p:anim calcmode="lin" valueType="num">
                                      <p:cBhvr additive="base">
                                        <p:cTn id="8" dur="1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decel="62000" fill="hold" grpId="0" nodeType="withEffect">
                                  <p:stCondLst>
                                    <p:cond delay="1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500" fill="hold"/>
                                        <p:tgtEl>
                                          <p:spTgt spid="12"/>
                                        </p:tgtEl>
                                        <p:attrNameLst>
                                          <p:attrName>ppt_x</p:attrName>
                                        </p:attrNameLst>
                                      </p:cBhvr>
                                      <p:tavLst>
                                        <p:tav tm="0">
                                          <p:val>
                                            <p:strVal val="#ppt_x"/>
                                          </p:val>
                                        </p:tav>
                                        <p:tav tm="100000">
                                          <p:val>
                                            <p:strVal val="#ppt_x"/>
                                          </p:val>
                                        </p:tav>
                                      </p:tavLst>
                                    </p:anim>
                                    <p:anim calcmode="lin" valueType="num">
                                      <p:cBhvr additive="base">
                                        <p:cTn id="12" dur="1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decel="62000" fill="hold" grpId="0" nodeType="withEffect">
                                  <p:stCondLst>
                                    <p:cond delay="2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ppt_x"/>
                                          </p:val>
                                        </p:tav>
                                        <p:tav tm="100000">
                                          <p:val>
                                            <p:strVal val="#ppt_x"/>
                                          </p:val>
                                        </p:tav>
                                      </p:tavLst>
                                    </p:anim>
                                    <p:anim calcmode="lin" valueType="num">
                                      <p:cBhvr additive="base">
                                        <p:cTn id="16" dur="1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 Pictures c.">
    <p:spTree>
      <p:nvGrpSpPr>
        <p:cNvPr id="1" name=""/>
        <p:cNvGrpSpPr/>
        <p:nvPr/>
      </p:nvGrpSpPr>
      <p:grpSpPr>
        <a:xfrm>
          <a:off x="0" y="0"/>
          <a:ext cx="0" cy="0"/>
          <a:chOff x="0" y="0"/>
          <a:chExt cx="0" cy="0"/>
        </a:xfrm>
      </p:grpSpPr>
      <p:sp>
        <p:nvSpPr>
          <p:cNvPr id="6" name="Picture Placeholder 8"/>
          <p:cNvSpPr>
            <a:spLocks noGrp="1"/>
          </p:cNvSpPr>
          <p:nvPr>
            <p:ph type="pic" sz="quarter" idx="14"/>
          </p:nvPr>
        </p:nvSpPr>
        <p:spPr>
          <a:xfrm>
            <a:off x="6085840" y="0"/>
            <a:ext cx="6106160" cy="3413760"/>
          </a:xfrm>
          <a:prstGeom prst="rect">
            <a:avLst/>
          </a:prstGeom>
          <a:gradFill>
            <a:gsLst>
              <a:gs pos="0">
                <a:schemeClr val="tx1">
                  <a:alpha val="40000"/>
                </a:schemeClr>
              </a:gs>
              <a:gs pos="99000">
                <a:schemeClr val="tx1">
                  <a:alpha val="20000"/>
                </a:schemeClr>
              </a:gs>
            </a:gsLst>
            <a:lin ang="5400000" scaled="1"/>
          </a:gradFill>
          <a:ln>
            <a:noFill/>
          </a:ln>
          <a:effectLst>
            <a:outerShdw blurRad="762000" dist="254000" dir="5400000" algn="t" rotWithShape="0">
              <a:prstClr val="black">
                <a:alpha val="0"/>
              </a:prstClr>
            </a:outerShdw>
          </a:effectLst>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5" name="Picture Placeholder 8"/>
          <p:cNvSpPr>
            <a:spLocks noGrp="1"/>
          </p:cNvSpPr>
          <p:nvPr>
            <p:ph type="pic" sz="quarter" idx="13"/>
          </p:nvPr>
        </p:nvSpPr>
        <p:spPr>
          <a:xfrm>
            <a:off x="6085840" y="3413760"/>
            <a:ext cx="3048000" cy="34442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9" name="Picture Placeholder 8"/>
          <p:cNvSpPr>
            <a:spLocks noGrp="1"/>
          </p:cNvSpPr>
          <p:nvPr>
            <p:ph type="pic" sz="quarter" idx="16"/>
          </p:nvPr>
        </p:nvSpPr>
        <p:spPr>
          <a:xfrm>
            <a:off x="9133840" y="3413760"/>
            <a:ext cx="3058160" cy="34442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11" name="Title 1">
            <a:extLst>
              <a:ext uri="{FF2B5EF4-FFF2-40B4-BE49-F238E27FC236}">
                <a16:creationId xmlns:a16="http://schemas.microsoft.com/office/drawing/2014/main" id="{FC63F00A-8F26-9242-9654-7EADD559D93B}"/>
              </a:ext>
            </a:extLst>
          </p:cNvPr>
          <p:cNvSpPr>
            <a:spLocks noGrp="1"/>
          </p:cNvSpPr>
          <p:nvPr>
            <p:ph type="title"/>
          </p:nvPr>
        </p:nvSpPr>
        <p:spPr>
          <a:xfrm>
            <a:off x="1189831" y="1406824"/>
            <a:ext cx="4042066" cy="1249845"/>
          </a:xfrm>
          <a:prstGeom prst="rect">
            <a:avLst/>
          </a:prstGeom>
        </p:spPr>
        <p:txBody>
          <a:bodyPr/>
          <a:lstStyle/>
          <a:p>
            <a:r>
              <a:rPr lang="en-GB"/>
              <a:t>Click to edit Master title style</a:t>
            </a:r>
            <a:endParaRPr lang="en-US"/>
          </a:p>
        </p:txBody>
      </p:sp>
      <p:sp>
        <p:nvSpPr>
          <p:cNvPr id="12" name="Text Placeholder 8">
            <a:extLst>
              <a:ext uri="{FF2B5EF4-FFF2-40B4-BE49-F238E27FC236}">
                <a16:creationId xmlns:a16="http://schemas.microsoft.com/office/drawing/2014/main" id="{ADE91462-80A2-D34E-9EDB-C94F4681E56D}"/>
              </a:ext>
            </a:extLst>
          </p:cNvPr>
          <p:cNvSpPr>
            <a:spLocks noGrp="1"/>
          </p:cNvSpPr>
          <p:nvPr>
            <p:ph type="body" sz="quarter" idx="19"/>
          </p:nvPr>
        </p:nvSpPr>
        <p:spPr>
          <a:xfrm>
            <a:off x="1212982" y="2824223"/>
            <a:ext cx="4042066" cy="2499810"/>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8" name="Slide Number Placeholder 24">
            <a:extLst>
              <a:ext uri="{FF2B5EF4-FFF2-40B4-BE49-F238E27FC236}">
                <a16:creationId xmlns:a16="http://schemas.microsoft.com/office/drawing/2014/main" id="{AEF4BA26-C0C9-13E7-F4C0-2554A44221CE}"/>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bg2"/>
                </a:solidFill>
                <a:latin typeface="+mj-lt"/>
                <a:ea typeface="Open Sans SemiBold" charset="0"/>
                <a:cs typeface="Open Sans SemiBold" charset="0"/>
              </a:rPr>
              <a:pPr fontAlgn="auto">
                <a:spcBef>
                  <a:spcPts val="0"/>
                </a:spcBef>
                <a:spcAft>
                  <a:spcPts val="0"/>
                </a:spcAft>
                <a:defRPr/>
              </a:pPr>
              <a:t>‹#›</a:t>
            </a:fld>
            <a:endParaRPr lang="en-US" sz="800" b="1">
              <a:solidFill>
                <a:schemeClr val="bg2"/>
              </a:solidFill>
              <a:latin typeface="+mj-lt"/>
              <a:ea typeface="Open Sans SemiBold" charset="0"/>
              <a:cs typeface="Open Sans SemiBold" charset="0"/>
            </a:endParaRPr>
          </a:p>
        </p:txBody>
      </p:sp>
      <p:sp>
        <p:nvSpPr>
          <p:cNvPr id="10" name="Graphic 3">
            <a:extLst>
              <a:ext uri="{FF2B5EF4-FFF2-40B4-BE49-F238E27FC236}">
                <a16:creationId xmlns:a16="http://schemas.microsoft.com/office/drawing/2014/main" id="{0BAE59E1-D228-D879-B790-BDF204F11C40}"/>
              </a:ext>
            </a:extLst>
          </p:cNvPr>
          <p:cNvSpPr/>
          <p:nvPr userDrawn="1"/>
        </p:nvSpPr>
        <p:spPr>
          <a:xfrm rot="16200000">
            <a:off x="11556016" y="518259"/>
            <a:ext cx="550889" cy="14031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p:spPr>
        <p:txBody>
          <a:bodyPr anchor="ctr"/>
          <a:lstStyle/>
          <a:p>
            <a:pPr defTabSz="914330" eaLnBrk="1" fontAlgn="auto" hangingPunct="1">
              <a:spcBef>
                <a:spcPts val="0"/>
              </a:spcBef>
              <a:spcAft>
                <a:spcPts val="0"/>
              </a:spcAft>
              <a:defRPr/>
            </a:pPr>
            <a:endParaRPr lang="nb-NO">
              <a:solidFill>
                <a:schemeClr val="accent2"/>
              </a:solidFill>
              <a:latin typeface="+mn-lt"/>
            </a:endParaRPr>
          </a:p>
        </p:txBody>
      </p:sp>
    </p:spTree>
    <p:extLst>
      <p:ext uri="{BB962C8B-B14F-4D97-AF65-F5344CB8AC3E}">
        <p14:creationId xmlns:p14="http://schemas.microsoft.com/office/powerpoint/2010/main" val="1070376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ppt_x"/>
                                          </p:val>
                                        </p:tav>
                                        <p:tav tm="100000">
                                          <p:val>
                                            <p:strVal val="#ppt_x"/>
                                          </p:val>
                                        </p:tav>
                                      </p:tavLst>
                                    </p:anim>
                                    <p:anim calcmode="lin" valueType="num">
                                      <p:cBhvr additive="base">
                                        <p:cTn id="8" dur="1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fill="hold"/>
                                        <p:tgtEl>
                                          <p:spTgt spid="5"/>
                                        </p:tgtEl>
                                        <p:attrNameLst>
                                          <p:attrName>ppt_x</p:attrName>
                                        </p:attrNameLst>
                                      </p:cBhvr>
                                      <p:tavLst>
                                        <p:tav tm="0">
                                          <p:val>
                                            <p:strVal val="#ppt_x"/>
                                          </p:val>
                                        </p:tav>
                                        <p:tav tm="100000">
                                          <p:val>
                                            <p:strVal val="#ppt_x"/>
                                          </p:val>
                                        </p:tav>
                                      </p:tavLst>
                                    </p:anim>
                                    <p:anim calcmode="lin" valueType="num">
                                      <p:cBhvr additive="base">
                                        <p:cTn id="12" dur="1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500" fill="hold"/>
                                        <p:tgtEl>
                                          <p:spTgt spid="9"/>
                                        </p:tgtEl>
                                        <p:attrNameLst>
                                          <p:attrName>ppt_x</p:attrName>
                                        </p:attrNameLst>
                                      </p:cBhvr>
                                      <p:tavLst>
                                        <p:tav tm="0">
                                          <p:val>
                                            <p:strVal val="#ppt_x"/>
                                          </p:val>
                                        </p:tav>
                                        <p:tav tm="100000">
                                          <p:val>
                                            <p:strVal val="#ppt_x"/>
                                          </p:val>
                                        </p:tav>
                                      </p:tavLst>
                                    </p:anim>
                                    <p:anim calcmode="lin" valueType="num">
                                      <p:cBhvr additive="base">
                                        <p:cTn id="16" dur="1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9" grpId="0" animBg="1"/>
    </p:bld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 Pictures a.">
    <p:spTree>
      <p:nvGrpSpPr>
        <p:cNvPr id="1" name=""/>
        <p:cNvGrpSpPr/>
        <p:nvPr/>
      </p:nvGrpSpPr>
      <p:grpSpPr>
        <a:xfrm>
          <a:off x="0" y="0"/>
          <a:ext cx="0" cy="0"/>
          <a:chOff x="0" y="0"/>
          <a:chExt cx="0" cy="0"/>
        </a:xfrm>
      </p:grpSpPr>
      <p:sp>
        <p:nvSpPr>
          <p:cNvPr id="5" name="Picture Placeholder 8"/>
          <p:cNvSpPr>
            <a:spLocks noGrp="1"/>
          </p:cNvSpPr>
          <p:nvPr>
            <p:ph type="pic" sz="quarter" idx="13"/>
          </p:nvPr>
        </p:nvSpPr>
        <p:spPr>
          <a:xfrm>
            <a:off x="6085840" y="3413760"/>
            <a:ext cx="3048000" cy="34442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9" name="Picture Placeholder 8"/>
          <p:cNvSpPr>
            <a:spLocks noGrp="1"/>
          </p:cNvSpPr>
          <p:nvPr>
            <p:ph type="pic" sz="quarter" idx="16"/>
          </p:nvPr>
        </p:nvSpPr>
        <p:spPr>
          <a:xfrm>
            <a:off x="9133840" y="3413760"/>
            <a:ext cx="3058160" cy="34442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6" name="Picture Placeholder 8"/>
          <p:cNvSpPr>
            <a:spLocks noGrp="1"/>
          </p:cNvSpPr>
          <p:nvPr>
            <p:ph type="pic" sz="quarter" idx="14"/>
          </p:nvPr>
        </p:nvSpPr>
        <p:spPr>
          <a:xfrm>
            <a:off x="9133840" y="0"/>
            <a:ext cx="3058160" cy="3413760"/>
          </a:xfrm>
          <a:prstGeom prst="rect">
            <a:avLst/>
          </a:prstGeom>
          <a:gradFill>
            <a:gsLst>
              <a:gs pos="0">
                <a:schemeClr val="tx1">
                  <a:alpha val="40000"/>
                </a:schemeClr>
              </a:gs>
              <a:gs pos="99000">
                <a:schemeClr val="tx1">
                  <a:alpha val="20000"/>
                </a:schemeClr>
              </a:gs>
            </a:gsLst>
            <a:lin ang="5400000" scaled="1"/>
          </a:gradFill>
          <a:ln>
            <a:noFill/>
          </a:ln>
          <a:effectLst>
            <a:outerShdw blurRad="762000" dist="254000" dir="5400000" algn="t" rotWithShape="0">
              <a:prstClr val="black">
                <a:alpha val="0"/>
              </a:prstClr>
            </a:outerShdw>
          </a:effectLst>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7" name="Picture Placeholder 8"/>
          <p:cNvSpPr>
            <a:spLocks noGrp="1"/>
          </p:cNvSpPr>
          <p:nvPr>
            <p:ph type="pic" sz="quarter" idx="15"/>
          </p:nvPr>
        </p:nvSpPr>
        <p:spPr>
          <a:xfrm>
            <a:off x="6085840" y="-30480"/>
            <a:ext cx="3048000" cy="34442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12" name="Title 1">
            <a:extLst>
              <a:ext uri="{FF2B5EF4-FFF2-40B4-BE49-F238E27FC236}">
                <a16:creationId xmlns:a16="http://schemas.microsoft.com/office/drawing/2014/main" id="{DA3834A2-D929-A44E-9A79-E36379701D1F}"/>
              </a:ext>
            </a:extLst>
          </p:cNvPr>
          <p:cNvSpPr>
            <a:spLocks noGrp="1"/>
          </p:cNvSpPr>
          <p:nvPr>
            <p:ph type="title"/>
          </p:nvPr>
        </p:nvSpPr>
        <p:spPr>
          <a:xfrm>
            <a:off x="1189831" y="1406824"/>
            <a:ext cx="4042066" cy="1249845"/>
          </a:xfrm>
          <a:prstGeom prst="rect">
            <a:avLst/>
          </a:prstGeom>
        </p:spPr>
        <p:txBody>
          <a:bodyPr/>
          <a:lstStyle/>
          <a:p>
            <a:r>
              <a:rPr lang="en-GB"/>
              <a:t>Click to edit Master title style</a:t>
            </a:r>
            <a:endParaRPr lang="en-US"/>
          </a:p>
        </p:txBody>
      </p:sp>
      <p:sp>
        <p:nvSpPr>
          <p:cNvPr id="13" name="Text Placeholder 8">
            <a:extLst>
              <a:ext uri="{FF2B5EF4-FFF2-40B4-BE49-F238E27FC236}">
                <a16:creationId xmlns:a16="http://schemas.microsoft.com/office/drawing/2014/main" id="{83FAF8D6-2645-3E47-AAF1-58449F2A884F}"/>
              </a:ext>
            </a:extLst>
          </p:cNvPr>
          <p:cNvSpPr>
            <a:spLocks noGrp="1"/>
          </p:cNvSpPr>
          <p:nvPr>
            <p:ph type="body" sz="quarter" idx="19"/>
          </p:nvPr>
        </p:nvSpPr>
        <p:spPr>
          <a:xfrm>
            <a:off x="1212982" y="2824223"/>
            <a:ext cx="4042066" cy="2499810"/>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10" name="Slide Number Placeholder 24">
            <a:extLst>
              <a:ext uri="{FF2B5EF4-FFF2-40B4-BE49-F238E27FC236}">
                <a16:creationId xmlns:a16="http://schemas.microsoft.com/office/drawing/2014/main" id="{6388DF46-F03C-F134-F0B1-F73CCDFA789E}"/>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bg2"/>
                </a:solidFill>
                <a:latin typeface="+mj-lt"/>
                <a:ea typeface="Open Sans SemiBold" charset="0"/>
                <a:cs typeface="Open Sans SemiBold" charset="0"/>
              </a:rPr>
              <a:pPr fontAlgn="auto">
                <a:spcBef>
                  <a:spcPts val="0"/>
                </a:spcBef>
                <a:spcAft>
                  <a:spcPts val="0"/>
                </a:spcAft>
                <a:defRPr/>
              </a:pPr>
              <a:t>‹#›</a:t>
            </a:fld>
            <a:endParaRPr lang="en-US" sz="800" b="1">
              <a:solidFill>
                <a:schemeClr val="bg2"/>
              </a:solidFill>
              <a:latin typeface="+mj-lt"/>
              <a:ea typeface="Open Sans SemiBold" charset="0"/>
              <a:cs typeface="Open Sans SemiBold" charset="0"/>
            </a:endParaRPr>
          </a:p>
        </p:txBody>
      </p:sp>
      <p:sp>
        <p:nvSpPr>
          <p:cNvPr id="11" name="Graphic 3">
            <a:extLst>
              <a:ext uri="{FF2B5EF4-FFF2-40B4-BE49-F238E27FC236}">
                <a16:creationId xmlns:a16="http://schemas.microsoft.com/office/drawing/2014/main" id="{288A4032-F784-8196-0F32-5FCD432AE689}"/>
              </a:ext>
            </a:extLst>
          </p:cNvPr>
          <p:cNvSpPr/>
          <p:nvPr userDrawn="1"/>
        </p:nvSpPr>
        <p:spPr>
          <a:xfrm rot="16200000">
            <a:off x="11556016" y="518259"/>
            <a:ext cx="550889" cy="14031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p:spPr>
        <p:txBody>
          <a:bodyPr anchor="ctr"/>
          <a:lstStyle/>
          <a:p>
            <a:pPr defTabSz="914330" eaLnBrk="1" fontAlgn="auto" hangingPunct="1">
              <a:spcBef>
                <a:spcPts val="0"/>
              </a:spcBef>
              <a:spcAft>
                <a:spcPts val="0"/>
              </a:spcAft>
              <a:defRPr/>
            </a:pPr>
            <a:endParaRPr lang="nb-NO">
              <a:solidFill>
                <a:schemeClr val="accent2"/>
              </a:solidFill>
              <a:latin typeface="+mn-lt"/>
            </a:endParaRPr>
          </a:p>
        </p:txBody>
      </p:sp>
    </p:spTree>
    <p:extLst>
      <p:ext uri="{BB962C8B-B14F-4D97-AF65-F5344CB8AC3E}">
        <p14:creationId xmlns:p14="http://schemas.microsoft.com/office/powerpoint/2010/main" val="1702132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500" fill="hold"/>
                                        <p:tgtEl>
                                          <p:spTgt spid="5"/>
                                        </p:tgtEl>
                                        <p:attrNameLst>
                                          <p:attrName>ppt_x</p:attrName>
                                        </p:attrNameLst>
                                      </p:cBhvr>
                                      <p:tavLst>
                                        <p:tav tm="0">
                                          <p:val>
                                            <p:strVal val="#ppt_x"/>
                                          </p:val>
                                        </p:tav>
                                        <p:tav tm="100000">
                                          <p:val>
                                            <p:strVal val="#ppt_x"/>
                                          </p:val>
                                        </p:tav>
                                      </p:tavLst>
                                    </p:anim>
                                    <p:anim calcmode="lin" valueType="num">
                                      <p:cBhvr additive="base">
                                        <p:cTn id="8" dur="1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ppt_x"/>
                                          </p:val>
                                        </p:tav>
                                        <p:tav tm="100000">
                                          <p:val>
                                            <p:strVal val="#ppt_x"/>
                                          </p:val>
                                        </p:tav>
                                      </p:tavLst>
                                    </p:anim>
                                    <p:anim calcmode="lin" valueType="num">
                                      <p:cBhvr additive="base">
                                        <p:cTn id="12" dur="1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1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500" fill="hold"/>
                                        <p:tgtEl>
                                          <p:spTgt spid="6"/>
                                        </p:tgtEl>
                                        <p:attrNameLst>
                                          <p:attrName>ppt_x</p:attrName>
                                        </p:attrNameLst>
                                      </p:cBhvr>
                                      <p:tavLst>
                                        <p:tav tm="0">
                                          <p:val>
                                            <p:strVal val="#ppt_x"/>
                                          </p:val>
                                        </p:tav>
                                        <p:tav tm="100000">
                                          <p:val>
                                            <p:strVal val="#ppt_x"/>
                                          </p:val>
                                        </p:tav>
                                      </p:tavLst>
                                    </p:anim>
                                    <p:anim calcmode="lin" valueType="num">
                                      <p:cBhvr additive="base">
                                        <p:cTn id="16" dur="1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decel="50000" fill="hold" grpId="0" nodeType="withEffect">
                                  <p:stCondLst>
                                    <p:cond delay="1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500" fill="hold"/>
                                        <p:tgtEl>
                                          <p:spTgt spid="9"/>
                                        </p:tgtEl>
                                        <p:attrNameLst>
                                          <p:attrName>ppt_x</p:attrName>
                                        </p:attrNameLst>
                                      </p:cBhvr>
                                      <p:tavLst>
                                        <p:tav tm="0">
                                          <p:val>
                                            <p:strVal val="#ppt_x"/>
                                          </p:val>
                                        </p:tav>
                                        <p:tav tm="100000">
                                          <p:val>
                                            <p:strVal val="#ppt_x"/>
                                          </p:val>
                                        </p:tav>
                                      </p:tavLst>
                                    </p:anim>
                                    <p:anim calcmode="lin" valueType="num">
                                      <p:cBhvr additive="base">
                                        <p:cTn id="20" dur="1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6" grpId="0" animBg="1"/>
      <p:bldP spid="7" grpId="0" animBg="1"/>
    </p:bld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 Pictures b.">
    <p:spTree>
      <p:nvGrpSpPr>
        <p:cNvPr id="1" name=""/>
        <p:cNvGrpSpPr/>
        <p:nvPr/>
      </p:nvGrpSpPr>
      <p:grpSpPr>
        <a:xfrm>
          <a:off x="0" y="0"/>
          <a:ext cx="0" cy="0"/>
          <a:chOff x="0" y="0"/>
          <a:chExt cx="0" cy="0"/>
        </a:xfrm>
      </p:grpSpPr>
      <p:sp>
        <p:nvSpPr>
          <p:cNvPr id="6" name="Picture Placeholder 8"/>
          <p:cNvSpPr>
            <a:spLocks noGrp="1"/>
          </p:cNvSpPr>
          <p:nvPr>
            <p:ph type="pic" sz="quarter" idx="14"/>
          </p:nvPr>
        </p:nvSpPr>
        <p:spPr>
          <a:xfrm>
            <a:off x="8339757" y="802106"/>
            <a:ext cx="2745338" cy="2467702"/>
          </a:xfrm>
          <a:prstGeom prst="rect">
            <a:avLst/>
          </a:prstGeom>
          <a:gradFill>
            <a:gsLst>
              <a:gs pos="0">
                <a:schemeClr val="tx1">
                  <a:alpha val="40000"/>
                </a:schemeClr>
              </a:gs>
              <a:gs pos="99000">
                <a:schemeClr val="tx1">
                  <a:alpha val="20000"/>
                </a:schemeClr>
              </a:gs>
            </a:gsLst>
            <a:lin ang="5400000" scaled="1"/>
          </a:gradFill>
          <a:ln>
            <a:noFill/>
          </a:ln>
          <a:effectLst>
            <a:outerShdw blurRad="762000" dist="254000" dir="5400000" algn="t" rotWithShape="0">
              <a:prstClr val="black">
                <a:alpha val="0"/>
              </a:prstClr>
            </a:outerShdw>
          </a:effectLst>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5" name="Picture Placeholder 8"/>
          <p:cNvSpPr>
            <a:spLocks noGrp="1"/>
          </p:cNvSpPr>
          <p:nvPr>
            <p:ph type="pic" sz="quarter" idx="13"/>
          </p:nvPr>
        </p:nvSpPr>
        <p:spPr>
          <a:xfrm>
            <a:off x="5412073" y="3413760"/>
            <a:ext cx="2736216" cy="248973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7" name="Picture Placeholder 8"/>
          <p:cNvSpPr>
            <a:spLocks noGrp="1"/>
          </p:cNvSpPr>
          <p:nvPr>
            <p:ph type="pic" sz="quarter" idx="15"/>
          </p:nvPr>
        </p:nvSpPr>
        <p:spPr>
          <a:xfrm>
            <a:off x="5412073" y="786062"/>
            <a:ext cx="2745338" cy="249133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9" name="Picture Placeholder 8"/>
          <p:cNvSpPr>
            <a:spLocks noGrp="1"/>
          </p:cNvSpPr>
          <p:nvPr>
            <p:ph type="pic" sz="quarter" idx="16"/>
          </p:nvPr>
        </p:nvSpPr>
        <p:spPr>
          <a:xfrm>
            <a:off x="8339757" y="3413760"/>
            <a:ext cx="2745338" cy="248973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12" name="Title 1">
            <a:extLst>
              <a:ext uri="{FF2B5EF4-FFF2-40B4-BE49-F238E27FC236}">
                <a16:creationId xmlns:a16="http://schemas.microsoft.com/office/drawing/2014/main" id="{5C1BC146-BA40-6141-8239-18FCC2A92C5A}"/>
              </a:ext>
            </a:extLst>
          </p:cNvPr>
          <p:cNvSpPr>
            <a:spLocks noGrp="1"/>
          </p:cNvSpPr>
          <p:nvPr>
            <p:ph type="title"/>
          </p:nvPr>
        </p:nvSpPr>
        <p:spPr>
          <a:xfrm>
            <a:off x="1189831" y="1406824"/>
            <a:ext cx="3301145" cy="1249845"/>
          </a:xfrm>
          <a:prstGeom prst="rect">
            <a:avLst/>
          </a:prstGeom>
        </p:spPr>
        <p:txBody>
          <a:bodyPr/>
          <a:lstStyle/>
          <a:p>
            <a:r>
              <a:rPr lang="en-GB"/>
              <a:t>Click to edit Master title style</a:t>
            </a:r>
            <a:endParaRPr lang="en-US"/>
          </a:p>
        </p:txBody>
      </p:sp>
      <p:sp>
        <p:nvSpPr>
          <p:cNvPr id="13" name="Text Placeholder 8">
            <a:extLst>
              <a:ext uri="{FF2B5EF4-FFF2-40B4-BE49-F238E27FC236}">
                <a16:creationId xmlns:a16="http://schemas.microsoft.com/office/drawing/2014/main" id="{51DAC4E0-2964-5849-A71E-09CAD93B58CC}"/>
              </a:ext>
            </a:extLst>
          </p:cNvPr>
          <p:cNvSpPr>
            <a:spLocks noGrp="1"/>
          </p:cNvSpPr>
          <p:nvPr>
            <p:ph type="body" sz="quarter" idx="19"/>
          </p:nvPr>
        </p:nvSpPr>
        <p:spPr>
          <a:xfrm>
            <a:off x="1212982" y="2824223"/>
            <a:ext cx="3301145" cy="2499810"/>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Footer Placeholder 3">
            <a:extLst>
              <a:ext uri="{FF2B5EF4-FFF2-40B4-BE49-F238E27FC236}">
                <a16:creationId xmlns:a16="http://schemas.microsoft.com/office/drawing/2014/main" id="{7D8F4CA6-DC95-ECFF-7E5E-5EBDE8829C68}"/>
              </a:ext>
            </a:extLst>
          </p:cNvPr>
          <p:cNvSpPr>
            <a:spLocks noGrp="1"/>
          </p:cNvSpPr>
          <p:nvPr>
            <p:ph type="ftr" sz="quarter" idx="20"/>
          </p:nvPr>
        </p:nvSpPr>
        <p:spPr/>
        <p:txBody>
          <a:bodyPr/>
          <a:lstStyle/>
          <a:p>
            <a:endParaRPr lang="nb-NO"/>
          </a:p>
        </p:txBody>
      </p:sp>
    </p:spTree>
    <p:extLst>
      <p:ext uri="{BB962C8B-B14F-4D97-AF65-F5344CB8AC3E}">
        <p14:creationId xmlns:p14="http://schemas.microsoft.com/office/powerpoint/2010/main" val="3884748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ppt_x"/>
                                          </p:val>
                                        </p:tav>
                                        <p:tav tm="100000">
                                          <p:val>
                                            <p:strVal val="#ppt_x"/>
                                          </p:val>
                                        </p:tav>
                                      </p:tavLst>
                                    </p:anim>
                                    <p:anim calcmode="lin" valueType="num">
                                      <p:cBhvr additive="base">
                                        <p:cTn id="8" dur="1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5000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ppt_x"/>
                                          </p:val>
                                        </p:tav>
                                        <p:tav tm="100000">
                                          <p:val>
                                            <p:strVal val="#ppt_x"/>
                                          </p:val>
                                        </p:tav>
                                      </p:tavLst>
                                    </p:anim>
                                    <p:anim calcmode="lin" valueType="num">
                                      <p:cBhvr additive="base">
                                        <p:cTn id="12" dur="15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4" decel="5000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500" fill="hold"/>
                                        <p:tgtEl>
                                          <p:spTgt spid="5"/>
                                        </p:tgtEl>
                                        <p:attrNameLst>
                                          <p:attrName>ppt_x</p:attrName>
                                        </p:attrNameLst>
                                      </p:cBhvr>
                                      <p:tavLst>
                                        <p:tav tm="0">
                                          <p:val>
                                            <p:strVal val="#ppt_x"/>
                                          </p:val>
                                        </p:tav>
                                        <p:tav tm="100000">
                                          <p:val>
                                            <p:strVal val="#ppt_x"/>
                                          </p:val>
                                        </p:tav>
                                      </p:tavLst>
                                    </p:anim>
                                    <p:anim calcmode="lin" valueType="num">
                                      <p:cBhvr additive="base">
                                        <p:cTn id="16" dur="1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decel="50000" fill="hold" grpId="0" nodeType="withEffect">
                                  <p:stCondLst>
                                    <p:cond delay="1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500" fill="hold"/>
                                        <p:tgtEl>
                                          <p:spTgt spid="9"/>
                                        </p:tgtEl>
                                        <p:attrNameLst>
                                          <p:attrName>ppt_x</p:attrName>
                                        </p:attrNameLst>
                                      </p:cBhvr>
                                      <p:tavLst>
                                        <p:tav tm="0">
                                          <p:val>
                                            <p:strVal val="#ppt_x"/>
                                          </p:val>
                                        </p:tav>
                                        <p:tav tm="100000">
                                          <p:val>
                                            <p:strVal val="#ppt_x"/>
                                          </p:val>
                                        </p:tav>
                                      </p:tavLst>
                                    </p:anim>
                                    <p:anim calcmode="lin" valueType="num">
                                      <p:cBhvr additive="base">
                                        <p:cTn id="20" dur="1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7" grpId="0" animBg="1"/>
      <p:bldP spid="9" grpId="0" animBg="1"/>
    </p:bld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8"/>
          <p:cNvSpPr>
            <a:spLocks noGrp="1"/>
          </p:cNvSpPr>
          <p:nvPr>
            <p:ph type="pic" sz="quarter" idx="12"/>
          </p:nvPr>
        </p:nvSpPr>
        <p:spPr>
          <a:xfrm>
            <a:off x="4729090" y="1358347"/>
            <a:ext cx="3037840" cy="1717040"/>
          </a:xfrm>
          <a:prstGeom prst="rect">
            <a:avLst/>
          </a:prstGeom>
          <a:gradFill>
            <a:gsLst>
              <a:gs pos="0">
                <a:schemeClr val="tx1">
                  <a:alpha val="40000"/>
                </a:schemeClr>
              </a:gs>
              <a:gs pos="99000">
                <a:schemeClr val="tx1">
                  <a:alpha val="20000"/>
                </a:schemeClr>
              </a:gs>
            </a:gsLst>
            <a:lin ang="5400000" scaled="1"/>
          </a:gradFill>
          <a:ln>
            <a:noFill/>
          </a:ln>
          <a:effectLst>
            <a:outerShdw blurRad="762000" dist="254000" dir="5400000" algn="t" rotWithShape="0">
              <a:prstClr val="black">
                <a:alpha val="0"/>
              </a:prstClr>
            </a:outerShdw>
          </a:effectLst>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6" name="Picture Placeholder 8"/>
          <p:cNvSpPr>
            <a:spLocks noGrp="1"/>
          </p:cNvSpPr>
          <p:nvPr>
            <p:ph type="pic" sz="quarter" idx="13"/>
          </p:nvPr>
        </p:nvSpPr>
        <p:spPr>
          <a:xfrm>
            <a:off x="8051410" y="1945249"/>
            <a:ext cx="3037840" cy="17170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7" name="Picture Placeholder 8"/>
          <p:cNvSpPr>
            <a:spLocks noGrp="1"/>
          </p:cNvSpPr>
          <p:nvPr>
            <p:ph type="pic" sz="quarter" idx="14"/>
          </p:nvPr>
        </p:nvSpPr>
        <p:spPr>
          <a:xfrm>
            <a:off x="4729090" y="3451142"/>
            <a:ext cx="3037840" cy="17170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8" name="Picture Placeholder 8"/>
          <p:cNvSpPr>
            <a:spLocks noGrp="1"/>
          </p:cNvSpPr>
          <p:nvPr>
            <p:ph type="pic" sz="quarter" idx="15"/>
          </p:nvPr>
        </p:nvSpPr>
        <p:spPr>
          <a:xfrm>
            <a:off x="8051410" y="4009942"/>
            <a:ext cx="3037840" cy="17170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11" name="Title 1">
            <a:extLst>
              <a:ext uri="{FF2B5EF4-FFF2-40B4-BE49-F238E27FC236}">
                <a16:creationId xmlns:a16="http://schemas.microsoft.com/office/drawing/2014/main" id="{4CC4D549-BBC4-BE44-85CA-55FA21683BC5}"/>
              </a:ext>
            </a:extLst>
          </p:cNvPr>
          <p:cNvSpPr>
            <a:spLocks noGrp="1"/>
          </p:cNvSpPr>
          <p:nvPr>
            <p:ph type="title"/>
          </p:nvPr>
        </p:nvSpPr>
        <p:spPr>
          <a:xfrm>
            <a:off x="1484472" y="1427144"/>
            <a:ext cx="2790058" cy="1249845"/>
          </a:xfrm>
          <a:prstGeom prst="rect">
            <a:avLst/>
          </a:prstGeom>
        </p:spPr>
        <p:txBody>
          <a:bodyPr/>
          <a:lstStyle/>
          <a:p>
            <a:r>
              <a:rPr lang="en-GB"/>
              <a:t>Click to edit Master title style</a:t>
            </a:r>
            <a:endParaRPr lang="en-US"/>
          </a:p>
        </p:txBody>
      </p:sp>
      <p:sp>
        <p:nvSpPr>
          <p:cNvPr id="12" name="Text Placeholder 8">
            <a:extLst>
              <a:ext uri="{FF2B5EF4-FFF2-40B4-BE49-F238E27FC236}">
                <a16:creationId xmlns:a16="http://schemas.microsoft.com/office/drawing/2014/main" id="{76D95224-93E5-5947-8AE0-FB93BFA1EB79}"/>
              </a:ext>
            </a:extLst>
          </p:cNvPr>
          <p:cNvSpPr>
            <a:spLocks noGrp="1"/>
          </p:cNvSpPr>
          <p:nvPr>
            <p:ph type="body" sz="quarter" idx="19"/>
          </p:nvPr>
        </p:nvSpPr>
        <p:spPr>
          <a:xfrm>
            <a:off x="1507623" y="2844543"/>
            <a:ext cx="2790058" cy="2499810"/>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5" name="Footer Placeholder 4">
            <a:extLst>
              <a:ext uri="{FF2B5EF4-FFF2-40B4-BE49-F238E27FC236}">
                <a16:creationId xmlns:a16="http://schemas.microsoft.com/office/drawing/2014/main" id="{0546FC42-8096-470E-A9BC-97574CE6F128}"/>
              </a:ext>
            </a:extLst>
          </p:cNvPr>
          <p:cNvSpPr>
            <a:spLocks noGrp="1"/>
          </p:cNvSpPr>
          <p:nvPr>
            <p:ph type="ftr" sz="quarter" idx="20"/>
          </p:nvPr>
        </p:nvSpPr>
        <p:spPr/>
        <p:txBody>
          <a:bodyPr/>
          <a:lstStyle/>
          <a:p>
            <a:endParaRPr lang="nb-NO"/>
          </a:p>
        </p:txBody>
      </p:sp>
    </p:spTree>
    <p:extLst>
      <p:ext uri="{BB962C8B-B14F-4D97-AF65-F5344CB8AC3E}">
        <p14:creationId xmlns:p14="http://schemas.microsoft.com/office/powerpoint/2010/main" val="2631763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ppt_x"/>
                                          </p:val>
                                        </p:tav>
                                        <p:tav tm="100000">
                                          <p:val>
                                            <p:strVal val="#ppt_x"/>
                                          </p:val>
                                        </p:tav>
                                      </p:tavLst>
                                    </p:anim>
                                    <p:anim calcmode="lin" valueType="num">
                                      <p:cBhvr additive="base">
                                        <p:cTn id="8" dur="1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4" decel="5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ppt_x"/>
                                          </p:val>
                                        </p:tav>
                                        <p:tav tm="100000">
                                          <p:val>
                                            <p:strVal val="#ppt_x"/>
                                          </p:val>
                                        </p:tav>
                                      </p:tavLst>
                                    </p:anim>
                                    <p:anim calcmode="lin" valueType="num">
                                      <p:cBhvr additive="base">
                                        <p:cTn id="12" dur="1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1" decel="5000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500" fill="hold"/>
                                        <p:tgtEl>
                                          <p:spTgt spid="6"/>
                                        </p:tgtEl>
                                        <p:attrNameLst>
                                          <p:attrName>ppt_x</p:attrName>
                                        </p:attrNameLst>
                                      </p:cBhvr>
                                      <p:tavLst>
                                        <p:tav tm="0">
                                          <p:val>
                                            <p:strVal val="#ppt_x"/>
                                          </p:val>
                                        </p:tav>
                                        <p:tav tm="100000">
                                          <p:val>
                                            <p:strVal val="#ppt_x"/>
                                          </p:val>
                                        </p:tav>
                                      </p:tavLst>
                                    </p:anim>
                                    <p:anim calcmode="lin" valueType="num">
                                      <p:cBhvr additive="base">
                                        <p:cTn id="16" dur="1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4" decel="5000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500" fill="hold"/>
                                        <p:tgtEl>
                                          <p:spTgt spid="8"/>
                                        </p:tgtEl>
                                        <p:attrNameLst>
                                          <p:attrName>ppt_x</p:attrName>
                                        </p:attrNameLst>
                                      </p:cBhvr>
                                      <p:tavLst>
                                        <p:tav tm="0">
                                          <p:val>
                                            <p:strVal val="#ppt_x"/>
                                          </p:val>
                                        </p:tav>
                                        <p:tav tm="100000">
                                          <p:val>
                                            <p:strVal val="#ppt_x"/>
                                          </p:val>
                                        </p:tav>
                                      </p:tavLst>
                                    </p:anim>
                                    <p:anim calcmode="lin" valueType="num">
                                      <p:cBhvr additive="base">
                                        <p:cTn id="20" dur="1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4 Pictures ">
    <p:spTree>
      <p:nvGrpSpPr>
        <p:cNvPr id="1" name=""/>
        <p:cNvGrpSpPr/>
        <p:nvPr/>
      </p:nvGrpSpPr>
      <p:grpSpPr>
        <a:xfrm>
          <a:off x="0" y="0"/>
          <a:ext cx="0" cy="0"/>
          <a:chOff x="0" y="0"/>
          <a:chExt cx="0" cy="0"/>
        </a:xfrm>
      </p:grpSpPr>
      <p:sp>
        <p:nvSpPr>
          <p:cNvPr id="2" name="Title 1"/>
          <p:cNvSpPr>
            <a:spLocks noGrp="1"/>
          </p:cNvSpPr>
          <p:nvPr>
            <p:ph type="title"/>
          </p:nvPr>
        </p:nvSpPr>
        <p:spPr>
          <a:xfrm>
            <a:off x="2028825" y="946702"/>
            <a:ext cx="4067176" cy="1249845"/>
          </a:xfrm>
          <a:prstGeom prst="rect">
            <a:avLst/>
          </a:prstGeom>
        </p:spPr>
        <p:txBody>
          <a:bodyPr/>
          <a:lstStyle/>
          <a:p>
            <a:r>
              <a:rPr lang="en-GB"/>
              <a:t>Click to edit Master title style</a:t>
            </a:r>
            <a:endParaRPr lang="en-US"/>
          </a:p>
        </p:txBody>
      </p:sp>
      <p:sp>
        <p:nvSpPr>
          <p:cNvPr id="4" name="Picture Placeholder 8"/>
          <p:cNvSpPr>
            <a:spLocks noGrp="1"/>
          </p:cNvSpPr>
          <p:nvPr>
            <p:ph type="pic" sz="quarter" idx="14"/>
          </p:nvPr>
        </p:nvSpPr>
        <p:spPr>
          <a:xfrm>
            <a:off x="4063466" y="2286000"/>
            <a:ext cx="2032000" cy="2865120"/>
          </a:xfrm>
          <a:prstGeom prst="rect">
            <a:avLst/>
          </a:prstGeom>
          <a:gradFill>
            <a:gsLst>
              <a:gs pos="0">
                <a:schemeClr val="tx1">
                  <a:alpha val="40000"/>
                </a:schemeClr>
              </a:gs>
              <a:gs pos="99000">
                <a:schemeClr val="tx1">
                  <a:alpha val="20000"/>
                </a:schemeClr>
              </a:gs>
            </a:gsLst>
            <a:lin ang="5400000" scaled="1"/>
          </a:gradFill>
          <a:ln>
            <a:noFill/>
          </a:ln>
          <a:effectLst>
            <a:outerShdw blurRad="762000" dist="254000" dir="5400000" algn="t" rotWithShape="0">
              <a:prstClr val="black">
                <a:alpha val="0"/>
              </a:prstClr>
            </a:outerShdw>
          </a:effectLst>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5" name="Picture Placeholder 8"/>
          <p:cNvSpPr>
            <a:spLocks noGrp="1"/>
          </p:cNvSpPr>
          <p:nvPr>
            <p:ph type="pic" sz="quarter" idx="13"/>
          </p:nvPr>
        </p:nvSpPr>
        <p:spPr>
          <a:xfrm>
            <a:off x="6312001" y="2286000"/>
            <a:ext cx="2032000" cy="28651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6" name="Picture Placeholder 8"/>
          <p:cNvSpPr>
            <a:spLocks noGrp="1"/>
          </p:cNvSpPr>
          <p:nvPr>
            <p:ph type="pic" sz="quarter" idx="15"/>
          </p:nvPr>
        </p:nvSpPr>
        <p:spPr>
          <a:xfrm>
            <a:off x="8560536" y="2286000"/>
            <a:ext cx="2032000" cy="28651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9" name="Picture Placeholder 8"/>
          <p:cNvSpPr>
            <a:spLocks noGrp="1"/>
          </p:cNvSpPr>
          <p:nvPr>
            <p:ph type="pic" sz="quarter" idx="18"/>
          </p:nvPr>
        </p:nvSpPr>
        <p:spPr>
          <a:xfrm>
            <a:off x="1814931" y="2286000"/>
            <a:ext cx="2032000" cy="28651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8" name="Footer Placeholder 7">
            <a:extLst>
              <a:ext uri="{FF2B5EF4-FFF2-40B4-BE49-F238E27FC236}">
                <a16:creationId xmlns:a16="http://schemas.microsoft.com/office/drawing/2014/main" id="{92DE7212-B1C1-1441-69D6-C1A1DFF133E1}"/>
              </a:ext>
            </a:extLst>
          </p:cNvPr>
          <p:cNvSpPr>
            <a:spLocks noGrp="1"/>
          </p:cNvSpPr>
          <p:nvPr>
            <p:ph type="ftr" sz="quarter" idx="19"/>
          </p:nvPr>
        </p:nvSpPr>
        <p:spPr/>
        <p:txBody>
          <a:bodyPr/>
          <a:lstStyle/>
          <a:p>
            <a:endParaRPr lang="nb-NO"/>
          </a:p>
        </p:txBody>
      </p:sp>
    </p:spTree>
    <p:extLst>
      <p:ext uri="{BB962C8B-B14F-4D97-AF65-F5344CB8AC3E}">
        <p14:creationId xmlns:p14="http://schemas.microsoft.com/office/powerpoint/2010/main" val="184112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ppt_x"/>
                                          </p:val>
                                        </p:tav>
                                        <p:tav tm="100000">
                                          <p:val>
                                            <p:strVal val="#ppt_x"/>
                                          </p:val>
                                        </p:tav>
                                      </p:tavLst>
                                    </p:anim>
                                    <p:anim calcmode="lin" valueType="num">
                                      <p:cBhvr additive="base">
                                        <p:cTn id="8" dur="1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1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ppt_x"/>
                                          </p:val>
                                        </p:tav>
                                        <p:tav tm="100000">
                                          <p:val>
                                            <p:strVal val="#ppt_x"/>
                                          </p:val>
                                        </p:tav>
                                      </p:tavLst>
                                    </p:anim>
                                    <p:anim calcmode="lin" valueType="num">
                                      <p:cBhvr additive="base">
                                        <p:cTn id="12" dur="1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2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500" fill="hold"/>
                                        <p:tgtEl>
                                          <p:spTgt spid="5"/>
                                        </p:tgtEl>
                                        <p:attrNameLst>
                                          <p:attrName>ppt_x</p:attrName>
                                        </p:attrNameLst>
                                      </p:cBhvr>
                                      <p:tavLst>
                                        <p:tav tm="0">
                                          <p:val>
                                            <p:strVal val="#ppt_x"/>
                                          </p:val>
                                        </p:tav>
                                        <p:tav tm="100000">
                                          <p:val>
                                            <p:strVal val="#ppt_x"/>
                                          </p:val>
                                        </p:tav>
                                      </p:tavLst>
                                    </p:anim>
                                    <p:anim calcmode="lin" valueType="num">
                                      <p:cBhvr additive="base">
                                        <p:cTn id="16" dur="1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decel="50000" fill="hold" grpId="0" nodeType="withEffect">
                                  <p:stCondLst>
                                    <p:cond delay="3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500" fill="hold"/>
                                        <p:tgtEl>
                                          <p:spTgt spid="6"/>
                                        </p:tgtEl>
                                        <p:attrNameLst>
                                          <p:attrName>ppt_x</p:attrName>
                                        </p:attrNameLst>
                                      </p:cBhvr>
                                      <p:tavLst>
                                        <p:tav tm="0">
                                          <p:val>
                                            <p:strVal val="#ppt_x"/>
                                          </p:val>
                                        </p:tav>
                                        <p:tav tm="100000">
                                          <p:val>
                                            <p:strVal val="#ppt_x"/>
                                          </p:val>
                                        </p:tav>
                                      </p:tavLst>
                                    </p:anim>
                                    <p:anim calcmode="lin" valueType="num">
                                      <p:cBhvr additive="base">
                                        <p:cTn id="20" dur="1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animBg="1"/>
    </p:bld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Many pictures">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28825" y="946702"/>
            <a:ext cx="4067176" cy="1249845"/>
          </a:xfrm>
          <a:prstGeom prst="rect">
            <a:avLst/>
          </a:prstGeom>
        </p:spPr>
        <p:txBody>
          <a:bodyPr/>
          <a:lstStyle/>
          <a:p>
            <a:r>
              <a:rPr lang="en-GB"/>
              <a:t>Click to edit Master title style</a:t>
            </a:r>
            <a:endParaRPr lang="en-US"/>
          </a:p>
        </p:txBody>
      </p:sp>
      <p:sp>
        <p:nvSpPr>
          <p:cNvPr id="5" name="Picture Placeholder 8"/>
          <p:cNvSpPr>
            <a:spLocks noGrp="1"/>
          </p:cNvSpPr>
          <p:nvPr>
            <p:ph type="pic" sz="quarter" idx="13"/>
          </p:nvPr>
        </p:nvSpPr>
        <p:spPr>
          <a:xfrm>
            <a:off x="8128000" y="2286000"/>
            <a:ext cx="2032000" cy="28651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r>
              <a:rPr lang="en-GB"/>
              <a:t>Click icon to add picture</a:t>
            </a:r>
            <a:endParaRPr lang="en-US"/>
          </a:p>
        </p:txBody>
      </p:sp>
      <p:sp>
        <p:nvSpPr>
          <p:cNvPr id="6" name="Picture Placeholder 8"/>
          <p:cNvSpPr>
            <a:spLocks noGrp="1"/>
          </p:cNvSpPr>
          <p:nvPr>
            <p:ph type="pic" sz="quarter" idx="15"/>
          </p:nvPr>
        </p:nvSpPr>
        <p:spPr>
          <a:xfrm>
            <a:off x="10160000" y="2286000"/>
            <a:ext cx="2032000" cy="28651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r>
              <a:rPr lang="en-GB"/>
              <a:t>Click icon to add picture</a:t>
            </a:r>
            <a:endParaRPr lang="en-US"/>
          </a:p>
        </p:txBody>
      </p:sp>
      <p:sp>
        <p:nvSpPr>
          <p:cNvPr id="7" name="Picture Placeholder 8"/>
          <p:cNvSpPr>
            <a:spLocks noGrp="1"/>
          </p:cNvSpPr>
          <p:nvPr>
            <p:ph type="pic" sz="quarter" idx="16"/>
          </p:nvPr>
        </p:nvSpPr>
        <p:spPr>
          <a:xfrm>
            <a:off x="4064000" y="2286000"/>
            <a:ext cx="2032000" cy="28651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r>
              <a:rPr lang="en-GB"/>
              <a:t>Click icon to add picture</a:t>
            </a:r>
            <a:endParaRPr lang="en-US"/>
          </a:p>
        </p:txBody>
      </p:sp>
      <p:sp>
        <p:nvSpPr>
          <p:cNvPr id="8" name="Picture Placeholder 8"/>
          <p:cNvSpPr>
            <a:spLocks noGrp="1"/>
          </p:cNvSpPr>
          <p:nvPr>
            <p:ph type="pic" sz="quarter" idx="17"/>
          </p:nvPr>
        </p:nvSpPr>
        <p:spPr>
          <a:xfrm>
            <a:off x="2028825" y="2286000"/>
            <a:ext cx="2032000" cy="28651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r>
              <a:rPr lang="en-GB"/>
              <a:t>Click icon to add picture</a:t>
            </a:r>
            <a:endParaRPr lang="en-US"/>
          </a:p>
        </p:txBody>
      </p:sp>
      <p:sp>
        <p:nvSpPr>
          <p:cNvPr id="9" name="Picture Placeholder 8"/>
          <p:cNvSpPr>
            <a:spLocks noGrp="1"/>
          </p:cNvSpPr>
          <p:nvPr>
            <p:ph type="pic" sz="quarter" idx="18"/>
          </p:nvPr>
        </p:nvSpPr>
        <p:spPr>
          <a:xfrm>
            <a:off x="-6350" y="2286000"/>
            <a:ext cx="2032000" cy="28651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r>
              <a:rPr lang="en-GB"/>
              <a:t>Click icon to add picture</a:t>
            </a:r>
            <a:endParaRPr lang="en-US"/>
          </a:p>
        </p:txBody>
      </p:sp>
      <p:sp>
        <p:nvSpPr>
          <p:cNvPr id="10" name="Picture Placeholder 8">
            <a:extLst>
              <a:ext uri="{FF2B5EF4-FFF2-40B4-BE49-F238E27FC236}">
                <a16:creationId xmlns:a16="http://schemas.microsoft.com/office/drawing/2014/main" id="{78D3C868-2269-094D-B873-69AB0BFC7915}"/>
              </a:ext>
            </a:extLst>
          </p:cNvPr>
          <p:cNvSpPr>
            <a:spLocks noGrp="1"/>
          </p:cNvSpPr>
          <p:nvPr>
            <p:ph type="pic" sz="quarter" idx="19"/>
          </p:nvPr>
        </p:nvSpPr>
        <p:spPr>
          <a:xfrm>
            <a:off x="6096000" y="2286000"/>
            <a:ext cx="2032000" cy="28651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r>
              <a:rPr lang="en-GB"/>
              <a:t>Click icon to add picture</a:t>
            </a:r>
            <a:endParaRPr lang="en-US"/>
          </a:p>
        </p:txBody>
      </p:sp>
      <p:sp>
        <p:nvSpPr>
          <p:cNvPr id="11" name="Footer Placeholder 10">
            <a:extLst>
              <a:ext uri="{FF2B5EF4-FFF2-40B4-BE49-F238E27FC236}">
                <a16:creationId xmlns:a16="http://schemas.microsoft.com/office/drawing/2014/main" id="{2FBB858B-BE14-9400-7707-E695441BDCF4}"/>
              </a:ext>
            </a:extLst>
          </p:cNvPr>
          <p:cNvSpPr>
            <a:spLocks noGrp="1"/>
          </p:cNvSpPr>
          <p:nvPr>
            <p:ph type="ftr" sz="quarter" idx="20"/>
          </p:nvPr>
        </p:nvSpPr>
        <p:spPr/>
        <p:txBody>
          <a:bodyPr/>
          <a:lstStyle/>
          <a:p>
            <a:endParaRPr lang="nb-NO"/>
          </a:p>
        </p:txBody>
      </p:sp>
    </p:spTree>
    <p:extLst>
      <p:ext uri="{BB962C8B-B14F-4D97-AF65-F5344CB8AC3E}">
        <p14:creationId xmlns:p14="http://schemas.microsoft.com/office/powerpoint/2010/main" val="457363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ppt_x"/>
                                          </p:val>
                                        </p:tav>
                                        <p:tav tm="100000">
                                          <p:val>
                                            <p:strVal val="#ppt_x"/>
                                          </p:val>
                                        </p:tav>
                                      </p:tavLst>
                                    </p:anim>
                                    <p:anim calcmode="lin" valueType="num">
                                      <p:cBhvr additive="base">
                                        <p:cTn id="8" dur="1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1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ppt_x"/>
                                          </p:val>
                                        </p:tav>
                                        <p:tav tm="100000">
                                          <p:val>
                                            <p:strVal val="#ppt_x"/>
                                          </p:val>
                                        </p:tav>
                                      </p:tavLst>
                                    </p:anim>
                                    <p:anim calcmode="lin" valueType="num">
                                      <p:cBhvr additive="base">
                                        <p:cTn id="12" dur="1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2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500" fill="hold"/>
                                        <p:tgtEl>
                                          <p:spTgt spid="7"/>
                                        </p:tgtEl>
                                        <p:attrNameLst>
                                          <p:attrName>ppt_x</p:attrName>
                                        </p:attrNameLst>
                                      </p:cBhvr>
                                      <p:tavLst>
                                        <p:tav tm="0">
                                          <p:val>
                                            <p:strVal val="#ppt_x"/>
                                          </p:val>
                                        </p:tav>
                                        <p:tav tm="100000">
                                          <p:val>
                                            <p:strVal val="#ppt_x"/>
                                          </p:val>
                                        </p:tav>
                                      </p:tavLst>
                                    </p:anim>
                                    <p:anim calcmode="lin" valueType="num">
                                      <p:cBhvr additive="base">
                                        <p:cTn id="16" dur="1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decel="50000" fill="hold" grpId="0" nodeType="withEffect">
                                  <p:stCondLst>
                                    <p:cond delay="3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1500" fill="hold"/>
                                        <p:tgtEl>
                                          <p:spTgt spid="10"/>
                                        </p:tgtEl>
                                        <p:attrNameLst>
                                          <p:attrName>ppt_x</p:attrName>
                                        </p:attrNameLst>
                                      </p:cBhvr>
                                      <p:tavLst>
                                        <p:tav tm="0">
                                          <p:val>
                                            <p:strVal val="#ppt_x"/>
                                          </p:val>
                                        </p:tav>
                                        <p:tav tm="100000">
                                          <p:val>
                                            <p:strVal val="#ppt_x"/>
                                          </p:val>
                                        </p:tav>
                                      </p:tavLst>
                                    </p:anim>
                                    <p:anim calcmode="lin" valueType="num">
                                      <p:cBhvr additive="base">
                                        <p:cTn id="20" dur="1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decel="50000" fill="hold" grpId="0" nodeType="withEffect">
                                  <p:stCondLst>
                                    <p:cond delay="4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500" fill="hold"/>
                                        <p:tgtEl>
                                          <p:spTgt spid="5"/>
                                        </p:tgtEl>
                                        <p:attrNameLst>
                                          <p:attrName>ppt_x</p:attrName>
                                        </p:attrNameLst>
                                      </p:cBhvr>
                                      <p:tavLst>
                                        <p:tav tm="0">
                                          <p:val>
                                            <p:strVal val="#ppt_x"/>
                                          </p:val>
                                        </p:tav>
                                        <p:tav tm="100000">
                                          <p:val>
                                            <p:strVal val="#ppt_x"/>
                                          </p:val>
                                        </p:tav>
                                      </p:tavLst>
                                    </p:anim>
                                    <p:anim calcmode="lin" valueType="num">
                                      <p:cBhvr additive="base">
                                        <p:cTn id="24" dur="1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decel="50000" fill="hold" grpId="0" nodeType="withEffect">
                                  <p:stCondLst>
                                    <p:cond delay="5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1500" fill="hold"/>
                                        <p:tgtEl>
                                          <p:spTgt spid="6"/>
                                        </p:tgtEl>
                                        <p:attrNameLst>
                                          <p:attrName>ppt_x</p:attrName>
                                        </p:attrNameLst>
                                      </p:cBhvr>
                                      <p:tavLst>
                                        <p:tav tm="0">
                                          <p:val>
                                            <p:strVal val="#ppt_x"/>
                                          </p:val>
                                        </p:tav>
                                        <p:tav tm="100000">
                                          <p:val>
                                            <p:strVal val="#ppt_x"/>
                                          </p:val>
                                        </p:tav>
                                      </p:tavLst>
                                    </p:anim>
                                    <p:anim calcmode="lin" valueType="num">
                                      <p:cBhvr additive="base">
                                        <p:cTn id="28" dur="1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2_Big image">
    <p:spTree>
      <p:nvGrpSpPr>
        <p:cNvPr id="1" name=""/>
        <p:cNvGrpSpPr/>
        <p:nvPr/>
      </p:nvGrpSpPr>
      <p:grpSpPr>
        <a:xfrm>
          <a:off x="0" y="0"/>
          <a:ext cx="0" cy="0"/>
          <a:chOff x="0" y="0"/>
          <a:chExt cx="0" cy="0"/>
        </a:xfrm>
      </p:grpSpPr>
      <p:sp>
        <p:nvSpPr>
          <p:cNvPr id="3" name="Picture Placeholder 8"/>
          <p:cNvSpPr>
            <a:spLocks noGrp="1"/>
          </p:cNvSpPr>
          <p:nvPr>
            <p:ph type="pic" sz="quarter" idx="15"/>
          </p:nvPr>
        </p:nvSpPr>
        <p:spPr>
          <a:xfrm>
            <a:off x="814039" y="0"/>
            <a:ext cx="11377961"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r>
              <a:rPr lang="en-GB"/>
              <a:t>Click icon to add picture</a:t>
            </a:r>
            <a:endParaRPr lang="en-US"/>
          </a:p>
        </p:txBody>
      </p:sp>
    </p:spTree>
    <p:extLst>
      <p:ext uri="{BB962C8B-B14F-4D97-AF65-F5344CB8AC3E}">
        <p14:creationId xmlns:p14="http://schemas.microsoft.com/office/powerpoint/2010/main" val="375966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500"/>
                                  </p:stCondLst>
                                  <p:childTnLst>
                                    <p:animScale>
                                      <p:cBhvr>
                                        <p:cTn id="9" dur="500"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 Picture ">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CB2A7E9-3614-483C-A98C-8ECE0BE80B01}"/>
              </a:ext>
            </a:extLst>
          </p:cNvPr>
          <p:cNvSpPr>
            <a:spLocks noGrp="1"/>
          </p:cNvSpPr>
          <p:nvPr>
            <p:ph type="pic" sz="quarter" idx="16"/>
          </p:nvPr>
        </p:nvSpPr>
        <p:spPr>
          <a:xfrm>
            <a:off x="3616788" y="647700"/>
            <a:ext cx="7793470" cy="5524500"/>
          </a:xfrm>
          <a:custGeom>
            <a:avLst/>
            <a:gdLst>
              <a:gd name="connsiteX0" fmla="*/ 0 w 21259800"/>
              <a:gd name="connsiteY0" fmla="*/ 0 h 11049000"/>
              <a:gd name="connsiteX1" fmla="*/ 21259800 w 21259800"/>
              <a:gd name="connsiteY1" fmla="*/ 0 h 11049000"/>
              <a:gd name="connsiteX2" fmla="*/ 21259800 w 21259800"/>
              <a:gd name="connsiteY2" fmla="*/ 11049000 h 11049000"/>
              <a:gd name="connsiteX3" fmla="*/ 0 w 21259800"/>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21259800" h="11049000">
                <a:moveTo>
                  <a:pt x="0" y="0"/>
                </a:moveTo>
                <a:lnTo>
                  <a:pt x="21259800" y="0"/>
                </a:lnTo>
                <a:lnTo>
                  <a:pt x="21259800" y="11049000"/>
                </a:lnTo>
                <a:lnTo>
                  <a:pt x="0" y="11049000"/>
                </a:lnTo>
                <a:close/>
              </a:path>
            </a:pathLst>
          </a:custGeom>
          <a:gradFill>
            <a:gsLst>
              <a:gs pos="0">
                <a:schemeClr val="tx2"/>
              </a:gs>
              <a:gs pos="100000">
                <a:schemeClr val="tx2">
                  <a:lumMod val="20000"/>
                  <a:lumOff val="80000"/>
                </a:schemeClr>
              </a:gs>
            </a:gsLst>
            <a:lin ang="6600000" scaled="0"/>
          </a:gradFill>
          <a:effectLst/>
        </p:spPr>
        <p:txBody>
          <a:bodyPr wrap="square" anchor="ctr">
            <a:noAutofit/>
          </a:bodyPr>
          <a:lstStyle>
            <a:lvl1pPr marL="0" indent="0" algn="ctr">
              <a:buFontTx/>
              <a:buNone/>
              <a:defRPr sz="1200"/>
            </a:lvl1pPr>
          </a:lstStyle>
          <a:p>
            <a:r>
              <a:rPr lang="en-GB"/>
              <a:t>Click icon to add picture</a:t>
            </a:r>
            <a:endParaRPr lang="en-US"/>
          </a:p>
        </p:txBody>
      </p:sp>
      <p:sp>
        <p:nvSpPr>
          <p:cNvPr id="5" name="Footer Placeholder 4">
            <a:extLst>
              <a:ext uri="{FF2B5EF4-FFF2-40B4-BE49-F238E27FC236}">
                <a16:creationId xmlns:a16="http://schemas.microsoft.com/office/drawing/2014/main" id="{0D3F87B8-E4F9-1D8F-3E5E-5A1E7842B17D}"/>
              </a:ext>
            </a:extLst>
          </p:cNvPr>
          <p:cNvSpPr>
            <a:spLocks noGrp="1"/>
          </p:cNvSpPr>
          <p:nvPr>
            <p:ph type="ftr" sz="quarter" idx="17"/>
          </p:nvPr>
        </p:nvSpPr>
        <p:spPr/>
        <p:txBody>
          <a:bodyPr/>
          <a:lstStyle/>
          <a:p>
            <a:endParaRPr lang="nb-NO"/>
          </a:p>
        </p:txBody>
      </p:sp>
    </p:spTree>
    <p:extLst>
      <p:ext uri="{BB962C8B-B14F-4D97-AF65-F5344CB8AC3E}">
        <p14:creationId xmlns:p14="http://schemas.microsoft.com/office/powerpoint/2010/main" val="317825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900" fill="hold"/>
                                        <p:tgtEl>
                                          <p:spTgt spid="4"/>
                                        </p:tgtEl>
                                        <p:attrNameLst>
                                          <p:attrName>ppt_x</p:attrName>
                                        </p:attrNameLst>
                                      </p:cBhvr>
                                      <p:tavLst>
                                        <p:tav tm="0">
                                          <p:val>
                                            <p:strVal val="0-#ppt_w/2"/>
                                          </p:val>
                                        </p:tav>
                                        <p:tav tm="100000">
                                          <p:val>
                                            <p:strVal val="#ppt_x"/>
                                          </p:val>
                                        </p:tav>
                                      </p:tavLst>
                                    </p:anim>
                                    <p:anim calcmode="lin" valueType="num">
                                      <p:cBhvr additive="base">
                                        <p:cTn id="8" dur="19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Oppgave slide">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122AB737-9CA0-1545-9228-85CBAD41017F}"/>
              </a:ext>
            </a:extLst>
          </p:cNvPr>
          <p:cNvSpPr>
            <a:spLocks noGrp="1"/>
          </p:cNvSpPr>
          <p:nvPr>
            <p:ph type="title" hasCustomPrompt="1"/>
          </p:nvPr>
        </p:nvSpPr>
        <p:spPr>
          <a:xfrm>
            <a:off x="4535456" y="1729409"/>
            <a:ext cx="3336335" cy="467138"/>
          </a:xfrm>
          <a:prstGeom prst="rect">
            <a:avLst/>
          </a:prstGeom>
        </p:spPr>
        <p:txBody>
          <a:bodyPr anchor="b"/>
          <a:lstStyle>
            <a:lvl1pPr>
              <a:lnSpc>
                <a:spcPct val="100000"/>
              </a:lnSpc>
              <a:defRPr sz="2000" spc="0">
                <a:solidFill>
                  <a:schemeClr val="accent2"/>
                </a:solidFill>
              </a:defRPr>
            </a:lvl1pPr>
          </a:lstStyle>
          <a:p>
            <a:r>
              <a:rPr lang="nb-NO"/>
              <a:t>Klikk for å redigere tittelstil</a:t>
            </a:r>
            <a:endParaRPr lang="en-US"/>
          </a:p>
        </p:txBody>
      </p:sp>
      <p:sp>
        <p:nvSpPr>
          <p:cNvPr id="5" name="Text Placeholder 4">
            <a:extLst>
              <a:ext uri="{FF2B5EF4-FFF2-40B4-BE49-F238E27FC236}">
                <a16:creationId xmlns:a16="http://schemas.microsoft.com/office/drawing/2014/main" id="{B7B52894-4168-E24A-9C20-5FF5FF9DFD95}"/>
              </a:ext>
            </a:extLst>
          </p:cNvPr>
          <p:cNvSpPr>
            <a:spLocks noGrp="1"/>
          </p:cNvSpPr>
          <p:nvPr>
            <p:ph type="body" sz="quarter" idx="13"/>
          </p:nvPr>
        </p:nvSpPr>
        <p:spPr>
          <a:xfrm>
            <a:off x="4515578" y="2445745"/>
            <a:ext cx="3336335" cy="2772298"/>
          </a:xfrm>
        </p:spPr>
        <p:txBody>
          <a:bodyPr/>
          <a:lstStyle>
            <a:lvl1pPr marL="185738" indent="-185738">
              <a:lnSpc>
                <a:spcPct val="100000"/>
              </a:lnSpc>
              <a:spcAft>
                <a:spcPts val="200"/>
              </a:spcAft>
              <a:buClr>
                <a:schemeClr val="tx1"/>
              </a:buClr>
              <a:buSzPct val="100000"/>
              <a:buFont typeface="Arial" panose="020B0604020202020204" pitchFamily="34" charset="0"/>
              <a:buChar char="•"/>
              <a:tabLst/>
              <a:defRPr sz="1800" b="1">
                <a:solidFill>
                  <a:schemeClr val="tx1"/>
                </a:solidFill>
                <a:latin typeface="+mj-lt"/>
              </a:defRPr>
            </a:lvl1pPr>
            <a:lvl2pPr marL="403225" indent="-196850">
              <a:lnSpc>
                <a:spcPct val="100000"/>
              </a:lnSpc>
              <a:spcAft>
                <a:spcPts val="200"/>
              </a:spcAft>
              <a:buClr>
                <a:schemeClr val="tx1"/>
              </a:buClr>
              <a:buSzPct val="100000"/>
              <a:buFont typeface="Arial" panose="020B0604020202020204" pitchFamily="34" charset="0"/>
              <a:buChar char="•"/>
              <a:tabLst/>
              <a:defRPr sz="1800" b="1">
                <a:solidFill>
                  <a:schemeClr val="tx1"/>
                </a:solidFill>
                <a:latin typeface="+mj-lt"/>
              </a:defRPr>
            </a:lvl2pPr>
            <a:lvl3pPr marL="806450" indent="-177800">
              <a:lnSpc>
                <a:spcPct val="100000"/>
              </a:lnSpc>
              <a:spcAft>
                <a:spcPts val="200"/>
              </a:spcAft>
              <a:buClr>
                <a:schemeClr val="tx1"/>
              </a:buClr>
              <a:buSzPct val="100000"/>
              <a:buFont typeface="Arial" panose="020B0604020202020204" pitchFamily="34" charset="0"/>
              <a:buChar char="•"/>
              <a:tabLst/>
              <a:defRPr sz="1600" b="1">
                <a:solidFill>
                  <a:schemeClr val="tx1"/>
                </a:solidFill>
                <a:latin typeface="+mj-lt"/>
              </a:defRPr>
            </a:lvl3pPr>
            <a:lvl4pPr marL="1249363" indent="-177800">
              <a:lnSpc>
                <a:spcPct val="100000"/>
              </a:lnSpc>
              <a:spcAft>
                <a:spcPts val="200"/>
              </a:spcAft>
              <a:buClr>
                <a:schemeClr val="tx1"/>
              </a:buClr>
              <a:buSzPct val="100000"/>
              <a:buFont typeface="Arial" panose="020B0604020202020204" pitchFamily="34" charset="0"/>
              <a:buChar char="•"/>
              <a:tabLst>
                <a:tab pos="1373188" algn="l"/>
              </a:tabLst>
              <a:defRPr sz="1600" b="1">
                <a:solidFill>
                  <a:schemeClr val="tx1"/>
                </a:solidFill>
                <a:latin typeface="+mj-lt"/>
              </a:defRPr>
            </a:lvl4pPr>
            <a:lvl5pPr marL="1466850" indent="-133350">
              <a:lnSpc>
                <a:spcPct val="100000"/>
              </a:lnSpc>
              <a:spcAft>
                <a:spcPts val="200"/>
              </a:spcAft>
              <a:buClr>
                <a:schemeClr val="tx1"/>
              </a:buClr>
              <a:buSzPct val="100000"/>
              <a:buFont typeface="Arial" panose="020B0604020202020204" pitchFamily="34" charset="0"/>
              <a:buChar char="•"/>
              <a:tabLst>
                <a:tab pos="1373188" algn="l"/>
              </a:tabLst>
              <a:defRPr sz="1600" b="1">
                <a:solidFill>
                  <a:schemeClr val="tx1"/>
                </a:solidFill>
                <a:latin typeface="+mj-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6" name="Footer Placeholder 5">
            <a:extLst>
              <a:ext uri="{FF2B5EF4-FFF2-40B4-BE49-F238E27FC236}">
                <a16:creationId xmlns:a16="http://schemas.microsoft.com/office/drawing/2014/main" id="{203A6CFB-A20C-56C4-82DC-10374BE0CF1F}"/>
              </a:ext>
            </a:extLst>
          </p:cNvPr>
          <p:cNvSpPr>
            <a:spLocks noGrp="1"/>
          </p:cNvSpPr>
          <p:nvPr>
            <p:ph type="ftr" sz="quarter" idx="14"/>
          </p:nvPr>
        </p:nvSpPr>
        <p:spPr/>
        <p:txBody>
          <a:bodyPr/>
          <a:lstStyle/>
          <a:p>
            <a:endParaRPr lang="nb-NO"/>
          </a:p>
        </p:txBody>
      </p:sp>
    </p:spTree>
    <p:extLst>
      <p:ext uri="{BB962C8B-B14F-4D97-AF65-F5344CB8AC3E}">
        <p14:creationId xmlns:p14="http://schemas.microsoft.com/office/powerpoint/2010/main" val="859552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sp>
        <p:nvSpPr>
          <p:cNvPr id="4" name="Picture Placeholder 8"/>
          <p:cNvSpPr>
            <a:spLocks noGrp="1"/>
          </p:cNvSpPr>
          <p:nvPr>
            <p:ph type="pic" sz="quarter" idx="12"/>
          </p:nvPr>
        </p:nvSpPr>
        <p:spPr>
          <a:xfrm>
            <a:off x="1016000" y="0"/>
            <a:ext cx="4064000"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r>
              <a:rPr lang="en-GB"/>
              <a:t>Click icon to add picture</a:t>
            </a:r>
            <a:endParaRPr lang="en-US"/>
          </a:p>
        </p:txBody>
      </p:sp>
      <p:sp>
        <p:nvSpPr>
          <p:cNvPr id="5" name="Title 1">
            <a:extLst>
              <a:ext uri="{FF2B5EF4-FFF2-40B4-BE49-F238E27FC236}">
                <a16:creationId xmlns:a16="http://schemas.microsoft.com/office/drawing/2014/main" id="{8CEB99D9-1699-964A-983F-EADA11C99A7B}"/>
              </a:ext>
            </a:extLst>
          </p:cNvPr>
          <p:cNvSpPr>
            <a:spLocks noGrp="1"/>
          </p:cNvSpPr>
          <p:nvPr>
            <p:ph type="title"/>
          </p:nvPr>
        </p:nvSpPr>
        <p:spPr>
          <a:xfrm>
            <a:off x="6103704" y="946702"/>
            <a:ext cx="5072295" cy="1249845"/>
          </a:xfrm>
          <a:prstGeom prst="rect">
            <a:avLst/>
          </a:prstGeom>
        </p:spPr>
        <p:txBody>
          <a:bodyPr/>
          <a:lstStyle/>
          <a:p>
            <a:r>
              <a:rPr lang="en-GB"/>
              <a:t>Click to edit Master title style</a:t>
            </a:r>
            <a:endParaRPr lang="en-US"/>
          </a:p>
        </p:txBody>
      </p:sp>
      <p:sp>
        <p:nvSpPr>
          <p:cNvPr id="6" name="Text Placeholder 4">
            <a:extLst>
              <a:ext uri="{FF2B5EF4-FFF2-40B4-BE49-F238E27FC236}">
                <a16:creationId xmlns:a16="http://schemas.microsoft.com/office/drawing/2014/main" id="{5E586AB4-CFD8-7145-9CC2-9254F2B10703}"/>
              </a:ext>
            </a:extLst>
          </p:cNvPr>
          <p:cNvSpPr>
            <a:spLocks noGrp="1"/>
          </p:cNvSpPr>
          <p:nvPr>
            <p:ph type="body" sz="quarter" idx="13"/>
          </p:nvPr>
        </p:nvSpPr>
        <p:spPr>
          <a:xfrm>
            <a:off x="6092328" y="2456761"/>
            <a:ext cx="5111826" cy="3320991"/>
          </a:xfrm>
        </p:spPr>
        <p:txBody>
          <a:bodyPr/>
          <a:lstStyle>
            <a:lvl1pPr marL="285750" indent="-285750">
              <a:buClr>
                <a:schemeClr val="accent1"/>
              </a:buClr>
              <a:buFont typeface="Arial" panose="020B0604020202020204" pitchFamily="34" charset="0"/>
              <a:buChar char="•"/>
              <a:defRPr sz="1800">
                <a:solidFill>
                  <a:schemeClr val="tx2">
                    <a:lumMod val="75000"/>
                  </a:schemeClr>
                </a:solidFill>
              </a:defRPr>
            </a:lvl1pPr>
            <a:lvl2pPr marL="604838" indent="-285750">
              <a:buClr>
                <a:schemeClr val="accent1"/>
              </a:buClr>
              <a:buFont typeface="Arial" panose="020B0604020202020204" pitchFamily="34" charset="0"/>
              <a:buChar char="•"/>
              <a:tabLst/>
              <a:defRPr sz="1600">
                <a:solidFill>
                  <a:schemeClr val="tx2">
                    <a:lumMod val="75000"/>
                  </a:schemeClr>
                </a:solidFill>
              </a:defRPr>
            </a:lvl2pPr>
            <a:lvl3pPr marL="915987" indent="-285750">
              <a:buClr>
                <a:schemeClr val="accent1"/>
              </a:buClr>
              <a:buFont typeface="Arial" panose="020B0604020202020204" pitchFamily="34" charset="0"/>
              <a:buChar char="•"/>
              <a:tabLst/>
              <a:defRPr sz="1600">
                <a:solidFill>
                  <a:schemeClr val="tx2">
                    <a:lumMod val="75000"/>
                  </a:schemeClr>
                </a:solidFill>
              </a:defRPr>
            </a:lvl3pPr>
            <a:lvl4pPr marL="1357313" indent="-285750">
              <a:buClr>
                <a:schemeClr val="accent1"/>
              </a:buClr>
              <a:buFont typeface="Arial" panose="020B0604020202020204" pitchFamily="34" charset="0"/>
              <a:buChar char="•"/>
              <a:tabLst>
                <a:tab pos="1373188" algn="l"/>
              </a:tabLst>
              <a:defRPr sz="1400">
                <a:solidFill>
                  <a:schemeClr val="tx2">
                    <a:lumMod val="75000"/>
                  </a:schemeClr>
                </a:solidFill>
              </a:defRPr>
            </a:lvl4pPr>
            <a:lvl5pPr marL="1620838" indent="-285750">
              <a:buClr>
                <a:schemeClr val="accent1"/>
              </a:buClr>
              <a:buFont typeface="Arial" panose="020B0604020202020204" pitchFamily="34" charset="0"/>
              <a:buChar char="•"/>
              <a:tabLst>
                <a:tab pos="1373188" algn="l"/>
              </a:tabLst>
              <a:defRPr sz="1400">
                <a:solidFill>
                  <a:schemeClr val="tx2">
                    <a:lumMod val="75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3" name="Footer Placeholder 2">
            <a:extLst>
              <a:ext uri="{FF2B5EF4-FFF2-40B4-BE49-F238E27FC236}">
                <a16:creationId xmlns:a16="http://schemas.microsoft.com/office/drawing/2014/main" id="{9BE4F66C-0608-8CCE-2746-8B00960B300F}"/>
              </a:ext>
            </a:extLst>
          </p:cNvPr>
          <p:cNvSpPr>
            <a:spLocks noGrp="1"/>
          </p:cNvSpPr>
          <p:nvPr>
            <p:ph type="ftr" sz="quarter" idx="14"/>
          </p:nvPr>
        </p:nvSpPr>
        <p:spPr/>
        <p:txBody>
          <a:bodyPr/>
          <a:lstStyle/>
          <a:p>
            <a:endParaRPr lang="nb-NO"/>
          </a:p>
        </p:txBody>
      </p:sp>
    </p:spTree>
    <p:extLst>
      <p:ext uri="{BB962C8B-B14F-4D97-AF65-F5344CB8AC3E}">
        <p14:creationId xmlns:p14="http://schemas.microsoft.com/office/powerpoint/2010/main" val="1023915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par>
                                <p:cTn id="10" presetID="2" presetClass="entr" presetSubtype="4" decel="50000" fill="hold" grpId="0" nodeType="withEffect">
                                  <p:stCondLst>
                                    <p:cond delay="300"/>
                                  </p:stCondLst>
                                  <p:childTnLst>
                                    <p:set>
                                      <p:cBhvr>
                                        <p:cTn id="11" dur="1" fill="hold">
                                          <p:stCondLst>
                                            <p:cond delay="0"/>
                                          </p:stCondLst>
                                        </p:cTn>
                                        <p:tgtEl>
                                          <p:spTgt spid="6">
                                            <p:txEl>
                                              <p:pRg st="0" end="0"/>
                                            </p:txEl>
                                          </p:spTgt>
                                        </p:tgtEl>
                                        <p:attrNameLst>
                                          <p:attrName>style.visibility</p:attrName>
                                        </p:attrNameLst>
                                      </p:cBhvr>
                                      <p:to>
                                        <p:strVal val="visible"/>
                                      </p:to>
                                    </p:set>
                                    <p:anim calcmode="lin" valueType="num">
                                      <p:cBhvr additive="base">
                                        <p:cTn id="1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3" dur="1000" fill="hold"/>
                                        <p:tgtEl>
                                          <p:spTgt spid="6">
                                            <p:txEl>
                                              <p:pRg st="0" end="0"/>
                                            </p:txEl>
                                          </p:spTgt>
                                        </p:tgtEl>
                                        <p:attrNameLst>
                                          <p:attrName>ppt_y</p:attrName>
                                        </p:attrNameLst>
                                      </p:cBhvr>
                                      <p:tavLst>
                                        <p:tav tm="0">
                                          <p:val>
                                            <p:strVal val="1+#ppt_h/2"/>
                                          </p:val>
                                        </p:tav>
                                        <p:tav tm="100000">
                                          <p:val>
                                            <p:strVal val="#ppt_y"/>
                                          </p:val>
                                        </p:tav>
                                      </p:tavLst>
                                    </p:anim>
                                  </p:childTnLst>
                                </p:cTn>
                              </p:par>
                              <p:par>
                                <p:cTn id="14" presetID="2" presetClass="entr" presetSubtype="4" decel="50000" fill="hold" grpId="0" nodeType="withEffect">
                                  <p:stCondLst>
                                    <p:cond delay="300"/>
                                  </p:stCondLst>
                                  <p:childTnLst>
                                    <p:set>
                                      <p:cBhvr>
                                        <p:cTn id="15" dur="1" fill="hold">
                                          <p:stCondLst>
                                            <p:cond delay="0"/>
                                          </p:stCondLst>
                                        </p:cTn>
                                        <p:tgtEl>
                                          <p:spTgt spid="6">
                                            <p:txEl>
                                              <p:pRg st="1" end="1"/>
                                            </p:txEl>
                                          </p:spTgt>
                                        </p:tgtEl>
                                        <p:attrNameLst>
                                          <p:attrName>style.visibility</p:attrName>
                                        </p:attrNameLst>
                                      </p:cBhvr>
                                      <p:to>
                                        <p:strVal val="visible"/>
                                      </p:to>
                                    </p:set>
                                    <p:anim calcmode="lin" valueType="num">
                                      <p:cBhvr additive="base">
                                        <p:cTn id="16"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7" dur="1000" fill="hold"/>
                                        <p:tgtEl>
                                          <p:spTgt spid="6">
                                            <p:txEl>
                                              <p:pRg st="1" end="1"/>
                                            </p:txEl>
                                          </p:spTgt>
                                        </p:tgtEl>
                                        <p:attrNameLst>
                                          <p:attrName>ppt_y</p:attrName>
                                        </p:attrNameLst>
                                      </p:cBhvr>
                                      <p:tavLst>
                                        <p:tav tm="0">
                                          <p:val>
                                            <p:strVal val="1+#ppt_h/2"/>
                                          </p:val>
                                        </p:tav>
                                        <p:tav tm="100000">
                                          <p:val>
                                            <p:strVal val="#ppt_y"/>
                                          </p:val>
                                        </p:tav>
                                      </p:tavLst>
                                    </p:anim>
                                  </p:childTnLst>
                                </p:cTn>
                              </p:par>
                              <p:par>
                                <p:cTn id="18" presetID="2" presetClass="entr" presetSubtype="4" decel="50000" fill="hold" grpId="0" nodeType="withEffect">
                                  <p:stCondLst>
                                    <p:cond delay="300"/>
                                  </p:stCondLst>
                                  <p:childTnLst>
                                    <p:set>
                                      <p:cBhvr>
                                        <p:cTn id="19" dur="1" fill="hold">
                                          <p:stCondLst>
                                            <p:cond delay="0"/>
                                          </p:stCondLst>
                                        </p:cTn>
                                        <p:tgtEl>
                                          <p:spTgt spid="6">
                                            <p:txEl>
                                              <p:pRg st="2" end="2"/>
                                            </p:txEl>
                                          </p:spTgt>
                                        </p:tgtEl>
                                        <p:attrNameLst>
                                          <p:attrName>style.visibility</p:attrName>
                                        </p:attrNameLst>
                                      </p:cBhvr>
                                      <p:to>
                                        <p:strVal val="visible"/>
                                      </p:to>
                                    </p:set>
                                    <p:anim calcmode="lin" valueType="num">
                                      <p:cBhvr additive="base">
                                        <p:cTn id="20"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1" dur="1000" fill="hold"/>
                                        <p:tgtEl>
                                          <p:spTgt spid="6">
                                            <p:txEl>
                                              <p:pRg st="2" end="2"/>
                                            </p:txEl>
                                          </p:spTgt>
                                        </p:tgtEl>
                                        <p:attrNameLst>
                                          <p:attrName>ppt_y</p:attrName>
                                        </p:attrNameLst>
                                      </p:cBhvr>
                                      <p:tavLst>
                                        <p:tav tm="0">
                                          <p:val>
                                            <p:strVal val="1+#ppt_h/2"/>
                                          </p:val>
                                        </p:tav>
                                        <p:tav tm="100000">
                                          <p:val>
                                            <p:strVal val="#ppt_y"/>
                                          </p:val>
                                        </p:tav>
                                      </p:tavLst>
                                    </p:anim>
                                  </p:childTnLst>
                                </p:cTn>
                              </p:par>
                              <p:par>
                                <p:cTn id="22" presetID="2" presetClass="entr" presetSubtype="4" decel="50000" fill="hold" grpId="0" nodeType="withEffect">
                                  <p:stCondLst>
                                    <p:cond delay="300"/>
                                  </p:stCondLst>
                                  <p:childTnLst>
                                    <p:set>
                                      <p:cBhvr>
                                        <p:cTn id="23" dur="1" fill="hold">
                                          <p:stCondLst>
                                            <p:cond delay="0"/>
                                          </p:stCondLst>
                                        </p:cTn>
                                        <p:tgtEl>
                                          <p:spTgt spid="6">
                                            <p:txEl>
                                              <p:pRg st="3" end="3"/>
                                            </p:txEl>
                                          </p:spTgt>
                                        </p:tgtEl>
                                        <p:attrNameLst>
                                          <p:attrName>style.visibility</p:attrName>
                                        </p:attrNameLst>
                                      </p:cBhvr>
                                      <p:to>
                                        <p:strVal val="visible"/>
                                      </p:to>
                                    </p:set>
                                    <p:anim calcmode="lin" valueType="num">
                                      <p:cBhvr additive="base">
                                        <p:cTn id="24"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5" dur="1000" fill="hold"/>
                                        <p:tgtEl>
                                          <p:spTgt spid="6">
                                            <p:txEl>
                                              <p:pRg st="3" end="3"/>
                                            </p:txEl>
                                          </p:spTgt>
                                        </p:tgtEl>
                                        <p:attrNameLst>
                                          <p:attrName>ppt_y</p:attrName>
                                        </p:attrNameLst>
                                      </p:cBhvr>
                                      <p:tavLst>
                                        <p:tav tm="0">
                                          <p:val>
                                            <p:strVal val="1+#ppt_h/2"/>
                                          </p:val>
                                        </p:tav>
                                        <p:tav tm="100000">
                                          <p:val>
                                            <p:strVal val="#ppt_y"/>
                                          </p:val>
                                        </p:tav>
                                      </p:tavLst>
                                    </p:anim>
                                  </p:childTnLst>
                                </p:cTn>
                              </p:par>
                              <p:par>
                                <p:cTn id="26" presetID="2" presetClass="entr" presetSubtype="4" decel="50000" fill="hold" grpId="0" nodeType="withEffect">
                                  <p:stCondLst>
                                    <p:cond delay="300"/>
                                  </p:stCondLst>
                                  <p:childTnLst>
                                    <p:set>
                                      <p:cBhvr>
                                        <p:cTn id="27" dur="1" fill="hold">
                                          <p:stCondLst>
                                            <p:cond delay="0"/>
                                          </p:stCondLst>
                                        </p:cTn>
                                        <p:tgtEl>
                                          <p:spTgt spid="6">
                                            <p:txEl>
                                              <p:pRg st="4" end="4"/>
                                            </p:txEl>
                                          </p:spTgt>
                                        </p:tgtEl>
                                        <p:attrNameLst>
                                          <p:attrName>style.visibility</p:attrName>
                                        </p:attrNameLst>
                                      </p:cBhvr>
                                      <p:to>
                                        <p:strVal val="visible"/>
                                      </p:to>
                                    </p:set>
                                    <p:anim calcmode="lin" valueType="num">
                                      <p:cBhvr additive="base">
                                        <p:cTn id="2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9" dur="10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6" grpId="0" uiExpand="1" build="p">
        <p:tmplLst>
          <p:tmpl lvl="1">
            <p:tnLst>
              <p:par>
                <p:cTn presetID="2" presetClass="entr" presetSubtype="4" decel="50000" fill="hold" nodeType="withEffect">
                  <p:stCondLst>
                    <p:cond delay="30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000" fill="hold"/>
                        <p:tgtEl>
                          <p:spTgt spid="6"/>
                        </p:tgtEl>
                        <p:attrNameLst>
                          <p:attrName>ppt_x</p:attrName>
                        </p:attrNameLst>
                      </p:cBhvr>
                      <p:tavLst>
                        <p:tav tm="0">
                          <p:val>
                            <p:strVal val="#ppt_x"/>
                          </p:val>
                        </p:tav>
                        <p:tav tm="100000">
                          <p:val>
                            <p:strVal val="#ppt_x"/>
                          </p:val>
                        </p:tav>
                      </p:tavLst>
                    </p:anim>
                    <p:anim calcmode="lin" valueType="num">
                      <p:cBhvr additive="base">
                        <p:cTn dur="1000" fill="hold"/>
                        <p:tgtEl>
                          <p:spTgt spid="6"/>
                        </p:tgtEl>
                        <p:attrNameLst>
                          <p:attrName>ppt_y</p:attrName>
                        </p:attrNameLst>
                      </p:cBhvr>
                      <p:tavLst>
                        <p:tav tm="0">
                          <p:val>
                            <p:strVal val="1+#ppt_h/2"/>
                          </p:val>
                        </p:tav>
                        <p:tav tm="100000">
                          <p:val>
                            <p:strVal val="#ppt_y"/>
                          </p:val>
                        </p:tav>
                      </p:tavLst>
                    </p:anim>
                  </p:childTnLst>
                </p:cTn>
              </p:par>
            </p:tnLst>
          </p:tmpl>
          <p:tmpl lvl="2">
            <p:tnLst>
              <p:par>
                <p:cTn presetID="2" presetClass="entr" presetSubtype="4" decel="50000" fill="hold" nodeType="withEffect">
                  <p:stCondLst>
                    <p:cond delay="30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000" fill="hold"/>
                        <p:tgtEl>
                          <p:spTgt spid="6"/>
                        </p:tgtEl>
                        <p:attrNameLst>
                          <p:attrName>ppt_x</p:attrName>
                        </p:attrNameLst>
                      </p:cBhvr>
                      <p:tavLst>
                        <p:tav tm="0">
                          <p:val>
                            <p:strVal val="#ppt_x"/>
                          </p:val>
                        </p:tav>
                        <p:tav tm="100000">
                          <p:val>
                            <p:strVal val="#ppt_x"/>
                          </p:val>
                        </p:tav>
                      </p:tavLst>
                    </p:anim>
                    <p:anim calcmode="lin" valueType="num">
                      <p:cBhvr additive="base">
                        <p:cTn dur="1000" fill="hold"/>
                        <p:tgtEl>
                          <p:spTgt spid="6"/>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50000" fill="hold" nodeType="withEffect">
                  <p:stCondLst>
                    <p:cond delay="30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000" fill="hold"/>
                        <p:tgtEl>
                          <p:spTgt spid="6"/>
                        </p:tgtEl>
                        <p:attrNameLst>
                          <p:attrName>ppt_x</p:attrName>
                        </p:attrNameLst>
                      </p:cBhvr>
                      <p:tavLst>
                        <p:tav tm="0">
                          <p:val>
                            <p:strVal val="#ppt_x"/>
                          </p:val>
                        </p:tav>
                        <p:tav tm="100000">
                          <p:val>
                            <p:strVal val="#ppt_x"/>
                          </p:val>
                        </p:tav>
                      </p:tavLst>
                    </p:anim>
                    <p:anim calcmode="lin" valueType="num">
                      <p:cBhvr additive="base">
                        <p:cTn dur="1000" fill="hold"/>
                        <p:tgtEl>
                          <p:spTgt spid="6"/>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50000" fill="hold" nodeType="withEffect">
                  <p:stCondLst>
                    <p:cond delay="30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000" fill="hold"/>
                        <p:tgtEl>
                          <p:spTgt spid="6"/>
                        </p:tgtEl>
                        <p:attrNameLst>
                          <p:attrName>ppt_x</p:attrName>
                        </p:attrNameLst>
                      </p:cBhvr>
                      <p:tavLst>
                        <p:tav tm="0">
                          <p:val>
                            <p:strVal val="#ppt_x"/>
                          </p:val>
                        </p:tav>
                        <p:tav tm="100000">
                          <p:val>
                            <p:strVal val="#ppt_x"/>
                          </p:val>
                        </p:tav>
                      </p:tavLst>
                    </p:anim>
                    <p:anim calcmode="lin" valueType="num">
                      <p:cBhvr additive="base">
                        <p:cTn dur="1000" fill="hold"/>
                        <p:tgtEl>
                          <p:spTgt spid="6"/>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50000" fill="hold" nodeType="withEffect">
                  <p:stCondLst>
                    <p:cond delay="30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000" fill="hold"/>
                        <p:tgtEl>
                          <p:spTgt spid="6"/>
                        </p:tgtEl>
                        <p:attrNameLst>
                          <p:attrName>ppt_x</p:attrName>
                        </p:attrNameLst>
                      </p:cBhvr>
                      <p:tavLst>
                        <p:tav tm="0">
                          <p:val>
                            <p:strVal val="#ppt_x"/>
                          </p:val>
                        </p:tav>
                        <p:tav tm="100000">
                          <p:val>
                            <p:strVal val="#ppt_x"/>
                          </p:val>
                        </p:tav>
                      </p:tavLst>
                    </p:anim>
                    <p:anim calcmode="lin" valueType="num">
                      <p:cBhvr additive="base">
                        <p:cTn dur="1000" fill="hold"/>
                        <p:tgtEl>
                          <p:spTgt spid="6"/>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Mini title  - Tinkr tools">
    <p:spTree>
      <p:nvGrpSpPr>
        <p:cNvPr id="1" name=""/>
        <p:cNvGrpSpPr/>
        <p:nvPr/>
      </p:nvGrpSpPr>
      <p:grpSpPr>
        <a:xfrm>
          <a:off x="0" y="0"/>
          <a:ext cx="0" cy="0"/>
          <a:chOff x="0" y="0"/>
          <a:chExt cx="0" cy="0"/>
        </a:xfrm>
      </p:grpSpPr>
      <p:sp>
        <p:nvSpPr>
          <p:cNvPr id="5" name="Slide Number Placeholder 24">
            <a:extLst>
              <a:ext uri="{FF2B5EF4-FFF2-40B4-BE49-F238E27FC236}">
                <a16:creationId xmlns:a16="http://schemas.microsoft.com/office/drawing/2014/main" id="{0952D770-E39F-783C-6873-DA280160A16E}"/>
              </a:ext>
            </a:extLst>
          </p:cNvPr>
          <p:cNvSpPr txBox="1">
            <a:spLocks/>
          </p:cNvSpPr>
          <p:nvPr userDrawn="1"/>
        </p:nvSpPr>
        <p:spPr>
          <a:xfrm>
            <a:off x="10992947" y="6328062"/>
            <a:ext cx="1003300" cy="365125"/>
          </a:xfrm>
          <a:prstGeom prst="rect">
            <a:avLst/>
          </a:prstGeom>
          <a:noFill/>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accent4"/>
                </a:solidFill>
                <a:latin typeface="+mj-lt"/>
                <a:ea typeface="Open Sans SemiBold" charset="0"/>
                <a:cs typeface="Open Sans SemiBold" charset="0"/>
              </a:rPr>
              <a:pPr fontAlgn="auto">
                <a:spcBef>
                  <a:spcPts val="0"/>
                </a:spcBef>
                <a:spcAft>
                  <a:spcPts val="0"/>
                </a:spcAft>
                <a:defRPr/>
              </a:pPr>
              <a:t>‹#›</a:t>
            </a:fld>
            <a:endParaRPr lang="en-US" sz="800" b="1">
              <a:solidFill>
                <a:schemeClr val="accent4"/>
              </a:solidFill>
              <a:latin typeface="+mj-lt"/>
              <a:ea typeface="Open Sans SemiBold" charset="0"/>
              <a:cs typeface="Open Sans SemiBold" charset="0"/>
            </a:endParaRPr>
          </a:p>
        </p:txBody>
      </p:sp>
      <p:sp>
        <p:nvSpPr>
          <p:cNvPr id="7" name="Graphic 3">
            <a:extLst>
              <a:ext uri="{FF2B5EF4-FFF2-40B4-BE49-F238E27FC236}">
                <a16:creationId xmlns:a16="http://schemas.microsoft.com/office/drawing/2014/main" id="{58E9FDB1-53F4-6A24-4367-36548559F4F5}"/>
              </a:ext>
            </a:extLst>
          </p:cNvPr>
          <p:cNvSpPr/>
          <p:nvPr userDrawn="1"/>
        </p:nvSpPr>
        <p:spPr>
          <a:xfrm rot="16200000">
            <a:off x="11556016" y="518259"/>
            <a:ext cx="550889" cy="14031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accent4"/>
          </a:solidFill>
          <a:ln w="45720" cap="flat">
            <a:noFill/>
            <a:prstDash val="solid"/>
            <a:miter/>
          </a:ln>
        </p:spPr>
        <p:txBody>
          <a:bodyPr anchor="ctr"/>
          <a:lstStyle/>
          <a:p>
            <a:pPr defTabSz="914330" eaLnBrk="1" fontAlgn="auto" hangingPunct="1">
              <a:spcBef>
                <a:spcPts val="0"/>
              </a:spcBef>
              <a:spcAft>
                <a:spcPts val="0"/>
              </a:spcAft>
              <a:defRPr/>
            </a:pPr>
            <a:endParaRPr lang="nb-NO">
              <a:solidFill>
                <a:schemeClr val="accent5"/>
              </a:solidFill>
              <a:latin typeface="+mn-lt"/>
            </a:endParaRPr>
          </a:p>
        </p:txBody>
      </p:sp>
      <p:sp>
        <p:nvSpPr>
          <p:cNvPr id="8" name="Free Form 2">
            <a:extLst>
              <a:ext uri="{FF2B5EF4-FFF2-40B4-BE49-F238E27FC236}">
                <a16:creationId xmlns:a16="http://schemas.microsoft.com/office/drawing/2014/main" id="{831C5D86-4868-B25E-74DE-F6DE44A2CC1D}"/>
              </a:ext>
            </a:extLst>
          </p:cNvPr>
          <p:cNvSpPr/>
          <p:nvPr userDrawn="1"/>
        </p:nvSpPr>
        <p:spPr>
          <a:xfrm>
            <a:off x="261570" y="221020"/>
            <a:ext cx="271178" cy="258598"/>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solidFill>
            <a:schemeClr val="accent4"/>
          </a:solidFill>
          <a:ln w="0" cap="flat" cmpd="sng">
            <a:noFill/>
            <a:prstDash val="solid"/>
            <a:miter lim="800000"/>
          </a:ln>
        </p:spPr>
        <p:txBody>
          <a:bodyPr wrap="square" anchor="ctr">
            <a:spAutoFit/>
          </a:bodyPr>
          <a:lstStyle/>
          <a:p>
            <a:pPr algn="ctr" defTabSz="914330" eaLnBrk="1" fontAlgn="auto" hangingPunct="1">
              <a:spcBef>
                <a:spcPts val="0"/>
              </a:spcBef>
              <a:spcAft>
                <a:spcPts val="0"/>
              </a:spcAft>
              <a:defRPr/>
            </a:pPr>
            <a:endParaRPr lang="en-US">
              <a:solidFill>
                <a:schemeClr val="accent5"/>
              </a:solidFill>
              <a:latin typeface="+mn-lt"/>
            </a:endParaRPr>
          </a:p>
        </p:txBody>
      </p:sp>
      <p:sp>
        <p:nvSpPr>
          <p:cNvPr id="3" name="Footer Placeholder 2">
            <a:extLst>
              <a:ext uri="{FF2B5EF4-FFF2-40B4-BE49-F238E27FC236}">
                <a16:creationId xmlns:a16="http://schemas.microsoft.com/office/drawing/2014/main" id="{C6958D24-93B6-7667-1FD2-BB66A30DA719}"/>
              </a:ext>
            </a:extLst>
          </p:cNvPr>
          <p:cNvSpPr>
            <a:spLocks noGrp="1"/>
          </p:cNvSpPr>
          <p:nvPr>
            <p:ph type="ftr" sz="quarter" idx="10"/>
          </p:nvPr>
        </p:nvSpPr>
        <p:spPr/>
        <p:txBody>
          <a:bodyPr/>
          <a:lstStyle>
            <a:lvl1pPr>
              <a:defRPr>
                <a:solidFill>
                  <a:schemeClr val="accent4"/>
                </a:solidFill>
              </a:defRPr>
            </a:lvl1pPr>
          </a:lstStyle>
          <a:p>
            <a:endParaRPr lang="nb-NO"/>
          </a:p>
        </p:txBody>
      </p:sp>
    </p:spTree>
    <p:extLst>
      <p:ext uri="{BB962C8B-B14F-4D97-AF65-F5344CB8AC3E}">
        <p14:creationId xmlns:p14="http://schemas.microsoft.com/office/powerpoint/2010/main" val="1846582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80852" y="1148180"/>
            <a:ext cx="4067176" cy="1249845"/>
          </a:xfrm>
          <a:prstGeom prst="rect">
            <a:avLst/>
          </a:prstGeom>
        </p:spPr>
        <p:txBody>
          <a:bodyPr/>
          <a:lstStyle>
            <a:lvl1pPr>
              <a:lnSpc>
                <a:spcPct val="100000"/>
              </a:lnSpc>
              <a:defRPr/>
            </a:lvl1pPr>
          </a:lstStyle>
          <a:p>
            <a:r>
              <a:rPr lang="en-GB"/>
              <a:t>Click to edit </a:t>
            </a:r>
            <a:br>
              <a:rPr lang="en-GB"/>
            </a:br>
            <a:r>
              <a:rPr lang="en-GB"/>
              <a:t>Master title style</a:t>
            </a:r>
            <a:endParaRPr lang="en-US"/>
          </a:p>
        </p:txBody>
      </p:sp>
      <p:sp>
        <p:nvSpPr>
          <p:cNvPr id="5" name="Footer Placeholder 4">
            <a:extLst>
              <a:ext uri="{FF2B5EF4-FFF2-40B4-BE49-F238E27FC236}">
                <a16:creationId xmlns:a16="http://schemas.microsoft.com/office/drawing/2014/main" id="{4CE6A604-B486-255E-6FF9-C8F2E1389132}"/>
              </a:ext>
            </a:extLst>
          </p:cNvPr>
          <p:cNvSpPr>
            <a:spLocks noGrp="1"/>
          </p:cNvSpPr>
          <p:nvPr>
            <p:ph type="ftr" sz="quarter" idx="10"/>
          </p:nvPr>
        </p:nvSpPr>
        <p:spPr/>
        <p:txBody>
          <a:bodyPr/>
          <a:lstStyle/>
          <a:p>
            <a:endParaRPr lang="nb-NO"/>
          </a:p>
        </p:txBody>
      </p:sp>
    </p:spTree>
    <p:extLst>
      <p:ext uri="{BB962C8B-B14F-4D97-AF65-F5344CB8AC3E}">
        <p14:creationId xmlns:p14="http://schemas.microsoft.com/office/powerpoint/2010/main" val="2539003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xt Basic">
    <p:spTree>
      <p:nvGrpSpPr>
        <p:cNvPr id="1" name=""/>
        <p:cNvGrpSpPr/>
        <p:nvPr/>
      </p:nvGrpSpPr>
      <p:grpSpPr>
        <a:xfrm>
          <a:off x="0" y="0"/>
          <a:ext cx="0" cy="0"/>
          <a:chOff x="0" y="0"/>
          <a:chExt cx="0" cy="0"/>
        </a:xfrm>
      </p:grpSpPr>
      <p:sp>
        <p:nvSpPr>
          <p:cNvPr id="6" name="Title 5"/>
          <p:cNvSpPr>
            <a:spLocks noGrp="1"/>
          </p:cNvSpPr>
          <p:nvPr>
            <p:ph type="title"/>
          </p:nvPr>
        </p:nvSpPr>
        <p:spPr>
          <a:xfrm>
            <a:off x="1581666" y="946702"/>
            <a:ext cx="9380502" cy="1249845"/>
          </a:xfrm>
          <a:prstGeom prst="rect">
            <a:avLst/>
          </a:prstGeom>
        </p:spPr>
        <p:txBody>
          <a:bodyPr/>
          <a:lstStyle>
            <a:lvl1pPr>
              <a:lnSpc>
                <a:spcPct val="100000"/>
              </a:lnSpc>
              <a:defRPr sz="32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E2D24DF-883C-4945-8B5F-F06BB016385A}"/>
              </a:ext>
            </a:extLst>
          </p:cNvPr>
          <p:cNvSpPr>
            <a:spLocks noGrp="1"/>
          </p:cNvSpPr>
          <p:nvPr>
            <p:ph type="body" sz="quarter" idx="10"/>
          </p:nvPr>
        </p:nvSpPr>
        <p:spPr>
          <a:xfrm>
            <a:off x="1581150" y="2393244"/>
            <a:ext cx="9380538" cy="3239206"/>
          </a:xfrm>
        </p:spPr>
        <p:txBody>
          <a:bodyPr/>
          <a:lstStyle>
            <a:lvl1pPr marL="0" indent="0">
              <a:buFont typeface="Arial" panose="020B0604020202020204" pitchFamily="34" charset="0"/>
              <a:buNone/>
              <a:defRPr>
                <a:solidFill>
                  <a:schemeClr val="tx2">
                    <a:lumMod val="50000"/>
                  </a:schemeClr>
                </a:solidFill>
              </a:defRPr>
            </a:lvl1pPr>
            <a:lvl2pPr marL="358775" indent="0">
              <a:buFont typeface="Arial" panose="020B0604020202020204" pitchFamily="34" charset="0"/>
              <a:buNone/>
              <a:defRPr>
                <a:solidFill>
                  <a:schemeClr val="tx2">
                    <a:lumMod val="50000"/>
                  </a:schemeClr>
                </a:solidFill>
              </a:defRPr>
            </a:lvl2pPr>
            <a:lvl3pPr marL="674687" indent="0">
              <a:buFont typeface="Arial" panose="020B0604020202020204" pitchFamily="34" charset="0"/>
              <a:buNone/>
              <a:defRPr>
                <a:solidFill>
                  <a:schemeClr val="tx2">
                    <a:lumMod val="50000"/>
                  </a:schemeClr>
                </a:solidFill>
              </a:defRPr>
            </a:lvl3pPr>
            <a:lvl4pPr marL="1023938" indent="0">
              <a:buFont typeface="Arial" panose="020B0604020202020204" pitchFamily="34" charset="0"/>
              <a:buNone/>
              <a:defRPr>
                <a:solidFill>
                  <a:schemeClr val="tx2">
                    <a:lumMod val="50000"/>
                  </a:schemeClr>
                </a:solidFill>
              </a:defRPr>
            </a:lvl4pPr>
            <a:lvl5pPr marL="1397000" indent="0">
              <a:buFont typeface="Arial" panose="020B0604020202020204" pitchFamily="34" charset="0"/>
              <a:buNone/>
              <a:defRPr>
                <a:solidFill>
                  <a:schemeClr val="tx2">
                    <a:lumMod val="50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Footer Placeholder 3">
            <a:extLst>
              <a:ext uri="{FF2B5EF4-FFF2-40B4-BE49-F238E27FC236}">
                <a16:creationId xmlns:a16="http://schemas.microsoft.com/office/drawing/2014/main" id="{2D9455D2-4AC9-054B-D9D6-76967F985419}"/>
              </a:ext>
            </a:extLst>
          </p:cNvPr>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3522247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 Titles / 2 Descriptions">
    <p:spTree>
      <p:nvGrpSpPr>
        <p:cNvPr id="1" name=""/>
        <p:cNvGrpSpPr/>
        <p:nvPr/>
      </p:nvGrpSpPr>
      <p:grpSpPr>
        <a:xfrm>
          <a:off x="0" y="0"/>
          <a:ext cx="0" cy="0"/>
          <a:chOff x="0" y="0"/>
          <a:chExt cx="0" cy="0"/>
        </a:xfrm>
      </p:grpSpPr>
      <p:sp>
        <p:nvSpPr>
          <p:cNvPr id="6" name="Title 5"/>
          <p:cNvSpPr>
            <a:spLocks noGrp="1"/>
          </p:cNvSpPr>
          <p:nvPr>
            <p:ph type="title"/>
          </p:nvPr>
        </p:nvSpPr>
        <p:spPr>
          <a:xfrm>
            <a:off x="1911594" y="1040486"/>
            <a:ext cx="3951062" cy="1249845"/>
          </a:xfrm>
          <a:prstGeom prst="rect">
            <a:avLst/>
          </a:prstGeom>
        </p:spPr>
        <p:txBody>
          <a:bodyPr anchor="ctr"/>
          <a:lstStyle>
            <a:lvl1pPr>
              <a:lnSpc>
                <a:spcPct val="100000"/>
              </a:lnSpc>
              <a:defRPr sz="2800"/>
            </a:lvl1pPr>
          </a:lstStyle>
          <a:p>
            <a:r>
              <a:rPr lang="en-GB"/>
              <a:t>Click to edit Master title style</a:t>
            </a:r>
            <a:endParaRPr lang="en-US"/>
          </a:p>
        </p:txBody>
      </p:sp>
      <p:sp>
        <p:nvSpPr>
          <p:cNvPr id="13" name="Text Placeholder 4"/>
          <p:cNvSpPr>
            <a:spLocks noGrp="1"/>
          </p:cNvSpPr>
          <p:nvPr>
            <p:ph type="body" sz="quarter" idx="16"/>
          </p:nvPr>
        </p:nvSpPr>
        <p:spPr>
          <a:xfrm>
            <a:off x="6355198" y="1040485"/>
            <a:ext cx="3951061" cy="1249845"/>
          </a:xfrm>
        </p:spPr>
        <p:txBody>
          <a:bodyPr anchor="ctr">
            <a:noAutofit/>
          </a:bodyPr>
          <a:lstStyle>
            <a:lvl1pPr marL="0" indent="0">
              <a:lnSpc>
                <a:spcPct val="100000"/>
              </a:lnSpc>
              <a:buNone/>
              <a:defRPr sz="2800" b="1">
                <a:solidFill>
                  <a:schemeClr val="tx1">
                    <a:lumMod val="90000"/>
                    <a:lumOff val="10000"/>
                  </a:schemeClr>
                </a:solidFill>
                <a:latin typeface="+mj-lt"/>
              </a:defRPr>
            </a:lvl1pPr>
            <a:lvl2pPr marL="358775" indent="0">
              <a:buNone/>
              <a:defRPr b="1">
                <a:latin typeface="+mj-lt"/>
              </a:defRPr>
            </a:lvl2pPr>
            <a:lvl3pPr marL="674688" indent="0">
              <a:buNone/>
              <a:defRPr b="1">
                <a:latin typeface="+mj-lt"/>
              </a:defRPr>
            </a:lvl3pPr>
            <a:lvl4pPr marL="1023938" indent="0">
              <a:buNone/>
              <a:defRPr b="1">
                <a:latin typeface="+mj-lt"/>
              </a:defRPr>
            </a:lvl4pPr>
            <a:lvl5pPr marL="1397000" indent="0">
              <a:buNone/>
              <a:defRPr b="1">
                <a:latin typeface="+mj-lt"/>
              </a:defRPr>
            </a:lvl5pPr>
          </a:lstStyle>
          <a:p>
            <a:pPr lvl="0"/>
            <a:r>
              <a:rPr lang="en-GB"/>
              <a:t>Click to edit Master text styles</a:t>
            </a:r>
          </a:p>
        </p:txBody>
      </p:sp>
      <p:sp>
        <p:nvSpPr>
          <p:cNvPr id="3" name="Text Placeholder 2">
            <a:extLst>
              <a:ext uri="{FF2B5EF4-FFF2-40B4-BE49-F238E27FC236}">
                <a16:creationId xmlns:a16="http://schemas.microsoft.com/office/drawing/2014/main" id="{0C8CF83E-2B5A-8E44-8F3A-F05608BD6063}"/>
              </a:ext>
            </a:extLst>
          </p:cNvPr>
          <p:cNvSpPr>
            <a:spLocks noGrp="1"/>
          </p:cNvSpPr>
          <p:nvPr>
            <p:ph type="body" sz="quarter" idx="17"/>
          </p:nvPr>
        </p:nvSpPr>
        <p:spPr>
          <a:xfrm>
            <a:off x="1911350" y="2536825"/>
            <a:ext cx="3951288" cy="324167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8" name="Text Placeholder 2">
            <a:extLst>
              <a:ext uri="{FF2B5EF4-FFF2-40B4-BE49-F238E27FC236}">
                <a16:creationId xmlns:a16="http://schemas.microsoft.com/office/drawing/2014/main" id="{5C88B53B-46A2-5A41-B6E4-B827565C54F2}"/>
              </a:ext>
            </a:extLst>
          </p:cNvPr>
          <p:cNvSpPr>
            <a:spLocks noGrp="1"/>
          </p:cNvSpPr>
          <p:nvPr>
            <p:ph type="body" sz="quarter" idx="18"/>
          </p:nvPr>
        </p:nvSpPr>
        <p:spPr>
          <a:xfrm>
            <a:off x="6347883" y="2536825"/>
            <a:ext cx="3951288" cy="324167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Footer Placeholder 3">
            <a:extLst>
              <a:ext uri="{FF2B5EF4-FFF2-40B4-BE49-F238E27FC236}">
                <a16:creationId xmlns:a16="http://schemas.microsoft.com/office/drawing/2014/main" id="{7C7B6F7E-3EE9-C5DE-4106-0A972B210A3C}"/>
              </a:ext>
            </a:extLst>
          </p:cNvPr>
          <p:cNvSpPr>
            <a:spLocks noGrp="1"/>
          </p:cNvSpPr>
          <p:nvPr>
            <p:ph type="ftr" sz="quarter" idx="19"/>
          </p:nvPr>
        </p:nvSpPr>
        <p:spPr/>
        <p:txBody>
          <a:bodyPr/>
          <a:lstStyle/>
          <a:p>
            <a:endParaRPr lang="nb-NO"/>
          </a:p>
        </p:txBody>
      </p:sp>
    </p:spTree>
    <p:extLst>
      <p:ext uri="{BB962C8B-B14F-4D97-AF65-F5344CB8AC3E}">
        <p14:creationId xmlns:p14="http://schemas.microsoft.com/office/powerpoint/2010/main" val="2777381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tle + text small">
    <p:spTree>
      <p:nvGrpSpPr>
        <p:cNvPr id="1" name=""/>
        <p:cNvGrpSpPr/>
        <p:nvPr/>
      </p:nvGrpSpPr>
      <p:grpSpPr>
        <a:xfrm>
          <a:off x="0" y="0"/>
          <a:ext cx="0" cy="0"/>
          <a:chOff x="0" y="0"/>
          <a:chExt cx="0" cy="0"/>
        </a:xfrm>
      </p:grpSpPr>
      <p:sp>
        <p:nvSpPr>
          <p:cNvPr id="2" name="Title 1"/>
          <p:cNvSpPr>
            <a:spLocks noGrp="1"/>
          </p:cNvSpPr>
          <p:nvPr>
            <p:ph type="title"/>
          </p:nvPr>
        </p:nvSpPr>
        <p:spPr>
          <a:xfrm>
            <a:off x="2153516" y="1753738"/>
            <a:ext cx="2695575" cy="3333800"/>
          </a:xfrm>
          <a:prstGeom prst="rect">
            <a:avLst/>
          </a:prstGeom>
        </p:spPr>
        <p:txBody>
          <a:bodyPr tIns="0" anchor="ctr"/>
          <a:lstStyle>
            <a:lvl1pPr algn="l">
              <a:lnSpc>
                <a:spcPct val="100000"/>
              </a:lnSpc>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3078A75-FD70-3944-8292-F05179305772}"/>
              </a:ext>
            </a:extLst>
          </p:cNvPr>
          <p:cNvSpPr>
            <a:spLocks noGrp="1"/>
          </p:cNvSpPr>
          <p:nvPr>
            <p:ph type="body" sz="quarter" idx="24"/>
          </p:nvPr>
        </p:nvSpPr>
        <p:spPr>
          <a:xfrm>
            <a:off x="5287108" y="1761823"/>
            <a:ext cx="4751375" cy="3317631"/>
          </a:xfrm>
        </p:spPr>
        <p:txBody>
          <a:bodyPr anchor="ctr">
            <a:normAutofit/>
          </a:bodyPr>
          <a:lstStyle>
            <a:lvl1pPr marL="0" indent="0" algn="l">
              <a:buFont typeface="Arial" panose="020B0604020202020204" pitchFamily="34" charset="0"/>
              <a:buNone/>
              <a:defRPr sz="1600"/>
            </a:lvl1pPr>
            <a:lvl2pPr marL="358775" indent="0" algn="l">
              <a:buFont typeface="Arial" panose="020B0604020202020204" pitchFamily="34" charset="0"/>
              <a:buNone/>
              <a:defRPr sz="1600"/>
            </a:lvl2pPr>
            <a:lvl3pPr marL="674688" indent="0" algn="l">
              <a:buFont typeface="Arial" panose="020B0604020202020204" pitchFamily="34" charset="0"/>
              <a:buNone/>
              <a:defRPr sz="1600"/>
            </a:lvl3pPr>
            <a:lvl4pPr marL="1023938" indent="0" algn="l">
              <a:buFont typeface="Arial" panose="020B0604020202020204" pitchFamily="34" charset="0"/>
              <a:buNone/>
              <a:defRPr sz="1600"/>
            </a:lvl4pPr>
            <a:lvl5pPr marL="1397000" indent="0" algn="l">
              <a:buFont typeface="Arial" panose="020B0604020202020204" pitchFamily="34" charset="0"/>
              <a:buNone/>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6" name="Footer Placeholder 5">
            <a:extLst>
              <a:ext uri="{FF2B5EF4-FFF2-40B4-BE49-F238E27FC236}">
                <a16:creationId xmlns:a16="http://schemas.microsoft.com/office/drawing/2014/main" id="{22FC5D26-B83B-B061-1976-60D79616B511}"/>
              </a:ext>
            </a:extLst>
          </p:cNvPr>
          <p:cNvSpPr>
            <a:spLocks noGrp="1"/>
          </p:cNvSpPr>
          <p:nvPr>
            <p:ph type="ftr" sz="quarter" idx="25"/>
          </p:nvPr>
        </p:nvSpPr>
        <p:spPr/>
        <p:txBody>
          <a:bodyPr/>
          <a:lstStyle/>
          <a:p>
            <a:endParaRPr lang="nb-NO"/>
          </a:p>
        </p:txBody>
      </p:sp>
    </p:spTree>
    <p:extLst>
      <p:ext uri="{BB962C8B-B14F-4D97-AF65-F5344CB8AC3E}">
        <p14:creationId xmlns:p14="http://schemas.microsoft.com/office/powerpoint/2010/main" val="1232847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 desciption Left">
    <p:spTree>
      <p:nvGrpSpPr>
        <p:cNvPr id="1" name=""/>
        <p:cNvGrpSpPr/>
        <p:nvPr/>
      </p:nvGrpSpPr>
      <p:grpSpPr>
        <a:xfrm>
          <a:off x="0" y="0"/>
          <a:ext cx="0" cy="0"/>
          <a:chOff x="0" y="0"/>
          <a:chExt cx="0" cy="0"/>
        </a:xfrm>
      </p:grpSpPr>
      <p:sp>
        <p:nvSpPr>
          <p:cNvPr id="6" name="Title 5"/>
          <p:cNvSpPr>
            <a:spLocks noGrp="1"/>
          </p:cNvSpPr>
          <p:nvPr>
            <p:ph type="title"/>
          </p:nvPr>
        </p:nvSpPr>
        <p:spPr>
          <a:xfrm>
            <a:off x="1822073" y="946702"/>
            <a:ext cx="3951062" cy="1249845"/>
          </a:xfrm>
          <a:prstGeom prst="rect">
            <a:avLst/>
          </a:prstGeom>
        </p:spPr>
        <p:txBody>
          <a:bodyPr/>
          <a:lstStyle>
            <a:lvl1pPr>
              <a:lnSpc>
                <a:spcPct val="100000"/>
              </a:lnSpc>
              <a:defRPr sz="28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076BB17-72EE-8D43-9360-31214FF61BA1}"/>
              </a:ext>
            </a:extLst>
          </p:cNvPr>
          <p:cNvSpPr>
            <a:spLocks noGrp="1"/>
          </p:cNvSpPr>
          <p:nvPr>
            <p:ph type="body" sz="quarter" idx="10"/>
          </p:nvPr>
        </p:nvSpPr>
        <p:spPr>
          <a:xfrm>
            <a:off x="1822450" y="2393950"/>
            <a:ext cx="3951288" cy="3227388"/>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Footer Placeholder 3">
            <a:extLst>
              <a:ext uri="{FF2B5EF4-FFF2-40B4-BE49-F238E27FC236}">
                <a16:creationId xmlns:a16="http://schemas.microsoft.com/office/drawing/2014/main" id="{6A5E2C2D-CDBA-6A42-73CC-B5B05FFBF46A}"/>
              </a:ext>
            </a:extLst>
          </p:cNvPr>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1411960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80852" y="1148180"/>
            <a:ext cx="4067176" cy="1249845"/>
          </a:xfrm>
          <a:prstGeom prst="rect">
            <a:avLst/>
          </a:prstGeom>
        </p:spPr>
        <p:txBody>
          <a:bodyPr/>
          <a:lstStyle>
            <a:lvl1pPr>
              <a:lnSpc>
                <a:spcPct val="100000"/>
              </a:lnSpc>
              <a:defRPr/>
            </a:lvl1pPr>
          </a:lstStyle>
          <a:p>
            <a:r>
              <a:rPr lang="en-GB"/>
              <a:t>Click to edit </a:t>
            </a:r>
            <a:br>
              <a:rPr lang="en-GB"/>
            </a:br>
            <a:r>
              <a:rPr lang="en-GB"/>
              <a:t>Master title style</a:t>
            </a:r>
            <a:endParaRPr lang="en-US"/>
          </a:p>
        </p:txBody>
      </p:sp>
      <p:sp>
        <p:nvSpPr>
          <p:cNvPr id="5" name="Footer Placeholder 4">
            <a:extLst>
              <a:ext uri="{FF2B5EF4-FFF2-40B4-BE49-F238E27FC236}">
                <a16:creationId xmlns:a16="http://schemas.microsoft.com/office/drawing/2014/main" id="{4CE6A604-B486-255E-6FF9-C8F2E1389132}"/>
              </a:ext>
            </a:extLst>
          </p:cNvPr>
          <p:cNvSpPr>
            <a:spLocks noGrp="1"/>
          </p:cNvSpPr>
          <p:nvPr>
            <p:ph type="ftr" sz="quarter" idx="10"/>
          </p:nvPr>
        </p:nvSpPr>
        <p:spPr/>
        <p:txBody>
          <a:bodyPr/>
          <a:lstStyle/>
          <a:p>
            <a:endParaRPr lang="nb-NO"/>
          </a:p>
        </p:txBody>
      </p:sp>
    </p:spTree>
    <p:extLst>
      <p:ext uri="{BB962C8B-B14F-4D97-AF65-F5344CB8AC3E}">
        <p14:creationId xmlns:p14="http://schemas.microsoft.com/office/powerpoint/2010/main" val="2012884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Mini title">
    <p:spTree>
      <p:nvGrpSpPr>
        <p:cNvPr id="1" name=""/>
        <p:cNvGrpSpPr/>
        <p:nvPr/>
      </p:nvGrpSpPr>
      <p:grpSpPr>
        <a:xfrm>
          <a:off x="0" y="0"/>
          <a:ext cx="0" cy="0"/>
          <a:chOff x="0" y="0"/>
          <a:chExt cx="0" cy="0"/>
        </a:xfrm>
      </p:grpSpPr>
      <p:sp>
        <p:nvSpPr>
          <p:cNvPr id="6" name="Title 5"/>
          <p:cNvSpPr>
            <a:spLocks noGrp="1"/>
          </p:cNvSpPr>
          <p:nvPr>
            <p:ph type="title"/>
          </p:nvPr>
        </p:nvSpPr>
        <p:spPr>
          <a:xfrm>
            <a:off x="701679" y="238312"/>
            <a:ext cx="6257221" cy="231355"/>
          </a:xfrm>
          <a:prstGeom prst="rect">
            <a:avLst/>
          </a:prstGeom>
        </p:spPr>
        <p:txBody>
          <a:bodyPr tIns="0" anchor="ctr"/>
          <a:lstStyle>
            <a:lvl1pPr>
              <a:lnSpc>
                <a:spcPct val="100000"/>
              </a:lnSpc>
              <a:defRPr sz="1600" spc="0">
                <a:solidFill>
                  <a:schemeClr val="accent4"/>
                </a:solidFill>
                <a:latin typeface="+mn-lt"/>
              </a:defRPr>
            </a:lvl1pPr>
          </a:lstStyle>
          <a:p>
            <a:r>
              <a:rPr lang="en-GB"/>
              <a:t>Click to edit Master title style</a:t>
            </a:r>
            <a:endParaRPr lang="en-US"/>
          </a:p>
        </p:txBody>
      </p:sp>
      <p:sp>
        <p:nvSpPr>
          <p:cNvPr id="5" name="Footer Placeholder 4">
            <a:extLst>
              <a:ext uri="{FF2B5EF4-FFF2-40B4-BE49-F238E27FC236}">
                <a16:creationId xmlns:a16="http://schemas.microsoft.com/office/drawing/2014/main" id="{980C0CD5-5845-4E11-DC05-08E5E6EC4A89}"/>
              </a:ext>
            </a:extLst>
          </p:cNvPr>
          <p:cNvSpPr>
            <a:spLocks noGrp="1"/>
          </p:cNvSpPr>
          <p:nvPr>
            <p:ph type="ftr" sz="quarter" idx="10"/>
          </p:nvPr>
        </p:nvSpPr>
        <p:spPr/>
        <p:txBody>
          <a:bodyPr/>
          <a:lstStyle/>
          <a:p>
            <a:endParaRPr lang="nb-NO"/>
          </a:p>
        </p:txBody>
      </p:sp>
    </p:spTree>
    <p:extLst>
      <p:ext uri="{BB962C8B-B14F-4D97-AF65-F5344CB8AC3E}">
        <p14:creationId xmlns:p14="http://schemas.microsoft.com/office/powerpoint/2010/main" val="2091309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Mini title">
    <p:spTree>
      <p:nvGrpSpPr>
        <p:cNvPr id="1" name=""/>
        <p:cNvGrpSpPr/>
        <p:nvPr/>
      </p:nvGrpSpPr>
      <p:grpSpPr>
        <a:xfrm>
          <a:off x="0" y="0"/>
          <a:ext cx="0" cy="0"/>
          <a:chOff x="0" y="0"/>
          <a:chExt cx="0" cy="0"/>
        </a:xfrm>
      </p:grpSpPr>
      <p:sp>
        <p:nvSpPr>
          <p:cNvPr id="6" name="Title 5"/>
          <p:cNvSpPr>
            <a:spLocks noGrp="1"/>
          </p:cNvSpPr>
          <p:nvPr>
            <p:ph type="title"/>
          </p:nvPr>
        </p:nvSpPr>
        <p:spPr>
          <a:xfrm>
            <a:off x="701679" y="238312"/>
            <a:ext cx="6257221" cy="231355"/>
          </a:xfrm>
          <a:prstGeom prst="rect">
            <a:avLst/>
          </a:prstGeom>
        </p:spPr>
        <p:txBody>
          <a:bodyPr tIns="0" anchor="ctr"/>
          <a:lstStyle>
            <a:lvl1pPr>
              <a:lnSpc>
                <a:spcPct val="100000"/>
              </a:lnSpc>
              <a:defRPr sz="1600" spc="0">
                <a:solidFill>
                  <a:schemeClr val="tx1"/>
                </a:solidFill>
                <a:latin typeface="+mn-lt"/>
              </a:defRPr>
            </a:lvl1pPr>
          </a:lstStyle>
          <a:p>
            <a:r>
              <a:rPr lang="en-GB"/>
              <a:t>Click to edit Master title style</a:t>
            </a:r>
            <a:endParaRPr lang="en-US"/>
          </a:p>
        </p:txBody>
      </p:sp>
      <p:sp>
        <p:nvSpPr>
          <p:cNvPr id="5" name="Footer Placeholder 4">
            <a:extLst>
              <a:ext uri="{FF2B5EF4-FFF2-40B4-BE49-F238E27FC236}">
                <a16:creationId xmlns:a16="http://schemas.microsoft.com/office/drawing/2014/main" id="{980C0CD5-5845-4E11-DC05-08E5E6EC4A89}"/>
              </a:ext>
            </a:extLst>
          </p:cNvPr>
          <p:cNvSpPr>
            <a:spLocks noGrp="1"/>
          </p:cNvSpPr>
          <p:nvPr>
            <p:ph type="ftr" sz="quarter" idx="10"/>
          </p:nvPr>
        </p:nvSpPr>
        <p:spPr/>
        <p:txBody>
          <a:bodyPr/>
          <a:lstStyle/>
          <a:p>
            <a:endParaRPr lang="nb-NO"/>
          </a:p>
        </p:txBody>
      </p:sp>
      <p:sp>
        <p:nvSpPr>
          <p:cNvPr id="2" name="Free Form 2">
            <a:extLst>
              <a:ext uri="{FF2B5EF4-FFF2-40B4-BE49-F238E27FC236}">
                <a16:creationId xmlns:a16="http://schemas.microsoft.com/office/drawing/2014/main" id="{6FA882DF-8B99-30E6-91BF-67D6A75A501F}"/>
              </a:ext>
            </a:extLst>
          </p:cNvPr>
          <p:cNvSpPr/>
          <p:nvPr userDrawn="1"/>
        </p:nvSpPr>
        <p:spPr>
          <a:xfrm>
            <a:off x="261570" y="221020"/>
            <a:ext cx="271178" cy="258598"/>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solidFill>
            <a:schemeClr val="tx1"/>
          </a:solidFill>
          <a:ln w="0" cap="flat" cmpd="sng">
            <a:noFill/>
            <a:prstDash val="solid"/>
            <a:miter lim="800000"/>
          </a:ln>
        </p:spPr>
        <p:txBody>
          <a:bodyPr wrap="square" anchor="ctr">
            <a:spAutoFit/>
          </a:bodyPr>
          <a:lstStyle/>
          <a:p>
            <a:pPr algn="ctr" defTabSz="914330" eaLnBrk="1" fontAlgn="auto" hangingPunct="1">
              <a:spcBef>
                <a:spcPts val="0"/>
              </a:spcBef>
              <a:spcAft>
                <a:spcPts val="0"/>
              </a:spcAft>
              <a:defRPr/>
            </a:pPr>
            <a:endParaRPr lang="en-US">
              <a:solidFill>
                <a:schemeClr val="accent2"/>
              </a:solidFill>
              <a:latin typeface="+mn-lt"/>
            </a:endParaRPr>
          </a:p>
        </p:txBody>
      </p:sp>
    </p:spTree>
    <p:extLst>
      <p:ext uri="{BB962C8B-B14F-4D97-AF65-F5344CB8AC3E}">
        <p14:creationId xmlns:p14="http://schemas.microsoft.com/office/powerpoint/2010/main" val="3525290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Background graphics">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924DDAE-ADCF-E722-2C11-12A39E4C98B1}"/>
              </a:ext>
            </a:extLst>
          </p:cNvPr>
          <p:cNvSpPr>
            <a:spLocks noGrp="1"/>
          </p:cNvSpPr>
          <p:nvPr>
            <p:ph type="ftr" sz="quarter" idx="10"/>
          </p:nvPr>
        </p:nvSpPr>
        <p:spPr/>
        <p:txBody>
          <a:bodyPr/>
          <a:lstStyle/>
          <a:p>
            <a:endParaRPr lang="nb-NO"/>
          </a:p>
        </p:txBody>
      </p:sp>
    </p:spTree>
    <p:extLst>
      <p:ext uri="{BB962C8B-B14F-4D97-AF65-F5344CB8AC3E}">
        <p14:creationId xmlns:p14="http://schemas.microsoft.com/office/powerpoint/2010/main" val="268529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5931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Full picture + title">
    <p:spTree>
      <p:nvGrpSpPr>
        <p:cNvPr id="1" name=""/>
        <p:cNvGrpSpPr/>
        <p:nvPr/>
      </p:nvGrpSpPr>
      <p:grpSpPr>
        <a:xfrm>
          <a:off x="0" y="0"/>
          <a:ext cx="0" cy="0"/>
          <a:chOff x="0" y="0"/>
          <a:chExt cx="0" cy="0"/>
        </a:xfrm>
      </p:grpSpPr>
      <p:sp>
        <p:nvSpPr>
          <p:cNvPr id="5" name="Picture Placeholder 8"/>
          <p:cNvSpPr>
            <a:spLocks noGrp="1"/>
          </p:cNvSpPr>
          <p:nvPr>
            <p:ph type="pic" sz="quarter" idx="12"/>
          </p:nvPr>
        </p:nvSpPr>
        <p:spPr>
          <a:xfrm>
            <a:off x="0" y="0"/>
            <a:ext cx="12192000" cy="6201103"/>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bg2"/>
                </a:solidFill>
              </a:defRPr>
            </a:lvl1pPr>
          </a:lstStyle>
          <a:p>
            <a:pPr lvl="0"/>
            <a:r>
              <a:rPr lang="en-GB" noProof="0"/>
              <a:t>Click icon to add picture</a:t>
            </a:r>
            <a:endParaRPr lang="en-US" noProof="0"/>
          </a:p>
        </p:txBody>
      </p:sp>
      <p:sp>
        <p:nvSpPr>
          <p:cNvPr id="8" name="Slide Number Placeholder 24">
            <a:extLst>
              <a:ext uri="{FF2B5EF4-FFF2-40B4-BE49-F238E27FC236}">
                <a16:creationId xmlns:a16="http://schemas.microsoft.com/office/drawing/2014/main" id="{892C66E8-0B5E-4011-756E-C8F45F37B748}"/>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accent2"/>
                </a:solidFill>
                <a:latin typeface="+mj-lt"/>
                <a:ea typeface="Open Sans SemiBold" charset="0"/>
                <a:cs typeface="Open Sans SemiBold" charset="0"/>
              </a:rPr>
              <a:pPr fontAlgn="auto">
                <a:spcBef>
                  <a:spcPts val="0"/>
                </a:spcBef>
                <a:spcAft>
                  <a:spcPts val="0"/>
                </a:spcAft>
                <a:defRPr/>
              </a:pPr>
              <a:t>‹#›</a:t>
            </a:fld>
            <a:endParaRPr lang="en-US" sz="800" b="1">
              <a:solidFill>
                <a:schemeClr val="accent2"/>
              </a:solidFill>
              <a:latin typeface="+mj-lt"/>
              <a:ea typeface="Open Sans SemiBold" charset="0"/>
              <a:cs typeface="Open Sans SemiBold" charset="0"/>
            </a:endParaRPr>
          </a:p>
        </p:txBody>
      </p:sp>
      <p:sp>
        <p:nvSpPr>
          <p:cNvPr id="10" name="Free Form 2">
            <a:extLst>
              <a:ext uri="{FF2B5EF4-FFF2-40B4-BE49-F238E27FC236}">
                <a16:creationId xmlns:a16="http://schemas.microsoft.com/office/drawing/2014/main" id="{043ECF3C-C3A9-7194-666F-391872F26783}"/>
              </a:ext>
            </a:extLst>
          </p:cNvPr>
          <p:cNvSpPr/>
          <p:nvPr userDrawn="1"/>
        </p:nvSpPr>
        <p:spPr>
          <a:xfrm>
            <a:off x="261570" y="6395049"/>
            <a:ext cx="211396" cy="201589"/>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solidFill>
            <a:schemeClr val="accent2"/>
          </a:solidFill>
          <a:ln w="0" cap="flat" cmpd="sng">
            <a:noFill/>
            <a:prstDash val="solid"/>
            <a:miter lim="800000"/>
          </a:ln>
        </p:spPr>
        <p:txBody>
          <a:bodyPr wrap="square" anchor="ctr">
            <a:spAutoFit/>
          </a:bodyPr>
          <a:lstStyle/>
          <a:p>
            <a:pPr algn="ctr" defTabSz="914330" eaLnBrk="1" fontAlgn="auto" hangingPunct="1">
              <a:spcBef>
                <a:spcPts val="0"/>
              </a:spcBef>
              <a:spcAft>
                <a:spcPts val="0"/>
              </a:spcAft>
              <a:defRPr/>
            </a:pPr>
            <a:endParaRPr lang="en-US">
              <a:solidFill>
                <a:schemeClr val="accent2"/>
              </a:solidFill>
              <a:latin typeface="+mn-lt"/>
            </a:endParaRPr>
          </a:p>
        </p:txBody>
      </p:sp>
    </p:spTree>
    <p:extLst>
      <p:ext uri="{BB962C8B-B14F-4D97-AF65-F5344CB8AC3E}">
        <p14:creationId xmlns:p14="http://schemas.microsoft.com/office/powerpoint/2010/main" val="3747775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Full picture + title">
    <p:spTree>
      <p:nvGrpSpPr>
        <p:cNvPr id="1" name=""/>
        <p:cNvGrpSpPr/>
        <p:nvPr/>
      </p:nvGrpSpPr>
      <p:grpSpPr>
        <a:xfrm>
          <a:off x="0" y="0"/>
          <a:ext cx="0" cy="0"/>
          <a:chOff x="0" y="0"/>
          <a:chExt cx="0" cy="0"/>
        </a:xfrm>
      </p:grpSpPr>
      <p:sp>
        <p:nvSpPr>
          <p:cNvPr id="5" name="Picture Placeholder 8"/>
          <p:cNvSpPr>
            <a:spLocks noGrp="1"/>
          </p:cNvSpPr>
          <p:nvPr>
            <p:ph type="pic" sz="quarter" idx="12"/>
          </p:nvPr>
        </p:nvSpPr>
        <p:spPr>
          <a:xfrm>
            <a:off x="0" y="0"/>
            <a:ext cx="12192000"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bg2"/>
                </a:solidFill>
              </a:defRPr>
            </a:lvl1pPr>
          </a:lstStyle>
          <a:p>
            <a:pPr lvl="0"/>
            <a:r>
              <a:rPr lang="en-GB" noProof="0"/>
              <a:t>Click icon to add picture</a:t>
            </a:r>
            <a:endParaRPr lang="en-US" noProof="0"/>
          </a:p>
        </p:txBody>
      </p:sp>
      <p:sp>
        <p:nvSpPr>
          <p:cNvPr id="8" name="Slide Number Placeholder 24">
            <a:extLst>
              <a:ext uri="{FF2B5EF4-FFF2-40B4-BE49-F238E27FC236}">
                <a16:creationId xmlns:a16="http://schemas.microsoft.com/office/drawing/2014/main" id="{892C66E8-0B5E-4011-756E-C8F45F37B748}"/>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bg2"/>
                </a:solidFill>
                <a:latin typeface="+mj-lt"/>
                <a:ea typeface="Open Sans SemiBold" charset="0"/>
                <a:cs typeface="Open Sans SemiBold" charset="0"/>
              </a:rPr>
              <a:pPr fontAlgn="auto">
                <a:spcBef>
                  <a:spcPts val="0"/>
                </a:spcBef>
                <a:spcAft>
                  <a:spcPts val="0"/>
                </a:spcAft>
                <a:defRPr/>
              </a:pPr>
              <a:t>‹#›</a:t>
            </a:fld>
            <a:endParaRPr lang="en-US" sz="800" b="1">
              <a:solidFill>
                <a:schemeClr val="bg2"/>
              </a:solidFill>
              <a:latin typeface="+mj-lt"/>
              <a:ea typeface="Open Sans SemiBold" charset="0"/>
              <a:cs typeface="Open Sans SemiBold" charset="0"/>
            </a:endParaRPr>
          </a:p>
        </p:txBody>
      </p:sp>
      <p:sp>
        <p:nvSpPr>
          <p:cNvPr id="10" name="Free Form 2">
            <a:extLst>
              <a:ext uri="{FF2B5EF4-FFF2-40B4-BE49-F238E27FC236}">
                <a16:creationId xmlns:a16="http://schemas.microsoft.com/office/drawing/2014/main" id="{043ECF3C-C3A9-7194-666F-391872F26783}"/>
              </a:ext>
            </a:extLst>
          </p:cNvPr>
          <p:cNvSpPr/>
          <p:nvPr userDrawn="1"/>
        </p:nvSpPr>
        <p:spPr>
          <a:xfrm>
            <a:off x="261570" y="221020"/>
            <a:ext cx="271178" cy="258598"/>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solidFill>
            <a:schemeClr val="bg1"/>
          </a:solidFill>
          <a:ln w="0" cap="flat" cmpd="sng">
            <a:noFill/>
            <a:prstDash val="solid"/>
            <a:miter lim="800000"/>
          </a:ln>
        </p:spPr>
        <p:txBody>
          <a:bodyPr wrap="square" anchor="ctr">
            <a:spAutoFit/>
          </a:bodyPr>
          <a:lstStyle/>
          <a:p>
            <a:pPr algn="ctr" defTabSz="914330" eaLnBrk="1" fontAlgn="auto" hangingPunct="1">
              <a:spcBef>
                <a:spcPts val="0"/>
              </a:spcBef>
              <a:spcAft>
                <a:spcPts val="0"/>
              </a:spcAft>
              <a:defRPr/>
            </a:pPr>
            <a:endParaRPr lang="en-US">
              <a:solidFill>
                <a:schemeClr val="accent2"/>
              </a:solidFill>
              <a:latin typeface="+mn-lt"/>
            </a:endParaRPr>
          </a:p>
        </p:txBody>
      </p:sp>
    </p:spTree>
    <p:extLst>
      <p:ext uri="{BB962C8B-B14F-4D97-AF65-F5344CB8AC3E}">
        <p14:creationId xmlns:p14="http://schemas.microsoft.com/office/powerpoint/2010/main" val="2682682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Half Picture + Title">
    <p:bg>
      <p:bgPr>
        <a:solidFill>
          <a:schemeClr val="bg2"/>
        </a:solidFill>
        <a:effectLst/>
      </p:bgPr>
    </p:bg>
    <p:spTree>
      <p:nvGrpSpPr>
        <p:cNvPr id="1" name=""/>
        <p:cNvGrpSpPr/>
        <p:nvPr/>
      </p:nvGrpSpPr>
      <p:grpSpPr>
        <a:xfrm>
          <a:off x="0" y="0"/>
          <a:ext cx="0" cy="0"/>
          <a:chOff x="0" y="0"/>
          <a:chExt cx="0" cy="0"/>
        </a:xfrm>
      </p:grpSpPr>
      <p:sp>
        <p:nvSpPr>
          <p:cNvPr id="5" name="Picture Placeholder 8"/>
          <p:cNvSpPr>
            <a:spLocks noGrp="1"/>
          </p:cNvSpPr>
          <p:nvPr>
            <p:ph type="pic" sz="quarter" idx="12"/>
          </p:nvPr>
        </p:nvSpPr>
        <p:spPr>
          <a:xfrm>
            <a:off x="6096000" y="0"/>
            <a:ext cx="6096000"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2" name="Rectangle 1">
            <a:extLst>
              <a:ext uri="{FF2B5EF4-FFF2-40B4-BE49-F238E27FC236}">
                <a16:creationId xmlns:a16="http://schemas.microsoft.com/office/drawing/2014/main" id="{8888E87A-5C4B-3940-BCC3-B6C7F73ED5DF}"/>
              </a:ext>
            </a:extLst>
          </p:cNvPr>
          <p:cNvSpPr/>
          <p:nvPr userDrawn="1"/>
        </p:nvSpPr>
        <p:spPr>
          <a:xfrm>
            <a:off x="638629" y="0"/>
            <a:ext cx="545736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4" name="Title 1"/>
          <p:cNvSpPr>
            <a:spLocks noGrp="1"/>
          </p:cNvSpPr>
          <p:nvPr>
            <p:ph type="title"/>
          </p:nvPr>
        </p:nvSpPr>
        <p:spPr>
          <a:xfrm>
            <a:off x="1841419" y="1805652"/>
            <a:ext cx="3385489" cy="3246696"/>
          </a:xfrm>
          <a:prstGeom prst="rect">
            <a:avLst/>
          </a:prstGeom>
          <a:effectLst>
            <a:outerShdw blurRad="30717" dist="43465" dir="7680000" algn="t" rotWithShape="0">
              <a:schemeClr val="accent2">
                <a:lumMod val="50000"/>
                <a:alpha val="0"/>
              </a:schemeClr>
            </a:outerShdw>
          </a:effectLst>
        </p:spPr>
        <p:txBody>
          <a:bodyPr/>
          <a:lstStyle>
            <a:lvl1pPr algn="l">
              <a:lnSpc>
                <a:spcPct val="100000"/>
              </a:lnSpc>
              <a:defRPr sz="5400" b="1" i="0">
                <a:solidFill>
                  <a:schemeClr val="tx1"/>
                </a:solidFill>
                <a:effectLst>
                  <a:outerShdw blurRad="50800" dist="50800" dir="5400000" algn="ctr" rotWithShape="0">
                    <a:srgbClr val="000000">
                      <a:alpha val="0"/>
                    </a:srgbClr>
                  </a:outerShdw>
                </a:effectLst>
                <a:latin typeface="+mj-lt"/>
                <a:ea typeface="Montserrat Black" charset="0"/>
                <a:cs typeface="Montserrat Black" charset="0"/>
              </a:defRPr>
            </a:lvl1pPr>
          </a:lstStyle>
          <a:p>
            <a:r>
              <a:rPr lang="en-GB"/>
              <a:t>Click to edit Master title style</a:t>
            </a:r>
            <a:endParaRPr lang="en-US"/>
          </a:p>
        </p:txBody>
      </p:sp>
      <p:sp>
        <p:nvSpPr>
          <p:cNvPr id="6" name="Slide Number Placeholder 24">
            <a:extLst>
              <a:ext uri="{FF2B5EF4-FFF2-40B4-BE49-F238E27FC236}">
                <a16:creationId xmlns:a16="http://schemas.microsoft.com/office/drawing/2014/main" id="{ACEA15F5-BE3C-5EE2-BAE7-0603304DB6ED}"/>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bg2"/>
                </a:solidFill>
                <a:latin typeface="+mj-lt"/>
                <a:ea typeface="Open Sans SemiBold" charset="0"/>
                <a:cs typeface="Open Sans SemiBold" charset="0"/>
              </a:rPr>
              <a:pPr fontAlgn="auto">
                <a:spcBef>
                  <a:spcPts val="0"/>
                </a:spcBef>
                <a:spcAft>
                  <a:spcPts val="0"/>
                </a:spcAft>
                <a:defRPr/>
              </a:pPr>
              <a:t>‹#›</a:t>
            </a:fld>
            <a:endParaRPr lang="en-US" sz="800" b="1">
              <a:solidFill>
                <a:schemeClr val="bg2"/>
              </a:solidFill>
              <a:latin typeface="+mj-lt"/>
              <a:ea typeface="Open Sans SemiBold" charset="0"/>
              <a:cs typeface="Open Sans SemiBold" charset="0"/>
            </a:endParaRPr>
          </a:p>
        </p:txBody>
      </p:sp>
    </p:spTree>
    <p:extLst>
      <p:ext uri="{BB962C8B-B14F-4D97-AF65-F5344CB8AC3E}">
        <p14:creationId xmlns:p14="http://schemas.microsoft.com/office/powerpoint/2010/main" val="1895104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1+#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5000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fill="hold"/>
                                        <p:tgtEl>
                                          <p:spTgt spid="5"/>
                                        </p:tgtEl>
                                        <p:attrNameLst>
                                          <p:attrName>ppt_x</p:attrName>
                                        </p:attrNameLst>
                                      </p:cBhvr>
                                      <p:tavLst>
                                        <p:tav tm="0">
                                          <p:val>
                                            <p:strVal val="1+#ppt_w/2"/>
                                          </p:val>
                                        </p:tav>
                                        <p:tav tm="100000">
                                          <p:val>
                                            <p:strVal val="#ppt_x"/>
                                          </p:val>
                                        </p:tav>
                                      </p:tavLst>
                                    </p:anim>
                                    <p:anim calcmode="lin" valueType="num">
                                      <p:cBhvr additive="base">
                                        <p:cTn id="12" dur="1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Left Picture 1">
    <p:spTree>
      <p:nvGrpSpPr>
        <p:cNvPr id="1" name=""/>
        <p:cNvGrpSpPr/>
        <p:nvPr/>
      </p:nvGrpSpPr>
      <p:grpSpPr>
        <a:xfrm>
          <a:off x="0" y="0"/>
          <a:ext cx="0" cy="0"/>
          <a:chOff x="0" y="0"/>
          <a:chExt cx="0" cy="0"/>
        </a:xfrm>
      </p:grpSpPr>
      <p:sp>
        <p:nvSpPr>
          <p:cNvPr id="2" name="Title 1"/>
          <p:cNvSpPr>
            <a:spLocks noGrp="1"/>
          </p:cNvSpPr>
          <p:nvPr>
            <p:ph type="title"/>
          </p:nvPr>
        </p:nvSpPr>
        <p:spPr>
          <a:xfrm>
            <a:off x="6972302" y="946702"/>
            <a:ext cx="4203698" cy="1249845"/>
          </a:xfrm>
          <a:prstGeom prst="rect">
            <a:avLst/>
          </a:prstGeom>
        </p:spPr>
        <p:txBody>
          <a:bodyPr/>
          <a:lstStyle/>
          <a:p>
            <a:r>
              <a:rPr lang="en-GB"/>
              <a:t>Click to edit Master title style</a:t>
            </a:r>
            <a:endParaRPr lang="en-US"/>
          </a:p>
        </p:txBody>
      </p:sp>
      <p:sp>
        <p:nvSpPr>
          <p:cNvPr id="4" name="Picture Placeholder 8"/>
          <p:cNvSpPr>
            <a:spLocks noGrp="1"/>
          </p:cNvSpPr>
          <p:nvPr>
            <p:ph type="pic" sz="quarter" idx="12"/>
          </p:nvPr>
        </p:nvSpPr>
        <p:spPr>
          <a:xfrm>
            <a:off x="0" y="0"/>
            <a:ext cx="6096000"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6" name="Text Placeholder 5">
            <a:extLst>
              <a:ext uri="{FF2B5EF4-FFF2-40B4-BE49-F238E27FC236}">
                <a16:creationId xmlns:a16="http://schemas.microsoft.com/office/drawing/2014/main" id="{2B575F20-BA30-CF42-94BC-B2912F421E41}"/>
              </a:ext>
            </a:extLst>
          </p:cNvPr>
          <p:cNvSpPr>
            <a:spLocks noGrp="1"/>
          </p:cNvSpPr>
          <p:nvPr>
            <p:ph type="body" sz="quarter" idx="13"/>
          </p:nvPr>
        </p:nvSpPr>
        <p:spPr>
          <a:xfrm>
            <a:off x="6972300" y="2465388"/>
            <a:ext cx="4203700" cy="336867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10" name="Free Form 2">
            <a:extLst>
              <a:ext uri="{FF2B5EF4-FFF2-40B4-BE49-F238E27FC236}">
                <a16:creationId xmlns:a16="http://schemas.microsoft.com/office/drawing/2014/main" id="{F5BFB5CB-39B1-468E-8F3E-8A182114F4AE}"/>
              </a:ext>
            </a:extLst>
          </p:cNvPr>
          <p:cNvSpPr/>
          <p:nvPr userDrawn="1"/>
        </p:nvSpPr>
        <p:spPr>
          <a:xfrm>
            <a:off x="261570" y="221020"/>
            <a:ext cx="271178" cy="258598"/>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solidFill>
            <a:schemeClr val="bg1"/>
          </a:solidFill>
          <a:ln w="0" cap="flat" cmpd="sng">
            <a:noFill/>
            <a:prstDash val="solid"/>
            <a:miter lim="800000"/>
          </a:ln>
        </p:spPr>
        <p:txBody>
          <a:bodyPr wrap="square" anchor="ctr">
            <a:spAutoFit/>
          </a:bodyPr>
          <a:lstStyle/>
          <a:p>
            <a:pPr algn="ctr" defTabSz="914330" eaLnBrk="1" fontAlgn="auto" hangingPunct="1">
              <a:spcBef>
                <a:spcPts val="0"/>
              </a:spcBef>
              <a:spcAft>
                <a:spcPts val="0"/>
              </a:spcAft>
              <a:defRPr/>
            </a:pPr>
            <a:endParaRPr lang="en-US">
              <a:solidFill>
                <a:schemeClr val="accent2"/>
              </a:solidFill>
              <a:latin typeface="+mn-lt"/>
            </a:endParaRPr>
          </a:p>
        </p:txBody>
      </p:sp>
      <p:sp>
        <p:nvSpPr>
          <p:cNvPr id="5" name="Footer Placeholder 4">
            <a:extLst>
              <a:ext uri="{FF2B5EF4-FFF2-40B4-BE49-F238E27FC236}">
                <a16:creationId xmlns:a16="http://schemas.microsoft.com/office/drawing/2014/main" id="{21A44AF2-A636-1D2D-D93F-F7A2072745C7}"/>
              </a:ext>
            </a:extLst>
          </p:cNvPr>
          <p:cNvSpPr>
            <a:spLocks noGrp="1"/>
          </p:cNvSpPr>
          <p:nvPr>
            <p:ph type="ftr" sz="quarter" idx="14"/>
          </p:nvPr>
        </p:nvSpPr>
        <p:spPr/>
        <p:txBody>
          <a:bodyPr/>
          <a:lstStyle/>
          <a:p>
            <a:endParaRPr lang="nb-NO"/>
          </a:p>
        </p:txBody>
      </p:sp>
    </p:spTree>
    <p:extLst>
      <p:ext uri="{BB962C8B-B14F-4D97-AF65-F5344CB8AC3E}">
        <p14:creationId xmlns:p14="http://schemas.microsoft.com/office/powerpoint/2010/main" val="1709016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Left Picture 2">
    <p:spTree>
      <p:nvGrpSpPr>
        <p:cNvPr id="1" name=""/>
        <p:cNvGrpSpPr/>
        <p:nvPr/>
      </p:nvGrpSpPr>
      <p:grpSpPr>
        <a:xfrm>
          <a:off x="0" y="0"/>
          <a:ext cx="0" cy="0"/>
          <a:chOff x="0" y="0"/>
          <a:chExt cx="0" cy="0"/>
        </a:xfrm>
      </p:grpSpPr>
      <p:sp>
        <p:nvSpPr>
          <p:cNvPr id="2" name="Title 1"/>
          <p:cNvSpPr>
            <a:spLocks noGrp="1"/>
          </p:cNvSpPr>
          <p:nvPr>
            <p:ph type="title"/>
          </p:nvPr>
        </p:nvSpPr>
        <p:spPr>
          <a:xfrm>
            <a:off x="5486402" y="946702"/>
            <a:ext cx="5689598" cy="1249845"/>
          </a:xfrm>
          <a:prstGeom prst="rect">
            <a:avLst/>
          </a:prstGeom>
        </p:spPr>
        <p:txBody>
          <a:bodyPr/>
          <a:lstStyle/>
          <a:p>
            <a:r>
              <a:rPr lang="en-GB"/>
              <a:t>Click to edit Master title style</a:t>
            </a:r>
            <a:endParaRPr lang="en-US"/>
          </a:p>
        </p:txBody>
      </p:sp>
      <p:sp>
        <p:nvSpPr>
          <p:cNvPr id="4" name="Picture Placeholder 8"/>
          <p:cNvSpPr>
            <a:spLocks noGrp="1"/>
          </p:cNvSpPr>
          <p:nvPr>
            <p:ph type="pic" sz="quarter" idx="12"/>
          </p:nvPr>
        </p:nvSpPr>
        <p:spPr>
          <a:xfrm>
            <a:off x="0" y="0"/>
            <a:ext cx="4362138"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6" name="Text Placeholder 5">
            <a:extLst>
              <a:ext uri="{FF2B5EF4-FFF2-40B4-BE49-F238E27FC236}">
                <a16:creationId xmlns:a16="http://schemas.microsoft.com/office/drawing/2014/main" id="{77D89DC7-4052-0C4B-9922-398DA8EF1151}"/>
              </a:ext>
            </a:extLst>
          </p:cNvPr>
          <p:cNvSpPr>
            <a:spLocks noGrp="1"/>
          </p:cNvSpPr>
          <p:nvPr>
            <p:ph type="body" sz="quarter" idx="13"/>
          </p:nvPr>
        </p:nvSpPr>
        <p:spPr>
          <a:xfrm>
            <a:off x="5486400" y="2441575"/>
            <a:ext cx="5689600" cy="3265488"/>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8" name="Free Form 2">
            <a:extLst>
              <a:ext uri="{FF2B5EF4-FFF2-40B4-BE49-F238E27FC236}">
                <a16:creationId xmlns:a16="http://schemas.microsoft.com/office/drawing/2014/main" id="{73C6307E-219F-B405-0C2E-A26005D69175}"/>
              </a:ext>
            </a:extLst>
          </p:cNvPr>
          <p:cNvSpPr/>
          <p:nvPr userDrawn="1"/>
        </p:nvSpPr>
        <p:spPr>
          <a:xfrm>
            <a:off x="261570" y="221020"/>
            <a:ext cx="271178" cy="258598"/>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solidFill>
            <a:schemeClr val="bg1"/>
          </a:solidFill>
          <a:ln w="0" cap="flat" cmpd="sng">
            <a:noFill/>
            <a:prstDash val="solid"/>
            <a:miter lim="800000"/>
          </a:ln>
        </p:spPr>
        <p:txBody>
          <a:bodyPr wrap="square" anchor="ctr">
            <a:spAutoFit/>
          </a:bodyPr>
          <a:lstStyle/>
          <a:p>
            <a:pPr algn="ctr" defTabSz="914330" eaLnBrk="1" fontAlgn="auto" hangingPunct="1">
              <a:spcBef>
                <a:spcPts val="0"/>
              </a:spcBef>
              <a:spcAft>
                <a:spcPts val="0"/>
              </a:spcAft>
              <a:defRPr/>
            </a:pPr>
            <a:endParaRPr lang="en-US">
              <a:solidFill>
                <a:schemeClr val="accent2"/>
              </a:solidFill>
              <a:latin typeface="+mn-lt"/>
            </a:endParaRPr>
          </a:p>
        </p:txBody>
      </p:sp>
      <p:sp>
        <p:nvSpPr>
          <p:cNvPr id="5" name="Footer Placeholder 4">
            <a:extLst>
              <a:ext uri="{FF2B5EF4-FFF2-40B4-BE49-F238E27FC236}">
                <a16:creationId xmlns:a16="http://schemas.microsoft.com/office/drawing/2014/main" id="{F8087DD7-300D-95B3-5A1F-73D152D58595}"/>
              </a:ext>
            </a:extLst>
          </p:cNvPr>
          <p:cNvSpPr>
            <a:spLocks noGrp="1"/>
          </p:cNvSpPr>
          <p:nvPr>
            <p:ph type="ftr" sz="quarter" idx="14"/>
          </p:nvPr>
        </p:nvSpPr>
        <p:spPr/>
        <p:txBody>
          <a:bodyPr/>
          <a:lstStyle/>
          <a:p>
            <a:endParaRPr lang="nb-NO"/>
          </a:p>
        </p:txBody>
      </p:sp>
    </p:spTree>
    <p:extLst>
      <p:ext uri="{BB962C8B-B14F-4D97-AF65-F5344CB8AC3E}">
        <p14:creationId xmlns:p14="http://schemas.microsoft.com/office/powerpoint/2010/main" val="1386991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Left Picture 3">
    <p:spTree>
      <p:nvGrpSpPr>
        <p:cNvPr id="1" name=""/>
        <p:cNvGrpSpPr/>
        <p:nvPr/>
      </p:nvGrpSpPr>
      <p:grpSpPr>
        <a:xfrm>
          <a:off x="0" y="0"/>
          <a:ext cx="0" cy="0"/>
          <a:chOff x="0" y="0"/>
          <a:chExt cx="0" cy="0"/>
        </a:xfrm>
      </p:grpSpPr>
      <p:sp>
        <p:nvSpPr>
          <p:cNvPr id="4" name="Picture Placeholder 8"/>
          <p:cNvSpPr>
            <a:spLocks noGrp="1"/>
          </p:cNvSpPr>
          <p:nvPr>
            <p:ph type="pic" sz="quarter" idx="12"/>
          </p:nvPr>
        </p:nvSpPr>
        <p:spPr>
          <a:xfrm>
            <a:off x="774915" y="0"/>
            <a:ext cx="4218820"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5" name="Title 1"/>
          <p:cNvSpPr>
            <a:spLocks noGrp="1"/>
          </p:cNvSpPr>
          <p:nvPr>
            <p:ph type="title"/>
          </p:nvPr>
        </p:nvSpPr>
        <p:spPr>
          <a:xfrm>
            <a:off x="5959930" y="946702"/>
            <a:ext cx="5216069" cy="1249845"/>
          </a:xfrm>
          <a:prstGeom prst="rect">
            <a:avLst/>
          </a:prstGeom>
        </p:spPr>
        <p:txBody>
          <a:bodyPr/>
          <a:lstStyle/>
          <a:p>
            <a:r>
              <a:rPr lang="en-GB"/>
              <a:t>Click to edit Master title style</a:t>
            </a:r>
            <a:endParaRPr lang="en-US"/>
          </a:p>
        </p:txBody>
      </p:sp>
      <p:sp>
        <p:nvSpPr>
          <p:cNvPr id="9" name="Text Placeholder 8">
            <a:extLst>
              <a:ext uri="{FF2B5EF4-FFF2-40B4-BE49-F238E27FC236}">
                <a16:creationId xmlns:a16="http://schemas.microsoft.com/office/drawing/2014/main" id="{D4108301-2B3A-9A4B-A368-6B9517204184}"/>
              </a:ext>
            </a:extLst>
          </p:cNvPr>
          <p:cNvSpPr>
            <a:spLocks noGrp="1"/>
          </p:cNvSpPr>
          <p:nvPr>
            <p:ph type="body" sz="quarter" idx="13"/>
          </p:nvPr>
        </p:nvSpPr>
        <p:spPr>
          <a:xfrm>
            <a:off x="5959475" y="2454275"/>
            <a:ext cx="5216525" cy="315912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3" name="Footer Placeholder 2">
            <a:extLst>
              <a:ext uri="{FF2B5EF4-FFF2-40B4-BE49-F238E27FC236}">
                <a16:creationId xmlns:a16="http://schemas.microsoft.com/office/drawing/2014/main" id="{9E2C3FCA-EB68-DF86-B070-DD33E4BE2809}"/>
              </a:ext>
            </a:extLst>
          </p:cNvPr>
          <p:cNvSpPr>
            <a:spLocks noGrp="1"/>
          </p:cNvSpPr>
          <p:nvPr>
            <p:ph type="ftr" sz="quarter" idx="14"/>
          </p:nvPr>
        </p:nvSpPr>
        <p:spPr/>
        <p:txBody>
          <a:bodyPr/>
          <a:lstStyle/>
          <a:p>
            <a:endParaRPr lang="nb-NO"/>
          </a:p>
        </p:txBody>
      </p:sp>
    </p:spTree>
    <p:extLst>
      <p:ext uri="{BB962C8B-B14F-4D97-AF65-F5344CB8AC3E}">
        <p14:creationId xmlns:p14="http://schemas.microsoft.com/office/powerpoint/2010/main" val="1342850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Left Picture 4">
    <p:spTree>
      <p:nvGrpSpPr>
        <p:cNvPr id="1" name=""/>
        <p:cNvGrpSpPr/>
        <p:nvPr/>
      </p:nvGrpSpPr>
      <p:grpSpPr>
        <a:xfrm>
          <a:off x="0" y="0"/>
          <a:ext cx="0" cy="0"/>
          <a:chOff x="0" y="0"/>
          <a:chExt cx="0" cy="0"/>
        </a:xfrm>
      </p:grpSpPr>
      <p:sp>
        <p:nvSpPr>
          <p:cNvPr id="2" name="Title 1"/>
          <p:cNvSpPr>
            <a:spLocks noGrp="1"/>
          </p:cNvSpPr>
          <p:nvPr>
            <p:ph type="title"/>
          </p:nvPr>
        </p:nvSpPr>
        <p:spPr>
          <a:xfrm>
            <a:off x="5943600" y="1201118"/>
            <a:ext cx="4468579" cy="1137468"/>
          </a:xfrm>
          <a:prstGeom prst="rect">
            <a:avLst/>
          </a:prstGeom>
        </p:spPr>
        <p:txBody>
          <a:bodyPr/>
          <a:lstStyle/>
          <a:p>
            <a:r>
              <a:rPr lang="en-GB"/>
              <a:t>Click to edit Master title style</a:t>
            </a:r>
            <a:endParaRPr lang="en-US"/>
          </a:p>
        </p:txBody>
      </p:sp>
      <p:sp>
        <p:nvSpPr>
          <p:cNvPr id="4" name="Picture Placeholder 8"/>
          <p:cNvSpPr>
            <a:spLocks noGrp="1"/>
          </p:cNvSpPr>
          <p:nvPr>
            <p:ph type="pic" sz="quarter" idx="12"/>
          </p:nvPr>
        </p:nvSpPr>
        <p:spPr>
          <a:xfrm>
            <a:off x="1598367" y="1169890"/>
            <a:ext cx="3417289" cy="4518220"/>
          </a:xfrm>
          <a:prstGeom prst="rect">
            <a:avLst/>
          </a:prstGeom>
          <a:gradFill>
            <a:gsLst>
              <a:gs pos="0">
                <a:schemeClr val="tx1">
                  <a:alpha val="40000"/>
                </a:schemeClr>
              </a:gs>
              <a:gs pos="99000">
                <a:schemeClr val="tx1">
                  <a:alpha val="20000"/>
                </a:schemeClr>
              </a:gs>
            </a:gsLst>
            <a:lin ang="5400000" scaled="1"/>
          </a:gradFill>
          <a:ln>
            <a:noFill/>
          </a:ln>
          <a:effectLst>
            <a:outerShdw blurRad="529822" dist="167809" dir="7165638" sx="100059" sy="100059" algn="ctr" rotWithShape="0">
              <a:schemeClr val="accent2">
                <a:lumMod val="75000"/>
                <a:alpha val="19000"/>
              </a:schemeClr>
            </a:outerShdw>
          </a:effectLst>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5" name="Text Placeholder 8">
            <a:extLst>
              <a:ext uri="{FF2B5EF4-FFF2-40B4-BE49-F238E27FC236}">
                <a16:creationId xmlns:a16="http://schemas.microsoft.com/office/drawing/2014/main" id="{69BB66FA-60E1-EE46-84A2-692E760A8DD7}"/>
              </a:ext>
            </a:extLst>
          </p:cNvPr>
          <p:cNvSpPr>
            <a:spLocks noGrp="1"/>
          </p:cNvSpPr>
          <p:nvPr>
            <p:ph type="body" sz="quarter" idx="13"/>
          </p:nvPr>
        </p:nvSpPr>
        <p:spPr>
          <a:xfrm>
            <a:off x="5943600" y="2497757"/>
            <a:ext cx="4468579" cy="315912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7" name="Footer Placeholder 6">
            <a:extLst>
              <a:ext uri="{FF2B5EF4-FFF2-40B4-BE49-F238E27FC236}">
                <a16:creationId xmlns:a16="http://schemas.microsoft.com/office/drawing/2014/main" id="{4C842FA9-0939-948E-34A3-85DC75D69AB1}"/>
              </a:ext>
            </a:extLst>
          </p:cNvPr>
          <p:cNvSpPr>
            <a:spLocks noGrp="1"/>
          </p:cNvSpPr>
          <p:nvPr>
            <p:ph type="ftr" sz="quarter" idx="14"/>
          </p:nvPr>
        </p:nvSpPr>
        <p:spPr/>
        <p:txBody>
          <a:bodyPr/>
          <a:lstStyle/>
          <a:p>
            <a:endParaRPr lang="nb-NO"/>
          </a:p>
        </p:txBody>
      </p:sp>
    </p:spTree>
    <p:extLst>
      <p:ext uri="{BB962C8B-B14F-4D97-AF65-F5344CB8AC3E}">
        <p14:creationId xmlns:p14="http://schemas.microsoft.com/office/powerpoint/2010/main" val="3125246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Left Picture 5">
    <p:spTree>
      <p:nvGrpSpPr>
        <p:cNvPr id="1" name=""/>
        <p:cNvGrpSpPr/>
        <p:nvPr/>
      </p:nvGrpSpPr>
      <p:grpSpPr>
        <a:xfrm>
          <a:off x="0" y="0"/>
          <a:ext cx="0" cy="0"/>
          <a:chOff x="0" y="0"/>
          <a:chExt cx="0" cy="0"/>
        </a:xfrm>
      </p:grpSpPr>
      <p:sp>
        <p:nvSpPr>
          <p:cNvPr id="2" name="Title 1"/>
          <p:cNvSpPr>
            <a:spLocks noGrp="1"/>
          </p:cNvSpPr>
          <p:nvPr>
            <p:ph type="title"/>
          </p:nvPr>
        </p:nvSpPr>
        <p:spPr>
          <a:xfrm>
            <a:off x="3987385" y="946702"/>
            <a:ext cx="6832444" cy="1249845"/>
          </a:xfrm>
          <a:prstGeom prst="rect">
            <a:avLst/>
          </a:prstGeom>
        </p:spPr>
        <p:txBody>
          <a:bodyPr/>
          <a:lstStyle/>
          <a:p>
            <a:r>
              <a:rPr lang="en-GB"/>
              <a:t>Click to edit Master title style</a:t>
            </a:r>
            <a:endParaRPr lang="en-US"/>
          </a:p>
        </p:txBody>
      </p:sp>
      <p:sp>
        <p:nvSpPr>
          <p:cNvPr id="4" name="Picture Placeholder 8"/>
          <p:cNvSpPr>
            <a:spLocks noGrp="1"/>
          </p:cNvSpPr>
          <p:nvPr>
            <p:ph type="pic" sz="quarter" idx="12"/>
          </p:nvPr>
        </p:nvSpPr>
        <p:spPr>
          <a:xfrm>
            <a:off x="0" y="0"/>
            <a:ext cx="3043596"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5" name="Text Placeholder 8">
            <a:extLst>
              <a:ext uri="{FF2B5EF4-FFF2-40B4-BE49-F238E27FC236}">
                <a16:creationId xmlns:a16="http://schemas.microsoft.com/office/drawing/2014/main" id="{F7B7DB1C-5106-7542-8134-C8E40CE42F4C}"/>
              </a:ext>
            </a:extLst>
          </p:cNvPr>
          <p:cNvSpPr>
            <a:spLocks noGrp="1"/>
          </p:cNvSpPr>
          <p:nvPr>
            <p:ph type="body" sz="quarter" idx="13"/>
          </p:nvPr>
        </p:nvSpPr>
        <p:spPr>
          <a:xfrm>
            <a:off x="3987386" y="2454275"/>
            <a:ext cx="6832444" cy="3159125"/>
          </a:xfrm>
        </p:spPr>
        <p:txBody>
          <a:bodyPr/>
          <a:lstStyle>
            <a:lvl1pPr marL="0" indent="0">
              <a:buFont typeface="Arial" panose="020B0604020202020204" pitchFamily="34" charset="0"/>
              <a:buNone/>
              <a:defRPr/>
            </a:lvl1pPr>
            <a:lvl2pPr marL="358775" indent="0">
              <a:buFont typeface="Arial" panose="020B0604020202020204" pitchFamily="34" charset="0"/>
              <a:buNone/>
              <a:defRPr/>
            </a:lvl2pPr>
            <a:lvl3pPr marL="674687" indent="0">
              <a:buFont typeface="Arial" panose="020B0604020202020204" pitchFamily="34" charset="0"/>
              <a:buNone/>
              <a:defRPr/>
            </a:lvl3pPr>
            <a:lvl4pPr marL="1023938" indent="0">
              <a:buFont typeface="Arial" panose="020B0604020202020204" pitchFamily="34" charset="0"/>
              <a:buNone/>
              <a:defRPr/>
            </a:lvl4pPr>
            <a:lvl5pPr marL="1397000" indent="0">
              <a:buFont typeface="Arial" panose="020B0604020202020204" pitchFamily="34" charse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6" name="Free Form 2">
            <a:extLst>
              <a:ext uri="{FF2B5EF4-FFF2-40B4-BE49-F238E27FC236}">
                <a16:creationId xmlns:a16="http://schemas.microsoft.com/office/drawing/2014/main" id="{850378CB-5797-453E-C521-7BC94B1A72F1}"/>
              </a:ext>
            </a:extLst>
          </p:cNvPr>
          <p:cNvSpPr/>
          <p:nvPr userDrawn="1"/>
        </p:nvSpPr>
        <p:spPr>
          <a:xfrm>
            <a:off x="261570" y="221020"/>
            <a:ext cx="271178" cy="258598"/>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solidFill>
            <a:schemeClr val="bg1"/>
          </a:solidFill>
          <a:ln w="0" cap="flat" cmpd="sng">
            <a:noFill/>
            <a:prstDash val="solid"/>
            <a:miter lim="800000"/>
          </a:ln>
        </p:spPr>
        <p:txBody>
          <a:bodyPr wrap="square" anchor="ctr">
            <a:spAutoFit/>
          </a:bodyPr>
          <a:lstStyle/>
          <a:p>
            <a:pPr algn="ctr" defTabSz="914330" eaLnBrk="1" fontAlgn="auto" hangingPunct="1">
              <a:spcBef>
                <a:spcPts val="0"/>
              </a:spcBef>
              <a:spcAft>
                <a:spcPts val="0"/>
              </a:spcAft>
              <a:defRPr/>
            </a:pPr>
            <a:endParaRPr lang="en-US">
              <a:solidFill>
                <a:schemeClr val="accent2"/>
              </a:solidFill>
              <a:latin typeface="+mn-lt"/>
            </a:endParaRPr>
          </a:p>
        </p:txBody>
      </p:sp>
      <p:sp>
        <p:nvSpPr>
          <p:cNvPr id="8" name="Footer Placeholder 7">
            <a:extLst>
              <a:ext uri="{FF2B5EF4-FFF2-40B4-BE49-F238E27FC236}">
                <a16:creationId xmlns:a16="http://schemas.microsoft.com/office/drawing/2014/main" id="{93EC5E97-2952-773E-0313-99F0B26BA5BB}"/>
              </a:ext>
            </a:extLst>
          </p:cNvPr>
          <p:cNvSpPr>
            <a:spLocks noGrp="1"/>
          </p:cNvSpPr>
          <p:nvPr>
            <p:ph type="ftr" sz="quarter" idx="14"/>
          </p:nvPr>
        </p:nvSpPr>
        <p:spPr/>
        <p:txBody>
          <a:bodyPr/>
          <a:lstStyle/>
          <a:p>
            <a:endParaRPr lang="nb-NO"/>
          </a:p>
        </p:txBody>
      </p:sp>
    </p:spTree>
    <p:extLst>
      <p:ext uri="{BB962C8B-B14F-4D97-AF65-F5344CB8AC3E}">
        <p14:creationId xmlns:p14="http://schemas.microsoft.com/office/powerpoint/2010/main" val="2100958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Right Picture 2">
    <p:spTree>
      <p:nvGrpSpPr>
        <p:cNvPr id="1" name=""/>
        <p:cNvGrpSpPr/>
        <p:nvPr/>
      </p:nvGrpSpPr>
      <p:grpSpPr>
        <a:xfrm>
          <a:off x="0" y="0"/>
          <a:ext cx="0" cy="0"/>
          <a:chOff x="0" y="0"/>
          <a:chExt cx="0" cy="0"/>
        </a:xfrm>
      </p:grpSpPr>
      <p:sp>
        <p:nvSpPr>
          <p:cNvPr id="2" name="Title 1"/>
          <p:cNvSpPr>
            <a:spLocks noGrp="1"/>
          </p:cNvSpPr>
          <p:nvPr>
            <p:ph type="title"/>
          </p:nvPr>
        </p:nvSpPr>
        <p:spPr>
          <a:xfrm>
            <a:off x="1362270" y="946702"/>
            <a:ext cx="4575822" cy="1249845"/>
          </a:xfrm>
          <a:prstGeom prst="rect">
            <a:avLst/>
          </a:prstGeom>
        </p:spPr>
        <p:txBody>
          <a:bodyPr/>
          <a:lstStyle/>
          <a:p>
            <a:r>
              <a:rPr lang="en-GB"/>
              <a:t>Click to edit Master title style</a:t>
            </a:r>
            <a:endParaRPr lang="en-US"/>
          </a:p>
        </p:txBody>
      </p:sp>
      <p:sp>
        <p:nvSpPr>
          <p:cNvPr id="4" name="Picture Placeholder 8"/>
          <p:cNvSpPr>
            <a:spLocks noGrp="1"/>
          </p:cNvSpPr>
          <p:nvPr>
            <p:ph type="pic" sz="quarter" idx="12"/>
          </p:nvPr>
        </p:nvSpPr>
        <p:spPr>
          <a:xfrm>
            <a:off x="7112000" y="0"/>
            <a:ext cx="5080000"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5" name="Text Placeholder 8">
            <a:extLst>
              <a:ext uri="{FF2B5EF4-FFF2-40B4-BE49-F238E27FC236}">
                <a16:creationId xmlns:a16="http://schemas.microsoft.com/office/drawing/2014/main" id="{FE1BD51A-6428-604C-A906-BFB3110A1801}"/>
              </a:ext>
            </a:extLst>
          </p:cNvPr>
          <p:cNvSpPr>
            <a:spLocks noGrp="1"/>
          </p:cNvSpPr>
          <p:nvPr>
            <p:ph type="body" sz="quarter" idx="13"/>
          </p:nvPr>
        </p:nvSpPr>
        <p:spPr>
          <a:xfrm>
            <a:off x="1362271" y="2454275"/>
            <a:ext cx="4575822" cy="315912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7" name="Slide Number Placeholder 24">
            <a:extLst>
              <a:ext uri="{FF2B5EF4-FFF2-40B4-BE49-F238E27FC236}">
                <a16:creationId xmlns:a16="http://schemas.microsoft.com/office/drawing/2014/main" id="{4D65DF1D-915C-5C2D-B699-6F3552BE83FD}"/>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bg2"/>
                </a:solidFill>
                <a:latin typeface="+mj-lt"/>
                <a:ea typeface="Open Sans SemiBold" charset="0"/>
                <a:cs typeface="Open Sans SemiBold" charset="0"/>
              </a:rPr>
              <a:pPr fontAlgn="auto">
                <a:spcBef>
                  <a:spcPts val="0"/>
                </a:spcBef>
                <a:spcAft>
                  <a:spcPts val="0"/>
                </a:spcAft>
                <a:defRPr/>
              </a:pPr>
              <a:t>‹#›</a:t>
            </a:fld>
            <a:endParaRPr lang="en-US" sz="800" b="1">
              <a:solidFill>
                <a:schemeClr val="bg2"/>
              </a:solidFill>
              <a:latin typeface="+mj-lt"/>
              <a:ea typeface="Open Sans SemiBold" charset="0"/>
              <a:cs typeface="Open Sans SemiBold" charset="0"/>
            </a:endParaRPr>
          </a:p>
        </p:txBody>
      </p:sp>
    </p:spTree>
    <p:extLst>
      <p:ext uri="{BB962C8B-B14F-4D97-AF65-F5344CB8AC3E}">
        <p14:creationId xmlns:p14="http://schemas.microsoft.com/office/powerpoint/2010/main" val="2722582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Right Picture 5">
    <p:spTree>
      <p:nvGrpSpPr>
        <p:cNvPr id="1" name=""/>
        <p:cNvGrpSpPr/>
        <p:nvPr/>
      </p:nvGrpSpPr>
      <p:grpSpPr>
        <a:xfrm>
          <a:off x="0" y="0"/>
          <a:ext cx="0" cy="0"/>
          <a:chOff x="0" y="0"/>
          <a:chExt cx="0" cy="0"/>
        </a:xfrm>
      </p:grpSpPr>
      <p:sp>
        <p:nvSpPr>
          <p:cNvPr id="2" name="Title 1"/>
          <p:cNvSpPr>
            <a:spLocks noGrp="1"/>
          </p:cNvSpPr>
          <p:nvPr>
            <p:ph type="title"/>
          </p:nvPr>
        </p:nvSpPr>
        <p:spPr>
          <a:xfrm>
            <a:off x="1364106" y="946702"/>
            <a:ext cx="6610851" cy="1249845"/>
          </a:xfrm>
          <a:prstGeom prst="rect">
            <a:avLst/>
          </a:prstGeom>
        </p:spPr>
        <p:txBody>
          <a:bodyPr/>
          <a:lstStyle/>
          <a:p>
            <a:r>
              <a:rPr lang="en-GB"/>
              <a:t>Click to edit Master title style</a:t>
            </a:r>
            <a:endParaRPr lang="en-US"/>
          </a:p>
        </p:txBody>
      </p:sp>
      <p:sp>
        <p:nvSpPr>
          <p:cNvPr id="4" name="Picture Placeholder 8"/>
          <p:cNvSpPr>
            <a:spLocks noGrp="1"/>
          </p:cNvSpPr>
          <p:nvPr>
            <p:ph type="pic" sz="quarter" idx="12"/>
          </p:nvPr>
        </p:nvSpPr>
        <p:spPr>
          <a:xfrm>
            <a:off x="9148404" y="0"/>
            <a:ext cx="3043596"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5" name="Text Placeholder 8">
            <a:extLst>
              <a:ext uri="{FF2B5EF4-FFF2-40B4-BE49-F238E27FC236}">
                <a16:creationId xmlns:a16="http://schemas.microsoft.com/office/drawing/2014/main" id="{72B11622-7ACB-B64D-A5F3-092284AD0520}"/>
              </a:ext>
            </a:extLst>
          </p:cNvPr>
          <p:cNvSpPr>
            <a:spLocks noGrp="1"/>
          </p:cNvSpPr>
          <p:nvPr>
            <p:ph type="body" sz="quarter" idx="13"/>
          </p:nvPr>
        </p:nvSpPr>
        <p:spPr>
          <a:xfrm>
            <a:off x="1364106" y="2454275"/>
            <a:ext cx="6610851" cy="315912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6" name="Slide Number Placeholder 24">
            <a:extLst>
              <a:ext uri="{FF2B5EF4-FFF2-40B4-BE49-F238E27FC236}">
                <a16:creationId xmlns:a16="http://schemas.microsoft.com/office/drawing/2014/main" id="{F66E0D0A-2AD1-7343-AE9C-2DA6BA8FDD34}"/>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bg2"/>
                </a:solidFill>
                <a:latin typeface="+mj-lt"/>
                <a:ea typeface="Open Sans SemiBold" charset="0"/>
                <a:cs typeface="Open Sans SemiBold" charset="0"/>
              </a:rPr>
              <a:pPr fontAlgn="auto">
                <a:spcBef>
                  <a:spcPts val="0"/>
                </a:spcBef>
                <a:spcAft>
                  <a:spcPts val="0"/>
                </a:spcAft>
                <a:defRPr/>
              </a:pPr>
              <a:t>‹#›</a:t>
            </a:fld>
            <a:endParaRPr lang="en-US" sz="800" b="1">
              <a:solidFill>
                <a:schemeClr val="bg2"/>
              </a:solidFill>
              <a:latin typeface="+mj-lt"/>
              <a:ea typeface="Open Sans SemiBold" charset="0"/>
              <a:cs typeface="Open Sans SemiBold" charset="0"/>
            </a:endParaRPr>
          </a:p>
        </p:txBody>
      </p:sp>
    </p:spTree>
    <p:extLst>
      <p:ext uri="{BB962C8B-B14F-4D97-AF65-F5344CB8AC3E}">
        <p14:creationId xmlns:p14="http://schemas.microsoft.com/office/powerpoint/2010/main" val="303350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Bottom picture">
    <p:spTree>
      <p:nvGrpSpPr>
        <p:cNvPr id="1" name=""/>
        <p:cNvGrpSpPr/>
        <p:nvPr/>
      </p:nvGrpSpPr>
      <p:grpSpPr>
        <a:xfrm>
          <a:off x="0" y="0"/>
          <a:ext cx="0" cy="0"/>
          <a:chOff x="0" y="0"/>
          <a:chExt cx="0" cy="0"/>
        </a:xfrm>
      </p:grpSpPr>
      <p:sp>
        <p:nvSpPr>
          <p:cNvPr id="3" name="Picture Placeholder 8"/>
          <p:cNvSpPr>
            <a:spLocks noGrp="1"/>
          </p:cNvSpPr>
          <p:nvPr>
            <p:ph type="pic" sz="quarter" idx="14"/>
          </p:nvPr>
        </p:nvSpPr>
        <p:spPr>
          <a:xfrm>
            <a:off x="6850252" y="1533606"/>
            <a:ext cx="5350790" cy="379078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11" name="Title 1">
            <a:extLst>
              <a:ext uri="{FF2B5EF4-FFF2-40B4-BE49-F238E27FC236}">
                <a16:creationId xmlns:a16="http://schemas.microsoft.com/office/drawing/2014/main" id="{391E3D07-52E9-7C93-BCDB-65F77FBF1A6D}"/>
              </a:ext>
            </a:extLst>
          </p:cNvPr>
          <p:cNvSpPr>
            <a:spLocks noGrp="1"/>
          </p:cNvSpPr>
          <p:nvPr>
            <p:ph type="title" hasCustomPrompt="1"/>
          </p:nvPr>
        </p:nvSpPr>
        <p:spPr>
          <a:xfrm>
            <a:off x="1362270" y="946702"/>
            <a:ext cx="4575822" cy="1249845"/>
          </a:xfrm>
          <a:prstGeom prst="rect">
            <a:avLst/>
          </a:prstGeom>
        </p:spPr>
        <p:txBody>
          <a:bodyPr/>
          <a:lstStyle/>
          <a:p>
            <a:r>
              <a:rPr lang="en-GB"/>
              <a:t>Click to edit </a:t>
            </a:r>
            <a:br>
              <a:rPr lang="en-GB"/>
            </a:br>
            <a:r>
              <a:rPr lang="en-GB"/>
              <a:t>Master title style</a:t>
            </a:r>
            <a:endParaRPr lang="en-US"/>
          </a:p>
        </p:txBody>
      </p:sp>
      <p:sp>
        <p:nvSpPr>
          <p:cNvPr id="12" name="Text Placeholder 8">
            <a:extLst>
              <a:ext uri="{FF2B5EF4-FFF2-40B4-BE49-F238E27FC236}">
                <a16:creationId xmlns:a16="http://schemas.microsoft.com/office/drawing/2014/main" id="{20997B1E-9C61-4CA9-93F4-75404C6F515D}"/>
              </a:ext>
            </a:extLst>
          </p:cNvPr>
          <p:cNvSpPr>
            <a:spLocks noGrp="1"/>
          </p:cNvSpPr>
          <p:nvPr>
            <p:ph type="body" sz="quarter" idx="13"/>
          </p:nvPr>
        </p:nvSpPr>
        <p:spPr>
          <a:xfrm>
            <a:off x="1362271" y="2454275"/>
            <a:ext cx="4575822" cy="315912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5" name="Footer Placeholder 4">
            <a:extLst>
              <a:ext uri="{FF2B5EF4-FFF2-40B4-BE49-F238E27FC236}">
                <a16:creationId xmlns:a16="http://schemas.microsoft.com/office/drawing/2014/main" id="{33B064B2-70C2-3E28-C10A-18722CD1D116}"/>
              </a:ext>
            </a:extLst>
          </p:cNvPr>
          <p:cNvSpPr>
            <a:spLocks noGrp="1"/>
          </p:cNvSpPr>
          <p:nvPr>
            <p:ph type="ftr" sz="quarter" idx="15"/>
          </p:nvPr>
        </p:nvSpPr>
        <p:spPr/>
        <p:txBody>
          <a:bodyPr/>
          <a:lstStyle/>
          <a:p>
            <a:endParaRPr lang="nb-NO"/>
          </a:p>
        </p:txBody>
      </p:sp>
    </p:spTree>
    <p:extLst>
      <p:ext uri="{BB962C8B-B14F-4D97-AF65-F5344CB8AC3E}">
        <p14:creationId xmlns:p14="http://schemas.microsoft.com/office/powerpoint/2010/main" val="1357365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1+#ppt_w/2"/>
                                          </p:val>
                                        </p:tav>
                                        <p:tav tm="100000">
                                          <p:val>
                                            <p:strVal val="#ppt_x"/>
                                          </p:val>
                                        </p:tav>
                                      </p:tavLst>
                                    </p:anim>
                                    <p:anim calcmode="lin" valueType="num">
                                      <p:cBhvr additive="base">
                                        <p:cTn id="8" dur="1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Right Picture 6">
    <p:spTree>
      <p:nvGrpSpPr>
        <p:cNvPr id="1" name=""/>
        <p:cNvGrpSpPr/>
        <p:nvPr/>
      </p:nvGrpSpPr>
      <p:grpSpPr>
        <a:xfrm>
          <a:off x="0" y="0"/>
          <a:ext cx="0" cy="0"/>
          <a:chOff x="0" y="0"/>
          <a:chExt cx="0" cy="0"/>
        </a:xfrm>
      </p:grpSpPr>
      <p:sp>
        <p:nvSpPr>
          <p:cNvPr id="2" name="Title 1"/>
          <p:cNvSpPr>
            <a:spLocks noGrp="1"/>
          </p:cNvSpPr>
          <p:nvPr>
            <p:ph type="title"/>
          </p:nvPr>
        </p:nvSpPr>
        <p:spPr>
          <a:xfrm>
            <a:off x="1569053" y="946702"/>
            <a:ext cx="4206713" cy="1249845"/>
          </a:xfrm>
        </p:spPr>
        <p:txBody>
          <a:bodyPr/>
          <a:lstStyle/>
          <a:p>
            <a:r>
              <a:rPr lang="en-GB"/>
              <a:t>Click to edit Master title style</a:t>
            </a:r>
            <a:endParaRPr lang="en-US"/>
          </a:p>
        </p:txBody>
      </p:sp>
      <p:sp>
        <p:nvSpPr>
          <p:cNvPr id="3" name="Picture Placeholder 8"/>
          <p:cNvSpPr>
            <a:spLocks noGrp="1"/>
          </p:cNvSpPr>
          <p:nvPr>
            <p:ph type="pic" sz="quarter" idx="14"/>
          </p:nvPr>
        </p:nvSpPr>
        <p:spPr>
          <a:xfrm>
            <a:off x="6524718" y="1135075"/>
            <a:ext cx="4369401" cy="4574846"/>
          </a:xfrm>
          <a:prstGeom prst="rect">
            <a:avLst/>
          </a:prstGeom>
          <a:solidFill>
            <a:schemeClr val="tx2"/>
          </a:solidFill>
          <a:ln>
            <a:noFill/>
          </a:ln>
          <a:effectLst>
            <a:outerShdw blurRad="376843" dist="86160" dir="2580000" algn="t" rotWithShape="0">
              <a:schemeClr val="accent2">
                <a:lumMod val="75000"/>
                <a:alpha val="28000"/>
              </a:schemeClr>
            </a:outerShdw>
          </a:effectLst>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5" name="Text Placeholder 8">
            <a:extLst>
              <a:ext uri="{FF2B5EF4-FFF2-40B4-BE49-F238E27FC236}">
                <a16:creationId xmlns:a16="http://schemas.microsoft.com/office/drawing/2014/main" id="{4AD033A5-129C-CC43-B521-F2D07C0D004E}"/>
              </a:ext>
            </a:extLst>
          </p:cNvPr>
          <p:cNvSpPr>
            <a:spLocks noGrp="1"/>
          </p:cNvSpPr>
          <p:nvPr>
            <p:ph type="body" sz="quarter" idx="13"/>
          </p:nvPr>
        </p:nvSpPr>
        <p:spPr>
          <a:xfrm>
            <a:off x="1569054" y="2454275"/>
            <a:ext cx="4206713" cy="315912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7" name="Footer Placeholder 6">
            <a:extLst>
              <a:ext uri="{FF2B5EF4-FFF2-40B4-BE49-F238E27FC236}">
                <a16:creationId xmlns:a16="http://schemas.microsoft.com/office/drawing/2014/main" id="{3C6446EF-FE98-43E1-30E3-7EA4BD1B2038}"/>
              </a:ext>
            </a:extLst>
          </p:cNvPr>
          <p:cNvSpPr>
            <a:spLocks noGrp="1"/>
          </p:cNvSpPr>
          <p:nvPr>
            <p:ph type="ftr" sz="quarter" idx="15"/>
          </p:nvPr>
        </p:nvSpPr>
        <p:spPr/>
        <p:txBody>
          <a:bodyPr/>
          <a:lstStyle/>
          <a:p>
            <a:endParaRPr lang="nb-NO"/>
          </a:p>
        </p:txBody>
      </p:sp>
    </p:spTree>
    <p:extLst>
      <p:ext uri="{BB962C8B-B14F-4D97-AF65-F5344CB8AC3E}">
        <p14:creationId xmlns:p14="http://schemas.microsoft.com/office/powerpoint/2010/main" val="3850018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Right picture/content">
    <p:spTree>
      <p:nvGrpSpPr>
        <p:cNvPr id="1" name=""/>
        <p:cNvGrpSpPr/>
        <p:nvPr/>
      </p:nvGrpSpPr>
      <p:grpSpPr>
        <a:xfrm>
          <a:off x="0" y="0"/>
          <a:ext cx="0" cy="0"/>
          <a:chOff x="0" y="0"/>
          <a:chExt cx="0" cy="0"/>
        </a:xfrm>
      </p:grpSpPr>
      <p:sp>
        <p:nvSpPr>
          <p:cNvPr id="2" name="Title 1"/>
          <p:cNvSpPr>
            <a:spLocks noGrp="1"/>
          </p:cNvSpPr>
          <p:nvPr>
            <p:ph type="title"/>
          </p:nvPr>
        </p:nvSpPr>
        <p:spPr>
          <a:xfrm>
            <a:off x="1455576" y="946702"/>
            <a:ext cx="3352398" cy="1249845"/>
          </a:xfrm>
        </p:spPr>
        <p:txBody>
          <a:bodyPr/>
          <a:lstStyle/>
          <a:p>
            <a:r>
              <a:rPr lang="en-GB"/>
              <a:t>Click to edit Master title style</a:t>
            </a:r>
            <a:endParaRPr lang="en-US"/>
          </a:p>
        </p:txBody>
      </p:sp>
      <p:sp>
        <p:nvSpPr>
          <p:cNvPr id="8" name="Content Placeholder 7"/>
          <p:cNvSpPr>
            <a:spLocks noGrp="1"/>
          </p:cNvSpPr>
          <p:nvPr>
            <p:ph sz="quarter" idx="18"/>
          </p:nvPr>
        </p:nvSpPr>
        <p:spPr>
          <a:xfrm>
            <a:off x="5452911" y="936625"/>
            <a:ext cx="5283514" cy="4879975"/>
          </a:xfrm>
          <a:solidFill>
            <a:schemeClr val="bg1"/>
          </a:solidFill>
        </p:spPr>
        <p:txBody>
          <a:bodyPr/>
          <a:lstStyle/>
          <a:p>
            <a:pPr lvl="0"/>
            <a:r>
              <a:rPr lang="en-GB"/>
              <a:t>Click to edit Master text styles</a:t>
            </a:r>
          </a:p>
        </p:txBody>
      </p:sp>
      <p:sp>
        <p:nvSpPr>
          <p:cNvPr id="5" name="Text Placeholder 8">
            <a:extLst>
              <a:ext uri="{FF2B5EF4-FFF2-40B4-BE49-F238E27FC236}">
                <a16:creationId xmlns:a16="http://schemas.microsoft.com/office/drawing/2014/main" id="{02B15E10-71D6-D843-BDD8-5F12AD66D3E6}"/>
              </a:ext>
            </a:extLst>
          </p:cNvPr>
          <p:cNvSpPr>
            <a:spLocks noGrp="1"/>
          </p:cNvSpPr>
          <p:nvPr>
            <p:ph type="body" sz="quarter" idx="13"/>
          </p:nvPr>
        </p:nvSpPr>
        <p:spPr>
          <a:xfrm>
            <a:off x="1455575" y="2454275"/>
            <a:ext cx="3352399" cy="315912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6" name="Footer Placeholder 5">
            <a:extLst>
              <a:ext uri="{FF2B5EF4-FFF2-40B4-BE49-F238E27FC236}">
                <a16:creationId xmlns:a16="http://schemas.microsoft.com/office/drawing/2014/main" id="{BB2742DB-D95E-CB2D-1539-C27BA753D4FB}"/>
              </a:ext>
            </a:extLst>
          </p:cNvPr>
          <p:cNvSpPr>
            <a:spLocks noGrp="1"/>
          </p:cNvSpPr>
          <p:nvPr>
            <p:ph type="ftr" sz="quarter" idx="19"/>
          </p:nvPr>
        </p:nvSpPr>
        <p:spPr/>
        <p:txBody>
          <a:bodyPr/>
          <a:lstStyle/>
          <a:p>
            <a:endParaRPr lang="nb-NO"/>
          </a:p>
        </p:txBody>
      </p:sp>
    </p:spTree>
    <p:extLst>
      <p:ext uri="{BB962C8B-B14F-4D97-AF65-F5344CB8AC3E}">
        <p14:creationId xmlns:p14="http://schemas.microsoft.com/office/powerpoint/2010/main" val="1834850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 pictures">
    <p:spTree>
      <p:nvGrpSpPr>
        <p:cNvPr id="1" name=""/>
        <p:cNvGrpSpPr/>
        <p:nvPr/>
      </p:nvGrpSpPr>
      <p:grpSpPr>
        <a:xfrm>
          <a:off x="0" y="0"/>
          <a:ext cx="0" cy="0"/>
          <a:chOff x="0" y="0"/>
          <a:chExt cx="0" cy="0"/>
        </a:xfrm>
      </p:grpSpPr>
      <p:sp>
        <p:nvSpPr>
          <p:cNvPr id="6" name="Picture Placeholder 8"/>
          <p:cNvSpPr>
            <a:spLocks noGrp="1"/>
          </p:cNvSpPr>
          <p:nvPr>
            <p:ph type="pic" sz="quarter" idx="14"/>
          </p:nvPr>
        </p:nvSpPr>
        <p:spPr>
          <a:xfrm>
            <a:off x="7902918" y="1406769"/>
            <a:ext cx="3081605" cy="4021015"/>
          </a:xfrm>
          <a:prstGeom prst="rect">
            <a:avLst/>
          </a:prstGeom>
          <a:gradFill>
            <a:gsLst>
              <a:gs pos="0">
                <a:schemeClr val="tx2">
                  <a:lumMod val="75000"/>
                </a:schemeClr>
              </a:gs>
              <a:gs pos="100000">
                <a:schemeClr val="tx2">
                  <a:lumMod val="60000"/>
                  <a:lumOff val="40000"/>
                </a:schemeClr>
              </a:gs>
            </a:gsLst>
            <a:lin ang="6600000" scaled="0"/>
          </a:gradFill>
          <a:ln>
            <a:noFill/>
          </a:ln>
          <a:effectLst>
            <a:outerShdw blurRad="762000" dist="254000" dir="5400000" algn="t" rotWithShape="0">
              <a:prstClr val="black">
                <a:alpha val="0"/>
              </a:prstClr>
            </a:outerShdw>
          </a:effectLst>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5" name="Picture Placeholder 8"/>
          <p:cNvSpPr>
            <a:spLocks noGrp="1"/>
          </p:cNvSpPr>
          <p:nvPr>
            <p:ph type="pic" sz="quarter" idx="13"/>
          </p:nvPr>
        </p:nvSpPr>
        <p:spPr>
          <a:xfrm>
            <a:off x="4550117" y="1403901"/>
            <a:ext cx="3071367" cy="4021015"/>
          </a:xfrm>
          <a:prstGeom prst="rect">
            <a:avLst/>
          </a:prstGeom>
          <a:gradFill>
            <a:gsLst>
              <a:gs pos="0">
                <a:schemeClr val="tx2">
                  <a:lumMod val="75000"/>
                </a:schemeClr>
              </a:gs>
              <a:gs pos="100000">
                <a:schemeClr val="tx2">
                  <a:lumMod val="60000"/>
                  <a:lumOff val="40000"/>
                </a:schemeClr>
              </a:gs>
            </a:gsLst>
            <a:lin ang="6600000" scaled="0"/>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7" name="Title 1"/>
          <p:cNvSpPr>
            <a:spLocks noGrp="1"/>
          </p:cNvSpPr>
          <p:nvPr>
            <p:ph type="title"/>
          </p:nvPr>
        </p:nvSpPr>
        <p:spPr>
          <a:xfrm>
            <a:off x="1484028" y="1696980"/>
            <a:ext cx="2630773" cy="1249845"/>
          </a:xfrm>
          <a:prstGeom prst="rect">
            <a:avLst/>
          </a:prstGeom>
        </p:spPr>
        <p:txBody>
          <a:bodyPr/>
          <a:lstStyle/>
          <a:p>
            <a:r>
              <a:rPr lang="en-GB"/>
              <a:t>Click to edit Master title style</a:t>
            </a:r>
            <a:endParaRPr lang="en-US"/>
          </a:p>
        </p:txBody>
      </p:sp>
      <p:sp>
        <p:nvSpPr>
          <p:cNvPr id="8" name="Text Placeholder 8">
            <a:extLst>
              <a:ext uri="{FF2B5EF4-FFF2-40B4-BE49-F238E27FC236}">
                <a16:creationId xmlns:a16="http://schemas.microsoft.com/office/drawing/2014/main" id="{6EE6789D-4B54-3C44-8E5C-F4FBB91A115E}"/>
              </a:ext>
            </a:extLst>
          </p:cNvPr>
          <p:cNvSpPr>
            <a:spLocks noGrp="1"/>
          </p:cNvSpPr>
          <p:nvPr>
            <p:ph type="body" sz="quarter" idx="15"/>
          </p:nvPr>
        </p:nvSpPr>
        <p:spPr>
          <a:xfrm>
            <a:off x="1484028" y="3217762"/>
            <a:ext cx="2630773" cy="2207154"/>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Footer Placeholder 3">
            <a:extLst>
              <a:ext uri="{FF2B5EF4-FFF2-40B4-BE49-F238E27FC236}">
                <a16:creationId xmlns:a16="http://schemas.microsoft.com/office/drawing/2014/main" id="{AF5F40FA-6163-87FA-FC04-EE3E1A000973}"/>
              </a:ext>
            </a:extLst>
          </p:cNvPr>
          <p:cNvSpPr>
            <a:spLocks noGrp="1"/>
          </p:cNvSpPr>
          <p:nvPr>
            <p:ph type="ftr" sz="quarter" idx="16"/>
          </p:nvPr>
        </p:nvSpPr>
        <p:spPr/>
        <p:txBody>
          <a:bodyPr/>
          <a:lstStyle/>
          <a:p>
            <a:endParaRPr lang="nb-NO"/>
          </a:p>
        </p:txBody>
      </p:sp>
    </p:spTree>
    <p:extLst>
      <p:ext uri="{BB962C8B-B14F-4D97-AF65-F5344CB8AC3E}">
        <p14:creationId xmlns:p14="http://schemas.microsoft.com/office/powerpoint/2010/main" val="319736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500" fill="hold"/>
                                        <p:tgtEl>
                                          <p:spTgt spid="5"/>
                                        </p:tgtEl>
                                        <p:attrNameLst>
                                          <p:attrName>ppt_x</p:attrName>
                                        </p:attrNameLst>
                                      </p:cBhvr>
                                      <p:tavLst>
                                        <p:tav tm="0">
                                          <p:val>
                                            <p:strVal val="#ppt_x"/>
                                          </p:val>
                                        </p:tav>
                                        <p:tav tm="100000">
                                          <p:val>
                                            <p:strVal val="#ppt_x"/>
                                          </p:val>
                                        </p:tav>
                                      </p:tavLst>
                                    </p:anim>
                                    <p:anim calcmode="lin" valueType="num">
                                      <p:cBhvr additive="base">
                                        <p:cTn id="8" dur="1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3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ppt_x"/>
                                          </p:val>
                                        </p:tav>
                                        <p:tav tm="100000">
                                          <p:val>
                                            <p:strVal val="#ppt_x"/>
                                          </p:val>
                                        </p:tav>
                                      </p:tavLst>
                                    </p:anim>
                                    <p:anim calcmode="lin" valueType="num">
                                      <p:cBhvr additive="base">
                                        <p:cTn id="12" dur="1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430262" y="1496493"/>
            <a:ext cx="4026161" cy="745043"/>
          </a:xfrm>
          <a:prstGeom prst="rect">
            <a:avLst/>
          </a:prstGeom>
        </p:spPr>
        <p:txBody>
          <a:bodyPr anchor="b"/>
          <a:lstStyle/>
          <a:p>
            <a:r>
              <a:rPr lang="en-GB"/>
              <a:t>Click to edit Master title style</a:t>
            </a:r>
            <a:endParaRPr lang="en-US"/>
          </a:p>
        </p:txBody>
      </p:sp>
      <p:sp>
        <p:nvSpPr>
          <p:cNvPr id="4" name="Picture Placeholder 8"/>
          <p:cNvSpPr>
            <a:spLocks noGrp="1"/>
          </p:cNvSpPr>
          <p:nvPr>
            <p:ph type="pic" sz="quarter" idx="12"/>
          </p:nvPr>
        </p:nvSpPr>
        <p:spPr>
          <a:xfrm>
            <a:off x="-1" y="1268760"/>
            <a:ext cx="5666875" cy="3730623"/>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r>
              <a:rPr lang="en-GB"/>
              <a:t>Click icon to add picture</a:t>
            </a:r>
            <a:endParaRPr lang="en-US"/>
          </a:p>
        </p:txBody>
      </p:sp>
      <p:sp>
        <p:nvSpPr>
          <p:cNvPr id="6" name="Text Placeholder 2">
            <a:extLst>
              <a:ext uri="{FF2B5EF4-FFF2-40B4-BE49-F238E27FC236}">
                <a16:creationId xmlns:a16="http://schemas.microsoft.com/office/drawing/2014/main" id="{5327A8FB-C706-FD4E-BA5E-DE259B5FA862}"/>
              </a:ext>
            </a:extLst>
          </p:cNvPr>
          <p:cNvSpPr>
            <a:spLocks noGrp="1"/>
          </p:cNvSpPr>
          <p:nvPr>
            <p:ph type="body" sz="quarter" idx="14"/>
          </p:nvPr>
        </p:nvSpPr>
        <p:spPr>
          <a:xfrm>
            <a:off x="6427478" y="2440023"/>
            <a:ext cx="4048017" cy="1133357"/>
          </a:xfrm>
        </p:spPr>
        <p:txBody>
          <a:bodyPr>
            <a:normAutofit/>
          </a:bodyPr>
          <a:lstStyle>
            <a:lvl1pPr marL="0" indent="0">
              <a:buNone/>
              <a:defRPr sz="1600"/>
            </a:lvl1pPr>
            <a:lvl2pPr marL="358775" indent="0">
              <a:buNone/>
              <a:defRPr sz="1600"/>
            </a:lvl2pPr>
            <a:lvl3pPr marL="673100" indent="0">
              <a:buNone/>
              <a:defRPr sz="1600"/>
            </a:lvl3pPr>
            <a:lvl4pPr marL="1023937" indent="0">
              <a:buNone/>
              <a:defRPr sz="1600"/>
            </a:lvl4pPr>
            <a:lvl5pPr marL="1397000" indent="0">
              <a:buNone/>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5" name="Picture Placeholder 8">
            <a:extLst>
              <a:ext uri="{FF2B5EF4-FFF2-40B4-BE49-F238E27FC236}">
                <a16:creationId xmlns:a16="http://schemas.microsoft.com/office/drawing/2014/main" id="{67B14381-1CD8-1683-4FE8-54B2217851D8}"/>
              </a:ext>
            </a:extLst>
          </p:cNvPr>
          <p:cNvSpPr>
            <a:spLocks noGrp="1"/>
          </p:cNvSpPr>
          <p:nvPr>
            <p:ph type="pic" sz="quarter" idx="20"/>
          </p:nvPr>
        </p:nvSpPr>
        <p:spPr>
          <a:xfrm>
            <a:off x="8619651" y="3962108"/>
            <a:ext cx="1849976" cy="1863678"/>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7" name="Picture Placeholder 8">
            <a:extLst>
              <a:ext uri="{FF2B5EF4-FFF2-40B4-BE49-F238E27FC236}">
                <a16:creationId xmlns:a16="http://schemas.microsoft.com/office/drawing/2014/main" id="{77172582-C818-4F60-7DC7-26636AE555A3}"/>
              </a:ext>
            </a:extLst>
          </p:cNvPr>
          <p:cNvSpPr>
            <a:spLocks noGrp="1"/>
          </p:cNvSpPr>
          <p:nvPr>
            <p:ph type="pic" sz="quarter" idx="21"/>
          </p:nvPr>
        </p:nvSpPr>
        <p:spPr>
          <a:xfrm>
            <a:off x="6407223" y="3962108"/>
            <a:ext cx="1849976" cy="1863678"/>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8" name="Footer Placeholder 7">
            <a:extLst>
              <a:ext uri="{FF2B5EF4-FFF2-40B4-BE49-F238E27FC236}">
                <a16:creationId xmlns:a16="http://schemas.microsoft.com/office/drawing/2014/main" id="{51DFB1A5-7230-42FB-4B77-95D4A90AB79A}"/>
              </a:ext>
            </a:extLst>
          </p:cNvPr>
          <p:cNvSpPr>
            <a:spLocks noGrp="1"/>
          </p:cNvSpPr>
          <p:nvPr>
            <p:ph type="ftr" sz="quarter" idx="22"/>
          </p:nvPr>
        </p:nvSpPr>
        <p:spPr/>
        <p:txBody>
          <a:bodyPr/>
          <a:lstStyle/>
          <a:p>
            <a:endParaRPr lang="nb-NO"/>
          </a:p>
        </p:txBody>
      </p:sp>
    </p:spTree>
    <p:extLst>
      <p:ext uri="{BB962C8B-B14F-4D97-AF65-F5344CB8AC3E}">
        <p14:creationId xmlns:p14="http://schemas.microsoft.com/office/powerpoint/2010/main" val="4261704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ppt_x"/>
                                          </p:val>
                                        </p:tav>
                                        <p:tav tm="100000">
                                          <p:val>
                                            <p:strVal val="#ppt_x"/>
                                          </p:val>
                                        </p:tav>
                                      </p:tavLst>
                                    </p:anim>
                                    <p:anim calcmode="lin" valueType="num">
                                      <p:cBhvr additive="base">
                                        <p:cTn id="8" dur="1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decel="50000" fill="hold" grpId="1"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ppt_x"/>
                                          </p:val>
                                        </p:tav>
                                        <p:tav tm="100000">
                                          <p:val>
                                            <p:strVal val="#ppt_x"/>
                                          </p:val>
                                        </p:tav>
                                      </p:tavLst>
                                    </p:anim>
                                    <p:anim calcmode="lin" valueType="num">
                                      <p:cBhvr additive="base">
                                        <p:cTn id="12" dur="1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2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500" fill="hold"/>
                                        <p:tgtEl>
                                          <p:spTgt spid="5"/>
                                        </p:tgtEl>
                                        <p:attrNameLst>
                                          <p:attrName>ppt_x</p:attrName>
                                        </p:attrNameLst>
                                      </p:cBhvr>
                                      <p:tavLst>
                                        <p:tav tm="0">
                                          <p:val>
                                            <p:strVal val="#ppt_x"/>
                                          </p:val>
                                        </p:tav>
                                        <p:tav tm="100000">
                                          <p:val>
                                            <p:strVal val="#ppt_x"/>
                                          </p:val>
                                        </p:tav>
                                      </p:tavLst>
                                    </p:anim>
                                    <p:anim calcmode="lin" valueType="num">
                                      <p:cBhvr additive="base">
                                        <p:cTn id="16" dur="1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decel="50000" fill="hold" grpId="0" nodeType="withEffect">
                                  <p:stCondLst>
                                    <p:cond delay="1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500" fill="hold"/>
                                        <p:tgtEl>
                                          <p:spTgt spid="7"/>
                                        </p:tgtEl>
                                        <p:attrNameLst>
                                          <p:attrName>ppt_x</p:attrName>
                                        </p:attrNameLst>
                                      </p:cBhvr>
                                      <p:tavLst>
                                        <p:tav tm="0">
                                          <p:val>
                                            <p:strVal val="#ppt_x"/>
                                          </p:val>
                                        </p:tav>
                                        <p:tav tm="100000">
                                          <p:val>
                                            <p:strVal val="#ppt_x"/>
                                          </p:val>
                                        </p:tav>
                                      </p:tavLst>
                                    </p:anim>
                                    <p:anim calcmode="lin" valueType="num">
                                      <p:cBhvr additive="base">
                                        <p:cTn id="20" dur="1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7" grpId="0" animBg="1"/>
    </p:bld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3 Pictures b.">
    <p:spTree>
      <p:nvGrpSpPr>
        <p:cNvPr id="1" name=""/>
        <p:cNvGrpSpPr/>
        <p:nvPr/>
      </p:nvGrpSpPr>
      <p:grpSpPr>
        <a:xfrm>
          <a:off x="0" y="0"/>
          <a:ext cx="0" cy="0"/>
          <a:chOff x="0" y="0"/>
          <a:chExt cx="0" cy="0"/>
        </a:xfrm>
      </p:grpSpPr>
      <p:sp>
        <p:nvSpPr>
          <p:cNvPr id="7" name="Picture Placeholder 8"/>
          <p:cNvSpPr>
            <a:spLocks noGrp="1"/>
          </p:cNvSpPr>
          <p:nvPr>
            <p:ph type="pic" sz="quarter" idx="15"/>
          </p:nvPr>
        </p:nvSpPr>
        <p:spPr>
          <a:xfrm>
            <a:off x="6975150" y="1333532"/>
            <a:ext cx="1849976" cy="1863678"/>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8" name="Title 1"/>
          <p:cNvSpPr>
            <a:spLocks noGrp="1"/>
          </p:cNvSpPr>
          <p:nvPr>
            <p:ph type="title" hasCustomPrompt="1"/>
          </p:nvPr>
        </p:nvSpPr>
        <p:spPr>
          <a:xfrm>
            <a:off x="1767900" y="1507439"/>
            <a:ext cx="4042066" cy="734210"/>
          </a:xfrm>
          <a:prstGeom prst="rect">
            <a:avLst/>
          </a:prstGeom>
        </p:spPr>
        <p:txBody>
          <a:bodyPr anchor="b"/>
          <a:lstStyle/>
          <a:p>
            <a:r>
              <a:rPr lang="en-GB"/>
              <a:t>Click to write</a:t>
            </a:r>
            <a:endParaRPr lang="en-US"/>
          </a:p>
        </p:txBody>
      </p:sp>
      <p:sp>
        <p:nvSpPr>
          <p:cNvPr id="12" name="Text Placeholder 8">
            <a:extLst>
              <a:ext uri="{FF2B5EF4-FFF2-40B4-BE49-F238E27FC236}">
                <a16:creationId xmlns:a16="http://schemas.microsoft.com/office/drawing/2014/main" id="{3398CF1A-3D68-5F40-A552-F73FB0100E7B}"/>
              </a:ext>
            </a:extLst>
          </p:cNvPr>
          <p:cNvSpPr>
            <a:spLocks noGrp="1"/>
          </p:cNvSpPr>
          <p:nvPr>
            <p:ph type="body" sz="quarter" idx="13"/>
          </p:nvPr>
        </p:nvSpPr>
        <p:spPr>
          <a:xfrm>
            <a:off x="1791051" y="2400729"/>
            <a:ext cx="4042066" cy="599201"/>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p:txBody>
      </p:sp>
      <p:sp>
        <p:nvSpPr>
          <p:cNvPr id="14" name="Slide Number Placeholder 24">
            <a:extLst>
              <a:ext uri="{FF2B5EF4-FFF2-40B4-BE49-F238E27FC236}">
                <a16:creationId xmlns:a16="http://schemas.microsoft.com/office/drawing/2014/main" id="{EE347B36-FF7D-AC40-1FEC-36A3A41FDE82}"/>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bg2"/>
                </a:solidFill>
                <a:latin typeface="+mj-lt"/>
                <a:ea typeface="Open Sans SemiBold" charset="0"/>
                <a:cs typeface="Open Sans SemiBold" charset="0"/>
              </a:rPr>
              <a:pPr fontAlgn="auto">
                <a:spcBef>
                  <a:spcPts val="0"/>
                </a:spcBef>
                <a:spcAft>
                  <a:spcPts val="0"/>
                </a:spcAft>
                <a:defRPr/>
              </a:pPr>
              <a:t>‹#›</a:t>
            </a:fld>
            <a:endParaRPr lang="en-US" sz="800" b="1">
              <a:solidFill>
                <a:schemeClr val="bg2"/>
              </a:solidFill>
              <a:latin typeface="+mj-lt"/>
              <a:ea typeface="Open Sans SemiBold" charset="0"/>
              <a:cs typeface="Open Sans SemiBold" charset="0"/>
            </a:endParaRPr>
          </a:p>
        </p:txBody>
      </p:sp>
      <p:sp>
        <p:nvSpPr>
          <p:cNvPr id="15" name="Graphic 3">
            <a:extLst>
              <a:ext uri="{FF2B5EF4-FFF2-40B4-BE49-F238E27FC236}">
                <a16:creationId xmlns:a16="http://schemas.microsoft.com/office/drawing/2014/main" id="{0EDC1544-0B9A-A25E-8D24-7419F6A47365}"/>
              </a:ext>
            </a:extLst>
          </p:cNvPr>
          <p:cNvSpPr/>
          <p:nvPr userDrawn="1"/>
        </p:nvSpPr>
        <p:spPr>
          <a:xfrm rot="16200000">
            <a:off x="11556016" y="518259"/>
            <a:ext cx="550889" cy="14031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p:spPr>
        <p:txBody>
          <a:bodyPr anchor="ctr"/>
          <a:lstStyle/>
          <a:p>
            <a:pPr defTabSz="914330" eaLnBrk="1" fontAlgn="auto" hangingPunct="1">
              <a:spcBef>
                <a:spcPts val="0"/>
              </a:spcBef>
              <a:spcAft>
                <a:spcPts val="0"/>
              </a:spcAft>
              <a:defRPr/>
            </a:pPr>
            <a:endParaRPr lang="nb-NO">
              <a:solidFill>
                <a:schemeClr val="accent2"/>
              </a:solidFill>
              <a:latin typeface="+mn-lt"/>
            </a:endParaRPr>
          </a:p>
        </p:txBody>
      </p:sp>
      <p:sp>
        <p:nvSpPr>
          <p:cNvPr id="13" name="Picture Placeholder 8">
            <a:extLst>
              <a:ext uri="{FF2B5EF4-FFF2-40B4-BE49-F238E27FC236}">
                <a16:creationId xmlns:a16="http://schemas.microsoft.com/office/drawing/2014/main" id="{DEA9D09E-7B23-4DAF-3A7F-C76FF01A843E}"/>
              </a:ext>
            </a:extLst>
          </p:cNvPr>
          <p:cNvSpPr>
            <a:spLocks noGrp="1"/>
          </p:cNvSpPr>
          <p:nvPr>
            <p:ph type="pic" sz="quarter" idx="20"/>
          </p:nvPr>
        </p:nvSpPr>
        <p:spPr>
          <a:xfrm>
            <a:off x="6989634" y="3544664"/>
            <a:ext cx="1849976" cy="1863678"/>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16" name="Picture Placeholder 8">
            <a:extLst>
              <a:ext uri="{FF2B5EF4-FFF2-40B4-BE49-F238E27FC236}">
                <a16:creationId xmlns:a16="http://schemas.microsoft.com/office/drawing/2014/main" id="{9E40238E-FA90-0696-0B3E-96B0BDDA4392}"/>
              </a:ext>
            </a:extLst>
          </p:cNvPr>
          <p:cNvSpPr>
            <a:spLocks noGrp="1"/>
          </p:cNvSpPr>
          <p:nvPr>
            <p:ph type="pic" sz="quarter" idx="21"/>
          </p:nvPr>
        </p:nvSpPr>
        <p:spPr>
          <a:xfrm>
            <a:off x="4777206" y="3544664"/>
            <a:ext cx="1849976" cy="1863678"/>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17" name="Picture Placeholder 8">
            <a:extLst>
              <a:ext uri="{FF2B5EF4-FFF2-40B4-BE49-F238E27FC236}">
                <a16:creationId xmlns:a16="http://schemas.microsoft.com/office/drawing/2014/main" id="{D1E15DF7-3838-25E8-D057-7C18AA310713}"/>
              </a:ext>
            </a:extLst>
          </p:cNvPr>
          <p:cNvSpPr>
            <a:spLocks noGrp="1"/>
          </p:cNvSpPr>
          <p:nvPr>
            <p:ph type="pic" sz="quarter" idx="22"/>
          </p:nvPr>
        </p:nvSpPr>
        <p:spPr>
          <a:xfrm>
            <a:off x="9202061" y="3544664"/>
            <a:ext cx="1849976" cy="1863678"/>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18" name="Picture Placeholder 8">
            <a:extLst>
              <a:ext uri="{FF2B5EF4-FFF2-40B4-BE49-F238E27FC236}">
                <a16:creationId xmlns:a16="http://schemas.microsoft.com/office/drawing/2014/main" id="{04674B31-7C53-237C-0FCD-A3C56D17650C}"/>
              </a:ext>
            </a:extLst>
          </p:cNvPr>
          <p:cNvSpPr>
            <a:spLocks noGrp="1"/>
          </p:cNvSpPr>
          <p:nvPr>
            <p:ph type="pic" sz="quarter" idx="23"/>
          </p:nvPr>
        </p:nvSpPr>
        <p:spPr>
          <a:xfrm>
            <a:off x="9192344" y="1333532"/>
            <a:ext cx="1849976" cy="1863678"/>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4" name="Footer Placeholder 3">
            <a:extLst>
              <a:ext uri="{FF2B5EF4-FFF2-40B4-BE49-F238E27FC236}">
                <a16:creationId xmlns:a16="http://schemas.microsoft.com/office/drawing/2014/main" id="{467CFCAE-7A27-701A-D6AA-A7DF57FEA966}"/>
              </a:ext>
            </a:extLst>
          </p:cNvPr>
          <p:cNvSpPr>
            <a:spLocks noGrp="1"/>
          </p:cNvSpPr>
          <p:nvPr>
            <p:ph type="ftr" sz="quarter" idx="24"/>
          </p:nvPr>
        </p:nvSpPr>
        <p:spPr/>
        <p:txBody>
          <a:bodyPr/>
          <a:lstStyle/>
          <a:p>
            <a:endParaRPr lang="nb-NO"/>
          </a:p>
        </p:txBody>
      </p:sp>
    </p:spTree>
    <p:extLst>
      <p:ext uri="{BB962C8B-B14F-4D97-AF65-F5344CB8AC3E}">
        <p14:creationId xmlns:p14="http://schemas.microsoft.com/office/powerpoint/2010/main" val="3923352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ppt_x"/>
                                          </p:val>
                                        </p:tav>
                                        <p:tav tm="100000">
                                          <p:val>
                                            <p:strVal val="#ppt_x"/>
                                          </p:val>
                                        </p:tav>
                                      </p:tavLst>
                                    </p:anim>
                                    <p:anim calcmode="lin" valueType="num">
                                      <p:cBhvr additive="base">
                                        <p:cTn id="8" dur="1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500" fill="hold"/>
                                        <p:tgtEl>
                                          <p:spTgt spid="13"/>
                                        </p:tgtEl>
                                        <p:attrNameLst>
                                          <p:attrName>ppt_x</p:attrName>
                                        </p:attrNameLst>
                                      </p:cBhvr>
                                      <p:tavLst>
                                        <p:tav tm="0">
                                          <p:val>
                                            <p:strVal val="#ppt_x"/>
                                          </p:val>
                                        </p:tav>
                                        <p:tav tm="100000">
                                          <p:val>
                                            <p:strVal val="#ppt_x"/>
                                          </p:val>
                                        </p:tav>
                                      </p:tavLst>
                                    </p:anim>
                                    <p:anim calcmode="lin" valueType="num">
                                      <p:cBhvr additive="base">
                                        <p:cTn id="12" dur="1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1500" fill="hold"/>
                                        <p:tgtEl>
                                          <p:spTgt spid="16"/>
                                        </p:tgtEl>
                                        <p:attrNameLst>
                                          <p:attrName>ppt_x</p:attrName>
                                        </p:attrNameLst>
                                      </p:cBhvr>
                                      <p:tavLst>
                                        <p:tav tm="0">
                                          <p:val>
                                            <p:strVal val="#ppt_x"/>
                                          </p:val>
                                        </p:tav>
                                        <p:tav tm="100000">
                                          <p:val>
                                            <p:strVal val="#ppt_x"/>
                                          </p:val>
                                        </p:tav>
                                      </p:tavLst>
                                    </p:anim>
                                    <p:anim calcmode="lin" valueType="num">
                                      <p:cBhvr additive="base">
                                        <p:cTn id="16" dur="1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decel="5000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500" fill="hold"/>
                                        <p:tgtEl>
                                          <p:spTgt spid="17"/>
                                        </p:tgtEl>
                                        <p:attrNameLst>
                                          <p:attrName>ppt_x</p:attrName>
                                        </p:attrNameLst>
                                      </p:cBhvr>
                                      <p:tavLst>
                                        <p:tav tm="0">
                                          <p:val>
                                            <p:strVal val="#ppt_x"/>
                                          </p:val>
                                        </p:tav>
                                        <p:tav tm="100000">
                                          <p:val>
                                            <p:strVal val="#ppt_x"/>
                                          </p:val>
                                        </p:tav>
                                      </p:tavLst>
                                    </p:anim>
                                    <p:anim calcmode="lin" valueType="num">
                                      <p:cBhvr additive="base">
                                        <p:cTn id="20" dur="1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4" decel="5000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1500" fill="hold"/>
                                        <p:tgtEl>
                                          <p:spTgt spid="18"/>
                                        </p:tgtEl>
                                        <p:attrNameLst>
                                          <p:attrName>ppt_x</p:attrName>
                                        </p:attrNameLst>
                                      </p:cBhvr>
                                      <p:tavLst>
                                        <p:tav tm="0">
                                          <p:val>
                                            <p:strVal val="#ppt_x"/>
                                          </p:val>
                                        </p:tav>
                                        <p:tav tm="100000">
                                          <p:val>
                                            <p:strVal val="#ppt_x"/>
                                          </p:val>
                                        </p:tav>
                                      </p:tavLst>
                                    </p:anim>
                                    <p:anim calcmode="lin" valueType="num">
                                      <p:cBhvr additive="base">
                                        <p:cTn id="24" dur="1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6" grpId="0" animBg="1"/>
      <p:bldP spid="17" grpId="0" animBg="1"/>
      <p:bldP spid="18" grpId="0" animBg="1"/>
    </p:bld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3 Pictures">
    <p:spTree>
      <p:nvGrpSpPr>
        <p:cNvPr id="1" name=""/>
        <p:cNvGrpSpPr/>
        <p:nvPr/>
      </p:nvGrpSpPr>
      <p:grpSpPr>
        <a:xfrm>
          <a:off x="0" y="0"/>
          <a:ext cx="0" cy="0"/>
          <a:chOff x="0" y="0"/>
          <a:chExt cx="0" cy="0"/>
        </a:xfrm>
      </p:grpSpPr>
      <p:sp>
        <p:nvSpPr>
          <p:cNvPr id="2" name="Title 1"/>
          <p:cNvSpPr>
            <a:spLocks noGrp="1"/>
          </p:cNvSpPr>
          <p:nvPr>
            <p:ph type="title"/>
          </p:nvPr>
        </p:nvSpPr>
        <p:spPr>
          <a:xfrm>
            <a:off x="1368424" y="794303"/>
            <a:ext cx="6129655" cy="252178"/>
          </a:xfrm>
        </p:spPr>
        <p:txBody>
          <a:bodyPr anchor="ctr"/>
          <a:lstStyle>
            <a:lvl1pPr>
              <a:defRPr sz="3200"/>
            </a:lvl1pPr>
          </a:lstStyle>
          <a:p>
            <a:r>
              <a:rPr lang="en-GB"/>
              <a:t>Click to edit Master title style</a:t>
            </a:r>
            <a:endParaRPr lang="en-US"/>
          </a:p>
        </p:txBody>
      </p:sp>
      <p:sp>
        <p:nvSpPr>
          <p:cNvPr id="10" name="Picture Placeholder 10">
            <a:extLst>
              <a:ext uri="{FF2B5EF4-FFF2-40B4-BE49-F238E27FC236}">
                <a16:creationId xmlns:a16="http://schemas.microsoft.com/office/drawing/2014/main" id="{CA7A2312-BC13-7D4E-9F91-4B27BD079D39}"/>
              </a:ext>
            </a:extLst>
          </p:cNvPr>
          <p:cNvSpPr>
            <a:spLocks noGrp="1"/>
          </p:cNvSpPr>
          <p:nvPr>
            <p:ph type="pic" sz="quarter" idx="40"/>
          </p:nvPr>
        </p:nvSpPr>
        <p:spPr>
          <a:xfrm>
            <a:off x="2244119" y="1605183"/>
            <a:ext cx="2482838" cy="4147917"/>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gradFill>
            <a:gsLst>
              <a:gs pos="0">
                <a:schemeClr val="tx2"/>
              </a:gs>
              <a:gs pos="100000">
                <a:schemeClr val="tx2">
                  <a:lumMod val="75000"/>
                </a:schemeClr>
              </a:gs>
            </a:gsLst>
            <a:lin ang="6600000" scaled="0"/>
          </a:gradFill>
        </p:spPr>
        <p:txBody>
          <a:bodyPr anchor="ctr"/>
          <a:lstStyle>
            <a:lvl1pPr>
              <a:defRPr lang="en-US"/>
            </a:lvl1pPr>
          </a:lstStyle>
          <a:p>
            <a:pPr lvl="0"/>
            <a:r>
              <a:rPr lang="en-GB"/>
              <a:t>Click icon to add picture</a:t>
            </a:r>
            <a:endParaRPr lang="en-US"/>
          </a:p>
        </p:txBody>
      </p:sp>
      <p:sp>
        <p:nvSpPr>
          <p:cNvPr id="12" name="Picture Placeholder 11">
            <a:extLst>
              <a:ext uri="{FF2B5EF4-FFF2-40B4-BE49-F238E27FC236}">
                <a16:creationId xmlns:a16="http://schemas.microsoft.com/office/drawing/2014/main" id="{2613288C-AC4A-6946-9608-77B0922FB91A}"/>
              </a:ext>
            </a:extLst>
          </p:cNvPr>
          <p:cNvSpPr>
            <a:spLocks noGrp="1"/>
          </p:cNvSpPr>
          <p:nvPr>
            <p:ph type="pic" sz="quarter" idx="41"/>
          </p:nvPr>
        </p:nvSpPr>
        <p:spPr>
          <a:xfrm>
            <a:off x="4859384" y="1605183"/>
            <a:ext cx="2482838" cy="4147917"/>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gradFill>
            <a:gsLst>
              <a:gs pos="0">
                <a:schemeClr val="tx2"/>
              </a:gs>
              <a:gs pos="100000">
                <a:schemeClr val="tx2">
                  <a:lumMod val="75000"/>
                </a:schemeClr>
              </a:gs>
            </a:gsLst>
            <a:lin ang="6600000" scaled="0"/>
          </a:gradFill>
        </p:spPr>
        <p:txBody>
          <a:bodyPr anchor="ctr"/>
          <a:lstStyle>
            <a:lvl1pPr>
              <a:defRPr lang="en-US"/>
            </a:lvl1pPr>
          </a:lstStyle>
          <a:p>
            <a:pPr lvl="0"/>
            <a:r>
              <a:rPr lang="en-GB"/>
              <a:t>Click icon to add picture</a:t>
            </a:r>
            <a:endParaRPr lang="en-US"/>
          </a:p>
        </p:txBody>
      </p:sp>
      <p:sp>
        <p:nvSpPr>
          <p:cNvPr id="13" name="Picture Placeholder 12">
            <a:extLst>
              <a:ext uri="{FF2B5EF4-FFF2-40B4-BE49-F238E27FC236}">
                <a16:creationId xmlns:a16="http://schemas.microsoft.com/office/drawing/2014/main" id="{D4D3AF74-7561-F947-9567-F2FE13C05F2B}"/>
              </a:ext>
            </a:extLst>
          </p:cNvPr>
          <p:cNvSpPr>
            <a:spLocks noGrp="1"/>
          </p:cNvSpPr>
          <p:nvPr>
            <p:ph type="pic" sz="quarter" idx="42"/>
          </p:nvPr>
        </p:nvSpPr>
        <p:spPr>
          <a:xfrm>
            <a:off x="7474649" y="1605183"/>
            <a:ext cx="2482838" cy="4147917"/>
          </a:xfrm>
          <a:custGeom>
            <a:avLst/>
            <a:gdLst>
              <a:gd name="connsiteX0" fmla="*/ 0 w 4966322"/>
              <a:gd name="connsiteY0" fmla="*/ 0 h 6705600"/>
              <a:gd name="connsiteX1" fmla="*/ 4966322 w 4966322"/>
              <a:gd name="connsiteY1" fmla="*/ 0 h 6705600"/>
              <a:gd name="connsiteX2" fmla="*/ 4966322 w 4966322"/>
              <a:gd name="connsiteY2" fmla="*/ 6705600 h 6705600"/>
              <a:gd name="connsiteX3" fmla="*/ 0 w 4966322"/>
              <a:gd name="connsiteY3" fmla="*/ 6705600 h 6705600"/>
            </a:gdLst>
            <a:ahLst/>
            <a:cxnLst>
              <a:cxn ang="0">
                <a:pos x="connsiteX0" y="connsiteY0"/>
              </a:cxn>
              <a:cxn ang="0">
                <a:pos x="connsiteX1" y="connsiteY1"/>
              </a:cxn>
              <a:cxn ang="0">
                <a:pos x="connsiteX2" y="connsiteY2"/>
              </a:cxn>
              <a:cxn ang="0">
                <a:pos x="connsiteX3" y="connsiteY3"/>
              </a:cxn>
            </a:cxnLst>
            <a:rect l="l" t="t" r="r" b="b"/>
            <a:pathLst>
              <a:path w="4966322" h="6705600">
                <a:moveTo>
                  <a:pt x="0" y="0"/>
                </a:moveTo>
                <a:lnTo>
                  <a:pt x="4966322" y="0"/>
                </a:lnTo>
                <a:lnTo>
                  <a:pt x="4966322" y="6705600"/>
                </a:lnTo>
                <a:lnTo>
                  <a:pt x="0" y="6705600"/>
                </a:lnTo>
                <a:close/>
              </a:path>
            </a:pathLst>
          </a:custGeom>
          <a:gradFill>
            <a:gsLst>
              <a:gs pos="0">
                <a:schemeClr val="tx2"/>
              </a:gs>
              <a:gs pos="100000">
                <a:schemeClr val="tx2">
                  <a:lumMod val="75000"/>
                </a:schemeClr>
              </a:gs>
            </a:gsLst>
            <a:lin ang="6600000" scaled="0"/>
          </a:gradFill>
        </p:spPr>
        <p:txBody>
          <a:bodyPr anchor="ctr"/>
          <a:lstStyle>
            <a:lvl1pPr>
              <a:defRPr lang="en-US"/>
            </a:lvl1pPr>
          </a:lstStyle>
          <a:p>
            <a:pPr lvl="0"/>
            <a:r>
              <a:rPr lang="en-GB"/>
              <a:t>Click icon to add picture</a:t>
            </a:r>
            <a:endParaRPr lang="en-US"/>
          </a:p>
        </p:txBody>
      </p:sp>
      <p:sp>
        <p:nvSpPr>
          <p:cNvPr id="5" name="Footer Placeholder 4">
            <a:extLst>
              <a:ext uri="{FF2B5EF4-FFF2-40B4-BE49-F238E27FC236}">
                <a16:creationId xmlns:a16="http://schemas.microsoft.com/office/drawing/2014/main" id="{93E77069-BDC6-B7B8-3A7F-BA8333FA0304}"/>
              </a:ext>
            </a:extLst>
          </p:cNvPr>
          <p:cNvSpPr>
            <a:spLocks noGrp="1"/>
          </p:cNvSpPr>
          <p:nvPr>
            <p:ph type="ftr" sz="quarter" idx="43"/>
          </p:nvPr>
        </p:nvSpPr>
        <p:spPr/>
        <p:txBody>
          <a:bodyPr/>
          <a:lstStyle/>
          <a:p>
            <a:endParaRPr lang="nb-NO"/>
          </a:p>
        </p:txBody>
      </p:sp>
    </p:spTree>
    <p:extLst>
      <p:ext uri="{BB962C8B-B14F-4D97-AF65-F5344CB8AC3E}">
        <p14:creationId xmlns:p14="http://schemas.microsoft.com/office/powerpoint/2010/main" val="2891880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62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500" fill="hold"/>
                                        <p:tgtEl>
                                          <p:spTgt spid="10"/>
                                        </p:tgtEl>
                                        <p:attrNameLst>
                                          <p:attrName>ppt_x</p:attrName>
                                        </p:attrNameLst>
                                      </p:cBhvr>
                                      <p:tavLst>
                                        <p:tav tm="0">
                                          <p:val>
                                            <p:strVal val="#ppt_x"/>
                                          </p:val>
                                        </p:tav>
                                        <p:tav tm="100000">
                                          <p:val>
                                            <p:strVal val="#ppt_x"/>
                                          </p:val>
                                        </p:tav>
                                      </p:tavLst>
                                    </p:anim>
                                    <p:anim calcmode="lin" valueType="num">
                                      <p:cBhvr additive="base">
                                        <p:cTn id="8" dur="1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decel="62000" fill="hold" grpId="0" nodeType="withEffect">
                                  <p:stCondLst>
                                    <p:cond delay="1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500" fill="hold"/>
                                        <p:tgtEl>
                                          <p:spTgt spid="12"/>
                                        </p:tgtEl>
                                        <p:attrNameLst>
                                          <p:attrName>ppt_x</p:attrName>
                                        </p:attrNameLst>
                                      </p:cBhvr>
                                      <p:tavLst>
                                        <p:tav tm="0">
                                          <p:val>
                                            <p:strVal val="#ppt_x"/>
                                          </p:val>
                                        </p:tav>
                                        <p:tav tm="100000">
                                          <p:val>
                                            <p:strVal val="#ppt_x"/>
                                          </p:val>
                                        </p:tav>
                                      </p:tavLst>
                                    </p:anim>
                                    <p:anim calcmode="lin" valueType="num">
                                      <p:cBhvr additive="base">
                                        <p:cTn id="12" dur="1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decel="62000" fill="hold" grpId="0" nodeType="withEffect">
                                  <p:stCondLst>
                                    <p:cond delay="2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ppt_x"/>
                                          </p:val>
                                        </p:tav>
                                        <p:tav tm="100000">
                                          <p:val>
                                            <p:strVal val="#ppt_x"/>
                                          </p:val>
                                        </p:tav>
                                      </p:tavLst>
                                    </p:anim>
                                    <p:anim calcmode="lin" valueType="num">
                                      <p:cBhvr additive="base">
                                        <p:cTn id="16" dur="1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3 Pictures c.">
    <p:spTree>
      <p:nvGrpSpPr>
        <p:cNvPr id="1" name=""/>
        <p:cNvGrpSpPr/>
        <p:nvPr/>
      </p:nvGrpSpPr>
      <p:grpSpPr>
        <a:xfrm>
          <a:off x="0" y="0"/>
          <a:ext cx="0" cy="0"/>
          <a:chOff x="0" y="0"/>
          <a:chExt cx="0" cy="0"/>
        </a:xfrm>
      </p:grpSpPr>
      <p:sp>
        <p:nvSpPr>
          <p:cNvPr id="6" name="Picture Placeholder 8"/>
          <p:cNvSpPr>
            <a:spLocks noGrp="1"/>
          </p:cNvSpPr>
          <p:nvPr>
            <p:ph type="pic" sz="quarter" idx="14"/>
          </p:nvPr>
        </p:nvSpPr>
        <p:spPr>
          <a:xfrm>
            <a:off x="6085840" y="0"/>
            <a:ext cx="6106160" cy="3413760"/>
          </a:xfrm>
          <a:prstGeom prst="rect">
            <a:avLst/>
          </a:prstGeom>
          <a:gradFill>
            <a:gsLst>
              <a:gs pos="0">
                <a:schemeClr val="tx1">
                  <a:alpha val="40000"/>
                </a:schemeClr>
              </a:gs>
              <a:gs pos="99000">
                <a:schemeClr val="tx1">
                  <a:alpha val="20000"/>
                </a:schemeClr>
              </a:gs>
            </a:gsLst>
            <a:lin ang="5400000" scaled="1"/>
          </a:gradFill>
          <a:ln>
            <a:noFill/>
          </a:ln>
          <a:effectLst>
            <a:outerShdw blurRad="762000" dist="254000" dir="5400000" algn="t" rotWithShape="0">
              <a:prstClr val="black">
                <a:alpha val="0"/>
              </a:prstClr>
            </a:outerShdw>
          </a:effectLst>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5" name="Picture Placeholder 8"/>
          <p:cNvSpPr>
            <a:spLocks noGrp="1"/>
          </p:cNvSpPr>
          <p:nvPr>
            <p:ph type="pic" sz="quarter" idx="13"/>
          </p:nvPr>
        </p:nvSpPr>
        <p:spPr>
          <a:xfrm>
            <a:off x="6085840" y="3413760"/>
            <a:ext cx="3048000" cy="34442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9" name="Picture Placeholder 8"/>
          <p:cNvSpPr>
            <a:spLocks noGrp="1"/>
          </p:cNvSpPr>
          <p:nvPr>
            <p:ph type="pic" sz="quarter" idx="16"/>
          </p:nvPr>
        </p:nvSpPr>
        <p:spPr>
          <a:xfrm>
            <a:off x="9133840" y="3413760"/>
            <a:ext cx="3058160" cy="34442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11" name="Title 1">
            <a:extLst>
              <a:ext uri="{FF2B5EF4-FFF2-40B4-BE49-F238E27FC236}">
                <a16:creationId xmlns:a16="http://schemas.microsoft.com/office/drawing/2014/main" id="{FC63F00A-8F26-9242-9654-7EADD559D93B}"/>
              </a:ext>
            </a:extLst>
          </p:cNvPr>
          <p:cNvSpPr>
            <a:spLocks noGrp="1"/>
          </p:cNvSpPr>
          <p:nvPr>
            <p:ph type="title"/>
          </p:nvPr>
        </p:nvSpPr>
        <p:spPr>
          <a:xfrm>
            <a:off x="1189831" y="1406824"/>
            <a:ext cx="4042066" cy="1249845"/>
          </a:xfrm>
          <a:prstGeom prst="rect">
            <a:avLst/>
          </a:prstGeom>
        </p:spPr>
        <p:txBody>
          <a:bodyPr/>
          <a:lstStyle/>
          <a:p>
            <a:r>
              <a:rPr lang="en-GB"/>
              <a:t>Click to edit Master title style</a:t>
            </a:r>
            <a:endParaRPr lang="en-US"/>
          </a:p>
        </p:txBody>
      </p:sp>
      <p:sp>
        <p:nvSpPr>
          <p:cNvPr id="12" name="Text Placeholder 8">
            <a:extLst>
              <a:ext uri="{FF2B5EF4-FFF2-40B4-BE49-F238E27FC236}">
                <a16:creationId xmlns:a16="http://schemas.microsoft.com/office/drawing/2014/main" id="{ADE91462-80A2-D34E-9EDB-C94F4681E56D}"/>
              </a:ext>
            </a:extLst>
          </p:cNvPr>
          <p:cNvSpPr>
            <a:spLocks noGrp="1"/>
          </p:cNvSpPr>
          <p:nvPr>
            <p:ph type="body" sz="quarter" idx="19"/>
          </p:nvPr>
        </p:nvSpPr>
        <p:spPr>
          <a:xfrm>
            <a:off x="1212982" y="2824223"/>
            <a:ext cx="4042066" cy="2499810"/>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8" name="Slide Number Placeholder 24">
            <a:extLst>
              <a:ext uri="{FF2B5EF4-FFF2-40B4-BE49-F238E27FC236}">
                <a16:creationId xmlns:a16="http://schemas.microsoft.com/office/drawing/2014/main" id="{AEF4BA26-C0C9-13E7-F4C0-2554A44221CE}"/>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bg2"/>
                </a:solidFill>
                <a:latin typeface="+mj-lt"/>
                <a:ea typeface="Open Sans SemiBold" charset="0"/>
                <a:cs typeface="Open Sans SemiBold" charset="0"/>
              </a:rPr>
              <a:pPr fontAlgn="auto">
                <a:spcBef>
                  <a:spcPts val="0"/>
                </a:spcBef>
                <a:spcAft>
                  <a:spcPts val="0"/>
                </a:spcAft>
                <a:defRPr/>
              </a:pPr>
              <a:t>‹#›</a:t>
            </a:fld>
            <a:endParaRPr lang="en-US" sz="800" b="1">
              <a:solidFill>
                <a:schemeClr val="bg2"/>
              </a:solidFill>
              <a:latin typeface="+mj-lt"/>
              <a:ea typeface="Open Sans SemiBold" charset="0"/>
              <a:cs typeface="Open Sans SemiBold" charset="0"/>
            </a:endParaRPr>
          </a:p>
        </p:txBody>
      </p:sp>
    </p:spTree>
    <p:extLst>
      <p:ext uri="{BB962C8B-B14F-4D97-AF65-F5344CB8AC3E}">
        <p14:creationId xmlns:p14="http://schemas.microsoft.com/office/powerpoint/2010/main" val="3324997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ppt_x"/>
                                          </p:val>
                                        </p:tav>
                                        <p:tav tm="100000">
                                          <p:val>
                                            <p:strVal val="#ppt_x"/>
                                          </p:val>
                                        </p:tav>
                                      </p:tavLst>
                                    </p:anim>
                                    <p:anim calcmode="lin" valueType="num">
                                      <p:cBhvr additive="base">
                                        <p:cTn id="8" dur="1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fill="hold"/>
                                        <p:tgtEl>
                                          <p:spTgt spid="5"/>
                                        </p:tgtEl>
                                        <p:attrNameLst>
                                          <p:attrName>ppt_x</p:attrName>
                                        </p:attrNameLst>
                                      </p:cBhvr>
                                      <p:tavLst>
                                        <p:tav tm="0">
                                          <p:val>
                                            <p:strVal val="#ppt_x"/>
                                          </p:val>
                                        </p:tav>
                                        <p:tav tm="100000">
                                          <p:val>
                                            <p:strVal val="#ppt_x"/>
                                          </p:val>
                                        </p:tav>
                                      </p:tavLst>
                                    </p:anim>
                                    <p:anim calcmode="lin" valueType="num">
                                      <p:cBhvr additive="base">
                                        <p:cTn id="12" dur="1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500" fill="hold"/>
                                        <p:tgtEl>
                                          <p:spTgt spid="9"/>
                                        </p:tgtEl>
                                        <p:attrNameLst>
                                          <p:attrName>ppt_x</p:attrName>
                                        </p:attrNameLst>
                                      </p:cBhvr>
                                      <p:tavLst>
                                        <p:tav tm="0">
                                          <p:val>
                                            <p:strVal val="#ppt_x"/>
                                          </p:val>
                                        </p:tav>
                                        <p:tav tm="100000">
                                          <p:val>
                                            <p:strVal val="#ppt_x"/>
                                          </p:val>
                                        </p:tav>
                                      </p:tavLst>
                                    </p:anim>
                                    <p:anim calcmode="lin" valueType="num">
                                      <p:cBhvr additive="base">
                                        <p:cTn id="16" dur="1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9" grpId="0" animBg="1"/>
    </p:bld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4 Pictures a.">
    <p:spTree>
      <p:nvGrpSpPr>
        <p:cNvPr id="1" name=""/>
        <p:cNvGrpSpPr/>
        <p:nvPr/>
      </p:nvGrpSpPr>
      <p:grpSpPr>
        <a:xfrm>
          <a:off x="0" y="0"/>
          <a:ext cx="0" cy="0"/>
          <a:chOff x="0" y="0"/>
          <a:chExt cx="0" cy="0"/>
        </a:xfrm>
      </p:grpSpPr>
      <p:sp>
        <p:nvSpPr>
          <p:cNvPr id="5" name="Picture Placeholder 8"/>
          <p:cNvSpPr>
            <a:spLocks noGrp="1"/>
          </p:cNvSpPr>
          <p:nvPr>
            <p:ph type="pic" sz="quarter" idx="13"/>
          </p:nvPr>
        </p:nvSpPr>
        <p:spPr>
          <a:xfrm>
            <a:off x="6085840" y="3413760"/>
            <a:ext cx="3048000" cy="34442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9" name="Picture Placeholder 8"/>
          <p:cNvSpPr>
            <a:spLocks noGrp="1"/>
          </p:cNvSpPr>
          <p:nvPr>
            <p:ph type="pic" sz="quarter" idx="16"/>
          </p:nvPr>
        </p:nvSpPr>
        <p:spPr>
          <a:xfrm>
            <a:off x="9133840" y="3413760"/>
            <a:ext cx="3058160" cy="34442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6" name="Picture Placeholder 8"/>
          <p:cNvSpPr>
            <a:spLocks noGrp="1"/>
          </p:cNvSpPr>
          <p:nvPr>
            <p:ph type="pic" sz="quarter" idx="14"/>
          </p:nvPr>
        </p:nvSpPr>
        <p:spPr>
          <a:xfrm>
            <a:off x="9133840" y="0"/>
            <a:ext cx="3058160" cy="3413760"/>
          </a:xfrm>
          <a:prstGeom prst="rect">
            <a:avLst/>
          </a:prstGeom>
          <a:gradFill>
            <a:gsLst>
              <a:gs pos="0">
                <a:schemeClr val="tx1">
                  <a:alpha val="40000"/>
                </a:schemeClr>
              </a:gs>
              <a:gs pos="99000">
                <a:schemeClr val="tx1">
                  <a:alpha val="20000"/>
                </a:schemeClr>
              </a:gs>
            </a:gsLst>
            <a:lin ang="5400000" scaled="1"/>
          </a:gradFill>
          <a:ln>
            <a:noFill/>
          </a:ln>
          <a:effectLst>
            <a:outerShdw blurRad="762000" dist="254000" dir="5400000" algn="t" rotWithShape="0">
              <a:prstClr val="black">
                <a:alpha val="0"/>
              </a:prstClr>
            </a:outerShdw>
          </a:effectLst>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7" name="Picture Placeholder 8"/>
          <p:cNvSpPr>
            <a:spLocks noGrp="1"/>
          </p:cNvSpPr>
          <p:nvPr>
            <p:ph type="pic" sz="quarter" idx="15"/>
          </p:nvPr>
        </p:nvSpPr>
        <p:spPr>
          <a:xfrm>
            <a:off x="6085840" y="-30480"/>
            <a:ext cx="3048000" cy="34442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12" name="Title 1">
            <a:extLst>
              <a:ext uri="{FF2B5EF4-FFF2-40B4-BE49-F238E27FC236}">
                <a16:creationId xmlns:a16="http://schemas.microsoft.com/office/drawing/2014/main" id="{DA3834A2-D929-A44E-9A79-E36379701D1F}"/>
              </a:ext>
            </a:extLst>
          </p:cNvPr>
          <p:cNvSpPr>
            <a:spLocks noGrp="1"/>
          </p:cNvSpPr>
          <p:nvPr>
            <p:ph type="title"/>
          </p:nvPr>
        </p:nvSpPr>
        <p:spPr>
          <a:xfrm>
            <a:off x="1189831" y="1406824"/>
            <a:ext cx="4042066" cy="1249845"/>
          </a:xfrm>
          <a:prstGeom prst="rect">
            <a:avLst/>
          </a:prstGeom>
        </p:spPr>
        <p:txBody>
          <a:bodyPr/>
          <a:lstStyle/>
          <a:p>
            <a:r>
              <a:rPr lang="en-GB"/>
              <a:t>Click to edit Master title style</a:t>
            </a:r>
            <a:endParaRPr lang="en-US"/>
          </a:p>
        </p:txBody>
      </p:sp>
      <p:sp>
        <p:nvSpPr>
          <p:cNvPr id="13" name="Text Placeholder 8">
            <a:extLst>
              <a:ext uri="{FF2B5EF4-FFF2-40B4-BE49-F238E27FC236}">
                <a16:creationId xmlns:a16="http://schemas.microsoft.com/office/drawing/2014/main" id="{83FAF8D6-2645-3E47-AAF1-58449F2A884F}"/>
              </a:ext>
            </a:extLst>
          </p:cNvPr>
          <p:cNvSpPr>
            <a:spLocks noGrp="1"/>
          </p:cNvSpPr>
          <p:nvPr>
            <p:ph type="body" sz="quarter" idx="19"/>
          </p:nvPr>
        </p:nvSpPr>
        <p:spPr>
          <a:xfrm>
            <a:off x="1212982" y="2824223"/>
            <a:ext cx="4042066" cy="2499810"/>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10" name="Slide Number Placeholder 24">
            <a:extLst>
              <a:ext uri="{FF2B5EF4-FFF2-40B4-BE49-F238E27FC236}">
                <a16:creationId xmlns:a16="http://schemas.microsoft.com/office/drawing/2014/main" id="{6388DF46-F03C-F134-F0B1-F73CCDFA789E}"/>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bg2"/>
                </a:solidFill>
                <a:latin typeface="+mj-lt"/>
                <a:ea typeface="Open Sans SemiBold" charset="0"/>
                <a:cs typeface="Open Sans SemiBold" charset="0"/>
              </a:rPr>
              <a:pPr fontAlgn="auto">
                <a:spcBef>
                  <a:spcPts val="0"/>
                </a:spcBef>
                <a:spcAft>
                  <a:spcPts val="0"/>
                </a:spcAft>
                <a:defRPr/>
              </a:pPr>
              <a:t>‹#›</a:t>
            </a:fld>
            <a:endParaRPr lang="en-US" sz="800" b="1">
              <a:solidFill>
                <a:schemeClr val="bg2"/>
              </a:solidFill>
              <a:latin typeface="+mj-lt"/>
              <a:ea typeface="Open Sans SemiBold" charset="0"/>
              <a:cs typeface="Open Sans SemiBold" charset="0"/>
            </a:endParaRPr>
          </a:p>
        </p:txBody>
      </p:sp>
    </p:spTree>
    <p:extLst>
      <p:ext uri="{BB962C8B-B14F-4D97-AF65-F5344CB8AC3E}">
        <p14:creationId xmlns:p14="http://schemas.microsoft.com/office/powerpoint/2010/main" val="1515626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500" fill="hold"/>
                                        <p:tgtEl>
                                          <p:spTgt spid="5"/>
                                        </p:tgtEl>
                                        <p:attrNameLst>
                                          <p:attrName>ppt_x</p:attrName>
                                        </p:attrNameLst>
                                      </p:cBhvr>
                                      <p:tavLst>
                                        <p:tav tm="0">
                                          <p:val>
                                            <p:strVal val="#ppt_x"/>
                                          </p:val>
                                        </p:tav>
                                        <p:tav tm="100000">
                                          <p:val>
                                            <p:strVal val="#ppt_x"/>
                                          </p:val>
                                        </p:tav>
                                      </p:tavLst>
                                    </p:anim>
                                    <p:anim calcmode="lin" valueType="num">
                                      <p:cBhvr additive="base">
                                        <p:cTn id="8" dur="1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ppt_x"/>
                                          </p:val>
                                        </p:tav>
                                        <p:tav tm="100000">
                                          <p:val>
                                            <p:strVal val="#ppt_x"/>
                                          </p:val>
                                        </p:tav>
                                      </p:tavLst>
                                    </p:anim>
                                    <p:anim calcmode="lin" valueType="num">
                                      <p:cBhvr additive="base">
                                        <p:cTn id="12" dur="1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1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500" fill="hold"/>
                                        <p:tgtEl>
                                          <p:spTgt spid="6"/>
                                        </p:tgtEl>
                                        <p:attrNameLst>
                                          <p:attrName>ppt_x</p:attrName>
                                        </p:attrNameLst>
                                      </p:cBhvr>
                                      <p:tavLst>
                                        <p:tav tm="0">
                                          <p:val>
                                            <p:strVal val="#ppt_x"/>
                                          </p:val>
                                        </p:tav>
                                        <p:tav tm="100000">
                                          <p:val>
                                            <p:strVal val="#ppt_x"/>
                                          </p:val>
                                        </p:tav>
                                      </p:tavLst>
                                    </p:anim>
                                    <p:anim calcmode="lin" valueType="num">
                                      <p:cBhvr additive="base">
                                        <p:cTn id="16" dur="1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decel="50000" fill="hold" grpId="0" nodeType="withEffect">
                                  <p:stCondLst>
                                    <p:cond delay="1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500" fill="hold"/>
                                        <p:tgtEl>
                                          <p:spTgt spid="9"/>
                                        </p:tgtEl>
                                        <p:attrNameLst>
                                          <p:attrName>ppt_x</p:attrName>
                                        </p:attrNameLst>
                                      </p:cBhvr>
                                      <p:tavLst>
                                        <p:tav tm="0">
                                          <p:val>
                                            <p:strVal val="#ppt_x"/>
                                          </p:val>
                                        </p:tav>
                                        <p:tav tm="100000">
                                          <p:val>
                                            <p:strVal val="#ppt_x"/>
                                          </p:val>
                                        </p:tav>
                                      </p:tavLst>
                                    </p:anim>
                                    <p:anim calcmode="lin" valueType="num">
                                      <p:cBhvr additive="base">
                                        <p:cTn id="20" dur="1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6" grpId="0" animBg="1"/>
      <p:bldP spid="7" grpId="0" animBg="1"/>
    </p:bld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4 Pictures b.">
    <p:spTree>
      <p:nvGrpSpPr>
        <p:cNvPr id="1" name=""/>
        <p:cNvGrpSpPr/>
        <p:nvPr/>
      </p:nvGrpSpPr>
      <p:grpSpPr>
        <a:xfrm>
          <a:off x="0" y="0"/>
          <a:ext cx="0" cy="0"/>
          <a:chOff x="0" y="0"/>
          <a:chExt cx="0" cy="0"/>
        </a:xfrm>
      </p:grpSpPr>
      <p:sp>
        <p:nvSpPr>
          <p:cNvPr id="6" name="Picture Placeholder 8"/>
          <p:cNvSpPr>
            <a:spLocks noGrp="1"/>
          </p:cNvSpPr>
          <p:nvPr>
            <p:ph type="pic" sz="quarter" idx="14"/>
          </p:nvPr>
        </p:nvSpPr>
        <p:spPr>
          <a:xfrm>
            <a:off x="8339757" y="802106"/>
            <a:ext cx="2745338" cy="2467702"/>
          </a:xfrm>
          <a:prstGeom prst="rect">
            <a:avLst/>
          </a:prstGeom>
          <a:gradFill>
            <a:gsLst>
              <a:gs pos="0">
                <a:schemeClr val="tx1">
                  <a:alpha val="40000"/>
                </a:schemeClr>
              </a:gs>
              <a:gs pos="99000">
                <a:schemeClr val="tx1">
                  <a:alpha val="20000"/>
                </a:schemeClr>
              </a:gs>
            </a:gsLst>
            <a:lin ang="5400000" scaled="1"/>
          </a:gradFill>
          <a:ln>
            <a:noFill/>
          </a:ln>
          <a:effectLst>
            <a:outerShdw blurRad="762000" dist="254000" dir="5400000" algn="t" rotWithShape="0">
              <a:prstClr val="black">
                <a:alpha val="0"/>
              </a:prstClr>
            </a:outerShdw>
          </a:effectLst>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5" name="Picture Placeholder 8"/>
          <p:cNvSpPr>
            <a:spLocks noGrp="1"/>
          </p:cNvSpPr>
          <p:nvPr>
            <p:ph type="pic" sz="quarter" idx="13"/>
          </p:nvPr>
        </p:nvSpPr>
        <p:spPr>
          <a:xfrm>
            <a:off x="5412073" y="3413760"/>
            <a:ext cx="2736216" cy="248973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7" name="Picture Placeholder 8"/>
          <p:cNvSpPr>
            <a:spLocks noGrp="1"/>
          </p:cNvSpPr>
          <p:nvPr>
            <p:ph type="pic" sz="quarter" idx="15"/>
          </p:nvPr>
        </p:nvSpPr>
        <p:spPr>
          <a:xfrm>
            <a:off x="5412073" y="786062"/>
            <a:ext cx="2745338" cy="249133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9" name="Picture Placeholder 8"/>
          <p:cNvSpPr>
            <a:spLocks noGrp="1"/>
          </p:cNvSpPr>
          <p:nvPr>
            <p:ph type="pic" sz="quarter" idx="16"/>
          </p:nvPr>
        </p:nvSpPr>
        <p:spPr>
          <a:xfrm>
            <a:off x="8339757" y="3413760"/>
            <a:ext cx="2745338" cy="248973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12" name="Title 1">
            <a:extLst>
              <a:ext uri="{FF2B5EF4-FFF2-40B4-BE49-F238E27FC236}">
                <a16:creationId xmlns:a16="http://schemas.microsoft.com/office/drawing/2014/main" id="{5C1BC146-BA40-6141-8239-18FCC2A92C5A}"/>
              </a:ext>
            </a:extLst>
          </p:cNvPr>
          <p:cNvSpPr>
            <a:spLocks noGrp="1"/>
          </p:cNvSpPr>
          <p:nvPr>
            <p:ph type="title"/>
          </p:nvPr>
        </p:nvSpPr>
        <p:spPr>
          <a:xfrm>
            <a:off x="1189831" y="1406824"/>
            <a:ext cx="3301145" cy="1249845"/>
          </a:xfrm>
          <a:prstGeom prst="rect">
            <a:avLst/>
          </a:prstGeom>
        </p:spPr>
        <p:txBody>
          <a:bodyPr/>
          <a:lstStyle/>
          <a:p>
            <a:r>
              <a:rPr lang="en-GB"/>
              <a:t>Click to edit Master title style</a:t>
            </a:r>
            <a:endParaRPr lang="en-US"/>
          </a:p>
        </p:txBody>
      </p:sp>
      <p:sp>
        <p:nvSpPr>
          <p:cNvPr id="13" name="Text Placeholder 8">
            <a:extLst>
              <a:ext uri="{FF2B5EF4-FFF2-40B4-BE49-F238E27FC236}">
                <a16:creationId xmlns:a16="http://schemas.microsoft.com/office/drawing/2014/main" id="{51DAC4E0-2964-5849-A71E-09CAD93B58CC}"/>
              </a:ext>
            </a:extLst>
          </p:cNvPr>
          <p:cNvSpPr>
            <a:spLocks noGrp="1"/>
          </p:cNvSpPr>
          <p:nvPr>
            <p:ph type="body" sz="quarter" idx="19"/>
          </p:nvPr>
        </p:nvSpPr>
        <p:spPr>
          <a:xfrm>
            <a:off x="1212982" y="2824223"/>
            <a:ext cx="3301145" cy="2499810"/>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Footer Placeholder 3">
            <a:extLst>
              <a:ext uri="{FF2B5EF4-FFF2-40B4-BE49-F238E27FC236}">
                <a16:creationId xmlns:a16="http://schemas.microsoft.com/office/drawing/2014/main" id="{7D8F4CA6-DC95-ECFF-7E5E-5EBDE8829C68}"/>
              </a:ext>
            </a:extLst>
          </p:cNvPr>
          <p:cNvSpPr>
            <a:spLocks noGrp="1"/>
          </p:cNvSpPr>
          <p:nvPr>
            <p:ph type="ftr" sz="quarter" idx="20"/>
          </p:nvPr>
        </p:nvSpPr>
        <p:spPr/>
        <p:txBody>
          <a:bodyPr/>
          <a:lstStyle/>
          <a:p>
            <a:endParaRPr lang="nb-NO"/>
          </a:p>
        </p:txBody>
      </p:sp>
    </p:spTree>
    <p:extLst>
      <p:ext uri="{BB962C8B-B14F-4D97-AF65-F5344CB8AC3E}">
        <p14:creationId xmlns:p14="http://schemas.microsoft.com/office/powerpoint/2010/main" val="1805363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ppt_x"/>
                                          </p:val>
                                        </p:tav>
                                        <p:tav tm="100000">
                                          <p:val>
                                            <p:strVal val="#ppt_x"/>
                                          </p:val>
                                        </p:tav>
                                      </p:tavLst>
                                    </p:anim>
                                    <p:anim calcmode="lin" valueType="num">
                                      <p:cBhvr additive="base">
                                        <p:cTn id="8" dur="1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5000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ppt_x"/>
                                          </p:val>
                                        </p:tav>
                                        <p:tav tm="100000">
                                          <p:val>
                                            <p:strVal val="#ppt_x"/>
                                          </p:val>
                                        </p:tav>
                                      </p:tavLst>
                                    </p:anim>
                                    <p:anim calcmode="lin" valueType="num">
                                      <p:cBhvr additive="base">
                                        <p:cTn id="12" dur="15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4" decel="5000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500" fill="hold"/>
                                        <p:tgtEl>
                                          <p:spTgt spid="5"/>
                                        </p:tgtEl>
                                        <p:attrNameLst>
                                          <p:attrName>ppt_x</p:attrName>
                                        </p:attrNameLst>
                                      </p:cBhvr>
                                      <p:tavLst>
                                        <p:tav tm="0">
                                          <p:val>
                                            <p:strVal val="#ppt_x"/>
                                          </p:val>
                                        </p:tav>
                                        <p:tav tm="100000">
                                          <p:val>
                                            <p:strVal val="#ppt_x"/>
                                          </p:val>
                                        </p:tav>
                                      </p:tavLst>
                                    </p:anim>
                                    <p:anim calcmode="lin" valueType="num">
                                      <p:cBhvr additive="base">
                                        <p:cTn id="16" dur="1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decel="50000" fill="hold" grpId="0" nodeType="withEffect">
                                  <p:stCondLst>
                                    <p:cond delay="1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500" fill="hold"/>
                                        <p:tgtEl>
                                          <p:spTgt spid="9"/>
                                        </p:tgtEl>
                                        <p:attrNameLst>
                                          <p:attrName>ppt_x</p:attrName>
                                        </p:attrNameLst>
                                      </p:cBhvr>
                                      <p:tavLst>
                                        <p:tav tm="0">
                                          <p:val>
                                            <p:strVal val="#ppt_x"/>
                                          </p:val>
                                        </p:tav>
                                        <p:tav tm="100000">
                                          <p:val>
                                            <p:strVal val="#ppt_x"/>
                                          </p:val>
                                        </p:tav>
                                      </p:tavLst>
                                    </p:anim>
                                    <p:anim calcmode="lin" valueType="num">
                                      <p:cBhvr additive="base">
                                        <p:cTn id="20" dur="1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7" grpId="0" animBg="1"/>
      <p:bldP spid="9" grpId="0" animBg="1"/>
    </p:bld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8"/>
          <p:cNvSpPr>
            <a:spLocks noGrp="1"/>
          </p:cNvSpPr>
          <p:nvPr>
            <p:ph type="pic" sz="quarter" idx="12"/>
          </p:nvPr>
        </p:nvSpPr>
        <p:spPr>
          <a:xfrm>
            <a:off x="4729090" y="1358347"/>
            <a:ext cx="3037840" cy="1717040"/>
          </a:xfrm>
          <a:prstGeom prst="rect">
            <a:avLst/>
          </a:prstGeom>
          <a:gradFill>
            <a:gsLst>
              <a:gs pos="0">
                <a:schemeClr val="tx1">
                  <a:alpha val="40000"/>
                </a:schemeClr>
              </a:gs>
              <a:gs pos="99000">
                <a:schemeClr val="tx1">
                  <a:alpha val="20000"/>
                </a:schemeClr>
              </a:gs>
            </a:gsLst>
            <a:lin ang="5400000" scaled="1"/>
          </a:gradFill>
          <a:ln>
            <a:noFill/>
          </a:ln>
          <a:effectLst>
            <a:outerShdw blurRad="762000" dist="254000" dir="5400000" algn="t" rotWithShape="0">
              <a:prstClr val="black">
                <a:alpha val="0"/>
              </a:prstClr>
            </a:outerShdw>
          </a:effectLst>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6" name="Picture Placeholder 8"/>
          <p:cNvSpPr>
            <a:spLocks noGrp="1"/>
          </p:cNvSpPr>
          <p:nvPr>
            <p:ph type="pic" sz="quarter" idx="13"/>
          </p:nvPr>
        </p:nvSpPr>
        <p:spPr>
          <a:xfrm>
            <a:off x="8051410" y="1945249"/>
            <a:ext cx="3037840" cy="17170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7" name="Picture Placeholder 8"/>
          <p:cNvSpPr>
            <a:spLocks noGrp="1"/>
          </p:cNvSpPr>
          <p:nvPr>
            <p:ph type="pic" sz="quarter" idx="14"/>
          </p:nvPr>
        </p:nvSpPr>
        <p:spPr>
          <a:xfrm>
            <a:off x="4729090" y="3451142"/>
            <a:ext cx="3037840" cy="17170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8" name="Picture Placeholder 8"/>
          <p:cNvSpPr>
            <a:spLocks noGrp="1"/>
          </p:cNvSpPr>
          <p:nvPr>
            <p:ph type="pic" sz="quarter" idx="15"/>
          </p:nvPr>
        </p:nvSpPr>
        <p:spPr>
          <a:xfrm>
            <a:off x="8051410" y="4009942"/>
            <a:ext cx="3037840" cy="17170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11" name="Title 1">
            <a:extLst>
              <a:ext uri="{FF2B5EF4-FFF2-40B4-BE49-F238E27FC236}">
                <a16:creationId xmlns:a16="http://schemas.microsoft.com/office/drawing/2014/main" id="{4CC4D549-BBC4-BE44-85CA-55FA21683BC5}"/>
              </a:ext>
            </a:extLst>
          </p:cNvPr>
          <p:cNvSpPr>
            <a:spLocks noGrp="1"/>
          </p:cNvSpPr>
          <p:nvPr>
            <p:ph type="title"/>
          </p:nvPr>
        </p:nvSpPr>
        <p:spPr>
          <a:xfrm>
            <a:off x="1484472" y="1427144"/>
            <a:ext cx="2790058" cy="1249845"/>
          </a:xfrm>
          <a:prstGeom prst="rect">
            <a:avLst/>
          </a:prstGeom>
        </p:spPr>
        <p:txBody>
          <a:bodyPr/>
          <a:lstStyle/>
          <a:p>
            <a:r>
              <a:rPr lang="en-GB"/>
              <a:t>Click to edit Master title style</a:t>
            </a:r>
            <a:endParaRPr lang="en-US"/>
          </a:p>
        </p:txBody>
      </p:sp>
      <p:sp>
        <p:nvSpPr>
          <p:cNvPr id="12" name="Text Placeholder 8">
            <a:extLst>
              <a:ext uri="{FF2B5EF4-FFF2-40B4-BE49-F238E27FC236}">
                <a16:creationId xmlns:a16="http://schemas.microsoft.com/office/drawing/2014/main" id="{76D95224-93E5-5947-8AE0-FB93BFA1EB79}"/>
              </a:ext>
            </a:extLst>
          </p:cNvPr>
          <p:cNvSpPr>
            <a:spLocks noGrp="1"/>
          </p:cNvSpPr>
          <p:nvPr>
            <p:ph type="body" sz="quarter" idx="19"/>
          </p:nvPr>
        </p:nvSpPr>
        <p:spPr>
          <a:xfrm>
            <a:off x="1507623" y="2844543"/>
            <a:ext cx="2790058" cy="2499810"/>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5" name="Footer Placeholder 4">
            <a:extLst>
              <a:ext uri="{FF2B5EF4-FFF2-40B4-BE49-F238E27FC236}">
                <a16:creationId xmlns:a16="http://schemas.microsoft.com/office/drawing/2014/main" id="{0546FC42-8096-470E-A9BC-97574CE6F128}"/>
              </a:ext>
            </a:extLst>
          </p:cNvPr>
          <p:cNvSpPr>
            <a:spLocks noGrp="1"/>
          </p:cNvSpPr>
          <p:nvPr>
            <p:ph type="ftr" sz="quarter" idx="20"/>
          </p:nvPr>
        </p:nvSpPr>
        <p:spPr/>
        <p:txBody>
          <a:bodyPr/>
          <a:lstStyle/>
          <a:p>
            <a:endParaRPr lang="nb-NO"/>
          </a:p>
        </p:txBody>
      </p:sp>
    </p:spTree>
    <p:extLst>
      <p:ext uri="{BB962C8B-B14F-4D97-AF65-F5344CB8AC3E}">
        <p14:creationId xmlns:p14="http://schemas.microsoft.com/office/powerpoint/2010/main" val="2808915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ppt_x"/>
                                          </p:val>
                                        </p:tav>
                                        <p:tav tm="100000">
                                          <p:val>
                                            <p:strVal val="#ppt_x"/>
                                          </p:val>
                                        </p:tav>
                                      </p:tavLst>
                                    </p:anim>
                                    <p:anim calcmode="lin" valueType="num">
                                      <p:cBhvr additive="base">
                                        <p:cTn id="8" dur="1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4" decel="5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ppt_x"/>
                                          </p:val>
                                        </p:tav>
                                        <p:tav tm="100000">
                                          <p:val>
                                            <p:strVal val="#ppt_x"/>
                                          </p:val>
                                        </p:tav>
                                      </p:tavLst>
                                    </p:anim>
                                    <p:anim calcmode="lin" valueType="num">
                                      <p:cBhvr additive="base">
                                        <p:cTn id="12" dur="1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1" decel="5000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500" fill="hold"/>
                                        <p:tgtEl>
                                          <p:spTgt spid="6"/>
                                        </p:tgtEl>
                                        <p:attrNameLst>
                                          <p:attrName>ppt_x</p:attrName>
                                        </p:attrNameLst>
                                      </p:cBhvr>
                                      <p:tavLst>
                                        <p:tav tm="0">
                                          <p:val>
                                            <p:strVal val="#ppt_x"/>
                                          </p:val>
                                        </p:tav>
                                        <p:tav tm="100000">
                                          <p:val>
                                            <p:strVal val="#ppt_x"/>
                                          </p:val>
                                        </p:tav>
                                      </p:tavLst>
                                    </p:anim>
                                    <p:anim calcmode="lin" valueType="num">
                                      <p:cBhvr additive="base">
                                        <p:cTn id="16" dur="1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4" decel="5000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500" fill="hold"/>
                                        <p:tgtEl>
                                          <p:spTgt spid="8"/>
                                        </p:tgtEl>
                                        <p:attrNameLst>
                                          <p:attrName>ppt_x</p:attrName>
                                        </p:attrNameLst>
                                      </p:cBhvr>
                                      <p:tavLst>
                                        <p:tav tm="0">
                                          <p:val>
                                            <p:strVal val="#ppt_x"/>
                                          </p:val>
                                        </p:tav>
                                        <p:tav tm="100000">
                                          <p:val>
                                            <p:strVal val="#ppt_x"/>
                                          </p:val>
                                        </p:tav>
                                      </p:tavLst>
                                    </p:anim>
                                    <p:anim calcmode="lin" valueType="num">
                                      <p:cBhvr additive="base">
                                        <p:cTn id="20" dur="1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 Pictures ">
    <p:spTree>
      <p:nvGrpSpPr>
        <p:cNvPr id="1" name=""/>
        <p:cNvGrpSpPr/>
        <p:nvPr/>
      </p:nvGrpSpPr>
      <p:grpSpPr>
        <a:xfrm>
          <a:off x="0" y="0"/>
          <a:ext cx="0" cy="0"/>
          <a:chOff x="0" y="0"/>
          <a:chExt cx="0" cy="0"/>
        </a:xfrm>
      </p:grpSpPr>
      <p:sp>
        <p:nvSpPr>
          <p:cNvPr id="2" name="Title 1"/>
          <p:cNvSpPr>
            <a:spLocks noGrp="1"/>
          </p:cNvSpPr>
          <p:nvPr>
            <p:ph type="title"/>
          </p:nvPr>
        </p:nvSpPr>
        <p:spPr>
          <a:xfrm>
            <a:off x="2028825" y="946702"/>
            <a:ext cx="4067176" cy="1249845"/>
          </a:xfrm>
          <a:prstGeom prst="rect">
            <a:avLst/>
          </a:prstGeom>
        </p:spPr>
        <p:txBody>
          <a:bodyPr/>
          <a:lstStyle/>
          <a:p>
            <a:r>
              <a:rPr lang="en-GB"/>
              <a:t>Click to edit Master title style</a:t>
            </a:r>
            <a:endParaRPr lang="en-US"/>
          </a:p>
        </p:txBody>
      </p:sp>
      <p:sp>
        <p:nvSpPr>
          <p:cNvPr id="4" name="Picture Placeholder 8"/>
          <p:cNvSpPr>
            <a:spLocks noGrp="1"/>
          </p:cNvSpPr>
          <p:nvPr>
            <p:ph type="pic" sz="quarter" idx="14"/>
          </p:nvPr>
        </p:nvSpPr>
        <p:spPr>
          <a:xfrm>
            <a:off x="4063466" y="2286000"/>
            <a:ext cx="2032000" cy="2865120"/>
          </a:xfrm>
          <a:prstGeom prst="rect">
            <a:avLst/>
          </a:prstGeom>
          <a:gradFill>
            <a:gsLst>
              <a:gs pos="0">
                <a:schemeClr val="tx1">
                  <a:alpha val="40000"/>
                </a:schemeClr>
              </a:gs>
              <a:gs pos="99000">
                <a:schemeClr val="tx1">
                  <a:alpha val="20000"/>
                </a:schemeClr>
              </a:gs>
            </a:gsLst>
            <a:lin ang="5400000" scaled="1"/>
          </a:gradFill>
          <a:ln>
            <a:noFill/>
          </a:ln>
          <a:effectLst>
            <a:outerShdw blurRad="762000" dist="254000" dir="5400000" algn="t" rotWithShape="0">
              <a:prstClr val="black">
                <a:alpha val="0"/>
              </a:prstClr>
            </a:outerShdw>
          </a:effectLst>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5" name="Picture Placeholder 8"/>
          <p:cNvSpPr>
            <a:spLocks noGrp="1"/>
          </p:cNvSpPr>
          <p:nvPr>
            <p:ph type="pic" sz="quarter" idx="13"/>
          </p:nvPr>
        </p:nvSpPr>
        <p:spPr>
          <a:xfrm>
            <a:off x="6312001" y="2286000"/>
            <a:ext cx="2032000" cy="28651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6" name="Picture Placeholder 8"/>
          <p:cNvSpPr>
            <a:spLocks noGrp="1"/>
          </p:cNvSpPr>
          <p:nvPr>
            <p:ph type="pic" sz="quarter" idx="15"/>
          </p:nvPr>
        </p:nvSpPr>
        <p:spPr>
          <a:xfrm>
            <a:off x="8560536" y="2286000"/>
            <a:ext cx="2032000" cy="28651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9" name="Picture Placeholder 8"/>
          <p:cNvSpPr>
            <a:spLocks noGrp="1"/>
          </p:cNvSpPr>
          <p:nvPr>
            <p:ph type="pic" sz="quarter" idx="18"/>
          </p:nvPr>
        </p:nvSpPr>
        <p:spPr>
          <a:xfrm>
            <a:off x="1814931" y="2286000"/>
            <a:ext cx="2032000" cy="28651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8" name="Footer Placeholder 7">
            <a:extLst>
              <a:ext uri="{FF2B5EF4-FFF2-40B4-BE49-F238E27FC236}">
                <a16:creationId xmlns:a16="http://schemas.microsoft.com/office/drawing/2014/main" id="{92DE7212-B1C1-1441-69D6-C1A1DFF133E1}"/>
              </a:ext>
            </a:extLst>
          </p:cNvPr>
          <p:cNvSpPr>
            <a:spLocks noGrp="1"/>
          </p:cNvSpPr>
          <p:nvPr>
            <p:ph type="ftr" sz="quarter" idx="19"/>
          </p:nvPr>
        </p:nvSpPr>
        <p:spPr/>
        <p:txBody>
          <a:bodyPr/>
          <a:lstStyle/>
          <a:p>
            <a:endParaRPr lang="nb-NO"/>
          </a:p>
        </p:txBody>
      </p:sp>
    </p:spTree>
    <p:extLst>
      <p:ext uri="{BB962C8B-B14F-4D97-AF65-F5344CB8AC3E}">
        <p14:creationId xmlns:p14="http://schemas.microsoft.com/office/powerpoint/2010/main" val="1125831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ppt_x"/>
                                          </p:val>
                                        </p:tav>
                                        <p:tav tm="100000">
                                          <p:val>
                                            <p:strVal val="#ppt_x"/>
                                          </p:val>
                                        </p:tav>
                                      </p:tavLst>
                                    </p:anim>
                                    <p:anim calcmode="lin" valueType="num">
                                      <p:cBhvr additive="base">
                                        <p:cTn id="8" dur="1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1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ppt_x"/>
                                          </p:val>
                                        </p:tav>
                                        <p:tav tm="100000">
                                          <p:val>
                                            <p:strVal val="#ppt_x"/>
                                          </p:val>
                                        </p:tav>
                                      </p:tavLst>
                                    </p:anim>
                                    <p:anim calcmode="lin" valueType="num">
                                      <p:cBhvr additive="base">
                                        <p:cTn id="12" dur="1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2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500" fill="hold"/>
                                        <p:tgtEl>
                                          <p:spTgt spid="5"/>
                                        </p:tgtEl>
                                        <p:attrNameLst>
                                          <p:attrName>ppt_x</p:attrName>
                                        </p:attrNameLst>
                                      </p:cBhvr>
                                      <p:tavLst>
                                        <p:tav tm="0">
                                          <p:val>
                                            <p:strVal val="#ppt_x"/>
                                          </p:val>
                                        </p:tav>
                                        <p:tav tm="100000">
                                          <p:val>
                                            <p:strVal val="#ppt_x"/>
                                          </p:val>
                                        </p:tav>
                                      </p:tavLst>
                                    </p:anim>
                                    <p:anim calcmode="lin" valueType="num">
                                      <p:cBhvr additive="base">
                                        <p:cTn id="16" dur="1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decel="50000" fill="hold" grpId="0" nodeType="withEffect">
                                  <p:stCondLst>
                                    <p:cond delay="3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500" fill="hold"/>
                                        <p:tgtEl>
                                          <p:spTgt spid="6"/>
                                        </p:tgtEl>
                                        <p:attrNameLst>
                                          <p:attrName>ppt_x</p:attrName>
                                        </p:attrNameLst>
                                      </p:cBhvr>
                                      <p:tavLst>
                                        <p:tav tm="0">
                                          <p:val>
                                            <p:strVal val="#ppt_x"/>
                                          </p:val>
                                        </p:tav>
                                        <p:tav tm="100000">
                                          <p:val>
                                            <p:strVal val="#ppt_x"/>
                                          </p:val>
                                        </p:tav>
                                      </p:tavLst>
                                    </p:anim>
                                    <p:anim calcmode="lin" valueType="num">
                                      <p:cBhvr additive="base">
                                        <p:cTn id="20" dur="1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animBg="1"/>
    </p:bld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sp>
        <p:nvSpPr>
          <p:cNvPr id="4" name="Picture Placeholder 8"/>
          <p:cNvSpPr>
            <a:spLocks noGrp="1"/>
          </p:cNvSpPr>
          <p:nvPr>
            <p:ph type="pic" sz="quarter" idx="12"/>
          </p:nvPr>
        </p:nvSpPr>
        <p:spPr>
          <a:xfrm>
            <a:off x="1016000" y="0"/>
            <a:ext cx="4064000"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r>
              <a:rPr lang="en-GB"/>
              <a:t>Click icon to add picture</a:t>
            </a:r>
            <a:endParaRPr lang="en-US"/>
          </a:p>
        </p:txBody>
      </p:sp>
      <p:sp>
        <p:nvSpPr>
          <p:cNvPr id="5" name="Title 1">
            <a:extLst>
              <a:ext uri="{FF2B5EF4-FFF2-40B4-BE49-F238E27FC236}">
                <a16:creationId xmlns:a16="http://schemas.microsoft.com/office/drawing/2014/main" id="{8CEB99D9-1699-964A-983F-EADA11C99A7B}"/>
              </a:ext>
            </a:extLst>
          </p:cNvPr>
          <p:cNvSpPr>
            <a:spLocks noGrp="1"/>
          </p:cNvSpPr>
          <p:nvPr>
            <p:ph type="title"/>
          </p:nvPr>
        </p:nvSpPr>
        <p:spPr>
          <a:xfrm>
            <a:off x="6103704" y="946702"/>
            <a:ext cx="5072295" cy="1249845"/>
          </a:xfrm>
          <a:prstGeom prst="rect">
            <a:avLst/>
          </a:prstGeom>
        </p:spPr>
        <p:txBody>
          <a:bodyPr/>
          <a:lstStyle/>
          <a:p>
            <a:r>
              <a:rPr lang="en-GB"/>
              <a:t>Click to edit Master title style</a:t>
            </a:r>
            <a:endParaRPr lang="en-US"/>
          </a:p>
        </p:txBody>
      </p:sp>
      <p:sp>
        <p:nvSpPr>
          <p:cNvPr id="6" name="Text Placeholder 4">
            <a:extLst>
              <a:ext uri="{FF2B5EF4-FFF2-40B4-BE49-F238E27FC236}">
                <a16:creationId xmlns:a16="http://schemas.microsoft.com/office/drawing/2014/main" id="{5E586AB4-CFD8-7145-9CC2-9254F2B10703}"/>
              </a:ext>
            </a:extLst>
          </p:cNvPr>
          <p:cNvSpPr>
            <a:spLocks noGrp="1"/>
          </p:cNvSpPr>
          <p:nvPr>
            <p:ph type="body" sz="quarter" idx="13"/>
          </p:nvPr>
        </p:nvSpPr>
        <p:spPr>
          <a:xfrm>
            <a:off x="6092328" y="2456761"/>
            <a:ext cx="5111826" cy="3320991"/>
          </a:xfrm>
        </p:spPr>
        <p:txBody>
          <a:bodyPr/>
          <a:lstStyle>
            <a:lvl1pPr marL="285750" indent="-285750">
              <a:buClr>
                <a:schemeClr val="accent1"/>
              </a:buClr>
              <a:buFont typeface="Arial" panose="020B0604020202020204" pitchFamily="34" charset="0"/>
              <a:buChar char="•"/>
              <a:defRPr sz="1800">
                <a:solidFill>
                  <a:schemeClr val="tx2">
                    <a:lumMod val="75000"/>
                  </a:schemeClr>
                </a:solidFill>
              </a:defRPr>
            </a:lvl1pPr>
            <a:lvl2pPr marL="604838" indent="-285750">
              <a:buClr>
                <a:schemeClr val="accent1"/>
              </a:buClr>
              <a:buFont typeface="Arial" panose="020B0604020202020204" pitchFamily="34" charset="0"/>
              <a:buChar char="•"/>
              <a:tabLst/>
              <a:defRPr sz="1600">
                <a:solidFill>
                  <a:schemeClr val="tx2">
                    <a:lumMod val="75000"/>
                  </a:schemeClr>
                </a:solidFill>
              </a:defRPr>
            </a:lvl2pPr>
            <a:lvl3pPr marL="915987" indent="-285750">
              <a:buClr>
                <a:schemeClr val="accent1"/>
              </a:buClr>
              <a:buFont typeface="Arial" panose="020B0604020202020204" pitchFamily="34" charset="0"/>
              <a:buChar char="•"/>
              <a:tabLst/>
              <a:defRPr sz="1600">
                <a:solidFill>
                  <a:schemeClr val="tx2">
                    <a:lumMod val="75000"/>
                  </a:schemeClr>
                </a:solidFill>
              </a:defRPr>
            </a:lvl3pPr>
            <a:lvl4pPr marL="1357313" indent="-285750">
              <a:buClr>
                <a:schemeClr val="accent1"/>
              </a:buClr>
              <a:buFont typeface="Arial" panose="020B0604020202020204" pitchFamily="34" charset="0"/>
              <a:buChar char="•"/>
              <a:tabLst>
                <a:tab pos="1373188" algn="l"/>
              </a:tabLst>
              <a:defRPr sz="1400">
                <a:solidFill>
                  <a:schemeClr val="tx2">
                    <a:lumMod val="75000"/>
                  </a:schemeClr>
                </a:solidFill>
              </a:defRPr>
            </a:lvl4pPr>
            <a:lvl5pPr marL="1620838" indent="-285750">
              <a:buClr>
                <a:schemeClr val="accent1"/>
              </a:buClr>
              <a:buFont typeface="Arial" panose="020B0604020202020204" pitchFamily="34" charset="0"/>
              <a:buChar char="•"/>
              <a:tabLst>
                <a:tab pos="1373188" algn="l"/>
              </a:tabLst>
              <a:defRPr sz="1400">
                <a:solidFill>
                  <a:schemeClr val="tx2">
                    <a:lumMod val="75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3" name="Footer Placeholder 2">
            <a:extLst>
              <a:ext uri="{FF2B5EF4-FFF2-40B4-BE49-F238E27FC236}">
                <a16:creationId xmlns:a16="http://schemas.microsoft.com/office/drawing/2014/main" id="{9BE4F66C-0608-8CCE-2746-8B00960B300F}"/>
              </a:ext>
            </a:extLst>
          </p:cNvPr>
          <p:cNvSpPr>
            <a:spLocks noGrp="1"/>
          </p:cNvSpPr>
          <p:nvPr>
            <p:ph type="ftr" sz="quarter" idx="14"/>
          </p:nvPr>
        </p:nvSpPr>
        <p:spPr/>
        <p:txBody>
          <a:bodyPr/>
          <a:lstStyle/>
          <a:p>
            <a:endParaRPr lang="nb-NO"/>
          </a:p>
        </p:txBody>
      </p:sp>
    </p:spTree>
    <p:extLst>
      <p:ext uri="{BB962C8B-B14F-4D97-AF65-F5344CB8AC3E}">
        <p14:creationId xmlns:p14="http://schemas.microsoft.com/office/powerpoint/2010/main" val="3681080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par>
                                <p:cTn id="10" presetID="2" presetClass="entr" presetSubtype="4" decel="50000" fill="hold" grpId="0" nodeType="withEffect">
                                  <p:stCondLst>
                                    <p:cond delay="300"/>
                                  </p:stCondLst>
                                  <p:childTnLst>
                                    <p:set>
                                      <p:cBhvr>
                                        <p:cTn id="11" dur="1" fill="hold">
                                          <p:stCondLst>
                                            <p:cond delay="0"/>
                                          </p:stCondLst>
                                        </p:cTn>
                                        <p:tgtEl>
                                          <p:spTgt spid="6">
                                            <p:txEl>
                                              <p:pRg st="0" end="0"/>
                                            </p:txEl>
                                          </p:spTgt>
                                        </p:tgtEl>
                                        <p:attrNameLst>
                                          <p:attrName>style.visibility</p:attrName>
                                        </p:attrNameLst>
                                      </p:cBhvr>
                                      <p:to>
                                        <p:strVal val="visible"/>
                                      </p:to>
                                    </p:set>
                                    <p:anim calcmode="lin" valueType="num">
                                      <p:cBhvr additive="base">
                                        <p:cTn id="1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3" dur="1000" fill="hold"/>
                                        <p:tgtEl>
                                          <p:spTgt spid="6">
                                            <p:txEl>
                                              <p:pRg st="0" end="0"/>
                                            </p:txEl>
                                          </p:spTgt>
                                        </p:tgtEl>
                                        <p:attrNameLst>
                                          <p:attrName>ppt_y</p:attrName>
                                        </p:attrNameLst>
                                      </p:cBhvr>
                                      <p:tavLst>
                                        <p:tav tm="0">
                                          <p:val>
                                            <p:strVal val="1+#ppt_h/2"/>
                                          </p:val>
                                        </p:tav>
                                        <p:tav tm="100000">
                                          <p:val>
                                            <p:strVal val="#ppt_y"/>
                                          </p:val>
                                        </p:tav>
                                      </p:tavLst>
                                    </p:anim>
                                  </p:childTnLst>
                                </p:cTn>
                              </p:par>
                              <p:par>
                                <p:cTn id="14" presetID="2" presetClass="entr" presetSubtype="4" decel="50000" fill="hold" grpId="0" nodeType="withEffect">
                                  <p:stCondLst>
                                    <p:cond delay="300"/>
                                  </p:stCondLst>
                                  <p:childTnLst>
                                    <p:set>
                                      <p:cBhvr>
                                        <p:cTn id="15" dur="1" fill="hold">
                                          <p:stCondLst>
                                            <p:cond delay="0"/>
                                          </p:stCondLst>
                                        </p:cTn>
                                        <p:tgtEl>
                                          <p:spTgt spid="6">
                                            <p:txEl>
                                              <p:pRg st="1" end="1"/>
                                            </p:txEl>
                                          </p:spTgt>
                                        </p:tgtEl>
                                        <p:attrNameLst>
                                          <p:attrName>style.visibility</p:attrName>
                                        </p:attrNameLst>
                                      </p:cBhvr>
                                      <p:to>
                                        <p:strVal val="visible"/>
                                      </p:to>
                                    </p:set>
                                    <p:anim calcmode="lin" valueType="num">
                                      <p:cBhvr additive="base">
                                        <p:cTn id="16"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7" dur="1000" fill="hold"/>
                                        <p:tgtEl>
                                          <p:spTgt spid="6">
                                            <p:txEl>
                                              <p:pRg st="1" end="1"/>
                                            </p:txEl>
                                          </p:spTgt>
                                        </p:tgtEl>
                                        <p:attrNameLst>
                                          <p:attrName>ppt_y</p:attrName>
                                        </p:attrNameLst>
                                      </p:cBhvr>
                                      <p:tavLst>
                                        <p:tav tm="0">
                                          <p:val>
                                            <p:strVal val="1+#ppt_h/2"/>
                                          </p:val>
                                        </p:tav>
                                        <p:tav tm="100000">
                                          <p:val>
                                            <p:strVal val="#ppt_y"/>
                                          </p:val>
                                        </p:tav>
                                      </p:tavLst>
                                    </p:anim>
                                  </p:childTnLst>
                                </p:cTn>
                              </p:par>
                              <p:par>
                                <p:cTn id="18" presetID="2" presetClass="entr" presetSubtype="4" decel="50000" fill="hold" grpId="0" nodeType="withEffect">
                                  <p:stCondLst>
                                    <p:cond delay="300"/>
                                  </p:stCondLst>
                                  <p:childTnLst>
                                    <p:set>
                                      <p:cBhvr>
                                        <p:cTn id="19" dur="1" fill="hold">
                                          <p:stCondLst>
                                            <p:cond delay="0"/>
                                          </p:stCondLst>
                                        </p:cTn>
                                        <p:tgtEl>
                                          <p:spTgt spid="6">
                                            <p:txEl>
                                              <p:pRg st="2" end="2"/>
                                            </p:txEl>
                                          </p:spTgt>
                                        </p:tgtEl>
                                        <p:attrNameLst>
                                          <p:attrName>style.visibility</p:attrName>
                                        </p:attrNameLst>
                                      </p:cBhvr>
                                      <p:to>
                                        <p:strVal val="visible"/>
                                      </p:to>
                                    </p:set>
                                    <p:anim calcmode="lin" valueType="num">
                                      <p:cBhvr additive="base">
                                        <p:cTn id="20"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1" dur="1000" fill="hold"/>
                                        <p:tgtEl>
                                          <p:spTgt spid="6">
                                            <p:txEl>
                                              <p:pRg st="2" end="2"/>
                                            </p:txEl>
                                          </p:spTgt>
                                        </p:tgtEl>
                                        <p:attrNameLst>
                                          <p:attrName>ppt_y</p:attrName>
                                        </p:attrNameLst>
                                      </p:cBhvr>
                                      <p:tavLst>
                                        <p:tav tm="0">
                                          <p:val>
                                            <p:strVal val="1+#ppt_h/2"/>
                                          </p:val>
                                        </p:tav>
                                        <p:tav tm="100000">
                                          <p:val>
                                            <p:strVal val="#ppt_y"/>
                                          </p:val>
                                        </p:tav>
                                      </p:tavLst>
                                    </p:anim>
                                  </p:childTnLst>
                                </p:cTn>
                              </p:par>
                              <p:par>
                                <p:cTn id="22" presetID="2" presetClass="entr" presetSubtype="4" decel="50000" fill="hold" grpId="0" nodeType="withEffect">
                                  <p:stCondLst>
                                    <p:cond delay="300"/>
                                  </p:stCondLst>
                                  <p:childTnLst>
                                    <p:set>
                                      <p:cBhvr>
                                        <p:cTn id="23" dur="1" fill="hold">
                                          <p:stCondLst>
                                            <p:cond delay="0"/>
                                          </p:stCondLst>
                                        </p:cTn>
                                        <p:tgtEl>
                                          <p:spTgt spid="6">
                                            <p:txEl>
                                              <p:pRg st="3" end="3"/>
                                            </p:txEl>
                                          </p:spTgt>
                                        </p:tgtEl>
                                        <p:attrNameLst>
                                          <p:attrName>style.visibility</p:attrName>
                                        </p:attrNameLst>
                                      </p:cBhvr>
                                      <p:to>
                                        <p:strVal val="visible"/>
                                      </p:to>
                                    </p:set>
                                    <p:anim calcmode="lin" valueType="num">
                                      <p:cBhvr additive="base">
                                        <p:cTn id="24"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5" dur="1000" fill="hold"/>
                                        <p:tgtEl>
                                          <p:spTgt spid="6">
                                            <p:txEl>
                                              <p:pRg st="3" end="3"/>
                                            </p:txEl>
                                          </p:spTgt>
                                        </p:tgtEl>
                                        <p:attrNameLst>
                                          <p:attrName>ppt_y</p:attrName>
                                        </p:attrNameLst>
                                      </p:cBhvr>
                                      <p:tavLst>
                                        <p:tav tm="0">
                                          <p:val>
                                            <p:strVal val="1+#ppt_h/2"/>
                                          </p:val>
                                        </p:tav>
                                        <p:tav tm="100000">
                                          <p:val>
                                            <p:strVal val="#ppt_y"/>
                                          </p:val>
                                        </p:tav>
                                      </p:tavLst>
                                    </p:anim>
                                  </p:childTnLst>
                                </p:cTn>
                              </p:par>
                              <p:par>
                                <p:cTn id="26" presetID="2" presetClass="entr" presetSubtype="4" decel="50000" fill="hold" grpId="0" nodeType="withEffect">
                                  <p:stCondLst>
                                    <p:cond delay="300"/>
                                  </p:stCondLst>
                                  <p:childTnLst>
                                    <p:set>
                                      <p:cBhvr>
                                        <p:cTn id="27" dur="1" fill="hold">
                                          <p:stCondLst>
                                            <p:cond delay="0"/>
                                          </p:stCondLst>
                                        </p:cTn>
                                        <p:tgtEl>
                                          <p:spTgt spid="6">
                                            <p:txEl>
                                              <p:pRg st="4" end="4"/>
                                            </p:txEl>
                                          </p:spTgt>
                                        </p:tgtEl>
                                        <p:attrNameLst>
                                          <p:attrName>style.visibility</p:attrName>
                                        </p:attrNameLst>
                                      </p:cBhvr>
                                      <p:to>
                                        <p:strVal val="visible"/>
                                      </p:to>
                                    </p:set>
                                    <p:anim calcmode="lin" valueType="num">
                                      <p:cBhvr additive="base">
                                        <p:cTn id="2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9" dur="10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6" grpId="0" uiExpand="1" build="p">
        <p:tmplLst>
          <p:tmpl lvl="1">
            <p:tnLst>
              <p:par>
                <p:cTn presetID="2" presetClass="entr" presetSubtype="4" decel="50000" fill="hold" nodeType="withEffect">
                  <p:stCondLst>
                    <p:cond delay="30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000" fill="hold"/>
                        <p:tgtEl>
                          <p:spTgt spid="6"/>
                        </p:tgtEl>
                        <p:attrNameLst>
                          <p:attrName>ppt_x</p:attrName>
                        </p:attrNameLst>
                      </p:cBhvr>
                      <p:tavLst>
                        <p:tav tm="0">
                          <p:val>
                            <p:strVal val="#ppt_x"/>
                          </p:val>
                        </p:tav>
                        <p:tav tm="100000">
                          <p:val>
                            <p:strVal val="#ppt_x"/>
                          </p:val>
                        </p:tav>
                      </p:tavLst>
                    </p:anim>
                    <p:anim calcmode="lin" valueType="num">
                      <p:cBhvr additive="base">
                        <p:cTn dur="1000" fill="hold"/>
                        <p:tgtEl>
                          <p:spTgt spid="6"/>
                        </p:tgtEl>
                        <p:attrNameLst>
                          <p:attrName>ppt_y</p:attrName>
                        </p:attrNameLst>
                      </p:cBhvr>
                      <p:tavLst>
                        <p:tav tm="0">
                          <p:val>
                            <p:strVal val="1+#ppt_h/2"/>
                          </p:val>
                        </p:tav>
                        <p:tav tm="100000">
                          <p:val>
                            <p:strVal val="#ppt_y"/>
                          </p:val>
                        </p:tav>
                      </p:tavLst>
                    </p:anim>
                  </p:childTnLst>
                </p:cTn>
              </p:par>
            </p:tnLst>
          </p:tmpl>
          <p:tmpl lvl="2">
            <p:tnLst>
              <p:par>
                <p:cTn presetID="2" presetClass="entr" presetSubtype="4" decel="50000" fill="hold" nodeType="withEffect">
                  <p:stCondLst>
                    <p:cond delay="30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000" fill="hold"/>
                        <p:tgtEl>
                          <p:spTgt spid="6"/>
                        </p:tgtEl>
                        <p:attrNameLst>
                          <p:attrName>ppt_x</p:attrName>
                        </p:attrNameLst>
                      </p:cBhvr>
                      <p:tavLst>
                        <p:tav tm="0">
                          <p:val>
                            <p:strVal val="#ppt_x"/>
                          </p:val>
                        </p:tav>
                        <p:tav tm="100000">
                          <p:val>
                            <p:strVal val="#ppt_x"/>
                          </p:val>
                        </p:tav>
                      </p:tavLst>
                    </p:anim>
                    <p:anim calcmode="lin" valueType="num">
                      <p:cBhvr additive="base">
                        <p:cTn dur="1000" fill="hold"/>
                        <p:tgtEl>
                          <p:spTgt spid="6"/>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decel="50000" fill="hold" nodeType="withEffect">
                  <p:stCondLst>
                    <p:cond delay="30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000" fill="hold"/>
                        <p:tgtEl>
                          <p:spTgt spid="6"/>
                        </p:tgtEl>
                        <p:attrNameLst>
                          <p:attrName>ppt_x</p:attrName>
                        </p:attrNameLst>
                      </p:cBhvr>
                      <p:tavLst>
                        <p:tav tm="0">
                          <p:val>
                            <p:strVal val="#ppt_x"/>
                          </p:val>
                        </p:tav>
                        <p:tav tm="100000">
                          <p:val>
                            <p:strVal val="#ppt_x"/>
                          </p:val>
                        </p:tav>
                      </p:tavLst>
                    </p:anim>
                    <p:anim calcmode="lin" valueType="num">
                      <p:cBhvr additive="base">
                        <p:cTn dur="1000" fill="hold"/>
                        <p:tgtEl>
                          <p:spTgt spid="6"/>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decel="50000" fill="hold" nodeType="withEffect">
                  <p:stCondLst>
                    <p:cond delay="30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000" fill="hold"/>
                        <p:tgtEl>
                          <p:spTgt spid="6"/>
                        </p:tgtEl>
                        <p:attrNameLst>
                          <p:attrName>ppt_x</p:attrName>
                        </p:attrNameLst>
                      </p:cBhvr>
                      <p:tavLst>
                        <p:tav tm="0">
                          <p:val>
                            <p:strVal val="#ppt_x"/>
                          </p:val>
                        </p:tav>
                        <p:tav tm="100000">
                          <p:val>
                            <p:strVal val="#ppt_x"/>
                          </p:val>
                        </p:tav>
                      </p:tavLst>
                    </p:anim>
                    <p:anim calcmode="lin" valueType="num">
                      <p:cBhvr additive="base">
                        <p:cTn dur="1000" fill="hold"/>
                        <p:tgtEl>
                          <p:spTgt spid="6"/>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decel="50000" fill="hold" nodeType="withEffect">
                  <p:stCondLst>
                    <p:cond delay="30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000" fill="hold"/>
                        <p:tgtEl>
                          <p:spTgt spid="6"/>
                        </p:tgtEl>
                        <p:attrNameLst>
                          <p:attrName>ppt_x</p:attrName>
                        </p:attrNameLst>
                      </p:cBhvr>
                      <p:tavLst>
                        <p:tav tm="0">
                          <p:val>
                            <p:strVal val="#ppt_x"/>
                          </p:val>
                        </p:tav>
                        <p:tav tm="100000">
                          <p:val>
                            <p:strVal val="#ppt_x"/>
                          </p:val>
                        </p:tav>
                      </p:tavLst>
                    </p:anim>
                    <p:anim calcmode="lin" valueType="num">
                      <p:cBhvr additive="base">
                        <p:cTn dur="1000" fill="hold"/>
                        <p:tgtEl>
                          <p:spTgt spid="6"/>
                        </p:tgtEl>
                        <p:attrNameLst>
                          <p:attrName>ppt_y</p:attrName>
                        </p:attrNameLst>
                      </p:cBhvr>
                      <p:tavLst>
                        <p:tav tm="0">
                          <p:val>
                            <p:strVal val="1+#ppt_h/2"/>
                          </p:val>
                        </p:tav>
                        <p:tav tm="100000">
                          <p:val>
                            <p:strVal val="#ppt_y"/>
                          </p:val>
                        </p:tav>
                      </p:tavLst>
                    </p:anim>
                  </p:childTnLst>
                </p:cTn>
              </p:par>
            </p:tnLst>
          </p:tmpl>
        </p:tmplLst>
      </p:bldP>
    </p:bld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499836" y="1620470"/>
            <a:ext cx="4681685" cy="1249845"/>
          </a:xfrm>
          <a:prstGeom prst="rect">
            <a:avLst/>
          </a:prstGeom>
        </p:spPr>
        <p:txBody>
          <a:bodyPr/>
          <a:lstStyle/>
          <a:p>
            <a:r>
              <a:rPr lang="en-GB"/>
              <a:t>Click to edit Master title style</a:t>
            </a:r>
            <a:endParaRPr lang="en-US"/>
          </a:p>
        </p:txBody>
      </p:sp>
      <p:sp>
        <p:nvSpPr>
          <p:cNvPr id="4" name="Picture Placeholder 8"/>
          <p:cNvSpPr>
            <a:spLocks noGrp="1"/>
          </p:cNvSpPr>
          <p:nvPr>
            <p:ph type="pic" sz="quarter" idx="12"/>
          </p:nvPr>
        </p:nvSpPr>
        <p:spPr>
          <a:xfrm>
            <a:off x="-1" y="1268760"/>
            <a:ext cx="5666875" cy="45758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r>
              <a:rPr lang="en-GB"/>
              <a:t>Click icon to add picture</a:t>
            </a:r>
            <a:endParaRPr lang="en-US"/>
          </a:p>
        </p:txBody>
      </p:sp>
      <p:sp>
        <p:nvSpPr>
          <p:cNvPr id="6" name="Text Placeholder 2">
            <a:extLst>
              <a:ext uri="{FF2B5EF4-FFF2-40B4-BE49-F238E27FC236}">
                <a16:creationId xmlns:a16="http://schemas.microsoft.com/office/drawing/2014/main" id="{5327A8FB-C706-FD4E-BA5E-DE259B5FA862}"/>
              </a:ext>
            </a:extLst>
          </p:cNvPr>
          <p:cNvSpPr>
            <a:spLocks noGrp="1"/>
          </p:cNvSpPr>
          <p:nvPr>
            <p:ph type="body" sz="quarter" idx="14"/>
          </p:nvPr>
        </p:nvSpPr>
        <p:spPr>
          <a:xfrm>
            <a:off x="6497052" y="3130530"/>
            <a:ext cx="4707099" cy="2488218"/>
          </a:xfrm>
        </p:spPr>
        <p:txBody>
          <a:bodyPr>
            <a:normAutofit/>
          </a:bodyPr>
          <a:lstStyle>
            <a:lvl1pPr marL="0" indent="0">
              <a:buNone/>
              <a:defRPr sz="1600"/>
            </a:lvl1pPr>
            <a:lvl2pPr marL="358775" indent="0">
              <a:buNone/>
              <a:defRPr sz="1600"/>
            </a:lvl2pPr>
            <a:lvl3pPr marL="673100" indent="0">
              <a:buNone/>
              <a:defRPr sz="1600"/>
            </a:lvl3pPr>
            <a:lvl4pPr marL="1023937" indent="0">
              <a:buNone/>
              <a:defRPr sz="1600"/>
            </a:lvl4pPr>
            <a:lvl5pPr marL="1397000" indent="0">
              <a:buNone/>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5" name="Footer Placeholder 4">
            <a:extLst>
              <a:ext uri="{FF2B5EF4-FFF2-40B4-BE49-F238E27FC236}">
                <a16:creationId xmlns:a16="http://schemas.microsoft.com/office/drawing/2014/main" id="{8F418CCF-CE39-0419-5113-41D165E4B7F7}"/>
              </a:ext>
            </a:extLst>
          </p:cNvPr>
          <p:cNvSpPr>
            <a:spLocks noGrp="1"/>
          </p:cNvSpPr>
          <p:nvPr>
            <p:ph type="ftr" sz="quarter" idx="15"/>
          </p:nvPr>
        </p:nvSpPr>
        <p:spPr/>
        <p:txBody>
          <a:bodyPr/>
          <a:lstStyle/>
          <a:p>
            <a:endParaRPr lang="nb-NO"/>
          </a:p>
        </p:txBody>
      </p:sp>
    </p:spTree>
    <p:extLst>
      <p:ext uri="{BB962C8B-B14F-4D97-AF65-F5344CB8AC3E}">
        <p14:creationId xmlns:p14="http://schemas.microsoft.com/office/powerpoint/2010/main" val="3249929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0-#ppt_w/2"/>
                                          </p:val>
                                        </p:tav>
                                        <p:tav tm="100000">
                                          <p:val>
                                            <p:strVal val="#ppt_x"/>
                                          </p:val>
                                        </p:tav>
                                      </p:tavLst>
                                    </p:anim>
                                    <p:anim calcmode="lin" valueType="num">
                                      <p:cBhvr additive="base">
                                        <p:cTn id="8" dur="1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decel="5000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500" fill="hold"/>
                                        <p:tgtEl>
                                          <p:spTgt spid="2"/>
                                        </p:tgtEl>
                                        <p:attrNameLst>
                                          <p:attrName>ppt_x</p:attrName>
                                        </p:attrNameLst>
                                      </p:cBhvr>
                                      <p:tavLst>
                                        <p:tav tm="0">
                                          <p:val>
                                            <p:strVal val="0-#ppt_w/2"/>
                                          </p:val>
                                        </p:tav>
                                        <p:tav tm="100000">
                                          <p:val>
                                            <p:strVal val="#ppt_x"/>
                                          </p:val>
                                        </p:tav>
                                      </p:tavLst>
                                    </p:anim>
                                    <p:anim calcmode="lin" valueType="num">
                                      <p:cBhvr additive="base">
                                        <p:cTn id="12" dur="1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decel="50000" fill="hold" grpId="0" nodeType="with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 calcmode="lin" valueType="num">
                                      <p:cBhvr additive="base">
                                        <p:cTn id="15" dur="1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16" dur="1500" fill="hold"/>
                                        <p:tgtEl>
                                          <p:spTgt spid="6">
                                            <p:txEl>
                                              <p:pRg st="0" end="0"/>
                                            </p:txEl>
                                          </p:spTgt>
                                        </p:tgtEl>
                                        <p:attrNameLst>
                                          <p:attrName>ppt_y</p:attrName>
                                        </p:attrNameLst>
                                      </p:cBhvr>
                                      <p:tavLst>
                                        <p:tav tm="0">
                                          <p:val>
                                            <p:strVal val="#ppt_y"/>
                                          </p:val>
                                        </p:tav>
                                        <p:tav tm="100000">
                                          <p:val>
                                            <p:strVal val="#ppt_y"/>
                                          </p:val>
                                        </p:tav>
                                      </p:tavLst>
                                    </p:anim>
                                  </p:childTnLst>
                                </p:cTn>
                              </p:par>
                              <p:par>
                                <p:cTn id="17" presetID="2" presetClass="entr" presetSubtype="8" decel="50000" fill="hold" grpId="0" nodeType="with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additive="base">
                                        <p:cTn id="19" dur="1500" fill="hold"/>
                                        <p:tgtEl>
                                          <p:spTgt spid="6">
                                            <p:txEl>
                                              <p:pRg st="1" end="1"/>
                                            </p:txEl>
                                          </p:spTgt>
                                        </p:tgtEl>
                                        <p:attrNameLst>
                                          <p:attrName>ppt_x</p:attrName>
                                        </p:attrNameLst>
                                      </p:cBhvr>
                                      <p:tavLst>
                                        <p:tav tm="0">
                                          <p:val>
                                            <p:strVal val="0-#ppt_w/2"/>
                                          </p:val>
                                        </p:tav>
                                        <p:tav tm="100000">
                                          <p:val>
                                            <p:strVal val="#ppt_x"/>
                                          </p:val>
                                        </p:tav>
                                      </p:tavLst>
                                    </p:anim>
                                    <p:anim calcmode="lin" valueType="num">
                                      <p:cBhvr additive="base">
                                        <p:cTn id="20" dur="1500" fill="hold"/>
                                        <p:tgtEl>
                                          <p:spTgt spid="6">
                                            <p:txEl>
                                              <p:pRg st="1" end="1"/>
                                            </p:txEl>
                                          </p:spTgt>
                                        </p:tgtEl>
                                        <p:attrNameLst>
                                          <p:attrName>ppt_y</p:attrName>
                                        </p:attrNameLst>
                                      </p:cBhvr>
                                      <p:tavLst>
                                        <p:tav tm="0">
                                          <p:val>
                                            <p:strVal val="#ppt_y"/>
                                          </p:val>
                                        </p:tav>
                                        <p:tav tm="100000">
                                          <p:val>
                                            <p:strVal val="#ppt_y"/>
                                          </p:val>
                                        </p:tav>
                                      </p:tavLst>
                                    </p:anim>
                                  </p:childTnLst>
                                </p:cTn>
                              </p:par>
                              <p:par>
                                <p:cTn id="21" presetID="2" presetClass="entr" presetSubtype="8" decel="50000" fill="hold" grpId="0" nodeType="with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 calcmode="lin" valueType="num">
                                      <p:cBhvr additive="base">
                                        <p:cTn id="23" dur="1500" fill="hold"/>
                                        <p:tgtEl>
                                          <p:spTgt spid="6">
                                            <p:txEl>
                                              <p:pRg st="2" end="2"/>
                                            </p:txEl>
                                          </p:spTgt>
                                        </p:tgtEl>
                                        <p:attrNameLst>
                                          <p:attrName>ppt_x</p:attrName>
                                        </p:attrNameLst>
                                      </p:cBhvr>
                                      <p:tavLst>
                                        <p:tav tm="0">
                                          <p:val>
                                            <p:strVal val="0-#ppt_w/2"/>
                                          </p:val>
                                        </p:tav>
                                        <p:tav tm="100000">
                                          <p:val>
                                            <p:strVal val="#ppt_x"/>
                                          </p:val>
                                        </p:tav>
                                      </p:tavLst>
                                    </p:anim>
                                    <p:anim calcmode="lin" valueType="num">
                                      <p:cBhvr additive="base">
                                        <p:cTn id="24" dur="1500" fill="hold"/>
                                        <p:tgtEl>
                                          <p:spTgt spid="6">
                                            <p:txEl>
                                              <p:pRg st="2" end="2"/>
                                            </p:txEl>
                                          </p:spTgt>
                                        </p:tgtEl>
                                        <p:attrNameLst>
                                          <p:attrName>ppt_y</p:attrName>
                                        </p:attrNameLst>
                                      </p:cBhvr>
                                      <p:tavLst>
                                        <p:tav tm="0">
                                          <p:val>
                                            <p:strVal val="#ppt_y"/>
                                          </p:val>
                                        </p:tav>
                                        <p:tav tm="100000">
                                          <p:val>
                                            <p:strVal val="#ppt_y"/>
                                          </p:val>
                                        </p:tav>
                                      </p:tavLst>
                                    </p:anim>
                                  </p:childTnLst>
                                </p:cTn>
                              </p:par>
                              <p:par>
                                <p:cTn id="25" presetID="2" presetClass="entr" presetSubtype="8" decel="50000" fill="hold" grpId="0" nodeType="with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 calcmode="lin" valueType="num">
                                      <p:cBhvr additive="base">
                                        <p:cTn id="27" dur="1500" fill="hold"/>
                                        <p:tgtEl>
                                          <p:spTgt spid="6">
                                            <p:txEl>
                                              <p:pRg st="3" end="3"/>
                                            </p:txEl>
                                          </p:spTgt>
                                        </p:tgtEl>
                                        <p:attrNameLst>
                                          <p:attrName>ppt_x</p:attrName>
                                        </p:attrNameLst>
                                      </p:cBhvr>
                                      <p:tavLst>
                                        <p:tav tm="0">
                                          <p:val>
                                            <p:strVal val="0-#ppt_w/2"/>
                                          </p:val>
                                        </p:tav>
                                        <p:tav tm="100000">
                                          <p:val>
                                            <p:strVal val="#ppt_x"/>
                                          </p:val>
                                        </p:tav>
                                      </p:tavLst>
                                    </p:anim>
                                    <p:anim calcmode="lin" valueType="num">
                                      <p:cBhvr additive="base">
                                        <p:cTn id="28" dur="1500" fill="hold"/>
                                        <p:tgtEl>
                                          <p:spTgt spid="6">
                                            <p:txEl>
                                              <p:pRg st="3" end="3"/>
                                            </p:txEl>
                                          </p:spTgt>
                                        </p:tgtEl>
                                        <p:attrNameLst>
                                          <p:attrName>ppt_y</p:attrName>
                                        </p:attrNameLst>
                                      </p:cBhvr>
                                      <p:tavLst>
                                        <p:tav tm="0">
                                          <p:val>
                                            <p:strVal val="#ppt_y"/>
                                          </p:val>
                                        </p:tav>
                                        <p:tav tm="100000">
                                          <p:val>
                                            <p:strVal val="#ppt_y"/>
                                          </p:val>
                                        </p:tav>
                                      </p:tavLst>
                                    </p:anim>
                                  </p:childTnLst>
                                </p:cTn>
                              </p:par>
                              <p:par>
                                <p:cTn id="29" presetID="2" presetClass="entr" presetSubtype="8" decel="50000" fill="hold" grpId="0" nodeType="with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1500" fill="hold"/>
                                        <p:tgtEl>
                                          <p:spTgt spid="6">
                                            <p:txEl>
                                              <p:pRg st="4" end="4"/>
                                            </p:txEl>
                                          </p:spTgt>
                                        </p:tgtEl>
                                        <p:attrNameLst>
                                          <p:attrName>ppt_x</p:attrName>
                                        </p:attrNameLst>
                                      </p:cBhvr>
                                      <p:tavLst>
                                        <p:tav tm="0">
                                          <p:val>
                                            <p:strVal val="0-#ppt_w/2"/>
                                          </p:val>
                                        </p:tav>
                                        <p:tav tm="100000">
                                          <p:val>
                                            <p:strVal val="#ppt_x"/>
                                          </p:val>
                                        </p:tav>
                                      </p:tavLst>
                                    </p:anim>
                                    <p:anim calcmode="lin" valueType="num">
                                      <p:cBhvr additive="base">
                                        <p:cTn id="32" dur="1500" fill="hold"/>
                                        <p:tgtEl>
                                          <p:spTgt spid="6">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6" grpId="0" build="p">
        <p:tmplLst>
          <p:tmpl lvl="1">
            <p:tnLst>
              <p:par>
                <p:cTn presetID="2" presetClass="entr" presetSubtype="8" decel="50000"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500" fill="hold"/>
                        <p:tgtEl>
                          <p:spTgt spid="6"/>
                        </p:tgtEl>
                        <p:attrNameLst>
                          <p:attrName>ppt_x</p:attrName>
                        </p:attrNameLst>
                      </p:cBhvr>
                      <p:tavLst>
                        <p:tav tm="0">
                          <p:val>
                            <p:strVal val="0-#ppt_w/2"/>
                          </p:val>
                        </p:tav>
                        <p:tav tm="100000">
                          <p:val>
                            <p:strVal val="#ppt_x"/>
                          </p:val>
                        </p:tav>
                      </p:tavLst>
                    </p:anim>
                    <p:anim calcmode="lin" valueType="num">
                      <p:cBhvr additive="base">
                        <p:cTn dur="1500" fill="hold"/>
                        <p:tgtEl>
                          <p:spTgt spid="6"/>
                        </p:tgtEl>
                        <p:attrNameLst>
                          <p:attrName>ppt_y</p:attrName>
                        </p:attrNameLst>
                      </p:cBhvr>
                      <p:tavLst>
                        <p:tav tm="0">
                          <p:val>
                            <p:strVal val="#ppt_y"/>
                          </p:val>
                        </p:tav>
                        <p:tav tm="100000">
                          <p:val>
                            <p:strVal val="#ppt_y"/>
                          </p:val>
                        </p:tav>
                      </p:tavLst>
                    </p:anim>
                  </p:childTnLst>
                </p:cTn>
              </p:par>
            </p:tnLst>
          </p:tmpl>
          <p:tmpl lvl="2">
            <p:tnLst>
              <p:par>
                <p:cTn presetID="2" presetClass="entr" presetSubtype="8" decel="50000"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500" fill="hold"/>
                        <p:tgtEl>
                          <p:spTgt spid="6"/>
                        </p:tgtEl>
                        <p:attrNameLst>
                          <p:attrName>ppt_x</p:attrName>
                        </p:attrNameLst>
                      </p:cBhvr>
                      <p:tavLst>
                        <p:tav tm="0">
                          <p:val>
                            <p:strVal val="0-#ppt_w/2"/>
                          </p:val>
                        </p:tav>
                        <p:tav tm="100000">
                          <p:val>
                            <p:strVal val="#ppt_x"/>
                          </p:val>
                        </p:tav>
                      </p:tavLst>
                    </p:anim>
                    <p:anim calcmode="lin" valueType="num">
                      <p:cBhvr additive="base">
                        <p:cTn dur="1500" fill="hold"/>
                        <p:tgtEl>
                          <p:spTgt spid="6"/>
                        </p:tgtEl>
                        <p:attrNameLst>
                          <p:attrName>ppt_y</p:attrName>
                        </p:attrNameLst>
                      </p:cBhvr>
                      <p:tavLst>
                        <p:tav tm="0">
                          <p:val>
                            <p:strVal val="#ppt_y"/>
                          </p:val>
                        </p:tav>
                        <p:tav tm="100000">
                          <p:val>
                            <p:strVal val="#ppt_y"/>
                          </p:val>
                        </p:tav>
                      </p:tavLst>
                    </p:anim>
                  </p:childTnLst>
                </p:cTn>
              </p:par>
            </p:tnLst>
          </p:tmpl>
          <p:tmpl lvl="3">
            <p:tnLst>
              <p:par>
                <p:cTn presetID="2" presetClass="entr" presetSubtype="8" decel="50000"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500" fill="hold"/>
                        <p:tgtEl>
                          <p:spTgt spid="6"/>
                        </p:tgtEl>
                        <p:attrNameLst>
                          <p:attrName>ppt_x</p:attrName>
                        </p:attrNameLst>
                      </p:cBhvr>
                      <p:tavLst>
                        <p:tav tm="0">
                          <p:val>
                            <p:strVal val="0-#ppt_w/2"/>
                          </p:val>
                        </p:tav>
                        <p:tav tm="100000">
                          <p:val>
                            <p:strVal val="#ppt_x"/>
                          </p:val>
                        </p:tav>
                      </p:tavLst>
                    </p:anim>
                    <p:anim calcmode="lin" valueType="num">
                      <p:cBhvr additive="base">
                        <p:cTn dur="1500" fill="hold"/>
                        <p:tgtEl>
                          <p:spTgt spid="6"/>
                        </p:tgtEl>
                        <p:attrNameLst>
                          <p:attrName>ppt_y</p:attrName>
                        </p:attrNameLst>
                      </p:cBhvr>
                      <p:tavLst>
                        <p:tav tm="0">
                          <p:val>
                            <p:strVal val="#ppt_y"/>
                          </p:val>
                        </p:tav>
                        <p:tav tm="100000">
                          <p:val>
                            <p:strVal val="#ppt_y"/>
                          </p:val>
                        </p:tav>
                      </p:tavLst>
                    </p:anim>
                  </p:childTnLst>
                </p:cTn>
              </p:par>
            </p:tnLst>
          </p:tmpl>
          <p:tmpl lvl="4">
            <p:tnLst>
              <p:par>
                <p:cTn presetID="2" presetClass="entr" presetSubtype="8" decel="50000"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500" fill="hold"/>
                        <p:tgtEl>
                          <p:spTgt spid="6"/>
                        </p:tgtEl>
                        <p:attrNameLst>
                          <p:attrName>ppt_x</p:attrName>
                        </p:attrNameLst>
                      </p:cBhvr>
                      <p:tavLst>
                        <p:tav tm="0">
                          <p:val>
                            <p:strVal val="0-#ppt_w/2"/>
                          </p:val>
                        </p:tav>
                        <p:tav tm="100000">
                          <p:val>
                            <p:strVal val="#ppt_x"/>
                          </p:val>
                        </p:tav>
                      </p:tavLst>
                    </p:anim>
                    <p:anim calcmode="lin" valueType="num">
                      <p:cBhvr additive="base">
                        <p:cTn dur="1500" fill="hold"/>
                        <p:tgtEl>
                          <p:spTgt spid="6"/>
                        </p:tgtEl>
                        <p:attrNameLst>
                          <p:attrName>ppt_y</p:attrName>
                        </p:attrNameLst>
                      </p:cBhvr>
                      <p:tavLst>
                        <p:tav tm="0">
                          <p:val>
                            <p:strVal val="#ppt_y"/>
                          </p:val>
                        </p:tav>
                        <p:tav tm="100000">
                          <p:val>
                            <p:strVal val="#ppt_y"/>
                          </p:val>
                        </p:tav>
                      </p:tavLst>
                    </p:anim>
                  </p:childTnLst>
                </p:cTn>
              </p:par>
            </p:tnLst>
          </p:tmpl>
          <p:tmpl lvl="5">
            <p:tnLst>
              <p:par>
                <p:cTn presetID="2" presetClass="entr" presetSubtype="8" decel="50000"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500" fill="hold"/>
                        <p:tgtEl>
                          <p:spTgt spid="6"/>
                        </p:tgtEl>
                        <p:attrNameLst>
                          <p:attrName>ppt_x</p:attrName>
                        </p:attrNameLst>
                      </p:cBhvr>
                      <p:tavLst>
                        <p:tav tm="0">
                          <p:val>
                            <p:strVal val="0-#ppt_w/2"/>
                          </p:val>
                        </p:tav>
                        <p:tav tm="100000">
                          <p:val>
                            <p:strVal val="#ppt_x"/>
                          </p:val>
                        </p:tav>
                      </p:tavLst>
                    </p:anim>
                    <p:anim calcmode="lin" valueType="num">
                      <p:cBhvr additive="base">
                        <p:cTn dur="1500" fill="hold"/>
                        <p:tgtEl>
                          <p:spTgt spid="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 Picture ">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CB2A7E9-3614-483C-A98C-8ECE0BE80B01}"/>
              </a:ext>
            </a:extLst>
          </p:cNvPr>
          <p:cNvSpPr>
            <a:spLocks noGrp="1"/>
          </p:cNvSpPr>
          <p:nvPr>
            <p:ph type="pic" sz="quarter" idx="16"/>
          </p:nvPr>
        </p:nvSpPr>
        <p:spPr>
          <a:xfrm>
            <a:off x="3616788" y="647700"/>
            <a:ext cx="7793470" cy="5524500"/>
          </a:xfrm>
          <a:custGeom>
            <a:avLst/>
            <a:gdLst>
              <a:gd name="connsiteX0" fmla="*/ 0 w 21259800"/>
              <a:gd name="connsiteY0" fmla="*/ 0 h 11049000"/>
              <a:gd name="connsiteX1" fmla="*/ 21259800 w 21259800"/>
              <a:gd name="connsiteY1" fmla="*/ 0 h 11049000"/>
              <a:gd name="connsiteX2" fmla="*/ 21259800 w 21259800"/>
              <a:gd name="connsiteY2" fmla="*/ 11049000 h 11049000"/>
              <a:gd name="connsiteX3" fmla="*/ 0 w 21259800"/>
              <a:gd name="connsiteY3" fmla="*/ 11049000 h 11049000"/>
            </a:gdLst>
            <a:ahLst/>
            <a:cxnLst>
              <a:cxn ang="0">
                <a:pos x="connsiteX0" y="connsiteY0"/>
              </a:cxn>
              <a:cxn ang="0">
                <a:pos x="connsiteX1" y="connsiteY1"/>
              </a:cxn>
              <a:cxn ang="0">
                <a:pos x="connsiteX2" y="connsiteY2"/>
              </a:cxn>
              <a:cxn ang="0">
                <a:pos x="connsiteX3" y="connsiteY3"/>
              </a:cxn>
            </a:cxnLst>
            <a:rect l="l" t="t" r="r" b="b"/>
            <a:pathLst>
              <a:path w="21259800" h="11049000">
                <a:moveTo>
                  <a:pt x="0" y="0"/>
                </a:moveTo>
                <a:lnTo>
                  <a:pt x="21259800" y="0"/>
                </a:lnTo>
                <a:lnTo>
                  <a:pt x="21259800" y="11049000"/>
                </a:lnTo>
                <a:lnTo>
                  <a:pt x="0" y="11049000"/>
                </a:lnTo>
                <a:close/>
              </a:path>
            </a:pathLst>
          </a:custGeom>
          <a:gradFill>
            <a:gsLst>
              <a:gs pos="0">
                <a:schemeClr val="tx2"/>
              </a:gs>
              <a:gs pos="100000">
                <a:schemeClr val="tx2">
                  <a:lumMod val="20000"/>
                  <a:lumOff val="80000"/>
                </a:schemeClr>
              </a:gs>
            </a:gsLst>
            <a:lin ang="6600000" scaled="0"/>
          </a:gradFill>
          <a:effectLst/>
        </p:spPr>
        <p:txBody>
          <a:bodyPr wrap="square" anchor="ctr">
            <a:noAutofit/>
          </a:bodyPr>
          <a:lstStyle>
            <a:lvl1pPr marL="0" indent="0" algn="ctr">
              <a:buFontTx/>
              <a:buNone/>
              <a:defRPr sz="1200"/>
            </a:lvl1pPr>
          </a:lstStyle>
          <a:p>
            <a:r>
              <a:rPr lang="en-GB"/>
              <a:t>Click icon to add picture</a:t>
            </a:r>
            <a:endParaRPr lang="en-US"/>
          </a:p>
        </p:txBody>
      </p:sp>
      <p:sp>
        <p:nvSpPr>
          <p:cNvPr id="5" name="Footer Placeholder 4">
            <a:extLst>
              <a:ext uri="{FF2B5EF4-FFF2-40B4-BE49-F238E27FC236}">
                <a16:creationId xmlns:a16="http://schemas.microsoft.com/office/drawing/2014/main" id="{0D3F87B8-E4F9-1D8F-3E5E-5A1E7842B17D}"/>
              </a:ext>
            </a:extLst>
          </p:cNvPr>
          <p:cNvSpPr>
            <a:spLocks noGrp="1"/>
          </p:cNvSpPr>
          <p:nvPr>
            <p:ph type="ftr" sz="quarter" idx="17"/>
          </p:nvPr>
        </p:nvSpPr>
        <p:spPr/>
        <p:txBody>
          <a:bodyPr/>
          <a:lstStyle/>
          <a:p>
            <a:endParaRPr lang="nb-NO"/>
          </a:p>
        </p:txBody>
      </p:sp>
    </p:spTree>
    <p:extLst>
      <p:ext uri="{BB962C8B-B14F-4D97-AF65-F5344CB8AC3E}">
        <p14:creationId xmlns:p14="http://schemas.microsoft.com/office/powerpoint/2010/main" val="1646973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900" fill="hold"/>
                                        <p:tgtEl>
                                          <p:spTgt spid="4"/>
                                        </p:tgtEl>
                                        <p:attrNameLst>
                                          <p:attrName>ppt_x</p:attrName>
                                        </p:attrNameLst>
                                      </p:cBhvr>
                                      <p:tavLst>
                                        <p:tav tm="0">
                                          <p:val>
                                            <p:strVal val="0-#ppt_w/2"/>
                                          </p:val>
                                        </p:tav>
                                        <p:tav tm="100000">
                                          <p:val>
                                            <p:strVal val="#ppt_x"/>
                                          </p:val>
                                        </p:tav>
                                      </p:tavLst>
                                    </p:anim>
                                    <p:anim calcmode="lin" valueType="num">
                                      <p:cBhvr additive="base">
                                        <p:cTn id="8" dur="19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xt Basic">
    <p:spTree>
      <p:nvGrpSpPr>
        <p:cNvPr id="1" name=""/>
        <p:cNvGrpSpPr/>
        <p:nvPr/>
      </p:nvGrpSpPr>
      <p:grpSpPr>
        <a:xfrm>
          <a:off x="0" y="0"/>
          <a:ext cx="0" cy="0"/>
          <a:chOff x="0" y="0"/>
          <a:chExt cx="0" cy="0"/>
        </a:xfrm>
      </p:grpSpPr>
      <p:sp>
        <p:nvSpPr>
          <p:cNvPr id="6" name="Title 5"/>
          <p:cNvSpPr>
            <a:spLocks noGrp="1"/>
          </p:cNvSpPr>
          <p:nvPr>
            <p:ph type="title"/>
          </p:nvPr>
        </p:nvSpPr>
        <p:spPr>
          <a:xfrm>
            <a:off x="1581666" y="946702"/>
            <a:ext cx="9380502" cy="1249845"/>
          </a:xfrm>
          <a:prstGeom prst="rect">
            <a:avLst/>
          </a:prstGeom>
        </p:spPr>
        <p:txBody>
          <a:bodyPr/>
          <a:lstStyle>
            <a:lvl1pPr>
              <a:lnSpc>
                <a:spcPct val="100000"/>
              </a:lnSpc>
              <a:defRPr sz="32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E2D24DF-883C-4945-8B5F-F06BB016385A}"/>
              </a:ext>
            </a:extLst>
          </p:cNvPr>
          <p:cNvSpPr>
            <a:spLocks noGrp="1"/>
          </p:cNvSpPr>
          <p:nvPr>
            <p:ph type="body" sz="quarter" idx="10"/>
          </p:nvPr>
        </p:nvSpPr>
        <p:spPr>
          <a:xfrm>
            <a:off x="1581150" y="2393244"/>
            <a:ext cx="9380538" cy="3239206"/>
          </a:xfrm>
        </p:spPr>
        <p:txBody>
          <a:bodyPr/>
          <a:lstStyle>
            <a:lvl1pPr marL="182563" indent="-182563">
              <a:buFont typeface="Arial" panose="020B0604020202020204" pitchFamily="34" charset="0"/>
              <a:buChar char="•"/>
              <a:tabLst/>
              <a:defRPr/>
            </a:lvl1pPr>
            <a:lvl2pPr marL="533400" indent="-174625">
              <a:buFont typeface="Arial" panose="020B0604020202020204" pitchFamily="34" charset="0"/>
              <a:buChar char="•"/>
              <a:tabLst/>
              <a:defRPr/>
            </a:lvl2pPr>
            <a:lvl3pPr marL="892175" indent="-219075">
              <a:buFont typeface="Arial" panose="020B0604020202020204" pitchFamily="34" charset="0"/>
              <a:buChar char="•"/>
              <a:tabLst/>
              <a:defRPr/>
            </a:lvl3pPr>
            <a:lvl4pPr marL="1208088" indent="-184150">
              <a:buFont typeface="Arial" panose="020B0604020202020204" pitchFamily="34" charset="0"/>
              <a:buChar char="•"/>
              <a:tabLst/>
              <a:defRPr/>
            </a:lvl4pPr>
            <a:lvl5pPr marL="1558925" indent="-161925">
              <a:buFont typeface="Arial" panose="020B0604020202020204" pitchFamily="34" charset="0"/>
              <a:buChar char="•"/>
              <a:tabLs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2" name="Footer Placeholder 1">
            <a:extLst>
              <a:ext uri="{FF2B5EF4-FFF2-40B4-BE49-F238E27FC236}">
                <a16:creationId xmlns:a16="http://schemas.microsoft.com/office/drawing/2014/main" id="{DA6950A0-EBC8-6AA4-ABA5-E6585F8F8E3D}"/>
              </a:ext>
            </a:extLst>
          </p:cNvPr>
          <p:cNvSpPr>
            <a:spLocks noGrp="1"/>
          </p:cNvSpPr>
          <p:nvPr>
            <p:ph type="ftr" sz="quarter" idx="11"/>
          </p:nvPr>
        </p:nvSpPr>
        <p:spPr>
          <a:xfrm rot="16200000">
            <a:off x="9975790" y="3571405"/>
            <a:ext cx="3764006" cy="358083"/>
          </a:xfrm>
        </p:spPr>
        <p:txBody>
          <a:bodyPr/>
          <a:lstStyle>
            <a:lvl1pPr algn="l">
              <a:defRPr/>
            </a:lvl1pPr>
          </a:lstStyle>
          <a:p>
            <a:endParaRPr lang="en-NO"/>
          </a:p>
        </p:txBody>
      </p:sp>
    </p:spTree>
    <p:extLst>
      <p:ext uri="{BB962C8B-B14F-4D97-AF65-F5344CB8AC3E}">
        <p14:creationId xmlns:p14="http://schemas.microsoft.com/office/powerpoint/2010/main" val="1218219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 Titles / 2 Descriptions">
    <p:spTree>
      <p:nvGrpSpPr>
        <p:cNvPr id="1" name=""/>
        <p:cNvGrpSpPr/>
        <p:nvPr/>
      </p:nvGrpSpPr>
      <p:grpSpPr>
        <a:xfrm>
          <a:off x="0" y="0"/>
          <a:ext cx="0" cy="0"/>
          <a:chOff x="0" y="0"/>
          <a:chExt cx="0" cy="0"/>
        </a:xfrm>
      </p:grpSpPr>
      <p:sp>
        <p:nvSpPr>
          <p:cNvPr id="6" name="Title 5"/>
          <p:cNvSpPr>
            <a:spLocks noGrp="1"/>
          </p:cNvSpPr>
          <p:nvPr>
            <p:ph type="title"/>
          </p:nvPr>
        </p:nvSpPr>
        <p:spPr>
          <a:xfrm>
            <a:off x="1911594" y="1040486"/>
            <a:ext cx="3951062" cy="1249845"/>
          </a:xfrm>
          <a:prstGeom prst="rect">
            <a:avLst/>
          </a:prstGeom>
        </p:spPr>
        <p:txBody>
          <a:bodyPr anchor="ctr"/>
          <a:lstStyle>
            <a:lvl1pPr>
              <a:lnSpc>
                <a:spcPct val="100000"/>
              </a:lnSpc>
              <a:defRPr sz="2800"/>
            </a:lvl1pPr>
          </a:lstStyle>
          <a:p>
            <a:r>
              <a:rPr lang="en-GB"/>
              <a:t>Click to edit Master title style</a:t>
            </a:r>
            <a:endParaRPr lang="en-US"/>
          </a:p>
        </p:txBody>
      </p:sp>
      <p:sp>
        <p:nvSpPr>
          <p:cNvPr id="13" name="Text Placeholder 4"/>
          <p:cNvSpPr>
            <a:spLocks noGrp="1"/>
          </p:cNvSpPr>
          <p:nvPr>
            <p:ph type="body" sz="quarter" idx="16"/>
          </p:nvPr>
        </p:nvSpPr>
        <p:spPr>
          <a:xfrm>
            <a:off x="6355198" y="1040485"/>
            <a:ext cx="3951061" cy="1249845"/>
          </a:xfrm>
        </p:spPr>
        <p:txBody>
          <a:bodyPr anchor="ctr">
            <a:noAutofit/>
          </a:bodyPr>
          <a:lstStyle>
            <a:lvl1pPr marL="0" indent="0">
              <a:lnSpc>
                <a:spcPct val="100000"/>
              </a:lnSpc>
              <a:buNone/>
              <a:defRPr sz="2800" b="1">
                <a:solidFill>
                  <a:schemeClr val="tx1">
                    <a:lumMod val="90000"/>
                    <a:lumOff val="10000"/>
                  </a:schemeClr>
                </a:solidFill>
                <a:latin typeface="+mj-lt"/>
              </a:defRPr>
            </a:lvl1pPr>
            <a:lvl2pPr marL="358775" indent="0">
              <a:buNone/>
              <a:defRPr b="1">
                <a:latin typeface="+mj-lt"/>
              </a:defRPr>
            </a:lvl2pPr>
            <a:lvl3pPr marL="674688" indent="0">
              <a:buNone/>
              <a:defRPr b="1">
                <a:latin typeface="+mj-lt"/>
              </a:defRPr>
            </a:lvl3pPr>
            <a:lvl4pPr marL="1023938" indent="0">
              <a:buNone/>
              <a:defRPr b="1">
                <a:latin typeface="+mj-lt"/>
              </a:defRPr>
            </a:lvl4pPr>
            <a:lvl5pPr marL="1397000" indent="0">
              <a:buNone/>
              <a:defRPr b="1">
                <a:latin typeface="+mj-lt"/>
              </a:defRPr>
            </a:lvl5pPr>
          </a:lstStyle>
          <a:p>
            <a:pPr lvl="0"/>
            <a:r>
              <a:rPr lang="en-GB"/>
              <a:t>Click to edit Master text styles</a:t>
            </a:r>
          </a:p>
        </p:txBody>
      </p:sp>
      <p:sp>
        <p:nvSpPr>
          <p:cNvPr id="3" name="Text Placeholder 2">
            <a:extLst>
              <a:ext uri="{FF2B5EF4-FFF2-40B4-BE49-F238E27FC236}">
                <a16:creationId xmlns:a16="http://schemas.microsoft.com/office/drawing/2014/main" id="{0C8CF83E-2B5A-8E44-8F3A-F05608BD6063}"/>
              </a:ext>
            </a:extLst>
          </p:cNvPr>
          <p:cNvSpPr>
            <a:spLocks noGrp="1"/>
          </p:cNvSpPr>
          <p:nvPr>
            <p:ph type="body" sz="quarter" idx="17"/>
          </p:nvPr>
        </p:nvSpPr>
        <p:spPr>
          <a:xfrm>
            <a:off x="1911350" y="2536825"/>
            <a:ext cx="3951288" cy="324167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8" name="Text Placeholder 2">
            <a:extLst>
              <a:ext uri="{FF2B5EF4-FFF2-40B4-BE49-F238E27FC236}">
                <a16:creationId xmlns:a16="http://schemas.microsoft.com/office/drawing/2014/main" id="{5C88B53B-46A2-5A41-B6E4-B827565C54F2}"/>
              </a:ext>
            </a:extLst>
          </p:cNvPr>
          <p:cNvSpPr>
            <a:spLocks noGrp="1"/>
          </p:cNvSpPr>
          <p:nvPr>
            <p:ph type="body" sz="quarter" idx="18"/>
          </p:nvPr>
        </p:nvSpPr>
        <p:spPr>
          <a:xfrm>
            <a:off x="6347883" y="2536825"/>
            <a:ext cx="3951288" cy="324167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2" name="Footer Placeholder 1">
            <a:extLst>
              <a:ext uri="{FF2B5EF4-FFF2-40B4-BE49-F238E27FC236}">
                <a16:creationId xmlns:a16="http://schemas.microsoft.com/office/drawing/2014/main" id="{0FD99441-E0F2-87E4-4A0D-E5ED09A86BC9}"/>
              </a:ext>
            </a:extLst>
          </p:cNvPr>
          <p:cNvSpPr>
            <a:spLocks noGrp="1"/>
          </p:cNvSpPr>
          <p:nvPr>
            <p:ph type="ftr" sz="quarter" idx="19"/>
          </p:nvPr>
        </p:nvSpPr>
        <p:spPr/>
        <p:txBody>
          <a:bodyPr/>
          <a:lstStyle/>
          <a:p>
            <a:endParaRPr lang="en-NO"/>
          </a:p>
        </p:txBody>
      </p:sp>
    </p:spTree>
    <p:extLst>
      <p:ext uri="{BB962C8B-B14F-4D97-AF65-F5344CB8AC3E}">
        <p14:creationId xmlns:p14="http://schemas.microsoft.com/office/powerpoint/2010/main" val="4083098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ittle + text small">
    <p:spTree>
      <p:nvGrpSpPr>
        <p:cNvPr id="1" name=""/>
        <p:cNvGrpSpPr/>
        <p:nvPr/>
      </p:nvGrpSpPr>
      <p:grpSpPr>
        <a:xfrm>
          <a:off x="0" y="0"/>
          <a:ext cx="0" cy="0"/>
          <a:chOff x="0" y="0"/>
          <a:chExt cx="0" cy="0"/>
        </a:xfrm>
      </p:grpSpPr>
      <p:sp>
        <p:nvSpPr>
          <p:cNvPr id="2" name="Title 1"/>
          <p:cNvSpPr>
            <a:spLocks noGrp="1"/>
          </p:cNvSpPr>
          <p:nvPr>
            <p:ph type="title"/>
          </p:nvPr>
        </p:nvSpPr>
        <p:spPr>
          <a:xfrm>
            <a:off x="2153516" y="1753738"/>
            <a:ext cx="2695575" cy="3333800"/>
          </a:xfrm>
          <a:prstGeom prst="rect">
            <a:avLst/>
          </a:prstGeom>
        </p:spPr>
        <p:txBody>
          <a:bodyPr tIns="0" anchor="t"/>
          <a:lstStyle>
            <a:lvl1pPr algn="l">
              <a:lnSpc>
                <a:spcPct val="100000"/>
              </a:lnSpc>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3078A75-FD70-3944-8292-F05179305772}"/>
              </a:ext>
            </a:extLst>
          </p:cNvPr>
          <p:cNvSpPr>
            <a:spLocks noGrp="1"/>
          </p:cNvSpPr>
          <p:nvPr>
            <p:ph type="body" sz="quarter" idx="24"/>
          </p:nvPr>
        </p:nvSpPr>
        <p:spPr>
          <a:xfrm>
            <a:off x="5195454" y="1761823"/>
            <a:ext cx="4843029" cy="3317631"/>
          </a:xfrm>
        </p:spPr>
        <p:txBody>
          <a:bodyPr/>
          <a:lstStyle>
            <a:lvl1pPr marL="0" indent="0" algn="l">
              <a:buFont typeface="Arial" panose="020B0604020202020204" pitchFamily="34" charset="0"/>
              <a:buNone/>
              <a:defRPr sz="1400"/>
            </a:lvl1pPr>
            <a:lvl2pPr marL="358775" indent="0" algn="l">
              <a:buFont typeface="Arial" panose="020B0604020202020204" pitchFamily="34" charset="0"/>
              <a:buNone/>
              <a:defRPr sz="1400"/>
            </a:lvl2pPr>
            <a:lvl3pPr marL="674688" indent="0" algn="l">
              <a:buFont typeface="Arial" panose="020B0604020202020204" pitchFamily="34" charset="0"/>
              <a:buNone/>
              <a:defRPr sz="1400"/>
            </a:lvl3pPr>
            <a:lvl4pPr marL="1023938" indent="0" algn="l">
              <a:buFont typeface="Arial" panose="020B0604020202020204" pitchFamily="34" charset="0"/>
              <a:buNone/>
              <a:defRPr sz="1400"/>
            </a:lvl4pPr>
            <a:lvl5pPr marL="1397000" indent="0" algn="l">
              <a:buFont typeface="Arial" panose="020B0604020202020204" pitchFamily="34" charset="0"/>
              <a:buNone/>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5" name="Footer Placeholder 4">
            <a:extLst>
              <a:ext uri="{FF2B5EF4-FFF2-40B4-BE49-F238E27FC236}">
                <a16:creationId xmlns:a16="http://schemas.microsoft.com/office/drawing/2014/main" id="{34F59E74-A1FA-C273-D98F-A97B2B7AC74C}"/>
              </a:ext>
            </a:extLst>
          </p:cNvPr>
          <p:cNvSpPr>
            <a:spLocks noGrp="1"/>
          </p:cNvSpPr>
          <p:nvPr>
            <p:ph type="ftr" sz="quarter" idx="25"/>
          </p:nvPr>
        </p:nvSpPr>
        <p:spPr/>
        <p:txBody>
          <a:bodyPr/>
          <a:lstStyle/>
          <a:p>
            <a:endParaRPr lang="en-NO"/>
          </a:p>
        </p:txBody>
      </p:sp>
    </p:spTree>
    <p:extLst>
      <p:ext uri="{BB962C8B-B14F-4D97-AF65-F5344CB8AC3E}">
        <p14:creationId xmlns:p14="http://schemas.microsoft.com/office/powerpoint/2010/main" val="1203902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le + desciption Left">
    <p:spTree>
      <p:nvGrpSpPr>
        <p:cNvPr id="1" name=""/>
        <p:cNvGrpSpPr/>
        <p:nvPr/>
      </p:nvGrpSpPr>
      <p:grpSpPr>
        <a:xfrm>
          <a:off x="0" y="0"/>
          <a:ext cx="0" cy="0"/>
          <a:chOff x="0" y="0"/>
          <a:chExt cx="0" cy="0"/>
        </a:xfrm>
      </p:grpSpPr>
      <p:sp>
        <p:nvSpPr>
          <p:cNvPr id="6" name="Title 5"/>
          <p:cNvSpPr>
            <a:spLocks noGrp="1"/>
          </p:cNvSpPr>
          <p:nvPr>
            <p:ph type="title"/>
          </p:nvPr>
        </p:nvSpPr>
        <p:spPr>
          <a:xfrm>
            <a:off x="1822073" y="946702"/>
            <a:ext cx="3951062" cy="1249845"/>
          </a:xfrm>
          <a:prstGeom prst="rect">
            <a:avLst/>
          </a:prstGeom>
        </p:spPr>
        <p:txBody>
          <a:bodyPr/>
          <a:lstStyle>
            <a:lvl1pPr>
              <a:lnSpc>
                <a:spcPct val="100000"/>
              </a:lnSpc>
              <a:defRPr sz="32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076BB17-72EE-8D43-9360-31214FF61BA1}"/>
              </a:ext>
            </a:extLst>
          </p:cNvPr>
          <p:cNvSpPr>
            <a:spLocks noGrp="1"/>
          </p:cNvSpPr>
          <p:nvPr>
            <p:ph type="body" sz="quarter" idx="10"/>
          </p:nvPr>
        </p:nvSpPr>
        <p:spPr>
          <a:xfrm>
            <a:off x="1822450" y="2393950"/>
            <a:ext cx="3951288" cy="3227388"/>
          </a:xfrm>
        </p:spPr>
        <p:txBody>
          <a:bodyPr/>
          <a:lstStyle>
            <a:lvl1pPr marL="285750" indent="-285750">
              <a:buFont typeface="Arial" panose="020B0604020202020204" pitchFamily="34" charset="0"/>
              <a:buChar char="•"/>
              <a:defRPr/>
            </a:lvl1pPr>
            <a:lvl2pPr marL="644525" indent="-285750">
              <a:buFont typeface="Arial" panose="020B0604020202020204" pitchFamily="34" charset="0"/>
              <a:buChar char="•"/>
              <a:defRPr/>
            </a:lvl2pPr>
            <a:lvl3pPr marL="960437" indent="-285750">
              <a:buFont typeface="Arial" panose="020B0604020202020204" pitchFamily="34" charset="0"/>
              <a:buChar char="•"/>
              <a:defRPr/>
            </a:lvl3pPr>
            <a:lvl4pPr marL="1309688" indent="-285750">
              <a:buFont typeface="Arial" panose="020B0604020202020204" pitchFamily="34" charset="0"/>
              <a:buChar char="•"/>
              <a:defRPr/>
            </a:lvl4pPr>
            <a:lvl5pPr marL="1682750" indent="-285750">
              <a:buFont typeface="Arial" panose="020B0604020202020204" pitchFamily="34" charset="0"/>
              <a:buChar cha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2" name="Footer Placeholder 1">
            <a:extLst>
              <a:ext uri="{FF2B5EF4-FFF2-40B4-BE49-F238E27FC236}">
                <a16:creationId xmlns:a16="http://schemas.microsoft.com/office/drawing/2014/main" id="{E02B72E5-3CDE-A2A7-47EE-A46EDC6D95F5}"/>
              </a:ext>
            </a:extLst>
          </p:cNvPr>
          <p:cNvSpPr>
            <a:spLocks noGrp="1"/>
          </p:cNvSpPr>
          <p:nvPr>
            <p:ph type="ftr" sz="quarter" idx="11"/>
          </p:nvPr>
        </p:nvSpPr>
        <p:spPr/>
        <p:txBody>
          <a:bodyPr/>
          <a:lstStyle/>
          <a:p>
            <a:endParaRPr lang="en-NO"/>
          </a:p>
        </p:txBody>
      </p:sp>
    </p:spTree>
    <p:extLst>
      <p:ext uri="{BB962C8B-B14F-4D97-AF65-F5344CB8AC3E}">
        <p14:creationId xmlns:p14="http://schemas.microsoft.com/office/powerpoint/2010/main" val="667744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45945" y="1345713"/>
            <a:ext cx="4067176" cy="1249845"/>
          </a:xfrm>
          <a:prstGeom prst="rect">
            <a:avLst/>
          </a:prstGeom>
        </p:spPr>
        <p:txBody>
          <a:bodyPr/>
          <a:lstStyle>
            <a:lvl1pPr>
              <a:lnSpc>
                <a:spcPct val="100000"/>
              </a:lnSpc>
              <a:defRPr/>
            </a:lvl1pPr>
          </a:lstStyle>
          <a:p>
            <a:r>
              <a:rPr lang="en-GB"/>
              <a:t>Click to edit Master title style</a:t>
            </a:r>
            <a:endParaRPr lang="en-US"/>
          </a:p>
        </p:txBody>
      </p:sp>
      <p:sp>
        <p:nvSpPr>
          <p:cNvPr id="3" name="Footer Placeholder 2">
            <a:extLst>
              <a:ext uri="{FF2B5EF4-FFF2-40B4-BE49-F238E27FC236}">
                <a16:creationId xmlns:a16="http://schemas.microsoft.com/office/drawing/2014/main" id="{BB20C37A-F923-3841-5398-2D5564FEBA5F}"/>
              </a:ext>
            </a:extLst>
          </p:cNvPr>
          <p:cNvSpPr>
            <a:spLocks noGrp="1"/>
          </p:cNvSpPr>
          <p:nvPr>
            <p:ph type="ftr" sz="quarter" idx="10"/>
          </p:nvPr>
        </p:nvSpPr>
        <p:spPr/>
        <p:txBody>
          <a:bodyPr/>
          <a:lstStyle/>
          <a:p>
            <a:endParaRPr lang="en-NO"/>
          </a:p>
        </p:txBody>
      </p:sp>
    </p:spTree>
    <p:extLst>
      <p:ext uri="{BB962C8B-B14F-4D97-AF65-F5344CB8AC3E}">
        <p14:creationId xmlns:p14="http://schemas.microsoft.com/office/powerpoint/2010/main" val="2586335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Mini title">
    <p:spTree>
      <p:nvGrpSpPr>
        <p:cNvPr id="1" name=""/>
        <p:cNvGrpSpPr/>
        <p:nvPr/>
      </p:nvGrpSpPr>
      <p:grpSpPr>
        <a:xfrm>
          <a:off x="0" y="0"/>
          <a:ext cx="0" cy="0"/>
          <a:chOff x="0" y="0"/>
          <a:chExt cx="0" cy="0"/>
        </a:xfrm>
      </p:grpSpPr>
      <p:sp>
        <p:nvSpPr>
          <p:cNvPr id="6" name="Title 5"/>
          <p:cNvSpPr>
            <a:spLocks noGrp="1"/>
          </p:cNvSpPr>
          <p:nvPr>
            <p:ph type="title"/>
          </p:nvPr>
        </p:nvSpPr>
        <p:spPr>
          <a:xfrm>
            <a:off x="368043" y="238312"/>
            <a:ext cx="6257221" cy="231355"/>
          </a:xfrm>
          <a:prstGeom prst="rect">
            <a:avLst/>
          </a:prstGeom>
        </p:spPr>
        <p:txBody>
          <a:bodyPr tIns="0" anchor="ctr"/>
          <a:lstStyle>
            <a:lvl1pPr>
              <a:lnSpc>
                <a:spcPct val="100000"/>
              </a:lnSpc>
              <a:defRPr sz="1600" spc="0">
                <a:solidFill>
                  <a:schemeClr val="accent2"/>
                </a:solidFill>
                <a:latin typeface="+mn-lt"/>
              </a:defRPr>
            </a:lvl1pPr>
          </a:lstStyle>
          <a:p>
            <a:r>
              <a:rPr lang="en-GB"/>
              <a:t>Click to edit Master title style</a:t>
            </a:r>
            <a:endParaRPr lang="en-US"/>
          </a:p>
        </p:txBody>
      </p:sp>
      <p:sp>
        <p:nvSpPr>
          <p:cNvPr id="3" name="Footer Placeholder 2">
            <a:extLst>
              <a:ext uri="{FF2B5EF4-FFF2-40B4-BE49-F238E27FC236}">
                <a16:creationId xmlns:a16="http://schemas.microsoft.com/office/drawing/2014/main" id="{1B826EDB-5229-005A-CF4A-CBC99B7563CF}"/>
              </a:ext>
            </a:extLst>
          </p:cNvPr>
          <p:cNvSpPr>
            <a:spLocks noGrp="1"/>
          </p:cNvSpPr>
          <p:nvPr>
            <p:ph type="ftr" sz="quarter" idx="10"/>
          </p:nvPr>
        </p:nvSpPr>
        <p:spPr/>
        <p:txBody>
          <a:bodyPr/>
          <a:lstStyle/>
          <a:p>
            <a:endParaRPr lang="en-NO"/>
          </a:p>
        </p:txBody>
      </p:sp>
    </p:spTree>
    <p:extLst>
      <p:ext uri="{BB962C8B-B14F-4D97-AF65-F5344CB8AC3E}">
        <p14:creationId xmlns:p14="http://schemas.microsoft.com/office/powerpoint/2010/main" val="1776101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Mini title 2">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5C9EC9AD-63F7-11CF-AAB4-D1A8F086174E}"/>
              </a:ext>
            </a:extLst>
          </p:cNvPr>
          <p:cNvSpPr>
            <a:spLocks noGrp="1"/>
          </p:cNvSpPr>
          <p:nvPr>
            <p:ph type="title"/>
          </p:nvPr>
        </p:nvSpPr>
        <p:spPr>
          <a:xfrm>
            <a:off x="368043" y="238312"/>
            <a:ext cx="6257221" cy="231355"/>
          </a:xfrm>
          <a:prstGeom prst="rect">
            <a:avLst/>
          </a:prstGeom>
        </p:spPr>
        <p:txBody>
          <a:bodyPr tIns="0" anchor="ctr"/>
          <a:lstStyle>
            <a:lvl1pPr>
              <a:lnSpc>
                <a:spcPct val="100000"/>
              </a:lnSpc>
              <a:defRPr sz="1600" spc="0">
                <a:solidFill>
                  <a:schemeClr val="tx1"/>
                </a:solidFill>
                <a:latin typeface="+mn-lt"/>
              </a:defRPr>
            </a:lvl1pPr>
          </a:lstStyle>
          <a:p>
            <a:r>
              <a:rPr lang="en-GB"/>
              <a:t>Click to edit Master title style</a:t>
            </a:r>
            <a:endParaRPr lang="en-US"/>
          </a:p>
        </p:txBody>
      </p:sp>
      <p:sp>
        <p:nvSpPr>
          <p:cNvPr id="4" name="Footer Placeholder 3">
            <a:extLst>
              <a:ext uri="{FF2B5EF4-FFF2-40B4-BE49-F238E27FC236}">
                <a16:creationId xmlns:a16="http://schemas.microsoft.com/office/drawing/2014/main" id="{E30EBABB-4CC2-E68D-9B86-E334CD623E8C}"/>
              </a:ext>
            </a:extLst>
          </p:cNvPr>
          <p:cNvSpPr>
            <a:spLocks noGrp="1"/>
          </p:cNvSpPr>
          <p:nvPr>
            <p:ph type="ftr" sz="quarter" idx="10"/>
          </p:nvPr>
        </p:nvSpPr>
        <p:spPr/>
        <p:txBody>
          <a:bodyPr/>
          <a:lstStyle/>
          <a:p>
            <a:endParaRPr lang="en-NO"/>
          </a:p>
        </p:txBody>
      </p:sp>
    </p:spTree>
    <p:extLst>
      <p:ext uri="{BB962C8B-B14F-4D97-AF65-F5344CB8AC3E}">
        <p14:creationId xmlns:p14="http://schemas.microsoft.com/office/powerpoint/2010/main" val="251325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Background graphic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1CAC67D-B0B4-2D44-C096-8C9E8AD19B94}"/>
              </a:ext>
            </a:extLst>
          </p:cNvPr>
          <p:cNvSpPr>
            <a:spLocks noGrp="1"/>
          </p:cNvSpPr>
          <p:nvPr>
            <p:ph type="ftr" sz="quarter" idx="10"/>
          </p:nvPr>
        </p:nvSpPr>
        <p:spPr/>
        <p:txBody>
          <a:bodyPr/>
          <a:lstStyle/>
          <a:p>
            <a:endParaRPr lang="en-NO"/>
          </a:p>
        </p:txBody>
      </p:sp>
    </p:spTree>
    <p:extLst>
      <p:ext uri="{BB962C8B-B14F-4D97-AF65-F5344CB8AC3E}">
        <p14:creationId xmlns:p14="http://schemas.microsoft.com/office/powerpoint/2010/main" val="1532468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5709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Information slide">
    <p:spTree>
      <p:nvGrpSpPr>
        <p:cNvPr id="1" name=""/>
        <p:cNvGrpSpPr/>
        <p:nvPr/>
      </p:nvGrpSpPr>
      <p:grpSpPr>
        <a:xfrm>
          <a:off x="0" y="0"/>
          <a:ext cx="0" cy="0"/>
          <a:chOff x="0" y="0"/>
          <a:chExt cx="0" cy="0"/>
        </a:xfrm>
      </p:grpSpPr>
      <p:sp>
        <p:nvSpPr>
          <p:cNvPr id="2" name="Rektangel 9">
            <a:extLst>
              <a:ext uri="{FF2B5EF4-FFF2-40B4-BE49-F238E27FC236}">
                <a16:creationId xmlns:a16="http://schemas.microsoft.com/office/drawing/2014/main" id="{A8F33951-FE6F-9B17-E86A-FAC722B5DC06}"/>
              </a:ext>
            </a:extLst>
          </p:cNvPr>
          <p:cNvSpPr/>
          <p:nvPr userDrawn="1"/>
        </p:nvSpPr>
        <p:spPr>
          <a:xfrm>
            <a:off x="0" y="0"/>
            <a:ext cx="12192000" cy="6858000"/>
          </a:xfrm>
          <a:prstGeom prst="rect">
            <a:avLst/>
          </a:prstGeom>
          <a:solidFill>
            <a:srgbClr val="393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itle 5"/>
          <p:cNvSpPr>
            <a:spLocks noGrp="1"/>
          </p:cNvSpPr>
          <p:nvPr>
            <p:ph type="title"/>
          </p:nvPr>
        </p:nvSpPr>
        <p:spPr>
          <a:xfrm>
            <a:off x="1581666" y="946702"/>
            <a:ext cx="9380502" cy="1249845"/>
          </a:xfrm>
          <a:prstGeom prst="rect">
            <a:avLst/>
          </a:prstGeom>
        </p:spPr>
        <p:txBody>
          <a:bodyPr/>
          <a:lstStyle>
            <a:lvl1pPr>
              <a:lnSpc>
                <a:spcPct val="100000"/>
              </a:lnSpc>
              <a:defRPr sz="3200">
                <a:solidFill>
                  <a:schemeClr val="bg2"/>
                </a:solidFill>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E2D24DF-883C-4945-8B5F-F06BB016385A}"/>
              </a:ext>
            </a:extLst>
          </p:cNvPr>
          <p:cNvSpPr>
            <a:spLocks noGrp="1"/>
          </p:cNvSpPr>
          <p:nvPr>
            <p:ph type="body" sz="quarter" idx="10"/>
          </p:nvPr>
        </p:nvSpPr>
        <p:spPr>
          <a:xfrm>
            <a:off x="1581150" y="2393244"/>
            <a:ext cx="9380538" cy="3239206"/>
          </a:xfrm>
        </p:spPr>
        <p:txBody>
          <a:bodyPr numCol="2" spcCol="540000"/>
          <a:lstStyle>
            <a:lvl1pPr marL="182563" indent="-182563">
              <a:buFont typeface="Arial" panose="020B0604020202020204" pitchFamily="34" charset="0"/>
              <a:buChar char="•"/>
              <a:tabLst/>
              <a:defRPr>
                <a:solidFill>
                  <a:schemeClr val="bg2"/>
                </a:solidFill>
              </a:defRPr>
            </a:lvl1pPr>
            <a:lvl2pPr marL="533400" indent="-174625">
              <a:buFont typeface="Arial" panose="020B0604020202020204" pitchFamily="34" charset="0"/>
              <a:buChar char="•"/>
              <a:tabLst/>
              <a:defRPr>
                <a:solidFill>
                  <a:schemeClr val="bg2"/>
                </a:solidFill>
              </a:defRPr>
            </a:lvl2pPr>
            <a:lvl3pPr marL="892175" indent="-219075">
              <a:buFont typeface="Arial" panose="020B0604020202020204" pitchFamily="34" charset="0"/>
              <a:buChar char="•"/>
              <a:tabLst/>
              <a:defRPr>
                <a:solidFill>
                  <a:schemeClr val="bg2"/>
                </a:solidFill>
              </a:defRPr>
            </a:lvl3pPr>
            <a:lvl4pPr marL="1208088" indent="-184150">
              <a:buFont typeface="Arial" panose="020B0604020202020204" pitchFamily="34" charset="0"/>
              <a:buChar char="•"/>
              <a:tabLst/>
              <a:defRPr>
                <a:solidFill>
                  <a:schemeClr val="bg2"/>
                </a:solidFill>
              </a:defRPr>
            </a:lvl4pPr>
            <a:lvl5pPr marL="1558925" indent="-161925">
              <a:buFont typeface="Arial" panose="020B0604020202020204" pitchFamily="34" charset="0"/>
              <a:buChar char="•"/>
              <a:tabLst/>
              <a:defRPr>
                <a:solidFill>
                  <a:schemeClr val="bg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Tree>
    <p:extLst>
      <p:ext uri="{BB962C8B-B14F-4D97-AF65-F5344CB8AC3E}">
        <p14:creationId xmlns:p14="http://schemas.microsoft.com/office/powerpoint/2010/main" val="3172570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_Title + desciption Left">
    <p:spTree>
      <p:nvGrpSpPr>
        <p:cNvPr id="1" name=""/>
        <p:cNvGrpSpPr/>
        <p:nvPr/>
      </p:nvGrpSpPr>
      <p:grpSpPr>
        <a:xfrm>
          <a:off x="0" y="0"/>
          <a:ext cx="0" cy="0"/>
          <a:chOff x="0" y="0"/>
          <a:chExt cx="0" cy="0"/>
        </a:xfrm>
      </p:grpSpPr>
      <p:sp>
        <p:nvSpPr>
          <p:cNvPr id="2" name="Rektangel 9">
            <a:extLst>
              <a:ext uri="{FF2B5EF4-FFF2-40B4-BE49-F238E27FC236}">
                <a16:creationId xmlns:a16="http://schemas.microsoft.com/office/drawing/2014/main" id="{CB4EAAA6-9C92-5E26-0843-1C126876335E}"/>
              </a:ext>
            </a:extLst>
          </p:cNvPr>
          <p:cNvSpPr/>
          <p:nvPr userDrawn="1"/>
        </p:nvSpPr>
        <p:spPr>
          <a:xfrm>
            <a:off x="0" y="0"/>
            <a:ext cx="12192000" cy="6858000"/>
          </a:xfrm>
          <a:prstGeom prst="rect">
            <a:avLst/>
          </a:prstGeom>
          <a:solidFill>
            <a:srgbClr val="393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itle 5"/>
          <p:cNvSpPr>
            <a:spLocks noGrp="1"/>
          </p:cNvSpPr>
          <p:nvPr>
            <p:ph type="title"/>
          </p:nvPr>
        </p:nvSpPr>
        <p:spPr>
          <a:xfrm>
            <a:off x="1822073" y="1112957"/>
            <a:ext cx="3951062" cy="1249845"/>
          </a:xfrm>
          <a:prstGeom prst="rect">
            <a:avLst/>
          </a:prstGeom>
        </p:spPr>
        <p:txBody>
          <a:bodyPr/>
          <a:lstStyle>
            <a:lvl1pPr>
              <a:lnSpc>
                <a:spcPct val="100000"/>
              </a:lnSpc>
              <a:defRPr sz="2800">
                <a:solidFill>
                  <a:schemeClr val="bg2"/>
                </a:solidFill>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076BB17-72EE-8D43-9360-31214FF61BA1}"/>
              </a:ext>
            </a:extLst>
          </p:cNvPr>
          <p:cNvSpPr>
            <a:spLocks noGrp="1"/>
          </p:cNvSpPr>
          <p:nvPr>
            <p:ph type="body" sz="quarter" idx="10"/>
          </p:nvPr>
        </p:nvSpPr>
        <p:spPr>
          <a:xfrm>
            <a:off x="1822450" y="2565070"/>
            <a:ext cx="3951288" cy="3056268"/>
          </a:xfrm>
        </p:spPr>
        <p:txBody>
          <a:bodyPr/>
          <a:lstStyle>
            <a:lvl1pPr marL="0" indent="0">
              <a:buNone/>
              <a:defRPr>
                <a:solidFill>
                  <a:schemeClr val="bg2"/>
                </a:solidFill>
              </a:defRPr>
            </a:lvl1pPr>
            <a:lvl2pPr marL="358775" indent="0">
              <a:buNone/>
              <a:defRPr>
                <a:solidFill>
                  <a:schemeClr val="bg2"/>
                </a:solidFill>
              </a:defRPr>
            </a:lvl2pPr>
            <a:lvl3pPr marL="674687" indent="0">
              <a:buNone/>
              <a:defRPr>
                <a:solidFill>
                  <a:schemeClr val="bg2"/>
                </a:solidFill>
              </a:defRPr>
            </a:lvl3pPr>
            <a:lvl4pPr marL="1023938" indent="0">
              <a:buNone/>
              <a:defRPr>
                <a:solidFill>
                  <a:schemeClr val="bg2"/>
                </a:solidFill>
              </a:defRPr>
            </a:lvl4pPr>
            <a:lvl5pPr marL="1397000" indent="0">
              <a:buNone/>
              <a:defRPr>
                <a:solidFill>
                  <a:schemeClr val="bg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Tree>
    <p:extLst>
      <p:ext uri="{BB962C8B-B14F-4D97-AF65-F5344CB8AC3E}">
        <p14:creationId xmlns:p14="http://schemas.microsoft.com/office/powerpoint/2010/main" val="3363439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Intro 1">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5F63A429-9ADA-894B-8359-E5CD42E7CBD9}"/>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rot="10800000">
            <a:off x="-19050" y="-52389"/>
            <a:ext cx="12411076" cy="6934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4"/>
          <p:cNvSpPr>
            <a:spLocks noGrp="1"/>
          </p:cNvSpPr>
          <p:nvPr>
            <p:ph type="body" sz="quarter" idx="10"/>
          </p:nvPr>
        </p:nvSpPr>
        <p:spPr>
          <a:xfrm>
            <a:off x="3995738" y="3955188"/>
            <a:ext cx="4200525" cy="530225"/>
          </a:xfrm>
        </p:spPr>
        <p:txBody>
          <a:bodyPr anchor="ctr"/>
          <a:lstStyle>
            <a:lvl1pPr marL="0" indent="0" algn="ctr">
              <a:buNone/>
              <a:defRPr>
                <a:solidFill>
                  <a:schemeClr val="bg2"/>
                </a:solidFill>
              </a:defRPr>
            </a:lvl1pPr>
          </a:lstStyle>
          <a:p>
            <a:pPr lvl="0"/>
            <a:r>
              <a:rPr lang="en-GB"/>
              <a:t>Click to edit Master text styles</a:t>
            </a:r>
          </a:p>
        </p:txBody>
      </p:sp>
      <p:sp>
        <p:nvSpPr>
          <p:cNvPr id="6" name="Title 1">
            <a:extLst>
              <a:ext uri="{FF2B5EF4-FFF2-40B4-BE49-F238E27FC236}">
                <a16:creationId xmlns:a16="http://schemas.microsoft.com/office/drawing/2014/main" id="{A696E497-D8DE-4044-B7DA-9C9366A36BD7}"/>
              </a:ext>
            </a:extLst>
          </p:cNvPr>
          <p:cNvSpPr>
            <a:spLocks noGrp="1"/>
          </p:cNvSpPr>
          <p:nvPr>
            <p:ph type="title"/>
          </p:nvPr>
        </p:nvSpPr>
        <p:spPr>
          <a:xfrm>
            <a:off x="1228110" y="2861521"/>
            <a:ext cx="9735780" cy="1093667"/>
          </a:xfrm>
          <a:effectLst>
            <a:outerShdw blurRad="435056" dist="50800" dir="5400000" algn="ctr" rotWithShape="0">
              <a:schemeClr val="bg2">
                <a:alpha val="42729"/>
              </a:schemeClr>
            </a:outerShdw>
          </a:effectLst>
        </p:spPr>
        <p:txBody>
          <a:bodyPr anchor="ctr"/>
          <a:lstStyle>
            <a:lvl1pPr algn="ctr">
              <a:lnSpc>
                <a:spcPct val="100000"/>
              </a:lnSpc>
              <a:defRPr sz="5400">
                <a:solidFill>
                  <a:schemeClr val="bg2"/>
                </a:solidFill>
              </a:defRPr>
            </a:lvl1pPr>
          </a:lstStyle>
          <a:p>
            <a:r>
              <a:rPr lang="en-GB"/>
              <a:t>Click to edit Master title style</a:t>
            </a:r>
            <a:endParaRPr lang="en-NO"/>
          </a:p>
        </p:txBody>
      </p:sp>
    </p:spTree>
    <p:extLst>
      <p:ext uri="{BB962C8B-B14F-4D97-AF65-F5344CB8AC3E}">
        <p14:creationId xmlns:p14="http://schemas.microsoft.com/office/powerpoint/2010/main" val="2124124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000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1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150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50000" fill="hold" grpId="0" nodeType="withEffect">
                                  <p:stCondLst>
                                    <p:cond delay="3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ppt_x"/>
                                          </p:val>
                                        </p:tav>
                                        <p:tav tm="100000">
                                          <p:val>
                                            <p:strVal val="#ppt_x"/>
                                          </p:val>
                                        </p:tav>
                                      </p:tavLst>
                                    </p:anim>
                                    <p:anim calcmode="lin" valueType="num">
                                      <p:cBhvr additive="base">
                                        <p:cTn id="12" dur="1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tmplLst>
          <p:tmpl lvl="1">
            <p:tnLst>
              <p:par>
                <p:cTn presetID="2" presetClass="entr" presetSubtype="1" decel="50000"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1500" fill="hold"/>
                        <p:tgtEl>
                          <p:spTgt spid="5"/>
                        </p:tgtEl>
                        <p:attrNameLst>
                          <p:attrName>ppt_x</p:attrName>
                        </p:attrNameLst>
                      </p:cBhvr>
                      <p:tavLst>
                        <p:tav tm="0">
                          <p:val>
                            <p:strVal val="#ppt_x"/>
                          </p:val>
                        </p:tav>
                        <p:tav tm="100000">
                          <p:val>
                            <p:strVal val="#ppt_x"/>
                          </p:val>
                        </p:tav>
                      </p:tavLst>
                    </p:anim>
                    <p:anim calcmode="lin" valueType="num">
                      <p:cBhvr additive="base">
                        <p:cTn dur="1500" fill="hold"/>
                        <p:tgtEl>
                          <p:spTgt spid="5"/>
                        </p:tgtEl>
                        <p:attrNameLst>
                          <p:attrName>ppt_y</p:attrName>
                        </p:attrNameLst>
                      </p:cBhvr>
                      <p:tavLst>
                        <p:tav tm="0">
                          <p:val>
                            <p:strVal val="0-#ppt_h/2"/>
                          </p:val>
                        </p:tav>
                        <p:tav tm="100000">
                          <p:val>
                            <p:strVal val="#ppt_y"/>
                          </p:val>
                        </p:tav>
                      </p:tavLst>
                    </p:anim>
                  </p:childTnLst>
                </p:cTn>
              </p:par>
            </p:tnLst>
          </p:tmpl>
        </p:tmplLst>
      </p:bldP>
      <p:bldP spid="6" grpId="0"/>
    </p:bld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Intro 3">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5F63A429-9ADA-894B-8359-E5CD42E7CBD9}"/>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p:blipFill>
        <p:spPr bwMode="auto">
          <a:xfrm rot="10800000">
            <a:off x="-1" y="-52388"/>
            <a:ext cx="12191999" cy="6962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4">
            <a:extLst>
              <a:ext uri="{FF2B5EF4-FFF2-40B4-BE49-F238E27FC236}">
                <a16:creationId xmlns:a16="http://schemas.microsoft.com/office/drawing/2014/main" id="{AE02C12D-D9A3-3C44-A132-B1BF0BE391C2}"/>
              </a:ext>
            </a:extLst>
          </p:cNvPr>
          <p:cNvSpPr>
            <a:spLocks noGrp="1"/>
          </p:cNvSpPr>
          <p:nvPr>
            <p:ph type="body" sz="quarter" idx="10"/>
          </p:nvPr>
        </p:nvSpPr>
        <p:spPr>
          <a:xfrm>
            <a:off x="3995738" y="3955188"/>
            <a:ext cx="4200525" cy="530225"/>
          </a:xfrm>
        </p:spPr>
        <p:txBody>
          <a:bodyPr anchor="ctr"/>
          <a:lstStyle>
            <a:lvl1pPr marL="0" indent="0" algn="ctr">
              <a:buNone/>
              <a:defRPr>
                <a:solidFill>
                  <a:schemeClr val="bg2"/>
                </a:solidFill>
              </a:defRPr>
            </a:lvl1pPr>
          </a:lstStyle>
          <a:p>
            <a:pPr lvl="0"/>
            <a:r>
              <a:rPr lang="en-GB"/>
              <a:t>Click to edit Master text styles</a:t>
            </a:r>
          </a:p>
        </p:txBody>
      </p:sp>
      <p:sp>
        <p:nvSpPr>
          <p:cNvPr id="7" name="Title 1">
            <a:extLst>
              <a:ext uri="{FF2B5EF4-FFF2-40B4-BE49-F238E27FC236}">
                <a16:creationId xmlns:a16="http://schemas.microsoft.com/office/drawing/2014/main" id="{84AA70E9-00F8-0B45-AD7A-AD66A0597FBF}"/>
              </a:ext>
            </a:extLst>
          </p:cNvPr>
          <p:cNvSpPr>
            <a:spLocks noGrp="1"/>
          </p:cNvSpPr>
          <p:nvPr>
            <p:ph type="title"/>
          </p:nvPr>
        </p:nvSpPr>
        <p:spPr>
          <a:xfrm>
            <a:off x="1228110" y="2861521"/>
            <a:ext cx="9735780" cy="1093667"/>
          </a:xfrm>
          <a:effectLst>
            <a:outerShdw blurRad="435056" dist="50800" dir="5400000" algn="ctr" rotWithShape="0">
              <a:schemeClr val="bg2">
                <a:alpha val="42729"/>
              </a:schemeClr>
            </a:outerShdw>
          </a:effectLst>
        </p:spPr>
        <p:txBody>
          <a:bodyPr anchor="ctr"/>
          <a:lstStyle>
            <a:lvl1pPr algn="ctr">
              <a:lnSpc>
                <a:spcPct val="100000"/>
              </a:lnSpc>
              <a:defRPr sz="5400">
                <a:solidFill>
                  <a:schemeClr val="bg2"/>
                </a:solidFill>
              </a:defRPr>
            </a:lvl1pPr>
          </a:lstStyle>
          <a:p>
            <a:r>
              <a:rPr lang="en-GB"/>
              <a:t>Click to edit Master title style</a:t>
            </a:r>
            <a:endParaRPr lang="en-NO"/>
          </a:p>
        </p:txBody>
      </p:sp>
    </p:spTree>
    <p:extLst>
      <p:ext uri="{BB962C8B-B14F-4D97-AF65-F5344CB8AC3E}">
        <p14:creationId xmlns:p14="http://schemas.microsoft.com/office/powerpoint/2010/main" val="2527213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000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1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1500" fill="hold"/>
                                        <p:tgtEl>
                                          <p:spTgt spid="6">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50000" fill="hold" grpId="0" nodeType="withEffect">
                                  <p:stCondLst>
                                    <p:cond delay="3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ppt_x"/>
                                          </p:val>
                                        </p:tav>
                                        <p:tav tm="100000">
                                          <p:val>
                                            <p:strVal val="#ppt_x"/>
                                          </p:val>
                                        </p:tav>
                                      </p:tavLst>
                                    </p:anim>
                                    <p:anim calcmode="lin" valueType="num">
                                      <p:cBhvr additive="base">
                                        <p:cTn id="12" dur="1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2" presetClass="entr" presetSubtype="1" decel="50000"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1500" fill="hold"/>
                        <p:tgtEl>
                          <p:spTgt spid="6"/>
                        </p:tgtEl>
                        <p:attrNameLst>
                          <p:attrName>ppt_x</p:attrName>
                        </p:attrNameLst>
                      </p:cBhvr>
                      <p:tavLst>
                        <p:tav tm="0">
                          <p:val>
                            <p:strVal val="#ppt_x"/>
                          </p:val>
                        </p:tav>
                        <p:tav tm="100000">
                          <p:val>
                            <p:strVal val="#ppt_x"/>
                          </p:val>
                        </p:tav>
                      </p:tavLst>
                    </p:anim>
                    <p:anim calcmode="lin" valueType="num">
                      <p:cBhvr additive="base">
                        <p:cTn dur="1500" fill="hold"/>
                        <p:tgtEl>
                          <p:spTgt spid="6"/>
                        </p:tgtEl>
                        <p:attrNameLst>
                          <p:attrName>ppt_y</p:attrName>
                        </p:attrNameLst>
                      </p:cBhvr>
                      <p:tavLst>
                        <p:tav tm="0">
                          <p:val>
                            <p:strVal val="0-#ppt_h/2"/>
                          </p:val>
                        </p:tav>
                        <p:tav tm="100000">
                          <p:val>
                            <p:strVal val="#ppt_y"/>
                          </p:val>
                        </p:tav>
                      </p:tavLst>
                    </p:anim>
                  </p:childTnLst>
                </p:cTn>
              </p:par>
            </p:tnLst>
          </p:tmpl>
        </p:tmplLst>
      </p:bldP>
      <p:bldP spid="7" grpId="0"/>
    </p:bld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Intro 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2" name="Text Placeholder 4">
            <a:extLst>
              <a:ext uri="{FF2B5EF4-FFF2-40B4-BE49-F238E27FC236}">
                <a16:creationId xmlns:a16="http://schemas.microsoft.com/office/drawing/2014/main" id="{72D528D5-7FB3-DC4A-A818-6921DE4157B6}"/>
              </a:ext>
            </a:extLst>
          </p:cNvPr>
          <p:cNvSpPr>
            <a:spLocks noGrp="1"/>
          </p:cNvSpPr>
          <p:nvPr>
            <p:ph type="body" sz="quarter" idx="10"/>
          </p:nvPr>
        </p:nvSpPr>
        <p:spPr>
          <a:xfrm>
            <a:off x="3995738" y="3955188"/>
            <a:ext cx="4200525" cy="530225"/>
          </a:xfrm>
        </p:spPr>
        <p:txBody>
          <a:bodyPr anchor="ctr"/>
          <a:lstStyle>
            <a:lvl1pPr marL="0" indent="0" algn="ctr">
              <a:buNone/>
              <a:defRPr>
                <a:solidFill>
                  <a:schemeClr val="bg2"/>
                </a:solidFill>
              </a:defRPr>
            </a:lvl1pPr>
          </a:lstStyle>
          <a:p>
            <a:pPr lvl="0"/>
            <a:r>
              <a:rPr lang="en-GB"/>
              <a:t>Click to edit Master text styles</a:t>
            </a:r>
          </a:p>
        </p:txBody>
      </p:sp>
      <p:sp>
        <p:nvSpPr>
          <p:cNvPr id="23" name="Title 1">
            <a:extLst>
              <a:ext uri="{FF2B5EF4-FFF2-40B4-BE49-F238E27FC236}">
                <a16:creationId xmlns:a16="http://schemas.microsoft.com/office/drawing/2014/main" id="{C77CE7DB-0F64-8241-902A-9EE30FFCF906}"/>
              </a:ext>
            </a:extLst>
          </p:cNvPr>
          <p:cNvSpPr>
            <a:spLocks noGrp="1"/>
          </p:cNvSpPr>
          <p:nvPr>
            <p:ph type="title"/>
          </p:nvPr>
        </p:nvSpPr>
        <p:spPr>
          <a:xfrm>
            <a:off x="1228110" y="2846199"/>
            <a:ext cx="9735780" cy="1093667"/>
          </a:xfrm>
          <a:effectLst>
            <a:outerShdw blurRad="435056" dist="50800" dir="5400000" algn="ctr" rotWithShape="0">
              <a:schemeClr val="bg2">
                <a:alpha val="42729"/>
              </a:schemeClr>
            </a:outerShdw>
          </a:effectLst>
        </p:spPr>
        <p:txBody>
          <a:bodyPr anchor="ctr"/>
          <a:lstStyle>
            <a:lvl1pPr algn="ctr">
              <a:lnSpc>
                <a:spcPct val="100000"/>
              </a:lnSpc>
              <a:defRPr sz="5400">
                <a:solidFill>
                  <a:schemeClr val="bg2"/>
                </a:solidFill>
              </a:defRPr>
            </a:lvl1pPr>
          </a:lstStyle>
          <a:p>
            <a:r>
              <a:rPr lang="en-GB"/>
              <a:t>Click to edit Master title style</a:t>
            </a:r>
            <a:endParaRPr lang="en-NO"/>
          </a:p>
        </p:txBody>
      </p:sp>
    </p:spTree>
    <p:extLst>
      <p:ext uri="{BB962C8B-B14F-4D97-AF65-F5344CB8AC3E}">
        <p14:creationId xmlns:p14="http://schemas.microsoft.com/office/powerpoint/2010/main" val="919306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0000" fill="hold" grpId="0" nodeType="with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additive="base">
                                        <p:cTn id="7" dur="1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8" dur="1500" fill="hold"/>
                                        <p:tgtEl>
                                          <p:spTgt spid="22">
                                            <p:txEl>
                                              <p:pRg st="0" end="0"/>
                                            </p:txEl>
                                          </p:spTgt>
                                        </p:tgtEl>
                                        <p:attrNameLst>
                                          <p:attrName>ppt_y</p:attrName>
                                        </p:attrNameLst>
                                      </p:cBhvr>
                                      <p:tavLst>
                                        <p:tav tm="0">
                                          <p:val>
                                            <p:strVal val="0-#ppt_h/2"/>
                                          </p:val>
                                        </p:tav>
                                        <p:tav tm="100000">
                                          <p:val>
                                            <p:strVal val="#ppt_y"/>
                                          </p:val>
                                        </p:tav>
                                      </p:tavLst>
                                    </p:anim>
                                  </p:childTnLst>
                                </p:cTn>
                              </p:par>
                              <p:par>
                                <p:cTn id="9" presetID="2" presetClass="entr" presetSubtype="1" decel="50000" fill="hold" grpId="0" nodeType="withEffect">
                                  <p:stCondLst>
                                    <p:cond delay="30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500" fill="hold"/>
                                        <p:tgtEl>
                                          <p:spTgt spid="23"/>
                                        </p:tgtEl>
                                        <p:attrNameLst>
                                          <p:attrName>ppt_x</p:attrName>
                                        </p:attrNameLst>
                                      </p:cBhvr>
                                      <p:tavLst>
                                        <p:tav tm="0">
                                          <p:val>
                                            <p:strVal val="#ppt_x"/>
                                          </p:val>
                                        </p:tav>
                                        <p:tav tm="100000">
                                          <p:val>
                                            <p:strVal val="#ppt_x"/>
                                          </p:val>
                                        </p:tav>
                                      </p:tavLst>
                                    </p:anim>
                                    <p:anim calcmode="lin" valueType="num">
                                      <p:cBhvr additive="base">
                                        <p:cTn id="12" dur="15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tmplLst>
          <p:tmpl lvl="1">
            <p:tnLst>
              <p:par>
                <p:cTn presetID="2" presetClass="entr" presetSubtype="1" decel="5000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1500" fill="hold"/>
                        <p:tgtEl>
                          <p:spTgt spid="22"/>
                        </p:tgtEl>
                        <p:attrNameLst>
                          <p:attrName>ppt_x</p:attrName>
                        </p:attrNameLst>
                      </p:cBhvr>
                      <p:tavLst>
                        <p:tav tm="0">
                          <p:val>
                            <p:strVal val="#ppt_x"/>
                          </p:val>
                        </p:tav>
                        <p:tav tm="100000">
                          <p:val>
                            <p:strVal val="#ppt_x"/>
                          </p:val>
                        </p:tav>
                      </p:tavLst>
                    </p:anim>
                    <p:anim calcmode="lin" valueType="num">
                      <p:cBhvr additive="base">
                        <p:cTn dur="1500" fill="hold"/>
                        <p:tgtEl>
                          <p:spTgt spid="22"/>
                        </p:tgtEl>
                        <p:attrNameLst>
                          <p:attrName>ppt_y</p:attrName>
                        </p:attrNameLst>
                      </p:cBhvr>
                      <p:tavLst>
                        <p:tav tm="0">
                          <p:val>
                            <p:strVal val="0-#ppt_h/2"/>
                          </p:val>
                        </p:tav>
                        <p:tav tm="100000">
                          <p:val>
                            <p:strVal val="#ppt_y"/>
                          </p:val>
                        </p:tav>
                      </p:tavLst>
                    </p:anim>
                  </p:childTnLst>
                </p:cTn>
              </p:par>
            </p:tnLst>
          </p:tmpl>
        </p:tmplLst>
      </p:bldP>
      <p:bldP spid="23" grpId="0"/>
    </p:bld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Intro 4">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2EA18A6-FD06-254B-981E-AF651C98E87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2" name="Title 1"/>
          <p:cNvSpPr>
            <a:spLocks noGrp="1"/>
          </p:cNvSpPr>
          <p:nvPr>
            <p:ph type="title"/>
          </p:nvPr>
        </p:nvSpPr>
        <p:spPr>
          <a:xfrm>
            <a:off x="1384300" y="2554438"/>
            <a:ext cx="9423400" cy="1296554"/>
          </a:xfrm>
          <a:effectLst>
            <a:outerShdw blurRad="435056" dist="50800" dir="5400000" algn="ctr" rotWithShape="0">
              <a:schemeClr val="bg2">
                <a:alpha val="42729"/>
              </a:schemeClr>
            </a:outerShdw>
          </a:effectLst>
        </p:spPr>
        <p:txBody>
          <a:bodyPr anchor="b"/>
          <a:lstStyle>
            <a:lvl1pPr algn="ctr">
              <a:lnSpc>
                <a:spcPct val="100000"/>
              </a:lnSpc>
              <a:defRPr sz="5400">
                <a:solidFill>
                  <a:schemeClr val="bg2"/>
                </a:solidFill>
              </a:defRPr>
            </a:lvl1pPr>
          </a:lstStyle>
          <a:p>
            <a:r>
              <a:rPr lang="en-GB"/>
              <a:t>Click to edit Master title style</a:t>
            </a:r>
            <a:endParaRPr lang="en-NO"/>
          </a:p>
        </p:txBody>
      </p:sp>
      <p:sp>
        <p:nvSpPr>
          <p:cNvPr id="8" name="Rectangle 7">
            <a:extLst>
              <a:ext uri="{FF2B5EF4-FFF2-40B4-BE49-F238E27FC236}">
                <a16:creationId xmlns:a16="http://schemas.microsoft.com/office/drawing/2014/main" id="{41890844-2966-9447-A231-0D98D3134418}"/>
              </a:ext>
            </a:extLst>
          </p:cNvPr>
          <p:cNvSpPr/>
          <p:nvPr userDrawn="1"/>
        </p:nvSpPr>
        <p:spPr>
          <a:xfrm>
            <a:off x="0" y="0"/>
            <a:ext cx="792480"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9" name="Rectangle 8">
            <a:extLst>
              <a:ext uri="{FF2B5EF4-FFF2-40B4-BE49-F238E27FC236}">
                <a16:creationId xmlns:a16="http://schemas.microsoft.com/office/drawing/2014/main" id="{89137619-74AF-D147-8C7F-D7F220ED76EA}"/>
              </a:ext>
            </a:extLst>
          </p:cNvPr>
          <p:cNvSpPr/>
          <p:nvPr userDrawn="1"/>
        </p:nvSpPr>
        <p:spPr>
          <a:xfrm>
            <a:off x="11460480" y="445"/>
            <a:ext cx="731520"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10" name="Rectangle 9">
            <a:extLst>
              <a:ext uri="{FF2B5EF4-FFF2-40B4-BE49-F238E27FC236}">
                <a16:creationId xmlns:a16="http://schemas.microsoft.com/office/drawing/2014/main" id="{FAD65EF9-5F80-C646-A722-92E09AC852B5}"/>
              </a:ext>
            </a:extLst>
          </p:cNvPr>
          <p:cNvSpPr/>
          <p:nvPr userDrawn="1"/>
        </p:nvSpPr>
        <p:spPr>
          <a:xfrm rot="5400000">
            <a:off x="5750562" y="-5750559"/>
            <a:ext cx="690879"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11" name="Rectangle 10">
            <a:extLst>
              <a:ext uri="{FF2B5EF4-FFF2-40B4-BE49-F238E27FC236}">
                <a16:creationId xmlns:a16="http://schemas.microsoft.com/office/drawing/2014/main" id="{CF089766-97BE-8742-BC08-080C08BEA0FB}"/>
              </a:ext>
            </a:extLst>
          </p:cNvPr>
          <p:cNvSpPr/>
          <p:nvPr userDrawn="1"/>
        </p:nvSpPr>
        <p:spPr>
          <a:xfrm rot="5400000">
            <a:off x="5740621" y="406176"/>
            <a:ext cx="710754"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21" name="Free Form 2">
            <a:extLst>
              <a:ext uri="{FF2B5EF4-FFF2-40B4-BE49-F238E27FC236}">
                <a16:creationId xmlns:a16="http://schemas.microsoft.com/office/drawing/2014/main" id="{E36C60C9-1196-6547-81C4-3D0FE3F464BC}"/>
              </a:ext>
            </a:extLst>
          </p:cNvPr>
          <p:cNvSpPr/>
          <p:nvPr userDrawn="1"/>
        </p:nvSpPr>
        <p:spPr>
          <a:xfrm>
            <a:off x="260260" y="250754"/>
            <a:ext cx="272635" cy="259291"/>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gradFill>
            <a:gsLst>
              <a:gs pos="0">
                <a:schemeClr val="accent4"/>
              </a:gs>
              <a:gs pos="100000">
                <a:schemeClr val="accent5"/>
              </a:gs>
            </a:gsLst>
            <a:lin ang="6600000" scaled="0"/>
          </a:gradFill>
          <a:ln w="0" cap="flat" cmpd="sng">
            <a:noFill/>
            <a:prstDash val="solid"/>
            <a:miter lim="800000"/>
          </a:ln>
        </p:spPr>
        <p:txBody>
          <a:bodyPr wrap="square" anchor="ctr">
            <a:spAutoFit/>
          </a:bodyPr>
          <a:lstStyle/>
          <a:p>
            <a:pPr algn="ctr"/>
            <a:endParaRPr lang="en-US"/>
          </a:p>
        </p:txBody>
      </p:sp>
      <p:sp>
        <p:nvSpPr>
          <p:cNvPr id="22" name="Graphic 3">
            <a:extLst>
              <a:ext uri="{FF2B5EF4-FFF2-40B4-BE49-F238E27FC236}">
                <a16:creationId xmlns:a16="http://schemas.microsoft.com/office/drawing/2014/main" id="{1F014ADF-2B9C-9A40-B507-12002033E8B5}"/>
              </a:ext>
            </a:extLst>
          </p:cNvPr>
          <p:cNvSpPr/>
          <p:nvPr userDrawn="1"/>
        </p:nvSpPr>
        <p:spPr>
          <a:xfrm rot="16200000">
            <a:off x="11560123" y="514154"/>
            <a:ext cx="550246" cy="140151"/>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gradFill>
            <a:gsLst>
              <a:gs pos="0">
                <a:schemeClr val="accent4"/>
              </a:gs>
              <a:gs pos="100000">
                <a:schemeClr val="accent5"/>
              </a:gs>
            </a:gsLst>
            <a:lin ang="10800000" scaled="0"/>
          </a:gradFill>
          <a:ln w="45720" cap="flat">
            <a:noFill/>
            <a:prstDash val="solid"/>
            <a:miter/>
          </a:ln>
        </p:spPr>
        <p:txBody>
          <a:bodyPr anchor="ctr"/>
          <a:lstStyle/>
          <a:p>
            <a:pPr defTabSz="914330" eaLnBrk="1" fontAlgn="auto" hangingPunct="1">
              <a:spcBef>
                <a:spcPts val="0"/>
              </a:spcBef>
              <a:spcAft>
                <a:spcPts val="0"/>
              </a:spcAft>
              <a:defRPr/>
            </a:pPr>
            <a:endParaRPr lang="nb-NO">
              <a:latin typeface="+mn-lt"/>
            </a:endParaRPr>
          </a:p>
        </p:txBody>
      </p:sp>
      <p:sp>
        <p:nvSpPr>
          <p:cNvPr id="23" name="Slide Number Placeholder 24">
            <a:extLst>
              <a:ext uri="{FF2B5EF4-FFF2-40B4-BE49-F238E27FC236}">
                <a16:creationId xmlns:a16="http://schemas.microsoft.com/office/drawing/2014/main" id="{9CD867FD-AC64-2740-8341-C00D5B83EEC5}"/>
              </a:ext>
            </a:extLst>
          </p:cNvPr>
          <p:cNvSpPr txBox="1">
            <a:spLocks/>
          </p:cNvSpPr>
          <p:nvPr userDrawn="1"/>
        </p:nvSpPr>
        <p:spPr>
          <a:xfrm>
            <a:off x="10990758" y="6330833"/>
            <a:ext cx="1003300" cy="365125"/>
          </a:xfrm>
          <a:prstGeom prst="rect">
            <a:avLst/>
          </a:prstGeom>
          <a:noFill/>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gradFill>
                  <a:gsLst>
                    <a:gs pos="0">
                      <a:schemeClr val="accent4"/>
                    </a:gs>
                    <a:gs pos="100000">
                      <a:schemeClr val="accent5"/>
                    </a:gs>
                  </a:gsLst>
                  <a:lin ang="6600000" scaled="0"/>
                </a:gradFill>
                <a:latin typeface="+mj-lt"/>
                <a:ea typeface="Open Sans Semibold" charset="0"/>
                <a:cs typeface="Open Sans Semibold" charset="0"/>
              </a:rPr>
              <a:pPr fontAlgn="auto">
                <a:spcBef>
                  <a:spcPts val="0"/>
                </a:spcBef>
                <a:spcAft>
                  <a:spcPts val="0"/>
                </a:spcAft>
                <a:defRPr/>
              </a:pPr>
              <a:t>‹#›</a:t>
            </a:fld>
            <a:endParaRPr lang="en-US" sz="800" b="1">
              <a:gradFill>
                <a:gsLst>
                  <a:gs pos="0">
                    <a:schemeClr val="accent4"/>
                  </a:gs>
                  <a:gs pos="100000">
                    <a:schemeClr val="accent5"/>
                  </a:gs>
                </a:gsLst>
                <a:lin ang="6600000" scaled="0"/>
              </a:gradFill>
              <a:latin typeface="+mj-lt"/>
              <a:ea typeface="Open Sans Semibold" charset="0"/>
              <a:cs typeface="Open Sans Semibold" charset="0"/>
            </a:endParaRPr>
          </a:p>
        </p:txBody>
      </p:sp>
      <p:sp>
        <p:nvSpPr>
          <p:cNvPr id="12" name="Text Placeholder 4">
            <a:extLst>
              <a:ext uri="{FF2B5EF4-FFF2-40B4-BE49-F238E27FC236}">
                <a16:creationId xmlns:a16="http://schemas.microsoft.com/office/drawing/2014/main" id="{CA471321-586D-394C-BA6A-E62A692AA407}"/>
              </a:ext>
            </a:extLst>
          </p:cNvPr>
          <p:cNvSpPr>
            <a:spLocks noGrp="1"/>
          </p:cNvSpPr>
          <p:nvPr>
            <p:ph type="body" sz="quarter" idx="10"/>
          </p:nvPr>
        </p:nvSpPr>
        <p:spPr>
          <a:xfrm>
            <a:off x="3995738" y="3955188"/>
            <a:ext cx="4200525" cy="530225"/>
          </a:xfrm>
        </p:spPr>
        <p:txBody>
          <a:bodyPr anchor="ctr"/>
          <a:lstStyle>
            <a:lvl1pPr marL="0" indent="0" algn="ctr">
              <a:buNone/>
              <a:defRPr>
                <a:solidFill>
                  <a:schemeClr val="bg2"/>
                </a:solidFill>
              </a:defRPr>
            </a:lvl1pPr>
          </a:lstStyle>
          <a:p>
            <a:pPr lvl="0"/>
            <a:r>
              <a:rPr lang="en-GB"/>
              <a:t>Click to edit Master text styles</a:t>
            </a:r>
          </a:p>
        </p:txBody>
      </p:sp>
    </p:spTree>
    <p:extLst>
      <p:ext uri="{BB962C8B-B14F-4D97-AF65-F5344CB8AC3E}">
        <p14:creationId xmlns:p14="http://schemas.microsoft.com/office/powerpoint/2010/main" val="2278848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childTnLst>
                                </p:cTn>
                              </p:par>
                              <p:par>
                                <p:cTn id="8" presetID="2" presetClass="entr" presetSubtype="1" decel="10000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1000" fill="hold"/>
                                        <p:tgtEl>
                                          <p:spTgt spid="10"/>
                                        </p:tgtEl>
                                        <p:attrNameLst>
                                          <p:attrName>ppt_x</p:attrName>
                                        </p:attrNameLst>
                                      </p:cBhvr>
                                      <p:tavLst>
                                        <p:tav tm="0">
                                          <p:val>
                                            <p:strVal val="#ppt_x"/>
                                          </p:val>
                                        </p:tav>
                                        <p:tav tm="100000">
                                          <p:val>
                                            <p:strVal val="#ppt_x"/>
                                          </p:val>
                                        </p:tav>
                                      </p:tavLst>
                                    </p:anim>
                                    <p:anim calcmode="lin" valueType="num">
                                      <p:cBhvr additive="base">
                                        <p:cTn id="11" dur="1000" fill="hold"/>
                                        <p:tgtEl>
                                          <p:spTgt spid="10"/>
                                        </p:tgtEl>
                                        <p:attrNameLst>
                                          <p:attrName>ppt_y</p:attrName>
                                        </p:attrNameLst>
                                      </p:cBhvr>
                                      <p:tavLst>
                                        <p:tav tm="0">
                                          <p:val>
                                            <p:strVal val="0-#ppt_h/2"/>
                                          </p:val>
                                        </p:tav>
                                        <p:tav tm="100000">
                                          <p:val>
                                            <p:strVal val="#ppt_y"/>
                                          </p:val>
                                        </p:tav>
                                      </p:tavLst>
                                    </p:anim>
                                  </p:childTnLst>
                                </p:cTn>
                              </p:par>
                              <p:par>
                                <p:cTn id="12" presetID="2" presetClass="entr" presetSubtype="8" decel="10000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1000" fill="hold"/>
                                        <p:tgtEl>
                                          <p:spTgt spid="8"/>
                                        </p:tgtEl>
                                        <p:attrNameLst>
                                          <p:attrName>ppt_x</p:attrName>
                                        </p:attrNameLst>
                                      </p:cBhvr>
                                      <p:tavLst>
                                        <p:tav tm="0">
                                          <p:val>
                                            <p:strVal val="0-#ppt_w/2"/>
                                          </p:val>
                                        </p:tav>
                                        <p:tav tm="100000">
                                          <p:val>
                                            <p:strVal val="#ppt_x"/>
                                          </p:val>
                                        </p:tav>
                                      </p:tavLst>
                                    </p:anim>
                                    <p:anim calcmode="lin" valueType="num">
                                      <p:cBhvr additive="base">
                                        <p:cTn id="15" dur="1000" fill="hold"/>
                                        <p:tgtEl>
                                          <p:spTgt spid="8"/>
                                        </p:tgtEl>
                                        <p:attrNameLst>
                                          <p:attrName>ppt_y</p:attrName>
                                        </p:attrNameLst>
                                      </p:cBhvr>
                                      <p:tavLst>
                                        <p:tav tm="0">
                                          <p:val>
                                            <p:strVal val="#ppt_y"/>
                                          </p:val>
                                        </p:tav>
                                        <p:tav tm="100000">
                                          <p:val>
                                            <p:strVal val="#ppt_y"/>
                                          </p:val>
                                        </p:tav>
                                      </p:tavLst>
                                    </p:anim>
                                  </p:childTnLst>
                                </p:cTn>
                              </p:par>
                              <p:par>
                                <p:cTn id="16" presetID="2" presetClass="entr" presetSubtype="4" decel="10000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1000" fill="hold"/>
                                        <p:tgtEl>
                                          <p:spTgt spid="11"/>
                                        </p:tgtEl>
                                        <p:attrNameLst>
                                          <p:attrName>ppt_x</p:attrName>
                                        </p:attrNameLst>
                                      </p:cBhvr>
                                      <p:tavLst>
                                        <p:tav tm="0">
                                          <p:val>
                                            <p:strVal val="#ppt_x"/>
                                          </p:val>
                                        </p:tav>
                                        <p:tav tm="100000">
                                          <p:val>
                                            <p:strVal val="#ppt_x"/>
                                          </p:val>
                                        </p:tav>
                                      </p:tavLst>
                                    </p:anim>
                                    <p:anim calcmode="lin" valueType="num">
                                      <p:cBhvr additive="base">
                                        <p:cTn id="19" dur="1000" fill="hold"/>
                                        <p:tgtEl>
                                          <p:spTgt spid="11"/>
                                        </p:tgtEl>
                                        <p:attrNameLst>
                                          <p:attrName>ppt_y</p:attrName>
                                        </p:attrNameLst>
                                      </p:cBhvr>
                                      <p:tavLst>
                                        <p:tav tm="0">
                                          <p:val>
                                            <p:strVal val="1+#ppt_h/2"/>
                                          </p:val>
                                        </p:tav>
                                        <p:tav tm="100000">
                                          <p:val>
                                            <p:strVal val="#ppt_y"/>
                                          </p:val>
                                        </p:tav>
                                      </p:tavLst>
                                    </p:anim>
                                  </p:childTnLst>
                                </p:cTn>
                              </p:par>
                              <p:par>
                                <p:cTn id="20" presetID="2" presetClass="entr" presetSubtype="2" decel="10000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1000" fill="hold"/>
                                        <p:tgtEl>
                                          <p:spTgt spid="9"/>
                                        </p:tgtEl>
                                        <p:attrNameLst>
                                          <p:attrName>ppt_x</p:attrName>
                                        </p:attrNameLst>
                                      </p:cBhvr>
                                      <p:tavLst>
                                        <p:tav tm="0">
                                          <p:val>
                                            <p:strVal val="1+#ppt_w/2"/>
                                          </p:val>
                                        </p:tav>
                                        <p:tav tm="100000">
                                          <p:val>
                                            <p:strVal val="#ppt_x"/>
                                          </p:val>
                                        </p:tav>
                                      </p:tavLst>
                                    </p:anim>
                                    <p:anim calcmode="lin" valueType="num">
                                      <p:cBhvr additive="base">
                                        <p:cTn id="23" dur="1000" fill="hold"/>
                                        <p:tgtEl>
                                          <p:spTgt spid="9"/>
                                        </p:tgtEl>
                                        <p:attrNameLst>
                                          <p:attrName>ppt_y</p:attrName>
                                        </p:attrNameLst>
                                      </p:cBhvr>
                                      <p:tavLst>
                                        <p:tav tm="0">
                                          <p:val>
                                            <p:strVal val="#ppt_y"/>
                                          </p:val>
                                        </p:tav>
                                        <p:tav tm="100000">
                                          <p:val>
                                            <p:strVal val="#ppt_y"/>
                                          </p:val>
                                        </p:tav>
                                      </p:tavLst>
                                    </p:anim>
                                  </p:childTnLst>
                                </p:cTn>
                              </p:par>
                              <p:par>
                                <p:cTn id="24" presetID="10" presetClass="entr"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1500"/>
                                        <p:tgtEl>
                                          <p:spTgt spid="2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1500"/>
                                        <p:tgtEl>
                                          <p:spTgt spid="2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500"/>
                                        <p:tgtEl>
                                          <p:spTgt spid="23"/>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12">
                                            <p:txEl>
                                              <p:pRg st="0" end="0"/>
                                            </p:txEl>
                                          </p:spTgt>
                                        </p:tgtEl>
                                        <p:attrNameLst>
                                          <p:attrName>style.visibility</p:attrName>
                                        </p:attrNameLst>
                                      </p:cBhvr>
                                      <p:to>
                                        <p:strVal val="visible"/>
                                      </p:to>
                                    </p:set>
                                    <p:animEffect transition="in" filter="fade">
                                      <p:cBhvr>
                                        <p:cTn id="35" dur="30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P spid="9" grpId="0" animBg="1"/>
      <p:bldP spid="10" grpId="0" animBg="1"/>
      <p:bldP spid="11" grpId="0" animBg="1"/>
      <p:bldP spid="21" grpId="0" animBg="1"/>
      <p:bldP spid="22" grpId="0" animBg="1"/>
      <p:bldP spid="23" grpId="0"/>
      <p:bldP spid="12" grpId="0" build="p">
        <p:tmplLst>
          <p:tmpl lvl="1">
            <p:tnLst>
              <p:par>
                <p:cTn presetID="10" presetClass="entr" presetSubtype="0" fill="hold" nodeType="withEffect">
                  <p:stCondLst>
                    <p:cond delay="500"/>
                  </p:stCondLst>
                  <p:childTnLst>
                    <p:set>
                      <p:cBhvr>
                        <p:cTn dur="1" fill="hold">
                          <p:stCondLst>
                            <p:cond delay="0"/>
                          </p:stCondLst>
                        </p:cTn>
                        <p:tgtEl>
                          <p:spTgt spid="12"/>
                        </p:tgtEl>
                        <p:attrNameLst>
                          <p:attrName>style.visibility</p:attrName>
                        </p:attrNameLst>
                      </p:cBhvr>
                      <p:to>
                        <p:strVal val="visible"/>
                      </p:to>
                    </p:set>
                    <p:animEffect transition="in" filter="fade">
                      <p:cBhvr>
                        <p:cTn dur="3000"/>
                        <p:tgtEl>
                          <p:spTgt spid="12"/>
                        </p:tgtEl>
                      </p:cBhvr>
                    </p:animEffect>
                  </p:childTnLst>
                </p:cTn>
              </p:par>
            </p:tnLst>
          </p:tmpl>
        </p:tmplLst>
      </p:bldP>
    </p:bld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Intro 2">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A8BAED0-5C83-1445-A14D-F1E01704734C}"/>
              </a:ext>
            </a:extLst>
          </p:cNvPr>
          <p:cNvSpPr>
            <a:spLocks noGrp="1"/>
          </p:cNvSpPr>
          <p:nvPr>
            <p:ph type="title"/>
          </p:nvPr>
        </p:nvSpPr>
        <p:spPr>
          <a:xfrm>
            <a:off x="1228110" y="2902812"/>
            <a:ext cx="9735780" cy="1018622"/>
          </a:xfrm>
          <a:effectLst>
            <a:outerShdw blurRad="435056" dist="50800" dir="5400000" algn="ctr" rotWithShape="0">
              <a:schemeClr val="bg2">
                <a:alpha val="42729"/>
              </a:schemeClr>
            </a:outerShdw>
          </a:effectLst>
        </p:spPr>
        <p:txBody>
          <a:bodyPr anchor="ctr"/>
          <a:lstStyle>
            <a:lvl1pPr algn="ctr">
              <a:lnSpc>
                <a:spcPct val="100000"/>
              </a:lnSpc>
              <a:defRPr sz="5400">
                <a:gradFill>
                  <a:gsLst>
                    <a:gs pos="100000">
                      <a:schemeClr val="accent1"/>
                    </a:gs>
                    <a:gs pos="0">
                      <a:schemeClr val="accent3"/>
                    </a:gs>
                  </a:gsLst>
                  <a:lin ang="6600000" scaled="0"/>
                </a:gradFill>
                <a:effectLst>
                  <a:outerShdw dist="152400" dir="3360000" algn="ctr" rotWithShape="0">
                    <a:schemeClr val="tx1">
                      <a:lumMod val="50000"/>
                      <a:lumOff val="50000"/>
                      <a:alpha val="16000"/>
                    </a:schemeClr>
                  </a:outerShdw>
                </a:effectLst>
              </a:defRPr>
            </a:lvl1pPr>
          </a:lstStyle>
          <a:p>
            <a:r>
              <a:rPr lang="en-GB"/>
              <a:t>Click to edit Master title style</a:t>
            </a:r>
            <a:endParaRPr lang="en-NO"/>
          </a:p>
        </p:txBody>
      </p:sp>
      <p:sp>
        <p:nvSpPr>
          <p:cNvPr id="9" name="Text Placeholder 4">
            <a:extLst>
              <a:ext uri="{FF2B5EF4-FFF2-40B4-BE49-F238E27FC236}">
                <a16:creationId xmlns:a16="http://schemas.microsoft.com/office/drawing/2014/main" id="{8268AAB5-6FE7-4543-BD00-FE2701B1628A}"/>
              </a:ext>
            </a:extLst>
          </p:cNvPr>
          <p:cNvSpPr>
            <a:spLocks noGrp="1"/>
          </p:cNvSpPr>
          <p:nvPr>
            <p:ph type="body" sz="quarter" idx="10"/>
          </p:nvPr>
        </p:nvSpPr>
        <p:spPr>
          <a:xfrm>
            <a:off x="3995738" y="3955188"/>
            <a:ext cx="4200525" cy="530225"/>
          </a:xfrm>
        </p:spPr>
        <p:txBody>
          <a:bodyPr anchor="ctr"/>
          <a:lstStyle>
            <a:lvl1pPr marL="0" indent="0" algn="ctr">
              <a:buNone/>
              <a:defRPr>
                <a:solidFill>
                  <a:schemeClr val="tx2"/>
                </a:solidFill>
              </a:defRPr>
            </a:lvl1pPr>
          </a:lstStyle>
          <a:p>
            <a:pPr lvl="0"/>
            <a:r>
              <a:rPr lang="en-GB"/>
              <a:t>Click to edit Master text styles</a:t>
            </a:r>
          </a:p>
        </p:txBody>
      </p:sp>
      <p:sp>
        <p:nvSpPr>
          <p:cNvPr id="3" name="Footer Placeholder 2">
            <a:extLst>
              <a:ext uri="{FF2B5EF4-FFF2-40B4-BE49-F238E27FC236}">
                <a16:creationId xmlns:a16="http://schemas.microsoft.com/office/drawing/2014/main" id="{C0B7F66A-7EB9-1566-E100-0428D036BDFF}"/>
              </a:ext>
            </a:extLst>
          </p:cNvPr>
          <p:cNvSpPr>
            <a:spLocks noGrp="1"/>
          </p:cNvSpPr>
          <p:nvPr>
            <p:ph type="ftr" sz="quarter" idx="11"/>
          </p:nvPr>
        </p:nvSpPr>
        <p:spPr/>
        <p:txBody>
          <a:bodyPr/>
          <a:lstStyle/>
          <a:p>
            <a:endParaRPr lang="en-NO"/>
          </a:p>
        </p:txBody>
      </p:sp>
    </p:spTree>
    <p:extLst>
      <p:ext uri="{BB962C8B-B14F-4D97-AF65-F5344CB8AC3E}">
        <p14:creationId xmlns:p14="http://schemas.microsoft.com/office/powerpoint/2010/main" val="3875624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0"/>
                                        <p:tgtEl>
                                          <p:spTgt spid="6"/>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3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build="p">
        <p:tmplLst>
          <p:tmpl lvl="1">
            <p:tnLst>
              <p:par>
                <p:cTn presetID="10" presetClass="entr" presetSubtype="0" fill="hold" nodeType="withEffect">
                  <p:stCondLst>
                    <p:cond delay="500"/>
                  </p:stCondLst>
                  <p:childTnLst>
                    <p:set>
                      <p:cBhvr>
                        <p:cTn dur="1" fill="hold">
                          <p:stCondLst>
                            <p:cond delay="0"/>
                          </p:stCondLst>
                        </p:cTn>
                        <p:tgtEl>
                          <p:spTgt spid="9"/>
                        </p:tgtEl>
                        <p:attrNameLst>
                          <p:attrName>style.visibility</p:attrName>
                        </p:attrNameLst>
                      </p:cBhvr>
                      <p:to>
                        <p:strVal val="visible"/>
                      </p:to>
                    </p:set>
                    <p:animEffect transition="in" filter="fade">
                      <p:cBhvr>
                        <p:cTn dur="3000"/>
                        <p:tgtEl>
                          <p:spTgt spid="9"/>
                        </p:tgtEl>
                      </p:cBhvr>
                    </p:animEffect>
                  </p:childTnLst>
                </p:cTn>
              </p:par>
            </p:tnLst>
          </p:tmpl>
        </p:tmplLst>
      </p:bldP>
    </p:bld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Full picture + title">
    <p:spTree>
      <p:nvGrpSpPr>
        <p:cNvPr id="1" name=""/>
        <p:cNvGrpSpPr/>
        <p:nvPr/>
      </p:nvGrpSpPr>
      <p:grpSpPr>
        <a:xfrm>
          <a:off x="0" y="0"/>
          <a:ext cx="0" cy="0"/>
          <a:chOff x="0" y="0"/>
          <a:chExt cx="0" cy="0"/>
        </a:xfrm>
      </p:grpSpPr>
      <p:sp>
        <p:nvSpPr>
          <p:cNvPr id="5" name="Picture Placeholder 8"/>
          <p:cNvSpPr>
            <a:spLocks noGrp="1"/>
          </p:cNvSpPr>
          <p:nvPr>
            <p:ph type="pic" sz="quarter" idx="12"/>
          </p:nvPr>
        </p:nvSpPr>
        <p:spPr>
          <a:xfrm>
            <a:off x="0" y="0"/>
            <a:ext cx="12192000"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bg2"/>
                </a:solidFill>
              </a:defRPr>
            </a:lvl1pPr>
          </a:lstStyle>
          <a:p>
            <a:pPr lvl="0"/>
            <a:r>
              <a:rPr lang="en-GB" noProof="0"/>
              <a:t>Click icon to add picture</a:t>
            </a:r>
            <a:endParaRPr lang="en-US" noProof="0"/>
          </a:p>
        </p:txBody>
      </p:sp>
      <p:sp>
        <p:nvSpPr>
          <p:cNvPr id="6" name="Title 1">
            <a:extLst>
              <a:ext uri="{FF2B5EF4-FFF2-40B4-BE49-F238E27FC236}">
                <a16:creationId xmlns:a16="http://schemas.microsoft.com/office/drawing/2014/main" id="{7BE627F3-4390-A145-951F-C75468C51B97}"/>
              </a:ext>
            </a:extLst>
          </p:cNvPr>
          <p:cNvSpPr>
            <a:spLocks noGrp="1"/>
          </p:cNvSpPr>
          <p:nvPr>
            <p:ph type="title"/>
          </p:nvPr>
        </p:nvSpPr>
        <p:spPr>
          <a:xfrm>
            <a:off x="1384300" y="2780723"/>
            <a:ext cx="9423400" cy="1296554"/>
          </a:xfrm>
          <a:effectLst>
            <a:outerShdw blurRad="435056" dist="50800" dir="5400000" algn="ctr" rotWithShape="0">
              <a:schemeClr val="bg2">
                <a:alpha val="42729"/>
              </a:schemeClr>
            </a:outerShdw>
          </a:effectLst>
        </p:spPr>
        <p:txBody>
          <a:bodyPr anchor="ctr"/>
          <a:lstStyle>
            <a:lvl1pPr algn="ctr">
              <a:lnSpc>
                <a:spcPct val="100000"/>
              </a:lnSpc>
              <a:defRPr sz="5400">
                <a:solidFill>
                  <a:schemeClr val="bg2"/>
                </a:solidFill>
              </a:defRPr>
            </a:lvl1pPr>
          </a:lstStyle>
          <a:p>
            <a:r>
              <a:rPr lang="en-GB"/>
              <a:t>Click to edit Master title style</a:t>
            </a:r>
            <a:endParaRPr lang="en-NO"/>
          </a:p>
        </p:txBody>
      </p:sp>
      <p:sp>
        <p:nvSpPr>
          <p:cNvPr id="7" name="Text Placeholder 4">
            <a:extLst>
              <a:ext uri="{FF2B5EF4-FFF2-40B4-BE49-F238E27FC236}">
                <a16:creationId xmlns:a16="http://schemas.microsoft.com/office/drawing/2014/main" id="{607F119D-71CB-7F40-BB6F-4E02F75394E0}"/>
              </a:ext>
            </a:extLst>
          </p:cNvPr>
          <p:cNvSpPr>
            <a:spLocks noGrp="1"/>
          </p:cNvSpPr>
          <p:nvPr>
            <p:ph type="body" sz="quarter" idx="10"/>
          </p:nvPr>
        </p:nvSpPr>
        <p:spPr>
          <a:xfrm>
            <a:off x="3995738" y="3955188"/>
            <a:ext cx="4200525" cy="530225"/>
          </a:xfrm>
        </p:spPr>
        <p:txBody>
          <a:bodyPr anchor="ctr"/>
          <a:lstStyle>
            <a:lvl1pPr marL="0" indent="0" algn="ctr">
              <a:buNone/>
              <a:defRPr>
                <a:solidFill>
                  <a:schemeClr val="bg2"/>
                </a:solidFill>
              </a:defRPr>
            </a:lvl1pPr>
          </a:lstStyle>
          <a:p>
            <a:pPr lvl="0"/>
            <a:r>
              <a:rPr lang="en-GB"/>
              <a:t>Click to edit Master text styles</a:t>
            </a:r>
          </a:p>
        </p:txBody>
      </p:sp>
      <p:sp>
        <p:nvSpPr>
          <p:cNvPr id="2" name="Footer Placeholder 1">
            <a:extLst>
              <a:ext uri="{FF2B5EF4-FFF2-40B4-BE49-F238E27FC236}">
                <a16:creationId xmlns:a16="http://schemas.microsoft.com/office/drawing/2014/main" id="{F33A31B8-4390-A7CE-88C2-3006822FFA74}"/>
              </a:ext>
            </a:extLst>
          </p:cNvPr>
          <p:cNvSpPr>
            <a:spLocks noGrp="1"/>
          </p:cNvSpPr>
          <p:nvPr>
            <p:ph type="ftr" sz="quarter" idx="13"/>
          </p:nvPr>
        </p:nvSpPr>
        <p:spPr/>
        <p:txBody>
          <a:bodyPr/>
          <a:lstStyle/>
          <a:p>
            <a:endParaRPr lang="en-NO"/>
          </a:p>
        </p:txBody>
      </p:sp>
    </p:spTree>
    <p:extLst>
      <p:ext uri="{BB962C8B-B14F-4D97-AF65-F5344CB8AC3E}">
        <p14:creationId xmlns:p14="http://schemas.microsoft.com/office/powerpoint/2010/main" val="2133694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0"/>
                                        <p:tgtEl>
                                          <p:spTgt spid="6"/>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fade">
                                      <p:cBhvr>
                                        <p:cTn id="10" dur="3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tmplLst>
          <p:tmpl lvl="1">
            <p:tnLst>
              <p:par>
                <p:cTn presetID="10" presetClass="entr" presetSubtype="0" fill="hold" nodeType="withEffect">
                  <p:stCondLst>
                    <p:cond delay="500"/>
                  </p:stCondLst>
                  <p:childTnLst>
                    <p:set>
                      <p:cBhvr>
                        <p:cTn dur="1" fill="hold">
                          <p:stCondLst>
                            <p:cond delay="0"/>
                          </p:stCondLst>
                        </p:cTn>
                        <p:tgtEl>
                          <p:spTgt spid="7"/>
                        </p:tgtEl>
                        <p:attrNameLst>
                          <p:attrName>style.visibility</p:attrName>
                        </p:attrNameLst>
                      </p:cBhvr>
                      <p:to>
                        <p:strVal val="visible"/>
                      </p:to>
                    </p:set>
                    <p:animEffect transition="in" filter="fade">
                      <p:cBhvr>
                        <p:cTn dur="3000"/>
                        <p:tgtEl>
                          <p:spTgt spid="7"/>
                        </p:tgtEl>
                      </p:cBhvr>
                    </p:animEffect>
                  </p:childTnLst>
                </p:cTn>
              </p:par>
            </p:tnLst>
          </p:tmpl>
        </p:tmplLst>
      </p:bldP>
    </p:bld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Half Picture + Title">
    <p:bg>
      <p:bgPr>
        <a:solidFill>
          <a:schemeClr val="bg2"/>
        </a:solidFill>
        <a:effectLst/>
      </p:bgPr>
    </p:bg>
    <p:spTree>
      <p:nvGrpSpPr>
        <p:cNvPr id="1" name=""/>
        <p:cNvGrpSpPr/>
        <p:nvPr/>
      </p:nvGrpSpPr>
      <p:grpSpPr>
        <a:xfrm>
          <a:off x="0" y="0"/>
          <a:ext cx="0" cy="0"/>
          <a:chOff x="0" y="0"/>
          <a:chExt cx="0" cy="0"/>
        </a:xfrm>
      </p:grpSpPr>
      <p:sp>
        <p:nvSpPr>
          <p:cNvPr id="5" name="Picture Placeholder 8"/>
          <p:cNvSpPr>
            <a:spLocks noGrp="1"/>
          </p:cNvSpPr>
          <p:nvPr>
            <p:ph type="pic" sz="quarter" idx="12"/>
          </p:nvPr>
        </p:nvSpPr>
        <p:spPr>
          <a:xfrm>
            <a:off x="6096000" y="0"/>
            <a:ext cx="6096000"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2" name="Rectangle 1">
            <a:extLst>
              <a:ext uri="{FF2B5EF4-FFF2-40B4-BE49-F238E27FC236}">
                <a16:creationId xmlns:a16="http://schemas.microsoft.com/office/drawing/2014/main" id="{8888E87A-5C4B-3940-BCC3-B6C7F73ED5DF}"/>
              </a:ext>
            </a:extLst>
          </p:cNvPr>
          <p:cNvSpPr/>
          <p:nvPr userDrawn="1"/>
        </p:nvSpPr>
        <p:spPr>
          <a:xfrm>
            <a:off x="638629" y="0"/>
            <a:ext cx="545736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4" name="Title 1"/>
          <p:cNvSpPr>
            <a:spLocks noGrp="1"/>
          </p:cNvSpPr>
          <p:nvPr>
            <p:ph type="title"/>
          </p:nvPr>
        </p:nvSpPr>
        <p:spPr>
          <a:xfrm>
            <a:off x="1841419" y="1805652"/>
            <a:ext cx="3385489" cy="3246696"/>
          </a:xfrm>
          <a:prstGeom prst="rect">
            <a:avLst/>
          </a:prstGeom>
          <a:effectLst>
            <a:outerShdw blurRad="30717" dist="43465" dir="7680000" algn="t" rotWithShape="0">
              <a:schemeClr val="accent2">
                <a:lumMod val="50000"/>
                <a:alpha val="0"/>
              </a:schemeClr>
            </a:outerShdw>
          </a:effectLst>
        </p:spPr>
        <p:txBody>
          <a:bodyPr/>
          <a:lstStyle>
            <a:lvl1pPr algn="l">
              <a:lnSpc>
                <a:spcPct val="100000"/>
              </a:lnSpc>
              <a:defRPr sz="5400" b="1" i="0">
                <a:latin typeface="+mj-lt"/>
                <a:ea typeface="Montserrat Black" charset="0"/>
                <a:cs typeface="Montserrat Black" charset="0"/>
              </a:defRPr>
            </a:lvl1pPr>
          </a:lstStyle>
          <a:p>
            <a:r>
              <a:rPr lang="en-GB"/>
              <a:t>Click to edit Master title style</a:t>
            </a:r>
            <a:endParaRPr lang="en-US"/>
          </a:p>
        </p:txBody>
      </p:sp>
      <p:sp>
        <p:nvSpPr>
          <p:cNvPr id="6" name="Footer Placeholder 5">
            <a:extLst>
              <a:ext uri="{FF2B5EF4-FFF2-40B4-BE49-F238E27FC236}">
                <a16:creationId xmlns:a16="http://schemas.microsoft.com/office/drawing/2014/main" id="{E9309E08-F4FE-582C-11CD-5CC3374CF8E0}"/>
              </a:ext>
            </a:extLst>
          </p:cNvPr>
          <p:cNvSpPr>
            <a:spLocks noGrp="1"/>
          </p:cNvSpPr>
          <p:nvPr>
            <p:ph type="ftr" sz="quarter" idx="13"/>
          </p:nvPr>
        </p:nvSpPr>
        <p:spPr/>
        <p:txBody>
          <a:bodyPr/>
          <a:lstStyle/>
          <a:p>
            <a:endParaRPr lang="en-NO"/>
          </a:p>
        </p:txBody>
      </p:sp>
    </p:spTree>
    <p:extLst>
      <p:ext uri="{BB962C8B-B14F-4D97-AF65-F5344CB8AC3E}">
        <p14:creationId xmlns:p14="http://schemas.microsoft.com/office/powerpoint/2010/main" val="4023121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0"/>
                                        <p:tgtEl>
                                          <p:spTgt spid="4"/>
                                        </p:tgtEl>
                                      </p:cBhvr>
                                    </p:animEffect>
                                  </p:childTnLst>
                                </p:cTn>
                              </p:par>
                              <p:par>
                                <p:cTn id="8" presetID="2" presetClass="entr" presetSubtype="2" decel="5000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1500" fill="hold"/>
                                        <p:tgtEl>
                                          <p:spTgt spid="2"/>
                                        </p:tgtEl>
                                        <p:attrNameLst>
                                          <p:attrName>ppt_x</p:attrName>
                                        </p:attrNameLst>
                                      </p:cBhvr>
                                      <p:tavLst>
                                        <p:tav tm="0">
                                          <p:val>
                                            <p:strVal val="1+#ppt_w/2"/>
                                          </p:val>
                                        </p:tav>
                                        <p:tav tm="100000">
                                          <p:val>
                                            <p:strVal val="#ppt_x"/>
                                          </p:val>
                                        </p:tav>
                                      </p:tavLst>
                                    </p:anim>
                                    <p:anim calcmode="lin" valueType="num">
                                      <p:cBhvr additive="base">
                                        <p:cTn id="11" dur="1500" fill="hold"/>
                                        <p:tgtEl>
                                          <p:spTgt spid="2"/>
                                        </p:tgtEl>
                                        <p:attrNameLst>
                                          <p:attrName>ppt_y</p:attrName>
                                        </p:attrNameLst>
                                      </p:cBhvr>
                                      <p:tavLst>
                                        <p:tav tm="0">
                                          <p:val>
                                            <p:strVal val="#ppt_y"/>
                                          </p:val>
                                        </p:tav>
                                        <p:tav tm="100000">
                                          <p:val>
                                            <p:strVal val="#ppt_y"/>
                                          </p:val>
                                        </p:tav>
                                      </p:tavLst>
                                    </p:anim>
                                  </p:childTnLst>
                                </p:cTn>
                              </p:par>
                              <p:par>
                                <p:cTn id="12" presetID="2" presetClass="entr" presetSubtype="2" decel="50000"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1500" fill="hold"/>
                                        <p:tgtEl>
                                          <p:spTgt spid="5"/>
                                        </p:tgtEl>
                                        <p:attrNameLst>
                                          <p:attrName>ppt_x</p:attrName>
                                        </p:attrNameLst>
                                      </p:cBhvr>
                                      <p:tavLst>
                                        <p:tav tm="0">
                                          <p:val>
                                            <p:strVal val="1+#ppt_w/2"/>
                                          </p:val>
                                        </p:tav>
                                        <p:tav tm="100000">
                                          <p:val>
                                            <p:strVal val="#ppt_x"/>
                                          </p:val>
                                        </p:tav>
                                      </p:tavLst>
                                    </p:anim>
                                    <p:anim calcmode="lin" valueType="num">
                                      <p:cBhvr additive="base">
                                        <p:cTn id="15" dur="1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4" grpId="0"/>
    </p:bld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Left Picture 1">
    <p:spTree>
      <p:nvGrpSpPr>
        <p:cNvPr id="1" name=""/>
        <p:cNvGrpSpPr/>
        <p:nvPr/>
      </p:nvGrpSpPr>
      <p:grpSpPr>
        <a:xfrm>
          <a:off x="0" y="0"/>
          <a:ext cx="0" cy="0"/>
          <a:chOff x="0" y="0"/>
          <a:chExt cx="0" cy="0"/>
        </a:xfrm>
      </p:grpSpPr>
      <p:sp>
        <p:nvSpPr>
          <p:cNvPr id="2" name="Title 1"/>
          <p:cNvSpPr>
            <a:spLocks noGrp="1"/>
          </p:cNvSpPr>
          <p:nvPr>
            <p:ph type="title"/>
          </p:nvPr>
        </p:nvSpPr>
        <p:spPr>
          <a:xfrm>
            <a:off x="6972302" y="946702"/>
            <a:ext cx="4203698" cy="1249845"/>
          </a:xfrm>
          <a:prstGeom prst="rect">
            <a:avLst/>
          </a:prstGeom>
        </p:spPr>
        <p:txBody>
          <a:bodyPr/>
          <a:lstStyle/>
          <a:p>
            <a:r>
              <a:rPr lang="en-GB"/>
              <a:t>Click to edit Master title style</a:t>
            </a:r>
            <a:endParaRPr lang="en-US"/>
          </a:p>
        </p:txBody>
      </p:sp>
      <p:sp>
        <p:nvSpPr>
          <p:cNvPr id="4" name="Picture Placeholder 8"/>
          <p:cNvSpPr>
            <a:spLocks noGrp="1"/>
          </p:cNvSpPr>
          <p:nvPr>
            <p:ph type="pic" sz="quarter" idx="12"/>
          </p:nvPr>
        </p:nvSpPr>
        <p:spPr>
          <a:xfrm>
            <a:off x="0" y="0"/>
            <a:ext cx="6096000"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6" name="Text Placeholder 5">
            <a:extLst>
              <a:ext uri="{FF2B5EF4-FFF2-40B4-BE49-F238E27FC236}">
                <a16:creationId xmlns:a16="http://schemas.microsoft.com/office/drawing/2014/main" id="{2B575F20-BA30-CF42-94BC-B2912F421E41}"/>
              </a:ext>
            </a:extLst>
          </p:cNvPr>
          <p:cNvSpPr>
            <a:spLocks noGrp="1"/>
          </p:cNvSpPr>
          <p:nvPr>
            <p:ph type="body" sz="quarter" idx="13"/>
          </p:nvPr>
        </p:nvSpPr>
        <p:spPr>
          <a:xfrm>
            <a:off x="6972300" y="2465388"/>
            <a:ext cx="4203700" cy="336867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3" name="Footer Placeholder 2">
            <a:extLst>
              <a:ext uri="{FF2B5EF4-FFF2-40B4-BE49-F238E27FC236}">
                <a16:creationId xmlns:a16="http://schemas.microsoft.com/office/drawing/2014/main" id="{0FEB82F9-A47E-3FCA-8F49-95D674341127}"/>
              </a:ext>
            </a:extLst>
          </p:cNvPr>
          <p:cNvSpPr>
            <a:spLocks noGrp="1"/>
          </p:cNvSpPr>
          <p:nvPr>
            <p:ph type="ftr" sz="quarter" idx="14"/>
          </p:nvPr>
        </p:nvSpPr>
        <p:spPr/>
        <p:txBody>
          <a:bodyPr/>
          <a:lstStyle/>
          <a:p>
            <a:endParaRPr lang="en-NO"/>
          </a:p>
        </p:txBody>
      </p:sp>
    </p:spTree>
    <p:extLst>
      <p:ext uri="{BB962C8B-B14F-4D97-AF65-F5344CB8AC3E}">
        <p14:creationId xmlns:p14="http://schemas.microsoft.com/office/powerpoint/2010/main" val="710524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Left Picture 2">
    <p:spTree>
      <p:nvGrpSpPr>
        <p:cNvPr id="1" name=""/>
        <p:cNvGrpSpPr/>
        <p:nvPr/>
      </p:nvGrpSpPr>
      <p:grpSpPr>
        <a:xfrm>
          <a:off x="0" y="0"/>
          <a:ext cx="0" cy="0"/>
          <a:chOff x="0" y="0"/>
          <a:chExt cx="0" cy="0"/>
        </a:xfrm>
      </p:grpSpPr>
      <p:sp>
        <p:nvSpPr>
          <p:cNvPr id="2" name="Title 1"/>
          <p:cNvSpPr>
            <a:spLocks noGrp="1"/>
          </p:cNvSpPr>
          <p:nvPr>
            <p:ph type="title"/>
          </p:nvPr>
        </p:nvSpPr>
        <p:spPr>
          <a:xfrm>
            <a:off x="5486402" y="946702"/>
            <a:ext cx="5689598" cy="1249845"/>
          </a:xfrm>
          <a:prstGeom prst="rect">
            <a:avLst/>
          </a:prstGeom>
        </p:spPr>
        <p:txBody>
          <a:bodyPr/>
          <a:lstStyle/>
          <a:p>
            <a:r>
              <a:rPr lang="en-GB"/>
              <a:t>Click to edit Master title style</a:t>
            </a:r>
            <a:endParaRPr lang="en-US"/>
          </a:p>
        </p:txBody>
      </p:sp>
      <p:sp>
        <p:nvSpPr>
          <p:cNvPr id="4" name="Picture Placeholder 8"/>
          <p:cNvSpPr>
            <a:spLocks noGrp="1"/>
          </p:cNvSpPr>
          <p:nvPr>
            <p:ph type="pic" sz="quarter" idx="12"/>
          </p:nvPr>
        </p:nvSpPr>
        <p:spPr>
          <a:xfrm>
            <a:off x="0" y="0"/>
            <a:ext cx="4362138"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6" name="Text Placeholder 5">
            <a:extLst>
              <a:ext uri="{FF2B5EF4-FFF2-40B4-BE49-F238E27FC236}">
                <a16:creationId xmlns:a16="http://schemas.microsoft.com/office/drawing/2014/main" id="{77D89DC7-4052-0C4B-9922-398DA8EF1151}"/>
              </a:ext>
            </a:extLst>
          </p:cNvPr>
          <p:cNvSpPr>
            <a:spLocks noGrp="1"/>
          </p:cNvSpPr>
          <p:nvPr>
            <p:ph type="body" sz="quarter" idx="13"/>
          </p:nvPr>
        </p:nvSpPr>
        <p:spPr>
          <a:xfrm>
            <a:off x="5486400" y="2441575"/>
            <a:ext cx="5689600" cy="3265488"/>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3" name="Footer Placeholder 2">
            <a:extLst>
              <a:ext uri="{FF2B5EF4-FFF2-40B4-BE49-F238E27FC236}">
                <a16:creationId xmlns:a16="http://schemas.microsoft.com/office/drawing/2014/main" id="{C393A36E-14E1-9E5C-9C59-C3A5A6162666}"/>
              </a:ext>
            </a:extLst>
          </p:cNvPr>
          <p:cNvSpPr>
            <a:spLocks noGrp="1"/>
          </p:cNvSpPr>
          <p:nvPr>
            <p:ph type="ftr" sz="quarter" idx="14"/>
          </p:nvPr>
        </p:nvSpPr>
        <p:spPr/>
        <p:txBody>
          <a:bodyPr/>
          <a:lstStyle/>
          <a:p>
            <a:endParaRPr lang="en-NO"/>
          </a:p>
        </p:txBody>
      </p:sp>
    </p:spTree>
    <p:extLst>
      <p:ext uri="{BB962C8B-B14F-4D97-AF65-F5344CB8AC3E}">
        <p14:creationId xmlns:p14="http://schemas.microsoft.com/office/powerpoint/2010/main" val="4128364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Left Picture 4">
    <p:spTree>
      <p:nvGrpSpPr>
        <p:cNvPr id="1" name=""/>
        <p:cNvGrpSpPr/>
        <p:nvPr/>
      </p:nvGrpSpPr>
      <p:grpSpPr>
        <a:xfrm>
          <a:off x="0" y="0"/>
          <a:ext cx="0" cy="0"/>
          <a:chOff x="0" y="0"/>
          <a:chExt cx="0" cy="0"/>
        </a:xfrm>
      </p:grpSpPr>
      <p:sp>
        <p:nvSpPr>
          <p:cNvPr id="2" name="Title 1"/>
          <p:cNvSpPr>
            <a:spLocks noGrp="1"/>
          </p:cNvSpPr>
          <p:nvPr>
            <p:ph type="title"/>
          </p:nvPr>
        </p:nvSpPr>
        <p:spPr>
          <a:xfrm>
            <a:off x="5747512" y="1201118"/>
            <a:ext cx="4664667" cy="1137468"/>
          </a:xfrm>
          <a:prstGeom prst="rect">
            <a:avLst/>
          </a:prstGeom>
        </p:spPr>
        <p:txBody>
          <a:bodyPr/>
          <a:lstStyle/>
          <a:p>
            <a:r>
              <a:rPr lang="en-GB"/>
              <a:t>Click to edit Master title style</a:t>
            </a:r>
            <a:endParaRPr lang="en-US"/>
          </a:p>
        </p:txBody>
      </p:sp>
      <p:sp>
        <p:nvSpPr>
          <p:cNvPr id="4" name="Picture Placeholder 8"/>
          <p:cNvSpPr>
            <a:spLocks noGrp="1"/>
          </p:cNvSpPr>
          <p:nvPr>
            <p:ph type="pic" sz="quarter" idx="12"/>
          </p:nvPr>
        </p:nvSpPr>
        <p:spPr>
          <a:xfrm>
            <a:off x="1598367" y="1169890"/>
            <a:ext cx="3417289" cy="4518220"/>
          </a:xfrm>
          <a:prstGeom prst="rect">
            <a:avLst/>
          </a:prstGeom>
          <a:gradFill>
            <a:gsLst>
              <a:gs pos="0">
                <a:schemeClr val="tx1">
                  <a:alpha val="40000"/>
                </a:schemeClr>
              </a:gs>
              <a:gs pos="99000">
                <a:schemeClr val="tx1">
                  <a:alpha val="20000"/>
                </a:schemeClr>
              </a:gs>
            </a:gsLst>
            <a:lin ang="5400000" scaled="1"/>
          </a:gradFill>
          <a:ln>
            <a:noFill/>
          </a:ln>
          <a:effectLst>
            <a:outerShdw blurRad="529822" dist="167809" dir="7165638" sx="100059" sy="100059" algn="ctr" rotWithShape="0">
              <a:schemeClr val="accent2">
                <a:lumMod val="75000"/>
                <a:alpha val="19000"/>
              </a:schemeClr>
            </a:outerShdw>
          </a:effectLst>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5" name="Text Placeholder 8">
            <a:extLst>
              <a:ext uri="{FF2B5EF4-FFF2-40B4-BE49-F238E27FC236}">
                <a16:creationId xmlns:a16="http://schemas.microsoft.com/office/drawing/2014/main" id="{69BB66FA-60E1-EE46-84A2-692E760A8DD7}"/>
              </a:ext>
            </a:extLst>
          </p:cNvPr>
          <p:cNvSpPr>
            <a:spLocks noGrp="1"/>
          </p:cNvSpPr>
          <p:nvPr>
            <p:ph type="body" sz="quarter" idx="13"/>
          </p:nvPr>
        </p:nvSpPr>
        <p:spPr>
          <a:xfrm>
            <a:off x="5747512" y="2497757"/>
            <a:ext cx="4664667" cy="315912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6" name="Footer Placeholder 5">
            <a:extLst>
              <a:ext uri="{FF2B5EF4-FFF2-40B4-BE49-F238E27FC236}">
                <a16:creationId xmlns:a16="http://schemas.microsoft.com/office/drawing/2014/main" id="{724E36E4-2774-106B-F009-BE5A18805725}"/>
              </a:ext>
            </a:extLst>
          </p:cNvPr>
          <p:cNvSpPr>
            <a:spLocks noGrp="1"/>
          </p:cNvSpPr>
          <p:nvPr>
            <p:ph type="ftr" sz="quarter" idx="14"/>
          </p:nvPr>
        </p:nvSpPr>
        <p:spPr/>
        <p:txBody>
          <a:bodyPr/>
          <a:lstStyle/>
          <a:p>
            <a:endParaRPr lang="en-NO"/>
          </a:p>
        </p:txBody>
      </p:sp>
    </p:spTree>
    <p:extLst>
      <p:ext uri="{BB962C8B-B14F-4D97-AF65-F5344CB8AC3E}">
        <p14:creationId xmlns:p14="http://schemas.microsoft.com/office/powerpoint/2010/main" val="4274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Left Picture 5">
    <p:spTree>
      <p:nvGrpSpPr>
        <p:cNvPr id="1" name=""/>
        <p:cNvGrpSpPr/>
        <p:nvPr/>
      </p:nvGrpSpPr>
      <p:grpSpPr>
        <a:xfrm>
          <a:off x="0" y="0"/>
          <a:ext cx="0" cy="0"/>
          <a:chOff x="0" y="0"/>
          <a:chExt cx="0" cy="0"/>
        </a:xfrm>
      </p:grpSpPr>
      <p:sp>
        <p:nvSpPr>
          <p:cNvPr id="2" name="Title 1"/>
          <p:cNvSpPr>
            <a:spLocks noGrp="1"/>
          </p:cNvSpPr>
          <p:nvPr>
            <p:ph type="title"/>
          </p:nvPr>
        </p:nvSpPr>
        <p:spPr>
          <a:xfrm>
            <a:off x="3987385" y="946702"/>
            <a:ext cx="6832444" cy="1249845"/>
          </a:xfrm>
          <a:prstGeom prst="rect">
            <a:avLst/>
          </a:prstGeom>
        </p:spPr>
        <p:txBody>
          <a:bodyPr/>
          <a:lstStyle/>
          <a:p>
            <a:r>
              <a:rPr lang="en-GB"/>
              <a:t>Click to edit Master title style</a:t>
            </a:r>
            <a:endParaRPr lang="en-US"/>
          </a:p>
        </p:txBody>
      </p:sp>
      <p:sp>
        <p:nvSpPr>
          <p:cNvPr id="4" name="Picture Placeholder 8"/>
          <p:cNvSpPr>
            <a:spLocks noGrp="1"/>
          </p:cNvSpPr>
          <p:nvPr>
            <p:ph type="pic" sz="quarter" idx="12"/>
          </p:nvPr>
        </p:nvSpPr>
        <p:spPr>
          <a:xfrm>
            <a:off x="0" y="0"/>
            <a:ext cx="3043596" cy="6858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5" name="Text Placeholder 8">
            <a:extLst>
              <a:ext uri="{FF2B5EF4-FFF2-40B4-BE49-F238E27FC236}">
                <a16:creationId xmlns:a16="http://schemas.microsoft.com/office/drawing/2014/main" id="{F7B7DB1C-5106-7542-8134-C8E40CE42F4C}"/>
              </a:ext>
            </a:extLst>
          </p:cNvPr>
          <p:cNvSpPr>
            <a:spLocks noGrp="1"/>
          </p:cNvSpPr>
          <p:nvPr>
            <p:ph type="body" sz="quarter" idx="13"/>
          </p:nvPr>
        </p:nvSpPr>
        <p:spPr>
          <a:xfrm>
            <a:off x="3987386" y="2454275"/>
            <a:ext cx="6832444" cy="3159125"/>
          </a:xfrm>
        </p:spPr>
        <p:txBody>
          <a:bodyPr/>
          <a:lstStyle>
            <a:lvl1pPr marL="0" indent="0">
              <a:buFont typeface="Arial" panose="020B0604020202020204" pitchFamily="34" charset="0"/>
              <a:buNone/>
              <a:defRPr/>
            </a:lvl1pPr>
            <a:lvl2pPr marL="358775" indent="0">
              <a:buFont typeface="Arial" panose="020B0604020202020204" pitchFamily="34" charset="0"/>
              <a:buNone/>
              <a:defRPr/>
            </a:lvl2pPr>
            <a:lvl3pPr marL="674687" indent="0">
              <a:buFont typeface="Arial" panose="020B0604020202020204" pitchFamily="34" charset="0"/>
              <a:buNone/>
              <a:defRPr/>
            </a:lvl3pPr>
            <a:lvl4pPr marL="1023938" indent="0">
              <a:buFont typeface="Arial" panose="020B0604020202020204" pitchFamily="34" charset="0"/>
              <a:buNone/>
              <a:defRPr/>
            </a:lvl4pPr>
            <a:lvl5pPr marL="1397000" indent="0">
              <a:buFont typeface="Arial" panose="020B0604020202020204" pitchFamily="34" charse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6" name="Footer Placeholder 5">
            <a:extLst>
              <a:ext uri="{FF2B5EF4-FFF2-40B4-BE49-F238E27FC236}">
                <a16:creationId xmlns:a16="http://schemas.microsoft.com/office/drawing/2014/main" id="{777F2A17-B2A3-05DE-6F4D-5FA7C2B56252}"/>
              </a:ext>
            </a:extLst>
          </p:cNvPr>
          <p:cNvSpPr>
            <a:spLocks noGrp="1"/>
          </p:cNvSpPr>
          <p:nvPr>
            <p:ph type="ftr" sz="quarter" idx="14"/>
          </p:nvPr>
        </p:nvSpPr>
        <p:spPr/>
        <p:txBody>
          <a:bodyPr/>
          <a:lstStyle/>
          <a:p>
            <a:endParaRPr lang="en-NO"/>
          </a:p>
        </p:txBody>
      </p:sp>
    </p:spTree>
    <p:extLst>
      <p:ext uri="{BB962C8B-B14F-4D97-AF65-F5344CB8AC3E}">
        <p14:creationId xmlns:p14="http://schemas.microsoft.com/office/powerpoint/2010/main" val="2083827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Right Picture 6">
    <p:spTree>
      <p:nvGrpSpPr>
        <p:cNvPr id="1" name=""/>
        <p:cNvGrpSpPr/>
        <p:nvPr/>
      </p:nvGrpSpPr>
      <p:grpSpPr>
        <a:xfrm>
          <a:off x="0" y="0"/>
          <a:ext cx="0" cy="0"/>
          <a:chOff x="0" y="0"/>
          <a:chExt cx="0" cy="0"/>
        </a:xfrm>
      </p:grpSpPr>
      <p:sp>
        <p:nvSpPr>
          <p:cNvPr id="2" name="Title 1"/>
          <p:cNvSpPr>
            <a:spLocks noGrp="1"/>
          </p:cNvSpPr>
          <p:nvPr>
            <p:ph type="title"/>
          </p:nvPr>
        </p:nvSpPr>
        <p:spPr>
          <a:xfrm>
            <a:off x="1569053" y="946702"/>
            <a:ext cx="4206713" cy="1249845"/>
          </a:xfrm>
        </p:spPr>
        <p:txBody>
          <a:bodyPr/>
          <a:lstStyle/>
          <a:p>
            <a:r>
              <a:rPr lang="en-GB"/>
              <a:t>Click to edit Master title style</a:t>
            </a:r>
            <a:endParaRPr lang="en-US"/>
          </a:p>
        </p:txBody>
      </p:sp>
      <p:sp>
        <p:nvSpPr>
          <p:cNvPr id="3" name="Picture Placeholder 8"/>
          <p:cNvSpPr>
            <a:spLocks noGrp="1"/>
          </p:cNvSpPr>
          <p:nvPr>
            <p:ph type="pic" sz="quarter" idx="14"/>
          </p:nvPr>
        </p:nvSpPr>
        <p:spPr>
          <a:xfrm>
            <a:off x="5775766" y="1135075"/>
            <a:ext cx="5118353" cy="4574846"/>
          </a:xfrm>
          <a:prstGeom prst="rect">
            <a:avLst/>
          </a:prstGeom>
          <a:solidFill>
            <a:schemeClr val="tx2"/>
          </a:solidFill>
          <a:ln>
            <a:noFill/>
          </a:ln>
          <a:effectLst>
            <a:outerShdw blurRad="376843" dist="86160" dir="2580000" algn="t" rotWithShape="0">
              <a:schemeClr val="accent2">
                <a:lumMod val="75000"/>
                <a:alpha val="0"/>
              </a:schemeClr>
            </a:outerShdw>
          </a:effectLst>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5" name="Text Placeholder 8">
            <a:extLst>
              <a:ext uri="{FF2B5EF4-FFF2-40B4-BE49-F238E27FC236}">
                <a16:creationId xmlns:a16="http://schemas.microsoft.com/office/drawing/2014/main" id="{4AD033A5-129C-CC43-B521-F2D07C0D004E}"/>
              </a:ext>
            </a:extLst>
          </p:cNvPr>
          <p:cNvSpPr>
            <a:spLocks noGrp="1"/>
          </p:cNvSpPr>
          <p:nvPr>
            <p:ph type="body" sz="quarter" idx="13"/>
          </p:nvPr>
        </p:nvSpPr>
        <p:spPr>
          <a:xfrm>
            <a:off x="1569054" y="2454275"/>
            <a:ext cx="4206713" cy="3159125"/>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6" name="Footer Placeholder 5">
            <a:extLst>
              <a:ext uri="{FF2B5EF4-FFF2-40B4-BE49-F238E27FC236}">
                <a16:creationId xmlns:a16="http://schemas.microsoft.com/office/drawing/2014/main" id="{772EE7F8-6CB8-DD48-1605-7A78500226CC}"/>
              </a:ext>
            </a:extLst>
          </p:cNvPr>
          <p:cNvSpPr>
            <a:spLocks noGrp="1"/>
          </p:cNvSpPr>
          <p:nvPr>
            <p:ph type="ftr" sz="quarter" idx="15"/>
          </p:nvPr>
        </p:nvSpPr>
        <p:spPr/>
        <p:txBody>
          <a:bodyPr/>
          <a:lstStyle/>
          <a:p>
            <a:endParaRPr lang="en-NO"/>
          </a:p>
        </p:txBody>
      </p:sp>
    </p:spTree>
    <p:extLst>
      <p:ext uri="{BB962C8B-B14F-4D97-AF65-F5344CB8AC3E}">
        <p14:creationId xmlns:p14="http://schemas.microsoft.com/office/powerpoint/2010/main" val="4267384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2 pictures">
    <p:spTree>
      <p:nvGrpSpPr>
        <p:cNvPr id="1" name=""/>
        <p:cNvGrpSpPr/>
        <p:nvPr/>
      </p:nvGrpSpPr>
      <p:grpSpPr>
        <a:xfrm>
          <a:off x="0" y="0"/>
          <a:ext cx="0" cy="0"/>
          <a:chOff x="0" y="0"/>
          <a:chExt cx="0" cy="0"/>
        </a:xfrm>
      </p:grpSpPr>
      <p:sp>
        <p:nvSpPr>
          <p:cNvPr id="6" name="Picture Placeholder 8"/>
          <p:cNvSpPr>
            <a:spLocks noGrp="1"/>
          </p:cNvSpPr>
          <p:nvPr>
            <p:ph type="pic" sz="quarter" idx="14"/>
          </p:nvPr>
        </p:nvSpPr>
        <p:spPr>
          <a:xfrm>
            <a:off x="7902918" y="1406769"/>
            <a:ext cx="3081605" cy="4021015"/>
          </a:xfrm>
          <a:prstGeom prst="rect">
            <a:avLst/>
          </a:prstGeom>
          <a:gradFill>
            <a:gsLst>
              <a:gs pos="0">
                <a:schemeClr val="tx2">
                  <a:lumMod val="75000"/>
                </a:schemeClr>
              </a:gs>
              <a:gs pos="100000">
                <a:schemeClr val="tx2">
                  <a:lumMod val="60000"/>
                  <a:lumOff val="40000"/>
                </a:schemeClr>
              </a:gs>
            </a:gsLst>
            <a:lin ang="6600000" scaled="0"/>
          </a:gradFill>
          <a:ln>
            <a:noFill/>
          </a:ln>
          <a:effectLst>
            <a:outerShdw blurRad="762000" dist="254000" dir="5400000" algn="t" rotWithShape="0">
              <a:prstClr val="black">
                <a:alpha val="0"/>
              </a:prstClr>
            </a:outerShdw>
          </a:effectLst>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5" name="Picture Placeholder 8"/>
          <p:cNvSpPr>
            <a:spLocks noGrp="1"/>
          </p:cNvSpPr>
          <p:nvPr>
            <p:ph type="pic" sz="quarter" idx="13"/>
          </p:nvPr>
        </p:nvSpPr>
        <p:spPr>
          <a:xfrm>
            <a:off x="4550117" y="1403901"/>
            <a:ext cx="3071367" cy="4021015"/>
          </a:xfrm>
          <a:prstGeom prst="rect">
            <a:avLst/>
          </a:prstGeom>
          <a:gradFill>
            <a:gsLst>
              <a:gs pos="0">
                <a:schemeClr val="tx2">
                  <a:lumMod val="75000"/>
                </a:schemeClr>
              </a:gs>
              <a:gs pos="100000">
                <a:schemeClr val="tx2">
                  <a:lumMod val="60000"/>
                  <a:lumOff val="40000"/>
                </a:schemeClr>
              </a:gs>
            </a:gsLst>
            <a:lin ang="6600000" scaled="0"/>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7" name="Title 1"/>
          <p:cNvSpPr>
            <a:spLocks noGrp="1"/>
          </p:cNvSpPr>
          <p:nvPr>
            <p:ph type="title"/>
          </p:nvPr>
        </p:nvSpPr>
        <p:spPr>
          <a:xfrm>
            <a:off x="1484028" y="1696980"/>
            <a:ext cx="2630773" cy="1249845"/>
          </a:xfrm>
          <a:prstGeom prst="rect">
            <a:avLst/>
          </a:prstGeom>
        </p:spPr>
        <p:txBody>
          <a:bodyPr/>
          <a:lstStyle/>
          <a:p>
            <a:r>
              <a:rPr lang="en-GB"/>
              <a:t>Click to edit Master title style</a:t>
            </a:r>
            <a:endParaRPr lang="en-US"/>
          </a:p>
        </p:txBody>
      </p:sp>
      <p:sp>
        <p:nvSpPr>
          <p:cNvPr id="8" name="Text Placeholder 8">
            <a:extLst>
              <a:ext uri="{FF2B5EF4-FFF2-40B4-BE49-F238E27FC236}">
                <a16:creationId xmlns:a16="http://schemas.microsoft.com/office/drawing/2014/main" id="{6EE6789D-4B54-3C44-8E5C-F4FBB91A115E}"/>
              </a:ext>
            </a:extLst>
          </p:cNvPr>
          <p:cNvSpPr>
            <a:spLocks noGrp="1"/>
          </p:cNvSpPr>
          <p:nvPr>
            <p:ph type="body" sz="quarter" idx="15"/>
          </p:nvPr>
        </p:nvSpPr>
        <p:spPr>
          <a:xfrm>
            <a:off x="1484028" y="3217762"/>
            <a:ext cx="2630773" cy="2207154"/>
          </a:xfrm>
        </p:spPr>
        <p:txBody>
          <a:bodyPr/>
          <a:lstStyle>
            <a:lvl1pPr marL="0" indent="0">
              <a:buNone/>
              <a:defRPr/>
            </a:lvl1pPr>
            <a:lvl2pPr marL="358775" indent="0">
              <a:buNone/>
              <a:defRPr/>
            </a:lvl2pPr>
            <a:lvl3pPr marL="674687" indent="0">
              <a:buNone/>
              <a:defRPr/>
            </a:lvl3pPr>
            <a:lvl4pPr marL="1023938" indent="0">
              <a:buNone/>
              <a:defRPr/>
            </a:lvl4pPr>
            <a:lvl5pPr marL="1397000"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3" name="Footer Placeholder 2">
            <a:extLst>
              <a:ext uri="{FF2B5EF4-FFF2-40B4-BE49-F238E27FC236}">
                <a16:creationId xmlns:a16="http://schemas.microsoft.com/office/drawing/2014/main" id="{5E216709-C020-59D0-64D2-9F12691E248F}"/>
              </a:ext>
            </a:extLst>
          </p:cNvPr>
          <p:cNvSpPr>
            <a:spLocks noGrp="1"/>
          </p:cNvSpPr>
          <p:nvPr>
            <p:ph type="ftr" sz="quarter" idx="16"/>
          </p:nvPr>
        </p:nvSpPr>
        <p:spPr/>
        <p:txBody>
          <a:bodyPr/>
          <a:lstStyle/>
          <a:p>
            <a:endParaRPr lang="en-NO"/>
          </a:p>
        </p:txBody>
      </p:sp>
    </p:spTree>
    <p:extLst>
      <p:ext uri="{BB962C8B-B14F-4D97-AF65-F5344CB8AC3E}">
        <p14:creationId xmlns:p14="http://schemas.microsoft.com/office/powerpoint/2010/main" val="2914754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500" fill="hold"/>
                                        <p:tgtEl>
                                          <p:spTgt spid="5"/>
                                        </p:tgtEl>
                                        <p:attrNameLst>
                                          <p:attrName>ppt_x</p:attrName>
                                        </p:attrNameLst>
                                      </p:cBhvr>
                                      <p:tavLst>
                                        <p:tav tm="0">
                                          <p:val>
                                            <p:strVal val="#ppt_x"/>
                                          </p:val>
                                        </p:tav>
                                        <p:tav tm="100000">
                                          <p:val>
                                            <p:strVal val="#ppt_x"/>
                                          </p:val>
                                        </p:tav>
                                      </p:tavLst>
                                    </p:anim>
                                    <p:anim calcmode="lin" valueType="num">
                                      <p:cBhvr additive="base">
                                        <p:cTn id="8" dur="1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3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ppt_x"/>
                                          </p:val>
                                        </p:tav>
                                        <p:tav tm="100000">
                                          <p:val>
                                            <p:strVal val="#ppt_x"/>
                                          </p:val>
                                        </p:tav>
                                      </p:tavLst>
                                    </p:anim>
                                    <p:anim calcmode="lin" valueType="num">
                                      <p:cBhvr additive="base">
                                        <p:cTn id="12" dur="1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4 Pictures ">
    <p:spTree>
      <p:nvGrpSpPr>
        <p:cNvPr id="1" name=""/>
        <p:cNvGrpSpPr/>
        <p:nvPr/>
      </p:nvGrpSpPr>
      <p:grpSpPr>
        <a:xfrm>
          <a:off x="0" y="0"/>
          <a:ext cx="0" cy="0"/>
          <a:chOff x="0" y="0"/>
          <a:chExt cx="0" cy="0"/>
        </a:xfrm>
      </p:grpSpPr>
      <p:sp>
        <p:nvSpPr>
          <p:cNvPr id="2" name="Title 1"/>
          <p:cNvSpPr>
            <a:spLocks noGrp="1"/>
          </p:cNvSpPr>
          <p:nvPr>
            <p:ph type="title"/>
          </p:nvPr>
        </p:nvSpPr>
        <p:spPr>
          <a:xfrm>
            <a:off x="2028825" y="946702"/>
            <a:ext cx="4067176" cy="1249845"/>
          </a:xfrm>
          <a:prstGeom prst="rect">
            <a:avLst/>
          </a:prstGeom>
        </p:spPr>
        <p:txBody>
          <a:bodyPr/>
          <a:lstStyle/>
          <a:p>
            <a:r>
              <a:rPr lang="en-GB"/>
              <a:t>Click to edit Master title style</a:t>
            </a:r>
            <a:endParaRPr lang="en-US"/>
          </a:p>
        </p:txBody>
      </p:sp>
      <p:sp>
        <p:nvSpPr>
          <p:cNvPr id="4" name="Picture Placeholder 8"/>
          <p:cNvSpPr>
            <a:spLocks noGrp="1"/>
          </p:cNvSpPr>
          <p:nvPr>
            <p:ph type="pic" sz="quarter" idx="14"/>
          </p:nvPr>
        </p:nvSpPr>
        <p:spPr>
          <a:xfrm>
            <a:off x="4063466" y="2286000"/>
            <a:ext cx="2032000" cy="2865120"/>
          </a:xfrm>
          <a:prstGeom prst="rect">
            <a:avLst/>
          </a:prstGeom>
          <a:solidFill>
            <a:schemeClr val="tx2">
              <a:lumMod val="40000"/>
              <a:lumOff val="60000"/>
            </a:schemeClr>
          </a:solidFill>
          <a:ln>
            <a:noFill/>
          </a:ln>
          <a:effectLst>
            <a:outerShdw blurRad="762000" dist="254000" dir="5400000" algn="t" rotWithShape="0">
              <a:prstClr val="black">
                <a:alpha val="0"/>
              </a:prstClr>
            </a:outerShdw>
          </a:effectLst>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5" name="Picture Placeholder 8"/>
          <p:cNvSpPr>
            <a:spLocks noGrp="1"/>
          </p:cNvSpPr>
          <p:nvPr>
            <p:ph type="pic" sz="quarter" idx="13"/>
          </p:nvPr>
        </p:nvSpPr>
        <p:spPr>
          <a:xfrm>
            <a:off x="6312001" y="2286000"/>
            <a:ext cx="2032000" cy="28651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6" name="Picture Placeholder 8"/>
          <p:cNvSpPr>
            <a:spLocks noGrp="1"/>
          </p:cNvSpPr>
          <p:nvPr>
            <p:ph type="pic" sz="quarter" idx="15"/>
          </p:nvPr>
        </p:nvSpPr>
        <p:spPr>
          <a:xfrm>
            <a:off x="8560536" y="2286000"/>
            <a:ext cx="2032000" cy="28651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9" name="Picture Placeholder 8"/>
          <p:cNvSpPr>
            <a:spLocks noGrp="1"/>
          </p:cNvSpPr>
          <p:nvPr>
            <p:ph type="pic" sz="quarter" idx="18"/>
          </p:nvPr>
        </p:nvSpPr>
        <p:spPr>
          <a:xfrm>
            <a:off x="1814931" y="2286000"/>
            <a:ext cx="2032000" cy="28651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200">
                <a:solidFill>
                  <a:schemeClr val="tx1"/>
                </a:solidFill>
              </a:defRPr>
            </a:lvl1pPr>
          </a:lstStyle>
          <a:p>
            <a:pPr lvl="0"/>
            <a:r>
              <a:rPr lang="en-GB" noProof="0"/>
              <a:t>Click icon to add picture</a:t>
            </a:r>
            <a:endParaRPr lang="en-US" noProof="0"/>
          </a:p>
        </p:txBody>
      </p:sp>
      <p:sp>
        <p:nvSpPr>
          <p:cNvPr id="3" name="Footer Placeholder 2">
            <a:extLst>
              <a:ext uri="{FF2B5EF4-FFF2-40B4-BE49-F238E27FC236}">
                <a16:creationId xmlns:a16="http://schemas.microsoft.com/office/drawing/2014/main" id="{900B3B6E-8C6E-CB45-8890-866899D7B811}"/>
              </a:ext>
            </a:extLst>
          </p:cNvPr>
          <p:cNvSpPr>
            <a:spLocks noGrp="1"/>
          </p:cNvSpPr>
          <p:nvPr>
            <p:ph type="ftr" sz="quarter" idx="19"/>
          </p:nvPr>
        </p:nvSpPr>
        <p:spPr>
          <a:xfrm>
            <a:off x="7712303" y="6324641"/>
            <a:ext cx="3923472" cy="365125"/>
          </a:xfrm>
          <a:prstGeom prst="rect">
            <a:avLst/>
          </a:prstGeom>
        </p:spPr>
        <p:txBody>
          <a:bodyPr/>
          <a:lstStyle/>
          <a:p>
            <a:endParaRPr lang="en-NO"/>
          </a:p>
        </p:txBody>
      </p:sp>
    </p:spTree>
    <p:extLst>
      <p:ext uri="{BB962C8B-B14F-4D97-AF65-F5344CB8AC3E}">
        <p14:creationId xmlns:p14="http://schemas.microsoft.com/office/powerpoint/2010/main" val="1994372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ppt_x"/>
                                          </p:val>
                                        </p:tav>
                                        <p:tav tm="100000">
                                          <p:val>
                                            <p:strVal val="#ppt_x"/>
                                          </p:val>
                                        </p:tav>
                                      </p:tavLst>
                                    </p:anim>
                                    <p:anim calcmode="lin" valueType="num">
                                      <p:cBhvr additive="base">
                                        <p:cTn id="8" dur="1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1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ppt_x"/>
                                          </p:val>
                                        </p:tav>
                                        <p:tav tm="100000">
                                          <p:val>
                                            <p:strVal val="#ppt_x"/>
                                          </p:val>
                                        </p:tav>
                                      </p:tavLst>
                                    </p:anim>
                                    <p:anim calcmode="lin" valueType="num">
                                      <p:cBhvr additive="base">
                                        <p:cTn id="12" dur="1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2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500" fill="hold"/>
                                        <p:tgtEl>
                                          <p:spTgt spid="5"/>
                                        </p:tgtEl>
                                        <p:attrNameLst>
                                          <p:attrName>ppt_x</p:attrName>
                                        </p:attrNameLst>
                                      </p:cBhvr>
                                      <p:tavLst>
                                        <p:tav tm="0">
                                          <p:val>
                                            <p:strVal val="#ppt_x"/>
                                          </p:val>
                                        </p:tav>
                                        <p:tav tm="100000">
                                          <p:val>
                                            <p:strVal val="#ppt_x"/>
                                          </p:val>
                                        </p:tav>
                                      </p:tavLst>
                                    </p:anim>
                                    <p:anim calcmode="lin" valueType="num">
                                      <p:cBhvr additive="base">
                                        <p:cTn id="16" dur="1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decel="50000" fill="hold" grpId="0" nodeType="withEffect">
                                  <p:stCondLst>
                                    <p:cond delay="3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500" fill="hold"/>
                                        <p:tgtEl>
                                          <p:spTgt spid="6"/>
                                        </p:tgtEl>
                                        <p:attrNameLst>
                                          <p:attrName>ppt_x</p:attrName>
                                        </p:attrNameLst>
                                      </p:cBhvr>
                                      <p:tavLst>
                                        <p:tav tm="0">
                                          <p:val>
                                            <p:strVal val="#ppt_x"/>
                                          </p:val>
                                        </p:tav>
                                        <p:tav tm="100000">
                                          <p:val>
                                            <p:strVal val="#ppt_x"/>
                                          </p:val>
                                        </p:tav>
                                      </p:tavLst>
                                    </p:anim>
                                    <p:anim calcmode="lin" valueType="num">
                                      <p:cBhvr additive="base">
                                        <p:cTn id="20" dur="1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animBg="1"/>
    </p:bld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type="blank">
  <p:cSld name="Tom">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0A52240-03F6-1684-256D-0BB2337D71EC}"/>
              </a:ext>
            </a:extLst>
          </p:cNvPr>
          <p:cNvSpPr txBox="1"/>
          <p:nvPr userDrawn="1"/>
        </p:nvSpPr>
        <p:spPr>
          <a:xfrm>
            <a:off x="4222865" y="4522124"/>
            <a:ext cx="2850240" cy="320976"/>
          </a:xfrm>
          <a:prstGeom prst="rect">
            <a:avLst/>
          </a:prstGeom>
          <a:noFill/>
        </p:spPr>
        <p:txBody>
          <a:bodyPr wrap="none" lIns="0" tIns="36000" rIns="216000" bIns="36000" rtlCol="0">
            <a:spAutoFit/>
          </a:bodyPr>
          <a:lstStyle/>
          <a:p>
            <a:pPr>
              <a:lnSpc>
                <a:spcPct val="130000"/>
              </a:lnSpc>
              <a:spcBef>
                <a:spcPts val="1000"/>
              </a:spcBef>
            </a:pPr>
            <a:r>
              <a:rPr lang="en-NO" sz="1400" b="1"/>
              <a:t>DUPLICATED MASTER, change!!</a:t>
            </a:r>
          </a:p>
        </p:txBody>
      </p:sp>
    </p:spTree>
    <p:extLst>
      <p:ext uri="{BB962C8B-B14F-4D97-AF65-F5344CB8AC3E}">
        <p14:creationId xmlns:p14="http://schemas.microsoft.com/office/powerpoint/2010/main" val="1759260829"/>
      </p:ext>
    </p:extLst>
  </p:cSld>
  <p:clrMapOvr>
    <a:masterClrMapping/>
  </p:clrMapOvr>
  <p:transition spd="slow">
    <p:push/>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p>
        </p:txBody>
      </p:sp>
      <p:sp>
        <p:nvSpPr>
          <p:cNvPr id="6" name="TextBox 5">
            <a:extLst>
              <a:ext uri="{FF2B5EF4-FFF2-40B4-BE49-F238E27FC236}">
                <a16:creationId xmlns:a16="http://schemas.microsoft.com/office/drawing/2014/main" id="{8FB85ECE-4613-155E-1646-75C355BBFE2A}"/>
              </a:ext>
            </a:extLst>
          </p:cNvPr>
          <p:cNvSpPr txBox="1"/>
          <p:nvPr userDrawn="1"/>
        </p:nvSpPr>
        <p:spPr>
          <a:xfrm>
            <a:off x="4222865" y="4522124"/>
            <a:ext cx="2850240" cy="320976"/>
          </a:xfrm>
          <a:prstGeom prst="rect">
            <a:avLst/>
          </a:prstGeom>
          <a:noFill/>
        </p:spPr>
        <p:txBody>
          <a:bodyPr wrap="none" lIns="0" tIns="36000" rIns="216000" bIns="36000" rtlCol="0">
            <a:spAutoFit/>
          </a:bodyPr>
          <a:lstStyle/>
          <a:p>
            <a:pPr>
              <a:lnSpc>
                <a:spcPct val="130000"/>
              </a:lnSpc>
              <a:spcBef>
                <a:spcPts val="1000"/>
              </a:spcBef>
            </a:pPr>
            <a:r>
              <a:rPr lang="en-NO" sz="1400" b="1"/>
              <a:t>DUPLICATED MASTER, change!!</a:t>
            </a:r>
          </a:p>
        </p:txBody>
      </p:sp>
    </p:spTree>
    <p:extLst>
      <p:ext uri="{BB962C8B-B14F-4D97-AF65-F5344CB8AC3E}">
        <p14:creationId xmlns:p14="http://schemas.microsoft.com/office/powerpoint/2010/main" val="364601875"/>
      </p:ext>
    </p:extLst>
  </p:cSld>
  <p:clrMapOvr>
    <a:masterClrMapping/>
  </p:clrMapOvr>
  <p:transition spd="slow">
    <p:push/>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userDrawn="1">
  <p:cSld name="Tittel, hvi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084343" y="2570956"/>
            <a:ext cx="3600000" cy="1716087"/>
          </a:xfrm>
        </p:spPr>
        <p:txBody>
          <a:bodyPr lIns="0" anchor="t">
            <a:normAutofit/>
          </a:bodyPr>
          <a:lstStyle>
            <a:lvl1pPr algn="l">
              <a:defRPr sz="3600" b="1">
                <a:solidFill>
                  <a:schemeClr val="tx1"/>
                </a:solidFill>
              </a:defRPr>
            </a:lvl1pPr>
          </a:lstStyle>
          <a:p>
            <a:r>
              <a:rPr lang="nb-NO" noProof="0"/>
              <a:t>Tittel på foredraget</a:t>
            </a:r>
          </a:p>
        </p:txBody>
      </p:sp>
      <p:sp>
        <p:nvSpPr>
          <p:cNvPr id="8" name="Picture Placeholder 7"/>
          <p:cNvSpPr>
            <a:spLocks noGrp="1"/>
          </p:cNvSpPr>
          <p:nvPr>
            <p:ph type="pic" sz="quarter" idx="13" hasCustomPrompt="1"/>
          </p:nvPr>
        </p:nvSpPr>
        <p:spPr>
          <a:xfrm>
            <a:off x="0" y="0"/>
            <a:ext cx="7448550" cy="6879102"/>
          </a:xfrm>
          <a:solidFill>
            <a:schemeClr val="bg2"/>
          </a:solidFill>
        </p:spPr>
        <p:txBody>
          <a:bodyPr tIns="1080000"/>
          <a:lstStyle>
            <a:lvl1pPr algn="ctr">
              <a:defRPr b="0"/>
            </a:lvl1pPr>
          </a:lstStyle>
          <a:p>
            <a:r>
              <a:rPr lang="nb-NO"/>
              <a:t>Klikk på bildeikonet under for å legge til et bilde som fyller den grå rammen.</a:t>
            </a:r>
          </a:p>
        </p:txBody>
      </p:sp>
      <p:sp>
        <p:nvSpPr>
          <p:cNvPr id="23" name="Plassholder for tekst 22">
            <a:extLst>
              <a:ext uri="{FF2B5EF4-FFF2-40B4-BE49-F238E27FC236}">
                <a16:creationId xmlns:a16="http://schemas.microsoft.com/office/drawing/2014/main" id="{3229145B-5669-464C-AC58-AA70F94DEBD8}"/>
              </a:ext>
            </a:extLst>
          </p:cNvPr>
          <p:cNvSpPr>
            <a:spLocks noGrp="1"/>
          </p:cNvSpPr>
          <p:nvPr>
            <p:ph type="body" idx="16" hasCustomPrompt="1"/>
          </p:nvPr>
        </p:nvSpPr>
        <p:spPr>
          <a:xfrm>
            <a:off x="7864475" y="5080000"/>
            <a:ext cx="3434836" cy="288959"/>
          </a:xfrm>
        </p:spPr>
        <p:txBody>
          <a:bodyPr/>
          <a:lstStyle>
            <a:lvl1pPr>
              <a:defRPr b="1"/>
            </a:lvl1pPr>
          </a:lstStyle>
          <a:p>
            <a:r>
              <a:rPr lang="nb-NO"/>
              <a:t>Navn</a:t>
            </a:r>
          </a:p>
        </p:txBody>
      </p:sp>
      <p:sp>
        <p:nvSpPr>
          <p:cNvPr id="24" name="Plassholder for tekst 22">
            <a:extLst>
              <a:ext uri="{FF2B5EF4-FFF2-40B4-BE49-F238E27FC236}">
                <a16:creationId xmlns:a16="http://schemas.microsoft.com/office/drawing/2014/main" id="{C4225ACB-4DAE-0545-9271-5AC3F8CBFB8B}"/>
              </a:ext>
            </a:extLst>
          </p:cNvPr>
          <p:cNvSpPr>
            <a:spLocks noGrp="1"/>
          </p:cNvSpPr>
          <p:nvPr>
            <p:ph type="body" idx="17" hasCustomPrompt="1"/>
          </p:nvPr>
        </p:nvSpPr>
        <p:spPr>
          <a:xfrm>
            <a:off x="7864475" y="5336301"/>
            <a:ext cx="3434836" cy="288959"/>
          </a:xfrm>
        </p:spPr>
        <p:txBody>
          <a:bodyPr/>
          <a:lstStyle>
            <a:lvl1pPr>
              <a:defRPr b="0"/>
            </a:lvl1pPr>
          </a:lstStyle>
          <a:p>
            <a:r>
              <a:rPr lang="nb-NO"/>
              <a:t>Tittel</a:t>
            </a:r>
          </a:p>
        </p:txBody>
      </p:sp>
      <p:sp>
        <p:nvSpPr>
          <p:cNvPr id="25" name="Plassholder for tekst 22">
            <a:extLst>
              <a:ext uri="{FF2B5EF4-FFF2-40B4-BE49-F238E27FC236}">
                <a16:creationId xmlns:a16="http://schemas.microsoft.com/office/drawing/2014/main" id="{136B1116-6008-3349-8BD4-C3AE00688DEB}"/>
              </a:ext>
            </a:extLst>
          </p:cNvPr>
          <p:cNvSpPr>
            <a:spLocks noGrp="1"/>
          </p:cNvSpPr>
          <p:nvPr>
            <p:ph type="body" idx="18" hasCustomPrompt="1"/>
          </p:nvPr>
        </p:nvSpPr>
        <p:spPr>
          <a:xfrm>
            <a:off x="7864475" y="5946877"/>
            <a:ext cx="3434836" cy="288959"/>
          </a:xfrm>
        </p:spPr>
        <p:txBody>
          <a:bodyPr/>
          <a:lstStyle>
            <a:lvl1pPr>
              <a:defRPr b="0"/>
            </a:lvl1pPr>
          </a:lstStyle>
          <a:p>
            <a:r>
              <a:rPr lang="nb-NO"/>
              <a:t>Dato (1. januar 2018)</a:t>
            </a:r>
          </a:p>
        </p:txBody>
      </p:sp>
    </p:spTree>
    <p:extLst>
      <p:ext uri="{BB962C8B-B14F-4D97-AF65-F5344CB8AC3E}">
        <p14:creationId xmlns:p14="http://schemas.microsoft.com/office/powerpoint/2010/main" val="2834300580"/>
      </p:ext>
    </p:extLst>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userDrawn="1">
  <p:cSld name="Background graphics GREEN">
    <p:bg>
      <p:bgPr>
        <a:gradFill>
          <a:gsLst>
            <a:gs pos="0">
              <a:schemeClr val="bg2"/>
            </a:gs>
            <a:gs pos="99000">
              <a:schemeClr val="bg1">
                <a:alpha val="11464"/>
              </a:schemeClr>
            </a:gs>
          </a:gsLst>
          <a:lin ang="5400000" scaled="1"/>
        </a:gradFill>
        <a:effectLst/>
      </p:bgPr>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8924DDAE-ADCF-E722-2C11-12A39E4C98B1}"/>
              </a:ext>
            </a:extLst>
          </p:cNvPr>
          <p:cNvSpPr>
            <a:spLocks noGrp="1"/>
          </p:cNvSpPr>
          <p:nvPr>
            <p:ph type="ftr" sz="quarter" idx="10"/>
          </p:nvPr>
        </p:nvSpPr>
        <p:spPr/>
        <p:txBody>
          <a:bodyPr/>
          <a:lstStyle/>
          <a:p>
            <a:endParaRPr lang="nb-NO"/>
          </a:p>
        </p:txBody>
      </p:sp>
    </p:spTree>
    <p:extLst>
      <p:ext uri="{BB962C8B-B14F-4D97-AF65-F5344CB8AC3E}">
        <p14:creationId xmlns:p14="http://schemas.microsoft.com/office/powerpoint/2010/main" val="3725135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userDrawn="1">
  <p:cSld name="Copyright bar/ DIGITAL">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9C1F9E06-3A78-FC22-0C6D-4DD8FE47D12A}"/>
              </a:ext>
            </a:extLst>
          </p:cNvPr>
          <p:cNvSpPr>
            <a:spLocks/>
          </p:cNvSpPr>
          <p:nvPr/>
        </p:nvSpPr>
        <p:spPr bwMode="auto">
          <a:xfrm>
            <a:off x="207163" y="6570762"/>
            <a:ext cx="792416" cy="121740"/>
          </a:xfrm>
          <a:custGeom>
            <a:avLst/>
            <a:gdLst>
              <a:gd name="T0" fmla="*/ 126189 w 747532"/>
              <a:gd name="T1" fmla="*/ 57272 h 114559"/>
              <a:gd name="T2" fmla="*/ 227997 w 747532"/>
              <a:gd name="T3" fmla="*/ 57272 h 114559"/>
              <a:gd name="T4" fmla="*/ 183461 w 747532"/>
              <a:gd name="T5" fmla="*/ 101808 h 114559"/>
              <a:gd name="T6" fmla="*/ 188033 w 747532"/>
              <a:gd name="T7" fmla="*/ 39748 h 114559"/>
              <a:gd name="T8" fmla="*/ 179177 w 747532"/>
              <a:gd name="T9" fmla="*/ 39834 h 114559"/>
              <a:gd name="T10" fmla="*/ 168281 w 747532"/>
              <a:gd name="T11" fmla="*/ 47367 h 114559"/>
              <a:gd name="T12" fmla="*/ 174922 w 747532"/>
              <a:gd name="T13" fmla="*/ 71605 h 114559"/>
              <a:gd name="T14" fmla="*/ 181003 w 747532"/>
              <a:gd name="T15" fmla="*/ 90983 h 114559"/>
              <a:gd name="T16" fmla="*/ 191900 w 747532"/>
              <a:gd name="T17" fmla="*/ 72826 h 114559"/>
              <a:gd name="T18" fmla="*/ 197923 w 747532"/>
              <a:gd name="T19" fmla="*/ 58940 h 114559"/>
              <a:gd name="T20" fmla="*/ 190362 w 747532"/>
              <a:gd name="T21" fmla="*/ 39302 h 114559"/>
              <a:gd name="T22" fmla="*/ 189844 w 747532"/>
              <a:gd name="T23" fmla="*/ 30045 h 114559"/>
              <a:gd name="T24" fmla="*/ 177093 w 747532"/>
              <a:gd name="T25" fmla="*/ 31928 h 114559"/>
              <a:gd name="T26" fmla="*/ 360785 w 747532"/>
              <a:gd name="T27" fmla="*/ 82947 h 114559"/>
              <a:gd name="T28" fmla="*/ 309636 w 747532"/>
              <a:gd name="T29" fmla="*/ 114559 h 114559"/>
              <a:gd name="T30" fmla="*/ 258603 w 747532"/>
              <a:gd name="T31" fmla="*/ 31295 h 114559"/>
              <a:gd name="T32" fmla="*/ 366923 w 747532"/>
              <a:gd name="T33" fmla="*/ 57272 h 114559"/>
              <a:gd name="T34" fmla="*/ 305970 w 747532"/>
              <a:gd name="T35" fmla="*/ 33682 h 114559"/>
              <a:gd name="T36" fmla="*/ 313834 w 747532"/>
              <a:gd name="T37" fmla="*/ 28506 h 114559"/>
              <a:gd name="T38" fmla="*/ 323681 w 747532"/>
              <a:gd name="T39" fmla="*/ 37721 h 114559"/>
              <a:gd name="T40" fmla="*/ 319369 w 747532"/>
              <a:gd name="T41" fmla="*/ 44636 h 114559"/>
              <a:gd name="T42" fmla="*/ 306546 w 747532"/>
              <a:gd name="T43" fmla="*/ 48532 h 114559"/>
              <a:gd name="T44" fmla="*/ 351786 w 747532"/>
              <a:gd name="T45" fmla="*/ 71576 h 114559"/>
              <a:gd name="T46" fmla="*/ 273309 w 747532"/>
              <a:gd name="T47" fmla="*/ 31626 h 114559"/>
              <a:gd name="T48" fmla="*/ 314308 w 747532"/>
              <a:gd name="T49" fmla="*/ 80575 h 114559"/>
              <a:gd name="T50" fmla="*/ 309924 w 747532"/>
              <a:gd name="T51" fmla="*/ 88597 h 114559"/>
              <a:gd name="T52" fmla="*/ 293593 w 747532"/>
              <a:gd name="T53" fmla="*/ 78807 h 114559"/>
              <a:gd name="T54" fmla="*/ 295232 w 747532"/>
              <a:gd name="T55" fmla="*/ 69362 h 114559"/>
              <a:gd name="T56" fmla="*/ 313245 w 747532"/>
              <a:gd name="T57" fmla="*/ 67651 h 114559"/>
              <a:gd name="T58" fmla="*/ 265115 w 747532"/>
              <a:gd name="T59" fmla="*/ 57272 h 114559"/>
              <a:gd name="T60" fmla="*/ 114559 w 747532"/>
              <a:gd name="T61" fmla="*/ 57272 h 114559"/>
              <a:gd name="T62" fmla="*/ 57286 w 747532"/>
              <a:gd name="T63" fmla="*/ 0 h 114559"/>
              <a:gd name="T64" fmla="*/ 57286 w 747532"/>
              <a:gd name="T65" fmla="*/ 12751 h 114559"/>
              <a:gd name="T66" fmla="*/ 101808 w 747532"/>
              <a:gd name="T67" fmla="*/ 57272 h 114559"/>
              <a:gd name="T68" fmla="*/ 66185 w 747532"/>
              <a:gd name="T69" fmla="*/ 57200 h 114559"/>
              <a:gd name="T70" fmla="*/ 81941 w 747532"/>
              <a:gd name="T71" fmla="*/ 52456 h 114559"/>
              <a:gd name="T72" fmla="*/ 74135 w 747532"/>
              <a:gd name="T73" fmla="*/ 40654 h 114559"/>
              <a:gd name="T74" fmla="*/ 86986 w 747532"/>
              <a:gd name="T75" fmla="*/ 68183 h 114559"/>
              <a:gd name="T76" fmla="*/ 81466 w 747532"/>
              <a:gd name="T77" fmla="*/ 62605 h 114559"/>
              <a:gd name="T78" fmla="*/ 35795 w 747532"/>
              <a:gd name="T79" fmla="*/ 57200 h 114559"/>
              <a:gd name="T80" fmla="*/ 51536 w 747532"/>
              <a:gd name="T81" fmla="*/ 52456 h 114559"/>
              <a:gd name="T82" fmla="*/ 43745 w 747532"/>
              <a:gd name="T83" fmla="*/ 40654 h 114559"/>
              <a:gd name="T84" fmla="*/ 56596 w 747532"/>
              <a:gd name="T85" fmla="*/ 68183 h 114559"/>
              <a:gd name="T86" fmla="*/ 51076 w 747532"/>
              <a:gd name="T87" fmla="*/ 62605 h 114559"/>
              <a:gd name="T88" fmla="*/ 701056 w 747532"/>
              <a:gd name="T89" fmla="*/ 73991 h 114559"/>
              <a:gd name="T90" fmla="*/ 681405 w 747532"/>
              <a:gd name="T91" fmla="*/ 105402 h 114559"/>
              <a:gd name="T92" fmla="*/ 740819 w 747532"/>
              <a:gd name="T93" fmla="*/ 41315 h 114559"/>
              <a:gd name="T94" fmla="*/ 721541 w 747532"/>
              <a:gd name="T95" fmla="*/ 42307 h 114559"/>
              <a:gd name="T96" fmla="*/ 700783 w 747532"/>
              <a:gd name="T97" fmla="*/ 54440 h 114559"/>
              <a:gd name="T98" fmla="*/ 646932 w 747532"/>
              <a:gd name="T99" fmla="*/ 8682 h 114559"/>
              <a:gd name="T100" fmla="*/ 670522 w 747532"/>
              <a:gd name="T101" fmla="*/ 105632 h 114559"/>
              <a:gd name="T102" fmla="*/ 646932 w 747532"/>
              <a:gd name="T103" fmla="*/ 8682 h 114559"/>
              <a:gd name="T104" fmla="*/ 511226 w 747532"/>
              <a:gd name="T105" fmla="*/ 8682 h 114559"/>
              <a:gd name="T106" fmla="*/ 530633 w 747532"/>
              <a:gd name="T107" fmla="*/ 39360 h 114559"/>
              <a:gd name="T108" fmla="*/ 597896 w 747532"/>
              <a:gd name="T109" fmla="*/ 8682 h 114559"/>
              <a:gd name="T110" fmla="*/ 468300 w 747532"/>
              <a:gd name="T111" fmla="*/ 105632 h 114559"/>
              <a:gd name="T112" fmla="*/ 468300 w 747532"/>
              <a:gd name="T113" fmla="*/ 8682 h 114559"/>
              <a:gd name="T114" fmla="*/ 449123 w 747532"/>
              <a:gd name="T115" fmla="*/ 8682 h 114559"/>
              <a:gd name="T116" fmla="*/ 427502 w 747532"/>
              <a:gd name="T117" fmla="*/ 105402 h 114559"/>
              <a:gd name="T118" fmla="*/ 386474 w 747532"/>
              <a:gd name="T119" fmla="*/ 28089 h 114559"/>
              <a:gd name="T120" fmla="*/ 0 w 747532"/>
              <a:gd name="T121" fmla="*/ 0 h 114559"/>
              <a:gd name="T122" fmla="*/ 747532 w 747532"/>
              <a:gd name="T123" fmla="*/ 114559 h 114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T120" t="T121" r="T122" b="T123"/>
            <a:pathLst>
              <a:path w="747532" h="114559">
                <a:moveTo>
                  <a:pt x="240734" y="57272"/>
                </a:moveTo>
                <a:cubicBezTo>
                  <a:pt x="240734" y="88870"/>
                  <a:pt x="215045" y="114559"/>
                  <a:pt x="183461" y="114559"/>
                </a:cubicBezTo>
                <a:cubicBezTo>
                  <a:pt x="151892" y="114559"/>
                  <a:pt x="126189" y="88870"/>
                  <a:pt x="126189" y="57272"/>
                </a:cubicBezTo>
                <a:cubicBezTo>
                  <a:pt x="126189" y="25689"/>
                  <a:pt x="151892" y="0"/>
                  <a:pt x="183461" y="0"/>
                </a:cubicBezTo>
                <a:cubicBezTo>
                  <a:pt x="215045" y="0"/>
                  <a:pt x="240734" y="25689"/>
                  <a:pt x="240734" y="57272"/>
                </a:cubicBezTo>
                <a:close/>
                <a:moveTo>
                  <a:pt x="227997" y="57272"/>
                </a:moveTo>
                <a:cubicBezTo>
                  <a:pt x="227997" y="32718"/>
                  <a:pt x="208015" y="12751"/>
                  <a:pt x="183461" y="12751"/>
                </a:cubicBezTo>
                <a:cubicBezTo>
                  <a:pt x="158908" y="12751"/>
                  <a:pt x="138926" y="32718"/>
                  <a:pt x="138926" y="57272"/>
                </a:cubicBezTo>
                <a:cubicBezTo>
                  <a:pt x="138926" y="81826"/>
                  <a:pt x="158908" y="101808"/>
                  <a:pt x="183461" y="101808"/>
                </a:cubicBezTo>
                <a:cubicBezTo>
                  <a:pt x="208015" y="101808"/>
                  <a:pt x="227997" y="81826"/>
                  <a:pt x="227997" y="57272"/>
                </a:cubicBezTo>
                <a:close/>
                <a:moveTo>
                  <a:pt x="190362" y="39302"/>
                </a:moveTo>
                <a:cubicBezTo>
                  <a:pt x="189600" y="38799"/>
                  <a:pt x="188565" y="39001"/>
                  <a:pt x="188033" y="39748"/>
                </a:cubicBezTo>
                <a:lnTo>
                  <a:pt x="184870" y="44118"/>
                </a:lnTo>
                <a:cubicBezTo>
                  <a:pt x="184166" y="45096"/>
                  <a:pt x="182714" y="45081"/>
                  <a:pt x="182053" y="44075"/>
                </a:cubicBezTo>
                <a:lnTo>
                  <a:pt x="179177" y="39834"/>
                </a:lnTo>
                <a:cubicBezTo>
                  <a:pt x="178660" y="39044"/>
                  <a:pt x="177596" y="38828"/>
                  <a:pt x="176805" y="39346"/>
                </a:cubicBezTo>
                <a:lnTo>
                  <a:pt x="169848" y="43989"/>
                </a:lnTo>
                <a:cubicBezTo>
                  <a:pt x="168741" y="44722"/>
                  <a:pt x="168123" y="46030"/>
                  <a:pt x="168281" y="47367"/>
                </a:cubicBezTo>
                <a:lnTo>
                  <a:pt x="169632" y="60363"/>
                </a:lnTo>
                <a:cubicBezTo>
                  <a:pt x="169747" y="61240"/>
                  <a:pt x="170006" y="62088"/>
                  <a:pt x="170423" y="62879"/>
                </a:cubicBezTo>
                <a:lnTo>
                  <a:pt x="174922" y="71605"/>
                </a:lnTo>
                <a:cubicBezTo>
                  <a:pt x="175052" y="72007"/>
                  <a:pt x="175238" y="72625"/>
                  <a:pt x="175353" y="73028"/>
                </a:cubicBezTo>
                <a:lnTo>
                  <a:pt x="178645" y="88898"/>
                </a:lnTo>
                <a:cubicBezTo>
                  <a:pt x="178804" y="90092"/>
                  <a:pt x="179810" y="90983"/>
                  <a:pt x="181003" y="90983"/>
                </a:cubicBezTo>
                <a:lnTo>
                  <a:pt x="186207" y="90983"/>
                </a:lnTo>
                <a:cubicBezTo>
                  <a:pt x="187415" y="90983"/>
                  <a:pt x="188435" y="90092"/>
                  <a:pt x="188579" y="88898"/>
                </a:cubicBezTo>
                <a:lnTo>
                  <a:pt x="191900" y="72826"/>
                </a:lnTo>
                <a:cubicBezTo>
                  <a:pt x="191986" y="72481"/>
                  <a:pt x="192087" y="72165"/>
                  <a:pt x="192159" y="71835"/>
                </a:cubicBezTo>
                <a:lnTo>
                  <a:pt x="197219" y="61599"/>
                </a:lnTo>
                <a:cubicBezTo>
                  <a:pt x="197621" y="60765"/>
                  <a:pt x="197866" y="59860"/>
                  <a:pt x="197923" y="58940"/>
                </a:cubicBezTo>
                <a:lnTo>
                  <a:pt x="198671" y="46907"/>
                </a:lnTo>
                <a:cubicBezTo>
                  <a:pt x="198743" y="45599"/>
                  <a:pt x="198124" y="44348"/>
                  <a:pt x="197018" y="43630"/>
                </a:cubicBezTo>
                <a:lnTo>
                  <a:pt x="190362" y="39302"/>
                </a:lnTo>
                <a:close/>
                <a:moveTo>
                  <a:pt x="183461" y="38382"/>
                </a:moveTo>
                <a:cubicBezTo>
                  <a:pt x="186983" y="38382"/>
                  <a:pt x="189844" y="35493"/>
                  <a:pt x="189844" y="31928"/>
                </a:cubicBezTo>
                <a:lnTo>
                  <a:pt x="189844" y="30045"/>
                </a:lnTo>
                <a:cubicBezTo>
                  <a:pt x="189844" y="26479"/>
                  <a:pt x="186983" y="23576"/>
                  <a:pt x="183461" y="23576"/>
                </a:cubicBezTo>
                <a:cubicBezTo>
                  <a:pt x="179939" y="23576"/>
                  <a:pt x="177093" y="26479"/>
                  <a:pt x="177093" y="30045"/>
                </a:cubicBezTo>
                <a:lnTo>
                  <a:pt x="177093" y="31928"/>
                </a:lnTo>
                <a:cubicBezTo>
                  <a:pt x="177093" y="35493"/>
                  <a:pt x="179939" y="38382"/>
                  <a:pt x="183461" y="38382"/>
                </a:cubicBezTo>
                <a:close/>
                <a:moveTo>
                  <a:pt x="366923" y="57272"/>
                </a:moveTo>
                <a:cubicBezTo>
                  <a:pt x="366923" y="66516"/>
                  <a:pt x="364666" y="75213"/>
                  <a:pt x="360785" y="82947"/>
                </a:cubicBezTo>
                <a:cubicBezTo>
                  <a:pt x="360727" y="83048"/>
                  <a:pt x="360742" y="83163"/>
                  <a:pt x="360684" y="83263"/>
                </a:cubicBezTo>
                <a:cubicBezTo>
                  <a:pt x="360627" y="83378"/>
                  <a:pt x="360540" y="83450"/>
                  <a:pt x="360469" y="83565"/>
                </a:cubicBezTo>
                <a:cubicBezTo>
                  <a:pt x="350937" y="101951"/>
                  <a:pt x="331746" y="114559"/>
                  <a:pt x="309636" y="114559"/>
                </a:cubicBezTo>
                <a:cubicBezTo>
                  <a:pt x="278067" y="114559"/>
                  <a:pt x="252364" y="88870"/>
                  <a:pt x="252364" y="57272"/>
                </a:cubicBezTo>
                <a:cubicBezTo>
                  <a:pt x="252364" y="48057"/>
                  <a:pt x="254606" y="39346"/>
                  <a:pt x="258517" y="31612"/>
                </a:cubicBezTo>
                <a:cubicBezTo>
                  <a:pt x="258560" y="31511"/>
                  <a:pt x="258545" y="31396"/>
                  <a:pt x="258603" y="31295"/>
                </a:cubicBezTo>
                <a:cubicBezTo>
                  <a:pt x="258632" y="31209"/>
                  <a:pt x="258718" y="31151"/>
                  <a:pt x="258775" y="31065"/>
                </a:cubicBezTo>
                <a:cubicBezTo>
                  <a:pt x="268306" y="12650"/>
                  <a:pt x="287498" y="0"/>
                  <a:pt x="309636" y="0"/>
                </a:cubicBezTo>
                <a:cubicBezTo>
                  <a:pt x="341234" y="0"/>
                  <a:pt x="366923" y="25689"/>
                  <a:pt x="366923" y="57272"/>
                </a:cubicBezTo>
                <a:close/>
                <a:moveTo>
                  <a:pt x="273309" y="31626"/>
                </a:moveTo>
                <a:lnTo>
                  <a:pt x="294628" y="42479"/>
                </a:lnTo>
                <a:cubicBezTo>
                  <a:pt x="296483" y="38167"/>
                  <a:pt x="300508" y="34932"/>
                  <a:pt x="305970" y="33682"/>
                </a:cubicBezTo>
                <a:lnTo>
                  <a:pt x="306416" y="28578"/>
                </a:lnTo>
                <a:cubicBezTo>
                  <a:pt x="306934" y="26652"/>
                  <a:pt x="308659" y="25861"/>
                  <a:pt x="310341" y="25962"/>
                </a:cubicBezTo>
                <a:cubicBezTo>
                  <a:pt x="312138" y="26034"/>
                  <a:pt x="313546" y="27040"/>
                  <a:pt x="313834" y="28506"/>
                </a:cubicBezTo>
                <a:lnTo>
                  <a:pt x="314251" y="33250"/>
                </a:lnTo>
                <a:cubicBezTo>
                  <a:pt x="317342" y="33538"/>
                  <a:pt x="320303" y="34285"/>
                  <a:pt x="322632" y="35364"/>
                </a:cubicBezTo>
                <a:cubicBezTo>
                  <a:pt x="323509" y="35766"/>
                  <a:pt x="323940" y="36758"/>
                  <a:pt x="323681" y="37721"/>
                </a:cubicBezTo>
                <a:lnTo>
                  <a:pt x="322129" y="43342"/>
                </a:lnTo>
                <a:cubicBezTo>
                  <a:pt x="321985" y="43917"/>
                  <a:pt x="321568" y="44391"/>
                  <a:pt x="321036" y="44650"/>
                </a:cubicBezTo>
                <a:cubicBezTo>
                  <a:pt x="320504" y="44880"/>
                  <a:pt x="319886" y="44880"/>
                  <a:pt x="319369" y="44636"/>
                </a:cubicBezTo>
                <a:cubicBezTo>
                  <a:pt x="317888" y="43946"/>
                  <a:pt x="314883" y="42781"/>
                  <a:pt x="311448" y="42781"/>
                </a:cubicBezTo>
                <a:cubicBezTo>
                  <a:pt x="308026" y="42781"/>
                  <a:pt x="305970" y="44233"/>
                  <a:pt x="305970" y="46692"/>
                </a:cubicBezTo>
                <a:cubicBezTo>
                  <a:pt x="305970" y="47382"/>
                  <a:pt x="306157" y="47985"/>
                  <a:pt x="306546" y="48532"/>
                </a:cubicBezTo>
                <a:lnTo>
                  <a:pt x="315717" y="53218"/>
                </a:lnTo>
                <a:cubicBezTo>
                  <a:pt x="316666" y="53649"/>
                  <a:pt x="317528" y="54081"/>
                  <a:pt x="318334" y="54541"/>
                </a:cubicBezTo>
                <a:lnTo>
                  <a:pt x="351786" y="71576"/>
                </a:lnTo>
                <a:cubicBezTo>
                  <a:pt x="353295" y="67076"/>
                  <a:pt x="354172" y="62275"/>
                  <a:pt x="354172" y="57272"/>
                </a:cubicBezTo>
                <a:cubicBezTo>
                  <a:pt x="354172" y="32718"/>
                  <a:pt x="334190" y="12751"/>
                  <a:pt x="309636" y="12751"/>
                </a:cubicBezTo>
                <a:cubicBezTo>
                  <a:pt x="294642" y="12751"/>
                  <a:pt x="281388" y="20226"/>
                  <a:pt x="273309" y="31626"/>
                </a:cubicBezTo>
                <a:close/>
                <a:moveTo>
                  <a:pt x="345992" y="82933"/>
                </a:moveTo>
                <a:lnTo>
                  <a:pt x="324774" y="72136"/>
                </a:lnTo>
                <a:cubicBezTo>
                  <a:pt x="323121" y="76176"/>
                  <a:pt x="319527" y="79152"/>
                  <a:pt x="314308" y="80575"/>
                </a:cubicBezTo>
                <a:lnTo>
                  <a:pt x="313848" y="85980"/>
                </a:lnTo>
                <a:cubicBezTo>
                  <a:pt x="313345" y="87835"/>
                  <a:pt x="311634" y="88597"/>
                  <a:pt x="310096" y="88597"/>
                </a:cubicBezTo>
                <a:lnTo>
                  <a:pt x="309924" y="88597"/>
                </a:lnTo>
                <a:cubicBezTo>
                  <a:pt x="308112" y="88525"/>
                  <a:pt x="306704" y="87518"/>
                  <a:pt x="306431" y="86052"/>
                </a:cubicBezTo>
                <a:lnTo>
                  <a:pt x="306028" y="81552"/>
                </a:lnTo>
                <a:cubicBezTo>
                  <a:pt x="301457" y="81466"/>
                  <a:pt x="297058" y="80503"/>
                  <a:pt x="293593" y="78807"/>
                </a:cubicBezTo>
                <a:cubicBezTo>
                  <a:pt x="292759" y="78375"/>
                  <a:pt x="292314" y="77398"/>
                  <a:pt x="292572" y="76449"/>
                </a:cubicBezTo>
                <a:lnTo>
                  <a:pt x="294125" y="70684"/>
                </a:lnTo>
                <a:cubicBezTo>
                  <a:pt x="294283" y="70095"/>
                  <a:pt x="294686" y="69621"/>
                  <a:pt x="295232" y="69362"/>
                </a:cubicBezTo>
                <a:cubicBezTo>
                  <a:pt x="295778" y="69132"/>
                  <a:pt x="296382" y="69132"/>
                  <a:pt x="296928" y="69376"/>
                </a:cubicBezTo>
                <a:cubicBezTo>
                  <a:pt x="299257" y="70512"/>
                  <a:pt x="303239" y="71849"/>
                  <a:pt x="306833" y="71849"/>
                </a:cubicBezTo>
                <a:cubicBezTo>
                  <a:pt x="309766" y="71849"/>
                  <a:pt x="313245" y="71116"/>
                  <a:pt x="313245" y="67651"/>
                </a:cubicBezTo>
                <a:cubicBezTo>
                  <a:pt x="313245" y="67105"/>
                  <a:pt x="313173" y="66616"/>
                  <a:pt x="313015" y="66156"/>
                </a:cubicBezTo>
                <a:lnTo>
                  <a:pt x="267516" y="42983"/>
                </a:lnTo>
                <a:cubicBezTo>
                  <a:pt x="265977" y="47482"/>
                  <a:pt x="265115" y="52284"/>
                  <a:pt x="265115" y="57272"/>
                </a:cubicBezTo>
                <a:cubicBezTo>
                  <a:pt x="265115" y="81826"/>
                  <a:pt x="285083" y="101808"/>
                  <a:pt x="309636" y="101808"/>
                </a:cubicBezTo>
                <a:cubicBezTo>
                  <a:pt x="324644" y="101808"/>
                  <a:pt x="337913" y="94332"/>
                  <a:pt x="345992" y="82933"/>
                </a:cubicBezTo>
                <a:close/>
                <a:moveTo>
                  <a:pt x="114559" y="57272"/>
                </a:moveTo>
                <a:cubicBezTo>
                  <a:pt x="114559" y="88870"/>
                  <a:pt x="88870" y="114559"/>
                  <a:pt x="57286" y="114559"/>
                </a:cubicBezTo>
                <a:cubicBezTo>
                  <a:pt x="25703" y="114559"/>
                  <a:pt x="0" y="88870"/>
                  <a:pt x="0" y="57272"/>
                </a:cubicBezTo>
                <a:cubicBezTo>
                  <a:pt x="0" y="25689"/>
                  <a:pt x="25703" y="0"/>
                  <a:pt x="57286" y="0"/>
                </a:cubicBezTo>
                <a:cubicBezTo>
                  <a:pt x="88870" y="0"/>
                  <a:pt x="114559" y="25689"/>
                  <a:pt x="114559" y="57272"/>
                </a:cubicBezTo>
                <a:close/>
                <a:moveTo>
                  <a:pt x="101808" y="57272"/>
                </a:moveTo>
                <a:cubicBezTo>
                  <a:pt x="101808" y="32718"/>
                  <a:pt x="81854" y="12751"/>
                  <a:pt x="57286" y="12751"/>
                </a:cubicBezTo>
                <a:cubicBezTo>
                  <a:pt x="32733" y="12751"/>
                  <a:pt x="12751" y="32718"/>
                  <a:pt x="12751" y="57272"/>
                </a:cubicBezTo>
                <a:cubicBezTo>
                  <a:pt x="12751" y="81826"/>
                  <a:pt x="32733" y="101808"/>
                  <a:pt x="57286" y="101808"/>
                </a:cubicBezTo>
                <a:cubicBezTo>
                  <a:pt x="81854" y="101808"/>
                  <a:pt x="101808" y="81826"/>
                  <a:pt x="101808" y="57272"/>
                </a:cubicBezTo>
                <a:close/>
                <a:moveTo>
                  <a:pt x="81466" y="62605"/>
                </a:moveTo>
                <a:cubicBezTo>
                  <a:pt x="79094" y="64762"/>
                  <a:pt x="77211" y="65941"/>
                  <a:pt x="74092" y="65941"/>
                </a:cubicBezTo>
                <a:cubicBezTo>
                  <a:pt x="69578" y="65941"/>
                  <a:pt x="66185" y="62217"/>
                  <a:pt x="66185" y="57200"/>
                </a:cubicBezTo>
                <a:cubicBezTo>
                  <a:pt x="66185" y="52312"/>
                  <a:pt x="69578" y="48647"/>
                  <a:pt x="74092" y="48647"/>
                </a:cubicBezTo>
                <a:cubicBezTo>
                  <a:pt x="76607" y="48647"/>
                  <a:pt x="78835" y="49624"/>
                  <a:pt x="81251" y="51838"/>
                </a:cubicBezTo>
                <a:lnTo>
                  <a:pt x="81941" y="52456"/>
                </a:lnTo>
                <a:lnTo>
                  <a:pt x="87346" y="46203"/>
                </a:lnTo>
                <a:lnTo>
                  <a:pt x="86742" y="45613"/>
                </a:lnTo>
                <a:cubicBezTo>
                  <a:pt x="83278" y="42192"/>
                  <a:pt x="79382" y="40654"/>
                  <a:pt x="74135" y="40654"/>
                </a:cubicBezTo>
                <a:cubicBezTo>
                  <a:pt x="64575" y="40654"/>
                  <a:pt x="57373" y="47798"/>
                  <a:pt x="57373" y="57358"/>
                </a:cubicBezTo>
                <a:cubicBezTo>
                  <a:pt x="57373" y="66645"/>
                  <a:pt x="64618" y="73905"/>
                  <a:pt x="73876" y="73905"/>
                </a:cubicBezTo>
                <a:cubicBezTo>
                  <a:pt x="79339" y="73905"/>
                  <a:pt x="83249" y="72208"/>
                  <a:pt x="86986" y="68183"/>
                </a:cubicBezTo>
                <a:lnTo>
                  <a:pt x="87590" y="67551"/>
                </a:lnTo>
                <a:lnTo>
                  <a:pt x="82113" y="62030"/>
                </a:lnTo>
                <a:lnTo>
                  <a:pt x="81466" y="62605"/>
                </a:lnTo>
                <a:close/>
                <a:moveTo>
                  <a:pt x="51076" y="62605"/>
                </a:moveTo>
                <a:cubicBezTo>
                  <a:pt x="48762" y="64719"/>
                  <a:pt x="46807" y="65941"/>
                  <a:pt x="43687" y="65941"/>
                </a:cubicBezTo>
                <a:cubicBezTo>
                  <a:pt x="39187" y="65941"/>
                  <a:pt x="35795" y="62217"/>
                  <a:pt x="35795" y="57200"/>
                </a:cubicBezTo>
                <a:cubicBezTo>
                  <a:pt x="35795" y="52312"/>
                  <a:pt x="39187" y="48647"/>
                  <a:pt x="43687" y="48647"/>
                </a:cubicBezTo>
                <a:cubicBezTo>
                  <a:pt x="46217" y="48647"/>
                  <a:pt x="48431" y="49624"/>
                  <a:pt x="50846" y="51838"/>
                </a:cubicBezTo>
                <a:lnTo>
                  <a:pt x="51536" y="52456"/>
                </a:lnTo>
                <a:lnTo>
                  <a:pt x="56970" y="46203"/>
                </a:lnTo>
                <a:lnTo>
                  <a:pt x="56366" y="45613"/>
                </a:lnTo>
                <a:cubicBezTo>
                  <a:pt x="52887" y="42192"/>
                  <a:pt x="48992" y="40654"/>
                  <a:pt x="43745" y="40654"/>
                </a:cubicBezTo>
                <a:cubicBezTo>
                  <a:pt x="34185" y="40654"/>
                  <a:pt x="26983" y="47798"/>
                  <a:pt x="26983" y="57358"/>
                </a:cubicBezTo>
                <a:cubicBezTo>
                  <a:pt x="26983" y="66645"/>
                  <a:pt x="34228" y="73905"/>
                  <a:pt x="43486" y="73905"/>
                </a:cubicBezTo>
                <a:cubicBezTo>
                  <a:pt x="48949" y="73905"/>
                  <a:pt x="52859" y="72208"/>
                  <a:pt x="56596" y="68183"/>
                </a:cubicBezTo>
                <a:lnTo>
                  <a:pt x="57200" y="67551"/>
                </a:lnTo>
                <a:lnTo>
                  <a:pt x="51723" y="62030"/>
                </a:lnTo>
                <a:lnTo>
                  <a:pt x="51076" y="62605"/>
                </a:lnTo>
                <a:close/>
                <a:moveTo>
                  <a:pt x="747532" y="105402"/>
                </a:moveTo>
                <a:lnTo>
                  <a:pt x="723856" y="105402"/>
                </a:lnTo>
                <a:lnTo>
                  <a:pt x="701056" y="73991"/>
                </a:lnTo>
                <a:lnTo>
                  <a:pt x="700783" y="73991"/>
                </a:lnTo>
                <a:lnTo>
                  <a:pt x="700783" y="105402"/>
                </a:lnTo>
                <a:lnTo>
                  <a:pt x="681405" y="105402"/>
                </a:lnTo>
                <a:lnTo>
                  <a:pt x="681405" y="8682"/>
                </a:lnTo>
                <a:lnTo>
                  <a:pt x="707683" y="8682"/>
                </a:lnTo>
                <a:cubicBezTo>
                  <a:pt x="727335" y="8682"/>
                  <a:pt x="740819" y="20082"/>
                  <a:pt x="740819" y="41315"/>
                </a:cubicBezTo>
                <a:cubicBezTo>
                  <a:pt x="740819" y="53980"/>
                  <a:pt x="735083" y="63655"/>
                  <a:pt x="721958" y="70713"/>
                </a:cubicBezTo>
                <a:lnTo>
                  <a:pt x="747532" y="105402"/>
                </a:lnTo>
                <a:close/>
                <a:moveTo>
                  <a:pt x="721541" y="42307"/>
                </a:moveTo>
                <a:cubicBezTo>
                  <a:pt x="721541" y="30088"/>
                  <a:pt x="713750" y="28204"/>
                  <a:pt x="703442" y="28204"/>
                </a:cubicBezTo>
                <a:lnTo>
                  <a:pt x="700783" y="28204"/>
                </a:lnTo>
                <a:lnTo>
                  <a:pt x="700783" y="54440"/>
                </a:lnTo>
                <a:lnTo>
                  <a:pt x="703299" y="54440"/>
                </a:lnTo>
                <a:cubicBezTo>
                  <a:pt x="714008" y="54440"/>
                  <a:pt x="721541" y="51134"/>
                  <a:pt x="721541" y="42307"/>
                </a:cubicBezTo>
                <a:close/>
                <a:moveTo>
                  <a:pt x="646932" y="8682"/>
                </a:moveTo>
                <a:lnTo>
                  <a:pt x="611941" y="57157"/>
                </a:lnTo>
                <a:lnTo>
                  <a:pt x="646860" y="105574"/>
                </a:lnTo>
                <a:lnTo>
                  <a:pt x="670522" y="105632"/>
                </a:lnTo>
                <a:lnTo>
                  <a:pt x="635374" y="57157"/>
                </a:lnTo>
                <a:lnTo>
                  <a:pt x="670522" y="8682"/>
                </a:lnTo>
                <a:lnTo>
                  <a:pt x="646932" y="8682"/>
                </a:lnTo>
                <a:close/>
                <a:moveTo>
                  <a:pt x="578489" y="72366"/>
                </a:moveTo>
                <a:lnTo>
                  <a:pt x="532990" y="8682"/>
                </a:lnTo>
                <a:lnTo>
                  <a:pt x="511226" y="8682"/>
                </a:lnTo>
                <a:lnTo>
                  <a:pt x="511226" y="105632"/>
                </a:lnTo>
                <a:lnTo>
                  <a:pt x="530633" y="105632"/>
                </a:lnTo>
                <a:lnTo>
                  <a:pt x="530633" y="39360"/>
                </a:lnTo>
                <a:lnTo>
                  <a:pt x="578432" y="105632"/>
                </a:lnTo>
                <a:lnTo>
                  <a:pt x="597896" y="105632"/>
                </a:lnTo>
                <a:lnTo>
                  <a:pt x="597896" y="8682"/>
                </a:lnTo>
                <a:lnTo>
                  <a:pt x="578489" y="8682"/>
                </a:lnTo>
                <a:lnTo>
                  <a:pt x="578489" y="72366"/>
                </a:lnTo>
                <a:close/>
                <a:moveTo>
                  <a:pt x="468300" y="105632"/>
                </a:moveTo>
                <a:lnTo>
                  <a:pt x="487722" y="105632"/>
                </a:lnTo>
                <a:lnTo>
                  <a:pt x="487722" y="8682"/>
                </a:lnTo>
                <a:lnTo>
                  <a:pt x="468300" y="8682"/>
                </a:lnTo>
                <a:lnTo>
                  <a:pt x="468300" y="105632"/>
                </a:lnTo>
                <a:close/>
                <a:moveTo>
                  <a:pt x="386474" y="8682"/>
                </a:moveTo>
                <a:lnTo>
                  <a:pt x="449123" y="8682"/>
                </a:lnTo>
                <a:lnTo>
                  <a:pt x="449123" y="28089"/>
                </a:lnTo>
                <a:lnTo>
                  <a:pt x="427502" y="28089"/>
                </a:lnTo>
                <a:lnTo>
                  <a:pt x="427502" y="105402"/>
                </a:lnTo>
                <a:lnTo>
                  <a:pt x="408109" y="105402"/>
                </a:lnTo>
                <a:lnTo>
                  <a:pt x="408109" y="28089"/>
                </a:lnTo>
                <a:lnTo>
                  <a:pt x="386474" y="28089"/>
                </a:lnTo>
                <a:lnTo>
                  <a:pt x="386474" y="8682"/>
                </a:lnTo>
                <a:close/>
              </a:path>
            </a:pathLst>
          </a:custGeom>
          <a:solidFill>
            <a:schemeClr val="tx1">
              <a:lumMod val="50000"/>
            </a:schemeClr>
          </a:solidFill>
          <a:ln>
            <a:noFill/>
          </a:ln>
        </p:spPr>
        <p:txBody>
          <a:bodyPr wrap="square" anchor="ctr">
            <a:spAutoFit/>
          </a:body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NO" sz="1800" b="0" i="0" u="none" strike="noStrike" kern="1200" cap="none" spc="0" normalizeH="0" baseline="0" noProof="0">
              <a:ln>
                <a:noFill/>
              </a:ln>
              <a:solidFill>
                <a:srgbClr val="282B3B"/>
              </a:solidFill>
              <a:effectLst/>
              <a:uLnTx/>
              <a:uFillTx/>
              <a:latin typeface="Lato" panose="020F0502020204030203" pitchFamily="34" charset="77"/>
              <a:ea typeface="+mn-ea"/>
              <a:cs typeface="+mn-cs"/>
            </a:endParaRPr>
          </a:p>
        </p:txBody>
      </p:sp>
      <p:sp>
        <p:nvSpPr>
          <p:cNvPr id="4" name="TextBox 3">
            <a:extLst>
              <a:ext uri="{FF2B5EF4-FFF2-40B4-BE49-F238E27FC236}">
                <a16:creationId xmlns:a16="http://schemas.microsoft.com/office/drawing/2014/main" id="{A250B5D9-787D-9142-2536-0F7CDC75D9E3}"/>
              </a:ext>
            </a:extLst>
          </p:cNvPr>
          <p:cNvSpPr txBox="1"/>
          <p:nvPr/>
        </p:nvSpPr>
        <p:spPr>
          <a:xfrm>
            <a:off x="1189585" y="6526082"/>
            <a:ext cx="1329822" cy="226591"/>
          </a:xfrm>
          <a:prstGeom prst="rect">
            <a:avLst/>
          </a:prstGeom>
          <a:noFill/>
        </p:spPr>
        <p:txBody>
          <a:bodyPr wrap="square" lIns="36000" tIns="36000" rIns="36000" bIns="36000" rtlCol="0">
            <a:spAutoFit/>
          </a:bodyPr>
          <a:lstStyle/>
          <a:p>
            <a:r>
              <a:rPr lang="en-US" sz="500">
                <a:solidFill>
                  <a:schemeClr val="tx1">
                    <a:lumMod val="50000"/>
                  </a:schemeClr>
                </a:solidFill>
                <a:effectLst/>
                <a:latin typeface="+mn-lt"/>
              </a:rPr>
              <a:t>Designed by: </a:t>
            </a:r>
            <a:r>
              <a:rPr lang="en-US" sz="500" b="1" err="1">
                <a:solidFill>
                  <a:schemeClr val="tx1">
                    <a:lumMod val="50000"/>
                  </a:schemeClr>
                </a:solidFill>
                <a:effectLst/>
                <a:latin typeface="+mn-lt"/>
              </a:rPr>
              <a:t>Tinkr</a:t>
            </a:r>
            <a:r>
              <a:rPr lang="en-US" sz="500" b="1">
                <a:solidFill>
                  <a:schemeClr val="tx1">
                    <a:lumMod val="50000"/>
                  </a:schemeClr>
                </a:solidFill>
                <a:effectLst/>
                <a:latin typeface="+mn-lt"/>
              </a:rPr>
              <a:t> AS </a:t>
            </a:r>
            <a:br>
              <a:rPr lang="en-US" sz="500" b="1">
                <a:solidFill>
                  <a:schemeClr val="tx1">
                    <a:lumMod val="50000"/>
                  </a:schemeClr>
                </a:solidFill>
                <a:effectLst/>
                <a:latin typeface="+mn-lt"/>
              </a:rPr>
            </a:br>
            <a:r>
              <a:rPr lang="en-US" sz="500" err="1">
                <a:solidFill>
                  <a:schemeClr val="tx1">
                    <a:lumMod val="50000"/>
                  </a:schemeClr>
                </a:solidFill>
                <a:effectLst/>
                <a:latin typeface="+mn-lt"/>
              </a:rPr>
              <a:t>www.tinkrtools.no</a:t>
            </a:r>
            <a:r>
              <a:rPr lang="en-US" sz="500" b="1">
                <a:solidFill>
                  <a:schemeClr val="tx1">
                    <a:lumMod val="50000"/>
                  </a:schemeClr>
                </a:solidFill>
                <a:effectLst/>
                <a:latin typeface="+mn-lt"/>
              </a:rPr>
              <a:t> </a:t>
            </a:r>
            <a:endParaRPr lang="en-US" sz="500">
              <a:solidFill>
                <a:schemeClr val="tx1">
                  <a:lumMod val="50000"/>
                </a:schemeClr>
              </a:solidFill>
              <a:effectLst/>
              <a:latin typeface="+mn-lt"/>
            </a:endParaRPr>
          </a:p>
        </p:txBody>
      </p:sp>
      <p:cxnSp>
        <p:nvCxnSpPr>
          <p:cNvPr id="7" name="Straight Connector 6">
            <a:extLst>
              <a:ext uri="{FF2B5EF4-FFF2-40B4-BE49-F238E27FC236}">
                <a16:creationId xmlns:a16="http://schemas.microsoft.com/office/drawing/2014/main" id="{4378F280-1B68-617D-E878-85C9E726B57A}"/>
              </a:ext>
            </a:extLst>
          </p:cNvPr>
          <p:cNvCxnSpPr/>
          <p:nvPr/>
        </p:nvCxnSpPr>
        <p:spPr>
          <a:xfrm>
            <a:off x="1109939" y="6558616"/>
            <a:ext cx="0" cy="130689"/>
          </a:xfrm>
          <a:prstGeom prst="line">
            <a:avLst/>
          </a:prstGeom>
          <a:ln w="31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5928BE7-3972-41D9-1B9F-9A1C4FA3EBF3}"/>
              </a:ext>
            </a:extLst>
          </p:cNvPr>
          <p:cNvCxnSpPr/>
          <p:nvPr userDrawn="1"/>
        </p:nvCxnSpPr>
        <p:spPr>
          <a:xfrm>
            <a:off x="1962899" y="6558616"/>
            <a:ext cx="0" cy="130689"/>
          </a:xfrm>
          <a:prstGeom prst="line">
            <a:avLst/>
          </a:prstGeom>
          <a:ln w="31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06B927E8-411A-557E-DCB9-414F41F0A440}"/>
              </a:ext>
            </a:extLst>
          </p:cNvPr>
          <p:cNvGrpSpPr/>
          <p:nvPr userDrawn="1"/>
        </p:nvGrpSpPr>
        <p:grpSpPr>
          <a:xfrm>
            <a:off x="2078073" y="6558616"/>
            <a:ext cx="749247" cy="203315"/>
            <a:chOff x="391522" y="35743"/>
            <a:chExt cx="2588821" cy="702503"/>
          </a:xfrm>
          <a:noFill/>
        </p:grpSpPr>
        <p:sp>
          <p:nvSpPr>
            <p:cNvPr id="9" name="Free Form 3">
              <a:extLst>
                <a:ext uri="{FF2B5EF4-FFF2-40B4-BE49-F238E27FC236}">
                  <a16:creationId xmlns:a16="http://schemas.microsoft.com/office/drawing/2014/main" id="{DE1C011C-C755-8B41-3C90-E4EE1D7E1F10}"/>
                </a:ext>
              </a:extLst>
            </p:cNvPr>
            <p:cNvSpPr/>
            <p:nvPr/>
          </p:nvSpPr>
          <p:spPr>
            <a:xfrm>
              <a:off x="391522" y="96400"/>
              <a:ext cx="1496069" cy="368353"/>
            </a:xfrm>
            <a:custGeom>
              <a:avLst/>
              <a:gdLst/>
              <a:ahLst/>
              <a:cxnLst/>
              <a:rect l="0" t="0" r="0" b="0"/>
              <a:pathLst>
                <a:path w="1887584" h="464750">
                  <a:moveTo>
                    <a:pt x="1764970" y="297333"/>
                  </a:moveTo>
                  <a:cubicBezTo>
                    <a:pt x="1827861" y="263496"/>
                    <a:pt x="1855338" y="217116"/>
                    <a:pt x="1855338" y="156451"/>
                  </a:cubicBezTo>
                  <a:cubicBezTo>
                    <a:pt x="1855338" y="54635"/>
                    <a:pt x="1790704" y="0"/>
                    <a:pt x="1696507" y="0"/>
                  </a:cubicBezTo>
                  <a:lnTo>
                    <a:pt x="1570547" y="0"/>
                  </a:lnTo>
                  <a:lnTo>
                    <a:pt x="1570547" y="463630"/>
                  </a:lnTo>
                  <a:lnTo>
                    <a:pt x="1663471" y="463630"/>
                  </a:lnTo>
                  <a:lnTo>
                    <a:pt x="1663471" y="313056"/>
                  </a:lnTo>
                  <a:lnTo>
                    <a:pt x="1664743" y="313056"/>
                  </a:lnTo>
                  <a:lnTo>
                    <a:pt x="1774014" y="463630"/>
                  </a:lnTo>
                  <a:lnTo>
                    <a:pt x="1887584" y="463630"/>
                  </a:lnTo>
                  <a:close/>
                  <a:moveTo>
                    <a:pt x="1663471" y="93547"/>
                  </a:moveTo>
                  <a:lnTo>
                    <a:pt x="1676179" y="93547"/>
                  </a:lnTo>
                  <a:cubicBezTo>
                    <a:pt x="1725574" y="93547"/>
                    <a:pt x="1762896" y="102605"/>
                    <a:pt x="1762896" y="161209"/>
                  </a:cubicBezTo>
                  <a:cubicBezTo>
                    <a:pt x="1762896" y="203467"/>
                    <a:pt x="1726846" y="219342"/>
                    <a:pt x="1675543" y="219342"/>
                  </a:cubicBezTo>
                  <a:lnTo>
                    <a:pt x="1663471" y="219342"/>
                  </a:lnTo>
                  <a:close/>
                  <a:moveTo>
                    <a:pt x="1357552" y="0"/>
                  </a:moveTo>
                  <a:lnTo>
                    <a:pt x="1189829" y="232368"/>
                  </a:lnTo>
                  <a:lnTo>
                    <a:pt x="1357233" y="464432"/>
                  </a:lnTo>
                  <a:lnTo>
                    <a:pt x="1470651" y="464750"/>
                  </a:lnTo>
                  <a:lnTo>
                    <a:pt x="1302127" y="232368"/>
                  </a:lnTo>
                  <a:lnTo>
                    <a:pt x="1470651" y="0"/>
                  </a:lnTo>
                  <a:close/>
                  <a:moveTo>
                    <a:pt x="659313" y="0"/>
                  </a:moveTo>
                  <a:lnTo>
                    <a:pt x="659313" y="464750"/>
                  </a:lnTo>
                  <a:lnTo>
                    <a:pt x="752390" y="464750"/>
                  </a:lnTo>
                  <a:lnTo>
                    <a:pt x="752390" y="147076"/>
                  </a:lnTo>
                  <a:lnTo>
                    <a:pt x="981439" y="464750"/>
                  </a:lnTo>
                  <a:lnTo>
                    <a:pt x="1074834" y="464750"/>
                  </a:lnTo>
                  <a:lnTo>
                    <a:pt x="1074834" y="0"/>
                  </a:lnTo>
                  <a:lnTo>
                    <a:pt x="981757" y="0"/>
                  </a:lnTo>
                  <a:lnTo>
                    <a:pt x="981757" y="305271"/>
                  </a:lnTo>
                  <a:lnTo>
                    <a:pt x="763673" y="0"/>
                  </a:lnTo>
                  <a:close/>
                  <a:moveTo>
                    <a:pt x="420266" y="464750"/>
                  </a:moveTo>
                  <a:lnTo>
                    <a:pt x="513343" y="464750"/>
                  </a:lnTo>
                  <a:lnTo>
                    <a:pt x="513343" y="0"/>
                  </a:lnTo>
                  <a:lnTo>
                    <a:pt x="420266" y="0"/>
                  </a:lnTo>
                  <a:close/>
                  <a:moveTo>
                    <a:pt x="300348" y="93077"/>
                  </a:moveTo>
                  <a:lnTo>
                    <a:pt x="196636" y="93077"/>
                  </a:lnTo>
                  <a:lnTo>
                    <a:pt x="196636" y="463630"/>
                  </a:lnTo>
                  <a:lnTo>
                    <a:pt x="103711" y="463630"/>
                  </a:lnTo>
                  <a:lnTo>
                    <a:pt x="103711" y="93077"/>
                  </a:lnTo>
                  <a:lnTo>
                    <a:pt x="0" y="93077"/>
                  </a:lnTo>
                  <a:lnTo>
                    <a:pt x="0" y="0"/>
                  </a:lnTo>
                  <a:lnTo>
                    <a:pt x="300348" y="0"/>
                  </a:lnTo>
                  <a:close/>
                </a:path>
              </a:pathLst>
            </a:custGeom>
            <a:solidFill>
              <a:schemeClr val="tx1">
                <a:lumMod val="50000"/>
              </a:schemeClr>
            </a:solidFill>
            <a:ln w="12700" cap="flat" cmpd="sng">
              <a:noFill/>
              <a:prstDash val="solid"/>
              <a:miter lim="800000"/>
            </a:ln>
          </p:spPr>
          <p:txBody>
            <a:bodyPr wrap="square" anchor="ctr">
              <a:spAutoFit/>
            </a:bodyPr>
            <a:lstStyle/>
            <a:p>
              <a:pPr algn="ctr"/>
              <a:endParaRPr lang="en-US"/>
            </a:p>
          </p:txBody>
        </p:sp>
        <p:sp>
          <p:nvSpPr>
            <p:cNvPr id="10" name="Free Form 4" hidden="1">
              <a:extLst>
                <a:ext uri="{FF2B5EF4-FFF2-40B4-BE49-F238E27FC236}">
                  <a16:creationId xmlns:a16="http://schemas.microsoft.com/office/drawing/2014/main" id="{9048457B-FCF9-3A1C-CCE9-F417434780EF}"/>
                </a:ext>
              </a:extLst>
            </p:cNvPr>
            <p:cNvSpPr/>
            <p:nvPr/>
          </p:nvSpPr>
          <p:spPr>
            <a:xfrm>
              <a:off x="1199717" y="334479"/>
              <a:ext cx="883668" cy="403767"/>
            </a:xfrm>
            <a:custGeom>
              <a:avLst/>
              <a:gdLst/>
              <a:ahLst/>
              <a:cxnLst/>
              <a:rect l="0" t="0" r="0" b="0"/>
              <a:pathLst>
                <a:path w="883668" h="403767">
                  <a:moveTo>
                    <a:pt x="297969" y="140932"/>
                  </a:moveTo>
                  <a:cubicBezTo>
                    <a:pt x="297969" y="140932"/>
                    <a:pt x="303668" y="136047"/>
                    <a:pt x="305563" y="132994"/>
                  </a:cubicBezTo>
                  <a:cubicBezTo>
                    <a:pt x="305563" y="132994"/>
                    <a:pt x="308095" y="129941"/>
                    <a:pt x="303044" y="125057"/>
                  </a:cubicBezTo>
                  <a:lnTo>
                    <a:pt x="299241" y="119574"/>
                  </a:lnTo>
                  <a:cubicBezTo>
                    <a:pt x="299241" y="119574"/>
                    <a:pt x="339731" y="111026"/>
                    <a:pt x="401706" y="109194"/>
                  </a:cubicBezTo>
                  <a:cubicBezTo>
                    <a:pt x="401706" y="109194"/>
                    <a:pt x="440288" y="109194"/>
                    <a:pt x="484556" y="116521"/>
                  </a:cubicBezTo>
                  <a:cubicBezTo>
                    <a:pt x="488881" y="117233"/>
                    <a:pt x="492608" y="120503"/>
                    <a:pt x="496488" y="121317"/>
                  </a:cubicBezTo>
                  <a:cubicBezTo>
                    <a:pt x="499872" y="122029"/>
                    <a:pt x="499541" y="122767"/>
                    <a:pt x="500546" y="122347"/>
                  </a:cubicBezTo>
                  <a:cubicBezTo>
                    <a:pt x="506855" y="119701"/>
                    <a:pt x="511040" y="115058"/>
                    <a:pt x="515811" y="110339"/>
                  </a:cubicBezTo>
                  <a:cubicBezTo>
                    <a:pt x="518202" y="107973"/>
                    <a:pt x="472535" y="88790"/>
                    <a:pt x="469864" y="87136"/>
                  </a:cubicBezTo>
                  <a:cubicBezTo>
                    <a:pt x="461671" y="82061"/>
                    <a:pt x="452195" y="79389"/>
                    <a:pt x="442858" y="77087"/>
                  </a:cubicBezTo>
                  <a:cubicBezTo>
                    <a:pt x="415457" y="70332"/>
                    <a:pt x="386708" y="69633"/>
                    <a:pt x="358698" y="71960"/>
                  </a:cubicBezTo>
                  <a:cubicBezTo>
                    <a:pt x="358698" y="71960"/>
                    <a:pt x="320116" y="74403"/>
                    <a:pt x="233462" y="82341"/>
                  </a:cubicBezTo>
                  <a:cubicBezTo>
                    <a:pt x="233462" y="82341"/>
                    <a:pt x="133529" y="95163"/>
                    <a:pt x="103800" y="93942"/>
                  </a:cubicBezTo>
                  <a:cubicBezTo>
                    <a:pt x="91665" y="93433"/>
                    <a:pt x="79771" y="92822"/>
                    <a:pt x="67712" y="91092"/>
                  </a:cubicBezTo>
                  <a:cubicBezTo>
                    <a:pt x="49661" y="88510"/>
                    <a:pt x="32246" y="77290"/>
                    <a:pt x="19996" y="64188"/>
                  </a:cubicBezTo>
                  <a:cubicBezTo>
                    <a:pt x="18228" y="62280"/>
                    <a:pt x="16371" y="60181"/>
                    <a:pt x="13840" y="59596"/>
                  </a:cubicBezTo>
                  <a:cubicBezTo>
                    <a:pt x="0" y="56352"/>
                    <a:pt x="661" y="77316"/>
                    <a:pt x="2607" y="84172"/>
                  </a:cubicBezTo>
                  <a:cubicBezTo>
                    <a:pt x="2607" y="84185"/>
                    <a:pt x="20403" y="161183"/>
                    <a:pt x="114982" y="159975"/>
                  </a:cubicBezTo>
                  <a:cubicBezTo>
                    <a:pt x="114982" y="159975"/>
                    <a:pt x="161985" y="158016"/>
                    <a:pt x="220182" y="144596"/>
                  </a:cubicBezTo>
                  <a:cubicBezTo>
                    <a:pt x="220182" y="144596"/>
                    <a:pt x="161361" y="194028"/>
                    <a:pt x="116457" y="267872"/>
                  </a:cubicBezTo>
                  <a:cubicBezTo>
                    <a:pt x="116457" y="267872"/>
                    <a:pt x="89248" y="312420"/>
                    <a:pt x="83562" y="342937"/>
                  </a:cubicBezTo>
                  <a:cubicBezTo>
                    <a:pt x="83562" y="342937"/>
                    <a:pt x="80407" y="355746"/>
                    <a:pt x="85457" y="367348"/>
                  </a:cubicBezTo>
                  <a:cubicBezTo>
                    <a:pt x="87938" y="373046"/>
                    <a:pt x="90825" y="378567"/>
                    <a:pt x="93993" y="383923"/>
                  </a:cubicBezTo>
                  <a:cubicBezTo>
                    <a:pt x="96435" y="388044"/>
                    <a:pt x="98369" y="394977"/>
                    <a:pt x="102248" y="397928"/>
                  </a:cubicBezTo>
                  <a:cubicBezTo>
                    <a:pt x="109906" y="403767"/>
                    <a:pt x="112947" y="396656"/>
                    <a:pt x="118366" y="390537"/>
                  </a:cubicBezTo>
                  <a:cubicBezTo>
                    <a:pt x="121584" y="386899"/>
                    <a:pt x="120464" y="382307"/>
                    <a:pt x="119943" y="377868"/>
                  </a:cubicBezTo>
                  <a:cubicBezTo>
                    <a:pt x="118442" y="364765"/>
                    <a:pt x="115745" y="355263"/>
                    <a:pt x="122283" y="344425"/>
                  </a:cubicBezTo>
                  <a:cubicBezTo>
                    <a:pt x="128568" y="334019"/>
                    <a:pt x="133223" y="322482"/>
                    <a:pt x="139227" y="311822"/>
                  </a:cubicBezTo>
                  <a:cubicBezTo>
                    <a:pt x="139227" y="311809"/>
                    <a:pt x="175278" y="247722"/>
                    <a:pt x="297969" y="140932"/>
                  </a:cubicBezTo>
                  <a:close/>
                  <a:moveTo>
                    <a:pt x="408957" y="218159"/>
                  </a:moveTo>
                  <a:cubicBezTo>
                    <a:pt x="410967" y="248638"/>
                    <a:pt x="396313" y="269805"/>
                    <a:pt x="380094" y="294662"/>
                  </a:cubicBezTo>
                  <a:cubicBezTo>
                    <a:pt x="362832" y="321108"/>
                    <a:pt x="342631" y="345697"/>
                    <a:pt x="315689" y="362628"/>
                  </a:cubicBezTo>
                  <a:cubicBezTo>
                    <a:pt x="301594" y="371469"/>
                    <a:pt x="281305" y="381671"/>
                    <a:pt x="263827" y="379559"/>
                  </a:cubicBezTo>
                  <a:cubicBezTo>
                    <a:pt x="248651" y="377728"/>
                    <a:pt x="244224" y="371622"/>
                    <a:pt x="244224" y="371622"/>
                  </a:cubicBezTo>
                  <a:cubicBezTo>
                    <a:pt x="216391" y="360644"/>
                    <a:pt x="215768" y="325242"/>
                    <a:pt x="215768" y="325242"/>
                  </a:cubicBezTo>
                  <a:cubicBezTo>
                    <a:pt x="214496" y="310588"/>
                    <a:pt x="220818" y="288619"/>
                    <a:pt x="220818" y="288619"/>
                  </a:cubicBezTo>
                  <a:cubicBezTo>
                    <a:pt x="224621" y="275809"/>
                    <a:pt x="230308" y="260545"/>
                    <a:pt x="240421" y="243461"/>
                  </a:cubicBezTo>
                  <a:cubicBezTo>
                    <a:pt x="246755" y="232470"/>
                    <a:pt x="254973" y="220882"/>
                    <a:pt x="265722" y="209293"/>
                  </a:cubicBezTo>
                  <a:cubicBezTo>
                    <a:pt x="276484" y="197692"/>
                    <a:pt x="289128" y="184869"/>
                    <a:pt x="304317" y="173281"/>
                  </a:cubicBezTo>
                  <a:cubicBezTo>
                    <a:pt x="313793" y="165954"/>
                    <a:pt x="327074" y="159848"/>
                    <a:pt x="327074" y="159848"/>
                  </a:cubicBezTo>
                  <a:cubicBezTo>
                    <a:pt x="335927" y="154352"/>
                    <a:pt x="347949" y="151923"/>
                    <a:pt x="358061" y="151312"/>
                  </a:cubicBezTo>
                  <a:cubicBezTo>
                    <a:pt x="372372" y="150434"/>
                    <a:pt x="389532" y="164465"/>
                    <a:pt x="401070" y="171563"/>
                  </a:cubicBezTo>
                  <a:cubicBezTo>
                    <a:pt x="403411" y="173001"/>
                    <a:pt x="406006" y="174884"/>
                    <a:pt x="406158" y="177618"/>
                  </a:cubicBezTo>
                  <a:cubicBezTo>
                    <a:pt x="406451" y="182681"/>
                    <a:pt x="402508" y="186510"/>
                    <a:pt x="397839" y="188787"/>
                  </a:cubicBezTo>
                  <a:cubicBezTo>
                    <a:pt x="404785" y="195122"/>
                    <a:pt x="408219" y="206812"/>
                    <a:pt x="408957" y="218159"/>
                  </a:cubicBezTo>
                  <a:close/>
                  <a:moveTo>
                    <a:pt x="373886" y="209891"/>
                  </a:moveTo>
                  <a:cubicBezTo>
                    <a:pt x="374675" y="202271"/>
                    <a:pt x="364091" y="201508"/>
                    <a:pt x="366406" y="194079"/>
                  </a:cubicBezTo>
                  <a:cubicBezTo>
                    <a:pt x="366762" y="192960"/>
                    <a:pt x="367386" y="192006"/>
                    <a:pt x="368124" y="191115"/>
                  </a:cubicBezTo>
                  <a:cubicBezTo>
                    <a:pt x="367767" y="191268"/>
                    <a:pt x="367398" y="191433"/>
                    <a:pt x="367068" y="191573"/>
                  </a:cubicBezTo>
                  <a:cubicBezTo>
                    <a:pt x="352210" y="197603"/>
                    <a:pt x="338802" y="207029"/>
                    <a:pt x="326540" y="217231"/>
                  </a:cubicBezTo>
                  <a:cubicBezTo>
                    <a:pt x="311682" y="229570"/>
                    <a:pt x="296837" y="243728"/>
                    <a:pt x="285312" y="259349"/>
                  </a:cubicBezTo>
                  <a:cubicBezTo>
                    <a:pt x="269653" y="280592"/>
                    <a:pt x="231656" y="331513"/>
                    <a:pt x="259476" y="356102"/>
                  </a:cubicBezTo>
                  <a:cubicBezTo>
                    <a:pt x="270390" y="365732"/>
                    <a:pt x="293084" y="341855"/>
                    <a:pt x="301149" y="334388"/>
                  </a:cubicBezTo>
                  <a:cubicBezTo>
                    <a:pt x="315689" y="320968"/>
                    <a:pt x="354271" y="272757"/>
                    <a:pt x="366292" y="240408"/>
                  </a:cubicBezTo>
                  <a:cubicBezTo>
                    <a:pt x="373250" y="224545"/>
                    <a:pt x="373886" y="209891"/>
                    <a:pt x="373886" y="209891"/>
                  </a:cubicBezTo>
                  <a:close/>
                  <a:moveTo>
                    <a:pt x="572418" y="196560"/>
                  </a:moveTo>
                  <a:cubicBezTo>
                    <a:pt x="569556" y="193023"/>
                    <a:pt x="566019" y="189754"/>
                    <a:pt x="561618" y="188622"/>
                  </a:cubicBezTo>
                  <a:cubicBezTo>
                    <a:pt x="555703" y="187108"/>
                    <a:pt x="545450" y="190924"/>
                    <a:pt x="545475" y="198302"/>
                  </a:cubicBezTo>
                  <a:cubicBezTo>
                    <a:pt x="545488" y="201661"/>
                    <a:pt x="550246" y="204841"/>
                    <a:pt x="551022" y="208593"/>
                  </a:cubicBezTo>
                  <a:cubicBezTo>
                    <a:pt x="552942" y="217918"/>
                    <a:pt x="546938" y="232279"/>
                    <a:pt x="543389" y="240395"/>
                  </a:cubicBezTo>
                  <a:cubicBezTo>
                    <a:pt x="531368" y="272757"/>
                    <a:pt x="492786" y="320968"/>
                    <a:pt x="478247" y="334388"/>
                  </a:cubicBezTo>
                  <a:cubicBezTo>
                    <a:pt x="468592" y="343331"/>
                    <a:pt x="450694" y="363086"/>
                    <a:pt x="436752" y="356319"/>
                  </a:cubicBezTo>
                  <a:cubicBezTo>
                    <a:pt x="425507" y="350849"/>
                    <a:pt x="425290" y="338573"/>
                    <a:pt x="427478" y="327723"/>
                  </a:cubicBezTo>
                  <a:cubicBezTo>
                    <a:pt x="432338" y="303655"/>
                    <a:pt x="447526" y="278494"/>
                    <a:pt x="462422" y="259323"/>
                  </a:cubicBezTo>
                  <a:cubicBezTo>
                    <a:pt x="462473" y="259260"/>
                    <a:pt x="509883" y="198302"/>
                    <a:pt x="557293" y="187324"/>
                  </a:cubicBezTo>
                  <a:cubicBezTo>
                    <a:pt x="561771" y="186281"/>
                    <a:pt x="577544" y="197539"/>
                    <a:pt x="579363" y="187935"/>
                  </a:cubicBezTo>
                  <a:cubicBezTo>
                    <a:pt x="580305" y="182961"/>
                    <a:pt x="585902" y="178852"/>
                    <a:pt x="584375" y="174019"/>
                  </a:cubicBezTo>
                  <a:cubicBezTo>
                    <a:pt x="583625" y="171652"/>
                    <a:pt x="581335" y="170164"/>
                    <a:pt x="579262" y="168790"/>
                  </a:cubicBezTo>
                  <a:cubicBezTo>
                    <a:pt x="565065" y="159453"/>
                    <a:pt x="553807" y="155815"/>
                    <a:pt x="536673" y="152241"/>
                  </a:cubicBezTo>
                  <a:cubicBezTo>
                    <a:pt x="526420" y="150104"/>
                    <a:pt x="512974" y="154391"/>
                    <a:pt x="504171" y="159848"/>
                  </a:cubicBezTo>
                  <a:cubicBezTo>
                    <a:pt x="504171" y="159848"/>
                    <a:pt x="490891" y="165954"/>
                    <a:pt x="481401" y="173281"/>
                  </a:cubicBezTo>
                  <a:cubicBezTo>
                    <a:pt x="466226" y="184869"/>
                    <a:pt x="453568" y="197692"/>
                    <a:pt x="442819" y="209293"/>
                  </a:cubicBezTo>
                  <a:cubicBezTo>
                    <a:pt x="432070" y="220882"/>
                    <a:pt x="423853" y="232470"/>
                    <a:pt x="417518" y="243461"/>
                  </a:cubicBezTo>
                  <a:cubicBezTo>
                    <a:pt x="407405" y="260545"/>
                    <a:pt x="401706" y="275809"/>
                    <a:pt x="397915" y="288619"/>
                  </a:cubicBezTo>
                  <a:cubicBezTo>
                    <a:pt x="397915" y="288619"/>
                    <a:pt x="391593" y="310588"/>
                    <a:pt x="392853" y="325242"/>
                  </a:cubicBezTo>
                  <a:cubicBezTo>
                    <a:pt x="392853" y="325242"/>
                    <a:pt x="393489" y="360644"/>
                    <a:pt x="421309" y="371622"/>
                  </a:cubicBezTo>
                  <a:cubicBezTo>
                    <a:pt x="421309" y="371622"/>
                    <a:pt x="425748" y="377728"/>
                    <a:pt x="440924" y="379559"/>
                  </a:cubicBezTo>
                  <a:cubicBezTo>
                    <a:pt x="440924" y="379559"/>
                    <a:pt x="499108" y="385042"/>
                    <a:pt x="557293" y="294725"/>
                  </a:cubicBezTo>
                  <a:cubicBezTo>
                    <a:pt x="575534" y="267503"/>
                    <a:pt x="596371" y="226122"/>
                    <a:pt x="572418" y="196560"/>
                  </a:cubicBezTo>
                  <a:close/>
                  <a:moveTo>
                    <a:pt x="883044" y="178776"/>
                  </a:moveTo>
                  <a:cubicBezTo>
                    <a:pt x="883044" y="182427"/>
                    <a:pt x="877982" y="186714"/>
                    <a:pt x="877982" y="186714"/>
                  </a:cubicBezTo>
                  <a:cubicBezTo>
                    <a:pt x="877982" y="186714"/>
                    <a:pt x="847630" y="216607"/>
                    <a:pt x="827379" y="262376"/>
                  </a:cubicBezTo>
                  <a:cubicBezTo>
                    <a:pt x="819797" y="281903"/>
                    <a:pt x="812203" y="298999"/>
                    <a:pt x="807153" y="316083"/>
                  </a:cubicBezTo>
                  <a:cubicBezTo>
                    <a:pt x="786901" y="382612"/>
                    <a:pt x="742633" y="379559"/>
                    <a:pt x="742633" y="379559"/>
                  </a:cubicBezTo>
                  <a:cubicBezTo>
                    <a:pt x="715437" y="378338"/>
                    <a:pt x="688863" y="345379"/>
                    <a:pt x="688850" y="345366"/>
                  </a:cubicBezTo>
                  <a:cubicBezTo>
                    <a:pt x="683253" y="337200"/>
                    <a:pt x="697170" y="329186"/>
                    <a:pt x="703632" y="329084"/>
                  </a:cubicBezTo>
                  <a:cubicBezTo>
                    <a:pt x="711073" y="328944"/>
                    <a:pt x="717739" y="333231"/>
                    <a:pt x="724468" y="336436"/>
                  </a:cubicBezTo>
                  <a:cubicBezTo>
                    <a:pt x="752899" y="349946"/>
                    <a:pt x="761854" y="302790"/>
                    <a:pt x="771090" y="283747"/>
                  </a:cubicBezTo>
                  <a:cubicBezTo>
                    <a:pt x="780579" y="264208"/>
                    <a:pt x="790705" y="239187"/>
                    <a:pt x="790705" y="239187"/>
                  </a:cubicBezTo>
                  <a:cubicBezTo>
                    <a:pt x="797663" y="223324"/>
                    <a:pt x="805881" y="205629"/>
                    <a:pt x="814098" y="189754"/>
                  </a:cubicBezTo>
                  <a:lnTo>
                    <a:pt x="813462" y="189143"/>
                  </a:lnTo>
                  <a:cubicBezTo>
                    <a:pt x="798922" y="203798"/>
                    <a:pt x="781851" y="220882"/>
                    <a:pt x="781851" y="220882"/>
                  </a:cubicBezTo>
                  <a:cubicBezTo>
                    <a:pt x="765403" y="237965"/>
                    <a:pt x="745801" y="258115"/>
                    <a:pt x="735039" y="269704"/>
                  </a:cubicBezTo>
                  <a:cubicBezTo>
                    <a:pt x="718489" y="287805"/>
                    <a:pt x="706214" y="301251"/>
                    <a:pt x="696979" y="311377"/>
                  </a:cubicBezTo>
                  <a:cubicBezTo>
                    <a:pt x="664058" y="357642"/>
                    <a:pt x="655344" y="366126"/>
                    <a:pt x="655344" y="366126"/>
                  </a:cubicBezTo>
                  <a:cubicBezTo>
                    <a:pt x="644595" y="380781"/>
                    <a:pt x="627511" y="379559"/>
                    <a:pt x="627511" y="379559"/>
                  </a:cubicBezTo>
                  <a:cubicBezTo>
                    <a:pt x="620553" y="380781"/>
                    <a:pt x="606000" y="371622"/>
                    <a:pt x="606000" y="371622"/>
                  </a:cubicBezTo>
                  <a:lnTo>
                    <a:pt x="587670" y="360644"/>
                  </a:lnTo>
                  <a:cubicBezTo>
                    <a:pt x="573117" y="349653"/>
                    <a:pt x="571858" y="324632"/>
                    <a:pt x="571858" y="324632"/>
                  </a:cubicBezTo>
                  <a:cubicBezTo>
                    <a:pt x="569327" y="300220"/>
                    <a:pt x="583866" y="269093"/>
                    <a:pt x="583866" y="269093"/>
                  </a:cubicBezTo>
                  <a:cubicBezTo>
                    <a:pt x="595900" y="246514"/>
                    <a:pt x="613595" y="217829"/>
                    <a:pt x="613595" y="217829"/>
                  </a:cubicBezTo>
                  <a:cubicBezTo>
                    <a:pt x="624992" y="197692"/>
                    <a:pt x="640804" y="174502"/>
                    <a:pt x="655980" y="153144"/>
                  </a:cubicBezTo>
                  <a:cubicBezTo>
                    <a:pt x="672415" y="129331"/>
                    <a:pt x="687604" y="104932"/>
                    <a:pt x="687604" y="104932"/>
                  </a:cubicBezTo>
                  <a:cubicBezTo>
                    <a:pt x="698989" y="87849"/>
                    <a:pt x="709738" y="70752"/>
                    <a:pt x="714800" y="60982"/>
                  </a:cubicBezTo>
                  <a:cubicBezTo>
                    <a:pt x="721123" y="51836"/>
                    <a:pt x="723018" y="37182"/>
                    <a:pt x="723018" y="37169"/>
                  </a:cubicBezTo>
                  <a:cubicBezTo>
                    <a:pt x="724684" y="24271"/>
                    <a:pt x="720690" y="8471"/>
                    <a:pt x="735217" y="1653"/>
                  </a:cubicBezTo>
                  <a:cubicBezTo>
                    <a:pt x="738728" y="0"/>
                    <a:pt x="743028" y="865"/>
                    <a:pt x="746284" y="2976"/>
                  </a:cubicBezTo>
                  <a:cubicBezTo>
                    <a:pt x="749541" y="5075"/>
                    <a:pt x="751932" y="8268"/>
                    <a:pt x="754057" y="11512"/>
                  </a:cubicBezTo>
                  <a:cubicBezTo>
                    <a:pt x="763699" y="26141"/>
                    <a:pt x="772374" y="53337"/>
                    <a:pt x="771090" y="70752"/>
                  </a:cubicBezTo>
                  <a:cubicBezTo>
                    <a:pt x="770454" y="79300"/>
                    <a:pt x="763495" y="87238"/>
                    <a:pt x="763495" y="87238"/>
                  </a:cubicBezTo>
                  <a:lnTo>
                    <a:pt x="728717" y="134826"/>
                  </a:lnTo>
                  <a:lnTo>
                    <a:pt x="688863" y="189143"/>
                  </a:lnTo>
                  <a:cubicBezTo>
                    <a:pt x="671156" y="212944"/>
                    <a:pt x="655344" y="237965"/>
                    <a:pt x="655344" y="237965"/>
                  </a:cubicBezTo>
                  <a:cubicBezTo>
                    <a:pt x="643959" y="254451"/>
                    <a:pt x="633846" y="272146"/>
                    <a:pt x="628783" y="281305"/>
                  </a:cubicBezTo>
                  <a:cubicBezTo>
                    <a:pt x="616152" y="304456"/>
                    <a:pt x="611089" y="325776"/>
                    <a:pt x="611076" y="325853"/>
                  </a:cubicBezTo>
                  <a:cubicBezTo>
                    <a:pt x="608506" y="336691"/>
                    <a:pt x="613378" y="355810"/>
                    <a:pt x="628249" y="350327"/>
                  </a:cubicBezTo>
                  <a:cubicBezTo>
                    <a:pt x="639240" y="346269"/>
                    <a:pt x="651464" y="331475"/>
                    <a:pt x="659834" y="323550"/>
                  </a:cubicBezTo>
                  <a:cubicBezTo>
                    <a:pt x="665673" y="318017"/>
                    <a:pt x="671359" y="312318"/>
                    <a:pt x="677007" y="306581"/>
                  </a:cubicBezTo>
                  <a:lnTo>
                    <a:pt x="700884" y="279473"/>
                  </a:lnTo>
                  <a:lnTo>
                    <a:pt x="750851" y="222713"/>
                  </a:lnTo>
                  <a:cubicBezTo>
                    <a:pt x="773634" y="197081"/>
                    <a:pt x="794496" y="173891"/>
                    <a:pt x="794496" y="173891"/>
                  </a:cubicBezTo>
                  <a:cubicBezTo>
                    <a:pt x="807140" y="159250"/>
                    <a:pt x="819085" y="141835"/>
                    <a:pt x="834108" y="129687"/>
                  </a:cubicBezTo>
                  <a:cubicBezTo>
                    <a:pt x="848940" y="117704"/>
                    <a:pt x="850365" y="139914"/>
                    <a:pt x="855720" y="148870"/>
                  </a:cubicBezTo>
                  <a:cubicBezTo>
                    <a:pt x="857972" y="152648"/>
                    <a:pt x="870922" y="167175"/>
                    <a:pt x="875450" y="167175"/>
                  </a:cubicBezTo>
                  <a:cubicBezTo>
                    <a:pt x="883668" y="172670"/>
                    <a:pt x="883044" y="178776"/>
                    <a:pt x="883044" y="178776"/>
                  </a:cubicBezTo>
                  <a:close/>
                </a:path>
              </a:pathLst>
            </a:custGeom>
            <a:solidFill>
              <a:schemeClr val="accent4">
                <a:lumMod val="20000"/>
                <a:lumOff val="80000"/>
              </a:schemeClr>
            </a:solidFill>
            <a:ln w="12700" cap="flat" cmpd="sng">
              <a:noFill/>
              <a:prstDash val="solid"/>
              <a:miter lim="800000"/>
            </a:ln>
          </p:spPr>
          <p:txBody>
            <a:bodyPr anchor="ctr">
              <a:spAutoFit/>
            </a:bodyPr>
            <a:lstStyle/>
            <a:p>
              <a:pPr algn="ctr"/>
              <a:endParaRPr lang="en-US"/>
            </a:p>
          </p:txBody>
        </p:sp>
        <p:sp>
          <p:nvSpPr>
            <p:cNvPr id="11" name="Free Form 5">
              <a:extLst>
                <a:ext uri="{FF2B5EF4-FFF2-40B4-BE49-F238E27FC236}">
                  <a16:creationId xmlns:a16="http://schemas.microsoft.com/office/drawing/2014/main" id="{BFDEB7AF-25F7-6329-1A82-C14045329FFD}"/>
                </a:ext>
              </a:extLst>
            </p:cNvPr>
            <p:cNvSpPr/>
            <p:nvPr/>
          </p:nvSpPr>
          <p:spPr>
            <a:xfrm>
              <a:off x="1927019" y="35743"/>
              <a:ext cx="1053324" cy="463562"/>
            </a:xfrm>
            <a:custGeom>
              <a:avLst/>
              <a:gdLst/>
              <a:ahLst/>
              <a:cxnLst/>
              <a:rect l="0" t="0" r="0" b="0"/>
              <a:pathLst>
                <a:path w="886123" h="389978">
                  <a:moveTo>
                    <a:pt x="877905" y="155624"/>
                  </a:moveTo>
                  <a:cubicBezTo>
                    <a:pt x="877905" y="155624"/>
                    <a:pt x="868428" y="146466"/>
                    <a:pt x="840595" y="126329"/>
                  </a:cubicBezTo>
                  <a:cubicBezTo>
                    <a:pt x="840595" y="126329"/>
                    <a:pt x="838051" y="124497"/>
                    <a:pt x="836792" y="123886"/>
                  </a:cubicBezTo>
                  <a:cubicBezTo>
                    <a:pt x="836792" y="123886"/>
                    <a:pt x="832365" y="122067"/>
                    <a:pt x="828574" y="125718"/>
                  </a:cubicBezTo>
                  <a:cubicBezTo>
                    <a:pt x="826679" y="127550"/>
                    <a:pt x="812750" y="144036"/>
                    <a:pt x="796951" y="162341"/>
                  </a:cubicBezTo>
                  <a:cubicBezTo>
                    <a:pt x="796951" y="162341"/>
                    <a:pt x="776076" y="185531"/>
                    <a:pt x="753306" y="211163"/>
                  </a:cubicBezTo>
                  <a:lnTo>
                    <a:pt x="703339" y="267923"/>
                  </a:lnTo>
                  <a:lnTo>
                    <a:pt x="679221" y="295298"/>
                  </a:lnTo>
                  <a:cubicBezTo>
                    <a:pt x="657545" y="317381"/>
                    <a:pt x="627524" y="345468"/>
                    <a:pt x="616686" y="343598"/>
                  </a:cubicBezTo>
                  <a:cubicBezTo>
                    <a:pt x="611623" y="336271"/>
                    <a:pt x="610987" y="325280"/>
                    <a:pt x="613518" y="314302"/>
                  </a:cubicBezTo>
                  <a:cubicBezTo>
                    <a:pt x="613518" y="314302"/>
                    <a:pt x="618581" y="292944"/>
                    <a:pt x="631238" y="269742"/>
                  </a:cubicBezTo>
                  <a:cubicBezTo>
                    <a:pt x="636288" y="260596"/>
                    <a:pt x="646414" y="242901"/>
                    <a:pt x="657799" y="226415"/>
                  </a:cubicBezTo>
                  <a:cubicBezTo>
                    <a:pt x="657799" y="226415"/>
                    <a:pt x="673611" y="201393"/>
                    <a:pt x="691318" y="177593"/>
                  </a:cubicBezTo>
                  <a:lnTo>
                    <a:pt x="731172" y="123276"/>
                  </a:lnTo>
                  <a:lnTo>
                    <a:pt x="765950" y="75688"/>
                  </a:lnTo>
                  <a:cubicBezTo>
                    <a:pt x="765950" y="75688"/>
                    <a:pt x="772909" y="67737"/>
                    <a:pt x="773545" y="59202"/>
                  </a:cubicBezTo>
                  <a:cubicBezTo>
                    <a:pt x="773545" y="59202"/>
                    <a:pt x="776076" y="44560"/>
                    <a:pt x="764055" y="26853"/>
                  </a:cubicBezTo>
                  <a:cubicBezTo>
                    <a:pt x="764055" y="26853"/>
                    <a:pt x="747607" y="3052"/>
                    <a:pt x="731795" y="610"/>
                  </a:cubicBezTo>
                  <a:cubicBezTo>
                    <a:pt x="731795" y="610"/>
                    <a:pt x="728641" y="0"/>
                    <a:pt x="726745" y="3052"/>
                  </a:cubicBezTo>
                  <a:cubicBezTo>
                    <a:pt x="726745" y="3052"/>
                    <a:pt x="724214" y="5495"/>
                    <a:pt x="726096" y="9158"/>
                  </a:cubicBezTo>
                  <a:cubicBezTo>
                    <a:pt x="726745" y="15264"/>
                    <a:pt x="726096" y="20747"/>
                    <a:pt x="725473" y="25632"/>
                  </a:cubicBezTo>
                  <a:cubicBezTo>
                    <a:pt x="725473" y="25632"/>
                    <a:pt x="723578" y="40286"/>
                    <a:pt x="717256" y="49432"/>
                  </a:cubicBezTo>
                  <a:cubicBezTo>
                    <a:pt x="712193" y="59202"/>
                    <a:pt x="701444" y="76285"/>
                    <a:pt x="690059" y="93382"/>
                  </a:cubicBezTo>
                  <a:cubicBezTo>
                    <a:pt x="690059" y="93382"/>
                    <a:pt x="674870" y="117780"/>
                    <a:pt x="658435" y="141593"/>
                  </a:cubicBezTo>
                  <a:cubicBezTo>
                    <a:pt x="643247" y="162952"/>
                    <a:pt x="627435" y="186141"/>
                    <a:pt x="616050" y="206278"/>
                  </a:cubicBezTo>
                  <a:cubicBezTo>
                    <a:pt x="616050" y="206278"/>
                    <a:pt x="598343" y="234963"/>
                    <a:pt x="586322" y="257543"/>
                  </a:cubicBezTo>
                  <a:cubicBezTo>
                    <a:pt x="586322" y="257543"/>
                    <a:pt x="571769" y="288670"/>
                    <a:pt x="574313" y="313081"/>
                  </a:cubicBezTo>
                  <a:cubicBezTo>
                    <a:pt x="574313" y="313081"/>
                    <a:pt x="575573" y="338090"/>
                    <a:pt x="590112" y="349093"/>
                  </a:cubicBezTo>
                  <a:lnTo>
                    <a:pt x="608456" y="360071"/>
                  </a:lnTo>
                  <a:cubicBezTo>
                    <a:pt x="608456" y="360071"/>
                    <a:pt x="623008" y="369218"/>
                    <a:pt x="629966" y="368009"/>
                  </a:cubicBezTo>
                  <a:cubicBezTo>
                    <a:pt x="629966" y="368009"/>
                    <a:pt x="647050" y="369218"/>
                    <a:pt x="657799" y="354576"/>
                  </a:cubicBezTo>
                  <a:cubicBezTo>
                    <a:pt x="657799" y="354576"/>
                    <a:pt x="666513" y="346091"/>
                    <a:pt x="699434" y="299826"/>
                  </a:cubicBezTo>
                  <a:cubicBezTo>
                    <a:pt x="708669" y="289700"/>
                    <a:pt x="720945" y="276255"/>
                    <a:pt x="737494" y="258153"/>
                  </a:cubicBezTo>
                  <a:cubicBezTo>
                    <a:pt x="748243" y="246565"/>
                    <a:pt x="767846" y="226415"/>
                    <a:pt x="784306" y="209331"/>
                  </a:cubicBezTo>
                  <a:cubicBezTo>
                    <a:pt x="784306" y="209331"/>
                    <a:pt x="801378" y="192235"/>
                    <a:pt x="815917" y="177593"/>
                  </a:cubicBezTo>
                  <a:lnTo>
                    <a:pt x="816553" y="178204"/>
                  </a:lnTo>
                  <a:cubicBezTo>
                    <a:pt x="808336" y="194079"/>
                    <a:pt x="800105" y="211774"/>
                    <a:pt x="793147" y="227636"/>
                  </a:cubicBezTo>
                  <a:cubicBezTo>
                    <a:pt x="793147" y="227636"/>
                    <a:pt x="783034" y="252658"/>
                    <a:pt x="773545" y="272184"/>
                  </a:cubicBezTo>
                  <a:cubicBezTo>
                    <a:pt x="773545" y="272184"/>
                    <a:pt x="765963" y="294763"/>
                    <a:pt x="752670" y="315523"/>
                  </a:cubicBezTo>
                  <a:cubicBezTo>
                    <a:pt x="752670" y="315523"/>
                    <a:pt x="738130" y="335050"/>
                    <a:pt x="723578" y="333829"/>
                  </a:cubicBezTo>
                  <a:cubicBezTo>
                    <a:pt x="723578" y="333829"/>
                    <a:pt x="712193" y="333829"/>
                    <a:pt x="700184" y="327112"/>
                  </a:cubicBezTo>
                  <a:cubicBezTo>
                    <a:pt x="700184" y="327112"/>
                    <a:pt x="695758" y="324682"/>
                    <a:pt x="691954" y="327723"/>
                  </a:cubicBezTo>
                  <a:cubicBezTo>
                    <a:pt x="691954" y="327723"/>
                    <a:pt x="688799" y="330165"/>
                    <a:pt x="691318" y="333829"/>
                  </a:cubicBezTo>
                  <a:cubicBezTo>
                    <a:pt x="691318" y="333829"/>
                    <a:pt x="717892" y="366788"/>
                    <a:pt x="745088" y="368009"/>
                  </a:cubicBezTo>
                  <a:cubicBezTo>
                    <a:pt x="745088" y="368009"/>
                    <a:pt x="789356" y="371062"/>
                    <a:pt x="809595" y="304533"/>
                  </a:cubicBezTo>
                  <a:cubicBezTo>
                    <a:pt x="814658" y="287449"/>
                    <a:pt x="822252" y="270352"/>
                    <a:pt x="829834" y="250826"/>
                  </a:cubicBezTo>
                  <a:cubicBezTo>
                    <a:pt x="850085" y="205057"/>
                    <a:pt x="880437" y="175163"/>
                    <a:pt x="880437" y="175163"/>
                  </a:cubicBezTo>
                  <a:cubicBezTo>
                    <a:pt x="880437" y="175163"/>
                    <a:pt x="885499" y="170877"/>
                    <a:pt x="885499" y="167213"/>
                  </a:cubicBezTo>
                  <a:cubicBezTo>
                    <a:pt x="885499" y="167213"/>
                    <a:pt x="886123" y="161120"/>
                    <a:pt x="877905" y="155624"/>
                  </a:cubicBezTo>
                  <a:close/>
                  <a:moveTo>
                    <a:pt x="582518" y="217879"/>
                  </a:moveTo>
                  <a:cubicBezTo>
                    <a:pt x="582518" y="217879"/>
                    <a:pt x="583154" y="204446"/>
                    <a:pt x="574300" y="195898"/>
                  </a:cubicBezTo>
                  <a:cubicBezTo>
                    <a:pt x="574300" y="195898"/>
                    <a:pt x="565447" y="185531"/>
                    <a:pt x="550271" y="186752"/>
                  </a:cubicBezTo>
                  <a:cubicBezTo>
                    <a:pt x="550271" y="186752"/>
                    <a:pt x="548363" y="187363"/>
                    <a:pt x="547740" y="187973"/>
                  </a:cubicBezTo>
                  <a:cubicBezTo>
                    <a:pt x="547740" y="187973"/>
                    <a:pt x="547104" y="189194"/>
                    <a:pt x="549635" y="190416"/>
                  </a:cubicBezTo>
                  <a:cubicBezTo>
                    <a:pt x="549635" y="190416"/>
                    <a:pt x="554062" y="192235"/>
                    <a:pt x="553426" y="198340"/>
                  </a:cubicBezTo>
                  <a:cubicBezTo>
                    <a:pt x="553426" y="198340"/>
                    <a:pt x="552790" y="212995"/>
                    <a:pt x="545832" y="228857"/>
                  </a:cubicBezTo>
                  <a:cubicBezTo>
                    <a:pt x="533823" y="261206"/>
                    <a:pt x="495241" y="309418"/>
                    <a:pt x="480689" y="322838"/>
                  </a:cubicBezTo>
                  <a:cubicBezTo>
                    <a:pt x="480689" y="322838"/>
                    <a:pt x="449065" y="352134"/>
                    <a:pt x="434513" y="350302"/>
                  </a:cubicBezTo>
                  <a:cubicBezTo>
                    <a:pt x="434513" y="350302"/>
                    <a:pt x="430099" y="350302"/>
                    <a:pt x="429463" y="348470"/>
                  </a:cubicBezTo>
                  <a:cubicBezTo>
                    <a:pt x="429463" y="348470"/>
                    <a:pt x="414910" y="315523"/>
                    <a:pt x="464877" y="247773"/>
                  </a:cubicBezTo>
                  <a:cubicBezTo>
                    <a:pt x="464877" y="247773"/>
                    <a:pt x="512313" y="186752"/>
                    <a:pt x="559748" y="175761"/>
                  </a:cubicBezTo>
                  <a:cubicBezTo>
                    <a:pt x="559748" y="175761"/>
                    <a:pt x="562915" y="175163"/>
                    <a:pt x="564175" y="177593"/>
                  </a:cubicBezTo>
                  <a:cubicBezTo>
                    <a:pt x="564175" y="177593"/>
                    <a:pt x="566083" y="180035"/>
                    <a:pt x="571133" y="179425"/>
                  </a:cubicBezTo>
                  <a:cubicBezTo>
                    <a:pt x="571133" y="179425"/>
                    <a:pt x="576832" y="177593"/>
                    <a:pt x="574924" y="172110"/>
                  </a:cubicBezTo>
                  <a:cubicBezTo>
                    <a:pt x="574924" y="172110"/>
                    <a:pt x="571133" y="159899"/>
                    <a:pt x="561020" y="149518"/>
                  </a:cubicBezTo>
                  <a:cubicBezTo>
                    <a:pt x="561020" y="149518"/>
                    <a:pt x="550894" y="139138"/>
                    <a:pt x="537614" y="139762"/>
                  </a:cubicBezTo>
                  <a:cubicBezTo>
                    <a:pt x="527501" y="140372"/>
                    <a:pt x="515480" y="142802"/>
                    <a:pt x="506626" y="148297"/>
                  </a:cubicBezTo>
                  <a:cubicBezTo>
                    <a:pt x="506626" y="148297"/>
                    <a:pt x="493346" y="154403"/>
                    <a:pt x="483856" y="161730"/>
                  </a:cubicBezTo>
                  <a:cubicBezTo>
                    <a:pt x="468681" y="173319"/>
                    <a:pt x="456024" y="186141"/>
                    <a:pt x="445275" y="197730"/>
                  </a:cubicBezTo>
                  <a:cubicBezTo>
                    <a:pt x="434513" y="209331"/>
                    <a:pt x="426295" y="220920"/>
                    <a:pt x="419973" y="231910"/>
                  </a:cubicBezTo>
                  <a:cubicBezTo>
                    <a:pt x="409860" y="248994"/>
                    <a:pt x="404161" y="264259"/>
                    <a:pt x="400370" y="277069"/>
                  </a:cubicBezTo>
                  <a:cubicBezTo>
                    <a:pt x="400370" y="277069"/>
                    <a:pt x="394036" y="299037"/>
                    <a:pt x="395308" y="313692"/>
                  </a:cubicBezTo>
                  <a:cubicBezTo>
                    <a:pt x="395308" y="313692"/>
                    <a:pt x="395944" y="349093"/>
                    <a:pt x="423764" y="360071"/>
                  </a:cubicBezTo>
                  <a:cubicBezTo>
                    <a:pt x="423764" y="360071"/>
                    <a:pt x="428203" y="366165"/>
                    <a:pt x="443379" y="368009"/>
                  </a:cubicBezTo>
                  <a:cubicBezTo>
                    <a:pt x="443379" y="368009"/>
                    <a:pt x="501564" y="373492"/>
                    <a:pt x="559748" y="283175"/>
                  </a:cubicBezTo>
                  <a:cubicBezTo>
                    <a:pt x="559748" y="283175"/>
                    <a:pt x="586309" y="243512"/>
                    <a:pt x="582518" y="217879"/>
                  </a:cubicBezTo>
                  <a:close/>
                  <a:moveTo>
                    <a:pt x="141670" y="300259"/>
                  </a:moveTo>
                  <a:cubicBezTo>
                    <a:pt x="115745" y="346651"/>
                    <a:pt x="111306" y="377155"/>
                    <a:pt x="111306" y="377155"/>
                  </a:cubicBezTo>
                  <a:cubicBezTo>
                    <a:pt x="110682" y="381429"/>
                    <a:pt x="111306" y="383872"/>
                    <a:pt x="111306" y="383872"/>
                  </a:cubicBezTo>
                  <a:cubicBezTo>
                    <a:pt x="111954" y="386314"/>
                    <a:pt x="110682" y="387535"/>
                    <a:pt x="110682" y="387535"/>
                  </a:cubicBezTo>
                  <a:cubicBezTo>
                    <a:pt x="108787" y="389978"/>
                    <a:pt x="105619" y="386314"/>
                    <a:pt x="105619" y="386314"/>
                  </a:cubicBezTo>
                  <a:cubicBezTo>
                    <a:pt x="93611" y="369828"/>
                    <a:pt x="87912" y="355797"/>
                    <a:pt x="87912" y="355797"/>
                  </a:cubicBezTo>
                  <a:cubicBezTo>
                    <a:pt x="82849" y="344196"/>
                    <a:pt x="86017" y="331386"/>
                    <a:pt x="86017" y="331386"/>
                  </a:cubicBezTo>
                  <a:cubicBezTo>
                    <a:pt x="91703" y="300869"/>
                    <a:pt x="118913" y="256321"/>
                    <a:pt x="118913" y="256321"/>
                  </a:cubicBezTo>
                  <a:cubicBezTo>
                    <a:pt x="163817" y="182478"/>
                    <a:pt x="222637" y="133032"/>
                    <a:pt x="222637" y="133032"/>
                  </a:cubicBezTo>
                  <a:cubicBezTo>
                    <a:pt x="164440" y="146453"/>
                    <a:pt x="117424" y="148425"/>
                    <a:pt x="117424" y="148425"/>
                  </a:cubicBezTo>
                  <a:cubicBezTo>
                    <a:pt x="22846" y="149633"/>
                    <a:pt x="5062" y="72622"/>
                    <a:pt x="5062" y="72622"/>
                  </a:cubicBezTo>
                  <a:cubicBezTo>
                    <a:pt x="0" y="62242"/>
                    <a:pt x="3154" y="58578"/>
                    <a:pt x="3154" y="58578"/>
                  </a:cubicBezTo>
                  <a:cubicBezTo>
                    <a:pt x="3790" y="56136"/>
                    <a:pt x="10112" y="61033"/>
                    <a:pt x="10112" y="61033"/>
                  </a:cubicBezTo>
                  <a:cubicBezTo>
                    <a:pt x="53757" y="83600"/>
                    <a:pt x="106255" y="82391"/>
                    <a:pt x="106255" y="82391"/>
                  </a:cubicBezTo>
                  <a:cubicBezTo>
                    <a:pt x="135984" y="83600"/>
                    <a:pt x="235917" y="70790"/>
                    <a:pt x="235917" y="70790"/>
                  </a:cubicBezTo>
                  <a:cubicBezTo>
                    <a:pt x="322571" y="62852"/>
                    <a:pt x="361153" y="60410"/>
                    <a:pt x="361153" y="60410"/>
                  </a:cubicBezTo>
                  <a:cubicBezTo>
                    <a:pt x="449065" y="53083"/>
                    <a:pt x="485752" y="82391"/>
                    <a:pt x="485752" y="82391"/>
                  </a:cubicBezTo>
                  <a:cubicBezTo>
                    <a:pt x="499032" y="90316"/>
                    <a:pt x="504718" y="108621"/>
                    <a:pt x="504718" y="108621"/>
                  </a:cubicBezTo>
                  <a:cubicBezTo>
                    <a:pt x="505990" y="111064"/>
                    <a:pt x="503459" y="112285"/>
                    <a:pt x="503459" y="112285"/>
                  </a:cubicBezTo>
                  <a:cubicBezTo>
                    <a:pt x="501564" y="112896"/>
                    <a:pt x="499655" y="110466"/>
                    <a:pt x="499655" y="110466"/>
                  </a:cubicBezTo>
                  <a:cubicBezTo>
                    <a:pt x="496501" y="106802"/>
                    <a:pt x="487011" y="104971"/>
                    <a:pt x="487011" y="104971"/>
                  </a:cubicBezTo>
                  <a:cubicBezTo>
                    <a:pt x="442743" y="97644"/>
                    <a:pt x="404149" y="97644"/>
                    <a:pt x="404149" y="97644"/>
                  </a:cubicBezTo>
                  <a:cubicBezTo>
                    <a:pt x="342173" y="99475"/>
                    <a:pt x="301696" y="108024"/>
                    <a:pt x="301696" y="108024"/>
                  </a:cubicBezTo>
                  <a:lnTo>
                    <a:pt x="305487" y="113506"/>
                  </a:lnTo>
                  <a:cubicBezTo>
                    <a:pt x="310550" y="118391"/>
                    <a:pt x="308018" y="121444"/>
                    <a:pt x="308018" y="121444"/>
                  </a:cubicBezTo>
                  <a:cubicBezTo>
                    <a:pt x="306123" y="124497"/>
                    <a:pt x="300424" y="129382"/>
                    <a:pt x="300424" y="129382"/>
                  </a:cubicBezTo>
                  <a:cubicBezTo>
                    <a:pt x="177733" y="236172"/>
                    <a:pt x="141670" y="300259"/>
                    <a:pt x="141670" y="300259"/>
                  </a:cubicBezTo>
                  <a:close/>
                  <a:moveTo>
                    <a:pt x="405421" y="217879"/>
                  </a:moveTo>
                  <a:cubicBezTo>
                    <a:pt x="405421" y="217879"/>
                    <a:pt x="406069" y="204446"/>
                    <a:pt x="397203" y="195898"/>
                  </a:cubicBezTo>
                  <a:cubicBezTo>
                    <a:pt x="397203" y="195898"/>
                    <a:pt x="388349" y="185531"/>
                    <a:pt x="373174" y="186752"/>
                  </a:cubicBezTo>
                  <a:cubicBezTo>
                    <a:pt x="373174" y="186752"/>
                    <a:pt x="371278" y="187363"/>
                    <a:pt x="370642" y="187973"/>
                  </a:cubicBezTo>
                  <a:cubicBezTo>
                    <a:pt x="370642" y="187973"/>
                    <a:pt x="370006" y="189194"/>
                    <a:pt x="372538" y="190416"/>
                  </a:cubicBezTo>
                  <a:cubicBezTo>
                    <a:pt x="372538" y="190416"/>
                    <a:pt x="376964" y="192235"/>
                    <a:pt x="376341" y="198340"/>
                  </a:cubicBezTo>
                  <a:cubicBezTo>
                    <a:pt x="376341" y="198340"/>
                    <a:pt x="375692" y="212995"/>
                    <a:pt x="368734" y="228857"/>
                  </a:cubicBezTo>
                  <a:cubicBezTo>
                    <a:pt x="356726" y="261206"/>
                    <a:pt x="318144" y="309418"/>
                    <a:pt x="303604" y="322838"/>
                  </a:cubicBezTo>
                  <a:cubicBezTo>
                    <a:pt x="303604" y="322838"/>
                    <a:pt x="271968" y="352134"/>
                    <a:pt x="257428" y="350302"/>
                  </a:cubicBezTo>
                  <a:cubicBezTo>
                    <a:pt x="257428" y="350302"/>
                    <a:pt x="253001" y="350302"/>
                    <a:pt x="252365" y="348470"/>
                  </a:cubicBezTo>
                  <a:cubicBezTo>
                    <a:pt x="252365" y="348470"/>
                    <a:pt x="237826" y="315523"/>
                    <a:pt x="287780" y="247773"/>
                  </a:cubicBezTo>
                  <a:cubicBezTo>
                    <a:pt x="287780" y="247773"/>
                    <a:pt x="335215" y="186752"/>
                    <a:pt x="382651" y="175761"/>
                  </a:cubicBezTo>
                  <a:cubicBezTo>
                    <a:pt x="382651" y="175761"/>
                    <a:pt x="385818" y="175163"/>
                    <a:pt x="387077" y="177593"/>
                  </a:cubicBezTo>
                  <a:cubicBezTo>
                    <a:pt x="387077" y="177593"/>
                    <a:pt x="388985" y="180035"/>
                    <a:pt x="394036" y="179425"/>
                  </a:cubicBezTo>
                  <a:cubicBezTo>
                    <a:pt x="394036" y="179425"/>
                    <a:pt x="399734" y="177593"/>
                    <a:pt x="397839" y="172110"/>
                  </a:cubicBezTo>
                  <a:cubicBezTo>
                    <a:pt x="397839" y="172110"/>
                    <a:pt x="394036" y="159899"/>
                    <a:pt x="383923" y="149518"/>
                  </a:cubicBezTo>
                  <a:cubicBezTo>
                    <a:pt x="383923" y="149518"/>
                    <a:pt x="373810" y="139138"/>
                    <a:pt x="360517" y="139762"/>
                  </a:cubicBezTo>
                  <a:cubicBezTo>
                    <a:pt x="350404" y="140372"/>
                    <a:pt x="338383" y="142802"/>
                    <a:pt x="329529" y="148297"/>
                  </a:cubicBezTo>
                  <a:cubicBezTo>
                    <a:pt x="329529" y="148297"/>
                    <a:pt x="316249" y="154403"/>
                    <a:pt x="306759" y="161730"/>
                  </a:cubicBezTo>
                  <a:cubicBezTo>
                    <a:pt x="291583" y="173319"/>
                    <a:pt x="278926" y="186141"/>
                    <a:pt x="268177" y="197730"/>
                  </a:cubicBezTo>
                  <a:cubicBezTo>
                    <a:pt x="257428" y="209331"/>
                    <a:pt x="249198" y="220920"/>
                    <a:pt x="242876" y="231910"/>
                  </a:cubicBezTo>
                  <a:cubicBezTo>
                    <a:pt x="232763" y="248994"/>
                    <a:pt x="227064" y="264259"/>
                    <a:pt x="223273" y="277069"/>
                  </a:cubicBezTo>
                  <a:cubicBezTo>
                    <a:pt x="223273" y="277069"/>
                    <a:pt x="216951" y="299037"/>
                    <a:pt x="218210" y="313692"/>
                  </a:cubicBezTo>
                  <a:cubicBezTo>
                    <a:pt x="218210" y="313692"/>
                    <a:pt x="218846" y="349093"/>
                    <a:pt x="246666" y="360071"/>
                  </a:cubicBezTo>
                  <a:cubicBezTo>
                    <a:pt x="246666" y="360071"/>
                    <a:pt x="251106" y="366165"/>
                    <a:pt x="266282" y="368009"/>
                  </a:cubicBezTo>
                  <a:cubicBezTo>
                    <a:pt x="266282" y="368009"/>
                    <a:pt x="324466" y="373492"/>
                    <a:pt x="382651" y="283175"/>
                  </a:cubicBezTo>
                  <a:cubicBezTo>
                    <a:pt x="382651" y="283175"/>
                    <a:pt x="409224" y="243512"/>
                    <a:pt x="405421" y="217879"/>
                  </a:cubicBezTo>
                  <a:close/>
                </a:path>
              </a:pathLst>
            </a:custGeom>
            <a:solidFill>
              <a:schemeClr val="accent4"/>
            </a:solidFill>
            <a:ln w="12700" cap="flat" cmpd="sng">
              <a:noFill/>
              <a:prstDash val="solid"/>
              <a:miter lim="800000"/>
            </a:ln>
          </p:spPr>
          <p:txBody>
            <a:bodyPr wrap="square" anchor="ctr">
              <a:spAutoFit/>
            </a:bodyPr>
            <a:lstStyle/>
            <a:p>
              <a:pPr algn="ctr"/>
              <a:endParaRPr lang="en-US"/>
            </a:p>
          </p:txBody>
        </p:sp>
      </p:grpSp>
      <p:sp>
        <p:nvSpPr>
          <p:cNvPr id="5" name="Footer Placeholder 4">
            <a:extLst>
              <a:ext uri="{FF2B5EF4-FFF2-40B4-BE49-F238E27FC236}">
                <a16:creationId xmlns:a16="http://schemas.microsoft.com/office/drawing/2014/main" id="{B2A755AE-154C-3B04-1D16-9AE9303AD419}"/>
              </a:ext>
            </a:extLst>
          </p:cNvPr>
          <p:cNvSpPr>
            <a:spLocks noGrp="1"/>
          </p:cNvSpPr>
          <p:nvPr>
            <p:ph type="ftr" sz="quarter" idx="10"/>
          </p:nvPr>
        </p:nvSpPr>
        <p:spPr>
          <a:xfrm>
            <a:off x="8892393" y="6419625"/>
            <a:ext cx="3200400" cy="365125"/>
          </a:xfrm>
        </p:spPr>
        <p:txBody>
          <a:bodyPr/>
          <a:lstStyle>
            <a:lvl1pPr algn="r">
              <a:defRPr/>
            </a:lvl1pPr>
          </a:lstStyle>
          <a:p>
            <a:endParaRPr lang="nb-NO"/>
          </a:p>
        </p:txBody>
      </p:sp>
      <p:sp>
        <p:nvSpPr>
          <p:cNvPr id="2" name="Title 5">
            <a:extLst>
              <a:ext uri="{FF2B5EF4-FFF2-40B4-BE49-F238E27FC236}">
                <a16:creationId xmlns:a16="http://schemas.microsoft.com/office/drawing/2014/main" id="{343E2E7A-05C3-1BA9-3765-B233F6457BEA}"/>
              </a:ext>
            </a:extLst>
          </p:cNvPr>
          <p:cNvSpPr>
            <a:spLocks noGrp="1"/>
          </p:cNvSpPr>
          <p:nvPr>
            <p:ph type="title"/>
          </p:nvPr>
        </p:nvSpPr>
        <p:spPr>
          <a:xfrm>
            <a:off x="343090" y="177918"/>
            <a:ext cx="6257221" cy="231355"/>
          </a:xfrm>
          <a:prstGeom prst="rect">
            <a:avLst/>
          </a:prstGeom>
        </p:spPr>
        <p:txBody>
          <a:bodyPr tIns="0" anchor="t"/>
          <a:lstStyle>
            <a:lvl1pPr>
              <a:lnSpc>
                <a:spcPct val="100000"/>
              </a:lnSpc>
              <a:defRPr sz="1400" spc="0">
                <a:solidFill>
                  <a:schemeClr val="accent1"/>
                </a:solidFill>
                <a:latin typeface="+mj-lt"/>
              </a:defRPr>
            </a:lvl1pPr>
          </a:lstStyle>
          <a:p>
            <a:r>
              <a:rPr lang="en-US"/>
              <a:t>Click to edit Master title style</a:t>
            </a:r>
          </a:p>
        </p:txBody>
      </p:sp>
      <p:cxnSp>
        <p:nvCxnSpPr>
          <p:cNvPr id="13" name="Straight Connector 12">
            <a:extLst>
              <a:ext uri="{FF2B5EF4-FFF2-40B4-BE49-F238E27FC236}">
                <a16:creationId xmlns:a16="http://schemas.microsoft.com/office/drawing/2014/main" id="{BCB46F7B-729F-A55A-EC2C-A70F84178125}"/>
              </a:ext>
            </a:extLst>
          </p:cNvPr>
          <p:cNvCxnSpPr/>
          <p:nvPr userDrawn="1"/>
        </p:nvCxnSpPr>
        <p:spPr>
          <a:xfrm>
            <a:off x="2935665" y="6558616"/>
            <a:ext cx="0" cy="130689"/>
          </a:xfrm>
          <a:prstGeom prst="line">
            <a:avLst/>
          </a:prstGeom>
          <a:ln w="31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D2A75C6E-F616-3EFB-06C3-7650AE9D2538}"/>
              </a:ext>
            </a:extLst>
          </p:cNvPr>
          <p:cNvSpPr txBox="1"/>
          <p:nvPr userDrawn="1"/>
        </p:nvSpPr>
        <p:spPr>
          <a:xfrm>
            <a:off x="3025809" y="6526082"/>
            <a:ext cx="1329822" cy="180425"/>
          </a:xfrm>
          <a:prstGeom prst="rect">
            <a:avLst/>
          </a:prstGeom>
          <a:noFill/>
        </p:spPr>
        <p:txBody>
          <a:bodyPr wrap="square" lIns="36000" tIns="36000" rIns="36000" bIns="36000" rtlCol="0">
            <a:spAutoFit/>
          </a:bodyPr>
          <a:lstStyle/>
          <a:p>
            <a:r>
              <a:rPr lang="en-US" sz="700" b="1">
                <a:solidFill>
                  <a:schemeClr val="tx1">
                    <a:lumMod val="50000"/>
                  </a:schemeClr>
                </a:solidFill>
                <a:effectLst/>
                <a:latin typeface="+mn-lt"/>
              </a:rPr>
              <a:t>D</a:t>
            </a:r>
          </a:p>
        </p:txBody>
      </p:sp>
    </p:spTree>
    <p:extLst>
      <p:ext uri="{BB962C8B-B14F-4D97-AF65-F5344CB8AC3E}">
        <p14:creationId xmlns:p14="http://schemas.microsoft.com/office/powerpoint/2010/main" val="1315621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userDrawn="1">
  <p:cSld name="Tinkr tools D">
    <p:spTree>
      <p:nvGrpSpPr>
        <p:cNvPr id="1" name=""/>
        <p:cNvGrpSpPr/>
        <p:nvPr/>
      </p:nvGrpSpPr>
      <p:grpSpPr>
        <a:xfrm>
          <a:off x="0" y="0"/>
          <a:ext cx="0" cy="0"/>
          <a:chOff x="0" y="0"/>
          <a:chExt cx="0" cy="0"/>
        </a:xfrm>
      </p:grpSpPr>
      <p:sp>
        <p:nvSpPr>
          <p:cNvPr id="3" name="Copyright">
            <a:extLst>
              <a:ext uri="{FF2B5EF4-FFF2-40B4-BE49-F238E27FC236}">
                <a16:creationId xmlns:a16="http://schemas.microsoft.com/office/drawing/2014/main" id="{9C1F9E06-3A78-FC22-0C6D-4DD8FE47D12A}"/>
              </a:ext>
            </a:extLst>
          </p:cNvPr>
          <p:cNvSpPr>
            <a:spLocks/>
          </p:cNvSpPr>
          <p:nvPr/>
        </p:nvSpPr>
        <p:spPr bwMode="auto">
          <a:xfrm>
            <a:off x="207163" y="6570762"/>
            <a:ext cx="792416" cy="121740"/>
          </a:xfrm>
          <a:custGeom>
            <a:avLst/>
            <a:gdLst>
              <a:gd name="T0" fmla="*/ 126189 w 747532"/>
              <a:gd name="T1" fmla="*/ 57272 h 114559"/>
              <a:gd name="T2" fmla="*/ 227997 w 747532"/>
              <a:gd name="T3" fmla="*/ 57272 h 114559"/>
              <a:gd name="T4" fmla="*/ 183461 w 747532"/>
              <a:gd name="T5" fmla="*/ 101808 h 114559"/>
              <a:gd name="T6" fmla="*/ 188033 w 747532"/>
              <a:gd name="T7" fmla="*/ 39748 h 114559"/>
              <a:gd name="T8" fmla="*/ 179177 w 747532"/>
              <a:gd name="T9" fmla="*/ 39834 h 114559"/>
              <a:gd name="T10" fmla="*/ 168281 w 747532"/>
              <a:gd name="T11" fmla="*/ 47367 h 114559"/>
              <a:gd name="T12" fmla="*/ 174922 w 747532"/>
              <a:gd name="T13" fmla="*/ 71605 h 114559"/>
              <a:gd name="T14" fmla="*/ 181003 w 747532"/>
              <a:gd name="T15" fmla="*/ 90983 h 114559"/>
              <a:gd name="T16" fmla="*/ 191900 w 747532"/>
              <a:gd name="T17" fmla="*/ 72826 h 114559"/>
              <a:gd name="T18" fmla="*/ 197923 w 747532"/>
              <a:gd name="T19" fmla="*/ 58940 h 114559"/>
              <a:gd name="T20" fmla="*/ 190362 w 747532"/>
              <a:gd name="T21" fmla="*/ 39302 h 114559"/>
              <a:gd name="T22" fmla="*/ 189844 w 747532"/>
              <a:gd name="T23" fmla="*/ 30045 h 114559"/>
              <a:gd name="T24" fmla="*/ 177093 w 747532"/>
              <a:gd name="T25" fmla="*/ 31928 h 114559"/>
              <a:gd name="T26" fmla="*/ 360785 w 747532"/>
              <a:gd name="T27" fmla="*/ 82947 h 114559"/>
              <a:gd name="T28" fmla="*/ 309636 w 747532"/>
              <a:gd name="T29" fmla="*/ 114559 h 114559"/>
              <a:gd name="T30" fmla="*/ 258603 w 747532"/>
              <a:gd name="T31" fmla="*/ 31295 h 114559"/>
              <a:gd name="T32" fmla="*/ 366923 w 747532"/>
              <a:gd name="T33" fmla="*/ 57272 h 114559"/>
              <a:gd name="T34" fmla="*/ 305970 w 747532"/>
              <a:gd name="T35" fmla="*/ 33682 h 114559"/>
              <a:gd name="T36" fmla="*/ 313834 w 747532"/>
              <a:gd name="T37" fmla="*/ 28506 h 114559"/>
              <a:gd name="T38" fmla="*/ 323681 w 747532"/>
              <a:gd name="T39" fmla="*/ 37721 h 114559"/>
              <a:gd name="T40" fmla="*/ 319369 w 747532"/>
              <a:gd name="T41" fmla="*/ 44636 h 114559"/>
              <a:gd name="T42" fmla="*/ 306546 w 747532"/>
              <a:gd name="T43" fmla="*/ 48532 h 114559"/>
              <a:gd name="T44" fmla="*/ 351786 w 747532"/>
              <a:gd name="T45" fmla="*/ 71576 h 114559"/>
              <a:gd name="T46" fmla="*/ 273309 w 747532"/>
              <a:gd name="T47" fmla="*/ 31626 h 114559"/>
              <a:gd name="T48" fmla="*/ 314308 w 747532"/>
              <a:gd name="T49" fmla="*/ 80575 h 114559"/>
              <a:gd name="T50" fmla="*/ 309924 w 747532"/>
              <a:gd name="T51" fmla="*/ 88597 h 114559"/>
              <a:gd name="T52" fmla="*/ 293593 w 747532"/>
              <a:gd name="T53" fmla="*/ 78807 h 114559"/>
              <a:gd name="T54" fmla="*/ 295232 w 747532"/>
              <a:gd name="T55" fmla="*/ 69362 h 114559"/>
              <a:gd name="T56" fmla="*/ 313245 w 747532"/>
              <a:gd name="T57" fmla="*/ 67651 h 114559"/>
              <a:gd name="T58" fmla="*/ 265115 w 747532"/>
              <a:gd name="T59" fmla="*/ 57272 h 114559"/>
              <a:gd name="T60" fmla="*/ 114559 w 747532"/>
              <a:gd name="T61" fmla="*/ 57272 h 114559"/>
              <a:gd name="T62" fmla="*/ 57286 w 747532"/>
              <a:gd name="T63" fmla="*/ 0 h 114559"/>
              <a:gd name="T64" fmla="*/ 57286 w 747532"/>
              <a:gd name="T65" fmla="*/ 12751 h 114559"/>
              <a:gd name="T66" fmla="*/ 101808 w 747532"/>
              <a:gd name="T67" fmla="*/ 57272 h 114559"/>
              <a:gd name="T68" fmla="*/ 66185 w 747532"/>
              <a:gd name="T69" fmla="*/ 57200 h 114559"/>
              <a:gd name="T70" fmla="*/ 81941 w 747532"/>
              <a:gd name="T71" fmla="*/ 52456 h 114559"/>
              <a:gd name="T72" fmla="*/ 74135 w 747532"/>
              <a:gd name="T73" fmla="*/ 40654 h 114559"/>
              <a:gd name="T74" fmla="*/ 86986 w 747532"/>
              <a:gd name="T75" fmla="*/ 68183 h 114559"/>
              <a:gd name="T76" fmla="*/ 81466 w 747532"/>
              <a:gd name="T77" fmla="*/ 62605 h 114559"/>
              <a:gd name="T78" fmla="*/ 35795 w 747532"/>
              <a:gd name="T79" fmla="*/ 57200 h 114559"/>
              <a:gd name="T80" fmla="*/ 51536 w 747532"/>
              <a:gd name="T81" fmla="*/ 52456 h 114559"/>
              <a:gd name="T82" fmla="*/ 43745 w 747532"/>
              <a:gd name="T83" fmla="*/ 40654 h 114559"/>
              <a:gd name="T84" fmla="*/ 56596 w 747532"/>
              <a:gd name="T85" fmla="*/ 68183 h 114559"/>
              <a:gd name="T86" fmla="*/ 51076 w 747532"/>
              <a:gd name="T87" fmla="*/ 62605 h 114559"/>
              <a:gd name="T88" fmla="*/ 701056 w 747532"/>
              <a:gd name="T89" fmla="*/ 73991 h 114559"/>
              <a:gd name="T90" fmla="*/ 681405 w 747532"/>
              <a:gd name="T91" fmla="*/ 105402 h 114559"/>
              <a:gd name="T92" fmla="*/ 740819 w 747532"/>
              <a:gd name="T93" fmla="*/ 41315 h 114559"/>
              <a:gd name="T94" fmla="*/ 721541 w 747532"/>
              <a:gd name="T95" fmla="*/ 42307 h 114559"/>
              <a:gd name="T96" fmla="*/ 700783 w 747532"/>
              <a:gd name="T97" fmla="*/ 54440 h 114559"/>
              <a:gd name="T98" fmla="*/ 646932 w 747532"/>
              <a:gd name="T99" fmla="*/ 8682 h 114559"/>
              <a:gd name="T100" fmla="*/ 670522 w 747532"/>
              <a:gd name="T101" fmla="*/ 105632 h 114559"/>
              <a:gd name="T102" fmla="*/ 646932 w 747532"/>
              <a:gd name="T103" fmla="*/ 8682 h 114559"/>
              <a:gd name="T104" fmla="*/ 511226 w 747532"/>
              <a:gd name="T105" fmla="*/ 8682 h 114559"/>
              <a:gd name="T106" fmla="*/ 530633 w 747532"/>
              <a:gd name="T107" fmla="*/ 39360 h 114559"/>
              <a:gd name="T108" fmla="*/ 597896 w 747532"/>
              <a:gd name="T109" fmla="*/ 8682 h 114559"/>
              <a:gd name="T110" fmla="*/ 468300 w 747532"/>
              <a:gd name="T111" fmla="*/ 105632 h 114559"/>
              <a:gd name="T112" fmla="*/ 468300 w 747532"/>
              <a:gd name="T113" fmla="*/ 8682 h 114559"/>
              <a:gd name="T114" fmla="*/ 449123 w 747532"/>
              <a:gd name="T115" fmla="*/ 8682 h 114559"/>
              <a:gd name="T116" fmla="*/ 427502 w 747532"/>
              <a:gd name="T117" fmla="*/ 105402 h 114559"/>
              <a:gd name="T118" fmla="*/ 386474 w 747532"/>
              <a:gd name="T119" fmla="*/ 28089 h 114559"/>
              <a:gd name="T120" fmla="*/ 0 w 747532"/>
              <a:gd name="T121" fmla="*/ 0 h 114559"/>
              <a:gd name="T122" fmla="*/ 747532 w 747532"/>
              <a:gd name="T123" fmla="*/ 114559 h 114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T120" t="T121" r="T122" b="T123"/>
            <a:pathLst>
              <a:path w="747532" h="114559">
                <a:moveTo>
                  <a:pt x="240734" y="57272"/>
                </a:moveTo>
                <a:cubicBezTo>
                  <a:pt x="240734" y="88870"/>
                  <a:pt x="215045" y="114559"/>
                  <a:pt x="183461" y="114559"/>
                </a:cubicBezTo>
                <a:cubicBezTo>
                  <a:pt x="151892" y="114559"/>
                  <a:pt x="126189" y="88870"/>
                  <a:pt x="126189" y="57272"/>
                </a:cubicBezTo>
                <a:cubicBezTo>
                  <a:pt x="126189" y="25689"/>
                  <a:pt x="151892" y="0"/>
                  <a:pt x="183461" y="0"/>
                </a:cubicBezTo>
                <a:cubicBezTo>
                  <a:pt x="215045" y="0"/>
                  <a:pt x="240734" y="25689"/>
                  <a:pt x="240734" y="57272"/>
                </a:cubicBezTo>
                <a:close/>
                <a:moveTo>
                  <a:pt x="227997" y="57272"/>
                </a:moveTo>
                <a:cubicBezTo>
                  <a:pt x="227997" y="32718"/>
                  <a:pt x="208015" y="12751"/>
                  <a:pt x="183461" y="12751"/>
                </a:cubicBezTo>
                <a:cubicBezTo>
                  <a:pt x="158908" y="12751"/>
                  <a:pt x="138926" y="32718"/>
                  <a:pt x="138926" y="57272"/>
                </a:cubicBezTo>
                <a:cubicBezTo>
                  <a:pt x="138926" y="81826"/>
                  <a:pt x="158908" y="101808"/>
                  <a:pt x="183461" y="101808"/>
                </a:cubicBezTo>
                <a:cubicBezTo>
                  <a:pt x="208015" y="101808"/>
                  <a:pt x="227997" y="81826"/>
                  <a:pt x="227997" y="57272"/>
                </a:cubicBezTo>
                <a:close/>
                <a:moveTo>
                  <a:pt x="190362" y="39302"/>
                </a:moveTo>
                <a:cubicBezTo>
                  <a:pt x="189600" y="38799"/>
                  <a:pt x="188565" y="39001"/>
                  <a:pt x="188033" y="39748"/>
                </a:cubicBezTo>
                <a:lnTo>
                  <a:pt x="184870" y="44118"/>
                </a:lnTo>
                <a:cubicBezTo>
                  <a:pt x="184166" y="45096"/>
                  <a:pt x="182714" y="45081"/>
                  <a:pt x="182053" y="44075"/>
                </a:cubicBezTo>
                <a:lnTo>
                  <a:pt x="179177" y="39834"/>
                </a:lnTo>
                <a:cubicBezTo>
                  <a:pt x="178660" y="39044"/>
                  <a:pt x="177596" y="38828"/>
                  <a:pt x="176805" y="39346"/>
                </a:cubicBezTo>
                <a:lnTo>
                  <a:pt x="169848" y="43989"/>
                </a:lnTo>
                <a:cubicBezTo>
                  <a:pt x="168741" y="44722"/>
                  <a:pt x="168123" y="46030"/>
                  <a:pt x="168281" y="47367"/>
                </a:cubicBezTo>
                <a:lnTo>
                  <a:pt x="169632" y="60363"/>
                </a:lnTo>
                <a:cubicBezTo>
                  <a:pt x="169747" y="61240"/>
                  <a:pt x="170006" y="62088"/>
                  <a:pt x="170423" y="62879"/>
                </a:cubicBezTo>
                <a:lnTo>
                  <a:pt x="174922" y="71605"/>
                </a:lnTo>
                <a:cubicBezTo>
                  <a:pt x="175052" y="72007"/>
                  <a:pt x="175238" y="72625"/>
                  <a:pt x="175353" y="73028"/>
                </a:cubicBezTo>
                <a:lnTo>
                  <a:pt x="178645" y="88898"/>
                </a:lnTo>
                <a:cubicBezTo>
                  <a:pt x="178804" y="90092"/>
                  <a:pt x="179810" y="90983"/>
                  <a:pt x="181003" y="90983"/>
                </a:cubicBezTo>
                <a:lnTo>
                  <a:pt x="186207" y="90983"/>
                </a:lnTo>
                <a:cubicBezTo>
                  <a:pt x="187415" y="90983"/>
                  <a:pt x="188435" y="90092"/>
                  <a:pt x="188579" y="88898"/>
                </a:cubicBezTo>
                <a:lnTo>
                  <a:pt x="191900" y="72826"/>
                </a:lnTo>
                <a:cubicBezTo>
                  <a:pt x="191986" y="72481"/>
                  <a:pt x="192087" y="72165"/>
                  <a:pt x="192159" y="71835"/>
                </a:cubicBezTo>
                <a:lnTo>
                  <a:pt x="197219" y="61599"/>
                </a:lnTo>
                <a:cubicBezTo>
                  <a:pt x="197621" y="60765"/>
                  <a:pt x="197866" y="59860"/>
                  <a:pt x="197923" y="58940"/>
                </a:cubicBezTo>
                <a:lnTo>
                  <a:pt x="198671" y="46907"/>
                </a:lnTo>
                <a:cubicBezTo>
                  <a:pt x="198743" y="45599"/>
                  <a:pt x="198124" y="44348"/>
                  <a:pt x="197018" y="43630"/>
                </a:cubicBezTo>
                <a:lnTo>
                  <a:pt x="190362" y="39302"/>
                </a:lnTo>
                <a:close/>
                <a:moveTo>
                  <a:pt x="183461" y="38382"/>
                </a:moveTo>
                <a:cubicBezTo>
                  <a:pt x="186983" y="38382"/>
                  <a:pt x="189844" y="35493"/>
                  <a:pt x="189844" y="31928"/>
                </a:cubicBezTo>
                <a:lnTo>
                  <a:pt x="189844" y="30045"/>
                </a:lnTo>
                <a:cubicBezTo>
                  <a:pt x="189844" y="26479"/>
                  <a:pt x="186983" y="23576"/>
                  <a:pt x="183461" y="23576"/>
                </a:cubicBezTo>
                <a:cubicBezTo>
                  <a:pt x="179939" y="23576"/>
                  <a:pt x="177093" y="26479"/>
                  <a:pt x="177093" y="30045"/>
                </a:cubicBezTo>
                <a:lnTo>
                  <a:pt x="177093" y="31928"/>
                </a:lnTo>
                <a:cubicBezTo>
                  <a:pt x="177093" y="35493"/>
                  <a:pt x="179939" y="38382"/>
                  <a:pt x="183461" y="38382"/>
                </a:cubicBezTo>
                <a:close/>
                <a:moveTo>
                  <a:pt x="366923" y="57272"/>
                </a:moveTo>
                <a:cubicBezTo>
                  <a:pt x="366923" y="66516"/>
                  <a:pt x="364666" y="75213"/>
                  <a:pt x="360785" y="82947"/>
                </a:cubicBezTo>
                <a:cubicBezTo>
                  <a:pt x="360727" y="83048"/>
                  <a:pt x="360742" y="83163"/>
                  <a:pt x="360684" y="83263"/>
                </a:cubicBezTo>
                <a:cubicBezTo>
                  <a:pt x="360627" y="83378"/>
                  <a:pt x="360540" y="83450"/>
                  <a:pt x="360469" y="83565"/>
                </a:cubicBezTo>
                <a:cubicBezTo>
                  <a:pt x="350937" y="101951"/>
                  <a:pt x="331746" y="114559"/>
                  <a:pt x="309636" y="114559"/>
                </a:cubicBezTo>
                <a:cubicBezTo>
                  <a:pt x="278067" y="114559"/>
                  <a:pt x="252364" y="88870"/>
                  <a:pt x="252364" y="57272"/>
                </a:cubicBezTo>
                <a:cubicBezTo>
                  <a:pt x="252364" y="48057"/>
                  <a:pt x="254606" y="39346"/>
                  <a:pt x="258517" y="31612"/>
                </a:cubicBezTo>
                <a:cubicBezTo>
                  <a:pt x="258560" y="31511"/>
                  <a:pt x="258545" y="31396"/>
                  <a:pt x="258603" y="31295"/>
                </a:cubicBezTo>
                <a:cubicBezTo>
                  <a:pt x="258632" y="31209"/>
                  <a:pt x="258718" y="31151"/>
                  <a:pt x="258775" y="31065"/>
                </a:cubicBezTo>
                <a:cubicBezTo>
                  <a:pt x="268306" y="12650"/>
                  <a:pt x="287498" y="0"/>
                  <a:pt x="309636" y="0"/>
                </a:cubicBezTo>
                <a:cubicBezTo>
                  <a:pt x="341234" y="0"/>
                  <a:pt x="366923" y="25689"/>
                  <a:pt x="366923" y="57272"/>
                </a:cubicBezTo>
                <a:close/>
                <a:moveTo>
                  <a:pt x="273309" y="31626"/>
                </a:moveTo>
                <a:lnTo>
                  <a:pt x="294628" y="42479"/>
                </a:lnTo>
                <a:cubicBezTo>
                  <a:pt x="296483" y="38167"/>
                  <a:pt x="300508" y="34932"/>
                  <a:pt x="305970" y="33682"/>
                </a:cubicBezTo>
                <a:lnTo>
                  <a:pt x="306416" y="28578"/>
                </a:lnTo>
                <a:cubicBezTo>
                  <a:pt x="306934" y="26652"/>
                  <a:pt x="308659" y="25861"/>
                  <a:pt x="310341" y="25962"/>
                </a:cubicBezTo>
                <a:cubicBezTo>
                  <a:pt x="312138" y="26034"/>
                  <a:pt x="313546" y="27040"/>
                  <a:pt x="313834" y="28506"/>
                </a:cubicBezTo>
                <a:lnTo>
                  <a:pt x="314251" y="33250"/>
                </a:lnTo>
                <a:cubicBezTo>
                  <a:pt x="317342" y="33538"/>
                  <a:pt x="320303" y="34285"/>
                  <a:pt x="322632" y="35364"/>
                </a:cubicBezTo>
                <a:cubicBezTo>
                  <a:pt x="323509" y="35766"/>
                  <a:pt x="323940" y="36758"/>
                  <a:pt x="323681" y="37721"/>
                </a:cubicBezTo>
                <a:lnTo>
                  <a:pt x="322129" y="43342"/>
                </a:lnTo>
                <a:cubicBezTo>
                  <a:pt x="321985" y="43917"/>
                  <a:pt x="321568" y="44391"/>
                  <a:pt x="321036" y="44650"/>
                </a:cubicBezTo>
                <a:cubicBezTo>
                  <a:pt x="320504" y="44880"/>
                  <a:pt x="319886" y="44880"/>
                  <a:pt x="319369" y="44636"/>
                </a:cubicBezTo>
                <a:cubicBezTo>
                  <a:pt x="317888" y="43946"/>
                  <a:pt x="314883" y="42781"/>
                  <a:pt x="311448" y="42781"/>
                </a:cubicBezTo>
                <a:cubicBezTo>
                  <a:pt x="308026" y="42781"/>
                  <a:pt x="305970" y="44233"/>
                  <a:pt x="305970" y="46692"/>
                </a:cubicBezTo>
                <a:cubicBezTo>
                  <a:pt x="305970" y="47382"/>
                  <a:pt x="306157" y="47985"/>
                  <a:pt x="306546" y="48532"/>
                </a:cubicBezTo>
                <a:lnTo>
                  <a:pt x="315717" y="53218"/>
                </a:lnTo>
                <a:cubicBezTo>
                  <a:pt x="316666" y="53649"/>
                  <a:pt x="317528" y="54081"/>
                  <a:pt x="318334" y="54541"/>
                </a:cubicBezTo>
                <a:lnTo>
                  <a:pt x="351786" y="71576"/>
                </a:lnTo>
                <a:cubicBezTo>
                  <a:pt x="353295" y="67076"/>
                  <a:pt x="354172" y="62275"/>
                  <a:pt x="354172" y="57272"/>
                </a:cubicBezTo>
                <a:cubicBezTo>
                  <a:pt x="354172" y="32718"/>
                  <a:pt x="334190" y="12751"/>
                  <a:pt x="309636" y="12751"/>
                </a:cubicBezTo>
                <a:cubicBezTo>
                  <a:pt x="294642" y="12751"/>
                  <a:pt x="281388" y="20226"/>
                  <a:pt x="273309" y="31626"/>
                </a:cubicBezTo>
                <a:close/>
                <a:moveTo>
                  <a:pt x="345992" y="82933"/>
                </a:moveTo>
                <a:lnTo>
                  <a:pt x="324774" y="72136"/>
                </a:lnTo>
                <a:cubicBezTo>
                  <a:pt x="323121" y="76176"/>
                  <a:pt x="319527" y="79152"/>
                  <a:pt x="314308" y="80575"/>
                </a:cubicBezTo>
                <a:lnTo>
                  <a:pt x="313848" y="85980"/>
                </a:lnTo>
                <a:cubicBezTo>
                  <a:pt x="313345" y="87835"/>
                  <a:pt x="311634" y="88597"/>
                  <a:pt x="310096" y="88597"/>
                </a:cubicBezTo>
                <a:lnTo>
                  <a:pt x="309924" y="88597"/>
                </a:lnTo>
                <a:cubicBezTo>
                  <a:pt x="308112" y="88525"/>
                  <a:pt x="306704" y="87518"/>
                  <a:pt x="306431" y="86052"/>
                </a:cubicBezTo>
                <a:lnTo>
                  <a:pt x="306028" y="81552"/>
                </a:lnTo>
                <a:cubicBezTo>
                  <a:pt x="301457" y="81466"/>
                  <a:pt x="297058" y="80503"/>
                  <a:pt x="293593" y="78807"/>
                </a:cubicBezTo>
                <a:cubicBezTo>
                  <a:pt x="292759" y="78375"/>
                  <a:pt x="292314" y="77398"/>
                  <a:pt x="292572" y="76449"/>
                </a:cubicBezTo>
                <a:lnTo>
                  <a:pt x="294125" y="70684"/>
                </a:lnTo>
                <a:cubicBezTo>
                  <a:pt x="294283" y="70095"/>
                  <a:pt x="294686" y="69621"/>
                  <a:pt x="295232" y="69362"/>
                </a:cubicBezTo>
                <a:cubicBezTo>
                  <a:pt x="295778" y="69132"/>
                  <a:pt x="296382" y="69132"/>
                  <a:pt x="296928" y="69376"/>
                </a:cubicBezTo>
                <a:cubicBezTo>
                  <a:pt x="299257" y="70512"/>
                  <a:pt x="303239" y="71849"/>
                  <a:pt x="306833" y="71849"/>
                </a:cubicBezTo>
                <a:cubicBezTo>
                  <a:pt x="309766" y="71849"/>
                  <a:pt x="313245" y="71116"/>
                  <a:pt x="313245" y="67651"/>
                </a:cubicBezTo>
                <a:cubicBezTo>
                  <a:pt x="313245" y="67105"/>
                  <a:pt x="313173" y="66616"/>
                  <a:pt x="313015" y="66156"/>
                </a:cubicBezTo>
                <a:lnTo>
                  <a:pt x="267516" y="42983"/>
                </a:lnTo>
                <a:cubicBezTo>
                  <a:pt x="265977" y="47482"/>
                  <a:pt x="265115" y="52284"/>
                  <a:pt x="265115" y="57272"/>
                </a:cubicBezTo>
                <a:cubicBezTo>
                  <a:pt x="265115" y="81826"/>
                  <a:pt x="285083" y="101808"/>
                  <a:pt x="309636" y="101808"/>
                </a:cubicBezTo>
                <a:cubicBezTo>
                  <a:pt x="324644" y="101808"/>
                  <a:pt x="337913" y="94332"/>
                  <a:pt x="345992" y="82933"/>
                </a:cubicBezTo>
                <a:close/>
                <a:moveTo>
                  <a:pt x="114559" y="57272"/>
                </a:moveTo>
                <a:cubicBezTo>
                  <a:pt x="114559" y="88870"/>
                  <a:pt x="88870" y="114559"/>
                  <a:pt x="57286" y="114559"/>
                </a:cubicBezTo>
                <a:cubicBezTo>
                  <a:pt x="25703" y="114559"/>
                  <a:pt x="0" y="88870"/>
                  <a:pt x="0" y="57272"/>
                </a:cubicBezTo>
                <a:cubicBezTo>
                  <a:pt x="0" y="25689"/>
                  <a:pt x="25703" y="0"/>
                  <a:pt x="57286" y="0"/>
                </a:cubicBezTo>
                <a:cubicBezTo>
                  <a:pt x="88870" y="0"/>
                  <a:pt x="114559" y="25689"/>
                  <a:pt x="114559" y="57272"/>
                </a:cubicBezTo>
                <a:close/>
                <a:moveTo>
                  <a:pt x="101808" y="57272"/>
                </a:moveTo>
                <a:cubicBezTo>
                  <a:pt x="101808" y="32718"/>
                  <a:pt x="81854" y="12751"/>
                  <a:pt x="57286" y="12751"/>
                </a:cubicBezTo>
                <a:cubicBezTo>
                  <a:pt x="32733" y="12751"/>
                  <a:pt x="12751" y="32718"/>
                  <a:pt x="12751" y="57272"/>
                </a:cubicBezTo>
                <a:cubicBezTo>
                  <a:pt x="12751" y="81826"/>
                  <a:pt x="32733" y="101808"/>
                  <a:pt x="57286" y="101808"/>
                </a:cubicBezTo>
                <a:cubicBezTo>
                  <a:pt x="81854" y="101808"/>
                  <a:pt x="101808" y="81826"/>
                  <a:pt x="101808" y="57272"/>
                </a:cubicBezTo>
                <a:close/>
                <a:moveTo>
                  <a:pt x="81466" y="62605"/>
                </a:moveTo>
                <a:cubicBezTo>
                  <a:pt x="79094" y="64762"/>
                  <a:pt x="77211" y="65941"/>
                  <a:pt x="74092" y="65941"/>
                </a:cubicBezTo>
                <a:cubicBezTo>
                  <a:pt x="69578" y="65941"/>
                  <a:pt x="66185" y="62217"/>
                  <a:pt x="66185" y="57200"/>
                </a:cubicBezTo>
                <a:cubicBezTo>
                  <a:pt x="66185" y="52312"/>
                  <a:pt x="69578" y="48647"/>
                  <a:pt x="74092" y="48647"/>
                </a:cubicBezTo>
                <a:cubicBezTo>
                  <a:pt x="76607" y="48647"/>
                  <a:pt x="78835" y="49624"/>
                  <a:pt x="81251" y="51838"/>
                </a:cubicBezTo>
                <a:lnTo>
                  <a:pt x="81941" y="52456"/>
                </a:lnTo>
                <a:lnTo>
                  <a:pt x="87346" y="46203"/>
                </a:lnTo>
                <a:lnTo>
                  <a:pt x="86742" y="45613"/>
                </a:lnTo>
                <a:cubicBezTo>
                  <a:pt x="83278" y="42192"/>
                  <a:pt x="79382" y="40654"/>
                  <a:pt x="74135" y="40654"/>
                </a:cubicBezTo>
                <a:cubicBezTo>
                  <a:pt x="64575" y="40654"/>
                  <a:pt x="57373" y="47798"/>
                  <a:pt x="57373" y="57358"/>
                </a:cubicBezTo>
                <a:cubicBezTo>
                  <a:pt x="57373" y="66645"/>
                  <a:pt x="64618" y="73905"/>
                  <a:pt x="73876" y="73905"/>
                </a:cubicBezTo>
                <a:cubicBezTo>
                  <a:pt x="79339" y="73905"/>
                  <a:pt x="83249" y="72208"/>
                  <a:pt x="86986" y="68183"/>
                </a:cubicBezTo>
                <a:lnTo>
                  <a:pt x="87590" y="67551"/>
                </a:lnTo>
                <a:lnTo>
                  <a:pt x="82113" y="62030"/>
                </a:lnTo>
                <a:lnTo>
                  <a:pt x="81466" y="62605"/>
                </a:lnTo>
                <a:close/>
                <a:moveTo>
                  <a:pt x="51076" y="62605"/>
                </a:moveTo>
                <a:cubicBezTo>
                  <a:pt x="48762" y="64719"/>
                  <a:pt x="46807" y="65941"/>
                  <a:pt x="43687" y="65941"/>
                </a:cubicBezTo>
                <a:cubicBezTo>
                  <a:pt x="39187" y="65941"/>
                  <a:pt x="35795" y="62217"/>
                  <a:pt x="35795" y="57200"/>
                </a:cubicBezTo>
                <a:cubicBezTo>
                  <a:pt x="35795" y="52312"/>
                  <a:pt x="39187" y="48647"/>
                  <a:pt x="43687" y="48647"/>
                </a:cubicBezTo>
                <a:cubicBezTo>
                  <a:pt x="46217" y="48647"/>
                  <a:pt x="48431" y="49624"/>
                  <a:pt x="50846" y="51838"/>
                </a:cubicBezTo>
                <a:lnTo>
                  <a:pt x="51536" y="52456"/>
                </a:lnTo>
                <a:lnTo>
                  <a:pt x="56970" y="46203"/>
                </a:lnTo>
                <a:lnTo>
                  <a:pt x="56366" y="45613"/>
                </a:lnTo>
                <a:cubicBezTo>
                  <a:pt x="52887" y="42192"/>
                  <a:pt x="48992" y="40654"/>
                  <a:pt x="43745" y="40654"/>
                </a:cubicBezTo>
                <a:cubicBezTo>
                  <a:pt x="34185" y="40654"/>
                  <a:pt x="26983" y="47798"/>
                  <a:pt x="26983" y="57358"/>
                </a:cubicBezTo>
                <a:cubicBezTo>
                  <a:pt x="26983" y="66645"/>
                  <a:pt x="34228" y="73905"/>
                  <a:pt x="43486" y="73905"/>
                </a:cubicBezTo>
                <a:cubicBezTo>
                  <a:pt x="48949" y="73905"/>
                  <a:pt x="52859" y="72208"/>
                  <a:pt x="56596" y="68183"/>
                </a:cubicBezTo>
                <a:lnTo>
                  <a:pt x="57200" y="67551"/>
                </a:lnTo>
                <a:lnTo>
                  <a:pt x="51723" y="62030"/>
                </a:lnTo>
                <a:lnTo>
                  <a:pt x="51076" y="62605"/>
                </a:lnTo>
                <a:close/>
                <a:moveTo>
                  <a:pt x="747532" y="105402"/>
                </a:moveTo>
                <a:lnTo>
                  <a:pt x="723856" y="105402"/>
                </a:lnTo>
                <a:lnTo>
                  <a:pt x="701056" y="73991"/>
                </a:lnTo>
                <a:lnTo>
                  <a:pt x="700783" y="73991"/>
                </a:lnTo>
                <a:lnTo>
                  <a:pt x="700783" y="105402"/>
                </a:lnTo>
                <a:lnTo>
                  <a:pt x="681405" y="105402"/>
                </a:lnTo>
                <a:lnTo>
                  <a:pt x="681405" y="8682"/>
                </a:lnTo>
                <a:lnTo>
                  <a:pt x="707683" y="8682"/>
                </a:lnTo>
                <a:cubicBezTo>
                  <a:pt x="727335" y="8682"/>
                  <a:pt x="740819" y="20082"/>
                  <a:pt x="740819" y="41315"/>
                </a:cubicBezTo>
                <a:cubicBezTo>
                  <a:pt x="740819" y="53980"/>
                  <a:pt x="735083" y="63655"/>
                  <a:pt x="721958" y="70713"/>
                </a:cubicBezTo>
                <a:lnTo>
                  <a:pt x="747532" y="105402"/>
                </a:lnTo>
                <a:close/>
                <a:moveTo>
                  <a:pt x="721541" y="42307"/>
                </a:moveTo>
                <a:cubicBezTo>
                  <a:pt x="721541" y="30088"/>
                  <a:pt x="713750" y="28204"/>
                  <a:pt x="703442" y="28204"/>
                </a:cubicBezTo>
                <a:lnTo>
                  <a:pt x="700783" y="28204"/>
                </a:lnTo>
                <a:lnTo>
                  <a:pt x="700783" y="54440"/>
                </a:lnTo>
                <a:lnTo>
                  <a:pt x="703299" y="54440"/>
                </a:lnTo>
                <a:cubicBezTo>
                  <a:pt x="714008" y="54440"/>
                  <a:pt x="721541" y="51134"/>
                  <a:pt x="721541" y="42307"/>
                </a:cubicBezTo>
                <a:close/>
                <a:moveTo>
                  <a:pt x="646932" y="8682"/>
                </a:moveTo>
                <a:lnTo>
                  <a:pt x="611941" y="57157"/>
                </a:lnTo>
                <a:lnTo>
                  <a:pt x="646860" y="105574"/>
                </a:lnTo>
                <a:lnTo>
                  <a:pt x="670522" y="105632"/>
                </a:lnTo>
                <a:lnTo>
                  <a:pt x="635374" y="57157"/>
                </a:lnTo>
                <a:lnTo>
                  <a:pt x="670522" y="8682"/>
                </a:lnTo>
                <a:lnTo>
                  <a:pt x="646932" y="8682"/>
                </a:lnTo>
                <a:close/>
                <a:moveTo>
                  <a:pt x="578489" y="72366"/>
                </a:moveTo>
                <a:lnTo>
                  <a:pt x="532990" y="8682"/>
                </a:lnTo>
                <a:lnTo>
                  <a:pt x="511226" y="8682"/>
                </a:lnTo>
                <a:lnTo>
                  <a:pt x="511226" y="105632"/>
                </a:lnTo>
                <a:lnTo>
                  <a:pt x="530633" y="105632"/>
                </a:lnTo>
                <a:lnTo>
                  <a:pt x="530633" y="39360"/>
                </a:lnTo>
                <a:lnTo>
                  <a:pt x="578432" y="105632"/>
                </a:lnTo>
                <a:lnTo>
                  <a:pt x="597896" y="105632"/>
                </a:lnTo>
                <a:lnTo>
                  <a:pt x="597896" y="8682"/>
                </a:lnTo>
                <a:lnTo>
                  <a:pt x="578489" y="8682"/>
                </a:lnTo>
                <a:lnTo>
                  <a:pt x="578489" y="72366"/>
                </a:lnTo>
                <a:close/>
                <a:moveTo>
                  <a:pt x="468300" y="105632"/>
                </a:moveTo>
                <a:lnTo>
                  <a:pt x="487722" y="105632"/>
                </a:lnTo>
                <a:lnTo>
                  <a:pt x="487722" y="8682"/>
                </a:lnTo>
                <a:lnTo>
                  <a:pt x="468300" y="8682"/>
                </a:lnTo>
                <a:lnTo>
                  <a:pt x="468300" y="105632"/>
                </a:lnTo>
                <a:close/>
                <a:moveTo>
                  <a:pt x="386474" y="8682"/>
                </a:moveTo>
                <a:lnTo>
                  <a:pt x="449123" y="8682"/>
                </a:lnTo>
                <a:lnTo>
                  <a:pt x="449123" y="28089"/>
                </a:lnTo>
                <a:lnTo>
                  <a:pt x="427502" y="28089"/>
                </a:lnTo>
                <a:lnTo>
                  <a:pt x="427502" y="105402"/>
                </a:lnTo>
                <a:lnTo>
                  <a:pt x="408109" y="105402"/>
                </a:lnTo>
                <a:lnTo>
                  <a:pt x="408109" y="28089"/>
                </a:lnTo>
                <a:lnTo>
                  <a:pt x="386474" y="28089"/>
                </a:lnTo>
                <a:lnTo>
                  <a:pt x="386474" y="8682"/>
                </a:lnTo>
                <a:close/>
              </a:path>
            </a:pathLst>
          </a:custGeom>
          <a:solidFill>
            <a:schemeClr val="tx1">
              <a:lumMod val="50000"/>
            </a:schemeClr>
          </a:solidFill>
          <a:ln>
            <a:noFill/>
          </a:ln>
        </p:spPr>
        <p:txBody>
          <a:bodyPr wrap="square" anchor="ctr">
            <a:spAutoFit/>
          </a:body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NO" sz="1800" b="0" i="0" u="none" strike="noStrike" kern="1200" cap="none" spc="0" normalizeH="0" baseline="0" noProof="0">
              <a:ln>
                <a:noFill/>
              </a:ln>
              <a:solidFill>
                <a:srgbClr val="282B3B"/>
              </a:solidFill>
              <a:effectLst/>
              <a:uLnTx/>
              <a:uFillTx/>
              <a:latin typeface="Lato" panose="020F0502020204030203" pitchFamily="34" charset="77"/>
              <a:ea typeface="+mn-ea"/>
              <a:cs typeface="+mn-cs"/>
            </a:endParaRPr>
          </a:p>
        </p:txBody>
      </p:sp>
      <p:sp>
        <p:nvSpPr>
          <p:cNvPr id="4" name="TextBox 3">
            <a:extLst>
              <a:ext uri="{FF2B5EF4-FFF2-40B4-BE49-F238E27FC236}">
                <a16:creationId xmlns:a16="http://schemas.microsoft.com/office/drawing/2014/main" id="{A250B5D9-787D-9142-2536-0F7CDC75D9E3}"/>
              </a:ext>
            </a:extLst>
          </p:cNvPr>
          <p:cNvSpPr txBox="1"/>
          <p:nvPr/>
        </p:nvSpPr>
        <p:spPr>
          <a:xfrm>
            <a:off x="1189585" y="6526082"/>
            <a:ext cx="1329822" cy="226591"/>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a:ln>
                  <a:noFill/>
                </a:ln>
                <a:solidFill>
                  <a:srgbClr val="282B3B">
                    <a:lumMod val="50000"/>
                  </a:srgbClr>
                </a:solidFill>
                <a:effectLst/>
                <a:uLnTx/>
                <a:uFillTx/>
                <a:latin typeface="Lato"/>
                <a:ea typeface="+mn-ea"/>
                <a:cs typeface="+mn-cs"/>
              </a:rPr>
              <a:t>Designed by: </a:t>
            </a:r>
            <a:r>
              <a:rPr kumimoji="0" lang="en-US" sz="500" b="1" i="0" u="none" strike="noStrike" kern="1200" cap="none" spc="0" normalizeH="0" baseline="0" noProof="0">
                <a:ln>
                  <a:noFill/>
                </a:ln>
                <a:solidFill>
                  <a:srgbClr val="282B3B">
                    <a:lumMod val="50000"/>
                  </a:srgbClr>
                </a:solidFill>
                <a:effectLst/>
                <a:uLnTx/>
                <a:uFillTx/>
                <a:latin typeface="Lato"/>
                <a:ea typeface="+mn-ea"/>
                <a:cs typeface="+mn-cs"/>
              </a:rPr>
              <a:t>Tinkr AS </a:t>
            </a:r>
            <a:br>
              <a:rPr kumimoji="0" lang="en-US" sz="500" b="1" i="0" u="none" strike="noStrike" kern="1200" cap="none" spc="0" normalizeH="0" baseline="0" noProof="0">
                <a:ln>
                  <a:noFill/>
                </a:ln>
                <a:solidFill>
                  <a:srgbClr val="282B3B">
                    <a:lumMod val="50000"/>
                  </a:srgbClr>
                </a:solidFill>
                <a:effectLst/>
                <a:uLnTx/>
                <a:uFillTx/>
                <a:latin typeface="Lato"/>
                <a:ea typeface="+mn-ea"/>
                <a:cs typeface="+mn-cs"/>
              </a:rPr>
            </a:br>
            <a:r>
              <a:rPr kumimoji="0" lang="en-US" sz="500" b="0" i="0" u="none" strike="noStrike" kern="1200" cap="none" spc="0" normalizeH="0" baseline="0" noProof="0">
                <a:ln>
                  <a:noFill/>
                </a:ln>
                <a:solidFill>
                  <a:srgbClr val="282B3B">
                    <a:lumMod val="50000"/>
                  </a:srgbClr>
                </a:solidFill>
                <a:effectLst/>
                <a:uLnTx/>
                <a:uFillTx/>
                <a:latin typeface="Lato"/>
                <a:ea typeface="+mn-ea"/>
                <a:cs typeface="+mn-cs"/>
              </a:rPr>
              <a:t>www.tinkrtools.no</a:t>
            </a:r>
            <a:r>
              <a:rPr kumimoji="0" lang="en-US" sz="500" b="1" i="0" u="none" strike="noStrike" kern="1200" cap="none" spc="0" normalizeH="0" baseline="0" noProof="0">
                <a:ln>
                  <a:noFill/>
                </a:ln>
                <a:solidFill>
                  <a:srgbClr val="282B3B">
                    <a:lumMod val="50000"/>
                  </a:srgbClr>
                </a:solidFill>
                <a:effectLst/>
                <a:uLnTx/>
                <a:uFillTx/>
                <a:latin typeface="Lato"/>
                <a:ea typeface="+mn-ea"/>
                <a:cs typeface="+mn-cs"/>
              </a:rPr>
              <a:t> </a:t>
            </a:r>
            <a:endParaRPr kumimoji="0" lang="en-US" sz="500" b="0" i="0" u="none" strike="noStrike" kern="1200" cap="none" spc="0" normalizeH="0" baseline="0" noProof="0">
              <a:ln>
                <a:noFill/>
              </a:ln>
              <a:solidFill>
                <a:srgbClr val="282B3B">
                  <a:lumMod val="50000"/>
                </a:srgbClr>
              </a:solidFill>
              <a:effectLst/>
              <a:uLnTx/>
              <a:uFillTx/>
              <a:latin typeface="Lato"/>
              <a:ea typeface="+mn-ea"/>
              <a:cs typeface="+mn-cs"/>
            </a:endParaRPr>
          </a:p>
        </p:txBody>
      </p:sp>
      <p:cxnSp>
        <p:nvCxnSpPr>
          <p:cNvPr id="7" name="Straight Connector 6">
            <a:extLst>
              <a:ext uri="{FF2B5EF4-FFF2-40B4-BE49-F238E27FC236}">
                <a16:creationId xmlns:a16="http://schemas.microsoft.com/office/drawing/2014/main" id="{4378F280-1B68-617D-E878-85C9E726B57A}"/>
              </a:ext>
            </a:extLst>
          </p:cNvPr>
          <p:cNvCxnSpPr/>
          <p:nvPr/>
        </p:nvCxnSpPr>
        <p:spPr>
          <a:xfrm>
            <a:off x="1109939" y="6558616"/>
            <a:ext cx="0" cy="130689"/>
          </a:xfrm>
          <a:prstGeom prst="line">
            <a:avLst/>
          </a:prstGeom>
          <a:ln w="31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5928BE7-3972-41D9-1B9F-9A1C4FA3EBF3}"/>
              </a:ext>
            </a:extLst>
          </p:cNvPr>
          <p:cNvCxnSpPr/>
          <p:nvPr userDrawn="1"/>
        </p:nvCxnSpPr>
        <p:spPr>
          <a:xfrm>
            <a:off x="1962899" y="6558616"/>
            <a:ext cx="0" cy="130689"/>
          </a:xfrm>
          <a:prstGeom prst="line">
            <a:avLst/>
          </a:prstGeom>
          <a:ln w="31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06B927E8-411A-557E-DCB9-414F41F0A440}"/>
              </a:ext>
            </a:extLst>
          </p:cNvPr>
          <p:cNvGrpSpPr/>
          <p:nvPr userDrawn="1"/>
        </p:nvGrpSpPr>
        <p:grpSpPr>
          <a:xfrm>
            <a:off x="2078073" y="6558616"/>
            <a:ext cx="749247" cy="203315"/>
            <a:chOff x="391522" y="35743"/>
            <a:chExt cx="2588821" cy="702503"/>
          </a:xfrm>
          <a:noFill/>
        </p:grpSpPr>
        <p:sp>
          <p:nvSpPr>
            <p:cNvPr id="9" name="Free Form 3">
              <a:extLst>
                <a:ext uri="{FF2B5EF4-FFF2-40B4-BE49-F238E27FC236}">
                  <a16:creationId xmlns:a16="http://schemas.microsoft.com/office/drawing/2014/main" id="{DE1C011C-C755-8B41-3C90-E4EE1D7E1F10}"/>
                </a:ext>
              </a:extLst>
            </p:cNvPr>
            <p:cNvSpPr/>
            <p:nvPr/>
          </p:nvSpPr>
          <p:spPr>
            <a:xfrm>
              <a:off x="391522" y="96400"/>
              <a:ext cx="1496069" cy="368353"/>
            </a:xfrm>
            <a:custGeom>
              <a:avLst/>
              <a:gdLst/>
              <a:ahLst/>
              <a:cxnLst/>
              <a:rect l="0" t="0" r="0" b="0"/>
              <a:pathLst>
                <a:path w="1887584" h="464750">
                  <a:moveTo>
                    <a:pt x="1764970" y="297333"/>
                  </a:moveTo>
                  <a:cubicBezTo>
                    <a:pt x="1827861" y="263496"/>
                    <a:pt x="1855338" y="217116"/>
                    <a:pt x="1855338" y="156451"/>
                  </a:cubicBezTo>
                  <a:cubicBezTo>
                    <a:pt x="1855338" y="54635"/>
                    <a:pt x="1790704" y="0"/>
                    <a:pt x="1696507" y="0"/>
                  </a:cubicBezTo>
                  <a:lnTo>
                    <a:pt x="1570547" y="0"/>
                  </a:lnTo>
                  <a:lnTo>
                    <a:pt x="1570547" y="463630"/>
                  </a:lnTo>
                  <a:lnTo>
                    <a:pt x="1663471" y="463630"/>
                  </a:lnTo>
                  <a:lnTo>
                    <a:pt x="1663471" y="313056"/>
                  </a:lnTo>
                  <a:lnTo>
                    <a:pt x="1664743" y="313056"/>
                  </a:lnTo>
                  <a:lnTo>
                    <a:pt x="1774014" y="463630"/>
                  </a:lnTo>
                  <a:lnTo>
                    <a:pt x="1887584" y="463630"/>
                  </a:lnTo>
                  <a:close/>
                  <a:moveTo>
                    <a:pt x="1663471" y="93547"/>
                  </a:moveTo>
                  <a:lnTo>
                    <a:pt x="1676179" y="93547"/>
                  </a:lnTo>
                  <a:cubicBezTo>
                    <a:pt x="1725574" y="93547"/>
                    <a:pt x="1762896" y="102605"/>
                    <a:pt x="1762896" y="161209"/>
                  </a:cubicBezTo>
                  <a:cubicBezTo>
                    <a:pt x="1762896" y="203467"/>
                    <a:pt x="1726846" y="219342"/>
                    <a:pt x="1675543" y="219342"/>
                  </a:cubicBezTo>
                  <a:lnTo>
                    <a:pt x="1663471" y="219342"/>
                  </a:lnTo>
                  <a:close/>
                  <a:moveTo>
                    <a:pt x="1357552" y="0"/>
                  </a:moveTo>
                  <a:lnTo>
                    <a:pt x="1189829" y="232368"/>
                  </a:lnTo>
                  <a:lnTo>
                    <a:pt x="1357233" y="464432"/>
                  </a:lnTo>
                  <a:lnTo>
                    <a:pt x="1470651" y="464750"/>
                  </a:lnTo>
                  <a:lnTo>
                    <a:pt x="1302127" y="232368"/>
                  </a:lnTo>
                  <a:lnTo>
                    <a:pt x="1470651" y="0"/>
                  </a:lnTo>
                  <a:close/>
                  <a:moveTo>
                    <a:pt x="659313" y="0"/>
                  </a:moveTo>
                  <a:lnTo>
                    <a:pt x="659313" y="464750"/>
                  </a:lnTo>
                  <a:lnTo>
                    <a:pt x="752390" y="464750"/>
                  </a:lnTo>
                  <a:lnTo>
                    <a:pt x="752390" y="147076"/>
                  </a:lnTo>
                  <a:lnTo>
                    <a:pt x="981439" y="464750"/>
                  </a:lnTo>
                  <a:lnTo>
                    <a:pt x="1074834" y="464750"/>
                  </a:lnTo>
                  <a:lnTo>
                    <a:pt x="1074834" y="0"/>
                  </a:lnTo>
                  <a:lnTo>
                    <a:pt x="981757" y="0"/>
                  </a:lnTo>
                  <a:lnTo>
                    <a:pt x="981757" y="305271"/>
                  </a:lnTo>
                  <a:lnTo>
                    <a:pt x="763673" y="0"/>
                  </a:lnTo>
                  <a:close/>
                  <a:moveTo>
                    <a:pt x="420266" y="464750"/>
                  </a:moveTo>
                  <a:lnTo>
                    <a:pt x="513343" y="464750"/>
                  </a:lnTo>
                  <a:lnTo>
                    <a:pt x="513343" y="0"/>
                  </a:lnTo>
                  <a:lnTo>
                    <a:pt x="420266" y="0"/>
                  </a:lnTo>
                  <a:close/>
                  <a:moveTo>
                    <a:pt x="300348" y="93077"/>
                  </a:moveTo>
                  <a:lnTo>
                    <a:pt x="196636" y="93077"/>
                  </a:lnTo>
                  <a:lnTo>
                    <a:pt x="196636" y="463630"/>
                  </a:lnTo>
                  <a:lnTo>
                    <a:pt x="103711" y="463630"/>
                  </a:lnTo>
                  <a:lnTo>
                    <a:pt x="103711" y="93077"/>
                  </a:lnTo>
                  <a:lnTo>
                    <a:pt x="0" y="93077"/>
                  </a:lnTo>
                  <a:lnTo>
                    <a:pt x="0" y="0"/>
                  </a:lnTo>
                  <a:lnTo>
                    <a:pt x="300348" y="0"/>
                  </a:lnTo>
                  <a:close/>
                </a:path>
              </a:pathLst>
            </a:custGeom>
            <a:solidFill>
              <a:schemeClr val="tx1">
                <a:lumMod val="50000"/>
              </a:schemeClr>
            </a:solidFill>
            <a:ln w="12700" cap="flat" cmpd="sng">
              <a:noFill/>
              <a:prstDash val="solid"/>
              <a:miter lim="800000"/>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0" name="Free Form 4" hidden="1">
              <a:extLst>
                <a:ext uri="{FF2B5EF4-FFF2-40B4-BE49-F238E27FC236}">
                  <a16:creationId xmlns:a16="http://schemas.microsoft.com/office/drawing/2014/main" id="{9048457B-FCF9-3A1C-CCE9-F417434780EF}"/>
                </a:ext>
              </a:extLst>
            </p:cNvPr>
            <p:cNvSpPr/>
            <p:nvPr/>
          </p:nvSpPr>
          <p:spPr>
            <a:xfrm>
              <a:off x="1199717" y="334479"/>
              <a:ext cx="883668" cy="403767"/>
            </a:xfrm>
            <a:custGeom>
              <a:avLst/>
              <a:gdLst/>
              <a:ahLst/>
              <a:cxnLst/>
              <a:rect l="0" t="0" r="0" b="0"/>
              <a:pathLst>
                <a:path w="883668" h="403767">
                  <a:moveTo>
                    <a:pt x="297969" y="140932"/>
                  </a:moveTo>
                  <a:cubicBezTo>
                    <a:pt x="297969" y="140932"/>
                    <a:pt x="303668" y="136047"/>
                    <a:pt x="305563" y="132994"/>
                  </a:cubicBezTo>
                  <a:cubicBezTo>
                    <a:pt x="305563" y="132994"/>
                    <a:pt x="308095" y="129941"/>
                    <a:pt x="303044" y="125057"/>
                  </a:cubicBezTo>
                  <a:lnTo>
                    <a:pt x="299241" y="119574"/>
                  </a:lnTo>
                  <a:cubicBezTo>
                    <a:pt x="299241" y="119574"/>
                    <a:pt x="339731" y="111026"/>
                    <a:pt x="401706" y="109194"/>
                  </a:cubicBezTo>
                  <a:cubicBezTo>
                    <a:pt x="401706" y="109194"/>
                    <a:pt x="440288" y="109194"/>
                    <a:pt x="484556" y="116521"/>
                  </a:cubicBezTo>
                  <a:cubicBezTo>
                    <a:pt x="488881" y="117233"/>
                    <a:pt x="492608" y="120503"/>
                    <a:pt x="496488" y="121317"/>
                  </a:cubicBezTo>
                  <a:cubicBezTo>
                    <a:pt x="499872" y="122029"/>
                    <a:pt x="499541" y="122767"/>
                    <a:pt x="500546" y="122347"/>
                  </a:cubicBezTo>
                  <a:cubicBezTo>
                    <a:pt x="506855" y="119701"/>
                    <a:pt x="511040" y="115058"/>
                    <a:pt x="515811" y="110339"/>
                  </a:cubicBezTo>
                  <a:cubicBezTo>
                    <a:pt x="518202" y="107973"/>
                    <a:pt x="472535" y="88790"/>
                    <a:pt x="469864" y="87136"/>
                  </a:cubicBezTo>
                  <a:cubicBezTo>
                    <a:pt x="461671" y="82061"/>
                    <a:pt x="452195" y="79389"/>
                    <a:pt x="442858" y="77087"/>
                  </a:cubicBezTo>
                  <a:cubicBezTo>
                    <a:pt x="415457" y="70332"/>
                    <a:pt x="386708" y="69633"/>
                    <a:pt x="358698" y="71960"/>
                  </a:cubicBezTo>
                  <a:cubicBezTo>
                    <a:pt x="358698" y="71960"/>
                    <a:pt x="320116" y="74403"/>
                    <a:pt x="233462" y="82341"/>
                  </a:cubicBezTo>
                  <a:cubicBezTo>
                    <a:pt x="233462" y="82341"/>
                    <a:pt x="133529" y="95163"/>
                    <a:pt x="103800" y="93942"/>
                  </a:cubicBezTo>
                  <a:cubicBezTo>
                    <a:pt x="91665" y="93433"/>
                    <a:pt x="79771" y="92822"/>
                    <a:pt x="67712" y="91092"/>
                  </a:cubicBezTo>
                  <a:cubicBezTo>
                    <a:pt x="49661" y="88510"/>
                    <a:pt x="32246" y="77290"/>
                    <a:pt x="19996" y="64188"/>
                  </a:cubicBezTo>
                  <a:cubicBezTo>
                    <a:pt x="18228" y="62280"/>
                    <a:pt x="16371" y="60181"/>
                    <a:pt x="13840" y="59596"/>
                  </a:cubicBezTo>
                  <a:cubicBezTo>
                    <a:pt x="0" y="56352"/>
                    <a:pt x="661" y="77316"/>
                    <a:pt x="2607" y="84172"/>
                  </a:cubicBezTo>
                  <a:cubicBezTo>
                    <a:pt x="2607" y="84185"/>
                    <a:pt x="20403" y="161183"/>
                    <a:pt x="114982" y="159975"/>
                  </a:cubicBezTo>
                  <a:cubicBezTo>
                    <a:pt x="114982" y="159975"/>
                    <a:pt x="161985" y="158016"/>
                    <a:pt x="220182" y="144596"/>
                  </a:cubicBezTo>
                  <a:cubicBezTo>
                    <a:pt x="220182" y="144596"/>
                    <a:pt x="161361" y="194028"/>
                    <a:pt x="116457" y="267872"/>
                  </a:cubicBezTo>
                  <a:cubicBezTo>
                    <a:pt x="116457" y="267872"/>
                    <a:pt x="89248" y="312420"/>
                    <a:pt x="83562" y="342937"/>
                  </a:cubicBezTo>
                  <a:cubicBezTo>
                    <a:pt x="83562" y="342937"/>
                    <a:pt x="80407" y="355746"/>
                    <a:pt x="85457" y="367348"/>
                  </a:cubicBezTo>
                  <a:cubicBezTo>
                    <a:pt x="87938" y="373046"/>
                    <a:pt x="90825" y="378567"/>
                    <a:pt x="93993" y="383923"/>
                  </a:cubicBezTo>
                  <a:cubicBezTo>
                    <a:pt x="96435" y="388044"/>
                    <a:pt x="98369" y="394977"/>
                    <a:pt x="102248" y="397928"/>
                  </a:cubicBezTo>
                  <a:cubicBezTo>
                    <a:pt x="109906" y="403767"/>
                    <a:pt x="112947" y="396656"/>
                    <a:pt x="118366" y="390537"/>
                  </a:cubicBezTo>
                  <a:cubicBezTo>
                    <a:pt x="121584" y="386899"/>
                    <a:pt x="120464" y="382307"/>
                    <a:pt x="119943" y="377868"/>
                  </a:cubicBezTo>
                  <a:cubicBezTo>
                    <a:pt x="118442" y="364765"/>
                    <a:pt x="115745" y="355263"/>
                    <a:pt x="122283" y="344425"/>
                  </a:cubicBezTo>
                  <a:cubicBezTo>
                    <a:pt x="128568" y="334019"/>
                    <a:pt x="133223" y="322482"/>
                    <a:pt x="139227" y="311822"/>
                  </a:cubicBezTo>
                  <a:cubicBezTo>
                    <a:pt x="139227" y="311809"/>
                    <a:pt x="175278" y="247722"/>
                    <a:pt x="297969" y="140932"/>
                  </a:cubicBezTo>
                  <a:close/>
                  <a:moveTo>
                    <a:pt x="408957" y="218159"/>
                  </a:moveTo>
                  <a:cubicBezTo>
                    <a:pt x="410967" y="248638"/>
                    <a:pt x="396313" y="269805"/>
                    <a:pt x="380094" y="294662"/>
                  </a:cubicBezTo>
                  <a:cubicBezTo>
                    <a:pt x="362832" y="321108"/>
                    <a:pt x="342631" y="345697"/>
                    <a:pt x="315689" y="362628"/>
                  </a:cubicBezTo>
                  <a:cubicBezTo>
                    <a:pt x="301594" y="371469"/>
                    <a:pt x="281305" y="381671"/>
                    <a:pt x="263827" y="379559"/>
                  </a:cubicBezTo>
                  <a:cubicBezTo>
                    <a:pt x="248651" y="377728"/>
                    <a:pt x="244224" y="371622"/>
                    <a:pt x="244224" y="371622"/>
                  </a:cubicBezTo>
                  <a:cubicBezTo>
                    <a:pt x="216391" y="360644"/>
                    <a:pt x="215768" y="325242"/>
                    <a:pt x="215768" y="325242"/>
                  </a:cubicBezTo>
                  <a:cubicBezTo>
                    <a:pt x="214496" y="310588"/>
                    <a:pt x="220818" y="288619"/>
                    <a:pt x="220818" y="288619"/>
                  </a:cubicBezTo>
                  <a:cubicBezTo>
                    <a:pt x="224621" y="275809"/>
                    <a:pt x="230308" y="260545"/>
                    <a:pt x="240421" y="243461"/>
                  </a:cubicBezTo>
                  <a:cubicBezTo>
                    <a:pt x="246755" y="232470"/>
                    <a:pt x="254973" y="220882"/>
                    <a:pt x="265722" y="209293"/>
                  </a:cubicBezTo>
                  <a:cubicBezTo>
                    <a:pt x="276484" y="197692"/>
                    <a:pt x="289128" y="184869"/>
                    <a:pt x="304317" y="173281"/>
                  </a:cubicBezTo>
                  <a:cubicBezTo>
                    <a:pt x="313793" y="165954"/>
                    <a:pt x="327074" y="159848"/>
                    <a:pt x="327074" y="159848"/>
                  </a:cubicBezTo>
                  <a:cubicBezTo>
                    <a:pt x="335927" y="154352"/>
                    <a:pt x="347949" y="151923"/>
                    <a:pt x="358061" y="151312"/>
                  </a:cubicBezTo>
                  <a:cubicBezTo>
                    <a:pt x="372372" y="150434"/>
                    <a:pt x="389532" y="164465"/>
                    <a:pt x="401070" y="171563"/>
                  </a:cubicBezTo>
                  <a:cubicBezTo>
                    <a:pt x="403411" y="173001"/>
                    <a:pt x="406006" y="174884"/>
                    <a:pt x="406158" y="177618"/>
                  </a:cubicBezTo>
                  <a:cubicBezTo>
                    <a:pt x="406451" y="182681"/>
                    <a:pt x="402508" y="186510"/>
                    <a:pt x="397839" y="188787"/>
                  </a:cubicBezTo>
                  <a:cubicBezTo>
                    <a:pt x="404785" y="195122"/>
                    <a:pt x="408219" y="206812"/>
                    <a:pt x="408957" y="218159"/>
                  </a:cubicBezTo>
                  <a:close/>
                  <a:moveTo>
                    <a:pt x="373886" y="209891"/>
                  </a:moveTo>
                  <a:cubicBezTo>
                    <a:pt x="374675" y="202271"/>
                    <a:pt x="364091" y="201508"/>
                    <a:pt x="366406" y="194079"/>
                  </a:cubicBezTo>
                  <a:cubicBezTo>
                    <a:pt x="366762" y="192960"/>
                    <a:pt x="367386" y="192006"/>
                    <a:pt x="368124" y="191115"/>
                  </a:cubicBezTo>
                  <a:cubicBezTo>
                    <a:pt x="367767" y="191268"/>
                    <a:pt x="367398" y="191433"/>
                    <a:pt x="367068" y="191573"/>
                  </a:cubicBezTo>
                  <a:cubicBezTo>
                    <a:pt x="352210" y="197603"/>
                    <a:pt x="338802" y="207029"/>
                    <a:pt x="326540" y="217231"/>
                  </a:cubicBezTo>
                  <a:cubicBezTo>
                    <a:pt x="311682" y="229570"/>
                    <a:pt x="296837" y="243728"/>
                    <a:pt x="285312" y="259349"/>
                  </a:cubicBezTo>
                  <a:cubicBezTo>
                    <a:pt x="269653" y="280592"/>
                    <a:pt x="231656" y="331513"/>
                    <a:pt x="259476" y="356102"/>
                  </a:cubicBezTo>
                  <a:cubicBezTo>
                    <a:pt x="270390" y="365732"/>
                    <a:pt x="293084" y="341855"/>
                    <a:pt x="301149" y="334388"/>
                  </a:cubicBezTo>
                  <a:cubicBezTo>
                    <a:pt x="315689" y="320968"/>
                    <a:pt x="354271" y="272757"/>
                    <a:pt x="366292" y="240408"/>
                  </a:cubicBezTo>
                  <a:cubicBezTo>
                    <a:pt x="373250" y="224545"/>
                    <a:pt x="373886" y="209891"/>
                    <a:pt x="373886" y="209891"/>
                  </a:cubicBezTo>
                  <a:close/>
                  <a:moveTo>
                    <a:pt x="572418" y="196560"/>
                  </a:moveTo>
                  <a:cubicBezTo>
                    <a:pt x="569556" y="193023"/>
                    <a:pt x="566019" y="189754"/>
                    <a:pt x="561618" y="188622"/>
                  </a:cubicBezTo>
                  <a:cubicBezTo>
                    <a:pt x="555703" y="187108"/>
                    <a:pt x="545450" y="190924"/>
                    <a:pt x="545475" y="198302"/>
                  </a:cubicBezTo>
                  <a:cubicBezTo>
                    <a:pt x="545488" y="201661"/>
                    <a:pt x="550246" y="204841"/>
                    <a:pt x="551022" y="208593"/>
                  </a:cubicBezTo>
                  <a:cubicBezTo>
                    <a:pt x="552942" y="217918"/>
                    <a:pt x="546938" y="232279"/>
                    <a:pt x="543389" y="240395"/>
                  </a:cubicBezTo>
                  <a:cubicBezTo>
                    <a:pt x="531368" y="272757"/>
                    <a:pt x="492786" y="320968"/>
                    <a:pt x="478247" y="334388"/>
                  </a:cubicBezTo>
                  <a:cubicBezTo>
                    <a:pt x="468592" y="343331"/>
                    <a:pt x="450694" y="363086"/>
                    <a:pt x="436752" y="356319"/>
                  </a:cubicBezTo>
                  <a:cubicBezTo>
                    <a:pt x="425507" y="350849"/>
                    <a:pt x="425290" y="338573"/>
                    <a:pt x="427478" y="327723"/>
                  </a:cubicBezTo>
                  <a:cubicBezTo>
                    <a:pt x="432338" y="303655"/>
                    <a:pt x="447526" y="278494"/>
                    <a:pt x="462422" y="259323"/>
                  </a:cubicBezTo>
                  <a:cubicBezTo>
                    <a:pt x="462473" y="259260"/>
                    <a:pt x="509883" y="198302"/>
                    <a:pt x="557293" y="187324"/>
                  </a:cubicBezTo>
                  <a:cubicBezTo>
                    <a:pt x="561771" y="186281"/>
                    <a:pt x="577544" y="197539"/>
                    <a:pt x="579363" y="187935"/>
                  </a:cubicBezTo>
                  <a:cubicBezTo>
                    <a:pt x="580305" y="182961"/>
                    <a:pt x="585902" y="178852"/>
                    <a:pt x="584375" y="174019"/>
                  </a:cubicBezTo>
                  <a:cubicBezTo>
                    <a:pt x="583625" y="171652"/>
                    <a:pt x="581335" y="170164"/>
                    <a:pt x="579262" y="168790"/>
                  </a:cubicBezTo>
                  <a:cubicBezTo>
                    <a:pt x="565065" y="159453"/>
                    <a:pt x="553807" y="155815"/>
                    <a:pt x="536673" y="152241"/>
                  </a:cubicBezTo>
                  <a:cubicBezTo>
                    <a:pt x="526420" y="150104"/>
                    <a:pt x="512974" y="154391"/>
                    <a:pt x="504171" y="159848"/>
                  </a:cubicBezTo>
                  <a:cubicBezTo>
                    <a:pt x="504171" y="159848"/>
                    <a:pt x="490891" y="165954"/>
                    <a:pt x="481401" y="173281"/>
                  </a:cubicBezTo>
                  <a:cubicBezTo>
                    <a:pt x="466226" y="184869"/>
                    <a:pt x="453568" y="197692"/>
                    <a:pt x="442819" y="209293"/>
                  </a:cubicBezTo>
                  <a:cubicBezTo>
                    <a:pt x="432070" y="220882"/>
                    <a:pt x="423853" y="232470"/>
                    <a:pt x="417518" y="243461"/>
                  </a:cubicBezTo>
                  <a:cubicBezTo>
                    <a:pt x="407405" y="260545"/>
                    <a:pt x="401706" y="275809"/>
                    <a:pt x="397915" y="288619"/>
                  </a:cubicBezTo>
                  <a:cubicBezTo>
                    <a:pt x="397915" y="288619"/>
                    <a:pt x="391593" y="310588"/>
                    <a:pt x="392853" y="325242"/>
                  </a:cubicBezTo>
                  <a:cubicBezTo>
                    <a:pt x="392853" y="325242"/>
                    <a:pt x="393489" y="360644"/>
                    <a:pt x="421309" y="371622"/>
                  </a:cubicBezTo>
                  <a:cubicBezTo>
                    <a:pt x="421309" y="371622"/>
                    <a:pt x="425748" y="377728"/>
                    <a:pt x="440924" y="379559"/>
                  </a:cubicBezTo>
                  <a:cubicBezTo>
                    <a:pt x="440924" y="379559"/>
                    <a:pt x="499108" y="385042"/>
                    <a:pt x="557293" y="294725"/>
                  </a:cubicBezTo>
                  <a:cubicBezTo>
                    <a:pt x="575534" y="267503"/>
                    <a:pt x="596371" y="226122"/>
                    <a:pt x="572418" y="196560"/>
                  </a:cubicBezTo>
                  <a:close/>
                  <a:moveTo>
                    <a:pt x="883044" y="178776"/>
                  </a:moveTo>
                  <a:cubicBezTo>
                    <a:pt x="883044" y="182427"/>
                    <a:pt x="877982" y="186714"/>
                    <a:pt x="877982" y="186714"/>
                  </a:cubicBezTo>
                  <a:cubicBezTo>
                    <a:pt x="877982" y="186714"/>
                    <a:pt x="847630" y="216607"/>
                    <a:pt x="827379" y="262376"/>
                  </a:cubicBezTo>
                  <a:cubicBezTo>
                    <a:pt x="819797" y="281903"/>
                    <a:pt x="812203" y="298999"/>
                    <a:pt x="807153" y="316083"/>
                  </a:cubicBezTo>
                  <a:cubicBezTo>
                    <a:pt x="786901" y="382612"/>
                    <a:pt x="742633" y="379559"/>
                    <a:pt x="742633" y="379559"/>
                  </a:cubicBezTo>
                  <a:cubicBezTo>
                    <a:pt x="715437" y="378338"/>
                    <a:pt x="688863" y="345379"/>
                    <a:pt x="688850" y="345366"/>
                  </a:cubicBezTo>
                  <a:cubicBezTo>
                    <a:pt x="683253" y="337200"/>
                    <a:pt x="697170" y="329186"/>
                    <a:pt x="703632" y="329084"/>
                  </a:cubicBezTo>
                  <a:cubicBezTo>
                    <a:pt x="711073" y="328944"/>
                    <a:pt x="717739" y="333231"/>
                    <a:pt x="724468" y="336436"/>
                  </a:cubicBezTo>
                  <a:cubicBezTo>
                    <a:pt x="752899" y="349946"/>
                    <a:pt x="761854" y="302790"/>
                    <a:pt x="771090" y="283747"/>
                  </a:cubicBezTo>
                  <a:cubicBezTo>
                    <a:pt x="780579" y="264208"/>
                    <a:pt x="790705" y="239187"/>
                    <a:pt x="790705" y="239187"/>
                  </a:cubicBezTo>
                  <a:cubicBezTo>
                    <a:pt x="797663" y="223324"/>
                    <a:pt x="805881" y="205629"/>
                    <a:pt x="814098" y="189754"/>
                  </a:cubicBezTo>
                  <a:lnTo>
                    <a:pt x="813462" y="189143"/>
                  </a:lnTo>
                  <a:cubicBezTo>
                    <a:pt x="798922" y="203798"/>
                    <a:pt x="781851" y="220882"/>
                    <a:pt x="781851" y="220882"/>
                  </a:cubicBezTo>
                  <a:cubicBezTo>
                    <a:pt x="765403" y="237965"/>
                    <a:pt x="745801" y="258115"/>
                    <a:pt x="735039" y="269704"/>
                  </a:cubicBezTo>
                  <a:cubicBezTo>
                    <a:pt x="718489" y="287805"/>
                    <a:pt x="706214" y="301251"/>
                    <a:pt x="696979" y="311377"/>
                  </a:cubicBezTo>
                  <a:cubicBezTo>
                    <a:pt x="664058" y="357642"/>
                    <a:pt x="655344" y="366126"/>
                    <a:pt x="655344" y="366126"/>
                  </a:cubicBezTo>
                  <a:cubicBezTo>
                    <a:pt x="644595" y="380781"/>
                    <a:pt x="627511" y="379559"/>
                    <a:pt x="627511" y="379559"/>
                  </a:cubicBezTo>
                  <a:cubicBezTo>
                    <a:pt x="620553" y="380781"/>
                    <a:pt x="606000" y="371622"/>
                    <a:pt x="606000" y="371622"/>
                  </a:cubicBezTo>
                  <a:lnTo>
                    <a:pt x="587670" y="360644"/>
                  </a:lnTo>
                  <a:cubicBezTo>
                    <a:pt x="573117" y="349653"/>
                    <a:pt x="571858" y="324632"/>
                    <a:pt x="571858" y="324632"/>
                  </a:cubicBezTo>
                  <a:cubicBezTo>
                    <a:pt x="569327" y="300220"/>
                    <a:pt x="583866" y="269093"/>
                    <a:pt x="583866" y="269093"/>
                  </a:cubicBezTo>
                  <a:cubicBezTo>
                    <a:pt x="595900" y="246514"/>
                    <a:pt x="613595" y="217829"/>
                    <a:pt x="613595" y="217829"/>
                  </a:cubicBezTo>
                  <a:cubicBezTo>
                    <a:pt x="624992" y="197692"/>
                    <a:pt x="640804" y="174502"/>
                    <a:pt x="655980" y="153144"/>
                  </a:cubicBezTo>
                  <a:cubicBezTo>
                    <a:pt x="672415" y="129331"/>
                    <a:pt x="687604" y="104932"/>
                    <a:pt x="687604" y="104932"/>
                  </a:cubicBezTo>
                  <a:cubicBezTo>
                    <a:pt x="698989" y="87849"/>
                    <a:pt x="709738" y="70752"/>
                    <a:pt x="714800" y="60982"/>
                  </a:cubicBezTo>
                  <a:cubicBezTo>
                    <a:pt x="721123" y="51836"/>
                    <a:pt x="723018" y="37182"/>
                    <a:pt x="723018" y="37169"/>
                  </a:cubicBezTo>
                  <a:cubicBezTo>
                    <a:pt x="724684" y="24271"/>
                    <a:pt x="720690" y="8471"/>
                    <a:pt x="735217" y="1653"/>
                  </a:cubicBezTo>
                  <a:cubicBezTo>
                    <a:pt x="738728" y="0"/>
                    <a:pt x="743028" y="865"/>
                    <a:pt x="746284" y="2976"/>
                  </a:cubicBezTo>
                  <a:cubicBezTo>
                    <a:pt x="749541" y="5075"/>
                    <a:pt x="751932" y="8268"/>
                    <a:pt x="754057" y="11512"/>
                  </a:cubicBezTo>
                  <a:cubicBezTo>
                    <a:pt x="763699" y="26141"/>
                    <a:pt x="772374" y="53337"/>
                    <a:pt x="771090" y="70752"/>
                  </a:cubicBezTo>
                  <a:cubicBezTo>
                    <a:pt x="770454" y="79300"/>
                    <a:pt x="763495" y="87238"/>
                    <a:pt x="763495" y="87238"/>
                  </a:cubicBezTo>
                  <a:lnTo>
                    <a:pt x="728717" y="134826"/>
                  </a:lnTo>
                  <a:lnTo>
                    <a:pt x="688863" y="189143"/>
                  </a:lnTo>
                  <a:cubicBezTo>
                    <a:pt x="671156" y="212944"/>
                    <a:pt x="655344" y="237965"/>
                    <a:pt x="655344" y="237965"/>
                  </a:cubicBezTo>
                  <a:cubicBezTo>
                    <a:pt x="643959" y="254451"/>
                    <a:pt x="633846" y="272146"/>
                    <a:pt x="628783" y="281305"/>
                  </a:cubicBezTo>
                  <a:cubicBezTo>
                    <a:pt x="616152" y="304456"/>
                    <a:pt x="611089" y="325776"/>
                    <a:pt x="611076" y="325853"/>
                  </a:cubicBezTo>
                  <a:cubicBezTo>
                    <a:pt x="608506" y="336691"/>
                    <a:pt x="613378" y="355810"/>
                    <a:pt x="628249" y="350327"/>
                  </a:cubicBezTo>
                  <a:cubicBezTo>
                    <a:pt x="639240" y="346269"/>
                    <a:pt x="651464" y="331475"/>
                    <a:pt x="659834" y="323550"/>
                  </a:cubicBezTo>
                  <a:cubicBezTo>
                    <a:pt x="665673" y="318017"/>
                    <a:pt x="671359" y="312318"/>
                    <a:pt x="677007" y="306581"/>
                  </a:cubicBezTo>
                  <a:lnTo>
                    <a:pt x="700884" y="279473"/>
                  </a:lnTo>
                  <a:lnTo>
                    <a:pt x="750851" y="222713"/>
                  </a:lnTo>
                  <a:cubicBezTo>
                    <a:pt x="773634" y="197081"/>
                    <a:pt x="794496" y="173891"/>
                    <a:pt x="794496" y="173891"/>
                  </a:cubicBezTo>
                  <a:cubicBezTo>
                    <a:pt x="807140" y="159250"/>
                    <a:pt x="819085" y="141835"/>
                    <a:pt x="834108" y="129687"/>
                  </a:cubicBezTo>
                  <a:cubicBezTo>
                    <a:pt x="848940" y="117704"/>
                    <a:pt x="850365" y="139914"/>
                    <a:pt x="855720" y="148870"/>
                  </a:cubicBezTo>
                  <a:cubicBezTo>
                    <a:pt x="857972" y="152648"/>
                    <a:pt x="870922" y="167175"/>
                    <a:pt x="875450" y="167175"/>
                  </a:cubicBezTo>
                  <a:cubicBezTo>
                    <a:pt x="883668" y="172670"/>
                    <a:pt x="883044" y="178776"/>
                    <a:pt x="883044" y="178776"/>
                  </a:cubicBezTo>
                  <a:close/>
                </a:path>
              </a:pathLst>
            </a:custGeom>
            <a:solidFill>
              <a:schemeClr val="accent4">
                <a:lumMod val="20000"/>
                <a:lumOff val="80000"/>
              </a:scheme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1" name="Free Form 5">
              <a:extLst>
                <a:ext uri="{FF2B5EF4-FFF2-40B4-BE49-F238E27FC236}">
                  <a16:creationId xmlns:a16="http://schemas.microsoft.com/office/drawing/2014/main" id="{BFDEB7AF-25F7-6329-1A82-C14045329FFD}"/>
                </a:ext>
              </a:extLst>
            </p:cNvPr>
            <p:cNvSpPr/>
            <p:nvPr/>
          </p:nvSpPr>
          <p:spPr>
            <a:xfrm>
              <a:off x="1927019" y="35743"/>
              <a:ext cx="1053324" cy="463562"/>
            </a:xfrm>
            <a:custGeom>
              <a:avLst/>
              <a:gdLst/>
              <a:ahLst/>
              <a:cxnLst/>
              <a:rect l="0" t="0" r="0" b="0"/>
              <a:pathLst>
                <a:path w="886123" h="389978">
                  <a:moveTo>
                    <a:pt x="877905" y="155624"/>
                  </a:moveTo>
                  <a:cubicBezTo>
                    <a:pt x="877905" y="155624"/>
                    <a:pt x="868428" y="146466"/>
                    <a:pt x="840595" y="126329"/>
                  </a:cubicBezTo>
                  <a:cubicBezTo>
                    <a:pt x="840595" y="126329"/>
                    <a:pt x="838051" y="124497"/>
                    <a:pt x="836792" y="123886"/>
                  </a:cubicBezTo>
                  <a:cubicBezTo>
                    <a:pt x="836792" y="123886"/>
                    <a:pt x="832365" y="122067"/>
                    <a:pt x="828574" y="125718"/>
                  </a:cubicBezTo>
                  <a:cubicBezTo>
                    <a:pt x="826679" y="127550"/>
                    <a:pt x="812750" y="144036"/>
                    <a:pt x="796951" y="162341"/>
                  </a:cubicBezTo>
                  <a:cubicBezTo>
                    <a:pt x="796951" y="162341"/>
                    <a:pt x="776076" y="185531"/>
                    <a:pt x="753306" y="211163"/>
                  </a:cubicBezTo>
                  <a:lnTo>
                    <a:pt x="703339" y="267923"/>
                  </a:lnTo>
                  <a:lnTo>
                    <a:pt x="679221" y="295298"/>
                  </a:lnTo>
                  <a:cubicBezTo>
                    <a:pt x="657545" y="317381"/>
                    <a:pt x="627524" y="345468"/>
                    <a:pt x="616686" y="343598"/>
                  </a:cubicBezTo>
                  <a:cubicBezTo>
                    <a:pt x="611623" y="336271"/>
                    <a:pt x="610987" y="325280"/>
                    <a:pt x="613518" y="314302"/>
                  </a:cubicBezTo>
                  <a:cubicBezTo>
                    <a:pt x="613518" y="314302"/>
                    <a:pt x="618581" y="292944"/>
                    <a:pt x="631238" y="269742"/>
                  </a:cubicBezTo>
                  <a:cubicBezTo>
                    <a:pt x="636288" y="260596"/>
                    <a:pt x="646414" y="242901"/>
                    <a:pt x="657799" y="226415"/>
                  </a:cubicBezTo>
                  <a:cubicBezTo>
                    <a:pt x="657799" y="226415"/>
                    <a:pt x="673611" y="201393"/>
                    <a:pt x="691318" y="177593"/>
                  </a:cubicBezTo>
                  <a:lnTo>
                    <a:pt x="731172" y="123276"/>
                  </a:lnTo>
                  <a:lnTo>
                    <a:pt x="765950" y="75688"/>
                  </a:lnTo>
                  <a:cubicBezTo>
                    <a:pt x="765950" y="75688"/>
                    <a:pt x="772909" y="67737"/>
                    <a:pt x="773545" y="59202"/>
                  </a:cubicBezTo>
                  <a:cubicBezTo>
                    <a:pt x="773545" y="59202"/>
                    <a:pt x="776076" y="44560"/>
                    <a:pt x="764055" y="26853"/>
                  </a:cubicBezTo>
                  <a:cubicBezTo>
                    <a:pt x="764055" y="26853"/>
                    <a:pt x="747607" y="3052"/>
                    <a:pt x="731795" y="610"/>
                  </a:cubicBezTo>
                  <a:cubicBezTo>
                    <a:pt x="731795" y="610"/>
                    <a:pt x="728641" y="0"/>
                    <a:pt x="726745" y="3052"/>
                  </a:cubicBezTo>
                  <a:cubicBezTo>
                    <a:pt x="726745" y="3052"/>
                    <a:pt x="724214" y="5495"/>
                    <a:pt x="726096" y="9158"/>
                  </a:cubicBezTo>
                  <a:cubicBezTo>
                    <a:pt x="726745" y="15264"/>
                    <a:pt x="726096" y="20747"/>
                    <a:pt x="725473" y="25632"/>
                  </a:cubicBezTo>
                  <a:cubicBezTo>
                    <a:pt x="725473" y="25632"/>
                    <a:pt x="723578" y="40286"/>
                    <a:pt x="717256" y="49432"/>
                  </a:cubicBezTo>
                  <a:cubicBezTo>
                    <a:pt x="712193" y="59202"/>
                    <a:pt x="701444" y="76285"/>
                    <a:pt x="690059" y="93382"/>
                  </a:cubicBezTo>
                  <a:cubicBezTo>
                    <a:pt x="690059" y="93382"/>
                    <a:pt x="674870" y="117780"/>
                    <a:pt x="658435" y="141593"/>
                  </a:cubicBezTo>
                  <a:cubicBezTo>
                    <a:pt x="643247" y="162952"/>
                    <a:pt x="627435" y="186141"/>
                    <a:pt x="616050" y="206278"/>
                  </a:cubicBezTo>
                  <a:cubicBezTo>
                    <a:pt x="616050" y="206278"/>
                    <a:pt x="598343" y="234963"/>
                    <a:pt x="586322" y="257543"/>
                  </a:cubicBezTo>
                  <a:cubicBezTo>
                    <a:pt x="586322" y="257543"/>
                    <a:pt x="571769" y="288670"/>
                    <a:pt x="574313" y="313081"/>
                  </a:cubicBezTo>
                  <a:cubicBezTo>
                    <a:pt x="574313" y="313081"/>
                    <a:pt x="575573" y="338090"/>
                    <a:pt x="590112" y="349093"/>
                  </a:cubicBezTo>
                  <a:lnTo>
                    <a:pt x="608456" y="360071"/>
                  </a:lnTo>
                  <a:cubicBezTo>
                    <a:pt x="608456" y="360071"/>
                    <a:pt x="623008" y="369218"/>
                    <a:pt x="629966" y="368009"/>
                  </a:cubicBezTo>
                  <a:cubicBezTo>
                    <a:pt x="629966" y="368009"/>
                    <a:pt x="647050" y="369218"/>
                    <a:pt x="657799" y="354576"/>
                  </a:cubicBezTo>
                  <a:cubicBezTo>
                    <a:pt x="657799" y="354576"/>
                    <a:pt x="666513" y="346091"/>
                    <a:pt x="699434" y="299826"/>
                  </a:cubicBezTo>
                  <a:cubicBezTo>
                    <a:pt x="708669" y="289700"/>
                    <a:pt x="720945" y="276255"/>
                    <a:pt x="737494" y="258153"/>
                  </a:cubicBezTo>
                  <a:cubicBezTo>
                    <a:pt x="748243" y="246565"/>
                    <a:pt x="767846" y="226415"/>
                    <a:pt x="784306" y="209331"/>
                  </a:cubicBezTo>
                  <a:cubicBezTo>
                    <a:pt x="784306" y="209331"/>
                    <a:pt x="801378" y="192235"/>
                    <a:pt x="815917" y="177593"/>
                  </a:cubicBezTo>
                  <a:lnTo>
                    <a:pt x="816553" y="178204"/>
                  </a:lnTo>
                  <a:cubicBezTo>
                    <a:pt x="808336" y="194079"/>
                    <a:pt x="800105" y="211774"/>
                    <a:pt x="793147" y="227636"/>
                  </a:cubicBezTo>
                  <a:cubicBezTo>
                    <a:pt x="793147" y="227636"/>
                    <a:pt x="783034" y="252658"/>
                    <a:pt x="773545" y="272184"/>
                  </a:cubicBezTo>
                  <a:cubicBezTo>
                    <a:pt x="773545" y="272184"/>
                    <a:pt x="765963" y="294763"/>
                    <a:pt x="752670" y="315523"/>
                  </a:cubicBezTo>
                  <a:cubicBezTo>
                    <a:pt x="752670" y="315523"/>
                    <a:pt x="738130" y="335050"/>
                    <a:pt x="723578" y="333829"/>
                  </a:cubicBezTo>
                  <a:cubicBezTo>
                    <a:pt x="723578" y="333829"/>
                    <a:pt x="712193" y="333829"/>
                    <a:pt x="700184" y="327112"/>
                  </a:cubicBezTo>
                  <a:cubicBezTo>
                    <a:pt x="700184" y="327112"/>
                    <a:pt x="695758" y="324682"/>
                    <a:pt x="691954" y="327723"/>
                  </a:cubicBezTo>
                  <a:cubicBezTo>
                    <a:pt x="691954" y="327723"/>
                    <a:pt x="688799" y="330165"/>
                    <a:pt x="691318" y="333829"/>
                  </a:cubicBezTo>
                  <a:cubicBezTo>
                    <a:pt x="691318" y="333829"/>
                    <a:pt x="717892" y="366788"/>
                    <a:pt x="745088" y="368009"/>
                  </a:cubicBezTo>
                  <a:cubicBezTo>
                    <a:pt x="745088" y="368009"/>
                    <a:pt x="789356" y="371062"/>
                    <a:pt x="809595" y="304533"/>
                  </a:cubicBezTo>
                  <a:cubicBezTo>
                    <a:pt x="814658" y="287449"/>
                    <a:pt x="822252" y="270352"/>
                    <a:pt x="829834" y="250826"/>
                  </a:cubicBezTo>
                  <a:cubicBezTo>
                    <a:pt x="850085" y="205057"/>
                    <a:pt x="880437" y="175163"/>
                    <a:pt x="880437" y="175163"/>
                  </a:cubicBezTo>
                  <a:cubicBezTo>
                    <a:pt x="880437" y="175163"/>
                    <a:pt x="885499" y="170877"/>
                    <a:pt x="885499" y="167213"/>
                  </a:cubicBezTo>
                  <a:cubicBezTo>
                    <a:pt x="885499" y="167213"/>
                    <a:pt x="886123" y="161120"/>
                    <a:pt x="877905" y="155624"/>
                  </a:cubicBezTo>
                  <a:close/>
                  <a:moveTo>
                    <a:pt x="582518" y="217879"/>
                  </a:moveTo>
                  <a:cubicBezTo>
                    <a:pt x="582518" y="217879"/>
                    <a:pt x="583154" y="204446"/>
                    <a:pt x="574300" y="195898"/>
                  </a:cubicBezTo>
                  <a:cubicBezTo>
                    <a:pt x="574300" y="195898"/>
                    <a:pt x="565447" y="185531"/>
                    <a:pt x="550271" y="186752"/>
                  </a:cubicBezTo>
                  <a:cubicBezTo>
                    <a:pt x="550271" y="186752"/>
                    <a:pt x="548363" y="187363"/>
                    <a:pt x="547740" y="187973"/>
                  </a:cubicBezTo>
                  <a:cubicBezTo>
                    <a:pt x="547740" y="187973"/>
                    <a:pt x="547104" y="189194"/>
                    <a:pt x="549635" y="190416"/>
                  </a:cubicBezTo>
                  <a:cubicBezTo>
                    <a:pt x="549635" y="190416"/>
                    <a:pt x="554062" y="192235"/>
                    <a:pt x="553426" y="198340"/>
                  </a:cubicBezTo>
                  <a:cubicBezTo>
                    <a:pt x="553426" y="198340"/>
                    <a:pt x="552790" y="212995"/>
                    <a:pt x="545832" y="228857"/>
                  </a:cubicBezTo>
                  <a:cubicBezTo>
                    <a:pt x="533823" y="261206"/>
                    <a:pt x="495241" y="309418"/>
                    <a:pt x="480689" y="322838"/>
                  </a:cubicBezTo>
                  <a:cubicBezTo>
                    <a:pt x="480689" y="322838"/>
                    <a:pt x="449065" y="352134"/>
                    <a:pt x="434513" y="350302"/>
                  </a:cubicBezTo>
                  <a:cubicBezTo>
                    <a:pt x="434513" y="350302"/>
                    <a:pt x="430099" y="350302"/>
                    <a:pt x="429463" y="348470"/>
                  </a:cubicBezTo>
                  <a:cubicBezTo>
                    <a:pt x="429463" y="348470"/>
                    <a:pt x="414910" y="315523"/>
                    <a:pt x="464877" y="247773"/>
                  </a:cubicBezTo>
                  <a:cubicBezTo>
                    <a:pt x="464877" y="247773"/>
                    <a:pt x="512313" y="186752"/>
                    <a:pt x="559748" y="175761"/>
                  </a:cubicBezTo>
                  <a:cubicBezTo>
                    <a:pt x="559748" y="175761"/>
                    <a:pt x="562915" y="175163"/>
                    <a:pt x="564175" y="177593"/>
                  </a:cubicBezTo>
                  <a:cubicBezTo>
                    <a:pt x="564175" y="177593"/>
                    <a:pt x="566083" y="180035"/>
                    <a:pt x="571133" y="179425"/>
                  </a:cubicBezTo>
                  <a:cubicBezTo>
                    <a:pt x="571133" y="179425"/>
                    <a:pt x="576832" y="177593"/>
                    <a:pt x="574924" y="172110"/>
                  </a:cubicBezTo>
                  <a:cubicBezTo>
                    <a:pt x="574924" y="172110"/>
                    <a:pt x="571133" y="159899"/>
                    <a:pt x="561020" y="149518"/>
                  </a:cubicBezTo>
                  <a:cubicBezTo>
                    <a:pt x="561020" y="149518"/>
                    <a:pt x="550894" y="139138"/>
                    <a:pt x="537614" y="139762"/>
                  </a:cubicBezTo>
                  <a:cubicBezTo>
                    <a:pt x="527501" y="140372"/>
                    <a:pt x="515480" y="142802"/>
                    <a:pt x="506626" y="148297"/>
                  </a:cubicBezTo>
                  <a:cubicBezTo>
                    <a:pt x="506626" y="148297"/>
                    <a:pt x="493346" y="154403"/>
                    <a:pt x="483856" y="161730"/>
                  </a:cubicBezTo>
                  <a:cubicBezTo>
                    <a:pt x="468681" y="173319"/>
                    <a:pt x="456024" y="186141"/>
                    <a:pt x="445275" y="197730"/>
                  </a:cubicBezTo>
                  <a:cubicBezTo>
                    <a:pt x="434513" y="209331"/>
                    <a:pt x="426295" y="220920"/>
                    <a:pt x="419973" y="231910"/>
                  </a:cubicBezTo>
                  <a:cubicBezTo>
                    <a:pt x="409860" y="248994"/>
                    <a:pt x="404161" y="264259"/>
                    <a:pt x="400370" y="277069"/>
                  </a:cubicBezTo>
                  <a:cubicBezTo>
                    <a:pt x="400370" y="277069"/>
                    <a:pt x="394036" y="299037"/>
                    <a:pt x="395308" y="313692"/>
                  </a:cubicBezTo>
                  <a:cubicBezTo>
                    <a:pt x="395308" y="313692"/>
                    <a:pt x="395944" y="349093"/>
                    <a:pt x="423764" y="360071"/>
                  </a:cubicBezTo>
                  <a:cubicBezTo>
                    <a:pt x="423764" y="360071"/>
                    <a:pt x="428203" y="366165"/>
                    <a:pt x="443379" y="368009"/>
                  </a:cubicBezTo>
                  <a:cubicBezTo>
                    <a:pt x="443379" y="368009"/>
                    <a:pt x="501564" y="373492"/>
                    <a:pt x="559748" y="283175"/>
                  </a:cubicBezTo>
                  <a:cubicBezTo>
                    <a:pt x="559748" y="283175"/>
                    <a:pt x="586309" y="243512"/>
                    <a:pt x="582518" y="217879"/>
                  </a:cubicBezTo>
                  <a:close/>
                  <a:moveTo>
                    <a:pt x="141670" y="300259"/>
                  </a:moveTo>
                  <a:cubicBezTo>
                    <a:pt x="115745" y="346651"/>
                    <a:pt x="111306" y="377155"/>
                    <a:pt x="111306" y="377155"/>
                  </a:cubicBezTo>
                  <a:cubicBezTo>
                    <a:pt x="110682" y="381429"/>
                    <a:pt x="111306" y="383872"/>
                    <a:pt x="111306" y="383872"/>
                  </a:cubicBezTo>
                  <a:cubicBezTo>
                    <a:pt x="111954" y="386314"/>
                    <a:pt x="110682" y="387535"/>
                    <a:pt x="110682" y="387535"/>
                  </a:cubicBezTo>
                  <a:cubicBezTo>
                    <a:pt x="108787" y="389978"/>
                    <a:pt x="105619" y="386314"/>
                    <a:pt x="105619" y="386314"/>
                  </a:cubicBezTo>
                  <a:cubicBezTo>
                    <a:pt x="93611" y="369828"/>
                    <a:pt x="87912" y="355797"/>
                    <a:pt x="87912" y="355797"/>
                  </a:cubicBezTo>
                  <a:cubicBezTo>
                    <a:pt x="82849" y="344196"/>
                    <a:pt x="86017" y="331386"/>
                    <a:pt x="86017" y="331386"/>
                  </a:cubicBezTo>
                  <a:cubicBezTo>
                    <a:pt x="91703" y="300869"/>
                    <a:pt x="118913" y="256321"/>
                    <a:pt x="118913" y="256321"/>
                  </a:cubicBezTo>
                  <a:cubicBezTo>
                    <a:pt x="163817" y="182478"/>
                    <a:pt x="222637" y="133032"/>
                    <a:pt x="222637" y="133032"/>
                  </a:cubicBezTo>
                  <a:cubicBezTo>
                    <a:pt x="164440" y="146453"/>
                    <a:pt x="117424" y="148425"/>
                    <a:pt x="117424" y="148425"/>
                  </a:cubicBezTo>
                  <a:cubicBezTo>
                    <a:pt x="22846" y="149633"/>
                    <a:pt x="5062" y="72622"/>
                    <a:pt x="5062" y="72622"/>
                  </a:cubicBezTo>
                  <a:cubicBezTo>
                    <a:pt x="0" y="62242"/>
                    <a:pt x="3154" y="58578"/>
                    <a:pt x="3154" y="58578"/>
                  </a:cubicBezTo>
                  <a:cubicBezTo>
                    <a:pt x="3790" y="56136"/>
                    <a:pt x="10112" y="61033"/>
                    <a:pt x="10112" y="61033"/>
                  </a:cubicBezTo>
                  <a:cubicBezTo>
                    <a:pt x="53757" y="83600"/>
                    <a:pt x="106255" y="82391"/>
                    <a:pt x="106255" y="82391"/>
                  </a:cubicBezTo>
                  <a:cubicBezTo>
                    <a:pt x="135984" y="83600"/>
                    <a:pt x="235917" y="70790"/>
                    <a:pt x="235917" y="70790"/>
                  </a:cubicBezTo>
                  <a:cubicBezTo>
                    <a:pt x="322571" y="62852"/>
                    <a:pt x="361153" y="60410"/>
                    <a:pt x="361153" y="60410"/>
                  </a:cubicBezTo>
                  <a:cubicBezTo>
                    <a:pt x="449065" y="53083"/>
                    <a:pt x="485752" y="82391"/>
                    <a:pt x="485752" y="82391"/>
                  </a:cubicBezTo>
                  <a:cubicBezTo>
                    <a:pt x="499032" y="90316"/>
                    <a:pt x="504718" y="108621"/>
                    <a:pt x="504718" y="108621"/>
                  </a:cubicBezTo>
                  <a:cubicBezTo>
                    <a:pt x="505990" y="111064"/>
                    <a:pt x="503459" y="112285"/>
                    <a:pt x="503459" y="112285"/>
                  </a:cubicBezTo>
                  <a:cubicBezTo>
                    <a:pt x="501564" y="112896"/>
                    <a:pt x="499655" y="110466"/>
                    <a:pt x="499655" y="110466"/>
                  </a:cubicBezTo>
                  <a:cubicBezTo>
                    <a:pt x="496501" y="106802"/>
                    <a:pt x="487011" y="104971"/>
                    <a:pt x="487011" y="104971"/>
                  </a:cubicBezTo>
                  <a:cubicBezTo>
                    <a:pt x="442743" y="97644"/>
                    <a:pt x="404149" y="97644"/>
                    <a:pt x="404149" y="97644"/>
                  </a:cubicBezTo>
                  <a:cubicBezTo>
                    <a:pt x="342173" y="99475"/>
                    <a:pt x="301696" y="108024"/>
                    <a:pt x="301696" y="108024"/>
                  </a:cubicBezTo>
                  <a:lnTo>
                    <a:pt x="305487" y="113506"/>
                  </a:lnTo>
                  <a:cubicBezTo>
                    <a:pt x="310550" y="118391"/>
                    <a:pt x="308018" y="121444"/>
                    <a:pt x="308018" y="121444"/>
                  </a:cubicBezTo>
                  <a:cubicBezTo>
                    <a:pt x="306123" y="124497"/>
                    <a:pt x="300424" y="129382"/>
                    <a:pt x="300424" y="129382"/>
                  </a:cubicBezTo>
                  <a:cubicBezTo>
                    <a:pt x="177733" y="236172"/>
                    <a:pt x="141670" y="300259"/>
                    <a:pt x="141670" y="300259"/>
                  </a:cubicBezTo>
                  <a:close/>
                  <a:moveTo>
                    <a:pt x="405421" y="217879"/>
                  </a:moveTo>
                  <a:cubicBezTo>
                    <a:pt x="405421" y="217879"/>
                    <a:pt x="406069" y="204446"/>
                    <a:pt x="397203" y="195898"/>
                  </a:cubicBezTo>
                  <a:cubicBezTo>
                    <a:pt x="397203" y="195898"/>
                    <a:pt x="388349" y="185531"/>
                    <a:pt x="373174" y="186752"/>
                  </a:cubicBezTo>
                  <a:cubicBezTo>
                    <a:pt x="373174" y="186752"/>
                    <a:pt x="371278" y="187363"/>
                    <a:pt x="370642" y="187973"/>
                  </a:cubicBezTo>
                  <a:cubicBezTo>
                    <a:pt x="370642" y="187973"/>
                    <a:pt x="370006" y="189194"/>
                    <a:pt x="372538" y="190416"/>
                  </a:cubicBezTo>
                  <a:cubicBezTo>
                    <a:pt x="372538" y="190416"/>
                    <a:pt x="376964" y="192235"/>
                    <a:pt x="376341" y="198340"/>
                  </a:cubicBezTo>
                  <a:cubicBezTo>
                    <a:pt x="376341" y="198340"/>
                    <a:pt x="375692" y="212995"/>
                    <a:pt x="368734" y="228857"/>
                  </a:cubicBezTo>
                  <a:cubicBezTo>
                    <a:pt x="356726" y="261206"/>
                    <a:pt x="318144" y="309418"/>
                    <a:pt x="303604" y="322838"/>
                  </a:cubicBezTo>
                  <a:cubicBezTo>
                    <a:pt x="303604" y="322838"/>
                    <a:pt x="271968" y="352134"/>
                    <a:pt x="257428" y="350302"/>
                  </a:cubicBezTo>
                  <a:cubicBezTo>
                    <a:pt x="257428" y="350302"/>
                    <a:pt x="253001" y="350302"/>
                    <a:pt x="252365" y="348470"/>
                  </a:cubicBezTo>
                  <a:cubicBezTo>
                    <a:pt x="252365" y="348470"/>
                    <a:pt x="237826" y="315523"/>
                    <a:pt x="287780" y="247773"/>
                  </a:cubicBezTo>
                  <a:cubicBezTo>
                    <a:pt x="287780" y="247773"/>
                    <a:pt x="335215" y="186752"/>
                    <a:pt x="382651" y="175761"/>
                  </a:cubicBezTo>
                  <a:cubicBezTo>
                    <a:pt x="382651" y="175761"/>
                    <a:pt x="385818" y="175163"/>
                    <a:pt x="387077" y="177593"/>
                  </a:cubicBezTo>
                  <a:cubicBezTo>
                    <a:pt x="387077" y="177593"/>
                    <a:pt x="388985" y="180035"/>
                    <a:pt x="394036" y="179425"/>
                  </a:cubicBezTo>
                  <a:cubicBezTo>
                    <a:pt x="394036" y="179425"/>
                    <a:pt x="399734" y="177593"/>
                    <a:pt x="397839" y="172110"/>
                  </a:cubicBezTo>
                  <a:cubicBezTo>
                    <a:pt x="397839" y="172110"/>
                    <a:pt x="394036" y="159899"/>
                    <a:pt x="383923" y="149518"/>
                  </a:cubicBezTo>
                  <a:cubicBezTo>
                    <a:pt x="383923" y="149518"/>
                    <a:pt x="373810" y="139138"/>
                    <a:pt x="360517" y="139762"/>
                  </a:cubicBezTo>
                  <a:cubicBezTo>
                    <a:pt x="350404" y="140372"/>
                    <a:pt x="338383" y="142802"/>
                    <a:pt x="329529" y="148297"/>
                  </a:cubicBezTo>
                  <a:cubicBezTo>
                    <a:pt x="329529" y="148297"/>
                    <a:pt x="316249" y="154403"/>
                    <a:pt x="306759" y="161730"/>
                  </a:cubicBezTo>
                  <a:cubicBezTo>
                    <a:pt x="291583" y="173319"/>
                    <a:pt x="278926" y="186141"/>
                    <a:pt x="268177" y="197730"/>
                  </a:cubicBezTo>
                  <a:cubicBezTo>
                    <a:pt x="257428" y="209331"/>
                    <a:pt x="249198" y="220920"/>
                    <a:pt x="242876" y="231910"/>
                  </a:cubicBezTo>
                  <a:cubicBezTo>
                    <a:pt x="232763" y="248994"/>
                    <a:pt x="227064" y="264259"/>
                    <a:pt x="223273" y="277069"/>
                  </a:cubicBezTo>
                  <a:cubicBezTo>
                    <a:pt x="223273" y="277069"/>
                    <a:pt x="216951" y="299037"/>
                    <a:pt x="218210" y="313692"/>
                  </a:cubicBezTo>
                  <a:cubicBezTo>
                    <a:pt x="218210" y="313692"/>
                    <a:pt x="218846" y="349093"/>
                    <a:pt x="246666" y="360071"/>
                  </a:cubicBezTo>
                  <a:cubicBezTo>
                    <a:pt x="246666" y="360071"/>
                    <a:pt x="251106" y="366165"/>
                    <a:pt x="266282" y="368009"/>
                  </a:cubicBezTo>
                  <a:cubicBezTo>
                    <a:pt x="266282" y="368009"/>
                    <a:pt x="324466" y="373492"/>
                    <a:pt x="382651" y="283175"/>
                  </a:cubicBezTo>
                  <a:cubicBezTo>
                    <a:pt x="382651" y="283175"/>
                    <a:pt x="409224" y="243512"/>
                    <a:pt x="405421" y="217879"/>
                  </a:cubicBezTo>
                  <a:close/>
                </a:path>
              </a:pathLst>
            </a:custGeom>
            <a:solidFill>
              <a:schemeClr val="accent4"/>
            </a:solidFill>
            <a:ln w="12700" cap="flat" cmpd="sng">
              <a:noFill/>
              <a:prstDash val="solid"/>
              <a:miter lim="800000"/>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grpSp>
      <p:sp>
        <p:nvSpPr>
          <p:cNvPr id="5" name="Footer Placeholder 4">
            <a:extLst>
              <a:ext uri="{FF2B5EF4-FFF2-40B4-BE49-F238E27FC236}">
                <a16:creationId xmlns:a16="http://schemas.microsoft.com/office/drawing/2014/main" id="{B2A755AE-154C-3B04-1D16-9AE9303AD419}"/>
              </a:ext>
            </a:extLst>
          </p:cNvPr>
          <p:cNvSpPr>
            <a:spLocks noGrp="1"/>
          </p:cNvSpPr>
          <p:nvPr>
            <p:ph type="ftr" sz="quarter" idx="10"/>
          </p:nvPr>
        </p:nvSpPr>
        <p:spPr>
          <a:xfrm>
            <a:off x="8892393" y="6419625"/>
            <a:ext cx="3200400" cy="365125"/>
          </a:xfrm>
        </p:spPr>
        <p:txBody>
          <a:bodyPr/>
          <a:lstStyle>
            <a:lvl1pPr algn="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nb-NO" sz="1050" b="0" i="0" u="none" strike="noStrike" kern="1200" cap="none" spc="0" normalizeH="0" baseline="0" noProof="0">
              <a:ln>
                <a:noFill/>
              </a:ln>
              <a:solidFill>
                <a:srgbClr val="282B3B">
                  <a:lumMod val="90000"/>
                  <a:lumOff val="10000"/>
                </a:srgbClr>
              </a:solidFill>
              <a:effectLst/>
              <a:uLnTx/>
              <a:uFillTx/>
              <a:latin typeface="Lato"/>
              <a:ea typeface="+mn-ea"/>
              <a:cs typeface="+mn-cs"/>
            </a:endParaRPr>
          </a:p>
        </p:txBody>
      </p:sp>
      <p:cxnSp>
        <p:nvCxnSpPr>
          <p:cNvPr id="2" name="Straight Connector 1">
            <a:extLst>
              <a:ext uri="{FF2B5EF4-FFF2-40B4-BE49-F238E27FC236}">
                <a16:creationId xmlns:a16="http://schemas.microsoft.com/office/drawing/2014/main" id="{3B9F7534-7568-E4A8-7DDD-D448D9AF6722}"/>
              </a:ext>
            </a:extLst>
          </p:cNvPr>
          <p:cNvCxnSpPr/>
          <p:nvPr userDrawn="1"/>
        </p:nvCxnSpPr>
        <p:spPr>
          <a:xfrm>
            <a:off x="2935665" y="6558616"/>
            <a:ext cx="0" cy="130689"/>
          </a:xfrm>
          <a:prstGeom prst="line">
            <a:avLst/>
          </a:prstGeom>
          <a:ln w="317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212682D-9F29-063E-118A-3D987E1CAB49}"/>
              </a:ext>
            </a:extLst>
          </p:cNvPr>
          <p:cNvSpPr txBox="1"/>
          <p:nvPr userDrawn="1"/>
        </p:nvSpPr>
        <p:spPr>
          <a:xfrm>
            <a:off x="3025809" y="6526082"/>
            <a:ext cx="1329822" cy="180425"/>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noFill/>
                </a:ln>
                <a:solidFill>
                  <a:srgbClr val="282B3B">
                    <a:lumMod val="50000"/>
                  </a:srgbClr>
                </a:solidFill>
                <a:effectLst/>
                <a:uLnTx/>
                <a:uFillTx/>
                <a:latin typeface="Lato"/>
                <a:ea typeface="+mn-ea"/>
                <a:cs typeface="+mn-cs"/>
              </a:rPr>
              <a:t>D</a:t>
            </a:r>
          </a:p>
        </p:txBody>
      </p:sp>
      <p:sp>
        <p:nvSpPr>
          <p:cNvPr id="13" name="Title 5">
            <a:extLst>
              <a:ext uri="{FF2B5EF4-FFF2-40B4-BE49-F238E27FC236}">
                <a16:creationId xmlns:a16="http://schemas.microsoft.com/office/drawing/2014/main" id="{B8B20AFC-B69C-FBFD-4CC6-64DAE603E91D}"/>
              </a:ext>
            </a:extLst>
          </p:cNvPr>
          <p:cNvSpPr>
            <a:spLocks noGrp="1"/>
          </p:cNvSpPr>
          <p:nvPr>
            <p:ph type="title"/>
          </p:nvPr>
        </p:nvSpPr>
        <p:spPr>
          <a:xfrm>
            <a:off x="343090" y="177918"/>
            <a:ext cx="6257221" cy="231355"/>
          </a:xfrm>
          <a:prstGeom prst="rect">
            <a:avLst/>
          </a:prstGeom>
        </p:spPr>
        <p:txBody>
          <a:bodyPr tIns="0" anchor="t"/>
          <a:lstStyle>
            <a:lvl1pPr>
              <a:lnSpc>
                <a:spcPct val="100000"/>
              </a:lnSpc>
              <a:defRPr sz="1400" spc="0">
                <a:solidFill>
                  <a:schemeClr val="tx1"/>
                </a:solidFill>
                <a:latin typeface="+mj-lt"/>
              </a:defRPr>
            </a:lvl1pPr>
          </a:lstStyle>
          <a:p>
            <a:r>
              <a:rPr lang="en-US"/>
              <a:t>Click to edit Master title style</a:t>
            </a:r>
          </a:p>
        </p:txBody>
      </p:sp>
    </p:spTree>
    <p:extLst>
      <p:ext uri="{BB962C8B-B14F-4D97-AF65-F5344CB8AC3E}">
        <p14:creationId xmlns:p14="http://schemas.microsoft.com/office/powerpoint/2010/main" val="278259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6.xml"/><Relationship Id="rId18" Type="http://schemas.openxmlformats.org/officeDocument/2006/relationships/slideLayout" Target="../slideLayouts/slideLayout61.xml"/><Relationship Id="rId26" Type="http://schemas.openxmlformats.org/officeDocument/2006/relationships/slideLayout" Target="../slideLayouts/slideLayout69.xml"/><Relationship Id="rId39" Type="http://schemas.openxmlformats.org/officeDocument/2006/relationships/slideLayout" Target="../slideLayouts/slideLayout82.xml"/><Relationship Id="rId21" Type="http://schemas.openxmlformats.org/officeDocument/2006/relationships/slideLayout" Target="../slideLayouts/slideLayout64.xml"/><Relationship Id="rId34" Type="http://schemas.openxmlformats.org/officeDocument/2006/relationships/slideLayout" Target="../slideLayouts/slideLayout77.xml"/><Relationship Id="rId42" Type="http://schemas.openxmlformats.org/officeDocument/2006/relationships/slideLayout" Target="../slideLayouts/slideLayout85.xml"/><Relationship Id="rId7" Type="http://schemas.openxmlformats.org/officeDocument/2006/relationships/slideLayout" Target="../slideLayouts/slideLayout50.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9" Type="http://schemas.openxmlformats.org/officeDocument/2006/relationships/slideLayout" Target="../slideLayouts/slideLayout72.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24" Type="http://schemas.openxmlformats.org/officeDocument/2006/relationships/slideLayout" Target="../slideLayouts/slideLayout67.xml"/><Relationship Id="rId32" Type="http://schemas.openxmlformats.org/officeDocument/2006/relationships/slideLayout" Target="../slideLayouts/slideLayout75.xml"/><Relationship Id="rId37" Type="http://schemas.openxmlformats.org/officeDocument/2006/relationships/slideLayout" Target="../slideLayouts/slideLayout80.xml"/><Relationship Id="rId40" Type="http://schemas.openxmlformats.org/officeDocument/2006/relationships/slideLayout" Target="../slideLayouts/slideLayout83.xml"/><Relationship Id="rId45" Type="http://schemas.openxmlformats.org/officeDocument/2006/relationships/slideLayout" Target="../slideLayouts/slideLayout88.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slideLayout" Target="../slideLayouts/slideLayout66.xml"/><Relationship Id="rId28" Type="http://schemas.openxmlformats.org/officeDocument/2006/relationships/slideLayout" Target="../slideLayouts/slideLayout71.xml"/><Relationship Id="rId36" Type="http://schemas.openxmlformats.org/officeDocument/2006/relationships/slideLayout" Target="../slideLayouts/slideLayout79.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31" Type="http://schemas.openxmlformats.org/officeDocument/2006/relationships/slideLayout" Target="../slideLayouts/slideLayout74.xml"/><Relationship Id="rId44" Type="http://schemas.openxmlformats.org/officeDocument/2006/relationships/slideLayout" Target="../slideLayouts/slideLayout87.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slideLayout" Target="../slideLayouts/slideLayout65.xml"/><Relationship Id="rId27" Type="http://schemas.openxmlformats.org/officeDocument/2006/relationships/slideLayout" Target="../slideLayouts/slideLayout70.xml"/><Relationship Id="rId30" Type="http://schemas.openxmlformats.org/officeDocument/2006/relationships/slideLayout" Target="../slideLayouts/slideLayout73.xml"/><Relationship Id="rId35" Type="http://schemas.openxmlformats.org/officeDocument/2006/relationships/slideLayout" Target="../slideLayouts/slideLayout78.xml"/><Relationship Id="rId43" Type="http://schemas.openxmlformats.org/officeDocument/2006/relationships/slideLayout" Target="../slideLayouts/slideLayout86.xml"/><Relationship Id="rId8" Type="http://schemas.openxmlformats.org/officeDocument/2006/relationships/slideLayout" Target="../slideLayouts/slideLayout51.xml"/><Relationship Id="rId3" Type="http://schemas.openxmlformats.org/officeDocument/2006/relationships/slideLayout" Target="../slideLayouts/slideLayout46.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5" Type="http://schemas.openxmlformats.org/officeDocument/2006/relationships/slideLayout" Target="../slideLayouts/slideLayout68.xml"/><Relationship Id="rId33" Type="http://schemas.openxmlformats.org/officeDocument/2006/relationships/slideLayout" Target="../slideLayouts/slideLayout76.xml"/><Relationship Id="rId38" Type="http://schemas.openxmlformats.org/officeDocument/2006/relationships/slideLayout" Target="../slideLayouts/slideLayout81.xml"/><Relationship Id="rId46" Type="http://schemas.openxmlformats.org/officeDocument/2006/relationships/theme" Target="../theme/theme2.xml"/><Relationship Id="rId20" Type="http://schemas.openxmlformats.org/officeDocument/2006/relationships/slideLayout" Target="../slideLayouts/slideLayout63.xml"/><Relationship Id="rId41" Type="http://schemas.openxmlformats.org/officeDocument/2006/relationships/slideLayout" Target="../slideLayouts/slideLayout84.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01.xml"/><Relationship Id="rId18" Type="http://schemas.openxmlformats.org/officeDocument/2006/relationships/slideLayout" Target="../slideLayouts/slideLayout106.xml"/><Relationship Id="rId26" Type="http://schemas.openxmlformats.org/officeDocument/2006/relationships/slideLayout" Target="../slideLayouts/slideLayout114.xml"/><Relationship Id="rId3" Type="http://schemas.openxmlformats.org/officeDocument/2006/relationships/slideLayout" Target="../slideLayouts/slideLayout91.xml"/><Relationship Id="rId21" Type="http://schemas.openxmlformats.org/officeDocument/2006/relationships/slideLayout" Target="../slideLayouts/slideLayout109.xml"/><Relationship Id="rId34" Type="http://schemas.openxmlformats.org/officeDocument/2006/relationships/slideLayout" Target="../slideLayouts/slideLayout122.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17" Type="http://schemas.openxmlformats.org/officeDocument/2006/relationships/slideLayout" Target="../slideLayouts/slideLayout105.xml"/><Relationship Id="rId25" Type="http://schemas.openxmlformats.org/officeDocument/2006/relationships/slideLayout" Target="../slideLayouts/slideLayout113.xml"/><Relationship Id="rId33" Type="http://schemas.openxmlformats.org/officeDocument/2006/relationships/slideLayout" Target="../slideLayouts/slideLayout121.xml"/><Relationship Id="rId2" Type="http://schemas.openxmlformats.org/officeDocument/2006/relationships/slideLayout" Target="../slideLayouts/slideLayout90.xml"/><Relationship Id="rId16" Type="http://schemas.openxmlformats.org/officeDocument/2006/relationships/slideLayout" Target="../slideLayouts/slideLayout104.xml"/><Relationship Id="rId20" Type="http://schemas.openxmlformats.org/officeDocument/2006/relationships/slideLayout" Target="../slideLayouts/slideLayout108.xml"/><Relationship Id="rId29" Type="http://schemas.openxmlformats.org/officeDocument/2006/relationships/slideLayout" Target="../slideLayouts/slideLayout117.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24" Type="http://schemas.openxmlformats.org/officeDocument/2006/relationships/slideLayout" Target="../slideLayouts/slideLayout112.xml"/><Relationship Id="rId32" Type="http://schemas.openxmlformats.org/officeDocument/2006/relationships/slideLayout" Target="../slideLayouts/slideLayout120.xml"/><Relationship Id="rId5" Type="http://schemas.openxmlformats.org/officeDocument/2006/relationships/slideLayout" Target="../slideLayouts/slideLayout93.xml"/><Relationship Id="rId15" Type="http://schemas.openxmlformats.org/officeDocument/2006/relationships/slideLayout" Target="../slideLayouts/slideLayout103.xml"/><Relationship Id="rId23" Type="http://schemas.openxmlformats.org/officeDocument/2006/relationships/slideLayout" Target="../slideLayouts/slideLayout111.xml"/><Relationship Id="rId28" Type="http://schemas.openxmlformats.org/officeDocument/2006/relationships/slideLayout" Target="../slideLayouts/slideLayout116.xml"/><Relationship Id="rId10" Type="http://schemas.openxmlformats.org/officeDocument/2006/relationships/slideLayout" Target="../slideLayouts/slideLayout98.xml"/><Relationship Id="rId19" Type="http://schemas.openxmlformats.org/officeDocument/2006/relationships/slideLayout" Target="../slideLayouts/slideLayout107.xml"/><Relationship Id="rId31" Type="http://schemas.openxmlformats.org/officeDocument/2006/relationships/slideLayout" Target="../slideLayouts/slideLayout119.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slideLayout" Target="../slideLayouts/slideLayout102.xml"/><Relationship Id="rId22" Type="http://schemas.openxmlformats.org/officeDocument/2006/relationships/slideLayout" Target="../slideLayouts/slideLayout110.xml"/><Relationship Id="rId27" Type="http://schemas.openxmlformats.org/officeDocument/2006/relationships/slideLayout" Target="../slideLayouts/slideLayout115.xml"/><Relationship Id="rId30" Type="http://schemas.openxmlformats.org/officeDocument/2006/relationships/slideLayout" Target="../slideLayouts/slideLayout118.xml"/><Relationship Id="rId35" Type="http://schemas.openxmlformats.org/officeDocument/2006/relationships/theme" Target="../theme/theme3.xml"/><Relationship Id="rId8" Type="http://schemas.openxmlformats.org/officeDocument/2006/relationships/slideLayout" Target="../slideLayouts/slideLayout9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slideLayout" Target="../slideLayouts/slideLayout135.xml"/><Relationship Id="rId18" Type="http://schemas.openxmlformats.org/officeDocument/2006/relationships/slideLayout" Target="../slideLayouts/slideLayout140.xml"/><Relationship Id="rId26" Type="http://schemas.openxmlformats.org/officeDocument/2006/relationships/slideLayout" Target="../slideLayouts/slideLayout148.xml"/><Relationship Id="rId3" Type="http://schemas.openxmlformats.org/officeDocument/2006/relationships/slideLayout" Target="../slideLayouts/slideLayout125.xml"/><Relationship Id="rId21" Type="http://schemas.openxmlformats.org/officeDocument/2006/relationships/slideLayout" Target="../slideLayouts/slideLayout143.xml"/><Relationship Id="rId7" Type="http://schemas.openxmlformats.org/officeDocument/2006/relationships/slideLayout" Target="../slideLayouts/slideLayout129.xml"/><Relationship Id="rId12" Type="http://schemas.openxmlformats.org/officeDocument/2006/relationships/slideLayout" Target="../slideLayouts/slideLayout134.xml"/><Relationship Id="rId17" Type="http://schemas.openxmlformats.org/officeDocument/2006/relationships/slideLayout" Target="../slideLayouts/slideLayout139.xml"/><Relationship Id="rId25" Type="http://schemas.openxmlformats.org/officeDocument/2006/relationships/slideLayout" Target="../slideLayouts/slideLayout147.xml"/><Relationship Id="rId2" Type="http://schemas.openxmlformats.org/officeDocument/2006/relationships/slideLayout" Target="../slideLayouts/slideLayout124.xml"/><Relationship Id="rId16" Type="http://schemas.openxmlformats.org/officeDocument/2006/relationships/slideLayout" Target="../slideLayouts/slideLayout138.xml"/><Relationship Id="rId20" Type="http://schemas.openxmlformats.org/officeDocument/2006/relationships/slideLayout" Target="../slideLayouts/slideLayout142.xml"/><Relationship Id="rId29" Type="http://schemas.openxmlformats.org/officeDocument/2006/relationships/slideLayout" Target="../slideLayouts/slideLayout151.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24" Type="http://schemas.openxmlformats.org/officeDocument/2006/relationships/slideLayout" Target="../slideLayouts/slideLayout146.xml"/><Relationship Id="rId32" Type="http://schemas.openxmlformats.org/officeDocument/2006/relationships/theme" Target="../theme/theme4.xml"/><Relationship Id="rId5" Type="http://schemas.openxmlformats.org/officeDocument/2006/relationships/slideLayout" Target="../slideLayouts/slideLayout127.xml"/><Relationship Id="rId15" Type="http://schemas.openxmlformats.org/officeDocument/2006/relationships/slideLayout" Target="../slideLayouts/slideLayout137.xml"/><Relationship Id="rId23" Type="http://schemas.openxmlformats.org/officeDocument/2006/relationships/slideLayout" Target="../slideLayouts/slideLayout145.xml"/><Relationship Id="rId28" Type="http://schemas.openxmlformats.org/officeDocument/2006/relationships/slideLayout" Target="../slideLayouts/slideLayout150.xml"/><Relationship Id="rId10" Type="http://schemas.openxmlformats.org/officeDocument/2006/relationships/slideLayout" Target="../slideLayouts/slideLayout132.xml"/><Relationship Id="rId19" Type="http://schemas.openxmlformats.org/officeDocument/2006/relationships/slideLayout" Target="../slideLayouts/slideLayout141.xml"/><Relationship Id="rId31" Type="http://schemas.openxmlformats.org/officeDocument/2006/relationships/slideLayout" Target="../slideLayouts/slideLayout153.xml"/><Relationship Id="rId4" Type="http://schemas.openxmlformats.org/officeDocument/2006/relationships/slideLayout" Target="../slideLayouts/slideLayout126.xml"/><Relationship Id="rId9" Type="http://schemas.openxmlformats.org/officeDocument/2006/relationships/slideLayout" Target="../slideLayouts/slideLayout131.xml"/><Relationship Id="rId14" Type="http://schemas.openxmlformats.org/officeDocument/2006/relationships/slideLayout" Target="../slideLayouts/slideLayout136.xml"/><Relationship Id="rId22" Type="http://schemas.openxmlformats.org/officeDocument/2006/relationships/slideLayout" Target="../slideLayouts/slideLayout144.xml"/><Relationship Id="rId27" Type="http://schemas.openxmlformats.org/officeDocument/2006/relationships/slideLayout" Target="../slideLayouts/slideLayout149.xml"/><Relationship Id="rId30" Type="http://schemas.openxmlformats.org/officeDocument/2006/relationships/slideLayout" Target="../slideLayouts/slideLayout1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9" name="Заголовок 1">
            <a:extLst>
              <a:ext uri="{FF2B5EF4-FFF2-40B4-BE49-F238E27FC236}">
                <a16:creationId xmlns:a16="http://schemas.microsoft.com/office/drawing/2014/main" id="{6BF8BC57-F134-0A4A-99C2-6B952F56DFC6}"/>
              </a:ext>
            </a:extLst>
          </p:cNvPr>
          <p:cNvSpPr>
            <a:spLocks noGrp="1"/>
          </p:cNvSpPr>
          <p:nvPr>
            <p:ph type="title"/>
          </p:nvPr>
        </p:nvSpPr>
        <p:spPr>
          <a:xfrm>
            <a:off x="1446213" y="946150"/>
            <a:ext cx="9734550" cy="1250950"/>
          </a:xfrm>
          <a:prstGeom prst="rect">
            <a:avLst/>
          </a:prstGeom>
          <a:effectLst/>
        </p:spPr>
        <p:txBody>
          <a:bodyPr vert="horz" lIns="0" tIns="0" rIns="0" bIns="0" rtlCol="0" anchor="ctr" anchorCtr="0">
            <a:noAutofit/>
          </a:bodyPr>
          <a:lstStyle/>
          <a:p>
            <a:r>
              <a:rPr lang="en-US"/>
              <a:t>Your title here</a:t>
            </a:r>
          </a:p>
        </p:txBody>
      </p:sp>
      <p:sp>
        <p:nvSpPr>
          <p:cNvPr id="21" name="Текст 2">
            <a:extLst>
              <a:ext uri="{FF2B5EF4-FFF2-40B4-BE49-F238E27FC236}">
                <a16:creationId xmlns:a16="http://schemas.microsoft.com/office/drawing/2014/main" id="{8C4EA048-76FE-FB4E-BEC8-D94F013262A1}"/>
              </a:ext>
            </a:extLst>
          </p:cNvPr>
          <p:cNvSpPr>
            <a:spLocks noGrp="1"/>
          </p:cNvSpPr>
          <p:nvPr>
            <p:ph type="body" idx="1"/>
          </p:nvPr>
        </p:nvSpPr>
        <p:spPr>
          <a:xfrm>
            <a:off x="1446213" y="2514600"/>
            <a:ext cx="9734550" cy="3429000"/>
          </a:xfrm>
          <a:prstGeom prst="rect">
            <a:avLst/>
          </a:prstGeom>
        </p:spPr>
        <p:txBody>
          <a:bodyPr vert="horz" lIns="0" tIns="0" rIns="0" bIns="0" rtlCol="0">
            <a:normAutofit/>
          </a:bodyPr>
          <a:lstStyle/>
          <a:p>
            <a:pPr lvl="0"/>
            <a:r>
              <a:rPr lang="en-US"/>
              <a:t>Write here subtitle</a:t>
            </a:r>
          </a:p>
          <a:p>
            <a:pPr lvl="1"/>
            <a:r>
              <a:rPr lang="en-US"/>
              <a:t>Write here subtitle</a:t>
            </a:r>
          </a:p>
          <a:p>
            <a:pPr lvl="2"/>
            <a:r>
              <a:rPr lang="en-US"/>
              <a:t>Write here subtitle</a:t>
            </a:r>
          </a:p>
          <a:p>
            <a:pPr lvl="3"/>
            <a:r>
              <a:rPr lang="en-US"/>
              <a:t>Write here text</a:t>
            </a:r>
          </a:p>
          <a:p>
            <a:pPr lvl="4"/>
            <a:r>
              <a:rPr lang="en-US"/>
              <a:t>Write here text</a:t>
            </a:r>
          </a:p>
          <a:p>
            <a:pPr lvl="5"/>
            <a:r>
              <a:rPr lang="en-US"/>
              <a:t>Write here text </a:t>
            </a:r>
          </a:p>
        </p:txBody>
      </p:sp>
      <p:sp>
        <p:nvSpPr>
          <p:cNvPr id="8" name="Slide Number Placeholder 24">
            <a:extLst>
              <a:ext uri="{FF2B5EF4-FFF2-40B4-BE49-F238E27FC236}">
                <a16:creationId xmlns:a16="http://schemas.microsoft.com/office/drawing/2014/main" id="{CFD9E28B-9448-A183-688B-007C14967FC5}"/>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accent2"/>
                </a:solidFill>
                <a:latin typeface="+mj-lt"/>
                <a:ea typeface="Open Sans SemiBold" charset="0"/>
                <a:cs typeface="Open Sans SemiBold" charset="0"/>
              </a:rPr>
              <a:pPr fontAlgn="auto">
                <a:spcBef>
                  <a:spcPts val="0"/>
                </a:spcBef>
                <a:spcAft>
                  <a:spcPts val="0"/>
                </a:spcAft>
                <a:defRPr/>
              </a:pPr>
              <a:t>‹#›</a:t>
            </a:fld>
            <a:endParaRPr lang="en-US" sz="800" b="1">
              <a:solidFill>
                <a:schemeClr val="accent2"/>
              </a:solidFill>
              <a:latin typeface="+mj-lt"/>
              <a:ea typeface="Open Sans SemiBold" charset="0"/>
              <a:cs typeface="Open Sans SemiBold" charset="0"/>
            </a:endParaRPr>
          </a:p>
        </p:txBody>
      </p:sp>
      <p:sp>
        <p:nvSpPr>
          <p:cNvPr id="11" name="Graphic 3">
            <a:extLst>
              <a:ext uri="{FF2B5EF4-FFF2-40B4-BE49-F238E27FC236}">
                <a16:creationId xmlns:a16="http://schemas.microsoft.com/office/drawing/2014/main" id="{19E24EF1-82BD-0977-DB59-99C4A0AE3FE4}"/>
              </a:ext>
            </a:extLst>
          </p:cNvPr>
          <p:cNvSpPr/>
          <p:nvPr userDrawn="1"/>
        </p:nvSpPr>
        <p:spPr>
          <a:xfrm rot="16200000">
            <a:off x="11556016" y="518259"/>
            <a:ext cx="550889" cy="14031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accent2"/>
          </a:solidFill>
          <a:ln w="45720" cap="flat">
            <a:noFill/>
            <a:prstDash val="solid"/>
            <a:miter/>
          </a:ln>
        </p:spPr>
        <p:txBody>
          <a:bodyPr anchor="ctr"/>
          <a:lstStyle/>
          <a:p>
            <a:pPr defTabSz="914330" eaLnBrk="1" fontAlgn="auto" hangingPunct="1">
              <a:spcBef>
                <a:spcPts val="0"/>
              </a:spcBef>
              <a:spcAft>
                <a:spcPts val="0"/>
              </a:spcAft>
              <a:defRPr/>
            </a:pPr>
            <a:endParaRPr lang="nb-NO">
              <a:solidFill>
                <a:schemeClr val="accent2"/>
              </a:solidFill>
              <a:latin typeface="+mn-lt"/>
            </a:endParaRPr>
          </a:p>
        </p:txBody>
      </p:sp>
      <p:sp>
        <p:nvSpPr>
          <p:cNvPr id="12" name="Free Form 2">
            <a:extLst>
              <a:ext uri="{FF2B5EF4-FFF2-40B4-BE49-F238E27FC236}">
                <a16:creationId xmlns:a16="http://schemas.microsoft.com/office/drawing/2014/main" id="{CEA9B76A-A039-FC8B-06E2-DB3E651318D3}"/>
              </a:ext>
            </a:extLst>
          </p:cNvPr>
          <p:cNvSpPr/>
          <p:nvPr userDrawn="1"/>
        </p:nvSpPr>
        <p:spPr>
          <a:xfrm>
            <a:off x="261570" y="221020"/>
            <a:ext cx="271178" cy="258598"/>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solidFill>
            <a:schemeClr val="accent2"/>
          </a:solidFill>
          <a:ln w="0" cap="flat" cmpd="sng">
            <a:noFill/>
            <a:prstDash val="solid"/>
            <a:miter lim="800000"/>
          </a:ln>
        </p:spPr>
        <p:txBody>
          <a:bodyPr wrap="square" anchor="ctr">
            <a:spAutoFit/>
          </a:bodyPr>
          <a:lstStyle/>
          <a:p>
            <a:pPr algn="ctr" defTabSz="914330" eaLnBrk="1" fontAlgn="auto" hangingPunct="1">
              <a:spcBef>
                <a:spcPts val="0"/>
              </a:spcBef>
              <a:spcAft>
                <a:spcPts val="0"/>
              </a:spcAft>
              <a:defRPr/>
            </a:pPr>
            <a:endParaRPr lang="en-US">
              <a:solidFill>
                <a:schemeClr val="accent2"/>
              </a:solidFill>
              <a:latin typeface="+mn-lt"/>
            </a:endParaRPr>
          </a:p>
        </p:txBody>
      </p:sp>
      <p:sp>
        <p:nvSpPr>
          <p:cNvPr id="2" name="Footer Placeholder 1">
            <a:extLst>
              <a:ext uri="{FF2B5EF4-FFF2-40B4-BE49-F238E27FC236}">
                <a16:creationId xmlns:a16="http://schemas.microsoft.com/office/drawing/2014/main" id="{FAFE1302-C20E-3BB8-246A-4C0D778848BD}"/>
              </a:ext>
            </a:extLst>
          </p:cNvPr>
          <p:cNvSpPr>
            <a:spLocks noGrp="1"/>
          </p:cNvSpPr>
          <p:nvPr>
            <p:ph type="ftr" sz="quarter" idx="3"/>
          </p:nvPr>
        </p:nvSpPr>
        <p:spPr>
          <a:xfrm rot="16200000">
            <a:off x="9786092" y="4088099"/>
            <a:ext cx="4114800" cy="365125"/>
          </a:xfrm>
          <a:prstGeom prst="rect">
            <a:avLst/>
          </a:prstGeom>
        </p:spPr>
        <p:txBody>
          <a:bodyPr vert="horz" lIns="91440" tIns="45720" rIns="91440" bIns="45720" rtlCol="0" anchor="ctr"/>
          <a:lstStyle>
            <a:lvl1pPr algn="l">
              <a:defRPr sz="1000">
                <a:solidFill>
                  <a:schemeClr val="accent2"/>
                </a:solidFill>
              </a:defRPr>
            </a:lvl1pPr>
          </a:lstStyle>
          <a:p>
            <a:endParaRPr lang="nb-NO"/>
          </a:p>
        </p:txBody>
      </p:sp>
    </p:spTree>
  </p:cSld>
  <p:clrMap bg1="lt1" tx1="dk1" bg2="lt2" tx2="dk2" accent1="accent1" accent2="accent2" accent3="accent3" accent4="accent4" accent5="accent5" accent6="accent6" hlink="hlink" folHlink="folHlink"/>
  <p:sldLayoutIdLst>
    <p:sldLayoutId id="2147484201" r:id="rId1"/>
    <p:sldLayoutId id="2147484202" r:id="rId2"/>
    <p:sldLayoutId id="2147484313" r:id="rId3"/>
    <p:sldLayoutId id="2147484203" r:id="rId4"/>
    <p:sldLayoutId id="2147484225" r:id="rId5"/>
    <p:sldLayoutId id="2147484205" r:id="rId6"/>
    <p:sldLayoutId id="2147484306" r:id="rId7"/>
    <p:sldLayoutId id="2147484226" r:id="rId8"/>
    <p:sldLayoutId id="2147484452" r:id="rId9"/>
    <p:sldLayoutId id="2147484227" r:id="rId10"/>
    <p:sldLayoutId id="2147484238" r:id="rId11"/>
    <p:sldLayoutId id="2147484236" r:id="rId12"/>
    <p:sldLayoutId id="2147484303" r:id="rId13"/>
    <p:sldLayoutId id="2147484228" r:id="rId14"/>
    <p:sldLayoutId id="2147484454" r:id="rId15"/>
    <p:sldLayoutId id="2147484207" r:id="rId16"/>
    <p:sldLayoutId id="2147484208" r:id="rId17"/>
    <p:sldLayoutId id="2147484229" r:id="rId18"/>
    <p:sldLayoutId id="2147484209" r:id="rId19"/>
    <p:sldLayoutId id="2147484210" r:id="rId20"/>
    <p:sldLayoutId id="2147484211" r:id="rId21"/>
    <p:sldLayoutId id="2147484212" r:id="rId22"/>
    <p:sldLayoutId id="2147484213" r:id="rId23"/>
    <p:sldLayoutId id="2147484214" r:id="rId24"/>
    <p:sldLayoutId id="2147484217" r:id="rId25"/>
    <p:sldLayoutId id="2147484215" r:id="rId26"/>
    <p:sldLayoutId id="2147484216" r:id="rId27"/>
    <p:sldLayoutId id="2147484218" r:id="rId28"/>
    <p:sldLayoutId id="2147484456" r:id="rId29"/>
    <p:sldLayoutId id="2147484455" r:id="rId30"/>
    <p:sldLayoutId id="2147484384" r:id="rId31"/>
    <p:sldLayoutId id="2147484231" r:id="rId32"/>
    <p:sldLayoutId id="2147484220" r:id="rId33"/>
    <p:sldLayoutId id="2147484221" r:id="rId34"/>
    <p:sldLayoutId id="2147484222" r:id="rId35"/>
    <p:sldLayoutId id="2147484223" r:id="rId36"/>
    <p:sldLayoutId id="2147484315" r:id="rId37"/>
    <p:sldLayoutId id="2147484550" r:id="rId38"/>
    <p:sldLayoutId id="2147484551" r:id="rId39"/>
    <p:sldLayoutId id="2147484554" r:id="rId40"/>
    <p:sldLayoutId id="2147484555" r:id="rId41"/>
    <p:sldLayoutId id="2147484557" r:id="rId42"/>
    <p:sldLayoutId id="2147484559" r:id="rId43"/>
  </p:sldLayoutIdLst>
  <p:hf sldNum="0" hdr="0" ftr="0" dt="0"/>
  <p:txStyles>
    <p:titleStyle>
      <a:lvl1pPr algn="l" defTabSz="912813" rtl="0" eaLnBrk="1" fontAlgn="base" hangingPunct="1">
        <a:lnSpc>
          <a:spcPct val="90000"/>
        </a:lnSpc>
        <a:spcBef>
          <a:spcPct val="0"/>
        </a:spcBef>
        <a:spcAft>
          <a:spcPct val="0"/>
        </a:spcAft>
        <a:defRPr sz="3600" b="1" kern="1200" spc="-100">
          <a:solidFill>
            <a:schemeClr val="tx1"/>
          </a:solidFill>
          <a:latin typeface="+mj-lt"/>
          <a:ea typeface="Montserrat" charset="0"/>
          <a:cs typeface="Montserrat" charset="0"/>
        </a:defRPr>
      </a:lvl1pPr>
      <a:lvl2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2pPr>
      <a:lvl3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3pPr>
      <a:lvl4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4pPr>
      <a:lvl5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5pPr>
      <a:lvl6pPr marL="4572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6pPr>
      <a:lvl7pPr marL="9144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7pPr>
      <a:lvl8pPr marL="13716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8pPr>
      <a:lvl9pPr marL="18288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9pPr>
    </p:titleStyle>
    <p:bodyStyle>
      <a:lvl1pPr marL="179388" indent="-179388"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1pPr>
      <a:lvl2pPr marL="533400" indent="-174625"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2pPr>
      <a:lvl3pPr marL="850900" indent="-177800" algn="l" defTabSz="912813" rtl="0" eaLnBrk="1" fontAlgn="base" hangingPunct="1">
        <a:lnSpc>
          <a:spcPct val="100000"/>
        </a:lnSpc>
        <a:spcBef>
          <a:spcPts val="0"/>
        </a:spcBef>
        <a:spcAft>
          <a:spcPts val="600"/>
        </a:spcAft>
        <a:buClrTx/>
        <a:buSzPct val="100000"/>
        <a:buFont typeface="Arial" panose="020B0604020202020204" pitchFamily="34" charset="0"/>
        <a:buChar char="•"/>
        <a:tabLst>
          <a:tab pos="842963" algn="l"/>
        </a:tabLst>
        <a:defRPr sz="1400" kern="1200">
          <a:solidFill>
            <a:schemeClr val="tx2">
              <a:lumMod val="50000"/>
            </a:schemeClr>
          </a:solidFill>
          <a:latin typeface="+mn-lt"/>
          <a:ea typeface="+mn-ea"/>
          <a:cs typeface="+mn-cs"/>
        </a:defRPr>
      </a:lvl3pPr>
      <a:lvl4pPr marL="1204913" indent="-180975"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4pPr>
      <a:lvl5pPr marL="1601788" indent="-204788"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5pPr>
      <a:lvl6pPr marL="1911350" indent="-177800" algn="l" defTabSz="914318" rtl="0" eaLnBrk="1" latinLnBrk="0"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59"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8" algn="l" defTabSz="914318" rtl="0" eaLnBrk="1" latinLnBrk="0" hangingPunct="1">
        <a:defRPr sz="1800" kern="1200">
          <a:solidFill>
            <a:schemeClr val="tx1"/>
          </a:solidFill>
          <a:latin typeface="+mn-lt"/>
          <a:ea typeface="+mn-ea"/>
          <a:cs typeface="+mn-cs"/>
        </a:defRPr>
      </a:lvl4pPr>
      <a:lvl5pPr marL="1828636" algn="l" defTabSz="914318" rtl="0" eaLnBrk="1" latinLnBrk="0" hangingPunct="1">
        <a:defRPr sz="1800" kern="1200">
          <a:solidFill>
            <a:schemeClr val="tx1"/>
          </a:solidFill>
          <a:latin typeface="+mn-lt"/>
          <a:ea typeface="+mn-ea"/>
          <a:cs typeface="+mn-cs"/>
        </a:defRPr>
      </a:lvl5pPr>
      <a:lvl6pPr marL="2285794" algn="l" defTabSz="914318" rtl="0" eaLnBrk="1" latinLnBrk="0" hangingPunct="1">
        <a:defRPr sz="1800" kern="1200">
          <a:solidFill>
            <a:schemeClr val="tx1"/>
          </a:solidFill>
          <a:latin typeface="+mn-lt"/>
          <a:ea typeface="+mn-ea"/>
          <a:cs typeface="+mn-cs"/>
        </a:defRPr>
      </a:lvl6pPr>
      <a:lvl7pPr marL="2742953" algn="l" defTabSz="914318" rtl="0" eaLnBrk="1" latinLnBrk="0" hangingPunct="1">
        <a:defRPr sz="1800" kern="1200">
          <a:solidFill>
            <a:schemeClr val="tx1"/>
          </a:solidFill>
          <a:latin typeface="+mn-lt"/>
          <a:ea typeface="+mn-ea"/>
          <a:cs typeface="+mn-cs"/>
        </a:defRPr>
      </a:lvl7pPr>
      <a:lvl8pPr marL="3200112" algn="l" defTabSz="914318" rtl="0" eaLnBrk="1" latinLnBrk="0" hangingPunct="1">
        <a:defRPr sz="1800" kern="1200">
          <a:solidFill>
            <a:schemeClr val="tx1"/>
          </a:solidFill>
          <a:latin typeface="+mn-lt"/>
          <a:ea typeface="+mn-ea"/>
          <a:cs typeface="+mn-cs"/>
        </a:defRPr>
      </a:lvl8pPr>
      <a:lvl9pPr marL="3657271" algn="l" defTabSz="91431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9" name="Заголовок 1">
            <a:extLst>
              <a:ext uri="{FF2B5EF4-FFF2-40B4-BE49-F238E27FC236}">
                <a16:creationId xmlns:a16="http://schemas.microsoft.com/office/drawing/2014/main" id="{6BF8BC57-F134-0A4A-99C2-6B952F56DFC6}"/>
              </a:ext>
            </a:extLst>
          </p:cNvPr>
          <p:cNvSpPr>
            <a:spLocks noGrp="1"/>
          </p:cNvSpPr>
          <p:nvPr>
            <p:ph type="title"/>
          </p:nvPr>
        </p:nvSpPr>
        <p:spPr>
          <a:xfrm>
            <a:off x="1446213" y="946150"/>
            <a:ext cx="9734550" cy="1250950"/>
          </a:xfrm>
          <a:prstGeom prst="rect">
            <a:avLst/>
          </a:prstGeom>
          <a:effectLst/>
        </p:spPr>
        <p:txBody>
          <a:bodyPr vert="horz" lIns="0" tIns="0" rIns="0" bIns="0" rtlCol="0" anchor="ctr" anchorCtr="0">
            <a:noAutofit/>
          </a:bodyPr>
          <a:lstStyle/>
          <a:p>
            <a:r>
              <a:rPr lang="en-US"/>
              <a:t>Your title here</a:t>
            </a:r>
          </a:p>
        </p:txBody>
      </p:sp>
      <p:sp>
        <p:nvSpPr>
          <p:cNvPr id="21" name="Текст 2">
            <a:extLst>
              <a:ext uri="{FF2B5EF4-FFF2-40B4-BE49-F238E27FC236}">
                <a16:creationId xmlns:a16="http://schemas.microsoft.com/office/drawing/2014/main" id="{8C4EA048-76FE-FB4E-BEC8-D94F013262A1}"/>
              </a:ext>
            </a:extLst>
          </p:cNvPr>
          <p:cNvSpPr>
            <a:spLocks noGrp="1"/>
          </p:cNvSpPr>
          <p:nvPr>
            <p:ph type="body" idx="1"/>
          </p:nvPr>
        </p:nvSpPr>
        <p:spPr>
          <a:xfrm>
            <a:off x="1446213" y="2514600"/>
            <a:ext cx="9734550" cy="3429000"/>
          </a:xfrm>
          <a:prstGeom prst="rect">
            <a:avLst/>
          </a:prstGeom>
        </p:spPr>
        <p:txBody>
          <a:bodyPr vert="horz" lIns="0" tIns="0" rIns="0" bIns="0" rtlCol="0">
            <a:normAutofit/>
          </a:bodyPr>
          <a:lstStyle/>
          <a:p>
            <a:pPr lvl="0"/>
            <a:r>
              <a:rPr lang="en-US"/>
              <a:t>Write here subtitle</a:t>
            </a:r>
          </a:p>
          <a:p>
            <a:pPr lvl="1"/>
            <a:r>
              <a:rPr lang="en-US"/>
              <a:t>Write here subtitle</a:t>
            </a:r>
          </a:p>
          <a:p>
            <a:pPr lvl="2"/>
            <a:r>
              <a:rPr lang="en-US"/>
              <a:t>Write here subtitle</a:t>
            </a:r>
          </a:p>
          <a:p>
            <a:pPr lvl="3"/>
            <a:r>
              <a:rPr lang="en-US"/>
              <a:t>Write here text</a:t>
            </a:r>
          </a:p>
          <a:p>
            <a:pPr lvl="4"/>
            <a:r>
              <a:rPr lang="en-US"/>
              <a:t>Write here text</a:t>
            </a:r>
          </a:p>
          <a:p>
            <a:pPr lvl="5"/>
            <a:r>
              <a:rPr lang="en-US"/>
              <a:t>Write here text </a:t>
            </a:r>
          </a:p>
        </p:txBody>
      </p:sp>
      <p:sp>
        <p:nvSpPr>
          <p:cNvPr id="8" name="Slide Number Placeholder 24">
            <a:extLst>
              <a:ext uri="{FF2B5EF4-FFF2-40B4-BE49-F238E27FC236}">
                <a16:creationId xmlns:a16="http://schemas.microsoft.com/office/drawing/2014/main" id="{CFD9E28B-9448-A183-688B-007C14967FC5}"/>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tx1"/>
                </a:solidFill>
                <a:latin typeface="+mj-lt"/>
                <a:ea typeface="Open Sans SemiBold" charset="0"/>
                <a:cs typeface="Open Sans SemiBold" charset="0"/>
              </a:rPr>
              <a:pPr fontAlgn="auto">
                <a:spcBef>
                  <a:spcPts val="0"/>
                </a:spcBef>
                <a:spcAft>
                  <a:spcPts val="0"/>
                </a:spcAft>
                <a:defRPr/>
              </a:pPr>
              <a:t>‹#›</a:t>
            </a:fld>
            <a:endParaRPr lang="en-US" sz="800" b="1">
              <a:solidFill>
                <a:schemeClr val="tx1"/>
              </a:solidFill>
              <a:latin typeface="+mj-lt"/>
              <a:ea typeface="Open Sans SemiBold" charset="0"/>
              <a:cs typeface="Open Sans SemiBold" charset="0"/>
            </a:endParaRPr>
          </a:p>
        </p:txBody>
      </p:sp>
      <p:sp>
        <p:nvSpPr>
          <p:cNvPr id="11" name="Graphic 3">
            <a:extLst>
              <a:ext uri="{FF2B5EF4-FFF2-40B4-BE49-F238E27FC236}">
                <a16:creationId xmlns:a16="http://schemas.microsoft.com/office/drawing/2014/main" id="{19E24EF1-82BD-0977-DB59-99C4A0AE3FE4}"/>
              </a:ext>
            </a:extLst>
          </p:cNvPr>
          <p:cNvSpPr/>
          <p:nvPr userDrawn="1"/>
        </p:nvSpPr>
        <p:spPr>
          <a:xfrm rot="16200000">
            <a:off x="11556016" y="518259"/>
            <a:ext cx="550889" cy="14031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anchor="ctr"/>
          <a:lstStyle/>
          <a:p>
            <a:pPr defTabSz="914330" eaLnBrk="1" fontAlgn="auto" hangingPunct="1">
              <a:spcBef>
                <a:spcPts val="0"/>
              </a:spcBef>
              <a:spcAft>
                <a:spcPts val="0"/>
              </a:spcAft>
              <a:defRPr/>
            </a:pPr>
            <a:endParaRPr lang="nb-NO">
              <a:solidFill>
                <a:schemeClr val="accent2"/>
              </a:solidFill>
              <a:latin typeface="+mn-lt"/>
            </a:endParaRPr>
          </a:p>
        </p:txBody>
      </p:sp>
      <p:sp>
        <p:nvSpPr>
          <p:cNvPr id="12" name="Free Form 2">
            <a:extLst>
              <a:ext uri="{FF2B5EF4-FFF2-40B4-BE49-F238E27FC236}">
                <a16:creationId xmlns:a16="http://schemas.microsoft.com/office/drawing/2014/main" id="{CEA9B76A-A039-FC8B-06E2-DB3E651318D3}"/>
              </a:ext>
            </a:extLst>
          </p:cNvPr>
          <p:cNvSpPr/>
          <p:nvPr userDrawn="1"/>
        </p:nvSpPr>
        <p:spPr>
          <a:xfrm>
            <a:off x="261570" y="221020"/>
            <a:ext cx="271178" cy="258598"/>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solidFill>
            <a:schemeClr val="tx1"/>
          </a:solidFill>
          <a:ln w="0" cap="flat" cmpd="sng">
            <a:noFill/>
            <a:prstDash val="solid"/>
            <a:miter lim="800000"/>
          </a:ln>
        </p:spPr>
        <p:txBody>
          <a:bodyPr wrap="square" anchor="ctr">
            <a:spAutoFit/>
          </a:bodyPr>
          <a:lstStyle/>
          <a:p>
            <a:pPr algn="ctr" defTabSz="914330" eaLnBrk="1" fontAlgn="auto" hangingPunct="1">
              <a:spcBef>
                <a:spcPts val="0"/>
              </a:spcBef>
              <a:spcAft>
                <a:spcPts val="0"/>
              </a:spcAft>
              <a:defRPr/>
            </a:pPr>
            <a:endParaRPr lang="en-US">
              <a:solidFill>
                <a:schemeClr val="accent2"/>
              </a:solidFill>
              <a:latin typeface="+mn-lt"/>
            </a:endParaRPr>
          </a:p>
        </p:txBody>
      </p:sp>
      <p:sp>
        <p:nvSpPr>
          <p:cNvPr id="2" name="Footer Placeholder 1">
            <a:extLst>
              <a:ext uri="{FF2B5EF4-FFF2-40B4-BE49-F238E27FC236}">
                <a16:creationId xmlns:a16="http://schemas.microsoft.com/office/drawing/2014/main" id="{FAFE1302-C20E-3BB8-246A-4C0D778848BD}"/>
              </a:ext>
            </a:extLst>
          </p:cNvPr>
          <p:cNvSpPr>
            <a:spLocks noGrp="1"/>
          </p:cNvSpPr>
          <p:nvPr>
            <p:ph type="ftr" sz="quarter" idx="3"/>
          </p:nvPr>
        </p:nvSpPr>
        <p:spPr>
          <a:xfrm rot="16200000">
            <a:off x="9786092" y="4088099"/>
            <a:ext cx="4114800" cy="365125"/>
          </a:xfrm>
          <a:prstGeom prst="rect">
            <a:avLst/>
          </a:prstGeom>
        </p:spPr>
        <p:txBody>
          <a:bodyPr vert="horz" lIns="91440" tIns="45720" rIns="91440" bIns="45720" rtlCol="0" anchor="ctr"/>
          <a:lstStyle>
            <a:lvl1pPr algn="l">
              <a:defRPr sz="1000">
                <a:solidFill>
                  <a:schemeClr val="tx1"/>
                </a:solidFill>
              </a:defRPr>
            </a:lvl1pPr>
          </a:lstStyle>
          <a:p>
            <a:endParaRPr lang="nb-NO"/>
          </a:p>
        </p:txBody>
      </p:sp>
    </p:spTree>
    <p:extLst>
      <p:ext uri="{BB962C8B-B14F-4D97-AF65-F5344CB8AC3E}">
        <p14:creationId xmlns:p14="http://schemas.microsoft.com/office/powerpoint/2010/main" val="4268307569"/>
      </p:ext>
    </p:extLst>
  </p:cSld>
  <p:clrMap bg1="lt1" tx1="dk1" bg2="lt2" tx2="dk2" accent1="accent1" accent2="accent2" accent3="accent3" accent4="accent4" accent5="accent5" accent6="accent6" hlink="hlink" folHlink="folHlink"/>
  <p:sldLayoutIdLst>
    <p:sldLayoutId id="2147484505" r:id="rId1"/>
    <p:sldLayoutId id="2147484506" r:id="rId2"/>
    <p:sldLayoutId id="2147484507" r:id="rId3"/>
    <p:sldLayoutId id="2147484508" r:id="rId4"/>
    <p:sldLayoutId id="2147484509" r:id="rId5"/>
    <p:sldLayoutId id="2147484510" r:id="rId6"/>
    <p:sldLayoutId id="2147484511" r:id="rId7"/>
    <p:sldLayoutId id="2147484512" r:id="rId8"/>
    <p:sldLayoutId id="2147484513" r:id="rId9"/>
    <p:sldLayoutId id="2147484514" r:id="rId10"/>
    <p:sldLayoutId id="2147484515" r:id="rId11"/>
    <p:sldLayoutId id="2147484516" r:id="rId12"/>
    <p:sldLayoutId id="2147484517" r:id="rId13"/>
    <p:sldLayoutId id="2147484518" r:id="rId14"/>
    <p:sldLayoutId id="2147484519" r:id="rId15"/>
    <p:sldLayoutId id="2147484520" r:id="rId16"/>
    <p:sldLayoutId id="2147484521" r:id="rId17"/>
    <p:sldLayoutId id="2147484522" r:id="rId18"/>
    <p:sldLayoutId id="2147484523" r:id="rId19"/>
    <p:sldLayoutId id="2147484524" r:id="rId20"/>
    <p:sldLayoutId id="2147484525" r:id="rId21"/>
    <p:sldLayoutId id="2147484526" r:id="rId22"/>
    <p:sldLayoutId id="2147484527" r:id="rId23"/>
    <p:sldLayoutId id="2147484528" r:id="rId24"/>
    <p:sldLayoutId id="2147484529" r:id="rId25"/>
    <p:sldLayoutId id="2147484530" r:id="rId26"/>
    <p:sldLayoutId id="2147484531" r:id="rId27"/>
    <p:sldLayoutId id="2147484532" r:id="rId28"/>
    <p:sldLayoutId id="2147484533" r:id="rId29"/>
    <p:sldLayoutId id="2147484534" r:id="rId30"/>
    <p:sldLayoutId id="2147484535" r:id="rId31"/>
    <p:sldLayoutId id="2147484536" r:id="rId32"/>
    <p:sldLayoutId id="2147484537" r:id="rId33"/>
    <p:sldLayoutId id="2147484538" r:id="rId34"/>
    <p:sldLayoutId id="2147484539" r:id="rId35"/>
    <p:sldLayoutId id="2147484540" r:id="rId36"/>
    <p:sldLayoutId id="2147484541" r:id="rId37"/>
    <p:sldLayoutId id="2147484542" r:id="rId38"/>
    <p:sldLayoutId id="2147484543" r:id="rId39"/>
    <p:sldLayoutId id="2147484544" r:id="rId40"/>
    <p:sldLayoutId id="2147484545" r:id="rId41"/>
    <p:sldLayoutId id="2147484546" r:id="rId42"/>
    <p:sldLayoutId id="2147484547" r:id="rId43"/>
    <p:sldLayoutId id="2147484548" r:id="rId44"/>
    <p:sldLayoutId id="2147484549" r:id="rId45"/>
  </p:sldLayoutIdLst>
  <p:hf sldNum="0" hdr="0" ftr="0" dt="0"/>
  <p:txStyles>
    <p:titleStyle>
      <a:lvl1pPr algn="l" defTabSz="912813" rtl="0" eaLnBrk="1" fontAlgn="base" hangingPunct="1">
        <a:lnSpc>
          <a:spcPct val="90000"/>
        </a:lnSpc>
        <a:spcBef>
          <a:spcPct val="0"/>
        </a:spcBef>
        <a:spcAft>
          <a:spcPct val="0"/>
        </a:spcAft>
        <a:defRPr sz="3600" b="1" kern="1200" spc="-100">
          <a:solidFill>
            <a:schemeClr val="tx1"/>
          </a:solidFill>
          <a:latin typeface="+mj-lt"/>
          <a:ea typeface="Montserrat" charset="0"/>
          <a:cs typeface="Montserrat" charset="0"/>
        </a:defRPr>
      </a:lvl1pPr>
      <a:lvl2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2pPr>
      <a:lvl3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3pPr>
      <a:lvl4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4pPr>
      <a:lvl5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5pPr>
      <a:lvl6pPr marL="4572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6pPr>
      <a:lvl7pPr marL="9144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7pPr>
      <a:lvl8pPr marL="13716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8pPr>
      <a:lvl9pPr marL="18288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9pPr>
    </p:titleStyle>
    <p:bodyStyle>
      <a:lvl1pPr marL="179388" indent="-179388"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1pPr>
      <a:lvl2pPr marL="533400" indent="-174625"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2pPr>
      <a:lvl3pPr marL="850900" indent="-177800" algn="l" defTabSz="912813" rtl="0" eaLnBrk="1" fontAlgn="base" hangingPunct="1">
        <a:lnSpc>
          <a:spcPct val="100000"/>
        </a:lnSpc>
        <a:spcBef>
          <a:spcPts val="0"/>
        </a:spcBef>
        <a:spcAft>
          <a:spcPts val="600"/>
        </a:spcAft>
        <a:buClrTx/>
        <a:buSzPct val="100000"/>
        <a:buFont typeface="Arial" panose="020B0604020202020204" pitchFamily="34" charset="0"/>
        <a:buChar char="•"/>
        <a:tabLst>
          <a:tab pos="842963" algn="l"/>
        </a:tabLst>
        <a:defRPr sz="1400" kern="1200">
          <a:solidFill>
            <a:schemeClr val="tx2">
              <a:lumMod val="50000"/>
            </a:schemeClr>
          </a:solidFill>
          <a:latin typeface="+mn-lt"/>
          <a:ea typeface="+mn-ea"/>
          <a:cs typeface="+mn-cs"/>
        </a:defRPr>
      </a:lvl3pPr>
      <a:lvl4pPr marL="1204913" indent="-180975"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4pPr>
      <a:lvl5pPr marL="1601788" indent="-204788"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5pPr>
      <a:lvl6pPr marL="1911350" indent="-177800" algn="l" defTabSz="914318" rtl="0" eaLnBrk="1" latinLnBrk="0"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59"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8" algn="l" defTabSz="914318" rtl="0" eaLnBrk="1" latinLnBrk="0" hangingPunct="1">
        <a:defRPr sz="1800" kern="1200">
          <a:solidFill>
            <a:schemeClr val="tx1"/>
          </a:solidFill>
          <a:latin typeface="+mn-lt"/>
          <a:ea typeface="+mn-ea"/>
          <a:cs typeface="+mn-cs"/>
        </a:defRPr>
      </a:lvl4pPr>
      <a:lvl5pPr marL="1828636" algn="l" defTabSz="914318" rtl="0" eaLnBrk="1" latinLnBrk="0" hangingPunct="1">
        <a:defRPr sz="1800" kern="1200">
          <a:solidFill>
            <a:schemeClr val="tx1"/>
          </a:solidFill>
          <a:latin typeface="+mn-lt"/>
          <a:ea typeface="+mn-ea"/>
          <a:cs typeface="+mn-cs"/>
        </a:defRPr>
      </a:lvl5pPr>
      <a:lvl6pPr marL="2285794" algn="l" defTabSz="914318" rtl="0" eaLnBrk="1" latinLnBrk="0" hangingPunct="1">
        <a:defRPr sz="1800" kern="1200">
          <a:solidFill>
            <a:schemeClr val="tx1"/>
          </a:solidFill>
          <a:latin typeface="+mn-lt"/>
          <a:ea typeface="+mn-ea"/>
          <a:cs typeface="+mn-cs"/>
        </a:defRPr>
      </a:lvl6pPr>
      <a:lvl7pPr marL="2742953" algn="l" defTabSz="914318" rtl="0" eaLnBrk="1" latinLnBrk="0" hangingPunct="1">
        <a:defRPr sz="1800" kern="1200">
          <a:solidFill>
            <a:schemeClr val="tx1"/>
          </a:solidFill>
          <a:latin typeface="+mn-lt"/>
          <a:ea typeface="+mn-ea"/>
          <a:cs typeface="+mn-cs"/>
        </a:defRPr>
      </a:lvl7pPr>
      <a:lvl8pPr marL="3200112" algn="l" defTabSz="914318" rtl="0" eaLnBrk="1" latinLnBrk="0" hangingPunct="1">
        <a:defRPr sz="1800" kern="1200">
          <a:solidFill>
            <a:schemeClr val="tx1"/>
          </a:solidFill>
          <a:latin typeface="+mn-lt"/>
          <a:ea typeface="+mn-ea"/>
          <a:cs typeface="+mn-cs"/>
        </a:defRPr>
      </a:lvl8pPr>
      <a:lvl9pPr marL="3657271" algn="l" defTabSz="914318"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9" name="Заголовок 1">
            <a:extLst>
              <a:ext uri="{FF2B5EF4-FFF2-40B4-BE49-F238E27FC236}">
                <a16:creationId xmlns:a16="http://schemas.microsoft.com/office/drawing/2014/main" id="{6BF8BC57-F134-0A4A-99C2-6B952F56DFC6}"/>
              </a:ext>
            </a:extLst>
          </p:cNvPr>
          <p:cNvSpPr>
            <a:spLocks noGrp="1"/>
          </p:cNvSpPr>
          <p:nvPr>
            <p:ph type="title"/>
          </p:nvPr>
        </p:nvSpPr>
        <p:spPr>
          <a:xfrm>
            <a:off x="1446213" y="946150"/>
            <a:ext cx="9734550" cy="1250950"/>
          </a:xfrm>
          <a:prstGeom prst="rect">
            <a:avLst/>
          </a:prstGeom>
          <a:effectLst/>
        </p:spPr>
        <p:txBody>
          <a:bodyPr vert="horz" lIns="0" tIns="0" rIns="0" bIns="0" rtlCol="0" anchor="ctr" anchorCtr="0">
            <a:noAutofit/>
          </a:bodyPr>
          <a:lstStyle/>
          <a:p>
            <a:r>
              <a:rPr lang="en-US"/>
              <a:t>Your title here</a:t>
            </a:r>
          </a:p>
        </p:txBody>
      </p:sp>
      <p:sp>
        <p:nvSpPr>
          <p:cNvPr id="21" name="Текст 2">
            <a:extLst>
              <a:ext uri="{FF2B5EF4-FFF2-40B4-BE49-F238E27FC236}">
                <a16:creationId xmlns:a16="http://schemas.microsoft.com/office/drawing/2014/main" id="{8C4EA048-76FE-FB4E-BEC8-D94F013262A1}"/>
              </a:ext>
            </a:extLst>
          </p:cNvPr>
          <p:cNvSpPr>
            <a:spLocks noGrp="1"/>
          </p:cNvSpPr>
          <p:nvPr>
            <p:ph type="body" idx="1"/>
          </p:nvPr>
        </p:nvSpPr>
        <p:spPr>
          <a:xfrm>
            <a:off x="1446213" y="2514600"/>
            <a:ext cx="9734550" cy="3429000"/>
          </a:xfrm>
          <a:prstGeom prst="rect">
            <a:avLst/>
          </a:prstGeom>
        </p:spPr>
        <p:txBody>
          <a:bodyPr vert="horz" lIns="0" tIns="0" rIns="0" bIns="0" rtlCol="0">
            <a:normAutofit/>
          </a:bodyPr>
          <a:lstStyle/>
          <a:p>
            <a:pPr lvl="0"/>
            <a:r>
              <a:rPr lang="en-US"/>
              <a:t>Write here subtitle</a:t>
            </a:r>
          </a:p>
          <a:p>
            <a:pPr lvl="1"/>
            <a:r>
              <a:rPr lang="en-US"/>
              <a:t>Write here subtitle</a:t>
            </a:r>
          </a:p>
          <a:p>
            <a:pPr lvl="2"/>
            <a:r>
              <a:rPr lang="en-US"/>
              <a:t>Write here subtitle</a:t>
            </a:r>
          </a:p>
          <a:p>
            <a:pPr lvl="3"/>
            <a:r>
              <a:rPr lang="en-US"/>
              <a:t>Write here text</a:t>
            </a:r>
          </a:p>
          <a:p>
            <a:pPr lvl="4"/>
            <a:r>
              <a:rPr lang="en-US"/>
              <a:t>Write here text</a:t>
            </a:r>
          </a:p>
          <a:p>
            <a:pPr lvl="5"/>
            <a:r>
              <a:rPr lang="en-US"/>
              <a:t>Write here text </a:t>
            </a:r>
          </a:p>
        </p:txBody>
      </p:sp>
      <p:sp>
        <p:nvSpPr>
          <p:cNvPr id="8" name="Slide Number Placeholder 24">
            <a:extLst>
              <a:ext uri="{FF2B5EF4-FFF2-40B4-BE49-F238E27FC236}">
                <a16:creationId xmlns:a16="http://schemas.microsoft.com/office/drawing/2014/main" id="{CFD9E28B-9448-A183-688B-007C14967FC5}"/>
              </a:ext>
            </a:extLst>
          </p:cNvPr>
          <p:cNvSpPr txBox="1">
            <a:spLocks/>
          </p:cNvSpPr>
          <p:nvPr userDrawn="1"/>
        </p:nvSpPr>
        <p:spPr>
          <a:xfrm>
            <a:off x="10992947" y="6328062"/>
            <a:ext cx="1003300" cy="365125"/>
          </a:xfrm>
          <a:prstGeom prst="rect">
            <a:avLst/>
          </a:prstGeom>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accent3"/>
                </a:solidFill>
                <a:latin typeface="+mj-lt"/>
                <a:ea typeface="Open Sans SemiBold" charset="0"/>
                <a:cs typeface="Open Sans SemiBold" charset="0"/>
              </a:rPr>
              <a:pPr fontAlgn="auto">
                <a:spcBef>
                  <a:spcPts val="0"/>
                </a:spcBef>
                <a:spcAft>
                  <a:spcPts val="0"/>
                </a:spcAft>
                <a:defRPr/>
              </a:pPr>
              <a:t>‹#›</a:t>
            </a:fld>
            <a:endParaRPr lang="en-US" sz="800" b="1">
              <a:solidFill>
                <a:schemeClr val="accent3"/>
              </a:solidFill>
              <a:latin typeface="+mj-lt"/>
              <a:ea typeface="Open Sans SemiBold" charset="0"/>
              <a:cs typeface="Open Sans SemiBold" charset="0"/>
            </a:endParaRPr>
          </a:p>
        </p:txBody>
      </p:sp>
      <p:sp>
        <p:nvSpPr>
          <p:cNvPr id="12" name="Free Form 2">
            <a:extLst>
              <a:ext uri="{FF2B5EF4-FFF2-40B4-BE49-F238E27FC236}">
                <a16:creationId xmlns:a16="http://schemas.microsoft.com/office/drawing/2014/main" id="{CEA9B76A-A039-FC8B-06E2-DB3E651318D3}"/>
              </a:ext>
            </a:extLst>
          </p:cNvPr>
          <p:cNvSpPr/>
          <p:nvPr userDrawn="1"/>
        </p:nvSpPr>
        <p:spPr>
          <a:xfrm>
            <a:off x="261570" y="221020"/>
            <a:ext cx="271178" cy="258598"/>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solidFill>
            <a:schemeClr val="accent4"/>
          </a:solidFill>
          <a:ln w="0" cap="flat" cmpd="sng">
            <a:noFill/>
            <a:prstDash val="solid"/>
            <a:miter lim="800000"/>
          </a:ln>
        </p:spPr>
        <p:txBody>
          <a:bodyPr wrap="square" anchor="ctr">
            <a:spAutoFit/>
          </a:bodyPr>
          <a:lstStyle/>
          <a:p>
            <a:pPr algn="ctr" defTabSz="914330" eaLnBrk="1" fontAlgn="auto" hangingPunct="1">
              <a:spcBef>
                <a:spcPts val="0"/>
              </a:spcBef>
              <a:spcAft>
                <a:spcPts val="0"/>
              </a:spcAft>
              <a:defRPr/>
            </a:pPr>
            <a:endParaRPr lang="en-US">
              <a:solidFill>
                <a:schemeClr val="accent2"/>
              </a:solidFill>
              <a:latin typeface="+mn-lt"/>
            </a:endParaRPr>
          </a:p>
        </p:txBody>
      </p:sp>
      <p:sp>
        <p:nvSpPr>
          <p:cNvPr id="2" name="Footer Placeholder 1">
            <a:extLst>
              <a:ext uri="{FF2B5EF4-FFF2-40B4-BE49-F238E27FC236}">
                <a16:creationId xmlns:a16="http://schemas.microsoft.com/office/drawing/2014/main" id="{FAFE1302-C20E-3BB8-246A-4C0D778848BD}"/>
              </a:ext>
            </a:extLst>
          </p:cNvPr>
          <p:cNvSpPr>
            <a:spLocks noGrp="1"/>
          </p:cNvSpPr>
          <p:nvPr>
            <p:ph type="ftr" sz="quarter" idx="3"/>
          </p:nvPr>
        </p:nvSpPr>
        <p:spPr>
          <a:xfrm rot="16200000">
            <a:off x="10902934" y="5234746"/>
            <a:ext cx="1813212" cy="373419"/>
          </a:xfrm>
          <a:prstGeom prst="rect">
            <a:avLst/>
          </a:prstGeom>
        </p:spPr>
        <p:txBody>
          <a:bodyPr vert="horz" lIns="91440" tIns="45720" rIns="91440" bIns="45720" rtlCol="0" anchor="ctr"/>
          <a:lstStyle>
            <a:lvl1pPr algn="l">
              <a:defRPr sz="1000">
                <a:solidFill>
                  <a:schemeClr val="accent3"/>
                </a:solidFill>
              </a:defRPr>
            </a:lvl1pPr>
          </a:lstStyle>
          <a:p>
            <a:endParaRPr lang="nb-NO"/>
          </a:p>
        </p:txBody>
      </p:sp>
      <p:grpSp>
        <p:nvGrpSpPr>
          <p:cNvPr id="3" name="Group 2">
            <a:extLst>
              <a:ext uri="{FF2B5EF4-FFF2-40B4-BE49-F238E27FC236}">
                <a16:creationId xmlns:a16="http://schemas.microsoft.com/office/drawing/2014/main" id="{E9652F11-AA60-B19E-6337-717EC2EB4BBC}"/>
              </a:ext>
            </a:extLst>
          </p:cNvPr>
          <p:cNvGrpSpPr/>
          <p:nvPr userDrawn="1"/>
        </p:nvGrpSpPr>
        <p:grpSpPr>
          <a:xfrm>
            <a:off x="11171718" y="274691"/>
            <a:ext cx="831130" cy="312952"/>
            <a:chOff x="391522" y="96400"/>
            <a:chExt cx="1704595" cy="641846"/>
          </a:xfrm>
          <a:noFill/>
        </p:grpSpPr>
        <p:sp>
          <p:nvSpPr>
            <p:cNvPr id="4" name="Free Form 3">
              <a:extLst>
                <a:ext uri="{FF2B5EF4-FFF2-40B4-BE49-F238E27FC236}">
                  <a16:creationId xmlns:a16="http://schemas.microsoft.com/office/drawing/2014/main" id="{100FEBF9-D115-286B-E91D-6741EC14B6BC}"/>
                </a:ext>
              </a:extLst>
            </p:cNvPr>
            <p:cNvSpPr/>
            <p:nvPr/>
          </p:nvSpPr>
          <p:spPr>
            <a:xfrm>
              <a:off x="391522" y="96400"/>
              <a:ext cx="1496069" cy="368353"/>
            </a:xfrm>
            <a:custGeom>
              <a:avLst/>
              <a:gdLst/>
              <a:ahLst/>
              <a:cxnLst/>
              <a:rect l="0" t="0" r="0" b="0"/>
              <a:pathLst>
                <a:path w="1887584" h="464750">
                  <a:moveTo>
                    <a:pt x="1764970" y="297333"/>
                  </a:moveTo>
                  <a:cubicBezTo>
                    <a:pt x="1827861" y="263496"/>
                    <a:pt x="1855338" y="217116"/>
                    <a:pt x="1855338" y="156451"/>
                  </a:cubicBezTo>
                  <a:cubicBezTo>
                    <a:pt x="1855338" y="54635"/>
                    <a:pt x="1790704" y="0"/>
                    <a:pt x="1696507" y="0"/>
                  </a:cubicBezTo>
                  <a:lnTo>
                    <a:pt x="1570547" y="0"/>
                  </a:lnTo>
                  <a:lnTo>
                    <a:pt x="1570547" y="463630"/>
                  </a:lnTo>
                  <a:lnTo>
                    <a:pt x="1663471" y="463630"/>
                  </a:lnTo>
                  <a:lnTo>
                    <a:pt x="1663471" y="313056"/>
                  </a:lnTo>
                  <a:lnTo>
                    <a:pt x="1664743" y="313056"/>
                  </a:lnTo>
                  <a:lnTo>
                    <a:pt x="1774014" y="463630"/>
                  </a:lnTo>
                  <a:lnTo>
                    <a:pt x="1887584" y="463630"/>
                  </a:lnTo>
                  <a:close/>
                  <a:moveTo>
                    <a:pt x="1663471" y="93547"/>
                  </a:moveTo>
                  <a:lnTo>
                    <a:pt x="1676179" y="93547"/>
                  </a:lnTo>
                  <a:cubicBezTo>
                    <a:pt x="1725574" y="93547"/>
                    <a:pt x="1762896" y="102605"/>
                    <a:pt x="1762896" y="161209"/>
                  </a:cubicBezTo>
                  <a:cubicBezTo>
                    <a:pt x="1762896" y="203467"/>
                    <a:pt x="1726846" y="219342"/>
                    <a:pt x="1675543" y="219342"/>
                  </a:cubicBezTo>
                  <a:lnTo>
                    <a:pt x="1663471" y="219342"/>
                  </a:lnTo>
                  <a:close/>
                  <a:moveTo>
                    <a:pt x="1357552" y="0"/>
                  </a:moveTo>
                  <a:lnTo>
                    <a:pt x="1189829" y="232368"/>
                  </a:lnTo>
                  <a:lnTo>
                    <a:pt x="1357233" y="464432"/>
                  </a:lnTo>
                  <a:lnTo>
                    <a:pt x="1470651" y="464750"/>
                  </a:lnTo>
                  <a:lnTo>
                    <a:pt x="1302127" y="232368"/>
                  </a:lnTo>
                  <a:lnTo>
                    <a:pt x="1470651" y="0"/>
                  </a:lnTo>
                  <a:close/>
                  <a:moveTo>
                    <a:pt x="659313" y="0"/>
                  </a:moveTo>
                  <a:lnTo>
                    <a:pt x="659313" y="464750"/>
                  </a:lnTo>
                  <a:lnTo>
                    <a:pt x="752390" y="464750"/>
                  </a:lnTo>
                  <a:lnTo>
                    <a:pt x="752390" y="147076"/>
                  </a:lnTo>
                  <a:lnTo>
                    <a:pt x="981439" y="464750"/>
                  </a:lnTo>
                  <a:lnTo>
                    <a:pt x="1074834" y="464750"/>
                  </a:lnTo>
                  <a:lnTo>
                    <a:pt x="1074834" y="0"/>
                  </a:lnTo>
                  <a:lnTo>
                    <a:pt x="981757" y="0"/>
                  </a:lnTo>
                  <a:lnTo>
                    <a:pt x="981757" y="305271"/>
                  </a:lnTo>
                  <a:lnTo>
                    <a:pt x="763673" y="0"/>
                  </a:lnTo>
                  <a:close/>
                  <a:moveTo>
                    <a:pt x="420266" y="464750"/>
                  </a:moveTo>
                  <a:lnTo>
                    <a:pt x="513343" y="464750"/>
                  </a:lnTo>
                  <a:lnTo>
                    <a:pt x="513343" y="0"/>
                  </a:lnTo>
                  <a:lnTo>
                    <a:pt x="420266" y="0"/>
                  </a:lnTo>
                  <a:close/>
                  <a:moveTo>
                    <a:pt x="300348" y="93077"/>
                  </a:moveTo>
                  <a:lnTo>
                    <a:pt x="196636" y="93077"/>
                  </a:lnTo>
                  <a:lnTo>
                    <a:pt x="196636" y="463630"/>
                  </a:lnTo>
                  <a:lnTo>
                    <a:pt x="103711" y="463630"/>
                  </a:lnTo>
                  <a:lnTo>
                    <a:pt x="103711" y="93077"/>
                  </a:lnTo>
                  <a:lnTo>
                    <a:pt x="0" y="93077"/>
                  </a:lnTo>
                  <a:lnTo>
                    <a:pt x="0" y="0"/>
                  </a:lnTo>
                  <a:lnTo>
                    <a:pt x="300348" y="0"/>
                  </a:lnTo>
                  <a:close/>
                </a:path>
              </a:pathLst>
            </a:custGeom>
            <a:solidFill>
              <a:srgbClr val="1B1D24">
                <a:alpha val="100000"/>
              </a:srgbClr>
            </a:solidFill>
            <a:ln w="12700" cap="flat" cmpd="sng">
              <a:noFill/>
              <a:prstDash val="solid"/>
              <a:miter lim="800000"/>
            </a:ln>
          </p:spPr>
          <p:txBody>
            <a:bodyPr wrap="square" anchor="ctr">
              <a:spAutoFit/>
            </a:bodyPr>
            <a:lstStyle/>
            <a:p>
              <a:pPr algn="ctr"/>
              <a:endParaRPr lang="en-US"/>
            </a:p>
          </p:txBody>
        </p:sp>
        <p:sp>
          <p:nvSpPr>
            <p:cNvPr id="5" name="Free Form 4">
              <a:extLst>
                <a:ext uri="{FF2B5EF4-FFF2-40B4-BE49-F238E27FC236}">
                  <a16:creationId xmlns:a16="http://schemas.microsoft.com/office/drawing/2014/main" id="{93619D85-B574-35C1-EBDC-F2BCAB7936F1}"/>
                </a:ext>
              </a:extLst>
            </p:cNvPr>
            <p:cNvSpPr/>
            <p:nvPr/>
          </p:nvSpPr>
          <p:spPr>
            <a:xfrm>
              <a:off x="1199717" y="334479"/>
              <a:ext cx="883668" cy="403767"/>
            </a:xfrm>
            <a:custGeom>
              <a:avLst/>
              <a:gdLst/>
              <a:ahLst/>
              <a:cxnLst/>
              <a:rect l="0" t="0" r="0" b="0"/>
              <a:pathLst>
                <a:path w="883668" h="403767">
                  <a:moveTo>
                    <a:pt x="297969" y="140932"/>
                  </a:moveTo>
                  <a:cubicBezTo>
                    <a:pt x="297969" y="140932"/>
                    <a:pt x="303668" y="136047"/>
                    <a:pt x="305563" y="132994"/>
                  </a:cubicBezTo>
                  <a:cubicBezTo>
                    <a:pt x="305563" y="132994"/>
                    <a:pt x="308095" y="129941"/>
                    <a:pt x="303044" y="125057"/>
                  </a:cubicBezTo>
                  <a:lnTo>
                    <a:pt x="299241" y="119574"/>
                  </a:lnTo>
                  <a:cubicBezTo>
                    <a:pt x="299241" y="119574"/>
                    <a:pt x="339731" y="111026"/>
                    <a:pt x="401706" y="109194"/>
                  </a:cubicBezTo>
                  <a:cubicBezTo>
                    <a:pt x="401706" y="109194"/>
                    <a:pt x="440288" y="109194"/>
                    <a:pt x="484556" y="116521"/>
                  </a:cubicBezTo>
                  <a:cubicBezTo>
                    <a:pt x="488881" y="117233"/>
                    <a:pt x="492608" y="120503"/>
                    <a:pt x="496488" y="121317"/>
                  </a:cubicBezTo>
                  <a:cubicBezTo>
                    <a:pt x="499872" y="122029"/>
                    <a:pt x="499541" y="122767"/>
                    <a:pt x="500546" y="122347"/>
                  </a:cubicBezTo>
                  <a:cubicBezTo>
                    <a:pt x="506855" y="119701"/>
                    <a:pt x="511040" y="115058"/>
                    <a:pt x="515811" y="110339"/>
                  </a:cubicBezTo>
                  <a:cubicBezTo>
                    <a:pt x="518202" y="107973"/>
                    <a:pt x="472535" y="88790"/>
                    <a:pt x="469864" y="87136"/>
                  </a:cubicBezTo>
                  <a:cubicBezTo>
                    <a:pt x="461671" y="82061"/>
                    <a:pt x="452195" y="79389"/>
                    <a:pt x="442858" y="77087"/>
                  </a:cubicBezTo>
                  <a:cubicBezTo>
                    <a:pt x="415457" y="70332"/>
                    <a:pt x="386708" y="69633"/>
                    <a:pt x="358698" y="71960"/>
                  </a:cubicBezTo>
                  <a:cubicBezTo>
                    <a:pt x="358698" y="71960"/>
                    <a:pt x="320116" y="74403"/>
                    <a:pt x="233462" y="82341"/>
                  </a:cubicBezTo>
                  <a:cubicBezTo>
                    <a:pt x="233462" y="82341"/>
                    <a:pt x="133529" y="95163"/>
                    <a:pt x="103800" y="93942"/>
                  </a:cubicBezTo>
                  <a:cubicBezTo>
                    <a:pt x="91665" y="93433"/>
                    <a:pt x="79771" y="92822"/>
                    <a:pt x="67712" y="91092"/>
                  </a:cubicBezTo>
                  <a:cubicBezTo>
                    <a:pt x="49661" y="88510"/>
                    <a:pt x="32246" y="77290"/>
                    <a:pt x="19996" y="64188"/>
                  </a:cubicBezTo>
                  <a:cubicBezTo>
                    <a:pt x="18228" y="62280"/>
                    <a:pt x="16371" y="60181"/>
                    <a:pt x="13840" y="59596"/>
                  </a:cubicBezTo>
                  <a:cubicBezTo>
                    <a:pt x="0" y="56352"/>
                    <a:pt x="661" y="77316"/>
                    <a:pt x="2607" y="84172"/>
                  </a:cubicBezTo>
                  <a:cubicBezTo>
                    <a:pt x="2607" y="84185"/>
                    <a:pt x="20403" y="161183"/>
                    <a:pt x="114982" y="159975"/>
                  </a:cubicBezTo>
                  <a:cubicBezTo>
                    <a:pt x="114982" y="159975"/>
                    <a:pt x="161985" y="158016"/>
                    <a:pt x="220182" y="144596"/>
                  </a:cubicBezTo>
                  <a:cubicBezTo>
                    <a:pt x="220182" y="144596"/>
                    <a:pt x="161361" y="194028"/>
                    <a:pt x="116457" y="267872"/>
                  </a:cubicBezTo>
                  <a:cubicBezTo>
                    <a:pt x="116457" y="267872"/>
                    <a:pt x="89248" y="312420"/>
                    <a:pt x="83562" y="342937"/>
                  </a:cubicBezTo>
                  <a:cubicBezTo>
                    <a:pt x="83562" y="342937"/>
                    <a:pt x="80407" y="355746"/>
                    <a:pt x="85457" y="367348"/>
                  </a:cubicBezTo>
                  <a:cubicBezTo>
                    <a:pt x="87938" y="373046"/>
                    <a:pt x="90825" y="378567"/>
                    <a:pt x="93993" y="383923"/>
                  </a:cubicBezTo>
                  <a:cubicBezTo>
                    <a:pt x="96435" y="388044"/>
                    <a:pt x="98369" y="394977"/>
                    <a:pt x="102248" y="397928"/>
                  </a:cubicBezTo>
                  <a:cubicBezTo>
                    <a:pt x="109906" y="403767"/>
                    <a:pt x="112947" y="396656"/>
                    <a:pt x="118366" y="390537"/>
                  </a:cubicBezTo>
                  <a:cubicBezTo>
                    <a:pt x="121584" y="386899"/>
                    <a:pt x="120464" y="382307"/>
                    <a:pt x="119943" y="377868"/>
                  </a:cubicBezTo>
                  <a:cubicBezTo>
                    <a:pt x="118442" y="364765"/>
                    <a:pt x="115745" y="355263"/>
                    <a:pt x="122283" y="344425"/>
                  </a:cubicBezTo>
                  <a:cubicBezTo>
                    <a:pt x="128568" y="334019"/>
                    <a:pt x="133223" y="322482"/>
                    <a:pt x="139227" y="311822"/>
                  </a:cubicBezTo>
                  <a:cubicBezTo>
                    <a:pt x="139227" y="311809"/>
                    <a:pt x="175278" y="247722"/>
                    <a:pt x="297969" y="140932"/>
                  </a:cubicBezTo>
                  <a:close/>
                  <a:moveTo>
                    <a:pt x="408957" y="218159"/>
                  </a:moveTo>
                  <a:cubicBezTo>
                    <a:pt x="410967" y="248638"/>
                    <a:pt x="396313" y="269805"/>
                    <a:pt x="380094" y="294662"/>
                  </a:cubicBezTo>
                  <a:cubicBezTo>
                    <a:pt x="362832" y="321108"/>
                    <a:pt x="342631" y="345697"/>
                    <a:pt x="315689" y="362628"/>
                  </a:cubicBezTo>
                  <a:cubicBezTo>
                    <a:pt x="301594" y="371469"/>
                    <a:pt x="281305" y="381671"/>
                    <a:pt x="263827" y="379559"/>
                  </a:cubicBezTo>
                  <a:cubicBezTo>
                    <a:pt x="248651" y="377728"/>
                    <a:pt x="244224" y="371622"/>
                    <a:pt x="244224" y="371622"/>
                  </a:cubicBezTo>
                  <a:cubicBezTo>
                    <a:pt x="216391" y="360644"/>
                    <a:pt x="215768" y="325242"/>
                    <a:pt x="215768" y="325242"/>
                  </a:cubicBezTo>
                  <a:cubicBezTo>
                    <a:pt x="214496" y="310588"/>
                    <a:pt x="220818" y="288619"/>
                    <a:pt x="220818" y="288619"/>
                  </a:cubicBezTo>
                  <a:cubicBezTo>
                    <a:pt x="224621" y="275809"/>
                    <a:pt x="230308" y="260545"/>
                    <a:pt x="240421" y="243461"/>
                  </a:cubicBezTo>
                  <a:cubicBezTo>
                    <a:pt x="246755" y="232470"/>
                    <a:pt x="254973" y="220882"/>
                    <a:pt x="265722" y="209293"/>
                  </a:cubicBezTo>
                  <a:cubicBezTo>
                    <a:pt x="276484" y="197692"/>
                    <a:pt x="289128" y="184869"/>
                    <a:pt x="304317" y="173281"/>
                  </a:cubicBezTo>
                  <a:cubicBezTo>
                    <a:pt x="313793" y="165954"/>
                    <a:pt x="327074" y="159848"/>
                    <a:pt x="327074" y="159848"/>
                  </a:cubicBezTo>
                  <a:cubicBezTo>
                    <a:pt x="335927" y="154352"/>
                    <a:pt x="347949" y="151923"/>
                    <a:pt x="358061" y="151312"/>
                  </a:cubicBezTo>
                  <a:cubicBezTo>
                    <a:pt x="372372" y="150434"/>
                    <a:pt x="389532" y="164465"/>
                    <a:pt x="401070" y="171563"/>
                  </a:cubicBezTo>
                  <a:cubicBezTo>
                    <a:pt x="403411" y="173001"/>
                    <a:pt x="406006" y="174884"/>
                    <a:pt x="406158" y="177618"/>
                  </a:cubicBezTo>
                  <a:cubicBezTo>
                    <a:pt x="406451" y="182681"/>
                    <a:pt x="402508" y="186510"/>
                    <a:pt x="397839" y="188787"/>
                  </a:cubicBezTo>
                  <a:cubicBezTo>
                    <a:pt x="404785" y="195122"/>
                    <a:pt x="408219" y="206812"/>
                    <a:pt x="408957" y="218159"/>
                  </a:cubicBezTo>
                  <a:close/>
                  <a:moveTo>
                    <a:pt x="373886" y="209891"/>
                  </a:moveTo>
                  <a:cubicBezTo>
                    <a:pt x="374675" y="202271"/>
                    <a:pt x="364091" y="201508"/>
                    <a:pt x="366406" y="194079"/>
                  </a:cubicBezTo>
                  <a:cubicBezTo>
                    <a:pt x="366762" y="192960"/>
                    <a:pt x="367386" y="192006"/>
                    <a:pt x="368124" y="191115"/>
                  </a:cubicBezTo>
                  <a:cubicBezTo>
                    <a:pt x="367767" y="191268"/>
                    <a:pt x="367398" y="191433"/>
                    <a:pt x="367068" y="191573"/>
                  </a:cubicBezTo>
                  <a:cubicBezTo>
                    <a:pt x="352210" y="197603"/>
                    <a:pt x="338802" y="207029"/>
                    <a:pt x="326540" y="217231"/>
                  </a:cubicBezTo>
                  <a:cubicBezTo>
                    <a:pt x="311682" y="229570"/>
                    <a:pt x="296837" y="243728"/>
                    <a:pt x="285312" y="259349"/>
                  </a:cubicBezTo>
                  <a:cubicBezTo>
                    <a:pt x="269653" y="280592"/>
                    <a:pt x="231656" y="331513"/>
                    <a:pt x="259476" y="356102"/>
                  </a:cubicBezTo>
                  <a:cubicBezTo>
                    <a:pt x="270390" y="365732"/>
                    <a:pt x="293084" y="341855"/>
                    <a:pt x="301149" y="334388"/>
                  </a:cubicBezTo>
                  <a:cubicBezTo>
                    <a:pt x="315689" y="320968"/>
                    <a:pt x="354271" y="272757"/>
                    <a:pt x="366292" y="240408"/>
                  </a:cubicBezTo>
                  <a:cubicBezTo>
                    <a:pt x="373250" y="224545"/>
                    <a:pt x="373886" y="209891"/>
                    <a:pt x="373886" y="209891"/>
                  </a:cubicBezTo>
                  <a:close/>
                  <a:moveTo>
                    <a:pt x="572418" y="196560"/>
                  </a:moveTo>
                  <a:cubicBezTo>
                    <a:pt x="569556" y="193023"/>
                    <a:pt x="566019" y="189754"/>
                    <a:pt x="561618" y="188622"/>
                  </a:cubicBezTo>
                  <a:cubicBezTo>
                    <a:pt x="555703" y="187108"/>
                    <a:pt x="545450" y="190924"/>
                    <a:pt x="545475" y="198302"/>
                  </a:cubicBezTo>
                  <a:cubicBezTo>
                    <a:pt x="545488" y="201661"/>
                    <a:pt x="550246" y="204841"/>
                    <a:pt x="551022" y="208593"/>
                  </a:cubicBezTo>
                  <a:cubicBezTo>
                    <a:pt x="552942" y="217918"/>
                    <a:pt x="546938" y="232279"/>
                    <a:pt x="543389" y="240395"/>
                  </a:cubicBezTo>
                  <a:cubicBezTo>
                    <a:pt x="531368" y="272757"/>
                    <a:pt x="492786" y="320968"/>
                    <a:pt x="478247" y="334388"/>
                  </a:cubicBezTo>
                  <a:cubicBezTo>
                    <a:pt x="468592" y="343331"/>
                    <a:pt x="450694" y="363086"/>
                    <a:pt x="436752" y="356319"/>
                  </a:cubicBezTo>
                  <a:cubicBezTo>
                    <a:pt x="425507" y="350849"/>
                    <a:pt x="425290" y="338573"/>
                    <a:pt x="427478" y="327723"/>
                  </a:cubicBezTo>
                  <a:cubicBezTo>
                    <a:pt x="432338" y="303655"/>
                    <a:pt x="447526" y="278494"/>
                    <a:pt x="462422" y="259323"/>
                  </a:cubicBezTo>
                  <a:cubicBezTo>
                    <a:pt x="462473" y="259260"/>
                    <a:pt x="509883" y="198302"/>
                    <a:pt x="557293" y="187324"/>
                  </a:cubicBezTo>
                  <a:cubicBezTo>
                    <a:pt x="561771" y="186281"/>
                    <a:pt x="577544" y="197539"/>
                    <a:pt x="579363" y="187935"/>
                  </a:cubicBezTo>
                  <a:cubicBezTo>
                    <a:pt x="580305" y="182961"/>
                    <a:pt x="585902" y="178852"/>
                    <a:pt x="584375" y="174019"/>
                  </a:cubicBezTo>
                  <a:cubicBezTo>
                    <a:pt x="583625" y="171652"/>
                    <a:pt x="581335" y="170164"/>
                    <a:pt x="579262" y="168790"/>
                  </a:cubicBezTo>
                  <a:cubicBezTo>
                    <a:pt x="565065" y="159453"/>
                    <a:pt x="553807" y="155815"/>
                    <a:pt x="536673" y="152241"/>
                  </a:cubicBezTo>
                  <a:cubicBezTo>
                    <a:pt x="526420" y="150104"/>
                    <a:pt x="512974" y="154391"/>
                    <a:pt x="504171" y="159848"/>
                  </a:cubicBezTo>
                  <a:cubicBezTo>
                    <a:pt x="504171" y="159848"/>
                    <a:pt x="490891" y="165954"/>
                    <a:pt x="481401" y="173281"/>
                  </a:cubicBezTo>
                  <a:cubicBezTo>
                    <a:pt x="466226" y="184869"/>
                    <a:pt x="453568" y="197692"/>
                    <a:pt x="442819" y="209293"/>
                  </a:cubicBezTo>
                  <a:cubicBezTo>
                    <a:pt x="432070" y="220882"/>
                    <a:pt x="423853" y="232470"/>
                    <a:pt x="417518" y="243461"/>
                  </a:cubicBezTo>
                  <a:cubicBezTo>
                    <a:pt x="407405" y="260545"/>
                    <a:pt x="401706" y="275809"/>
                    <a:pt x="397915" y="288619"/>
                  </a:cubicBezTo>
                  <a:cubicBezTo>
                    <a:pt x="397915" y="288619"/>
                    <a:pt x="391593" y="310588"/>
                    <a:pt x="392853" y="325242"/>
                  </a:cubicBezTo>
                  <a:cubicBezTo>
                    <a:pt x="392853" y="325242"/>
                    <a:pt x="393489" y="360644"/>
                    <a:pt x="421309" y="371622"/>
                  </a:cubicBezTo>
                  <a:cubicBezTo>
                    <a:pt x="421309" y="371622"/>
                    <a:pt x="425748" y="377728"/>
                    <a:pt x="440924" y="379559"/>
                  </a:cubicBezTo>
                  <a:cubicBezTo>
                    <a:pt x="440924" y="379559"/>
                    <a:pt x="499108" y="385042"/>
                    <a:pt x="557293" y="294725"/>
                  </a:cubicBezTo>
                  <a:cubicBezTo>
                    <a:pt x="575534" y="267503"/>
                    <a:pt x="596371" y="226122"/>
                    <a:pt x="572418" y="196560"/>
                  </a:cubicBezTo>
                  <a:close/>
                  <a:moveTo>
                    <a:pt x="883044" y="178776"/>
                  </a:moveTo>
                  <a:cubicBezTo>
                    <a:pt x="883044" y="182427"/>
                    <a:pt x="877982" y="186714"/>
                    <a:pt x="877982" y="186714"/>
                  </a:cubicBezTo>
                  <a:cubicBezTo>
                    <a:pt x="877982" y="186714"/>
                    <a:pt x="847630" y="216607"/>
                    <a:pt x="827379" y="262376"/>
                  </a:cubicBezTo>
                  <a:cubicBezTo>
                    <a:pt x="819797" y="281903"/>
                    <a:pt x="812203" y="298999"/>
                    <a:pt x="807153" y="316083"/>
                  </a:cubicBezTo>
                  <a:cubicBezTo>
                    <a:pt x="786901" y="382612"/>
                    <a:pt x="742633" y="379559"/>
                    <a:pt x="742633" y="379559"/>
                  </a:cubicBezTo>
                  <a:cubicBezTo>
                    <a:pt x="715437" y="378338"/>
                    <a:pt x="688863" y="345379"/>
                    <a:pt x="688850" y="345366"/>
                  </a:cubicBezTo>
                  <a:cubicBezTo>
                    <a:pt x="683253" y="337200"/>
                    <a:pt x="697170" y="329186"/>
                    <a:pt x="703632" y="329084"/>
                  </a:cubicBezTo>
                  <a:cubicBezTo>
                    <a:pt x="711073" y="328944"/>
                    <a:pt x="717739" y="333231"/>
                    <a:pt x="724468" y="336436"/>
                  </a:cubicBezTo>
                  <a:cubicBezTo>
                    <a:pt x="752899" y="349946"/>
                    <a:pt x="761854" y="302790"/>
                    <a:pt x="771090" y="283747"/>
                  </a:cubicBezTo>
                  <a:cubicBezTo>
                    <a:pt x="780579" y="264208"/>
                    <a:pt x="790705" y="239187"/>
                    <a:pt x="790705" y="239187"/>
                  </a:cubicBezTo>
                  <a:cubicBezTo>
                    <a:pt x="797663" y="223324"/>
                    <a:pt x="805881" y="205629"/>
                    <a:pt x="814098" y="189754"/>
                  </a:cubicBezTo>
                  <a:lnTo>
                    <a:pt x="813462" y="189143"/>
                  </a:lnTo>
                  <a:cubicBezTo>
                    <a:pt x="798922" y="203798"/>
                    <a:pt x="781851" y="220882"/>
                    <a:pt x="781851" y="220882"/>
                  </a:cubicBezTo>
                  <a:cubicBezTo>
                    <a:pt x="765403" y="237965"/>
                    <a:pt x="745801" y="258115"/>
                    <a:pt x="735039" y="269704"/>
                  </a:cubicBezTo>
                  <a:cubicBezTo>
                    <a:pt x="718489" y="287805"/>
                    <a:pt x="706214" y="301251"/>
                    <a:pt x="696979" y="311377"/>
                  </a:cubicBezTo>
                  <a:cubicBezTo>
                    <a:pt x="664058" y="357642"/>
                    <a:pt x="655344" y="366126"/>
                    <a:pt x="655344" y="366126"/>
                  </a:cubicBezTo>
                  <a:cubicBezTo>
                    <a:pt x="644595" y="380781"/>
                    <a:pt x="627511" y="379559"/>
                    <a:pt x="627511" y="379559"/>
                  </a:cubicBezTo>
                  <a:cubicBezTo>
                    <a:pt x="620553" y="380781"/>
                    <a:pt x="606000" y="371622"/>
                    <a:pt x="606000" y="371622"/>
                  </a:cubicBezTo>
                  <a:lnTo>
                    <a:pt x="587670" y="360644"/>
                  </a:lnTo>
                  <a:cubicBezTo>
                    <a:pt x="573117" y="349653"/>
                    <a:pt x="571858" y="324632"/>
                    <a:pt x="571858" y="324632"/>
                  </a:cubicBezTo>
                  <a:cubicBezTo>
                    <a:pt x="569327" y="300220"/>
                    <a:pt x="583866" y="269093"/>
                    <a:pt x="583866" y="269093"/>
                  </a:cubicBezTo>
                  <a:cubicBezTo>
                    <a:pt x="595900" y="246514"/>
                    <a:pt x="613595" y="217829"/>
                    <a:pt x="613595" y="217829"/>
                  </a:cubicBezTo>
                  <a:cubicBezTo>
                    <a:pt x="624992" y="197692"/>
                    <a:pt x="640804" y="174502"/>
                    <a:pt x="655980" y="153144"/>
                  </a:cubicBezTo>
                  <a:cubicBezTo>
                    <a:pt x="672415" y="129331"/>
                    <a:pt x="687604" y="104932"/>
                    <a:pt x="687604" y="104932"/>
                  </a:cubicBezTo>
                  <a:cubicBezTo>
                    <a:pt x="698989" y="87849"/>
                    <a:pt x="709738" y="70752"/>
                    <a:pt x="714800" y="60982"/>
                  </a:cubicBezTo>
                  <a:cubicBezTo>
                    <a:pt x="721123" y="51836"/>
                    <a:pt x="723018" y="37182"/>
                    <a:pt x="723018" y="37169"/>
                  </a:cubicBezTo>
                  <a:cubicBezTo>
                    <a:pt x="724684" y="24271"/>
                    <a:pt x="720690" y="8471"/>
                    <a:pt x="735217" y="1653"/>
                  </a:cubicBezTo>
                  <a:cubicBezTo>
                    <a:pt x="738728" y="0"/>
                    <a:pt x="743028" y="865"/>
                    <a:pt x="746284" y="2976"/>
                  </a:cubicBezTo>
                  <a:cubicBezTo>
                    <a:pt x="749541" y="5075"/>
                    <a:pt x="751932" y="8268"/>
                    <a:pt x="754057" y="11512"/>
                  </a:cubicBezTo>
                  <a:cubicBezTo>
                    <a:pt x="763699" y="26141"/>
                    <a:pt x="772374" y="53337"/>
                    <a:pt x="771090" y="70752"/>
                  </a:cubicBezTo>
                  <a:cubicBezTo>
                    <a:pt x="770454" y="79300"/>
                    <a:pt x="763495" y="87238"/>
                    <a:pt x="763495" y="87238"/>
                  </a:cubicBezTo>
                  <a:lnTo>
                    <a:pt x="728717" y="134826"/>
                  </a:lnTo>
                  <a:lnTo>
                    <a:pt x="688863" y="189143"/>
                  </a:lnTo>
                  <a:cubicBezTo>
                    <a:pt x="671156" y="212944"/>
                    <a:pt x="655344" y="237965"/>
                    <a:pt x="655344" y="237965"/>
                  </a:cubicBezTo>
                  <a:cubicBezTo>
                    <a:pt x="643959" y="254451"/>
                    <a:pt x="633846" y="272146"/>
                    <a:pt x="628783" y="281305"/>
                  </a:cubicBezTo>
                  <a:cubicBezTo>
                    <a:pt x="616152" y="304456"/>
                    <a:pt x="611089" y="325776"/>
                    <a:pt x="611076" y="325853"/>
                  </a:cubicBezTo>
                  <a:cubicBezTo>
                    <a:pt x="608506" y="336691"/>
                    <a:pt x="613378" y="355810"/>
                    <a:pt x="628249" y="350327"/>
                  </a:cubicBezTo>
                  <a:cubicBezTo>
                    <a:pt x="639240" y="346269"/>
                    <a:pt x="651464" y="331475"/>
                    <a:pt x="659834" y="323550"/>
                  </a:cubicBezTo>
                  <a:cubicBezTo>
                    <a:pt x="665673" y="318017"/>
                    <a:pt x="671359" y="312318"/>
                    <a:pt x="677007" y="306581"/>
                  </a:cubicBezTo>
                  <a:lnTo>
                    <a:pt x="700884" y="279473"/>
                  </a:lnTo>
                  <a:lnTo>
                    <a:pt x="750851" y="222713"/>
                  </a:lnTo>
                  <a:cubicBezTo>
                    <a:pt x="773634" y="197081"/>
                    <a:pt x="794496" y="173891"/>
                    <a:pt x="794496" y="173891"/>
                  </a:cubicBezTo>
                  <a:cubicBezTo>
                    <a:pt x="807140" y="159250"/>
                    <a:pt x="819085" y="141835"/>
                    <a:pt x="834108" y="129687"/>
                  </a:cubicBezTo>
                  <a:cubicBezTo>
                    <a:pt x="848940" y="117704"/>
                    <a:pt x="850365" y="139914"/>
                    <a:pt x="855720" y="148870"/>
                  </a:cubicBezTo>
                  <a:cubicBezTo>
                    <a:pt x="857972" y="152648"/>
                    <a:pt x="870922" y="167175"/>
                    <a:pt x="875450" y="167175"/>
                  </a:cubicBezTo>
                  <a:cubicBezTo>
                    <a:pt x="883668" y="172670"/>
                    <a:pt x="883044" y="178776"/>
                    <a:pt x="883044" y="178776"/>
                  </a:cubicBezTo>
                  <a:close/>
                </a:path>
              </a:pathLst>
            </a:custGeom>
            <a:solidFill>
              <a:schemeClr val="accent4">
                <a:lumMod val="20000"/>
                <a:lumOff val="80000"/>
              </a:schemeClr>
            </a:solidFill>
            <a:ln w="12700" cap="flat" cmpd="sng">
              <a:noFill/>
              <a:prstDash val="solid"/>
              <a:miter lim="800000"/>
            </a:ln>
          </p:spPr>
          <p:txBody>
            <a:bodyPr anchor="ctr">
              <a:spAutoFit/>
            </a:bodyPr>
            <a:lstStyle/>
            <a:p>
              <a:pPr algn="ctr"/>
              <a:endParaRPr lang="en-US"/>
            </a:p>
          </p:txBody>
        </p:sp>
        <p:sp>
          <p:nvSpPr>
            <p:cNvPr id="6" name="Free Form 5">
              <a:extLst>
                <a:ext uri="{FF2B5EF4-FFF2-40B4-BE49-F238E27FC236}">
                  <a16:creationId xmlns:a16="http://schemas.microsoft.com/office/drawing/2014/main" id="{865ABD27-A305-3B0C-C4AF-3FB8DB0C91EE}"/>
                </a:ext>
              </a:extLst>
            </p:cNvPr>
            <p:cNvSpPr/>
            <p:nvPr/>
          </p:nvSpPr>
          <p:spPr>
            <a:xfrm>
              <a:off x="1209994" y="334493"/>
              <a:ext cx="886123" cy="389978"/>
            </a:xfrm>
            <a:custGeom>
              <a:avLst/>
              <a:gdLst/>
              <a:ahLst/>
              <a:cxnLst/>
              <a:rect l="0" t="0" r="0" b="0"/>
              <a:pathLst>
                <a:path w="886123" h="389978">
                  <a:moveTo>
                    <a:pt x="877905" y="155624"/>
                  </a:moveTo>
                  <a:cubicBezTo>
                    <a:pt x="877905" y="155624"/>
                    <a:pt x="868428" y="146466"/>
                    <a:pt x="840595" y="126329"/>
                  </a:cubicBezTo>
                  <a:cubicBezTo>
                    <a:pt x="840595" y="126329"/>
                    <a:pt x="838051" y="124497"/>
                    <a:pt x="836792" y="123886"/>
                  </a:cubicBezTo>
                  <a:cubicBezTo>
                    <a:pt x="836792" y="123886"/>
                    <a:pt x="832365" y="122067"/>
                    <a:pt x="828574" y="125718"/>
                  </a:cubicBezTo>
                  <a:cubicBezTo>
                    <a:pt x="826679" y="127550"/>
                    <a:pt x="812750" y="144036"/>
                    <a:pt x="796951" y="162341"/>
                  </a:cubicBezTo>
                  <a:cubicBezTo>
                    <a:pt x="796951" y="162341"/>
                    <a:pt x="776076" y="185531"/>
                    <a:pt x="753306" y="211163"/>
                  </a:cubicBezTo>
                  <a:lnTo>
                    <a:pt x="703339" y="267923"/>
                  </a:lnTo>
                  <a:lnTo>
                    <a:pt x="679221" y="295298"/>
                  </a:lnTo>
                  <a:cubicBezTo>
                    <a:pt x="657545" y="317381"/>
                    <a:pt x="627524" y="345468"/>
                    <a:pt x="616686" y="343598"/>
                  </a:cubicBezTo>
                  <a:cubicBezTo>
                    <a:pt x="611623" y="336271"/>
                    <a:pt x="610987" y="325280"/>
                    <a:pt x="613518" y="314302"/>
                  </a:cubicBezTo>
                  <a:cubicBezTo>
                    <a:pt x="613518" y="314302"/>
                    <a:pt x="618581" y="292944"/>
                    <a:pt x="631238" y="269742"/>
                  </a:cubicBezTo>
                  <a:cubicBezTo>
                    <a:pt x="636288" y="260596"/>
                    <a:pt x="646414" y="242901"/>
                    <a:pt x="657799" y="226415"/>
                  </a:cubicBezTo>
                  <a:cubicBezTo>
                    <a:pt x="657799" y="226415"/>
                    <a:pt x="673611" y="201393"/>
                    <a:pt x="691318" y="177593"/>
                  </a:cubicBezTo>
                  <a:lnTo>
                    <a:pt x="731172" y="123276"/>
                  </a:lnTo>
                  <a:lnTo>
                    <a:pt x="765950" y="75688"/>
                  </a:lnTo>
                  <a:cubicBezTo>
                    <a:pt x="765950" y="75688"/>
                    <a:pt x="772909" y="67737"/>
                    <a:pt x="773545" y="59202"/>
                  </a:cubicBezTo>
                  <a:cubicBezTo>
                    <a:pt x="773545" y="59202"/>
                    <a:pt x="776076" y="44560"/>
                    <a:pt x="764055" y="26853"/>
                  </a:cubicBezTo>
                  <a:cubicBezTo>
                    <a:pt x="764055" y="26853"/>
                    <a:pt x="747607" y="3052"/>
                    <a:pt x="731795" y="610"/>
                  </a:cubicBezTo>
                  <a:cubicBezTo>
                    <a:pt x="731795" y="610"/>
                    <a:pt x="728641" y="0"/>
                    <a:pt x="726745" y="3052"/>
                  </a:cubicBezTo>
                  <a:cubicBezTo>
                    <a:pt x="726745" y="3052"/>
                    <a:pt x="724214" y="5495"/>
                    <a:pt x="726096" y="9158"/>
                  </a:cubicBezTo>
                  <a:cubicBezTo>
                    <a:pt x="726745" y="15264"/>
                    <a:pt x="726096" y="20747"/>
                    <a:pt x="725473" y="25632"/>
                  </a:cubicBezTo>
                  <a:cubicBezTo>
                    <a:pt x="725473" y="25632"/>
                    <a:pt x="723578" y="40286"/>
                    <a:pt x="717256" y="49432"/>
                  </a:cubicBezTo>
                  <a:cubicBezTo>
                    <a:pt x="712193" y="59202"/>
                    <a:pt x="701444" y="76285"/>
                    <a:pt x="690059" y="93382"/>
                  </a:cubicBezTo>
                  <a:cubicBezTo>
                    <a:pt x="690059" y="93382"/>
                    <a:pt x="674870" y="117780"/>
                    <a:pt x="658435" y="141593"/>
                  </a:cubicBezTo>
                  <a:cubicBezTo>
                    <a:pt x="643247" y="162952"/>
                    <a:pt x="627435" y="186141"/>
                    <a:pt x="616050" y="206278"/>
                  </a:cubicBezTo>
                  <a:cubicBezTo>
                    <a:pt x="616050" y="206278"/>
                    <a:pt x="598343" y="234963"/>
                    <a:pt x="586322" y="257543"/>
                  </a:cubicBezTo>
                  <a:cubicBezTo>
                    <a:pt x="586322" y="257543"/>
                    <a:pt x="571769" y="288670"/>
                    <a:pt x="574313" y="313081"/>
                  </a:cubicBezTo>
                  <a:cubicBezTo>
                    <a:pt x="574313" y="313081"/>
                    <a:pt x="575573" y="338090"/>
                    <a:pt x="590112" y="349093"/>
                  </a:cubicBezTo>
                  <a:lnTo>
                    <a:pt x="608456" y="360071"/>
                  </a:lnTo>
                  <a:cubicBezTo>
                    <a:pt x="608456" y="360071"/>
                    <a:pt x="623008" y="369218"/>
                    <a:pt x="629966" y="368009"/>
                  </a:cubicBezTo>
                  <a:cubicBezTo>
                    <a:pt x="629966" y="368009"/>
                    <a:pt x="647050" y="369218"/>
                    <a:pt x="657799" y="354576"/>
                  </a:cubicBezTo>
                  <a:cubicBezTo>
                    <a:pt x="657799" y="354576"/>
                    <a:pt x="666513" y="346091"/>
                    <a:pt x="699434" y="299826"/>
                  </a:cubicBezTo>
                  <a:cubicBezTo>
                    <a:pt x="708669" y="289700"/>
                    <a:pt x="720945" y="276255"/>
                    <a:pt x="737494" y="258153"/>
                  </a:cubicBezTo>
                  <a:cubicBezTo>
                    <a:pt x="748243" y="246565"/>
                    <a:pt x="767846" y="226415"/>
                    <a:pt x="784306" y="209331"/>
                  </a:cubicBezTo>
                  <a:cubicBezTo>
                    <a:pt x="784306" y="209331"/>
                    <a:pt x="801378" y="192235"/>
                    <a:pt x="815917" y="177593"/>
                  </a:cubicBezTo>
                  <a:lnTo>
                    <a:pt x="816553" y="178204"/>
                  </a:lnTo>
                  <a:cubicBezTo>
                    <a:pt x="808336" y="194079"/>
                    <a:pt x="800105" y="211774"/>
                    <a:pt x="793147" y="227636"/>
                  </a:cubicBezTo>
                  <a:cubicBezTo>
                    <a:pt x="793147" y="227636"/>
                    <a:pt x="783034" y="252658"/>
                    <a:pt x="773545" y="272184"/>
                  </a:cubicBezTo>
                  <a:cubicBezTo>
                    <a:pt x="773545" y="272184"/>
                    <a:pt x="765963" y="294763"/>
                    <a:pt x="752670" y="315523"/>
                  </a:cubicBezTo>
                  <a:cubicBezTo>
                    <a:pt x="752670" y="315523"/>
                    <a:pt x="738130" y="335050"/>
                    <a:pt x="723578" y="333829"/>
                  </a:cubicBezTo>
                  <a:cubicBezTo>
                    <a:pt x="723578" y="333829"/>
                    <a:pt x="712193" y="333829"/>
                    <a:pt x="700184" y="327112"/>
                  </a:cubicBezTo>
                  <a:cubicBezTo>
                    <a:pt x="700184" y="327112"/>
                    <a:pt x="695758" y="324682"/>
                    <a:pt x="691954" y="327723"/>
                  </a:cubicBezTo>
                  <a:cubicBezTo>
                    <a:pt x="691954" y="327723"/>
                    <a:pt x="688799" y="330165"/>
                    <a:pt x="691318" y="333829"/>
                  </a:cubicBezTo>
                  <a:cubicBezTo>
                    <a:pt x="691318" y="333829"/>
                    <a:pt x="717892" y="366788"/>
                    <a:pt x="745088" y="368009"/>
                  </a:cubicBezTo>
                  <a:cubicBezTo>
                    <a:pt x="745088" y="368009"/>
                    <a:pt x="789356" y="371062"/>
                    <a:pt x="809595" y="304533"/>
                  </a:cubicBezTo>
                  <a:cubicBezTo>
                    <a:pt x="814658" y="287449"/>
                    <a:pt x="822252" y="270352"/>
                    <a:pt x="829834" y="250826"/>
                  </a:cubicBezTo>
                  <a:cubicBezTo>
                    <a:pt x="850085" y="205057"/>
                    <a:pt x="880437" y="175163"/>
                    <a:pt x="880437" y="175163"/>
                  </a:cubicBezTo>
                  <a:cubicBezTo>
                    <a:pt x="880437" y="175163"/>
                    <a:pt x="885499" y="170877"/>
                    <a:pt x="885499" y="167213"/>
                  </a:cubicBezTo>
                  <a:cubicBezTo>
                    <a:pt x="885499" y="167213"/>
                    <a:pt x="886123" y="161120"/>
                    <a:pt x="877905" y="155624"/>
                  </a:cubicBezTo>
                  <a:close/>
                  <a:moveTo>
                    <a:pt x="582518" y="217879"/>
                  </a:moveTo>
                  <a:cubicBezTo>
                    <a:pt x="582518" y="217879"/>
                    <a:pt x="583154" y="204446"/>
                    <a:pt x="574300" y="195898"/>
                  </a:cubicBezTo>
                  <a:cubicBezTo>
                    <a:pt x="574300" y="195898"/>
                    <a:pt x="565447" y="185531"/>
                    <a:pt x="550271" y="186752"/>
                  </a:cubicBezTo>
                  <a:cubicBezTo>
                    <a:pt x="550271" y="186752"/>
                    <a:pt x="548363" y="187363"/>
                    <a:pt x="547740" y="187973"/>
                  </a:cubicBezTo>
                  <a:cubicBezTo>
                    <a:pt x="547740" y="187973"/>
                    <a:pt x="547104" y="189194"/>
                    <a:pt x="549635" y="190416"/>
                  </a:cubicBezTo>
                  <a:cubicBezTo>
                    <a:pt x="549635" y="190416"/>
                    <a:pt x="554062" y="192235"/>
                    <a:pt x="553426" y="198340"/>
                  </a:cubicBezTo>
                  <a:cubicBezTo>
                    <a:pt x="553426" y="198340"/>
                    <a:pt x="552790" y="212995"/>
                    <a:pt x="545832" y="228857"/>
                  </a:cubicBezTo>
                  <a:cubicBezTo>
                    <a:pt x="533823" y="261206"/>
                    <a:pt x="495241" y="309418"/>
                    <a:pt x="480689" y="322838"/>
                  </a:cubicBezTo>
                  <a:cubicBezTo>
                    <a:pt x="480689" y="322838"/>
                    <a:pt x="449065" y="352134"/>
                    <a:pt x="434513" y="350302"/>
                  </a:cubicBezTo>
                  <a:cubicBezTo>
                    <a:pt x="434513" y="350302"/>
                    <a:pt x="430099" y="350302"/>
                    <a:pt x="429463" y="348470"/>
                  </a:cubicBezTo>
                  <a:cubicBezTo>
                    <a:pt x="429463" y="348470"/>
                    <a:pt x="414910" y="315523"/>
                    <a:pt x="464877" y="247773"/>
                  </a:cubicBezTo>
                  <a:cubicBezTo>
                    <a:pt x="464877" y="247773"/>
                    <a:pt x="512313" y="186752"/>
                    <a:pt x="559748" y="175761"/>
                  </a:cubicBezTo>
                  <a:cubicBezTo>
                    <a:pt x="559748" y="175761"/>
                    <a:pt x="562915" y="175163"/>
                    <a:pt x="564175" y="177593"/>
                  </a:cubicBezTo>
                  <a:cubicBezTo>
                    <a:pt x="564175" y="177593"/>
                    <a:pt x="566083" y="180035"/>
                    <a:pt x="571133" y="179425"/>
                  </a:cubicBezTo>
                  <a:cubicBezTo>
                    <a:pt x="571133" y="179425"/>
                    <a:pt x="576832" y="177593"/>
                    <a:pt x="574924" y="172110"/>
                  </a:cubicBezTo>
                  <a:cubicBezTo>
                    <a:pt x="574924" y="172110"/>
                    <a:pt x="571133" y="159899"/>
                    <a:pt x="561020" y="149518"/>
                  </a:cubicBezTo>
                  <a:cubicBezTo>
                    <a:pt x="561020" y="149518"/>
                    <a:pt x="550894" y="139138"/>
                    <a:pt x="537614" y="139762"/>
                  </a:cubicBezTo>
                  <a:cubicBezTo>
                    <a:pt x="527501" y="140372"/>
                    <a:pt x="515480" y="142802"/>
                    <a:pt x="506626" y="148297"/>
                  </a:cubicBezTo>
                  <a:cubicBezTo>
                    <a:pt x="506626" y="148297"/>
                    <a:pt x="493346" y="154403"/>
                    <a:pt x="483856" y="161730"/>
                  </a:cubicBezTo>
                  <a:cubicBezTo>
                    <a:pt x="468681" y="173319"/>
                    <a:pt x="456024" y="186141"/>
                    <a:pt x="445275" y="197730"/>
                  </a:cubicBezTo>
                  <a:cubicBezTo>
                    <a:pt x="434513" y="209331"/>
                    <a:pt x="426295" y="220920"/>
                    <a:pt x="419973" y="231910"/>
                  </a:cubicBezTo>
                  <a:cubicBezTo>
                    <a:pt x="409860" y="248994"/>
                    <a:pt x="404161" y="264259"/>
                    <a:pt x="400370" y="277069"/>
                  </a:cubicBezTo>
                  <a:cubicBezTo>
                    <a:pt x="400370" y="277069"/>
                    <a:pt x="394036" y="299037"/>
                    <a:pt x="395308" y="313692"/>
                  </a:cubicBezTo>
                  <a:cubicBezTo>
                    <a:pt x="395308" y="313692"/>
                    <a:pt x="395944" y="349093"/>
                    <a:pt x="423764" y="360071"/>
                  </a:cubicBezTo>
                  <a:cubicBezTo>
                    <a:pt x="423764" y="360071"/>
                    <a:pt x="428203" y="366165"/>
                    <a:pt x="443379" y="368009"/>
                  </a:cubicBezTo>
                  <a:cubicBezTo>
                    <a:pt x="443379" y="368009"/>
                    <a:pt x="501564" y="373492"/>
                    <a:pt x="559748" y="283175"/>
                  </a:cubicBezTo>
                  <a:cubicBezTo>
                    <a:pt x="559748" y="283175"/>
                    <a:pt x="586309" y="243512"/>
                    <a:pt x="582518" y="217879"/>
                  </a:cubicBezTo>
                  <a:close/>
                  <a:moveTo>
                    <a:pt x="141670" y="300259"/>
                  </a:moveTo>
                  <a:cubicBezTo>
                    <a:pt x="115745" y="346651"/>
                    <a:pt x="111306" y="377155"/>
                    <a:pt x="111306" y="377155"/>
                  </a:cubicBezTo>
                  <a:cubicBezTo>
                    <a:pt x="110682" y="381429"/>
                    <a:pt x="111306" y="383872"/>
                    <a:pt x="111306" y="383872"/>
                  </a:cubicBezTo>
                  <a:cubicBezTo>
                    <a:pt x="111954" y="386314"/>
                    <a:pt x="110682" y="387535"/>
                    <a:pt x="110682" y="387535"/>
                  </a:cubicBezTo>
                  <a:cubicBezTo>
                    <a:pt x="108787" y="389978"/>
                    <a:pt x="105619" y="386314"/>
                    <a:pt x="105619" y="386314"/>
                  </a:cubicBezTo>
                  <a:cubicBezTo>
                    <a:pt x="93611" y="369828"/>
                    <a:pt x="87912" y="355797"/>
                    <a:pt x="87912" y="355797"/>
                  </a:cubicBezTo>
                  <a:cubicBezTo>
                    <a:pt x="82849" y="344196"/>
                    <a:pt x="86017" y="331386"/>
                    <a:pt x="86017" y="331386"/>
                  </a:cubicBezTo>
                  <a:cubicBezTo>
                    <a:pt x="91703" y="300869"/>
                    <a:pt x="118913" y="256321"/>
                    <a:pt x="118913" y="256321"/>
                  </a:cubicBezTo>
                  <a:cubicBezTo>
                    <a:pt x="163817" y="182478"/>
                    <a:pt x="222637" y="133032"/>
                    <a:pt x="222637" y="133032"/>
                  </a:cubicBezTo>
                  <a:cubicBezTo>
                    <a:pt x="164440" y="146453"/>
                    <a:pt x="117424" y="148425"/>
                    <a:pt x="117424" y="148425"/>
                  </a:cubicBezTo>
                  <a:cubicBezTo>
                    <a:pt x="22846" y="149633"/>
                    <a:pt x="5062" y="72622"/>
                    <a:pt x="5062" y="72622"/>
                  </a:cubicBezTo>
                  <a:cubicBezTo>
                    <a:pt x="0" y="62242"/>
                    <a:pt x="3154" y="58578"/>
                    <a:pt x="3154" y="58578"/>
                  </a:cubicBezTo>
                  <a:cubicBezTo>
                    <a:pt x="3790" y="56136"/>
                    <a:pt x="10112" y="61033"/>
                    <a:pt x="10112" y="61033"/>
                  </a:cubicBezTo>
                  <a:cubicBezTo>
                    <a:pt x="53757" y="83600"/>
                    <a:pt x="106255" y="82391"/>
                    <a:pt x="106255" y="82391"/>
                  </a:cubicBezTo>
                  <a:cubicBezTo>
                    <a:pt x="135984" y="83600"/>
                    <a:pt x="235917" y="70790"/>
                    <a:pt x="235917" y="70790"/>
                  </a:cubicBezTo>
                  <a:cubicBezTo>
                    <a:pt x="322571" y="62852"/>
                    <a:pt x="361153" y="60410"/>
                    <a:pt x="361153" y="60410"/>
                  </a:cubicBezTo>
                  <a:cubicBezTo>
                    <a:pt x="449065" y="53083"/>
                    <a:pt x="485752" y="82391"/>
                    <a:pt x="485752" y="82391"/>
                  </a:cubicBezTo>
                  <a:cubicBezTo>
                    <a:pt x="499032" y="90316"/>
                    <a:pt x="504718" y="108621"/>
                    <a:pt x="504718" y="108621"/>
                  </a:cubicBezTo>
                  <a:cubicBezTo>
                    <a:pt x="505990" y="111064"/>
                    <a:pt x="503459" y="112285"/>
                    <a:pt x="503459" y="112285"/>
                  </a:cubicBezTo>
                  <a:cubicBezTo>
                    <a:pt x="501564" y="112896"/>
                    <a:pt x="499655" y="110466"/>
                    <a:pt x="499655" y="110466"/>
                  </a:cubicBezTo>
                  <a:cubicBezTo>
                    <a:pt x="496501" y="106802"/>
                    <a:pt x="487011" y="104971"/>
                    <a:pt x="487011" y="104971"/>
                  </a:cubicBezTo>
                  <a:cubicBezTo>
                    <a:pt x="442743" y="97644"/>
                    <a:pt x="404149" y="97644"/>
                    <a:pt x="404149" y="97644"/>
                  </a:cubicBezTo>
                  <a:cubicBezTo>
                    <a:pt x="342173" y="99475"/>
                    <a:pt x="301696" y="108024"/>
                    <a:pt x="301696" y="108024"/>
                  </a:cubicBezTo>
                  <a:lnTo>
                    <a:pt x="305487" y="113506"/>
                  </a:lnTo>
                  <a:cubicBezTo>
                    <a:pt x="310550" y="118391"/>
                    <a:pt x="308018" y="121444"/>
                    <a:pt x="308018" y="121444"/>
                  </a:cubicBezTo>
                  <a:cubicBezTo>
                    <a:pt x="306123" y="124497"/>
                    <a:pt x="300424" y="129382"/>
                    <a:pt x="300424" y="129382"/>
                  </a:cubicBezTo>
                  <a:cubicBezTo>
                    <a:pt x="177733" y="236172"/>
                    <a:pt x="141670" y="300259"/>
                    <a:pt x="141670" y="300259"/>
                  </a:cubicBezTo>
                  <a:close/>
                  <a:moveTo>
                    <a:pt x="405421" y="217879"/>
                  </a:moveTo>
                  <a:cubicBezTo>
                    <a:pt x="405421" y="217879"/>
                    <a:pt x="406069" y="204446"/>
                    <a:pt x="397203" y="195898"/>
                  </a:cubicBezTo>
                  <a:cubicBezTo>
                    <a:pt x="397203" y="195898"/>
                    <a:pt x="388349" y="185531"/>
                    <a:pt x="373174" y="186752"/>
                  </a:cubicBezTo>
                  <a:cubicBezTo>
                    <a:pt x="373174" y="186752"/>
                    <a:pt x="371278" y="187363"/>
                    <a:pt x="370642" y="187973"/>
                  </a:cubicBezTo>
                  <a:cubicBezTo>
                    <a:pt x="370642" y="187973"/>
                    <a:pt x="370006" y="189194"/>
                    <a:pt x="372538" y="190416"/>
                  </a:cubicBezTo>
                  <a:cubicBezTo>
                    <a:pt x="372538" y="190416"/>
                    <a:pt x="376964" y="192235"/>
                    <a:pt x="376341" y="198340"/>
                  </a:cubicBezTo>
                  <a:cubicBezTo>
                    <a:pt x="376341" y="198340"/>
                    <a:pt x="375692" y="212995"/>
                    <a:pt x="368734" y="228857"/>
                  </a:cubicBezTo>
                  <a:cubicBezTo>
                    <a:pt x="356726" y="261206"/>
                    <a:pt x="318144" y="309418"/>
                    <a:pt x="303604" y="322838"/>
                  </a:cubicBezTo>
                  <a:cubicBezTo>
                    <a:pt x="303604" y="322838"/>
                    <a:pt x="271968" y="352134"/>
                    <a:pt x="257428" y="350302"/>
                  </a:cubicBezTo>
                  <a:cubicBezTo>
                    <a:pt x="257428" y="350302"/>
                    <a:pt x="253001" y="350302"/>
                    <a:pt x="252365" y="348470"/>
                  </a:cubicBezTo>
                  <a:cubicBezTo>
                    <a:pt x="252365" y="348470"/>
                    <a:pt x="237826" y="315523"/>
                    <a:pt x="287780" y="247773"/>
                  </a:cubicBezTo>
                  <a:cubicBezTo>
                    <a:pt x="287780" y="247773"/>
                    <a:pt x="335215" y="186752"/>
                    <a:pt x="382651" y="175761"/>
                  </a:cubicBezTo>
                  <a:cubicBezTo>
                    <a:pt x="382651" y="175761"/>
                    <a:pt x="385818" y="175163"/>
                    <a:pt x="387077" y="177593"/>
                  </a:cubicBezTo>
                  <a:cubicBezTo>
                    <a:pt x="387077" y="177593"/>
                    <a:pt x="388985" y="180035"/>
                    <a:pt x="394036" y="179425"/>
                  </a:cubicBezTo>
                  <a:cubicBezTo>
                    <a:pt x="394036" y="179425"/>
                    <a:pt x="399734" y="177593"/>
                    <a:pt x="397839" y="172110"/>
                  </a:cubicBezTo>
                  <a:cubicBezTo>
                    <a:pt x="397839" y="172110"/>
                    <a:pt x="394036" y="159899"/>
                    <a:pt x="383923" y="149518"/>
                  </a:cubicBezTo>
                  <a:cubicBezTo>
                    <a:pt x="383923" y="149518"/>
                    <a:pt x="373810" y="139138"/>
                    <a:pt x="360517" y="139762"/>
                  </a:cubicBezTo>
                  <a:cubicBezTo>
                    <a:pt x="350404" y="140372"/>
                    <a:pt x="338383" y="142802"/>
                    <a:pt x="329529" y="148297"/>
                  </a:cubicBezTo>
                  <a:cubicBezTo>
                    <a:pt x="329529" y="148297"/>
                    <a:pt x="316249" y="154403"/>
                    <a:pt x="306759" y="161730"/>
                  </a:cubicBezTo>
                  <a:cubicBezTo>
                    <a:pt x="291583" y="173319"/>
                    <a:pt x="278926" y="186141"/>
                    <a:pt x="268177" y="197730"/>
                  </a:cubicBezTo>
                  <a:cubicBezTo>
                    <a:pt x="257428" y="209331"/>
                    <a:pt x="249198" y="220920"/>
                    <a:pt x="242876" y="231910"/>
                  </a:cubicBezTo>
                  <a:cubicBezTo>
                    <a:pt x="232763" y="248994"/>
                    <a:pt x="227064" y="264259"/>
                    <a:pt x="223273" y="277069"/>
                  </a:cubicBezTo>
                  <a:cubicBezTo>
                    <a:pt x="223273" y="277069"/>
                    <a:pt x="216951" y="299037"/>
                    <a:pt x="218210" y="313692"/>
                  </a:cubicBezTo>
                  <a:cubicBezTo>
                    <a:pt x="218210" y="313692"/>
                    <a:pt x="218846" y="349093"/>
                    <a:pt x="246666" y="360071"/>
                  </a:cubicBezTo>
                  <a:cubicBezTo>
                    <a:pt x="246666" y="360071"/>
                    <a:pt x="251106" y="366165"/>
                    <a:pt x="266282" y="368009"/>
                  </a:cubicBezTo>
                  <a:cubicBezTo>
                    <a:pt x="266282" y="368009"/>
                    <a:pt x="324466" y="373492"/>
                    <a:pt x="382651" y="283175"/>
                  </a:cubicBezTo>
                  <a:cubicBezTo>
                    <a:pt x="382651" y="283175"/>
                    <a:pt x="409224" y="243512"/>
                    <a:pt x="405421" y="217879"/>
                  </a:cubicBezTo>
                  <a:close/>
                </a:path>
              </a:pathLst>
            </a:custGeom>
            <a:solidFill>
              <a:schemeClr val="accent4"/>
            </a:solidFill>
            <a:ln w="12700" cap="flat" cmpd="sng">
              <a:no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1118892243"/>
      </p:ext>
    </p:extLst>
  </p:cSld>
  <p:clrMap bg1="lt1" tx1="dk1" bg2="lt2" tx2="dk2" accent1="accent1" accent2="accent2" accent3="accent3" accent4="accent4" accent5="accent5" accent6="accent6" hlink="hlink" folHlink="folHlink"/>
  <p:sldLayoutIdLst>
    <p:sldLayoutId id="2147484461" r:id="rId1"/>
    <p:sldLayoutId id="2147484462" r:id="rId2"/>
    <p:sldLayoutId id="2147484463" r:id="rId3"/>
    <p:sldLayoutId id="2147484464" r:id="rId4"/>
    <p:sldLayoutId id="2147484465" r:id="rId5"/>
    <p:sldLayoutId id="2147484466" r:id="rId6"/>
    <p:sldLayoutId id="2147484467" r:id="rId7"/>
    <p:sldLayoutId id="2147484468" r:id="rId8"/>
    <p:sldLayoutId id="2147484469" r:id="rId9"/>
    <p:sldLayoutId id="2147484474" r:id="rId10"/>
    <p:sldLayoutId id="2147484475" r:id="rId11"/>
    <p:sldLayoutId id="2147484476" r:id="rId12"/>
    <p:sldLayoutId id="2147484477" r:id="rId13"/>
    <p:sldLayoutId id="2147484478" r:id="rId14"/>
    <p:sldLayoutId id="2147484479" r:id="rId15"/>
    <p:sldLayoutId id="2147484480" r:id="rId16"/>
    <p:sldLayoutId id="2147484481" r:id="rId17"/>
    <p:sldLayoutId id="2147484482" r:id="rId18"/>
    <p:sldLayoutId id="2147484483" r:id="rId19"/>
    <p:sldLayoutId id="2147484484" r:id="rId20"/>
    <p:sldLayoutId id="2147484485" r:id="rId21"/>
    <p:sldLayoutId id="2147484486" r:id="rId22"/>
    <p:sldLayoutId id="2147484487" r:id="rId23"/>
    <p:sldLayoutId id="2147484488" r:id="rId24"/>
    <p:sldLayoutId id="2147484489" r:id="rId25"/>
    <p:sldLayoutId id="2147484490" r:id="rId26"/>
    <p:sldLayoutId id="2147484491" r:id="rId27"/>
    <p:sldLayoutId id="2147484492" r:id="rId28"/>
    <p:sldLayoutId id="2147484493" r:id="rId29"/>
    <p:sldLayoutId id="2147484494" r:id="rId30"/>
    <p:sldLayoutId id="2147484495" r:id="rId31"/>
    <p:sldLayoutId id="2147484496" r:id="rId32"/>
    <p:sldLayoutId id="2147484497" r:id="rId33"/>
    <p:sldLayoutId id="2147484498" r:id="rId34"/>
  </p:sldLayoutIdLst>
  <p:hf sldNum="0" hdr="0" ftr="0" dt="0"/>
  <p:txStyles>
    <p:titleStyle>
      <a:lvl1pPr algn="l" defTabSz="912813" rtl="0" eaLnBrk="1" fontAlgn="base" hangingPunct="1">
        <a:lnSpc>
          <a:spcPct val="90000"/>
        </a:lnSpc>
        <a:spcBef>
          <a:spcPct val="0"/>
        </a:spcBef>
        <a:spcAft>
          <a:spcPct val="0"/>
        </a:spcAft>
        <a:defRPr sz="3600" b="1" kern="1200" spc="-100">
          <a:solidFill>
            <a:schemeClr val="tx1"/>
          </a:solidFill>
          <a:latin typeface="+mj-lt"/>
          <a:ea typeface="Montserrat" charset="0"/>
          <a:cs typeface="Montserrat" charset="0"/>
        </a:defRPr>
      </a:lvl1pPr>
      <a:lvl2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2pPr>
      <a:lvl3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3pPr>
      <a:lvl4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4pPr>
      <a:lvl5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5pPr>
      <a:lvl6pPr marL="4572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6pPr>
      <a:lvl7pPr marL="9144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7pPr>
      <a:lvl8pPr marL="13716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8pPr>
      <a:lvl9pPr marL="18288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9pPr>
    </p:titleStyle>
    <p:bodyStyle>
      <a:lvl1pPr marL="179388" indent="-179388"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1pPr>
      <a:lvl2pPr marL="533400" indent="-174625"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2pPr>
      <a:lvl3pPr marL="850900" indent="-177800" algn="l" defTabSz="912813" rtl="0" eaLnBrk="1" fontAlgn="base" hangingPunct="1">
        <a:lnSpc>
          <a:spcPct val="100000"/>
        </a:lnSpc>
        <a:spcBef>
          <a:spcPts val="0"/>
        </a:spcBef>
        <a:spcAft>
          <a:spcPts val="600"/>
        </a:spcAft>
        <a:buClrTx/>
        <a:buSzPct val="100000"/>
        <a:buFont typeface="Arial" panose="020B0604020202020204" pitchFamily="34" charset="0"/>
        <a:buChar char="•"/>
        <a:tabLst>
          <a:tab pos="842963" algn="l"/>
        </a:tabLst>
        <a:defRPr sz="1400" kern="1200">
          <a:solidFill>
            <a:schemeClr val="tx2">
              <a:lumMod val="50000"/>
            </a:schemeClr>
          </a:solidFill>
          <a:latin typeface="+mn-lt"/>
          <a:ea typeface="+mn-ea"/>
          <a:cs typeface="+mn-cs"/>
        </a:defRPr>
      </a:lvl3pPr>
      <a:lvl4pPr marL="1204913" indent="-180975"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4pPr>
      <a:lvl5pPr marL="1601788" indent="-204788"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5pPr>
      <a:lvl6pPr marL="1911350" indent="-177800" algn="l" defTabSz="914318" rtl="0" eaLnBrk="1" latinLnBrk="0"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59"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8" algn="l" defTabSz="914318" rtl="0" eaLnBrk="1" latinLnBrk="0" hangingPunct="1">
        <a:defRPr sz="1800" kern="1200">
          <a:solidFill>
            <a:schemeClr val="tx1"/>
          </a:solidFill>
          <a:latin typeface="+mn-lt"/>
          <a:ea typeface="+mn-ea"/>
          <a:cs typeface="+mn-cs"/>
        </a:defRPr>
      </a:lvl4pPr>
      <a:lvl5pPr marL="1828636" algn="l" defTabSz="914318" rtl="0" eaLnBrk="1" latinLnBrk="0" hangingPunct="1">
        <a:defRPr sz="1800" kern="1200">
          <a:solidFill>
            <a:schemeClr val="tx1"/>
          </a:solidFill>
          <a:latin typeface="+mn-lt"/>
          <a:ea typeface="+mn-ea"/>
          <a:cs typeface="+mn-cs"/>
        </a:defRPr>
      </a:lvl5pPr>
      <a:lvl6pPr marL="2285794" algn="l" defTabSz="914318" rtl="0" eaLnBrk="1" latinLnBrk="0" hangingPunct="1">
        <a:defRPr sz="1800" kern="1200">
          <a:solidFill>
            <a:schemeClr val="tx1"/>
          </a:solidFill>
          <a:latin typeface="+mn-lt"/>
          <a:ea typeface="+mn-ea"/>
          <a:cs typeface="+mn-cs"/>
        </a:defRPr>
      </a:lvl6pPr>
      <a:lvl7pPr marL="2742953" algn="l" defTabSz="914318" rtl="0" eaLnBrk="1" latinLnBrk="0" hangingPunct="1">
        <a:defRPr sz="1800" kern="1200">
          <a:solidFill>
            <a:schemeClr val="tx1"/>
          </a:solidFill>
          <a:latin typeface="+mn-lt"/>
          <a:ea typeface="+mn-ea"/>
          <a:cs typeface="+mn-cs"/>
        </a:defRPr>
      </a:lvl7pPr>
      <a:lvl8pPr marL="3200112" algn="l" defTabSz="914318" rtl="0" eaLnBrk="1" latinLnBrk="0" hangingPunct="1">
        <a:defRPr sz="1800" kern="1200">
          <a:solidFill>
            <a:schemeClr val="tx1"/>
          </a:solidFill>
          <a:latin typeface="+mn-lt"/>
          <a:ea typeface="+mn-ea"/>
          <a:cs typeface="+mn-cs"/>
        </a:defRPr>
      </a:lvl8pPr>
      <a:lvl9pPr marL="3657271" algn="l" defTabSz="914318"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6" name="Slide Number Placeholder 24">
            <a:extLst>
              <a:ext uri="{FF2B5EF4-FFF2-40B4-BE49-F238E27FC236}">
                <a16:creationId xmlns:a16="http://schemas.microsoft.com/office/drawing/2014/main" id="{25E61DB7-5807-E94B-A5C7-4D05BC504F26}"/>
              </a:ext>
            </a:extLst>
          </p:cNvPr>
          <p:cNvSpPr txBox="1">
            <a:spLocks/>
          </p:cNvSpPr>
          <p:nvPr userDrawn="1"/>
        </p:nvSpPr>
        <p:spPr>
          <a:xfrm>
            <a:off x="11040572" y="6328062"/>
            <a:ext cx="1003300" cy="365125"/>
          </a:xfrm>
          <a:prstGeom prst="rect">
            <a:avLst/>
          </a:prstGeom>
          <a:noFill/>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solidFill>
                  <a:schemeClr val="accent2"/>
                </a:solidFill>
                <a:latin typeface="+mj-lt"/>
                <a:ea typeface="Open Sans Semibold" charset="0"/>
                <a:cs typeface="Open Sans Semibold" charset="0"/>
              </a:rPr>
              <a:pPr fontAlgn="auto">
                <a:spcBef>
                  <a:spcPts val="0"/>
                </a:spcBef>
                <a:spcAft>
                  <a:spcPts val="0"/>
                </a:spcAft>
                <a:defRPr/>
              </a:pPr>
              <a:t>‹#›</a:t>
            </a:fld>
            <a:endParaRPr lang="en-US" sz="800" b="1">
              <a:solidFill>
                <a:schemeClr val="accent2"/>
              </a:solidFill>
              <a:latin typeface="+mj-lt"/>
              <a:ea typeface="Open Sans Semibold" charset="0"/>
              <a:cs typeface="Open Sans Semibold" charset="0"/>
            </a:endParaRPr>
          </a:p>
        </p:txBody>
      </p:sp>
      <p:sp>
        <p:nvSpPr>
          <p:cNvPr id="9" name="Заголовок 1">
            <a:extLst>
              <a:ext uri="{FF2B5EF4-FFF2-40B4-BE49-F238E27FC236}">
                <a16:creationId xmlns:a16="http://schemas.microsoft.com/office/drawing/2014/main" id="{6BF8BC57-F134-0A4A-99C2-6B952F56DFC6}"/>
              </a:ext>
            </a:extLst>
          </p:cNvPr>
          <p:cNvSpPr>
            <a:spLocks noGrp="1"/>
          </p:cNvSpPr>
          <p:nvPr>
            <p:ph type="title"/>
          </p:nvPr>
        </p:nvSpPr>
        <p:spPr>
          <a:xfrm>
            <a:off x="1446213" y="946150"/>
            <a:ext cx="9734550" cy="1250950"/>
          </a:xfrm>
          <a:prstGeom prst="rect">
            <a:avLst/>
          </a:prstGeom>
          <a:effectLst/>
        </p:spPr>
        <p:txBody>
          <a:bodyPr vert="horz" lIns="0" tIns="0" rIns="0" bIns="0" rtlCol="0" anchor="ctr" anchorCtr="0">
            <a:noAutofit/>
          </a:bodyPr>
          <a:lstStyle/>
          <a:p>
            <a:r>
              <a:rPr lang="en-US"/>
              <a:t>Your title here</a:t>
            </a:r>
          </a:p>
        </p:txBody>
      </p:sp>
      <p:sp>
        <p:nvSpPr>
          <p:cNvPr id="13" name="Graphic 3">
            <a:extLst>
              <a:ext uri="{FF2B5EF4-FFF2-40B4-BE49-F238E27FC236}">
                <a16:creationId xmlns:a16="http://schemas.microsoft.com/office/drawing/2014/main" id="{75327A9B-0A7E-DE4D-98F6-3DFBFED4E8C1}"/>
              </a:ext>
            </a:extLst>
          </p:cNvPr>
          <p:cNvSpPr/>
          <p:nvPr userDrawn="1"/>
        </p:nvSpPr>
        <p:spPr>
          <a:xfrm rot="16200000">
            <a:off x="11635130" y="5967087"/>
            <a:ext cx="450341" cy="11470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accent2"/>
          </a:solidFill>
          <a:ln w="45720" cap="flat">
            <a:noFill/>
            <a:prstDash val="solid"/>
            <a:miter/>
          </a:ln>
        </p:spPr>
        <p:txBody>
          <a:bodyPr anchor="ctr"/>
          <a:lstStyle/>
          <a:p>
            <a:pPr defTabSz="914330" eaLnBrk="1" fontAlgn="auto" hangingPunct="1">
              <a:spcBef>
                <a:spcPts val="0"/>
              </a:spcBef>
              <a:spcAft>
                <a:spcPts val="0"/>
              </a:spcAft>
              <a:defRPr/>
            </a:pPr>
            <a:endParaRPr lang="nb-NO">
              <a:latin typeface="+mn-lt"/>
            </a:endParaRPr>
          </a:p>
        </p:txBody>
      </p:sp>
      <p:sp>
        <p:nvSpPr>
          <p:cNvPr id="21" name="Текст 2">
            <a:extLst>
              <a:ext uri="{FF2B5EF4-FFF2-40B4-BE49-F238E27FC236}">
                <a16:creationId xmlns:a16="http://schemas.microsoft.com/office/drawing/2014/main" id="{8C4EA048-76FE-FB4E-BEC8-D94F013262A1}"/>
              </a:ext>
            </a:extLst>
          </p:cNvPr>
          <p:cNvSpPr>
            <a:spLocks noGrp="1"/>
          </p:cNvSpPr>
          <p:nvPr>
            <p:ph type="body" idx="1"/>
          </p:nvPr>
        </p:nvSpPr>
        <p:spPr>
          <a:xfrm>
            <a:off x="1446213" y="2514600"/>
            <a:ext cx="9734550" cy="3429000"/>
          </a:xfrm>
          <a:prstGeom prst="rect">
            <a:avLst/>
          </a:prstGeom>
        </p:spPr>
        <p:txBody>
          <a:bodyPr vert="horz" lIns="0" tIns="0" rIns="0" bIns="0" rtlCol="0">
            <a:normAutofit/>
          </a:bodyPr>
          <a:lstStyle/>
          <a:p>
            <a:pPr lvl="0"/>
            <a:r>
              <a:rPr lang="en-US"/>
              <a:t>Write here subtitle</a:t>
            </a:r>
          </a:p>
          <a:p>
            <a:pPr lvl="1"/>
            <a:r>
              <a:rPr lang="en-US"/>
              <a:t>Write here subtitle</a:t>
            </a:r>
          </a:p>
          <a:p>
            <a:pPr lvl="2"/>
            <a:r>
              <a:rPr lang="en-US"/>
              <a:t>Write here subtitle</a:t>
            </a:r>
          </a:p>
          <a:p>
            <a:pPr lvl="3"/>
            <a:r>
              <a:rPr lang="en-US"/>
              <a:t>Write here text</a:t>
            </a:r>
          </a:p>
          <a:p>
            <a:pPr lvl="4"/>
            <a:r>
              <a:rPr lang="en-US"/>
              <a:t>Write here text</a:t>
            </a:r>
          </a:p>
          <a:p>
            <a:pPr lvl="5"/>
            <a:r>
              <a:rPr lang="en-US"/>
              <a:t>Write here text </a:t>
            </a:r>
          </a:p>
        </p:txBody>
      </p:sp>
      <p:sp>
        <p:nvSpPr>
          <p:cNvPr id="10" name="Free Form 2" hidden="1">
            <a:extLst>
              <a:ext uri="{FF2B5EF4-FFF2-40B4-BE49-F238E27FC236}">
                <a16:creationId xmlns:a16="http://schemas.microsoft.com/office/drawing/2014/main" id="{35D80FD8-32B2-B048-A07E-1E83C575938B}"/>
              </a:ext>
            </a:extLst>
          </p:cNvPr>
          <p:cNvSpPr/>
          <p:nvPr userDrawn="1"/>
        </p:nvSpPr>
        <p:spPr>
          <a:xfrm>
            <a:off x="261570" y="221020"/>
            <a:ext cx="271178" cy="258598"/>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solidFill>
            <a:schemeClr val="accent2"/>
          </a:solidFill>
          <a:ln w="0" cap="flat" cmpd="sng">
            <a:noFill/>
            <a:prstDash val="solid"/>
            <a:miter lim="800000"/>
          </a:ln>
        </p:spPr>
        <p:txBody>
          <a:bodyPr wrap="square" anchor="ctr">
            <a:spAutoFit/>
          </a:bodyPr>
          <a:lstStyle/>
          <a:p>
            <a:pPr algn="ctr" defTabSz="914330" eaLnBrk="1" fontAlgn="auto" hangingPunct="1">
              <a:spcBef>
                <a:spcPts val="0"/>
              </a:spcBef>
              <a:spcAft>
                <a:spcPts val="0"/>
              </a:spcAft>
              <a:defRPr/>
            </a:pPr>
            <a:endParaRPr lang="en-US">
              <a:latin typeface="+mn-lt"/>
            </a:endParaRPr>
          </a:p>
        </p:txBody>
      </p:sp>
      <p:sp>
        <p:nvSpPr>
          <p:cNvPr id="8" name="Footer Placeholder 7">
            <a:extLst>
              <a:ext uri="{FF2B5EF4-FFF2-40B4-BE49-F238E27FC236}">
                <a16:creationId xmlns:a16="http://schemas.microsoft.com/office/drawing/2014/main" id="{E0070E75-A1A0-6085-5CAA-32D11E0807C8}"/>
              </a:ext>
            </a:extLst>
          </p:cNvPr>
          <p:cNvSpPr>
            <a:spLocks noGrp="1"/>
          </p:cNvSpPr>
          <p:nvPr>
            <p:ph type="ftr" sz="quarter" idx="3"/>
          </p:nvPr>
        </p:nvSpPr>
        <p:spPr>
          <a:xfrm rot="16200000">
            <a:off x="9975791" y="3597248"/>
            <a:ext cx="3764006" cy="358083"/>
          </a:xfrm>
          <a:prstGeom prst="rect">
            <a:avLst/>
          </a:prstGeom>
        </p:spPr>
        <p:txBody>
          <a:bodyPr vert="horz" lIns="91440" tIns="45720" rIns="91440" bIns="45720" rtlCol="0" anchor="ctr"/>
          <a:lstStyle>
            <a:lvl1pPr algn="l">
              <a:defRPr sz="1050">
                <a:solidFill>
                  <a:schemeClr val="tx1">
                    <a:lumMod val="90000"/>
                    <a:lumOff val="10000"/>
                  </a:schemeClr>
                </a:solidFill>
              </a:defRPr>
            </a:lvl1pPr>
          </a:lstStyle>
          <a:p>
            <a:endParaRPr lang="en-NO"/>
          </a:p>
        </p:txBody>
      </p:sp>
    </p:spTree>
    <p:extLst>
      <p:ext uri="{BB962C8B-B14F-4D97-AF65-F5344CB8AC3E}">
        <p14:creationId xmlns:p14="http://schemas.microsoft.com/office/powerpoint/2010/main" val="19403025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97" r:id="rId10"/>
    <p:sldLayoutId id="2147483698"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80" r:id="rId21"/>
    <p:sldLayoutId id="2147483681" r:id="rId22"/>
    <p:sldLayoutId id="2147483685" r:id="rId23"/>
    <p:sldLayoutId id="2147483687" r:id="rId24"/>
    <p:sldLayoutId id="2147483694" r:id="rId25"/>
    <p:sldLayoutId id="2147483701" r:id="rId26"/>
    <p:sldLayoutId id="2147483702" r:id="rId27"/>
    <p:sldLayoutId id="2147483703" r:id="rId28"/>
    <p:sldLayoutId id="2147483709" r:id="rId29"/>
    <p:sldLayoutId id="2147483713" r:id="rId30"/>
    <p:sldLayoutId id="2147483714" r:id="rId31"/>
  </p:sldLayoutIdLst>
  <p:hf sldNum="0" hdr="0" dt="0"/>
  <p:txStyles>
    <p:titleStyle>
      <a:lvl1pPr algn="l" defTabSz="912813" rtl="0" eaLnBrk="1" fontAlgn="base" hangingPunct="1">
        <a:lnSpc>
          <a:spcPct val="120000"/>
        </a:lnSpc>
        <a:spcBef>
          <a:spcPct val="0"/>
        </a:spcBef>
        <a:spcAft>
          <a:spcPct val="0"/>
        </a:spcAft>
        <a:defRPr sz="3600" b="1" kern="1200" spc="0">
          <a:solidFill>
            <a:schemeClr val="tx1"/>
          </a:solidFill>
          <a:latin typeface="+mj-lt"/>
          <a:ea typeface="Montserrat" charset="0"/>
          <a:cs typeface="Montserrat" charset="0"/>
        </a:defRPr>
      </a:lvl1pPr>
      <a:lvl2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2pPr>
      <a:lvl3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3pPr>
      <a:lvl4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4pPr>
      <a:lvl5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5pPr>
      <a:lvl6pPr marL="4572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6pPr>
      <a:lvl7pPr marL="9144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7pPr>
      <a:lvl8pPr marL="13716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8pPr>
      <a:lvl9pPr marL="18288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9pPr>
    </p:titleStyle>
    <p:bodyStyle>
      <a:lvl1pPr marL="179388" indent="-179388" algn="l" defTabSz="912813" rtl="0" eaLnBrk="1" fontAlgn="base" hangingPunct="1">
        <a:lnSpc>
          <a:spcPct val="120000"/>
        </a:lnSpc>
        <a:spcBef>
          <a:spcPts val="0"/>
        </a:spcBef>
        <a:spcAft>
          <a:spcPts val="1200"/>
        </a:spcAft>
        <a:buClrTx/>
        <a:buSzPct val="110000"/>
        <a:buFont typeface="Arial" panose="020B0604020202020204" pitchFamily="34" charset="0"/>
        <a:buChar char="•"/>
        <a:tabLst/>
        <a:defRPr sz="1600" kern="1200">
          <a:solidFill>
            <a:schemeClr val="tx1"/>
          </a:solidFill>
          <a:latin typeface="+mn-lt"/>
          <a:ea typeface="+mn-ea"/>
          <a:cs typeface="+mn-cs"/>
        </a:defRPr>
      </a:lvl1pPr>
      <a:lvl2pPr marL="538163" indent="-179388" algn="l" defTabSz="912813" rtl="0" eaLnBrk="1" fontAlgn="base" hangingPunct="1">
        <a:lnSpc>
          <a:spcPct val="120000"/>
        </a:lnSpc>
        <a:spcBef>
          <a:spcPts val="0"/>
        </a:spcBef>
        <a:spcAft>
          <a:spcPts val="1200"/>
        </a:spcAft>
        <a:buClrTx/>
        <a:buSzPct val="110000"/>
        <a:buFont typeface="Arial" panose="020B0604020202020204" pitchFamily="34" charset="0"/>
        <a:buChar char="•"/>
        <a:tabLst/>
        <a:defRPr sz="1600" kern="1200">
          <a:solidFill>
            <a:schemeClr val="tx1"/>
          </a:solidFill>
          <a:latin typeface="+mn-lt"/>
          <a:ea typeface="+mn-ea"/>
          <a:cs typeface="+mn-cs"/>
        </a:defRPr>
      </a:lvl2pPr>
      <a:lvl3pPr marL="846138" indent="-173038" algn="l" defTabSz="912813" rtl="0" eaLnBrk="1" fontAlgn="base" hangingPunct="1">
        <a:lnSpc>
          <a:spcPct val="120000"/>
        </a:lnSpc>
        <a:spcBef>
          <a:spcPts val="0"/>
        </a:spcBef>
        <a:spcAft>
          <a:spcPts val="1200"/>
        </a:spcAft>
        <a:buClrTx/>
        <a:buSzPct val="110000"/>
        <a:buFont typeface="Arial" panose="020B0604020202020204" pitchFamily="34" charset="0"/>
        <a:buChar char="•"/>
        <a:tabLst/>
        <a:defRPr sz="1600" kern="1200">
          <a:solidFill>
            <a:schemeClr val="tx1"/>
          </a:solidFill>
          <a:latin typeface="+mn-lt"/>
          <a:ea typeface="+mn-ea"/>
          <a:cs typeface="+mn-cs"/>
        </a:defRPr>
      </a:lvl3pPr>
      <a:lvl4pPr marL="1204913" indent="-180975" algn="l" defTabSz="912813" rtl="0" eaLnBrk="1" fontAlgn="base" hangingPunct="1">
        <a:lnSpc>
          <a:spcPct val="120000"/>
        </a:lnSpc>
        <a:spcBef>
          <a:spcPts val="0"/>
        </a:spcBef>
        <a:spcAft>
          <a:spcPts val="1200"/>
        </a:spcAft>
        <a:buClrTx/>
        <a:buSzPct val="110000"/>
        <a:buFont typeface="Arial" panose="020B0604020202020204" pitchFamily="34" charset="0"/>
        <a:buChar char="•"/>
        <a:tabLst/>
        <a:defRPr sz="1600" kern="1200">
          <a:solidFill>
            <a:schemeClr val="tx1"/>
          </a:solidFill>
          <a:latin typeface="+mn-lt"/>
          <a:ea typeface="+mn-ea"/>
          <a:cs typeface="+mn-cs"/>
        </a:defRPr>
      </a:lvl4pPr>
      <a:lvl5pPr marL="1563688" indent="-166688" algn="l" defTabSz="912813" rtl="0" eaLnBrk="1" fontAlgn="base" hangingPunct="1">
        <a:lnSpc>
          <a:spcPct val="120000"/>
        </a:lnSpc>
        <a:spcBef>
          <a:spcPts val="0"/>
        </a:spcBef>
        <a:spcAft>
          <a:spcPts val="1200"/>
        </a:spcAft>
        <a:buClrTx/>
        <a:buSzPct val="110000"/>
        <a:buFont typeface="Arial" panose="020B0604020202020204" pitchFamily="34" charset="0"/>
        <a:buChar char="•"/>
        <a:tabLst/>
        <a:defRPr sz="1600" kern="1200">
          <a:solidFill>
            <a:schemeClr val="tx1"/>
          </a:solidFill>
          <a:latin typeface="+mn-lt"/>
          <a:ea typeface="+mn-ea"/>
          <a:cs typeface="+mn-cs"/>
        </a:defRPr>
      </a:lvl5pPr>
      <a:lvl6pPr marL="1911350" indent="-177800" algn="l" defTabSz="914318" rtl="0" eaLnBrk="1" latinLnBrk="0" hangingPunct="1">
        <a:lnSpc>
          <a:spcPct val="120000"/>
        </a:lnSpc>
        <a:spcBef>
          <a:spcPts val="0"/>
        </a:spcBef>
        <a:spcAft>
          <a:spcPts val="1200"/>
        </a:spcAft>
        <a:buClrTx/>
        <a:buSzPct val="110000"/>
        <a:buFont typeface="Arial" panose="020B0604020202020204" pitchFamily="34" charset="0"/>
        <a:buChar char="•"/>
        <a:tabLst/>
        <a:defRPr sz="16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59"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8" algn="l" defTabSz="914318" rtl="0" eaLnBrk="1" latinLnBrk="0" hangingPunct="1">
        <a:defRPr sz="1800" kern="1200">
          <a:solidFill>
            <a:schemeClr val="tx1"/>
          </a:solidFill>
          <a:latin typeface="+mn-lt"/>
          <a:ea typeface="+mn-ea"/>
          <a:cs typeface="+mn-cs"/>
        </a:defRPr>
      </a:lvl4pPr>
      <a:lvl5pPr marL="1828636" algn="l" defTabSz="914318" rtl="0" eaLnBrk="1" latinLnBrk="0" hangingPunct="1">
        <a:defRPr sz="1800" kern="1200">
          <a:solidFill>
            <a:schemeClr val="tx1"/>
          </a:solidFill>
          <a:latin typeface="+mn-lt"/>
          <a:ea typeface="+mn-ea"/>
          <a:cs typeface="+mn-cs"/>
        </a:defRPr>
      </a:lvl5pPr>
      <a:lvl6pPr marL="2285794" algn="l" defTabSz="914318" rtl="0" eaLnBrk="1" latinLnBrk="0" hangingPunct="1">
        <a:defRPr sz="1800" kern="1200">
          <a:solidFill>
            <a:schemeClr val="tx1"/>
          </a:solidFill>
          <a:latin typeface="+mn-lt"/>
          <a:ea typeface="+mn-ea"/>
          <a:cs typeface="+mn-cs"/>
        </a:defRPr>
      </a:lvl6pPr>
      <a:lvl7pPr marL="2742953" algn="l" defTabSz="914318" rtl="0" eaLnBrk="1" latinLnBrk="0" hangingPunct="1">
        <a:defRPr sz="1800" kern="1200">
          <a:solidFill>
            <a:schemeClr val="tx1"/>
          </a:solidFill>
          <a:latin typeface="+mn-lt"/>
          <a:ea typeface="+mn-ea"/>
          <a:cs typeface="+mn-cs"/>
        </a:defRPr>
      </a:lvl7pPr>
      <a:lvl8pPr marL="3200112" algn="l" defTabSz="914318" rtl="0" eaLnBrk="1" latinLnBrk="0" hangingPunct="1">
        <a:defRPr sz="1800" kern="1200">
          <a:solidFill>
            <a:schemeClr val="tx1"/>
          </a:solidFill>
          <a:latin typeface="+mn-lt"/>
          <a:ea typeface="+mn-ea"/>
          <a:cs typeface="+mn-cs"/>
        </a:defRPr>
      </a:lvl8pPr>
      <a:lvl9pPr marL="3657271" algn="l" defTabSz="91431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8.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8.xml"/></Relationships>
</file>

<file path=ppt/slides/_rels/slide3.xml.rels><?xml version="1.0" encoding="UTF-8" standalone="yes"?>
<Relationships xmlns="http://schemas.openxmlformats.org/package/2006/relationships"><Relationship Id="rId3" Type="http://schemas.openxmlformats.org/officeDocument/2006/relationships/hyperlink" Target="https://www.tinkr.se/" TargetMode="External"/><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1.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16.xml"/><Relationship Id="rId1" Type="http://schemas.openxmlformats.org/officeDocument/2006/relationships/video" Target="https://www.youtube.com/embed/xtf1eHBlh14?feature=oembed"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4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32.xml"/><Relationship Id="rId4" Type="http://schemas.microsoft.com/office/2007/relationships/hdphoto" Target="../media/hdphoto3.wdp"/></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4.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32.xm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image" Target="../media/image26.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hyperlink" Target="https://www.tinkr.no/" TargetMode="External"/><Relationship Id="rId2" Type="http://schemas.openxmlformats.org/officeDocument/2006/relationships/notesSlide" Target="../notesSlides/notesSlide47.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8CF116F-33E2-B48D-C0CB-E089BC769846}"/>
              </a:ext>
            </a:extLst>
          </p:cNvPr>
          <p:cNvSpPr>
            <a:spLocks noGrp="1"/>
          </p:cNvSpPr>
          <p:nvPr>
            <p:ph type="title"/>
          </p:nvPr>
        </p:nvSpPr>
        <p:spPr>
          <a:xfrm>
            <a:off x="1270604" y="565001"/>
            <a:ext cx="7007548" cy="1249845"/>
          </a:xfr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nb-NO" sz="3000" dirty="0">
                <a:solidFill>
                  <a:srgbClr val="000000"/>
                </a:solidFill>
                <a:cs typeface="Arial"/>
              </a:rPr>
              <a:t>De ulike sidetypene i PPT </a:t>
            </a:r>
            <a:br>
              <a:rPr lang="nb-NO" sz="3000" dirty="0">
                <a:solidFill>
                  <a:srgbClr val="000000"/>
                </a:solidFill>
                <a:cs typeface="Arial"/>
              </a:rPr>
            </a:br>
            <a:r>
              <a:rPr lang="nb-NO" sz="3000" dirty="0">
                <a:solidFill>
                  <a:srgbClr val="000000"/>
                </a:solidFill>
                <a:cs typeface="Arial"/>
              </a:rPr>
              <a:t>for gjennomføring</a:t>
            </a:r>
            <a:endParaRPr kumimoji="0" lang="nb-NO" sz="3000" b="0" i="0" u="none" strike="noStrike" kern="1200" cap="none" spc="0" normalizeH="0" baseline="0" noProof="0" dirty="0">
              <a:ln>
                <a:noFill/>
              </a:ln>
              <a:solidFill>
                <a:srgbClr val="000000"/>
              </a:solidFill>
              <a:effectLst/>
              <a:uLnTx/>
              <a:uFillTx/>
              <a:cs typeface="Arial" panose="020B0604020202020204" pitchFamily="34" charset="0"/>
            </a:endParaRPr>
          </a:p>
        </p:txBody>
      </p:sp>
      <p:grpSp>
        <p:nvGrpSpPr>
          <p:cNvPr id="6" name="Group 5">
            <a:extLst>
              <a:ext uri="{FF2B5EF4-FFF2-40B4-BE49-F238E27FC236}">
                <a16:creationId xmlns:a16="http://schemas.microsoft.com/office/drawing/2014/main" id="{91C270A1-AEBA-BD69-59DD-ABF6918997B4}"/>
              </a:ext>
            </a:extLst>
          </p:cNvPr>
          <p:cNvGrpSpPr/>
          <p:nvPr/>
        </p:nvGrpSpPr>
        <p:grpSpPr>
          <a:xfrm>
            <a:off x="6235715" y="1971866"/>
            <a:ext cx="4724558" cy="4024809"/>
            <a:chOff x="6235715" y="1971866"/>
            <a:chExt cx="4724558" cy="4024809"/>
          </a:xfrm>
        </p:grpSpPr>
        <p:sp>
          <p:nvSpPr>
            <p:cNvPr id="11" name="Rectangle 4">
              <a:extLst>
                <a:ext uri="{FF2B5EF4-FFF2-40B4-BE49-F238E27FC236}">
                  <a16:creationId xmlns:a16="http://schemas.microsoft.com/office/drawing/2014/main" id="{665261C4-193E-F84B-ACFB-86DED1B05777}"/>
                </a:ext>
              </a:extLst>
            </p:cNvPr>
            <p:cNvSpPr/>
            <p:nvPr/>
          </p:nvSpPr>
          <p:spPr>
            <a:xfrm>
              <a:off x="6235715" y="1971866"/>
              <a:ext cx="4724558" cy="4024809"/>
            </a:xfrm>
            <a:prstGeom prst="rect">
              <a:avLst/>
            </a:prstGeom>
            <a:solidFill>
              <a:schemeClr val="tx2">
                <a:lumMod val="20000"/>
                <a:lumOff val="80000"/>
                <a:alpha val="59997"/>
              </a:schemeClr>
            </a:solidFill>
            <a:ln w="12700" cap="flat" cmpd="sng">
              <a:noFill/>
              <a:prstDash val="solid"/>
              <a:miter lim="800000"/>
            </a:ln>
          </p:spPr>
          <p:txBody>
            <a:bodyPr wrap="square" anchor="ctr">
              <a:spAutoFit/>
            </a:bodyPr>
            <a:lstStyle/>
            <a:p>
              <a:pPr algn="ctr"/>
              <a:endParaRPr lang="en-US"/>
            </a:p>
          </p:txBody>
        </p:sp>
        <p:sp>
          <p:nvSpPr>
            <p:cNvPr id="34" name="TextBox 22">
              <a:extLst>
                <a:ext uri="{FF2B5EF4-FFF2-40B4-BE49-F238E27FC236}">
                  <a16:creationId xmlns:a16="http://schemas.microsoft.com/office/drawing/2014/main" id="{8231BA0F-57A3-4E2C-BB6E-7FA9400B5FC5}"/>
                </a:ext>
              </a:extLst>
            </p:cNvPr>
            <p:cNvSpPr txBox="1"/>
            <p:nvPr/>
          </p:nvSpPr>
          <p:spPr>
            <a:xfrm>
              <a:off x="6767728" y="3990426"/>
              <a:ext cx="2496711" cy="461665"/>
            </a:xfrm>
            <a:prstGeom prst="rect">
              <a:avLst/>
            </a:prstGeom>
            <a:noFill/>
          </p:spPr>
          <p:txBody>
            <a:bodyPr wrap="square" rtlCol="0">
              <a:spAutoFit/>
            </a:bodyPr>
            <a:lstStyle/>
            <a:p>
              <a:r>
                <a:rPr lang="en-AU" sz="2400" b="1">
                  <a:latin typeface="+mj-lt"/>
                </a:rPr>
                <a:t>Tips</a:t>
              </a:r>
            </a:p>
          </p:txBody>
        </p:sp>
        <p:sp>
          <p:nvSpPr>
            <p:cNvPr id="37" name="TextBox 20">
              <a:extLst>
                <a:ext uri="{FF2B5EF4-FFF2-40B4-BE49-F238E27FC236}">
                  <a16:creationId xmlns:a16="http://schemas.microsoft.com/office/drawing/2014/main" id="{FEDA2D31-CBA4-4A9B-B4CB-688F0300F8C0}"/>
                </a:ext>
              </a:extLst>
            </p:cNvPr>
            <p:cNvSpPr txBox="1"/>
            <p:nvPr/>
          </p:nvSpPr>
          <p:spPr>
            <a:xfrm>
              <a:off x="6771083" y="4488742"/>
              <a:ext cx="3291919" cy="738664"/>
            </a:xfrm>
            <a:prstGeom prst="rect">
              <a:avLst/>
            </a:prstGeom>
            <a:noFill/>
          </p:spPr>
          <p:txBody>
            <a:bodyPr wrap="square" lIns="91440" tIns="45720" rIns="91440" bIns="45720" rtlCol="0" anchor="t">
              <a:spAutoFit/>
            </a:bodyPr>
            <a:lstStyle/>
            <a:p>
              <a:r>
                <a:rPr lang="nb-NO" sz="1400" dirty="0"/>
                <a:t>Underveis i kurset vil du finne tips til deltakerne og for prosessen. Disse er markert med en lyspære. </a:t>
              </a:r>
            </a:p>
          </p:txBody>
        </p:sp>
        <p:pic>
          <p:nvPicPr>
            <p:cNvPr id="5" name="Picture 4">
              <a:extLst>
                <a:ext uri="{FF2B5EF4-FFF2-40B4-BE49-F238E27FC236}">
                  <a16:creationId xmlns:a16="http://schemas.microsoft.com/office/drawing/2014/main" id="{1801DBD0-1C6D-2C5C-FCAA-0D210C142E5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85111" y="2515957"/>
              <a:ext cx="2261943" cy="1277181"/>
            </a:xfrm>
            <a:prstGeom prst="rect">
              <a:avLst/>
            </a:prstGeom>
            <a:effectLst>
              <a:outerShdw blurRad="76200" dist="50800" dir="2880000" algn="ctr" rotWithShape="0">
                <a:schemeClr val="tx2"/>
              </a:outerShdw>
            </a:effectLst>
          </p:spPr>
        </p:pic>
      </p:grpSp>
      <p:grpSp>
        <p:nvGrpSpPr>
          <p:cNvPr id="4" name="Group 3">
            <a:extLst>
              <a:ext uri="{FF2B5EF4-FFF2-40B4-BE49-F238E27FC236}">
                <a16:creationId xmlns:a16="http://schemas.microsoft.com/office/drawing/2014/main" id="{248C5DFD-C238-013E-1C94-330090202BAD}"/>
              </a:ext>
            </a:extLst>
          </p:cNvPr>
          <p:cNvGrpSpPr/>
          <p:nvPr/>
        </p:nvGrpSpPr>
        <p:grpSpPr>
          <a:xfrm>
            <a:off x="1270604" y="1971866"/>
            <a:ext cx="4724558" cy="4024809"/>
            <a:chOff x="1270604" y="1971866"/>
            <a:chExt cx="4724558" cy="4024809"/>
          </a:xfrm>
        </p:grpSpPr>
        <p:sp>
          <p:nvSpPr>
            <p:cNvPr id="8" name="Rectangle 4">
              <a:extLst>
                <a:ext uri="{FF2B5EF4-FFF2-40B4-BE49-F238E27FC236}">
                  <a16:creationId xmlns:a16="http://schemas.microsoft.com/office/drawing/2014/main" id="{5C2B58B1-3D4A-8B41-89A8-C40E02B405F2}"/>
                </a:ext>
              </a:extLst>
            </p:cNvPr>
            <p:cNvSpPr/>
            <p:nvPr/>
          </p:nvSpPr>
          <p:spPr>
            <a:xfrm>
              <a:off x="1270604" y="1971866"/>
              <a:ext cx="4724558" cy="4024809"/>
            </a:xfrm>
            <a:prstGeom prst="rect">
              <a:avLst/>
            </a:prstGeom>
            <a:solidFill>
              <a:schemeClr val="tx2">
                <a:lumMod val="20000"/>
                <a:lumOff val="80000"/>
                <a:alpha val="59997"/>
              </a:schemeClr>
            </a:solidFill>
            <a:ln w="12700" cap="flat" cmpd="sng">
              <a:noFill/>
              <a:prstDash val="solid"/>
              <a:miter lim="800000"/>
            </a:ln>
          </p:spPr>
          <p:txBody>
            <a:bodyPr wrap="square" anchor="ctr">
              <a:spAutoFit/>
            </a:bodyPr>
            <a:lstStyle/>
            <a:p>
              <a:pPr algn="ctr"/>
              <a:endParaRPr lang="en-US"/>
            </a:p>
          </p:txBody>
        </p:sp>
        <p:sp>
          <p:nvSpPr>
            <p:cNvPr id="23" name="TextBox 22">
              <a:extLst>
                <a:ext uri="{FF2B5EF4-FFF2-40B4-BE49-F238E27FC236}">
                  <a16:creationId xmlns:a16="http://schemas.microsoft.com/office/drawing/2014/main" id="{E64F6940-5006-4EDA-8E93-5F11EEF9DBF2}"/>
                </a:ext>
              </a:extLst>
            </p:cNvPr>
            <p:cNvSpPr txBox="1"/>
            <p:nvPr/>
          </p:nvSpPr>
          <p:spPr>
            <a:xfrm>
              <a:off x="1879887" y="3990426"/>
              <a:ext cx="2496711" cy="461665"/>
            </a:xfrm>
            <a:prstGeom prst="rect">
              <a:avLst/>
            </a:prstGeom>
            <a:noFill/>
          </p:spPr>
          <p:txBody>
            <a:bodyPr wrap="square" lIns="91440" tIns="45720" rIns="91440" bIns="45720" rtlCol="0" anchor="t">
              <a:spAutoFit/>
            </a:bodyPr>
            <a:lstStyle/>
            <a:p>
              <a:r>
                <a:rPr lang="nb-NO" sz="2400" b="1" dirty="0">
                  <a:latin typeface="+mj-lt"/>
                </a:rPr>
                <a:t>Informasjon</a:t>
              </a:r>
              <a:endParaRPr lang="nb-NO" sz="2400" b="1" dirty="0">
                <a:latin typeface="+mj-lt"/>
                <a:cs typeface="Arial"/>
              </a:endParaRPr>
            </a:p>
          </p:txBody>
        </p:sp>
        <p:sp>
          <p:nvSpPr>
            <p:cNvPr id="24" name="TextBox 20">
              <a:extLst>
                <a:ext uri="{FF2B5EF4-FFF2-40B4-BE49-F238E27FC236}">
                  <a16:creationId xmlns:a16="http://schemas.microsoft.com/office/drawing/2014/main" id="{A3D771E5-D21C-4B13-B381-8559C9DD3C86}"/>
                </a:ext>
              </a:extLst>
            </p:cNvPr>
            <p:cNvSpPr txBox="1"/>
            <p:nvPr/>
          </p:nvSpPr>
          <p:spPr>
            <a:xfrm>
              <a:off x="1888467" y="4488742"/>
              <a:ext cx="3574783" cy="1169551"/>
            </a:xfrm>
            <a:prstGeom prst="rect">
              <a:avLst/>
            </a:prstGeom>
            <a:noFill/>
          </p:spPr>
          <p:txBody>
            <a:bodyPr wrap="square" lIns="91440" tIns="45720" rIns="91440" bIns="45720" rtlCol="0" anchor="t">
              <a:spAutoFit/>
            </a:bodyPr>
            <a:lstStyle/>
            <a:p>
              <a:r>
                <a:rPr lang="nb-NO" sz="1400" dirty="0"/>
                <a:t>Du leser opp det som står på informasjonssidene. Disse sidene har </a:t>
              </a:r>
              <a:r>
                <a:rPr lang="nb-NO" sz="1400" dirty="0">
                  <a:highlight>
                    <a:srgbClr val="F7F7F9"/>
                  </a:highlight>
                </a:rPr>
                <a:t>hvit eller lys grå</a:t>
              </a:r>
              <a:r>
                <a:rPr lang="nb-NO" sz="1400" dirty="0"/>
                <a:t> bakgrunn med vit ramme. Her kan du enten lese det som står eller velge ut på forhånd hva du ønsker å ta med.</a:t>
              </a:r>
            </a:p>
          </p:txBody>
        </p:sp>
        <p:pic>
          <p:nvPicPr>
            <p:cNvPr id="2" name="Picture 1">
              <a:extLst>
                <a:ext uri="{FF2B5EF4-FFF2-40B4-BE49-F238E27FC236}">
                  <a16:creationId xmlns:a16="http://schemas.microsoft.com/office/drawing/2014/main" id="{CD2C6F85-559B-CA5E-D9EE-7448519D521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964663" y="2514101"/>
              <a:ext cx="2168254" cy="1229098"/>
            </a:xfrm>
            <a:prstGeom prst="rect">
              <a:avLst/>
            </a:prstGeom>
            <a:effectLst>
              <a:outerShdw blurRad="76200" dist="50800" dir="2880000" algn="ctr" rotWithShape="0">
                <a:schemeClr val="accent2">
                  <a:lumMod val="50000"/>
                  <a:alpha val="30000"/>
                </a:schemeClr>
              </a:outerShdw>
            </a:effectLst>
          </p:spPr>
        </p:pic>
      </p:grpSp>
      <p:grpSp>
        <p:nvGrpSpPr>
          <p:cNvPr id="3" name="Group 9">
            <a:extLst>
              <a:ext uri="{FF2B5EF4-FFF2-40B4-BE49-F238E27FC236}">
                <a16:creationId xmlns:a16="http://schemas.microsoft.com/office/drawing/2014/main" id="{86218CB4-9CC8-1FA6-1574-9C0DBB30F6F7}"/>
              </a:ext>
            </a:extLst>
          </p:cNvPr>
          <p:cNvGrpSpPr/>
          <p:nvPr/>
        </p:nvGrpSpPr>
        <p:grpSpPr>
          <a:xfrm>
            <a:off x="9342063" y="2790521"/>
            <a:ext cx="794135" cy="734174"/>
            <a:chOff x="7333441" y="2777713"/>
            <a:chExt cx="3317099" cy="3148691"/>
          </a:xfrm>
          <a:noFill/>
        </p:grpSpPr>
        <p:sp>
          <p:nvSpPr>
            <p:cNvPr id="7" name="Free Form 10">
              <a:extLst>
                <a:ext uri="{FF2B5EF4-FFF2-40B4-BE49-F238E27FC236}">
                  <a16:creationId xmlns:a16="http://schemas.microsoft.com/office/drawing/2014/main" id="{8430B6CC-7F7E-979A-0DBA-56DCD36FBFEF}"/>
                </a:ext>
              </a:extLst>
            </p:cNvPr>
            <p:cNvSpPr/>
            <p:nvPr/>
          </p:nvSpPr>
          <p:spPr>
            <a:xfrm>
              <a:off x="7843302" y="3282718"/>
              <a:ext cx="2248853" cy="2643480"/>
            </a:xfrm>
            <a:custGeom>
              <a:avLst/>
              <a:gdLst/>
              <a:ahLst/>
              <a:cxnLst/>
              <a:rect l="0" t="0" r="0" b="0"/>
              <a:pathLst>
                <a:path w="2248852" h="2643479">
                  <a:moveTo>
                    <a:pt x="2238590" y="933475"/>
                  </a:moveTo>
                  <a:cubicBezTo>
                    <a:pt x="2228926" y="1167358"/>
                    <a:pt x="2216505" y="1348371"/>
                    <a:pt x="2119972" y="1506791"/>
                  </a:cubicBezTo>
                  <a:cubicBezTo>
                    <a:pt x="2048979" y="1623301"/>
                    <a:pt x="1972335" y="1738249"/>
                    <a:pt x="1859343" y="1821853"/>
                  </a:cubicBezTo>
                  <a:cubicBezTo>
                    <a:pt x="1849539" y="1829104"/>
                    <a:pt x="1842833" y="1843862"/>
                    <a:pt x="1839785" y="1856371"/>
                  </a:cubicBezTo>
                  <a:cubicBezTo>
                    <a:pt x="1790776" y="2057425"/>
                    <a:pt x="1742719" y="2258707"/>
                    <a:pt x="1694129" y="2459863"/>
                  </a:cubicBezTo>
                  <a:cubicBezTo>
                    <a:pt x="1685772" y="2494457"/>
                    <a:pt x="1676603" y="2528900"/>
                    <a:pt x="1666608" y="2563063"/>
                  </a:cubicBezTo>
                  <a:cubicBezTo>
                    <a:pt x="1658023" y="2592400"/>
                    <a:pt x="1639176" y="2608643"/>
                    <a:pt x="1606740" y="2610916"/>
                  </a:cubicBezTo>
                  <a:cubicBezTo>
                    <a:pt x="1473644" y="2620276"/>
                    <a:pt x="1340726" y="2632087"/>
                    <a:pt x="1207579" y="2640520"/>
                  </a:cubicBezTo>
                  <a:cubicBezTo>
                    <a:pt x="1160779" y="2643479"/>
                    <a:pt x="1113142" y="2642755"/>
                    <a:pt x="1066596" y="2637472"/>
                  </a:cubicBezTo>
                  <a:cubicBezTo>
                    <a:pt x="1024356" y="2632684"/>
                    <a:pt x="991488" y="2606751"/>
                    <a:pt x="973327" y="2567901"/>
                  </a:cubicBezTo>
                  <a:cubicBezTo>
                    <a:pt x="911504" y="2435618"/>
                    <a:pt x="851052" y="2302700"/>
                    <a:pt x="790181" y="2169960"/>
                  </a:cubicBezTo>
                  <a:cubicBezTo>
                    <a:pt x="787819" y="2164803"/>
                    <a:pt x="788187" y="2156294"/>
                    <a:pt x="784478" y="2154148"/>
                  </a:cubicBezTo>
                  <a:cubicBezTo>
                    <a:pt x="728510" y="2121649"/>
                    <a:pt x="718845" y="2059330"/>
                    <a:pt x="691959" y="2008847"/>
                  </a:cubicBezTo>
                  <a:cubicBezTo>
                    <a:pt x="672134" y="1971636"/>
                    <a:pt x="646912" y="1946871"/>
                    <a:pt x="609587" y="1925955"/>
                  </a:cubicBezTo>
                  <a:cubicBezTo>
                    <a:pt x="441832" y="1831987"/>
                    <a:pt x="289026" y="1719986"/>
                    <a:pt x="200520" y="1541970"/>
                  </a:cubicBezTo>
                  <a:cubicBezTo>
                    <a:pt x="181889" y="1504505"/>
                    <a:pt x="173647" y="1461897"/>
                    <a:pt x="160400" y="1421726"/>
                  </a:cubicBezTo>
                  <a:cubicBezTo>
                    <a:pt x="157568" y="1413141"/>
                    <a:pt x="154711" y="1404353"/>
                    <a:pt x="150329" y="1396517"/>
                  </a:cubicBezTo>
                  <a:cubicBezTo>
                    <a:pt x="13309" y="1151686"/>
                    <a:pt x="0" y="897839"/>
                    <a:pt x="99669" y="638124"/>
                  </a:cubicBezTo>
                  <a:cubicBezTo>
                    <a:pt x="147954" y="512343"/>
                    <a:pt x="242125" y="419493"/>
                    <a:pt x="338975" y="329552"/>
                  </a:cubicBezTo>
                  <a:cubicBezTo>
                    <a:pt x="529297" y="152793"/>
                    <a:pt x="761542" y="68173"/>
                    <a:pt x="1011618" y="23533"/>
                  </a:cubicBezTo>
                  <a:cubicBezTo>
                    <a:pt x="1143368" y="0"/>
                    <a:pt x="1271181" y="27165"/>
                    <a:pt x="1396885" y="64109"/>
                  </a:cubicBezTo>
                  <a:cubicBezTo>
                    <a:pt x="1562836" y="112890"/>
                    <a:pt x="1719300" y="182613"/>
                    <a:pt x="1857438" y="288061"/>
                  </a:cubicBezTo>
                  <a:cubicBezTo>
                    <a:pt x="1898319" y="319277"/>
                    <a:pt x="1937334" y="354799"/>
                    <a:pt x="1970163" y="394195"/>
                  </a:cubicBezTo>
                  <a:cubicBezTo>
                    <a:pt x="2021700" y="456044"/>
                    <a:pt x="2070353" y="520814"/>
                    <a:pt x="2114689" y="587984"/>
                  </a:cubicBezTo>
                  <a:cubicBezTo>
                    <a:pt x="2194204" y="708418"/>
                    <a:pt x="2248852" y="837755"/>
                    <a:pt x="2238590" y="933475"/>
                  </a:cubicBezTo>
                  <a:close/>
                </a:path>
              </a:pathLst>
            </a:custGeom>
            <a:solidFill>
              <a:srgbClr val="FFFFFF">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0" name="Free Form 11">
              <a:extLst>
                <a:ext uri="{FF2B5EF4-FFF2-40B4-BE49-F238E27FC236}">
                  <a16:creationId xmlns:a16="http://schemas.microsoft.com/office/drawing/2014/main" id="{DC1012A5-A2B6-B21E-83B3-698C93FC6254}"/>
                </a:ext>
              </a:extLst>
            </p:cNvPr>
            <p:cNvSpPr/>
            <p:nvPr/>
          </p:nvSpPr>
          <p:spPr>
            <a:xfrm>
              <a:off x="7987221" y="3311941"/>
              <a:ext cx="2120672" cy="2012061"/>
            </a:xfrm>
            <a:custGeom>
              <a:avLst/>
              <a:gdLst/>
              <a:ahLst/>
              <a:cxnLst/>
              <a:rect l="0" t="0" r="0" b="0"/>
              <a:pathLst>
                <a:path w="2120671" h="2012061">
                  <a:moveTo>
                    <a:pt x="2120671" y="1006030"/>
                  </a:moveTo>
                  <a:cubicBezTo>
                    <a:pt x="2120671" y="450418"/>
                    <a:pt x="1645945" y="0"/>
                    <a:pt x="1060335" y="0"/>
                  </a:cubicBezTo>
                  <a:cubicBezTo>
                    <a:pt x="474725" y="0"/>
                    <a:pt x="0" y="450418"/>
                    <a:pt x="0" y="1006030"/>
                  </a:cubicBezTo>
                  <a:cubicBezTo>
                    <a:pt x="0" y="1561642"/>
                    <a:pt x="474725" y="2012061"/>
                    <a:pt x="1060335" y="2012061"/>
                  </a:cubicBezTo>
                  <a:cubicBezTo>
                    <a:pt x="1645945" y="2012061"/>
                    <a:pt x="2120671" y="1561642"/>
                    <a:pt x="2120671" y="1006030"/>
                  </a:cubicBezTo>
                  <a:close/>
                </a:path>
              </a:pathLst>
            </a:custGeom>
            <a:solidFill>
              <a:schemeClr val="accent4"/>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2" name="Free Form 12">
              <a:extLst>
                <a:ext uri="{FF2B5EF4-FFF2-40B4-BE49-F238E27FC236}">
                  <a16:creationId xmlns:a16="http://schemas.microsoft.com/office/drawing/2014/main" id="{A1B68932-0541-5704-6624-133105BF1E45}"/>
                </a:ext>
              </a:extLst>
            </p:cNvPr>
            <p:cNvSpPr/>
            <p:nvPr/>
          </p:nvSpPr>
          <p:spPr>
            <a:xfrm>
              <a:off x="7734681" y="3043478"/>
              <a:ext cx="2604719" cy="2882926"/>
            </a:xfrm>
            <a:custGeom>
              <a:avLst/>
              <a:gdLst/>
              <a:ahLst/>
              <a:cxnLst/>
              <a:rect l="0" t="0" r="0" b="0"/>
              <a:pathLst>
                <a:path w="2604719" h="2882925">
                  <a:moveTo>
                    <a:pt x="1967331" y="2399258"/>
                  </a:moveTo>
                  <a:cubicBezTo>
                    <a:pt x="2003526" y="2397366"/>
                    <a:pt x="2037753" y="2395524"/>
                    <a:pt x="2071966" y="2393784"/>
                  </a:cubicBezTo>
                  <a:cubicBezTo>
                    <a:pt x="2083473" y="2393213"/>
                    <a:pt x="2096960" y="2388920"/>
                    <a:pt x="2106066" y="2393391"/>
                  </a:cubicBezTo>
                  <a:cubicBezTo>
                    <a:pt x="2120785" y="2400617"/>
                    <a:pt x="2140318" y="2411564"/>
                    <a:pt x="2143975" y="2424772"/>
                  </a:cubicBezTo>
                  <a:cubicBezTo>
                    <a:pt x="2150325" y="2447632"/>
                    <a:pt x="2130221" y="2460142"/>
                    <a:pt x="2109101" y="2462568"/>
                  </a:cubicBezTo>
                  <a:cubicBezTo>
                    <a:pt x="2071319" y="2466911"/>
                    <a:pt x="2033270" y="2469006"/>
                    <a:pt x="1995297" y="2471585"/>
                  </a:cubicBezTo>
                  <a:cubicBezTo>
                    <a:pt x="1941055" y="2475255"/>
                    <a:pt x="1938629" y="2477833"/>
                    <a:pt x="1938540" y="2539885"/>
                  </a:cubicBezTo>
                  <a:cubicBezTo>
                    <a:pt x="1958911" y="2538018"/>
                    <a:pt x="1979066" y="2535796"/>
                    <a:pt x="1999284" y="2534424"/>
                  </a:cubicBezTo>
                  <a:cubicBezTo>
                    <a:pt x="2020404" y="2532989"/>
                    <a:pt x="2040597" y="2536647"/>
                    <a:pt x="2043938" y="2561691"/>
                  </a:cubicBezTo>
                  <a:cubicBezTo>
                    <a:pt x="2047621" y="2589352"/>
                    <a:pt x="2026310" y="2596006"/>
                    <a:pt x="2004923" y="2600363"/>
                  </a:cubicBezTo>
                  <a:cubicBezTo>
                    <a:pt x="1997036" y="2601963"/>
                    <a:pt x="1988896" y="2602204"/>
                    <a:pt x="1980882" y="2603245"/>
                  </a:cubicBezTo>
                  <a:cubicBezTo>
                    <a:pt x="1914372" y="2611818"/>
                    <a:pt x="1904555" y="2632900"/>
                    <a:pt x="1900720" y="2702039"/>
                  </a:cubicBezTo>
                  <a:cubicBezTo>
                    <a:pt x="1898040" y="2750299"/>
                    <a:pt x="1876234" y="2798038"/>
                    <a:pt x="1858911" y="2844495"/>
                  </a:cubicBezTo>
                  <a:cubicBezTo>
                    <a:pt x="1855431" y="2853829"/>
                    <a:pt x="1833803" y="2860852"/>
                    <a:pt x="1820265" y="2861335"/>
                  </a:cubicBezTo>
                  <a:cubicBezTo>
                    <a:pt x="1607019" y="2868993"/>
                    <a:pt x="1393736" y="2875381"/>
                    <a:pt x="1180452" y="2882099"/>
                  </a:cubicBezTo>
                  <a:cubicBezTo>
                    <a:pt x="1154442" y="2882925"/>
                    <a:pt x="1138364" y="2871063"/>
                    <a:pt x="1126185" y="2847695"/>
                  </a:cubicBezTo>
                  <a:cubicBezTo>
                    <a:pt x="1072375" y="2744495"/>
                    <a:pt x="1019263" y="2640812"/>
                    <a:pt x="961034" y="2540114"/>
                  </a:cubicBezTo>
                  <a:cubicBezTo>
                    <a:pt x="944016" y="2510688"/>
                    <a:pt x="925156" y="2485212"/>
                    <a:pt x="911733" y="2451620"/>
                  </a:cubicBezTo>
                  <a:cubicBezTo>
                    <a:pt x="874306" y="2357907"/>
                    <a:pt x="822248" y="2269947"/>
                    <a:pt x="774382" y="2180564"/>
                  </a:cubicBezTo>
                  <a:cubicBezTo>
                    <a:pt x="768070" y="2168791"/>
                    <a:pt x="753694" y="2159647"/>
                    <a:pt x="741057" y="2153157"/>
                  </a:cubicBezTo>
                  <a:cubicBezTo>
                    <a:pt x="500367" y="2029536"/>
                    <a:pt x="313118" y="1852244"/>
                    <a:pt x="201904" y="1603540"/>
                  </a:cubicBezTo>
                  <a:cubicBezTo>
                    <a:pt x="0" y="1152042"/>
                    <a:pt x="149847" y="639381"/>
                    <a:pt x="562330" y="357568"/>
                  </a:cubicBezTo>
                  <a:cubicBezTo>
                    <a:pt x="1085710" y="0"/>
                    <a:pt x="1811642" y="94818"/>
                    <a:pt x="2224887" y="574738"/>
                  </a:cubicBezTo>
                  <a:cubicBezTo>
                    <a:pt x="2604719" y="1015860"/>
                    <a:pt x="2542781" y="1665287"/>
                    <a:pt x="2085187" y="2024989"/>
                  </a:cubicBezTo>
                  <a:cubicBezTo>
                    <a:pt x="2050300" y="2052421"/>
                    <a:pt x="2029853" y="2081822"/>
                    <a:pt x="2022055" y="2125624"/>
                  </a:cubicBezTo>
                  <a:cubicBezTo>
                    <a:pt x="2007146" y="2209507"/>
                    <a:pt x="1987080" y="2292477"/>
                    <a:pt x="1969350" y="2375865"/>
                  </a:cubicBezTo>
                  <a:cubicBezTo>
                    <a:pt x="1967979" y="2382316"/>
                    <a:pt x="1968157" y="2389098"/>
                    <a:pt x="1967331" y="2399258"/>
                  </a:cubicBezTo>
                  <a:close/>
                  <a:moveTo>
                    <a:pt x="1658010" y="2249042"/>
                  </a:moveTo>
                  <a:cubicBezTo>
                    <a:pt x="1656334" y="2244318"/>
                    <a:pt x="1654657" y="2239581"/>
                    <a:pt x="1652981" y="2234844"/>
                  </a:cubicBezTo>
                  <a:cubicBezTo>
                    <a:pt x="1671955" y="2224392"/>
                    <a:pt x="1690941" y="2213965"/>
                    <a:pt x="1709889" y="2203462"/>
                  </a:cubicBezTo>
                  <a:cubicBezTo>
                    <a:pt x="1762277" y="2174417"/>
                    <a:pt x="1815922" y="2147392"/>
                    <a:pt x="1866798" y="2115908"/>
                  </a:cubicBezTo>
                  <a:cubicBezTo>
                    <a:pt x="2070087" y="1990064"/>
                    <a:pt x="2226843" y="1821472"/>
                    <a:pt x="2325420" y="1602625"/>
                  </a:cubicBezTo>
                  <a:cubicBezTo>
                    <a:pt x="2482418" y="1254074"/>
                    <a:pt x="2406510" y="848245"/>
                    <a:pt x="2129002" y="563410"/>
                  </a:cubicBezTo>
                  <a:cubicBezTo>
                    <a:pt x="1899589" y="327913"/>
                    <a:pt x="1616735" y="212356"/>
                    <a:pt x="1288986" y="206882"/>
                  </a:cubicBezTo>
                  <a:cubicBezTo>
                    <a:pt x="1002182" y="202082"/>
                    <a:pt x="743432" y="285305"/>
                    <a:pt x="526542" y="474713"/>
                  </a:cubicBezTo>
                  <a:cubicBezTo>
                    <a:pt x="263855" y="704113"/>
                    <a:pt x="151511" y="994041"/>
                    <a:pt x="208534" y="1341716"/>
                  </a:cubicBezTo>
                  <a:cubicBezTo>
                    <a:pt x="240919" y="1539138"/>
                    <a:pt x="338226" y="1708061"/>
                    <a:pt x="461365" y="1861578"/>
                  </a:cubicBezTo>
                  <a:cubicBezTo>
                    <a:pt x="567296" y="1993645"/>
                    <a:pt x="686968" y="2111794"/>
                    <a:pt x="846442" y="2180856"/>
                  </a:cubicBezTo>
                  <a:cubicBezTo>
                    <a:pt x="863752" y="2188362"/>
                    <a:pt x="879246" y="2200033"/>
                    <a:pt x="895578" y="2209761"/>
                  </a:cubicBezTo>
                  <a:cubicBezTo>
                    <a:pt x="894803" y="2211476"/>
                    <a:pt x="894016" y="2213190"/>
                    <a:pt x="893241" y="2214905"/>
                  </a:cubicBezTo>
                  <a:cubicBezTo>
                    <a:pt x="874826" y="2209279"/>
                    <a:pt x="856424" y="2203653"/>
                    <a:pt x="830110" y="2195626"/>
                  </a:cubicBezTo>
                  <a:cubicBezTo>
                    <a:pt x="880465" y="2282990"/>
                    <a:pt x="926719" y="2361285"/>
                    <a:pt x="970737" y="2440825"/>
                  </a:cubicBezTo>
                  <a:cubicBezTo>
                    <a:pt x="983411" y="2463723"/>
                    <a:pt x="998232" y="2469426"/>
                    <a:pt x="1023366" y="2467648"/>
                  </a:cubicBezTo>
                  <a:cubicBezTo>
                    <a:pt x="1149883" y="2458719"/>
                    <a:pt x="1276603" y="2452712"/>
                    <a:pt x="1403134" y="2443873"/>
                  </a:cubicBezTo>
                  <a:cubicBezTo>
                    <a:pt x="1557312" y="2433104"/>
                    <a:pt x="1711401" y="2420848"/>
                    <a:pt x="1865426" y="2408034"/>
                  </a:cubicBezTo>
                  <a:cubicBezTo>
                    <a:pt x="1875294" y="2407208"/>
                    <a:pt x="1890699" y="2397556"/>
                    <a:pt x="1892681" y="2389390"/>
                  </a:cubicBezTo>
                  <a:cubicBezTo>
                    <a:pt x="1913763" y="2302471"/>
                    <a:pt x="1932635" y="2215019"/>
                    <a:pt x="1952244" y="2127148"/>
                  </a:cubicBezTo>
                  <a:cubicBezTo>
                    <a:pt x="1851825" y="2168753"/>
                    <a:pt x="1754911" y="2208898"/>
                    <a:pt x="1658010" y="2249042"/>
                  </a:cubicBezTo>
                  <a:close/>
                  <a:moveTo>
                    <a:pt x="1840623" y="2624175"/>
                  </a:moveTo>
                  <a:cubicBezTo>
                    <a:pt x="1827847" y="2624175"/>
                    <a:pt x="1817598" y="2623185"/>
                    <a:pt x="1807578" y="2624328"/>
                  </a:cubicBezTo>
                  <a:cubicBezTo>
                    <a:pt x="1676958" y="2639123"/>
                    <a:pt x="1546415" y="2654642"/>
                    <a:pt x="1415757" y="2669082"/>
                  </a:cubicBezTo>
                  <a:cubicBezTo>
                    <a:pt x="1335570" y="2677934"/>
                    <a:pt x="1255255" y="2685783"/>
                    <a:pt x="1174902" y="2692869"/>
                  </a:cubicBezTo>
                  <a:cubicBezTo>
                    <a:pt x="1156792" y="2694470"/>
                    <a:pt x="1130350" y="2701696"/>
                    <a:pt x="1127975" y="2673032"/>
                  </a:cubicBezTo>
                  <a:cubicBezTo>
                    <a:pt x="1125715" y="2645600"/>
                    <a:pt x="1152613" y="2648153"/>
                    <a:pt x="1170749" y="2643543"/>
                  </a:cubicBezTo>
                  <a:cubicBezTo>
                    <a:pt x="1171867" y="2643251"/>
                    <a:pt x="1173022" y="2643149"/>
                    <a:pt x="1174165" y="2642984"/>
                  </a:cubicBezTo>
                  <a:cubicBezTo>
                    <a:pt x="1386700" y="2614422"/>
                    <a:pt x="1599222" y="2585859"/>
                    <a:pt x="1811743" y="2557310"/>
                  </a:cubicBezTo>
                  <a:cubicBezTo>
                    <a:pt x="1864944" y="2550160"/>
                    <a:pt x="1873554" y="2538691"/>
                    <a:pt x="1866938" y="2484424"/>
                  </a:cubicBezTo>
                  <a:cubicBezTo>
                    <a:pt x="1585645" y="2497874"/>
                    <a:pt x="1304417" y="2511323"/>
                    <a:pt x="1019340" y="2524950"/>
                  </a:cubicBezTo>
                  <a:cubicBezTo>
                    <a:pt x="1048715" y="2577439"/>
                    <a:pt x="1081786" y="2627655"/>
                    <a:pt x="1105776" y="2681897"/>
                  </a:cubicBezTo>
                  <a:cubicBezTo>
                    <a:pt x="1129576" y="2735719"/>
                    <a:pt x="1160602" y="2763443"/>
                    <a:pt x="1221143" y="2744584"/>
                  </a:cubicBezTo>
                  <a:cubicBezTo>
                    <a:pt x="1229614" y="2741942"/>
                    <a:pt x="1239532" y="2744304"/>
                    <a:pt x="1248714" y="2743542"/>
                  </a:cubicBezTo>
                  <a:cubicBezTo>
                    <a:pt x="1423301" y="2729090"/>
                    <a:pt x="1597990" y="2715615"/>
                    <a:pt x="1772424" y="2699385"/>
                  </a:cubicBezTo>
                  <a:cubicBezTo>
                    <a:pt x="1832254" y="2693822"/>
                    <a:pt x="1831962" y="2690660"/>
                    <a:pt x="1840623" y="262417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3" name="Free Form 13">
              <a:extLst>
                <a:ext uri="{FF2B5EF4-FFF2-40B4-BE49-F238E27FC236}">
                  <a16:creationId xmlns:a16="http://schemas.microsoft.com/office/drawing/2014/main" id="{A63FC50E-5E93-81A1-5F1C-51B91B43582A}"/>
                </a:ext>
              </a:extLst>
            </p:cNvPr>
            <p:cNvSpPr/>
            <p:nvPr/>
          </p:nvSpPr>
          <p:spPr>
            <a:xfrm>
              <a:off x="7333441" y="4453011"/>
              <a:ext cx="396328" cy="133756"/>
            </a:xfrm>
            <a:custGeom>
              <a:avLst/>
              <a:gdLst/>
              <a:ahLst/>
              <a:cxnLst/>
              <a:rect l="0" t="0" r="0" b="0"/>
              <a:pathLst>
                <a:path w="396328" h="133756">
                  <a:moveTo>
                    <a:pt x="396328" y="21158"/>
                  </a:moveTo>
                  <a:cubicBezTo>
                    <a:pt x="359054" y="37426"/>
                    <a:pt x="323024" y="58140"/>
                    <a:pt x="284238" y="69011"/>
                  </a:cubicBezTo>
                  <a:cubicBezTo>
                    <a:pt x="212458" y="89141"/>
                    <a:pt x="139268" y="104495"/>
                    <a:pt x="66205" y="119646"/>
                  </a:cubicBezTo>
                  <a:cubicBezTo>
                    <a:pt x="46558" y="123723"/>
                    <a:pt x="18008" y="133756"/>
                    <a:pt x="9271" y="105625"/>
                  </a:cubicBezTo>
                  <a:cubicBezTo>
                    <a:pt x="0" y="75780"/>
                    <a:pt x="28638" y="66763"/>
                    <a:pt x="49580" y="59702"/>
                  </a:cubicBezTo>
                  <a:cubicBezTo>
                    <a:pt x="146799" y="26962"/>
                    <a:pt x="246138" y="3441"/>
                    <a:pt x="349250" y="444"/>
                  </a:cubicBezTo>
                  <a:cubicBezTo>
                    <a:pt x="364324" y="0"/>
                    <a:pt x="379564" y="5410"/>
                    <a:pt x="394728" y="8115"/>
                  </a:cubicBezTo>
                  <a:cubicBezTo>
                    <a:pt x="395262" y="12458"/>
                    <a:pt x="395795" y="16814"/>
                    <a:pt x="396328" y="21158"/>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4" name="Free Form 14">
              <a:extLst>
                <a:ext uri="{FF2B5EF4-FFF2-40B4-BE49-F238E27FC236}">
                  <a16:creationId xmlns:a16="http://schemas.microsoft.com/office/drawing/2014/main" id="{5A01098F-0CAC-2E36-36E2-5AF5443D324E}"/>
                </a:ext>
              </a:extLst>
            </p:cNvPr>
            <p:cNvSpPr/>
            <p:nvPr/>
          </p:nvSpPr>
          <p:spPr>
            <a:xfrm>
              <a:off x="7633448" y="3336852"/>
              <a:ext cx="272300" cy="225387"/>
            </a:xfrm>
            <a:custGeom>
              <a:avLst/>
              <a:gdLst/>
              <a:ahLst/>
              <a:cxnLst/>
              <a:rect l="0" t="0" r="0" b="0"/>
              <a:pathLst>
                <a:path w="272300" h="225386">
                  <a:moveTo>
                    <a:pt x="272300" y="204863"/>
                  </a:moveTo>
                  <a:cubicBezTo>
                    <a:pt x="257911" y="213309"/>
                    <a:pt x="248297" y="222580"/>
                    <a:pt x="237566" y="224116"/>
                  </a:cubicBezTo>
                  <a:cubicBezTo>
                    <a:pt x="228765" y="225386"/>
                    <a:pt x="217093" y="219405"/>
                    <a:pt x="209346" y="213296"/>
                  </a:cubicBezTo>
                  <a:cubicBezTo>
                    <a:pt x="142773" y="160769"/>
                    <a:pt x="76009" y="108419"/>
                    <a:pt x="11480" y="53454"/>
                  </a:cubicBezTo>
                  <a:cubicBezTo>
                    <a:pt x="1841" y="45237"/>
                    <a:pt x="3543" y="23723"/>
                    <a:pt x="0" y="8369"/>
                  </a:cubicBezTo>
                  <a:cubicBezTo>
                    <a:pt x="16802" y="7772"/>
                    <a:pt x="38773" y="0"/>
                    <a:pt x="49542" y="7747"/>
                  </a:cubicBezTo>
                  <a:cubicBezTo>
                    <a:pt x="112890" y="53340"/>
                    <a:pt x="174320" y="101714"/>
                    <a:pt x="234746" y="151168"/>
                  </a:cubicBezTo>
                  <a:cubicBezTo>
                    <a:pt x="248970" y="162814"/>
                    <a:pt x="256857" y="182206"/>
                    <a:pt x="272300" y="204863"/>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5" name="Free Form 15">
              <a:extLst>
                <a:ext uri="{FF2B5EF4-FFF2-40B4-BE49-F238E27FC236}">
                  <a16:creationId xmlns:a16="http://schemas.microsoft.com/office/drawing/2014/main" id="{D23FEB7B-B727-85A9-C0AC-A215675729BF}"/>
                </a:ext>
              </a:extLst>
            </p:cNvPr>
            <p:cNvSpPr/>
            <p:nvPr/>
          </p:nvSpPr>
          <p:spPr>
            <a:xfrm>
              <a:off x="10340901" y="4346227"/>
              <a:ext cx="309639" cy="119646"/>
            </a:xfrm>
            <a:custGeom>
              <a:avLst/>
              <a:gdLst/>
              <a:ahLst/>
              <a:cxnLst/>
              <a:rect l="0" t="0" r="0" b="0"/>
              <a:pathLst>
                <a:path w="309638" h="119646">
                  <a:moveTo>
                    <a:pt x="240220" y="119646"/>
                  </a:moveTo>
                  <a:cubicBezTo>
                    <a:pt x="168757" y="98628"/>
                    <a:pt x="96850" y="78905"/>
                    <a:pt x="26250" y="55321"/>
                  </a:cubicBezTo>
                  <a:cubicBezTo>
                    <a:pt x="14604" y="51435"/>
                    <a:pt x="8610" y="30645"/>
                    <a:pt x="0" y="17665"/>
                  </a:cubicBezTo>
                  <a:cubicBezTo>
                    <a:pt x="14960" y="12090"/>
                    <a:pt x="30873" y="0"/>
                    <a:pt x="44716" y="2031"/>
                  </a:cubicBezTo>
                  <a:cubicBezTo>
                    <a:pt x="116535" y="12585"/>
                    <a:pt x="187883" y="26403"/>
                    <a:pt x="259245" y="39827"/>
                  </a:cubicBezTo>
                  <a:cubicBezTo>
                    <a:pt x="282041" y="44119"/>
                    <a:pt x="309638" y="49415"/>
                    <a:pt x="307212" y="79184"/>
                  </a:cubicBezTo>
                  <a:cubicBezTo>
                    <a:pt x="304774" y="109258"/>
                    <a:pt x="275869" y="107556"/>
                    <a:pt x="253263" y="110312"/>
                  </a:cubicBezTo>
                  <a:cubicBezTo>
                    <a:pt x="249859" y="110731"/>
                    <a:pt x="246354" y="110362"/>
                    <a:pt x="242887" y="110362"/>
                  </a:cubicBezTo>
                  <a:cubicBezTo>
                    <a:pt x="241998" y="113461"/>
                    <a:pt x="241109" y="116547"/>
                    <a:pt x="240220" y="119646"/>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6" name="Free Form 16">
              <a:extLst>
                <a:ext uri="{FF2B5EF4-FFF2-40B4-BE49-F238E27FC236}">
                  <a16:creationId xmlns:a16="http://schemas.microsoft.com/office/drawing/2014/main" id="{3A6A3425-2BF5-3828-9E13-9883381714BE}"/>
                </a:ext>
              </a:extLst>
            </p:cNvPr>
            <p:cNvSpPr/>
            <p:nvPr/>
          </p:nvSpPr>
          <p:spPr>
            <a:xfrm>
              <a:off x="9539316" y="2777713"/>
              <a:ext cx="144374" cy="295897"/>
            </a:xfrm>
            <a:custGeom>
              <a:avLst/>
              <a:gdLst/>
              <a:ahLst/>
              <a:cxnLst/>
              <a:rect l="0" t="0" r="0" b="0"/>
              <a:pathLst>
                <a:path w="144373" h="295897">
                  <a:moveTo>
                    <a:pt x="0" y="246240"/>
                  </a:moveTo>
                  <a:cubicBezTo>
                    <a:pt x="27698" y="170789"/>
                    <a:pt x="53555" y="98793"/>
                    <a:pt x="81038" y="27419"/>
                  </a:cubicBezTo>
                  <a:cubicBezTo>
                    <a:pt x="84747" y="17805"/>
                    <a:pt x="95491" y="8826"/>
                    <a:pt x="105194" y="4241"/>
                  </a:cubicBezTo>
                  <a:cubicBezTo>
                    <a:pt x="113220" y="444"/>
                    <a:pt x="127101" y="0"/>
                    <a:pt x="133629" y="4686"/>
                  </a:cubicBezTo>
                  <a:cubicBezTo>
                    <a:pt x="139890" y="9169"/>
                    <a:pt x="144373" y="23368"/>
                    <a:pt x="142189" y="31254"/>
                  </a:cubicBezTo>
                  <a:cubicBezTo>
                    <a:pt x="121157" y="107492"/>
                    <a:pt x="99098" y="183464"/>
                    <a:pt x="76060" y="259130"/>
                  </a:cubicBezTo>
                  <a:cubicBezTo>
                    <a:pt x="69900" y="279374"/>
                    <a:pt x="54571" y="295897"/>
                    <a:pt x="32270" y="286042"/>
                  </a:cubicBezTo>
                  <a:cubicBezTo>
                    <a:pt x="19735" y="280492"/>
                    <a:pt x="12674" y="262623"/>
                    <a:pt x="0" y="246240"/>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7" name="Free Form 17">
              <a:extLst>
                <a:ext uri="{FF2B5EF4-FFF2-40B4-BE49-F238E27FC236}">
                  <a16:creationId xmlns:a16="http://schemas.microsoft.com/office/drawing/2014/main" id="{FD0BCFB9-7E91-E2A0-B6E2-974DFFC4DABD}"/>
                </a:ext>
              </a:extLst>
            </p:cNvPr>
            <p:cNvSpPr/>
            <p:nvPr/>
          </p:nvSpPr>
          <p:spPr>
            <a:xfrm>
              <a:off x="10303845" y="3757874"/>
              <a:ext cx="267487" cy="173444"/>
            </a:xfrm>
            <a:custGeom>
              <a:avLst/>
              <a:gdLst/>
              <a:ahLst/>
              <a:cxnLst/>
              <a:rect l="0" t="0" r="0" b="0"/>
              <a:pathLst>
                <a:path w="267487" h="173443">
                  <a:moveTo>
                    <a:pt x="32067" y="173443"/>
                  </a:moveTo>
                  <a:cubicBezTo>
                    <a:pt x="21348" y="165341"/>
                    <a:pt x="6273" y="159461"/>
                    <a:pt x="2768" y="149504"/>
                  </a:cubicBezTo>
                  <a:cubicBezTo>
                    <a:pt x="0" y="141693"/>
                    <a:pt x="8661" y="124066"/>
                    <a:pt x="17157" y="118986"/>
                  </a:cubicBezTo>
                  <a:cubicBezTo>
                    <a:pt x="82346" y="80073"/>
                    <a:pt x="148056" y="41821"/>
                    <a:pt x="215366" y="6769"/>
                  </a:cubicBezTo>
                  <a:cubicBezTo>
                    <a:pt x="228371" y="0"/>
                    <a:pt x="249161" y="8191"/>
                    <a:pt x="266357" y="9474"/>
                  </a:cubicBezTo>
                  <a:cubicBezTo>
                    <a:pt x="264515" y="22377"/>
                    <a:pt x="267487" y="40436"/>
                    <a:pt x="260057" y="47396"/>
                  </a:cubicBezTo>
                  <a:cubicBezTo>
                    <a:pt x="195922" y="107429"/>
                    <a:pt x="118021" y="143167"/>
                    <a:pt x="32067" y="173443"/>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8" name="Free Form 18">
              <a:extLst>
                <a:ext uri="{FF2B5EF4-FFF2-40B4-BE49-F238E27FC236}">
                  <a16:creationId xmlns:a16="http://schemas.microsoft.com/office/drawing/2014/main" id="{04F3F786-E687-3E34-3A5B-4211E8636630}"/>
                </a:ext>
              </a:extLst>
            </p:cNvPr>
            <p:cNvSpPr/>
            <p:nvPr/>
          </p:nvSpPr>
          <p:spPr>
            <a:xfrm>
              <a:off x="7338091" y="3914341"/>
              <a:ext cx="286931" cy="136652"/>
            </a:xfrm>
            <a:custGeom>
              <a:avLst/>
              <a:gdLst/>
              <a:ahLst/>
              <a:cxnLst/>
              <a:rect l="0" t="0" r="0" b="0"/>
              <a:pathLst>
                <a:path w="286931" h="136651">
                  <a:moveTo>
                    <a:pt x="286931" y="132295"/>
                  </a:moveTo>
                  <a:cubicBezTo>
                    <a:pt x="266191" y="132295"/>
                    <a:pt x="248030" y="136651"/>
                    <a:pt x="233121" y="131546"/>
                  </a:cubicBezTo>
                  <a:cubicBezTo>
                    <a:pt x="168122" y="109296"/>
                    <a:pt x="103682" y="85242"/>
                    <a:pt x="39903" y="59689"/>
                  </a:cubicBezTo>
                  <a:cubicBezTo>
                    <a:pt x="22402" y="52679"/>
                    <a:pt x="0" y="37515"/>
                    <a:pt x="14922" y="16052"/>
                  </a:cubicBezTo>
                  <a:cubicBezTo>
                    <a:pt x="22466" y="5194"/>
                    <a:pt x="50037" y="0"/>
                    <a:pt x="65227" y="4203"/>
                  </a:cubicBezTo>
                  <a:cubicBezTo>
                    <a:pt x="117195" y="18618"/>
                    <a:pt x="168249" y="36893"/>
                    <a:pt x="218528" y="56553"/>
                  </a:cubicBezTo>
                  <a:cubicBezTo>
                    <a:pt x="250558" y="69087"/>
                    <a:pt x="279095" y="88023"/>
                    <a:pt x="286931" y="13229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9" name="Free Form 19">
              <a:extLst>
                <a:ext uri="{FF2B5EF4-FFF2-40B4-BE49-F238E27FC236}">
                  <a16:creationId xmlns:a16="http://schemas.microsoft.com/office/drawing/2014/main" id="{43FB784F-66EF-2240-F49D-08408FC48680}"/>
                </a:ext>
              </a:extLst>
            </p:cNvPr>
            <p:cNvSpPr/>
            <p:nvPr/>
          </p:nvSpPr>
          <p:spPr>
            <a:xfrm>
              <a:off x="10014045" y="3184697"/>
              <a:ext cx="215544" cy="205410"/>
            </a:xfrm>
            <a:custGeom>
              <a:avLst/>
              <a:gdLst/>
              <a:ahLst/>
              <a:cxnLst/>
              <a:rect l="0" t="0" r="0" b="0"/>
              <a:pathLst>
                <a:path w="215544" h="205409">
                  <a:moveTo>
                    <a:pt x="12293" y="205409"/>
                  </a:moveTo>
                  <a:cubicBezTo>
                    <a:pt x="7391" y="191363"/>
                    <a:pt x="0" y="180009"/>
                    <a:pt x="749" y="169227"/>
                  </a:cubicBezTo>
                  <a:cubicBezTo>
                    <a:pt x="1371" y="160502"/>
                    <a:pt x="10883" y="151587"/>
                    <a:pt x="18021" y="144284"/>
                  </a:cubicBezTo>
                  <a:cubicBezTo>
                    <a:pt x="59054" y="102323"/>
                    <a:pt x="100456" y="60731"/>
                    <a:pt x="141973" y="19265"/>
                  </a:cubicBezTo>
                  <a:cubicBezTo>
                    <a:pt x="148450" y="12801"/>
                    <a:pt x="155549" y="3898"/>
                    <a:pt x="163449" y="2590"/>
                  </a:cubicBezTo>
                  <a:cubicBezTo>
                    <a:pt x="178942" y="0"/>
                    <a:pt x="195211" y="1943"/>
                    <a:pt x="211150" y="2019"/>
                  </a:cubicBezTo>
                  <a:cubicBezTo>
                    <a:pt x="210426" y="17602"/>
                    <a:pt x="215544" y="37528"/>
                    <a:pt x="207822" y="47917"/>
                  </a:cubicBezTo>
                  <a:cubicBezTo>
                    <a:pt x="187401" y="75374"/>
                    <a:pt x="162890" y="100355"/>
                    <a:pt x="137223" y="123177"/>
                  </a:cubicBezTo>
                  <a:cubicBezTo>
                    <a:pt x="111531" y="146024"/>
                    <a:pt x="82829" y="165607"/>
                    <a:pt x="54635" y="185470"/>
                  </a:cubicBezTo>
                  <a:cubicBezTo>
                    <a:pt x="44615" y="192531"/>
                    <a:pt x="32207" y="196214"/>
                    <a:pt x="12293" y="205409"/>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20" name="Free Form 20">
              <a:extLst>
                <a:ext uri="{FF2B5EF4-FFF2-40B4-BE49-F238E27FC236}">
                  <a16:creationId xmlns:a16="http://schemas.microsoft.com/office/drawing/2014/main" id="{0FD87D4C-60BC-22AD-06D0-5A46A4903421}"/>
                </a:ext>
              </a:extLst>
            </p:cNvPr>
            <p:cNvSpPr/>
            <p:nvPr/>
          </p:nvSpPr>
          <p:spPr>
            <a:xfrm>
              <a:off x="8147925" y="2889129"/>
              <a:ext cx="193179" cy="243891"/>
            </a:xfrm>
            <a:custGeom>
              <a:avLst/>
              <a:gdLst/>
              <a:ahLst/>
              <a:cxnLst/>
              <a:rect l="0" t="0" r="0" b="0"/>
              <a:pathLst>
                <a:path w="193179" h="243890">
                  <a:moveTo>
                    <a:pt x="170560" y="243890"/>
                  </a:moveTo>
                  <a:cubicBezTo>
                    <a:pt x="118656" y="186537"/>
                    <a:pt x="68808" y="131991"/>
                    <a:pt x="19748" y="76720"/>
                  </a:cubicBezTo>
                  <a:cubicBezTo>
                    <a:pt x="11556" y="67487"/>
                    <a:pt x="3022" y="55638"/>
                    <a:pt x="1587" y="44132"/>
                  </a:cubicBezTo>
                  <a:cubicBezTo>
                    <a:pt x="0" y="31356"/>
                    <a:pt x="2209" y="11620"/>
                    <a:pt x="10426" y="5905"/>
                  </a:cubicBezTo>
                  <a:cubicBezTo>
                    <a:pt x="18935" y="0"/>
                    <a:pt x="39281" y="3162"/>
                    <a:pt x="49644" y="9817"/>
                  </a:cubicBezTo>
                  <a:cubicBezTo>
                    <a:pt x="63500" y="18732"/>
                    <a:pt x="73063" y="34569"/>
                    <a:pt x="83921" y="47878"/>
                  </a:cubicBezTo>
                  <a:cubicBezTo>
                    <a:pt x="112902" y="83426"/>
                    <a:pt x="142532" y="118490"/>
                    <a:pt x="170065" y="155130"/>
                  </a:cubicBezTo>
                  <a:cubicBezTo>
                    <a:pt x="189255" y="180657"/>
                    <a:pt x="193179" y="208876"/>
                    <a:pt x="170560" y="243890"/>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21" name="Free Form 21">
              <a:extLst>
                <a:ext uri="{FF2B5EF4-FFF2-40B4-BE49-F238E27FC236}">
                  <a16:creationId xmlns:a16="http://schemas.microsoft.com/office/drawing/2014/main" id="{30B9AEDE-E184-A9F9-FAC4-427AB013D4F7}"/>
                </a:ext>
              </a:extLst>
            </p:cNvPr>
            <p:cNvSpPr/>
            <p:nvPr/>
          </p:nvSpPr>
          <p:spPr>
            <a:xfrm>
              <a:off x="8841131" y="2794553"/>
              <a:ext cx="79616" cy="276009"/>
            </a:xfrm>
            <a:custGeom>
              <a:avLst/>
              <a:gdLst/>
              <a:ahLst/>
              <a:cxnLst/>
              <a:rect l="0" t="0" r="0" b="0"/>
              <a:pathLst>
                <a:path w="79616" h="276009">
                  <a:moveTo>
                    <a:pt x="79616" y="178968"/>
                  </a:moveTo>
                  <a:cubicBezTo>
                    <a:pt x="77470" y="205003"/>
                    <a:pt x="77812" y="228384"/>
                    <a:pt x="72694" y="250507"/>
                  </a:cubicBezTo>
                  <a:cubicBezTo>
                    <a:pt x="70421" y="260337"/>
                    <a:pt x="58216" y="271919"/>
                    <a:pt x="48387" y="274459"/>
                  </a:cubicBezTo>
                  <a:cubicBezTo>
                    <a:pt x="42379" y="276009"/>
                    <a:pt x="27292" y="263245"/>
                    <a:pt x="24968" y="254571"/>
                  </a:cubicBezTo>
                  <a:cubicBezTo>
                    <a:pt x="16687" y="223659"/>
                    <a:pt x="10058" y="191960"/>
                    <a:pt x="6680" y="160147"/>
                  </a:cubicBezTo>
                  <a:cubicBezTo>
                    <a:pt x="2692" y="122427"/>
                    <a:pt x="0" y="84112"/>
                    <a:pt x="2387" y="46405"/>
                  </a:cubicBezTo>
                  <a:cubicBezTo>
                    <a:pt x="3301" y="31940"/>
                    <a:pt x="17335" y="9918"/>
                    <a:pt x="29692" y="6400"/>
                  </a:cubicBezTo>
                  <a:cubicBezTo>
                    <a:pt x="52146" y="0"/>
                    <a:pt x="60045" y="22199"/>
                    <a:pt x="62661" y="41186"/>
                  </a:cubicBezTo>
                  <a:cubicBezTo>
                    <a:pt x="69088" y="87922"/>
                    <a:pt x="74256" y="134823"/>
                    <a:pt x="79616" y="178968"/>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22" name="Free Form 22">
              <a:extLst>
                <a:ext uri="{FF2B5EF4-FFF2-40B4-BE49-F238E27FC236}">
                  <a16:creationId xmlns:a16="http://schemas.microsoft.com/office/drawing/2014/main" id="{2901765D-B34F-2DFF-0C5C-8094673026D0}"/>
                </a:ext>
              </a:extLst>
            </p:cNvPr>
            <p:cNvSpPr/>
            <p:nvPr/>
          </p:nvSpPr>
          <p:spPr>
            <a:xfrm>
              <a:off x="8592107" y="4042818"/>
              <a:ext cx="785444" cy="902374"/>
            </a:xfrm>
            <a:custGeom>
              <a:avLst/>
              <a:gdLst/>
              <a:ahLst/>
              <a:cxnLst/>
              <a:rect l="0" t="0" r="0" b="0"/>
              <a:pathLst>
                <a:path w="785444" h="902373">
                  <a:moveTo>
                    <a:pt x="88874" y="281165"/>
                  </a:moveTo>
                  <a:cubicBezTo>
                    <a:pt x="181279" y="469290"/>
                    <a:pt x="271056" y="652043"/>
                    <a:pt x="360540" y="834936"/>
                  </a:cubicBezTo>
                  <a:cubicBezTo>
                    <a:pt x="361543" y="836993"/>
                    <a:pt x="358597" y="840994"/>
                    <a:pt x="354672" y="852017"/>
                  </a:cubicBezTo>
                  <a:cubicBezTo>
                    <a:pt x="341350" y="835850"/>
                    <a:pt x="329196" y="824496"/>
                    <a:pt x="321106" y="810742"/>
                  </a:cubicBezTo>
                  <a:cubicBezTo>
                    <a:pt x="265582" y="716368"/>
                    <a:pt x="210934" y="621487"/>
                    <a:pt x="155968" y="526796"/>
                  </a:cubicBezTo>
                  <a:cubicBezTo>
                    <a:pt x="111417" y="450011"/>
                    <a:pt x="66636" y="373367"/>
                    <a:pt x="22301" y="296468"/>
                  </a:cubicBezTo>
                  <a:cubicBezTo>
                    <a:pt x="0" y="257771"/>
                    <a:pt x="5791" y="239331"/>
                    <a:pt x="47586" y="226174"/>
                  </a:cubicBezTo>
                  <a:cubicBezTo>
                    <a:pt x="287350" y="150723"/>
                    <a:pt x="527380" y="76073"/>
                    <a:pt x="767359" y="1295"/>
                  </a:cubicBezTo>
                  <a:cubicBezTo>
                    <a:pt x="771525" y="0"/>
                    <a:pt x="776274" y="558"/>
                    <a:pt x="780707" y="254"/>
                  </a:cubicBezTo>
                  <a:cubicBezTo>
                    <a:pt x="780707" y="81762"/>
                    <a:pt x="785444" y="162560"/>
                    <a:pt x="779767" y="242608"/>
                  </a:cubicBezTo>
                  <a:cubicBezTo>
                    <a:pt x="765352" y="446049"/>
                    <a:pt x="746696" y="649198"/>
                    <a:pt x="728421" y="852347"/>
                  </a:cubicBezTo>
                  <a:cubicBezTo>
                    <a:pt x="726567" y="872998"/>
                    <a:pt x="726300" y="900620"/>
                    <a:pt x="694766" y="902373"/>
                  </a:cubicBezTo>
                  <a:cubicBezTo>
                    <a:pt x="714057" y="630453"/>
                    <a:pt x="733272" y="359600"/>
                    <a:pt x="753148" y="79629"/>
                  </a:cubicBezTo>
                  <a:cubicBezTo>
                    <a:pt x="528205" y="147866"/>
                    <a:pt x="309854" y="214122"/>
                    <a:pt x="88874" y="28116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grpSp>
    </p:spTree>
    <p:extLst>
      <p:ext uri="{BB962C8B-B14F-4D97-AF65-F5344CB8AC3E}">
        <p14:creationId xmlns:p14="http://schemas.microsoft.com/office/powerpoint/2010/main" val="1085501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nodeType="withEffect">
                                  <p:stCondLst>
                                    <p:cond delay="1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ppt_x"/>
                                          </p:val>
                                        </p:tav>
                                        <p:tav tm="100000">
                                          <p:val>
                                            <p:strVal val="#ppt_x"/>
                                          </p:val>
                                        </p:tav>
                                      </p:tavLst>
                                    </p:anim>
                                    <p:anim calcmode="lin" valueType="num">
                                      <p:cBhvr additive="base">
                                        <p:cTn id="8" dur="1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5000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ppt_x"/>
                                          </p:val>
                                        </p:tav>
                                        <p:tav tm="100000">
                                          <p:val>
                                            <p:strVal val="#ppt_x"/>
                                          </p:val>
                                        </p:tav>
                                      </p:tavLst>
                                    </p:anim>
                                    <p:anim calcmode="lin" valueType="num">
                                      <p:cBhvr additive="base">
                                        <p:cTn id="12" dur="1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8CF116F-33E2-B48D-C0CB-E089BC769846}"/>
              </a:ext>
            </a:extLst>
          </p:cNvPr>
          <p:cNvSpPr>
            <a:spLocks noGrp="1"/>
          </p:cNvSpPr>
          <p:nvPr>
            <p:ph type="title"/>
          </p:nvPr>
        </p:nvSpPr>
        <p:spPr>
          <a:xfrm>
            <a:off x="760737" y="2648198"/>
            <a:ext cx="4724558" cy="1249845"/>
          </a:xfr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nb-NO" sz="3000" dirty="0">
                <a:solidFill>
                  <a:srgbClr val="000000"/>
                </a:solidFill>
                <a:cs typeface="Arial"/>
              </a:rPr>
              <a:t>De ulike sidetypene</a:t>
            </a:r>
            <a:endParaRPr kumimoji="0" lang="nb-NO" sz="3000" b="0" i="0" u="none" strike="noStrike" kern="1200" cap="none" spc="0" normalizeH="0" baseline="0" noProof="0" dirty="0">
              <a:ln>
                <a:noFill/>
              </a:ln>
              <a:solidFill>
                <a:srgbClr val="000000"/>
              </a:solidFill>
              <a:effectLst/>
              <a:uLnTx/>
              <a:uFillTx/>
              <a:cs typeface="Arial" panose="020B0604020202020204" pitchFamily="34" charset="0"/>
            </a:endParaRPr>
          </a:p>
        </p:txBody>
      </p:sp>
      <p:grpSp>
        <p:nvGrpSpPr>
          <p:cNvPr id="2" name="Gruppe 1">
            <a:extLst>
              <a:ext uri="{FF2B5EF4-FFF2-40B4-BE49-F238E27FC236}">
                <a16:creationId xmlns:a16="http://schemas.microsoft.com/office/drawing/2014/main" id="{FBBCF85A-E426-7453-BEFD-40969185919B}"/>
              </a:ext>
            </a:extLst>
          </p:cNvPr>
          <p:cNvGrpSpPr/>
          <p:nvPr/>
        </p:nvGrpSpPr>
        <p:grpSpPr>
          <a:xfrm>
            <a:off x="5485295" y="798654"/>
            <a:ext cx="5857895" cy="5532698"/>
            <a:chOff x="6235714" y="1672063"/>
            <a:chExt cx="4724558" cy="4336966"/>
          </a:xfrm>
        </p:grpSpPr>
        <p:sp>
          <p:nvSpPr>
            <p:cNvPr id="11" name="Rectangle 4">
              <a:extLst>
                <a:ext uri="{FF2B5EF4-FFF2-40B4-BE49-F238E27FC236}">
                  <a16:creationId xmlns:a16="http://schemas.microsoft.com/office/drawing/2014/main" id="{665261C4-193E-F84B-ACFB-86DED1B05777}"/>
                </a:ext>
              </a:extLst>
            </p:cNvPr>
            <p:cNvSpPr/>
            <p:nvPr/>
          </p:nvSpPr>
          <p:spPr>
            <a:xfrm>
              <a:off x="6235714" y="1672063"/>
              <a:ext cx="4724558" cy="4336966"/>
            </a:xfrm>
            <a:prstGeom prst="rect">
              <a:avLst/>
            </a:prstGeom>
            <a:solidFill>
              <a:schemeClr val="tx2">
                <a:lumMod val="20000"/>
                <a:lumOff val="80000"/>
                <a:alpha val="60000"/>
              </a:schemeClr>
            </a:solidFill>
            <a:ln w="12700" cap="flat" cmpd="sng">
              <a:noFill/>
              <a:prstDash val="solid"/>
              <a:miter lim="800000"/>
            </a:ln>
          </p:spPr>
          <p:txBody>
            <a:bodyPr wrap="square" anchor="ctr">
              <a:spAutoFit/>
            </a:bodyPr>
            <a:lstStyle/>
            <a:p>
              <a:pPr algn="ctr"/>
              <a:endParaRPr lang="en-US" dirty="0"/>
            </a:p>
          </p:txBody>
        </p:sp>
        <p:sp>
          <p:nvSpPr>
            <p:cNvPr id="37" name="TextBox 20">
              <a:extLst>
                <a:ext uri="{FF2B5EF4-FFF2-40B4-BE49-F238E27FC236}">
                  <a16:creationId xmlns:a16="http://schemas.microsoft.com/office/drawing/2014/main" id="{FEDA2D31-CBA4-4A9B-B4CB-688F0300F8C0}"/>
                </a:ext>
              </a:extLst>
            </p:cNvPr>
            <p:cNvSpPr txBox="1"/>
            <p:nvPr/>
          </p:nvSpPr>
          <p:spPr>
            <a:xfrm>
              <a:off x="6771083" y="4024028"/>
              <a:ext cx="3715988" cy="292388"/>
            </a:xfrm>
            <a:prstGeom prst="rect">
              <a:avLst/>
            </a:prstGeom>
            <a:noFill/>
          </p:spPr>
          <p:txBody>
            <a:bodyPr wrap="square" lIns="91440" tIns="45720" rIns="91440" bIns="45720" rtlCol="0" anchor="t">
              <a:spAutoFit/>
            </a:bodyPr>
            <a:lstStyle/>
            <a:p>
              <a:endParaRPr lang="nb-NO" sz="1300" dirty="0">
                <a:cs typeface="Arial"/>
              </a:endParaRPr>
            </a:p>
          </p:txBody>
        </p:sp>
      </p:grpSp>
      <p:sp>
        <p:nvSpPr>
          <p:cNvPr id="23" name="TextBox 22">
            <a:extLst>
              <a:ext uri="{FF2B5EF4-FFF2-40B4-BE49-F238E27FC236}">
                <a16:creationId xmlns:a16="http://schemas.microsoft.com/office/drawing/2014/main" id="{E64F6940-5006-4EDA-8E93-5F11EEF9DBF2}"/>
              </a:ext>
            </a:extLst>
          </p:cNvPr>
          <p:cNvSpPr txBox="1"/>
          <p:nvPr/>
        </p:nvSpPr>
        <p:spPr>
          <a:xfrm>
            <a:off x="5938970" y="2776071"/>
            <a:ext cx="3608530" cy="461665"/>
          </a:xfrm>
          <a:prstGeom prst="rect">
            <a:avLst/>
          </a:prstGeom>
          <a:noFill/>
        </p:spPr>
        <p:txBody>
          <a:bodyPr wrap="square" lIns="91440" tIns="45720" rIns="91440" bIns="45720" rtlCol="0" anchor="t">
            <a:spAutoFit/>
          </a:bodyPr>
          <a:lstStyle/>
          <a:p>
            <a:r>
              <a:rPr lang="nb-NO" sz="2400" b="1" dirty="0">
                <a:latin typeface="+mj-lt"/>
              </a:rPr>
              <a:t>Oppgaver</a:t>
            </a:r>
            <a:endParaRPr lang="nb-NO" sz="2400" b="1" dirty="0">
              <a:latin typeface="+mj-lt"/>
              <a:cs typeface="Arial"/>
            </a:endParaRPr>
          </a:p>
        </p:txBody>
      </p:sp>
      <p:sp>
        <p:nvSpPr>
          <p:cNvPr id="24" name="TextBox 20">
            <a:extLst>
              <a:ext uri="{FF2B5EF4-FFF2-40B4-BE49-F238E27FC236}">
                <a16:creationId xmlns:a16="http://schemas.microsoft.com/office/drawing/2014/main" id="{A3D771E5-D21C-4B13-B381-8559C9DD3C86}"/>
              </a:ext>
            </a:extLst>
          </p:cNvPr>
          <p:cNvSpPr txBox="1"/>
          <p:nvPr/>
        </p:nvSpPr>
        <p:spPr>
          <a:xfrm>
            <a:off x="5947550" y="3274387"/>
            <a:ext cx="4955802" cy="2831544"/>
          </a:xfrm>
          <a:prstGeom prst="rect">
            <a:avLst/>
          </a:prstGeom>
          <a:noFill/>
        </p:spPr>
        <p:txBody>
          <a:bodyPr wrap="square" lIns="91440" tIns="45720" rIns="91440" bIns="45720" rtlCol="0" anchor="t">
            <a:spAutoFit/>
          </a:bodyPr>
          <a:lstStyle/>
          <a:p>
            <a:pPr>
              <a:spcAft>
                <a:spcPts val="600"/>
              </a:spcAft>
            </a:pPr>
            <a:r>
              <a:rPr lang="nb-NO" sz="1400" dirty="0"/>
              <a:t>Løsningsverkstedet består til største del av praktiske oppgaver hvor gruppene skal produsere resultater sammen. </a:t>
            </a:r>
          </a:p>
          <a:p>
            <a:pPr>
              <a:spcAft>
                <a:spcPts val="600"/>
              </a:spcAft>
            </a:pPr>
            <a:r>
              <a:rPr lang="nb-NO" sz="1400" dirty="0"/>
              <a:t>Du introduserer oppgavene og sikrer at alle har forstått og deltar. La gjerne oppgavesiden stå på skjermen mens deltakerne jobber. På alle </a:t>
            </a:r>
            <a:r>
              <a:rPr lang="nb-NO" sz="1400" dirty="0" err="1"/>
              <a:t>slidene</a:t>
            </a:r>
            <a:r>
              <a:rPr lang="nb-NO" sz="1400" dirty="0"/>
              <a:t> står det hvor lang tid vi foreslår at dere skal jobbe med oppgaven – men tilpass dette etter tidsramme.</a:t>
            </a:r>
          </a:p>
          <a:p>
            <a:pPr>
              <a:spcAft>
                <a:spcPts val="600"/>
              </a:spcAft>
            </a:pPr>
            <a:r>
              <a:rPr lang="nb-NO" sz="1400" b="1" dirty="0"/>
              <a:t>På refleksjonsoppgavene </a:t>
            </a:r>
            <a:r>
              <a:rPr lang="nb-NO" sz="1400" dirty="0"/>
              <a:t>får deltakerne relativt kort tid på å reflektere enten individuelt, to og to eller små grupper. Så kan du be noen eller alle grupper om å raskt oppsummere hva de har snakket om – avhengig av hvor lang tid du vil bruke. Dette skal gå fort og ingenting skal produseres.  </a:t>
            </a:r>
          </a:p>
        </p:txBody>
      </p:sp>
      <p:pic>
        <p:nvPicPr>
          <p:cNvPr id="6" name="Picture 5">
            <a:extLst>
              <a:ext uri="{FF2B5EF4-FFF2-40B4-BE49-F238E27FC236}">
                <a16:creationId xmlns:a16="http://schemas.microsoft.com/office/drawing/2014/main" id="{3C691289-6312-5F47-791D-BD4A7BF8C6A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42582" y="1155279"/>
            <a:ext cx="2696303" cy="1522438"/>
          </a:xfrm>
          <a:prstGeom prst="rect">
            <a:avLst/>
          </a:prstGeom>
          <a:effectLst>
            <a:outerShdw blurRad="83197" dist="50800" dir="2940000" algn="ctr" rotWithShape="0">
              <a:schemeClr val="tx2"/>
            </a:outerShdw>
          </a:effectLst>
        </p:spPr>
      </p:pic>
    </p:spTree>
    <p:extLst>
      <p:ext uri="{BB962C8B-B14F-4D97-AF65-F5344CB8AC3E}">
        <p14:creationId xmlns:p14="http://schemas.microsoft.com/office/powerpoint/2010/main" val="23849418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ppt_x"/>
                                          </p:val>
                                        </p:tav>
                                        <p:tav tm="100000">
                                          <p:val>
                                            <p:strVal val="#ppt_x"/>
                                          </p:val>
                                        </p:tav>
                                      </p:tavLst>
                                    </p:anim>
                                    <p:anim calcmode="lin" valueType="num">
                                      <p:cBhvr additive="base">
                                        <p:cTn id="8"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hlinkClick r:id="rId3"/>
            <a:extLst>
              <a:ext uri="{FF2B5EF4-FFF2-40B4-BE49-F238E27FC236}">
                <a16:creationId xmlns:a16="http://schemas.microsoft.com/office/drawing/2014/main" id="{F7A46FB6-D172-745A-5A13-52FF1562CA03}"/>
              </a:ext>
            </a:extLst>
          </p:cNvPr>
          <p:cNvSpPr txBox="1"/>
          <p:nvPr/>
        </p:nvSpPr>
        <p:spPr>
          <a:xfrm>
            <a:off x="1324169" y="1213424"/>
            <a:ext cx="9154886" cy="2062103"/>
          </a:xfrm>
          <a:prstGeom prst="rect">
            <a:avLst/>
          </a:prstGeom>
          <a:noFill/>
          <a:effectLst>
            <a:outerShdw blurRad="274818" dist="50800" dir="5400000" algn="ctr" rotWithShape="0">
              <a:schemeClr val="bg2">
                <a:alpha val="0"/>
              </a:schemeClr>
            </a:outerShdw>
          </a:effectLst>
        </p:spPr>
        <p:txBody>
          <a:bodyPr wrap="square" lIns="36000" tIns="45720" rIns="36000" bIns="45720" anchor="ctr">
            <a:spAutoFit/>
          </a:bodyPr>
          <a:lstStyle/>
          <a:p>
            <a:pPr algn="ctr" defTabSz="914330" eaLnBrk="1" fontAlgn="auto" hangingPunct="1">
              <a:lnSpc>
                <a:spcPct val="80000"/>
              </a:lnSpc>
              <a:spcBef>
                <a:spcPts val="0"/>
              </a:spcBef>
              <a:spcAft>
                <a:spcPts val="0"/>
              </a:spcAft>
              <a:defRPr/>
            </a:pPr>
            <a:r>
              <a:rPr lang="nb-NO" sz="8000" b="1" dirty="0">
                <a:solidFill>
                  <a:schemeClr val="bg1"/>
                </a:solidFill>
                <a:latin typeface="+mj-lt"/>
              </a:rPr>
              <a:t>Velkommen til løsningsverksted</a:t>
            </a:r>
          </a:p>
        </p:txBody>
      </p:sp>
      <p:sp>
        <p:nvSpPr>
          <p:cNvPr id="3" name="TextBox 2">
            <a:hlinkClick r:id="rId3"/>
            <a:extLst>
              <a:ext uri="{FF2B5EF4-FFF2-40B4-BE49-F238E27FC236}">
                <a16:creationId xmlns:a16="http://schemas.microsoft.com/office/drawing/2014/main" id="{A8ADFD8E-3DF1-4383-2AF5-AD3C73E51D09}"/>
              </a:ext>
            </a:extLst>
          </p:cNvPr>
          <p:cNvSpPr txBox="1"/>
          <p:nvPr/>
        </p:nvSpPr>
        <p:spPr>
          <a:xfrm>
            <a:off x="810722" y="5861661"/>
            <a:ext cx="4001121" cy="240066"/>
          </a:xfrm>
          <a:prstGeom prst="rect">
            <a:avLst/>
          </a:prstGeom>
          <a:noFill/>
          <a:effectLst>
            <a:outerShdw blurRad="274818" dist="50800" dir="5400000" algn="ctr" rotWithShape="0">
              <a:schemeClr val="bg2">
                <a:alpha val="0"/>
              </a:schemeClr>
            </a:outerShdw>
          </a:effectLst>
        </p:spPr>
        <p:txBody>
          <a:bodyPr wrap="square" lIns="36000" rIns="36000" anchor="ctr">
            <a:spAutoFit/>
          </a:bodyPr>
          <a:lstStyle/>
          <a:p>
            <a:pPr defTabSz="914330" eaLnBrk="1" fontAlgn="auto" hangingPunct="1">
              <a:lnSpc>
                <a:spcPct val="80000"/>
              </a:lnSpc>
              <a:spcBef>
                <a:spcPts val="0"/>
              </a:spcBef>
              <a:spcAft>
                <a:spcPts val="0"/>
              </a:spcAft>
              <a:defRPr/>
            </a:pPr>
            <a:r>
              <a:rPr lang="nb-NO" sz="1200" dirty="0">
                <a:solidFill>
                  <a:schemeClr val="bg1"/>
                </a:solidFill>
                <a:latin typeface="+mn-lt"/>
              </a:rPr>
              <a:t>Stad ungdomsråd og Tinkr</a:t>
            </a:r>
            <a:endParaRPr lang="en-US" sz="1200" kern="2000" dirty="0">
              <a:solidFill>
                <a:schemeClr val="bg1"/>
              </a:solidFill>
              <a:latin typeface="+mn-lt"/>
              <a:ea typeface="Open Sans" panose="020B0606030504020204" pitchFamily="34" charset="0"/>
              <a:cs typeface="Open Sans" panose="020B0606030504020204" pitchFamily="34" charset="0"/>
            </a:endParaRPr>
          </a:p>
        </p:txBody>
      </p:sp>
      <p:sp>
        <p:nvSpPr>
          <p:cNvPr id="6" name="TextBox 5">
            <a:hlinkClick r:id="rId3"/>
            <a:extLst>
              <a:ext uri="{FF2B5EF4-FFF2-40B4-BE49-F238E27FC236}">
                <a16:creationId xmlns:a16="http://schemas.microsoft.com/office/drawing/2014/main" id="{EC2A049E-3503-9220-4BF7-844C89E1B23C}"/>
              </a:ext>
            </a:extLst>
          </p:cNvPr>
          <p:cNvSpPr txBox="1"/>
          <p:nvPr/>
        </p:nvSpPr>
        <p:spPr>
          <a:xfrm>
            <a:off x="810722" y="6101727"/>
            <a:ext cx="4001121" cy="240066"/>
          </a:xfrm>
          <a:prstGeom prst="rect">
            <a:avLst/>
          </a:prstGeom>
          <a:noFill/>
          <a:effectLst>
            <a:outerShdw blurRad="274818" dist="50800" dir="5400000" algn="ctr" rotWithShape="0">
              <a:schemeClr val="bg2">
                <a:alpha val="0"/>
              </a:schemeClr>
            </a:outerShdw>
          </a:effectLst>
        </p:spPr>
        <p:txBody>
          <a:bodyPr wrap="square" lIns="36000" rIns="36000" anchor="ctr">
            <a:spAutoFit/>
          </a:bodyPr>
          <a:lstStyle/>
          <a:p>
            <a:pPr defTabSz="914330" eaLnBrk="1" fontAlgn="auto" hangingPunct="1">
              <a:lnSpc>
                <a:spcPct val="80000"/>
              </a:lnSpc>
              <a:spcBef>
                <a:spcPts val="0"/>
              </a:spcBef>
              <a:spcAft>
                <a:spcPts val="0"/>
              </a:spcAft>
              <a:defRPr/>
            </a:pPr>
            <a:r>
              <a:rPr lang="en-US" sz="1200" kern="2000" dirty="0">
                <a:solidFill>
                  <a:schemeClr val="bg1"/>
                </a:solidFill>
                <a:latin typeface="+mn-lt"/>
                <a:ea typeface="Open Sans" panose="020B0606030504020204" pitchFamily="34" charset="0"/>
                <a:cs typeface="Open Sans" panose="020B0606030504020204" pitchFamily="34" charset="0"/>
              </a:rPr>
              <a:t>31.12.2023</a:t>
            </a:r>
          </a:p>
        </p:txBody>
      </p:sp>
      <p:sp>
        <p:nvSpPr>
          <p:cNvPr id="4" name="TextBox 19">
            <a:hlinkClick r:id="rId3"/>
            <a:extLst>
              <a:ext uri="{FF2B5EF4-FFF2-40B4-BE49-F238E27FC236}">
                <a16:creationId xmlns:a16="http://schemas.microsoft.com/office/drawing/2014/main" id="{09AD98BE-156C-9414-1301-37A0AC55658E}"/>
              </a:ext>
            </a:extLst>
          </p:cNvPr>
          <p:cNvSpPr txBox="1"/>
          <p:nvPr/>
        </p:nvSpPr>
        <p:spPr>
          <a:xfrm>
            <a:off x="2062065" y="3582474"/>
            <a:ext cx="7679094" cy="1791260"/>
          </a:xfrm>
          <a:prstGeom prst="rect">
            <a:avLst/>
          </a:prstGeom>
          <a:noFill/>
          <a:effectLst>
            <a:outerShdw blurRad="274818" dist="50800" dir="5400000" algn="ctr" rotWithShape="0">
              <a:schemeClr val="bg2">
                <a:alpha val="0"/>
              </a:schemeClr>
            </a:outerShdw>
          </a:effectLst>
        </p:spPr>
        <p:txBody>
          <a:bodyPr wrap="square" lIns="36000" rIns="36000" anchor="ctr">
            <a:spAutoFit/>
          </a:bodyPr>
          <a:lstStyle/>
          <a:p>
            <a:pPr algn="ctr" defTabSz="914330" eaLnBrk="1" fontAlgn="auto" hangingPunct="1">
              <a:lnSpc>
                <a:spcPct val="80000"/>
              </a:lnSpc>
              <a:spcBef>
                <a:spcPts val="0"/>
              </a:spcBef>
              <a:spcAft>
                <a:spcPts val="0"/>
              </a:spcAft>
              <a:defRPr/>
            </a:pPr>
            <a:r>
              <a:rPr lang="nb-NO" sz="4600" b="1" kern="2000" dirty="0">
                <a:solidFill>
                  <a:schemeClr val="bg1"/>
                </a:solidFill>
                <a:latin typeface="Lato" panose="020F0502020204030203" pitchFamily="34" charset="0"/>
                <a:ea typeface="Lato" panose="020F0502020204030203" pitchFamily="34" charset="0"/>
                <a:cs typeface="Lato" panose="020F0502020204030203" pitchFamily="34" charset="0"/>
              </a:rPr>
              <a:t>Hvordan utvikle lokale løsninger på globale utfordringer?</a:t>
            </a:r>
            <a:endParaRPr lang="en-US" sz="4600" b="1" kern="2000"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770714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8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grpId="0" nodeType="withEffect">
                                  <p:stCondLst>
                                    <p:cond delay="8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000"/>
                                        <p:tgtEl>
                                          <p:spTgt spid="3"/>
                                        </p:tgtEl>
                                      </p:cBhvr>
                                    </p:animEffect>
                                  </p:childTnLst>
                                </p:cTn>
                              </p:par>
                              <p:par>
                                <p:cTn id="11" presetID="10" presetClass="entr" presetSubtype="0" fill="hold" grpId="0" nodeType="withEffect">
                                  <p:stCondLst>
                                    <p:cond delay="8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childTnLst>
                                </p:cTn>
                              </p:par>
                              <p:par>
                                <p:cTn id="14" presetID="10" presetClass="entr" presetSubtype="0" fill="hold" grpId="0" nodeType="withEffect">
                                  <p:stCondLst>
                                    <p:cond delay="8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1">
            <a:extLst>
              <a:ext uri="{FF2B5EF4-FFF2-40B4-BE49-F238E27FC236}">
                <a16:creationId xmlns:a16="http://schemas.microsoft.com/office/drawing/2014/main" id="{ACC29C6C-9AFD-0743-A936-3096A41BE586}"/>
              </a:ext>
            </a:extLst>
          </p:cNvPr>
          <p:cNvSpPr txBox="1">
            <a:spLocks/>
          </p:cNvSpPr>
          <p:nvPr/>
        </p:nvSpPr>
        <p:spPr>
          <a:xfrm>
            <a:off x="1500804" y="878507"/>
            <a:ext cx="4114649" cy="822778"/>
          </a:xfrm>
          <a:prstGeom prst="rect">
            <a:avLst/>
          </a:prstGeom>
        </p:spPr>
        <p:txBody>
          <a:bodyPr vert="horz" lIns="91440" tIns="0" rIns="360000" bIns="45720" rtlCol="0" anchor="t" anchorCtr="0">
            <a:noAutofit/>
          </a:bodyPr>
          <a:lstStyle>
            <a:lvl1pPr algn="l" defTabSz="914400" rtl="0" eaLnBrk="1" latinLnBrk="0" hangingPunct="1">
              <a:lnSpc>
                <a:spcPct val="90000"/>
              </a:lnSpc>
              <a:spcBef>
                <a:spcPct val="0"/>
              </a:spcBef>
              <a:buNone/>
              <a:defRPr sz="3600" b="0" i="0" kern="1200">
                <a:solidFill>
                  <a:schemeClr val="tx1"/>
                </a:solidFill>
                <a:latin typeface="+mj-lt"/>
                <a:ea typeface="System Font Regular" charset="0"/>
                <a:cs typeface="System Font Regular" charset="0"/>
              </a:defRPr>
            </a:lvl1pPr>
          </a:lstStyle>
          <a:p>
            <a:pPr>
              <a:lnSpc>
                <a:spcPct val="100000"/>
              </a:lnSpc>
            </a:pPr>
            <a:r>
              <a:rPr lang="nb-NO" b="1" i="0" kern="1200" dirty="0">
                <a:ea typeface="System Font Regular" charset="0"/>
                <a:cs typeface="System Font Regular" charset="0"/>
              </a:rPr>
              <a:t>Dette er planen!</a:t>
            </a:r>
          </a:p>
        </p:txBody>
      </p:sp>
      <p:grpSp>
        <p:nvGrpSpPr>
          <p:cNvPr id="12" name="Group 11">
            <a:extLst>
              <a:ext uri="{FF2B5EF4-FFF2-40B4-BE49-F238E27FC236}">
                <a16:creationId xmlns:a16="http://schemas.microsoft.com/office/drawing/2014/main" id="{47AFD6B5-1C05-5CBE-84BF-C85970D7FB16}"/>
              </a:ext>
            </a:extLst>
          </p:cNvPr>
          <p:cNvGrpSpPr/>
          <p:nvPr/>
        </p:nvGrpSpPr>
        <p:grpSpPr>
          <a:xfrm>
            <a:off x="7870150" y="1887428"/>
            <a:ext cx="3551812" cy="3829316"/>
            <a:chOff x="7870150" y="1887428"/>
            <a:chExt cx="3551812" cy="3829316"/>
          </a:xfrm>
        </p:grpSpPr>
        <p:sp>
          <p:nvSpPr>
            <p:cNvPr id="7" name="Rectangle 3">
              <a:extLst>
                <a:ext uri="{FF2B5EF4-FFF2-40B4-BE49-F238E27FC236}">
                  <a16:creationId xmlns:a16="http://schemas.microsoft.com/office/drawing/2014/main" id="{F48F1901-DE81-D082-E4A9-8EF51CAEB4C8}"/>
                </a:ext>
              </a:extLst>
            </p:cNvPr>
            <p:cNvSpPr/>
            <p:nvPr/>
          </p:nvSpPr>
          <p:spPr>
            <a:xfrm>
              <a:off x="7870150" y="1887428"/>
              <a:ext cx="3551812" cy="3829316"/>
            </a:xfrm>
            <a:prstGeom prst="rect">
              <a:avLst/>
            </a:prstGeom>
            <a:solidFill>
              <a:schemeClr val="bg2"/>
            </a:solidFill>
            <a:ln w="12700" cap="flat" cmpd="sng">
              <a:noFill/>
              <a:prstDash val="solid"/>
              <a:miter lim="800000"/>
            </a:ln>
            <a:effectLst>
              <a:outerShdw blurRad="234810" dist="50800" dir="5400000" algn="ctr" rotWithShape="0">
                <a:schemeClr val="accent2">
                  <a:lumMod val="50000"/>
                  <a:alpha val="20000"/>
                </a:schemeClr>
              </a:outerShdw>
            </a:effectLst>
          </p:spPr>
          <p:txBody>
            <a:bodyPr wrap="square" anchor="ctr">
              <a:spAutoFit/>
            </a:bodyPr>
            <a:lstStyle/>
            <a:p>
              <a:pPr algn="ctr"/>
              <a:endParaRPr lang="en-US" dirty="0"/>
            </a:p>
          </p:txBody>
        </p:sp>
        <p:sp>
          <p:nvSpPr>
            <p:cNvPr id="91" name="TextBox 22">
              <a:extLst>
                <a:ext uri="{FF2B5EF4-FFF2-40B4-BE49-F238E27FC236}">
                  <a16:creationId xmlns:a16="http://schemas.microsoft.com/office/drawing/2014/main" id="{8152E1B7-FEB0-8C1C-946F-2DA2CC745AC4}"/>
                </a:ext>
              </a:extLst>
            </p:cNvPr>
            <p:cNvSpPr txBox="1"/>
            <p:nvPr/>
          </p:nvSpPr>
          <p:spPr>
            <a:xfrm>
              <a:off x="8171618" y="2668635"/>
              <a:ext cx="1418454" cy="1746632"/>
            </a:xfrm>
            <a:prstGeom prst="rect">
              <a:avLst/>
            </a:prstGeom>
            <a:noFill/>
          </p:spPr>
          <p:txBody>
            <a:bodyPr wrap="square" rtlCol="0">
              <a:spAutoFit/>
            </a:bodyPr>
            <a:lstStyle/>
            <a:p>
              <a:pPr>
                <a:spcAft>
                  <a:spcPts val="600"/>
                </a:spcAft>
              </a:pPr>
              <a:r>
                <a:rPr lang="nb-NO" sz="1400" b="1" dirty="0">
                  <a:solidFill>
                    <a:schemeClr val="accent3"/>
                  </a:solidFill>
                  <a:latin typeface="+mj-lt"/>
                </a:rPr>
                <a:t>Bolk 5</a:t>
              </a:r>
            </a:p>
            <a:p>
              <a:pPr>
                <a:spcAft>
                  <a:spcPts val="600"/>
                </a:spcAft>
              </a:pPr>
              <a:r>
                <a:rPr lang="nb-NO" sz="1400" b="1" dirty="0">
                  <a:latin typeface="+mj-lt"/>
                </a:rPr>
                <a:t>Mikrotesting</a:t>
              </a:r>
            </a:p>
            <a:p>
              <a:pPr marL="15875">
                <a:spcAft>
                  <a:spcPts val="600"/>
                </a:spcAft>
              </a:pPr>
              <a:r>
                <a:rPr lang="nb-NO" sz="1050" dirty="0"/>
                <a:t>Rask sesjon med testing og tilbakemeldinger på løsningene dere utviklet og valgt ut.</a:t>
              </a:r>
            </a:p>
            <a:p>
              <a:pPr>
                <a:spcAft>
                  <a:spcPts val="600"/>
                </a:spcAft>
              </a:pPr>
              <a:endParaRPr lang="en-AU" sz="1200" b="1" dirty="0">
                <a:latin typeface="+mj-lt"/>
              </a:endParaRPr>
            </a:p>
          </p:txBody>
        </p:sp>
        <p:sp>
          <p:nvSpPr>
            <p:cNvPr id="95" name="TekstSylinder 61">
              <a:extLst>
                <a:ext uri="{FF2B5EF4-FFF2-40B4-BE49-F238E27FC236}">
                  <a16:creationId xmlns:a16="http://schemas.microsoft.com/office/drawing/2014/main" id="{A50F1D1F-62D3-883E-8E05-52F4876634D1}"/>
                </a:ext>
              </a:extLst>
            </p:cNvPr>
            <p:cNvSpPr txBox="1"/>
            <p:nvPr/>
          </p:nvSpPr>
          <p:spPr>
            <a:xfrm>
              <a:off x="8565829" y="4676454"/>
              <a:ext cx="726481" cy="307777"/>
            </a:xfrm>
            <a:prstGeom prst="rect">
              <a:avLst/>
            </a:prstGeom>
            <a:noFill/>
          </p:spPr>
          <p:txBody>
            <a:bodyPr wrap="none" rtlCol="0">
              <a:spAutoFit/>
            </a:bodyPr>
            <a:lstStyle/>
            <a:p>
              <a:pPr algn="l"/>
              <a:r>
                <a:rPr lang="nb-NO" sz="1400" dirty="0">
                  <a:latin typeface="+mj-lt"/>
                </a:rPr>
                <a:t>30 min</a:t>
              </a:r>
            </a:p>
          </p:txBody>
        </p:sp>
        <p:sp>
          <p:nvSpPr>
            <p:cNvPr id="18" name="TextBox 22">
              <a:extLst>
                <a:ext uri="{FF2B5EF4-FFF2-40B4-BE49-F238E27FC236}">
                  <a16:creationId xmlns:a16="http://schemas.microsoft.com/office/drawing/2014/main" id="{93053C32-AC5A-418A-782B-64C89CF2BBD7}"/>
                </a:ext>
              </a:extLst>
            </p:cNvPr>
            <p:cNvSpPr txBox="1"/>
            <p:nvPr/>
          </p:nvSpPr>
          <p:spPr>
            <a:xfrm>
              <a:off x="9731752" y="2668635"/>
              <a:ext cx="1537734" cy="2015936"/>
            </a:xfrm>
            <a:prstGeom prst="rect">
              <a:avLst/>
            </a:prstGeom>
            <a:noFill/>
          </p:spPr>
          <p:txBody>
            <a:bodyPr wrap="square" rtlCol="0">
              <a:spAutoFit/>
            </a:bodyPr>
            <a:lstStyle/>
            <a:p>
              <a:pPr>
                <a:spcAft>
                  <a:spcPts val="600"/>
                </a:spcAft>
              </a:pPr>
              <a:r>
                <a:rPr lang="nb-NO" sz="1400" b="1" dirty="0">
                  <a:solidFill>
                    <a:schemeClr val="accent3"/>
                  </a:solidFill>
                  <a:latin typeface="+mj-lt"/>
                </a:rPr>
                <a:t>Bolk 6</a:t>
              </a:r>
            </a:p>
            <a:p>
              <a:pPr>
                <a:spcAft>
                  <a:spcPts val="600"/>
                </a:spcAft>
              </a:pPr>
              <a:r>
                <a:rPr lang="nb-NO" sz="1400" b="1" dirty="0">
                  <a:latin typeface="+mj-lt"/>
                </a:rPr>
                <a:t>Forbered &amp; gjennomfør presentasjon</a:t>
              </a:r>
            </a:p>
            <a:p>
              <a:pPr marL="15875">
                <a:spcAft>
                  <a:spcPts val="600"/>
                </a:spcAft>
              </a:pPr>
              <a:r>
                <a:rPr lang="nb-NO" sz="1050" dirty="0"/>
                <a:t>Gruppene forbereder seg for å presentere arbeidet og sen skal alle gruppene </a:t>
              </a:r>
              <a:r>
                <a:rPr lang="nb-NO" sz="1050" dirty="0" err="1"/>
                <a:t>pitche</a:t>
              </a:r>
              <a:r>
                <a:rPr lang="nb-NO" sz="1050" dirty="0"/>
                <a:t>. </a:t>
              </a:r>
              <a:endParaRPr lang="en-AU" sz="1050" dirty="0"/>
            </a:p>
            <a:p>
              <a:pPr>
                <a:spcAft>
                  <a:spcPts val="600"/>
                </a:spcAft>
              </a:pPr>
              <a:endParaRPr lang="en-AU" sz="1200" b="1" dirty="0">
                <a:latin typeface="+mj-lt"/>
              </a:endParaRPr>
            </a:p>
          </p:txBody>
        </p:sp>
        <p:grpSp>
          <p:nvGrpSpPr>
            <p:cNvPr id="32" name="Group 225">
              <a:extLst>
                <a:ext uri="{FF2B5EF4-FFF2-40B4-BE49-F238E27FC236}">
                  <a16:creationId xmlns:a16="http://schemas.microsoft.com/office/drawing/2014/main" id="{49170684-6055-9D50-C54B-9DBD99C48855}"/>
                </a:ext>
              </a:extLst>
            </p:cNvPr>
            <p:cNvGrpSpPr/>
            <p:nvPr/>
          </p:nvGrpSpPr>
          <p:grpSpPr>
            <a:xfrm>
              <a:off x="8373237" y="4676454"/>
              <a:ext cx="201714" cy="231893"/>
              <a:chOff x="8372597" y="4191343"/>
              <a:chExt cx="457360" cy="525788"/>
            </a:xfrm>
            <a:noFill/>
          </p:grpSpPr>
          <p:sp>
            <p:nvSpPr>
              <p:cNvPr id="33" name="Free Form 226">
                <a:extLst>
                  <a:ext uri="{FF2B5EF4-FFF2-40B4-BE49-F238E27FC236}">
                    <a16:creationId xmlns:a16="http://schemas.microsoft.com/office/drawing/2014/main" id="{9276FA50-21A2-92E9-1058-40C8CEC49A8F}"/>
                  </a:ext>
                </a:extLst>
              </p:cNvPr>
              <p:cNvSpPr/>
              <p:nvPr/>
            </p:nvSpPr>
            <p:spPr>
              <a:xfrm>
                <a:off x="8599529" y="4416137"/>
                <a:ext cx="74830" cy="86460"/>
              </a:xfrm>
              <a:custGeom>
                <a:avLst/>
                <a:gdLst/>
                <a:ahLst/>
                <a:cxnLst/>
                <a:rect l="0" t="0" r="0" b="0"/>
                <a:pathLst>
                  <a:path w="74829" h="86459">
                    <a:moveTo>
                      <a:pt x="0" y="0"/>
                    </a:moveTo>
                    <a:lnTo>
                      <a:pt x="205" y="86459"/>
                    </a:lnTo>
                    <a:lnTo>
                      <a:pt x="74829" y="86459"/>
                    </a:lnTo>
                  </a:path>
                </a:pathLst>
              </a:custGeom>
              <a:noFill/>
              <a:ln w="19050" cap="flat" cmpd="sng">
                <a:solidFill>
                  <a:schemeClr val="tx1"/>
                </a:solidFill>
                <a:prstDash val="solid"/>
                <a:miter lim="800000"/>
              </a:ln>
            </p:spPr>
            <p:txBody>
              <a:bodyPr anchor="ctr">
                <a:spAutoFit/>
              </a:bodyPr>
              <a:lstStyle/>
              <a:p>
                <a:pPr algn="ctr"/>
                <a:endParaRPr lang="en-US" dirty="0"/>
              </a:p>
            </p:txBody>
          </p:sp>
          <p:sp>
            <p:nvSpPr>
              <p:cNvPr id="39" name="Free Form 227">
                <a:extLst>
                  <a:ext uri="{FF2B5EF4-FFF2-40B4-BE49-F238E27FC236}">
                    <a16:creationId xmlns:a16="http://schemas.microsoft.com/office/drawing/2014/main" id="{EF273257-337D-A8A1-9BDB-43E01BE3C7B9}"/>
                  </a:ext>
                </a:extLst>
              </p:cNvPr>
              <p:cNvSpPr/>
              <p:nvPr/>
            </p:nvSpPr>
            <p:spPr>
              <a:xfrm>
                <a:off x="8372597" y="4259770"/>
                <a:ext cx="457360" cy="457361"/>
              </a:xfrm>
              <a:custGeom>
                <a:avLst/>
                <a:gdLst/>
                <a:ahLst/>
                <a:cxnLst/>
                <a:rect l="0" t="0" r="0" b="0"/>
                <a:pathLst>
                  <a:path w="457360" h="457360">
                    <a:moveTo>
                      <a:pt x="457360" y="228684"/>
                    </a:moveTo>
                    <a:cubicBezTo>
                      <a:pt x="457360" y="102391"/>
                      <a:pt x="354978" y="0"/>
                      <a:pt x="228684" y="0"/>
                    </a:cubicBezTo>
                    <a:cubicBezTo>
                      <a:pt x="102391" y="0"/>
                      <a:pt x="0" y="102391"/>
                      <a:pt x="0" y="228684"/>
                    </a:cubicBezTo>
                    <a:cubicBezTo>
                      <a:pt x="0" y="354978"/>
                      <a:pt x="102391" y="457360"/>
                      <a:pt x="228684" y="457360"/>
                    </a:cubicBezTo>
                    <a:cubicBezTo>
                      <a:pt x="354978" y="457360"/>
                      <a:pt x="457360" y="354978"/>
                      <a:pt x="457360" y="228684"/>
                    </a:cubicBezTo>
                    <a:close/>
                  </a:path>
                </a:pathLst>
              </a:custGeom>
              <a:noFill/>
              <a:ln w="19050" cap="rnd" cmpd="sng">
                <a:solidFill>
                  <a:schemeClr val="tx1"/>
                </a:solidFill>
                <a:prstDash val="solid"/>
                <a:miter lim="800000"/>
              </a:ln>
            </p:spPr>
            <p:txBody>
              <a:bodyPr anchor="ctr">
                <a:spAutoFit/>
              </a:bodyPr>
              <a:lstStyle/>
              <a:p>
                <a:pPr algn="ctr"/>
                <a:endParaRPr lang="en-US" dirty="0"/>
              </a:p>
            </p:txBody>
          </p:sp>
          <p:sp>
            <p:nvSpPr>
              <p:cNvPr id="41" name="Free Form 228">
                <a:extLst>
                  <a:ext uri="{FF2B5EF4-FFF2-40B4-BE49-F238E27FC236}">
                    <a16:creationId xmlns:a16="http://schemas.microsoft.com/office/drawing/2014/main" id="{3C2437AB-342D-74E7-01B8-27D04FB85B3C}"/>
                  </a:ext>
                </a:extLst>
              </p:cNvPr>
              <p:cNvSpPr/>
              <p:nvPr/>
            </p:nvSpPr>
            <p:spPr>
              <a:xfrm>
                <a:off x="8555163" y="4191343"/>
                <a:ext cx="92225" cy="0"/>
              </a:xfrm>
              <a:custGeom>
                <a:avLst/>
                <a:gdLst/>
                <a:ahLst/>
                <a:cxnLst/>
                <a:rect l="0" t="0" r="0" b="0"/>
                <a:pathLst>
                  <a:path w="92225">
                    <a:moveTo>
                      <a:pt x="0" y="0"/>
                    </a:moveTo>
                    <a:lnTo>
                      <a:pt x="92225" y="0"/>
                    </a:lnTo>
                  </a:path>
                </a:pathLst>
              </a:custGeom>
              <a:noFill/>
              <a:ln w="19050" cap="rnd" cmpd="sng">
                <a:solidFill>
                  <a:schemeClr val="tx1"/>
                </a:solidFill>
                <a:prstDash val="solid"/>
                <a:miter lim="800000"/>
              </a:ln>
            </p:spPr>
            <p:txBody>
              <a:bodyPr anchor="ctr">
                <a:spAutoFit/>
              </a:bodyPr>
              <a:lstStyle/>
              <a:p>
                <a:pPr algn="ctr"/>
                <a:endParaRPr lang="en-US" dirty="0"/>
              </a:p>
            </p:txBody>
          </p:sp>
        </p:grpSp>
        <p:sp>
          <p:nvSpPr>
            <p:cNvPr id="44" name="TekstSylinder 61">
              <a:extLst>
                <a:ext uri="{FF2B5EF4-FFF2-40B4-BE49-F238E27FC236}">
                  <a16:creationId xmlns:a16="http://schemas.microsoft.com/office/drawing/2014/main" id="{9D375BB0-5073-146E-2030-7464988AA84F}"/>
                </a:ext>
              </a:extLst>
            </p:cNvPr>
            <p:cNvSpPr txBox="1"/>
            <p:nvPr/>
          </p:nvSpPr>
          <p:spPr>
            <a:xfrm>
              <a:off x="10046286" y="4676454"/>
              <a:ext cx="745717" cy="307777"/>
            </a:xfrm>
            <a:prstGeom prst="rect">
              <a:avLst/>
            </a:prstGeom>
            <a:noFill/>
          </p:spPr>
          <p:txBody>
            <a:bodyPr wrap="none" rtlCol="0">
              <a:spAutoFit/>
            </a:bodyPr>
            <a:lstStyle/>
            <a:p>
              <a:pPr algn="l"/>
              <a:r>
                <a:rPr lang="nb-NO" sz="1400" dirty="0">
                  <a:latin typeface="+mj-lt"/>
                </a:rPr>
                <a:t>55 min</a:t>
              </a:r>
            </a:p>
          </p:txBody>
        </p:sp>
        <p:grpSp>
          <p:nvGrpSpPr>
            <p:cNvPr id="45" name="Group 225">
              <a:extLst>
                <a:ext uri="{FF2B5EF4-FFF2-40B4-BE49-F238E27FC236}">
                  <a16:creationId xmlns:a16="http://schemas.microsoft.com/office/drawing/2014/main" id="{5FD1444F-E413-B562-162E-4764B9643105}"/>
                </a:ext>
              </a:extLst>
            </p:cNvPr>
            <p:cNvGrpSpPr/>
            <p:nvPr/>
          </p:nvGrpSpPr>
          <p:grpSpPr>
            <a:xfrm>
              <a:off x="9853694" y="4676454"/>
              <a:ext cx="201714" cy="231893"/>
              <a:chOff x="8372597" y="4191343"/>
              <a:chExt cx="457360" cy="525788"/>
            </a:xfrm>
            <a:noFill/>
          </p:grpSpPr>
          <p:sp>
            <p:nvSpPr>
              <p:cNvPr id="46" name="Free Form 226">
                <a:extLst>
                  <a:ext uri="{FF2B5EF4-FFF2-40B4-BE49-F238E27FC236}">
                    <a16:creationId xmlns:a16="http://schemas.microsoft.com/office/drawing/2014/main" id="{3DDC1FB0-70D8-89C6-9275-411D3AD4863B}"/>
                  </a:ext>
                </a:extLst>
              </p:cNvPr>
              <p:cNvSpPr/>
              <p:nvPr/>
            </p:nvSpPr>
            <p:spPr>
              <a:xfrm>
                <a:off x="8599529" y="4416137"/>
                <a:ext cx="74830" cy="86460"/>
              </a:xfrm>
              <a:custGeom>
                <a:avLst/>
                <a:gdLst/>
                <a:ahLst/>
                <a:cxnLst/>
                <a:rect l="0" t="0" r="0" b="0"/>
                <a:pathLst>
                  <a:path w="74829" h="86459">
                    <a:moveTo>
                      <a:pt x="0" y="0"/>
                    </a:moveTo>
                    <a:lnTo>
                      <a:pt x="205" y="86459"/>
                    </a:lnTo>
                    <a:lnTo>
                      <a:pt x="74829" y="86459"/>
                    </a:lnTo>
                  </a:path>
                </a:pathLst>
              </a:custGeom>
              <a:noFill/>
              <a:ln w="19050" cap="flat" cmpd="sng">
                <a:solidFill>
                  <a:schemeClr val="tx1"/>
                </a:solidFill>
                <a:prstDash val="solid"/>
                <a:miter lim="800000"/>
              </a:ln>
            </p:spPr>
            <p:txBody>
              <a:bodyPr anchor="ctr">
                <a:spAutoFit/>
              </a:bodyPr>
              <a:lstStyle/>
              <a:p>
                <a:pPr algn="ctr"/>
                <a:endParaRPr lang="en-US" dirty="0"/>
              </a:p>
            </p:txBody>
          </p:sp>
          <p:sp>
            <p:nvSpPr>
              <p:cNvPr id="47" name="Free Form 227">
                <a:extLst>
                  <a:ext uri="{FF2B5EF4-FFF2-40B4-BE49-F238E27FC236}">
                    <a16:creationId xmlns:a16="http://schemas.microsoft.com/office/drawing/2014/main" id="{AB1FBF85-269E-6E4D-44FC-10DE1010036C}"/>
                  </a:ext>
                </a:extLst>
              </p:cNvPr>
              <p:cNvSpPr/>
              <p:nvPr/>
            </p:nvSpPr>
            <p:spPr>
              <a:xfrm>
                <a:off x="8372597" y="4259770"/>
                <a:ext cx="457360" cy="457361"/>
              </a:xfrm>
              <a:custGeom>
                <a:avLst/>
                <a:gdLst/>
                <a:ahLst/>
                <a:cxnLst/>
                <a:rect l="0" t="0" r="0" b="0"/>
                <a:pathLst>
                  <a:path w="457360" h="457360">
                    <a:moveTo>
                      <a:pt x="457360" y="228684"/>
                    </a:moveTo>
                    <a:cubicBezTo>
                      <a:pt x="457360" y="102391"/>
                      <a:pt x="354978" y="0"/>
                      <a:pt x="228684" y="0"/>
                    </a:cubicBezTo>
                    <a:cubicBezTo>
                      <a:pt x="102391" y="0"/>
                      <a:pt x="0" y="102391"/>
                      <a:pt x="0" y="228684"/>
                    </a:cubicBezTo>
                    <a:cubicBezTo>
                      <a:pt x="0" y="354978"/>
                      <a:pt x="102391" y="457360"/>
                      <a:pt x="228684" y="457360"/>
                    </a:cubicBezTo>
                    <a:cubicBezTo>
                      <a:pt x="354978" y="457360"/>
                      <a:pt x="457360" y="354978"/>
                      <a:pt x="457360" y="228684"/>
                    </a:cubicBezTo>
                    <a:close/>
                  </a:path>
                </a:pathLst>
              </a:custGeom>
              <a:noFill/>
              <a:ln w="19050" cap="rnd" cmpd="sng">
                <a:solidFill>
                  <a:schemeClr val="tx1"/>
                </a:solidFill>
                <a:prstDash val="solid"/>
                <a:miter lim="800000"/>
              </a:ln>
            </p:spPr>
            <p:txBody>
              <a:bodyPr anchor="ctr">
                <a:spAutoFit/>
              </a:bodyPr>
              <a:lstStyle/>
              <a:p>
                <a:pPr algn="ctr"/>
                <a:endParaRPr lang="en-US" dirty="0"/>
              </a:p>
            </p:txBody>
          </p:sp>
          <p:sp>
            <p:nvSpPr>
              <p:cNvPr id="48" name="Free Form 228">
                <a:extLst>
                  <a:ext uri="{FF2B5EF4-FFF2-40B4-BE49-F238E27FC236}">
                    <a16:creationId xmlns:a16="http://schemas.microsoft.com/office/drawing/2014/main" id="{9341A76D-8BB3-9688-4650-A89230B6EE3D}"/>
                  </a:ext>
                </a:extLst>
              </p:cNvPr>
              <p:cNvSpPr/>
              <p:nvPr/>
            </p:nvSpPr>
            <p:spPr>
              <a:xfrm>
                <a:off x="8555163" y="4191343"/>
                <a:ext cx="92225" cy="0"/>
              </a:xfrm>
              <a:custGeom>
                <a:avLst/>
                <a:gdLst/>
                <a:ahLst/>
                <a:cxnLst/>
                <a:rect l="0" t="0" r="0" b="0"/>
                <a:pathLst>
                  <a:path w="92225">
                    <a:moveTo>
                      <a:pt x="0" y="0"/>
                    </a:moveTo>
                    <a:lnTo>
                      <a:pt x="92225" y="0"/>
                    </a:lnTo>
                  </a:path>
                </a:pathLst>
              </a:custGeom>
              <a:noFill/>
              <a:ln w="19050" cap="rnd" cmpd="sng">
                <a:solidFill>
                  <a:schemeClr val="tx1"/>
                </a:solidFill>
                <a:prstDash val="solid"/>
                <a:miter lim="800000"/>
              </a:ln>
            </p:spPr>
            <p:txBody>
              <a:bodyPr anchor="ctr">
                <a:spAutoFit/>
              </a:bodyPr>
              <a:lstStyle/>
              <a:p>
                <a:pPr algn="ctr"/>
                <a:endParaRPr lang="en-US" dirty="0"/>
              </a:p>
            </p:txBody>
          </p:sp>
        </p:grpSp>
      </p:grpSp>
      <p:grpSp>
        <p:nvGrpSpPr>
          <p:cNvPr id="2" name="Group 1">
            <a:extLst>
              <a:ext uri="{FF2B5EF4-FFF2-40B4-BE49-F238E27FC236}">
                <a16:creationId xmlns:a16="http://schemas.microsoft.com/office/drawing/2014/main" id="{477A75A8-AAB3-C0C6-7004-93F3433618D1}"/>
              </a:ext>
            </a:extLst>
          </p:cNvPr>
          <p:cNvGrpSpPr/>
          <p:nvPr/>
        </p:nvGrpSpPr>
        <p:grpSpPr>
          <a:xfrm>
            <a:off x="624285" y="1887428"/>
            <a:ext cx="6897986" cy="3829316"/>
            <a:chOff x="624285" y="1887428"/>
            <a:chExt cx="7070650" cy="3829316"/>
          </a:xfrm>
        </p:grpSpPr>
        <p:sp>
          <p:nvSpPr>
            <p:cNvPr id="3" name="Rectangle 3">
              <a:extLst>
                <a:ext uri="{FF2B5EF4-FFF2-40B4-BE49-F238E27FC236}">
                  <a16:creationId xmlns:a16="http://schemas.microsoft.com/office/drawing/2014/main" id="{5B2A97FE-4D6A-3573-4DFF-CC401B19A6AD}"/>
                </a:ext>
              </a:extLst>
            </p:cNvPr>
            <p:cNvSpPr/>
            <p:nvPr/>
          </p:nvSpPr>
          <p:spPr>
            <a:xfrm>
              <a:off x="624285" y="1887428"/>
              <a:ext cx="7070650" cy="3829316"/>
            </a:xfrm>
            <a:prstGeom prst="rect">
              <a:avLst/>
            </a:prstGeom>
            <a:solidFill>
              <a:schemeClr val="bg2"/>
            </a:solidFill>
            <a:ln w="12700" cap="flat" cmpd="sng">
              <a:noFill/>
              <a:prstDash val="solid"/>
              <a:miter lim="800000"/>
            </a:ln>
            <a:effectLst>
              <a:outerShdw blurRad="234810" dist="50800" dir="5400000" algn="ctr" rotWithShape="0">
                <a:schemeClr val="accent2">
                  <a:lumMod val="50000"/>
                  <a:alpha val="20000"/>
                </a:schemeClr>
              </a:outerShdw>
            </a:effectLst>
          </p:spPr>
          <p:txBody>
            <a:bodyPr wrap="square" anchor="ctr">
              <a:spAutoFit/>
            </a:bodyPr>
            <a:lstStyle/>
            <a:p>
              <a:pPr algn="ctr"/>
              <a:endParaRPr lang="en-US" dirty="0"/>
            </a:p>
          </p:txBody>
        </p:sp>
        <p:sp>
          <p:nvSpPr>
            <p:cNvPr id="80" name="TextBox 20">
              <a:extLst>
                <a:ext uri="{FF2B5EF4-FFF2-40B4-BE49-F238E27FC236}">
                  <a16:creationId xmlns:a16="http://schemas.microsoft.com/office/drawing/2014/main" id="{02006263-0F48-0A8A-4469-7E1446B07756}"/>
                </a:ext>
              </a:extLst>
            </p:cNvPr>
            <p:cNvSpPr txBox="1"/>
            <p:nvPr/>
          </p:nvSpPr>
          <p:spPr>
            <a:xfrm>
              <a:off x="2164349" y="2668635"/>
              <a:ext cx="1709914" cy="1461939"/>
            </a:xfrm>
            <a:prstGeom prst="rect">
              <a:avLst/>
            </a:prstGeom>
            <a:noFill/>
          </p:spPr>
          <p:txBody>
            <a:bodyPr wrap="square" rtlCol="0">
              <a:spAutoFit/>
            </a:bodyPr>
            <a:lstStyle/>
            <a:p>
              <a:pPr>
                <a:spcAft>
                  <a:spcPts val="600"/>
                </a:spcAft>
              </a:pPr>
              <a:r>
                <a:rPr lang="en-AU" sz="1400" b="1" dirty="0" err="1">
                  <a:solidFill>
                    <a:schemeClr val="accent3"/>
                  </a:solidFill>
                  <a:latin typeface="+mj-lt"/>
                </a:rPr>
                <a:t>Bolk</a:t>
              </a:r>
              <a:r>
                <a:rPr lang="en-AU" sz="1400" b="1" dirty="0">
                  <a:solidFill>
                    <a:schemeClr val="accent3"/>
                  </a:solidFill>
                  <a:latin typeface="+mj-lt"/>
                </a:rPr>
                <a:t> 2 </a:t>
              </a:r>
              <a:br>
                <a:rPr lang="en-AU" sz="1400" b="1" dirty="0">
                  <a:latin typeface="+mj-lt"/>
                </a:rPr>
              </a:br>
              <a:r>
                <a:rPr lang="en-AU" sz="1400" b="1" dirty="0" err="1">
                  <a:latin typeface="+mj-lt"/>
                </a:rPr>
                <a:t>Bli</a:t>
              </a:r>
              <a:r>
                <a:rPr lang="en-AU" sz="1400" b="1" dirty="0">
                  <a:latin typeface="+mj-lt"/>
                </a:rPr>
                <a:t> </a:t>
              </a:r>
              <a:r>
                <a:rPr lang="en-AU" sz="1400" b="1" dirty="0" err="1">
                  <a:latin typeface="+mj-lt"/>
                </a:rPr>
                <a:t>kjent</a:t>
              </a:r>
              <a:r>
                <a:rPr lang="en-AU" sz="1400" b="1" dirty="0">
                  <a:latin typeface="+mj-lt"/>
                </a:rPr>
                <a:t> med </a:t>
              </a:r>
              <a:r>
                <a:rPr lang="en-AU" sz="1400" b="1" dirty="0" err="1">
                  <a:latin typeface="+mj-lt"/>
                </a:rPr>
                <a:t>gruppen</a:t>
              </a:r>
              <a:endParaRPr lang="en-AU" sz="1400" b="1" dirty="0">
                <a:latin typeface="+mj-lt"/>
              </a:endParaRPr>
            </a:p>
            <a:p>
              <a:pPr>
                <a:spcAft>
                  <a:spcPts val="600"/>
                </a:spcAft>
              </a:pPr>
              <a:r>
                <a:rPr lang="en-AU" sz="1050" dirty="0" err="1"/>
                <a:t>Litt</a:t>
              </a:r>
              <a:r>
                <a:rPr lang="en-AU" sz="1050" dirty="0"/>
                <a:t> ice-</a:t>
              </a:r>
              <a:r>
                <a:rPr lang="en-AU" sz="1050" dirty="0" err="1"/>
                <a:t>breakerøvelser</a:t>
              </a:r>
              <a:r>
                <a:rPr lang="en-AU" sz="1050" dirty="0"/>
                <a:t> for at </a:t>
              </a:r>
              <a:r>
                <a:rPr lang="en-AU" sz="1050" dirty="0" err="1"/>
                <a:t>dere</a:t>
              </a:r>
              <a:r>
                <a:rPr lang="en-AU" sz="1050" dirty="0"/>
                <a:t> </a:t>
              </a:r>
              <a:r>
                <a:rPr lang="en-AU" sz="1050" dirty="0" err="1"/>
                <a:t>skal</a:t>
              </a:r>
              <a:r>
                <a:rPr lang="en-AU" sz="1050" dirty="0"/>
                <a:t> </a:t>
              </a:r>
              <a:r>
                <a:rPr lang="en-AU" sz="1050" dirty="0" err="1"/>
                <a:t>bli</a:t>
              </a:r>
              <a:r>
                <a:rPr lang="en-AU" sz="1050" dirty="0"/>
                <a:t> </a:t>
              </a:r>
              <a:r>
                <a:rPr lang="en-AU" sz="1050" dirty="0" err="1"/>
                <a:t>kjent</a:t>
              </a:r>
              <a:r>
                <a:rPr lang="en-AU" sz="1050" dirty="0"/>
                <a:t> med </a:t>
              </a:r>
              <a:r>
                <a:rPr lang="en-AU" sz="1050" dirty="0" err="1"/>
                <a:t>hverandre</a:t>
              </a:r>
              <a:r>
                <a:rPr lang="en-AU" sz="1050" dirty="0"/>
                <a:t> </a:t>
              </a:r>
              <a:r>
                <a:rPr lang="en-AU" sz="1050" dirty="0" err="1"/>
                <a:t>og</a:t>
              </a:r>
              <a:r>
                <a:rPr lang="en-AU" sz="1050" dirty="0"/>
                <a:t> ha det </a:t>
              </a:r>
              <a:r>
                <a:rPr lang="en-AU" sz="1050" dirty="0" err="1"/>
                <a:t>litt</a:t>
              </a:r>
              <a:r>
                <a:rPr lang="en-AU" sz="1050" dirty="0"/>
                <a:t> </a:t>
              </a:r>
              <a:r>
                <a:rPr lang="en-AU" sz="1050" dirty="0" err="1"/>
                <a:t>gøy</a:t>
              </a:r>
              <a:r>
                <a:rPr lang="en-AU" sz="1050" dirty="0"/>
                <a:t> I </a:t>
              </a:r>
              <a:r>
                <a:rPr lang="en-AU" sz="1050" dirty="0" err="1"/>
                <a:t>gruppene</a:t>
              </a:r>
              <a:endParaRPr lang="en-AU" sz="1050" dirty="0"/>
            </a:p>
          </p:txBody>
        </p:sp>
        <p:sp>
          <p:nvSpPr>
            <p:cNvPr id="84" name="TekstSylinder 44">
              <a:extLst>
                <a:ext uri="{FF2B5EF4-FFF2-40B4-BE49-F238E27FC236}">
                  <a16:creationId xmlns:a16="http://schemas.microsoft.com/office/drawing/2014/main" id="{F6FB2140-0883-C80B-2FFF-0FF613CE5083}"/>
                </a:ext>
              </a:extLst>
            </p:cNvPr>
            <p:cNvSpPr txBox="1"/>
            <p:nvPr/>
          </p:nvSpPr>
          <p:spPr>
            <a:xfrm>
              <a:off x="2429172" y="4676454"/>
              <a:ext cx="745717" cy="307777"/>
            </a:xfrm>
            <a:prstGeom prst="rect">
              <a:avLst/>
            </a:prstGeom>
            <a:noFill/>
          </p:spPr>
          <p:txBody>
            <a:bodyPr wrap="none" rtlCol="0">
              <a:spAutoFit/>
            </a:bodyPr>
            <a:lstStyle/>
            <a:p>
              <a:pPr algn="l"/>
              <a:r>
                <a:rPr lang="nb-NO" sz="1400" dirty="0">
                  <a:latin typeface="+mj-lt"/>
                </a:rPr>
                <a:t>20 min</a:t>
              </a:r>
            </a:p>
          </p:txBody>
        </p:sp>
        <p:sp>
          <p:nvSpPr>
            <p:cNvPr id="85" name="TextBox 20">
              <a:extLst>
                <a:ext uri="{FF2B5EF4-FFF2-40B4-BE49-F238E27FC236}">
                  <a16:creationId xmlns:a16="http://schemas.microsoft.com/office/drawing/2014/main" id="{1075366C-8302-FBAC-EBE9-0F912EE10FC5}"/>
                </a:ext>
              </a:extLst>
            </p:cNvPr>
            <p:cNvSpPr txBox="1"/>
            <p:nvPr/>
          </p:nvSpPr>
          <p:spPr>
            <a:xfrm>
              <a:off x="829366" y="2668635"/>
              <a:ext cx="1360839" cy="1892826"/>
            </a:xfrm>
            <a:prstGeom prst="rect">
              <a:avLst/>
            </a:prstGeom>
            <a:noFill/>
          </p:spPr>
          <p:txBody>
            <a:bodyPr wrap="square" rtlCol="0">
              <a:spAutoFit/>
            </a:bodyPr>
            <a:lstStyle/>
            <a:p>
              <a:pPr>
                <a:spcAft>
                  <a:spcPts val="600"/>
                </a:spcAft>
              </a:pPr>
              <a:r>
                <a:rPr lang="en-AU" sz="1400" b="1" dirty="0" err="1">
                  <a:solidFill>
                    <a:schemeClr val="accent3"/>
                  </a:solidFill>
                  <a:latin typeface="+mj-lt"/>
                </a:rPr>
                <a:t>Bolk</a:t>
              </a:r>
              <a:r>
                <a:rPr lang="en-AU" sz="1400" b="1" dirty="0">
                  <a:solidFill>
                    <a:schemeClr val="accent3"/>
                  </a:solidFill>
                  <a:latin typeface="+mj-lt"/>
                </a:rPr>
                <a:t> 1 </a:t>
              </a:r>
              <a:br>
                <a:rPr lang="en-AU" sz="1400" b="1" dirty="0">
                  <a:latin typeface="+mj-lt"/>
                </a:rPr>
              </a:br>
              <a:r>
                <a:rPr lang="en-AU" sz="1400" b="1" dirty="0" err="1">
                  <a:latin typeface="+mj-lt"/>
                </a:rPr>
                <a:t>Introduksjon</a:t>
              </a:r>
              <a:endParaRPr lang="en-AU" sz="1400" b="1" dirty="0">
                <a:latin typeface="+mj-lt"/>
              </a:endParaRPr>
            </a:p>
            <a:p>
              <a:pPr algn="l" rtl="0" fontAlgn="ctr"/>
              <a:r>
                <a:rPr lang="nb-NO" sz="1050" b="0" i="0" u="none" strike="noStrike" dirty="0">
                  <a:solidFill>
                    <a:srgbClr val="282B3B"/>
                  </a:solidFill>
                  <a:effectLst/>
                  <a:latin typeface="Lato" panose="020F0502020204030203" pitchFamily="34" charset="0"/>
                </a:rPr>
                <a:t>Velkommen, mål, agenda &amp; kreative husregler</a:t>
              </a:r>
            </a:p>
            <a:p>
              <a:pPr algn="l" rtl="0" fontAlgn="ctr"/>
              <a:r>
                <a:rPr lang="nb-NO" sz="1050" b="0" i="0" u="none" strike="noStrike" dirty="0">
                  <a:solidFill>
                    <a:srgbClr val="282B3B"/>
                  </a:solidFill>
                  <a:effectLst/>
                  <a:latin typeface="Lato" panose="020F0502020204030203" pitchFamily="34" charset="0"/>
                </a:rPr>
                <a:t>Hva er innovasjon &amp; innovasjons-prosessen som løsningsverkstedet tar utgangspunkt i</a:t>
              </a:r>
            </a:p>
          </p:txBody>
        </p:sp>
        <p:sp>
          <p:nvSpPr>
            <p:cNvPr id="88" name="TekstSylinder 55">
              <a:extLst>
                <a:ext uri="{FF2B5EF4-FFF2-40B4-BE49-F238E27FC236}">
                  <a16:creationId xmlns:a16="http://schemas.microsoft.com/office/drawing/2014/main" id="{0CFA8C9C-C246-7FAE-31BD-F4A4E3FBC5B3}"/>
                </a:ext>
              </a:extLst>
            </p:cNvPr>
            <p:cNvSpPr txBox="1"/>
            <p:nvPr/>
          </p:nvSpPr>
          <p:spPr>
            <a:xfrm>
              <a:off x="1145156" y="4676454"/>
              <a:ext cx="686406" cy="307777"/>
            </a:xfrm>
            <a:prstGeom prst="rect">
              <a:avLst/>
            </a:prstGeom>
            <a:noFill/>
          </p:spPr>
          <p:txBody>
            <a:bodyPr wrap="none" rtlCol="0">
              <a:spAutoFit/>
            </a:bodyPr>
            <a:lstStyle/>
            <a:p>
              <a:pPr algn="l"/>
              <a:r>
                <a:rPr lang="nb-NO" sz="1400" dirty="0">
                  <a:latin typeface="+mj-lt"/>
                </a:rPr>
                <a:t>30 min</a:t>
              </a:r>
            </a:p>
          </p:txBody>
        </p:sp>
        <p:sp>
          <p:nvSpPr>
            <p:cNvPr id="5" name="TextBox 20">
              <a:extLst>
                <a:ext uri="{FF2B5EF4-FFF2-40B4-BE49-F238E27FC236}">
                  <a16:creationId xmlns:a16="http://schemas.microsoft.com/office/drawing/2014/main" id="{A891931C-5978-8A3D-C52E-BA690E43A8BD}"/>
                </a:ext>
              </a:extLst>
            </p:cNvPr>
            <p:cNvSpPr txBox="1"/>
            <p:nvPr/>
          </p:nvSpPr>
          <p:spPr>
            <a:xfrm>
              <a:off x="3957819" y="2668635"/>
              <a:ext cx="1909759" cy="1569660"/>
            </a:xfrm>
            <a:prstGeom prst="rect">
              <a:avLst/>
            </a:prstGeom>
            <a:noFill/>
          </p:spPr>
          <p:txBody>
            <a:bodyPr wrap="square" rtlCol="0">
              <a:spAutoFit/>
            </a:bodyPr>
            <a:lstStyle/>
            <a:p>
              <a:pPr>
                <a:spcAft>
                  <a:spcPts val="600"/>
                </a:spcAft>
              </a:pPr>
              <a:r>
                <a:rPr lang="nb-NO" sz="1400" b="1" dirty="0">
                  <a:solidFill>
                    <a:schemeClr val="accent3"/>
                  </a:solidFill>
                  <a:latin typeface="+mj-lt"/>
                </a:rPr>
                <a:t>Bolk 3</a:t>
              </a:r>
              <a:br>
                <a:rPr lang="nb-NO" sz="1400" b="1" dirty="0">
                  <a:latin typeface="+mj-lt"/>
                </a:rPr>
              </a:br>
              <a:r>
                <a:rPr lang="nb-NO" sz="1400" b="1" dirty="0">
                  <a:latin typeface="+mj-lt"/>
                </a:rPr>
                <a:t>Utforsk problemstillingene dere skal jobbe med</a:t>
              </a:r>
            </a:p>
            <a:p>
              <a:pPr>
                <a:spcAft>
                  <a:spcPts val="600"/>
                </a:spcAft>
              </a:pPr>
              <a:r>
                <a:rPr lang="nb-NO" sz="1050" dirty="0"/>
                <a:t>Presentasjon &amp; dypdykk i problemstillingene deres</a:t>
              </a:r>
            </a:p>
          </p:txBody>
        </p:sp>
        <p:sp>
          <p:nvSpPr>
            <p:cNvPr id="17" name="TekstSylinder 44">
              <a:extLst>
                <a:ext uri="{FF2B5EF4-FFF2-40B4-BE49-F238E27FC236}">
                  <a16:creationId xmlns:a16="http://schemas.microsoft.com/office/drawing/2014/main" id="{8D09354A-4E5C-11BE-49C2-F09E4C519F88}"/>
                </a:ext>
              </a:extLst>
            </p:cNvPr>
            <p:cNvSpPr txBox="1"/>
            <p:nvPr/>
          </p:nvSpPr>
          <p:spPr>
            <a:xfrm>
              <a:off x="4165411" y="4676454"/>
              <a:ext cx="745717" cy="307777"/>
            </a:xfrm>
            <a:prstGeom prst="rect">
              <a:avLst/>
            </a:prstGeom>
            <a:noFill/>
          </p:spPr>
          <p:txBody>
            <a:bodyPr wrap="none" rtlCol="0">
              <a:spAutoFit/>
            </a:bodyPr>
            <a:lstStyle/>
            <a:p>
              <a:pPr algn="l"/>
              <a:r>
                <a:rPr lang="nb-NO" sz="1400" dirty="0">
                  <a:latin typeface="+mj-lt"/>
                </a:rPr>
                <a:t>40 min</a:t>
              </a:r>
            </a:p>
          </p:txBody>
        </p:sp>
        <p:grpSp>
          <p:nvGrpSpPr>
            <p:cNvPr id="49" name="Group 225">
              <a:extLst>
                <a:ext uri="{FF2B5EF4-FFF2-40B4-BE49-F238E27FC236}">
                  <a16:creationId xmlns:a16="http://schemas.microsoft.com/office/drawing/2014/main" id="{3AD2358A-19D2-24CB-C16C-1E1AC5144AA0}"/>
                </a:ext>
              </a:extLst>
            </p:cNvPr>
            <p:cNvGrpSpPr/>
            <p:nvPr/>
          </p:nvGrpSpPr>
          <p:grpSpPr>
            <a:xfrm>
              <a:off x="953371" y="4676454"/>
              <a:ext cx="201714" cy="231893"/>
              <a:chOff x="8372597" y="4191343"/>
              <a:chExt cx="457360" cy="525788"/>
            </a:xfrm>
            <a:noFill/>
          </p:grpSpPr>
          <p:sp>
            <p:nvSpPr>
              <p:cNvPr id="50" name="Free Form 226">
                <a:extLst>
                  <a:ext uri="{FF2B5EF4-FFF2-40B4-BE49-F238E27FC236}">
                    <a16:creationId xmlns:a16="http://schemas.microsoft.com/office/drawing/2014/main" id="{F0F151B8-18F8-6B69-C89D-44A0608F8259}"/>
                  </a:ext>
                </a:extLst>
              </p:cNvPr>
              <p:cNvSpPr/>
              <p:nvPr/>
            </p:nvSpPr>
            <p:spPr>
              <a:xfrm>
                <a:off x="8599529" y="4416137"/>
                <a:ext cx="74830" cy="86460"/>
              </a:xfrm>
              <a:custGeom>
                <a:avLst/>
                <a:gdLst/>
                <a:ahLst/>
                <a:cxnLst/>
                <a:rect l="0" t="0" r="0" b="0"/>
                <a:pathLst>
                  <a:path w="74829" h="86459">
                    <a:moveTo>
                      <a:pt x="0" y="0"/>
                    </a:moveTo>
                    <a:lnTo>
                      <a:pt x="205" y="86459"/>
                    </a:lnTo>
                    <a:lnTo>
                      <a:pt x="74829" y="86459"/>
                    </a:lnTo>
                  </a:path>
                </a:pathLst>
              </a:custGeom>
              <a:noFill/>
              <a:ln w="19050" cap="flat" cmpd="sng">
                <a:solidFill>
                  <a:schemeClr val="tx1"/>
                </a:solidFill>
                <a:prstDash val="solid"/>
                <a:miter lim="800000"/>
              </a:ln>
            </p:spPr>
            <p:txBody>
              <a:bodyPr anchor="ctr">
                <a:spAutoFit/>
              </a:bodyPr>
              <a:lstStyle/>
              <a:p>
                <a:pPr algn="ctr"/>
                <a:endParaRPr lang="en-US" dirty="0"/>
              </a:p>
            </p:txBody>
          </p:sp>
          <p:sp>
            <p:nvSpPr>
              <p:cNvPr id="51" name="Free Form 227">
                <a:extLst>
                  <a:ext uri="{FF2B5EF4-FFF2-40B4-BE49-F238E27FC236}">
                    <a16:creationId xmlns:a16="http://schemas.microsoft.com/office/drawing/2014/main" id="{4B87E890-07B5-C073-FBBF-2ABBE0C0FEC9}"/>
                  </a:ext>
                </a:extLst>
              </p:cNvPr>
              <p:cNvSpPr/>
              <p:nvPr/>
            </p:nvSpPr>
            <p:spPr>
              <a:xfrm>
                <a:off x="8372597" y="4259770"/>
                <a:ext cx="457360" cy="457361"/>
              </a:xfrm>
              <a:custGeom>
                <a:avLst/>
                <a:gdLst/>
                <a:ahLst/>
                <a:cxnLst/>
                <a:rect l="0" t="0" r="0" b="0"/>
                <a:pathLst>
                  <a:path w="457360" h="457360">
                    <a:moveTo>
                      <a:pt x="457360" y="228684"/>
                    </a:moveTo>
                    <a:cubicBezTo>
                      <a:pt x="457360" y="102391"/>
                      <a:pt x="354978" y="0"/>
                      <a:pt x="228684" y="0"/>
                    </a:cubicBezTo>
                    <a:cubicBezTo>
                      <a:pt x="102391" y="0"/>
                      <a:pt x="0" y="102391"/>
                      <a:pt x="0" y="228684"/>
                    </a:cubicBezTo>
                    <a:cubicBezTo>
                      <a:pt x="0" y="354978"/>
                      <a:pt x="102391" y="457360"/>
                      <a:pt x="228684" y="457360"/>
                    </a:cubicBezTo>
                    <a:cubicBezTo>
                      <a:pt x="354978" y="457360"/>
                      <a:pt x="457360" y="354978"/>
                      <a:pt x="457360" y="228684"/>
                    </a:cubicBezTo>
                    <a:close/>
                  </a:path>
                </a:pathLst>
              </a:custGeom>
              <a:noFill/>
              <a:ln w="19050" cap="rnd" cmpd="sng">
                <a:solidFill>
                  <a:schemeClr val="tx1"/>
                </a:solidFill>
                <a:prstDash val="solid"/>
                <a:miter lim="800000"/>
              </a:ln>
            </p:spPr>
            <p:txBody>
              <a:bodyPr anchor="ctr">
                <a:spAutoFit/>
              </a:bodyPr>
              <a:lstStyle/>
              <a:p>
                <a:pPr algn="ctr"/>
                <a:endParaRPr lang="en-US" dirty="0"/>
              </a:p>
            </p:txBody>
          </p:sp>
          <p:sp>
            <p:nvSpPr>
              <p:cNvPr id="52" name="Free Form 228">
                <a:extLst>
                  <a:ext uri="{FF2B5EF4-FFF2-40B4-BE49-F238E27FC236}">
                    <a16:creationId xmlns:a16="http://schemas.microsoft.com/office/drawing/2014/main" id="{1989DE3E-D4B4-0682-ECFA-D58DF57940AA}"/>
                  </a:ext>
                </a:extLst>
              </p:cNvPr>
              <p:cNvSpPr/>
              <p:nvPr/>
            </p:nvSpPr>
            <p:spPr>
              <a:xfrm>
                <a:off x="8555163" y="4191343"/>
                <a:ext cx="92225" cy="0"/>
              </a:xfrm>
              <a:custGeom>
                <a:avLst/>
                <a:gdLst/>
                <a:ahLst/>
                <a:cxnLst/>
                <a:rect l="0" t="0" r="0" b="0"/>
                <a:pathLst>
                  <a:path w="92225">
                    <a:moveTo>
                      <a:pt x="0" y="0"/>
                    </a:moveTo>
                    <a:lnTo>
                      <a:pt x="92225" y="0"/>
                    </a:lnTo>
                  </a:path>
                </a:pathLst>
              </a:custGeom>
              <a:noFill/>
              <a:ln w="19050" cap="rnd" cmpd="sng">
                <a:solidFill>
                  <a:schemeClr val="tx1"/>
                </a:solidFill>
                <a:prstDash val="solid"/>
                <a:miter lim="800000"/>
              </a:ln>
            </p:spPr>
            <p:txBody>
              <a:bodyPr anchor="ctr">
                <a:spAutoFit/>
              </a:bodyPr>
              <a:lstStyle/>
              <a:p>
                <a:pPr algn="ctr"/>
                <a:endParaRPr lang="en-US" dirty="0"/>
              </a:p>
            </p:txBody>
          </p:sp>
        </p:grpSp>
        <p:grpSp>
          <p:nvGrpSpPr>
            <p:cNvPr id="53" name="Group 225">
              <a:extLst>
                <a:ext uri="{FF2B5EF4-FFF2-40B4-BE49-F238E27FC236}">
                  <a16:creationId xmlns:a16="http://schemas.microsoft.com/office/drawing/2014/main" id="{A7DF54B3-47E5-CE7D-7C6E-D3452FE2141A}"/>
                </a:ext>
              </a:extLst>
            </p:cNvPr>
            <p:cNvGrpSpPr/>
            <p:nvPr/>
          </p:nvGrpSpPr>
          <p:grpSpPr>
            <a:xfrm>
              <a:off x="2242813" y="4676454"/>
              <a:ext cx="201714" cy="231893"/>
              <a:chOff x="8372597" y="4191343"/>
              <a:chExt cx="457360" cy="525788"/>
            </a:xfrm>
            <a:noFill/>
          </p:grpSpPr>
          <p:sp>
            <p:nvSpPr>
              <p:cNvPr id="54" name="Free Form 226">
                <a:extLst>
                  <a:ext uri="{FF2B5EF4-FFF2-40B4-BE49-F238E27FC236}">
                    <a16:creationId xmlns:a16="http://schemas.microsoft.com/office/drawing/2014/main" id="{C836369C-9FFD-1D29-E7DA-DEA8D91F8665}"/>
                  </a:ext>
                </a:extLst>
              </p:cNvPr>
              <p:cNvSpPr/>
              <p:nvPr/>
            </p:nvSpPr>
            <p:spPr>
              <a:xfrm>
                <a:off x="8599529" y="4416137"/>
                <a:ext cx="74830" cy="86460"/>
              </a:xfrm>
              <a:custGeom>
                <a:avLst/>
                <a:gdLst/>
                <a:ahLst/>
                <a:cxnLst/>
                <a:rect l="0" t="0" r="0" b="0"/>
                <a:pathLst>
                  <a:path w="74829" h="86459">
                    <a:moveTo>
                      <a:pt x="0" y="0"/>
                    </a:moveTo>
                    <a:lnTo>
                      <a:pt x="205" y="86459"/>
                    </a:lnTo>
                    <a:lnTo>
                      <a:pt x="74829" y="86459"/>
                    </a:lnTo>
                  </a:path>
                </a:pathLst>
              </a:custGeom>
              <a:noFill/>
              <a:ln w="19050" cap="flat" cmpd="sng">
                <a:solidFill>
                  <a:schemeClr val="tx1"/>
                </a:solidFill>
                <a:prstDash val="solid"/>
                <a:miter lim="800000"/>
              </a:ln>
            </p:spPr>
            <p:txBody>
              <a:bodyPr anchor="ctr">
                <a:spAutoFit/>
              </a:bodyPr>
              <a:lstStyle/>
              <a:p>
                <a:pPr algn="ctr"/>
                <a:endParaRPr lang="en-US" dirty="0"/>
              </a:p>
            </p:txBody>
          </p:sp>
          <p:sp>
            <p:nvSpPr>
              <p:cNvPr id="55" name="Free Form 227">
                <a:extLst>
                  <a:ext uri="{FF2B5EF4-FFF2-40B4-BE49-F238E27FC236}">
                    <a16:creationId xmlns:a16="http://schemas.microsoft.com/office/drawing/2014/main" id="{D91A6F90-E1EB-C16F-42C2-ABEB3B95AFE6}"/>
                  </a:ext>
                </a:extLst>
              </p:cNvPr>
              <p:cNvSpPr/>
              <p:nvPr/>
            </p:nvSpPr>
            <p:spPr>
              <a:xfrm>
                <a:off x="8372597" y="4259770"/>
                <a:ext cx="457360" cy="457361"/>
              </a:xfrm>
              <a:custGeom>
                <a:avLst/>
                <a:gdLst/>
                <a:ahLst/>
                <a:cxnLst/>
                <a:rect l="0" t="0" r="0" b="0"/>
                <a:pathLst>
                  <a:path w="457360" h="457360">
                    <a:moveTo>
                      <a:pt x="457360" y="228684"/>
                    </a:moveTo>
                    <a:cubicBezTo>
                      <a:pt x="457360" y="102391"/>
                      <a:pt x="354978" y="0"/>
                      <a:pt x="228684" y="0"/>
                    </a:cubicBezTo>
                    <a:cubicBezTo>
                      <a:pt x="102391" y="0"/>
                      <a:pt x="0" y="102391"/>
                      <a:pt x="0" y="228684"/>
                    </a:cubicBezTo>
                    <a:cubicBezTo>
                      <a:pt x="0" y="354978"/>
                      <a:pt x="102391" y="457360"/>
                      <a:pt x="228684" y="457360"/>
                    </a:cubicBezTo>
                    <a:cubicBezTo>
                      <a:pt x="354978" y="457360"/>
                      <a:pt x="457360" y="354978"/>
                      <a:pt x="457360" y="228684"/>
                    </a:cubicBezTo>
                    <a:close/>
                  </a:path>
                </a:pathLst>
              </a:custGeom>
              <a:noFill/>
              <a:ln w="19050" cap="rnd" cmpd="sng">
                <a:solidFill>
                  <a:schemeClr val="tx1"/>
                </a:solidFill>
                <a:prstDash val="solid"/>
                <a:miter lim="800000"/>
              </a:ln>
            </p:spPr>
            <p:txBody>
              <a:bodyPr anchor="ctr">
                <a:spAutoFit/>
              </a:bodyPr>
              <a:lstStyle/>
              <a:p>
                <a:pPr algn="ctr"/>
                <a:endParaRPr lang="en-US" dirty="0"/>
              </a:p>
            </p:txBody>
          </p:sp>
          <p:sp>
            <p:nvSpPr>
              <p:cNvPr id="56" name="Free Form 228">
                <a:extLst>
                  <a:ext uri="{FF2B5EF4-FFF2-40B4-BE49-F238E27FC236}">
                    <a16:creationId xmlns:a16="http://schemas.microsoft.com/office/drawing/2014/main" id="{9055CAA8-A10B-181F-48DA-D9873261148C}"/>
                  </a:ext>
                </a:extLst>
              </p:cNvPr>
              <p:cNvSpPr/>
              <p:nvPr/>
            </p:nvSpPr>
            <p:spPr>
              <a:xfrm>
                <a:off x="8555163" y="4191343"/>
                <a:ext cx="92225" cy="0"/>
              </a:xfrm>
              <a:custGeom>
                <a:avLst/>
                <a:gdLst/>
                <a:ahLst/>
                <a:cxnLst/>
                <a:rect l="0" t="0" r="0" b="0"/>
                <a:pathLst>
                  <a:path w="92225">
                    <a:moveTo>
                      <a:pt x="0" y="0"/>
                    </a:moveTo>
                    <a:lnTo>
                      <a:pt x="92225" y="0"/>
                    </a:lnTo>
                  </a:path>
                </a:pathLst>
              </a:custGeom>
              <a:noFill/>
              <a:ln w="19050" cap="rnd" cmpd="sng">
                <a:solidFill>
                  <a:schemeClr val="tx1"/>
                </a:solidFill>
                <a:prstDash val="solid"/>
                <a:miter lim="800000"/>
              </a:ln>
            </p:spPr>
            <p:txBody>
              <a:bodyPr anchor="ctr">
                <a:spAutoFit/>
              </a:bodyPr>
              <a:lstStyle/>
              <a:p>
                <a:pPr algn="ctr"/>
                <a:endParaRPr lang="en-US" dirty="0"/>
              </a:p>
            </p:txBody>
          </p:sp>
        </p:grpSp>
        <p:grpSp>
          <p:nvGrpSpPr>
            <p:cNvPr id="57" name="Group 225">
              <a:extLst>
                <a:ext uri="{FF2B5EF4-FFF2-40B4-BE49-F238E27FC236}">
                  <a16:creationId xmlns:a16="http://schemas.microsoft.com/office/drawing/2014/main" id="{BA9D4E9D-4A25-5F7B-DB85-1B2F7E409BD0}"/>
                </a:ext>
              </a:extLst>
            </p:cNvPr>
            <p:cNvGrpSpPr/>
            <p:nvPr/>
          </p:nvGrpSpPr>
          <p:grpSpPr>
            <a:xfrm>
              <a:off x="3957819" y="4676454"/>
              <a:ext cx="201714" cy="231893"/>
              <a:chOff x="8372597" y="4191343"/>
              <a:chExt cx="457360" cy="525788"/>
            </a:xfrm>
            <a:noFill/>
          </p:grpSpPr>
          <p:sp>
            <p:nvSpPr>
              <p:cNvPr id="58" name="Free Form 226">
                <a:extLst>
                  <a:ext uri="{FF2B5EF4-FFF2-40B4-BE49-F238E27FC236}">
                    <a16:creationId xmlns:a16="http://schemas.microsoft.com/office/drawing/2014/main" id="{B2711378-9F27-192F-DDED-02093F4A0354}"/>
                  </a:ext>
                </a:extLst>
              </p:cNvPr>
              <p:cNvSpPr/>
              <p:nvPr/>
            </p:nvSpPr>
            <p:spPr>
              <a:xfrm>
                <a:off x="8599529" y="4416137"/>
                <a:ext cx="74830" cy="86460"/>
              </a:xfrm>
              <a:custGeom>
                <a:avLst/>
                <a:gdLst/>
                <a:ahLst/>
                <a:cxnLst/>
                <a:rect l="0" t="0" r="0" b="0"/>
                <a:pathLst>
                  <a:path w="74829" h="86459">
                    <a:moveTo>
                      <a:pt x="0" y="0"/>
                    </a:moveTo>
                    <a:lnTo>
                      <a:pt x="205" y="86459"/>
                    </a:lnTo>
                    <a:lnTo>
                      <a:pt x="74829" y="86459"/>
                    </a:lnTo>
                  </a:path>
                </a:pathLst>
              </a:custGeom>
              <a:noFill/>
              <a:ln w="19050" cap="flat" cmpd="sng">
                <a:solidFill>
                  <a:schemeClr val="tx1"/>
                </a:solidFill>
                <a:prstDash val="solid"/>
                <a:miter lim="800000"/>
              </a:ln>
            </p:spPr>
            <p:txBody>
              <a:bodyPr anchor="ctr">
                <a:spAutoFit/>
              </a:bodyPr>
              <a:lstStyle/>
              <a:p>
                <a:pPr algn="ctr"/>
                <a:endParaRPr lang="en-US" dirty="0"/>
              </a:p>
            </p:txBody>
          </p:sp>
          <p:sp>
            <p:nvSpPr>
              <p:cNvPr id="59" name="Free Form 227">
                <a:extLst>
                  <a:ext uri="{FF2B5EF4-FFF2-40B4-BE49-F238E27FC236}">
                    <a16:creationId xmlns:a16="http://schemas.microsoft.com/office/drawing/2014/main" id="{ABB0C1FB-275F-176F-EB7F-62AC6D5FB9C6}"/>
                  </a:ext>
                </a:extLst>
              </p:cNvPr>
              <p:cNvSpPr/>
              <p:nvPr/>
            </p:nvSpPr>
            <p:spPr>
              <a:xfrm>
                <a:off x="8372597" y="4259770"/>
                <a:ext cx="457360" cy="457361"/>
              </a:xfrm>
              <a:custGeom>
                <a:avLst/>
                <a:gdLst/>
                <a:ahLst/>
                <a:cxnLst/>
                <a:rect l="0" t="0" r="0" b="0"/>
                <a:pathLst>
                  <a:path w="457360" h="457360">
                    <a:moveTo>
                      <a:pt x="457360" y="228684"/>
                    </a:moveTo>
                    <a:cubicBezTo>
                      <a:pt x="457360" y="102391"/>
                      <a:pt x="354978" y="0"/>
                      <a:pt x="228684" y="0"/>
                    </a:cubicBezTo>
                    <a:cubicBezTo>
                      <a:pt x="102391" y="0"/>
                      <a:pt x="0" y="102391"/>
                      <a:pt x="0" y="228684"/>
                    </a:cubicBezTo>
                    <a:cubicBezTo>
                      <a:pt x="0" y="354978"/>
                      <a:pt x="102391" y="457360"/>
                      <a:pt x="228684" y="457360"/>
                    </a:cubicBezTo>
                    <a:cubicBezTo>
                      <a:pt x="354978" y="457360"/>
                      <a:pt x="457360" y="354978"/>
                      <a:pt x="457360" y="228684"/>
                    </a:cubicBezTo>
                    <a:close/>
                  </a:path>
                </a:pathLst>
              </a:custGeom>
              <a:noFill/>
              <a:ln w="19050" cap="rnd" cmpd="sng">
                <a:solidFill>
                  <a:schemeClr val="tx1"/>
                </a:solidFill>
                <a:prstDash val="solid"/>
                <a:miter lim="800000"/>
              </a:ln>
            </p:spPr>
            <p:txBody>
              <a:bodyPr anchor="ctr">
                <a:spAutoFit/>
              </a:bodyPr>
              <a:lstStyle/>
              <a:p>
                <a:pPr algn="ctr"/>
                <a:endParaRPr lang="en-US" dirty="0"/>
              </a:p>
            </p:txBody>
          </p:sp>
          <p:sp>
            <p:nvSpPr>
              <p:cNvPr id="60" name="Free Form 228">
                <a:extLst>
                  <a:ext uri="{FF2B5EF4-FFF2-40B4-BE49-F238E27FC236}">
                    <a16:creationId xmlns:a16="http://schemas.microsoft.com/office/drawing/2014/main" id="{58BA34C9-CA87-81EA-B886-75D0468B1EAD}"/>
                  </a:ext>
                </a:extLst>
              </p:cNvPr>
              <p:cNvSpPr/>
              <p:nvPr/>
            </p:nvSpPr>
            <p:spPr>
              <a:xfrm>
                <a:off x="8555163" y="4191343"/>
                <a:ext cx="92225" cy="0"/>
              </a:xfrm>
              <a:custGeom>
                <a:avLst/>
                <a:gdLst/>
                <a:ahLst/>
                <a:cxnLst/>
                <a:rect l="0" t="0" r="0" b="0"/>
                <a:pathLst>
                  <a:path w="92225">
                    <a:moveTo>
                      <a:pt x="0" y="0"/>
                    </a:moveTo>
                    <a:lnTo>
                      <a:pt x="92225" y="0"/>
                    </a:lnTo>
                  </a:path>
                </a:pathLst>
              </a:custGeom>
              <a:noFill/>
              <a:ln w="19050" cap="rnd" cmpd="sng">
                <a:solidFill>
                  <a:schemeClr val="tx1"/>
                </a:solidFill>
                <a:prstDash val="solid"/>
                <a:miter lim="800000"/>
              </a:ln>
            </p:spPr>
            <p:txBody>
              <a:bodyPr anchor="ctr">
                <a:spAutoFit/>
              </a:bodyPr>
              <a:lstStyle/>
              <a:p>
                <a:pPr algn="ctr"/>
                <a:endParaRPr lang="en-US" dirty="0"/>
              </a:p>
            </p:txBody>
          </p:sp>
        </p:grpSp>
      </p:grpSp>
      <p:grpSp>
        <p:nvGrpSpPr>
          <p:cNvPr id="43" name="Group 42">
            <a:extLst>
              <a:ext uri="{FF2B5EF4-FFF2-40B4-BE49-F238E27FC236}">
                <a16:creationId xmlns:a16="http://schemas.microsoft.com/office/drawing/2014/main" id="{100D0D8B-0C0E-1911-13D7-3771C4F60B5A}"/>
              </a:ext>
            </a:extLst>
          </p:cNvPr>
          <p:cNvGrpSpPr/>
          <p:nvPr/>
        </p:nvGrpSpPr>
        <p:grpSpPr>
          <a:xfrm>
            <a:off x="694867" y="1555705"/>
            <a:ext cx="1036329" cy="807088"/>
            <a:chOff x="1089550" y="1514859"/>
            <a:chExt cx="1441772" cy="1306574"/>
          </a:xfrm>
        </p:grpSpPr>
        <p:grpSp>
          <p:nvGrpSpPr>
            <p:cNvPr id="10" name="Group 2">
              <a:extLst>
                <a:ext uri="{FF2B5EF4-FFF2-40B4-BE49-F238E27FC236}">
                  <a16:creationId xmlns:a16="http://schemas.microsoft.com/office/drawing/2014/main" id="{00FFAB8E-534D-3254-935C-837B46829316}"/>
                </a:ext>
              </a:extLst>
            </p:cNvPr>
            <p:cNvGrpSpPr/>
            <p:nvPr/>
          </p:nvGrpSpPr>
          <p:grpSpPr>
            <a:xfrm>
              <a:off x="1089550" y="1531997"/>
              <a:ext cx="1441772" cy="1289436"/>
              <a:chOff x="3435316" y="3144508"/>
              <a:chExt cx="1441772" cy="1289436"/>
            </a:xfrm>
            <a:noFill/>
          </p:grpSpPr>
          <p:sp>
            <p:nvSpPr>
              <p:cNvPr id="11" name="Free Form 3">
                <a:extLst>
                  <a:ext uri="{FF2B5EF4-FFF2-40B4-BE49-F238E27FC236}">
                    <a16:creationId xmlns:a16="http://schemas.microsoft.com/office/drawing/2014/main" id="{E0081726-4A3C-F107-C545-693F4D5DFABE}"/>
                  </a:ext>
                </a:extLst>
              </p:cNvPr>
              <p:cNvSpPr/>
              <p:nvPr/>
            </p:nvSpPr>
            <p:spPr>
              <a:xfrm>
                <a:off x="3435316" y="3322694"/>
                <a:ext cx="1417295" cy="1111250"/>
              </a:xfrm>
              <a:custGeom>
                <a:avLst/>
                <a:gdLst/>
                <a:ahLst/>
                <a:cxnLst/>
                <a:rect l="0" t="0" r="0" b="0"/>
                <a:pathLst>
                  <a:path w="1274660" h="1111250">
                    <a:moveTo>
                      <a:pt x="27533" y="138049"/>
                    </a:moveTo>
                    <a:cubicBezTo>
                      <a:pt x="19469" y="110896"/>
                      <a:pt x="10350" y="83985"/>
                      <a:pt x="0" y="57378"/>
                    </a:cubicBezTo>
                    <a:cubicBezTo>
                      <a:pt x="51676" y="0"/>
                      <a:pt x="113868" y="30708"/>
                      <a:pt x="176860" y="35013"/>
                    </a:cubicBezTo>
                    <a:cubicBezTo>
                      <a:pt x="298437" y="43307"/>
                      <a:pt x="427583" y="25971"/>
                      <a:pt x="549605" y="22669"/>
                    </a:cubicBezTo>
                    <a:cubicBezTo>
                      <a:pt x="647547" y="20015"/>
                      <a:pt x="745502" y="17335"/>
                      <a:pt x="843457" y="16802"/>
                    </a:cubicBezTo>
                    <a:cubicBezTo>
                      <a:pt x="896975" y="16522"/>
                      <a:pt x="950506" y="21107"/>
                      <a:pt x="1004049" y="22694"/>
                    </a:cubicBezTo>
                    <a:cubicBezTo>
                      <a:pt x="1032852" y="23545"/>
                      <a:pt x="1061707" y="23113"/>
                      <a:pt x="1090523" y="22428"/>
                    </a:cubicBezTo>
                    <a:cubicBezTo>
                      <a:pt x="1103642" y="22110"/>
                      <a:pt x="1111516" y="27063"/>
                      <a:pt x="1114069" y="39801"/>
                    </a:cubicBezTo>
                    <a:cubicBezTo>
                      <a:pt x="1117346" y="56121"/>
                      <a:pt x="1122794" y="72453"/>
                      <a:pt x="1123022" y="88823"/>
                    </a:cubicBezTo>
                    <a:cubicBezTo>
                      <a:pt x="1123899" y="151218"/>
                      <a:pt x="1135265" y="211721"/>
                      <a:pt x="1147190" y="272821"/>
                    </a:cubicBezTo>
                    <a:cubicBezTo>
                      <a:pt x="1165872" y="368617"/>
                      <a:pt x="1176858" y="465886"/>
                      <a:pt x="1193355" y="562152"/>
                    </a:cubicBezTo>
                    <a:cubicBezTo>
                      <a:pt x="1205572" y="633412"/>
                      <a:pt x="1223543" y="703719"/>
                      <a:pt x="1235024" y="775080"/>
                    </a:cubicBezTo>
                    <a:cubicBezTo>
                      <a:pt x="1249514" y="865238"/>
                      <a:pt x="1260246" y="956005"/>
                      <a:pt x="1272082" y="1046581"/>
                    </a:cubicBezTo>
                    <a:cubicBezTo>
                      <a:pt x="1274660" y="1066368"/>
                      <a:pt x="1269212" y="1067841"/>
                      <a:pt x="1249019" y="1066266"/>
                    </a:cubicBezTo>
                    <a:cubicBezTo>
                      <a:pt x="1230490" y="1064818"/>
                      <a:pt x="1211529" y="1069962"/>
                      <a:pt x="1192695" y="1071321"/>
                    </a:cubicBezTo>
                    <a:cubicBezTo>
                      <a:pt x="1158227" y="1073797"/>
                      <a:pt x="1123746" y="1077010"/>
                      <a:pt x="1089228" y="1077455"/>
                    </a:cubicBezTo>
                    <a:cubicBezTo>
                      <a:pt x="952588" y="1079207"/>
                      <a:pt x="815924" y="1079538"/>
                      <a:pt x="679272" y="1081265"/>
                    </a:cubicBezTo>
                    <a:cubicBezTo>
                      <a:pt x="502742" y="1083513"/>
                      <a:pt x="337185" y="1111250"/>
                      <a:pt x="161569" y="1075016"/>
                    </a:cubicBezTo>
                    <a:cubicBezTo>
                      <a:pt x="78016" y="770293"/>
                      <a:pt x="116839" y="438619"/>
                      <a:pt x="27533" y="138049"/>
                    </a:cubicBezTo>
                    <a:close/>
                  </a:path>
                </a:pathLst>
              </a:custGeom>
              <a:solidFill>
                <a:srgbClr val="FFFFFF">
                  <a:alpha val="100000"/>
                </a:srgbClr>
              </a:solidFill>
              <a:ln w="12700" cap="flat" cmpd="sng">
                <a:noFill/>
                <a:prstDash val="solid"/>
                <a:miter lim="800000"/>
              </a:ln>
            </p:spPr>
            <p:txBody>
              <a:bodyPr wrap="square" anchor="ctr">
                <a:spAutoFit/>
              </a:bodyPr>
              <a:lstStyle/>
              <a:p>
                <a:pPr algn="ctr"/>
                <a:endParaRPr lang="en-US" sz="1050" dirty="0"/>
              </a:p>
            </p:txBody>
          </p:sp>
          <p:sp>
            <p:nvSpPr>
              <p:cNvPr id="13" name="Free Form 4">
                <a:extLst>
                  <a:ext uri="{FF2B5EF4-FFF2-40B4-BE49-F238E27FC236}">
                    <a16:creationId xmlns:a16="http://schemas.microsoft.com/office/drawing/2014/main" id="{E780E9DE-03D5-5958-0928-3AC5418B1D25}"/>
                  </a:ext>
                </a:extLst>
              </p:cNvPr>
              <p:cNvSpPr/>
              <p:nvPr/>
            </p:nvSpPr>
            <p:spPr>
              <a:xfrm>
                <a:off x="3459793" y="3180124"/>
                <a:ext cx="1417295" cy="1246924"/>
              </a:xfrm>
              <a:custGeom>
                <a:avLst/>
                <a:gdLst/>
                <a:ahLst/>
                <a:cxnLst/>
                <a:rect l="0" t="0" r="0" b="0"/>
                <a:pathLst>
                  <a:path w="1417294" h="1246924">
                    <a:moveTo>
                      <a:pt x="116293" y="0"/>
                    </a:moveTo>
                    <a:cubicBezTo>
                      <a:pt x="120383" y="11976"/>
                      <a:pt x="126149" y="22758"/>
                      <a:pt x="127558" y="34074"/>
                    </a:cubicBezTo>
                    <a:cubicBezTo>
                      <a:pt x="134442" y="89204"/>
                      <a:pt x="140169" y="144475"/>
                      <a:pt x="146443" y="200990"/>
                    </a:cubicBezTo>
                    <a:cubicBezTo>
                      <a:pt x="178892" y="200990"/>
                      <a:pt x="210299" y="201091"/>
                      <a:pt x="241706" y="200913"/>
                    </a:cubicBezTo>
                    <a:cubicBezTo>
                      <a:pt x="249173" y="200863"/>
                      <a:pt x="256641" y="199478"/>
                      <a:pt x="264121" y="199351"/>
                    </a:cubicBezTo>
                    <a:cubicBezTo>
                      <a:pt x="349415" y="197827"/>
                      <a:pt x="434720" y="196761"/>
                      <a:pt x="520014" y="194919"/>
                    </a:cubicBezTo>
                    <a:cubicBezTo>
                      <a:pt x="670979" y="191681"/>
                      <a:pt x="821943" y="188074"/>
                      <a:pt x="972896" y="184454"/>
                    </a:cubicBezTo>
                    <a:cubicBezTo>
                      <a:pt x="1052410" y="182549"/>
                      <a:pt x="1131912" y="180124"/>
                      <a:pt x="1211427" y="178257"/>
                    </a:cubicBezTo>
                    <a:cubicBezTo>
                      <a:pt x="1235075" y="177698"/>
                      <a:pt x="1238796" y="182079"/>
                      <a:pt x="1242707" y="204863"/>
                    </a:cubicBezTo>
                    <a:cubicBezTo>
                      <a:pt x="1259166" y="300634"/>
                      <a:pt x="1276210" y="396290"/>
                      <a:pt x="1292745" y="492048"/>
                    </a:cubicBezTo>
                    <a:cubicBezTo>
                      <a:pt x="1309624" y="589724"/>
                      <a:pt x="1326337" y="687425"/>
                      <a:pt x="1342821" y="785177"/>
                    </a:cubicBezTo>
                    <a:cubicBezTo>
                      <a:pt x="1359877" y="886434"/>
                      <a:pt x="1376578" y="987742"/>
                      <a:pt x="1393418" y="1089037"/>
                    </a:cubicBezTo>
                    <a:cubicBezTo>
                      <a:pt x="1398498" y="1119606"/>
                      <a:pt x="1404124" y="1150099"/>
                      <a:pt x="1408099" y="1180807"/>
                    </a:cubicBezTo>
                    <a:cubicBezTo>
                      <a:pt x="1409153" y="1188948"/>
                      <a:pt x="1417294" y="1205852"/>
                      <a:pt x="1395082" y="1201102"/>
                    </a:cubicBezTo>
                    <a:cubicBezTo>
                      <a:pt x="1394282" y="1200924"/>
                      <a:pt x="1393113" y="1204531"/>
                      <a:pt x="1391564" y="1205433"/>
                    </a:cubicBezTo>
                    <a:cubicBezTo>
                      <a:pt x="1384249" y="1209662"/>
                      <a:pt x="1376832" y="1216901"/>
                      <a:pt x="1369313" y="1217066"/>
                    </a:cubicBezTo>
                    <a:cubicBezTo>
                      <a:pt x="1269034" y="1219250"/>
                      <a:pt x="1168730" y="1220177"/>
                      <a:pt x="1068438" y="1221930"/>
                    </a:cubicBezTo>
                    <a:cubicBezTo>
                      <a:pt x="952588" y="1223962"/>
                      <a:pt x="836764" y="1226591"/>
                      <a:pt x="720915" y="1228788"/>
                    </a:cubicBezTo>
                    <a:cubicBezTo>
                      <a:pt x="591819" y="1231239"/>
                      <a:pt x="462711" y="1233627"/>
                      <a:pt x="333603" y="1235684"/>
                    </a:cubicBezTo>
                    <a:cubicBezTo>
                      <a:pt x="312458" y="1236027"/>
                      <a:pt x="291198" y="1235430"/>
                      <a:pt x="270192" y="1233297"/>
                    </a:cubicBezTo>
                    <a:cubicBezTo>
                      <a:pt x="265214" y="1232789"/>
                      <a:pt x="257835" y="1224788"/>
                      <a:pt x="257022" y="1219415"/>
                    </a:cubicBezTo>
                    <a:cubicBezTo>
                      <a:pt x="250329" y="1175194"/>
                      <a:pt x="244982" y="1130782"/>
                      <a:pt x="239128" y="1086434"/>
                    </a:cubicBezTo>
                    <a:cubicBezTo>
                      <a:pt x="229133" y="1010805"/>
                      <a:pt x="218986" y="935189"/>
                      <a:pt x="209067" y="859548"/>
                    </a:cubicBezTo>
                    <a:cubicBezTo>
                      <a:pt x="200494" y="794118"/>
                      <a:pt x="192150" y="728649"/>
                      <a:pt x="183705" y="663206"/>
                    </a:cubicBezTo>
                    <a:cubicBezTo>
                      <a:pt x="174815" y="594347"/>
                      <a:pt x="165734" y="525513"/>
                      <a:pt x="157098" y="456615"/>
                    </a:cubicBezTo>
                    <a:cubicBezTo>
                      <a:pt x="149466" y="395731"/>
                      <a:pt x="142354" y="334772"/>
                      <a:pt x="134975" y="273850"/>
                    </a:cubicBezTo>
                    <a:cubicBezTo>
                      <a:pt x="132702" y="255079"/>
                      <a:pt x="130301" y="236321"/>
                      <a:pt x="127850" y="216636"/>
                    </a:cubicBezTo>
                    <a:cubicBezTo>
                      <a:pt x="117424" y="219570"/>
                      <a:pt x="112636" y="223926"/>
                      <a:pt x="114096" y="235826"/>
                    </a:cubicBezTo>
                    <a:cubicBezTo>
                      <a:pt x="121462" y="296011"/>
                      <a:pt x="128041" y="356285"/>
                      <a:pt x="134607" y="416572"/>
                    </a:cubicBezTo>
                    <a:cubicBezTo>
                      <a:pt x="140855" y="474090"/>
                      <a:pt x="146583" y="531685"/>
                      <a:pt x="152819" y="589216"/>
                    </a:cubicBezTo>
                    <a:cubicBezTo>
                      <a:pt x="160464" y="659828"/>
                      <a:pt x="168490" y="730402"/>
                      <a:pt x="176148" y="801027"/>
                    </a:cubicBezTo>
                    <a:cubicBezTo>
                      <a:pt x="182270" y="857427"/>
                      <a:pt x="187464" y="913930"/>
                      <a:pt x="194182" y="970267"/>
                    </a:cubicBezTo>
                    <a:cubicBezTo>
                      <a:pt x="203352" y="1047064"/>
                      <a:pt x="213537" y="1123759"/>
                      <a:pt x="223392" y="1200480"/>
                    </a:cubicBezTo>
                    <a:cubicBezTo>
                      <a:pt x="224485" y="1208989"/>
                      <a:pt x="227291" y="1217383"/>
                      <a:pt x="227380" y="1225854"/>
                    </a:cubicBezTo>
                    <a:cubicBezTo>
                      <a:pt x="227431" y="1230096"/>
                      <a:pt x="223151" y="1234389"/>
                      <a:pt x="217169" y="1237716"/>
                    </a:cubicBezTo>
                    <a:cubicBezTo>
                      <a:pt x="170040" y="903490"/>
                      <a:pt x="138595" y="568921"/>
                      <a:pt x="105371" y="233730"/>
                    </a:cubicBezTo>
                    <a:cubicBezTo>
                      <a:pt x="85242" y="240918"/>
                      <a:pt x="78828" y="250151"/>
                      <a:pt x="82080" y="271564"/>
                    </a:cubicBezTo>
                    <a:cubicBezTo>
                      <a:pt x="87909" y="310006"/>
                      <a:pt x="87248" y="349389"/>
                      <a:pt x="90284" y="388315"/>
                    </a:cubicBezTo>
                    <a:cubicBezTo>
                      <a:pt x="95313" y="452945"/>
                      <a:pt x="101218" y="517499"/>
                      <a:pt x="106565" y="582104"/>
                    </a:cubicBezTo>
                    <a:cubicBezTo>
                      <a:pt x="109372" y="615861"/>
                      <a:pt x="111290" y="649693"/>
                      <a:pt x="114490" y="683412"/>
                    </a:cubicBezTo>
                    <a:cubicBezTo>
                      <a:pt x="120573" y="747331"/>
                      <a:pt x="126276" y="811314"/>
                      <a:pt x="134023" y="875042"/>
                    </a:cubicBezTo>
                    <a:cubicBezTo>
                      <a:pt x="142532" y="945032"/>
                      <a:pt x="153187" y="1014780"/>
                      <a:pt x="162864" y="1084643"/>
                    </a:cubicBezTo>
                    <a:cubicBezTo>
                      <a:pt x="169456" y="1132306"/>
                      <a:pt x="175780" y="1180020"/>
                      <a:pt x="182676" y="1227658"/>
                    </a:cubicBezTo>
                    <a:cubicBezTo>
                      <a:pt x="184048" y="1237183"/>
                      <a:pt x="182638" y="1242161"/>
                      <a:pt x="171881" y="1240320"/>
                    </a:cubicBezTo>
                    <a:cubicBezTo>
                      <a:pt x="115252" y="915263"/>
                      <a:pt x="87388" y="587641"/>
                      <a:pt x="69494" y="258495"/>
                    </a:cubicBezTo>
                    <a:cubicBezTo>
                      <a:pt x="41490" y="271272"/>
                      <a:pt x="40017" y="274688"/>
                      <a:pt x="41935" y="302577"/>
                    </a:cubicBezTo>
                    <a:cubicBezTo>
                      <a:pt x="44805" y="344373"/>
                      <a:pt x="46520" y="386245"/>
                      <a:pt x="49161" y="428053"/>
                    </a:cubicBezTo>
                    <a:cubicBezTo>
                      <a:pt x="53263" y="492798"/>
                      <a:pt x="57581" y="557517"/>
                      <a:pt x="62090" y="622223"/>
                    </a:cubicBezTo>
                    <a:cubicBezTo>
                      <a:pt x="65443" y="670305"/>
                      <a:pt x="68351" y="718451"/>
                      <a:pt x="73088" y="766406"/>
                    </a:cubicBezTo>
                    <a:cubicBezTo>
                      <a:pt x="78574" y="821702"/>
                      <a:pt x="85470" y="876858"/>
                      <a:pt x="92455" y="932002"/>
                    </a:cubicBezTo>
                    <a:cubicBezTo>
                      <a:pt x="99288" y="985926"/>
                      <a:pt x="107099" y="1039723"/>
                      <a:pt x="114312" y="1093609"/>
                    </a:cubicBezTo>
                    <a:cubicBezTo>
                      <a:pt x="120840" y="1142377"/>
                      <a:pt x="127139" y="1191171"/>
                      <a:pt x="133603" y="1240358"/>
                    </a:cubicBezTo>
                    <a:cubicBezTo>
                      <a:pt x="120967" y="1246924"/>
                      <a:pt x="120192" y="1236560"/>
                      <a:pt x="119164" y="1229359"/>
                    </a:cubicBezTo>
                    <a:cubicBezTo>
                      <a:pt x="116001" y="1207236"/>
                      <a:pt x="113893" y="1184973"/>
                      <a:pt x="111074" y="1162811"/>
                    </a:cubicBezTo>
                    <a:cubicBezTo>
                      <a:pt x="104940" y="1114564"/>
                      <a:pt x="98742" y="1066330"/>
                      <a:pt x="92341" y="1018133"/>
                    </a:cubicBezTo>
                    <a:cubicBezTo>
                      <a:pt x="84823" y="961389"/>
                      <a:pt x="76619" y="904748"/>
                      <a:pt x="69545" y="847953"/>
                    </a:cubicBezTo>
                    <a:cubicBezTo>
                      <a:pt x="63461" y="799058"/>
                      <a:pt x="58013" y="750062"/>
                      <a:pt x="53314" y="701014"/>
                    </a:cubicBezTo>
                    <a:cubicBezTo>
                      <a:pt x="49822" y="664451"/>
                      <a:pt x="47269" y="627760"/>
                      <a:pt x="45542" y="591057"/>
                    </a:cubicBezTo>
                    <a:cubicBezTo>
                      <a:pt x="41465" y="504380"/>
                      <a:pt x="38265" y="417664"/>
                      <a:pt x="34404" y="330974"/>
                    </a:cubicBezTo>
                    <a:cubicBezTo>
                      <a:pt x="33693" y="315061"/>
                      <a:pt x="31508" y="299224"/>
                      <a:pt x="26606" y="282092"/>
                    </a:cubicBezTo>
                    <a:cubicBezTo>
                      <a:pt x="24726" y="286384"/>
                      <a:pt x="21120" y="290702"/>
                      <a:pt x="21208" y="294957"/>
                    </a:cubicBezTo>
                    <a:cubicBezTo>
                      <a:pt x="22936" y="376542"/>
                      <a:pt x="24930" y="458114"/>
                      <a:pt x="27279" y="539686"/>
                    </a:cubicBezTo>
                    <a:cubicBezTo>
                      <a:pt x="27939" y="562622"/>
                      <a:pt x="29768" y="585520"/>
                      <a:pt x="31356" y="608418"/>
                    </a:cubicBezTo>
                    <a:cubicBezTo>
                      <a:pt x="35750" y="671893"/>
                      <a:pt x="39852" y="735393"/>
                      <a:pt x="44932" y="798817"/>
                    </a:cubicBezTo>
                    <a:cubicBezTo>
                      <a:pt x="49009" y="849604"/>
                      <a:pt x="53479" y="900404"/>
                      <a:pt x="59334" y="951014"/>
                    </a:cubicBezTo>
                    <a:cubicBezTo>
                      <a:pt x="66103" y="1009535"/>
                      <a:pt x="74815" y="1067815"/>
                      <a:pt x="82219" y="1126261"/>
                    </a:cubicBezTo>
                    <a:cubicBezTo>
                      <a:pt x="86956" y="1163701"/>
                      <a:pt x="90855" y="1201242"/>
                      <a:pt x="95186" y="1239329"/>
                    </a:cubicBezTo>
                    <a:cubicBezTo>
                      <a:pt x="85445" y="1241691"/>
                      <a:pt x="79946" y="1240510"/>
                      <a:pt x="79032" y="1228826"/>
                    </a:cubicBezTo>
                    <a:cubicBezTo>
                      <a:pt x="76377" y="1195095"/>
                      <a:pt x="73063" y="1161402"/>
                      <a:pt x="69468" y="1127747"/>
                    </a:cubicBezTo>
                    <a:cubicBezTo>
                      <a:pt x="64681" y="1082802"/>
                      <a:pt x="59423" y="1037894"/>
                      <a:pt x="54330" y="992974"/>
                    </a:cubicBezTo>
                    <a:cubicBezTo>
                      <a:pt x="50203" y="956602"/>
                      <a:pt x="45504" y="920280"/>
                      <a:pt x="41973" y="883856"/>
                    </a:cubicBezTo>
                    <a:cubicBezTo>
                      <a:pt x="37058" y="833120"/>
                      <a:pt x="32778" y="782307"/>
                      <a:pt x="28663" y="731494"/>
                    </a:cubicBezTo>
                    <a:cubicBezTo>
                      <a:pt x="26758" y="708050"/>
                      <a:pt x="25996" y="684517"/>
                      <a:pt x="24523" y="661047"/>
                    </a:cubicBezTo>
                    <a:cubicBezTo>
                      <a:pt x="20332" y="594042"/>
                      <a:pt x="14935" y="527100"/>
                      <a:pt x="12166" y="460044"/>
                    </a:cubicBezTo>
                    <a:cubicBezTo>
                      <a:pt x="10007" y="407758"/>
                      <a:pt x="12318" y="355282"/>
                      <a:pt x="10312" y="302983"/>
                    </a:cubicBezTo>
                    <a:cubicBezTo>
                      <a:pt x="8674" y="260680"/>
                      <a:pt x="2781" y="218541"/>
                      <a:pt x="546" y="176250"/>
                    </a:cubicBezTo>
                    <a:cubicBezTo>
                      <a:pt x="0" y="165836"/>
                      <a:pt x="4013" y="153441"/>
                      <a:pt x="9994" y="144741"/>
                    </a:cubicBezTo>
                    <a:cubicBezTo>
                      <a:pt x="42494" y="97447"/>
                      <a:pt x="76263" y="51015"/>
                      <a:pt x="109677" y="4343"/>
                    </a:cubicBezTo>
                    <a:cubicBezTo>
                      <a:pt x="110553" y="3124"/>
                      <a:pt x="112344" y="2552"/>
                      <a:pt x="116293" y="0"/>
                    </a:cubicBezTo>
                    <a:close/>
                    <a:moveTo>
                      <a:pt x="272821" y="1222336"/>
                    </a:moveTo>
                    <a:cubicBezTo>
                      <a:pt x="375526" y="1219796"/>
                      <a:pt x="475132" y="1217002"/>
                      <a:pt x="574763" y="1214945"/>
                    </a:cubicBezTo>
                    <a:cubicBezTo>
                      <a:pt x="706716" y="1212202"/>
                      <a:pt x="838695" y="1209814"/>
                      <a:pt x="970660" y="1207693"/>
                    </a:cubicBezTo>
                    <a:cubicBezTo>
                      <a:pt x="1076705" y="1205979"/>
                      <a:pt x="1182814" y="1206258"/>
                      <a:pt x="1288795" y="1202715"/>
                    </a:cubicBezTo>
                    <a:cubicBezTo>
                      <a:pt x="1323111" y="1201559"/>
                      <a:pt x="1361033" y="1211224"/>
                      <a:pt x="1390281" y="1184008"/>
                    </a:cubicBezTo>
                    <a:cubicBezTo>
                      <a:pt x="1337068" y="853782"/>
                      <a:pt x="1283881" y="523735"/>
                      <a:pt x="1230515" y="192519"/>
                    </a:cubicBezTo>
                    <a:cubicBezTo>
                      <a:pt x="867879" y="200520"/>
                      <a:pt x="505713" y="208508"/>
                      <a:pt x="141770" y="216534"/>
                    </a:cubicBezTo>
                    <a:cubicBezTo>
                      <a:pt x="188137" y="552361"/>
                      <a:pt x="231635" y="886586"/>
                      <a:pt x="272821" y="122233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sz="1050" dirty="0"/>
              </a:p>
            </p:txBody>
          </p:sp>
          <p:sp>
            <p:nvSpPr>
              <p:cNvPr id="14" name="Free Form 5">
                <a:extLst>
                  <a:ext uri="{FF2B5EF4-FFF2-40B4-BE49-F238E27FC236}">
                    <a16:creationId xmlns:a16="http://schemas.microsoft.com/office/drawing/2014/main" id="{EFBFB680-95F6-1775-779A-E6847C104BB1}"/>
                  </a:ext>
                </a:extLst>
              </p:cNvPr>
              <p:cNvSpPr/>
              <p:nvPr/>
            </p:nvSpPr>
            <p:spPr>
              <a:xfrm>
                <a:off x="3566932" y="3144508"/>
                <a:ext cx="1136573" cy="260655"/>
              </a:xfrm>
              <a:custGeom>
                <a:avLst/>
                <a:gdLst/>
                <a:ahLst/>
                <a:cxnLst/>
                <a:rect l="0" t="0" r="0" b="0"/>
                <a:pathLst>
                  <a:path w="1136573" h="260654">
                    <a:moveTo>
                      <a:pt x="1136573" y="235267"/>
                    </a:moveTo>
                    <a:cubicBezTo>
                      <a:pt x="1057478" y="239026"/>
                      <a:pt x="981100" y="243535"/>
                      <a:pt x="904671" y="246049"/>
                    </a:cubicBezTo>
                    <a:cubicBezTo>
                      <a:pt x="809637" y="249174"/>
                      <a:pt x="714552" y="251371"/>
                      <a:pt x="619480" y="252679"/>
                    </a:cubicBezTo>
                    <a:cubicBezTo>
                      <a:pt x="462686" y="254812"/>
                      <a:pt x="305866" y="255841"/>
                      <a:pt x="149059" y="257530"/>
                    </a:cubicBezTo>
                    <a:cubicBezTo>
                      <a:pt x="117932" y="257860"/>
                      <a:pt x="86804" y="258762"/>
                      <a:pt x="55702" y="260045"/>
                    </a:cubicBezTo>
                    <a:cubicBezTo>
                      <a:pt x="41046" y="260654"/>
                      <a:pt x="35788" y="254558"/>
                      <a:pt x="34150" y="240106"/>
                    </a:cubicBezTo>
                    <a:cubicBezTo>
                      <a:pt x="27000" y="176834"/>
                      <a:pt x="18707" y="113690"/>
                      <a:pt x="10807" y="50495"/>
                    </a:cubicBezTo>
                    <a:cubicBezTo>
                      <a:pt x="10528" y="48247"/>
                      <a:pt x="10591" y="45694"/>
                      <a:pt x="9512" y="43853"/>
                    </a:cubicBezTo>
                    <a:cubicBezTo>
                      <a:pt x="0" y="27597"/>
                      <a:pt x="800" y="25272"/>
                      <a:pt x="19735" y="24637"/>
                    </a:cubicBezTo>
                    <a:cubicBezTo>
                      <a:pt x="96329" y="22009"/>
                      <a:pt x="172923" y="19329"/>
                      <a:pt x="249529" y="17614"/>
                    </a:cubicBezTo>
                    <a:cubicBezTo>
                      <a:pt x="420103" y="13792"/>
                      <a:pt x="590689" y="10642"/>
                      <a:pt x="761250" y="6984"/>
                    </a:cubicBezTo>
                    <a:cubicBezTo>
                      <a:pt x="868426" y="4686"/>
                      <a:pt x="975588" y="1752"/>
                      <a:pt x="1082776" y="76"/>
                    </a:cubicBezTo>
                    <a:cubicBezTo>
                      <a:pt x="1087348" y="0"/>
                      <a:pt x="1095057" y="9156"/>
                      <a:pt x="1096264" y="15036"/>
                    </a:cubicBezTo>
                    <a:cubicBezTo>
                      <a:pt x="1104252" y="53886"/>
                      <a:pt x="1110843" y="93014"/>
                      <a:pt x="1117904" y="132054"/>
                    </a:cubicBezTo>
                    <a:cubicBezTo>
                      <a:pt x="1124026" y="165912"/>
                      <a:pt x="1130147" y="199770"/>
                      <a:pt x="1136573" y="235267"/>
                    </a:cubicBezTo>
                    <a:close/>
                  </a:path>
                </a:pathLst>
              </a:custGeom>
              <a:solidFill>
                <a:schemeClr val="accent2"/>
              </a:solidFill>
              <a:ln w="12700" cap="flat" cmpd="sng">
                <a:noFill/>
                <a:prstDash val="solid"/>
                <a:miter lim="800000"/>
              </a:ln>
            </p:spPr>
            <p:txBody>
              <a:bodyPr anchor="ctr">
                <a:spAutoFit/>
              </a:bodyPr>
              <a:lstStyle/>
              <a:p>
                <a:pPr algn="ctr"/>
                <a:endParaRPr lang="en-US" sz="1050" dirty="0"/>
              </a:p>
            </p:txBody>
          </p:sp>
          <p:sp>
            <p:nvSpPr>
              <p:cNvPr id="24" name="Free Form 6">
                <a:extLst>
                  <a:ext uri="{FF2B5EF4-FFF2-40B4-BE49-F238E27FC236}">
                    <a16:creationId xmlns:a16="http://schemas.microsoft.com/office/drawing/2014/main" id="{722F8859-15B4-D4C2-FEEA-4EAC1DB026B9}"/>
                  </a:ext>
                </a:extLst>
              </p:cNvPr>
              <p:cNvSpPr/>
              <p:nvPr/>
            </p:nvSpPr>
            <p:spPr>
              <a:xfrm>
                <a:off x="4011224" y="3577565"/>
                <a:ext cx="330961" cy="549944"/>
              </a:xfrm>
              <a:custGeom>
                <a:avLst/>
                <a:gdLst/>
                <a:ahLst/>
                <a:cxnLst/>
                <a:rect l="0" t="0" r="0" b="0"/>
                <a:pathLst>
                  <a:path w="377913" h="627964">
                    <a:moveTo>
                      <a:pt x="181990" y="164807"/>
                    </a:moveTo>
                    <a:cubicBezTo>
                      <a:pt x="170726" y="193967"/>
                      <a:pt x="159105" y="222999"/>
                      <a:pt x="148297" y="252323"/>
                    </a:cubicBezTo>
                    <a:cubicBezTo>
                      <a:pt x="139585" y="275958"/>
                      <a:pt x="132638" y="300278"/>
                      <a:pt x="123126" y="323570"/>
                    </a:cubicBezTo>
                    <a:cubicBezTo>
                      <a:pt x="120599" y="329755"/>
                      <a:pt x="111378" y="337477"/>
                      <a:pt x="105435" y="337299"/>
                    </a:cubicBezTo>
                    <a:cubicBezTo>
                      <a:pt x="75882" y="336422"/>
                      <a:pt x="47663" y="328726"/>
                      <a:pt x="21894" y="313651"/>
                    </a:cubicBezTo>
                    <a:cubicBezTo>
                      <a:pt x="3175" y="302717"/>
                      <a:pt x="0" y="295617"/>
                      <a:pt x="8293" y="276263"/>
                    </a:cubicBezTo>
                    <a:cubicBezTo>
                      <a:pt x="46291" y="187477"/>
                      <a:pt x="84683" y="98869"/>
                      <a:pt x="123431" y="10413"/>
                    </a:cubicBezTo>
                    <a:cubicBezTo>
                      <a:pt x="125437" y="5829"/>
                      <a:pt x="132219" y="0"/>
                      <a:pt x="136474" y="228"/>
                    </a:cubicBezTo>
                    <a:cubicBezTo>
                      <a:pt x="183464" y="2755"/>
                      <a:pt x="230416" y="6222"/>
                      <a:pt x="277342" y="9740"/>
                    </a:cubicBezTo>
                    <a:cubicBezTo>
                      <a:pt x="293522" y="10960"/>
                      <a:pt x="301815" y="20789"/>
                      <a:pt x="304076" y="36385"/>
                    </a:cubicBezTo>
                    <a:cubicBezTo>
                      <a:pt x="311975" y="90893"/>
                      <a:pt x="320382" y="145326"/>
                      <a:pt x="327736" y="199910"/>
                    </a:cubicBezTo>
                    <a:cubicBezTo>
                      <a:pt x="342747" y="311353"/>
                      <a:pt x="357416" y="422846"/>
                      <a:pt x="371703" y="534390"/>
                    </a:cubicBezTo>
                    <a:cubicBezTo>
                      <a:pt x="374611" y="557136"/>
                      <a:pt x="375246" y="580174"/>
                      <a:pt x="376910" y="603084"/>
                    </a:cubicBezTo>
                    <a:cubicBezTo>
                      <a:pt x="377913" y="616915"/>
                      <a:pt x="372541" y="625271"/>
                      <a:pt x="357631" y="625589"/>
                    </a:cubicBezTo>
                    <a:cubicBezTo>
                      <a:pt x="318515" y="626427"/>
                      <a:pt x="279412" y="627964"/>
                      <a:pt x="240309" y="627837"/>
                    </a:cubicBezTo>
                    <a:cubicBezTo>
                      <a:pt x="226771" y="627799"/>
                      <a:pt x="217106" y="621309"/>
                      <a:pt x="216077" y="604621"/>
                    </a:cubicBezTo>
                    <a:cubicBezTo>
                      <a:pt x="212229" y="542772"/>
                      <a:pt x="206794" y="481012"/>
                      <a:pt x="202806" y="419176"/>
                    </a:cubicBezTo>
                    <a:cubicBezTo>
                      <a:pt x="197764" y="341223"/>
                      <a:pt x="193624" y="263220"/>
                      <a:pt x="188887" y="185242"/>
                    </a:cubicBezTo>
                    <a:cubicBezTo>
                      <a:pt x="188480" y="178650"/>
                      <a:pt x="186436" y="172161"/>
                      <a:pt x="185153" y="165633"/>
                    </a:cubicBezTo>
                    <a:close/>
                  </a:path>
                </a:pathLst>
              </a:custGeom>
              <a:solidFill>
                <a:schemeClr val="accent2">
                  <a:alpha val="66422"/>
                </a:schemeClr>
              </a:solidFill>
              <a:ln w="12700" cap="flat" cmpd="sng">
                <a:noFill/>
                <a:prstDash val="solid"/>
                <a:miter lim="800000"/>
              </a:ln>
            </p:spPr>
            <p:txBody>
              <a:bodyPr wrap="square" anchor="ctr">
                <a:spAutoFit/>
              </a:bodyPr>
              <a:lstStyle/>
              <a:p>
                <a:pPr algn="ctr"/>
                <a:endParaRPr lang="en-US" sz="1050" dirty="0">
                  <a:solidFill>
                    <a:schemeClr val="accent2"/>
                  </a:solidFill>
                </a:endParaRPr>
              </a:p>
            </p:txBody>
          </p:sp>
        </p:grpSp>
        <p:sp>
          <p:nvSpPr>
            <p:cNvPr id="4" name="TextBox 20">
              <a:extLst>
                <a:ext uri="{FF2B5EF4-FFF2-40B4-BE49-F238E27FC236}">
                  <a16:creationId xmlns:a16="http://schemas.microsoft.com/office/drawing/2014/main" id="{7A32E354-7570-86B9-ACCD-A6B3EE62E94B}"/>
                </a:ext>
              </a:extLst>
            </p:cNvPr>
            <p:cNvSpPr txBox="1"/>
            <p:nvPr/>
          </p:nvSpPr>
          <p:spPr>
            <a:xfrm>
              <a:off x="1477610" y="1514859"/>
              <a:ext cx="943883" cy="323864"/>
            </a:xfrm>
            <a:prstGeom prst="rect">
              <a:avLst/>
            </a:prstGeom>
            <a:noFill/>
          </p:spPr>
          <p:txBody>
            <a:bodyPr wrap="square" rtlCol="0">
              <a:spAutoFit/>
            </a:bodyPr>
            <a:lstStyle/>
            <a:p>
              <a:r>
                <a:rPr lang="en-AU" sz="700" b="1" dirty="0">
                  <a:solidFill>
                    <a:schemeClr val="bg2"/>
                  </a:solidFill>
                  <a:latin typeface="+mj-lt"/>
                </a:rPr>
                <a:t>DEL  1</a:t>
              </a:r>
            </a:p>
          </p:txBody>
        </p:sp>
      </p:grpSp>
      <p:grpSp>
        <p:nvGrpSpPr>
          <p:cNvPr id="42" name="Group 41">
            <a:extLst>
              <a:ext uri="{FF2B5EF4-FFF2-40B4-BE49-F238E27FC236}">
                <a16:creationId xmlns:a16="http://schemas.microsoft.com/office/drawing/2014/main" id="{80716496-61A6-43C8-0438-4D8C9A7B1AEB}"/>
              </a:ext>
            </a:extLst>
          </p:cNvPr>
          <p:cNvGrpSpPr/>
          <p:nvPr/>
        </p:nvGrpSpPr>
        <p:grpSpPr>
          <a:xfrm>
            <a:off x="7889931" y="1546996"/>
            <a:ext cx="1060224" cy="815797"/>
            <a:chOff x="9050358" y="1500760"/>
            <a:chExt cx="1475016" cy="1320673"/>
          </a:xfrm>
        </p:grpSpPr>
        <p:grpSp>
          <p:nvGrpSpPr>
            <p:cNvPr id="34" name="Group 12">
              <a:extLst>
                <a:ext uri="{FF2B5EF4-FFF2-40B4-BE49-F238E27FC236}">
                  <a16:creationId xmlns:a16="http://schemas.microsoft.com/office/drawing/2014/main" id="{1EA3697A-5829-1EF4-A833-584219172395}"/>
                </a:ext>
              </a:extLst>
            </p:cNvPr>
            <p:cNvGrpSpPr/>
            <p:nvPr/>
          </p:nvGrpSpPr>
          <p:grpSpPr>
            <a:xfrm>
              <a:off x="9050358" y="1531997"/>
              <a:ext cx="1475016" cy="1289436"/>
              <a:chOff x="5073766" y="3144508"/>
              <a:chExt cx="1475016" cy="1289436"/>
            </a:xfrm>
            <a:noFill/>
          </p:grpSpPr>
          <p:sp>
            <p:nvSpPr>
              <p:cNvPr id="35" name="Free Form 13">
                <a:extLst>
                  <a:ext uri="{FF2B5EF4-FFF2-40B4-BE49-F238E27FC236}">
                    <a16:creationId xmlns:a16="http://schemas.microsoft.com/office/drawing/2014/main" id="{5551185F-526A-3CA9-6C61-A686CB3D8D38}"/>
                  </a:ext>
                </a:extLst>
              </p:cNvPr>
              <p:cNvSpPr/>
              <p:nvPr/>
            </p:nvSpPr>
            <p:spPr>
              <a:xfrm>
                <a:off x="5073766" y="3322694"/>
                <a:ext cx="1450542" cy="1111250"/>
              </a:xfrm>
              <a:custGeom>
                <a:avLst/>
                <a:gdLst/>
                <a:ahLst/>
                <a:cxnLst/>
                <a:rect l="0" t="0" r="0" b="0"/>
                <a:pathLst>
                  <a:path w="1274660" h="1111250">
                    <a:moveTo>
                      <a:pt x="27533" y="138049"/>
                    </a:moveTo>
                    <a:cubicBezTo>
                      <a:pt x="19469" y="110896"/>
                      <a:pt x="10350" y="83985"/>
                      <a:pt x="0" y="57378"/>
                    </a:cubicBezTo>
                    <a:cubicBezTo>
                      <a:pt x="51676" y="0"/>
                      <a:pt x="113868" y="30708"/>
                      <a:pt x="176860" y="35013"/>
                    </a:cubicBezTo>
                    <a:cubicBezTo>
                      <a:pt x="298437" y="43307"/>
                      <a:pt x="427583" y="25971"/>
                      <a:pt x="549605" y="22669"/>
                    </a:cubicBezTo>
                    <a:cubicBezTo>
                      <a:pt x="647547" y="20015"/>
                      <a:pt x="745502" y="17335"/>
                      <a:pt x="843457" y="16802"/>
                    </a:cubicBezTo>
                    <a:cubicBezTo>
                      <a:pt x="896975" y="16522"/>
                      <a:pt x="950506" y="21107"/>
                      <a:pt x="1004049" y="22694"/>
                    </a:cubicBezTo>
                    <a:cubicBezTo>
                      <a:pt x="1032852" y="23545"/>
                      <a:pt x="1061707" y="23113"/>
                      <a:pt x="1090523" y="22428"/>
                    </a:cubicBezTo>
                    <a:cubicBezTo>
                      <a:pt x="1103642" y="22110"/>
                      <a:pt x="1111516" y="27063"/>
                      <a:pt x="1114069" y="39801"/>
                    </a:cubicBezTo>
                    <a:cubicBezTo>
                      <a:pt x="1117346" y="56121"/>
                      <a:pt x="1122794" y="72453"/>
                      <a:pt x="1123022" y="88823"/>
                    </a:cubicBezTo>
                    <a:cubicBezTo>
                      <a:pt x="1123899" y="151218"/>
                      <a:pt x="1135265" y="211721"/>
                      <a:pt x="1147191" y="272821"/>
                    </a:cubicBezTo>
                    <a:cubicBezTo>
                      <a:pt x="1165872" y="368617"/>
                      <a:pt x="1176858" y="465886"/>
                      <a:pt x="1193355" y="562152"/>
                    </a:cubicBezTo>
                    <a:cubicBezTo>
                      <a:pt x="1205572" y="633412"/>
                      <a:pt x="1223543" y="703719"/>
                      <a:pt x="1235024" y="775080"/>
                    </a:cubicBezTo>
                    <a:cubicBezTo>
                      <a:pt x="1249514" y="865238"/>
                      <a:pt x="1260246" y="956005"/>
                      <a:pt x="1272082" y="1046581"/>
                    </a:cubicBezTo>
                    <a:cubicBezTo>
                      <a:pt x="1274660" y="1066368"/>
                      <a:pt x="1269212" y="1067841"/>
                      <a:pt x="1249019" y="1066266"/>
                    </a:cubicBezTo>
                    <a:cubicBezTo>
                      <a:pt x="1230490" y="1064818"/>
                      <a:pt x="1211529" y="1069962"/>
                      <a:pt x="1192695" y="1071321"/>
                    </a:cubicBezTo>
                    <a:cubicBezTo>
                      <a:pt x="1158227" y="1073797"/>
                      <a:pt x="1123746" y="1077010"/>
                      <a:pt x="1089228" y="1077455"/>
                    </a:cubicBezTo>
                    <a:cubicBezTo>
                      <a:pt x="952588" y="1079207"/>
                      <a:pt x="815924" y="1079538"/>
                      <a:pt x="679272" y="1081265"/>
                    </a:cubicBezTo>
                    <a:cubicBezTo>
                      <a:pt x="502742" y="1083513"/>
                      <a:pt x="337185" y="1111250"/>
                      <a:pt x="161569" y="1075016"/>
                    </a:cubicBezTo>
                    <a:cubicBezTo>
                      <a:pt x="78016" y="770293"/>
                      <a:pt x="116839" y="438619"/>
                      <a:pt x="27533" y="138049"/>
                    </a:cubicBezTo>
                    <a:close/>
                  </a:path>
                </a:pathLst>
              </a:custGeom>
              <a:solidFill>
                <a:srgbClr val="FFFFFF">
                  <a:alpha val="100000"/>
                </a:srgbClr>
              </a:solidFill>
              <a:ln w="12700" cap="flat" cmpd="sng">
                <a:noFill/>
                <a:prstDash val="solid"/>
                <a:miter lim="800000"/>
              </a:ln>
            </p:spPr>
            <p:txBody>
              <a:bodyPr wrap="square" anchor="ctr">
                <a:spAutoFit/>
              </a:bodyPr>
              <a:lstStyle/>
              <a:p>
                <a:pPr algn="ctr"/>
                <a:endParaRPr lang="en-US" sz="1050" dirty="0"/>
              </a:p>
            </p:txBody>
          </p:sp>
          <p:sp>
            <p:nvSpPr>
              <p:cNvPr id="36" name="Free Form 14">
                <a:extLst>
                  <a:ext uri="{FF2B5EF4-FFF2-40B4-BE49-F238E27FC236}">
                    <a16:creationId xmlns:a16="http://schemas.microsoft.com/office/drawing/2014/main" id="{4B654866-C8B7-6491-9C74-AB01B61C8B70}"/>
                  </a:ext>
                </a:extLst>
              </p:cNvPr>
              <p:cNvSpPr/>
              <p:nvPr/>
            </p:nvSpPr>
            <p:spPr>
              <a:xfrm>
                <a:off x="5131488" y="3180124"/>
                <a:ext cx="1417294" cy="1246924"/>
              </a:xfrm>
              <a:custGeom>
                <a:avLst/>
                <a:gdLst/>
                <a:ahLst/>
                <a:cxnLst/>
                <a:rect l="0" t="0" r="0" b="0"/>
                <a:pathLst>
                  <a:path w="1417294" h="1246924">
                    <a:moveTo>
                      <a:pt x="116293" y="0"/>
                    </a:moveTo>
                    <a:cubicBezTo>
                      <a:pt x="120383" y="11976"/>
                      <a:pt x="126149" y="22758"/>
                      <a:pt x="127558" y="34074"/>
                    </a:cubicBezTo>
                    <a:cubicBezTo>
                      <a:pt x="134442" y="89204"/>
                      <a:pt x="140169" y="144475"/>
                      <a:pt x="146443" y="200990"/>
                    </a:cubicBezTo>
                    <a:cubicBezTo>
                      <a:pt x="178892" y="200990"/>
                      <a:pt x="210299" y="201091"/>
                      <a:pt x="241706" y="200913"/>
                    </a:cubicBezTo>
                    <a:cubicBezTo>
                      <a:pt x="249173" y="200863"/>
                      <a:pt x="256641" y="199478"/>
                      <a:pt x="264121" y="199351"/>
                    </a:cubicBezTo>
                    <a:cubicBezTo>
                      <a:pt x="349415" y="197827"/>
                      <a:pt x="434720" y="196761"/>
                      <a:pt x="520014" y="194919"/>
                    </a:cubicBezTo>
                    <a:cubicBezTo>
                      <a:pt x="670979" y="191681"/>
                      <a:pt x="821943" y="188074"/>
                      <a:pt x="972896" y="184454"/>
                    </a:cubicBezTo>
                    <a:cubicBezTo>
                      <a:pt x="1052410" y="182549"/>
                      <a:pt x="1131912" y="180124"/>
                      <a:pt x="1211427" y="178257"/>
                    </a:cubicBezTo>
                    <a:cubicBezTo>
                      <a:pt x="1235075" y="177698"/>
                      <a:pt x="1238796" y="182079"/>
                      <a:pt x="1242707" y="204863"/>
                    </a:cubicBezTo>
                    <a:cubicBezTo>
                      <a:pt x="1259166" y="300634"/>
                      <a:pt x="1276210" y="396290"/>
                      <a:pt x="1292745" y="492048"/>
                    </a:cubicBezTo>
                    <a:cubicBezTo>
                      <a:pt x="1309624" y="589724"/>
                      <a:pt x="1326337" y="687425"/>
                      <a:pt x="1342821" y="785177"/>
                    </a:cubicBezTo>
                    <a:cubicBezTo>
                      <a:pt x="1359877" y="886434"/>
                      <a:pt x="1376578" y="987742"/>
                      <a:pt x="1393418" y="1089037"/>
                    </a:cubicBezTo>
                    <a:cubicBezTo>
                      <a:pt x="1398498" y="1119606"/>
                      <a:pt x="1404124" y="1150099"/>
                      <a:pt x="1408099" y="1180807"/>
                    </a:cubicBezTo>
                    <a:cubicBezTo>
                      <a:pt x="1409153" y="1188948"/>
                      <a:pt x="1417294" y="1205852"/>
                      <a:pt x="1395082" y="1201102"/>
                    </a:cubicBezTo>
                    <a:cubicBezTo>
                      <a:pt x="1394282" y="1200924"/>
                      <a:pt x="1393113" y="1204531"/>
                      <a:pt x="1391564" y="1205433"/>
                    </a:cubicBezTo>
                    <a:cubicBezTo>
                      <a:pt x="1384249" y="1209662"/>
                      <a:pt x="1376832" y="1216901"/>
                      <a:pt x="1369313" y="1217066"/>
                    </a:cubicBezTo>
                    <a:cubicBezTo>
                      <a:pt x="1269034" y="1219250"/>
                      <a:pt x="1168730" y="1220177"/>
                      <a:pt x="1068438" y="1221930"/>
                    </a:cubicBezTo>
                    <a:cubicBezTo>
                      <a:pt x="952588" y="1223962"/>
                      <a:pt x="836764" y="1226591"/>
                      <a:pt x="720915" y="1228788"/>
                    </a:cubicBezTo>
                    <a:cubicBezTo>
                      <a:pt x="591819" y="1231239"/>
                      <a:pt x="462711" y="1233627"/>
                      <a:pt x="333603" y="1235684"/>
                    </a:cubicBezTo>
                    <a:cubicBezTo>
                      <a:pt x="312458" y="1236027"/>
                      <a:pt x="291198" y="1235430"/>
                      <a:pt x="270192" y="1233297"/>
                    </a:cubicBezTo>
                    <a:cubicBezTo>
                      <a:pt x="265214" y="1232789"/>
                      <a:pt x="257835" y="1224788"/>
                      <a:pt x="257022" y="1219415"/>
                    </a:cubicBezTo>
                    <a:cubicBezTo>
                      <a:pt x="250329" y="1175194"/>
                      <a:pt x="244982" y="1130782"/>
                      <a:pt x="239128" y="1086434"/>
                    </a:cubicBezTo>
                    <a:cubicBezTo>
                      <a:pt x="229133" y="1010805"/>
                      <a:pt x="218986" y="935189"/>
                      <a:pt x="209067" y="859548"/>
                    </a:cubicBezTo>
                    <a:cubicBezTo>
                      <a:pt x="200494" y="794118"/>
                      <a:pt x="192150" y="728649"/>
                      <a:pt x="183705" y="663206"/>
                    </a:cubicBezTo>
                    <a:cubicBezTo>
                      <a:pt x="174815" y="594347"/>
                      <a:pt x="165734" y="525513"/>
                      <a:pt x="157098" y="456615"/>
                    </a:cubicBezTo>
                    <a:cubicBezTo>
                      <a:pt x="149466" y="395731"/>
                      <a:pt x="142354" y="334772"/>
                      <a:pt x="134975" y="273850"/>
                    </a:cubicBezTo>
                    <a:cubicBezTo>
                      <a:pt x="132702" y="255079"/>
                      <a:pt x="130301" y="236321"/>
                      <a:pt x="127850" y="216636"/>
                    </a:cubicBezTo>
                    <a:cubicBezTo>
                      <a:pt x="117424" y="219570"/>
                      <a:pt x="112636" y="223926"/>
                      <a:pt x="114084" y="235826"/>
                    </a:cubicBezTo>
                    <a:cubicBezTo>
                      <a:pt x="121462" y="296011"/>
                      <a:pt x="128041" y="356285"/>
                      <a:pt x="134607" y="416572"/>
                    </a:cubicBezTo>
                    <a:cubicBezTo>
                      <a:pt x="140855" y="474090"/>
                      <a:pt x="146583" y="531685"/>
                      <a:pt x="152819" y="589216"/>
                    </a:cubicBezTo>
                    <a:cubicBezTo>
                      <a:pt x="160464" y="659828"/>
                      <a:pt x="168490" y="730402"/>
                      <a:pt x="176148" y="801027"/>
                    </a:cubicBezTo>
                    <a:cubicBezTo>
                      <a:pt x="182270" y="857427"/>
                      <a:pt x="187464" y="913930"/>
                      <a:pt x="194182" y="970267"/>
                    </a:cubicBezTo>
                    <a:cubicBezTo>
                      <a:pt x="203352" y="1047064"/>
                      <a:pt x="213537" y="1123759"/>
                      <a:pt x="223392" y="1200480"/>
                    </a:cubicBezTo>
                    <a:cubicBezTo>
                      <a:pt x="224485" y="1208989"/>
                      <a:pt x="227291" y="1217383"/>
                      <a:pt x="227380" y="1225854"/>
                    </a:cubicBezTo>
                    <a:cubicBezTo>
                      <a:pt x="227431" y="1230096"/>
                      <a:pt x="223151" y="1234389"/>
                      <a:pt x="217169" y="1237716"/>
                    </a:cubicBezTo>
                    <a:cubicBezTo>
                      <a:pt x="170040" y="903490"/>
                      <a:pt x="138595" y="568921"/>
                      <a:pt x="105371" y="233730"/>
                    </a:cubicBezTo>
                    <a:cubicBezTo>
                      <a:pt x="85242" y="240918"/>
                      <a:pt x="78828" y="250151"/>
                      <a:pt x="82080" y="271564"/>
                    </a:cubicBezTo>
                    <a:cubicBezTo>
                      <a:pt x="87909" y="310006"/>
                      <a:pt x="87248" y="349389"/>
                      <a:pt x="90284" y="388315"/>
                    </a:cubicBezTo>
                    <a:cubicBezTo>
                      <a:pt x="95313" y="452945"/>
                      <a:pt x="101218" y="517499"/>
                      <a:pt x="106565" y="582104"/>
                    </a:cubicBezTo>
                    <a:cubicBezTo>
                      <a:pt x="109372" y="615861"/>
                      <a:pt x="111290" y="649693"/>
                      <a:pt x="114490" y="683412"/>
                    </a:cubicBezTo>
                    <a:cubicBezTo>
                      <a:pt x="120573" y="747331"/>
                      <a:pt x="126276" y="811314"/>
                      <a:pt x="134023" y="875042"/>
                    </a:cubicBezTo>
                    <a:cubicBezTo>
                      <a:pt x="142532" y="945032"/>
                      <a:pt x="153187" y="1014780"/>
                      <a:pt x="162864" y="1084643"/>
                    </a:cubicBezTo>
                    <a:cubicBezTo>
                      <a:pt x="169456" y="1132306"/>
                      <a:pt x="175780" y="1180020"/>
                      <a:pt x="182676" y="1227658"/>
                    </a:cubicBezTo>
                    <a:cubicBezTo>
                      <a:pt x="184048" y="1237183"/>
                      <a:pt x="182638" y="1242161"/>
                      <a:pt x="171881" y="1240320"/>
                    </a:cubicBezTo>
                    <a:cubicBezTo>
                      <a:pt x="115252" y="915263"/>
                      <a:pt x="87388" y="587641"/>
                      <a:pt x="69494" y="258495"/>
                    </a:cubicBezTo>
                    <a:cubicBezTo>
                      <a:pt x="41490" y="271272"/>
                      <a:pt x="40017" y="274688"/>
                      <a:pt x="41935" y="302577"/>
                    </a:cubicBezTo>
                    <a:cubicBezTo>
                      <a:pt x="44805" y="344373"/>
                      <a:pt x="46520" y="386245"/>
                      <a:pt x="49161" y="428053"/>
                    </a:cubicBezTo>
                    <a:cubicBezTo>
                      <a:pt x="53263" y="492798"/>
                      <a:pt x="57581" y="557517"/>
                      <a:pt x="62090" y="622223"/>
                    </a:cubicBezTo>
                    <a:cubicBezTo>
                      <a:pt x="65443" y="670305"/>
                      <a:pt x="68351" y="718451"/>
                      <a:pt x="73088" y="766406"/>
                    </a:cubicBezTo>
                    <a:cubicBezTo>
                      <a:pt x="78574" y="821702"/>
                      <a:pt x="85470" y="876858"/>
                      <a:pt x="92455" y="932002"/>
                    </a:cubicBezTo>
                    <a:cubicBezTo>
                      <a:pt x="99288" y="985926"/>
                      <a:pt x="107099" y="1039723"/>
                      <a:pt x="114312" y="1093609"/>
                    </a:cubicBezTo>
                    <a:cubicBezTo>
                      <a:pt x="120840" y="1142377"/>
                      <a:pt x="127139" y="1191171"/>
                      <a:pt x="133603" y="1240358"/>
                    </a:cubicBezTo>
                    <a:cubicBezTo>
                      <a:pt x="120967" y="1246924"/>
                      <a:pt x="120192" y="1236560"/>
                      <a:pt x="119164" y="1229359"/>
                    </a:cubicBezTo>
                    <a:cubicBezTo>
                      <a:pt x="116001" y="1207236"/>
                      <a:pt x="113893" y="1184973"/>
                      <a:pt x="111074" y="1162811"/>
                    </a:cubicBezTo>
                    <a:cubicBezTo>
                      <a:pt x="104940" y="1114564"/>
                      <a:pt x="98742" y="1066330"/>
                      <a:pt x="92341" y="1018133"/>
                    </a:cubicBezTo>
                    <a:cubicBezTo>
                      <a:pt x="84823" y="961389"/>
                      <a:pt x="76619" y="904748"/>
                      <a:pt x="69545" y="847953"/>
                    </a:cubicBezTo>
                    <a:cubicBezTo>
                      <a:pt x="63461" y="799058"/>
                      <a:pt x="58013" y="750062"/>
                      <a:pt x="53314" y="701014"/>
                    </a:cubicBezTo>
                    <a:cubicBezTo>
                      <a:pt x="49822" y="664451"/>
                      <a:pt x="47269" y="627760"/>
                      <a:pt x="45542" y="591057"/>
                    </a:cubicBezTo>
                    <a:cubicBezTo>
                      <a:pt x="41465" y="504380"/>
                      <a:pt x="38265" y="417664"/>
                      <a:pt x="34404" y="330974"/>
                    </a:cubicBezTo>
                    <a:cubicBezTo>
                      <a:pt x="33693" y="315061"/>
                      <a:pt x="31508" y="299224"/>
                      <a:pt x="26606" y="282092"/>
                    </a:cubicBezTo>
                    <a:cubicBezTo>
                      <a:pt x="24726" y="286384"/>
                      <a:pt x="21120" y="290702"/>
                      <a:pt x="21208" y="294957"/>
                    </a:cubicBezTo>
                    <a:cubicBezTo>
                      <a:pt x="22936" y="376542"/>
                      <a:pt x="24930" y="458114"/>
                      <a:pt x="27279" y="539686"/>
                    </a:cubicBezTo>
                    <a:cubicBezTo>
                      <a:pt x="27939" y="562622"/>
                      <a:pt x="29768" y="585520"/>
                      <a:pt x="31356" y="608418"/>
                    </a:cubicBezTo>
                    <a:cubicBezTo>
                      <a:pt x="35750" y="671893"/>
                      <a:pt x="39852" y="735393"/>
                      <a:pt x="44932" y="798817"/>
                    </a:cubicBezTo>
                    <a:cubicBezTo>
                      <a:pt x="49009" y="849604"/>
                      <a:pt x="53479" y="900404"/>
                      <a:pt x="59334" y="951014"/>
                    </a:cubicBezTo>
                    <a:cubicBezTo>
                      <a:pt x="66103" y="1009535"/>
                      <a:pt x="74815" y="1067815"/>
                      <a:pt x="82219" y="1126261"/>
                    </a:cubicBezTo>
                    <a:cubicBezTo>
                      <a:pt x="86956" y="1163701"/>
                      <a:pt x="90855" y="1201242"/>
                      <a:pt x="95186" y="1239329"/>
                    </a:cubicBezTo>
                    <a:cubicBezTo>
                      <a:pt x="85445" y="1241691"/>
                      <a:pt x="79946" y="1240510"/>
                      <a:pt x="79032" y="1228826"/>
                    </a:cubicBezTo>
                    <a:cubicBezTo>
                      <a:pt x="76377" y="1195095"/>
                      <a:pt x="73050" y="1161402"/>
                      <a:pt x="69468" y="1127747"/>
                    </a:cubicBezTo>
                    <a:cubicBezTo>
                      <a:pt x="64681" y="1082802"/>
                      <a:pt x="59423" y="1037894"/>
                      <a:pt x="54330" y="992974"/>
                    </a:cubicBezTo>
                    <a:cubicBezTo>
                      <a:pt x="50203" y="956602"/>
                      <a:pt x="45504" y="920280"/>
                      <a:pt x="41973" y="883856"/>
                    </a:cubicBezTo>
                    <a:cubicBezTo>
                      <a:pt x="37058" y="833120"/>
                      <a:pt x="32778" y="782307"/>
                      <a:pt x="28663" y="731494"/>
                    </a:cubicBezTo>
                    <a:cubicBezTo>
                      <a:pt x="26758" y="708050"/>
                      <a:pt x="25996" y="684517"/>
                      <a:pt x="24523" y="661047"/>
                    </a:cubicBezTo>
                    <a:cubicBezTo>
                      <a:pt x="20332" y="594042"/>
                      <a:pt x="14935" y="527100"/>
                      <a:pt x="12166" y="460044"/>
                    </a:cubicBezTo>
                    <a:cubicBezTo>
                      <a:pt x="10007" y="407758"/>
                      <a:pt x="12318" y="355282"/>
                      <a:pt x="10312" y="302983"/>
                    </a:cubicBezTo>
                    <a:cubicBezTo>
                      <a:pt x="8674" y="260680"/>
                      <a:pt x="2781" y="218541"/>
                      <a:pt x="546" y="176250"/>
                    </a:cubicBezTo>
                    <a:cubicBezTo>
                      <a:pt x="0" y="165836"/>
                      <a:pt x="4013" y="153441"/>
                      <a:pt x="9994" y="144741"/>
                    </a:cubicBezTo>
                    <a:cubicBezTo>
                      <a:pt x="42494" y="97447"/>
                      <a:pt x="76263" y="51015"/>
                      <a:pt x="109677" y="4343"/>
                    </a:cubicBezTo>
                    <a:cubicBezTo>
                      <a:pt x="110553" y="3124"/>
                      <a:pt x="112344" y="2552"/>
                      <a:pt x="116293" y="0"/>
                    </a:cubicBezTo>
                    <a:close/>
                    <a:moveTo>
                      <a:pt x="272821" y="1222336"/>
                    </a:moveTo>
                    <a:cubicBezTo>
                      <a:pt x="375526" y="1219796"/>
                      <a:pt x="475132" y="1217002"/>
                      <a:pt x="574763" y="1214945"/>
                    </a:cubicBezTo>
                    <a:cubicBezTo>
                      <a:pt x="706716" y="1212202"/>
                      <a:pt x="838695" y="1209814"/>
                      <a:pt x="970660" y="1207693"/>
                    </a:cubicBezTo>
                    <a:cubicBezTo>
                      <a:pt x="1076705" y="1205979"/>
                      <a:pt x="1182814" y="1206258"/>
                      <a:pt x="1288795" y="1202715"/>
                    </a:cubicBezTo>
                    <a:cubicBezTo>
                      <a:pt x="1323111" y="1201559"/>
                      <a:pt x="1361033" y="1211224"/>
                      <a:pt x="1390281" y="1184008"/>
                    </a:cubicBezTo>
                    <a:cubicBezTo>
                      <a:pt x="1337068" y="853782"/>
                      <a:pt x="1283881" y="523735"/>
                      <a:pt x="1230515" y="192519"/>
                    </a:cubicBezTo>
                    <a:cubicBezTo>
                      <a:pt x="867879" y="200520"/>
                      <a:pt x="505713" y="208508"/>
                      <a:pt x="141770" y="216534"/>
                    </a:cubicBezTo>
                    <a:cubicBezTo>
                      <a:pt x="188137" y="552361"/>
                      <a:pt x="231635" y="886586"/>
                      <a:pt x="272821" y="122233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sz="1050" dirty="0"/>
              </a:p>
            </p:txBody>
          </p:sp>
          <p:sp>
            <p:nvSpPr>
              <p:cNvPr id="37" name="Free Form 15">
                <a:extLst>
                  <a:ext uri="{FF2B5EF4-FFF2-40B4-BE49-F238E27FC236}">
                    <a16:creationId xmlns:a16="http://schemas.microsoft.com/office/drawing/2014/main" id="{06F0A5DF-450B-E5B9-8CE1-0B9C9DB056E1}"/>
                  </a:ext>
                </a:extLst>
              </p:cNvPr>
              <p:cNvSpPr/>
              <p:nvPr/>
            </p:nvSpPr>
            <p:spPr>
              <a:xfrm>
                <a:off x="5238626" y="3144508"/>
                <a:ext cx="1136574" cy="260655"/>
              </a:xfrm>
              <a:custGeom>
                <a:avLst/>
                <a:gdLst/>
                <a:ahLst/>
                <a:cxnLst/>
                <a:rect l="0" t="0" r="0" b="0"/>
                <a:pathLst>
                  <a:path w="1136573" h="260654">
                    <a:moveTo>
                      <a:pt x="1136573" y="235267"/>
                    </a:moveTo>
                    <a:cubicBezTo>
                      <a:pt x="1057478" y="239026"/>
                      <a:pt x="981100" y="243535"/>
                      <a:pt x="904671" y="246049"/>
                    </a:cubicBezTo>
                    <a:cubicBezTo>
                      <a:pt x="809637" y="249174"/>
                      <a:pt x="714552" y="251371"/>
                      <a:pt x="619480" y="252679"/>
                    </a:cubicBezTo>
                    <a:cubicBezTo>
                      <a:pt x="462686" y="254812"/>
                      <a:pt x="305866" y="255841"/>
                      <a:pt x="149059" y="257530"/>
                    </a:cubicBezTo>
                    <a:cubicBezTo>
                      <a:pt x="117932" y="257860"/>
                      <a:pt x="86804" y="258762"/>
                      <a:pt x="55702" y="260045"/>
                    </a:cubicBezTo>
                    <a:cubicBezTo>
                      <a:pt x="41046" y="260654"/>
                      <a:pt x="35788" y="254558"/>
                      <a:pt x="34150" y="240106"/>
                    </a:cubicBezTo>
                    <a:cubicBezTo>
                      <a:pt x="27000" y="176834"/>
                      <a:pt x="18707" y="113690"/>
                      <a:pt x="10807" y="50495"/>
                    </a:cubicBezTo>
                    <a:cubicBezTo>
                      <a:pt x="10515" y="48247"/>
                      <a:pt x="10591" y="45694"/>
                      <a:pt x="9512" y="43853"/>
                    </a:cubicBezTo>
                    <a:cubicBezTo>
                      <a:pt x="0" y="27597"/>
                      <a:pt x="800" y="25272"/>
                      <a:pt x="19735" y="24637"/>
                    </a:cubicBezTo>
                    <a:cubicBezTo>
                      <a:pt x="96329" y="22009"/>
                      <a:pt x="172923" y="19329"/>
                      <a:pt x="249529" y="17614"/>
                    </a:cubicBezTo>
                    <a:cubicBezTo>
                      <a:pt x="420103" y="13792"/>
                      <a:pt x="590689" y="10642"/>
                      <a:pt x="761250" y="6984"/>
                    </a:cubicBezTo>
                    <a:cubicBezTo>
                      <a:pt x="868426" y="4686"/>
                      <a:pt x="975588" y="1752"/>
                      <a:pt x="1082776" y="76"/>
                    </a:cubicBezTo>
                    <a:cubicBezTo>
                      <a:pt x="1087348" y="0"/>
                      <a:pt x="1095057" y="9156"/>
                      <a:pt x="1096264" y="15036"/>
                    </a:cubicBezTo>
                    <a:cubicBezTo>
                      <a:pt x="1104252" y="53886"/>
                      <a:pt x="1110843" y="93014"/>
                      <a:pt x="1117904" y="132054"/>
                    </a:cubicBezTo>
                    <a:cubicBezTo>
                      <a:pt x="1124026" y="165912"/>
                      <a:pt x="1130147" y="199770"/>
                      <a:pt x="1136573" y="235267"/>
                    </a:cubicBezTo>
                    <a:close/>
                  </a:path>
                </a:pathLst>
              </a:custGeom>
              <a:solidFill>
                <a:schemeClr val="accent2"/>
              </a:solidFill>
              <a:ln w="12700" cap="flat" cmpd="sng">
                <a:noFill/>
                <a:prstDash val="solid"/>
                <a:miter lim="800000"/>
              </a:ln>
            </p:spPr>
            <p:txBody>
              <a:bodyPr anchor="ctr">
                <a:spAutoFit/>
              </a:bodyPr>
              <a:lstStyle/>
              <a:p>
                <a:pPr algn="ctr"/>
                <a:endParaRPr lang="en-US" sz="1050" dirty="0"/>
              </a:p>
            </p:txBody>
          </p:sp>
          <p:sp>
            <p:nvSpPr>
              <p:cNvPr id="38" name="Free Form 16">
                <a:extLst>
                  <a:ext uri="{FF2B5EF4-FFF2-40B4-BE49-F238E27FC236}">
                    <a16:creationId xmlns:a16="http://schemas.microsoft.com/office/drawing/2014/main" id="{6F79F6B3-7B6B-39FB-780D-846AE4A46D40}"/>
                  </a:ext>
                </a:extLst>
              </p:cNvPr>
              <p:cNvSpPr/>
              <p:nvPr/>
            </p:nvSpPr>
            <p:spPr>
              <a:xfrm>
                <a:off x="5725809" y="3593556"/>
                <a:ext cx="314518" cy="544257"/>
              </a:xfrm>
              <a:custGeom>
                <a:avLst/>
                <a:gdLst/>
                <a:ahLst/>
                <a:cxnLst/>
                <a:rect l="0" t="0" r="0" b="0"/>
                <a:pathLst>
                  <a:path w="391337" h="677189">
                    <a:moveTo>
                      <a:pt x="115697" y="262559"/>
                    </a:moveTo>
                    <a:cubicBezTo>
                      <a:pt x="77241" y="258673"/>
                      <a:pt x="38620" y="254762"/>
                      <a:pt x="0" y="250850"/>
                    </a:cubicBezTo>
                    <a:cubicBezTo>
                      <a:pt x="11430" y="130568"/>
                      <a:pt x="55079" y="46215"/>
                      <a:pt x="176606" y="8458"/>
                    </a:cubicBezTo>
                    <a:cubicBezTo>
                      <a:pt x="203847" y="0"/>
                      <a:pt x="230416" y="1879"/>
                      <a:pt x="255930" y="11087"/>
                    </a:cubicBezTo>
                    <a:cubicBezTo>
                      <a:pt x="326326" y="36474"/>
                      <a:pt x="385216" y="94145"/>
                      <a:pt x="390182" y="176009"/>
                    </a:cubicBezTo>
                    <a:cubicBezTo>
                      <a:pt x="391337" y="195186"/>
                      <a:pt x="387057" y="217208"/>
                      <a:pt x="378002" y="234010"/>
                    </a:cubicBezTo>
                    <a:cubicBezTo>
                      <a:pt x="349745" y="286410"/>
                      <a:pt x="319176" y="337680"/>
                      <a:pt x="287274" y="387985"/>
                    </a:cubicBezTo>
                    <a:cubicBezTo>
                      <a:pt x="258699" y="433031"/>
                      <a:pt x="227164" y="476224"/>
                      <a:pt x="196989" y="520268"/>
                    </a:cubicBezTo>
                    <a:cubicBezTo>
                      <a:pt x="193560" y="525271"/>
                      <a:pt x="190449" y="530491"/>
                      <a:pt x="185013" y="539013"/>
                    </a:cubicBezTo>
                    <a:cubicBezTo>
                      <a:pt x="212813" y="536968"/>
                      <a:pt x="237286" y="536117"/>
                      <a:pt x="261493" y="533133"/>
                    </a:cubicBezTo>
                    <a:cubicBezTo>
                      <a:pt x="286981" y="529983"/>
                      <a:pt x="312293" y="525170"/>
                      <a:pt x="337527" y="520293"/>
                    </a:cubicBezTo>
                    <a:cubicBezTo>
                      <a:pt x="349453" y="517994"/>
                      <a:pt x="357073" y="520699"/>
                      <a:pt x="358406" y="533450"/>
                    </a:cubicBezTo>
                    <a:cubicBezTo>
                      <a:pt x="361581" y="563689"/>
                      <a:pt x="365175" y="593915"/>
                      <a:pt x="367017" y="624243"/>
                    </a:cubicBezTo>
                    <a:cubicBezTo>
                      <a:pt x="367944" y="639495"/>
                      <a:pt x="348068" y="657478"/>
                      <a:pt x="332600" y="658799"/>
                    </a:cubicBezTo>
                    <a:cubicBezTo>
                      <a:pt x="268389" y="664248"/>
                      <a:pt x="204266" y="670661"/>
                      <a:pt x="139992" y="675093"/>
                    </a:cubicBezTo>
                    <a:cubicBezTo>
                      <a:pt x="109588" y="677189"/>
                      <a:pt x="78930" y="675525"/>
                      <a:pt x="48399" y="675728"/>
                    </a:cubicBezTo>
                    <a:cubicBezTo>
                      <a:pt x="36423" y="675817"/>
                      <a:pt x="30581" y="670737"/>
                      <a:pt x="30721" y="658253"/>
                    </a:cubicBezTo>
                    <a:cubicBezTo>
                      <a:pt x="30810" y="650849"/>
                      <a:pt x="30099" y="643039"/>
                      <a:pt x="27762" y="636079"/>
                    </a:cubicBezTo>
                    <a:cubicBezTo>
                      <a:pt x="13030" y="592010"/>
                      <a:pt x="29019" y="557568"/>
                      <a:pt x="56514" y="522947"/>
                    </a:cubicBezTo>
                    <a:cubicBezTo>
                      <a:pt x="97256" y="471639"/>
                      <a:pt x="136537" y="418769"/>
                      <a:pt x="171450" y="363423"/>
                    </a:cubicBezTo>
                    <a:cubicBezTo>
                      <a:pt x="196519" y="323659"/>
                      <a:pt x="214630" y="279260"/>
                      <a:pt x="233425" y="235889"/>
                    </a:cubicBezTo>
                    <a:cubicBezTo>
                      <a:pt x="241452" y="217411"/>
                      <a:pt x="235826" y="197573"/>
                      <a:pt x="225437" y="179730"/>
                    </a:cubicBezTo>
                    <a:cubicBezTo>
                      <a:pt x="207645" y="149148"/>
                      <a:pt x="181114" y="145084"/>
                      <a:pt x="159435" y="173634"/>
                    </a:cubicBezTo>
                    <a:cubicBezTo>
                      <a:pt x="143776" y="194246"/>
                      <a:pt x="133908" y="219290"/>
                      <a:pt x="121856" y="242569"/>
                    </a:cubicBezTo>
                    <a:cubicBezTo>
                      <a:pt x="119278" y="247535"/>
                      <a:pt x="118440" y="253403"/>
                      <a:pt x="115697" y="262559"/>
                    </a:cubicBezTo>
                    <a:close/>
                  </a:path>
                </a:pathLst>
              </a:custGeom>
              <a:solidFill>
                <a:schemeClr val="accent2">
                  <a:alpha val="69324"/>
                </a:schemeClr>
              </a:solidFill>
              <a:ln w="12700" cap="flat" cmpd="sng">
                <a:noFill/>
                <a:prstDash val="solid"/>
                <a:miter lim="800000"/>
              </a:ln>
            </p:spPr>
            <p:txBody>
              <a:bodyPr wrap="square" anchor="ctr">
                <a:spAutoFit/>
              </a:bodyPr>
              <a:lstStyle/>
              <a:p>
                <a:pPr algn="ctr"/>
                <a:endParaRPr lang="en-US" sz="1050" dirty="0"/>
              </a:p>
            </p:txBody>
          </p:sp>
        </p:grpSp>
        <p:sp>
          <p:nvSpPr>
            <p:cNvPr id="40" name="TextBox 20">
              <a:extLst>
                <a:ext uri="{FF2B5EF4-FFF2-40B4-BE49-F238E27FC236}">
                  <a16:creationId xmlns:a16="http://schemas.microsoft.com/office/drawing/2014/main" id="{3648B9FD-4742-FC78-454C-305315C28ED8}"/>
                </a:ext>
              </a:extLst>
            </p:cNvPr>
            <p:cNvSpPr txBox="1"/>
            <p:nvPr/>
          </p:nvSpPr>
          <p:spPr>
            <a:xfrm>
              <a:off x="9470812" y="1500760"/>
              <a:ext cx="876139" cy="323864"/>
            </a:xfrm>
            <a:prstGeom prst="rect">
              <a:avLst/>
            </a:prstGeom>
            <a:noFill/>
          </p:spPr>
          <p:txBody>
            <a:bodyPr wrap="square" rtlCol="0">
              <a:spAutoFit/>
            </a:bodyPr>
            <a:lstStyle/>
            <a:p>
              <a:r>
                <a:rPr lang="en-AU" sz="700" b="1" dirty="0">
                  <a:solidFill>
                    <a:schemeClr val="bg2"/>
                  </a:solidFill>
                  <a:latin typeface="+mj-lt"/>
                </a:rPr>
                <a:t>DEL  2</a:t>
              </a:r>
            </a:p>
          </p:txBody>
        </p:sp>
      </p:grpSp>
      <p:sp>
        <p:nvSpPr>
          <p:cNvPr id="22" name="TextBox 20">
            <a:extLst>
              <a:ext uri="{FF2B5EF4-FFF2-40B4-BE49-F238E27FC236}">
                <a16:creationId xmlns:a16="http://schemas.microsoft.com/office/drawing/2014/main" id="{9ED7C510-9A27-5286-B6E2-53DD7C35497C}"/>
              </a:ext>
            </a:extLst>
          </p:cNvPr>
          <p:cNvSpPr txBox="1"/>
          <p:nvPr/>
        </p:nvSpPr>
        <p:spPr>
          <a:xfrm>
            <a:off x="5790740" y="2639457"/>
            <a:ext cx="1475210" cy="1838965"/>
          </a:xfrm>
          <a:prstGeom prst="rect">
            <a:avLst/>
          </a:prstGeom>
          <a:noFill/>
        </p:spPr>
        <p:txBody>
          <a:bodyPr wrap="square" rtlCol="0">
            <a:spAutoFit/>
          </a:bodyPr>
          <a:lstStyle/>
          <a:p>
            <a:pPr>
              <a:spcAft>
                <a:spcPts val="600"/>
              </a:spcAft>
            </a:pPr>
            <a:r>
              <a:rPr lang="nb-NO" sz="1400" b="1" dirty="0">
                <a:solidFill>
                  <a:schemeClr val="accent3"/>
                </a:solidFill>
                <a:latin typeface="+mj-lt"/>
              </a:rPr>
              <a:t>Bolk 4</a:t>
            </a:r>
            <a:br>
              <a:rPr lang="nb-NO" sz="1400" b="1" dirty="0">
                <a:latin typeface="+mj-lt"/>
              </a:rPr>
            </a:br>
            <a:r>
              <a:rPr lang="nb-NO" sz="1400" b="1" dirty="0">
                <a:latin typeface="+mj-lt"/>
              </a:rPr>
              <a:t>Utvikle &amp; prototyp idéene deres</a:t>
            </a:r>
          </a:p>
          <a:p>
            <a:pPr>
              <a:spcAft>
                <a:spcPts val="600"/>
              </a:spcAft>
            </a:pPr>
            <a:r>
              <a:rPr lang="nb-NO" sz="1050" dirty="0"/>
              <a:t>Generer og utvikle idéer sammen for å deretter prototype dem slik at de kan testes.</a:t>
            </a:r>
          </a:p>
        </p:txBody>
      </p:sp>
      <p:sp>
        <p:nvSpPr>
          <p:cNvPr id="23" name="TekstSylinder 44">
            <a:extLst>
              <a:ext uri="{FF2B5EF4-FFF2-40B4-BE49-F238E27FC236}">
                <a16:creationId xmlns:a16="http://schemas.microsoft.com/office/drawing/2014/main" id="{FAFFB8CE-1B80-4791-B2A8-C5ACF390E14A}"/>
              </a:ext>
            </a:extLst>
          </p:cNvPr>
          <p:cNvSpPr txBox="1"/>
          <p:nvPr/>
        </p:nvSpPr>
        <p:spPr>
          <a:xfrm>
            <a:off x="6076299" y="4647276"/>
            <a:ext cx="745717" cy="307777"/>
          </a:xfrm>
          <a:prstGeom prst="rect">
            <a:avLst/>
          </a:prstGeom>
          <a:noFill/>
        </p:spPr>
        <p:txBody>
          <a:bodyPr wrap="none" rtlCol="0">
            <a:spAutoFit/>
          </a:bodyPr>
          <a:lstStyle/>
          <a:p>
            <a:pPr algn="l"/>
            <a:r>
              <a:rPr lang="nb-NO" sz="1400" dirty="0">
                <a:latin typeface="+mj-lt"/>
              </a:rPr>
              <a:t>70 min</a:t>
            </a:r>
          </a:p>
        </p:txBody>
      </p:sp>
      <p:sp>
        <p:nvSpPr>
          <p:cNvPr id="29" name="Free Form 226">
            <a:extLst>
              <a:ext uri="{FF2B5EF4-FFF2-40B4-BE49-F238E27FC236}">
                <a16:creationId xmlns:a16="http://schemas.microsoft.com/office/drawing/2014/main" id="{D7CE15E9-50B5-268B-D479-A3A631043FB3}"/>
              </a:ext>
            </a:extLst>
          </p:cNvPr>
          <p:cNvSpPr/>
          <p:nvPr/>
        </p:nvSpPr>
        <p:spPr>
          <a:xfrm>
            <a:off x="5990884" y="4749872"/>
            <a:ext cx="32197" cy="38132"/>
          </a:xfrm>
          <a:custGeom>
            <a:avLst/>
            <a:gdLst/>
            <a:ahLst/>
            <a:cxnLst/>
            <a:rect l="0" t="0" r="0" b="0"/>
            <a:pathLst>
              <a:path w="74829" h="86459">
                <a:moveTo>
                  <a:pt x="0" y="0"/>
                </a:moveTo>
                <a:lnTo>
                  <a:pt x="205" y="86459"/>
                </a:lnTo>
                <a:lnTo>
                  <a:pt x="74829" y="86459"/>
                </a:lnTo>
              </a:path>
            </a:pathLst>
          </a:custGeom>
          <a:noFill/>
          <a:ln w="19050" cap="flat" cmpd="sng">
            <a:solidFill>
              <a:schemeClr val="tx1"/>
            </a:solidFill>
            <a:prstDash val="solid"/>
            <a:miter lim="800000"/>
          </a:ln>
        </p:spPr>
        <p:txBody>
          <a:bodyPr anchor="ctr">
            <a:spAutoFit/>
          </a:bodyPr>
          <a:lstStyle/>
          <a:p>
            <a:pPr algn="ctr"/>
            <a:endParaRPr lang="en-US" dirty="0"/>
          </a:p>
        </p:txBody>
      </p:sp>
      <p:sp>
        <p:nvSpPr>
          <p:cNvPr id="30" name="Free Form 227">
            <a:extLst>
              <a:ext uri="{FF2B5EF4-FFF2-40B4-BE49-F238E27FC236}">
                <a16:creationId xmlns:a16="http://schemas.microsoft.com/office/drawing/2014/main" id="{13341B38-02E8-7419-FD1C-908E64B5B907}"/>
              </a:ext>
            </a:extLst>
          </p:cNvPr>
          <p:cNvSpPr/>
          <p:nvPr/>
        </p:nvSpPr>
        <p:spPr>
          <a:xfrm>
            <a:off x="5873777" y="4677455"/>
            <a:ext cx="196788" cy="201714"/>
          </a:xfrm>
          <a:custGeom>
            <a:avLst/>
            <a:gdLst/>
            <a:ahLst/>
            <a:cxnLst/>
            <a:rect l="0" t="0" r="0" b="0"/>
            <a:pathLst>
              <a:path w="457360" h="457360">
                <a:moveTo>
                  <a:pt x="457360" y="228684"/>
                </a:moveTo>
                <a:cubicBezTo>
                  <a:pt x="457360" y="102391"/>
                  <a:pt x="354978" y="0"/>
                  <a:pt x="228684" y="0"/>
                </a:cubicBezTo>
                <a:cubicBezTo>
                  <a:pt x="102391" y="0"/>
                  <a:pt x="0" y="102391"/>
                  <a:pt x="0" y="228684"/>
                </a:cubicBezTo>
                <a:cubicBezTo>
                  <a:pt x="0" y="354978"/>
                  <a:pt x="102391" y="457360"/>
                  <a:pt x="228684" y="457360"/>
                </a:cubicBezTo>
                <a:cubicBezTo>
                  <a:pt x="354978" y="457360"/>
                  <a:pt x="457360" y="354978"/>
                  <a:pt x="457360" y="228684"/>
                </a:cubicBezTo>
                <a:close/>
              </a:path>
            </a:pathLst>
          </a:custGeom>
          <a:noFill/>
          <a:ln w="19050" cap="rnd" cmpd="sng">
            <a:solidFill>
              <a:schemeClr val="tx1"/>
            </a:solidFill>
            <a:prstDash val="solid"/>
            <a:miter lim="800000"/>
          </a:ln>
        </p:spPr>
        <p:txBody>
          <a:bodyPr anchor="ctr">
            <a:spAutoFit/>
          </a:bodyPr>
          <a:lstStyle/>
          <a:p>
            <a:pPr algn="ctr"/>
            <a:endParaRPr lang="en-US" dirty="0"/>
          </a:p>
        </p:txBody>
      </p:sp>
      <p:sp>
        <p:nvSpPr>
          <p:cNvPr id="31" name="Free Form 228">
            <a:extLst>
              <a:ext uri="{FF2B5EF4-FFF2-40B4-BE49-F238E27FC236}">
                <a16:creationId xmlns:a16="http://schemas.microsoft.com/office/drawing/2014/main" id="{91A76529-7ADA-F598-43FA-B247502CCFF5}"/>
              </a:ext>
            </a:extLst>
          </p:cNvPr>
          <p:cNvSpPr/>
          <p:nvPr/>
        </p:nvSpPr>
        <p:spPr>
          <a:xfrm>
            <a:off x="5948043" y="4650725"/>
            <a:ext cx="39682" cy="0"/>
          </a:xfrm>
          <a:custGeom>
            <a:avLst/>
            <a:gdLst/>
            <a:ahLst/>
            <a:cxnLst/>
            <a:rect l="0" t="0" r="0" b="0"/>
            <a:pathLst>
              <a:path w="92225">
                <a:moveTo>
                  <a:pt x="0" y="0"/>
                </a:moveTo>
                <a:lnTo>
                  <a:pt x="92225" y="0"/>
                </a:lnTo>
              </a:path>
            </a:pathLst>
          </a:custGeom>
          <a:noFill/>
          <a:ln w="19050" cap="rnd" cmpd="sng">
            <a:solidFill>
              <a:schemeClr val="tx1"/>
            </a:solidFill>
            <a:prstDash val="solid"/>
            <a:miter lim="800000"/>
          </a:ln>
        </p:spPr>
        <p:txBody>
          <a:bodyPr anchor="ctr">
            <a:spAutoFit/>
          </a:bodyPr>
          <a:lstStyle/>
          <a:p>
            <a:pPr algn="ctr"/>
            <a:endParaRPr lang="en-US" dirty="0"/>
          </a:p>
        </p:txBody>
      </p:sp>
      <p:sp>
        <p:nvSpPr>
          <p:cNvPr id="62" name="TextBox 20">
            <a:extLst>
              <a:ext uri="{FF2B5EF4-FFF2-40B4-BE49-F238E27FC236}">
                <a16:creationId xmlns:a16="http://schemas.microsoft.com/office/drawing/2014/main" id="{5A994B91-E555-BBAB-F820-DB6BBDF50BB8}"/>
              </a:ext>
            </a:extLst>
          </p:cNvPr>
          <p:cNvSpPr txBox="1"/>
          <p:nvPr/>
        </p:nvSpPr>
        <p:spPr>
          <a:xfrm rot="16200000">
            <a:off x="6951924" y="3245715"/>
            <a:ext cx="1475210" cy="307777"/>
          </a:xfrm>
          <a:prstGeom prst="rect">
            <a:avLst/>
          </a:prstGeom>
          <a:noFill/>
        </p:spPr>
        <p:txBody>
          <a:bodyPr wrap="square" rtlCol="0">
            <a:spAutoFit/>
          </a:bodyPr>
          <a:lstStyle/>
          <a:p>
            <a:pPr>
              <a:spcAft>
                <a:spcPts val="600"/>
              </a:spcAft>
            </a:pPr>
            <a:r>
              <a:rPr lang="nb-NO" sz="1400" b="1" dirty="0">
                <a:solidFill>
                  <a:schemeClr val="accent2"/>
                </a:solidFill>
                <a:latin typeface="+mj-lt"/>
              </a:rPr>
              <a:t>Lunsj</a:t>
            </a:r>
            <a:endParaRPr lang="nb-NO" sz="1050" dirty="0"/>
          </a:p>
        </p:txBody>
      </p:sp>
      <p:sp>
        <p:nvSpPr>
          <p:cNvPr id="63" name="TextBox 20">
            <a:extLst>
              <a:ext uri="{FF2B5EF4-FFF2-40B4-BE49-F238E27FC236}">
                <a16:creationId xmlns:a16="http://schemas.microsoft.com/office/drawing/2014/main" id="{B2F1F07C-7380-A415-835C-B2194D636B2E}"/>
              </a:ext>
            </a:extLst>
          </p:cNvPr>
          <p:cNvSpPr txBox="1"/>
          <p:nvPr/>
        </p:nvSpPr>
        <p:spPr>
          <a:xfrm rot="16200000">
            <a:off x="10387166" y="3285658"/>
            <a:ext cx="2435881" cy="307777"/>
          </a:xfrm>
          <a:prstGeom prst="rect">
            <a:avLst/>
          </a:prstGeom>
          <a:noFill/>
        </p:spPr>
        <p:txBody>
          <a:bodyPr wrap="square" rtlCol="0">
            <a:spAutoFit/>
          </a:bodyPr>
          <a:lstStyle/>
          <a:p>
            <a:pPr>
              <a:spcAft>
                <a:spcPts val="600"/>
              </a:spcAft>
            </a:pPr>
            <a:r>
              <a:rPr lang="nb-NO" sz="1400" b="1" dirty="0">
                <a:solidFill>
                  <a:schemeClr val="accent2"/>
                </a:solidFill>
                <a:latin typeface="+mj-lt"/>
              </a:rPr>
              <a:t>Avslutning 5 min</a:t>
            </a:r>
            <a:endParaRPr lang="nb-NO" sz="1050" dirty="0"/>
          </a:p>
        </p:txBody>
      </p:sp>
    </p:spTree>
    <p:extLst>
      <p:ext uri="{BB962C8B-B14F-4D97-AF65-F5344CB8AC3E}">
        <p14:creationId xmlns:p14="http://schemas.microsoft.com/office/powerpoint/2010/main" val="30714374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nodeType="withEffect">
                                  <p:stCondLst>
                                    <p:cond delay="4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500" fill="hold"/>
                                        <p:tgtEl>
                                          <p:spTgt spid="12"/>
                                        </p:tgtEl>
                                        <p:attrNameLst>
                                          <p:attrName>ppt_x</p:attrName>
                                        </p:attrNameLst>
                                      </p:cBhvr>
                                      <p:tavLst>
                                        <p:tav tm="0">
                                          <p:val>
                                            <p:strVal val="#ppt_x"/>
                                          </p:val>
                                        </p:tav>
                                        <p:tav tm="100000">
                                          <p:val>
                                            <p:strVal val="#ppt_x"/>
                                          </p:val>
                                        </p:tav>
                                      </p:tavLst>
                                    </p:anim>
                                    <p:anim calcmode="lin" valueType="num">
                                      <p:cBhvr additive="base">
                                        <p:cTn id="8" dur="1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decel="5000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500" fill="hold"/>
                                        <p:tgtEl>
                                          <p:spTgt spid="2"/>
                                        </p:tgtEl>
                                        <p:attrNameLst>
                                          <p:attrName>ppt_x</p:attrName>
                                        </p:attrNameLst>
                                      </p:cBhvr>
                                      <p:tavLst>
                                        <p:tav tm="0">
                                          <p:val>
                                            <p:strVal val="#ppt_x"/>
                                          </p:val>
                                        </p:tav>
                                        <p:tav tm="100000">
                                          <p:val>
                                            <p:strVal val="#ppt_x"/>
                                          </p:val>
                                        </p:tav>
                                      </p:tavLst>
                                    </p:anim>
                                    <p:anim calcmode="lin" valueType="num">
                                      <p:cBhvr additive="base">
                                        <p:cTn id="12" dur="1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decel="50000" fill="hold"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1500" fill="hold"/>
                                        <p:tgtEl>
                                          <p:spTgt spid="43"/>
                                        </p:tgtEl>
                                        <p:attrNameLst>
                                          <p:attrName>ppt_x</p:attrName>
                                        </p:attrNameLst>
                                      </p:cBhvr>
                                      <p:tavLst>
                                        <p:tav tm="0">
                                          <p:val>
                                            <p:strVal val="#ppt_x"/>
                                          </p:val>
                                        </p:tav>
                                        <p:tav tm="100000">
                                          <p:val>
                                            <p:strVal val="#ppt_x"/>
                                          </p:val>
                                        </p:tav>
                                      </p:tavLst>
                                    </p:anim>
                                    <p:anim calcmode="lin" valueType="num">
                                      <p:cBhvr additive="base">
                                        <p:cTn id="16" dur="1500" fill="hold"/>
                                        <p:tgtEl>
                                          <p:spTgt spid="43"/>
                                        </p:tgtEl>
                                        <p:attrNameLst>
                                          <p:attrName>ppt_y</p:attrName>
                                        </p:attrNameLst>
                                      </p:cBhvr>
                                      <p:tavLst>
                                        <p:tav tm="0">
                                          <p:val>
                                            <p:strVal val="1+#ppt_h/2"/>
                                          </p:val>
                                        </p:tav>
                                        <p:tav tm="100000">
                                          <p:val>
                                            <p:strVal val="#ppt_y"/>
                                          </p:val>
                                        </p:tav>
                                      </p:tavLst>
                                    </p:anim>
                                  </p:childTnLst>
                                </p:cTn>
                              </p:par>
                              <p:par>
                                <p:cTn id="17" presetID="2" presetClass="entr" presetSubtype="4" decel="50000" fill="hold" nodeType="withEffect">
                                  <p:stCondLst>
                                    <p:cond delay="40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1500" fill="hold"/>
                                        <p:tgtEl>
                                          <p:spTgt spid="42"/>
                                        </p:tgtEl>
                                        <p:attrNameLst>
                                          <p:attrName>ppt_x</p:attrName>
                                        </p:attrNameLst>
                                      </p:cBhvr>
                                      <p:tavLst>
                                        <p:tav tm="0">
                                          <p:val>
                                            <p:strVal val="#ppt_x"/>
                                          </p:val>
                                        </p:tav>
                                        <p:tav tm="100000">
                                          <p:val>
                                            <p:strVal val="#ppt_x"/>
                                          </p:val>
                                        </p:tav>
                                      </p:tavLst>
                                    </p:anim>
                                    <p:anim calcmode="lin" valueType="num">
                                      <p:cBhvr additive="base">
                                        <p:cTn id="20" dur="1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2755FC79-EEB9-2705-6AD7-7497F35DFE9A}"/>
              </a:ext>
            </a:extLst>
          </p:cNvPr>
          <p:cNvSpPr/>
          <p:nvPr/>
        </p:nvSpPr>
        <p:spPr>
          <a:xfrm>
            <a:off x="-5" y="0"/>
            <a:ext cx="12192000" cy="6858000"/>
          </a:xfrm>
          <a:prstGeom prst="rect">
            <a:avLst/>
          </a:prstGeom>
          <a:solidFill>
            <a:srgbClr val="EFF2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2" name="Rektangulär pratbubbla 1">
            <a:extLst>
              <a:ext uri="{FF2B5EF4-FFF2-40B4-BE49-F238E27FC236}">
                <a16:creationId xmlns:a16="http://schemas.microsoft.com/office/drawing/2014/main" id="{3F6CCC05-386D-F24F-7F3F-BF2F02F18996}"/>
              </a:ext>
            </a:extLst>
          </p:cNvPr>
          <p:cNvSpPr/>
          <p:nvPr/>
        </p:nvSpPr>
        <p:spPr>
          <a:xfrm>
            <a:off x="5297820" y="966651"/>
            <a:ext cx="5935714" cy="4981303"/>
          </a:xfrm>
          <a:prstGeom prst="wedgeRectCallout">
            <a:avLst>
              <a:gd name="adj1" fmla="val -41362"/>
              <a:gd name="adj2" fmla="val 48755"/>
            </a:avLst>
          </a:prstGeom>
          <a:solidFill>
            <a:schemeClr val="bg2">
              <a:alpha val="7988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6" name="Title 11">
            <a:extLst>
              <a:ext uri="{FF2B5EF4-FFF2-40B4-BE49-F238E27FC236}">
                <a16:creationId xmlns:a16="http://schemas.microsoft.com/office/drawing/2014/main" id="{56106292-7A67-1C0D-834B-1733F237B54C}"/>
              </a:ext>
            </a:extLst>
          </p:cNvPr>
          <p:cNvSpPr txBox="1">
            <a:spLocks/>
          </p:cNvSpPr>
          <p:nvPr/>
        </p:nvSpPr>
        <p:spPr>
          <a:xfrm>
            <a:off x="5653496" y="2135062"/>
            <a:ext cx="4382749" cy="514178"/>
          </a:xfrm>
          <a:prstGeom prst="rect">
            <a:avLst/>
          </a:prstGeom>
        </p:spPr>
        <p:txBody>
          <a:bodyPr vert="horz" lIns="91440" tIns="0" rIns="0" bIns="0" rtlCol="0" anchor="t" anchorCtr="0">
            <a:noAutofit/>
          </a:bodyPr>
          <a:lstStyle>
            <a:lvl1pPr algn="l" defTabSz="914400" rtl="0" eaLnBrk="1" latinLnBrk="0" hangingPunct="1">
              <a:lnSpc>
                <a:spcPct val="90000"/>
              </a:lnSpc>
              <a:spcBef>
                <a:spcPct val="0"/>
              </a:spcBef>
              <a:buNone/>
              <a:defRPr sz="3600" b="0" i="0" kern="1200">
                <a:solidFill>
                  <a:schemeClr val="tx1"/>
                </a:solidFill>
                <a:latin typeface="+mj-lt"/>
                <a:ea typeface="System Font Regular" charset="0"/>
                <a:cs typeface="System Font Regular" charset="0"/>
              </a:defRPr>
            </a:lvl1pPr>
          </a:lstStyle>
          <a:p>
            <a:pPr fontAlgn="auto">
              <a:spcAft>
                <a:spcPts val="0"/>
              </a:spcAft>
              <a:defRPr/>
            </a:pPr>
            <a:r>
              <a:rPr lang="nb-NO" sz="2800" b="1" dirty="0">
                <a:latin typeface="Century Gothic" panose="020B0502020202020204" pitchFamily="34" charset="0"/>
              </a:rPr>
              <a:t>Mål &amp; forventet resultat</a:t>
            </a:r>
          </a:p>
          <a:p>
            <a:pPr marL="0" marR="0" lvl="0" indent="0" defTabSz="914400" rtl="0" eaLnBrk="1" fontAlgn="auto" latinLnBrk="0" hangingPunct="1">
              <a:lnSpc>
                <a:spcPct val="90000"/>
              </a:lnSpc>
              <a:spcBef>
                <a:spcPct val="0"/>
              </a:spcBef>
              <a:spcAft>
                <a:spcPts val="0"/>
              </a:spcAft>
              <a:buClrTx/>
              <a:buSzTx/>
              <a:buFontTx/>
              <a:buNone/>
              <a:tabLst/>
              <a:defRPr/>
            </a:pPr>
            <a:endParaRPr kumimoji="0" lang="nb-NO" sz="2800" b="1" i="0" u="none" strike="noStrike" kern="1200" cap="none" spc="0" normalizeH="0" baseline="0" noProof="0" dirty="0">
              <a:ln>
                <a:noFill/>
              </a:ln>
              <a:effectLst/>
              <a:uLnTx/>
              <a:uFillTx/>
              <a:latin typeface="Century Gothic" panose="020B0502020202020204" pitchFamily="34" charset="0"/>
            </a:endParaRPr>
          </a:p>
        </p:txBody>
      </p:sp>
      <p:sp>
        <p:nvSpPr>
          <p:cNvPr id="6" name="Rectangle 5">
            <a:extLst>
              <a:ext uri="{FF2B5EF4-FFF2-40B4-BE49-F238E27FC236}">
                <a16:creationId xmlns:a16="http://schemas.microsoft.com/office/drawing/2014/main" id="{624082F8-E711-5BC7-07AB-5D4641B9AD94}"/>
              </a:ext>
            </a:extLst>
          </p:cNvPr>
          <p:cNvSpPr/>
          <p:nvPr/>
        </p:nvSpPr>
        <p:spPr>
          <a:xfrm>
            <a:off x="-1" y="0"/>
            <a:ext cx="680603"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2D0F0AE2-ED31-E31B-B30C-FF10DE2779C3}"/>
              </a:ext>
            </a:extLst>
          </p:cNvPr>
          <p:cNvSpPr/>
          <p:nvPr/>
        </p:nvSpPr>
        <p:spPr>
          <a:xfrm>
            <a:off x="11545619" y="445"/>
            <a:ext cx="646379"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592DF36A-9C3A-F14D-2AD9-B3E6A3D199EB}"/>
              </a:ext>
            </a:extLst>
          </p:cNvPr>
          <p:cNvSpPr/>
          <p:nvPr/>
        </p:nvSpPr>
        <p:spPr>
          <a:xfrm rot="5400000">
            <a:off x="5779338" y="-5779329"/>
            <a:ext cx="633328"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9086A731-BAFF-FB98-BF5D-B3036DF444AA}"/>
              </a:ext>
            </a:extLst>
          </p:cNvPr>
          <p:cNvSpPr/>
          <p:nvPr/>
        </p:nvSpPr>
        <p:spPr>
          <a:xfrm rot="5400000">
            <a:off x="5779332" y="444889"/>
            <a:ext cx="633327"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Graphic 3">
            <a:extLst>
              <a:ext uri="{FF2B5EF4-FFF2-40B4-BE49-F238E27FC236}">
                <a16:creationId xmlns:a16="http://schemas.microsoft.com/office/drawing/2014/main" id="{B4D4C732-0B66-CB83-0E66-0C2350D9F199}"/>
              </a:ext>
            </a:extLst>
          </p:cNvPr>
          <p:cNvSpPr/>
          <p:nvPr/>
        </p:nvSpPr>
        <p:spPr>
          <a:xfrm rot="16200000">
            <a:off x="11663941" y="5985217"/>
            <a:ext cx="450341" cy="11470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accent2"/>
          </a:solidFill>
          <a:ln w="45720" cap="flat">
            <a:noFill/>
            <a:prstDash val="solid"/>
            <a:miter/>
          </a:ln>
        </p:spPr>
        <p:txBody>
          <a:bodyPr anchor="ctr"/>
          <a:lstStyle/>
          <a:p>
            <a:pPr defTabSz="914330" eaLnBrk="1" fontAlgn="auto" hangingPunct="1">
              <a:spcBef>
                <a:spcPts val="0"/>
              </a:spcBef>
              <a:spcAft>
                <a:spcPts val="0"/>
              </a:spcAft>
              <a:defRPr/>
            </a:pPr>
            <a:endParaRPr lang="nb-NO">
              <a:latin typeface="+mn-lt"/>
            </a:endParaRPr>
          </a:p>
        </p:txBody>
      </p:sp>
      <p:sp>
        <p:nvSpPr>
          <p:cNvPr id="36" name="Rectangle 3">
            <a:extLst>
              <a:ext uri="{FF2B5EF4-FFF2-40B4-BE49-F238E27FC236}">
                <a16:creationId xmlns:a16="http://schemas.microsoft.com/office/drawing/2014/main" id="{2FE1929E-30A2-4A7A-4C2D-BB7BFD0C165C}"/>
              </a:ext>
            </a:extLst>
          </p:cNvPr>
          <p:cNvSpPr/>
          <p:nvPr/>
        </p:nvSpPr>
        <p:spPr>
          <a:xfrm>
            <a:off x="1590261" y="1587054"/>
            <a:ext cx="2445748" cy="3805418"/>
          </a:xfrm>
          <a:prstGeom prst="rect">
            <a:avLst/>
          </a:prstGeom>
          <a:gradFill>
            <a:gsLst>
              <a:gs pos="0">
                <a:srgbClr val="00DDFF">
                  <a:alpha val="44275"/>
                </a:srgbClr>
              </a:gs>
              <a:gs pos="100000">
                <a:schemeClr val="accent5"/>
              </a:gs>
            </a:gsLst>
            <a:lin ang="5400000" scaled="1"/>
          </a:gradFill>
          <a:ln w="12700" cap="flat" cmpd="sng">
            <a:noFill/>
            <a:prstDash val="solid"/>
            <a:miter lim="800000"/>
          </a:ln>
        </p:spPr>
        <p:txBody>
          <a:bodyPr wrap="square" anchor="ctr">
            <a:spAutoFit/>
          </a:bodyPr>
          <a:lstStyle/>
          <a:p>
            <a:pPr algn="ctr"/>
            <a:endParaRPr lang="en-US"/>
          </a:p>
        </p:txBody>
      </p:sp>
      <p:grpSp>
        <p:nvGrpSpPr>
          <p:cNvPr id="37" name="Group 2">
            <a:extLst>
              <a:ext uri="{FF2B5EF4-FFF2-40B4-BE49-F238E27FC236}">
                <a16:creationId xmlns:a16="http://schemas.microsoft.com/office/drawing/2014/main" id="{2362A2CC-A0FB-66FA-8DAD-B0DD773E4D67}"/>
              </a:ext>
            </a:extLst>
          </p:cNvPr>
          <p:cNvGrpSpPr/>
          <p:nvPr/>
        </p:nvGrpSpPr>
        <p:grpSpPr>
          <a:xfrm>
            <a:off x="689948" y="1963341"/>
            <a:ext cx="4598526" cy="3429131"/>
            <a:chOff x="3234623" y="1580865"/>
            <a:chExt cx="5381371" cy="4012900"/>
          </a:xfrm>
          <a:noFill/>
        </p:grpSpPr>
        <p:sp>
          <p:nvSpPr>
            <p:cNvPr id="38" name="Free Form 3">
              <a:extLst>
                <a:ext uri="{FF2B5EF4-FFF2-40B4-BE49-F238E27FC236}">
                  <a16:creationId xmlns:a16="http://schemas.microsoft.com/office/drawing/2014/main" id="{F2010B14-E780-2A45-9995-E28D3DD55A10}"/>
                </a:ext>
              </a:extLst>
            </p:cNvPr>
            <p:cNvSpPr/>
            <p:nvPr/>
          </p:nvSpPr>
          <p:spPr>
            <a:xfrm>
              <a:off x="5388444" y="3505661"/>
              <a:ext cx="3200121" cy="1132560"/>
            </a:xfrm>
            <a:custGeom>
              <a:avLst/>
              <a:gdLst/>
              <a:ahLst/>
              <a:cxnLst/>
              <a:rect l="0" t="0" r="0" b="0"/>
              <a:pathLst>
                <a:path w="3200120" h="1132560">
                  <a:moveTo>
                    <a:pt x="0" y="1130655"/>
                  </a:moveTo>
                  <a:cubicBezTo>
                    <a:pt x="3708" y="1124673"/>
                    <a:pt x="5435" y="1118196"/>
                    <a:pt x="9512" y="1115898"/>
                  </a:cubicBezTo>
                  <a:cubicBezTo>
                    <a:pt x="52362" y="1091819"/>
                    <a:pt x="95681" y="1068577"/>
                    <a:pt x="138684" y="1044765"/>
                  </a:cubicBezTo>
                  <a:cubicBezTo>
                    <a:pt x="288315" y="961923"/>
                    <a:pt x="432422" y="870229"/>
                    <a:pt x="574941" y="775741"/>
                  </a:cubicBezTo>
                  <a:cubicBezTo>
                    <a:pt x="640994" y="731951"/>
                    <a:pt x="716152" y="690892"/>
                    <a:pt x="795502" y="678586"/>
                  </a:cubicBezTo>
                  <a:cubicBezTo>
                    <a:pt x="870508" y="666953"/>
                    <a:pt x="909675" y="728751"/>
                    <a:pt x="944841" y="786536"/>
                  </a:cubicBezTo>
                  <a:cubicBezTo>
                    <a:pt x="970381" y="828497"/>
                    <a:pt x="1001649" y="866978"/>
                    <a:pt x="1037501" y="900557"/>
                  </a:cubicBezTo>
                  <a:cubicBezTo>
                    <a:pt x="1049921" y="912190"/>
                    <a:pt x="1063066" y="923366"/>
                    <a:pt x="1078306" y="930935"/>
                  </a:cubicBezTo>
                  <a:cubicBezTo>
                    <a:pt x="1092669" y="938072"/>
                    <a:pt x="1108443" y="941806"/>
                    <a:pt x="1124127" y="945134"/>
                  </a:cubicBezTo>
                  <a:cubicBezTo>
                    <a:pt x="1154798" y="951623"/>
                    <a:pt x="1186472" y="956741"/>
                    <a:pt x="1217409" y="951661"/>
                  </a:cubicBezTo>
                  <a:cubicBezTo>
                    <a:pt x="1261554" y="944410"/>
                    <a:pt x="1281684" y="912749"/>
                    <a:pt x="1314170" y="887412"/>
                  </a:cubicBezTo>
                  <a:cubicBezTo>
                    <a:pt x="1405280" y="816317"/>
                    <a:pt x="1486115" y="734529"/>
                    <a:pt x="1566544" y="652106"/>
                  </a:cubicBezTo>
                  <a:cubicBezTo>
                    <a:pt x="1667014" y="549122"/>
                    <a:pt x="1765249" y="443725"/>
                    <a:pt x="1869681" y="344893"/>
                  </a:cubicBezTo>
                  <a:cubicBezTo>
                    <a:pt x="1958809" y="260540"/>
                    <a:pt x="2055621" y="183489"/>
                    <a:pt x="2163127" y="123545"/>
                  </a:cubicBezTo>
                  <a:cubicBezTo>
                    <a:pt x="2223630" y="89801"/>
                    <a:pt x="2290444" y="66344"/>
                    <a:pt x="2356142" y="43167"/>
                  </a:cubicBezTo>
                  <a:cubicBezTo>
                    <a:pt x="2478506" y="0"/>
                    <a:pt x="2594038" y="26035"/>
                    <a:pt x="2705900" y="83667"/>
                  </a:cubicBezTo>
                  <a:cubicBezTo>
                    <a:pt x="2801492" y="132918"/>
                    <a:pt x="2876829" y="205270"/>
                    <a:pt x="2943440" y="287502"/>
                  </a:cubicBezTo>
                  <a:cubicBezTo>
                    <a:pt x="2992615" y="348208"/>
                    <a:pt x="3039986" y="410616"/>
                    <a:pt x="3075050" y="480910"/>
                  </a:cubicBezTo>
                  <a:cubicBezTo>
                    <a:pt x="3138944" y="609028"/>
                    <a:pt x="3188042" y="741527"/>
                    <a:pt x="3192017" y="887082"/>
                  </a:cubicBezTo>
                  <a:cubicBezTo>
                    <a:pt x="3193795" y="952131"/>
                    <a:pt x="3197339" y="1017130"/>
                    <a:pt x="3199650" y="1082167"/>
                  </a:cubicBezTo>
                  <a:cubicBezTo>
                    <a:pt x="3200120" y="1095502"/>
                    <a:pt x="3196831" y="1104303"/>
                    <a:pt x="3178937" y="1104455"/>
                  </a:cubicBezTo>
                  <a:cubicBezTo>
                    <a:pt x="2939783" y="1106373"/>
                    <a:pt x="2700642" y="1109497"/>
                    <a:pt x="2461488" y="1111681"/>
                  </a:cubicBezTo>
                  <a:cubicBezTo>
                    <a:pt x="2056053" y="1115402"/>
                    <a:pt x="1650606" y="1118590"/>
                    <a:pt x="1245158" y="1122146"/>
                  </a:cubicBezTo>
                  <a:cubicBezTo>
                    <a:pt x="968997" y="1124572"/>
                    <a:pt x="692848" y="1127340"/>
                    <a:pt x="416687" y="1129753"/>
                  </a:cubicBezTo>
                  <a:cubicBezTo>
                    <a:pt x="281546" y="1130935"/>
                    <a:pt x="146405" y="1131684"/>
                    <a:pt x="11264" y="1132547"/>
                  </a:cubicBezTo>
                  <a:cubicBezTo>
                    <a:pt x="8470" y="1132560"/>
                    <a:pt x="5664" y="1131633"/>
                    <a:pt x="0" y="1130655"/>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9" name="Free Form 4">
              <a:extLst>
                <a:ext uri="{FF2B5EF4-FFF2-40B4-BE49-F238E27FC236}">
                  <a16:creationId xmlns:a16="http://schemas.microsoft.com/office/drawing/2014/main" id="{76210443-96F7-DC4C-476D-9F166D7A582E}"/>
                </a:ext>
              </a:extLst>
            </p:cNvPr>
            <p:cNvSpPr/>
            <p:nvPr/>
          </p:nvSpPr>
          <p:spPr>
            <a:xfrm>
              <a:off x="5705735" y="1781820"/>
              <a:ext cx="1882927" cy="1732699"/>
            </a:xfrm>
            <a:custGeom>
              <a:avLst/>
              <a:gdLst/>
              <a:ahLst/>
              <a:cxnLst/>
              <a:rect l="0" t="0" r="0" b="0"/>
              <a:pathLst>
                <a:path w="1882927" h="1732699">
                  <a:moveTo>
                    <a:pt x="1021511" y="824191"/>
                  </a:moveTo>
                  <a:cubicBezTo>
                    <a:pt x="1019797" y="822020"/>
                    <a:pt x="1018120" y="819823"/>
                    <a:pt x="1016609" y="817499"/>
                  </a:cubicBezTo>
                  <a:cubicBezTo>
                    <a:pt x="1001915" y="794943"/>
                    <a:pt x="995629" y="759409"/>
                    <a:pt x="987348" y="733971"/>
                  </a:cubicBezTo>
                  <a:cubicBezTo>
                    <a:pt x="979411" y="709612"/>
                    <a:pt x="974343" y="679919"/>
                    <a:pt x="960666" y="657999"/>
                  </a:cubicBezTo>
                  <a:cubicBezTo>
                    <a:pt x="965517" y="653376"/>
                    <a:pt x="970368" y="648741"/>
                    <a:pt x="975220" y="644105"/>
                  </a:cubicBezTo>
                  <a:cubicBezTo>
                    <a:pt x="893076" y="687984"/>
                    <a:pt x="798182" y="707669"/>
                    <a:pt x="705370" y="700074"/>
                  </a:cubicBezTo>
                  <a:cubicBezTo>
                    <a:pt x="667918" y="697014"/>
                    <a:pt x="630961" y="689635"/>
                    <a:pt x="594232" y="681710"/>
                  </a:cubicBezTo>
                  <a:cubicBezTo>
                    <a:pt x="516089" y="664832"/>
                    <a:pt x="438543" y="645401"/>
                    <a:pt x="361010" y="625957"/>
                  </a:cubicBezTo>
                  <a:cubicBezTo>
                    <a:pt x="312496" y="613790"/>
                    <a:pt x="262813" y="601116"/>
                    <a:pt x="221703" y="572642"/>
                  </a:cubicBezTo>
                  <a:cubicBezTo>
                    <a:pt x="198170" y="556348"/>
                    <a:pt x="182613" y="533590"/>
                    <a:pt x="157937" y="520039"/>
                  </a:cubicBezTo>
                  <a:cubicBezTo>
                    <a:pt x="132587" y="506120"/>
                    <a:pt x="108991" y="490054"/>
                    <a:pt x="89738" y="468210"/>
                  </a:cubicBezTo>
                  <a:cubicBezTo>
                    <a:pt x="79578" y="456691"/>
                    <a:pt x="65620" y="447103"/>
                    <a:pt x="51549" y="440702"/>
                  </a:cubicBezTo>
                  <a:cubicBezTo>
                    <a:pt x="0" y="417296"/>
                    <a:pt x="4394" y="367068"/>
                    <a:pt x="19519" y="334721"/>
                  </a:cubicBezTo>
                  <a:cubicBezTo>
                    <a:pt x="26111" y="320598"/>
                    <a:pt x="40068" y="316890"/>
                    <a:pt x="53682" y="323126"/>
                  </a:cubicBezTo>
                  <a:cubicBezTo>
                    <a:pt x="63576" y="327647"/>
                    <a:pt x="73875" y="331292"/>
                    <a:pt x="84099" y="335076"/>
                  </a:cubicBezTo>
                  <a:cubicBezTo>
                    <a:pt x="112839" y="345681"/>
                    <a:pt x="86105" y="371754"/>
                    <a:pt x="108673" y="389204"/>
                  </a:cubicBezTo>
                  <a:cubicBezTo>
                    <a:pt x="117932" y="396366"/>
                    <a:pt x="133629" y="396925"/>
                    <a:pt x="144094" y="402501"/>
                  </a:cubicBezTo>
                  <a:cubicBezTo>
                    <a:pt x="161404" y="411708"/>
                    <a:pt x="173875" y="428294"/>
                    <a:pt x="192354" y="435546"/>
                  </a:cubicBezTo>
                  <a:cubicBezTo>
                    <a:pt x="201129" y="438988"/>
                    <a:pt x="210616" y="439991"/>
                    <a:pt x="219913" y="441515"/>
                  </a:cubicBezTo>
                  <a:cubicBezTo>
                    <a:pt x="256324" y="447484"/>
                    <a:pt x="290791" y="461048"/>
                    <a:pt x="326580" y="469544"/>
                  </a:cubicBezTo>
                  <a:cubicBezTo>
                    <a:pt x="362457" y="478053"/>
                    <a:pt x="399567" y="482422"/>
                    <a:pt x="436016" y="489369"/>
                  </a:cubicBezTo>
                  <a:cubicBezTo>
                    <a:pt x="466458" y="495185"/>
                    <a:pt x="497827" y="491248"/>
                    <a:pt x="528573" y="487299"/>
                  </a:cubicBezTo>
                  <a:cubicBezTo>
                    <a:pt x="582879" y="480326"/>
                    <a:pt x="638746" y="464756"/>
                    <a:pt x="689165" y="442569"/>
                  </a:cubicBezTo>
                  <a:cubicBezTo>
                    <a:pt x="714286" y="431507"/>
                    <a:pt x="740892" y="423290"/>
                    <a:pt x="767448" y="416102"/>
                  </a:cubicBezTo>
                  <a:cubicBezTo>
                    <a:pt x="803351" y="406374"/>
                    <a:pt x="834453" y="388391"/>
                    <a:pt x="864044" y="366725"/>
                  </a:cubicBezTo>
                  <a:cubicBezTo>
                    <a:pt x="874864" y="358813"/>
                    <a:pt x="878941" y="348932"/>
                    <a:pt x="876312" y="336270"/>
                  </a:cubicBezTo>
                  <a:cubicBezTo>
                    <a:pt x="869975" y="305828"/>
                    <a:pt x="863485" y="275424"/>
                    <a:pt x="856691" y="245084"/>
                  </a:cubicBezTo>
                  <a:cubicBezTo>
                    <a:pt x="855078" y="237832"/>
                    <a:pt x="852055" y="230886"/>
                    <a:pt x="849249" y="222542"/>
                  </a:cubicBezTo>
                  <a:cubicBezTo>
                    <a:pt x="837260" y="225678"/>
                    <a:pt x="826693" y="228701"/>
                    <a:pt x="816000" y="231203"/>
                  </a:cubicBezTo>
                  <a:cubicBezTo>
                    <a:pt x="779767" y="239649"/>
                    <a:pt x="757148" y="221449"/>
                    <a:pt x="761326" y="185077"/>
                  </a:cubicBezTo>
                  <a:cubicBezTo>
                    <a:pt x="763777" y="163702"/>
                    <a:pt x="769797" y="142621"/>
                    <a:pt x="775563" y="121792"/>
                  </a:cubicBezTo>
                  <a:cubicBezTo>
                    <a:pt x="780770" y="102946"/>
                    <a:pt x="786587" y="84378"/>
                    <a:pt x="788796" y="65493"/>
                  </a:cubicBezTo>
                  <a:cubicBezTo>
                    <a:pt x="791019" y="46469"/>
                    <a:pt x="791070" y="32016"/>
                    <a:pt x="810221" y="20523"/>
                  </a:cubicBezTo>
                  <a:cubicBezTo>
                    <a:pt x="844410" y="0"/>
                    <a:pt x="869861" y="23914"/>
                    <a:pt x="901090" y="36449"/>
                  </a:cubicBezTo>
                  <a:cubicBezTo>
                    <a:pt x="921130" y="44500"/>
                    <a:pt x="933475" y="60083"/>
                    <a:pt x="942200" y="78066"/>
                  </a:cubicBezTo>
                  <a:cubicBezTo>
                    <a:pt x="949286" y="92684"/>
                    <a:pt x="956043" y="109054"/>
                    <a:pt x="956398" y="124802"/>
                  </a:cubicBezTo>
                  <a:cubicBezTo>
                    <a:pt x="957059" y="155003"/>
                    <a:pt x="925195" y="169100"/>
                    <a:pt x="933196" y="201396"/>
                  </a:cubicBezTo>
                  <a:cubicBezTo>
                    <a:pt x="936320" y="214033"/>
                    <a:pt x="943622" y="225310"/>
                    <a:pt x="952284" y="235026"/>
                  </a:cubicBezTo>
                  <a:cubicBezTo>
                    <a:pt x="960272" y="243992"/>
                    <a:pt x="969670" y="252056"/>
                    <a:pt x="974877" y="262864"/>
                  </a:cubicBezTo>
                  <a:cubicBezTo>
                    <a:pt x="980859" y="275310"/>
                    <a:pt x="981443" y="317855"/>
                    <a:pt x="1001674" y="304990"/>
                  </a:cubicBezTo>
                  <a:cubicBezTo>
                    <a:pt x="1036472" y="282867"/>
                    <a:pt x="1070559" y="279831"/>
                    <a:pt x="1109738" y="298335"/>
                  </a:cubicBezTo>
                  <a:cubicBezTo>
                    <a:pt x="1165326" y="324586"/>
                    <a:pt x="1216850" y="356501"/>
                    <a:pt x="1266977" y="391617"/>
                  </a:cubicBezTo>
                  <a:cubicBezTo>
                    <a:pt x="1327530" y="434060"/>
                    <a:pt x="1393609" y="469734"/>
                    <a:pt x="1449628" y="517334"/>
                  </a:cubicBezTo>
                  <a:cubicBezTo>
                    <a:pt x="1589747" y="636384"/>
                    <a:pt x="1719872" y="765644"/>
                    <a:pt x="1804911" y="932027"/>
                  </a:cubicBezTo>
                  <a:cubicBezTo>
                    <a:pt x="1825548" y="972426"/>
                    <a:pt x="1840712" y="1016241"/>
                    <a:pt x="1853310" y="1059941"/>
                  </a:cubicBezTo>
                  <a:cubicBezTo>
                    <a:pt x="1864207" y="1097724"/>
                    <a:pt x="1869224" y="1137399"/>
                    <a:pt x="1874494" y="1176540"/>
                  </a:cubicBezTo>
                  <a:cubicBezTo>
                    <a:pt x="1882927" y="1239329"/>
                    <a:pt x="1850072" y="1323441"/>
                    <a:pt x="1765452" y="1357960"/>
                  </a:cubicBezTo>
                  <a:cubicBezTo>
                    <a:pt x="1712887" y="1379397"/>
                    <a:pt x="1657769" y="1390268"/>
                    <a:pt x="1602168" y="1400022"/>
                  </a:cubicBezTo>
                  <a:cubicBezTo>
                    <a:pt x="1546885" y="1409725"/>
                    <a:pt x="1492427" y="1404162"/>
                    <a:pt x="1440268" y="1387221"/>
                  </a:cubicBezTo>
                  <a:cubicBezTo>
                    <a:pt x="1343774" y="1355890"/>
                    <a:pt x="1247736" y="1322743"/>
                    <a:pt x="1153071" y="1286281"/>
                  </a:cubicBezTo>
                  <a:cubicBezTo>
                    <a:pt x="1098930" y="1265427"/>
                    <a:pt x="1049756" y="1233830"/>
                    <a:pt x="1002601" y="1199083"/>
                  </a:cubicBezTo>
                  <a:cubicBezTo>
                    <a:pt x="975118" y="1178839"/>
                    <a:pt x="942797" y="1165161"/>
                    <a:pt x="912660" y="1148524"/>
                  </a:cubicBezTo>
                  <a:cubicBezTo>
                    <a:pt x="911656" y="1149921"/>
                    <a:pt x="910653" y="1151305"/>
                    <a:pt x="909637" y="1152702"/>
                  </a:cubicBezTo>
                  <a:cubicBezTo>
                    <a:pt x="910475" y="1154582"/>
                    <a:pt x="910996" y="1156703"/>
                    <a:pt x="912202" y="1158290"/>
                  </a:cubicBezTo>
                  <a:cubicBezTo>
                    <a:pt x="980338" y="1247368"/>
                    <a:pt x="1047051" y="1337576"/>
                    <a:pt x="1117130" y="1425105"/>
                  </a:cubicBezTo>
                  <a:cubicBezTo>
                    <a:pt x="1182433" y="1506677"/>
                    <a:pt x="1251445" y="1585277"/>
                    <a:pt x="1318374" y="1665566"/>
                  </a:cubicBezTo>
                  <a:cubicBezTo>
                    <a:pt x="1324076" y="1672412"/>
                    <a:pt x="1327950" y="1681721"/>
                    <a:pt x="1329956" y="1690509"/>
                  </a:cubicBezTo>
                  <a:cubicBezTo>
                    <a:pt x="1334300" y="1709445"/>
                    <a:pt x="1328051" y="1714220"/>
                    <a:pt x="1309090" y="1712709"/>
                  </a:cubicBezTo>
                  <a:cubicBezTo>
                    <a:pt x="1297927" y="1711820"/>
                    <a:pt x="1286459" y="1716036"/>
                    <a:pt x="1275054" y="1716874"/>
                  </a:cubicBezTo>
                  <a:cubicBezTo>
                    <a:pt x="1217129" y="1721129"/>
                    <a:pt x="1159205" y="1725802"/>
                    <a:pt x="1101204" y="1728685"/>
                  </a:cubicBezTo>
                  <a:cubicBezTo>
                    <a:pt x="1075537" y="1729968"/>
                    <a:pt x="1047927" y="1732699"/>
                    <a:pt x="1024369" y="1725040"/>
                  </a:cubicBezTo>
                  <a:cubicBezTo>
                    <a:pt x="999578" y="1716976"/>
                    <a:pt x="978446" y="1697494"/>
                    <a:pt x="956068" y="1682483"/>
                  </a:cubicBezTo>
                  <a:cubicBezTo>
                    <a:pt x="951903" y="1679689"/>
                    <a:pt x="949782" y="1674037"/>
                    <a:pt x="946150" y="1670265"/>
                  </a:cubicBezTo>
                  <a:cubicBezTo>
                    <a:pt x="873099" y="1594446"/>
                    <a:pt x="818273" y="1507388"/>
                    <a:pt x="779183" y="1409471"/>
                  </a:cubicBezTo>
                  <a:cubicBezTo>
                    <a:pt x="744181" y="1321828"/>
                    <a:pt x="704367" y="1236116"/>
                    <a:pt x="668693" y="1148740"/>
                  </a:cubicBezTo>
                  <a:cubicBezTo>
                    <a:pt x="651306" y="1106144"/>
                    <a:pt x="643102" y="1060881"/>
                    <a:pt x="645210" y="1014374"/>
                  </a:cubicBezTo>
                  <a:cubicBezTo>
                    <a:pt x="646061" y="995438"/>
                    <a:pt x="646810" y="976401"/>
                    <a:pt x="664984" y="964234"/>
                  </a:cubicBezTo>
                  <a:cubicBezTo>
                    <a:pt x="665899" y="963625"/>
                    <a:pt x="666610" y="962456"/>
                    <a:pt x="667016" y="961389"/>
                  </a:cubicBezTo>
                  <a:cubicBezTo>
                    <a:pt x="683666" y="917003"/>
                    <a:pt x="721220" y="902042"/>
                    <a:pt x="762863" y="890130"/>
                  </a:cubicBezTo>
                  <a:cubicBezTo>
                    <a:pt x="810742" y="876426"/>
                    <a:pt x="855497" y="852919"/>
                    <a:pt x="905979" y="853097"/>
                  </a:cubicBezTo>
                  <a:cubicBezTo>
                    <a:pt x="948359" y="853236"/>
                    <a:pt x="990739" y="854659"/>
                    <a:pt x="1033030" y="857351"/>
                  </a:cubicBezTo>
                  <a:cubicBezTo>
                    <a:pt x="1036002" y="850417"/>
                    <a:pt x="1033818" y="842251"/>
                    <a:pt x="1029970" y="835761"/>
                  </a:cubicBezTo>
                  <a:cubicBezTo>
                    <a:pt x="1027531" y="831646"/>
                    <a:pt x="1024470" y="827951"/>
                    <a:pt x="1021511" y="82419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0" name="Free Form 5">
              <a:extLst>
                <a:ext uri="{FF2B5EF4-FFF2-40B4-BE49-F238E27FC236}">
                  <a16:creationId xmlns:a16="http://schemas.microsoft.com/office/drawing/2014/main" id="{D6E9BEBA-93D2-2FFF-7A7C-D0AAEF514FB2}"/>
                </a:ext>
              </a:extLst>
            </p:cNvPr>
            <p:cNvSpPr/>
            <p:nvPr/>
          </p:nvSpPr>
          <p:spPr>
            <a:xfrm>
              <a:off x="3667029" y="2925024"/>
              <a:ext cx="1193889" cy="930643"/>
            </a:xfrm>
            <a:custGeom>
              <a:avLst/>
              <a:gdLst/>
              <a:ahLst/>
              <a:cxnLst/>
              <a:rect l="0" t="0" r="0" b="0"/>
              <a:pathLst>
                <a:path w="1193888" h="930643">
                  <a:moveTo>
                    <a:pt x="516712" y="300685"/>
                  </a:moveTo>
                  <a:cubicBezTo>
                    <a:pt x="549135" y="300685"/>
                    <a:pt x="586320" y="295579"/>
                    <a:pt x="621499" y="301802"/>
                  </a:cubicBezTo>
                  <a:cubicBezTo>
                    <a:pt x="684098" y="312877"/>
                    <a:pt x="746391" y="327939"/>
                    <a:pt x="807034" y="346976"/>
                  </a:cubicBezTo>
                  <a:cubicBezTo>
                    <a:pt x="842505" y="358114"/>
                    <a:pt x="872705" y="362800"/>
                    <a:pt x="904290" y="339407"/>
                  </a:cubicBezTo>
                  <a:cubicBezTo>
                    <a:pt x="919213" y="328371"/>
                    <a:pt x="937577" y="322097"/>
                    <a:pt x="953896" y="312800"/>
                  </a:cubicBezTo>
                  <a:cubicBezTo>
                    <a:pt x="988085" y="293331"/>
                    <a:pt x="1016634" y="268757"/>
                    <a:pt x="1035913" y="232930"/>
                  </a:cubicBezTo>
                  <a:cubicBezTo>
                    <a:pt x="1053096" y="200977"/>
                    <a:pt x="1074191" y="171030"/>
                    <a:pt x="1094739" y="141008"/>
                  </a:cubicBezTo>
                  <a:cubicBezTo>
                    <a:pt x="1110995" y="117246"/>
                    <a:pt x="1123276" y="116306"/>
                    <a:pt x="1145336" y="134632"/>
                  </a:cubicBezTo>
                  <a:cubicBezTo>
                    <a:pt x="1157249" y="126606"/>
                    <a:pt x="1169974" y="121767"/>
                    <a:pt x="1181671" y="134302"/>
                  </a:cubicBezTo>
                  <a:cubicBezTo>
                    <a:pt x="1193888" y="147383"/>
                    <a:pt x="1188110" y="160731"/>
                    <a:pt x="1179118" y="172567"/>
                  </a:cubicBezTo>
                  <a:cubicBezTo>
                    <a:pt x="1132624" y="233768"/>
                    <a:pt x="1087869" y="296481"/>
                    <a:pt x="1038377" y="355168"/>
                  </a:cubicBezTo>
                  <a:cubicBezTo>
                    <a:pt x="1007376" y="391934"/>
                    <a:pt x="970762" y="424586"/>
                    <a:pt x="933615" y="455396"/>
                  </a:cubicBezTo>
                  <a:cubicBezTo>
                    <a:pt x="891184" y="490600"/>
                    <a:pt x="837755" y="500786"/>
                    <a:pt x="784720" y="508749"/>
                  </a:cubicBezTo>
                  <a:cubicBezTo>
                    <a:pt x="775868" y="510082"/>
                    <a:pt x="765670" y="504723"/>
                    <a:pt x="756551" y="501243"/>
                  </a:cubicBezTo>
                  <a:cubicBezTo>
                    <a:pt x="742264" y="495807"/>
                    <a:pt x="733094" y="500367"/>
                    <a:pt x="733132" y="513219"/>
                  </a:cubicBezTo>
                  <a:cubicBezTo>
                    <a:pt x="733221" y="553034"/>
                    <a:pt x="733717" y="592861"/>
                    <a:pt x="732510" y="632637"/>
                  </a:cubicBezTo>
                  <a:cubicBezTo>
                    <a:pt x="731316" y="671956"/>
                    <a:pt x="728649" y="711250"/>
                    <a:pt x="725830" y="750493"/>
                  </a:cubicBezTo>
                  <a:cubicBezTo>
                    <a:pt x="724382" y="770724"/>
                    <a:pt x="722680" y="791908"/>
                    <a:pt x="694601" y="793191"/>
                  </a:cubicBezTo>
                  <a:cubicBezTo>
                    <a:pt x="593737" y="854405"/>
                    <a:pt x="475399" y="866228"/>
                    <a:pt x="367868" y="908608"/>
                  </a:cubicBezTo>
                  <a:cubicBezTo>
                    <a:pt x="356958" y="912914"/>
                    <a:pt x="345833" y="916711"/>
                    <a:pt x="334657" y="920318"/>
                  </a:cubicBezTo>
                  <a:cubicBezTo>
                    <a:pt x="302615" y="930643"/>
                    <a:pt x="283413" y="916774"/>
                    <a:pt x="285495" y="883119"/>
                  </a:cubicBezTo>
                  <a:cubicBezTo>
                    <a:pt x="290131" y="808139"/>
                    <a:pt x="295859" y="733234"/>
                    <a:pt x="301129" y="658291"/>
                  </a:cubicBezTo>
                  <a:cubicBezTo>
                    <a:pt x="301485" y="653224"/>
                    <a:pt x="301650" y="648144"/>
                    <a:pt x="302031" y="640626"/>
                  </a:cubicBezTo>
                  <a:cubicBezTo>
                    <a:pt x="283641" y="644512"/>
                    <a:pt x="266992" y="647331"/>
                    <a:pt x="250736" y="651598"/>
                  </a:cubicBezTo>
                  <a:cubicBezTo>
                    <a:pt x="188252" y="668007"/>
                    <a:pt x="125234" y="683272"/>
                    <a:pt x="71754" y="722439"/>
                  </a:cubicBezTo>
                  <a:cubicBezTo>
                    <a:pt x="61340" y="730059"/>
                    <a:pt x="51066" y="737895"/>
                    <a:pt x="40995" y="745972"/>
                  </a:cubicBezTo>
                  <a:cubicBezTo>
                    <a:pt x="31394" y="753681"/>
                    <a:pt x="21170" y="757732"/>
                    <a:pt x="10782" y="748817"/>
                  </a:cubicBezTo>
                  <a:cubicBezTo>
                    <a:pt x="0" y="739571"/>
                    <a:pt x="3301" y="728179"/>
                    <a:pt x="10375" y="718718"/>
                  </a:cubicBezTo>
                  <a:cubicBezTo>
                    <a:pt x="37096" y="683005"/>
                    <a:pt x="63093" y="646633"/>
                    <a:pt x="91833" y="612597"/>
                  </a:cubicBezTo>
                  <a:cubicBezTo>
                    <a:pt x="131597" y="565492"/>
                    <a:pt x="170903" y="517461"/>
                    <a:pt x="215417" y="475081"/>
                  </a:cubicBezTo>
                  <a:cubicBezTo>
                    <a:pt x="255524" y="436879"/>
                    <a:pt x="301777" y="404952"/>
                    <a:pt x="346455" y="371817"/>
                  </a:cubicBezTo>
                  <a:cubicBezTo>
                    <a:pt x="376783" y="349326"/>
                    <a:pt x="409105" y="329514"/>
                    <a:pt x="440347" y="308622"/>
                  </a:cubicBezTo>
                  <a:cubicBezTo>
                    <a:pt x="428167" y="301053"/>
                    <a:pt x="427100" y="286181"/>
                    <a:pt x="429501" y="269684"/>
                  </a:cubicBezTo>
                  <a:cubicBezTo>
                    <a:pt x="432612" y="248221"/>
                    <a:pt x="435800" y="226682"/>
                    <a:pt x="437070" y="205066"/>
                  </a:cubicBezTo>
                  <a:cubicBezTo>
                    <a:pt x="438289" y="184010"/>
                    <a:pt x="437883" y="163449"/>
                    <a:pt x="417931" y="148056"/>
                  </a:cubicBezTo>
                  <a:cubicBezTo>
                    <a:pt x="399795" y="134061"/>
                    <a:pt x="398856" y="115671"/>
                    <a:pt x="412699" y="96723"/>
                  </a:cubicBezTo>
                  <a:cubicBezTo>
                    <a:pt x="432041" y="70243"/>
                    <a:pt x="451777" y="44043"/>
                    <a:pt x="471677" y="17957"/>
                  </a:cubicBezTo>
                  <a:cubicBezTo>
                    <a:pt x="485368" y="0"/>
                    <a:pt x="505205" y="2895"/>
                    <a:pt x="513461" y="25234"/>
                  </a:cubicBezTo>
                  <a:cubicBezTo>
                    <a:pt x="523811" y="53263"/>
                    <a:pt x="532155" y="82054"/>
                    <a:pt x="540918" y="110642"/>
                  </a:cubicBezTo>
                  <a:cubicBezTo>
                    <a:pt x="543534" y="119176"/>
                    <a:pt x="545147" y="126364"/>
                    <a:pt x="556259" y="128968"/>
                  </a:cubicBezTo>
                  <a:cubicBezTo>
                    <a:pt x="568147" y="131749"/>
                    <a:pt x="574979" y="141503"/>
                    <a:pt x="572947" y="154381"/>
                  </a:cubicBezTo>
                  <a:cubicBezTo>
                    <a:pt x="570903" y="167271"/>
                    <a:pt x="561847" y="172389"/>
                    <a:pt x="549173" y="173583"/>
                  </a:cubicBezTo>
                  <a:cubicBezTo>
                    <a:pt x="513206" y="176949"/>
                    <a:pt x="501726" y="194487"/>
                    <a:pt x="508673" y="229590"/>
                  </a:cubicBezTo>
                  <a:cubicBezTo>
                    <a:pt x="513029" y="251548"/>
                    <a:pt x="513854" y="274205"/>
                    <a:pt x="516712" y="300685"/>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1" name="Free Form 6">
              <a:extLst>
                <a:ext uri="{FF2B5EF4-FFF2-40B4-BE49-F238E27FC236}">
                  <a16:creationId xmlns:a16="http://schemas.microsoft.com/office/drawing/2014/main" id="{E200AA81-98FA-B1B2-1C2B-783A66CBA822}"/>
                </a:ext>
              </a:extLst>
            </p:cNvPr>
            <p:cNvSpPr/>
            <p:nvPr/>
          </p:nvSpPr>
          <p:spPr>
            <a:xfrm>
              <a:off x="4715366" y="1580865"/>
              <a:ext cx="744716" cy="673341"/>
            </a:xfrm>
            <a:custGeom>
              <a:avLst/>
              <a:gdLst/>
              <a:ahLst/>
              <a:cxnLst/>
              <a:rect l="0" t="0" r="0" b="0"/>
              <a:pathLst>
                <a:path w="744715" h="673341">
                  <a:moveTo>
                    <a:pt x="358597" y="0"/>
                  </a:moveTo>
                  <a:cubicBezTo>
                    <a:pt x="505231" y="9664"/>
                    <a:pt x="616102" y="71043"/>
                    <a:pt x="678116" y="204622"/>
                  </a:cubicBezTo>
                  <a:cubicBezTo>
                    <a:pt x="744715" y="348081"/>
                    <a:pt x="685914" y="512203"/>
                    <a:pt x="545338" y="584581"/>
                  </a:cubicBezTo>
                  <a:cubicBezTo>
                    <a:pt x="372922" y="673341"/>
                    <a:pt x="149402" y="593191"/>
                    <a:pt x="74104" y="415620"/>
                  </a:cubicBezTo>
                  <a:cubicBezTo>
                    <a:pt x="0" y="240842"/>
                    <a:pt x="103339" y="45707"/>
                    <a:pt x="289801" y="9156"/>
                  </a:cubicBezTo>
                  <a:cubicBezTo>
                    <a:pt x="313296" y="4559"/>
                    <a:pt x="337350" y="2768"/>
                    <a:pt x="358597" y="0"/>
                  </a:cubicBezTo>
                  <a:close/>
                </a:path>
              </a:pathLst>
            </a:custGeom>
            <a:solidFill>
              <a:srgbClr val="FF96EB"/>
            </a:solidFill>
            <a:ln w="12700" cap="flat" cmpd="sng">
              <a:noFill/>
              <a:prstDash val="solid"/>
              <a:miter lim="800000"/>
            </a:ln>
          </p:spPr>
          <p:txBody>
            <a:bodyPr anchor="ctr">
              <a:spAutoFit/>
            </a:bodyPr>
            <a:lstStyle/>
            <a:p>
              <a:pPr algn="ctr"/>
              <a:endParaRPr lang="en-US"/>
            </a:p>
          </p:txBody>
        </p:sp>
        <p:sp>
          <p:nvSpPr>
            <p:cNvPr id="42" name="Free Form 7">
              <a:extLst>
                <a:ext uri="{FF2B5EF4-FFF2-40B4-BE49-F238E27FC236}">
                  <a16:creationId xmlns:a16="http://schemas.microsoft.com/office/drawing/2014/main" id="{138C0936-5ECE-48CA-CFF5-2AB86B86ED78}"/>
                </a:ext>
              </a:extLst>
            </p:cNvPr>
            <p:cNvSpPr/>
            <p:nvPr/>
          </p:nvSpPr>
          <p:spPr>
            <a:xfrm>
              <a:off x="5745868" y="1673322"/>
              <a:ext cx="428828" cy="293726"/>
            </a:xfrm>
            <a:custGeom>
              <a:avLst/>
              <a:gdLst/>
              <a:ahLst/>
              <a:cxnLst/>
              <a:rect l="0" t="0" r="0" b="0"/>
              <a:pathLst>
                <a:path w="428828" h="293725">
                  <a:moveTo>
                    <a:pt x="266636" y="185292"/>
                  </a:moveTo>
                  <a:cubicBezTo>
                    <a:pt x="283908" y="189217"/>
                    <a:pt x="301193" y="193103"/>
                    <a:pt x="318452" y="197091"/>
                  </a:cubicBezTo>
                  <a:cubicBezTo>
                    <a:pt x="330403" y="199859"/>
                    <a:pt x="342557" y="202044"/>
                    <a:pt x="354088" y="206032"/>
                  </a:cubicBezTo>
                  <a:cubicBezTo>
                    <a:pt x="358152" y="207441"/>
                    <a:pt x="362381" y="213118"/>
                    <a:pt x="363220" y="217487"/>
                  </a:cubicBezTo>
                  <a:cubicBezTo>
                    <a:pt x="363804" y="220522"/>
                    <a:pt x="359511" y="226733"/>
                    <a:pt x="356095" y="227977"/>
                  </a:cubicBezTo>
                  <a:cubicBezTo>
                    <a:pt x="312153" y="244017"/>
                    <a:pt x="268935" y="263880"/>
                    <a:pt x="223570" y="273634"/>
                  </a:cubicBezTo>
                  <a:cubicBezTo>
                    <a:pt x="183400" y="282257"/>
                    <a:pt x="140779" y="279349"/>
                    <a:pt x="99250" y="281736"/>
                  </a:cubicBezTo>
                  <a:cubicBezTo>
                    <a:pt x="91224" y="282193"/>
                    <a:pt x="81241" y="278155"/>
                    <a:pt x="77368" y="290360"/>
                  </a:cubicBezTo>
                  <a:cubicBezTo>
                    <a:pt x="76885" y="291858"/>
                    <a:pt x="72250" y="292506"/>
                    <a:pt x="69469" y="292734"/>
                  </a:cubicBezTo>
                  <a:cubicBezTo>
                    <a:pt x="57670" y="293725"/>
                    <a:pt x="27571" y="270903"/>
                    <a:pt x="25133" y="259257"/>
                  </a:cubicBezTo>
                  <a:cubicBezTo>
                    <a:pt x="24790" y="257594"/>
                    <a:pt x="24206" y="255384"/>
                    <a:pt x="24955" y="254190"/>
                  </a:cubicBezTo>
                  <a:cubicBezTo>
                    <a:pt x="41910" y="227114"/>
                    <a:pt x="26250" y="199872"/>
                    <a:pt x="24676" y="172973"/>
                  </a:cubicBezTo>
                  <a:cubicBezTo>
                    <a:pt x="21526" y="118922"/>
                    <a:pt x="0" y="55918"/>
                    <a:pt x="19850" y="4787"/>
                  </a:cubicBezTo>
                  <a:cubicBezTo>
                    <a:pt x="51688" y="0"/>
                    <a:pt x="67310" y="21945"/>
                    <a:pt x="97015" y="25603"/>
                  </a:cubicBezTo>
                  <a:cubicBezTo>
                    <a:pt x="127457" y="29349"/>
                    <a:pt x="153974" y="48894"/>
                    <a:pt x="184111" y="55117"/>
                  </a:cubicBezTo>
                  <a:cubicBezTo>
                    <a:pt x="210146" y="60502"/>
                    <a:pt x="240080" y="67602"/>
                    <a:pt x="264261" y="78574"/>
                  </a:cubicBezTo>
                  <a:cubicBezTo>
                    <a:pt x="270776" y="81521"/>
                    <a:pt x="277075" y="85077"/>
                    <a:pt x="283946" y="87083"/>
                  </a:cubicBezTo>
                  <a:cubicBezTo>
                    <a:pt x="297446" y="91008"/>
                    <a:pt x="311835" y="88645"/>
                    <a:pt x="325882" y="88087"/>
                  </a:cubicBezTo>
                  <a:cubicBezTo>
                    <a:pt x="360895" y="86702"/>
                    <a:pt x="395236" y="96735"/>
                    <a:pt x="428828" y="106667"/>
                  </a:cubicBezTo>
                  <a:cubicBezTo>
                    <a:pt x="411632" y="101574"/>
                    <a:pt x="372872" y="131432"/>
                    <a:pt x="357873" y="138531"/>
                  </a:cubicBezTo>
                  <a:cubicBezTo>
                    <a:pt x="327723" y="152819"/>
                    <a:pt x="297484" y="166916"/>
                    <a:pt x="267284" y="181101"/>
                  </a:cubicBezTo>
                  <a:cubicBezTo>
                    <a:pt x="267068" y="182498"/>
                    <a:pt x="266852" y="183895"/>
                    <a:pt x="266636" y="18529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3" name="Free Form 8">
              <a:extLst>
                <a:ext uri="{FF2B5EF4-FFF2-40B4-BE49-F238E27FC236}">
                  <a16:creationId xmlns:a16="http://schemas.microsoft.com/office/drawing/2014/main" id="{2EA7E6CE-1C6A-6D69-7E22-463C21F091DE}"/>
                </a:ext>
              </a:extLst>
            </p:cNvPr>
            <p:cNvSpPr/>
            <p:nvPr/>
          </p:nvSpPr>
          <p:spPr>
            <a:xfrm>
              <a:off x="3234623" y="1666113"/>
              <a:ext cx="5381371" cy="3927652"/>
            </a:xfrm>
            <a:custGeom>
              <a:avLst/>
              <a:gdLst/>
              <a:ahLst/>
              <a:cxnLst/>
              <a:rect l="0" t="0" r="0" b="0"/>
              <a:pathLst>
                <a:path w="5381371" h="3927652">
                  <a:moveTo>
                    <a:pt x="575818" y="3927652"/>
                  </a:moveTo>
                  <a:cubicBezTo>
                    <a:pt x="563638" y="3927652"/>
                    <a:pt x="550392" y="3925671"/>
                    <a:pt x="535292" y="3921594"/>
                  </a:cubicBezTo>
                  <a:cubicBezTo>
                    <a:pt x="562457" y="3909034"/>
                    <a:pt x="591642" y="3906951"/>
                    <a:pt x="621639" y="3905834"/>
                  </a:cubicBezTo>
                  <a:cubicBezTo>
                    <a:pt x="642150" y="3905059"/>
                    <a:pt x="662660" y="3904081"/>
                    <a:pt x="684288" y="3903065"/>
                  </a:cubicBezTo>
                  <a:lnTo>
                    <a:pt x="714590" y="3901643"/>
                  </a:lnTo>
                  <a:cubicBezTo>
                    <a:pt x="699592" y="3864838"/>
                    <a:pt x="704811" y="3828326"/>
                    <a:pt x="709841" y="3793007"/>
                  </a:cubicBezTo>
                  <a:cubicBezTo>
                    <a:pt x="712304" y="3775722"/>
                    <a:pt x="714857" y="3757853"/>
                    <a:pt x="715060" y="3740035"/>
                  </a:cubicBezTo>
                  <a:lnTo>
                    <a:pt x="702233" y="3738372"/>
                  </a:lnTo>
                  <a:lnTo>
                    <a:pt x="666457" y="3734193"/>
                  </a:lnTo>
                  <a:cubicBezTo>
                    <a:pt x="664019" y="3733914"/>
                    <a:pt x="661568" y="3733634"/>
                    <a:pt x="659168" y="3733152"/>
                  </a:cubicBezTo>
                  <a:cubicBezTo>
                    <a:pt x="607847" y="3722979"/>
                    <a:pt x="595922" y="3708311"/>
                    <a:pt x="598373" y="3658400"/>
                  </a:cubicBezTo>
                  <a:cubicBezTo>
                    <a:pt x="601243" y="3599611"/>
                    <a:pt x="607491" y="3542207"/>
                    <a:pt x="613219" y="3493808"/>
                  </a:cubicBezTo>
                  <a:cubicBezTo>
                    <a:pt x="619632" y="3439629"/>
                    <a:pt x="627087" y="3384651"/>
                    <a:pt x="634314" y="3331476"/>
                  </a:cubicBezTo>
                  <a:cubicBezTo>
                    <a:pt x="637527" y="3307715"/>
                    <a:pt x="640753" y="3283953"/>
                    <a:pt x="643902" y="3260178"/>
                  </a:cubicBezTo>
                  <a:lnTo>
                    <a:pt x="665581" y="3096234"/>
                  </a:lnTo>
                  <a:cubicBezTo>
                    <a:pt x="679627" y="2989897"/>
                    <a:pt x="693674" y="2883560"/>
                    <a:pt x="707834" y="2777236"/>
                  </a:cubicBezTo>
                  <a:cubicBezTo>
                    <a:pt x="713384" y="2735503"/>
                    <a:pt x="719074" y="2693797"/>
                    <a:pt x="724750" y="2652077"/>
                  </a:cubicBezTo>
                  <a:cubicBezTo>
                    <a:pt x="734034" y="2583980"/>
                    <a:pt x="743623" y="2513571"/>
                    <a:pt x="752475" y="2444229"/>
                  </a:cubicBezTo>
                  <a:cubicBezTo>
                    <a:pt x="758812" y="2394508"/>
                    <a:pt x="764400" y="2343848"/>
                    <a:pt x="769797" y="2294851"/>
                  </a:cubicBezTo>
                  <a:cubicBezTo>
                    <a:pt x="772579" y="2269540"/>
                    <a:pt x="775373" y="2244242"/>
                    <a:pt x="778281" y="2218943"/>
                  </a:cubicBezTo>
                  <a:cubicBezTo>
                    <a:pt x="778802" y="2214372"/>
                    <a:pt x="779741" y="2209761"/>
                    <a:pt x="780719" y="2204885"/>
                  </a:cubicBezTo>
                  <a:cubicBezTo>
                    <a:pt x="781215" y="2202459"/>
                    <a:pt x="781723" y="2199932"/>
                    <a:pt x="782231" y="2197239"/>
                  </a:cubicBezTo>
                  <a:lnTo>
                    <a:pt x="761555" y="2201316"/>
                  </a:lnTo>
                  <a:lnTo>
                    <a:pt x="728052" y="2208326"/>
                  </a:lnTo>
                  <a:cubicBezTo>
                    <a:pt x="721436" y="2209723"/>
                    <a:pt x="716089" y="2210384"/>
                    <a:pt x="711695" y="2210384"/>
                  </a:cubicBezTo>
                  <a:cubicBezTo>
                    <a:pt x="704913" y="2210384"/>
                    <a:pt x="700201" y="2208745"/>
                    <a:pt x="697280" y="2205355"/>
                  </a:cubicBezTo>
                  <a:cubicBezTo>
                    <a:pt x="693089" y="2200478"/>
                    <a:pt x="692188" y="2191854"/>
                    <a:pt x="694385" y="2177389"/>
                  </a:cubicBezTo>
                  <a:lnTo>
                    <a:pt x="718883" y="2015883"/>
                  </a:lnTo>
                  <a:cubicBezTo>
                    <a:pt x="718769" y="2015870"/>
                    <a:pt x="718667" y="2015858"/>
                    <a:pt x="718565" y="2015858"/>
                  </a:cubicBezTo>
                  <a:cubicBezTo>
                    <a:pt x="718197" y="2015858"/>
                    <a:pt x="717905" y="2015972"/>
                    <a:pt x="717562" y="2016086"/>
                  </a:cubicBezTo>
                  <a:cubicBezTo>
                    <a:pt x="716292" y="2016544"/>
                    <a:pt x="714565" y="2017153"/>
                    <a:pt x="713054" y="2018182"/>
                  </a:cubicBezTo>
                  <a:cubicBezTo>
                    <a:pt x="558584" y="2122893"/>
                    <a:pt x="394703" y="2218169"/>
                    <a:pt x="236220" y="2310295"/>
                  </a:cubicBezTo>
                  <a:cubicBezTo>
                    <a:pt x="215709" y="2322220"/>
                    <a:pt x="195199" y="2334145"/>
                    <a:pt x="174713" y="2346083"/>
                  </a:cubicBezTo>
                  <a:cubicBezTo>
                    <a:pt x="157543" y="2356091"/>
                    <a:pt x="140398" y="2366797"/>
                    <a:pt x="123799" y="2377147"/>
                  </a:cubicBezTo>
                  <a:cubicBezTo>
                    <a:pt x="110782" y="2385263"/>
                    <a:pt x="97764" y="2393378"/>
                    <a:pt x="84620" y="2401265"/>
                  </a:cubicBezTo>
                  <a:cubicBezTo>
                    <a:pt x="75196" y="2406916"/>
                    <a:pt x="68973" y="2409316"/>
                    <a:pt x="63804" y="2409316"/>
                  </a:cubicBezTo>
                  <a:cubicBezTo>
                    <a:pt x="56807" y="2409316"/>
                    <a:pt x="51053" y="2404986"/>
                    <a:pt x="43294" y="2393848"/>
                  </a:cubicBezTo>
                  <a:cubicBezTo>
                    <a:pt x="30975" y="2376157"/>
                    <a:pt x="19469" y="2356878"/>
                    <a:pt x="9093" y="2336558"/>
                  </a:cubicBezTo>
                  <a:cubicBezTo>
                    <a:pt x="3187" y="2325001"/>
                    <a:pt x="0" y="2308720"/>
                    <a:pt x="18300" y="2296820"/>
                  </a:cubicBezTo>
                  <a:cubicBezTo>
                    <a:pt x="35001" y="2285949"/>
                    <a:pt x="51600" y="2274925"/>
                    <a:pt x="68199" y="2263902"/>
                  </a:cubicBezTo>
                  <a:cubicBezTo>
                    <a:pt x="90754" y="2248928"/>
                    <a:pt x="114084" y="2233434"/>
                    <a:pt x="137312" y="2218601"/>
                  </a:cubicBezTo>
                  <a:cubicBezTo>
                    <a:pt x="175285" y="2194331"/>
                    <a:pt x="213347" y="2170201"/>
                    <a:pt x="251409" y="2146071"/>
                  </a:cubicBezTo>
                  <a:cubicBezTo>
                    <a:pt x="301256" y="2114461"/>
                    <a:pt x="352793" y="2081784"/>
                    <a:pt x="403288" y="2049322"/>
                  </a:cubicBezTo>
                  <a:cubicBezTo>
                    <a:pt x="410590" y="2044636"/>
                    <a:pt x="417487" y="2035797"/>
                    <a:pt x="420865" y="2026792"/>
                  </a:cubicBezTo>
                  <a:cubicBezTo>
                    <a:pt x="439534" y="1977097"/>
                    <a:pt x="464350" y="1934654"/>
                    <a:pt x="496735" y="1897024"/>
                  </a:cubicBezTo>
                  <a:cubicBezTo>
                    <a:pt x="567855" y="1814385"/>
                    <a:pt x="654557" y="1719681"/>
                    <a:pt x="758266" y="1643888"/>
                  </a:cubicBezTo>
                  <a:cubicBezTo>
                    <a:pt x="771271" y="1634375"/>
                    <a:pt x="785342" y="1625828"/>
                    <a:pt x="798944" y="1617573"/>
                  </a:cubicBezTo>
                  <a:cubicBezTo>
                    <a:pt x="809028" y="1611439"/>
                    <a:pt x="819442" y="1605114"/>
                    <a:pt x="829386" y="1598422"/>
                  </a:cubicBezTo>
                  <a:cubicBezTo>
                    <a:pt x="835787" y="1594116"/>
                    <a:pt x="841222" y="1586915"/>
                    <a:pt x="842911" y="1580527"/>
                  </a:cubicBezTo>
                  <a:cubicBezTo>
                    <a:pt x="847077" y="1564779"/>
                    <a:pt x="850315" y="1548460"/>
                    <a:pt x="853465" y="1532674"/>
                  </a:cubicBezTo>
                  <a:cubicBezTo>
                    <a:pt x="854709" y="1526400"/>
                    <a:pt x="855967" y="1520101"/>
                    <a:pt x="857275" y="1513801"/>
                  </a:cubicBezTo>
                  <a:cubicBezTo>
                    <a:pt x="856361" y="1513700"/>
                    <a:pt x="855535" y="1513687"/>
                    <a:pt x="854748" y="1513687"/>
                  </a:cubicBezTo>
                  <a:cubicBezTo>
                    <a:pt x="854392" y="1513687"/>
                    <a:pt x="854036" y="1513687"/>
                    <a:pt x="853681" y="1513687"/>
                  </a:cubicBezTo>
                  <a:cubicBezTo>
                    <a:pt x="808075" y="1513687"/>
                    <a:pt x="768515" y="1456004"/>
                    <a:pt x="757491" y="1414348"/>
                  </a:cubicBezTo>
                  <a:cubicBezTo>
                    <a:pt x="748639" y="1380921"/>
                    <a:pt x="732840" y="1358353"/>
                    <a:pt x="707745" y="1343342"/>
                  </a:cubicBezTo>
                  <a:cubicBezTo>
                    <a:pt x="698398" y="1337754"/>
                    <a:pt x="688733" y="1334795"/>
                    <a:pt x="679792" y="1334795"/>
                  </a:cubicBezTo>
                  <a:cubicBezTo>
                    <a:pt x="665251" y="1334795"/>
                    <a:pt x="653033" y="1342186"/>
                    <a:pt x="644486" y="1356182"/>
                  </a:cubicBezTo>
                  <a:cubicBezTo>
                    <a:pt x="633361" y="1374368"/>
                    <a:pt x="625652" y="1394485"/>
                    <a:pt x="622795" y="1412824"/>
                  </a:cubicBezTo>
                  <a:cubicBezTo>
                    <a:pt x="618312" y="1441462"/>
                    <a:pt x="617461" y="1471142"/>
                    <a:pt x="616623" y="1499844"/>
                  </a:cubicBezTo>
                  <a:lnTo>
                    <a:pt x="616394" y="1507655"/>
                  </a:lnTo>
                  <a:cubicBezTo>
                    <a:pt x="615149" y="1549552"/>
                    <a:pt x="596900" y="1586090"/>
                    <a:pt x="562190" y="1616290"/>
                  </a:cubicBezTo>
                  <a:cubicBezTo>
                    <a:pt x="541172" y="1634553"/>
                    <a:pt x="515391" y="1650987"/>
                    <a:pt x="485559" y="1665147"/>
                  </a:cubicBezTo>
                  <a:cubicBezTo>
                    <a:pt x="475843" y="1669757"/>
                    <a:pt x="464858" y="1672094"/>
                    <a:pt x="452907" y="1672094"/>
                  </a:cubicBezTo>
                  <a:cubicBezTo>
                    <a:pt x="420776" y="1672094"/>
                    <a:pt x="388531" y="1654746"/>
                    <a:pt x="374484" y="1629917"/>
                  </a:cubicBezTo>
                  <a:cubicBezTo>
                    <a:pt x="362648" y="1609001"/>
                    <a:pt x="353529" y="1584350"/>
                    <a:pt x="347370" y="1556651"/>
                  </a:cubicBezTo>
                  <a:cubicBezTo>
                    <a:pt x="343115" y="1537449"/>
                    <a:pt x="342468" y="1517078"/>
                    <a:pt x="341845" y="1497380"/>
                  </a:cubicBezTo>
                  <a:cubicBezTo>
                    <a:pt x="341680" y="1492034"/>
                    <a:pt x="341515" y="1486687"/>
                    <a:pt x="341274" y="1481353"/>
                  </a:cubicBezTo>
                  <a:cubicBezTo>
                    <a:pt x="341007" y="1475193"/>
                    <a:pt x="342023" y="1469072"/>
                    <a:pt x="343217" y="1461985"/>
                  </a:cubicBezTo>
                  <a:cubicBezTo>
                    <a:pt x="343788" y="1458556"/>
                    <a:pt x="344385" y="1454950"/>
                    <a:pt x="344881" y="1451089"/>
                  </a:cubicBezTo>
                  <a:cubicBezTo>
                    <a:pt x="366153" y="1464360"/>
                    <a:pt x="384606" y="1470482"/>
                    <a:pt x="402666" y="1470482"/>
                  </a:cubicBezTo>
                  <a:cubicBezTo>
                    <a:pt x="409968" y="1470482"/>
                    <a:pt x="417322" y="1469428"/>
                    <a:pt x="424510" y="1467358"/>
                  </a:cubicBezTo>
                  <a:cubicBezTo>
                    <a:pt x="468071" y="1454848"/>
                    <a:pt x="493179" y="1432598"/>
                    <a:pt x="503542" y="1397342"/>
                  </a:cubicBezTo>
                  <a:lnTo>
                    <a:pt x="507225" y="1384833"/>
                  </a:lnTo>
                  <a:cubicBezTo>
                    <a:pt x="513448" y="1363700"/>
                    <a:pt x="519671" y="1342567"/>
                    <a:pt x="525640" y="1321371"/>
                  </a:cubicBezTo>
                  <a:cubicBezTo>
                    <a:pt x="540816" y="1267548"/>
                    <a:pt x="585812" y="1231391"/>
                    <a:pt x="637628" y="1231391"/>
                  </a:cubicBezTo>
                  <a:cubicBezTo>
                    <a:pt x="669239" y="1231391"/>
                    <a:pt x="700443" y="1244904"/>
                    <a:pt x="727875" y="1270482"/>
                  </a:cubicBezTo>
                  <a:cubicBezTo>
                    <a:pt x="734898" y="1277035"/>
                    <a:pt x="742911" y="1282738"/>
                    <a:pt x="750646" y="1288249"/>
                  </a:cubicBezTo>
                  <a:cubicBezTo>
                    <a:pt x="754252" y="1290815"/>
                    <a:pt x="757834" y="1293367"/>
                    <a:pt x="761326" y="1295996"/>
                  </a:cubicBezTo>
                  <a:cubicBezTo>
                    <a:pt x="792289" y="1261757"/>
                    <a:pt x="837488" y="1243393"/>
                    <a:pt x="899731" y="1239824"/>
                  </a:cubicBezTo>
                  <a:cubicBezTo>
                    <a:pt x="901306" y="1239735"/>
                    <a:pt x="902855" y="1239685"/>
                    <a:pt x="904367" y="1239685"/>
                  </a:cubicBezTo>
                  <a:cubicBezTo>
                    <a:pt x="928877" y="1239685"/>
                    <a:pt x="945870" y="1251191"/>
                    <a:pt x="956284" y="1274851"/>
                  </a:cubicBezTo>
                  <a:cubicBezTo>
                    <a:pt x="966660" y="1298422"/>
                    <a:pt x="975639" y="1323073"/>
                    <a:pt x="984338" y="1346911"/>
                  </a:cubicBezTo>
                  <a:cubicBezTo>
                    <a:pt x="988136" y="1357337"/>
                    <a:pt x="991946" y="1367777"/>
                    <a:pt x="995870" y="1378153"/>
                  </a:cubicBezTo>
                  <a:cubicBezTo>
                    <a:pt x="997457" y="1382356"/>
                    <a:pt x="999096" y="1386535"/>
                    <a:pt x="1000721" y="1390726"/>
                  </a:cubicBezTo>
                  <a:cubicBezTo>
                    <a:pt x="1004150" y="1399501"/>
                    <a:pt x="1007694" y="1408569"/>
                    <a:pt x="1010729" y="1417637"/>
                  </a:cubicBezTo>
                  <a:cubicBezTo>
                    <a:pt x="1019365" y="1443342"/>
                    <a:pt x="1016279" y="1450822"/>
                    <a:pt x="992416" y="1462125"/>
                  </a:cubicBezTo>
                  <a:cubicBezTo>
                    <a:pt x="982357" y="1466900"/>
                    <a:pt x="971905" y="1470444"/>
                    <a:pt x="960856" y="1474203"/>
                  </a:cubicBezTo>
                  <a:cubicBezTo>
                    <a:pt x="955865" y="1475905"/>
                    <a:pt x="950823" y="1477619"/>
                    <a:pt x="945743" y="1479473"/>
                  </a:cubicBezTo>
                  <a:lnTo>
                    <a:pt x="963358" y="1533956"/>
                  </a:lnTo>
                  <a:lnTo>
                    <a:pt x="968806" y="1550631"/>
                  </a:lnTo>
                  <a:cubicBezTo>
                    <a:pt x="978204" y="1551508"/>
                    <a:pt x="987374" y="1552041"/>
                    <a:pt x="996441" y="1552575"/>
                  </a:cubicBezTo>
                  <a:cubicBezTo>
                    <a:pt x="1017473" y="1553806"/>
                    <a:pt x="1037348" y="1554975"/>
                    <a:pt x="1057160" y="1558480"/>
                  </a:cubicBezTo>
                  <a:cubicBezTo>
                    <a:pt x="1070927" y="1560918"/>
                    <a:pt x="1084503" y="1565681"/>
                    <a:pt x="1097648" y="1570278"/>
                  </a:cubicBezTo>
                  <a:cubicBezTo>
                    <a:pt x="1106868" y="1573504"/>
                    <a:pt x="1116380" y="1576832"/>
                    <a:pt x="1125931" y="1579359"/>
                  </a:cubicBezTo>
                  <a:cubicBezTo>
                    <a:pt x="1128420" y="1580019"/>
                    <a:pt x="1131303" y="1580375"/>
                    <a:pt x="1134262" y="1580375"/>
                  </a:cubicBezTo>
                  <a:cubicBezTo>
                    <a:pt x="1140218" y="1580375"/>
                    <a:pt x="1145870" y="1579003"/>
                    <a:pt x="1149769" y="1576628"/>
                  </a:cubicBezTo>
                  <a:cubicBezTo>
                    <a:pt x="1165720" y="1566900"/>
                    <a:pt x="1181633" y="1556486"/>
                    <a:pt x="1197025" y="1546415"/>
                  </a:cubicBezTo>
                  <a:cubicBezTo>
                    <a:pt x="1215961" y="1534033"/>
                    <a:pt x="1235532" y="1521218"/>
                    <a:pt x="1255344" y="1509560"/>
                  </a:cubicBezTo>
                  <a:cubicBezTo>
                    <a:pt x="1358544" y="1448828"/>
                    <a:pt x="1458201" y="1379245"/>
                    <a:pt x="1554581" y="1311960"/>
                  </a:cubicBezTo>
                  <a:cubicBezTo>
                    <a:pt x="1574520" y="1298028"/>
                    <a:pt x="1594472" y="1284109"/>
                    <a:pt x="1614462" y="1270241"/>
                  </a:cubicBezTo>
                  <a:cubicBezTo>
                    <a:pt x="1643291" y="1250238"/>
                    <a:pt x="1673555" y="1231239"/>
                    <a:pt x="1702828" y="1212875"/>
                  </a:cubicBezTo>
                  <a:cubicBezTo>
                    <a:pt x="1740585" y="1189177"/>
                    <a:pt x="1779612" y="1164678"/>
                    <a:pt x="1815960" y="1137792"/>
                  </a:cubicBezTo>
                  <a:cubicBezTo>
                    <a:pt x="1859279" y="1105750"/>
                    <a:pt x="1908441" y="1085380"/>
                    <a:pt x="1955965" y="1065682"/>
                  </a:cubicBezTo>
                  <a:cubicBezTo>
                    <a:pt x="1971700" y="1059167"/>
                    <a:pt x="1987943" y="1052436"/>
                    <a:pt x="2003767" y="1045375"/>
                  </a:cubicBezTo>
                  <a:lnTo>
                    <a:pt x="2006295" y="1044244"/>
                  </a:lnTo>
                  <a:cubicBezTo>
                    <a:pt x="2027034" y="1034999"/>
                    <a:pt x="2046617" y="1026261"/>
                    <a:pt x="2065083" y="1012888"/>
                  </a:cubicBezTo>
                  <a:cubicBezTo>
                    <a:pt x="2217483" y="902423"/>
                    <a:pt x="2379154" y="804849"/>
                    <a:pt x="2518740" y="722058"/>
                  </a:cubicBezTo>
                  <a:cubicBezTo>
                    <a:pt x="2533408" y="713359"/>
                    <a:pt x="2546273" y="709295"/>
                    <a:pt x="2559215" y="709295"/>
                  </a:cubicBezTo>
                  <a:cubicBezTo>
                    <a:pt x="2569629" y="709295"/>
                    <a:pt x="2580398" y="711847"/>
                    <a:pt x="2593098" y="717308"/>
                  </a:cubicBezTo>
                  <a:cubicBezTo>
                    <a:pt x="2679153" y="754303"/>
                    <a:pt x="2767152" y="790727"/>
                    <a:pt x="2852242" y="825957"/>
                  </a:cubicBezTo>
                  <a:cubicBezTo>
                    <a:pt x="2886570" y="840168"/>
                    <a:pt x="2920911" y="854379"/>
                    <a:pt x="2955213" y="868667"/>
                  </a:cubicBezTo>
                  <a:lnTo>
                    <a:pt x="3059023" y="911948"/>
                  </a:lnTo>
                  <a:cubicBezTo>
                    <a:pt x="3121342" y="937933"/>
                    <a:pt x="3183661" y="963930"/>
                    <a:pt x="3246031" y="989812"/>
                  </a:cubicBezTo>
                  <a:cubicBezTo>
                    <a:pt x="3248291" y="990752"/>
                    <a:pt x="3250996" y="991273"/>
                    <a:pt x="3253625" y="991273"/>
                  </a:cubicBezTo>
                  <a:cubicBezTo>
                    <a:pt x="3255149" y="991273"/>
                    <a:pt x="3256572" y="991095"/>
                    <a:pt x="3257842" y="990752"/>
                  </a:cubicBezTo>
                  <a:cubicBezTo>
                    <a:pt x="3316427" y="974623"/>
                    <a:pt x="3375355" y="966774"/>
                    <a:pt x="3437991" y="966774"/>
                  </a:cubicBezTo>
                  <a:cubicBezTo>
                    <a:pt x="3453739" y="966774"/>
                    <a:pt x="3469982" y="967282"/>
                    <a:pt x="3486277" y="968298"/>
                  </a:cubicBezTo>
                  <a:lnTo>
                    <a:pt x="3416731" y="798487"/>
                  </a:lnTo>
                  <a:cubicBezTo>
                    <a:pt x="3404107" y="801242"/>
                    <a:pt x="3391839" y="804240"/>
                    <a:pt x="3379660" y="807237"/>
                  </a:cubicBezTo>
                  <a:cubicBezTo>
                    <a:pt x="3352698" y="813854"/>
                    <a:pt x="3327234" y="820102"/>
                    <a:pt x="3300882" y="824636"/>
                  </a:cubicBezTo>
                  <a:cubicBezTo>
                    <a:pt x="3257638" y="832091"/>
                    <a:pt x="3212947" y="835863"/>
                    <a:pt x="3168027" y="835863"/>
                  </a:cubicBezTo>
                  <a:cubicBezTo>
                    <a:pt x="3091713" y="835863"/>
                    <a:pt x="3014141" y="825474"/>
                    <a:pt x="2930855" y="804075"/>
                  </a:cubicBezTo>
                  <a:cubicBezTo>
                    <a:pt x="2792971" y="768654"/>
                    <a:pt x="2668917" y="710082"/>
                    <a:pt x="2562174" y="629996"/>
                  </a:cubicBezTo>
                  <a:cubicBezTo>
                    <a:pt x="2549143" y="620229"/>
                    <a:pt x="2535669" y="610120"/>
                    <a:pt x="2544889" y="594791"/>
                  </a:cubicBezTo>
                  <a:cubicBezTo>
                    <a:pt x="2538450" y="591058"/>
                    <a:pt x="2532113" y="587794"/>
                    <a:pt x="2525864" y="584568"/>
                  </a:cubicBezTo>
                  <a:cubicBezTo>
                    <a:pt x="2511869" y="577354"/>
                    <a:pt x="2498648" y="570534"/>
                    <a:pt x="2486304" y="562089"/>
                  </a:cubicBezTo>
                  <a:cubicBezTo>
                    <a:pt x="2467102" y="548944"/>
                    <a:pt x="2459812" y="527900"/>
                    <a:pt x="2465222" y="501230"/>
                  </a:cubicBezTo>
                  <a:cubicBezTo>
                    <a:pt x="2470746" y="474090"/>
                    <a:pt x="2484386" y="451167"/>
                    <a:pt x="2505760" y="433108"/>
                  </a:cubicBezTo>
                  <a:cubicBezTo>
                    <a:pt x="2509926" y="429590"/>
                    <a:pt x="2513139" y="422643"/>
                    <a:pt x="2513101" y="417283"/>
                  </a:cubicBezTo>
                  <a:cubicBezTo>
                    <a:pt x="2512072" y="293750"/>
                    <a:pt x="2510536" y="168097"/>
                    <a:pt x="2509024" y="50711"/>
                  </a:cubicBezTo>
                  <a:cubicBezTo>
                    <a:pt x="2508973" y="45732"/>
                    <a:pt x="2508377" y="40690"/>
                    <a:pt x="2507805" y="35813"/>
                  </a:cubicBezTo>
                  <a:cubicBezTo>
                    <a:pt x="2507373" y="32016"/>
                    <a:pt x="2506916" y="28206"/>
                    <a:pt x="2506713" y="24396"/>
                  </a:cubicBezTo>
                  <a:cubicBezTo>
                    <a:pt x="2506256" y="16179"/>
                    <a:pt x="2508135" y="9588"/>
                    <a:pt x="2512161" y="5334"/>
                  </a:cubicBezTo>
                  <a:cubicBezTo>
                    <a:pt x="2515463" y="1841"/>
                    <a:pt x="2520175" y="0"/>
                    <a:pt x="2525788" y="0"/>
                  </a:cubicBezTo>
                  <a:cubicBezTo>
                    <a:pt x="2529535" y="0"/>
                    <a:pt x="2533637" y="800"/>
                    <a:pt x="2537993" y="2374"/>
                  </a:cubicBezTo>
                  <a:lnTo>
                    <a:pt x="2547251" y="5740"/>
                  </a:lnTo>
                  <a:cubicBezTo>
                    <a:pt x="2640749" y="39674"/>
                    <a:pt x="2737446" y="74777"/>
                    <a:pt x="2837294" y="93268"/>
                  </a:cubicBezTo>
                  <a:cubicBezTo>
                    <a:pt x="2862567" y="97942"/>
                    <a:pt x="2888551" y="101180"/>
                    <a:pt x="2913684" y="104305"/>
                  </a:cubicBezTo>
                  <a:cubicBezTo>
                    <a:pt x="2925940" y="105829"/>
                    <a:pt x="2938208" y="107365"/>
                    <a:pt x="2950451" y="109054"/>
                  </a:cubicBezTo>
                  <a:cubicBezTo>
                    <a:pt x="2952115" y="109283"/>
                    <a:pt x="2953702" y="109740"/>
                    <a:pt x="2956331" y="110515"/>
                  </a:cubicBezTo>
                  <a:cubicBezTo>
                    <a:pt x="2957893" y="110972"/>
                    <a:pt x="2959798" y="111531"/>
                    <a:pt x="2962249" y="112204"/>
                  </a:cubicBezTo>
                  <a:cubicBezTo>
                    <a:pt x="2915932" y="163004"/>
                    <a:pt x="2857068" y="180339"/>
                    <a:pt x="2800718" y="193725"/>
                  </a:cubicBezTo>
                  <a:lnTo>
                    <a:pt x="2800654" y="196634"/>
                  </a:lnTo>
                  <a:lnTo>
                    <a:pt x="2800730" y="199364"/>
                  </a:lnTo>
                  <a:lnTo>
                    <a:pt x="2939440" y="221945"/>
                  </a:lnTo>
                  <a:cubicBezTo>
                    <a:pt x="2847797" y="285419"/>
                    <a:pt x="2748648" y="316433"/>
                    <a:pt x="2636253" y="316433"/>
                  </a:cubicBezTo>
                  <a:cubicBezTo>
                    <a:pt x="2611310" y="316433"/>
                    <a:pt x="2585326" y="314858"/>
                    <a:pt x="2559011" y="311734"/>
                  </a:cubicBezTo>
                  <a:lnTo>
                    <a:pt x="2558808" y="452412"/>
                  </a:lnTo>
                  <a:cubicBezTo>
                    <a:pt x="2583040" y="457111"/>
                    <a:pt x="2583040" y="457111"/>
                    <a:pt x="2582684" y="501573"/>
                  </a:cubicBezTo>
                  <a:cubicBezTo>
                    <a:pt x="2588387" y="504367"/>
                    <a:pt x="2593949" y="506857"/>
                    <a:pt x="2599474" y="509333"/>
                  </a:cubicBezTo>
                  <a:cubicBezTo>
                    <a:pt x="2611551" y="514731"/>
                    <a:pt x="2622956" y="519836"/>
                    <a:pt x="2633967" y="526084"/>
                  </a:cubicBezTo>
                  <a:cubicBezTo>
                    <a:pt x="2695536" y="561086"/>
                    <a:pt x="2754249" y="579729"/>
                    <a:pt x="2813469" y="583082"/>
                  </a:cubicBezTo>
                  <a:cubicBezTo>
                    <a:pt x="2833103" y="584200"/>
                    <a:pt x="2852940" y="587476"/>
                    <a:pt x="2872117" y="590638"/>
                  </a:cubicBezTo>
                  <a:cubicBezTo>
                    <a:pt x="2890570" y="593699"/>
                    <a:pt x="2909658" y="596849"/>
                    <a:pt x="2928556" y="598081"/>
                  </a:cubicBezTo>
                  <a:cubicBezTo>
                    <a:pt x="2938526" y="598716"/>
                    <a:pt x="2948686" y="599046"/>
                    <a:pt x="2958757" y="599046"/>
                  </a:cubicBezTo>
                  <a:cubicBezTo>
                    <a:pt x="3037789" y="599046"/>
                    <a:pt x="3120961" y="579196"/>
                    <a:pt x="3220478" y="536575"/>
                  </a:cubicBezTo>
                  <a:cubicBezTo>
                    <a:pt x="3236671" y="529640"/>
                    <a:pt x="3252876" y="522008"/>
                    <a:pt x="3268560" y="514629"/>
                  </a:cubicBezTo>
                  <a:cubicBezTo>
                    <a:pt x="3286810" y="506031"/>
                    <a:pt x="3305695" y="497141"/>
                    <a:pt x="3324644" y="489318"/>
                  </a:cubicBezTo>
                  <a:cubicBezTo>
                    <a:pt x="3340252" y="482853"/>
                    <a:pt x="3343198" y="470077"/>
                    <a:pt x="3340747" y="460273"/>
                  </a:cubicBezTo>
                  <a:cubicBezTo>
                    <a:pt x="3334499" y="435356"/>
                    <a:pt x="3326777" y="411340"/>
                    <a:pt x="3318611" y="385914"/>
                  </a:cubicBezTo>
                  <a:cubicBezTo>
                    <a:pt x="3315512" y="376275"/>
                    <a:pt x="3312401" y="366572"/>
                    <a:pt x="3309353" y="356768"/>
                  </a:cubicBezTo>
                  <a:cubicBezTo>
                    <a:pt x="3306838" y="357695"/>
                    <a:pt x="3304705" y="358698"/>
                    <a:pt x="3302673" y="359663"/>
                  </a:cubicBezTo>
                  <a:cubicBezTo>
                    <a:pt x="3298469" y="361657"/>
                    <a:pt x="3294621" y="363486"/>
                    <a:pt x="3290684" y="365099"/>
                  </a:cubicBezTo>
                  <a:cubicBezTo>
                    <a:pt x="3284067" y="367830"/>
                    <a:pt x="3277311" y="369214"/>
                    <a:pt x="3270618" y="369214"/>
                  </a:cubicBezTo>
                  <a:cubicBezTo>
                    <a:pt x="3258032" y="369214"/>
                    <a:pt x="3246450" y="364147"/>
                    <a:pt x="3238842" y="355320"/>
                  </a:cubicBezTo>
                  <a:cubicBezTo>
                    <a:pt x="3231159" y="346417"/>
                    <a:pt x="3227997" y="334314"/>
                    <a:pt x="3229940" y="321259"/>
                  </a:cubicBezTo>
                  <a:cubicBezTo>
                    <a:pt x="3234880" y="288099"/>
                    <a:pt x="3242462" y="254762"/>
                    <a:pt x="3249803" y="222529"/>
                  </a:cubicBezTo>
                  <a:cubicBezTo>
                    <a:pt x="3253117" y="207937"/>
                    <a:pt x="3256432" y="193332"/>
                    <a:pt x="3259531" y="178701"/>
                  </a:cubicBezTo>
                  <a:cubicBezTo>
                    <a:pt x="3260394" y="174650"/>
                    <a:pt x="3261144" y="170561"/>
                    <a:pt x="3261880" y="166471"/>
                  </a:cubicBezTo>
                  <a:cubicBezTo>
                    <a:pt x="3263138" y="159499"/>
                    <a:pt x="3264446" y="152273"/>
                    <a:pt x="3266363" y="145351"/>
                  </a:cubicBezTo>
                  <a:cubicBezTo>
                    <a:pt x="3267608" y="140868"/>
                    <a:pt x="3271113" y="135343"/>
                    <a:pt x="3274834" y="133858"/>
                  </a:cubicBezTo>
                  <a:cubicBezTo>
                    <a:pt x="3279394" y="132029"/>
                    <a:pt x="3283978" y="130035"/>
                    <a:pt x="3288576" y="128041"/>
                  </a:cubicBezTo>
                  <a:cubicBezTo>
                    <a:pt x="3302774" y="121843"/>
                    <a:pt x="3317455" y="115442"/>
                    <a:pt x="3332302" y="114211"/>
                  </a:cubicBezTo>
                  <a:cubicBezTo>
                    <a:pt x="3341268" y="113461"/>
                    <a:pt x="3350488" y="113106"/>
                    <a:pt x="3360483" y="113106"/>
                  </a:cubicBezTo>
                  <a:cubicBezTo>
                    <a:pt x="3382962" y="113106"/>
                    <a:pt x="3405835" y="115036"/>
                    <a:pt x="3425240" y="116928"/>
                  </a:cubicBezTo>
                  <a:cubicBezTo>
                    <a:pt x="3446208" y="118960"/>
                    <a:pt x="3460381" y="133553"/>
                    <a:pt x="3465169" y="157987"/>
                  </a:cubicBezTo>
                  <a:cubicBezTo>
                    <a:pt x="3479355" y="230606"/>
                    <a:pt x="3460165" y="278841"/>
                    <a:pt x="3404743" y="309791"/>
                  </a:cubicBezTo>
                  <a:lnTo>
                    <a:pt x="3438880" y="363918"/>
                  </a:lnTo>
                  <a:lnTo>
                    <a:pt x="3471227" y="414845"/>
                  </a:lnTo>
                  <a:cubicBezTo>
                    <a:pt x="3490506" y="406425"/>
                    <a:pt x="3509289" y="402297"/>
                    <a:pt x="3528847" y="402297"/>
                  </a:cubicBezTo>
                  <a:cubicBezTo>
                    <a:pt x="3550767" y="402297"/>
                    <a:pt x="3573691" y="407631"/>
                    <a:pt x="3598913" y="418617"/>
                  </a:cubicBezTo>
                  <a:cubicBezTo>
                    <a:pt x="3683025" y="455231"/>
                    <a:pt x="3761257" y="500634"/>
                    <a:pt x="3831463" y="553554"/>
                  </a:cubicBezTo>
                  <a:cubicBezTo>
                    <a:pt x="3843096" y="562330"/>
                    <a:pt x="3854818" y="570991"/>
                    <a:pt x="3866553" y="579653"/>
                  </a:cubicBezTo>
                  <a:cubicBezTo>
                    <a:pt x="3898265" y="603097"/>
                    <a:pt x="3931069" y="627329"/>
                    <a:pt x="3961409" y="653376"/>
                  </a:cubicBezTo>
                  <a:cubicBezTo>
                    <a:pt x="4083075" y="757847"/>
                    <a:pt x="4185907" y="884732"/>
                    <a:pt x="4267034" y="1030528"/>
                  </a:cubicBezTo>
                  <a:cubicBezTo>
                    <a:pt x="4272572" y="1040498"/>
                    <a:pt x="4278312" y="1050378"/>
                    <a:pt x="4284052" y="1060259"/>
                  </a:cubicBezTo>
                  <a:cubicBezTo>
                    <a:pt x="4305033" y="1096378"/>
                    <a:pt x="4326737" y="1133716"/>
                    <a:pt x="4338370" y="1175385"/>
                  </a:cubicBezTo>
                  <a:cubicBezTo>
                    <a:pt x="4352455" y="1225816"/>
                    <a:pt x="4364177" y="1271524"/>
                    <a:pt x="4364863" y="1320228"/>
                  </a:cubicBezTo>
                  <a:cubicBezTo>
                    <a:pt x="4365828" y="1387944"/>
                    <a:pt x="4345470" y="1435887"/>
                    <a:pt x="4300791" y="1471104"/>
                  </a:cubicBezTo>
                  <a:cubicBezTo>
                    <a:pt x="4294378" y="1476159"/>
                    <a:pt x="4290288" y="1487385"/>
                    <a:pt x="4288256" y="1505445"/>
                  </a:cubicBezTo>
                  <a:cubicBezTo>
                    <a:pt x="4277766" y="1598993"/>
                    <a:pt x="4268457" y="1683321"/>
                    <a:pt x="4260926" y="1767992"/>
                  </a:cubicBezTo>
                  <a:cubicBezTo>
                    <a:pt x="4257814" y="1802917"/>
                    <a:pt x="4256862" y="1838617"/>
                    <a:pt x="4255935" y="1873148"/>
                  </a:cubicBezTo>
                  <a:cubicBezTo>
                    <a:pt x="4255655" y="1883854"/>
                    <a:pt x="4255363" y="1894547"/>
                    <a:pt x="4255008" y="1905254"/>
                  </a:cubicBezTo>
                  <a:cubicBezTo>
                    <a:pt x="4254525" y="1920036"/>
                    <a:pt x="4254652" y="1934654"/>
                    <a:pt x="4254779" y="1950110"/>
                  </a:cubicBezTo>
                  <a:cubicBezTo>
                    <a:pt x="4254830" y="1957171"/>
                    <a:pt x="4254893" y="1964334"/>
                    <a:pt x="4254893" y="1971636"/>
                  </a:cubicBezTo>
                  <a:cubicBezTo>
                    <a:pt x="4256417" y="1971014"/>
                    <a:pt x="4257700" y="1970227"/>
                    <a:pt x="4258995" y="1969427"/>
                  </a:cubicBezTo>
                  <a:cubicBezTo>
                    <a:pt x="4261840" y="1967687"/>
                    <a:pt x="4264761" y="1965909"/>
                    <a:pt x="4267542" y="1963928"/>
                  </a:cubicBezTo>
                  <a:cubicBezTo>
                    <a:pt x="4371035" y="1890153"/>
                    <a:pt x="4471009" y="1838731"/>
                    <a:pt x="4573193" y="1806702"/>
                  </a:cubicBezTo>
                  <a:cubicBezTo>
                    <a:pt x="4629099" y="1789188"/>
                    <a:pt x="4679937" y="1780666"/>
                    <a:pt x="4728578" y="1780666"/>
                  </a:cubicBezTo>
                  <a:cubicBezTo>
                    <a:pt x="4747653" y="1780666"/>
                    <a:pt x="4766690" y="1782013"/>
                    <a:pt x="4785144" y="1784680"/>
                  </a:cubicBezTo>
                  <a:cubicBezTo>
                    <a:pt x="4798669" y="1786636"/>
                    <a:pt x="4812017" y="1790268"/>
                    <a:pt x="4826139" y="1794116"/>
                  </a:cubicBezTo>
                  <a:cubicBezTo>
                    <a:pt x="4832921" y="1795970"/>
                    <a:pt x="4839906" y="1797862"/>
                    <a:pt x="4847208" y="1799666"/>
                  </a:cubicBezTo>
                  <a:cubicBezTo>
                    <a:pt x="4845494" y="1797037"/>
                    <a:pt x="4843665" y="1794929"/>
                    <a:pt x="4841938" y="1792922"/>
                  </a:cubicBezTo>
                  <a:cubicBezTo>
                    <a:pt x="4838128" y="1788540"/>
                    <a:pt x="4834839" y="1784756"/>
                    <a:pt x="4832464" y="1780451"/>
                  </a:cubicBezTo>
                  <a:cubicBezTo>
                    <a:pt x="4830406" y="1776730"/>
                    <a:pt x="4828908" y="1769364"/>
                    <a:pt x="4831054" y="1766798"/>
                  </a:cubicBezTo>
                  <a:cubicBezTo>
                    <a:pt x="4832477" y="1765109"/>
                    <a:pt x="4836413" y="1763826"/>
                    <a:pt x="4840211" y="1763826"/>
                  </a:cubicBezTo>
                  <a:cubicBezTo>
                    <a:pt x="4842103" y="1763826"/>
                    <a:pt x="4843653" y="1764169"/>
                    <a:pt x="4844618" y="1764791"/>
                  </a:cubicBezTo>
                  <a:cubicBezTo>
                    <a:pt x="4878349" y="1786585"/>
                    <a:pt x="4903927" y="1803895"/>
                    <a:pt x="4927549" y="1820900"/>
                  </a:cubicBezTo>
                  <a:cubicBezTo>
                    <a:pt x="4931892" y="1824024"/>
                    <a:pt x="4934038" y="1827733"/>
                    <a:pt x="4933569" y="1831339"/>
                  </a:cubicBezTo>
                  <a:cubicBezTo>
                    <a:pt x="4933086" y="1835162"/>
                    <a:pt x="4929644" y="1838566"/>
                    <a:pt x="4924145" y="1840699"/>
                  </a:cubicBezTo>
                  <a:cubicBezTo>
                    <a:pt x="4902911" y="1848916"/>
                    <a:pt x="4883378" y="1855800"/>
                    <a:pt x="4864392" y="1861769"/>
                  </a:cubicBezTo>
                  <a:cubicBezTo>
                    <a:pt x="4863566" y="1862023"/>
                    <a:pt x="4862601" y="1862162"/>
                    <a:pt x="4861521" y="1862162"/>
                  </a:cubicBezTo>
                  <a:cubicBezTo>
                    <a:pt x="4857724" y="1862162"/>
                    <a:pt x="4853114" y="1860486"/>
                    <a:pt x="4850803" y="1858264"/>
                  </a:cubicBezTo>
                  <a:cubicBezTo>
                    <a:pt x="4848733" y="1856270"/>
                    <a:pt x="4849533" y="1849704"/>
                    <a:pt x="4850892" y="1845729"/>
                  </a:cubicBezTo>
                  <a:cubicBezTo>
                    <a:pt x="4852276" y="1841665"/>
                    <a:pt x="4854498" y="1837842"/>
                    <a:pt x="4856835" y="1833778"/>
                  </a:cubicBezTo>
                  <a:cubicBezTo>
                    <a:pt x="4857889" y="1831962"/>
                    <a:pt x="4858969" y="1830082"/>
                    <a:pt x="4860036" y="1828101"/>
                  </a:cubicBezTo>
                  <a:cubicBezTo>
                    <a:pt x="4832261" y="1811693"/>
                    <a:pt x="4801679" y="1802130"/>
                    <a:pt x="4763706" y="1797748"/>
                  </a:cubicBezTo>
                  <a:cubicBezTo>
                    <a:pt x="4750333" y="1796199"/>
                    <a:pt x="4736566" y="1795411"/>
                    <a:pt x="4722812" y="1795411"/>
                  </a:cubicBezTo>
                  <a:cubicBezTo>
                    <a:pt x="4668875" y="1795411"/>
                    <a:pt x="4612855" y="1806765"/>
                    <a:pt x="4541202" y="1832203"/>
                  </a:cubicBezTo>
                  <a:cubicBezTo>
                    <a:pt x="4458893" y="1861426"/>
                    <a:pt x="4377905" y="1905279"/>
                    <a:pt x="4278617" y="1974392"/>
                  </a:cubicBezTo>
                  <a:cubicBezTo>
                    <a:pt x="4276953" y="1975561"/>
                    <a:pt x="4275162" y="1977313"/>
                    <a:pt x="4274565" y="1981479"/>
                  </a:cubicBezTo>
                  <a:cubicBezTo>
                    <a:pt x="4276178" y="1980996"/>
                    <a:pt x="4277550" y="1980361"/>
                    <a:pt x="4278934" y="1979714"/>
                  </a:cubicBezTo>
                  <a:cubicBezTo>
                    <a:pt x="4281868" y="1978342"/>
                    <a:pt x="4284789" y="1976970"/>
                    <a:pt x="4287583" y="1975370"/>
                  </a:cubicBezTo>
                  <a:cubicBezTo>
                    <a:pt x="4363529" y="1931517"/>
                    <a:pt x="4447324" y="1896021"/>
                    <a:pt x="4536643" y="1869859"/>
                  </a:cubicBezTo>
                  <a:cubicBezTo>
                    <a:pt x="4571174" y="1859749"/>
                    <a:pt x="4606632" y="1854631"/>
                    <a:pt x="4642015" y="1854631"/>
                  </a:cubicBezTo>
                  <a:cubicBezTo>
                    <a:pt x="4708842" y="1854631"/>
                    <a:pt x="4777574" y="1872348"/>
                    <a:pt x="4852136" y="1908810"/>
                  </a:cubicBezTo>
                  <a:cubicBezTo>
                    <a:pt x="4950002" y="1956676"/>
                    <a:pt x="5035829" y="2031250"/>
                    <a:pt x="5122202" y="2143493"/>
                  </a:cubicBezTo>
                  <a:cubicBezTo>
                    <a:pt x="5171262" y="2207234"/>
                    <a:pt x="5226697" y="2284564"/>
                    <a:pt x="5265915" y="2374785"/>
                  </a:cubicBezTo>
                  <a:cubicBezTo>
                    <a:pt x="5306542" y="2468244"/>
                    <a:pt x="5343779" y="2560510"/>
                    <a:pt x="5353240" y="2661691"/>
                  </a:cubicBezTo>
                  <a:cubicBezTo>
                    <a:pt x="5358777" y="2721000"/>
                    <a:pt x="5361127" y="2781617"/>
                    <a:pt x="5363400" y="2840240"/>
                  </a:cubicBezTo>
                  <a:cubicBezTo>
                    <a:pt x="5364391" y="2865691"/>
                    <a:pt x="5365369" y="2891155"/>
                    <a:pt x="5366613" y="2916580"/>
                  </a:cubicBezTo>
                  <a:cubicBezTo>
                    <a:pt x="5366715" y="2918612"/>
                    <a:pt x="5366702" y="2920631"/>
                    <a:pt x="5366702" y="2922625"/>
                  </a:cubicBezTo>
                  <a:cubicBezTo>
                    <a:pt x="5366664" y="2931896"/>
                    <a:pt x="5366638" y="2940646"/>
                    <a:pt x="5376786" y="2947898"/>
                  </a:cubicBezTo>
                  <a:cubicBezTo>
                    <a:pt x="5380012" y="2950197"/>
                    <a:pt x="5381371" y="2953626"/>
                    <a:pt x="5380507" y="2957309"/>
                  </a:cubicBezTo>
                  <a:cubicBezTo>
                    <a:pt x="5379491" y="2961614"/>
                    <a:pt x="5375211" y="2966491"/>
                    <a:pt x="5367921" y="2967647"/>
                  </a:cubicBezTo>
                  <a:cubicBezTo>
                    <a:pt x="5352859" y="2970047"/>
                    <a:pt x="5340705" y="2971215"/>
                    <a:pt x="5329669" y="2971330"/>
                  </a:cubicBezTo>
                  <a:cubicBezTo>
                    <a:pt x="5262714" y="2972015"/>
                    <a:pt x="5195773" y="2972587"/>
                    <a:pt x="5128818" y="2973158"/>
                  </a:cubicBezTo>
                  <a:cubicBezTo>
                    <a:pt x="5035727" y="2973959"/>
                    <a:pt x="4939474" y="2974771"/>
                    <a:pt x="4844796" y="2975914"/>
                  </a:cubicBezTo>
                  <a:cubicBezTo>
                    <a:pt x="4771529" y="2976791"/>
                    <a:pt x="4697056" y="2978010"/>
                    <a:pt x="4625022" y="2979191"/>
                  </a:cubicBezTo>
                  <a:cubicBezTo>
                    <a:pt x="4545761" y="2980486"/>
                    <a:pt x="4463821" y="2981820"/>
                    <a:pt x="4383214" y="2982709"/>
                  </a:cubicBezTo>
                  <a:cubicBezTo>
                    <a:pt x="4366856" y="2982899"/>
                    <a:pt x="4350486" y="2982963"/>
                    <a:pt x="4334116" y="2982963"/>
                  </a:cubicBezTo>
                  <a:cubicBezTo>
                    <a:pt x="4308868" y="2982963"/>
                    <a:pt x="4283608" y="2982798"/>
                    <a:pt x="4258360" y="2982645"/>
                  </a:cubicBezTo>
                  <a:cubicBezTo>
                    <a:pt x="4233113" y="2982480"/>
                    <a:pt x="4207865" y="2982315"/>
                    <a:pt x="4182605" y="2982315"/>
                  </a:cubicBezTo>
                  <a:cubicBezTo>
                    <a:pt x="4169613" y="2982315"/>
                    <a:pt x="4156633" y="2982353"/>
                    <a:pt x="4143641" y="2982467"/>
                  </a:cubicBezTo>
                  <a:cubicBezTo>
                    <a:pt x="4075696" y="2983026"/>
                    <a:pt x="4006608" y="2984042"/>
                    <a:pt x="3939794" y="2985033"/>
                  </a:cubicBezTo>
                  <a:cubicBezTo>
                    <a:pt x="3887368" y="2985795"/>
                    <a:pt x="3834942" y="2986570"/>
                    <a:pt x="3782517" y="2987141"/>
                  </a:cubicBezTo>
                  <a:cubicBezTo>
                    <a:pt x="3676459" y="2988297"/>
                    <a:pt x="3561118" y="2989237"/>
                    <a:pt x="3429927" y="2990024"/>
                  </a:cubicBezTo>
                  <a:cubicBezTo>
                    <a:pt x="3308540" y="2990748"/>
                    <a:pt x="3187166" y="2991396"/>
                    <a:pt x="3065792" y="2992031"/>
                  </a:cubicBezTo>
                  <a:cubicBezTo>
                    <a:pt x="2932684" y="2992742"/>
                    <a:pt x="2799575" y="2993440"/>
                    <a:pt x="2666466" y="2994253"/>
                  </a:cubicBezTo>
                  <a:cubicBezTo>
                    <a:pt x="2565107" y="2994875"/>
                    <a:pt x="2463761" y="2995752"/>
                    <a:pt x="2362403" y="2996615"/>
                  </a:cubicBezTo>
                  <a:cubicBezTo>
                    <a:pt x="2362403" y="2996615"/>
                    <a:pt x="2178621" y="2998190"/>
                    <a:pt x="2143582" y="2998495"/>
                  </a:cubicBezTo>
                  <a:cubicBezTo>
                    <a:pt x="2091181" y="2998965"/>
                    <a:pt x="2038794" y="2999435"/>
                    <a:pt x="1986406" y="2999816"/>
                  </a:cubicBezTo>
                  <a:cubicBezTo>
                    <a:pt x="1974596" y="2999905"/>
                    <a:pt x="1962785" y="2999930"/>
                    <a:pt x="1950821" y="2999930"/>
                  </a:cubicBezTo>
                  <a:lnTo>
                    <a:pt x="1888489" y="2999854"/>
                  </a:lnTo>
                  <a:lnTo>
                    <a:pt x="1888324" y="3003613"/>
                  </a:lnTo>
                  <a:cubicBezTo>
                    <a:pt x="1888324" y="3007055"/>
                    <a:pt x="1888350" y="3011449"/>
                    <a:pt x="1888312" y="3015843"/>
                  </a:cubicBezTo>
                  <a:lnTo>
                    <a:pt x="1887397" y="3106216"/>
                  </a:lnTo>
                  <a:cubicBezTo>
                    <a:pt x="1886534" y="3194189"/>
                    <a:pt x="1885657" y="3282162"/>
                    <a:pt x="1884514" y="3370135"/>
                  </a:cubicBezTo>
                  <a:cubicBezTo>
                    <a:pt x="1884057" y="3404768"/>
                    <a:pt x="1882800" y="3435273"/>
                    <a:pt x="1880654" y="3463416"/>
                  </a:cubicBezTo>
                  <a:cubicBezTo>
                    <a:pt x="1878723" y="3488651"/>
                    <a:pt x="1870862" y="3496373"/>
                    <a:pt x="1845602" y="3497821"/>
                  </a:cubicBezTo>
                  <a:cubicBezTo>
                    <a:pt x="1797481" y="3500577"/>
                    <a:pt x="1745119" y="3502761"/>
                    <a:pt x="1685493" y="3504526"/>
                  </a:cubicBezTo>
                  <a:cubicBezTo>
                    <a:pt x="1627365" y="3506241"/>
                    <a:pt x="1569212" y="3507701"/>
                    <a:pt x="1511071" y="3509162"/>
                  </a:cubicBezTo>
                  <a:cubicBezTo>
                    <a:pt x="1472298" y="3510140"/>
                    <a:pt x="1433525" y="3511118"/>
                    <a:pt x="1394739" y="3512159"/>
                  </a:cubicBezTo>
                  <a:cubicBezTo>
                    <a:pt x="1390078" y="3512286"/>
                    <a:pt x="1385341" y="3512870"/>
                    <a:pt x="1380756" y="3513416"/>
                  </a:cubicBezTo>
                  <a:cubicBezTo>
                    <a:pt x="1375600" y="3514051"/>
                    <a:pt x="1370279" y="3514699"/>
                    <a:pt x="1365046" y="3514699"/>
                  </a:cubicBezTo>
                  <a:lnTo>
                    <a:pt x="1358404" y="3514712"/>
                  </a:lnTo>
                  <a:cubicBezTo>
                    <a:pt x="1332280" y="3514712"/>
                    <a:pt x="1306156" y="3514496"/>
                    <a:pt x="1280032" y="3514280"/>
                  </a:cubicBezTo>
                  <a:lnTo>
                    <a:pt x="1246454" y="3514026"/>
                  </a:lnTo>
                  <a:lnTo>
                    <a:pt x="1228775" y="3514026"/>
                  </a:lnTo>
                  <a:cubicBezTo>
                    <a:pt x="1229334" y="3539553"/>
                    <a:pt x="1230083" y="3564763"/>
                    <a:pt x="1230845" y="3589883"/>
                  </a:cubicBezTo>
                  <a:cubicBezTo>
                    <a:pt x="1232598" y="3647986"/>
                    <a:pt x="1234414" y="3708069"/>
                    <a:pt x="1235849" y="3766921"/>
                  </a:cubicBezTo>
                  <a:cubicBezTo>
                    <a:pt x="1236319" y="3786784"/>
                    <a:pt x="1236408" y="3806977"/>
                    <a:pt x="1236484" y="3826522"/>
                  </a:cubicBezTo>
                  <a:cubicBezTo>
                    <a:pt x="1236586" y="3850322"/>
                    <a:pt x="1236687" y="3874922"/>
                    <a:pt x="1237500" y="3899103"/>
                  </a:cubicBezTo>
                  <a:cubicBezTo>
                    <a:pt x="1237741" y="3906177"/>
                    <a:pt x="1236332" y="3911219"/>
                    <a:pt x="1233195" y="3914508"/>
                  </a:cubicBezTo>
                  <a:cubicBezTo>
                    <a:pt x="1228890" y="3919016"/>
                    <a:pt x="1221841" y="3919728"/>
                    <a:pt x="1214881" y="3919804"/>
                  </a:cubicBezTo>
                  <a:cubicBezTo>
                    <a:pt x="1179931" y="3920236"/>
                    <a:pt x="1144981" y="3920528"/>
                    <a:pt x="1110030" y="3920820"/>
                  </a:cubicBezTo>
                  <a:cubicBezTo>
                    <a:pt x="1071664" y="3921150"/>
                    <a:pt x="1033297" y="3921467"/>
                    <a:pt x="994917" y="3921963"/>
                  </a:cubicBezTo>
                  <a:cubicBezTo>
                    <a:pt x="934986" y="3922737"/>
                    <a:pt x="875068" y="3923588"/>
                    <a:pt x="815149" y="3924439"/>
                  </a:cubicBezTo>
                  <a:cubicBezTo>
                    <a:pt x="735812" y="3925570"/>
                    <a:pt x="656488" y="3926700"/>
                    <a:pt x="577164" y="3927640"/>
                  </a:cubicBezTo>
                  <a:close/>
                  <a:moveTo>
                    <a:pt x="3301530" y="136956"/>
                  </a:moveTo>
                  <a:cubicBezTo>
                    <a:pt x="3297694" y="136956"/>
                    <a:pt x="3293808" y="137388"/>
                    <a:pt x="3290023" y="138252"/>
                  </a:cubicBezTo>
                  <a:cubicBezTo>
                    <a:pt x="3284981" y="139407"/>
                    <a:pt x="3277831" y="144868"/>
                    <a:pt x="3276536" y="149923"/>
                  </a:cubicBezTo>
                  <a:cubicBezTo>
                    <a:pt x="3262045" y="205866"/>
                    <a:pt x="3249929" y="255384"/>
                    <a:pt x="3239490" y="301294"/>
                  </a:cubicBezTo>
                  <a:cubicBezTo>
                    <a:pt x="3235782" y="317576"/>
                    <a:pt x="3242132" y="330492"/>
                    <a:pt x="3257359" y="337667"/>
                  </a:cubicBezTo>
                  <a:cubicBezTo>
                    <a:pt x="3262261" y="339978"/>
                    <a:pt x="3267214" y="341160"/>
                    <a:pt x="3272066" y="341160"/>
                  </a:cubicBezTo>
                  <a:cubicBezTo>
                    <a:pt x="3280575" y="341160"/>
                    <a:pt x="3288753" y="337667"/>
                    <a:pt x="3296386" y="330796"/>
                  </a:cubicBezTo>
                  <a:cubicBezTo>
                    <a:pt x="3316312" y="312851"/>
                    <a:pt x="3336175" y="293204"/>
                    <a:pt x="3357105" y="270725"/>
                  </a:cubicBezTo>
                  <a:cubicBezTo>
                    <a:pt x="3364445" y="262839"/>
                    <a:pt x="3371519" y="257594"/>
                    <a:pt x="3382276" y="257594"/>
                  </a:cubicBezTo>
                  <a:cubicBezTo>
                    <a:pt x="3383864" y="257594"/>
                    <a:pt x="3385515" y="257708"/>
                    <a:pt x="3387267" y="257949"/>
                  </a:cubicBezTo>
                  <a:cubicBezTo>
                    <a:pt x="3391255" y="258483"/>
                    <a:pt x="3395560" y="258737"/>
                    <a:pt x="3400831" y="258737"/>
                  </a:cubicBezTo>
                  <a:cubicBezTo>
                    <a:pt x="3404450" y="258737"/>
                    <a:pt x="3408070" y="258622"/>
                    <a:pt x="3411689" y="258508"/>
                  </a:cubicBezTo>
                  <a:cubicBezTo>
                    <a:pt x="3415309" y="258394"/>
                    <a:pt x="3418928" y="258267"/>
                    <a:pt x="3422535" y="258267"/>
                  </a:cubicBezTo>
                  <a:lnTo>
                    <a:pt x="3424567" y="248970"/>
                  </a:lnTo>
                  <a:cubicBezTo>
                    <a:pt x="3420605" y="246926"/>
                    <a:pt x="3416769" y="244868"/>
                    <a:pt x="3412947" y="242798"/>
                  </a:cubicBezTo>
                  <a:cubicBezTo>
                    <a:pt x="3404349" y="238150"/>
                    <a:pt x="3395446" y="233349"/>
                    <a:pt x="3386099" y="231330"/>
                  </a:cubicBezTo>
                  <a:cubicBezTo>
                    <a:pt x="3373894" y="228701"/>
                    <a:pt x="3367531" y="222897"/>
                    <a:pt x="3363391" y="210604"/>
                  </a:cubicBezTo>
                  <a:cubicBezTo>
                    <a:pt x="3362236" y="207200"/>
                    <a:pt x="3361131" y="203796"/>
                    <a:pt x="3360013" y="200380"/>
                  </a:cubicBezTo>
                  <a:cubicBezTo>
                    <a:pt x="3356444" y="189484"/>
                    <a:pt x="3352774" y="178231"/>
                    <a:pt x="3348088" y="167627"/>
                  </a:cubicBezTo>
                  <a:cubicBezTo>
                    <a:pt x="3339896" y="148996"/>
                    <a:pt x="3321608" y="136956"/>
                    <a:pt x="3301530" y="136956"/>
                  </a:cubicBezTo>
                  <a:close/>
                  <a:moveTo>
                    <a:pt x="3371278" y="289140"/>
                  </a:moveTo>
                  <a:lnTo>
                    <a:pt x="3340849" y="380199"/>
                  </a:lnTo>
                  <a:cubicBezTo>
                    <a:pt x="3340849" y="380199"/>
                    <a:pt x="3357499" y="431965"/>
                    <a:pt x="3356076" y="461530"/>
                  </a:cubicBezTo>
                  <a:lnTo>
                    <a:pt x="3439337" y="419760"/>
                  </a:lnTo>
                  <a:lnTo>
                    <a:pt x="3454679" y="412000"/>
                  </a:lnTo>
                  <a:lnTo>
                    <a:pt x="3442614" y="392506"/>
                  </a:lnTo>
                  <a:cubicBezTo>
                    <a:pt x="3434384" y="379450"/>
                    <a:pt x="3426790" y="367398"/>
                    <a:pt x="3419068" y="355409"/>
                  </a:cubicBezTo>
                  <a:lnTo>
                    <a:pt x="3412921" y="345821"/>
                  </a:lnTo>
                  <a:cubicBezTo>
                    <a:pt x="3401999" y="328828"/>
                    <a:pt x="3390722" y="311251"/>
                    <a:pt x="3379063" y="294360"/>
                  </a:cubicBezTo>
                  <a:cubicBezTo>
                    <a:pt x="3376676" y="290893"/>
                    <a:pt x="3371278" y="289140"/>
                    <a:pt x="3371278" y="289140"/>
                  </a:cubicBezTo>
                  <a:close/>
                  <a:moveTo>
                    <a:pt x="2513469" y="428498"/>
                  </a:moveTo>
                  <a:cubicBezTo>
                    <a:pt x="2510345" y="433882"/>
                    <a:pt x="2507373" y="438683"/>
                    <a:pt x="2504605" y="443153"/>
                  </a:cubicBezTo>
                  <a:cubicBezTo>
                    <a:pt x="2499156" y="451929"/>
                    <a:pt x="2494457" y="459524"/>
                    <a:pt x="2491092" y="467613"/>
                  </a:cubicBezTo>
                  <a:cubicBezTo>
                    <a:pt x="2482837" y="487476"/>
                    <a:pt x="2483548" y="507123"/>
                    <a:pt x="2493098" y="522909"/>
                  </a:cubicBezTo>
                  <a:cubicBezTo>
                    <a:pt x="2502801" y="538975"/>
                    <a:pt x="2520276" y="548894"/>
                    <a:pt x="2542286" y="550849"/>
                  </a:cubicBezTo>
                  <a:cubicBezTo>
                    <a:pt x="2542717" y="550887"/>
                    <a:pt x="2543187" y="550913"/>
                    <a:pt x="2543657" y="550913"/>
                  </a:cubicBezTo>
                  <a:cubicBezTo>
                    <a:pt x="2549182" y="550913"/>
                    <a:pt x="2556573" y="548487"/>
                    <a:pt x="2558364" y="545007"/>
                  </a:cubicBezTo>
                  <a:cubicBezTo>
                    <a:pt x="2571064" y="520319"/>
                    <a:pt x="2574455" y="497408"/>
                    <a:pt x="2568727" y="474941"/>
                  </a:cubicBezTo>
                  <a:cubicBezTo>
                    <a:pt x="2558681" y="480809"/>
                    <a:pt x="2551239" y="483590"/>
                    <a:pt x="2545054" y="483590"/>
                  </a:cubicBezTo>
                  <a:cubicBezTo>
                    <a:pt x="2530576" y="483590"/>
                    <a:pt x="2521813" y="468160"/>
                    <a:pt x="2513812" y="428561"/>
                  </a:cubicBezTo>
                  <a:lnTo>
                    <a:pt x="2513711" y="428078"/>
                  </a:lnTo>
                  <a:close/>
                  <a:moveTo>
                    <a:pt x="1484744" y="3350171"/>
                  </a:moveTo>
                  <a:cubicBezTo>
                    <a:pt x="1505178" y="3376079"/>
                    <a:pt x="1527632" y="3393744"/>
                    <a:pt x="1555292" y="3406076"/>
                  </a:cubicBezTo>
                  <a:cubicBezTo>
                    <a:pt x="1578279" y="3416312"/>
                    <a:pt x="1601457" y="3427209"/>
                    <a:pt x="1623847" y="3437737"/>
                  </a:cubicBezTo>
                  <a:cubicBezTo>
                    <a:pt x="1636636" y="3443744"/>
                    <a:pt x="1649412" y="3449751"/>
                    <a:pt x="1662226" y="3455670"/>
                  </a:cubicBezTo>
                  <a:lnTo>
                    <a:pt x="1662925" y="3456000"/>
                  </a:lnTo>
                  <a:cubicBezTo>
                    <a:pt x="1666671" y="3457740"/>
                    <a:pt x="1670913" y="3459708"/>
                    <a:pt x="1674901" y="3459708"/>
                  </a:cubicBezTo>
                  <a:cubicBezTo>
                    <a:pt x="1723034" y="3458451"/>
                    <a:pt x="1770849" y="3456965"/>
                    <a:pt x="1819757" y="3455441"/>
                  </a:cubicBezTo>
                  <a:lnTo>
                    <a:pt x="1856536" y="3454311"/>
                  </a:lnTo>
                  <a:lnTo>
                    <a:pt x="1856701" y="3448977"/>
                  </a:lnTo>
                  <a:cubicBezTo>
                    <a:pt x="1856689" y="3445040"/>
                    <a:pt x="1856676" y="3441077"/>
                    <a:pt x="1856714" y="3437102"/>
                  </a:cubicBezTo>
                  <a:lnTo>
                    <a:pt x="1857628" y="3342398"/>
                  </a:lnTo>
                  <a:cubicBezTo>
                    <a:pt x="1858543" y="3246501"/>
                    <a:pt x="1859445" y="3150603"/>
                    <a:pt x="1860588" y="3054718"/>
                  </a:cubicBezTo>
                  <a:cubicBezTo>
                    <a:pt x="1860829" y="3034245"/>
                    <a:pt x="1861921" y="3013456"/>
                    <a:pt x="1862988" y="2993339"/>
                  </a:cubicBezTo>
                  <a:lnTo>
                    <a:pt x="1863902" y="2975521"/>
                  </a:lnTo>
                  <a:cubicBezTo>
                    <a:pt x="1864423" y="2964649"/>
                    <a:pt x="1867446" y="2959798"/>
                    <a:pt x="1873669" y="2959798"/>
                  </a:cubicBezTo>
                  <a:cubicBezTo>
                    <a:pt x="1876539" y="2959798"/>
                    <a:pt x="1880184" y="2960789"/>
                    <a:pt x="1884845" y="2962859"/>
                  </a:cubicBezTo>
                  <a:cubicBezTo>
                    <a:pt x="1890496" y="2965348"/>
                    <a:pt x="1897456" y="2965640"/>
                    <a:pt x="1902205" y="2965640"/>
                  </a:cubicBezTo>
                  <a:lnTo>
                    <a:pt x="1904860" y="2965615"/>
                  </a:lnTo>
                  <a:cubicBezTo>
                    <a:pt x="1911985" y="2965462"/>
                    <a:pt x="1919211" y="2964954"/>
                    <a:pt x="1926209" y="2964459"/>
                  </a:cubicBezTo>
                  <a:cubicBezTo>
                    <a:pt x="1933613" y="2963938"/>
                    <a:pt x="1941258" y="2963392"/>
                    <a:pt x="1948789" y="2963278"/>
                  </a:cubicBezTo>
                  <a:cubicBezTo>
                    <a:pt x="1961159" y="2963087"/>
                    <a:pt x="1973516" y="2962884"/>
                    <a:pt x="1985886" y="2962668"/>
                  </a:cubicBezTo>
                  <a:cubicBezTo>
                    <a:pt x="2022221" y="2962046"/>
                    <a:pt x="2059787" y="2961411"/>
                    <a:pt x="2096731" y="2961411"/>
                  </a:cubicBezTo>
                  <a:cubicBezTo>
                    <a:pt x="2107349" y="2961411"/>
                    <a:pt x="2117966" y="2961462"/>
                    <a:pt x="2128583" y="2961576"/>
                  </a:cubicBezTo>
                  <a:lnTo>
                    <a:pt x="2130158" y="2961589"/>
                  </a:lnTo>
                  <a:cubicBezTo>
                    <a:pt x="2154567" y="2961589"/>
                    <a:pt x="2176094" y="2955175"/>
                    <a:pt x="2197900" y="2941421"/>
                  </a:cubicBezTo>
                  <a:cubicBezTo>
                    <a:pt x="2210447" y="2933522"/>
                    <a:pt x="2214791" y="2925419"/>
                    <a:pt x="2214499" y="2910497"/>
                  </a:cubicBezTo>
                  <a:cubicBezTo>
                    <a:pt x="2210866" y="2725254"/>
                    <a:pt x="2208403" y="2574074"/>
                    <a:pt x="2206726" y="2434704"/>
                  </a:cubicBezTo>
                  <a:cubicBezTo>
                    <a:pt x="2205837" y="2360180"/>
                    <a:pt x="2206612" y="2285682"/>
                    <a:pt x="2207641" y="2203005"/>
                  </a:cubicBezTo>
                  <a:cubicBezTo>
                    <a:pt x="2207691" y="2198624"/>
                    <a:pt x="2215527" y="2191854"/>
                    <a:pt x="2220404" y="2190915"/>
                  </a:cubicBezTo>
                  <a:cubicBezTo>
                    <a:pt x="2233079" y="2188476"/>
                    <a:pt x="2246236" y="2188311"/>
                    <a:pt x="2258961" y="2188159"/>
                  </a:cubicBezTo>
                  <a:cubicBezTo>
                    <a:pt x="2360891" y="2186927"/>
                    <a:pt x="2462834" y="2185809"/>
                    <a:pt x="2564777" y="2184692"/>
                  </a:cubicBezTo>
                  <a:lnTo>
                    <a:pt x="2629179" y="2183993"/>
                  </a:lnTo>
                  <a:cubicBezTo>
                    <a:pt x="2650477" y="2183752"/>
                    <a:pt x="2671762" y="2183498"/>
                    <a:pt x="2693060" y="2183231"/>
                  </a:cubicBezTo>
                  <a:cubicBezTo>
                    <a:pt x="2744342" y="2182583"/>
                    <a:pt x="2797378" y="2181923"/>
                    <a:pt x="2849537" y="2181758"/>
                  </a:cubicBezTo>
                  <a:lnTo>
                    <a:pt x="2863392" y="2181733"/>
                  </a:lnTo>
                  <a:cubicBezTo>
                    <a:pt x="2898787" y="2181733"/>
                    <a:pt x="2934766" y="2182164"/>
                    <a:pt x="2969577" y="2182583"/>
                  </a:cubicBezTo>
                  <a:cubicBezTo>
                    <a:pt x="2985338" y="2182774"/>
                    <a:pt x="3001111" y="2182964"/>
                    <a:pt x="3016872" y="2183117"/>
                  </a:cubicBezTo>
                  <a:cubicBezTo>
                    <a:pt x="3025584" y="2183193"/>
                    <a:pt x="3031490" y="2185657"/>
                    <a:pt x="3032010" y="2197404"/>
                  </a:cubicBezTo>
                  <a:cubicBezTo>
                    <a:pt x="3032594" y="2210752"/>
                    <a:pt x="3033725" y="2224303"/>
                    <a:pt x="3034830" y="2237422"/>
                  </a:cubicBezTo>
                  <a:cubicBezTo>
                    <a:pt x="3036176" y="2253513"/>
                    <a:pt x="3037573" y="2270163"/>
                    <a:pt x="3037966" y="2286558"/>
                  </a:cubicBezTo>
                  <a:cubicBezTo>
                    <a:pt x="3038970" y="2329154"/>
                    <a:pt x="3039605" y="2372474"/>
                    <a:pt x="3040214" y="2414358"/>
                  </a:cubicBezTo>
                  <a:cubicBezTo>
                    <a:pt x="3040748" y="2451049"/>
                    <a:pt x="3041281" y="2487739"/>
                    <a:pt x="3042069" y="2524429"/>
                  </a:cubicBezTo>
                  <a:cubicBezTo>
                    <a:pt x="3042183" y="2529687"/>
                    <a:pt x="3045155" y="2536380"/>
                    <a:pt x="3050044" y="2542336"/>
                  </a:cubicBezTo>
                  <a:cubicBezTo>
                    <a:pt x="3065183" y="2560802"/>
                    <a:pt x="3080499" y="2579128"/>
                    <a:pt x="3095815" y="2597454"/>
                  </a:cubicBezTo>
                  <a:cubicBezTo>
                    <a:pt x="3112884" y="2617876"/>
                    <a:pt x="3130524" y="2638996"/>
                    <a:pt x="3147618" y="2659964"/>
                  </a:cubicBezTo>
                  <a:cubicBezTo>
                    <a:pt x="3157105" y="2671572"/>
                    <a:pt x="3166351" y="2683700"/>
                    <a:pt x="3175304" y="2695422"/>
                  </a:cubicBezTo>
                  <a:cubicBezTo>
                    <a:pt x="3186912" y="2710637"/>
                    <a:pt x="3198914" y="2726359"/>
                    <a:pt x="3211525" y="2741129"/>
                  </a:cubicBezTo>
                  <a:cubicBezTo>
                    <a:pt x="3237979" y="2772130"/>
                    <a:pt x="3271469" y="2786570"/>
                    <a:pt x="3316935" y="2786570"/>
                  </a:cubicBezTo>
                  <a:cubicBezTo>
                    <a:pt x="3329965" y="2786570"/>
                    <a:pt x="3344138" y="2785389"/>
                    <a:pt x="3360267" y="2782951"/>
                  </a:cubicBezTo>
                  <a:cubicBezTo>
                    <a:pt x="3376612" y="2780487"/>
                    <a:pt x="3382022" y="2773768"/>
                    <a:pt x="3381717" y="2756319"/>
                  </a:cubicBezTo>
                  <a:cubicBezTo>
                    <a:pt x="3378403" y="2566263"/>
                    <a:pt x="3375609" y="2373020"/>
                    <a:pt x="3372916" y="2186139"/>
                  </a:cubicBezTo>
                  <a:lnTo>
                    <a:pt x="3370389" y="2012556"/>
                  </a:lnTo>
                  <a:cubicBezTo>
                    <a:pt x="3370338" y="2009457"/>
                    <a:pt x="3369945" y="2006371"/>
                    <a:pt x="3369551" y="2003399"/>
                  </a:cubicBezTo>
                  <a:cubicBezTo>
                    <a:pt x="3369373" y="2002015"/>
                    <a:pt x="3369195" y="2000669"/>
                    <a:pt x="3369055" y="1999335"/>
                  </a:cubicBezTo>
                  <a:cubicBezTo>
                    <a:pt x="3364674" y="1998281"/>
                    <a:pt x="3360521" y="1997468"/>
                    <a:pt x="3356444" y="1996668"/>
                  </a:cubicBezTo>
                  <a:cubicBezTo>
                    <a:pt x="3346653" y="1994763"/>
                    <a:pt x="3337407" y="1992960"/>
                    <a:pt x="3328403" y="1990204"/>
                  </a:cubicBezTo>
                  <a:cubicBezTo>
                    <a:pt x="3322637" y="1988426"/>
                    <a:pt x="3313328" y="1982571"/>
                    <a:pt x="3313595" y="1979231"/>
                  </a:cubicBezTo>
                  <a:cubicBezTo>
                    <a:pt x="3314090" y="1972957"/>
                    <a:pt x="3319322" y="1964931"/>
                    <a:pt x="3324771" y="1962061"/>
                  </a:cubicBezTo>
                  <a:cubicBezTo>
                    <a:pt x="3335604" y="1956346"/>
                    <a:pt x="3348304" y="1951672"/>
                    <a:pt x="3362528" y="1948167"/>
                  </a:cubicBezTo>
                  <a:cubicBezTo>
                    <a:pt x="3428288" y="1931924"/>
                    <a:pt x="3490239" y="1908810"/>
                    <a:pt x="3546665" y="1879447"/>
                  </a:cubicBezTo>
                  <a:cubicBezTo>
                    <a:pt x="3550894" y="1877250"/>
                    <a:pt x="3554717" y="1874151"/>
                    <a:pt x="3558425" y="1871154"/>
                  </a:cubicBezTo>
                  <a:cubicBezTo>
                    <a:pt x="3560165" y="1869744"/>
                    <a:pt x="3561905" y="1868335"/>
                    <a:pt x="3563683" y="1867014"/>
                  </a:cubicBezTo>
                  <a:cubicBezTo>
                    <a:pt x="3557016" y="1863242"/>
                    <a:pt x="3551821" y="1863013"/>
                    <a:pt x="3546792" y="1862810"/>
                  </a:cubicBezTo>
                  <a:lnTo>
                    <a:pt x="3544684" y="1862709"/>
                  </a:lnTo>
                  <a:cubicBezTo>
                    <a:pt x="3514204" y="1861019"/>
                    <a:pt x="3483724" y="1859280"/>
                    <a:pt x="3453256" y="1857349"/>
                  </a:cubicBezTo>
                  <a:cubicBezTo>
                    <a:pt x="3434880" y="1856193"/>
                    <a:pt x="3425672" y="1844573"/>
                    <a:pt x="3418446" y="1832190"/>
                  </a:cubicBezTo>
                  <a:cubicBezTo>
                    <a:pt x="3414204" y="1824901"/>
                    <a:pt x="3409988" y="1817598"/>
                    <a:pt x="3405758" y="1810283"/>
                  </a:cubicBezTo>
                  <a:cubicBezTo>
                    <a:pt x="3383610" y="1771942"/>
                    <a:pt x="3360712" y="1732305"/>
                    <a:pt x="3334283" y="1696161"/>
                  </a:cubicBezTo>
                  <a:cubicBezTo>
                    <a:pt x="3251962" y="1583563"/>
                    <a:pt x="3186061" y="1458099"/>
                    <a:pt x="3138398" y="1323251"/>
                  </a:cubicBezTo>
                  <a:cubicBezTo>
                    <a:pt x="3122714" y="1278851"/>
                    <a:pt x="3110395" y="1230490"/>
                    <a:pt x="3100743" y="1175372"/>
                  </a:cubicBezTo>
                  <a:cubicBezTo>
                    <a:pt x="3086011" y="1091209"/>
                    <a:pt x="3108655" y="1047457"/>
                    <a:pt x="3187306" y="1008164"/>
                  </a:cubicBezTo>
                  <a:cubicBezTo>
                    <a:pt x="3192995" y="1005319"/>
                    <a:pt x="3198634" y="1002372"/>
                    <a:pt x="3204870" y="999109"/>
                  </a:cubicBezTo>
                  <a:lnTo>
                    <a:pt x="3214776" y="993927"/>
                  </a:lnTo>
                  <a:cubicBezTo>
                    <a:pt x="3206762" y="990053"/>
                    <a:pt x="3199041" y="986599"/>
                    <a:pt x="3191522" y="983234"/>
                  </a:cubicBezTo>
                  <a:cubicBezTo>
                    <a:pt x="3175863" y="976223"/>
                    <a:pt x="3161068" y="969606"/>
                    <a:pt x="3146132" y="963256"/>
                  </a:cubicBezTo>
                  <a:cubicBezTo>
                    <a:pt x="3097225" y="942466"/>
                    <a:pt x="3048292" y="921715"/>
                    <a:pt x="2999346" y="900976"/>
                  </a:cubicBezTo>
                  <a:cubicBezTo>
                    <a:pt x="2865285" y="844143"/>
                    <a:pt x="2726664" y="785380"/>
                    <a:pt x="2590774" y="726503"/>
                  </a:cubicBezTo>
                  <a:cubicBezTo>
                    <a:pt x="2579484" y="721613"/>
                    <a:pt x="2570048" y="719327"/>
                    <a:pt x="2561081" y="719327"/>
                  </a:cubicBezTo>
                  <a:cubicBezTo>
                    <a:pt x="2550922" y="719327"/>
                    <a:pt x="2540876" y="722299"/>
                    <a:pt x="2529459" y="728675"/>
                  </a:cubicBezTo>
                  <a:cubicBezTo>
                    <a:pt x="2366911" y="819492"/>
                    <a:pt x="2206294" y="921131"/>
                    <a:pt x="2038451" y="1039418"/>
                  </a:cubicBezTo>
                  <a:cubicBezTo>
                    <a:pt x="2031326" y="1044448"/>
                    <a:pt x="2024900" y="1051433"/>
                    <a:pt x="2020811" y="1058595"/>
                  </a:cubicBezTo>
                  <a:cubicBezTo>
                    <a:pt x="2001202" y="1093025"/>
                    <a:pt x="1982101" y="1126832"/>
                    <a:pt x="1964181" y="1161999"/>
                  </a:cubicBezTo>
                  <a:cubicBezTo>
                    <a:pt x="1952980" y="1183957"/>
                    <a:pt x="1939289" y="1200480"/>
                    <a:pt x="1922348" y="1212507"/>
                  </a:cubicBezTo>
                  <a:cubicBezTo>
                    <a:pt x="1895297" y="1231709"/>
                    <a:pt x="1868220" y="1250873"/>
                    <a:pt x="1841157" y="1270050"/>
                  </a:cubicBezTo>
                  <a:cubicBezTo>
                    <a:pt x="1784388" y="1310259"/>
                    <a:pt x="1725676" y="1351838"/>
                    <a:pt x="1668145" y="1393012"/>
                  </a:cubicBezTo>
                  <a:cubicBezTo>
                    <a:pt x="1660778" y="1398295"/>
                    <a:pt x="1653552" y="1406283"/>
                    <a:pt x="1646681" y="1416761"/>
                  </a:cubicBezTo>
                  <a:cubicBezTo>
                    <a:pt x="1643926" y="1420964"/>
                    <a:pt x="1641322" y="1425244"/>
                    <a:pt x="1638719" y="1429512"/>
                  </a:cubicBezTo>
                  <a:cubicBezTo>
                    <a:pt x="1628178" y="1446809"/>
                    <a:pt x="1618221" y="1463154"/>
                    <a:pt x="1599399" y="1474127"/>
                  </a:cubicBezTo>
                  <a:cubicBezTo>
                    <a:pt x="1585683" y="1482115"/>
                    <a:pt x="1574939" y="1495628"/>
                    <a:pt x="1564538" y="1508696"/>
                  </a:cubicBezTo>
                  <a:lnTo>
                    <a:pt x="1563979" y="1509407"/>
                  </a:lnTo>
                  <a:cubicBezTo>
                    <a:pt x="1548955" y="1528292"/>
                    <a:pt x="1534134" y="1547901"/>
                    <a:pt x="1519796" y="1566849"/>
                  </a:cubicBezTo>
                  <a:cubicBezTo>
                    <a:pt x="1492656" y="1602727"/>
                    <a:pt x="1464589" y="1639836"/>
                    <a:pt x="1434045" y="1673669"/>
                  </a:cubicBezTo>
                  <a:cubicBezTo>
                    <a:pt x="1377772" y="1736013"/>
                    <a:pt x="1317066" y="1770849"/>
                    <a:pt x="1248486" y="1780146"/>
                  </a:cubicBezTo>
                  <a:cubicBezTo>
                    <a:pt x="1233881" y="1782127"/>
                    <a:pt x="1218857" y="1783067"/>
                    <a:pt x="1204315" y="1783981"/>
                  </a:cubicBezTo>
                  <a:cubicBezTo>
                    <a:pt x="1197482" y="1784413"/>
                    <a:pt x="1190625" y="1784832"/>
                    <a:pt x="1183766" y="1785365"/>
                  </a:cubicBezTo>
                  <a:cubicBezTo>
                    <a:pt x="1183843" y="1788452"/>
                    <a:pt x="1184173" y="1791169"/>
                    <a:pt x="1184478" y="1793748"/>
                  </a:cubicBezTo>
                  <a:cubicBezTo>
                    <a:pt x="1185125" y="1799043"/>
                    <a:pt x="1185684" y="1803628"/>
                    <a:pt x="1185392" y="1808251"/>
                  </a:cubicBezTo>
                  <a:cubicBezTo>
                    <a:pt x="1183513" y="1838934"/>
                    <a:pt x="1181531" y="1869605"/>
                    <a:pt x="1179537" y="1900262"/>
                  </a:cubicBezTo>
                  <a:cubicBezTo>
                    <a:pt x="1177010" y="1939264"/>
                    <a:pt x="1174483" y="1978266"/>
                    <a:pt x="1172184" y="2017280"/>
                  </a:cubicBezTo>
                  <a:cubicBezTo>
                    <a:pt x="1170939" y="2038413"/>
                    <a:pt x="1161072" y="2052586"/>
                    <a:pt x="1141120" y="2061870"/>
                  </a:cubicBezTo>
                  <a:cubicBezTo>
                    <a:pt x="1130439" y="2066848"/>
                    <a:pt x="1125829" y="2070569"/>
                    <a:pt x="1124686" y="2075154"/>
                  </a:cubicBezTo>
                  <a:cubicBezTo>
                    <a:pt x="1123518" y="2079790"/>
                    <a:pt x="1125880" y="2085365"/>
                    <a:pt x="1133119" y="2095017"/>
                  </a:cubicBezTo>
                  <a:cubicBezTo>
                    <a:pt x="1142568" y="2107628"/>
                    <a:pt x="1151889" y="2120379"/>
                    <a:pt x="1161199" y="2133130"/>
                  </a:cubicBezTo>
                  <a:cubicBezTo>
                    <a:pt x="1185824" y="2166835"/>
                    <a:pt x="1211287" y="2201684"/>
                    <a:pt x="1239151" y="2233485"/>
                  </a:cubicBezTo>
                  <a:cubicBezTo>
                    <a:pt x="1331633" y="2339035"/>
                    <a:pt x="1422425" y="2438857"/>
                    <a:pt x="1531505" y="2558402"/>
                  </a:cubicBezTo>
                  <a:cubicBezTo>
                    <a:pt x="1551559" y="2580386"/>
                    <a:pt x="1562379" y="2605735"/>
                    <a:pt x="1564563" y="2635872"/>
                  </a:cubicBezTo>
                  <a:cubicBezTo>
                    <a:pt x="1567256" y="2673045"/>
                    <a:pt x="1568005" y="2710281"/>
                    <a:pt x="1568411" y="2744978"/>
                  </a:cubicBezTo>
                  <a:cubicBezTo>
                    <a:pt x="1568665" y="2765933"/>
                    <a:pt x="1569046" y="2786875"/>
                    <a:pt x="1569427" y="2807817"/>
                  </a:cubicBezTo>
                  <a:cubicBezTo>
                    <a:pt x="1570964" y="2892234"/>
                    <a:pt x="1572552" y="2979521"/>
                    <a:pt x="1565033" y="3065373"/>
                  </a:cubicBezTo>
                  <a:cubicBezTo>
                    <a:pt x="1560499" y="3117126"/>
                    <a:pt x="1557134" y="3169843"/>
                    <a:pt x="1553883" y="3220834"/>
                  </a:cubicBezTo>
                  <a:cubicBezTo>
                    <a:pt x="1551800" y="3253320"/>
                    <a:pt x="1549653" y="3286912"/>
                    <a:pt x="1547228" y="3319932"/>
                  </a:cubicBezTo>
                  <a:cubicBezTo>
                    <a:pt x="1545475" y="3343719"/>
                    <a:pt x="1538541" y="3350234"/>
                    <a:pt x="1514970" y="3350234"/>
                  </a:cubicBezTo>
                  <a:lnTo>
                    <a:pt x="1512150" y="3350196"/>
                  </a:lnTo>
                  <a:cubicBezTo>
                    <a:pt x="1509090" y="3350145"/>
                    <a:pt x="1506016" y="3350120"/>
                    <a:pt x="1502816" y="3350120"/>
                  </a:cubicBezTo>
                  <a:close/>
                  <a:moveTo>
                    <a:pt x="1566417" y="1458760"/>
                  </a:moveTo>
                  <a:cubicBezTo>
                    <a:pt x="1572044" y="1462036"/>
                    <a:pt x="1576933" y="1463471"/>
                    <a:pt x="1581416" y="1463471"/>
                  </a:cubicBezTo>
                  <a:cubicBezTo>
                    <a:pt x="1593227" y="1463471"/>
                    <a:pt x="1601419" y="1453464"/>
                    <a:pt x="1607197" y="1431975"/>
                  </a:cubicBezTo>
                  <a:lnTo>
                    <a:pt x="1607324" y="1431505"/>
                  </a:lnTo>
                  <a:close/>
                  <a:moveTo>
                    <a:pt x="934491" y="1266418"/>
                  </a:moveTo>
                  <a:cubicBezTo>
                    <a:pt x="931964" y="1276019"/>
                    <a:pt x="929462" y="1285316"/>
                    <a:pt x="927023" y="1294396"/>
                  </a:cubicBezTo>
                  <a:cubicBezTo>
                    <a:pt x="921448" y="1315097"/>
                    <a:pt x="916190" y="1334655"/>
                    <a:pt x="911631" y="1354416"/>
                  </a:cubicBezTo>
                  <a:cubicBezTo>
                    <a:pt x="907389" y="1372742"/>
                    <a:pt x="896188" y="1381607"/>
                    <a:pt x="875283" y="1383131"/>
                  </a:cubicBezTo>
                  <a:cubicBezTo>
                    <a:pt x="869048" y="1383588"/>
                    <a:pt x="862939" y="1384528"/>
                    <a:pt x="855865" y="1385620"/>
                  </a:cubicBezTo>
                  <a:cubicBezTo>
                    <a:pt x="852449" y="1386141"/>
                    <a:pt x="848855" y="1386687"/>
                    <a:pt x="844969" y="1387233"/>
                  </a:cubicBezTo>
                  <a:cubicBezTo>
                    <a:pt x="849236" y="1393482"/>
                    <a:pt x="853490" y="1399133"/>
                    <a:pt x="857580" y="1404594"/>
                  </a:cubicBezTo>
                  <a:cubicBezTo>
                    <a:pt x="867562" y="1417891"/>
                    <a:pt x="876998" y="1430439"/>
                    <a:pt x="885278" y="1443393"/>
                  </a:cubicBezTo>
                  <a:cubicBezTo>
                    <a:pt x="888771" y="1448841"/>
                    <a:pt x="889901" y="1458518"/>
                    <a:pt x="887856" y="1465402"/>
                  </a:cubicBezTo>
                  <a:cubicBezTo>
                    <a:pt x="880109" y="1491500"/>
                    <a:pt x="871677" y="1517281"/>
                    <a:pt x="862749" y="1544586"/>
                  </a:cubicBezTo>
                  <a:cubicBezTo>
                    <a:pt x="859612" y="1554187"/>
                    <a:pt x="856411" y="1563954"/>
                    <a:pt x="853173" y="1573961"/>
                  </a:cubicBezTo>
                  <a:lnTo>
                    <a:pt x="915174" y="1554784"/>
                  </a:lnTo>
                  <a:lnTo>
                    <a:pt x="944841" y="1545463"/>
                  </a:lnTo>
                  <a:lnTo>
                    <a:pt x="939723" y="1525485"/>
                  </a:lnTo>
                  <a:cubicBezTo>
                    <a:pt x="935888" y="1510931"/>
                    <a:pt x="932179" y="1496885"/>
                    <a:pt x="928306" y="1482877"/>
                  </a:cubicBezTo>
                  <a:cubicBezTo>
                    <a:pt x="922147" y="1460550"/>
                    <a:pt x="928115" y="1449959"/>
                    <a:pt x="950340" y="1443799"/>
                  </a:cubicBezTo>
                  <a:cubicBezTo>
                    <a:pt x="952779" y="1443126"/>
                    <a:pt x="955230" y="1442465"/>
                    <a:pt x="957694" y="1441818"/>
                  </a:cubicBezTo>
                  <a:cubicBezTo>
                    <a:pt x="964196" y="1440091"/>
                    <a:pt x="970927" y="1438313"/>
                    <a:pt x="977353" y="1436027"/>
                  </a:cubicBezTo>
                  <a:cubicBezTo>
                    <a:pt x="987209" y="1432509"/>
                    <a:pt x="993330" y="1429550"/>
                    <a:pt x="995464" y="1424813"/>
                  </a:cubicBezTo>
                  <a:cubicBezTo>
                    <a:pt x="997610" y="1420075"/>
                    <a:pt x="995806" y="1413675"/>
                    <a:pt x="991742" y="1403502"/>
                  </a:cubicBezTo>
                  <a:cubicBezTo>
                    <a:pt x="985558" y="1388059"/>
                    <a:pt x="979449" y="1372577"/>
                    <a:pt x="973353" y="1357096"/>
                  </a:cubicBezTo>
                  <a:cubicBezTo>
                    <a:pt x="965707" y="1337716"/>
                    <a:pt x="958062" y="1318323"/>
                    <a:pt x="950264" y="1299019"/>
                  </a:cubicBezTo>
                  <a:cubicBezTo>
                    <a:pt x="947420" y="1291983"/>
                    <a:pt x="943990" y="1285049"/>
                    <a:pt x="940358" y="1277708"/>
                  </a:cubicBezTo>
                  <a:cubicBezTo>
                    <a:pt x="938580" y="1274114"/>
                    <a:pt x="936726" y="1270381"/>
                    <a:pt x="934821" y="1266380"/>
                  </a:cubicBezTo>
                  <a:lnTo>
                    <a:pt x="934605" y="1265936"/>
                  </a:lnTo>
                  <a:close/>
                  <a:moveTo>
                    <a:pt x="3527031" y="976718"/>
                  </a:moveTo>
                  <a:cubicBezTo>
                    <a:pt x="3484727" y="976718"/>
                    <a:pt x="3443465" y="977391"/>
                    <a:pt x="3404387" y="978700"/>
                  </a:cubicBezTo>
                  <a:cubicBezTo>
                    <a:pt x="3313633" y="981748"/>
                    <a:pt x="3231362" y="1005293"/>
                    <a:pt x="3159861" y="1048689"/>
                  </a:cubicBezTo>
                  <a:cubicBezTo>
                    <a:pt x="3140925" y="1060183"/>
                    <a:pt x="3129902" y="1076236"/>
                    <a:pt x="3126130" y="1097775"/>
                  </a:cubicBezTo>
                  <a:cubicBezTo>
                    <a:pt x="3116668" y="1152029"/>
                    <a:pt x="3129140" y="1202715"/>
                    <a:pt x="3142576" y="1245146"/>
                  </a:cubicBezTo>
                  <a:cubicBezTo>
                    <a:pt x="3172650" y="1339989"/>
                    <a:pt x="3211334" y="1429639"/>
                    <a:pt x="3257588" y="1511617"/>
                  </a:cubicBezTo>
                  <a:cubicBezTo>
                    <a:pt x="3299993" y="1586776"/>
                    <a:pt x="3346640" y="1661198"/>
                    <a:pt x="3391750" y="1733168"/>
                  </a:cubicBezTo>
                  <a:cubicBezTo>
                    <a:pt x="3408845" y="1760474"/>
                    <a:pt x="3425952" y="1787766"/>
                    <a:pt x="3442881" y="1815160"/>
                  </a:cubicBezTo>
                  <a:cubicBezTo>
                    <a:pt x="3445624" y="1819592"/>
                    <a:pt x="3452101" y="1823592"/>
                    <a:pt x="3456724" y="1823694"/>
                  </a:cubicBezTo>
                  <a:cubicBezTo>
                    <a:pt x="3468573" y="1823974"/>
                    <a:pt x="3480409" y="1824278"/>
                    <a:pt x="3492246" y="1824583"/>
                  </a:cubicBezTo>
                  <a:cubicBezTo>
                    <a:pt x="3531857" y="1825599"/>
                    <a:pt x="3572814" y="1826653"/>
                    <a:pt x="3613086" y="1826653"/>
                  </a:cubicBezTo>
                  <a:cubicBezTo>
                    <a:pt x="3623818" y="1826653"/>
                    <a:pt x="3634562" y="1826577"/>
                    <a:pt x="3645293" y="1826412"/>
                  </a:cubicBezTo>
                  <a:cubicBezTo>
                    <a:pt x="3683342" y="1825828"/>
                    <a:pt x="3722001" y="1823364"/>
                    <a:pt x="3759390" y="1820976"/>
                  </a:cubicBezTo>
                  <a:cubicBezTo>
                    <a:pt x="3776192" y="1819910"/>
                    <a:pt x="3793020" y="1818843"/>
                    <a:pt x="3809834" y="1817928"/>
                  </a:cubicBezTo>
                  <a:lnTo>
                    <a:pt x="3803967" y="1810283"/>
                  </a:lnTo>
                  <a:cubicBezTo>
                    <a:pt x="3798887" y="1804085"/>
                    <a:pt x="3793032" y="1796961"/>
                    <a:pt x="3787381" y="1789684"/>
                  </a:cubicBezTo>
                  <a:cubicBezTo>
                    <a:pt x="3759212" y="1753463"/>
                    <a:pt x="3731158" y="1717179"/>
                    <a:pt x="3703078" y="1680883"/>
                  </a:cubicBezTo>
                  <a:cubicBezTo>
                    <a:pt x="3637749" y="1596402"/>
                    <a:pt x="3570185" y="1509052"/>
                    <a:pt x="3502494" y="1424127"/>
                  </a:cubicBezTo>
                  <a:cubicBezTo>
                    <a:pt x="3491433" y="1410233"/>
                    <a:pt x="3480993" y="1395399"/>
                    <a:pt x="3470897" y="1381048"/>
                  </a:cubicBezTo>
                  <a:cubicBezTo>
                    <a:pt x="3446538" y="1346403"/>
                    <a:pt x="3421354" y="1310589"/>
                    <a:pt x="3385146" y="1285024"/>
                  </a:cubicBezTo>
                  <a:cubicBezTo>
                    <a:pt x="3383432" y="1283817"/>
                    <a:pt x="3382695" y="1281125"/>
                    <a:pt x="3381984" y="1278521"/>
                  </a:cubicBezTo>
                  <a:cubicBezTo>
                    <a:pt x="3381641" y="1277277"/>
                    <a:pt x="3381298" y="1276019"/>
                    <a:pt x="3380841" y="1274914"/>
                  </a:cubicBezTo>
                  <a:cubicBezTo>
                    <a:pt x="3382009" y="1274889"/>
                    <a:pt x="3383381" y="1274432"/>
                    <a:pt x="3384765" y="1273987"/>
                  </a:cubicBezTo>
                  <a:cubicBezTo>
                    <a:pt x="3386874" y="1273289"/>
                    <a:pt x="3389071" y="1272565"/>
                    <a:pt x="3390938" y="1272565"/>
                  </a:cubicBezTo>
                  <a:cubicBezTo>
                    <a:pt x="3391674" y="1272565"/>
                    <a:pt x="3392297" y="1272679"/>
                    <a:pt x="3392868" y="1272895"/>
                  </a:cubicBezTo>
                  <a:cubicBezTo>
                    <a:pt x="3403968" y="1277150"/>
                    <a:pt x="3415677" y="1281849"/>
                    <a:pt x="3426218" y="1288465"/>
                  </a:cubicBezTo>
                  <a:cubicBezTo>
                    <a:pt x="3436467" y="1294891"/>
                    <a:pt x="3446614" y="1301927"/>
                    <a:pt x="3456419" y="1308735"/>
                  </a:cubicBezTo>
                  <a:cubicBezTo>
                    <a:pt x="3472776" y="1320063"/>
                    <a:pt x="3489667" y="1331772"/>
                    <a:pt x="3507498" y="1341018"/>
                  </a:cubicBezTo>
                  <a:cubicBezTo>
                    <a:pt x="3568293" y="1372539"/>
                    <a:pt x="3627983" y="1401368"/>
                    <a:pt x="3684904" y="1426705"/>
                  </a:cubicBezTo>
                  <a:cubicBezTo>
                    <a:pt x="3801554" y="1478622"/>
                    <a:pt x="3909758" y="1506118"/>
                    <a:pt x="4015727" y="1510766"/>
                  </a:cubicBezTo>
                  <a:cubicBezTo>
                    <a:pt x="4023728" y="1511122"/>
                    <a:pt x="4031754" y="1511300"/>
                    <a:pt x="4039565" y="1511300"/>
                  </a:cubicBezTo>
                  <a:cubicBezTo>
                    <a:pt x="4122750" y="1511300"/>
                    <a:pt x="4195470" y="1491741"/>
                    <a:pt x="4261878" y="1451495"/>
                  </a:cubicBezTo>
                  <a:cubicBezTo>
                    <a:pt x="4309313" y="1422742"/>
                    <a:pt x="4334573" y="1386878"/>
                    <a:pt x="4339094" y="1341869"/>
                  </a:cubicBezTo>
                  <a:cubicBezTo>
                    <a:pt x="4342815" y="1304721"/>
                    <a:pt x="4342155" y="1271231"/>
                    <a:pt x="4337138" y="1242326"/>
                  </a:cubicBezTo>
                  <a:cubicBezTo>
                    <a:pt x="4325835" y="1177226"/>
                    <a:pt x="4297210" y="1119352"/>
                    <a:pt x="4267961" y="1066495"/>
                  </a:cubicBezTo>
                  <a:cubicBezTo>
                    <a:pt x="4192143" y="929449"/>
                    <a:pt x="4093946" y="805091"/>
                    <a:pt x="3967784" y="686346"/>
                  </a:cubicBezTo>
                  <a:cubicBezTo>
                    <a:pt x="3925747" y="646772"/>
                    <a:pt x="3877805" y="612051"/>
                    <a:pt x="3831437" y="578472"/>
                  </a:cubicBezTo>
                  <a:cubicBezTo>
                    <a:pt x="3817023" y="568032"/>
                    <a:pt x="3802608" y="557593"/>
                    <a:pt x="3788346" y="547014"/>
                  </a:cubicBezTo>
                  <a:cubicBezTo>
                    <a:pt x="3724033" y="499262"/>
                    <a:pt x="3655072" y="458977"/>
                    <a:pt x="3583368" y="427291"/>
                  </a:cubicBezTo>
                  <a:cubicBezTo>
                    <a:pt x="3562667" y="418134"/>
                    <a:pt x="3541941" y="413499"/>
                    <a:pt x="3521748" y="413499"/>
                  </a:cubicBezTo>
                  <a:cubicBezTo>
                    <a:pt x="3497821" y="413499"/>
                    <a:pt x="3473627" y="420014"/>
                    <a:pt x="3449840" y="432879"/>
                  </a:cubicBezTo>
                  <a:cubicBezTo>
                    <a:pt x="3376333" y="472579"/>
                    <a:pt x="3311385" y="506018"/>
                    <a:pt x="3251276" y="535101"/>
                  </a:cubicBezTo>
                  <a:cubicBezTo>
                    <a:pt x="3147237" y="585419"/>
                    <a:pt x="3049778" y="609892"/>
                    <a:pt x="2953334" y="609892"/>
                  </a:cubicBezTo>
                  <a:cubicBezTo>
                    <a:pt x="2913824" y="609892"/>
                    <a:pt x="2873921" y="605650"/>
                    <a:pt x="2834741" y="597281"/>
                  </a:cubicBezTo>
                  <a:cubicBezTo>
                    <a:pt x="2818371" y="593775"/>
                    <a:pt x="2801480" y="591350"/>
                    <a:pt x="2785122" y="589000"/>
                  </a:cubicBezTo>
                  <a:cubicBezTo>
                    <a:pt x="2749054" y="583819"/>
                    <a:pt x="2711742" y="578459"/>
                    <a:pt x="2677795" y="561225"/>
                  </a:cubicBezTo>
                  <a:cubicBezTo>
                    <a:pt x="2658313" y="551332"/>
                    <a:pt x="2638920" y="541286"/>
                    <a:pt x="2619159" y="531063"/>
                  </a:cubicBezTo>
                  <a:lnTo>
                    <a:pt x="2592324" y="517182"/>
                  </a:lnTo>
                  <a:lnTo>
                    <a:pt x="2585389" y="536575"/>
                  </a:lnTo>
                  <a:cubicBezTo>
                    <a:pt x="2580246" y="551459"/>
                    <a:pt x="2575191" y="566089"/>
                    <a:pt x="2569946" y="580644"/>
                  </a:cubicBezTo>
                  <a:cubicBezTo>
                    <a:pt x="2566123" y="591248"/>
                    <a:pt x="2568740" y="598182"/>
                    <a:pt x="2578696" y="603808"/>
                  </a:cubicBezTo>
                  <a:cubicBezTo>
                    <a:pt x="2594355" y="612660"/>
                    <a:pt x="2610078" y="622046"/>
                    <a:pt x="2625293" y="631113"/>
                  </a:cubicBezTo>
                  <a:cubicBezTo>
                    <a:pt x="2653245" y="647776"/>
                    <a:pt x="2682163" y="665010"/>
                    <a:pt x="2711729" y="679678"/>
                  </a:cubicBezTo>
                  <a:cubicBezTo>
                    <a:pt x="2866809" y="756589"/>
                    <a:pt x="3014802" y="793978"/>
                    <a:pt x="3164179" y="793978"/>
                  </a:cubicBezTo>
                  <a:cubicBezTo>
                    <a:pt x="3209036" y="793978"/>
                    <a:pt x="3252825" y="785393"/>
                    <a:pt x="3297275" y="783793"/>
                  </a:cubicBezTo>
                  <a:cubicBezTo>
                    <a:pt x="3312985" y="783234"/>
                    <a:pt x="3327082" y="787069"/>
                    <a:pt x="3342932" y="784644"/>
                  </a:cubicBezTo>
                  <a:cubicBezTo>
                    <a:pt x="3365677" y="781164"/>
                    <a:pt x="3387547" y="771880"/>
                    <a:pt x="3408743" y="763346"/>
                  </a:cubicBezTo>
                  <a:cubicBezTo>
                    <a:pt x="3438055" y="751522"/>
                    <a:pt x="3467366" y="739711"/>
                    <a:pt x="3496678" y="727900"/>
                  </a:cubicBezTo>
                  <a:cubicBezTo>
                    <a:pt x="3525367" y="716330"/>
                    <a:pt x="3554222" y="704684"/>
                    <a:pt x="3580510" y="688365"/>
                  </a:cubicBezTo>
                  <a:cubicBezTo>
                    <a:pt x="3605542" y="672833"/>
                    <a:pt x="3627996" y="653173"/>
                    <a:pt x="3646690" y="630402"/>
                  </a:cubicBezTo>
                  <a:cubicBezTo>
                    <a:pt x="3595408" y="692848"/>
                    <a:pt x="3528364" y="738327"/>
                    <a:pt x="3453142" y="769442"/>
                  </a:cubicBezTo>
                  <a:cubicBezTo>
                    <a:pt x="3449345" y="771016"/>
                    <a:pt x="3445611" y="772731"/>
                    <a:pt x="3441598" y="774573"/>
                  </a:cubicBezTo>
                  <a:lnTo>
                    <a:pt x="3435350" y="777417"/>
                  </a:lnTo>
                  <a:lnTo>
                    <a:pt x="3449332" y="811961"/>
                  </a:lnTo>
                  <a:cubicBezTo>
                    <a:pt x="3468636" y="858989"/>
                    <a:pt x="3486861" y="903414"/>
                    <a:pt x="3505822" y="948448"/>
                  </a:cubicBezTo>
                  <a:cubicBezTo>
                    <a:pt x="3507409" y="952220"/>
                    <a:pt x="3513632" y="955687"/>
                    <a:pt x="3517734" y="956030"/>
                  </a:cubicBezTo>
                  <a:cubicBezTo>
                    <a:pt x="3551783" y="958900"/>
                    <a:pt x="3585336" y="961085"/>
                    <a:pt x="3619576" y="963269"/>
                  </a:cubicBezTo>
                  <a:cubicBezTo>
                    <a:pt x="3641712" y="964679"/>
                    <a:pt x="3663848" y="966038"/>
                    <a:pt x="3685971" y="967397"/>
                  </a:cubicBezTo>
                  <a:cubicBezTo>
                    <a:pt x="3724681" y="969772"/>
                    <a:pt x="3764686" y="972223"/>
                    <a:pt x="3804030" y="974928"/>
                  </a:cubicBezTo>
                  <a:cubicBezTo>
                    <a:pt x="3811930" y="975474"/>
                    <a:pt x="3819905" y="977214"/>
                    <a:pt x="3827602" y="978890"/>
                  </a:cubicBezTo>
                  <a:cubicBezTo>
                    <a:pt x="3831221" y="979690"/>
                    <a:pt x="3834841" y="980478"/>
                    <a:pt x="3838473" y="981151"/>
                  </a:cubicBezTo>
                  <a:lnTo>
                    <a:pt x="3838028" y="984123"/>
                  </a:lnTo>
                  <a:lnTo>
                    <a:pt x="3837724" y="987285"/>
                  </a:lnTo>
                  <a:cubicBezTo>
                    <a:pt x="3836543" y="987183"/>
                    <a:pt x="3835285" y="987158"/>
                    <a:pt x="3834003" y="987158"/>
                  </a:cubicBezTo>
                  <a:cubicBezTo>
                    <a:pt x="3833215" y="987158"/>
                    <a:pt x="3827437" y="987234"/>
                    <a:pt x="3825341" y="987234"/>
                  </a:cubicBezTo>
                  <a:cubicBezTo>
                    <a:pt x="3822928" y="987234"/>
                    <a:pt x="3820528" y="987196"/>
                    <a:pt x="3818115" y="987082"/>
                  </a:cubicBezTo>
                  <a:cubicBezTo>
                    <a:pt x="3797249" y="986066"/>
                    <a:pt x="3776395" y="984885"/>
                    <a:pt x="3755529" y="983703"/>
                  </a:cubicBezTo>
                  <a:cubicBezTo>
                    <a:pt x="3711486" y="981214"/>
                    <a:pt x="3665931" y="978636"/>
                    <a:pt x="3621100" y="977722"/>
                  </a:cubicBezTo>
                  <a:cubicBezTo>
                    <a:pt x="3588740" y="977061"/>
                    <a:pt x="3557092" y="976718"/>
                    <a:pt x="3527031" y="976718"/>
                  </a:cubicBezTo>
                  <a:close/>
                  <a:moveTo>
                    <a:pt x="768807" y="1814474"/>
                  </a:moveTo>
                  <a:cubicBezTo>
                    <a:pt x="774890" y="1814474"/>
                    <a:pt x="778128" y="1819897"/>
                    <a:pt x="778446" y="1830603"/>
                  </a:cubicBezTo>
                  <a:cubicBezTo>
                    <a:pt x="778713" y="1839531"/>
                    <a:pt x="777862" y="1848929"/>
                    <a:pt x="775919" y="1858530"/>
                  </a:cubicBezTo>
                  <a:cubicBezTo>
                    <a:pt x="759523" y="1939632"/>
                    <a:pt x="743038" y="2019744"/>
                    <a:pt x="726186" y="2101507"/>
                  </a:cubicBezTo>
                  <a:cubicBezTo>
                    <a:pt x="722642" y="2118741"/>
                    <a:pt x="718947" y="2135936"/>
                    <a:pt x="715048" y="2154097"/>
                  </a:cubicBezTo>
                  <a:lnTo>
                    <a:pt x="709231" y="2181225"/>
                  </a:lnTo>
                  <a:cubicBezTo>
                    <a:pt x="717245" y="2179066"/>
                    <a:pt x="724712" y="2176818"/>
                    <a:pt x="731964" y="2174633"/>
                  </a:cubicBezTo>
                  <a:cubicBezTo>
                    <a:pt x="747242" y="2170049"/>
                    <a:pt x="761555" y="2165731"/>
                    <a:pt x="775817" y="2161222"/>
                  </a:cubicBezTo>
                  <a:cubicBezTo>
                    <a:pt x="806488" y="2151507"/>
                    <a:pt x="837133" y="2141753"/>
                    <a:pt x="867790" y="2131999"/>
                  </a:cubicBezTo>
                  <a:cubicBezTo>
                    <a:pt x="922553" y="2114562"/>
                    <a:pt x="977303" y="2097125"/>
                    <a:pt x="1032154" y="2079967"/>
                  </a:cubicBezTo>
                  <a:cubicBezTo>
                    <a:pt x="1042415" y="2076754"/>
                    <a:pt x="1053071" y="2074125"/>
                    <a:pt x="1063371" y="2071585"/>
                  </a:cubicBezTo>
                  <a:cubicBezTo>
                    <a:pt x="1077201" y="2068169"/>
                    <a:pt x="1091501" y="2064639"/>
                    <a:pt x="1105027" y="2059647"/>
                  </a:cubicBezTo>
                  <a:cubicBezTo>
                    <a:pt x="1129068" y="2050795"/>
                    <a:pt x="1153922" y="2041639"/>
                    <a:pt x="1153883" y="2004796"/>
                  </a:cubicBezTo>
                  <a:cubicBezTo>
                    <a:pt x="1153858" y="1969604"/>
                    <a:pt x="1156639" y="1933816"/>
                    <a:pt x="1159332" y="1899196"/>
                  </a:cubicBezTo>
                  <a:cubicBezTo>
                    <a:pt x="1160551" y="1883473"/>
                    <a:pt x="1161770" y="1867750"/>
                    <a:pt x="1162748" y="1852028"/>
                  </a:cubicBezTo>
                  <a:cubicBezTo>
                    <a:pt x="1163675" y="1836991"/>
                    <a:pt x="1164475" y="1821954"/>
                    <a:pt x="1165275" y="1807057"/>
                  </a:cubicBezTo>
                  <a:lnTo>
                    <a:pt x="1166380" y="1786661"/>
                  </a:lnTo>
                  <a:cubicBezTo>
                    <a:pt x="1164882" y="1786153"/>
                    <a:pt x="1163878" y="1785899"/>
                    <a:pt x="1163104" y="1785696"/>
                  </a:cubicBezTo>
                  <a:cubicBezTo>
                    <a:pt x="1161834" y="1785353"/>
                    <a:pt x="1161135" y="1785175"/>
                    <a:pt x="1160411" y="1785162"/>
                  </a:cubicBezTo>
                  <a:lnTo>
                    <a:pt x="1159725" y="1785162"/>
                  </a:lnTo>
                  <a:cubicBezTo>
                    <a:pt x="1158024" y="1785162"/>
                    <a:pt x="1156322" y="1785200"/>
                    <a:pt x="1154620" y="1785251"/>
                  </a:cubicBezTo>
                  <a:cubicBezTo>
                    <a:pt x="1152918" y="1785289"/>
                    <a:pt x="1151216" y="1785327"/>
                    <a:pt x="1149527" y="1785327"/>
                  </a:cubicBezTo>
                  <a:lnTo>
                    <a:pt x="1148092" y="1785315"/>
                  </a:lnTo>
                  <a:cubicBezTo>
                    <a:pt x="1087716" y="1784426"/>
                    <a:pt x="1031570" y="1768284"/>
                    <a:pt x="981214" y="1737334"/>
                  </a:cubicBezTo>
                  <a:cubicBezTo>
                    <a:pt x="977684" y="1735162"/>
                    <a:pt x="975791" y="1730133"/>
                    <a:pt x="973963" y="1725269"/>
                  </a:cubicBezTo>
                  <a:cubicBezTo>
                    <a:pt x="973086" y="1722945"/>
                    <a:pt x="972210" y="1720634"/>
                    <a:pt x="971169" y="1718589"/>
                  </a:cubicBezTo>
                  <a:cubicBezTo>
                    <a:pt x="971765" y="1718894"/>
                    <a:pt x="972540" y="1718906"/>
                    <a:pt x="973327" y="1718906"/>
                  </a:cubicBezTo>
                  <a:cubicBezTo>
                    <a:pt x="974699" y="1718906"/>
                    <a:pt x="976083" y="1718868"/>
                    <a:pt x="977468" y="1718817"/>
                  </a:cubicBezTo>
                  <a:cubicBezTo>
                    <a:pt x="978852" y="1718767"/>
                    <a:pt x="980236" y="1718729"/>
                    <a:pt x="981608" y="1718729"/>
                  </a:cubicBezTo>
                  <a:cubicBezTo>
                    <a:pt x="984338" y="1718729"/>
                    <a:pt x="987882" y="1718894"/>
                    <a:pt x="990942" y="1720151"/>
                  </a:cubicBezTo>
                  <a:cubicBezTo>
                    <a:pt x="999553" y="1723694"/>
                    <a:pt x="1008049" y="1727898"/>
                    <a:pt x="1016266" y="1731962"/>
                  </a:cubicBezTo>
                  <a:cubicBezTo>
                    <a:pt x="1024051" y="1735823"/>
                    <a:pt x="1032103" y="1739811"/>
                    <a:pt x="1040244" y="1743227"/>
                  </a:cubicBezTo>
                  <a:cubicBezTo>
                    <a:pt x="1091895" y="1764906"/>
                    <a:pt x="1146619" y="1764944"/>
                    <a:pt x="1199527" y="1764982"/>
                  </a:cubicBezTo>
                  <a:cubicBezTo>
                    <a:pt x="1261440" y="1764982"/>
                    <a:pt x="1317028" y="1746173"/>
                    <a:pt x="1369644" y="1707476"/>
                  </a:cubicBezTo>
                  <a:cubicBezTo>
                    <a:pt x="1423898" y="1667586"/>
                    <a:pt x="1465262" y="1614766"/>
                    <a:pt x="1505267" y="1563687"/>
                  </a:cubicBezTo>
                  <a:cubicBezTo>
                    <a:pt x="1525917" y="1537322"/>
                    <a:pt x="1547266" y="1510068"/>
                    <a:pt x="1570240" y="1484731"/>
                  </a:cubicBezTo>
                  <a:cubicBezTo>
                    <a:pt x="1562112" y="1477733"/>
                    <a:pt x="1555153" y="1474597"/>
                    <a:pt x="1548333" y="1474597"/>
                  </a:cubicBezTo>
                  <a:cubicBezTo>
                    <a:pt x="1542656" y="1474597"/>
                    <a:pt x="1537042" y="1476832"/>
                    <a:pt x="1531162" y="1481442"/>
                  </a:cubicBezTo>
                  <a:lnTo>
                    <a:pt x="1529283" y="1482915"/>
                  </a:lnTo>
                  <a:cubicBezTo>
                    <a:pt x="1514055" y="1494866"/>
                    <a:pt x="1498295" y="1507223"/>
                    <a:pt x="1481759" y="1517700"/>
                  </a:cubicBezTo>
                  <a:lnTo>
                    <a:pt x="1476248" y="1521193"/>
                  </a:lnTo>
                  <a:cubicBezTo>
                    <a:pt x="1430756" y="1550009"/>
                    <a:pt x="1383703" y="1579803"/>
                    <a:pt x="1336344" y="1607235"/>
                  </a:cubicBezTo>
                  <a:cubicBezTo>
                    <a:pt x="1314780" y="1619732"/>
                    <a:pt x="1293812" y="1625815"/>
                    <a:pt x="1272235" y="1625815"/>
                  </a:cubicBezTo>
                  <a:cubicBezTo>
                    <a:pt x="1257300" y="1625815"/>
                    <a:pt x="1241767" y="1622780"/>
                    <a:pt x="1226057" y="1616798"/>
                  </a:cubicBezTo>
                  <a:cubicBezTo>
                    <a:pt x="1167244" y="1594396"/>
                    <a:pt x="1106233" y="1577898"/>
                    <a:pt x="1059637" y="1566037"/>
                  </a:cubicBezTo>
                  <a:cubicBezTo>
                    <a:pt x="1033322" y="1559331"/>
                    <a:pt x="1011199" y="1556219"/>
                    <a:pt x="990041" y="1556219"/>
                  </a:cubicBezTo>
                  <a:cubicBezTo>
                    <a:pt x="973556" y="1556219"/>
                    <a:pt x="958202" y="1558124"/>
                    <a:pt x="943089" y="1562061"/>
                  </a:cubicBezTo>
                  <a:cubicBezTo>
                    <a:pt x="859269" y="1583905"/>
                    <a:pt x="785279" y="1623275"/>
                    <a:pt x="716876" y="1682419"/>
                  </a:cubicBezTo>
                  <a:cubicBezTo>
                    <a:pt x="644004" y="1745437"/>
                    <a:pt x="561086" y="1822742"/>
                    <a:pt x="498652" y="1918322"/>
                  </a:cubicBezTo>
                  <a:cubicBezTo>
                    <a:pt x="487679" y="1935124"/>
                    <a:pt x="478993" y="1953463"/>
                    <a:pt x="469785" y="1972868"/>
                  </a:cubicBezTo>
                  <a:cubicBezTo>
                    <a:pt x="465404" y="1982127"/>
                    <a:pt x="460882" y="1991664"/>
                    <a:pt x="455942" y="2001405"/>
                  </a:cubicBezTo>
                  <a:cubicBezTo>
                    <a:pt x="470509" y="1993379"/>
                    <a:pt x="484454" y="1985429"/>
                    <a:pt x="498094" y="1977643"/>
                  </a:cubicBezTo>
                  <a:cubicBezTo>
                    <a:pt x="527888" y="1960664"/>
                    <a:pt x="556018" y="1944624"/>
                    <a:pt x="583768" y="1927631"/>
                  </a:cubicBezTo>
                  <a:cubicBezTo>
                    <a:pt x="621792" y="1904364"/>
                    <a:pt x="660069" y="1880095"/>
                    <a:pt x="697102" y="1856625"/>
                  </a:cubicBezTo>
                  <a:cubicBezTo>
                    <a:pt x="716838" y="1844103"/>
                    <a:pt x="736600" y="1831581"/>
                    <a:pt x="756399" y="1819148"/>
                  </a:cubicBezTo>
                  <a:cubicBezTo>
                    <a:pt x="761339" y="1816049"/>
                    <a:pt x="765517" y="1814474"/>
                    <a:pt x="768807" y="1814474"/>
                  </a:cubicBezTo>
                  <a:close/>
                  <a:moveTo>
                    <a:pt x="3459226" y="1343202"/>
                  </a:moveTo>
                  <a:cubicBezTo>
                    <a:pt x="3460813" y="1345552"/>
                    <a:pt x="3462083" y="1347482"/>
                    <a:pt x="3463163" y="1349146"/>
                  </a:cubicBezTo>
                  <a:cubicBezTo>
                    <a:pt x="3465068" y="1352041"/>
                    <a:pt x="3466439" y="1354137"/>
                    <a:pt x="3467976" y="1356042"/>
                  </a:cubicBezTo>
                  <a:cubicBezTo>
                    <a:pt x="3492474" y="1386128"/>
                    <a:pt x="3516985" y="1416189"/>
                    <a:pt x="3541496" y="1446250"/>
                  </a:cubicBezTo>
                  <a:cubicBezTo>
                    <a:pt x="3584549" y="1499044"/>
                    <a:pt x="3627589" y="1551838"/>
                    <a:pt x="3670490" y="1604746"/>
                  </a:cubicBezTo>
                  <a:cubicBezTo>
                    <a:pt x="3727627" y="1675206"/>
                    <a:pt x="3783876" y="1745246"/>
                    <a:pt x="3846220" y="1822945"/>
                  </a:cubicBezTo>
                  <a:cubicBezTo>
                    <a:pt x="3849204" y="1826666"/>
                    <a:pt x="3851567" y="1830908"/>
                    <a:pt x="3854069" y="1835404"/>
                  </a:cubicBezTo>
                  <a:cubicBezTo>
                    <a:pt x="3855288" y="1837588"/>
                    <a:pt x="3856532" y="1839836"/>
                    <a:pt x="3857917" y="1842135"/>
                  </a:cubicBezTo>
                  <a:lnTo>
                    <a:pt x="3790835" y="1853564"/>
                  </a:lnTo>
                  <a:lnTo>
                    <a:pt x="3769042" y="1857362"/>
                  </a:lnTo>
                  <a:cubicBezTo>
                    <a:pt x="3770477" y="1859610"/>
                    <a:pt x="3771925" y="1861464"/>
                    <a:pt x="3773322" y="1863255"/>
                  </a:cubicBezTo>
                  <a:cubicBezTo>
                    <a:pt x="3776192" y="1866925"/>
                    <a:pt x="3778846" y="1870303"/>
                    <a:pt x="3781640" y="1873567"/>
                  </a:cubicBezTo>
                  <a:cubicBezTo>
                    <a:pt x="3800690" y="1895716"/>
                    <a:pt x="3812184" y="1921878"/>
                    <a:pt x="3815816" y="1951304"/>
                  </a:cubicBezTo>
                  <a:cubicBezTo>
                    <a:pt x="3818623" y="1974024"/>
                    <a:pt x="3811079" y="1984248"/>
                    <a:pt x="3788930" y="1987753"/>
                  </a:cubicBezTo>
                  <a:cubicBezTo>
                    <a:pt x="3786758" y="1988096"/>
                    <a:pt x="3784612" y="1988578"/>
                    <a:pt x="3782021" y="1989150"/>
                  </a:cubicBezTo>
                  <a:lnTo>
                    <a:pt x="3777500" y="1990140"/>
                  </a:lnTo>
                  <a:lnTo>
                    <a:pt x="3786466" y="2415146"/>
                  </a:lnTo>
                  <a:lnTo>
                    <a:pt x="3852722" y="2346972"/>
                  </a:lnTo>
                  <a:lnTo>
                    <a:pt x="4038676" y="2154313"/>
                  </a:lnTo>
                  <a:cubicBezTo>
                    <a:pt x="4036441" y="2150110"/>
                    <a:pt x="4034028" y="2146274"/>
                    <a:pt x="4031665" y="2142490"/>
                  </a:cubicBezTo>
                  <a:cubicBezTo>
                    <a:pt x="4026585" y="2134387"/>
                    <a:pt x="4021797" y="2126729"/>
                    <a:pt x="4018724" y="2118347"/>
                  </a:cubicBezTo>
                  <a:cubicBezTo>
                    <a:pt x="3990301" y="2041016"/>
                    <a:pt x="3960279" y="1957984"/>
                    <a:pt x="3924236" y="1857019"/>
                  </a:cubicBezTo>
                  <a:cubicBezTo>
                    <a:pt x="3905656" y="1804962"/>
                    <a:pt x="3887152" y="1752866"/>
                    <a:pt x="3868648" y="1700771"/>
                  </a:cubicBezTo>
                  <a:cubicBezTo>
                    <a:pt x="3845394" y="1635277"/>
                    <a:pt x="3822141" y="1569770"/>
                    <a:pt x="3798697" y="1504327"/>
                  </a:cubicBezTo>
                  <a:cubicBezTo>
                    <a:pt x="3797465" y="1500886"/>
                    <a:pt x="3792562" y="1497799"/>
                    <a:pt x="3788524" y="1496390"/>
                  </a:cubicBezTo>
                  <a:cubicBezTo>
                    <a:pt x="3674960" y="1456702"/>
                    <a:pt x="3567328" y="1406512"/>
                    <a:pt x="3459479" y="1342948"/>
                  </a:cubicBezTo>
                  <a:close/>
                  <a:moveTo>
                    <a:pt x="2639377" y="2665564"/>
                  </a:moveTo>
                  <a:cubicBezTo>
                    <a:pt x="2653703" y="2657132"/>
                    <a:pt x="2667380" y="2648483"/>
                    <a:pt x="2680881" y="2639949"/>
                  </a:cubicBezTo>
                  <a:cubicBezTo>
                    <a:pt x="2710649" y="2621114"/>
                    <a:pt x="2738767" y="2603322"/>
                    <a:pt x="2768498" y="2587548"/>
                  </a:cubicBezTo>
                  <a:cubicBezTo>
                    <a:pt x="2774746" y="2584246"/>
                    <a:pt x="2780982" y="2580881"/>
                    <a:pt x="2787218" y="2577528"/>
                  </a:cubicBezTo>
                  <a:cubicBezTo>
                    <a:pt x="2843733" y="2547124"/>
                    <a:pt x="2902178" y="2515692"/>
                    <a:pt x="2968218" y="2515692"/>
                  </a:cubicBezTo>
                  <a:cubicBezTo>
                    <a:pt x="2985770" y="2515692"/>
                    <a:pt x="3003524" y="2517940"/>
                    <a:pt x="3020987" y="2522385"/>
                  </a:cubicBezTo>
                  <a:lnTo>
                    <a:pt x="3013329" y="2209241"/>
                  </a:lnTo>
                  <a:lnTo>
                    <a:pt x="2639377" y="2209063"/>
                  </a:lnTo>
                  <a:close/>
                  <a:moveTo>
                    <a:pt x="3384791" y="2005304"/>
                  </a:moveTo>
                  <a:lnTo>
                    <a:pt x="3392462" y="2773743"/>
                  </a:lnTo>
                  <a:cubicBezTo>
                    <a:pt x="3396145" y="2772410"/>
                    <a:pt x="3399307" y="2771203"/>
                    <a:pt x="3402190" y="2770111"/>
                  </a:cubicBezTo>
                  <a:cubicBezTo>
                    <a:pt x="3407676" y="2768028"/>
                    <a:pt x="3412413" y="2766225"/>
                    <a:pt x="3416223" y="2763342"/>
                  </a:cubicBezTo>
                  <a:cubicBezTo>
                    <a:pt x="3428072" y="2754388"/>
                    <a:pt x="3440328" y="2745486"/>
                    <a:pt x="3452190" y="2736888"/>
                  </a:cubicBezTo>
                  <a:cubicBezTo>
                    <a:pt x="3482416" y="2714942"/>
                    <a:pt x="3513658" y="2692260"/>
                    <a:pt x="3541077" y="2666415"/>
                  </a:cubicBezTo>
                  <a:cubicBezTo>
                    <a:pt x="3589058" y="2621191"/>
                    <a:pt x="3636086" y="2573324"/>
                    <a:pt x="3681564" y="2527045"/>
                  </a:cubicBezTo>
                  <a:cubicBezTo>
                    <a:pt x="3704475" y="2503728"/>
                    <a:pt x="3728173" y="2479611"/>
                    <a:pt x="3751694" y="2456129"/>
                  </a:cubicBezTo>
                  <a:cubicBezTo>
                    <a:pt x="3761066" y="2446782"/>
                    <a:pt x="3765067" y="2436990"/>
                    <a:pt x="3765067" y="2423414"/>
                  </a:cubicBezTo>
                  <a:cubicBezTo>
                    <a:pt x="3765105" y="2324214"/>
                    <a:pt x="3765448" y="2223350"/>
                    <a:pt x="3765791" y="2125814"/>
                  </a:cubicBezTo>
                  <a:lnTo>
                    <a:pt x="3766184" y="2005838"/>
                  </a:lnTo>
                  <a:cubicBezTo>
                    <a:pt x="3766197" y="2002383"/>
                    <a:pt x="3765854" y="1998891"/>
                    <a:pt x="3765524" y="1995512"/>
                  </a:cubicBezTo>
                  <a:cubicBezTo>
                    <a:pt x="3765372" y="1993912"/>
                    <a:pt x="3765219" y="1992325"/>
                    <a:pt x="3765092" y="1990737"/>
                  </a:cubicBezTo>
                  <a:lnTo>
                    <a:pt x="3765080" y="1990559"/>
                  </a:lnTo>
                  <a:close/>
                  <a:moveTo>
                    <a:pt x="2235860" y="2918002"/>
                  </a:moveTo>
                  <a:cubicBezTo>
                    <a:pt x="2240178" y="2915818"/>
                    <a:pt x="2244051" y="2913608"/>
                    <a:pt x="2247785" y="2911475"/>
                  </a:cubicBezTo>
                  <a:cubicBezTo>
                    <a:pt x="2255418" y="2907118"/>
                    <a:pt x="2262517" y="2903067"/>
                    <a:pt x="2269477" y="2898787"/>
                  </a:cubicBezTo>
                  <a:cubicBezTo>
                    <a:pt x="2302776" y="2878328"/>
                    <a:pt x="2336063" y="2857830"/>
                    <a:pt x="2369350" y="2837332"/>
                  </a:cubicBezTo>
                  <a:cubicBezTo>
                    <a:pt x="2447658" y="2789123"/>
                    <a:pt x="2528646" y="2739263"/>
                    <a:pt x="2608465" y="2690507"/>
                  </a:cubicBezTo>
                  <a:cubicBezTo>
                    <a:pt x="2620924" y="2682900"/>
                    <a:pt x="2623312" y="2673845"/>
                    <a:pt x="2623121" y="2661704"/>
                  </a:cubicBezTo>
                  <a:cubicBezTo>
                    <a:pt x="2621457" y="2548699"/>
                    <a:pt x="2620340" y="2435529"/>
                    <a:pt x="2619222" y="2319883"/>
                  </a:cubicBezTo>
                  <a:cubicBezTo>
                    <a:pt x="2618993" y="2295512"/>
                    <a:pt x="2619057" y="2270721"/>
                    <a:pt x="2619121" y="2246744"/>
                  </a:cubicBezTo>
                  <a:cubicBezTo>
                    <a:pt x="2619159" y="2235517"/>
                    <a:pt x="2619171" y="2224278"/>
                    <a:pt x="2619171" y="2213038"/>
                  </a:cubicBezTo>
                  <a:lnTo>
                    <a:pt x="2228875" y="2212860"/>
                  </a:lnTo>
                  <a:close/>
                  <a:moveTo>
                    <a:pt x="4643005" y="1857908"/>
                  </a:moveTo>
                  <a:cubicBezTo>
                    <a:pt x="4623168" y="1857908"/>
                    <a:pt x="4603534" y="1859889"/>
                    <a:pt x="4584636" y="1863801"/>
                  </a:cubicBezTo>
                  <a:cubicBezTo>
                    <a:pt x="4542256" y="1872576"/>
                    <a:pt x="4500689" y="1886534"/>
                    <a:pt x="4458296" y="1901278"/>
                  </a:cubicBezTo>
                  <a:cubicBezTo>
                    <a:pt x="4394441" y="1923465"/>
                    <a:pt x="4330992" y="1954695"/>
                    <a:pt x="4264355" y="1996719"/>
                  </a:cubicBezTo>
                  <a:cubicBezTo>
                    <a:pt x="4255858" y="2002078"/>
                    <a:pt x="4248734" y="2007717"/>
                    <a:pt x="4254576" y="2017915"/>
                  </a:cubicBezTo>
                  <a:cubicBezTo>
                    <a:pt x="4256646" y="2021535"/>
                    <a:pt x="4258640" y="2025256"/>
                    <a:pt x="4260646" y="2029002"/>
                  </a:cubicBezTo>
                  <a:cubicBezTo>
                    <a:pt x="4267187" y="2041207"/>
                    <a:pt x="4273969" y="2053843"/>
                    <a:pt x="4283646" y="2063102"/>
                  </a:cubicBezTo>
                  <a:cubicBezTo>
                    <a:pt x="4295241" y="2074189"/>
                    <a:pt x="4306862" y="2085263"/>
                    <a:pt x="4318495" y="2096338"/>
                  </a:cubicBezTo>
                  <a:cubicBezTo>
                    <a:pt x="4407408" y="2181034"/>
                    <a:pt x="4499356" y="2268626"/>
                    <a:pt x="4578007" y="2366200"/>
                  </a:cubicBezTo>
                  <a:cubicBezTo>
                    <a:pt x="4591977" y="2383523"/>
                    <a:pt x="4605883" y="2401379"/>
                    <a:pt x="4619320" y="2418651"/>
                  </a:cubicBezTo>
                  <a:cubicBezTo>
                    <a:pt x="4628743" y="2430754"/>
                    <a:pt x="4638179" y="2442857"/>
                    <a:pt x="4647692" y="2454871"/>
                  </a:cubicBezTo>
                  <a:cubicBezTo>
                    <a:pt x="4661357" y="2472156"/>
                    <a:pt x="4675098" y="2489365"/>
                    <a:pt x="4688840" y="2506586"/>
                  </a:cubicBezTo>
                  <a:cubicBezTo>
                    <a:pt x="4716399" y="2541104"/>
                    <a:pt x="4744885" y="2576791"/>
                    <a:pt x="4772279" y="2612377"/>
                  </a:cubicBezTo>
                  <a:cubicBezTo>
                    <a:pt x="4785436" y="2629471"/>
                    <a:pt x="4797183" y="2648127"/>
                    <a:pt x="4808550" y="2666174"/>
                  </a:cubicBezTo>
                  <a:cubicBezTo>
                    <a:pt x="4811712" y="2671203"/>
                    <a:pt x="4814874" y="2676220"/>
                    <a:pt x="4818062" y="2681224"/>
                  </a:cubicBezTo>
                  <a:cubicBezTo>
                    <a:pt x="4843907" y="2721635"/>
                    <a:pt x="4869281" y="2762123"/>
                    <a:pt x="4893043" y="2800134"/>
                  </a:cubicBezTo>
                  <a:cubicBezTo>
                    <a:pt x="4893894" y="2801480"/>
                    <a:pt x="4893983" y="2803359"/>
                    <a:pt x="4894072" y="2805544"/>
                  </a:cubicBezTo>
                  <a:cubicBezTo>
                    <a:pt x="4894122" y="2806700"/>
                    <a:pt x="4894173" y="2807931"/>
                    <a:pt x="4894351" y="2809240"/>
                  </a:cubicBezTo>
                  <a:lnTo>
                    <a:pt x="4812614" y="2816326"/>
                  </a:lnTo>
                  <a:lnTo>
                    <a:pt x="4769764" y="2820136"/>
                  </a:lnTo>
                  <a:cubicBezTo>
                    <a:pt x="4775454" y="2835897"/>
                    <a:pt x="4786185" y="2848711"/>
                    <a:pt x="4796548" y="2861106"/>
                  </a:cubicBezTo>
                  <a:cubicBezTo>
                    <a:pt x="4813617" y="2881503"/>
                    <a:pt x="4829733" y="2900768"/>
                    <a:pt x="4825174" y="2930652"/>
                  </a:cubicBezTo>
                  <a:lnTo>
                    <a:pt x="5337517" y="2930855"/>
                  </a:lnTo>
                  <a:cubicBezTo>
                    <a:pt x="5338114" y="2928632"/>
                    <a:pt x="5338508" y="2927019"/>
                    <a:pt x="5338813" y="2925686"/>
                  </a:cubicBezTo>
                  <a:cubicBezTo>
                    <a:pt x="5339346" y="2923476"/>
                    <a:pt x="5339689" y="2922028"/>
                    <a:pt x="5339638" y="2920606"/>
                  </a:cubicBezTo>
                  <a:cubicBezTo>
                    <a:pt x="5338648" y="2895803"/>
                    <a:pt x="5337860" y="2870974"/>
                    <a:pt x="5337073" y="2846158"/>
                  </a:cubicBezTo>
                  <a:cubicBezTo>
                    <a:pt x="5335244" y="2789237"/>
                    <a:pt x="5333365" y="2730373"/>
                    <a:pt x="5329148" y="2672651"/>
                  </a:cubicBezTo>
                  <a:cubicBezTo>
                    <a:pt x="5320309" y="2551684"/>
                    <a:pt x="5274627" y="2442260"/>
                    <a:pt x="5228590" y="2340559"/>
                  </a:cubicBezTo>
                  <a:cubicBezTo>
                    <a:pt x="5191836" y="2259342"/>
                    <a:pt x="5138432" y="2188400"/>
                    <a:pt x="5082349" y="2116861"/>
                  </a:cubicBezTo>
                  <a:cubicBezTo>
                    <a:pt x="4994313" y="2004580"/>
                    <a:pt x="4898174" y="1929726"/>
                    <a:pt x="4788446" y="1888020"/>
                  </a:cubicBezTo>
                  <a:cubicBezTo>
                    <a:pt x="4735156" y="1867750"/>
                    <a:pt x="4687570" y="1857908"/>
                    <a:pt x="4643005" y="1857908"/>
                  </a:cubicBezTo>
                  <a:close/>
                  <a:moveTo>
                    <a:pt x="4052811" y="2171776"/>
                  </a:moveTo>
                  <a:cubicBezTo>
                    <a:pt x="4051173" y="2173249"/>
                    <a:pt x="4049623" y="2174582"/>
                    <a:pt x="4048150" y="2175852"/>
                  </a:cubicBezTo>
                  <a:cubicBezTo>
                    <a:pt x="4045165" y="2178431"/>
                    <a:pt x="4042587" y="2180666"/>
                    <a:pt x="4040174" y="2183142"/>
                  </a:cubicBezTo>
                  <a:cubicBezTo>
                    <a:pt x="4019118" y="2204796"/>
                    <a:pt x="3998175" y="2226564"/>
                    <a:pt x="3977246" y="2248331"/>
                  </a:cubicBezTo>
                  <a:cubicBezTo>
                    <a:pt x="3928592" y="2298915"/>
                    <a:pt x="3878287" y="2351214"/>
                    <a:pt x="3827246" y="2401062"/>
                  </a:cubicBezTo>
                  <a:cubicBezTo>
                    <a:pt x="3791407" y="2436050"/>
                    <a:pt x="3779672" y="2467978"/>
                    <a:pt x="3788016" y="2507792"/>
                  </a:cubicBezTo>
                  <a:cubicBezTo>
                    <a:pt x="3788409" y="2509761"/>
                    <a:pt x="3788333" y="2511869"/>
                    <a:pt x="3788257" y="2513901"/>
                  </a:cubicBezTo>
                  <a:cubicBezTo>
                    <a:pt x="3788232" y="2514790"/>
                    <a:pt x="3788194" y="2515679"/>
                    <a:pt x="3788194" y="2516555"/>
                  </a:cubicBezTo>
                  <a:lnTo>
                    <a:pt x="3789603" y="2923489"/>
                  </a:lnTo>
                  <a:cubicBezTo>
                    <a:pt x="3789616" y="2928137"/>
                    <a:pt x="3789603" y="2945396"/>
                    <a:pt x="3789603" y="2945396"/>
                  </a:cubicBezTo>
                  <a:lnTo>
                    <a:pt x="3990035" y="2943161"/>
                  </a:lnTo>
                  <a:lnTo>
                    <a:pt x="4348695" y="2938830"/>
                  </a:lnTo>
                  <a:cubicBezTo>
                    <a:pt x="4341444" y="2915792"/>
                    <a:pt x="4354626" y="2909062"/>
                    <a:pt x="4368761" y="2904109"/>
                  </a:cubicBezTo>
                  <a:cubicBezTo>
                    <a:pt x="4372368" y="2902851"/>
                    <a:pt x="4376013" y="2901695"/>
                    <a:pt x="4379671" y="2900540"/>
                  </a:cubicBezTo>
                  <a:cubicBezTo>
                    <a:pt x="4384408" y="2899029"/>
                    <a:pt x="4389132" y="2897530"/>
                    <a:pt x="4393780" y="2895803"/>
                  </a:cubicBezTo>
                  <a:lnTo>
                    <a:pt x="4403712" y="2892094"/>
                  </a:lnTo>
                  <a:cubicBezTo>
                    <a:pt x="4446828" y="2876041"/>
                    <a:pt x="4491405" y="2859443"/>
                    <a:pt x="4535106" y="2842704"/>
                  </a:cubicBezTo>
                  <a:cubicBezTo>
                    <a:pt x="4541240" y="2840367"/>
                    <a:pt x="4547095" y="2837014"/>
                    <a:pt x="4552772" y="2833789"/>
                  </a:cubicBezTo>
                  <a:cubicBezTo>
                    <a:pt x="4555439" y="2832277"/>
                    <a:pt x="4558093" y="2830753"/>
                    <a:pt x="4560798" y="2829331"/>
                  </a:cubicBezTo>
                  <a:lnTo>
                    <a:pt x="4560417" y="2828137"/>
                  </a:lnTo>
                  <a:lnTo>
                    <a:pt x="4559300" y="2825813"/>
                  </a:lnTo>
                  <a:cubicBezTo>
                    <a:pt x="4555693" y="2825521"/>
                    <a:pt x="4552226" y="2825419"/>
                    <a:pt x="4548771" y="2825318"/>
                  </a:cubicBezTo>
                  <a:cubicBezTo>
                    <a:pt x="4540605" y="2825089"/>
                    <a:pt x="4532185" y="2824835"/>
                    <a:pt x="4524108" y="2823400"/>
                  </a:cubicBezTo>
                  <a:cubicBezTo>
                    <a:pt x="4517669" y="2822257"/>
                    <a:pt x="4510684" y="2818218"/>
                    <a:pt x="4507128" y="2813583"/>
                  </a:cubicBezTo>
                  <a:cubicBezTo>
                    <a:pt x="4491228" y="2792869"/>
                    <a:pt x="4474895" y="2770517"/>
                    <a:pt x="4454194" y="2741117"/>
                  </a:cubicBezTo>
                  <a:cubicBezTo>
                    <a:pt x="4385119" y="2643035"/>
                    <a:pt x="4316107" y="2544914"/>
                    <a:pt x="4247083" y="2446807"/>
                  </a:cubicBezTo>
                  <a:lnTo>
                    <a:pt x="4113745" y="2257247"/>
                  </a:lnTo>
                  <a:cubicBezTo>
                    <a:pt x="4100144" y="2237930"/>
                    <a:pt x="4086453" y="2218690"/>
                    <a:pt x="4072547" y="2199170"/>
                  </a:cubicBezTo>
                  <a:lnTo>
                    <a:pt x="4052963" y="2171649"/>
                  </a:lnTo>
                  <a:close/>
                  <a:moveTo>
                    <a:pt x="3758310" y="2477414"/>
                  </a:moveTo>
                  <a:cubicBezTo>
                    <a:pt x="3755212" y="2480221"/>
                    <a:pt x="3752811" y="2482380"/>
                    <a:pt x="3750513" y="2484653"/>
                  </a:cubicBezTo>
                  <a:cubicBezTo>
                    <a:pt x="3730244" y="2504706"/>
                    <a:pt x="3710089" y="2524874"/>
                    <a:pt x="3689921" y="2545041"/>
                  </a:cubicBezTo>
                  <a:cubicBezTo>
                    <a:pt x="3642766" y="2592197"/>
                    <a:pt x="3594011" y="2640965"/>
                    <a:pt x="3544697" y="2687497"/>
                  </a:cubicBezTo>
                  <a:cubicBezTo>
                    <a:pt x="3519170" y="2711589"/>
                    <a:pt x="3490188" y="2732913"/>
                    <a:pt x="3462159" y="2753537"/>
                  </a:cubicBezTo>
                  <a:cubicBezTo>
                    <a:pt x="3454146" y="2759430"/>
                    <a:pt x="3446145" y="2765323"/>
                    <a:pt x="3438220" y="2771279"/>
                  </a:cubicBezTo>
                  <a:cubicBezTo>
                    <a:pt x="3432898" y="2775267"/>
                    <a:pt x="3426294" y="2778404"/>
                    <a:pt x="3419906" y="2781439"/>
                  </a:cubicBezTo>
                  <a:cubicBezTo>
                    <a:pt x="3409365" y="2786456"/>
                    <a:pt x="3399396" y="2791193"/>
                    <a:pt x="3395091" y="2799372"/>
                  </a:cubicBezTo>
                  <a:cubicBezTo>
                    <a:pt x="3389909" y="2809252"/>
                    <a:pt x="3391255" y="2822714"/>
                    <a:pt x="3392551" y="2835732"/>
                  </a:cubicBezTo>
                  <a:cubicBezTo>
                    <a:pt x="3393135" y="2841561"/>
                    <a:pt x="3393732" y="2847581"/>
                    <a:pt x="3393744" y="2853207"/>
                  </a:cubicBezTo>
                  <a:cubicBezTo>
                    <a:pt x="3393795" y="2875724"/>
                    <a:pt x="3393782" y="2898241"/>
                    <a:pt x="3393770" y="2919945"/>
                  </a:cubicBezTo>
                  <a:lnTo>
                    <a:pt x="3393770" y="2945612"/>
                  </a:lnTo>
                  <a:lnTo>
                    <a:pt x="3770007" y="2945790"/>
                  </a:lnTo>
                  <a:lnTo>
                    <a:pt x="3764279" y="2472004"/>
                  </a:lnTo>
                  <a:close/>
                  <a:moveTo>
                    <a:pt x="3042500" y="2566111"/>
                  </a:moveTo>
                  <a:lnTo>
                    <a:pt x="3044431" y="2696298"/>
                  </a:lnTo>
                  <a:lnTo>
                    <a:pt x="3048419" y="2949460"/>
                  </a:lnTo>
                  <a:lnTo>
                    <a:pt x="3380562" y="2949638"/>
                  </a:lnTo>
                  <a:lnTo>
                    <a:pt x="3380752" y="2797797"/>
                  </a:lnTo>
                  <a:cubicBezTo>
                    <a:pt x="3375405" y="2798178"/>
                    <a:pt x="3370389" y="2798838"/>
                    <a:pt x="3365449" y="2799499"/>
                  </a:cubicBezTo>
                  <a:cubicBezTo>
                    <a:pt x="3354717" y="2800934"/>
                    <a:pt x="3344583" y="2802293"/>
                    <a:pt x="3334334" y="2802394"/>
                  </a:cubicBezTo>
                  <a:cubicBezTo>
                    <a:pt x="3329838" y="2802445"/>
                    <a:pt x="3325317" y="2802572"/>
                    <a:pt x="3320783" y="2802686"/>
                  </a:cubicBezTo>
                  <a:cubicBezTo>
                    <a:pt x="3314928" y="2802851"/>
                    <a:pt x="3309048" y="2803004"/>
                    <a:pt x="3303193" y="2803004"/>
                  </a:cubicBezTo>
                  <a:cubicBezTo>
                    <a:pt x="3282886" y="2803004"/>
                    <a:pt x="3261398" y="2801302"/>
                    <a:pt x="3241814" y="2788958"/>
                  </a:cubicBezTo>
                  <a:cubicBezTo>
                    <a:pt x="3198202" y="2761462"/>
                    <a:pt x="3162909" y="2726194"/>
                    <a:pt x="3136925" y="2684132"/>
                  </a:cubicBezTo>
                  <a:lnTo>
                    <a:pt x="3134867" y="2680817"/>
                  </a:lnTo>
                  <a:cubicBezTo>
                    <a:pt x="3123095" y="2661767"/>
                    <a:pt x="3110915" y="2642057"/>
                    <a:pt x="3097199" y="2623985"/>
                  </a:cubicBezTo>
                  <a:cubicBezTo>
                    <a:pt x="3086265" y="2609583"/>
                    <a:pt x="3074047" y="2595778"/>
                    <a:pt x="3062236" y="2582417"/>
                  </a:cubicBezTo>
                  <a:cubicBezTo>
                    <a:pt x="3056991" y="2576499"/>
                    <a:pt x="3051746" y="2570568"/>
                    <a:pt x="3046603" y="2564574"/>
                  </a:cubicBezTo>
                  <a:lnTo>
                    <a:pt x="3046514" y="2564472"/>
                  </a:lnTo>
                  <a:close/>
                  <a:moveTo>
                    <a:pt x="2971165" y="2535047"/>
                  </a:moveTo>
                  <a:cubicBezTo>
                    <a:pt x="2947073" y="2535047"/>
                    <a:pt x="2923095" y="2539517"/>
                    <a:pt x="2899867" y="2548318"/>
                  </a:cubicBezTo>
                  <a:cubicBezTo>
                    <a:pt x="2819946" y="2578608"/>
                    <a:pt x="2739948" y="2622943"/>
                    <a:pt x="2648089" y="2687840"/>
                  </a:cubicBezTo>
                  <a:cubicBezTo>
                    <a:pt x="2643746" y="2690901"/>
                    <a:pt x="2639974" y="2698280"/>
                    <a:pt x="2640037" y="2703626"/>
                  </a:cubicBezTo>
                  <a:cubicBezTo>
                    <a:pt x="2640495" y="2747721"/>
                    <a:pt x="2641231" y="2791828"/>
                    <a:pt x="2641968" y="2835922"/>
                  </a:cubicBezTo>
                  <a:cubicBezTo>
                    <a:pt x="2642527" y="2869247"/>
                    <a:pt x="2643085" y="2902572"/>
                    <a:pt x="2643517" y="2935897"/>
                  </a:cubicBezTo>
                  <a:cubicBezTo>
                    <a:pt x="2643720" y="2950603"/>
                    <a:pt x="2648889" y="2955823"/>
                    <a:pt x="2663266" y="2955823"/>
                  </a:cubicBezTo>
                  <a:lnTo>
                    <a:pt x="2664510" y="2955810"/>
                  </a:lnTo>
                  <a:cubicBezTo>
                    <a:pt x="2741676" y="2954299"/>
                    <a:pt x="2820136" y="2953600"/>
                    <a:pt x="2896019" y="2952940"/>
                  </a:cubicBezTo>
                  <a:lnTo>
                    <a:pt x="2923247" y="2952699"/>
                  </a:lnTo>
                  <a:cubicBezTo>
                    <a:pt x="2936595" y="2952572"/>
                    <a:pt x="2949943" y="2952546"/>
                    <a:pt x="2963379" y="2952546"/>
                  </a:cubicBezTo>
                  <a:cubicBezTo>
                    <a:pt x="2974492" y="2952546"/>
                    <a:pt x="3020060" y="2952648"/>
                    <a:pt x="3031845" y="2952648"/>
                  </a:cubicBezTo>
                  <a:lnTo>
                    <a:pt x="3032061" y="2944647"/>
                  </a:lnTo>
                  <a:cubicBezTo>
                    <a:pt x="3032086" y="2940138"/>
                    <a:pt x="3032099" y="2936405"/>
                    <a:pt x="3032010" y="2932671"/>
                  </a:cubicBezTo>
                  <a:cubicBezTo>
                    <a:pt x="3028632" y="2811272"/>
                    <a:pt x="3025266" y="2689872"/>
                    <a:pt x="3021825" y="2568473"/>
                  </a:cubicBezTo>
                  <a:cubicBezTo>
                    <a:pt x="3021101" y="2542882"/>
                    <a:pt x="3017126" y="2538641"/>
                    <a:pt x="2991523" y="2536075"/>
                  </a:cubicBezTo>
                  <a:cubicBezTo>
                    <a:pt x="2984728" y="2535389"/>
                    <a:pt x="2977870" y="2535047"/>
                    <a:pt x="2971165" y="2535047"/>
                  </a:cubicBezTo>
                  <a:close/>
                  <a:moveTo>
                    <a:pt x="2622994" y="2705354"/>
                  </a:moveTo>
                  <a:cubicBezTo>
                    <a:pt x="2618028" y="2708694"/>
                    <a:pt x="2613444" y="2711869"/>
                    <a:pt x="2609075" y="2714891"/>
                  </a:cubicBezTo>
                  <a:cubicBezTo>
                    <a:pt x="2600071" y="2721114"/>
                    <a:pt x="2592298" y="2726486"/>
                    <a:pt x="2584030" y="2731452"/>
                  </a:cubicBezTo>
                  <a:cubicBezTo>
                    <a:pt x="2475839" y="2796628"/>
                    <a:pt x="2360739" y="2865907"/>
                    <a:pt x="2247430" y="2933407"/>
                  </a:cubicBezTo>
                  <a:cubicBezTo>
                    <a:pt x="2237041" y="2939592"/>
                    <a:pt x="2231136" y="2945853"/>
                    <a:pt x="2236050" y="2956280"/>
                  </a:cubicBezTo>
                  <a:lnTo>
                    <a:pt x="2623083" y="2956382"/>
                  </a:lnTo>
                  <a:lnTo>
                    <a:pt x="2623273" y="2705163"/>
                  </a:lnTo>
                  <a:close/>
                  <a:moveTo>
                    <a:pt x="1866557" y="1106525"/>
                  </a:moveTo>
                  <a:lnTo>
                    <a:pt x="1886089" y="1123492"/>
                  </a:lnTo>
                  <a:lnTo>
                    <a:pt x="1943303" y="1172159"/>
                  </a:lnTo>
                  <a:lnTo>
                    <a:pt x="1965464" y="1125702"/>
                  </a:lnTo>
                  <a:lnTo>
                    <a:pt x="1982038" y="1090536"/>
                  </a:lnTo>
                  <a:lnTo>
                    <a:pt x="1963496" y="1064767"/>
                  </a:lnTo>
                  <a:close/>
                  <a:moveTo>
                    <a:pt x="1375537" y="3343910"/>
                  </a:moveTo>
                  <a:cubicBezTo>
                    <a:pt x="1364564" y="3343910"/>
                    <a:pt x="1362722" y="3352520"/>
                    <a:pt x="1361262" y="3359429"/>
                  </a:cubicBezTo>
                  <a:cubicBezTo>
                    <a:pt x="1358442" y="3372599"/>
                    <a:pt x="1355864" y="3385820"/>
                    <a:pt x="1353299" y="3399040"/>
                  </a:cubicBezTo>
                  <a:cubicBezTo>
                    <a:pt x="1350556" y="3413150"/>
                    <a:pt x="1347711" y="3427729"/>
                    <a:pt x="1344625" y="3442004"/>
                  </a:cubicBezTo>
                  <a:cubicBezTo>
                    <a:pt x="1342974" y="3449574"/>
                    <a:pt x="1343355" y="3454323"/>
                    <a:pt x="1345831" y="3457422"/>
                  </a:cubicBezTo>
                  <a:cubicBezTo>
                    <a:pt x="1348257" y="3460445"/>
                    <a:pt x="1352727" y="3461867"/>
                    <a:pt x="1359903" y="3461918"/>
                  </a:cubicBezTo>
                  <a:cubicBezTo>
                    <a:pt x="1378305" y="3462032"/>
                    <a:pt x="1397012" y="3462566"/>
                    <a:pt x="1415110" y="3463074"/>
                  </a:cubicBezTo>
                  <a:cubicBezTo>
                    <a:pt x="1432178" y="3463556"/>
                    <a:pt x="1449819" y="3464052"/>
                    <a:pt x="1467180" y="3464204"/>
                  </a:cubicBezTo>
                  <a:cubicBezTo>
                    <a:pt x="1486954" y="3464382"/>
                    <a:pt x="1506740" y="3464433"/>
                    <a:pt x="1526527" y="3464433"/>
                  </a:cubicBezTo>
                  <a:cubicBezTo>
                    <a:pt x="1541322" y="3464433"/>
                    <a:pt x="1600504" y="3464318"/>
                    <a:pt x="1615300" y="3464318"/>
                  </a:cubicBezTo>
                  <a:lnTo>
                    <a:pt x="1615757" y="3462274"/>
                  </a:lnTo>
                  <a:lnTo>
                    <a:pt x="1616075" y="3460115"/>
                  </a:lnTo>
                  <a:cubicBezTo>
                    <a:pt x="1615249" y="3459505"/>
                    <a:pt x="1614525" y="3459060"/>
                    <a:pt x="1613801" y="3458603"/>
                  </a:cubicBezTo>
                  <a:cubicBezTo>
                    <a:pt x="1612252" y="3457638"/>
                    <a:pt x="1610715" y="3456686"/>
                    <a:pt x="1609051" y="3455974"/>
                  </a:cubicBezTo>
                  <a:cubicBezTo>
                    <a:pt x="1601838" y="3452901"/>
                    <a:pt x="1594548" y="3449954"/>
                    <a:pt x="1587271" y="3446995"/>
                  </a:cubicBezTo>
                  <a:cubicBezTo>
                    <a:pt x="1572552" y="3441014"/>
                    <a:pt x="1557324" y="3434829"/>
                    <a:pt x="1542834" y="3427755"/>
                  </a:cubicBezTo>
                  <a:lnTo>
                    <a:pt x="1539735" y="3426256"/>
                  </a:lnTo>
                  <a:cubicBezTo>
                    <a:pt x="1510207" y="3411905"/>
                    <a:pt x="1479664" y="3397072"/>
                    <a:pt x="1472476" y="3358565"/>
                  </a:cubicBezTo>
                  <a:cubicBezTo>
                    <a:pt x="1471561" y="3353689"/>
                    <a:pt x="1461858" y="3347783"/>
                    <a:pt x="1455712" y="3347300"/>
                  </a:cubicBezTo>
                  <a:cubicBezTo>
                    <a:pt x="1439976" y="3346069"/>
                    <a:pt x="1423911" y="3345586"/>
                    <a:pt x="1408391" y="3345129"/>
                  </a:cubicBezTo>
                  <a:cubicBezTo>
                    <a:pt x="1397825" y="3344811"/>
                    <a:pt x="1387259" y="3344494"/>
                    <a:pt x="1376705" y="3343948"/>
                  </a:cubicBezTo>
                  <a:close/>
                  <a:moveTo>
                    <a:pt x="753706" y="3871163"/>
                  </a:moveTo>
                  <a:cubicBezTo>
                    <a:pt x="779030" y="3871163"/>
                    <a:pt x="804735" y="3872128"/>
                    <a:pt x="829589" y="3873068"/>
                  </a:cubicBezTo>
                  <a:cubicBezTo>
                    <a:pt x="854430" y="3874008"/>
                    <a:pt x="880135" y="3874973"/>
                    <a:pt x="905433" y="3874973"/>
                  </a:cubicBezTo>
                  <a:cubicBezTo>
                    <a:pt x="951864" y="3874973"/>
                    <a:pt x="989711" y="3871595"/>
                    <a:pt x="1024534" y="3864330"/>
                  </a:cubicBezTo>
                  <a:cubicBezTo>
                    <a:pt x="1023569" y="3863352"/>
                    <a:pt x="1022819" y="3862819"/>
                    <a:pt x="1022210" y="3862400"/>
                  </a:cubicBezTo>
                  <a:cubicBezTo>
                    <a:pt x="1021219" y="3861701"/>
                    <a:pt x="1020622" y="3861269"/>
                    <a:pt x="1019937" y="3861104"/>
                  </a:cubicBezTo>
                  <a:cubicBezTo>
                    <a:pt x="1016571" y="3860279"/>
                    <a:pt x="1013180" y="3859542"/>
                    <a:pt x="1009789" y="3858818"/>
                  </a:cubicBezTo>
                  <a:cubicBezTo>
                    <a:pt x="1003541" y="3857459"/>
                    <a:pt x="997089" y="3856062"/>
                    <a:pt x="990930" y="3854107"/>
                  </a:cubicBezTo>
                  <a:cubicBezTo>
                    <a:pt x="934720" y="3836263"/>
                    <a:pt x="881684" y="3809314"/>
                    <a:pt x="874128" y="3733660"/>
                  </a:cubicBezTo>
                  <a:lnTo>
                    <a:pt x="739559" y="3733495"/>
                  </a:lnTo>
                  <a:lnTo>
                    <a:pt x="735799" y="3812298"/>
                  </a:lnTo>
                  <a:lnTo>
                    <a:pt x="733132" y="3871188"/>
                  </a:lnTo>
                  <a:cubicBezTo>
                    <a:pt x="734580" y="3871201"/>
                    <a:pt x="748334" y="3871163"/>
                    <a:pt x="753706" y="3871163"/>
                  </a:cubicBezTo>
                  <a:close/>
                  <a:moveTo>
                    <a:pt x="1098029" y="2582443"/>
                  </a:moveTo>
                  <a:cubicBezTo>
                    <a:pt x="1096276" y="2595549"/>
                    <a:pt x="1094447" y="2608529"/>
                    <a:pt x="1092644" y="2621445"/>
                  </a:cubicBezTo>
                  <a:cubicBezTo>
                    <a:pt x="1088542" y="2650769"/>
                    <a:pt x="1084668" y="2678468"/>
                    <a:pt x="1081493" y="2706878"/>
                  </a:cubicBezTo>
                  <a:cubicBezTo>
                    <a:pt x="1078903" y="2729966"/>
                    <a:pt x="1076845" y="2753512"/>
                    <a:pt x="1074864" y="2776296"/>
                  </a:cubicBezTo>
                  <a:cubicBezTo>
                    <a:pt x="1071333" y="2816771"/>
                    <a:pt x="1067676" y="2858642"/>
                    <a:pt x="1060932" y="2899283"/>
                  </a:cubicBezTo>
                  <a:cubicBezTo>
                    <a:pt x="1052944" y="2947339"/>
                    <a:pt x="1042492" y="2995815"/>
                    <a:pt x="1032382" y="3042691"/>
                  </a:cubicBezTo>
                  <a:cubicBezTo>
                    <a:pt x="1024966" y="3077044"/>
                    <a:pt x="1017308" y="3112554"/>
                    <a:pt x="1010678" y="3147644"/>
                  </a:cubicBezTo>
                  <a:cubicBezTo>
                    <a:pt x="984021" y="3288626"/>
                    <a:pt x="969098" y="3433559"/>
                    <a:pt x="954659" y="3573716"/>
                  </a:cubicBezTo>
                  <a:cubicBezTo>
                    <a:pt x="951128" y="3607917"/>
                    <a:pt x="947610" y="3642118"/>
                    <a:pt x="943914" y="3676294"/>
                  </a:cubicBezTo>
                  <a:lnTo>
                    <a:pt x="943851" y="3676967"/>
                  </a:lnTo>
                  <a:cubicBezTo>
                    <a:pt x="938758" y="3724198"/>
                    <a:pt x="938555" y="3726040"/>
                    <a:pt x="894486" y="3737406"/>
                  </a:cubicBezTo>
                  <a:cubicBezTo>
                    <a:pt x="897991" y="3769867"/>
                    <a:pt x="917308" y="3793959"/>
                    <a:pt x="953388" y="3811257"/>
                  </a:cubicBezTo>
                  <a:cubicBezTo>
                    <a:pt x="980033" y="3824033"/>
                    <a:pt x="1009002" y="3833088"/>
                    <a:pt x="1037031" y="3841838"/>
                  </a:cubicBezTo>
                  <a:cubicBezTo>
                    <a:pt x="1042682" y="3843604"/>
                    <a:pt x="1048334" y="3845356"/>
                    <a:pt x="1053947" y="3847160"/>
                  </a:cubicBezTo>
                  <a:cubicBezTo>
                    <a:pt x="1068806" y="3851884"/>
                    <a:pt x="1082827" y="3856354"/>
                    <a:pt x="1081722" y="3874985"/>
                  </a:cubicBezTo>
                  <a:lnTo>
                    <a:pt x="1204734" y="3875176"/>
                  </a:lnTo>
                  <a:lnTo>
                    <a:pt x="1204912" y="3869042"/>
                  </a:lnTo>
                  <a:cubicBezTo>
                    <a:pt x="1204899" y="3865753"/>
                    <a:pt x="1204899" y="3863098"/>
                    <a:pt x="1204925" y="3860457"/>
                  </a:cubicBezTo>
                  <a:cubicBezTo>
                    <a:pt x="1205280" y="3830320"/>
                    <a:pt x="1205687" y="3800170"/>
                    <a:pt x="1206080" y="3770033"/>
                  </a:cubicBezTo>
                  <a:cubicBezTo>
                    <a:pt x="1207249" y="3682479"/>
                    <a:pt x="1208443" y="3591953"/>
                    <a:pt x="1208506" y="3502914"/>
                  </a:cubicBezTo>
                  <a:cubicBezTo>
                    <a:pt x="1208519" y="3483635"/>
                    <a:pt x="1218768" y="3482657"/>
                    <a:pt x="1230642" y="3481539"/>
                  </a:cubicBezTo>
                  <a:lnTo>
                    <a:pt x="1232001" y="3481400"/>
                  </a:lnTo>
                  <a:cubicBezTo>
                    <a:pt x="1244688" y="3480168"/>
                    <a:pt x="1257642" y="3479482"/>
                    <a:pt x="1270177" y="3478809"/>
                  </a:cubicBezTo>
                  <a:cubicBezTo>
                    <a:pt x="1281264" y="3478212"/>
                    <a:pt x="1292732" y="3477602"/>
                    <a:pt x="1303985" y="3476612"/>
                  </a:cubicBezTo>
                  <a:cubicBezTo>
                    <a:pt x="1308747" y="3476193"/>
                    <a:pt x="1315948" y="3472116"/>
                    <a:pt x="1316799" y="3468509"/>
                  </a:cubicBezTo>
                  <a:cubicBezTo>
                    <a:pt x="1324482" y="3435337"/>
                    <a:pt x="1331671" y="3401491"/>
                    <a:pt x="1338618" y="3368776"/>
                  </a:cubicBezTo>
                  <a:lnTo>
                    <a:pt x="1344269" y="3342157"/>
                  </a:lnTo>
                  <a:cubicBezTo>
                    <a:pt x="1338745" y="3340582"/>
                    <a:pt x="1333360" y="3339249"/>
                    <a:pt x="1327975" y="3337915"/>
                  </a:cubicBezTo>
                  <a:cubicBezTo>
                    <a:pt x="1315948" y="3334943"/>
                    <a:pt x="1303515" y="3331870"/>
                    <a:pt x="1291412" y="3328454"/>
                  </a:cubicBezTo>
                  <a:cubicBezTo>
                    <a:pt x="1275321" y="3323920"/>
                    <a:pt x="1269085" y="3313112"/>
                    <a:pt x="1272870" y="3296335"/>
                  </a:cubicBezTo>
                  <a:cubicBezTo>
                    <a:pt x="1274952" y="3287115"/>
                    <a:pt x="1276819" y="3277819"/>
                    <a:pt x="1278699" y="3268535"/>
                  </a:cubicBezTo>
                  <a:cubicBezTo>
                    <a:pt x="1282319" y="3250526"/>
                    <a:pt x="1286065" y="3231908"/>
                    <a:pt x="1291374" y="3214090"/>
                  </a:cubicBezTo>
                  <a:cubicBezTo>
                    <a:pt x="1344879" y="3034398"/>
                    <a:pt x="1362938" y="2893720"/>
                    <a:pt x="1349959" y="2757970"/>
                  </a:cubicBezTo>
                  <a:cubicBezTo>
                    <a:pt x="1348727" y="2745092"/>
                    <a:pt x="1345679" y="2736316"/>
                    <a:pt x="1333690" y="2729636"/>
                  </a:cubicBezTo>
                  <a:cubicBezTo>
                    <a:pt x="1312125" y="2717609"/>
                    <a:pt x="1288897" y="2703703"/>
                    <a:pt x="1262672" y="2687154"/>
                  </a:cubicBezTo>
                  <a:cubicBezTo>
                    <a:pt x="1224203" y="2662847"/>
                    <a:pt x="1185875" y="2638323"/>
                    <a:pt x="1147114" y="2613520"/>
                  </a:cubicBezTo>
                  <a:lnTo>
                    <a:pt x="1098067" y="2582151"/>
                  </a:lnTo>
                  <a:close/>
                  <a:moveTo>
                    <a:pt x="2536888" y="13766"/>
                  </a:moveTo>
                  <a:cubicBezTo>
                    <a:pt x="2537523" y="17449"/>
                    <a:pt x="2538171" y="20777"/>
                    <a:pt x="2538793" y="23888"/>
                  </a:cubicBezTo>
                  <a:cubicBezTo>
                    <a:pt x="2539987" y="29959"/>
                    <a:pt x="2541016" y="35204"/>
                    <a:pt x="2541384" y="40474"/>
                  </a:cubicBezTo>
                  <a:cubicBezTo>
                    <a:pt x="2545918" y="104152"/>
                    <a:pt x="2551061" y="176339"/>
                    <a:pt x="2555544" y="247675"/>
                  </a:cubicBezTo>
                  <a:cubicBezTo>
                    <a:pt x="2557183" y="273926"/>
                    <a:pt x="2565654" y="282270"/>
                    <a:pt x="2591739" y="283387"/>
                  </a:cubicBezTo>
                  <a:cubicBezTo>
                    <a:pt x="2600426" y="283756"/>
                    <a:pt x="2609227" y="283946"/>
                    <a:pt x="2617876" y="283946"/>
                  </a:cubicBezTo>
                  <a:cubicBezTo>
                    <a:pt x="2702699" y="283946"/>
                    <a:pt x="2786684" y="265874"/>
                    <a:pt x="2867507" y="230250"/>
                  </a:cubicBezTo>
                  <a:cubicBezTo>
                    <a:pt x="2870225" y="229057"/>
                    <a:pt x="2872752" y="227368"/>
                    <a:pt x="2876257" y="225044"/>
                  </a:cubicBezTo>
                  <a:cubicBezTo>
                    <a:pt x="2878251" y="223697"/>
                    <a:pt x="2880588" y="222148"/>
                    <a:pt x="2883484" y="220332"/>
                  </a:cubicBezTo>
                  <a:cubicBezTo>
                    <a:pt x="2881122" y="220268"/>
                    <a:pt x="2878785" y="220256"/>
                    <a:pt x="2876473" y="220256"/>
                  </a:cubicBezTo>
                  <a:cubicBezTo>
                    <a:pt x="2872676" y="220256"/>
                    <a:pt x="2868929" y="220294"/>
                    <a:pt x="2865234" y="220294"/>
                  </a:cubicBezTo>
                  <a:cubicBezTo>
                    <a:pt x="2820974" y="220294"/>
                    <a:pt x="2784881" y="213512"/>
                    <a:pt x="2752598" y="180390"/>
                  </a:cubicBezTo>
                  <a:cubicBezTo>
                    <a:pt x="2771330" y="173621"/>
                    <a:pt x="2790405" y="167868"/>
                    <a:pt x="2808846" y="162306"/>
                  </a:cubicBezTo>
                  <a:cubicBezTo>
                    <a:pt x="2854337" y="148564"/>
                    <a:pt x="2897301" y="135597"/>
                    <a:pt x="2935427" y="104660"/>
                  </a:cubicBezTo>
                  <a:cubicBezTo>
                    <a:pt x="2805849" y="103695"/>
                    <a:pt x="2679331" y="74853"/>
                    <a:pt x="2537142" y="13563"/>
                  </a:cubicBezTo>
                  <a:lnTo>
                    <a:pt x="2536837" y="13436"/>
                  </a:ln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grpSp>
      <p:sp>
        <p:nvSpPr>
          <p:cNvPr id="3" name="Text Placeholder 6">
            <a:extLst>
              <a:ext uri="{FF2B5EF4-FFF2-40B4-BE49-F238E27FC236}">
                <a16:creationId xmlns:a16="http://schemas.microsoft.com/office/drawing/2014/main" id="{9BB694BD-5D90-75AE-98DD-EF237ADF723E}"/>
              </a:ext>
            </a:extLst>
          </p:cNvPr>
          <p:cNvSpPr txBox="1">
            <a:spLocks/>
          </p:cNvSpPr>
          <p:nvPr/>
        </p:nvSpPr>
        <p:spPr>
          <a:xfrm>
            <a:off x="5650312" y="2787375"/>
            <a:ext cx="5526344" cy="4304295"/>
          </a:xfrm>
          <a:prstGeom prst="rect">
            <a:avLst/>
          </a:prstGeom>
        </p:spPr>
        <p:txBody>
          <a:bodyPr>
            <a:noAutofit/>
          </a:bodyPr>
          <a:lstStyle>
            <a:lvl1pPr marL="179388" indent="-179388"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1pPr>
            <a:lvl2pPr marL="533400" indent="-174625"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2pPr>
            <a:lvl3pPr marL="850900" indent="-177800" algn="l" defTabSz="912813" rtl="0" eaLnBrk="1" fontAlgn="base" hangingPunct="1">
              <a:lnSpc>
                <a:spcPct val="100000"/>
              </a:lnSpc>
              <a:spcBef>
                <a:spcPts val="0"/>
              </a:spcBef>
              <a:spcAft>
                <a:spcPts val="600"/>
              </a:spcAft>
              <a:buClrTx/>
              <a:buSzPct val="100000"/>
              <a:buFont typeface="Arial" panose="020B0604020202020204" pitchFamily="34" charset="0"/>
              <a:buChar char="•"/>
              <a:tabLst>
                <a:tab pos="842963" algn="l"/>
              </a:tabLst>
              <a:defRPr sz="1400" kern="1200">
                <a:solidFill>
                  <a:schemeClr val="tx2">
                    <a:lumMod val="50000"/>
                  </a:schemeClr>
                </a:solidFill>
                <a:latin typeface="+mn-lt"/>
                <a:ea typeface="+mn-ea"/>
                <a:cs typeface="+mn-cs"/>
              </a:defRPr>
            </a:lvl3pPr>
            <a:lvl4pPr marL="1204913" indent="-180975"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4pPr>
            <a:lvl5pPr marL="1601788" indent="-204788"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5pPr>
            <a:lvl6pPr marL="1911350" indent="-177800" algn="l" defTabSz="914318" rtl="0" eaLnBrk="1" latinLnBrk="0"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7000"/>
              </a:lnSpc>
              <a:spcBef>
                <a:spcPts val="600"/>
              </a:spcBef>
              <a:buFont typeface="+mj-lt"/>
              <a:buAutoNum type="arabicPeriod"/>
            </a:pPr>
            <a:r>
              <a:rPr lang="nb-NO" sz="1700" b="1" dirty="0">
                <a:solidFill>
                  <a:schemeClr val="tx1"/>
                </a:solidFill>
                <a:ea typeface="Lato" panose="020F0502020204030203" pitchFamily="34" charset="0"/>
                <a:cs typeface="Lato" panose="020F0502020204030203" pitchFamily="34" charset="0"/>
              </a:rPr>
              <a:t>Lære litt mer om relevante </a:t>
            </a:r>
            <a:r>
              <a:rPr lang="nb-NO" sz="1700" b="1" dirty="0" err="1">
                <a:solidFill>
                  <a:schemeClr val="tx1"/>
                </a:solidFill>
                <a:ea typeface="Lato" panose="020F0502020204030203" pitchFamily="34" charset="0"/>
                <a:cs typeface="Lato" panose="020F0502020204030203" pitchFamily="34" charset="0"/>
              </a:rPr>
              <a:t>bærekraftsutfordringer</a:t>
            </a:r>
            <a:endParaRPr lang="nb-NO" sz="1700" b="1" dirty="0">
              <a:solidFill>
                <a:schemeClr val="tx1"/>
              </a:solidFill>
              <a:ea typeface="Lato" panose="020F0502020204030203" pitchFamily="34" charset="0"/>
              <a:cs typeface="Lato" panose="020F0502020204030203" pitchFamily="34" charset="0"/>
            </a:endParaRPr>
          </a:p>
          <a:p>
            <a:pPr marL="342900" indent="-342900">
              <a:lnSpc>
                <a:spcPct val="107000"/>
              </a:lnSpc>
              <a:spcBef>
                <a:spcPts val="600"/>
              </a:spcBef>
              <a:buFont typeface="+mj-lt"/>
              <a:buAutoNum type="arabicPeriod"/>
            </a:pPr>
            <a:r>
              <a:rPr lang="nb-NO" sz="1700" b="1" dirty="0">
                <a:solidFill>
                  <a:schemeClr val="tx1"/>
                </a:solidFill>
                <a:ea typeface="Lato" panose="020F0502020204030203" pitchFamily="34" charset="0"/>
                <a:cs typeface="Lato" panose="020F0502020204030203" pitchFamily="34" charset="0"/>
              </a:rPr>
              <a:t>Lære hvordan vi kan jobbe for å utvikle våre idéer til nye løsninger – innovasjoner – i praksis</a:t>
            </a:r>
          </a:p>
          <a:p>
            <a:pPr marL="342900" indent="-342900">
              <a:lnSpc>
                <a:spcPct val="107000"/>
              </a:lnSpc>
              <a:spcBef>
                <a:spcPts val="600"/>
              </a:spcBef>
              <a:buFont typeface="+mj-lt"/>
              <a:buAutoNum type="arabicPeriod"/>
            </a:pPr>
            <a:r>
              <a:rPr lang="nb-NO" sz="1700" b="1" dirty="0">
                <a:solidFill>
                  <a:schemeClr val="tx1"/>
                </a:solidFill>
                <a:ea typeface="Lato" panose="020F0502020204030203" pitchFamily="34" charset="0"/>
                <a:cs typeface="Lato" panose="020F0502020204030203" pitchFamily="34" charset="0"/>
              </a:rPr>
              <a:t>Reflektere over hvordan kreativ problemløsning i praksis kan være en måte å bidra til samfunnspåvirkning og positiv endring. </a:t>
            </a:r>
          </a:p>
          <a:p>
            <a:pPr marL="0" indent="0">
              <a:lnSpc>
                <a:spcPct val="107000"/>
              </a:lnSpc>
              <a:spcBef>
                <a:spcPts val="600"/>
              </a:spcBef>
              <a:buNone/>
            </a:pPr>
            <a:endParaRPr lang="nb-NO" sz="1200" b="1" dirty="0">
              <a:latin typeface="+mj-lt"/>
              <a:ea typeface="Lato"/>
              <a:cs typeface="Lato"/>
            </a:endParaRPr>
          </a:p>
          <a:p>
            <a:pPr marL="0" indent="0">
              <a:lnSpc>
                <a:spcPct val="107000"/>
              </a:lnSpc>
              <a:spcBef>
                <a:spcPts val="600"/>
              </a:spcBef>
              <a:buNone/>
            </a:pPr>
            <a:r>
              <a:rPr lang="nb-NO" sz="1200" b="1" dirty="0">
                <a:latin typeface="+mj-lt"/>
              </a:rPr>
              <a:t> </a:t>
            </a:r>
            <a:endParaRPr lang="nb-NO" sz="1200" b="1" dirty="0">
              <a:solidFill>
                <a:schemeClr val="tx2">
                  <a:lumMod val="50000"/>
                </a:schemeClr>
              </a:solidFill>
              <a:latin typeface="+mj-lt"/>
            </a:endParaRPr>
          </a:p>
          <a:p>
            <a:pPr marL="0" indent="0">
              <a:lnSpc>
                <a:spcPct val="107000"/>
              </a:lnSpc>
              <a:spcBef>
                <a:spcPts val="600"/>
              </a:spcBef>
              <a:buNone/>
            </a:pPr>
            <a:endParaRPr lang="nb-NO" sz="1200" b="1" dirty="0">
              <a:solidFill>
                <a:schemeClr val="tx1"/>
              </a:solidFill>
            </a:endParaRPr>
          </a:p>
        </p:txBody>
      </p:sp>
      <p:sp>
        <p:nvSpPr>
          <p:cNvPr id="4" name="Free Form 52">
            <a:extLst>
              <a:ext uri="{FF2B5EF4-FFF2-40B4-BE49-F238E27FC236}">
                <a16:creationId xmlns:a16="http://schemas.microsoft.com/office/drawing/2014/main" id="{3B0EA313-3628-2E46-6275-E3EAED24A10B}"/>
              </a:ext>
            </a:extLst>
          </p:cNvPr>
          <p:cNvSpPr/>
          <p:nvPr/>
        </p:nvSpPr>
        <p:spPr>
          <a:xfrm>
            <a:off x="2002184" y="1948121"/>
            <a:ext cx="636380" cy="575389"/>
          </a:xfrm>
          <a:custGeom>
            <a:avLst/>
            <a:gdLst/>
            <a:ahLst/>
            <a:cxnLst/>
            <a:rect l="0" t="0" r="0" b="0"/>
            <a:pathLst>
              <a:path w="1219600" h="1149503">
                <a:moveTo>
                  <a:pt x="150086" y="897712"/>
                </a:moveTo>
                <a:cubicBezTo>
                  <a:pt x="46921" y="794154"/>
                  <a:pt x="0" y="662239"/>
                  <a:pt x="13143" y="503264"/>
                </a:cubicBezTo>
                <a:cubicBezTo>
                  <a:pt x="31010" y="287296"/>
                  <a:pt x="181427" y="116638"/>
                  <a:pt x="390956" y="65957"/>
                </a:cubicBezTo>
                <a:cubicBezTo>
                  <a:pt x="545271" y="28622"/>
                  <a:pt x="691358" y="47455"/>
                  <a:pt x="823577" y="146226"/>
                </a:cubicBezTo>
                <a:cubicBezTo>
                  <a:pt x="855527" y="170087"/>
                  <a:pt x="883185" y="199814"/>
                  <a:pt x="914716" y="228577"/>
                </a:cubicBezTo>
                <a:cubicBezTo>
                  <a:pt x="924507" y="220894"/>
                  <a:pt x="936989" y="211777"/>
                  <a:pt x="948507" y="201579"/>
                </a:cubicBezTo>
                <a:cubicBezTo>
                  <a:pt x="951504" y="198925"/>
                  <a:pt x="952088" y="192957"/>
                  <a:pt x="952723" y="188347"/>
                </a:cubicBezTo>
                <a:cubicBezTo>
                  <a:pt x="958996" y="143445"/>
                  <a:pt x="964800" y="98466"/>
                  <a:pt x="971555" y="53652"/>
                </a:cubicBezTo>
                <a:cubicBezTo>
                  <a:pt x="972152" y="49728"/>
                  <a:pt x="978108" y="45880"/>
                  <a:pt x="982438" y="43607"/>
                </a:cubicBezTo>
                <a:cubicBezTo>
                  <a:pt x="1004445" y="32038"/>
                  <a:pt x="1026655" y="20825"/>
                  <a:pt x="1048954" y="9816"/>
                </a:cubicBezTo>
                <a:cubicBezTo>
                  <a:pt x="1068853" y="0"/>
                  <a:pt x="1081006" y="8482"/>
                  <a:pt x="1079482" y="31175"/>
                </a:cubicBezTo>
                <a:cubicBezTo>
                  <a:pt x="1077285" y="63862"/>
                  <a:pt x="1074720" y="96523"/>
                  <a:pt x="1072434" y="127444"/>
                </a:cubicBezTo>
                <a:cubicBezTo>
                  <a:pt x="1116664" y="128562"/>
                  <a:pt x="1157960" y="129285"/>
                  <a:pt x="1199244" y="130962"/>
                </a:cubicBezTo>
                <a:cubicBezTo>
                  <a:pt x="1206063" y="131241"/>
                  <a:pt x="1212819" y="135711"/>
                  <a:pt x="1219600" y="138238"/>
                </a:cubicBezTo>
                <a:cubicBezTo>
                  <a:pt x="1217099" y="145070"/>
                  <a:pt x="1216451" y="153731"/>
                  <a:pt x="1211816" y="158429"/>
                </a:cubicBezTo>
                <a:cubicBezTo>
                  <a:pt x="1181974" y="188652"/>
                  <a:pt x="1151319" y="218062"/>
                  <a:pt x="1120791" y="247587"/>
                </a:cubicBezTo>
                <a:cubicBezTo>
                  <a:pt x="1116740" y="251498"/>
                  <a:pt x="1111813" y="254482"/>
                  <a:pt x="1110188" y="255714"/>
                </a:cubicBezTo>
                <a:cubicBezTo>
                  <a:pt x="1100092" y="250165"/>
                  <a:pt x="1093273" y="243625"/>
                  <a:pt x="1086047" y="242914"/>
                </a:cubicBezTo>
                <a:cubicBezTo>
                  <a:pt x="1042580" y="238634"/>
                  <a:pt x="999023" y="234660"/>
                  <a:pt x="955479" y="233149"/>
                </a:cubicBezTo>
                <a:cubicBezTo>
                  <a:pt x="946234" y="232831"/>
                  <a:pt x="936875" y="243142"/>
                  <a:pt x="926996" y="248882"/>
                </a:cubicBezTo>
                <a:cubicBezTo>
                  <a:pt x="1025843" y="407820"/>
                  <a:pt x="1061158" y="573462"/>
                  <a:pt x="992496" y="746508"/>
                </a:cubicBezTo>
                <a:cubicBezTo>
                  <a:pt x="882245" y="1024306"/>
                  <a:pt x="518985" y="1149503"/>
                  <a:pt x="256159" y="982057"/>
                </a:cubicBezTo>
                <a:cubicBezTo>
                  <a:pt x="215954" y="956444"/>
                  <a:pt x="180563" y="928316"/>
                  <a:pt x="150086" y="897712"/>
                </a:cubicBezTo>
                <a:close/>
                <a:moveTo>
                  <a:pt x="885052" y="252171"/>
                </a:moveTo>
                <a:cubicBezTo>
                  <a:pt x="880544" y="246139"/>
                  <a:pt x="877699" y="241644"/>
                  <a:pt x="874194" y="237733"/>
                </a:cubicBezTo>
                <a:cubicBezTo>
                  <a:pt x="722012" y="67443"/>
                  <a:pt x="478933" y="21892"/>
                  <a:pt x="278153" y="144549"/>
                </a:cubicBezTo>
                <a:cubicBezTo>
                  <a:pt x="101564" y="252425"/>
                  <a:pt x="25638" y="476076"/>
                  <a:pt x="88319" y="674062"/>
                </a:cubicBezTo>
                <a:cubicBezTo>
                  <a:pt x="121781" y="779728"/>
                  <a:pt x="193782" y="871693"/>
                  <a:pt x="288807" y="929231"/>
                </a:cubicBezTo>
                <a:cubicBezTo>
                  <a:pt x="334637" y="956977"/>
                  <a:pt x="385673" y="977092"/>
                  <a:pt x="438005" y="986883"/>
                </a:cubicBezTo>
                <a:cubicBezTo>
                  <a:pt x="659776" y="1028420"/>
                  <a:pt x="893141" y="896519"/>
                  <a:pt x="962654" y="682799"/>
                </a:cubicBezTo>
                <a:cubicBezTo>
                  <a:pt x="1009741" y="538020"/>
                  <a:pt x="991632" y="400734"/>
                  <a:pt x="900735" y="271080"/>
                </a:cubicBezTo>
                <a:cubicBezTo>
                  <a:pt x="869089" y="296020"/>
                  <a:pt x="839438" y="319386"/>
                  <a:pt x="809126" y="343272"/>
                </a:cubicBezTo>
                <a:cubicBezTo>
                  <a:pt x="814701" y="352466"/>
                  <a:pt x="819717" y="360314"/>
                  <a:pt x="824313" y="368390"/>
                </a:cubicBezTo>
                <a:cubicBezTo>
                  <a:pt x="870258" y="449294"/>
                  <a:pt x="889014" y="534376"/>
                  <a:pt x="871362" y="625642"/>
                </a:cubicBezTo>
                <a:cubicBezTo>
                  <a:pt x="828022" y="849724"/>
                  <a:pt x="580536" y="955517"/>
                  <a:pt x="386486" y="829482"/>
                </a:cubicBezTo>
                <a:cubicBezTo>
                  <a:pt x="253568" y="743156"/>
                  <a:pt x="199141" y="616016"/>
                  <a:pt x="220120" y="462767"/>
                </a:cubicBezTo>
                <a:cubicBezTo>
                  <a:pt x="236882" y="340389"/>
                  <a:pt x="308046" y="254698"/>
                  <a:pt x="422855" y="211053"/>
                </a:cubicBezTo>
                <a:cubicBezTo>
                  <a:pt x="538338" y="167153"/>
                  <a:pt x="645680" y="190913"/>
                  <a:pt x="742127" y="271029"/>
                </a:cubicBezTo>
                <a:cubicBezTo>
                  <a:pt x="760871" y="286598"/>
                  <a:pt x="777214" y="305087"/>
                  <a:pt x="795017" y="322573"/>
                </a:cubicBezTo>
                <a:cubicBezTo>
                  <a:pt x="824631" y="299411"/>
                  <a:pt x="853965" y="276477"/>
                  <a:pt x="885052" y="252171"/>
                </a:cubicBezTo>
                <a:close/>
                <a:moveTo>
                  <a:pt x="764807" y="346053"/>
                </a:moveTo>
                <a:cubicBezTo>
                  <a:pt x="761150" y="341545"/>
                  <a:pt x="758851" y="338256"/>
                  <a:pt x="756108" y="335412"/>
                </a:cubicBezTo>
                <a:cubicBezTo>
                  <a:pt x="684018" y="260514"/>
                  <a:pt x="597069" y="222939"/>
                  <a:pt x="494641" y="230609"/>
                </a:cubicBezTo>
                <a:cubicBezTo>
                  <a:pt x="430817" y="235384"/>
                  <a:pt x="372060" y="256006"/>
                  <a:pt x="328262" y="304896"/>
                </a:cubicBezTo>
                <a:cubicBezTo>
                  <a:pt x="251206" y="390918"/>
                  <a:pt x="235409" y="492076"/>
                  <a:pt x="268159" y="602771"/>
                </a:cubicBezTo>
                <a:cubicBezTo>
                  <a:pt x="317367" y="769074"/>
                  <a:pt x="455720" y="834536"/>
                  <a:pt x="580790" y="827285"/>
                </a:cubicBezTo>
                <a:cubicBezTo>
                  <a:pt x="753823" y="817253"/>
                  <a:pt x="865965" y="672741"/>
                  <a:pt x="839108" y="499543"/>
                </a:cubicBezTo>
                <a:cubicBezTo>
                  <a:pt x="831590" y="451034"/>
                  <a:pt x="811970" y="406842"/>
                  <a:pt x="780617" y="365698"/>
                </a:cubicBezTo>
                <a:cubicBezTo>
                  <a:pt x="752515" y="387781"/>
                  <a:pt x="725517" y="408988"/>
                  <a:pt x="698837" y="429954"/>
                </a:cubicBezTo>
                <a:cubicBezTo>
                  <a:pt x="738686" y="505435"/>
                  <a:pt x="734813" y="575202"/>
                  <a:pt x="685453" y="640105"/>
                </a:cubicBezTo>
                <a:cubicBezTo>
                  <a:pt x="635191" y="706190"/>
                  <a:pt x="555405" y="728197"/>
                  <a:pt x="480901" y="697631"/>
                </a:cubicBezTo>
                <a:cubicBezTo>
                  <a:pt x="409026" y="668144"/>
                  <a:pt x="369101" y="601908"/>
                  <a:pt x="378283" y="521182"/>
                </a:cubicBezTo>
                <a:cubicBezTo>
                  <a:pt x="384886" y="463110"/>
                  <a:pt x="411439" y="415515"/>
                  <a:pt x="459097" y="380429"/>
                </a:cubicBezTo>
                <a:cubicBezTo>
                  <a:pt x="502426" y="348529"/>
                  <a:pt x="549805" y="345621"/>
                  <a:pt x="598987" y="363095"/>
                </a:cubicBezTo>
                <a:cubicBezTo>
                  <a:pt x="628943" y="373736"/>
                  <a:pt x="656957" y="390270"/>
                  <a:pt x="688881" y="405610"/>
                </a:cubicBezTo>
                <a:cubicBezTo>
                  <a:pt x="711053" y="388213"/>
                  <a:pt x="737645" y="367362"/>
                  <a:pt x="764807" y="346053"/>
                </a:cubicBezTo>
                <a:close/>
                <a:moveTo>
                  <a:pt x="661071" y="426881"/>
                </a:moveTo>
                <a:cubicBezTo>
                  <a:pt x="617819" y="385559"/>
                  <a:pt x="569246" y="374511"/>
                  <a:pt x="514870" y="388823"/>
                </a:cubicBezTo>
                <a:cubicBezTo>
                  <a:pt x="442932" y="407756"/>
                  <a:pt x="400620" y="479593"/>
                  <a:pt x="421738" y="546490"/>
                </a:cubicBezTo>
                <a:cubicBezTo>
                  <a:pt x="439833" y="603850"/>
                  <a:pt x="499581" y="644296"/>
                  <a:pt x="560446" y="640372"/>
                </a:cubicBezTo>
                <a:cubicBezTo>
                  <a:pt x="626734" y="636105"/>
                  <a:pt x="683980" y="588752"/>
                  <a:pt x="692031" y="530414"/>
                </a:cubicBezTo>
                <a:cubicBezTo>
                  <a:pt x="695942" y="502083"/>
                  <a:pt x="693631" y="474311"/>
                  <a:pt x="675179" y="448392"/>
                </a:cubicBezTo>
                <a:cubicBezTo>
                  <a:pt x="643458" y="473295"/>
                  <a:pt x="612575" y="496444"/>
                  <a:pt x="583101" y="521270"/>
                </a:cubicBezTo>
                <a:cubicBezTo>
                  <a:pt x="572307" y="530363"/>
                  <a:pt x="563456" y="542592"/>
                  <a:pt x="556243" y="554922"/>
                </a:cubicBezTo>
                <a:cubicBezTo>
                  <a:pt x="545639" y="573069"/>
                  <a:pt x="533055" y="581539"/>
                  <a:pt x="523086" y="571723"/>
                </a:cubicBezTo>
                <a:cubicBezTo>
                  <a:pt x="511912" y="560713"/>
                  <a:pt x="502006" y="547366"/>
                  <a:pt x="495086" y="533360"/>
                </a:cubicBezTo>
                <a:cubicBezTo>
                  <a:pt x="488571" y="520166"/>
                  <a:pt x="500851" y="492432"/>
                  <a:pt x="512826" y="489727"/>
                </a:cubicBezTo>
                <a:cubicBezTo>
                  <a:pt x="530223" y="485816"/>
                  <a:pt x="538007" y="500140"/>
                  <a:pt x="546909" y="511378"/>
                </a:cubicBezTo>
                <a:cubicBezTo>
                  <a:pt x="548547" y="513461"/>
                  <a:pt x="549640" y="515950"/>
                  <a:pt x="549513" y="515721"/>
                </a:cubicBezTo>
                <a:cubicBezTo>
                  <a:pt x="586123" y="486565"/>
                  <a:pt x="623089" y="457116"/>
                  <a:pt x="661071" y="426881"/>
                </a:cubicBezTo>
                <a:close/>
                <a:moveTo>
                  <a:pt x="972089" y="215688"/>
                </a:moveTo>
                <a:cubicBezTo>
                  <a:pt x="1013385" y="218608"/>
                  <a:pt x="1051532" y="221618"/>
                  <a:pt x="1089705" y="223828"/>
                </a:cubicBezTo>
                <a:cubicBezTo>
                  <a:pt x="1100575" y="224450"/>
                  <a:pt x="1114912" y="226952"/>
                  <a:pt x="1121794" y="221377"/>
                </a:cubicBezTo>
                <a:cubicBezTo>
                  <a:pt x="1146849" y="201110"/>
                  <a:pt x="1169415" y="177782"/>
                  <a:pt x="1194965" y="153667"/>
                </a:cubicBezTo>
                <a:cubicBezTo>
                  <a:pt x="1146570" y="152448"/>
                  <a:pt x="1102797" y="151280"/>
                  <a:pt x="1059024" y="150391"/>
                </a:cubicBezTo>
                <a:cubicBezTo>
                  <a:pt x="1056789" y="150340"/>
                  <a:pt x="1054351" y="152334"/>
                  <a:pt x="1052370" y="153858"/>
                </a:cubicBezTo>
                <a:cubicBezTo>
                  <a:pt x="1026186" y="173947"/>
                  <a:pt x="1000051" y="194125"/>
                  <a:pt x="972089" y="215688"/>
                </a:cubicBezTo>
                <a:close/>
              </a:path>
            </a:pathLst>
          </a:custGeom>
          <a:solidFill>
            <a:schemeClr val="tx1"/>
          </a:solidFill>
          <a:ln w="0" cap="flat" cmpd="sng">
            <a:noFill/>
            <a:prstDash val="solid"/>
            <a:miter lim="800000"/>
          </a:ln>
        </p:spPr>
        <p:txBody>
          <a:bodyPr wrap="square" anchor="ctr">
            <a:spAutoFit/>
          </a:bodyPr>
          <a:lstStyle/>
          <a:p>
            <a:pPr algn="ctr"/>
            <a:endParaRPr lang="en-GB"/>
          </a:p>
        </p:txBody>
      </p:sp>
    </p:spTree>
    <p:extLst>
      <p:ext uri="{BB962C8B-B14F-4D97-AF65-F5344CB8AC3E}">
        <p14:creationId xmlns:p14="http://schemas.microsoft.com/office/powerpoint/2010/main" val="3320545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000" fill="hold"/>
                                        <p:tgtEl>
                                          <p:spTgt spid="14"/>
                                        </p:tgtEl>
                                        <p:attrNameLst>
                                          <p:attrName>ppt_x</p:attrName>
                                        </p:attrNameLst>
                                      </p:cBhvr>
                                      <p:tavLst>
                                        <p:tav tm="0">
                                          <p:val>
                                            <p:strVal val="#ppt_x"/>
                                          </p:val>
                                        </p:tav>
                                        <p:tav tm="100000">
                                          <p:val>
                                            <p:strVal val="#ppt_x"/>
                                          </p:val>
                                        </p:tav>
                                      </p:tavLst>
                                    </p:anim>
                                    <p:anim calcmode="lin" valueType="num">
                                      <p:cBhvr additive="base">
                                        <p:cTn id="8" dur="20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2000" fill="hold"/>
                                        <p:tgtEl>
                                          <p:spTgt spid="6"/>
                                        </p:tgtEl>
                                        <p:attrNameLst>
                                          <p:attrName>ppt_x</p:attrName>
                                        </p:attrNameLst>
                                      </p:cBhvr>
                                      <p:tavLst>
                                        <p:tav tm="0">
                                          <p:val>
                                            <p:strVal val="0-#ppt_w/2"/>
                                          </p:val>
                                        </p:tav>
                                        <p:tav tm="100000">
                                          <p:val>
                                            <p:strVal val="#ppt_x"/>
                                          </p:val>
                                        </p:tav>
                                      </p:tavLst>
                                    </p:anim>
                                    <p:anim calcmode="lin" valueType="num">
                                      <p:cBhvr additive="base">
                                        <p:cTn id="12" dur="20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2000" fill="hold"/>
                                        <p:tgtEl>
                                          <p:spTgt spid="15"/>
                                        </p:tgtEl>
                                        <p:attrNameLst>
                                          <p:attrName>ppt_x</p:attrName>
                                        </p:attrNameLst>
                                      </p:cBhvr>
                                      <p:tavLst>
                                        <p:tav tm="0">
                                          <p:val>
                                            <p:strVal val="#ppt_x"/>
                                          </p:val>
                                        </p:tav>
                                        <p:tav tm="100000">
                                          <p:val>
                                            <p:strVal val="#ppt_x"/>
                                          </p:val>
                                        </p:tav>
                                      </p:tavLst>
                                    </p:anim>
                                    <p:anim calcmode="lin" valueType="num">
                                      <p:cBhvr additive="base">
                                        <p:cTn id="16" dur="20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2000" fill="hold"/>
                                        <p:tgtEl>
                                          <p:spTgt spid="9"/>
                                        </p:tgtEl>
                                        <p:attrNameLst>
                                          <p:attrName>ppt_x</p:attrName>
                                        </p:attrNameLst>
                                      </p:cBhvr>
                                      <p:tavLst>
                                        <p:tav tm="0">
                                          <p:val>
                                            <p:strVal val="1+#ppt_w/2"/>
                                          </p:val>
                                        </p:tav>
                                        <p:tav tm="100000">
                                          <p:val>
                                            <p:strVal val="#ppt_x"/>
                                          </p:val>
                                        </p:tav>
                                      </p:tavLst>
                                    </p:anim>
                                    <p:anim calcmode="lin" valueType="num">
                                      <p:cBhvr additive="base">
                                        <p:cTn id="20" dur="2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4"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F29543-CB74-29A3-1B22-5C1C1D9C1BF3}"/>
              </a:ext>
            </a:extLst>
          </p:cNvPr>
          <p:cNvSpPr>
            <a:spLocks noGrp="1"/>
          </p:cNvSpPr>
          <p:nvPr>
            <p:ph type="title"/>
          </p:nvPr>
        </p:nvSpPr>
        <p:spPr>
          <a:xfrm>
            <a:off x="802103" y="1499707"/>
            <a:ext cx="3819887" cy="1249845"/>
          </a:xfrm>
        </p:spPr>
        <p:txBody>
          <a:bodyPr/>
          <a:lstStyle/>
          <a:p>
            <a:r>
              <a:rPr lang="nb-NO" sz="4000" b="1" dirty="0">
                <a:solidFill>
                  <a:srgbClr val="000000"/>
                </a:solidFill>
                <a:cs typeface="Arial" panose="020B0604020202020204" pitchFamily="34" charset="0"/>
              </a:rPr>
              <a:t>Detaljert tidsplan</a:t>
            </a:r>
            <a:endParaRPr lang="en-NO" sz="4000" dirty="0"/>
          </a:p>
        </p:txBody>
      </p:sp>
      <p:sp>
        <p:nvSpPr>
          <p:cNvPr id="16" name="Text Placeholder 15">
            <a:extLst>
              <a:ext uri="{FF2B5EF4-FFF2-40B4-BE49-F238E27FC236}">
                <a16:creationId xmlns:a16="http://schemas.microsoft.com/office/drawing/2014/main" id="{F53DDE4F-577D-B4A9-0FB8-DA0D244B75BB}"/>
              </a:ext>
            </a:extLst>
          </p:cNvPr>
          <p:cNvSpPr>
            <a:spLocks noGrp="1"/>
          </p:cNvSpPr>
          <p:nvPr>
            <p:ph type="body" sz="quarter" idx="10"/>
          </p:nvPr>
        </p:nvSpPr>
        <p:spPr>
          <a:xfrm>
            <a:off x="802481" y="2946955"/>
            <a:ext cx="3050192" cy="3227388"/>
          </a:xfrm>
        </p:spPr>
        <p:txBody>
          <a:bodyPr>
            <a:normAutofit/>
          </a:bodyPr>
          <a:lstStyle/>
          <a:p>
            <a:pPr>
              <a:spcAft>
                <a:spcPts val="1200"/>
              </a:spcAft>
            </a:pPr>
            <a:r>
              <a:rPr lang="nb-NO" dirty="0">
                <a:latin typeface="Lato" panose="020F0502020204030203" pitchFamily="34" charset="0"/>
                <a:ea typeface="Lato" panose="020F0502020204030203" pitchFamily="34" charset="0"/>
                <a:cs typeface="Lato" panose="020F0502020204030203" pitchFamily="34" charset="0"/>
              </a:rPr>
              <a:t>Løsningsverkstedet er utviklet som et helhetlig opplegg med </a:t>
            </a:r>
            <a:r>
              <a:rPr lang="nb-NO" dirty="0" err="1">
                <a:latin typeface="Lato" panose="020F0502020204030203" pitchFamily="34" charset="0"/>
                <a:ea typeface="Lato" panose="020F0502020204030203" pitchFamily="34" charset="0"/>
                <a:cs typeface="Lato" panose="020F0502020204030203" pitchFamily="34" charset="0"/>
              </a:rPr>
              <a:t>ice-breakers</a:t>
            </a:r>
            <a:r>
              <a:rPr lang="nb-NO" dirty="0">
                <a:latin typeface="Lato" panose="020F0502020204030203" pitchFamily="34" charset="0"/>
                <a:ea typeface="Lato" panose="020F0502020204030203" pitchFamily="34" charset="0"/>
                <a:cs typeface="Lato" panose="020F0502020204030203" pitchFamily="34" charset="0"/>
              </a:rPr>
              <a:t>, utforsking av problem til utvikling, testing og presentasjon av løsningsforslag på </a:t>
            </a:r>
            <a:r>
              <a:rPr lang="nb-NO" dirty="0" err="1">
                <a:latin typeface="Lato" panose="020F0502020204030203" pitchFamily="34" charset="0"/>
                <a:ea typeface="Lato" panose="020F0502020204030203" pitchFamily="34" charset="0"/>
                <a:cs typeface="Lato" panose="020F0502020204030203" pitchFamily="34" charset="0"/>
              </a:rPr>
              <a:t>ca</a:t>
            </a:r>
            <a:r>
              <a:rPr lang="nb-NO" dirty="0">
                <a:latin typeface="Lato" panose="020F0502020204030203" pitchFamily="34" charset="0"/>
                <a:ea typeface="Lato" panose="020F0502020204030203" pitchFamily="34" charset="0"/>
                <a:cs typeface="Lato" panose="020F0502020204030203" pitchFamily="34" charset="0"/>
              </a:rPr>
              <a:t> 5 timer inklusive pause og lunsj. Dere kan velge å designe deres eget opplegg ved å velge ut enkeltdeler som dere vil fokusere på, legge til/ utvide noen deler eller dele opplegget opp på to tilfeller.</a:t>
            </a:r>
          </a:p>
        </p:txBody>
      </p:sp>
      <p:sp>
        <p:nvSpPr>
          <p:cNvPr id="4" name="Footer Placeholder 3">
            <a:extLst>
              <a:ext uri="{FF2B5EF4-FFF2-40B4-BE49-F238E27FC236}">
                <a16:creationId xmlns:a16="http://schemas.microsoft.com/office/drawing/2014/main" id="{3FD21D3B-66D8-1EA0-DC6C-A2312F01BD70}"/>
              </a:ext>
            </a:extLst>
          </p:cNvPr>
          <p:cNvSpPr>
            <a:spLocks noGrp="1"/>
          </p:cNvSpPr>
          <p:nvPr>
            <p:ph type="ftr" sz="quarter" idx="11"/>
          </p:nvPr>
        </p:nvSpPr>
        <p:spPr/>
        <p:txBody>
          <a:bodyPr/>
          <a:lstStyle/>
          <a:p>
            <a:r>
              <a:rPr kumimoji="0" lang="nb-NO" sz="1200" b="0" i="0" u="none" strike="noStrike" kern="1200" cap="none" spc="0" normalizeH="0" baseline="0" noProof="0" dirty="0">
                <a:ln>
                  <a:noFill/>
                </a:ln>
                <a:solidFill>
                  <a:srgbClr val="000000"/>
                </a:solidFill>
                <a:effectLst/>
                <a:uLnTx/>
                <a:uFillTx/>
                <a:ea typeface="+mn-ea"/>
                <a:cs typeface="+mn-cs"/>
              </a:rPr>
              <a:t>Veileder til prosessleder</a:t>
            </a:r>
          </a:p>
        </p:txBody>
      </p:sp>
      <p:grpSp>
        <p:nvGrpSpPr>
          <p:cNvPr id="2" name="Group 2">
            <a:extLst>
              <a:ext uri="{FF2B5EF4-FFF2-40B4-BE49-F238E27FC236}">
                <a16:creationId xmlns:a16="http://schemas.microsoft.com/office/drawing/2014/main" id="{C427E921-7828-53C9-DDA1-D789C0485BE8}"/>
              </a:ext>
            </a:extLst>
          </p:cNvPr>
          <p:cNvGrpSpPr/>
          <p:nvPr/>
        </p:nvGrpSpPr>
        <p:grpSpPr>
          <a:xfrm>
            <a:off x="802103" y="265291"/>
            <a:ext cx="1352799" cy="998856"/>
            <a:chOff x="8496993" y="2685460"/>
            <a:chExt cx="1560250" cy="1152030"/>
          </a:xfrm>
          <a:noFill/>
        </p:grpSpPr>
        <p:sp>
          <p:nvSpPr>
            <p:cNvPr id="5" name="Free Form 3">
              <a:extLst>
                <a:ext uri="{FF2B5EF4-FFF2-40B4-BE49-F238E27FC236}">
                  <a16:creationId xmlns:a16="http://schemas.microsoft.com/office/drawing/2014/main" id="{1A1B09E5-A87D-691B-D2D9-01E6DFF03C5A}"/>
                </a:ext>
              </a:extLst>
            </p:cNvPr>
            <p:cNvSpPr/>
            <p:nvPr/>
          </p:nvSpPr>
          <p:spPr>
            <a:xfrm>
              <a:off x="8685378" y="2810644"/>
              <a:ext cx="1349350" cy="1026846"/>
            </a:xfrm>
            <a:custGeom>
              <a:avLst/>
              <a:gdLst/>
              <a:ahLst/>
              <a:cxnLst/>
              <a:rect l="0" t="0" r="0" b="0"/>
              <a:pathLst>
                <a:path w="1349349" h="1026845">
                  <a:moveTo>
                    <a:pt x="1335608" y="930795"/>
                  </a:moveTo>
                  <a:cubicBezTo>
                    <a:pt x="1343901" y="955548"/>
                    <a:pt x="1349349" y="979373"/>
                    <a:pt x="1343698" y="992441"/>
                  </a:cubicBezTo>
                  <a:cubicBezTo>
                    <a:pt x="1330667" y="1022578"/>
                    <a:pt x="1273289" y="1014615"/>
                    <a:pt x="1247178" y="1015187"/>
                  </a:cubicBezTo>
                  <a:cubicBezTo>
                    <a:pt x="1125715" y="1017879"/>
                    <a:pt x="1004239" y="1019733"/>
                    <a:pt x="882764" y="1021549"/>
                  </a:cubicBezTo>
                  <a:cubicBezTo>
                    <a:pt x="787615" y="1022972"/>
                    <a:pt x="692378" y="1026845"/>
                    <a:pt x="597344" y="1024102"/>
                  </a:cubicBezTo>
                  <a:cubicBezTo>
                    <a:pt x="527659" y="1022095"/>
                    <a:pt x="458317" y="1009967"/>
                    <a:pt x="388645" y="1004785"/>
                  </a:cubicBezTo>
                  <a:cubicBezTo>
                    <a:pt x="365912" y="1003096"/>
                    <a:pt x="342455" y="1008240"/>
                    <a:pt x="319570" y="1011796"/>
                  </a:cubicBezTo>
                  <a:cubicBezTo>
                    <a:pt x="278015" y="1018235"/>
                    <a:pt x="258381" y="1002487"/>
                    <a:pt x="254622" y="960767"/>
                  </a:cubicBezTo>
                  <a:cubicBezTo>
                    <a:pt x="253479" y="948093"/>
                    <a:pt x="246176" y="936091"/>
                    <a:pt x="242912" y="923467"/>
                  </a:cubicBezTo>
                  <a:cubicBezTo>
                    <a:pt x="207518" y="786434"/>
                    <a:pt x="173990" y="648906"/>
                    <a:pt x="136728" y="512394"/>
                  </a:cubicBezTo>
                  <a:cubicBezTo>
                    <a:pt x="98374" y="371894"/>
                    <a:pt x="56375" y="232397"/>
                    <a:pt x="16205" y="92392"/>
                  </a:cubicBezTo>
                  <a:cubicBezTo>
                    <a:pt x="12026" y="77838"/>
                    <a:pt x="8928" y="62928"/>
                    <a:pt x="6108" y="48031"/>
                  </a:cubicBezTo>
                  <a:cubicBezTo>
                    <a:pt x="0" y="15735"/>
                    <a:pt x="16497" y="2755"/>
                    <a:pt x="48209" y="12776"/>
                  </a:cubicBezTo>
                  <a:cubicBezTo>
                    <a:pt x="60896" y="16789"/>
                    <a:pt x="75298" y="19519"/>
                    <a:pt x="88265" y="17818"/>
                  </a:cubicBezTo>
                  <a:cubicBezTo>
                    <a:pt x="182041" y="5499"/>
                    <a:pt x="275488" y="0"/>
                    <a:pt x="369938" y="13411"/>
                  </a:cubicBezTo>
                  <a:cubicBezTo>
                    <a:pt x="408711" y="18922"/>
                    <a:pt x="448843" y="14427"/>
                    <a:pt x="488327" y="15506"/>
                  </a:cubicBezTo>
                  <a:cubicBezTo>
                    <a:pt x="655485" y="20065"/>
                    <a:pt x="819683" y="16357"/>
                    <a:pt x="987082" y="21031"/>
                  </a:cubicBezTo>
                  <a:cubicBezTo>
                    <a:pt x="1018476" y="21031"/>
                    <a:pt x="1048270" y="20396"/>
                    <a:pt x="1079576" y="18414"/>
                  </a:cubicBezTo>
                  <a:cubicBezTo>
                    <a:pt x="1081430" y="18300"/>
                    <a:pt x="1083449" y="18224"/>
                    <a:pt x="1084961" y="19291"/>
                  </a:cubicBezTo>
                  <a:cubicBezTo>
                    <a:pt x="1086586" y="20434"/>
                    <a:pt x="1087158" y="22529"/>
                    <a:pt x="1087615" y="24460"/>
                  </a:cubicBezTo>
                  <a:cubicBezTo>
                    <a:pt x="1095425" y="57924"/>
                    <a:pt x="1098308" y="91833"/>
                    <a:pt x="1105725" y="125196"/>
                  </a:cubicBezTo>
                  <a:cubicBezTo>
                    <a:pt x="1113243" y="159054"/>
                    <a:pt x="1127772" y="191871"/>
                    <a:pt x="1135265" y="226225"/>
                  </a:cubicBezTo>
                  <a:cubicBezTo>
                    <a:pt x="1147025" y="280187"/>
                    <a:pt x="1155573" y="336181"/>
                    <a:pt x="1180147" y="386232"/>
                  </a:cubicBezTo>
                  <a:cubicBezTo>
                    <a:pt x="1206690" y="440258"/>
                    <a:pt x="1217891" y="493420"/>
                    <a:pt x="1231912" y="552589"/>
                  </a:cubicBezTo>
                  <a:cubicBezTo>
                    <a:pt x="1255966" y="654075"/>
                    <a:pt x="1280007" y="755611"/>
                    <a:pt x="1308023" y="856094"/>
                  </a:cubicBezTo>
                  <a:cubicBezTo>
                    <a:pt x="1312443" y="871956"/>
                    <a:pt x="1325956" y="902004"/>
                    <a:pt x="1335608" y="930795"/>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6" name="Free Form 4">
              <a:extLst>
                <a:ext uri="{FF2B5EF4-FFF2-40B4-BE49-F238E27FC236}">
                  <a16:creationId xmlns:a16="http://schemas.microsoft.com/office/drawing/2014/main" id="{81346266-12F9-1D09-4598-C09CFB407796}"/>
                </a:ext>
              </a:extLst>
            </p:cNvPr>
            <p:cNvSpPr/>
            <p:nvPr/>
          </p:nvSpPr>
          <p:spPr>
            <a:xfrm>
              <a:off x="8914375" y="2963797"/>
              <a:ext cx="696544" cy="461150"/>
            </a:xfrm>
            <a:custGeom>
              <a:avLst/>
              <a:gdLst/>
              <a:ahLst/>
              <a:cxnLst/>
              <a:rect l="0" t="0" r="0" b="0"/>
              <a:pathLst>
                <a:path w="696544" h="461149">
                  <a:moveTo>
                    <a:pt x="2158" y="210959"/>
                  </a:moveTo>
                  <a:lnTo>
                    <a:pt x="276618" y="210959"/>
                  </a:lnTo>
                  <a:cubicBezTo>
                    <a:pt x="275272" y="200050"/>
                    <a:pt x="275361" y="190055"/>
                    <a:pt x="272707" y="180873"/>
                  </a:cubicBezTo>
                  <a:cubicBezTo>
                    <a:pt x="259613" y="135585"/>
                    <a:pt x="245059" y="90716"/>
                    <a:pt x="232714" y="45250"/>
                  </a:cubicBezTo>
                  <a:cubicBezTo>
                    <a:pt x="229463" y="33274"/>
                    <a:pt x="232219" y="19685"/>
                    <a:pt x="232219" y="888"/>
                  </a:cubicBezTo>
                  <a:cubicBezTo>
                    <a:pt x="304761" y="3289"/>
                    <a:pt x="377316" y="5524"/>
                    <a:pt x="449859" y="8140"/>
                  </a:cubicBezTo>
                  <a:cubicBezTo>
                    <a:pt x="481609" y="9283"/>
                    <a:pt x="518147" y="15836"/>
                    <a:pt x="549376" y="10236"/>
                  </a:cubicBezTo>
                  <a:cubicBezTo>
                    <a:pt x="556628" y="8940"/>
                    <a:pt x="565302" y="0"/>
                    <a:pt x="572808" y="3810"/>
                  </a:cubicBezTo>
                  <a:cubicBezTo>
                    <a:pt x="580948" y="7937"/>
                    <a:pt x="583844" y="38201"/>
                    <a:pt x="586054" y="46532"/>
                  </a:cubicBezTo>
                  <a:cubicBezTo>
                    <a:pt x="622884" y="184734"/>
                    <a:pt x="659714" y="322935"/>
                    <a:pt x="696544" y="461149"/>
                  </a:cubicBezTo>
                  <a:cubicBezTo>
                    <a:pt x="692734" y="446874"/>
                    <a:pt x="427799" y="458406"/>
                    <a:pt x="397598" y="457631"/>
                  </a:cubicBezTo>
                  <a:cubicBezTo>
                    <a:pt x="301447" y="455193"/>
                    <a:pt x="205092" y="455104"/>
                    <a:pt x="108953" y="458635"/>
                  </a:cubicBezTo>
                  <a:cubicBezTo>
                    <a:pt x="83261" y="459574"/>
                    <a:pt x="75107" y="460375"/>
                    <a:pt x="65125" y="435965"/>
                  </a:cubicBezTo>
                  <a:cubicBezTo>
                    <a:pt x="55867" y="413308"/>
                    <a:pt x="50164" y="388391"/>
                    <a:pt x="43065" y="364972"/>
                  </a:cubicBezTo>
                  <a:cubicBezTo>
                    <a:pt x="28651" y="317500"/>
                    <a:pt x="14795" y="269862"/>
                    <a:pt x="774" y="222275"/>
                  </a:cubicBezTo>
                  <a:cubicBezTo>
                    <a:pt x="0" y="219646"/>
                    <a:pt x="1435" y="216369"/>
                    <a:pt x="2158" y="210959"/>
                  </a:cubicBezTo>
                  <a:close/>
                </a:path>
              </a:pathLst>
            </a:custGeom>
            <a:solidFill>
              <a:schemeClr val="accent3"/>
            </a:solidFill>
            <a:ln w="12700" cap="flat" cmpd="sng">
              <a:noFill/>
              <a:prstDash val="solid"/>
              <a:miter lim="800000"/>
            </a:ln>
          </p:spPr>
          <p:txBody>
            <a:bodyPr anchor="ctr">
              <a:spAutoFit/>
            </a:bodyPr>
            <a:lstStyle/>
            <a:p>
              <a:pPr algn="ctr"/>
              <a:endParaRPr lang="en-US"/>
            </a:p>
          </p:txBody>
        </p:sp>
        <p:sp>
          <p:nvSpPr>
            <p:cNvPr id="7" name="Free Form 5">
              <a:extLst>
                <a:ext uri="{FF2B5EF4-FFF2-40B4-BE49-F238E27FC236}">
                  <a16:creationId xmlns:a16="http://schemas.microsoft.com/office/drawing/2014/main" id="{75767513-DC1C-6582-9C3D-6FD5FFC53248}"/>
                </a:ext>
              </a:extLst>
            </p:cNvPr>
            <p:cNvSpPr/>
            <p:nvPr/>
          </p:nvSpPr>
          <p:spPr>
            <a:xfrm>
              <a:off x="8496993" y="2826366"/>
              <a:ext cx="463601" cy="1005395"/>
            </a:xfrm>
            <a:custGeom>
              <a:avLst/>
              <a:gdLst/>
              <a:ahLst/>
              <a:cxnLst/>
              <a:rect l="0" t="0" r="0" b="0"/>
              <a:pathLst>
                <a:path w="463600" h="1005395">
                  <a:moveTo>
                    <a:pt x="459600" y="1005281"/>
                  </a:moveTo>
                  <a:cubicBezTo>
                    <a:pt x="445706" y="1005281"/>
                    <a:pt x="431812" y="1005306"/>
                    <a:pt x="417918" y="1005281"/>
                  </a:cubicBezTo>
                  <a:cubicBezTo>
                    <a:pt x="299262" y="1005039"/>
                    <a:pt x="180619" y="1005395"/>
                    <a:pt x="61975" y="1004290"/>
                  </a:cubicBezTo>
                  <a:cubicBezTo>
                    <a:pt x="2755" y="1003731"/>
                    <a:pt x="0" y="998626"/>
                    <a:pt x="9664" y="941336"/>
                  </a:cubicBezTo>
                  <a:cubicBezTo>
                    <a:pt x="40639" y="757542"/>
                    <a:pt x="70751" y="573595"/>
                    <a:pt x="102057" y="389851"/>
                  </a:cubicBezTo>
                  <a:cubicBezTo>
                    <a:pt x="123596" y="263461"/>
                    <a:pt x="146532" y="137299"/>
                    <a:pt x="168948" y="11049"/>
                  </a:cubicBezTo>
                  <a:cubicBezTo>
                    <a:pt x="169443" y="8318"/>
                    <a:pt x="171246" y="5803"/>
                    <a:pt x="173888" y="0"/>
                  </a:cubicBezTo>
                  <a:cubicBezTo>
                    <a:pt x="182041" y="32524"/>
                    <a:pt x="188772" y="62306"/>
                    <a:pt x="197002" y="91668"/>
                  </a:cubicBezTo>
                  <a:cubicBezTo>
                    <a:pt x="264833" y="333756"/>
                    <a:pt x="333044" y="575754"/>
                    <a:pt x="400824" y="817854"/>
                  </a:cubicBezTo>
                  <a:cubicBezTo>
                    <a:pt x="407568" y="841971"/>
                    <a:pt x="411416" y="866889"/>
                    <a:pt x="418096" y="891019"/>
                  </a:cubicBezTo>
                  <a:cubicBezTo>
                    <a:pt x="428459" y="928458"/>
                    <a:pt x="463600" y="997915"/>
                    <a:pt x="463600" y="997915"/>
                  </a:cubicBezTo>
                  <a:cubicBezTo>
                    <a:pt x="462267" y="1000379"/>
                    <a:pt x="460933" y="1002830"/>
                    <a:pt x="459600" y="1005281"/>
                  </a:cubicBezTo>
                  <a:close/>
                </a:path>
              </a:pathLst>
            </a:custGeom>
            <a:solidFill>
              <a:schemeClr val="accent2">
                <a:lumMod val="20000"/>
                <a:lumOff val="80000"/>
              </a:schemeClr>
            </a:solidFill>
            <a:ln w="12700" cap="flat" cmpd="sng">
              <a:noFill/>
              <a:prstDash val="solid"/>
              <a:miter lim="800000"/>
            </a:ln>
          </p:spPr>
          <p:txBody>
            <a:bodyPr anchor="ctr">
              <a:spAutoFit/>
            </a:bodyPr>
            <a:lstStyle/>
            <a:p>
              <a:pPr algn="ctr"/>
              <a:endParaRPr lang="en-US" dirty="0"/>
            </a:p>
          </p:txBody>
        </p:sp>
        <p:sp>
          <p:nvSpPr>
            <p:cNvPr id="8" name="Free Form 6">
              <a:extLst>
                <a:ext uri="{FF2B5EF4-FFF2-40B4-BE49-F238E27FC236}">
                  <a16:creationId xmlns:a16="http://schemas.microsoft.com/office/drawing/2014/main" id="{BA98AA62-815E-894A-5D2B-2EE61BE215B5}"/>
                </a:ext>
              </a:extLst>
            </p:cNvPr>
            <p:cNvSpPr/>
            <p:nvPr/>
          </p:nvSpPr>
          <p:spPr>
            <a:xfrm>
              <a:off x="9605957" y="3422629"/>
              <a:ext cx="325476" cy="227711"/>
            </a:xfrm>
            <a:custGeom>
              <a:avLst/>
              <a:gdLst/>
              <a:ahLst/>
              <a:cxnLst/>
              <a:rect l="0" t="0" r="0" b="0"/>
              <a:pathLst>
                <a:path w="325475" h="227711">
                  <a:moveTo>
                    <a:pt x="325475" y="227190"/>
                  </a:moveTo>
                  <a:cubicBezTo>
                    <a:pt x="241655" y="227190"/>
                    <a:pt x="160820" y="227711"/>
                    <a:pt x="80022" y="226301"/>
                  </a:cubicBezTo>
                  <a:cubicBezTo>
                    <a:pt x="72847" y="226174"/>
                    <a:pt x="61785" y="214668"/>
                    <a:pt x="59461" y="206476"/>
                  </a:cubicBezTo>
                  <a:cubicBezTo>
                    <a:pt x="48450" y="167652"/>
                    <a:pt x="38061" y="128663"/>
                    <a:pt x="27990" y="89585"/>
                  </a:cubicBezTo>
                  <a:cubicBezTo>
                    <a:pt x="21564" y="64693"/>
                    <a:pt x="0" y="25450"/>
                    <a:pt x="3200" y="0"/>
                  </a:cubicBezTo>
                  <a:cubicBezTo>
                    <a:pt x="88557" y="6565"/>
                    <a:pt x="172694" y="3187"/>
                    <a:pt x="258394" y="5930"/>
                  </a:cubicBezTo>
                  <a:cubicBezTo>
                    <a:pt x="259727" y="5969"/>
                    <a:pt x="261162" y="6057"/>
                    <a:pt x="262178" y="6921"/>
                  </a:cubicBezTo>
                  <a:cubicBezTo>
                    <a:pt x="263309" y="7899"/>
                    <a:pt x="263537" y="9525"/>
                    <a:pt x="263702" y="11010"/>
                  </a:cubicBezTo>
                  <a:cubicBezTo>
                    <a:pt x="266128" y="33858"/>
                    <a:pt x="317207" y="227190"/>
                    <a:pt x="325475" y="227190"/>
                  </a:cubicBezTo>
                  <a:close/>
                </a:path>
              </a:pathLst>
            </a:custGeom>
            <a:solidFill>
              <a:srgbClr val="FF64FF"/>
            </a:solidFill>
            <a:ln w="12700" cap="flat" cmpd="sng">
              <a:noFill/>
              <a:prstDash val="solid"/>
              <a:miter lim="800000"/>
            </a:ln>
          </p:spPr>
          <p:txBody>
            <a:bodyPr anchor="ctr">
              <a:spAutoFit/>
            </a:bodyPr>
            <a:lstStyle/>
            <a:p>
              <a:pPr algn="ctr"/>
              <a:endParaRPr lang="en-US"/>
            </a:p>
          </p:txBody>
        </p:sp>
        <p:sp>
          <p:nvSpPr>
            <p:cNvPr id="9" name="Free Form 7">
              <a:extLst>
                <a:ext uri="{FF2B5EF4-FFF2-40B4-BE49-F238E27FC236}">
                  <a16:creationId xmlns:a16="http://schemas.microsoft.com/office/drawing/2014/main" id="{A81F8F36-507A-1489-F5FE-7F20435BEE96}"/>
                </a:ext>
              </a:extLst>
            </p:cNvPr>
            <p:cNvSpPr/>
            <p:nvPr/>
          </p:nvSpPr>
          <p:spPr>
            <a:xfrm>
              <a:off x="8902985" y="2854247"/>
              <a:ext cx="74638" cy="56223"/>
            </a:xfrm>
            <a:custGeom>
              <a:avLst/>
              <a:gdLst/>
              <a:ahLst/>
              <a:cxnLst/>
              <a:rect l="0" t="0" r="0" b="0"/>
              <a:pathLst>
                <a:path w="74637" h="56222">
                  <a:moveTo>
                    <a:pt x="73850" y="29146"/>
                  </a:moveTo>
                  <a:cubicBezTo>
                    <a:pt x="71069" y="45516"/>
                    <a:pt x="46812" y="56222"/>
                    <a:pt x="31330" y="48983"/>
                  </a:cubicBezTo>
                  <a:cubicBezTo>
                    <a:pt x="0" y="34353"/>
                    <a:pt x="18986" y="0"/>
                    <a:pt x="49237" y="2882"/>
                  </a:cubicBezTo>
                  <a:cubicBezTo>
                    <a:pt x="57492" y="3670"/>
                    <a:pt x="65989" y="7213"/>
                    <a:pt x="70421" y="14236"/>
                  </a:cubicBezTo>
                  <a:cubicBezTo>
                    <a:pt x="73710" y="19469"/>
                    <a:pt x="74637" y="24536"/>
                    <a:pt x="73850" y="29146"/>
                  </a:cubicBezTo>
                  <a:close/>
                </a:path>
              </a:pathLst>
            </a:custGeom>
            <a:solidFill>
              <a:srgbClr val="00EFE0">
                <a:alpha val="100000"/>
              </a:srgbClr>
            </a:solidFill>
            <a:ln w="12700" cap="flat" cmpd="sng">
              <a:noFill/>
              <a:prstDash val="solid"/>
              <a:miter lim="800000"/>
            </a:ln>
          </p:spPr>
          <p:txBody>
            <a:bodyPr anchor="ctr">
              <a:spAutoFit/>
            </a:bodyPr>
            <a:lstStyle/>
            <a:p>
              <a:pPr algn="ctr"/>
              <a:endParaRPr lang="en-US"/>
            </a:p>
          </p:txBody>
        </p:sp>
        <p:sp>
          <p:nvSpPr>
            <p:cNvPr id="10" name="Free Form 8">
              <a:extLst>
                <a:ext uri="{FF2B5EF4-FFF2-40B4-BE49-F238E27FC236}">
                  <a16:creationId xmlns:a16="http://schemas.microsoft.com/office/drawing/2014/main" id="{6B634DC1-8B74-D04F-1B98-ACAA28F65D0D}"/>
                </a:ext>
              </a:extLst>
            </p:cNvPr>
            <p:cNvSpPr/>
            <p:nvPr/>
          </p:nvSpPr>
          <p:spPr>
            <a:xfrm>
              <a:off x="9391520" y="2860584"/>
              <a:ext cx="57671" cy="51181"/>
            </a:xfrm>
            <a:custGeom>
              <a:avLst/>
              <a:gdLst/>
              <a:ahLst/>
              <a:cxnLst/>
              <a:rect l="0" t="0" r="0" b="0"/>
              <a:pathLst>
                <a:path w="57670" h="51181">
                  <a:moveTo>
                    <a:pt x="54635" y="22707"/>
                  </a:moveTo>
                  <a:cubicBezTo>
                    <a:pt x="57670" y="50025"/>
                    <a:pt x="24511" y="51181"/>
                    <a:pt x="9194" y="37350"/>
                  </a:cubicBezTo>
                  <a:cubicBezTo>
                    <a:pt x="3594" y="32283"/>
                    <a:pt x="0" y="24384"/>
                    <a:pt x="1904" y="17068"/>
                  </a:cubicBezTo>
                  <a:cubicBezTo>
                    <a:pt x="3949" y="9220"/>
                    <a:pt x="11798" y="3975"/>
                    <a:pt x="19786" y="2539"/>
                  </a:cubicBezTo>
                  <a:cubicBezTo>
                    <a:pt x="34010" y="0"/>
                    <a:pt x="51676" y="3873"/>
                    <a:pt x="54406" y="21031"/>
                  </a:cubicBezTo>
                  <a:cubicBezTo>
                    <a:pt x="54495" y="21602"/>
                    <a:pt x="54571" y="22161"/>
                    <a:pt x="54635" y="22707"/>
                  </a:cubicBezTo>
                  <a:close/>
                </a:path>
              </a:pathLst>
            </a:custGeom>
            <a:solidFill>
              <a:srgbClr val="00EFE0">
                <a:alpha val="100000"/>
              </a:srgbClr>
            </a:solidFill>
            <a:ln w="12700" cap="flat" cmpd="sng">
              <a:noFill/>
              <a:prstDash val="solid"/>
              <a:miter lim="800000"/>
            </a:ln>
          </p:spPr>
          <p:txBody>
            <a:bodyPr anchor="ctr">
              <a:spAutoFit/>
            </a:bodyPr>
            <a:lstStyle/>
            <a:p>
              <a:pPr algn="ctr"/>
              <a:endParaRPr lang="en-US"/>
            </a:p>
          </p:txBody>
        </p:sp>
        <p:sp>
          <p:nvSpPr>
            <p:cNvPr id="11" name="Free Form 9">
              <a:extLst>
                <a:ext uri="{FF2B5EF4-FFF2-40B4-BE49-F238E27FC236}">
                  <a16:creationId xmlns:a16="http://schemas.microsoft.com/office/drawing/2014/main" id="{2EB79B5A-BFC3-7AE2-AC87-5D1D313B0D5D}"/>
                </a:ext>
              </a:extLst>
            </p:cNvPr>
            <p:cNvSpPr/>
            <p:nvPr/>
          </p:nvSpPr>
          <p:spPr>
            <a:xfrm>
              <a:off x="9159544" y="2859344"/>
              <a:ext cx="59843" cy="63969"/>
            </a:xfrm>
            <a:custGeom>
              <a:avLst/>
              <a:gdLst/>
              <a:ahLst/>
              <a:cxnLst/>
              <a:rect l="0" t="0" r="0" b="0"/>
              <a:pathLst>
                <a:path w="59842" h="63969">
                  <a:moveTo>
                    <a:pt x="58750" y="32207"/>
                  </a:moveTo>
                  <a:cubicBezTo>
                    <a:pt x="58699" y="33413"/>
                    <a:pt x="58534" y="34658"/>
                    <a:pt x="58254" y="35953"/>
                  </a:cubicBezTo>
                  <a:cubicBezTo>
                    <a:pt x="52146" y="63969"/>
                    <a:pt x="0" y="57772"/>
                    <a:pt x="5816" y="27825"/>
                  </a:cubicBezTo>
                  <a:cubicBezTo>
                    <a:pt x="11226" y="0"/>
                    <a:pt x="59842" y="6553"/>
                    <a:pt x="58750" y="32207"/>
                  </a:cubicBezTo>
                  <a:close/>
                </a:path>
              </a:pathLst>
            </a:custGeom>
            <a:solidFill>
              <a:srgbClr val="00EFE0">
                <a:alpha val="100000"/>
              </a:srgbClr>
            </a:solidFill>
            <a:ln w="12700" cap="flat" cmpd="sng">
              <a:noFill/>
              <a:prstDash val="solid"/>
              <a:miter lim="800000"/>
            </a:ln>
          </p:spPr>
          <p:txBody>
            <a:bodyPr anchor="ctr">
              <a:spAutoFit/>
            </a:bodyPr>
            <a:lstStyle/>
            <a:p>
              <a:pPr algn="ctr"/>
              <a:endParaRPr lang="en-US"/>
            </a:p>
          </p:txBody>
        </p:sp>
        <p:sp>
          <p:nvSpPr>
            <p:cNvPr id="13" name="Free Form 10">
              <a:extLst>
                <a:ext uri="{FF2B5EF4-FFF2-40B4-BE49-F238E27FC236}">
                  <a16:creationId xmlns:a16="http://schemas.microsoft.com/office/drawing/2014/main" id="{3C869458-01F6-2055-CCF2-E683D8CB119E}"/>
                </a:ext>
              </a:extLst>
            </p:cNvPr>
            <p:cNvSpPr/>
            <p:nvPr/>
          </p:nvSpPr>
          <p:spPr>
            <a:xfrm>
              <a:off x="9603225" y="2860358"/>
              <a:ext cx="48463" cy="50940"/>
            </a:xfrm>
            <a:custGeom>
              <a:avLst/>
              <a:gdLst/>
              <a:ahLst/>
              <a:cxnLst/>
              <a:rect l="0" t="0" r="0" b="0"/>
              <a:pathLst>
                <a:path w="48463" h="50939">
                  <a:moveTo>
                    <a:pt x="47650" y="22605"/>
                  </a:moveTo>
                  <a:cubicBezTo>
                    <a:pt x="48463" y="26708"/>
                    <a:pt x="47701" y="31267"/>
                    <a:pt x="44703" y="35877"/>
                  </a:cubicBezTo>
                  <a:cubicBezTo>
                    <a:pt x="34963" y="50939"/>
                    <a:pt x="0" y="50368"/>
                    <a:pt x="342" y="28295"/>
                  </a:cubicBezTo>
                  <a:cubicBezTo>
                    <a:pt x="457" y="21145"/>
                    <a:pt x="5473" y="14973"/>
                    <a:pt x="11074" y="10528"/>
                  </a:cubicBezTo>
                  <a:cubicBezTo>
                    <a:pt x="24358" y="0"/>
                    <a:pt x="44919" y="8775"/>
                    <a:pt x="47650" y="22605"/>
                  </a:cubicBezTo>
                  <a:close/>
                </a:path>
              </a:pathLst>
            </a:custGeom>
            <a:solidFill>
              <a:srgbClr val="00EFE0">
                <a:alpha val="100000"/>
              </a:srgbClr>
            </a:solidFill>
            <a:ln w="12700" cap="flat" cmpd="sng">
              <a:noFill/>
              <a:prstDash val="solid"/>
              <a:miter lim="800000"/>
            </a:ln>
          </p:spPr>
          <p:txBody>
            <a:bodyPr anchor="ctr">
              <a:spAutoFit/>
            </a:bodyPr>
            <a:lstStyle/>
            <a:p>
              <a:pPr algn="ctr"/>
              <a:endParaRPr lang="en-US"/>
            </a:p>
          </p:txBody>
        </p:sp>
        <p:sp>
          <p:nvSpPr>
            <p:cNvPr id="14" name="Free Form 11">
              <a:extLst>
                <a:ext uri="{FF2B5EF4-FFF2-40B4-BE49-F238E27FC236}">
                  <a16:creationId xmlns:a16="http://schemas.microsoft.com/office/drawing/2014/main" id="{51928071-2764-B5D8-E702-8CFF9488D97C}"/>
                </a:ext>
              </a:extLst>
            </p:cNvPr>
            <p:cNvSpPr/>
            <p:nvPr/>
          </p:nvSpPr>
          <p:spPr>
            <a:xfrm>
              <a:off x="8673679" y="2685460"/>
              <a:ext cx="1383564" cy="1147852"/>
            </a:xfrm>
            <a:custGeom>
              <a:avLst/>
              <a:gdLst/>
              <a:ahLst/>
              <a:cxnLst/>
              <a:rect l="0" t="0" r="0" b="0"/>
              <a:pathLst>
                <a:path w="1383563" h="1147851">
                  <a:moveTo>
                    <a:pt x="0" y="136448"/>
                  </a:moveTo>
                  <a:lnTo>
                    <a:pt x="175310" y="136448"/>
                  </a:lnTo>
                  <a:cubicBezTo>
                    <a:pt x="180327" y="108699"/>
                    <a:pt x="181978" y="82003"/>
                    <a:pt x="190296" y="57569"/>
                  </a:cubicBezTo>
                  <a:cubicBezTo>
                    <a:pt x="203187" y="19710"/>
                    <a:pt x="236880" y="13792"/>
                    <a:pt x="266318" y="41452"/>
                  </a:cubicBezTo>
                  <a:cubicBezTo>
                    <a:pt x="290156" y="63842"/>
                    <a:pt x="299948" y="88290"/>
                    <a:pt x="304444" y="137248"/>
                  </a:cubicBezTo>
                  <a:lnTo>
                    <a:pt x="422033" y="137248"/>
                  </a:lnTo>
                  <a:cubicBezTo>
                    <a:pt x="427786" y="105918"/>
                    <a:pt x="431647" y="75603"/>
                    <a:pt x="439229" y="46253"/>
                  </a:cubicBezTo>
                  <a:cubicBezTo>
                    <a:pt x="446252" y="19062"/>
                    <a:pt x="467182" y="18211"/>
                    <a:pt x="489991" y="26035"/>
                  </a:cubicBezTo>
                  <a:cubicBezTo>
                    <a:pt x="530567" y="39941"/>
                    <a:pt x="536765" y="75184"/>
                    <a:pt x="542226" y="110604"/>
                  </a:cubicBezTo>
                  <a:cubicBezTo>
                    <a:pt x="543420" y="118389"/>
                    <a:pt x="542404" y="126530"/>
                    <a:pt x="542404" y="136296"/>
                  </a:cubicBezTo>
                  <a:lnTo>
                    <a:pt x="643013" y="136296"/>
                  </a:lnTo>
                  <a:cubicBezTo>
                    <a:pt x="646112" y="115874"/>
                    <a:pt x="646137" y="95161"/>
                    <a:pt x="652919" y="76974"/>
                  </a:cubicBezTo>
                  <a:cubicBezTo>
                    <a:pt x="659422" y="59537"/>
                    <a:pt x="669518" y="38671"/>
                    <a:pt x="684276" y="30302"/>
                  </a:cubicBezTo>
                  <a:cubicBezTo>
                    <a:pt x="737768" y="0"/>
                    <a:pt x="771182" y="106946"/>
                    <a:pt x="762850" y="141770"/>
                  </a:cubicBezTo>
                  <a:cubicBezTo>
                    <a:pt x="773493" y="137655"/>
                    <a:pt x="858596" y="133096"/>
                    <a:pt x="858291" y="135699"/>
                  </a:cubicBezTo>
                  <a:cubicBezTo>
                    <a:pt x="861377" y="109410"/>
                    <a:pt x="861555" y="82461"/>
                    <a:pt x="868210" y="57200"/>
                  </a:cubicBezTo>
                  <a:cubicBezTo>
                    <a:pt x="878306" y="18821"/>
                    <a:pt x="910589" y="11582"/>
                    <a:pt x="939558" y="38671"/>
                  </a:cubicBezTo>
                  <a:cubicBezTo>
                    <a:pt x="957922" y="55854"/>
                    <a:pt x="967117" y="77419"/>
                    <a:pt x="973937" y="101206"/>
                  </a:cubicBezTo>
                  <a:cubicBezTo>
                    <a:pt x="976769" y="111048"/>
                    <a:pt x="976528" y="132829"/>
                    <a:pt x="985075" y="139128"/>
                  </a:cubicBezTo>
                  <a:lnTo>
                    <a:pt x="1112647" y="138112"/>
                  </a:lnTo>
                  <a:cubicBezTo>
                    <a:pt x="1113993" y="148856"/>
                    <a:pt x="1116177" y="185000"/>
                    <a:pt x="1119200" y="195618"/>
                  </a:cubicBezTo>
                  <a:cubicBezTo>
                    <a:pt x="1128331" y="227787"/>
                    <a:pt x="1130566" y="259854"/>
                    <a:pt x="1142110" y="290906"/>
                  </a:cubicBezTo>
                  <a:cubicBezTo>
                    <a:pt x="1153871" y="322516"/>
                    <a:pt x="1161859" y="355498"/>
                    <a:pt x="1170851" y="388340"/>
                  </a:cubicBezTo>
                  <a:cubicBezTo>
                    <a:pt x="1203782" y="508558"/>
                    <a:pt x="1236916" y="628726"/>
                    <a:pt x="1269885" y="748944"/>
                  </a:cubicBezTo>
                  <a:cubicBezTo>
                    <a:pt x="1289456" y="820356"/>
                    <a:pt x="1303147" y="893305"/>
                    <a:pt x="1324546" y="964234"/>
                  </a:cubicBezTo>
                  <a:cubicBezTo>
                    <a:pt x="1327518" y="974089"/>
                    <a:pt x="1383563" y="1146429"/>
                    <a:pt x="1377950" y="1146429"/>
                  </a:cubicBezTo>
                  <a:cubicBezTo>
                    <a:pt x="1363408" y="1146429"/>
                    <a:pt x="1353553" y="1146429"/>
                    <a:pt x="1343698" y="1146429"/>
                  </a:cubicBezTo>
                  <a:cubicBezTo>
                    <a:pt x="997826" y="1146606"/>
                    <a:pt x="651954" y="1146390"/>
                    <a:pt x="306095" y="1147737"/>
                  </a:cubicBezTo>
                  <a:cubicBezTo>
                    <a:pt x="278879" y="1147851"/>
                    <a:pt x="269036" y="1137716"/>
                    <a:pt x="262712" y="1114361"/>
                  </a:cubicBezTo>
                  <a:cubicBezTo>
                    <a:pt x="176949" y="797255"/>
                    <a:pt x="90703" y="480275"/>
                    <a:pt x="4711" y="163245"/>
                  </a:cubicBezTo>
                  <a:cubicBezTo>
                    <a:pt x="2451" y="154876"/>
                    <a:pt x="1663" y="146100"/>
                    <a:pt x="0" y="136448"/>
                  </a:cubicBezTo>
                  <a:close/>
                  <a:moveTo>
                    <a:pt x="747369" y="138036"/>
                  </a:moveTo>
                  <a:cubicBezTo>
                    <a:pt x="757047" y="99072"/>
                    <a:pt x="744829" y="71488"/>
                    <a:pt x="718807" y="50571"/>
                  </a:cubicBezTo>
                  <a:cubicBezTo>
                    <a:pt x="703884" y="38582"/>
                    <a:pt x="686523" y="32918"/>
                    <a:pt x="673353" y="55587"/>
                  </a:cubicBezTo>
                  <a:cubicBezTo>
                    <a:pt x="656450" y="84670"/>
                    <a:pt x="654189" y="127635"/>
                    <a:pt x="670001" y="135445"/>
                  </a:cubicBezTo>
                  <a:cubicBezTo>
                    <a:pt x="673430" y="137134"/>
                    <a:pt x="677659" y="137883"/>
                    <a:pt x="681520" y="137922"/>
                  </a:cubicBezTo>
                  <a:cubicBezTo>
                    <a:pt x="703465" y="138150"/>
                    <a:pt x="725398" y="138036"/>
                    <a:pt x="747369" y="138036"/>
                  </a:cubicBezTo>
                  <a:close/>
                  <a:moveTo>
                    <a:pt x="522376" y="138099"/>
                  </a:moveTo>
                  <a:cubicBezTo>
                    <a:pt x="528180" y="78244"/>
                    <a:pt x="516966" y="51587"/>
                    <a:pt x="481964" y="39306"/>
                  </a:cubicBezTo>
                  <a:cubicBezTo>
                    <a:pt x="476097" y="37249"/>
                    <a:pt x="463956" y="36626"/>
                    <a:pt x="463448" y="38214"/>
                  </a:cubicBezTo>
                  <a:cubicBezTo>
                    <a:pt x="454685" y="64858"/>
                    <a:pt x="441159" y="92011"/>
                    <a:pt x="441388" y="118948"/>
                  </a:cubicBezTo>
                  <a:cubicBezTo>
                    <a:pt x="441604" y="144221"/>
                    <a:pt x="469506" y="137388"/>
                    <a:pt x="487730" y="138036"/>
                  </a:cubicBezTo>
                  <a:cubicBezTo>
                    <a:pt x="498652" y="138430"/>
                    <a:pt x="509587" y="138099"/>
                    <a:pt x="522376" y="138099"/>
                  </a:cubicBezTo>
                  <a:close/>
                  <a:moveTo>
                    <a:pt x="284619" y="137566"/>
                  </a:moveTo>
                  <a:cubicBezTo>
                    <a:pt x="293001" y="100825"/>
                    <a:pt x="277253" y="74955"/>
                    <a:pt x="256832" y="52489"/>
                  </a:cubicBezTo>
                  <a:cubicBezTo>
                    <a:pt x="244055" y="38417"/>
                    <a:pt x="222427" y="30530"/>
                    <a:pt x="210057" y="49606"/>
                  </a:cubicBezTo>
                  <a:cubicBezTo>
                    <a:pt x="198793" y="66954"/>
                    <a:pt x="193636" y="90093"/>
                    <a:pt x="191909" y="111188"/>
                  </a:cubicBezTo>
                  <a:cubicBezTo>
                    <a:pt x="190588" y="127406"/>
                    <a:pt x="200571" y="140474"/>
                    <a:pt x="222516" y="138023"/>
                  </a:cubicBezTo>
                  <a:cubicBezTo>
                    <a:pt x="242341" y="135813"/>
                    <a:pt x="262610" y="137566"/>
                    <a:pt x="284619" y="137566"/>
                  </a:cubicBezTo>
                  <a:close/>
                  <a:moveTo>
                    <a:pt x="1358531" y="1128966"/>
                  </a:moveTo>
                  <a:cubicBezTo>
                    <a:pt x="1270038" y="803389"/>
                    <a:pt x="1182230" y="480352"/>
                    <a:pt x="1094346" y="156997"/>
                  </a:cubicBezTo>
                  <a:lnTo>
                    <a:pt x="973239" y="156997"/>
                  </a:lnTo>
                  <a:cubicBezTo>
                    <a:pt x="966533" y="170497"/>
                    <a:pt x="960716" y="182194"/>
                    <a:pt x="954900" y="193903"/>
                  </a:cubicBezTo>
                  <a:cubicBezTo>
                    <a:pt x="951890" y="192417"/>
                    <a:pt x="948880" y="190931"/>
                    <a:pt x="945870" y="189445"/>
                  </a:cubicBezTo>
                  <a:cubicBezTo>
                    <a:pt x="948042" y="179095"/>
                    <a:pt x="950201" y="168744"/>
                    <a:pt x="952919" y="155727"/>
                  </a:cubicBezTo>
                  <a:cubicBezTo>
                    <a:pt x="900734" y="155727"/>
                    <a:pt x="850176" y="156260"/>
                    <a:pt x="799630" y="155460"/>
                  </a:cubicBezTo>
                  <a:cubicBezTo>
                    <a:pt x="779437" y="155143"/>
                    <a:pt x="761009" y="154216"/>
                    <a:pt x="756386" y="180441"/>
                  </a:cubicBezTo>
                  <a:cubicBezTo>
                    <a:pt x="755865" y="183413"/>
                    <a:pt x="747763" y="185039"/>
                    <a:pt x="740511" y="188607"/>
                  </a:cubicBezTo>
                  <a:cubicBezTo>
                    <a:pt x="744296" y="175983"/>
                    <a:pt x="746937" y="167195"/>
                    <a:pt x="750824" y="154305"/>
                  </a:cubicBezTo>
                  <a:lnTo>
                    <a:pt x="539584" y="154305"/>
                  </a:lnTo>
                  <a:cubicBezTo>
                    <a:pt x="532625" y="170484"/>
                    <a:pt x="525500" y="187083"/>
                    <a:pt x="518375" y="203682"/>
                  </a:cubicBezTo>
                  <a:cubicBezTo>
                    <a:pt x="516140" y="202907"/>
                    <a:pt x="513905" y="202145"/>
                    <a:pt x="511670" y="201383"/>
                  </a:cubicBezTo>
                  <a:cubicBezTo>
                    <a:pt x="514464" y="185178"/>
                    <a:pt x="517245" y="168973"/>
                    <a:pt x="520382" y="150761"/>
                  </a:cubicBezTo>
                  <a:cubicBezTo>
                    <a:pt x="459701" y="150761"/>
                    <a:pt x="400951" y="151739"/>
                    <a:pt x="342264" y="150317"/>
                  </a:cubicBezTo>
                  <a:cubicBezTo>
                    <a:pt x="316890" y="149694"/>
                    <a:pt x="294170" y="147916"/>
                    <a:pt x="287718" y="180428"/>
                  </a:cubicBezTo>
                  <a:cubicBezTo>
                    <a:pt x="286715" y="185496"/>
                    <a:pt x="278587" y="189153"/>
                    <a:pt x="273748" y="193459"/>
                  </a:cubicBezTo>
                  <a:cubicBezTo>
                    <a:pt x="271957" y="192366"/>
                    <a:pt x="270167" y="191262"/>
                    <a:pt x="268363" y="190157"/>
                  </a:cubicBezTo>
                  <a:cubicBezTo>
                    <a:pt x="272732" y="177749"/>
                    <a:pt x="277101" y="165341"/>
                    <a:pt x="282168" y="150926"/>
                  </a:cubicBezTo>
                  <a:lnTo>
                    <a:pt x="16535" y="150926"/>
                  </a:lnTo>
                  <a:cubicBezTo>
                    <a:pt x="17754" y="158813"/>
                    <a:pt x="18148" y="165950"/>
                    <a:pt x="19989" y="172694"/>
                  </a:cubicBezTo>
                  <a:cubicBezTo>
                    <a:pt x="105028" y="483565"/>
                    <a:pt x="190271" y="794372"/>
                    <a:pt x="275107" y="1105281"/>
                  </a:cubicBezTo>
                  <a:cubicBezTo>
                    <a:pt x="280250" y="1124127"/>
                    <a:pt x="287756" y="1132332"/>
                    <a:pt x="309879" y="1132217"/>
                  </a:cubicBezTo>
                  <a:cubicBezTo>
                    <a:pt x="647471" y="1130414"/>
                    <a:pt x="985062" y="1129830"/>
                    <a:pt x="1322666" y="1128966"/>
                  </a:cubicBezTo>
                  <a:cubicBezTo>
                    <a:pt x="1333728" y="1128941"/>
                    <a:pt x="1344790" y="1128966"/>
                    <a:pt x="1358531" y="1128966"/>
                  </a:cubicBezTo>
                  <a:close/>
                  <a:moveTo>
                    <a:pt x="955509" y="136664"/>
                  </a:moveTo>
                  <a:cubicBezTo>
                    <a:pt x="963612" y="100723"/>
                    <a:pt x="951356" y="71958"/>
                    <a:pt x="928242" y="47764"/>
                  </a:cubicBezTo>
                  <a:cubicBezTo>
                    <a:pt x="911694" y="30441"/>
                    <a:pt x="890041" y="34518"/>
                    <a:pt x="884288" y="57289"/>
                  </a:cubicBezTo>
                  <a:cubicBezTo>
                    <a:pt x="877900" y="82537"/>
                    <a:pt x="877963" y="109423"/>
                    <a:pt x="875093" y="136664"/>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5" name="Free Form 12">
              <a:extLst>
                <a:ext uri="{FF2B5EF4-FFF2-40B4-BE49-F238E27FC236}">
                  <a16:creationId xmlns:a16="http://schemas.microsoft.com/office/drawing/2014/main" id="{C87D47C5-F731-D289-27D2-484BC586A3AD}"/>
                </a:ext>
              </a:extLst>
            </p:cNvPr>
            <p:cNvSpPr/>
            <p:nvPr/>
          </p:nvSpPr>
          <p:spPr>
            <a:xfrm>
              <a:off x="8913258" y="2955557"/>
              <a:ext cx="924827" cy="742823"/>
            </a:xfrm>
            <a:custGeom>
              <a:avLst/>
              <a:gdLst/>
              <a:ahLst/>
              <a:cxnLst/>
              <a:rect l="0" t="0" r="0" b="0"/>
              <a:pathLst>
                <a:path w="924826" h="742823">
                  <a:moveTo>
                    <a:pt x="78473" y="463892"/>
                  </a:moveTo>
                  <a:lnTo>
                    <a:pt x="323214" y="463892"/>
                  </a:lnTo>
                  <a:cubicBezTo>
                    <a:pt x="307098" y="399580"/>
                    <a:pt x="292404" y="339483"/>
                    <a:pt x="276923" y="279590"/>
                  </a:cubicBezTo>
                  <a:cubicBezTo>
                    <a:pt x="263029" y="225856"/>
                    <a:pt x="262648" y="225907"/>
                    <a:pt x="205739" y="227317"/>
                  </a:cubicBezTo>
                  <a:cubicBezTo>
                    <a:pt x="146938" y="228765"/>
                    <a:pt x="88163" y="230619"/>
                    <a:pt x="29362" y="231571"/>
                  </a:cubicBezTo>
                  <a:cubicBezTo>
                    <a:pt x="19608" y="231724"/>
                    <a:pt x="9791" y="228206"/>
                    <a:pt x="0" y="226390"/>
                  </a:cubicBezTo>
                  <a:cubicBezTo>
                    <a:pt x="228" y="223304"/>
                    <a:pt x="444" y="220230"/>
                    <a:pt x="673" y="217157"/>
                  </a:cubicBezTo>
                  <a:lnTo>
                    <a:pt x="259740" y="217157"/>
                  </a:lnTo>
                  <a:cubicBezTo>
                    <a:pt x="242061" y="145453"/>
                    <a:pt x="225678" y="78994"/>
                    <a:pt x="209296" y="12534"/>
                  </a:cubicBezTo>
                  <a:cubicBezTo>
                    <a:pt x="212851" y="11569"/>
                    <a:pt x="216407" y="10604"/>
                    <a:pt x="219963" y="9651"/>
                  </a:cubicBezTo>
                  <a:cubicBezTo>
                    <a:pt x="238328" y="77393"/>
                    <a:pt x="256705" y="145148"/>
                    <a:pt x="274332" y="210172"/>
                  </a:cubicBezTo>
                  <a:lnTo>
                    <a:pt x="617588" y="210172"/>
                  </a:lnTo>
                  <a:cubicBezTo>
                    <a:pt x="598957" y="138239"/>
                    <a:pt x="581469" y="70713"/>
                    <a:pt x="563968" y="3200"/>
                  </a:cubicBezTo>
                  <a:lnTo>
                    <a:pt x="575716" y="0"/>
                  </a:lnTo>
                  <a:cubicBezTo>
                    <a:pt x="595274" y="69100"/>
                    <a:pt x="614832" y="138188"/>
                    <a:pt x="634796" y="208711"/>
                  </a:cubicBezTo>
                  <a:lnTo>
                    <a:pt x="866508" y="208711"/>
                  </a:lnTo>
                  <a:cubicBezTo>
                    <a:pt x="867257" y="211569"/>
                    <a:pt x="867994" y="214439"/>
                    <a:pt x="868730" y="217309"/>
                  </a:cubicBezTo>
                  <a:cubicBezTo>
                    <a:pt x="859104" y="219849"/>
                    <a:pt x="849477" y="224497"/>
                    <a:pt x="839812" y="224599"/>
                  </a:cubicBezTo>
                  <a:cubicBezTo>
                    <a:pt x="773988" y="225247"/>
                    <a:pt x="708139" y="224929"/>
                    <a:pt x="639089" y="224929"/>
                  </a:cubicBezTo>
                  <a:cubicBezTo>
                    <a:pt x="659815" y="303123"/>
                    <a:pt x="678992" y="377609"/>
                    <a:pt x="700214" y="451510"/>
                  </a:cubicBezTo>
                  <a:cubicBezTo>
                    <a:pt x="701967" y="457606"/>
                    <a:pt x="717486" y="463029"/>
                    <a:pt x="726719" y="463207"/>
                  </a:cubicBezTo>
                  <a:cubicBezTo>
                    <a:pt x="783488" y="464273"/>
                    <a:pt x="840295" y="463486"/>
                    <a:pt x="897089" y="463994"/>
                  </a:cubicBezTo>
                  <a:cubicBezTo>
                    <a:pt x="906348" y="464070"/>
                    <a:pt x="915581" y="467448"/>
                    <a:pt x="924826" y="469290"/>
                  </a:cubicBezTo>
                  <a:cubicBezTo>
                    <a:pt x="924407" y="472567"/>
                    <a:pt x="923975" y="475830"/>
                    <a:pt x="923556" y="479094"/>
                  </a:cubicBezTo>
                  <a:lnTo>
                    <a:pt x="707783" y="479094"/>
                  </a:lnTo>
                  <a:cubicBezTo>
                    <a:pt x="729805" y="561809"/>
                    <a:pt x="750341" y="638975"/>
                    <a:pt x="770889" y="716152"/>
                  </a:cubicBezTo>
                  <a:cubicBezTo>
                    <a:pt x="768070" y="717537"/>
                    <a:pt x="765238" y="718934"/>
                    <a:pt x="762419" y="720318"/>
                  </a:cubicBezTo>
                  <a:cubicBezTo>
                    <a:pt x="758431" y="712863"/>
                    <a:pt x="752919" y="705827"/>
                    <a:pt x="750709" y="697877"/>
                  </a:cubicBezTo>
                  <a:cubicBezTo>
                    <a:pt x="733031" y="634187"/>
                    <a:pt x="715797" y="570369"/>
                    <a:pt x="698880" y="506463"/>
                  </a:cubicBezTo>
                  <a:cubicBezTo>
                    <a:pt x="695134" y="492315"/>
                    <a:pt x="692784" y="481063"/>
                    <a:pt x="672757" y="481088"/>
                  </a:cubicBezTo>
                  <a:cubicBezTo>
                    <a:pt x="568299" y="481228"/>
                    <a:pt x="463854" y="479691"/>
                    <a:pt x="359409" y="478853"/>
                  </a:cubicBezTo>
                  <a:cubicBezTo>
                    <a:pt x="355523" y="478828"/>
                    <a:pt x="351637" y="480034"/>
                    <a:pt x="344068" y="481266"/>
                  </a:cubicBezTo>
                  <a:cubicBezTo>
                    <a:pt x="365963" y="568121"/>
                    <a:pt x="387540" y="653745"/>
                    <a:pt x="409117" y="739381"/>
                  </a:cubicBezTo>
                  <a:cubicBezTo>
                    <a:pt x="405866" y="740524"/>
                    <a:pt x="402628" y="741667"/>
                    <a:pt x="399376" y="742823"/>
                  </a:cubicBezTo>
                  <a:cubicBezTo>
                    <a:pt x="395757" y="734618"/>
                    <a:pt x="390956" y="726744"/>
                    <a:pt x="388734" y="718185"/>
                  </a:cubicBezTo>
                  <a:cubicBezTo>
                    <a:pt x="370090" y="646468"/>
                    <a:pt x="351078" y="574814"/>
                    <a:pt x="334175" y="502678"/>
                  </a:cubicBezTo>
                  <a:cubicBezTo>
                    <a:pt x="329501" y="482777"/>
                    <a:pt x="320522" y="476580"/>
                    <a:pt x="301332" y="476732"/>
                  </a:cubicBezTo>
                  <a:cubicBezTo>
                    <a:pt x="238467" y="477240"/>
                    <a:pt x="175577" y="476643"/>
                    <a:pt x="112712" y="476250"/>
                  </a:cubicBezTo>
                  <a:cubicBezTo>
                    <a:pt x="101257" y="476173"/>
                    <a:pt x="89814" y="475043"/>
                    <a:pt x="78358" y="474395"/>
                  </a:cubicBezTo>
                  <a:cubicBezTo>
                    <a:pt x="78397" y="470903"/>
                    <a:pt x="78435" y="467398"/>
                    <a:pt x="78473" y="463892"/>
                  </a:cubicBezTo>
                  <a:close/>
                  <a:moveTo>
                    <a:pt x="277710" y="227736"/>
                  </a:moveTo>
                  <a:cubicBezTo>
                    <a:pt x="296608" y="299402"/>
                    <a:pt x="316102" y="366636"/>
                    <a:pt x="331368" y="434822"/>
                  </a:cubicBezTo>
                  <a:cubicBezTo>
                    <a:pt x="336918" y="459587"/>
                    <a:pt x="347560" y="464502"/>
                    <a:pt x="370128" y="464172"/>
                  </a:cubicBezTo>
                  <a:cubicBezTo>
                    <a:pt x="446138" y="463029"/>
                    <a:pt x="522173" y="463740"/>
                    <a:pt x="598195" y="463740"/>
                  </a:cubicBezTo>
                  <a:lnTo>
                    <a:pt x="686981" y="463740"/>
                  </a:lnTo>
                  <a:cubicBezTo>
                    <a:pt x="664997" y="382587"/>
                    <a:pt x="644118" y="305536"/>
                    <a:pt x="623049" y="22773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grpSp>
      <p:graphicFrame>
        <p:nvGraphicFramePr>
          <p:cNvPr id="17" name="Tabell 1">
            <a:extLst>
              <a:ext uri="{FF2B5EF4-FFF2-40B4-BE49-F238E27FC236}">
                <a16:creationId xmlns:a16="http://schemas.microsoft.com/office/drawing/2014/main" id="{8DEBADB3-5F13-F7B0-13A0-B4D40518FEE6}"/>
              </a:ext>
            </a:extLst>
          </p:cNvPr>
          <p:cNvGraphicFramePr>
            <a:graphicFrameLocks noGrp="1"/>
          </p:cNvGraphicFramePr>
          <p:nvPr>
            <p:extLst>
              <p:ext uri="{D42A27DB-BD31-4B8C-83A1-F6EECF244321}">
                <p14:modId xmlns:p14="http://schemas.microsoft.com/office/powerpoint/2010/main" val="861752720"/>
              </p:ext>
            </p:extLst>
          </p:nvPr>
        </p:nvGraphicFramePr>
        <p:xfrm>
          <a:off x="5094919" y="1546857"/>
          <a:ext cx="6294978" cy="4433541"/>
        </p:xfrm>
        <a:graphic>
          <a:graphicData uri="http://schemas.openxmlformats.org/drawingml/2006/table">
            <a:tbl>
              <a:tblPr>
                <a:tableStyleId>{5C22544A-7EE6-4342-B048-85BDC9FD1C3A}</a:tableStyleId>
              </a:tblPr>
              <a:tblGrid>
                <a:gridCol w="849773">
                  <a:extLst>
                    <a:ext uri="{9D8B030D-6E8A-4147-A177-3AD203B41FA5}">
                      <a16:colId xmlns:a16="http://schemas.microsoft.com/office/drawing/2014/main" val="937881365"/>
                    </a:ext>
                  </a:extLst>
                </a:gridCol>
                <a:gridCol w="1132764">
                  <a:extLst>
                    <a:ext uri="{9D8B030D-6E8A-4147-A177-3AD203B41FA5}">
                      <a16:colId xmlns:a16="http://schemas.microsoft.com/office/drawing/2014/main" val="3142170369"/>
                    </a:ext>
                  </a:extLst>
                </a:gridCol>
                <a:gridCol w="4312441">
                  <a:extLst>
                    <a:ext uri="{9D8B030D-6E8A-4147-A177-3AD203B41FA5}">
                      <a16:colId xmlns:a16="http://schemas.microsoft.com/office/drawing/2014/main" val="1425654708"/>
                    </a:ext>
                  </a:extLst>
                </a:gridCol>
              </a:tblGrid>
              <a:tr h="318752">
                <a:tc gridSpan="3">
                  <a:txBody>
                    <a:bodyPr/>
                    <a:lstStyle/>
                    <a:p>
                      <a:pPr algn="l" rtl="0" fontAlgn="b"/>
                      <a:r>
                        <a:rPr lang="nb-NO" sz="1300" b="1" i="0" u="none" strike="noStrike" dirty="0">
                          <a:solidFill>
                            <a:srgbClr val="282B3B"/>
                          </a:solidFill>
                          <a:effectLst/>
                          <a:latin typeface="+mj-lt"/>
                        </a:rPr>
                        <a:t>Introduksjon</a:t>
                      </a:r>
                    </a:p>
                  </a:txBody>
                  <a:tcPr marL="180000" marR="18000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chemeClr val="accent3">
                        <a:alpha val="89708"/>
                      </a:schemeClr>
                    </a:solidFill>
                  </a:tcPr>
                </a:tc>
                <a:tc hMerge="1">
                  <a:txBody>
                    <a:bodyPr/>
                    <a:lstStyle/>
                    <a:p>
                      <a:endParaRPr lang="sv-SE"/>
                    </a:p>
                  </a:txBody>
                  <a:tcPr/>
                </a:tc>
                <a:tc hMerge="1">
                  <a:txBody>
                    <a:bodyPr/>
                    <a:lstStyle/>
                    <a:p>
                      <a:endParaRPr lang="sv-SE"/>
                    </a:p>
                  </a:txBody>
                  <a:tcPr>
                    <a:lnL w="12700" cmpd="sng">
                      <a:noFill/>
                    </a:lnL>
                  </a:tcPr>
                </a:tc>
                <a:extLst>
                  <a:ext uri="{0D108BD9-81ED-4DB2-BD59-A6C34878D82A}">
                    <a16:rowId xmlns:a16="http://schemas.microsoft.com/office/drawing/2014/main" val="2919400304"/>
                  </a:ext>
                </a:extLst>
              </a:tr>
              <a:tr h="237712">
                <a:tc>
                  <a:txBody>
                    <a:bodyPr/>
                    <a:lstStyle/>
                    <a:p>
                      <a:pPr algn="l" rtl="0" fontAlgn="b"/>
                      <a:r>
                        <a:rPr lang="nb-NO" sz="1000" b="0" i="0" u="none" strike="noStrike">
                          <a:solidFill>
                            <a:srgbClr val="282B3B"/>
                          </a:solidFill>
                          <a:effectLst/>
                          <a:latin typeface="Lato" panose="020F0502020204030203" pitchFamily="34" charset="0"/>
                        </a:rPr>
                        <a:t>Tid</a:t>
                      </a:r>
                    </a:p>
                  </a:txBody>
                  <a:tcPr marL="180000" marR="180000" marT="6350" marB="0" anchor="ctr">
                    <a:lnL w="12700" cap="flat" cmpd="sng" algn="ctr">
                      <a:noFill/>
                      <a:prstDash val="solid"/>
                      <a:round/>
                      <a:headEnd type="none" w="med" len="med"/>
                      <a:tailEnd type="none" w="med" len="med"/>
                    </a:lnL>
                    <a:solidFill>
                      <a:schemeClr val="accent2">
                        <a:lumMod val="20000"/>
                        <a:lumOff val="80000"/>
                        <a:alpha val="19731"/>
                      </a:schemeClr>
                    </a:solidFill>
                  </a:tcPr>
                </a:tc>
                <a:tc>
                  <a:txBody>
                    <a:bodyPr/>
                    <a:lstStyle/>
                    <a:p>
                      <a:pPr algn="l" rtl="0" fontAlgn="b"/>
                      <a:r>
                        <a:rPr lang="nb-NO" sz="1000" b="0" i="0" u="none" strike="noStrike" dirty="0">
                          <a:solidFill>
                            <a:srgbClr val="282B3B"/>
                          </a:solidFill>
                          <a:effectLst/>
                          <a:latin typeface="Lato" panose="020F0502020204030203" pitchFamily="34" charset="0"/>
                        </a:rPr>
                        <a:t>Varighet</a:t>
                      </a:r>
                    </a:p>
                  </a:txBody>
                  <a:tcPr marL="180000" marR="180000" marT="6350" marB="0" anchor="ctr">
                    <a:solidFill>
                      <a:schemeClr val="accent2">
                        <a:lumMod val="20000"/>
                        <a:lumOff val="80000"/>
                        <a:alpha val="19731"/>
                      </a:schemeClr>
                    </a:solidFill>
                  </a:tcPr>
                </a:tc>
                <a:tc>
                  <a:txBody>
                    <a:bodyPr/>
                    <a:lstStyle/>
                    <a:p>
                      <a:pPr algn="l" rtl="0" fontAlgn="b"/>
                      <a:r>
                        <a:rPr lang="nb-NO" sz="1000" b="0" i="0" u="none" strike="noStrike">
                          <a:solidFill>
                            <a:srgbClr val="282B3B"/>
                          </a:solidFill>
                          <a:effectLst/>
                          <a:latin typeface="Lato" panose="020F0502020204030203" pitchFamily="34" charset="0"/>
                        </a:rPr>
                        <a:t>Tema</a:t>
                      </a:r>
                    </a:p>
                  </a:txBody>
                  <a:tcPr marL="180000" marR="180000" marT="6350" marB="0" anchor="ctr">
                    <a:lnR w="12700" cap="flat" cmpd="sng" algn="ctr">
                      <a:noFill/>
                      <a:prstDash val="solid"/>
                      <a:round/>
                      <a:headEnd type="none" w="med" len="med"/>
                      <a:tailEnd type="none" w="med" len="med"/>
                    </a:lnR>
                    <a:solidFill>
                      <a:schemeClr val="accent2">
                        <a:lumMod val="20000"/>
                        <a:lumOff val="80000"/>
                        <a:alpha val="19731"/>
                      </a:schemeClr>
                    </a:solidFill>
                  </a:tcPr>
                </a:tc>
                <a:extLst>
                  <a:ext uri="{0D108BD9-81ED-4DB2-BD59-A6C34878D82A}">
                    <a16:rowId xmlns:a16="http://schemas.microsoft.com/office/drawing/2014/main" val="1721180675"/>
                  </a:ext>
                </a:extLst>
              </a:tr>
              <a:tr h="237712">
                <a:tc>
                  <a:txBody>
                    <a:bodyPr/>
                    <a:lstStyle/>
                    <a:p>
                      <a:pPr algn="l" rtl="0" fontAlgn="ctr"/>
                      <a:r>
                        <a:rPr lang="nb-NO" sz="1000" b="0" i="0" u="none" strike="noStrike">
                          <a:solidFill>
                            <a:srgbClr val="282B3B"/>
                          </a:solidFill>
                          <a:effectLst/>
                          <a:latin typeface="Lato" panose="020F0502020204030203" pitchFamily="34" charset="0"/>
                        </a:rPr>
                        <a:t>09:00</a:t>
                      </a:r>
                    </a:p>
                  </a:txBody>
                  <a:tcPr marL="180000" marR="180000" marT="6350" marB="0" anchor="ctr">
                    <a:lnL w="12700" cap="flat" cmpd="sng" algn="ctr">
                      <a:noFill/>
                      <a:prstDash val="solid"/>
                      <a:round/>
                      <a:headEnd type="none" w="med" len="med"/>
                      <a:tailEnd type="none" w="med" len="med"/>
                    </a:lnL>
                    <a:solidFill>
                      <a:schemeClr val="bg2"/>
                    </a:solidFill>
                  </a:tcPr>
                </a:tc>
                <a:tc>
                  <a:txBody>
                    <a:bodyPr/>
                    <a:lstStyle/>
                    <a:p>
                      <a:pPr algn="l" rtl="0" fontAlgn="ctr"/>
                      <a:r>
                        <a:rPr lang="nb-NO" sz="1000" b="0" i="0" u="none" strike="noStrike">
                          <a:solidFill>
                            <a:srgbClr val="282B3B"/>
                          </a:solidFill>
                          <a:effectLst/>
                          <a:latin typeface="Lato" panose="020F0502020204030203" pitchFamily="34" charset="0"/>
                        </a:rPr>
                        <a:t>15 min</a:t>
                      </a:r>
                    </a:p>
                  </a:txBody>
                  <a:tcPr marL="180000" marR="180000" marT="6350" marB="0" anchor="ctr">
                    <a:solidFill>
                      <a:schemeClr val="bg2"/>
                    </a:solidFill>
                  </a:tcPr>
                </a:tc>
                <a:tc>
                  <a:txBody>
                    <a:bodyPr/>
                    <a:lstStyle/>
                    <a:p>
                      <a:pPr algn="l" rtl="0" fontAlgn="ctr"/>
                      <a:r>
                        <a:rPr lang="nb-NO" sz="1000" b="0" i="0" u="none" strike="noStrike" dirty="0">
                          <a:solidFill>
                            <a:srgbClr val="282B3B"/>
                          </a:solidFill>
                          <a:effectLst/>
                          <a:latin typeface="Lato" panose="020F0502020204030203" pitchFamily="34" charset="0"/>
                        </a:rPr>
                        <a:t>Introduksjon: Velkommen, mål, agenda &amp; kreative husregler</a:t>
                      </a:r>
                    </a:p>
                  </a:txBody>
                  <a:tcPr marL="180000" marR="180000" marT="6350" marB="0" anchor="ctr">
                    <a:lnR w="12700" cap="flat" cmpd="sng" algn="ctr">
                      <a:noFill/>
                      <a:prstDash val="solid"/>
                      <a:round/>
                      <a:headEnd type="none" w="med" len="med"/>
                      <a:tailEnd type="none" w="med" len="med"/>
                    </a:lnR>
                    <a:solidFill>
                      <a:schemeClr val="bg2"/>
                    </a:solidFill>
                  </a:tcPr>
                </a:tc>
                <a:extLst>
                  <a:ext uri="{0D108BD9-81ED-4DB2-BD59-A6C34878D82A}">
                    <a16:rowId xmlns:a16="http://schemas.microsoft.com/office/drawing/2014/main" val="335223761"/>
                  </a:ext>
                </a:extLst>
              </a:tr>
              <a:tr h="237712">
                <a:tc>
                  <a:txBody>
                    <a:bodyPr/>
                    <a:lstStyle/>
                    <a:p>
                      <a:pPr algn="l" rtl="0" fontAlgn="ctr"/>
                      <a:r>
                        <a:rPr lang="nb-NO" sz="1000" b="0" i="0" u="none" strike="noStrike" dirty="0">
                          <a:solidFill>
                            <a:srgbClr val="282B3B"/>
                          </a:solidFill>
                          <a:effectLst/>
                          <a:latin typeface="Lato" panose="020F0502020204030203" pitchFamily="34" charset="0"/>
                        </a:rPr>
                        <a:t>09:15</a:t>
                      </a:r>
                    </a:p>
                  </a:txBody>
                  <a:tcPr marL="180000" marR="180000" marT="6350" marB="0" anchor="ctr">
                    <a:lnL w="12700" cap="flat" cmpd="sng" algn="ctr">
                      <a:noFill/>
                      <a:prstDash val="solid"/>
                      <a:round/>
                      <a:headEnd type="none" w="med" len="med"/>
                      <a:tailEnd type="none" w="med" len="med"/>
                    </a:lnL>
                    <a:solidFill>
                      <a:schemeClr val="bg2"/>
                    </a:solidFill>
                  </a:tcPr>
                </a:tc>
                <a:tc>
                  <a:txBody>
                    <a:bodyPr/>
                    <a:lstStyle/>
                    <a:p>
                      <a:pPr algn="l" rtl="0" fontAlgn="ctr"/>
                      <a:r>
                        <a:rPr lang="nb-NO" sz="1000" b="0" i="0" u="none" strike="noStrike">
                          <a:solidFill>
                            <a:srgbClr val="282B3B"/>
                          </a:solidFill>
                          <a:effectLst/>
                          <a:latin typeface="Lato" panose="020F0502020204030203" pitchFamily="34" charset="0"/>
                        </a:rPr>
                        <a:t>15 min</a:t>
                      </a:r>
                      <a:endParaRPr lang="nb-NO" sz="1000" b="0" i="0" u="none" strike="noStrike" dirty="0">
                        <a:solidFill>
                          <a:srgbClr val="282B3B"/>
                        </a:solidFill>
                        <a:effectLst/>
                        <a:latin typeface="Lato" panose="020F0502020204030203" pitchFamily="34" charset="0"/>
                      </a:endParaRPr>
                    </a:p>
                  </a:txBody>
                  <a:tcPr marL="180000" marR="180000" marT="6350" marB="0" anchor="ctr">
                    <a:solidFill>
                      <a:schemeClr val="bg2"/>
                    </a:solidFill>
                  </a:tcPr>
                </a:tc>
                <a:tc>
                  <a:txBody>
                    <a:bodyPr/>
                    <a:lstStyle/>
                    <a:p>
                      <a:pPr algn="l" rtl="0" fontAlgn="ctr"/>
                      <a:r>
                        <a:rPr lang="nb-NO" sz="1000" b="0" i="0" u="none" strike="noStrike" dirty="0">
                          <a:solidFill>
                            <a:srgbClr val="282B3B"/>
                          </a:solidFill>
                          <a:effectLst/>
                          <a:latin typeface="Lato" panose="020F0502020204030203" pitchFamily="34" charset="0"/>
                        </a:rPr>
                        <a:t>Hva er innovasjon &amp; innovasjonsprosessen som løsningsverkstedet tar utgangspunkt i</a:t>
                      </a:r>
                    </a:p>
                  </a:txBody>
                  <a:tcPr marL="180000" marR="180000" marT="6350" marB="0" anchor="ctr">
                    <a:lnR w="12700" cap="flat" cmpd="sng" algn="ctr">
                      <a:noFill/>
                      <a:prstDash val="solid"/>
                      <a:round/>
                      <a:headEnd type="none" w="med" len="med"/>
                      <a:tailEnd type="none" w="med" len="med"/>
                    </a:lnR>
                    <a:solidFill>
                      <a:schemeClr val="bg2"/>
                    </a:solidFill>
                  </a:tcPr>
                </a:tc>
                <a:extLst>
                  <a:ext uri="{0D108BD9-81ED-4DB2-BD59-A6C34878D82A}">
                    <a16:rowId xmlns:a16="http://schemas.microsoft.com/office/drawing/2014/main" val="3495245042"/>
                  </a:ext>
                </a:extLst>
              </a:tr>
              <a:tr h="237712">
                <a:tc>
                  <a:txBody>
                    <a:bodyPr/>
                    <a:lstStyle/>
                    <a:p>
                      <a:pPr algn="l" rtl="0" fontAlgn="ctr"/>
                      <a:r>
                        <a:rPr lang="nb-NO" sz="1000" b="0" i="0" u="none" strike="noStrike" dirty="0">
                          <a:solidFill>
                            <a:srgbClr val="282B3B"/>
                          </a:solidFill>
                          <a:effectLst/>
                          <a:latin typeface="Lato" panose="020F0502020204030203" pitchFamily="34" charset="0"/>
                        </a:rPr>
                        <a:t>09:30</a:t>
                      </a:r>
                    </a:p>
                  </a:txBody>
                  <a:tcPr marL="180000" marR="180000" marT="6350" marB="0" anchor="ctr">
                    <a:lnL w="12700" cap="flat" cmpd="sng" algn="ctr">
                      <a:noFill/>
                      <a:prstDash val="solid"/>
                      <a:round/>
                      <a:headEnd type="none" w="med" len="med"/>
                      <a:tailEnd type="none" w="med" len="med"/>
                    </a:lnL>
                    <a:solidFill>
                      <a:schemeClr val="bg2"/>
                    </a:solidFill>
                  </a:tcPr>
                </a:tc>
                <a:tc>
                  <a:txBody>
                    <a:bodyPr/>
                    <a:lstStyle/>
                    <a:p>
                      <a:pPr algn="l" rtl="0" fontAlgn="ctr"/>
                      <a:r>
                        <a:rPr lang="nb-NO" sz="1000" b="0" i="0" u="none" strike="noStrike">
                          <a:solidFill>
                            <a:srgbClr val="282B3B"/>
                          </a:solidFill>
                          <a:effectLst/>
                          <a:latin typeface="Lato" panose="020F0502020204030203" pitchFamily="34" charset="0"/>
                        </a:rPr>
                        <a:t>20 min</a:t>
                      </a:r>
                      <a:endParaRPr lang="nb-NO" sz="1000" b="0" i="0" u="none" strike="noStrike" dirty="0">
                        <a:solidFill>
                          <a:srgbClr val="282B3B"/>
                        </a:solidFill>
                        <a:effectLst/>
                        <a:latin typeface="Lato" panose="020F0502020204030203" pitchFamily="34" charset="0"/>
                      </a:endParaRPr>
                    </a:p>
                  </a:txBody>
                  <a:tcPr marL="180000" marR="180000" marT="6350" marB="0" anchor="ctr">
                    <a:solidFill>
                      <a:schemeClr val="bg2"/>
                    </a:solidFill>
                  </a:tcPr>
                </a:tc>
                <a:tc>
                  <a:txBody>
                    <a:bodyPr/>
                    <a:lstStyle/>
                    <a:p>
                      <a:pPr algn="l" rtl="0" fontAlgn="ctr"/>
                      <a:r>
                        <a:rPr lang="nb-NO" sz="1000" b="0" i="0" u="none" strike="noStrike">
                          <a:solidFill>
                            <a:srgbClr val="282B3B"/>
                          </a:solidFill>
                          <a:effectLst/>
                          <a:latin typeface="Lato" panose="020F0502020204030203" pitchFamily="34" charset="0"/>
                        </a:rPr>
                        <a:t>Ice-breaker i gruppene</a:t>
                      </a:r>
                      <a:endParaRPr lang="nb-NO" sz="1000" b="0" i="0" u="none" strike="noStrike" dirty="0">
                        <a:solidFill>
                          <a:srgbClr val="282B3B"/>
                        </a:solidFill>
                        <a:effectLst/>
                        <a:latin typeface="Lato" panose="020F0502020204030203" pitchFamily="34" charset="0"/>
                      </a:endParaRPr>
                    </a:p>
                  </a:txBody>
                  <a:tcPr marL="180000" marR="180000" marT="6350" marB="0" anchor="ctr">
                    <a:lnR w="12700" cap="flat" cmpd="sng" algn="ctr">
                      <a:noFill/>
                      <a:prstDash val="solid"/>
                      <a:round/>
                      <a:headEnd type="none" w="med" len="med"/>
                      <a:tailEnd type="none" w="med" len="med"/>
                    </a:lnR>
                    <a:solidFill>
                      <a:schemeClr val="bg2"/>
                    </a:solidFill>
                  </a:tcPr>
                </a:tc>
                <a:extLst>
                  <a:ext uri="{0D108BD9-81ED-4DB2-BD59-A6C34878D82A}">
                    <a16:rowId xmlns:a16="http://schemas.microsoft.com/office/drawing/2014/main" val="1971348041"/>
                  </a:ext>
                </a:extLst>
              </a:tr>
              <a:tr h="237712">
                <a:tc>
                  <a:txBody>
                    <a:bodyPr/>
                    <a:lstStyle/>
                    <a:p>
                      <a:pPr algn="l" rtl="0" fontAlgn="ctr"/>
                      <a:r>
                        <a:rPr lang="nb-NO" sz="1000" b="0" i="0" u="none" strike="noStrike" dirty="0">
                          <a:solidFill>
                            <a:srgbClr val="282B3B"/>
                          </a:solidFill>
                          <a:effectLst/>
                          <a:latin typeface="Lato" panose="020F0502020204030203" pitchFamily="34" charset="0"/>
                        </a:rPr>
                        <a:t>09:50</a:t>
                      </a:r>
                    </a:p>
                  </a:txBody>
                  <a:tcPr marL="180000" marR="180000" marT="6350" marB="0" anchor="ctr">
                    <a:lnL w="12700" cap="flat" cmpd="sng" algn="ctr">
                      <a:noFill/>
                      <a:prstDash val="solid"/>
                      <a:round/>
                      <a:headEnd type="none" w="med" len="med"/>
                      <a:tailEnd type="none" w="med" len="med"/>
                    </a:lnL>
                    <a:solidFill>
                      <a:schemeClr val="bg2"/>
                    </a:solidFill>
                  </a:tcPr>
                </a:tc>
                <a:tc>
                  <a:txBody>
                    <a:bodyPr/>
                    <a:lstStyle/>
                    <a:p>
                      <a:pPr algn="l" rtl="0" fontAlgn="ctr"/>
                      <a:r>
                        <a:rPr lang="nb-NO" sz="1000" b="0" i="0" u="none" strike="noStrike">
                          <a:solidFill>
                            <a:srgbClr val="282B3B"/>
                          </a:solidFill>
                          <a:effectLst/>
                          <a:latin typeface="Lato" panose="020F0502020204030203" pitchFamily="34" charset="0"/>
                        </a:rPr>
                        <a:t>10 min</a:t>
                      </a:r>
                      <a:endParaRPr lang="nb-NO" sz="1000" b="0" i="0" u="none" strike="noStrike" dirty="0">
                        <a:solidFill>
                          <a:srgbClr val="282B3B"/>
                        </a:solidFill>
                        <a:effectLst/>
                        <a:latin typeface="Lato" panose="020F0502020204030203" pitchFamily="34" charset="0"/>
                      </a:endParaRPr>
                    </a:p>
                  </a:txBody>
                  <a:tcPr marL="180000" marR="180000" marT="6350" marB="0" anchor="ctr">
                    <a:solidFill>
                      <a:schemeClr val="bg2"/>
                    </a:solidFill>
                  </a:tcPr>
                </a:tc>
                <a:tc>
                  <a:txBody>
                    <a:bodyPr/>
                    <a:lstStyle/>
                    <a:p>
                      <a:pPr algn="l" rtl="0" fontAlgn="ctr"/>
                      <a:r>
                        <a:rPr lang="nb-NO" sz="1000" b="0" i="0" u="none" strike="noStrike">
                          <a:solidFill>
                            <a:srgbClr val="282B3B"/>
                          </a:solidFill>
                          <a:effectLst/>
                          <a:latin typeface="Lato" panose="020F0502020204030203" pitchFamily="34" charset="0"/>
                        </a:rPr>
                        <a:t>Presentasjon av problemstillingene</a:t>
                      </a:r>
                      <a:endParaRPr lang="nb-NO" sz="1000" b="0" i="0" u="none" strike="noStrike" dirty="0">
                        <a:solidFill>
                          <a:srgbClr val="282B3B"/>
                        </a:solidFill>
                        <a:effectLst/>
                        <a:latin typeface="Lato" panose="020F0502020204030203" pitchFamily="34" charset="0"/>
                      </a:endParaRPr>
                    </a:p>
                  </a:txBody>
                  <a:tcPr marL="180000" marR="180000" marT="6350" marB="0" anchor="ctr">
                    <a:lnR w="12700" cap="flat" cmpd="sng" algn="ctr">
                      <a:noFill/>
                      <a:prstDash val="solid"/>
                      <a:round/>
                      <a:headEnd type="none" w="med" len="med"/>
                      <a:tailEnd type="none" w="med" len="med"/>
                    </a:lnR>
                    <a:solidFill>
                      <a:schemeClr val="bg2"/>
                    </a:solidFill>
                  </a:tcPr>
                </a:tc>
                <a:extLst>
                  <a:ext uri="{0D108BD9-81ED-4DB2-BD59-A6C34878D82A}">
                    <a16:rowId xmlns:a16="http://schemas.microsoft.com/office/drawing/2014/main" val="4032136047"/>
                  </a:ext>
                </a:extLst>
              </a:tr>
              <a:tr h="237712">
                <a:tc>
                  <a:txBody>
                    <a:bodyPr/>
                    <a:lstStyle/>
                    <a:p>
                      <a:pPr algn="l" rtl="0" fontAlgn="ctr"/>
                      <a:r>
                        <a:rPr lang="nb-NO" sz="1000" b="0" i="1" u="none" strike="noStrike" dirty="0">
                          <a:solidFill>
                            <a:srgbClr val="282B3B"/>
                          </a:solidFill>
                          <a:effectLst/>
                          <a:latin typeface="Lato" panose="020F0502020204030203" pitchFamily="34" charset="0"/>
                        </a:rPr>
                        <a:t>10:00</a:t>
                      </a:r>
                    </a:p>
                  </a:txBody>
                  <a:tcPr marL="180000" marR="180000" marT="6350" marB="0" anchor="ctr">
                    <a:lnL w="12700" cap="flat" cmpd="sng" algn="ctr">
                      <a:noFill/>
                      <a:prstDash val="solid"/>
                      <a:round/>
                      <a:headEnd type="none" w="med" len="med"/>
                      <a:tailEnd type="none" w="med" len="med"/>
                    </a:lnL>
                    <a:solidFill>
                      <a:schemeClr val="bg2"/>
                    </a:solidFill>
                  </a:tcPr>
                </a:tc>
                <a:tc>
                  <a:txBody>
                    <a:bodyPr/>
                    <a:lstStyle/>
                    <a:p>
                      <a:pPr algn="l" rtl="0" fontAlgn="ctr"/>
                      <a:r>
                        <a:rPr lang="nb-NO" sz="1000" b="0" i="1" u="none" strike="noStrike" dirty="0">
                          <a:solidFill>
                            <a:srgbClr val="282B3B"/>
                          </a:solidFill>
                          <a:effectLst/>
                          <a:latin typeface="Lato" panose="020F0502020204030203" pitchFamily="34" charset="0"/>
                        </a:rPr>
                        <a:t>20 min</a:t>
                      </a:r>
                    </a:p>
                  </a:txBody>
                  <a:tcPr marL="180000" marR="180000" marT="6350" marB="0" anchor="ctr">
                    <a:solidFill>
                      <a:schemeClr val="bg2"/>
                    </a:solidFill>
                  </a:tcPr>
                </a:tc>
                <a:tc>
                  <a:txBody>
                    <a:bodyPr/>
                    <a:lstStyle/>
                    <a:p>
                      <a:pPr algn="l" rtl="0" fontAlgn="ctr"/>
                      <a:r>
                        <a:rPr lang="nb-NO" sz="1000" b="0" i="1" u="none" strike="noStrike" dirty="0">
                          <a:solidFill>
                            <a:srgbClr val="282B3B"/>
                          </a:solidFill>
                          <a:effectLst/>
                          <a:latin typeface="Lato" panose="020F0502020204030203" pitchFamily="34" charset="0"/>
                        </a:rPr>
                        <a:t>Pause</a:t>
                      </a:r>
                    </a:p>
                  </a:txBody>
                  <a:tcPr marL="180000" marR="180000" marT="6350" marB="0" anchor="ctr">
                    <a:lnR w="12700" cap="flat" cmpd="sng" algn="ctr">
                      <a:noFill/>
                      <a:prstDash val="solid"/>
                      <a:round/>
                      <a:headEnd type="none" w="med" len="med"/>
                      <a:tailEnd type="none" w="med" len="med"/>
                    </a:lnR>
                    <a:solidFill>
                      <a:schemeClr val="bg2"/>
                    </a:solidFill>
                  </a:tcPr>
                </a:tc>
                <a:extLst>
                  <a:ext uri="{0D108BD9-81ED-4DB2-BD59-A6C34878D82A}">
                    <a16:rowId xmlns:a16="http://schemas.microsoft.com/office/drawing/2014/main" val="772452868"/>
                  </a:ext>
                </a:extLst>
              </a:tr>
              <a:tr h="318752">
                <a:tc gridSpan="3">
                  <a:txBody>
                    <a:bodyPr/>
                    <a:lstStyle/>
                    <a:p>
                      <a:pPr algn="l" rtl="0" fontAlgn="b"/>
                      <a:r>
                        <a:rPr lang="nb-NO" sz="1300" b="1" i="0" u="none" strike="noStrike" dirty="0">
                          <a:solidFill>
                            <a:srgbClr val="282B3B"/>
                          </a:solidFill>
                          <a:effectLst/>
                          <a:latin typeface="+mj-lt"/>
                        </a:rPr>
                        <a:t>Utforske problem og utvikle idéer til løsning</a:t>
                      </a:r>
                    </a:p>
                  </a:txBody>
                  <a:tcPr marL="180000" marR="18000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accent3">
                        <a:alpha val="84000"/>
                      </a:schemeClr>
                    </a:solidFill>
                  </a:tcPr>
                </a:tc>
                <a:tc hMerge="1">
                  <a:txBody>
                    <a:bodyPr/>
                    <a:lstStyle/>
                    <a:p>
                      <a:endParaRPr lang="sv-SE"/>
                    </a:p>
                  </a:txBody>
                  <a:tcPr/>
                </a:tc>
                <a:tc hMerge="1">
                  <a:txBody>
                    <a:bodyPr/>
                    <a:lstStyle/>
                    <a:p>
                      <a:endParaRPr lang="sv-SE"/>
                    </a:p>
                  </a:txBody>
                  <a:tcPr>
                    <a:lnL w="12700" cmpd="sng">
                      <a:noFill/>
                    </a:lnL>
                  </a:tcPr>
                </a:tc>
                <a:extLst>
                  <a:ext uri="{0D108BD9-81ED-4DB2-BD59-A6C34878D82A}">
                    <a16:rowId xmlns:a16="http://schemas.microsoft.com/office/drawing/2014/main" val="1747790804"/>
                  </a:ext>
                </a:extLst>
              </a:tr>
              <a:tr h="237712">
                <a:tc>
                  <a:txBody>
                    <a:bodyPr/>
                    <a:lstStyle/>
                    <a:p>
                      <a:pPr algn="l" rtl="0" fontAlgn="b"/>
                      <a:r>
                        <a:rPr lang="nb-NO" sz="1000" b="0" i="0" u="none" strike="noStrike" dirty="0">
                          <a:solidFill>
                            <a:srgbClr val="282B3B"/>
                          </a:solidFill>
                          <a:effectLst/>
                          <a:latin typeface="Lato" panose="020F0502020204030203" pitchFamily="34" charset="0"/>
                        </a:rPr>
                        <a:t>10:20</a:t>
                      </a:r>
                    </a:p>
                  </a:txBody>
                  <a:tcPr marL="180000" marR="180000" marT="6350" marB="0" anchor="ctr">
                    <a:lnL w="12700" cap="flat" cmpd="sng" algn="ctr">
                      <a:noFill/>
                      <a:prstDash val="solid"/>
                      <a:round/>
                      <a:headEnd type="none" w="med" len="med"/>
                      <a:tailEnd type="none" w="med" len="med"/>
                    </a:lnL>
                    <a:solidFill>
                      <a:schemeClr val="accent2">
                        <a:lumMod val="20000"/>
                        <a:lumOff val="80000"/>
                        <a:alpha val="20000"/>
                      </a:schemeClr>
                    </a:solidFill>
                  </a:tcPr>
                </a:tc>
                <a:tc>
                  <a:txBody>
                    <a:bodyPr/>
                    <a:lstStyle/>
                    <a:p>
                      <a:pPr algn="l" rtl="0" fontAlgn="b"/>
                      <a:r>
                        <a:rPr lang="nb-NO" sz="1000" b="0" i="0" u="none" strike="noStrike">
                          <a:solidFill>
                            <a:srgbClr val="282B3B"/>
                          </a:solidFill>
                          <a:effectLst/>
                          <a:latin typeface="Lato" panose="020F0502020204030203" pitchFamily="34" charset="0"/>
                        </a:rPr>
                        <a:t>30 min</a:t>
                      </a:r>
                      <a:endParaRPr lang="nb-NO" sz="1000" b="0" i="0" u="none" strike="noStrike" dirty="0">
                        <a:solidFill>
                          <a:srgbClr val="282B3B"/>
                        </a:solidFill>
                        <a:effectLst/>
                        <a:latin typeface="Lato" panose="020F0502020204030203" pitchFamily="34" charset="0"/>
                      </a:endParaRPr>
                    </a:p>
                  </a:txBody>
                  <a:tcPr marL="180000" marR="180000" marT="6350" marB="0" anchor="ctr">
                    <a:solidFill>
                      <a:schemeClr val="accent2">
                        <a:lumMod val="20000"/>
                        <a:lumOff val="80000"/>
                        <a:alpha val="20000"/>
                      </a:schemeClr>
                    </a:solidFill>
                  </a:tcPr>
                </a:tc>
                <a:tc>
                  <a:txBody>
                    <a:bodyPr/>
                    <a:lstStyle/>
                    <a:p>
                      <a:pPr algn="l" rtl="0" fontAlgn="b"/>
                      <a:r>
                        <a:rPr lang="nb-NO" sz="1000" b="1" i="0" u="none" strike="noStrike">
                          <a:solidFill>
                            <a:srgbClr val="282B3B"/>
                          </a:solidFill>
                          <a:effectLst/>
                          <a:latin typeface="Lato" panose="020F0502020204030203" pitchFamily="34" charset="0"/>
                        </a:rPr>
                        <a:t>Innsikt: </a:t>
                      </a:r>
                      <a:r>
                        <a:rPr lang="nb-NO" sz="1000" b="0" i="0" u="none" strike="noStrike">
                          <a:solidFill>
                            <a:srgbClr val="282B3B"/>
                          </a:solidFill>
                          <a:effectLst/>
                          <a:latin typeface="Lato" panose="020F0502020204030203" pitchFamily="34" charset="0"/>
                        </a:rPr>
                        <a:t>Utforsk og diskuter problemstillingen </a:t>
                      </a:r>
                      <a:r>
                        <a:rPr lang="nb-NO" sz="1000" b="0" i="1" u="none" strike="noStrike">
                          <a:solidFill>
                            <a:srgbClr val="282B3B"/>
                          </a:solidFill>
                          <a:effectLst/>
                          <a:latin typeface="Lato" panose="020F0502020204030203" pitchFamily="34" charset="0"/>
                        </a:rPr>
                        <a:t>(kan bruke mer tid avhengig av hvilke metoder man vil at ungdommene skal bruke)</a:t>
                      </a:r>
                      <a:endParaRPr lang="nb-NO" sz="1000" b="0" i="0" u="none" strike="noStrike" dirty="0">
                        <a:solidFill>
                          <a:srgbClr val="282B3B"/>
                        </a:solidFill>
                        <a:effectLst/>
                        <a:latin typeface="Lato" panose="020F0502020204030203" pitchFamily="34" charset="0"/>
                      </a:endParaRPr>
                    </a:p>
                  </a:txBody>
                  <a:tcPr marL="180000" marR="180000" marT="6350" marB="0" anchor="ctr">
                    <a:lnR w="12700" cap="flat" cmpd="sng" algn="ctr">
                      <a:noFill/>
                      <a:prstDash val="solid"/>
                      <a:round/>
                      <a:headEnd type="none" w="med" len="med"/>
                      <a:tailEnd type="none" w="med" len="med"/>
                    </a:lnR>
                    <a:solidFill>
                      <a:schemeClr val="accent2">
                        <a:lumMod val="20000"/>
                        <a:lumOff val="80000"/>
                        <a:alpha val="20000"/>
                      </a:schemeClr>
                    </a:solidFill>
                  </a:tcPr>
                </a:tc>
                <a:extLst>
                  <a:ext uri="{0D108BD9-81ED-4DB2-BD59-A6C34878D82A}">
                    <a16:rowId xmlns:a16="http://schemas.microsoft.com/office/drawing/2014/main" val="2045211319"/>
                  </a:ext>
                </a:extLst>
              </a:tr>
              <a:tr h="237712">
                <a:tc>
                  <a:txBody>
                    <a:bodyPr/>
                    <a:lstStyle/>
                    <a:p>
                      <a:pPr algn="l" rtl="0" fontAlgn="ctr"/>
                      <a:r>
                        <a:rPr lang="nb-NO" sz="1000" b="0" i="0" u="none" strike="noStrike" dirty="0">
                          <a:solidFill>
                            <a:srgbClr val="282B3B"/>
                          </a:solidFill>
                          <a:effectLst/>
                          <a:latin typeface="Lato" panose="020F0502020204030203" pitchFamily="34" charset="0"/>
                        </a:rPr>
                        <a:t>10:50</a:t>
                      </a:r>
                    </a:p>
                  </a:txBody>
                  <a:tcPr marL="180000" marR="180000" marT="6350" marB="0" anchor="ctr">
                    <a:lnL w="12700" cap="flat" cmpd="sng" algn="ctr">
                      <a:noFill/>
                      <a:prstDash val="solid"/>
                      <a:round/>
                      <a:headEnd type="none" w="med" len="med"/>
                      <a:tailEnd type="none" w="med" len="med"/>
                    </a:lnL>
                    <a:solidFill>
                      <a:schemeClr val="bg2"/>
                    </a:solidFill>
                  </a:tcPr>
                </a:tc>
                <a:tc>
                  <a:txBody>
                    <a:bodyPr/>
                    <a:lstStyle/>
                    <a:p>
                      <a:pPr algn="l" rtl="0" fontAlgn="ctr"/>
                      <a:r>
                        <a:rPr lang="nb-NO" sz="1000" b="0" i="0" u="none" strike="noStrike">
                          <a:solidFill>
                            <a:srgbClr val="282B3B"/>
                          </a:solidFill>
                          <a:effectLst/>
                          <a:latin typeface="Lato" panose="020F0502020204030203" pitchFamily="34" charset="0"/>
                        </a:rPr>
                        <a:t>40 min</a:t>
                      </a:r>
                      <a:endParaRPr lang="nb-NO" sz="1000" b="0" i="0" u="none" strike="noStrike" dirty="0">
                        <a:solidFill>
                          <a:srgbClr val="282B3B"/>
                        </a:solidFill>
                        <a:effectLst/>
                        <a:latin typeface="Lato" panose="020F0502020204030203" pitchFamily="34" charset="0"/>
                      </a:endParaRPr>
                    </a:p>
                  </a:txBody>
                  <a:tcPr marL="180000" marR="180000" marT="6350" marB="0" anchor="ctr">
                    <a:solidFill>
                      <a:schemeClr val="bg2"/>
                    </a:solidFill>
                  </a:tcPr>
                </a:tc>
                <a:tc>
                  <a:txBody>
                    <a:bodyPr/>
                    <a:lstStyle/>
                    <a:p>
                      <a:pPr algn="l" rtl="0" fontAlgn="ctr"/>
                      <a:r>
                        <a:rPr lang="nb-NO" sz="1000" b="1" i="0" u="none" strike="noStrike">
                          <a:solidFill>
                            <a:srgbClr val="282B3B"/>
                          </a:solidFill>
                          <a:effectLst/>
                          <a:latin typeface="Lato" panose="020F0502020204030203" pitchFamily="34" charset="0"/>
                        </a:rPr>
                        <a:t>Idéutvikling:</a:t>
                      </a:r>
                      <a:r>
                        <a:rPr lang="nb-NO" sz="1000" b="0" i="0" u="none" strike="noStrike">
                          <a:solidFill>
                            <a:srgbClr val="282B3B"/>
                          </a:solidFill>
                          <a:effectLst/>
                          <a:latin typeface="Lato" panose="020F0502020204030203" pitchFamily="34" charset="0"/>
                        </a:rPr>
                        <a:t> Hvordan kan vi løse vårt valgte problem?</a:t>
                      </a:r>
                      <a:endParaRPr lang="nb-NO" sz="1000" b="0" i="0" u="none" strike="noStrike" dirty="0">
                        <a:solidFill>
                          <a:srgbClr val="282B3B"/>
                        </a:solidFill>
                        <a:effectLst/>
                        <a:latin typeface="Lato" panose="020F0502020204030203" pitchFamily="34" charset="0"/>
                      </a:endParaRPr>
                    </a:p>
                  </a:txBody>
                  <a:tcPr marL="180000" marR="180000" marT="6350" marB="0" anchor="ctr">
                    <a:lnR w="12700" cap="flat" cmpd="sng" algn="ctr">
                      <a:noFill/>
                      <a:prstDash val="solid"/>
                      <a:round/>
                      <a:headEnd type="none" w="med" len="med"/>
                      <a:tailEnd type="none" w="med" len="med"/>
                    </a:lnR>
                    <a:solidFill>
                      <a:schemeClr val="bg2"/>
                    </a:solidFill>
                  </a:tcPr>
                </a:tc>
                <a:extLst>
                  <a:ext uri="{0D108BD9-81ED-4DB2-BD59-A6C34878D82A}">
                    <a16:rowId xmlns:a16="http://schemas.microsoft.com/office/drawing/2014/main" val="2063333343"/>
                  </a:ext>
                </a:extLst>
              </a:tr>
              <a:tr h="237712">
                <a:tc>
                  <a:txBody>
                    <a:bodyPr/>
                    <a:lstStyle/>
                    <a:p>
                      <a:pPr algn="l" rtl="0" fontAlgn="ctr"/>
                      <a:r>
                        <a:rPr lang="nb-NO" sz="1000" b="0" i="0" u="none" strike="noStrike" dirty="0">
                          <a:solidFill>
                            <a:srgbClr val="282B3B"/>
                          </a:solidFill>
                          <a:effectLst/>
                          <a:latin typeface="Lato" panose="020F0502020204030203" pitchFamily="34" charset="0"/>
                        </a:rPr>
                        <a:t>11:30</a:t>
                      </a:r>
                    </a:p>
                  </a:txBody>
                  <a:tcPr marL="180000" marR="180000" marT="6350" marB="0" anchor="ctr">
                    <a:lnL w="12700" cap="flat" cmpd="sng" algn="ctr">
                      <a:noFill/>
                      <a:prstDash val="solid"/>
                      <a:round/>
                      <a:headEnd type="none" w="med" len="med"/>
                      <a:tailEnd type="none" w="med" len="med"/>
                    </a:lnL>
                    <a:solidFill>
                      <a:schemeClr val="bg2"/>
                    </a:solidFill>
                  </a:tcPr>
                </a:tc>
                <a:tc>
                  <a:txBody>
                    <a:bodyPr/>
                    <a:lstStyle/>
                    <a:p>
                      <a:pPr algn="l" rtl="0" fontAlgn="ctr"/>
                      <a:r>
                        <a:rPr lang="nb-NO" sz="1000" b="0" i="0" u="none" strike="noStrike">
                          <a:solidFill>
                            <a:srgbClr val="282B3B"/>
                          </a:solidFill>
                          <a:effectLst/>
                          <a:latin typeface="Lato" panose="020F0502020204030203" pitchFamily="34" charset="0"/>
                        </a:rPr>
                        <a:t>30 min</a:t>
                      </a:r>
                      <a:endParaRPr lang="nb-NO" sz="1000" b="0" i="0" u="none" strike="noStrike" dirty="0">
                        <a:solidFill>
                          <a:srgbClr val="282B3B"/>
                        </a:solidFill>
                        <a:effectLst/>
                        <a:latin typeface="Lato" panose="020F0502020204030203" pitchFamily="34" charset="0"/>
                      </a:endParaRPr>
                    </a:p>
                  </a:txBody>
                  <a:tcPr marL="180000" marR="180000" marT="6350" marB="0" anchor="ctr">
                    <a:solidFill>
                      <a:schemeClr val="bg2"/>
                    </a:solidFill>
                  </a:tcPr>
                </a:tc>
                <a:tc>
                  <a:txBody>
                    <a:bodyPr/>
                    <a:lstStyle/>
                    <a:p>
                      <a:pPr algn="l" rtl="0" fontAlgn="ctr"/>
                      <a:r>
                        <a:rPr lang="nb-NO" sz="1000" b="1" i="0" u="none" strike="noStrike" kern="1200" dirty="0">
                          <a:solidFill>
                            <a:srgbClr val="282B3B"/>
                          </a:solidFill>
                          <a:effectLst/>
                          <a:latin typeface="Lato" panose="020F0502020204030203" pitchFamily="34" charset="0"/>
                          <a:ea typeface="+mn-ea"/>
                          <a:cs typeface="+mn-cs"/>
                        </a:rPr>
                        <a:t>Prototyp </a:t>
                      </a:r>
                      <a:r>
                        <a:rPr lang="nb-NO" sz="1000" b="0" i="0" u="none" strike="noStrike" kern="1200" dirty="0">
                          <a:solidFill>
                            <a:srgbClr val="282B3B"/>
                          </a:solidFill>
                          <a:effectLst/>
                          <a:latin typeface="Lato" panose="020F0502020204030203" pitchFamily="34" charset="0"/>
                          <a:ea typeface="+mn-ea"/>
                          <a:cs typeface="+mn-cs"/>
                        </a:rPr>
                        <a:t>og forbered testing og presentasjon av løsningsforslaget</a:t>
                      </a:r>
                      <a:endParaRPr lang="nb-NO" sz="1000" b="0" i="0" u="none" strike="noStrike" dirty="0">
                        <a:solidFill>
                          <a:srgbClr val="282B3B"/>
                        </a:solidFill>
                        <a:effectLst/>
                        <a:latin typeface="Lato" panose="020F0502020204030203" pitchFamily="34" charset="0"/>
                      </a:endParaRPr>
                    </a:p>
                  </a:txBody>
                  <a:tcPr marL="180000" marR="180000" marT="6350" marB="0" anchor="ctr">
                    <a:lnR w="12700" cap="flat" cmpd="sng" algn="ctr">
                      <a:noFill/>
                      <a:prstDash val="solid"/>
                      <a:round/>
                      <a:headEnd type="none" w="med" len="med"/>
                      <a:tailEnd type="none" w="med" len="med"/>
                    </a:lnR>
                    <a:solidFill>
                      <a:schemeClr val="bg2"/>
                    </a:solidFill>
                  </a:tcPr>
                </a:tc>
                <a:extLst>
                  <a:ext uri="{0D108BD9-81ED-4DB2-BD59-A6C34878D82A}">
                    <a16:rowId xmlns:a16="http://schemas.microsoft.com/office/drawing/2014/main" val="3894363091"/>
                  </a:ext>
                </a:extLst>
              </a:tr>
              <a:tr h="237712">
                <a:tc>
                  <a:txBody>
                    <a:bodyPr/>
                    <a:lstStyle/>
                    <a:p>
                      <a:pPr algn="l" rtl="0" fontAlgn="ctr"/>
                      <a:r>
                        <a:rPr lang="nb-NO" sz="1000" b="0" i="1" u="none" strike="noStrike" dirty="0">
                          <a:solidFill>
                            <a:srgbClr val="282B3B"/>
                          </a:solidFill>
                          <a:effectLst/>
                          <a:latin typeface="Lato" panose="020F0502020204030203" pitchFamily="34" charset="0"/>
                        </a:rPr>
                        <a:t>12:00</a:t>
                      </a:r>
                    </a:p>
                  </a:txBody>
                  <a:tcPr marL="180000" marR="180000" marT="6350" marB="0" anchor="ctr">
                    <a:lnL w="12700" cap="flat" cmpd="sng" algn="ctr">
                      <a:noFill/>
                      <a:prstDash val="solid"/>
                      <a:round/>
                      <a:headEnd type="none" w="med" len="med"/>
                      <a:tailEnd type="none" w="med" len="med"/>
                    </a:lnL>
                    <a:solidFill>
                      <a:schemeClr val="bg2"/>
                    </a:solidFill>
                  </a:tcPr>
                </a:tc>
                <a:tc>
                  <a:txBody>
                    <a:bodyPr/>
                    <a:lstStyle/>
                    <a:p>
                      <a:pPr algn="l" rtl="0" fontAlgn="ctr"/>
                      <a:r>
                        <a:rPr lang="nb-NO" sz="1000" b="0" i="1" u="none" strike="noStrike" dirty="0">
                          <a:solidFill>
                            <a:srgbClr val="282B3B"/>
                          </a:solidFill>
                          <a:effectLst/>
                          <a:latin typeface="Lato" panose="020F0502020204030203" pitchFamily="34" charset="0"/>
                        </a:rPr>
                        <a:t>40 min</a:t>
                      </a:r>
                    </a:p>
                  </a:txBody>
                  <a:tcPr marL="180000" marR="180000" marT="6350" marB="0" anchor="ctr">
                    <a:solidFill>
                      <a:schemeClr val="bg2"/>
                    </a:solidFill>
                  </a:tcPr>
                </a:tc>
                <a:tc>
                  <a:txBody>
                    <a:bodyPr/>
                    <a:lstStyle/>
                    <a:p>
                      <a:pPr algn="l" rtl="0" fontAlgn="b"/>
                      <a:r>
                        <a:rPr lang="nb-NO" sz="1000" b="0" i="1" u="none" strike="noStrike" dirty="0">
                          <a:solidFill>
                            <a:srgbClr val="282B3B"/>
                          </a:solidFill>
                          <a:effectLst/>
                          <a:latin typeface="Lato" panose="020F0502020204030203" pitchFamily="34" charset="0"/>
                        </a:rPr>
                        <a:t>Lunsj</a:t>
                      </a:r>
                    </a:p>
                  </a:txBody>
                  <a:tcPr marL="180000" marR="180000" marT="6350" marB="0" anchor="ctr">
                    <a:lnR w="12700" cap="flat" cmpd="sng" algn="ctr">
                      <a:noFill/>
                      <a:prstDash val="solid"/>
                      <a:round/>
                      <a:headEnd type="none" w="med" len="med"/>
                      <a:tailEnd type="none" w="med" len="med"/>
                    </a:lnR>
                    <a:solidFill>
                      <a:schemeClr val="bg2"/>
                    </a:solidFill>
                  </a:tcPr>
                </a:tc>
                <a:extLst>
                  <a:ext uri="{0D108BD9-81ED-4DB2-BD59-A6C34878D82A}">
                    <a16:rowId xmlns:a16="http://schemas.microsoft.com/office/drawing/2014/main" val="2192029880"/>
                  </a:ext>
                </a:extLst>
              </a:tr>
              <a:tr h="321193">
                <a:tc gridSpan="3">
                  <a:txBody>
                    <a:bodyPr/>
                    <a:lstStyle/>
                    <a:p>
                      <a:pPr algn="l" rtl="0" fontAlgn="b"/>
                      <a:r>
                        <a:rPr lang="nb-NO" sz="1300" b="1" i="0" u="none" strike="noStrike" dirty="0">
                          <a:solidFill>
                            <a:srgbClr val="282B3B"/>
                          </a:solidFill>
                          <a:effectLst/>
                          <a:latin typeface="+mj-lt"/>
                        </a:rPr>
                        <a:t>Test og presenter </a:t>
                      </a:r>
                      <a:r>
                        <a:rPr lang="nb-NO" sz="1300" b="1" i="0" u="none" strike="noStrike" kern="1200" dirty="0">
                          <a:solidFill>
                            <a:srgbClr val="282B3B"/>
                          </a:solidFill>
                          <a:effectLst/>
                          <a:latin typeface="+mj-lt"/>
                          <a:ea typeface="+mn-ea"/>
                          <a:cs typeface="+mn-cs"/>
                        </a:rPr>
                        <a:t>løsningsforslag</a:t>
                      </a:r>
                    </a:p>
                  </a:txBody>
                  <a:tcPr marL="180000" marR="18000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solidFill>
                      <a:schemeClr val="accent3">
                        <a:alpha val="84666"/>
                      </a:schemeClr>
                    </a:solidFill>
                  </a:tcPr>
                </a:tc>
                <a:tc hMerge="1">
                  <a:txBody>
                    <a:bodyPr/>
                    <a:lstStyle/>
                    <a:p>
                      <a:endParaRPr lang="sv-SE"/>
                    </a:p>
                  </a:txBody>
                  <a:tcPr/>
                </a:tc>
                <a:tc hMerge="1">
                  <a:txBody>
                    <a:bodyPr/>
                    <a:lstStyle/>
                    <a:p>
                      <a:endParaRPr lang="sv-SE"/>
                    </a:p>
                  </a:txBody>
                  <a:tcPr>
                    <a:lnL w="12700" cmpd="sng">
                      <a:noFill/>
                    </a:lnL>
                  </a:tcPr>
                </a:tc>
                <a:extLst>
                  <a:ext uri="{0D108BD9-81ED-4DB2-BD59-A6C34878D82A}">
                    <a16:rowId xmlns:a16="http://schemas.microsoft.com/office/drawing/2014/main" val="1376859599"/>
                  </a:ext>
                </a:extLst>
              </a:tr>
              <a:tr h="237712">
                <a:tc>
                  <a:txBody>
                    <a:bodyPr/>
                    <a:lstStyle/>
                    <a:p>
                      <a:pPr algn="l" rtl="0" fontAlgn="ctr"/>
                      <a:r>
                        <a:rPr lang="nb-NO" sz="1000" b="0" i="0" u="none" strike="noStrike" dirty="0">
                          <a:solidFill>
                            <a:srgbClr val="282B3B"/>
                          </a:solidFill>
                          <a:effectLst/>
                          <a:latin typeface="Lato" panose="020F0502020204030203" pitchFamily="34" charset="0"/>
                        </a:rPr>
                        <a:t>12:40</a:t>
                      </a:r>
                    </a:p>
                  </a:txBody>
                  <a:tcPr marL="180000" marR="180000" marT="6350" marB="0" anchor="ctr">
                    <a:lnL w="12700" cap="flat" cmpd="sng" algn="ctr">
                      <a:noFill/>
                      <a:prstDash val="solid"/>
                      <a:round/>
                      <a:headEnd type="none" w="med" len="med"/>
                      <a:tailEnd type="none" w="med" len="med"/>
                    </a:lnL>
                    <a:solidFill>
                      <a:schemeClr val="bg2"/>
                    </a:solidFill>
                  </a:tcPr>
                </a:tc>
                <a:tc>
                  <a:txBody>
                    <a:bodyPr/>
                    <a:lstStyle/>
                    <a:p>
                      <a:pPr algn="l" rtl="0" fontAlgn="ctr"/>
                      <a:r>
                        <a:rPr lang="nb-NO" sz="1000" b="0" i="0" u="none" strike="noStrike">
                          <a:solidFill>
                            <a:srgbClr val="282B3B"/>
                          </a:solidFill>
                          <a:effectLst/>
                          <a:latin typeface="Lato" panose="020F0502020204030203" pitchFamily="34" charset="0"/>
                        </a:rPr>
                        <a:t>30 min</a:t>
                      </a:r>
                      <a:endParaRPr lang="nb-NO" sz="1000" b="0" i="0" u="none" strike="noStrike" dirty="0">
                        <a:solidFill>
                          <a:srgbClr val="282B3B"/>
                        </a:solidFill>
                        <a:effectLst/>
                        <a:latin typeface="Lato" panose="020F0502020204030203" pitchFamily="34" charset="0"/>
                      </a:endParaRPr>
                    </a:p>
                  </a:txBody>
                  <a:tcPr marL="180000" marR="180000" marT="6350" marB="0" anchor="ctr">
                    <a:solidFill>
                      <a:schemeClr val="bg2"/>
                    </a:solidFill>
                  </a:tcPr>
                </a:tc>
                <a:tc>
                  <a:txBody>
                    <a:bodyPr/>
                    <a:lstStyle/>
                    <a:p>
                      <a:pPr algn="l" rtl="0" fontAlgn="b"/>
                      <a:r>
                        <a:rPr lang="nb-NO" sz="1000" b="0" i="0" u="none" strike="noStrike" dirty="0">
                          <a:solidFill>
                            <a:srgbClr val="282B3B"/>
                          </a:solidFill>
                          <a:effectLst/>
                          <a:latin typeface="Lato" panose="020F0502020204030203" pitchFamily="34" charset="0"/>
                        </a:rPr>
                        <a:t>Mikrotesting</a:t>
                      </a:r>
                    </a:p>
                  </a:txBody>
                  <a:tcPr marL="180000" marR="180000" marT="6350" marB="0" anchor="ctr">
                    <a:lnR w="12700" cap="flat" cmpd="sng" algn="ctr">
                      <a:noFill/>
                      <a:prstDash val="solid"/>
                      <a:round/>
                      <a:headEnd type="none" w="med" len="med"/>
                      <a:tailEnd type="none" w="med" len="med"/>
                    </a:lnR>
                    <a:solidFill>
                      <a:schemeClr val="bg2"/>
                    </a:solidFill>
                  </a:tcPr>
                </a:tc>
                <a:extLst>
                  <a:ext uri="{0D108BD9-81ED-4DB2-BD59-A6C34878D82A}">
                    <a16:rowId xmlns:a16="http://schemas.microsoft.com/office/drawing/2014/main" val="1582301369"/>
                  </a:ext>
                </a:extLst>
              </a:tr>
              <a:tr h="237712">
                <a:tc>
                  <a:txBody>
                    <a:bodyPr/>
                    <a:lstStyle/>
                    <a:p>
                      <a:pPr algn="l" rtl="0" fontAlgn="ctr"/>
                      <a:r>
                        <a:rPr lang="nb-NO" sz="1000" b="0" i="0" u="none" strike="noStrike" dirty="0">
                          <a:solidFill>
                            <a:srgbClr val="282B3B"/>
                          </a:solidFill>
                          <a:effectLst/>
                          <a:latin typeface="Lato" panose="020F0502020204030203" pitchFamily="34" charset="0"/>
                        </a:rPr>
                        <a:t>13:00</a:t>
                      </a:r>
                    </a:p>
                  </a:txBody>
                  <a:tcPr marL="180000" marR="180000" marT="6350" marB="0" anchor="ctr">
                    <a:lnL w="12700" cap="flat" cmpd="sng" algn="ctr">
                      <a:noFill/>
                      <a:prstDash val="solid"/>
                      <a:round/>
                      <a:headEnd type="none" w="med" len="med"/>
                      <a:tailEnd type="none" w="med" len="med"/>
                    </a:lnL>
                    <a:solidFill>
                      <a:schemeClr val="bg2"/>
                    </a:solidFill>
                  </a:tcPr>
                </a:tc>
                <a:tc>
                  <a:txBody>
                    <a:bodyPr/>
                    <a:lstStyle/>
                    <a:p>
                      <a:pPr algn="l" rtl="0" fontAlgn="ctr"/>
                      <a:r>
                        <a:rPr lang="nb-NO" sz="1000" b="0" i="0" u="none" strike="noStrike">
                          <a:solidFill>
                            <a:srgbClr val="282B3B"/>
                          </a:solidFill>
                          <a:effectLst/>
                          <a:latin typeface="Lato" panose="020F0502020204030203" pitchFamily="34" charset="0"/>
                        </a:rPr>
                        <a:t>15 min</a:t>
                      </a:r>
                      <a:endParaRPr lang="nb-NO" sz="1000" b="0" i="0" u="none" strike="noStrike" dirty="0">
                        <a:solidFill>
                          <a:srgbClr val="282B3B"/>
                        </a:solidFill>
                        <a:effectLst/>
                        <a:latin typeface="Lato" panose="020F0502020204030203" pitchFamily="34" charset="0"/>
                      </a:endParaRPr>
                    </a:p>
                  </a:txBody>
                  <a:tcPr marL="180000" marR="180000" marT="6350" marB="0" anchor="ctr">
                    <a:solidFill>
                      <a:schemeClr val="bg2"/>
                    </a:solidFill>
                  </a:tcPr>
                </a:tc>
                <a:tc>
                  <a:txBody>
                    <a:bodyPr/>
                    <a:lstStyle/>
                    <a:p>
                      <a:pPr algn="l" rtl="0" fontAlgn="b"/>
                      <a:r>
                        <a:rPr lang="nb-NO" sz="1000" b="0" i="0" u="none" strike="noStrike" kern="1200">
                          <a:solidFill>
                            <a:srgbClr val="282B3B"/>
                          </a:solidFill>
                          <a:effectLst/>
                          <a:latin typeface="Lato" panose="020F0502020204030203" pitchFamily="34" charset="0"/>
                          <a:ea typeface="+mn-ea"/>
                          <a:cs typeface="+mn-cs"/>
                        </a:rPr>
                        <a:t>Forbered og øv på presentasjon</a:t>
                      </a:r>
                      <a:endParaRPr lang="nb-NO" sz="1000" b="0" i="0" u="none" strike="noStrike">
                        <a:solidFill>
                          <a:srgbClr val="282B3B"/>
                        </a:solidFill>
                        <a:effectLst/>
                        <a:latin typeface="Lato" panose="020F0502020204030203" pitchFamily="34" charset="0"/>
                      </a:endParaRPr>
                    </a:p>
                  </a:txBody>
                  <a:tcPr marL="180000" marR="180000" marT="6350" marB="0" anchor="ctr">
                    <a:lnR w="12700" cap="flat" cmpd="sng" algn="ctr">
                      <a:noFill/>
                      <a:prstDash val="solid"/>
                      <a:round/>
                      <a:headEnd type="none" w="med" len="med"/>
                      <a:tailEnd type="none" w="med" len="med"/>
                    </a:lnR>
                    <a:solidFill>
                      <a:schemeClr val="bg2"/>
                    </a:solidFill>
                  </a:tcPr>
                </a:tc>
                <a:extLst>
                  <a:ext uri="{0D108BD9-81ED-4DB2-BD59-A6C34878D82A}">
                    <a16:rowId xmlns:a16="http://schemas.microsoft.com/office/drawing/2014/main" val="820068024"/>
                  </a:ext>
                </a:extLst>
              </a:tr>
              <a:tr h="237712">
                <a:tc>
                  <a:txBody>
                    <a:bodyPr/>
                    <a:lstStyle/>
                    <a:p>
                      <a:pPr algn="l" rtl="0" fontAlgn="ctr"/>
                      <a:r>
                        <a:rPr lang="nb-NO" sz="1000" b="0" i="0" u="none" strike="noStrike" dirty="0">
                          <a:solidFill>
                            <a:srgbClr val="282B3B"/>
                          </a:solidFill>
                          <a:effectLst/>
                          <a:latin typeface="Lato" panose="020F0502020204030203" pitchFamily="34" charset="0"/>
                        </a:rPr>
                        <a:t>13:15</a:t>
                      </a:r>
                    </a:p>
                  </a:txBody>
                  <a:tcPr marL="180000" marR="180000" marT="6350" marB="0" anchor="ctr">
                    <a:lnL w="12700" cap="flat" cmpd="sng" algn="ctr">
                      <a:noFill/>
                      <a:prstDash val="solid"/>
                      <a:round/>
                      <a:headEnd type="none" w="med" len="med"/>
                      <a:tailEnd type="none" w="med" len="med"/>
                    </a:lnL>
                    <a:solidFill>
                      <a:schemeClr val="bg2"/>
                    </a:solidFill>
                  </a:tcPr>
                </a:tc>
                <a:tc>
                  <a:txBody>
                    <a:bodyPr/>
                    <a:lstStyle/>
                    <a:p>
                      <a:pPr algn="l" rtl="0" fontAlgn="ctr"/>
                      <a:r>
                        <a:rPr lang="nb-NO" sz="1000" b="0" i="0" u="none" strike="noStrike" dirty="0">
                          <a:solidFill>
                            <a:srgbClr val="282B3B"/>
                          </a:solidFill>
                          <a:effectLst/>
                          <a:latin typeface="Lato" panose="020F0502020204030203" pitchFamily="34" charset="0"/>
                        </a:rPr>
                        <a:t>30-40 min</a:t>
                      </a:r>
                    </a:p>
                  </a:txBody>
                  <a:tcPr marL="180000" marR="180000" marT="6350" marB="0" anchor="ctr">
                    <a:solidFill>
                      <a:schemeClr val="bg2"/>
                    </a:solidFill>
                  </a:tcPr>
                </a:tc>
                <a:tc>
                  <a:txBody>
                    <a:bodyPr/>
                    <a:lstStyle/>
                    <a:p>
                      <a:pPr algn="l" rtl="0" fontAlgn="b"/>
                      <a:r>
                        <a:rPr lang="nb-NO" sz="1000" b="0" i="0" u="none" strike="noStrike" dirty="0">
                          <a:solidFill>
                            <a:srgbClr val="282B3B"/>
                          </a:solidFill>
                          <a:effectLst/>
                          <a:latin typeface="Lato" panose="020F0502020204030203" pitchFamily="34" charset="0"/>
                        </a:rPr>
                        <a:t>Presentasjon fra gruppene</a:t>
                      </a:r>
                    </a:p>
                  </a:txBody>
                  <a:tcPr marL="180000" marR="180000" marT="6350" marB="0" anchor="ctr">
                    <a:lnR w="12700" cap="flat" cmpd="sng" algn="ctr">
                      <a:noFill/>
                      <a:prstDash val="solid"/>
                      <a:round/>
                      <a:headEnd type="none" w="med" len="med"/>
                      <a:tailEnd type="none" w="med" len="med"/>
                    </a:lnR>
                    <a:solidFill>
                      <a:schemeClr val="bg2"/>
                    </a:solidFill>
                  </a:tcPr>
                </a:tc>
                <a:extLst>
                  <a:ext uri="{0D108BD9-81ED-4DB2-BD59-A6C34878D82A}">
                    <a16:rowId xmlns:a16="http://schemas.microsoft.com/office/drawing/2014/main" val="2166169176"/>
                  </a:ext>
                </a:extLst>
              </a:tr>
              <a:tr h="237712">
                <a:tc>
                  <a:txBody>
                    <a:bodyPr/>
                    <a:lstStyle/>
                    <a:p>
                      <a:pPr algn="l" rtl="0" fontAlgn="ctr"/>
                      <a:r>
                        <a:rPr lang="nb-NO" sz="1000" b="0" i="0" u="none" strike="noStrike" dirty="0">
                          <a:solidFill>
                            <a:srgbClr val="282B3B"/>
                          </a:solidFill>
                          <a:effectLst/>
                          <a:latin typeface="Lato" panose="020F0502020204030203" pitchFamily="34" charset="0"/>
                        </a:rPr>
                        <a:t>13:55</a:t>
                      </a:r>
                    </a:p>
                  </a:txBody>
                  <a:tcPr marL="180000" marR="180000" marT="6350" marB="0" anchor="ctr">
                    <a:lnL w="12700" cap="flat" cmpd="sng" algn="ctr">
                      <a:noFill/>
                      <a:prstDash val="solid"/>
                      <a:round/>
                      <a:headEnd type="none" w="med" len="med"/>
                      <a:tailEnd type="none" w="med" len="med"/>
                    </a:lnL>
                    <a:solidFill>
                      <a:schemeClr val="bg2"/>
                    </a:solidFill>
                  </a:tcPr>
                </a:tc>
                <a:tc>
                  <a:txBody>
                    <a:bodyPr/>
                    <a:lstStyle/>
                    <a:p>
                      <a:pPr algn="l" rtl="0" fontAlgn="ctr"/>
                      <a:r>
                        <a:rPr lang="nb-NO" sz="1000" b="0" i="0" u="none" strike="noStrike" dirty="0">
                          <a:solidFill>
                            <a:srgbClr val="282B3B"/>
                          </a:solidFill>
                          <a:effectLst/>
                          <a:latin typeface="Lato" panose="020F0502020204030203" pitchFamily="34" charset="0"/>
                        </a:rPr>
                        <a:t>5 min</a:t>
                      </a:r>
                    </a:p>
                  </a:txBody>
                  <a:tcPr marL="180000" marR="180000" marT="6350" marB="0" anchor="ctr">
                    <a:solidFill>
                      <a:schemeClr val="bg2"/>
                    </a:solidFill>
                  </a:tcPr>
                </a:tc>
                <a:tc>
                  <a:txBody>
                    <a:bodyPr/>
                    <a:lstStyle/>
                    <a:p>
                      <a:pPr algn="l" rtl="0" fontAlgn="b"/>
                      <a:r>
                        <a:rPr lang="nb-NO" sz="1000" b="0" i="0" u="none" strike="noStrike" dirty="0">
                          <a:solidFill>
                            <a:srgbClr val="282B3B"/>
                          </a:solidFill>
                          <a:effectLst/>
                          <a:latin typeface="Lato" panose="020F0502020204030203" pitchFamily="34" charset="0"/>
                        </a:rPr>
                        <a:t>Avslutt</a:t>
                      </a:r>
                    </a:p>
                  </a:txBody>
                  <a:tcPr marL="180000" marR="180000" marT="6350" marB="0" anchor="ctr">
                    <a:lnR w="12700" cap="flat" cmpd="sng" algn="ctr">
                      <a:noFill/>
                      <a:prstDash val="solid"/>
                      <a:round/>
                      <a:headEnd type="none" w="med" len="med"/>
                      <a:tailEnd type="none" w="med" len="med"/>
                    </a:lnR>
                    <a:solidFill>
                      <a:schemeClr val="bg2"/>
                    </a:solidFill>
                  </a:tcPr>
                </a:tc>
                <a:extLst>
                  <a:ext uri="{0D108BD9-81ED-4DB2-BD59-A6C34878D82A}">
                    <a16:rowId xmlns:a16="http://schemas.microsoft.com/office/drawing/2014/main" val="542258755"/>
                  </a:ext>
                </a:extLst>
              </a:tr>
            </a:tbl>
          </a:graphicData>
        </a:graphic>
      </p:graphicFrame>
    </p:spTree>
    <p:extLst>
      <p:ext uri="{BB962C8B-B14F-4D97-AF65-F5344CB8AC3E}">
        <p14:creationId xmlns:p14="http://schemas.microsoft.com/office/powerpoint/2010/main" val="399095428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FA744B88-8366-119F-E76E-B8A5B66A06AD}"/>
              </a:ext>
            </a:extLst>
          </p:cNvPr>
          <p:cNvGrpSpPr/>
          <p:nvPr/>
        </p:nvGrpSpPr>
        <p:grpSpPr>
          <a:xfrm>
            <a:off x="1270605" y="2111170"/>
            <a:ext cx="9650788" cy="3764007"/>
            <a:chOff x="1040649" y="1198932"/>
            <a:chExt cx="11600530" cy="4730834"/>
          </a:xfrm>
          <a:solidFill>
            <a:schemeClr val="tx2">
              <a:lumMod val="20000"/>
              <a:lumOff val="80000"/>
              <a:alpha val="77221"/>
            </a:schemeClr>
          </a:solidFill>
        </p:grpSpPr>
        <p:sp>
          <p:nvSpPr>
            <p:cNvPr id="8" name="Rectangle 4">
              <a:extLst>
                <a:ext uri="{FF2B5EF4-FFF2-40B4-BE49-F238E27FC236}">
                  <a16:creationId xmlns:a16="http://schemas.microsoft.com/office/drawing/2014/main" id="{5C2B58B1-3D4A-8B41-89A8-C40E02B405F2}"/>
                </a:ext>
              </a:extLst>
            </p:cNvPr>
            <p:cNvSpPr/>
            <p:nvPr/>
          </p:nvSpPr>
          <p:spPr>
            <a:xfrm>
              <a:off x="1040649" y="1198932"/>
              <a:ext cx="3739898" cy="4730834"/>
            </a:xfrm>
            <a:prstGeom prst="rect">
              <a:avLst/>
            </a:prstGeom>
            <a:grpFill/>
            <a:ln w="12700" cap="flat" cmpd="sng">
              <a:noFill/>
              <a:prstDash val="solid"/>
              <a:miter lim="800000"/>
            </a:ln>
          </p:spPr>
          <p:txBody>
            <a:bodyPr wrap="square" anchor="ctr">
              <a:spAutoFit/>
            </a:bodyPr>
            <a:lstStyle/>
            <a:p>
              <a:pPr algn="ctr"/>
              <a:endParaRPr lang="en-US" dirty="0"/>
            </a:p>
          </p:txBody>
        </p:sp>
        <p:sp>
          <p:nvSpPr>
            <p:cNvPr id="11" name="Rectangle 4">
              <a:extLst>
                <a:ext uri="{FF2B5EF4-FFF2-40B4-BE49-F238E27FC236}">
                  <a16:creationId xmlns:a16="http://schemas.microsoft.com/office/drawing/2014/main" id="{665261C4-193E-F84B-ACFB-86DED1B05777}"/>
                </a:ext>
              </a:extLst>
            </p:cNvPr>
            <p:cNvSpPr/>
            <p:nvPr/>
          </p:nvSpPr>
          <p:spPr>
            <a:xfrm>
              <a:off x="4970965" y="1198932"/>
              <a:ext cx="3739898" cy="4730834"/>
            </a:xfrm>
            <a:prstGeom prst="rect">
              <a:avLst/>
            </a:prstGeom>
            <a:solidFill>
              <a:srgbClr val="EFF2F5"/>
            </a:solidFill>
            <a:ln w="12700" cap="flat" cmpd="sng">
              <a:noFill/>
              <a:prstDash val="solid"/>
              <a:miter lim="800000"/>
            </a:ln>
          </p:spPr>
          <p:txBody>
            <a:bodyPr wrap="square" anchor="ctr">
              <a:spAutoFit/>
            </a:bodyPr>
            <a:lstStyle/>
            <a:p>
              <a:pPr algn="ctr"/>
              <a:endParaRPr lang="en-US" dirty="0"/>
            </a:p>
          </p:txBody>
        </p:sp>
        <p:sp>
          <p:nvSpPr>
            <p:cNvPr id="12" name="Rectangle 4">
              <a:extLst>
                <a:ext uri="{FF2B5EF4-FFF2-40B4-BE49-F238E27FC236}">
                  <a16:creationId xmlns:a16="http://schemas.microsoft.com/office/drawing/2014/main" id="{F1D06C31-B491-238E-B453-E491F60711D6}"/>
                </a:ext>
              </a:extLst>
            </p:cNvPr>
            <p:cNvSpPr/>
            <p:nvPr/>
          </p:nvSpPr>
          <p:spPr>
            <a:xfrm>
              <a:off x="8901281" y="1198932"/>
              <a:ext cx="3739898" cy="4730834"/>
            </a:xfrm>
            <a:prstGeom prst="rect">
              <a:avLst/>
            </a:prstGeom>
            <a:grpFill/>
            <a:ln w="12700" cap="flat" cmpd="sng">
              <a:noFill/>
              <a:prstDash val="solid"/>
              <a:miter lim="800000"/>
            </a:ln>
          </p:spPr>
          <p:txBody>
            <a:bodyPr wrap="square" anchor="ctr">
              <a:spAutoFit/>
            </a:bodyPr>
            <a:lstStyle/>
            <a:p>
              <a:pPr algn="ctr"/>
              <a:endParaRPr lang="en-US" dirty="0"/>
            </a:p>
          </p:txBody>
        </p:sp>
      </p:grpSp>
      <p:sp>
        <p:nvSpPr>
          <p:cNvPr id="9" name="Title 8">
            <a:extLst>
              <a:ext uri="{FF2B5EF4-FFF2-40B4-BE49-F238E27FC236}">
                <a16:creationId xmlns:a16="http://schemas.microsoft.com/office/drawing/2014/main" id="{88CF116F-33E2-B48D-C0CB-E089BC769846}"/>
              </a:ext>
            </a:extLst>
          </p:cNvPr>
          <p:cNvSpPr>
            <a:spLocks noGrp="1"/>
          </p:cNvSpPr>
          <p:nvPr>
            <p:ph type="title"/>
          </p:nvPr>
        </p:nvSpPr>
        <p:spPr>
          <a:xfrm>
            <a:off x="1309119" y="449388"/>
            <a:ext cx="5964128" cy="1249845"/>
          </a:xfrm>
        </p:spPr>
        <p:txBody>
          <a:bodyPr/>
          <a:lstStyle/>
          <a:p>
            <a:r>
              <a:rPr lang="nb-NO" dirty="0">
                <a:solidFill>
                  <a:srgbClr val="000000"/>
                </a:solidFill>
                <a:cs typeface="Arial" panose="020B0604020202020204" pitchFamily="34" charset="0"/>
              </a:rPr>
              <a:t>Kort om løsningsverkstedet</a:t>
            </a:r>
            <a:endParaRPr lang="en-NO"/>
          </a:p>
        </p:txBody>
      </p:sp>
      <p:grpSp>
        <p:nvGrpSpPr>
          <p:cNvPr id="5" name="Group 2">
            <a:extLst>
              <a:ext uri="{FF2B5EF4-FFF2-40B4-BE49-F238E27FC236}">
                <a16:creationId xmlns:a16="http://schemas.microsoft.com/office/drawing/2014/main" id="{6BFECE8B-AC35-41C7-308A-FA62206369A1}"/>
              </a:ext>
            </a:extLst>
          </p:cNvPr>
          <p:cNvGrpSpPr/>
          <p:nvPr/>
        </p:nvGrpSpPr>
        <p:grpSpPr>
          <a:xfrm>
            <a:off x="5204440" y="2622533"/>
            <a:ext cx="1149659" cy="1175661"/>
            <a:chOff x="2257757" y="3268988"/>
            <a:chExt cx="2814211" cy="2877862"/>
          </a:xfrm>
          <a:noFill/>
        </p:grpSpPr>
        <p:sp>
          <p:nvSpPr>
            <p:cNvPr id="6" name="Free Form 3">
              <a:extLst>
                <a:ext uri="{FF2B5EF4-FFF2-40B4-BE49-F238E27FC236}">
                  <a16:creationId xmlns:a16="http://schemas.microsoft.com/office/drawing/2014/main" id="{3838AD6C-389C-CD37-38FB-D60711420948}"/>
                </a:ext>
              </a:extLst>
            </p:cNvPr>
            <p:cNvSpPr/>
            <p:nvPr/>
          </p:nvSpPr>
          <p:spPr>
            <a:xfrm>
              <a:off x="2478427" y="3586340"/>
              <a:ext cx="2402980" cy="2331199"/>
            </a:xfrm>
            <a:custGeom>
              <a:avLst/>
              <a:gdLst/>
              <a:ahLst/>
              <a:cxnLst/>
              <a:rect l="0" t="0" r="0" b="0"/>
              <a:pathLst>
                <a:path w="2402979" h="2331199">
                  <a:moveTo>
                    <a:pt x="6642" y="1052309"/>
                  </a:moveTo>
                  <a:cubicBezTo>
                    <a:pt x="16814" y="956348"/>
                    <a:pt x="25628" y="860221"/>
                    <a:pt x="37833" y="764527"/>
                  </a:cubicBezTo>
                  <a:cubicBezTo>
                    <a:pt x="42659" y="726643"/>
                    <a:pt x="53644" y="689152"/>
                    <a:pt x="100037" y="678370"/>
                  </a:cubicBezTo>
                  <a:cubicBezTo>
                    <a:pt x="105651" y="677075"/>
                    <a:pt x="110693" y="667067"/>
                    <a:pt x="113309" y="660095"/>
                  </a:cubicBezTo>
                  <a:cubicBezTo>
                    <a:pt x="231686" y="345071"/>
                    <a:pt x="470204" y="166344"/>
                    <a:pt x="783272" y="73837"/>
                  </a:cubicBezTo>
                  <a:cubicBezTo>
                    <a:pt x="936675" y="28498"/>
                    <a:pt x="1094282" y="0"/>
                    <a:pt x="1253959" y="16167"/>
                  </a:cubicBezTo>
                  <a:cubicBezTo>
                    <a:pt x="1372577" y="28181"/>
                    <a:pt x="1490243" y="54863"/>
                    <a:pt x="1606613" y="82308"/>
                  </a:cubicBezTo>
                  <a:cubicBezTo>
                    <a:pt x="1728279" y="111010"/>
                    <a:pt x="1833067" y="175386"/>
                    <a:pt x="1917407" y="266966"/>
                  </a:cubicBezTo>
                  <a:cubicBezTo>
                    <a:pt x="2026526" y="385444"/>
                    <a:pt x="2133968" y="505802"/>
                    <a:pt x="2236101" y="630275"/>
                  </a:cubicBezTo>
                  <a:cubicBezTo>
                    <a:pt x="2380234" y="805941"/>
                    <a:pt x="2402979" y="1007859"/>
                    <a:pt x="2352332" y="1223860"/>
                  </a:cubicBezTo>
                  <a:cubicBezTo>
                    <a:pt x="2333993" y="1302029"/>
                    <a:pt x="2323172" y="1381975"/>
                    <a:pt x="2309812" y="1461274"/>
                  </a:cubicBezTo>
                  <a:cubicBezTo>
                    <a:pt x="2281986" y="1626412"/>
                    <a:pt x="2198865" y="1760194"/>
                    <a:pt x="2073224" y="1867496"/>
                  </a:cubicBezTo>
                  <a:cubicBezTo>
                    <a:pt x="1990953" y="1937753"/>
                    <a:pt x="1907819" y="2008416"/>
                    <a:pt x="1817611" y="2067559"/>
                  </a:cubicBezTo>
                  <a:cubicBezTo>
                    <a:pt x="1738236" y="2119591"/>
                    <a:pt x="1649183" y="2157272"/>
                    <a:pt x="1563128" y="2198611"/>
                  </a:cubicBezTo>
                  <a:cubicBezTo>
                    <a:pt x="1501978" y="2227973"/>
                    <a:pt x="1440319" y="2257844"/>
                    <a:pt x="1376032" y="2278786"/>
                  </a:cubicBezTo>
                  <a:cubicBezTo>
                    <a:pt x="1215174" y="2331199"/>
                    <a:pt x="1049832" y="2324684"/>
                    <a:pt x="892225" y="2275433"/>
                  </a:cubicBezTo>
                  <a:cubicBezTo>
                    <a:pt x="668731" y="2205583"/>
                    <a:pt x="464756" y="2096846"/>
                    <a:pt x="313728" y="1909025"/>
                  </a:cubicBezTo>
                  <a:cubicBezTo>
                    <a:pt x="305790" y="1899157"/>
                    <a:pt x="296722" y="1890026"/>
                    <a:pt x="289890" y="1879447"/>
                  </a:cubicBezTo>
                  <a:cubicBezTo>
                    <a:pt x="122986" y="1621104"/>
                    <a:pt x="0" y="1366799"/>
                    <a:pt x="6642" y="105230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dirty="0"/>
            </a:p>
          </p:txBody>
        </p:sp>
        <p:sp>
          <p:nvSpPr>
            <p:cNvPr id="7" name="Free Form 4">
              <a:extLst>
                <a:ext uri="{FF2B5EF4-FFF2-40B4-BE49-F238E27FC236}">
                  <a16:creationId xmlns:a16="http://schemas.microsoft.com/office/drawing/2014/main" id="{E51239F7-2BDA-CFBD-9395-2DF9C7CD7A09}"/>
                </a:ext>
              </a:extLst>
            </p:cNvPr>
            <p:cNvSpPr/>
            <p:nvPr/>
          </p:nvSpPr>
          <p:spPr>
            <a:xfrm>
              <a:off x="3623622" y="4660138"/>
              <a:ext cx="1448346" cy="1486712"/>
            </a:xfrm>
            <a:custGeom>
              <a:avLst/>
              <a:gdLst/>
              <a:ahLst/>
              <a:cxnLst/>
              <a:rect l="0" t="0" r="0" b="0"/>
              <a:pathLst>
                <a:path w="1448346" h="1486712">
                  <a:moveTo>
                    <a:pt x="0" y="38366"/>
                  </a:moveTo>
                  <a:lnTo>
                    <a:pt x="0" y="1486712"/>
                  </a:lnTo>
                  <a:cubicBezTo>
                    <a:pt x="794537" y="1486712"/>
                    <a:pt x="1448346" y="832904"/>
                    <a:pt x="1448346" y="38366"/>
                  </a:cubicBezTo>
                  <a:cubicBezTo>
                    <a:pt x="1448346" y="25577"/>
                    <a:pt x="1448168" y="12788"/>
                    <a:pt x="1447838" y="0"/>
                  </a:cubicBezTo>
                  <a:close/>
                </a:path>
              </a:pathLst>
            </a:custGeom>
            <a:solidFill>
              <a:schemeClr val="accent3"/>
            </a:solidFill>
            <a:ln w="12700" cap="flat" cmpd="sng">
              <a:noFill/>
              <a:prstDash val="solid"/>
              <a:miter lim="800000"/>
            </a:ln>
          </p:spPr>
          <p:txBody>
            <a:bodyPr anchor="ctr">
              <a:spAutoFit/>
            </a:bodyPr>
            <a:lstStyle/>
            <a:p>
              <a:pPr algn="ctr"/>
              <a:endParaRPr lang="en-US" dirty="0"/>
            </a:p>
          </p:txBody>
        </p:sp>
        <p:sp>
          <p:nvSpPr>
            <p:cNvPr id="14" name="Free Form 5">
              <a:extLst>
                <a:ext uri="{FF2B5EF4-FFF2-40B4-BE49-F238E27FC236}">
                  <a16:creationId xmlns:a16="http://schemas.microsoft.com/office/drawing/2014/main" id="{BE5B7ADB-4594-B7C4-0E14-974E796665FB}"/>
                </a:ext>
              </a:extLst>
            </p:cNvPr>
            <p:cNvSpPr/>
            <p:nvPr/>
          </p:nvSpPr>
          <p:spPr>
            <a:xfrm>
              <a:off x="2257757" y="3423782"/>
              <a:ext cx="2723972" cy="2624481"/>
            </a:xfrm>
            <a:custGeom>
              <a:avLst/>
              <a:gdLst/>
              <a:ahLst/>
              <a:cxnLst/>
              <a:rect l="0" t="0" r="0" b="0"/>
              <a:pathLst>
                <a:path w="2723972" h="2624480">
                  <a:moveTo>
                    <a:pt x="0" y="1279677"/>
                  </a:moveTo>
                  <a:cubicBezTo>
                    <a:pt x="1676" y="1257960"/>
                    <a:pt x="2984" y="1241158"/>
                    <a:pt x="4610" y="1220228"/>
                  </a:cubicBezTo>
                  <a:cubicBezTo>
                    <a:pt x="44361" y="1216698"/>
                    <a:pt x="84061" y="1213180"/>
                    <a:pt x="128777" y="1209217"/>
                  </a:cubicBezTo>
                  <a:cubicBezTo>
                    <a:pt x="158089" y="888619"/>
                    <a:pt x="291376" y="616991"/>
                    <a:pt x="537121" y="404647"/>
                  </a:cubicBezTo>
                  <a:cubicBezTo>
                    <a:pt x="781481" y="193497"/>
                    <a:pt x="1069187" y="99415"/>
                    <a:pt x="1393913" y="102235"/>
                  </a:cubicBezTo>
                  <a:cubicBezTo>
                    <a:pt x="1394536" y="78079"/>
                    <a:pt x="1392491" y="55079"/>
                    <a:pt x="1396707" y="33312"/>
                  </a:cubicBezTo>
                  <a:cubicBezTo>
                    <a:pt x="1399057" y="21170"/>
                    <a:pt x="1411820" y="11036"/>
                    <a:pt x="1419885" y="0"/>
                  </a:cubicBezTo>
                  <a:cubicBezTo>
                    <a:pt x="1427213" y="12179"/>
                    <a:pt x="1440256" y="24053"/>
                    <a:pt x="1440941" y="36588"/>
                  </a:cubicBezTo>
                  <a:cubicBezTo>
                    <a:pt x="1444675" y="105803"/>
                    <a:pt x="1443634" y="105867"/>
                    <a:pt x="1510880" y="112902"/>
                  </a:cubicBezTo>
                  <a:cubicBezTo>
                    <a:pt x="2088210" y="173316"/>
                    <a:pt x="2553931" y="628878"/>
                    <a:pt x="2626245" y="1204175"/>
                  </a:cubicBezTo>
                  <a:cubicBezTo>
                    <a:pt x="2629814" y="1232662"/>
                    <a:pt x="2622372" y="1268437"/>
                    <a:pt x="2637180" y="1287614"/>
                  </a:cubicBezTo>
                  <a:cubicBezTo>
                    <a:pt x="2648026" y="1301673"/>
                    <a:pt x="2686964" y="1294079"/>
                    <a:pt x="2715920" y="1296327"/>
                  </a:cubicBezTo>
                  <a:cubicBezTo>
                    <a:pt x="2718663" y="1322006"/>
                    <a:pt x="2721165" y="1345514"/>
                    <a:pt x="2723972" y="1371841"/>
                  </a:cubicBezTo>
                  <a:cubicBezTo>
                    <a:pt x="2693771" y="1373111"/>
                    <a:pt x="2666403" y="1374254"/>
                    <a:pt x="2631109" y="1375727"/>
                  </a:cubicBezTo>
                  <a:cubicBezTo>
                    <a:pt x="2628074" y="1414792"/>
                    <a:pt x="2627363" y="1454912"/>
                    <a:pt x="2621533" y="1494281"/>
                  </a:cubicBezTo>
                  <a:cubicBezTo>
                    <a:pt x="2541422" y="2034705"/>
                    <a:pt x="2116340" y="2446807"/>
                    <a:pt x="1572247" y="2512364"/>
                  </a:cubicBezTo>
                  <a:cubicBezTo>
                    <a:pt x="1568818" y="2512771"/>
                    <a:pt x="1565338" y="2513444"/>
                    <a:pt x="1561922" y="2513291"/>
                  </a:cubicBezTo>
                  <a:cubicBezTo>
                    <a:pt x="1528076" y="2511894"/>
                    <a:pt x="1510144" y="2525077"/>
                    <a:pt x="1516900" y="2561551"/>
                  </a:cubicBezTo>
                  <a:cubicBezTo>
                    <a:pt x="1517510" y="2564853"/>
                    <a:pt x="1516710" y="2568448"/>
                    <a:pt x="1516341" y="2571889"/>
                  </a:cubicBezTo>
                  <a:cubicBezTo>
                    <a:pt x="1513916" y="2594419"/>
                    <a:pt x="1516837" y="2622715"/>
                    <a:pt x="1484147" y="2623578"/>
                  </a:cubicBezTo>
                  <a:cubicBezTo>
                    <a:pt x="1449577" y="2624480"/>
                    <a:pt x="1450403" y="2595029"/>
                    <a:pt x="1447888" y="2571330"/>
                  </a:cubicBezTo>
                  <a:cubicBezTo>
                    <a:pt x="1446352" y="2556776"/>
                    <a:pt x="1447596" y="2541917"/>
                    <a:pt x="1447584" y="2523959"/>
                  </a:cubicBezTo>
                  <a:cubicBezTo>
                    <a:pt x="1431632" y="2523464"/>
                    <a:pt x="1418183" y="2522651"/>
                    <a:pt x="1404747" y="2522677"/>
                  </a:cubicBezTo>
                  <a:cubicBezTo>
                    <a:pt x="838301" y="2523744"/>
                    <a:pt x="277456" y="2142705"/>
                    <a:pt x="150990" y="1519732"/>
                  </a:cubicBezTo>
                  <a:cubicBezTo>
                    <a:pt x="137109" y="1451368"/>
                    <a:pt x="133870" y="1380667"/>
                    <a:pt x="128739" y="1310830"/>
                  </a:cubicBezTo>
                  <a:cubicBezTo>
                    <a:pt x="127165" y="1289456"/>
                    <a:pt x="121157" y="1282623"/>
                    <a:pt x="100914" y="1282611"/>
                  </a:cubicBezTo>
                  <a:cubicBezTo>
                    <a:pt x="67906" y="1282598"/>
                    <a:pt x="34912" y="1280782"/>
                    <a:pt x="0" y="1279677"/>
                  </a:cubicBezTo>
                  <a:close/>
                  <a:moveTo>
                    <a:pt x="183959" y="1290027"/>
                  </a:moveTo>
                  <a:cubicBezTo>
                    <a:pt x="195910" y="1631581"/>
                    <a:pt x="330403" y="1913064"/>
                    <a:pt x="584517" y="2136178"/>
                  </a:cubicBezTo>
                  <a:cubicBezTo>
                    <a:pt x="830605" y="2352243"/>
                    <a:pt x="1120178" y="2449804"/>
                    <a:pt x="1449336" y="2442286"/>
                  </a:cubicBezTo>
                  <a:cubicBezTo>
                    <a:pt x="1451609" y="2412961"/>
                    <a:pt x="1453349" y="2390076"/>
                    <a:pt x="1455178" y="2367191"/>
                  </a:cubicBezTo>
                  <a:cubicBezTo>
                    <a:pt x="1456956" y="2345054"/>
                    <a:pt x="1466900" y="2325065"/>
                    <a:pt x="1490484" y="2331732"/>
                  </a:cubicBezTo>
                  <a:cubicBezTo>
                    <a:pt x="1502549" y="2335149"/>
                    <a:pt x="1513763" y="2356586"/>
                    <a:pt x="1517192" y="2371725"/>
                  </a:cubicBezTo>
                  <a:cubicBezTo>
                    <a:pt x="1521764" y="2391905"/>
                    <a:pt x="1518386" y="2413876"/>
                    <a:pt x="1518424" y="2435352"/>
                  </a:cubicBezTo>
                  <a:cubicBezTo>
                    <a:pt x="1764017" y="2417254"/>
                    <a:pt x="2110193" y="2297760"/>
                    <a:pt x="2346210" y="1979307"/>
                  </a:cubicBezTo>
                  <a:cubicBezTo>
                    <a:pt x="2478531" y="1800758"/>
                    <a:pt x="2548458" y="1600453"/>
                    <a:pt x="2557335" y="1379181"/>
                  </a:cubicBezTo>
                  <a:cubicBezTo>
                    <a:pt x="2523934" y="1376578"/>
                    <a:pt x="2496273" y="1376222"/>
                    <a:pt x="2469299" y="1371752"/>
                  </a:cubicBezTo>
                  <a:cubicBezTo>
                    <a:pt x="2448928" y="1368374"/>
                    <a:pt x="2428138" y="1355496"/>
                    <a:pt x="2436380" y="1332649"/>
                  </a:cubicBezTo>
                  <a:cubicBezTo>
                    <a:pt x="2440800" y="1320431"/>
                    <a:pt x="2462568" y="1310386"/>
                    <a:pt x="2478112" y="1307198"/>
                  </a:cubicBezTo>
                  <a:cubicBezTo>
                    <a:pt x="2502357" y="1302207"/>
                    <a:pt x="2527973" y="1303870"/>
                    <a:pt x="2557970" y="1302499"/>
                  </a:cubicBezTo>
                  <a:cubicBezTo>
                    <a:pt x="2542031" y="1003007"/>
                    <a:pt x="2429713" y="750112"/>
                    <a:pt x="2221890" y="540550"/>
                  </a:cubicBezTo>
                  <a:cubicBezTo>
                    <a:pt x="2010308" y="327177"/>
                    <a:pt x="1751698" y="211607"/>
                    <a:pt x="1450111" y="179577"/>
                  </a:cubicBezTo>
                  <a:cubicBezTo>
                    <a:pt x="1450987" y="213868"/>
                    <a:pt x="1451724" y="243230"/>
                    <a:pt x="1452460" y="272122"/>
                  </a:cubicBezTo>
                  <a:cubicBezTo>
                    <a:pt x="1401394" y="278955"/>
                    <a:pt x="1399628" y="277228"/>
                    <a:pt x="1398968" y="231495"/>
                  </a:cubicBezTo>
                  <a:cubicBezTo>
                    <a:pt x="1398714" y="213575"/>
                    <a:pt x="1396491" y="195681"/>
                    <a:pt x="1394967" y="175005"/>
                  </a:cubicBezTo>
                  <a:cubicBezTo>
                    <a:pt x="1029157" y="169341"/>
                    <a:pt x="715898" y="283451"/>
                    <a:pt x="467194" y="551688"/>
                  </a:cubicBezTo>
                  <a:cubicBezTo>
                    <a:pt x="296456" y="735838"/>
                    <a:pt x="207175" y="956589"/>
                    <a:pt x="186181" y="1206182"/>
                  </a:cubicBezTo>
                  <a:cubicBezTo>
                    <a:pt x="215163" y="1208443"/>
                    <a:pt x="239433" y="1206118"/>
                    <a:pt x="260400" y="1213345"/>
                  </a:cubicBezTo>
                  <a:cubicBezTo>
                    <a:pt x="275983" y="1218704"/>
                    <a:pt x="296024" y="1234859"/>
                    <a:pt x="298589" y="1249006"/>
                  </a:cubicBezTo>
                  <a:cubicBezTo>
                    <a:pt x="303148" y="1274051"/>
                    <a:pt x="279057" y="1282661"/>
                    <a:pt x="257492" y="1285316"/>
                  </a:cubicBezTo>
                  <a:cubicBezTo>
                    <a:pt x="234873" y="1288097"/>
                    <a:pt x="211950" y="1288351"/>
                    <a:pt x="183959" y="1290027"/>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dirty="0"/>
            </a:p>
          </p:txBody>
        </p:sp>
        <p:sp>
          <p:nvSpPr>
            <p:cNvPr id="15" name="Free Form 6">
              <a:extLst>
                <a:ext uri="{FF2B5EF4-FFF2-40B4-BE49-F238E27FC236}">
                  <a16:creationId xmlns:a16="http://schemas.microsoft.com/office/drawing/2014/main" id="{D933CEC4-FC70-BB53-C1F5-8C89C885C6B6}"/>
                </a:ext>
              </a:extLst>
            </p:cNvPr>
            <p:cNvSpPr/>
            <p:nvPr/>
          </p:nvSpPr>
          <p:spPr>
            <a:xfrm>
              <a:off x="2481498" y="3355239"/>
              <a:ext cx="456311" cy="445694"/>
            </a:xfrm>
            <a:custGeom>
              <a:avLst/>
              <a:gdLst/>
              <a:ahLst/>
              <a:cxnLst/>
              <a:rect l="0" t="0" r="0" b="0"/>
              <a:pathLst>
                <a:path w="456311" h="445693">
                  <a:moveTo>
                    <a:pt x="319036" y="0"/>
                  </a:moveTo>
                  <a:cubicBezTo>
                    <a:pt x="359511" y="54330"/>
                    <a:pt x="396100" y="105917"/>
                    <a:pt x="435483" y="155270"/>
                  </a:cubicBezTo>
                  <a:cubicBezTo>
                    <a:pt x="456311" y="181368"/>
                    <a:pt x="447548" y="199224"/>
                    <a:pt x="426478" y="216522"/>
                  </a:cubicBezTo>
                  <a:cubicBezTo>
                    <a:pt x="367817" y="264718"/>
                    <a:pt x="309245" y="313054"/>
                    <a:pt x="249720" y="360184"/>
                  </a:cubicBezTo>
                  <a:cubicBezTo>
                    <a:pt x="220891" y="383006"/>
                    <a:pt x="190487" y="403948"/>
                    <a:pt x="159956" y="424497"/>
                  </a:cubicBezTo>
                  <a:cubicBezTo>
                    <a:pt x="128447" y="445693"/>
                    <a:pt x="105994" y="443826"/>
                    <a:pt x="85623" y="413689"/>
                  </a:cubicBezTo>
                  <a:cubicBezTo>
                    <a:pt x="56743" y="370954"/>
                    <a:pt x="29565" y="326707"/>
                    <a:pt x="6477" y="280695"/>
                  </a:cubicBezTo>
                  <a:cubicBezTo>
                    <a:pt x="0" y="267766"/>
                    <a:pt x="3937" y="238112"/>
                    <a:pt x="14084" y="230174"/>
                  </a:cubicBezTo>
                  <a:cubicBezTo>
                    <a:pt x="113665" y="152311"/>
                    <a:pt x="215569" y="77406"/>
                    <a:pt x="319036"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dirty="0"/>
            </a:p>
          </p:txBody>
        </p:sp>
        <p:sp>
          <p:nvSpPr>
            <p:cNvPr id="16" name="Free Form 7">
              <a:extLst>
                <a:ext uri="{FF2B5EF4-FFF2-40B4-BE49-F238E27FC236}">
                  <a16:creationId xmlns:a16="http://schemas.microsoft.com/office/drawing/2014/main" id="{1B7CFFC3-B373-E9D9-D03D-92AF564DF4D5}"/>
                </a:ext>
              </a:extLst>
            </p:cNvPr>
            <p:cNvSpPr/>
            <p:nvPr/>
          </p:nvSpPr>
          <p:spPr>
            <a:xfrm>
              <a:off x="4137173" y="3268988"/>
              <a:ext cx="457086" cy="430848"/>
            </a:xfrm>
            <a:custGeom>
              <a:avLst/>
              <a:gdLst/>
              <a:ahLst/>
              <a:cxnLst/>
              <a:rect l="0" t="0" r="0" b="0"/>
              <a:pathLst>
                <a:path w="457085" h="430847">
                  <a:moveTo>
                    <a:pt x="0" y="193713"/>
                  </a:moveTo>
                  <a:cubicBezTo>
                    <a:pt x="5359" y="178320"/>
                    <a:pt x="7378" y="169252"/>
                    <a:pt x="11480" y="161251"/>
                  </a:cubicBezTo>
                  <a:cubicBezTo>
                    <a:pt x="32461" y="120294"/>
                    <a:pt x="53263" y="79222"/>
                    <a:pt x="75526" y="38963"/>
                  </a:cubicBezTo>
                  <a:cubicBezTo>
                    <a:pt x="93319" y="6769"/>
                    <a:pt x="113449" y="0"/>
                    <a:pt x="143637" y="19316"/>
                  </a:cubicBezTo>
                  <a:cubicBezTo>
                    <a:pt x="238658" y="80111"/>
                    <a:pt x="332613" y="142570"/>
                    <a:pt x="426948" y="204444"/>
                  </a:cubicBezTo>
                  <a:cubicBezTo>
                    <a:pt x="451345" y="220433"/>
                    <a:pt x="457085" y="242188"/>
                    <a:pt x="442290" y="266839"/>
                  </a:cubicBezTo>
                  <a:cubicBezTo>
                    <a:pt x="415048" y="312216"/>
                    <a:pt x="386816" y="357009"/>
                    <a:pt x="358063" y="401434"/>
                  </a:cubicBezTo>
                  <a:cubicBezTo>
                    <a:pt x="341147" y="427570"/>
                    <a:pt x="318998" y="430847"/>
                    <a:pt x="293204" y="412838"/>
                  </a:cubicBezTo>
                  <a:cubicBezTo>
                    <a:pt x="206413" y="352234"/>
                    <a:pt x="119100" y="292353"/>
                    <a:pt x="32854" y="230987"/>
                  </a:cubicBezTo>
                  <a:cubicBezTo>
                    <a:pt x="19164" y="221233"/>
                    <a:pt x="9931" y="205231"/>
                    <a:pt x="0" y="19371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dirty="0"/>
            </a:p>
          </p:txBody>
        </p:sp>
        <p:sp>
          <p:nvSpPr>
            <p:cNvPr id="17" name="Free Form 8">
              <a:extLst>
                <a:ext uri="{FF2B5EF4-FFF2-40B4-BE49-F238E27FC236}">
                  <a16:creationId xmlns:a16="http://schemas.microsoft.com/office/drawing/2014/main" id="{33B4F36B-D365-AB93-5236-3A1DE8C9DFA3}"/>
                </a:ext>
              </a:extLst>
            </p:cNvPr>
            <p:cNvSpPr/>
            <p:nvPr/>
          </p:nvSpPr>
          <p:spPr>
            <a:xfrm>
              <a:off x="3590141" y="4287660"/>
              <a:ext cx="493852" cy="489204"/>
            </a:xfrm>
            <a:custGeom>
              <a:avLst/>
              <a:gdLst/>
              <a:ahLst/>
              <a:cxnLst/>
              <a:rect l="0" t="0" r="0" b="0"/>
              <a:pathLst>
                <a:path w="493852" h="489203">
                  <a:moveTo>
                    <a:pt x="77673" y="409981"/>
                  </a:moveTo>
                  <a:cubicBezTo>
                    <a:pt x="195808" y="400659"/>
                    <a:pt x="308114" y="391807"/>
                    <a:pt x="420395" y="382917"/>
                  </a:cubicBezTo>
                  <a:cubicBezTo>
                    <a:pt x="430707" y="382092"/>
                    <a:pt x="443090" y="376859"/>
                    <a:pt x="450837" y="380822"/>
                  </a:cubicBezTo>
                  <a:cubicBezTo>
                    <a:pt x="466585" y="388861"/>
                    <a:pt x="489178" y="400151"/>
                    <a:pt x="491489" y="413194"/>
                  </a:cubicBezTo>
                  <a:cubicBezTo>
                    <a:pt x="493852" y="426516"/>
                    <a:pt x="478650" y="451815"/>
                    <a:pt x="465213" y="457238"/>
                  </a:cubicBezTo>
                  <a:cubicBezTo>
                    <a:pt x="437057" y="468604"/>
                    <a:pt x="405193" y="473786"/>
                    <a:pt x="374523" y="475437"/>
                  </a:cubicBezTo>
                  <a:cubicBezTo>
                    <a:pt x="269913" y="481050"/>
                    <a:pt x="165163" y="484060"/>
                    <a:pt x="60464" y="488022"/>
                  </a:cubicBezTo>
                  <a:cubicBezTo>
                    <a:pt x="29197" y="489203"/>
                    <a:pt x="6756" y="470877"/>
                    <a:pt x="5740" y="434162"/>
                  </a:cubicBezTo>
                  <a:cubicBezTo>
                    <a:pt x="2082" y="300723"/>
                    <a:pt x="469" y="167220"/>
                    <a:pt x="38" y="33718"/>
                  </a:cubicBezTo>
                  <a:cubicBezTo>
                    <a:pt x="0" y="22504"/>
                    <a:pt x="14617" y="11239"/>
                    <a:pt x="22440" y="0"/>
                  </a:cubicBezTo>
                  <a:cubicBezTo>
                    <a:pt x="31902" y="10934"/>
                    <a:pt x="48488" y="21132"/>
                    <a:pt x="49707" y="32918"/>
                  </a:cubicBezTo>
                  <a:cubicBezTo>
                    <a:pt x="57594" y="109537"/>
                    <a:pt x="62242" y="186499"/>
                    <a:pt x="67754" y="263359"/>
                  </a:cubicBezTo>
                  <a:cubicBezTo>
                    <a:pt x="71107" y="310172"/>
                    <a:pt x="74104" y="357009"/>
                    <a:pt x="77673" y="40998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dirty="0"/>
            </a:p>
          </p:txBody>
        </p:sp>
      </p:grpSp>
      <p:sp>
        <p:nvSpPr>
          <p:cNvPr id="38" name="TextBox 20">
            <a:extLst>
              <a:ext uri="{FF2B5EF4-FFF2-40B4-BE49-F238E27FC236}">
                <a16:creationId xmlns:a16="http://schemas.microsoft.com/office/drawing/2014/main" id="{A939DD68-1722-4EE7-B408-15B62FC1FA34}"/>
              </a:ext>
            </a:extLst>
          </p:cNvPr>
          <p:cNvSpPr txBox="1"/>
          <p:nvPr/>
        </p:nvSpPr>
        <p:spPr>
          <a:xfrm>
            <a:off x="5120052" y="4303269"/>
            <a:ext cx="2077786" cy="523220"/>
          </a:xfrm>
          <a:prstGeom prst="rect">
            <a:avLst/>
          </a:prstGeom>
          <a:noFill/>
        </p:spPr>
        <p:txBody>
          <a:bodyPr wrap="square" lIns="91440" tIns="45720" rIns="91440" bIns="45720" rtlCol="0" anchor="t">
            <a:spAutoFit/>
          </a:bodyPr>
          <a:lstStyle/>
          <a:p>
            <a:r>
              <a:rPr lang="nb-NO" sz="1400" b="1">
                <a:latin typeface="+mj-lt"/>
              </a:rPr>
              <a:t>Oppgavene skal gå fort, det er meningen.</a:t>
            </a:r>
            <a:endParaRPr lang="nb-NO" sz="1400" b="1">
              <a:latin typeface="+mj-lt"/>
              <a:cs typeface="Arial" panose="020B0604020202020204"/>
            </a:endParaRPr>
          </a:p>
        </p:txBody>
      </p:sp>
      <p:sp>
        <p:nvSpPr>
          <p:cNvPr id="67" name="Oval 66">
            <a:extLst>
              <a:ext uri="{FF2B5EF4-FFF2-40B4-BE49-F238E27FC236}">
                <a16:creationId xmlns:a16="http://schemas.microsoft.com/office/drawing/2014/main" id="{FB2C3FD7-C646-BF6C-84C4-E1D4043A99E8}"/>
              </a:ext>
            </a:extLst>
          </p:cNvPr>
          <p:cNvSpPr/>
          <p:nvPr/>
        </p:nvSpPr>
        <p:spPr>
          <a:xfrm>
            <a:off x="3027158" y="2495072"/>
            <a:ext cx="994740" cy="9947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grpSp>
        <p:nvGrpSpPr>
          <p:cNvPr id="48" name="Group 47">
            <a:extLst>
              <a:ext uri="{FF2B5EF4-FFF2-40B4-BE49-F238E27FC236}">
                <a16:creationId xmlns:a16="http://schemas.microsoft.com/office/drawing/2014/main" id="{B5EC2597-9E87-D79F-23B5-F6960851E9CB}"/>
              </a:ext>
            </a:extLst>
          </p:cNvPr>
          <p:cNvGrpSpPr/>
          <p:nvPr/>
        </p:nvGrpSpPr>
        <p:grpSpPr>
          <a:xfrm>
            <a:off x="1677690" y="2406580"/>
            <a:ext cx="2319193" cy="2322180"/>
            <a:chOff x="4702229" y="3148954"/>
            <a:chExt cx="3519691" cy="3524225"/>
          </a:xfrm>
          <a:noFill/>
        </p:grpSpPr>
        <p:sp>
          <p:nvSpPr>
            <p:cNvPr id="49" name="Free Form 15">
              <a:extLst>
                <a:ext uri="{FF2B5EF4-FFF2-40B4-BE49-F238E27FC236}">
                  <a16:creationId xmlns:a16="http://schemas.microsoft.com/office/drawing/2014/main" id="{3C31B565-31DD-87E8-CEBB-C5E31A12A7A8}"/>
                </a:ext>
              </a:extLst>
            </p:cNvPr>
            <p:cNvSpPr/>
            <p:nvPr/>
          </p:nvSpPr>
          <p:spPr>
            <a:xfrm>
              <a:off x="4715879" y="3510153"/>
              <a:ext cx="1979371" cy="2412987"/>
            </a:xfrm>
            <a:custGeom>
              <a:avLst/>
              <a:gdLst/>
              <a:ahLst/>
              <a:cxnLst/>
              <a:rect l="0" t="0" r="0" b="0"/>
              <a:pathLst>
                <a:path w="1979371" h="2412987">
                  <a:moveTo>
                    <a:pt x="365645" y="1080655"/>
                  </a:moveTo>
                  <a:cubicBezTo>
                    <a:pt x="392544" y="1022337"/>
                    <a:pt x="403948" y="1018006"/>
                    <a:pt x="463105" y="1031684"/>
                  </a:cubicBezTo>
                  <a:cubicBezTo>
                    <a:pt x="513130" y="1043254"/>
                    <a:pt x="563956" y="1051420"/>
                    <a:pt x="613854" y="1063485"/>
                  </a:cubicBezTo>
                  <a:cubicBezTo>
                    <a:pt x="624878" y="1066139"/>
                    <a:pt x="636092" y="1077188"/>
                    <a:pt x="642505" y="1087361"/>
                  </a:cubicBezTo>
                  <a:cubicBezTo>
                    <a:pt x="650227" y="1099604"/>
                    <a:pt x="650862" y="1116202"/>
                    <a:pt x="658164" y="1128852"/>
                  </a:cubicBezTo>
                  <a:cubicBezTo>
                    <a:pt x="679627" y="1166088"/>
                    <a:pt x="697903" y="1206893"/>
                    <a:pt x="726554" y="1237856"/>
                  </a:cubicBezTo>
                  <a:cubicBezTo>
                    <a:pt x="771575" y="1286522"/>
                    <a:pt x="822464" y="1330261"/>
                    <a:pt x="873848" y="1372450"/>
                  </a:cubicBezTo>
                  <a:cubicBezTo>
                    <a:pt x="926058" y="1415313"/>
                    <a:pt x="960551" y="1468678"/>
                    <a:pt x="972451" y="1533423"/>
                  </a:cubicBezTo>
                  <a:cubicBezTo>
                    <a:pt x="977849" y="1562760"/>
                    <a:pt x="966622" y="1595145"/>
                    <a:pt x="962380" y="1630895"/>
                  </a:cubicBezTo>
                  <a:cubicBezTo>
                    <a:pt x="977518" y="1641589"/>
                    <a:pt x="982433" y="1641373"/>
                    <a:pt x="987475" y="1616278"/>
                  </a:cubicBezTo>
                  <a:cubicBezTo>
                    <a:pt x="997585" y="1565922"/>
                    <a:pt x="1000823" y="1513903"/>
                    <a:pt x="1014158" y="1464525"/>
                  </a:cubicBezTo>
                  <a:cubicBezTo>
                    <a:pt x="1046010" y="1346644"/>
                    <a:pt x="1080084" y="1229271"/>
                    <a:pt x="1117142" y="1112926"/>
                  </a:cubicBezTo>
                  <a:cubicBezTo>
                    <a:pt x="1142085" y="1034605"/>
                    <a:pt x="1172146" y="957783"/>
                    <a:pt x="1202728" y="881418"/>
                  </a:cubicBezTo>
                  <a:cubicBezTo>
                    <a:pt x="1228521" y="817003"/>
                    <a:pt x="1261617" y="756729"/>
                    <a:pt x="1324762" y="719658"/>
                  </a:cubicBezTo>
                  <a:cubicBezTo>
                    <a:pt x="1329207" y="717054"/>
                    <a:pt x="1332585" y="711238"/>
                    <a:pt x="1334642" y="706183"/>
                  </a:cubicBezTo>
                  <a:cubicBezTo>
                    <a:pt x="1379207" y="596595"/>
                    <a:pt x="1427010" y="488111"/>
                    <a:pt x="1465872" y="376529"/>
                  </a:cubicBezTo>
                  <a:cubicBezTo>
                    <a:pt x="1478572" y="340080"/>
                    <a:pt x="1470748" y="295160"/>
                    <a:pt x="1466113" y="254825"/>
                  </a:cubicBezTo>
                  <a:cubicBezTo>
                    <a:pt x="1464703" y="242468"/>
                    <a:pt x="1443621" y="231178"/>
                    <a:pt x="1429969" y="221640"/>
                  </a:cubicBezTo>
                  <a:cubicBezTo>
                    <a:pt x="1396860" y="198513"/>
                    <a:pt x="1397304" y="184873"/>
                    <a:pt x="1430159" y="164579"/>
                  </a:cubicBezTo>
                  <a:cubicBezTo>
                    <a:pt x="1444878" y="155486"/>
                    <a:pt x="1457515" y="141846"/>
                    <a:pt x="1468564" y="128206"/>
                  </a:cubicBezTo>
                  <a:cubicBezTo>
                    <a:pt x="1540306" y="39636"/>
                    <a:pt x="1595488" y="0"/>
                    <a:pt x="1692656" y="23736"/>
                  </a:cubicBezTo>
                  <a:cubicBezTo>
                    <a:pt x="1772450" y="43230"/>
                    <a:pt x="1801139" y="79057"/>
                    <a:pt x="1806549" y="168579"/>
                  </a:cubicBezTo>
                  <a:cubicBezTo>
                    <a:pt x="1807210" y="179412"/>
                    <a:pt x="1811108" y="193408"/>
                    <a:pt x="1818678" y="199859"/>
                  </a:cubicBezTo>
                  <a:cubicBezTo>
                    <a:pt x="1843341" y="220852"/>
                    <a:pt x="1856117" y="241960"/>
                    <a:pt x="1838299" y="274256"/>
                  </a:cubicBezTo>
                  <a:cubicBezTo>
                    <a:pt x="1821688" y="304355"/>
                    <a:pt x="1806994" y="311835"/>
                    <a:pt x="1766328" y="303529"/>
                  </a:cubicBezTo>
                  <a:cubicBezTo>
                    <a:pt x="1734515" y="341579"/>
                    <a:pt x="1704517" y="382752"/>
                    <a:pt x="1668843" y="418223"/>
                  </a:cubicBezTo>
                  <a:cubicBezTo>
                    <a:pt x="1644967" y="441972"/>
                    <a:pt x="1641195" y="466851"/>
                    <a:pt x="1639036" y="497700"/>
                  </a:cubicBezTo>
                  <a:cubicBezTo>
                    <a:pt x="1634655" y="560438"/>
                    <a:pt x="1627022" y="623176"/>
                    <a:pt x="1616049" y="685088"/>
                  </a:cubicBezTo>
                  <a:cubicBezTo>
                    <a:pt x="1612252" y="706551"/>
                    <a:pt x="1616430" y="715899"/>
                    <a:pt x="1634528" y="720839"/>
                  </a:cubicBezTo>
                  <a:cubicBezTo>
                    <a:pt x="1676501" y="732320"/>
                    <a:pt x="1693913" y="767651"/>
                    <a:pt x="1690115" y="802119"/>
                  </a:cubicBezTo>
                  <a:cubicBezTo>
                    <a:pt x="1681416" y="881341"/>
                    <a:pt x="1706460" y="954189"/>
                    <a:pt x="1719948" y="1029335"/>
                  </a:cubicBezTo>
                  <a:cubicBezTo>
                    <a:pt x="1757984" y="1241196"/>
                    <a:pt x="1796783" y="1452918"/>
                    <a:pt x="1834172" y="1664893"/>
                  </a:cubicBezTo>
                  <a:cubicBezTo>
                    <a:pt x="1862201" y="1823897"/>
                    <a:pt x="1889137" y="1983104"/>
                    <a:pt x="1915248" y="2142439"/>
                  </a:cubicBezTo>
                  <a:cubicBezTo>
                    <a:pt x="1924710" y="2200097"/>
                    <a:pt x="1930196" y="2258390"/>
                    <a:pt x="1937918" y="2316340"/>
                  </a:cubicBezTo>
                  <a:cubicBezTo>
                    <a:pt x="1939556" y="2328646"/>
                    <a:pt x="1942998" y="2340711"/>
                    <a:pt x="1945589" y="2352802"/>
                  </a:cubicBezTo>
                  <a:cubicBezTo>
                    <a:pt x="1957247" y="2351798"/>
                    <a:pt x="1966874" y="2350960"/>
                    <a:pt x="1976488" y="2350135"/>
                  </a:cubicBezTo>
                  <a:cubicBezTo>
                    <a:pt x="1977453" y="2353068"/>
                    <a:pt x="1978406" y="2356015"/>
                    <a:pt x="1979371" y="2358961"/>
                  </a:cubicBezTo>
                  <a:cubicBezTo>
                    <a:pt x="1958009" y="2367267"/>
                    <a:pt x="1937207" y="2380475"/>
                    <a:pt x="1915172" y="2383002"/>
                  </a:cubicBezTo>
                  <a:cubicBezTo>
                    <a:pt x="1834197" y="2392299"/>
                    <a:pt x="1752930" y="2400757"/>
                    <a:pt x="1671548" y="2404452"/>
                  </a:cubicBezTo>
                  <a:cubicBezTo>
                    <a:pt x="1568132" y="2409164"/>
                    <a:pt x="1464360" y="2412987"/>
                    <a:pt x="1360995" y="2409698"/>
                  </a:cubicBezTo>
                  <a:cubicBezTo>
                    <a:pt x="1255699" y="2406345"/>
                    <a:pt x="1150607" y="2394953"/>
                    <a:pt x="1045629" y="2384907"/>
                  </a:cubicBezTo>
                  <a:cubicBezTo>
                    <a:pt x="1008341" y="2381338"/>
                    <a:pt x="971854" y="2370112"/>
                    <a:pt x="934656" y="2364803"/>
                  </a:cubicBezTo>
                  <a:cubicBezTo>
                    <a:pt x="910932" y="2361425"/>
                    <a:pt x="910818" y="2346934"/>
                    <a:pt x="913384" y="2329967"/>
                  </a:cubicBezTo>
                  <a:cubicBezTo>
                    <a:pt x="938250" y="2164918"/>
                    <a:pt x="963231" y="1999881"/>
                    <a:pt x="988517" y="1834896"/>
                  </a:cubicBezTo>
                  <a:cubicBezTo>
                    <a:pt x="991895" y="1812886"/>
                    <a:pt x="985443" y="1801507"/>
                    <a:pt x="961567" y="1804060"/>
                  </a:cubicBezTo>
                  <a:cubicBezTo>
                    <a:pt x="905611" y="1810029"/>
                    <a:pt x="865860" y="1779777"/>
                    <a:pt x="828255" y="1744497"/>
                  </a:cubicBezTo>
                  <a:cubicBezTo>
                    <a:pt x="813142" y="1730324"/>
                    <a:pt x="797013" y="1717217"/>
                    <a:pt x="782180" y="1702752"/>
                  </a:cubicBezTo>
                  <a:cubicBezTo>
                    <a:pt x="770712" y="1691576"/>
                    <a:pt x="752716" y="1679867"/>
                    <a:pt x="751395" y="1666976"/>
                  </a:cubicBezTo>
                  <a:cubicBezTo>
                    <a:pt x="748220" y="1635887"/>
                    <a:pt x="726465" y="1635125"/>
                    <a:pt x="705599" y="1627035"/>
                  </a:cubicBezTo>
                  <a:cubicBezTo>
                    <a:pt x="609688" y="1589862"/>
                    <a:pt x="511301" y="1557286"/>
                    <a:pt x="419633" y="1511427"/>
                  </a:cubicBezTo>
                  <a:cubicBezTo>
                    <a:pt x="317017" y="1460106"/>
                    <a:pt x="211988" y="1422679"/>
                    <a:pt x="99377" y="1401711"/>
                  </a:cubicBezTo>
                  <a:cubicBezTo>
                    <a:pt x="3886" y="1383944"/>
                    <a:pt x="0" y="1373682"/>
                    <a:pt x="44043" y="1287602"/>
                  </a:cubicBezTo>
                  <a:cubicBezTo>
                    <a:pt x="93103" y="1191704"/>
                    <a:pt x="144614" y="1097026"/>
                    <a:pt x="196659" y="1002690"/>
                  </a:cubicBezTo>
                  <a:cubicBezTo>
                    <a:pt x="217982" y="964031"/>
                    <a:pt x="225450" y="963295"/>
                    <a:pt x="259245" y="991349"/>
                  </a:cubicBezTo>
                  <a:cubicBezTo>
                    <a:pt x="283044" y="1011110"/>
                    <a:pt x="303911" y="1034364"/>
                    <a:pt x="327126" y="1054874"/>
                  </a:cubicBezTo>
                  <a:cubicBezTo>
                    <a:pt x="337858" y="1064361"/>
                    <a:pt x="351053" y="1071041"/>
                    <a:pt x="365645" y="1080655"/>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dirty="0"/>
            </a:p>
          </p:txBody>
        </p:sp>
        <p:sp>
          <p:nvSpPr>
            <p:cNvPr id="50" name="Free Form 16">
              <a:extLst>
                <a:ext uri="{FF2B5EF4-FFF2-40B4-BE49-F238E27FC236}">
                  <a16:creationId xmlns:a16="http://schemas.microsoft.com/office/drawing/2014/main" id="{1186CA46-277B-3044-89EA-4B71DB00C7C2}"/>
                </a:ext>
              </a:extLst>
            </p:cNvPr>
            <p:cNvSpPr/>
            <p:nvPr/>
          </p:nvSpPr>
          <p:spPr>
            <a:xfrm>
              <a:off x="6806451" y="3818407"/>
              <a:ext cx="1387031" cy="1868399"/>
            </a:xfrm>
            <a:custGeom>
              <a:avLst/>
              <a:gdLst/>
              <a:ahLst/>
              <a:cxnLst/>
              <a:rect l="0" t="0" r="0" b="0"/>
              <a:pathLst>
                <a:path w="1387030" h="1868398">
                  <a:moveTo>
                    <a:pt x="31927" y="1296441"/>
                  </a:moveTo>
                  <a:cubicBezTo>
                    <a:pt x="23342" y="1323975"/>
                    <a:pt x="17145" y="1343875"/>
                    <a:pt x="10947" y="1363764"/>
                  </a:cubicBezTo>
                  <a:cubicBezTo>
                    <a:pt x="7302" y="1363014"/>
                    <a:pt x="3644" y="1362265"/>
                    <a:pt x="0" y="1361516"/>
                  </a:cubicBezTo>
                  <a:cubicBezTo>
                    <a:pt x="2743" y="1342732"/>
                    <a:pt x="1904" y="1322514"/>
                    <a:pt x="8788" y="1305382"/>
                  </a:cubicBezTo>
                  <a:cubicBezTo>
                    <a:pt x="62839" y="1170647"/>
                    <a:pt x="118325" y="1036485"/>
                    <a:pt x="173481" y="902182"/>
                  </a:cubicBezTo>
                  <a:cubicBezTo>
                    <a:pt x="188937" y="864565"/>
                    <a:pt x="217728" y="851192"/>
                    <a:pt x="257733" y="850480"/>
                  </a:cubicBezTo>
                  <a:cubicBezTo>
                    <a:pt x="293001" y="849858"/>
                    <a:pt x="328142" y="842187"/>
                    <a:pt x="365201" y="837387"/>
                  </a:cubicBezTo>
                  <a:cubicBezTo>
                    <a:pt x="394093" y="725589"/>
                    <a:pt x="423125" y="615403"/>
                    <a:pt x="450342" y="504774"/>
                  </a:cubicBezTo>
                  <a:cubicBezTo>
                    <a:pt x="453326" y="492645"/>
                    <a:pt x="449364" y="475805"/>
                    <a:pt x="442569" y="464934"/>
                  </a:cubicBezTo>
                  <a:cubicBezTo>
                    <a:pt x="429869" y="444588"/>
                    <a:pt x="411822" y="427647"/>
                    <a:pt x="397624" y="408114"/>
                  </a:cubicBezTo>
                  <a:cubicBezTo>
                    <a:pt x="373672" y="375183"/>
                    <a:pt x="352869" y="340906"/>
                    <a:pt x="365772" y="297027"/>
                  </a:cubicBezTo>
                  <a:cubicBezTo>
                    <a:pt x="379920" y="248907"/>
                    <a:pt x="391147" y="199707"/>
                    <a:pt x="408940" y="152996"/>
                  </a:cubicBezTo>
                  <a:cubicBezTo>
                    <a:pt x="414604" y="138099"/>
                    <a:pt x="435825" y="122948"/>
                    <a:pt x="452310" y="119608"/>
                  </a:cubicBezTo>
                  <a:cubicBezTo>
                    <a:pt x="486841" y="112610"/>
                    <a:pt x="523151" y="110134"/>
                    <a:pt x="558342" y="112242"/>
                  </a:cubicBezTo>
                  <a:cubicBezTo>
                    <a:pt x="577049" y="113360"/>
                    <a:pt x="600532" y="123278"/>
                    <a:pt x="612127" y="137287"/>
                  </a:cubicBezTo>
                  <a:cubicBezTo>
                    <a:pt x="644944" y="176898"/>
                    <a:pt x="674712" y="219468"/>
                    <a:pt x="701294" y="263525"/>
                  </a:cubicBezTo>
                  <a:cubicBezTo>
                    <a:pt x="709371" y="276910"/>
                    <a:pt x="710641" y="304076"/>
                    <a:pt x="702297" y="316115"/>
                  </a:cubicBezTo>
                  <a:cubicBezTo>
                    <a:pt x="643115" y="401523"/>
                    <a:pt x="640130" y="492467"/>
                    <a:pt x="663384" y="589559"/>
                  </a:cubicBezTo>
                  <a:cubicBezTo>
                    <a:pt x="678561" y="652881"/>
                    <a:pt x="686803" y="717854"/>
                    <a:pt x="698563" y="782002"/>
                  </a:cubicBezTo>
                  <a:cubicBezTo>
                    <a:pt x="700163" y="790740"/>
                    <a:pt x="704176" y="799045"/>
                    <a:pt x="707644" y="809205"/>
                  </a:cubicBezTo>
                  <a:cubicBezTo>
                    <a:pt x="810971" y="791298"/>
                    <a:pt x="912812" y="773658"/>
                    <a:pt x="1019416" y="755180"/>
                  </a:cubicBezTo>
                  <a:cubicBezTo>
                    <a:pt x="1004277" y="638009"/>
                    <a:pt x="990904" y="530174"/>
                    <a:pt x="975639" y="422605"/>
                  </a:cubicBezTo>
                  <a:cubicBezTo>
                    <a:pt x="973848" y="409981"/>
                    <a:pt x="963764" y="396227"/>
                    <a:pt x="953643" y="387553"/>
                  </a:cubicBezTo>
                  <a:cubicBezTo>
                    <a:pt x="924814" y="362851"/>
                    <a:pt x="893343" y="341274"/>
                    <a:pt x="864298" y="316814"/>
                  </a:cubicBezTo>
                  <a:cubicBezTo>
                    <a:pt x="854316" y="308406"/>
                    <a:pt x="848410" y="295160"/>
                    <a:pt x="840651" y="284124"/>
                  </a:cubicBezTo>
                  <a:cubicBezTo>
                    <a:pt x="843089" y="280581"/>
                    <a:pt x="845540" y="277037"/>
                    <a:pt x="847991" y="273507"/>
                  </a:cubicBezTo>
                  <a:cubicBezTo>
                    <a:pt x="873226" y="278587"/>
                    <a:pt x="898410" y="283972"/>
                    <a:pt x="923734" y="288607"/>
                  </a:cubicBezTo>
                  <a:cubicBezTo>
                    <a:pt x="932091" y="290144"/>
                    <a:pt x="940790" y="289737"/>
                    <a:pt x="949337" y="290220"/>
                  </a:cubicBezTo>
                  <a:cubicBezTo>
                    <a:pt x="949121" y="281825"/>
                    <a:pt x="949210" y="273405"/>
                    <a:pt x="948626" y="265036"/>
                  </a:cubicBezTo>
                  <a:cubicBezTo>
                    <a:pt x="943952" y="197535"/>
                    <a:pt x="938491" y="130086"/>
                    <a:pt x="934821" y="62534"/>
                  </a:cubicBezTo>
                  <a:cubicBezTo>
                    <a:pt x="933830" y="44373"/>
                    <a:pt x="938199" y="25907"/>
                    <a:pt x="940104" y="7581"/>
                  </a:cubicBezTo>
                  <a:cubicBezTo>
                    <a:pt x="948423" y="24460"/>
                    <a:pt x="956729" y="41338"/>
                    <a:pt x="965060" y="58204"/>
                  </a:cubicBezTo>
                  <a:cubicBezTo>
                    <a:pt x="967054" y="62217"/>
                    <a:pt x="969137" y="66179"/>
                    <a:pt x="973023" y="73774"/>
                  </a:cubicBezTo>
                  <a:cubicBezTo>
                    <a:pt x="977011" y="54228"/>
                    <a:pt x="978928" y="37858"/>
                    <a:pt x="984021" y="22542"/>
                  </a:cubicBezTo>
                  <a:cubicBezTo>
                    <a:pt x="986828" y="14109"/>
                    <a:pt x="994943" y="7454"/>
                    <a:pt x="1000671" y="0"/>
                  </a:cubicBezTo>
                  <a:cubicBezTo>
                    <a:pt x="1004951" y="7188"/>
                    <a:pt x="1011427" y="13919"/>
                    <a:pt x="1013078" y="21666"/>
                  </a:cubicBezTo>
                  <a:cubicBezTo>
                    <a:pt x="1016622" y="38303"/>
                    <a:pt x="1017676" y="55473"/>
                    <a:pt x="1020914" y="81876"/>
                  </a:cubicBezTo>
                  <a:cubicBezTo>
                    <a:pt x="1031201" y="63131"/>
                    <a:pt x="1036459" y="50126"/>
                    <a:pt x="1044778" y="39509"/>
                  </a:cubicBezTo>
                  <a:cubicBezTo>
                    <a:pt x="1050925" y="31635"/>
                    <a:pt x="1061046" y="26860"/>
                    <a:pt x="1069403" y="20700"/>
                  </a:cubicBezTo>
                  <a:cubicBezTo>
                    <a:pt x="1072857" y="29400"/>
                    <a:pt x="1079487" y="38201"/>
                    <a:pt x="1079220" y="46786"/>
                  </a:cubicBezTo>
                  <a:cubicBezTo>
                    <a:pt x="1077950" y="86956"/>
                    <a:pt x="1072972" y="127050"/>
                    <a:pt x="1072642" y="167195"/>
                  </a:cubicBezTo>
                  <a:cubicBezTo>
                    <a:pt x="1071930" y="254406"/>
                    <a:pt x="1065149" y="342671"/>
                    <a:pt x="1076134" y="428548"/>
                  </a:cubicBezTo>
                  <a:cubicBezTo>
                    <a:pt x="1086053" y="506133"/>
                    <a:pt x="1112469" y="582434"/>
                    <a:pt x="1138301" y="656983"/>
                  </a:cubicBezTo>
                  <a:cubicBezTo>
                    <a:pt x="1207528" y="856830"/>
                    <a:pt x="1283690" y="1054341"/>
                    <a:pt x="1350416" y="1254988"/>
                  </a:cubicBezTo>
                  <a:cubicBezTo>
                    <a:pt x="1387030" y="1365097"/>
                    <a:pt x="1385506" y="1481112"/>
                    <a:pt x="1372184" y="1596250"/>
                  </a:cubicBezTo>
                  <a:cubicBezTo>
                    <a:pt x="1368615" y="1627022"/>
                    <a:pt x="1368501" y="1658340"/>
                    <a:pt x="1362862" y="1688680"/>
                  </a:cubicBezTo>
                  <a:cubicBezTo>
                    <a:pt x="1360144" y="1703298"/>
                    <a:pt x="1348257" y="1716214"/>
                    <a:pt x="1340523" y="1729892"/>
                  </a:cubicBezTo>
                  <a:cubicBezTo>
                    <a:pt x="1327124" y="1721319"/>
                    <a:pt x="1311655" y="1714804"/>
                    <a:pt x="1300632" y="1703844"/>
                  </a:cubicBezTo>
                  <a:cubicBezTo>
                    <a:pt x="1178166" y="1582102"/>
                    <a:pt x="1117180" y="1419059"/>
                    <a:pt x="1017879" y="1281684"/>
                  </a:cubicBezTo>
                  <a:cubicBezTo>
                    <a:pt x="1015923" y="1278991"/>
                    <a:pt x="1014120" y="1276172"/>
                    <a:pt x="1008900" y="1268488"/>
                  </a:cubicBezTo>
                  <a:cubicBezTo>
                    <a:pt x="1001115" y="1283309"/>
                    <a:pt x="994028" y="1293088"/>
                    <a:pt x="990536" y="1304023"/>
                  </a:cubicBezTo>
                  <a:cubicBezTo>
                    <a:pt x="934237" y="1480032"/>
                    <a:pt x="878497" y="1656206"/>
                    <a:pt x="822045" y="1832178"/>
                  </a:cubicBezTo>
                  <a:cubicBezTo>
                    <a:pt x="820102" y="1838261"/>
                    <a:pt x="812812" y="1845970"/>
                    <a:pt x="807021" y="1846935"/>
                  </a:cubicBezTo>
                  <a:cubicBezTo>
                    <a:pt x="772058" y="1852790"/>
                    <a:pt x="736866" y="1860232"/>
                    <a:pt x="701624" y="1860994"/>
                  </a:cubicBezTo>
                  <a:cubicBezTo>
                    <a:pt x="533311" y="1864601"/>
                    <a:pt x="364959" y="1866493"/>
                    <a:pt x="196608" y="1868220"/>
                  </a:cubicBezTo>
                  <a:cubicBezTo>
                    <a:pt x="179209" y="1868398"/>
                    <a:pt x="161099" y="1865541"/>
                    <a:pt x="144513" y="1860321"/>
                  </a:cubicBezTo>
                  <a:cubicBezTo>
                    <a:pt x="124980" y="1854174"/>
                    <a:pt x="126199" y="1835886"/>
                    <a:pt x="140766" y="1829879"/>
                  </a:cubicBezTo>
                  <a:cubicBezTo>
                    <a:pt x="195745" y="1807248"/>
                    <a:pt x="178498" y="1766163"/>
                    <a:pt x="167487" y="1729422"/>
                  </a:cubicBezTo>
                  <a:cubicBezTo>
                    <a:pt x="130098" y="1604683"/>
                    <a:pt x="90347" y="1480654"/>
                    <a:pt x="51434" y="1356372"/>
                  </a:cubicBezTo>
                  <a:cubicBezTo>
                    <a:pt x="46012" y="1339088"/>
                    <a:pt x="40233" y="1321917"/>
                    <a:pt x="31927" y="129644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dirty="0"/>
            </a:p>
          </p:txBody>
        </p:sp>
        <p:sp>
          <p:nvSpPr>
            <p:cNvPr id="51" name="Free Form 17">
              <a:extLst>
                <a:ext uri="{FF2B5EF4-FFF2-40B4-BE49-F238E27FC236}">
                  <a16:creationId xmlns:a16="http://schemas.microsoft.com/office/drawing/2014/main" id="{A6A6990C-E3B3-2077-AC14-21877591929B}"/>
                </a:ext>
              </a:extLst>
            </p:cNvPr>
            <p:cNvSpPr/>
            <p:nvPr/>
          </p:nvSpPr>
          <p:spPr>
            <a:xfrm>
              <a:off x="4702229" y="3148954"/>
              <a:ext cx="3519691" cy="3524225"/>
            </a:xfrm>
            <a:custGeom>
              <a:avLst/>
              <a:gdLst/>
              <a:ahLst/>
              <a:cxnLst/>
              <a:rect l="0" t="0" r="0" b="0"/>
              <a:pathLst>
                <a:path w="3519690" h="3524224">
                  <a:moveTo>
                    <a:pt x="1423695" y="84289"/>
                  </a:moveTo>
                  <a:cubicBezTo>
                    <a:pt x="1422527" y="87655"/>
                    <a:pt x="1438668" y="97027"/>
                    <a:pt x="1446834" y="103631"/>
                  </a:cubicBezTo>
                  <a:cubicBezTo>
                    <a:pt x="1456461" y="91579"/>
                    <a:pt x="1469567" y="80721"/>
                    <a:pt x="1474266" y="66992"/>
                  </a:cubicBezTo>
                  <a:cubicBezTo>
                    <a:pt x="1476616" y="60147"/>
                    <a:pt x="1463598" y="48044"/>
                    <a:pt x="1452676" y="30543"/>
                  </a:cubicBezTo>
                  <a:cubicBezTo>
                    <a:pt x="1439684" y="53352"/>
                    <a:pt x="1429372" y="68008"/>
                    <a:pt x="1423695" y="84289"/>
                  </a:cubicBezTo>
                  <a:close/>
                  <a:moveTo>
                    <a:pt x="1282306" y="27622"/>
                  </a:moveTo>
                  <a:cubicBezTo>
                    <a:pt x="1276781" y="15951"/>
                    <a:pt x="1262507" y="0"/>
                    <a:pt x="1253007" y="749"/>
                  </a:cubicBezTo>
                  <a:cubicBezTo>
                    <a:pt x="1241450" y="1663"/>
                    <a:pt x="1231112" y="17970"/>
                    <a:pt x="1220254" y="27622"/>
                  </a:cubicBezTo>
                  <a:cubicBezTo>
                    <a:pt x="1231646" y="37287"/>
                    <a:pt x="1243037" y="46964"/>
                    <a:pt x="1261618" y="62737"/>
                  </a:cubicBezTo>
                  <a:cubicBezTo>
                    <a:pt x="1271981" y="45986"/>
                    <a:pt x="1284922" y="33134"/>
                    <a:pt x="1282306" y="27622"/>
                  </a:cubicBezTo>
                  <a:close/>
                  <a:moveTo>
                    <a:pt x="899769" y="2155037"/>
                  </a:moveTo>
                  <a:cubicBezTo>
                    <a:pt x="586041" y="2041245"/>
                    <a:pt x="290055" y="1890306"/>
                    <a:pt x="0" y="1725040"/>
                  </a:cubicBezTo>
                  <a:cubicBezTo>
                    <a:pt x="38481" y="1603857"/>
                    <a:pt x="105994" y="1496275"/>
                    <a:pt x="174434" y="1389189"/>
                  </a:cubicBezTo>
                  <a:cubicBezTo>
                    <a:pt x="189293" y="1365948"/>
                    <a:pt x="204012" y="1342631"/>
                    <a:pt x="219036" y="1319504"/>
                  </a:cubicBezTo>
                  <a:cubicBezTo>
                    <a:pt x="231914" y="1299692"/>
                    <a:pt x="243611" y="1297825"/>
                    <a:pt x="262712" y="1315859"/>
                  </a:cubicBezTo>
                  <a:cubicBezTo>
                    <a:pt x="300736" y="1351762"/>
                    <a:pt x="341896" y="1384350"/>
                    <a:pt x="385394" y="1421409"/>
                  </a:cubicBezTo>
                  <a:cubicBezTo>
                    <a:pt x="387642" y="1363510"/>
                    <a:pt x="387794" y="1362938"/>
                    <a:pt x="436232" y="1375486"/>
                  </a:cubicBezTo>
                  <a:cubicBezTo>
                    <a:pt x="475869" y="1385747"/>
                    <a:pt x="515112" y="1397558"/>
                    <a:pt x="557987" y="1409661"/>
                  </a:cubicBezTo>
                  <a:cubicBezTo>
                    <a:pt x="579170" y="1334846"/>
                    <a:pt x="600684" y="1259458"/>
                    <a:pt x="621817" y="1183970"/>
                  </a:cubicBezTo>
                  <a:cubicBezTo>
                    <a:pt x="629513" y="1156500"/>
                    <a:pt x="637603" y="1129042"/>
                    <a:pt x="643089" y="1101102"/>
                  </a:cubicBezTo>
                  <a:cubicBezTo>
                    <a:pt x="648106" y="1075601"/>
                    <a:pt x="664083" y="1074140"/>
                    <a:pt x="683882" y="1078661"/>
                  </a:cubicBezTo>
                  <a:cubicBezTo>
                    <a:pt x="705472" y="1083589"/>
                    <a:pt x="715467" y="1096187"/>
                    <a:pt x="707694" y="1118844"/>
                  </a:cubicBezTo>
                  <a:cubicBezTo>
                    <a:pt x="689165" y="1172781"/>
                    <a:pt x="668858" y="1226197"/>
                    <a:pt x="652576" y="1280794"/>
                  </a:cubicBezTo>
                  <a:cubicBezTo>
                    <a:pt x="634644" y="1340878"/>
                    <a:pt x="620953" y="1402219"/>
                    <a:pt x="604367" y="1462722"/>
                  </a:cubicBezTo>
                  <a:cubicBezTo>
                    <a:pt x="594271" y="1499590"/>
                    <a:pt x="582206" y="1535912"/>
                    <a:pt x="571030" y="1572475"/>
                  </a:cubicBezTo>
                  <a:cubicBezTo>
                    <a:pt x="573671" y="1574660"/>
                    <a:pt x="576313" y="1576844"/>
                    <a:pt x="578942" y="1579041"/>
                  </a:cubicBezTo>
                  <a:cubicBezTo>
                    <a:pt x="601624" y="1565948"/>
                    <a:pt x="624306" y="1552867"/>
                    <a:pt x="646988" y="1539786"/>
                  </a:cubicBezTo>
                  <a:cubicBezTo>
                    <a:pt x="648931" y="1543189"/>
                    <a:pt x="650875" y="1546605"/>
                    <a:pt x="652818" y="1550022"/>
                  </a:cubicBezTo>
                  <a:cubicBezTo>
                    <a:pt x="602272" y="1578279"/>
                    <a:pt x="551726" y="1606549"/>
                    <a:pt x="496074" y="1637664"/>
                  </a:cubicBezTo>
                  <a:cubicBezTo>
                    <a:pt x="583844" y="1668348"/>
                    <a:pt x="647788" y="1634058"/>
                    <a:pt x="710704" y="1587880"/>
                  </a:cubicBezTo>
                  <a:cubicBezTo>
                    <a:pt x="690333" y="1535810"/>
                    <a:pt x="668591" y="1480223"/>
                    <a:pt x="646836" y="1424635"/>
                  </a:cubicBezTo>
                  <a:cubicBezTo>
                    <a:pt x="651662" y="1422666"/>
                    <a:pt x="656475" y="1420685"/>
                    <a:pt x="661289" y="1418716"/>
                  </a:cubicBezTo>
                  <a:cubicBezTo>
                    <a:pt x="667969" y="1433029"/>
                    <a:pt x="677291" y="1446720"/>
                    <a:pt x="680859" y="1461769"/>
                  </a:cubicBezTo>
                  <a:cubicBezTo>
                    <a:pt x="697534" y="1532013"/>
                    <a:pt x="736587" y="1573428"/>
                    <a:pt x="809713" y="1594535"/>
                  </a:cubicBezTo>
                  <a:cubicBezTo>
                    <a:pt x="904417" y="1621866"/>
                    <a:pt x="901738" y="1627428"/>
                    <a:pt x="951687" y="1544408"/>
                  </a:cubicBezTo>
                  <a:cubicBezTo>
                    <a:pt x="1032764" y="1409674"/>
                    <a:pt x="1115377" y="1275867"/>
                    <a:pt x="1196860" y="1141361"/>
                  </a:cubicBezTo>
                  <a:cubicBezTo>
                    <a:pt x="1220495" y="1102347"/>
                    <a:pt x="1251115" y="1073073"/>
                    <a:pt x="1297139" y="1063955"/>
                  </a:cubicBezTo>
                  <a:cubicBezTo>
                    <a:pt x="1322311" y="1058964"/>
                    <a:pt x="1334401" y="1044282"/>
                    <a:pt x="1343787" y="1020559"/>
                  </a:cubicBezTo>
                  <a:cubicBezTo>
                    <a:pt x="1379575" y="930173"/>
                    <a:pt x="1419809" y="841501"/>
                    <a:pt x="1454302" y="750646"/>
                  </a:cubicBezTo>
                  <a:cubicBezTo>
                    <a:pt x="1463662" y="725970"/>
                    <a:pt x="1461008" y="695744"/>
                    <a:pt x="1459509" y="668312"/>
                  </a:cubicBezTo>
                  <a:cubicBezTo>
                    <a:pt x="1458404" y="648195"/>
                    <a:pt x="1451940" y="627786"/>
                    <a:pt x="1444536" y="608812"/>
                  </a:cubicBezTo>
                  <a:cubicBezTo>
                    <a:pt x="1439697" y="596404"/>
                    <a:pt x="1430413" y="584619"/>
                    <a:pt x="1420380" y="575589"/>
                  </a:cubicBezTo>
                  <a:cubicBezTo>
                    <a:pt x="1405470" y="562165"/>
                    <a:pt x="1395133" y="543610"/>
                    <a:pt x="1411439" y="531888"/>
                  </a:cubicBezTo>
                  <a:cubicBezTo>
                    <a:pt x="1445069" y="507682"/>
                    <a:pt x="1444828" y="472122"/>
                    <a:pt x="1452333" y="438823"/>
                  </a:cubicBezTo>
                  <a:cubicBezTo>
                    <a:pt x="1475016" y="338124"/>
                    <a:pt x="1528229" y="286740"/>
                    <a:pt x="1630197" y="268617"/>
                  </a:cubicBezTo>
                  <a:cubicBezTo>
                    <a:pt x="1635836" y="267627"/>
                    <a:pt x="1642770" y="269125"/>
                    <a:pt x="1647139" y="266357"/>
                  </a:cubicBezTo>
                  <a:cubicBezTo>
                    <a:pt x="1686293" y="241528"/>
                    <a:pt x="1706003" y="260400"/>
                    <a:pt x="1716786" y="298297"/>
                  </a:cubicBezTo>
                  <a:cubicBezTo>
                    <a:pt x="1747558" y="292988"/>
                    <a:pt x="1776437" y="286918"/>
                    <a:pt x="1805635" y="283616"/>
                  </a:cubicBezTo>
                  <a:cubicBezTo>
                    <a:pt x="1815045" y="282549"/>
                    <a:pt x="1825282" y="288810"/>
                    <a:pt x="1834045" y="291401"/>
                  </a:cubicBezTo>
                  <a:cubicBezTo>
                    <a:pt x="1835531" y="295122"/>
                    <a:pt x="1837588" y="297611"/>
                    <a:pt x="1837042" y="299224"/>
                  </a:cubicBezTo>
                  <a:cubicBezTo>
                    <a:pt x="1819160" y="351980"/>
                    <a:pt x="1819122" y="351967"/>
                    <a:pt x="1871154" y="370839"/>
                  </a:cubicBezTo>
                  <a:cubicBezTo>
                    <a:pt x="1915299" y="386841"/>
                    <a:pt x="1927428" y="397217"/>
                    <a:pt x="1934883" y="426872"/>
                  </a:cubicBezTo>
                  <a:cubicBezTo>
                    <a:pt x="1897570" y="439038"/>
                    <a:pt x="1860130" y="451256"/>
                    <a:pt x="1820075" y="464324"/>
                  </a:cubicBezTo>
                  <a:cubicBezTo>
                    <a:pt x="1817077" y="488238"/>
                    <a:pt x="1811159" y="512203"/>
                    <a:pt x="1840953" y="533234"/>
                  </a:cubicBezTo>
                  <a:cubicBezTo>
                    <a:pt x="1870544" y="554113"/>
                    <a:pt x="1873110" y="601027"/>
                    <a:pt x="1854669" y="637768"/>
                  </a:cubicBezTo>
                  <a:cubicBezTo>
                    <a:pt x="1837778" y="671448"/>
                    <a:pt x="1812239" y="683602"/>
                    <a:pt x="1779828" y="677913"/>
                  </a:cubicBezTo>
                  <a:cubicBezTo>
                    <a:pt x="1743837" y="719429"/>
                    <a:pt x="1709420" y="757504"/>
                    <a:pt x="1677162" y="797344"/>
                  </a:cubicBezTo>
                  <a:cubicBezTo>
                    <a:pt x="1667662" y="809091"/>
                    <a:pt x="1660715" y="825347"/>
                    <a:pt x="1658759" y="840333"/>
                  </a:cubicBezTo>
                  <a:cubicBezTo>
                    <a:pt x="1650784" y="901496"/>
                    <a:pt x="1644751" y="962926"/>
                    <a:pt x="1638973" y="1024343"/>
                  </a:cubicBezTo>
                  <a:cubicBezTo>
                    <a:pt x="1637157" y="1043711"/>
                    <a:pt x="1638363" y="1063358"/>
                    <a:pt x="1638211" y="1082890"/>
                  </a:cubicBezTo>
                  <a:cubicBezTo>
                    <a:pt x="1627886" y="1082357"/>
                    <a:pt x="1617535" y="1081582"/>
                    <a:pt x="1607185" y="1081277"/>
                  </a:cubicBezTo>
                  <a:cubicBezTo>
                    <a:pt x="1525549" y="1078941"/>
                    <a:pt x="1443926" y="1076121"/>
                    <a:pt x="1362278" y="1074712"/>
                  </a:cubicBezTo>
                  <a:cubicBezTo>
                    <a:pt x="1329258" y="1074127"/>
                    <a:pt x="1302219" y="1083500"/>
                    <a:pt x="1290751" y="1120597"/>
                  </a:cubicBezTo>
                  <a:cubicBezTo>
                    <a:pt x="1222032" y="1342961"/>
                    <a:pt x="1154226" y="1565630"/>
                    <a:pt x="1081900" y="1786826"/>
                  </a:cubicBezTo>
                  <a:cubicBezTo>
                    <a:pt x="1057148" y="1862543"/>
                    <a:pt x="1046734" y="1932838"/>
                    <a:pt x="1096937" y="2000770"/>
                  </a:cubicBezTo>
                  <a:cubicBezTo>
                    <a:pt x="1104836" y="2011464"/>
                    <a:pt x="1115733" y="2022716"/>
                    <a:pt x="1127696" y="2027250"/>
                  </a:cubicBezTo>
                  <a:cubicBezTo>
                    <a:pt x="1311960" y="2097074"/>
                    <a:pt x="1500568" y="2152637"/>
                    <a:pt x="1692757" y="2196172"/>
                  </a:cubicBezTo>
                  <a:cubicBezTo>
                    <a:pt x="1745703" y="2208174"/>
                    <a:pt x="1798675" y="2220125"/>
                    <a:pt x="1857857" y="2233510"/>
                  </a:cubicBezTo>
                  <a:cubicBezTo>
                    <a:pt x="1848675" y="2208961"/>
                    <a:pt x="1842554" y="2190826"/>
                    <a:pt x="1835200" y="2173198"/>
                  </a:cubicBezTo>
                  <a:cubicBezTo>
                    <a:pt x="1758200" y="1988540"/>
                    <a:pt x="1683372" y="1802955"/>
                    <a:pt x="1636547" y="1607921"/>
                  </a:cubicBezTo>
                  <a:cubicBezTo>
                    <a:pt x="1606994" y="1484896"/>
                    <a:pt x="1571028" y="1361833"/>
                    <a:pt x="1592072" y="1232738"/>
                  </a:cubicBezTo>
                  <a:cubicBezTo>
                    <a:pt x="1600314" y="1182077"/>
                    <a:pt x="1608836" y="1130592"/>
                    <a:pt x="1658442" y="1100912"/>
                  </a:cubicBezTo>
                  <a:cubicBezTo>
                    <a:pt x="1650542" y="1093889"/>
                    <a:pt x="1643900" y="1087996"/>
                    <a:pt x="1637258" y="1082090"/>
                  </a:cubicBezTo>
                  <a:cubicBezTo>
                    <a:pt x="1657515" y="1083157"/>
                    <a:pt x="1679486" y="1079461"/>
                    <a:pt x="1697723" y="1086065"/>
                  </a:cubicBezTo>
                  <a:cubicBezTo>
                    <a:pt x="1797672" y="1122273"/>
                    <a:pt x="1890534" y="1165339"/>
                    <a:pt x="1925015" y="1281188"/>
                  </a:cubicBezTo>
                  <a:cubicBezTo>
                    <a:pt x="1983651" y="1478191"/>
                    <a:pt x="2046782" y="1673872"/>
                    <a:pt x="2108060" y="1870100"/>
                  </a:cubicBezTo>
                  <a:cubicBezTo>
                    <a:pt x="2111654" y="1881606"/>
                    <a:pt x="2115553" y="1893023"/>
                    <a:pt x="2122881" y="1915413"/>
                  </a:cubicBezTo>
                  <a:cubicBezTo>
                    <a:pt x="2142121" y="1869744"/>
                    <a:pt x="2157857" y="1833778"/>
                    <a:pt x="2172500" y="1797380"/>
                  </a:cubicBezTo>
                  <a:cubicBezTo>
                    <a:pt x="2207056" y="1711388"/>
                    <a:pt x="2240267" y="1624850"/>
                    <a:pt x="2276208" y="1539455"/>
                  </a:cubicBezTo>
                  <a:cubicBezTo>
                    <a:pt x="2281809" y="1526171"/>
                    <a:pt x="2297696" y="1510639"/>
                    <a:pt x="2311006" y="1508226"/>
                  </a:cubicBezTo>
                  <a:cubicBezTo>
                    <a:pt x="2389695" y="1493989"/>
                    <a:pt x="2468918" y="1482610"/>
                    <a:pt x="2548153" y="1471650"/>
                  </a:cubicBezTo>
                  <a:cubicBezTo>
                    <a:pt x="2627439" y="1460677"/>
                    <a:pt x="2706928" y="1451317"/>
                    <a:pt x="2787827" y="1441068"/>
                  </a:cubicBezTo>
                  <a:cubicBezTo>
                    <a:pt x="2781173" y="1402346"/>
                    <a:pt x="2775432" y="1365237"/>
                    <a:pt x="2767990" y="1328470"/>
                  </a:cubicBezTo>
                  <a:cubicBezTo>
                    <a:pt x="2766339" y="1320355"/>
                    <a:pt x="2760383" y="1310525"/>
                    <a:pt x="2753474" y="1306487"/>
                  </a:cubicBezTo>
                  <a:cubicBezTo>
                    <a:pt x="2714904" y="1283944"/>
                    <a:pt x="2676080" y="1261668"/>
                    <a:pt x="2636062" y="1241856"/>
                  </a:cubicBezTo>
                  <a:cubicBezTo>
                    <a:pt x="2609075" y="1228496"/>
                    <a:pt x="2579979" y="1219365"/>
                    <a:pt x="2550134" y="1207668"/>
                  </a:cubicBezTo>
                  <a:cubicBezTo>
                    <a:pt x="2528138" y="1294790"/>
                    <a:pt x="2506167" y="1381785"/>
                    <a:pt x="2484196" y="1468780"/>
                  </a:cubicBezTo>
                  <a:cubicBezTo>
                    <a:pt x="2479916" y="1467954"/>
                    <a:pt x="2475636" y="1467129"/>
                    <a:pt x="2471356" y="1466291"/>
                  </a:cubicBezTo>
                  <a:cubicBezTo>
                    <a:pt x="2472855" y="1455013"/>
                    <a:pt x="2473452" y="1443520"/>
                    <a:pt x="2476004" y="1432483"/>
                  </a:cubicBezTo>
                  <a:cubicBezTo>
                    <a:pt x="2497696" y="1339100"/>
                    <a:pt x="2520175" y="1245908"/>
                    <a:pt x="2541003" y="1152334"/>
                  </a:cubicBezTo>
                  <a:cubicBezTo>
                    <a:pt x="2543175" y="1142606"/>
                    <a:pt x="2538158" y="1129741"/>
                    <a:pt x="2532900" y="1120317"/>
                  </a:cubicBezTo>
                  <a:cubicBezTo>
                    <a:pt x="2526271" y="1108455"/>
                    <a:pt x="2517559" y="1096619"/>
                    <a:pt x="2506992" y="1088250"/>
                  </a:cubicBezTo>
                  <a:cubicBezTo>
                    <a:pt x="2454249" y="1046568"/>
                    <a:pt x="2449626" y="992784"/>
                    <a:pt x="2465197" y="933145"/>
                  </a:cubicBezTo>
                  <a:cubicBezTo>
                    <a:pt x="2472105" y="906703"/>
                    <a:pt x="2480259" y="880465"/>
                    <a:pt x="2485301" y="853655"/>
                  </a:cubicBezTo>
                  <a:cubicBezTo>
                    <a:pt x="2498775" y="782027"/>
                    <a:pt x="2545867" y="748487"/>
                    <a:pt x="2613431" y="734783"/>
                  </a:cubicBezTo>
                  <a:cubicBezTo>
                    <a:pt x="2677769" y="721740"/>
                    <a:pt x="2740685" y="720509"/>
                    <a:pt x="2791358" y="768007"/>
                  </a:cubicBezTo>
                  <a:cubicBezTo>
                    <a:pt x="2811792" y="787171"/>
                    <a:pt x="2829471" y="815987"/>
                    <a:pt x="2834881" y="843102"/>
                  </a:cubicBezTo>
                  <a:cubicBezTo>
                    <a:pt x="2850730" y="922426"/>
                    <a:pt x="2848914" y="1000480"/>
                    <a:pt x="2770987" y="1051674"/>
                  </a:cubicBezTo>
                  <a:cubicBezTo>
                    <a:pt x="2752877" y="1063574"/>
                    <a:pt x="2749461" y="1077010"/>
                    <a:pt x="2752229" y="1094460"/>
                  </a:cubicBezTo>
                  <a:cubicBezTo>
                    <a:pt x="2769374" y="1202588"/>
                    <a:pt x="2787040" y="1310639"/>
                    <a:pt x="2804744" y="1418678"/>
                  </a:cubicBezTo>
                  <a:cubicBezTo>
                    <a:pt x="2805633" y="1424089"/>
                    <a:pt x="2808541" y="1429169"/>
                    <a:pt x="2811995" y="1438414"/>
                  </a:cubicBezTo>
                  <a:cubicBezTo>
                    <a:pt x="2875191" y="1430172"/>
                    <a:pt x="2938526" y="1422044"/>
                    <a:pt x="3001835" y="1413624"/>
                  </a:cubicBezTo>
                  <a:cubicBezTo>
                    <a:pt x="3027921" y="1410144"/>
                    <a:pt x="3053918" y="1406029"/>
                    <a:pt x="3079953" y="1402219"/>
                  </a:cubicBezTo>
                  <a:cubicBezTo>
                    <a:pt x="3099714" y="1399336"/>
                    <a:pt x="3109125" y="1392478"/>
                    <a:pt x="3105734" y="1368247"/>
                  </a:cubicBezTo>
                  <a:cubicBezTo>
                    <a:pt x="3093402" y="1279829"/>
                    <a:pt x="3084791" y="1190904"/>
                    <a:pt x="3072892" y="1102423"/>
                  </a:cubicBezTo>
                  <a:cubicBezTo>
                    <a:pt x="3071012" y="1088415"/>
                    <a:pt x="3061906" y="1073340"/>
                    <a:pt x="3051873" y="1062824"/>
                  </a:cubicBezTo>
                  <a:cubicBezTo>
                    <a:pt x="3018497" y="1027887"/>
                    <a:pt x="2982823" y="995159"/>
                    <a:pt x="2948863" y="960754"/>
                  </a:cubicBezTo>
                  <a:cubicBezTo>
                    <a:pt x="2940989" y="952779"/>
                    <a:pt x="2936455" y="941514"/>
                    <a:pt x="2926613" y="925715"/>
                  </a:cubicBezTo>
                  <a:cubicBezTo>
                    <a:pt x="2973692" y="934796"/>
                    <a:pt x="3009607" y="960780"/>
                    <a:pt x="3052559" y="945438"/>
                  </a:cubicBezTo>
                  <a:cubicBezTo>
                    <a:pt x="3023489" y="845032"/>
                    <a:pt x="3006902" y="746759"/>
                    <a:pt x="3025127" y="646366"/>
                  </a:cubicBezTo>
                  <a:cubicBezTo>
                    <a:pt x="3029686" y="644969"/>
                    <a:pt x="3034233" y="643572"/>
                    <a:pt x="3038779" y="642175"/>
                  </a:cubicBezTo>
                  <a:cubicBezTo>
                    <a:pt x="3049168" y="659637"/>
                    <a:pt x="3059544" y="677087"/>
                    <a:pt x="3072269" y="698487"/>
                  </a:cubicBezTo>
                  <a:cubicBezTo>
                    <a:pt x="3082340" y="677087"/>
                    <a:pt x="3092348" y="655789"/>
                    <a:pt x="3102368" y="634491"/>
                  </a:cubicBezTo>
                  <a:cubicBezTo>
                    <a:pt x="3106661" y="634199"/>
                    <a:pt x="3110953" y="633920"/>
                    <a:pt x="3115259" y="633628"/>
                  </a:cubicBezTo>
                  <a:cubicBezTo>
                    <a:pt x="3121037" y="657834"/>
                    <a:pt x="3126828" y="682053"/>
                    <a:pt x="3133496" y="710006"/>
                  </a:cubicBezTo>
                  <a:cubicBezTo>
                    <a:pt x="3149434" y="684441"/>
                    <a:pt x="3163557" y="661796"/>
                    <a:pt x="3177679" y="639152"/>
                  </a:cubicBezTo>
                  <a:cubicBezTo>
                    <a:pt x="3181578" y="640029"/>
                    <a:pt x="3185477" y="640892"/>
                    <a:pt x="3189376" y="641769"/>
                  </a:cubicBezTo>
                  <a:cubicBezTo>
                    <a:pt x="3191281" y="654049"/>
                    <a:pt x="3195002" y="666356"/>
                    <a:pt x="3194824" y="678611"/>
                  </a:cubicBezTo>
                  <a:cubicBezTo>
                    <a:pt x="3192957" y="808418"/>
                    <a:pt x="3193275" y="938364"/>
                    <a:pt x="3186442" y="1067930"/>
                  </a:cubicBezTo>
                  <a:cubicBezTo>
                    <a:pt x="3184410" y="1106639"/>
                    <a:pt x="3193643" y="1138859"/>
                    <a:pt x="3205848" y="1172781"/>
                  </a:cubicBezTo>
                  <a:cubicBezTo>
                    <a:pt x="3295256" y="1421320"/>
                    <a:pt x="3385921" y="1669427"/>
                    <a:pt x="3473259" y="1918690"/>
                  </a:cubicBezTo>
                  <a:cubicBezTo>
                    <a:pt x="3519690" y="2051189"/>
                    <a:pt x="3509937" y="2185733"/>
                    <a:pt x="3486873" y="2322766"/>
                  </a:cubicBezTo>
                  <a:cubicBezTo>
                    <a:pt x="3478949" y="2369781"/>
                    <a:pt x="3459962" y="2391841"/>
                    <a:pt x="3421240" y="2416746"/>
                  </a:cubicBezTo>
                  <a:cubicBezTo>
                    <a:pt x="3397935" y="2386990"/>
                    <a:pt x="3371278" y="2358529"/>
                    <a:pt x="3351022" y="2326068"/>
                  </a:cubicBezTo>
                  <a:cubicBezTo>
                    <a:pt x="3278149" y="2209330"/>
                    <a:pt x="3207486" y="2091220"/>
                    <a:pt x="3135871" y="1973706"/>
                  </a:cubicBezTo>
                  <a:cubicBezTo>
                    <a:pt x="3128822" y="1962162"/>
                    <a:pt x="3120936" y="1951139"/>
                    <a:pt x="3113417" y="1939886"/>
                  </a:cubicBezTo>
                  <a:cubicBezTo>
                    <a:pt x="3111855" y="1934527"/>
                    <a:pt x="3110953" y="1928837"/>
                    <a:pt x="3108642" y="1923808"/>
                  </a:cubicBezTo>
                  <a:cubicBezTo>
                    <a:pt x="3060954" y="1819757"/>
                    <a:pt x="3012884" y="1715884"/>
                    <a:pt x="2965513" y="1611693"/>
                  </a:cubicBezTo>
                  <a:cubicBezTo>
                    <a:pt x="2958769" y="1596847"/>
                    <a:pt x="2955239" y="1580553"/>
                    <a:pt x="2950222" y="1564919"/>
                  </a:cubicBezTo>
                  <a:cubicBezTo>
                    <a:pt x="2953118" y="1563738"/>
                    <a:pt x="2956013" y="1562569"/>
                    <a:pt x="2958909" y="1561388"/>
                  </a:cubicBezTo>
                  <a:cubicBezTo>
                    <a:pt x="3078759" y="1857743"/>
                    <a:pt x="3227984" y="2137448"/>
                    <a:pt x="3422510" y="2395296"/>
                  </a:cubicBezTo>
                  <a:cubicBezTo>
                    <a:pt x="3440569" y="2381567"/>
                    <a:pt x="3453942" y="2371407"/>
                    <a:pt x="3467315" y="2361247"/>
                  </a:cubicBezTo>
                  <a:cubicBezTo>
                    <a:pt x="3463569" y="2359850"/>
                    <a:pt x="3459835" y="2358453"/>
                    <a:pt x="3456089" y="2357056"/>
                  </a:cubicBezTo>
                  <a:cubicBezTo>
                    <a:pt x="3460013" y="2338323"/>
                    <a:pt x="3463391" y="2319439"/>
                    <a:pt x="3467963" y="2300858"/>
                  </a:cubicBezTo>
                  <a:cubicBezTo>
                    <a:pt x="3500945" y="2166810"/>
                    <a:pt x="3494404" y="2033828"/>
                    <a:pt x="3449675" y="1904212"/>
                  </a:cubicBezTo>
                  <a:cubicBezTo>
                    <a:pt x="3364649" y="1657781"/>
                    <a:pt x="3275787" y="1412671"/>
                    <a:pt x="3190138" y="1166456"/>
                  </a:cubicBezTo>
                  <a:cubicBezTo>
                    <a:pt x="3178746" y="1133703"/>
                    <a:pt x="3171507" y="1097660"/>
                    <a:pt x="3171520" y="1063142"/>
                  </a:cubicBezTo>
                  <a:cubicBezTo>
                    <a:pt x="3171609" y="942314"/>
                    <a:pt x="3175723" y="821486"/>
                    <a:pt x="3178251" y="700658"/>
                  </a:cubicBezTo>
                  <a:cubicBezTo>
                    <a:pt x="3178467" y="690346"/>
                    <a:pt x="3178276" y="680021"/>
                    <a:pt x="3178276" y="669696"/>
                  </a:cubicBezTo>
                  <a:cubicBezTo>
                    <a:pt x="3175050" y="669366"/>
                    <a:pt x="3171812" y="669035"/>
                    <a:pt x="3168586" y="668718"/>
                  </a:cubicBezTo>
                  <a:cubicBezTo>
                    <a:pt x="3156178" y="698385"/>
                    <a:pt x="3143758" y="728065"/>
                    <a:pt x="3131350" y="757745"/>
                  </a:cubicBezTo>
                  <a:cubicBezTo>
                    <a:pt x="3127197" y="756754"/>
                    <a:pt x="3123031" y="755751"/>
                    <a:pt x="3118878" y="754748"/>
                  </a:cubicBezTo>
                  <a:cubicBezTo>
                    <a:pt x="3116808" y="722871"/>
                    <a:pt x="3114738" y="690981"/>
                    <a:pt x="3112655" y="659091"/>
                  </a:cubicBezTo>
                  <a:cubicBezTo>
                    <a:pt x="3109506" y="658520"/>
                    <a:pt x="3106343" y="657936"/>
                    <a:pt x="3103194" y="657351"/>
                  </a:cubicBezTo>
                  <a:cubicBezTo>
                    <a:pt x="3094177" y="685901"/>
                    <a:pt x="3085160" y="714451"/>
                    <a:pt x="3076155" y="742988"/>
                  </a:cubicBezTo>
                  <a:cubicBezTo>
                    <a:pt x="3073450" y="743127"/>
                    <a:pt x="3070758" y="743267"/>
                    <a:pt x="3068053" y="743407"/>
                  </a:cubicBezTo>
                  <a:cubicBezTo>
                    <a:pt x="3059391" y="718858"/>
                    <a:pt x="3050730" y="694308"/>
                    <a:pt x="3042069" y="669747"/>
                  </a:cubicBezTo>
                  <a:cubicBezTo>
                    <a:pt x="3032404" y="682904"/>
                    <a:pt x="3028213" y="695947"/>
                    <a:pt x="3029750" y="708266"/>
                  </a:cubicBezTo>
                  <a:cubicBezTo>
                    <a:pt x="3038703" y="779716"/>
                    <a:pt x="3048228" y="851128"/>
                    <a:pt x="3059214" y="922299"/>
                  </a:cubicBezTo>
                  <a:cubicBezTo>
                    <a:pt x="3063684" y="951306"/>
                    <a:pt x="3053753" y="966469"/>
                    <a:pt x="3024898" y="964857"/>
                  </a:cubicBezTo>
                  <a:cubicBezTo>
                    <a:pt x="3007855" y="963904"/>
                    <a:pt x="2990951" y="960602"/>
                    <a:pt x="2973984" y="958354"/>
                  </a:cubicBezTo>
                  <a:cubicBezTo>
                    <a:pt x="3003931" y="997127"/>
                    <a:pt x="3038106" y="1027556"/>
                    <a:pt x="3070364" y="1059878"/>
                  </a:cubicBezTo>
                  <a:cubicBezTo>
                    <a:pt x="3080042" y="1069568"/>
                    <a:pt x="3088894" y="1083995"/>
                    <a:pt x="3090545" y="1097191"/>
                  </a:cubicBezTo>
                  <a:cubicBezTo>
                    <a:pt x="3107740" y="1234693"/>
                    <a:pt x="3122599" y="1372488"/>
                    <a:pt x="3139681" y="1510017"/>
                  </a:cubicBezTo>
                  <a:cubicBezTo>
                    <a:pt x="3159175" y="1666874"/>
                    <a:pt x="3191459" y="1821078"/>
                    <a:pt x="3242767" y="1970862"/>
                  </a:cubicBezTo>
                  <a:cubicBezTo>
                    <a:pt x="3257905" y="2015058"/>
                    <a:pt x="3275495" y="2058403"/>
                    <a:pt x="3291954" y="2102142"/>
                  </a:cubicBezTo>
                  <a:cubicBezTo>
                    <a:pt x="3273552" y="2081263"/>
                    <a:pt x="3257257" y="2058771"/>
                    <a:pt x="3247783" y="2033701"/>
                  </a:cubicBezTo>
                  <a:cubicBezTo>
                    <a:pt x="3189757" y="1880247"/>
                    <a:pt x="3153486" y="1721167"/>
                    <a:pt x="3128835" y="1559280"/>
                  </a:cubicBezTo>
                  <a:cubicBezTo>
                    <a:pt x="3121482" y="1511020"/>
                    <a:pt x="3114738" y="1462658"/>
                    <a:pt x="3107537" y="1413103"/>
                  </a:cubicBezTo>
                  <a:cubicBezTo>
                    <a:pt x="3063976" y="1420533"/>
                    <a:pt x="3025051" y="1428318"/>
                    <a:pt x="2985795" y="1433626"/>
                  </a:cubicBezTo>
                  <a:cubicBezTo>
                    <a:pt x="2921000" y="1442377"/>
                    <a:pt x="2856001" y="1449527"/>
                    <a:pt x="2791079" y="1457363"/>
                  </a:cubicBezTo>
                  <a:cubicBezTo>
                    <a:pt x="2703461" y="1467929"/>
                    <a:pt x="2615755" y="1477873"/>
                    <a:pt x="2528252" y="1489278"/>
                  </a:cubicBezTo>
                  <a:cubicBezTo>
                    <a:pt x="2460269" y="1498130"/>
                    <a:pt x="2392235" y="1507210"/>
                    <a:pt x="2324938" y="1519986"/>
                  </a:cubicBezTo>
                  <a:cubicBezTo>
                    <a:pt x="2310917" y="1522653"/>
                    <a:pt x="2294661" y="1539684"/>
                    <a:pt x="2288590" y="1553971"/>
                  </a:cubicBezTo>
                  <a:cubicBezTo>
                    <a:pt x="2235771" y="1678241"/>
                    <a:pt x="2184844" y="1803298"/>
                    <a:pt x="2134184" y="1928469"/>
                  </a:cubicBezTo>
                  <a:cubicBezTo>
                    <a:pt x="2130869" y="1936686"/>
                    <a:pt x="2132342" y="1948294"/>
                    <a:pt x="2135085" y="1957260"/>
                  </a:cubicBezTo>
                  <a:cubicBezTo>
                    <a:pt x="2156396" y="2027199"/>
                    <a:pt x="2179815" y="2096503"/>
                    <a:pt x="2200173" y="2166696"/>
                  </a:cubicBezTo>
                  <a:cubicBezTo>
                    <a:pt x="2232202" y="2277097"/>
                    <a:pt x="2287028" y="2381948"/>
                    <a:pt x="2282863" y="2501315"/>
                  </a:cubicBezTo>
                  <a:cubicBezTo>
                    <a:pt x="2282075" y="2523896"/>
                    <a:pt x="2298496" y="2522778"/>
                    <a:pt x="2313965" y="2522385"/>
                  </a:cubicBezTo>
                  <a:cubicBezTo>
                    <a:pt x="2418842" y="2519768"/>
                    <a:pt x="2523731" y="2517889"/>
                    <a:pt x="2628582" y="2514358"/>
                  </a:cubicBezTo>
                  <a:cubicBezTo>
                    <a:pt x="2711450" y="2511564"/>
                    <a:pt x="2794241" y="2505989"/>
                    <a:pt x="2877121" y="2503246"/>
                  </a:cubicBezTo>
                  <a:cubicBezTo>
                    <a:pt x="2904832" y="2502331"/>
                    <a:pt x="2916326" y="2488171"/>
                    <a:pt x="2924429" y="2464168"/>
                  </a:cubicBezTo>
                  <a:cubicBezTo>
                    <a:pt x="2980296" y="2298433"/>
                    <a:pt x="3036849" y="2132926"/>
                    <a:pt x="3093897" y="1967598"/>
                  </a:cubicBezTo>
                  <a:cubicBezTo>
                    <a:pt x="3097568" y="1956993"/>
                    <a:pt x="3107309" y="1948472"/>
                    <a:pt x="3114217" y="1938985"/>
                  </a:cubicBezTo>
                  <a:cubicBezTo>
                    <a:pt x="3098444" y="1988985"/>
                    <a:pt x="3083115" y="2039137"/>
                    <a:pt x="3066796" y="2088959"/>
                  </a:cubicBezTo>
                  <a:cubicBezTo>
                    <a:pt x="3024835" y="2217102"/>
                    <a:pt x="2980537" y="2344521"/>
                    <a:pt x="2941396" y="2473502"/>
                  </a:cubicBezTo>
                  <a:cubicBezTo>
                    <a:pt x="2929953" y="2511196"/>
                    <a:pt x="2907969" y="2523451"/>
                    <a:pt x="2874759" y="2524417"/>
                  </a:cubicBezTo>
                  <a:cubicBezTo>
                    <a:pt x="2812503" y="2526245"/>
                    <a:pt x="2750146" y="2525077"/>
                    <a:pt x="2687891" y="2526931"/>
                  </a:cubicBezTo>
                  <a:cubicBezTo>
                    <a:pt x="2555697" y="2530868"/>
                    <a:pt x="2423528" y="2535948"/>
                    <a:pt x="2289581" y="2540622"/>
                  </a:cubicBezTo>
                  <a:lnTo>
                    <a:pt x="2289581" y="2623273"/>
                  </a:lnTo>
                  <a:cubicBezTo>
                    <a:pt x="2346198" y="2626398"/>
                    <a:pt x="2401036" y="2630893"/>
                    <a:pt x="2455951" y="2632176"/>
                  </a:cubicBezTo>
                  <a:cubicBezTo>
                    <a:pt x="2598915" y="2635491"/>
                    <a:pt x="2741968" y="2640507"/>
                    <a:pt x="2884855" y="2637929"/>
                  </a:cubicBezTo>
                  <a:cubicBezTo>
                    <a:pt x="2926295" y="2637180"/>
                    <a:pt x="2940062" y="2652496"/>
                    <a:pt x="2953397" y="2684233"/>
                  </a:cubicBezTo>
                  <a:cubicBezTo>
                    <a:pt x="3049689" y="2913418"/>
                    <a:pt x="3146806" y="3142246"/>
                    <a:pt x="3243795" y="3371138"/>
                  </a:cubicBezTo>
                  <a:cubicBezTo>
                    <a:pt x="3259404" y="3407968"/>
                    <a:pt x="3275711" y="3444519"/>
                    <a:pt x="3294087" y="3486683"/>
                  </a:cubicBezTo>
                  <a:cubicBezTo>
                    <a:pt x="3278771" y="3489490"/>
                    <a:pt x="3266236" y="3493503"/>
                    <a:pt x="3253613" y="3493833"/>
                  </a:cubicBezTo>
                  <a:cubicBezTo>
                    <a:pt x="3049625" y="3499040"/>
                    <a:pt x="2845612" y="3503548"/>
                    <a:pt x="2641612" y="3508692"/>
                  </a:cubicBezTo>
                  <a:cubicBezTo>
                    <a:pt x="2473375" y="3512934"/>
                    <a:pt x="2305151" y="3517887"/>
                    <a:pt x="2136914" y="3522306"/>
                  </a:cubicBezTo>
                  <a:cubicBezTo>
                    <a:pt x="2100326" y="3523272"/>
                    <a:pt x="2063711" y="3523284"/>
                    <a:pt x="2027110" y="3523792"/>
                  </a:cubicBezTo>
                  <a:cubicBezTo>
                    <a:pt x="1996782" y="3524224"/>
                    <a:pt x="1987588" y="3503485"/>
                    <a:pt x="1986902" y="3479317"/>
                  </a:cubicBezTo>
                  <a:cubicBezTo>
                    <a:pt x="1981466" y="3287369"/>
                    <a:pt x="1977529" y="3095370"/>
                    <a:pt x="1971840" y="2903435"/>
                  </a:cubicBezTo>
                  <a:cubicBezTo>
                    <a:pt x="1970290" y="2851149"/>
                    <a:pt x="1964347" y="2798991"/>
                    <a:pt x="1960219" y="2744139"/>
                  </a:cubicBezTo>
                  <a:cubicBezTo>
                    <a:pt x="1607108" y="2788907"/>
                    <a:pt x="1260513" y="2771533"/>
                    <a:pt x="909777" y="2726372"/>
                  </a:cubicBezTo>
                  <a:cubicBezTo>
                    <a:pt x="877646" y="2977616"/>
                    <a:pt x="846010" y="3225012"/>
                    <a:pt x="814362" y="3472408"/>
                  </a:cubicBezTo>
                  <a:cubicBezTo>
                    <a:pt x="810006" y="3471824"/>
                    <a:pt x="805649" y="3471227"/>
                    <a:pt x="801293" y="3470630"/>
                  </a:cubicBezTo>
                  <a:cubicBezTo>
                    <a:pt x="838923" y="3036620"/>
                    <a:pt x="919556" y="2608198"/>
                    <a:pt x="980668" y="2177364"/>
                  </a:cubicBezTo>
                  <a:cubicBezTo>
                    <a:pt x="953960" y="2164867"/>
                    <a:pt x="917841" y="2189924"/>
                    <a:pt x="898842" y="2154326"/>
                  </a:cubicBezTo>
                  <a:cubicBezTo>
                    <a:pt x="923683" y="2157361"/>
                    <a:pt x="948563" y="2163000"/>
                    <a:pt x="973429" y="2162924"/>
                  </a:cubicBezTo>
                  <a:cubicBezTo>
                    <a:pt x="1040282" y="2162721"/>
                    <a:pt x="1107122" y="2160079"/>
                    <a:pt x="1175931" y="2158352"/>
                  </a:cubicBezTo>
                  <a:cubicBezTo>
                    <a:pt x="1246720" y="2199741"/>
                    <a:pt x="1321663" y="2243581"/>
                    <a:pt x="1404454" y="2291994"/>
                  </a:cubicBezTo>
                  <a:cubicBezTo>
                    <a:pt x="1404454" y="2240660"/>
                    <a:pt x="1404835" y="2195309"/>
                    <a:pt x="1403934" y="2149970"/>
                  </a:cubicBezTo>
                  <a:cubicBezTo>
                    <a:pt x="1403832" y="2144687"/>
                    <a:pt x="1397723" y="2136774"/>
                    <a:pt x="1392542" y="2134742"/>
                  </a:cubicBezTo>
                  <a:cubicBezTo>
                    <a:pt x="1336802" y="2112797"/>
                    <a:pt x="1282077" y="2085987"/>
                    <a:pt x="1224292" y="2071992"/>
                  </a:cubicBezTo>
                  <a:cubicBezTo>
                    <a:pt x="1153185" y="2054771"/>
                    <a:pt x="1086446" y="2036229"/>
                    <a:pt x="1045057" y="1963458"/>
                  </a:cubicBezTo>
                  <a:cubicBezTo>
                    <a:pt x="1025169" y="2005088"/>
                    <a:pt x="989888" y="2004199"/>
                    <a:pt x="955205" y="2000364"/>
                  </a:cubicBezTo>
                  <a:cubicBezTo>
                    <a:pt x="918946" y="1996363"/>
                    <a:pt x="883170" y="1988197"/>
                    <a:pt x="847001" y="1983219"/>
                  </a:cubicBezTo>
                  <a:cubicBezTo>
                    <a:pt x="812431" y="1978469"/>
                    <a:pt x="777278" y="1972462"/>
                    <a:pt x="738073" y="1996363"/>
                  </a:cubicBezTo>
                  <a:cubicBezTo>
                    <a:pt x="793673" y="2050935"/>
                    <a:pt x="846721" y="2102980"/>
                    <a:pt x="899769" y="2155037"/>
                  </a:cubicBezTo>
                  <a:close/>
                  <a:moveTo>
                    <a:pt x="1084694" y="198856"/>
                  </a:moveTo>
                  <a:cubicBezTo>
                    <a:pt x="1125397" y="155752"/>
                    <a:pt x="1163777" y="115112"/>
                    <a:pt x="1202156" y="74472"/>
                  </a:cubicBezTo>
                  <a:cubicBezTo>
                    <a:pt x="1205103" y="76911"/>
                    <a:pt x="1208062" y="79362"/>
                    <a:pt x="1211021" y="81813"/>
                  </a:cubicBezTo>
                  <a:cubicBezTo>
                    <a:pt x="1192504" y="102336"/>
                    <a:pt x="1173962" y="122834"/>
                    <a:pt x="1155484" y="143382"/>
                  </a:cubicBezTo>
                  <a:cubicBezTo>
                    <a:pt x="1136332" y="164693"/>
                    <a:pt x="1117244" y="186054"/>
                    <a:pt x="1098918" y="206501"/>
                  </a:cubicBezTo>
                  <a:cubicBezTo>
                    <a:pt x="1122108" y="229323"/>
                    <a:pt x="1144143" y="251028"/>
                    <a:pt x="1168641" y="275145"/>
                  </a:cubicBezTo>
                  <a:cubicBezTo>
                    <a:pt x="1246454" y="218986"/>
                    <a:pt x="1326540" y="161201"/>
                    <a:pt x="1406613" y="103428"/>
                  </a:cubicBezTo>
                  <a:cubicBezTo>
                    <a:pt x="1409204" y="106921"/>
                    <a:pt x="1411795" y="110426"/>
                    <a:pt x="1414386" y="113918"/>
                  </a:cubicBezTo>
                  <a:cubicBezTo>
                    <a:pt x="1334566" y="172719"/>
                    <a:pt x="1254747" y="231508"/>
                    <a:pt x="1180630" y="286105"/>
                  </a:cubicBezTo>
                  <a:cubicBezTo>
                    <a:pt x="1194993" y="338797"/>
                    <a:pt x="1215847" y="387273"/>
                    <a:pt x="1220381" y="437222"/>
                  </a:cubicBezTo>
                  <a:cubicBezTo>
                    <a:pt x="1233601" y="582739"/>
                    <a:pt x="1170914" y="693699"/>
                    <a:pt x="1053312" y="778027"/>
                  </a:cubicBezTo>
                  <a:cubicBezTo>
                    <a:pt x="984465" y="827392"/>
                    <a:pt x="906259" y="844575"/>
                    <a:pt x="825830" y="843813"/>
                  </a:cubicBezTo>
                  <a:cubicBezTo>
                    <a:pt x="735342" y="842949"/>
                    <a:pt x="652957" y="811580"/>
                    <a:pt x="585914" y="746582"/>
                  </a:cubicBezTo>
                  <a:cubicBezTo>
                    <a:pt x="460019" y="624522"/>
                    <a:pt x="448017" y="423265"/>
                    <a:pt x="558215" y="286600"/>
                  </a:cubicBezTo>
                  <a:cubicBezTo>
                    <a:pt x="636371" y="189649"/>
                    <a:pt x="738759" y="138391"/>
                    <a:pt x="861250" y="131622"/>
                  </a:cubicBezTo>
                  <a:cubicBezTo>
                    <a:pt x="940676" y="127228"/>
                    <a:pt x="1015174" y="151752"/>
                    <a:pt x="1084694" y="198856"/>
                  </a:cubicBezTo>
                  <a:close/>
                  <a:moveTo>
                    <a:pt x="846963" y="412521"/>
                  </a:moveTo>
                  <a:cubicBezTo>
                    <a:pt x="906195" y="534669"/>
                    <a:pt x="963561" y="652957"/>
                    <a:pt x="1020991" y="771385"/>
                  </a:cubicBezTo>
                  <a:cubicBezTo>
                    <a:pt x="1215885" y="668337"/>
                    <a:pt x="1249146" y="420344"/>
                    <a:pt x="1153274" y="306336"/>
                  </a:cubicBezTo>
                  <a:cubicBezTo>
                    <a:pt x="1107389" y="338937"/>
                    <a:pt x="1061364" y="371627"/>
                    <a:pt x="1015352" y="404317"/>
                  </a:cubicBezTo>
                  <a:cubicBezTo>
                    <a:pt x="1012837" y="401065"/>
                    <a:pt x="1010323" y="397814"/>
                    <a:pt x="1007821" y="394576"/>
                  </a:cubicBezTo>
                  <a:cubicBezTo>
                    <a:pt x="1054125" y="359714"/>
                    <a:pt x="1100429" y="324853"/>
                    <a:pt x="1153147" y="285153"/>
                  </a:cubicBezTo>
                  <a:cubicBezTo>
                    <a:pt x="1127975" y="262762"/>
                    <a:pt x="1106144" y="243357"/>
                    <a:pt x="1081887" y="221780"/>
                  </a:cubicBezTo>
                  <a:cubicBezTo>
                    <a:pt x="1051826" y="254012"/>
                    <a:pt x="1022515" y="285445"/>
                    <a:pt x="993190" y="316890"/>
                  </a:cubicBezTo>
                  <a:cubicBezTo>
                    <a:pt x="990777" y="314591"/>
                    <a:pt x="988352" y="312305"/>
                    <a:pt x="985926" y="310019"/>
                  </a:cubicBezTo>
                  <a:cubicBezTo>
                    <a:pt x="1013828" y="277952"/>
                    <a:pt x="1041717" y="245884"/>
                    <a:pt x="1072007" y="211061"/>
                  </a:cubicBezTo>
                  <a:cubicBezTo>
                    <a:pt x="950658" y="136423"/>
                    <a:pt x="828662" y="127088"/>
                    <a:pt x="705777" y="189102"/>
                  </a:cubicBezTo>
                  <a:cubicBezTo>
                    <a:pt x="568744" y="258267"/>
                    <a:pt x="494690" y="370509"/>
                    <a:pt x="502208" y="527075"/>
                  </a:cubicBezTo>
                  <a:cubicBezTo>
                    <a:pt x="506793" y="622426"/>
                    <a:pt x="550913" y="698665"/>
                    <a:pt x="629920" y="757821"/>
                  </a:cubicBezTo>
                  <a:cubicBezTo>
                    <a:pt x="701852" y="643369"/>
                    <a:pt x="771232" y="533006"/>
                    <a:pt x="846963" y="412521"/>
                  </a:cubicBezTo>
                  <a:close/>
                  <a:moveTo>
                    <a:pt x="1847989" y="595769"/>
                  </a:moveTo>
                  <a:cubicBezTo>
                    <a:pt x="1847964" y="565734"/>
                    <a:pt x="1827720" y="534733"/>
                    <a:pt x="1808530" y="535343"/>
                  </a:cubicBezTo>
                  <a:cubicBezTo>
                    <a:pt x="1780667" y="536244"/>
                    <a:pt x="1749183" y="571792"/>
                    <a:pt x="1749513" y="601992"/>
                  </a:cubicBezTo>
                  <a:cubicBezTo>
                    <a:pt x="1749831" y="632383"/>
                    <a:pt x="1774190" y="662571"/>
                    <a:pt x="1798218" y="662381"/>
                  </a:cubicBezTo>
                  <a:cubicBezTo>
                    <a:pt x="1826082" y="662165"/>
                    <a:pt x="1848015" y="632790"/>
                    <a:pt x="1847989" y="595769"/>
                  </a:cubicBezTo>
                  <a:close/>
                  <a:moveTo>
                    <a:pt x="1716862" y="581469"/>
                  </a:moveTo>
                  <a:cubicBezTo>
                    <a:pt x="1716659" y="542213"/>
                    <a:pt x="1699475" y="521144"/>
                    <a:pt x="1667433" y="520865"/>
                  </a:cubicBezTo>
                  <a:cubicBezTo>
                    <a:pt x="1631784" y="520572"/>
                    <a:pt x="1608696" y="550862"/>
                    <a:pt x="1609432" y="596963"/>
                  </a:cubicBezTo>
                  <a:cubicBezTo>
                    <a:pt x="1609966" y="630999"/>
                    <a:pt x="1630159" y="655129"/>
                    <a:pt x="1658505" y="655599"/>
                  </a:cubicBezTo>
                  <a:cubicBezTo>
                    <a:pt x="1692617" y="656170"/>
                    <a:pt x="1717078" y="625093"/>
                    <a:pt x="1716862" y="581469"/>
                  </a:cubicBezTo>
                  <a:close/>
                  <a:moveTo>
                    <a:pt x="489331" y="1629892"/>
                  </a:moveTo>
                  <a:cubicBezTo>
                    <a:pt x="492683" y="1597190"/>
                    <a:pt x="495007" y="1572463"/>
                    <a:pt x="497801" y="1547787"/>
                  </a:cubicBezTo>
                  <a:cubicBezTo>
                    <a:pt x="501751" y="1512862"/>
                    <a:pt x="506984" y="1478038"/>
                    <a:pt x="509562" y="1443012"/>
                  </a:cubicBezTo>
                  <a:cubicBezTo>
                    <a:pt x="510260" y="1433512"/>
                    <a:pt x="506031" y="1417548"/>
                    <a:pt x="499541" y="1414652"/>
                  </a:cubicBezTo>
                  <a:cubicBezTo>
                    <a:pt x="470255" y="1401584"/>
                    <a:pt x="439331" y="1392135"/>
                    <a:pt x="403479" y="1379423"/>
                  </a:cubicBezTo>
                  <a:cubicBezTo>
                    <a:pt x="422668" y="1455127"/>
                    <a:pt x="439369" y="1520913"/>
                    <a:pt x="456018" y="1586712"/>
                  </a:cubicBezTo>
                  <a:cubicBezTo>
                    <a:pt x="457974" y="1594446"/>
                    <a:pt x="457644" y="1603692"/>
                    <a:pt x="461987" y="1609610"/>
                  </a:cubicBezTo>
                  <a:cubicBezTo>
                    <a:pt x="466991" y="1616455"/>
                    <a:pt x="475996" y="1620380"/>
                    <a:pt x="489331" y="1629892"/>
                  </a:cubicBezTo>
                  <a:close/>
                  <a:moveTo>
                    <a:pt x="449237" y="1703247"/>
                  </a:moveTo>
                  <a:cubicBezTo>
                    <a:pt x="467563" y="1671891"/>
                    <a:pt x="428129" y="1491145"/>
                    <a:pt x="390271" y="1424800"/>
                  </a:cubicBezTo>
                  <a:cubicBezTo>
                    <a:pt x="380098" y="1450771"/>
                    <a:pt x="369824" y="1471802"/>
                    <a:pt x="363791" y="1493989"/>
                  </a:cubicBezTo>
                  <a:cubicBezTo>
                    <a:pt x="358267" y="1514309"/>
                    <a:pt x="357022" y="1535823"/>
                    <a:pt x="354482" y="1556892"/>
                  </a:cubicBezTo>
                  <a:cubicBezTo>
                    <a:pt x="353034" y="1568894"/>
                    <a:pt x="351396" y="1581137"/>
                    <a:pt x="352209" y="1593113"/>
                  </a:cubicBezTo>
                  <a:cubicBezTo>
                    <a:pt x="356311" y="1653654"/>
                    <a:pt x="409117" y="1670176"/>
                    <a:pt x="449237" y="1703247"/>
                  </a:cubicBezTo>
                  <a:close/>
                  <a:moveTo>
                    <a:pt x="484047" y="1653311"/>
                  </a:moveTo>
                  <a:cubicBezTo>
                    <a:pt x="482714" y="1663331"/>
                    <a:pt x="483768" y="1672234"/>
                    <a:pt x="480288" y="1678698"/>
                  </a:cubicBezTo>
                  <a:cubicBezTo>
                    <a:pt x="462762" y="1711286"/>
                    <a:pt x="483146" y="1722221"/>
                    <a:pt x="508431" y="1732673"/>
                  </a:cubicBezTo>
                  <a:cubicBezTo>
                    <a:pt x="555980" y="1752320"/>
                    <a:pt x="602335" y="1775066"/>
                    <a:pt x="650481" y="1793036"/>
                  </a:cubicBezTo>
                  <a:cubicBezTo>
                    <a:pt x="709866" y="1815210"/>
                    <a:pt x="770572" y="1833816"/>
                    <a:pt x="830719" y="1853958"/>
                  </a:cubicBezTo>
                  <a:cubicBezTo>
                    <a:pt x="832231" y="1850453"/>
                    <a:pt x="833729" y="1846935"/>
                    <a:pt x="835240" y="1843417"/>
                  </a:cubicBezTo>
                  <a:cubicBezTo>
                    <a:pt x="715403" y="1786623"/>
                    <a:pt x="615454" y="1694103"/>
                    <a:pt x="484047" y="1653311"/>
                  </a:cubicBezTo>
                  <a:close/>
                  <a:moveTo>
                    <a:pt x="1515846" y="527316"/>
                  </a:moveTo>
                  <a:cubicBezTo>
                    <a:pt x="1527098" y="529653"/>
                    <a:pt x="1532801" y="530199"/>
                    <a:pt x="1538033" y="532028"/>
                  </a:cubicBezTo>
                  <a:cubicBezTo>
                    <a:pt x="1571802" y="543864"/>
                    <a:pt x="1601457" y="553669"/>
                    <a:pt x="1631950" y="517690"/>
                  </a:cubicBezTo>
                  <a:cubicBezTo>
                    <a:pt x="1656041" y="489254"/>
                    <a:pt x="1698586" y="501345"/>
                    <a:pt x="1719122" y="535266"/>
                  </a:cubicBezTo>
                  <a:cubicBezTo>
                    <a:pt x="1724710" y="544512"/>
                    <a:pt x="1728025" y="555142"/>
                    <a:pt x="1731594" y="563359"/>
                  </a:cubicBezTo>
                  <a:cubicBezTo>
                    <a:pt x="1755495" y="543623"/>
                    <a:pt x="1778203" y="524865"/>
                    <a:pt x="1805635" y="502208"/>
                  </a:cubicBezTo>
                  <a:cubicBezTo>
                    <a:pt x="1799463" y="488797"/>
                    <a:pt x="1795868" y="461251"/>
                    <a:pt x="1781187" y="452704"/>
                  </a:cubicBezTo>
                  <a:cubicBezTo>
                    <a:pt x="1733219" y="424776"/>
                    <a:pt x="1678292" y="410590"/>
                    <a:pt x="1623136" y="421284"/>
                  </a:cubicBezTo>
                  <a:cubicBezTo>
                    <a:pt x="1568945" y="431812"/>
                    <a:pt x="1545513" y="480034"/>
                    <a:pt x="1515846" y="527316"/>
                  </a:cubicBezTo>
                  <a:close/>
                  <a:moveTo>
                    <a:pt x="1418196" y="537235"/>
                  </a:moveTo>
                  <a:cubicBezTo>
                    <a:pt x="1417320" y="542785"/>
                    <a:pt x="1416456" y="548322"/>
                    <a:pt x="1415580" y="553859"/>
                  </a:cubicBezTo>
                  <a:cubicBezTo>
                    <a:pt x="1421142" y="557695"/>
                    <a:pt x="1426222" y="563575"/>
                    <a:pt x="1432344" y="564997"/>
                  </a:cubicBezTo>
                  <a:cubicBezTo>
                    <a:pt x="1464017" y="572363"/>
                    <a:pt x="1473746" y="592124"/>
                    <a:pt x="1480527" y="623671"/>
                  </a:cubicBezTo>
                  <a:cubicBezTo>
                    <a:pt x="1494434" y="688378"/>
                    <a:pt x="1518094" y="750823"/>
                    <a:pt x="1561452" y="803020"/>
                  </a:cubicBezTo>
                  <a:cubicBezTo>
                    <a:pt x="1578254" y="823252"/>
                    <a:pt x="1597850" y="840714"/>
                    <a:pt x="1625307" y="817295"/>
                  </a:cubicBezTo>
                  <a:cubicBezTo>
                    <a:pt x="1655521" y="791514"/>
                    <a:pt x="1688426" y="768134"/>
                    <a:pt x="1714931" y="738974"/>
                  </a:cubicBezTo>
                  <a:cubicBezTo>
                    <a:pt x="1743329" y="707732"/>
                    <a:pt x="1775091" y="672909"/>
                    <a:pt x="1737664" y="626236"/>
                  </a:cubicBezTo>
                  <a:cubicBezTo>
                    <a:pt x="1734667" y="622477"/>
                    <a:pt x="1735505" y="615657"/>
                    <a:pt x="1734248" y="608507"/>
                  </a:cubicBezTo>
                  <a:cubicBezTo>
                    <a:pt x="1699006" y="665632"/>
                    <a:pt x="1674736" y="681266"/>
                    <a:pt x="1641830" y="669302"/>
                  </a:cubicBezTo>
                  <a:cubicBezTo>
                    <a:pt x="1604645" y="655777"/>
                    <a:pt x="1587893" y="619429"/>
                    <a:pt x="1595031" y="565137"/>
                  </a:cubicBezTo>
                  <a:cubicBezTo>
                    <a:pt x="1554480" y="555078"/>
                    <a:pt x="1513967" y="543496"/>
                    <a:pt x="1472742" y="535546"/>
                  </a:cubicBezTo>
                  <a:cubicBezTo>
                    <a:pt x="1455331" y="532180"/>
                    <a:pt x="1436433" y="536447"/>
                    <a:pt x="1418196" y="537235"/>
                  </a:cubicBezTo>
                  <a:close/>
                  <a:moveTo>
                    <a:pt x="1354480" y="1064755"/>
                  </a:moveTo>
                  <a:lnTo>
                    <a:pt x="1624749" y="1064755"/>
                  </a:lnTo>
                  <a:cubicBezTo>
                    <a:pt x="1622894" y="1025067"/>
                    <a:pt x="1630692" y="986320"/>
                    <a:pt x="1617560" y="956868"/>
                  </a:cubicBezTo>
                  <a:cubicBezTo>
                    <a:pt x="1594954" y="906157"/>
                    <a:pt x="1559687" y="861009"/>
                    <a:pt x="1529016" y="813981"/>
                  </a:cubicBezTo>
                  <a:cubicBezTo>
                    <a:pt x="1512582" y="788796"/>
                    <a:pt x="1494650" y="764590"/>
                    <a:pt x="1474978" y="736485"/>
                  </a:cubicBezTo>
                  <a:cubicBezTo>
                    <a:pt x="1434934" y="836231"/>
                    <a:pt x="1396669" y="930440"/>
                    <a:pt x="1359623" y="1025118"/>
                  </a:cubicBezTo>
                  <a:cubicBezTo>
                    <a:pt x="1354683" y="1037729"/>
                    <a:pt x="1355890" y="1052728"/>
                    <a:pt x="1354480" y="1064755"/>
                  </a:cubicBezTo>
                  <a:close/>
                  <a:moveTo>
                    <a:pt x="2000834" y="3366033"/>
                  </a:moveTo>
                  <a:cubicBezTo>
                    <a:pt x="2048598" y="3127311"/>
                    <a:pt x="2095042" y="2895117"/>
                    <a:pt x="2141766" y="2661589"/>
                  </a:cubicBezTo>
                  <a:cubicBezTo>
                    <a:pt x="2083142" y="2646794"/>
                    <a:pt x="2022259" y="2631414"/>
                    <a:pt x="1960638" y="2615857"/>
                  </a:cubicBezTo>
                  <a:cubicBezTo>
                    <a:pt x="1999919" y="2865983"/>
                    <a:pt x="1984375" y="3113595"/>
                    <a:pt x="2000834" y="3366033"/>
                  </a:cubicBezTo>
                  <a:close/>
                  <a:moveTo>
                    <a:pt x="2813926" y="967371"/>
                  </a:moveTo>
                  <a:cubicBezTo>
                    <a:pt x="2813291" y="964006"/>
                    <a:pt x="2812669" y="960653"/>
                    <a:pt x="2812046" y="957300"/>
                  </a:cubicBezTo>
                  <a:cubicBezTo>
                    <a:pt x="2801200" y="950163"/>
                    <a:pt x="2790431" y="942911"/>
                    <a:pt x="2779496" y="935913"/>
                  </a:cubicBezTo>
                  <a:cubicBezTo>
                    <a:pt x="2774073" y="932446"/>
                    <a:pt x="2767368" y="930465"/>
                    <a:pt x="2762910" y="926109"/>
                  </a:cubicBezTo>
                  <a:cubicBezTo>
                    <a:pt x="2713799" y="878090"/>
                    <a:pt x="2666072" y="828624"/>
                    <a:pt x="2615742" y="781926"/>
                  </a:cubicBezTo>
                  <a:cubicBezTo>
                    <a:pt x="2588209" y="756386"/>
                    <a:pt x="2528862" y="771753"/>
                    <a:pt x="2516670" y="807377"/>
                  </a:cubicBezTo>
                  <a:cubicBezTo>
                    <a:pt x="2500515" y="854582"/>
                    <a:pt x="2490000" y="903681"/>
                    <a:pt x="2474404" y="951102"/>
                  </a:cubicBezTo>
                  <a:cubicBezTo>
                    <a:pt x="2458300" y="1000086"/>
                    <a:pt x="2474226" y="1037691"/>
                    <a:pt x="2508783" y="1071727"/>
                  </a:cubicBezTo>
                  <a:cubicBezTo>
                    <a:pt x="2529979" y="1092606"/>
                    <a:pt x="2548382" y="1116342"/>
                    <a:pt x="2569794" y="1136980"/>
                  </a:cubicBezTo>
                  <a:cubicBezTo>
                    <a:pt x="2624150" y="1189380"/>
                    <a:pt x="2659748" y="1182636"/>
                    <a:pt x="2694686" y="1117218"/>
                  </a:cubicBezTo>
                  <a:cubicBezTo>
                    <a:pt x="2724950" y="1060551"/>
                    <a:pt x="2734881" y="988415"/>
                    <a:pt x="2813926" y="967371"/>
                  </a:cubicBezTo>
                  <a:close/>
                  <a:moveTo>
                    <a:pt x="240258" y="1322654"/>
                  </a:moveTo>
                  <a:cubicBezTo>
                    <a:pt x="162013" y="1448892"/>
                    <a:pt x="71323" y="1568094"/>
                    <a:pt x="24168" y="1715249"/>
                  </a:cubicBezTo>
                  <a:cubicBezTo>
                    <a:pt x="140906" y="1737817"/>
                    <a:pt x="247523" y="1731822"/>
                    <a:pt x="350304" y="1685391"/>
                  </a:cubicBezTo>
                  <a:cubicBezTo>
                    <a:pt x="367461" y="1677644"/>
                    <a:pt x="367626" y="1668932"/>
                    <a:pt x="358521" y="1651038"/>
                  </a:cubicBezTo>
                  <a:cubicBezTo>
                    <a:pt x="345567" y="1625574"/>
                    <a:pt x="331533" y="1595272"/>
                    <a:pt x="334048" y="1568538"/>
                  </a:cubicBezTo>
                  <a:cubicBezTo>
                    <a:pt x="338391" y="1522133"/>
                    <a:pt x="355041" y="1476870"/>
                    <a:pt x="366991" y="1429257"/>
                  </a:cubicBezTo>
                  <a:cubicBezTo>
                    <a:pt x="327939" y="1396415"/>
                    <a:pt x="285826" y="1360995"/>
                    <a:pt x="240258" y="1322654"/>
                  </a:cubicBezTo>
                  <a:close/>
                  <a:moveTo>
                    <a:pt x="916762" y="2717076"/>
                  </a:moveTo>
                  <a:cubicBezTo>
                    <a:pt x="1058164" y="2728518"/>
                    <a:pt x="1193990" y="2743542"/>
                    <a:pt x="1330210" y="2749359"/>
                  </a:cubicBezTo>
                  <a:cubicBezTo>
                    <a:pt x="1457883" y="2754807"/>
                    <a:pt x="1586039" y="2752953"/>
                    <a:pt x="1713865" y="2749600"/>
                  </a:cubicBezTo>
                  <a:cubicBezTo>
                    <a:pt x="1789442" y="2747619"/>
                    <a:pt x="1864817" y="2736761"/>
                    <a:pt x="1940178" y="2729001"/>
                  </a:cubicBezTo>
                  <a:cubicBezTo>
                    <a:pt x="1946503" y="2728340"/>
                    <a:pt x="1957717" y="2719908"/>
                    <a:pt x="1957184" y="2716631"/>
                  </a:cubicBezTo>
                  <a:cubicBezTo>
                    <a:pt x="1951634" y="2682900"/>
                    <a:pt x="1947684" y="2648089"/>
                    <a:pt x="1935391" y="2616669"/>
                  </a:cubicBezTo>
                  <a:cubicBezTo>
                    <a:pt x="1930641" y="2604515"/>
                    <a:pt x="1906295" y="2598737"/>
                    <a:pt x="1889912" y="2592654"/>
                  </a:cubicBezTo>
                  <a:cubicBezTo>
                    <a:pt x="1864271" y="2583129"/>
                    <a:pt x="1837626" y="2576321"/>
                    <a:pt x="1811718" y="2567470"/>
                  </a:cubicBezTo>
                  <a:cubicBezTo>
                    <a:pt x="1672323" y="2519845"/>
                    <a:pt x="1527606" y="2484818"/>
                    <a:pt x="1403692" y="2400236"/>
                  </a:cubicBezTo>
                  <a:cubicBezTo>
                    <a:pt x="1388503" y="2389873"/>
                    <a:pt x="1378165" y="2370442"/>
                    <a:pt x="1369326" y="2353297"/>
                  </a:cubicBezTo>
                  <a:cubicBezTo>
                    <a:pt x="1355051" y="2325547"/>
                    <a:pt x="1351686" y="2286368"/>
                    <a:pt x="1330032" y="2269248"/>
                  </a:cubicBezTo>
                  <a:cubicBezTo>
                    <a:pt x="1240447" y="2198395"/>
                    <a:pt x="1139088" y="2155316"/>
                    <a:pt x="1020749" y="2174239"/>
                  </a:cubicBezTo>
                  <a:cubicBezTo>
                    <a:pt x="1010970" y="2175802"/>
                    <a:pt x="997153" y="2185403"/>
                    <a:pt x="994791" y="2193912"/>
                  </a:cubicBezTo>
                  <a:cubicBezTo>
                    <a:pt x="987209" y="2221255"/>
                    <a:pt x="983551" y="2249766"/>
                    <a:pt x="979411" y="2277973"/>
                  </a:cubicBezTo>
                  <a:cubicBezTo>
                    <a:pt x="963358" y="2387561"/>
                    <a:pt x="947648" y="2497200"/>
                    <a:pt x="931926" y="2606827"/>
                  </a:cubicBezTo>
                  <a:cubicBezTo>
                    <a:pt x="926947" y="2641574"/>
                    <a:pt x="922350" y="2676359"/>
                    <a:pt x="916762" y="2717076"/>
                  </a:cubicBezTo>
                  <a:close/>
                  <a:moveTo>
                    <a:pt x="2423058" y="527303"/>
                  </a:moveTo>
                  <a:cubicBezTo>
                    <a:pt x="2424633" y="637692"/>
                    <a:pt x="2499969" y="724661"/>
                    <a:pt x="2628950" y="716305"/>
                  </a:cubicBezTo>
                  <a:cubicBezTo>
                    <a:pt x="2665412" y="713943"/>
                    <a:pt x="2702623" y="679348"/>
                    <a:pt x="2733967" y="652995"/>
                  </a:cubicBezTo>
                  <a:cubicBezTo>
                    <a:pt x="2775750" y="617867"/>
                    <a:pt x="2802140" y="568591"/>
                    <a:pt x="2799105" y="514045"/>
                  </a:cubicBezTo>
                  <a:cubicBezTo>
                    <a:pt x="2793504" y="413600"/>
                    <a:pt x="2731541" y="345249"/>
                    <a:pt x="2593124" y="337578"/>
                  </a:cubicBezTo>
                  <a:cubicBezTo>
                    <a:pt x="2495448" y="337565"/>
                    <a:pt x="2421509" y="418604"/>
                    <a:pt x="2423058" y="52730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dirty="0"/>
            </a:p>
          </p:txBody>
        </p:sp>
      </p:grpSp>
      <p:sp>
        <p:nvSpPr>
          <p:cNvPr id="65" name="Rectangle 4">
            <a:extLst>
              <a:ext uri="{FF2B5EF4-FFF2-40B4-BE49-F238E27FC236}">
                <a16:creationId xmlns:a16="http://schemas.microsoft.com/office/drawing/2014/main" id="{186AA4AF-383B-80A3-A4AC-3DB0B6EB0CDA}"/>
              </a:ext>
            </a:extLst>
          </p:cNvPr>
          <p:cNvSpPr/>
          <p:nvPr/>
        </p:nvSpPr>
        <p:spPr>
          <a:xfrm>
            <a:off x="1421153" y="3922260"/>
            <a:ext cx="2901732" cy="1236507"/>
          </a:xfrm>
          <a:prstGeom prst="rect">
            <a:avLst/>
          </a:prstGeom>
          <a:solidFill>
            <a:srgbClr val="EFF2F5"/>
          </a:solidFill>
          <a:ln w="12700" cap="flat" cmpd="sng">
            <a:noFill/>
            <a:prstDash val="solid"/>
            <a:miter lim="800000"/>
          </a:ln>
        </p:spPr>
        <p:txBody>
          <a:bodyPr wrap="square" anchor="ctr">
            <a:spAutoFit/>
          </a:bodyPr>
          <a:lstStyle/>
          <a:p>
            <a:pPr algn="ctr"/>
            <a:endParaRPr lang="en-US" dirty="0"/>
          </a:p>
        </p:txBody>
      </p:sp>
      <p:sp>
        <p:nvSpPr>
          <p:cNvPr id="24" name="TextBox 20">
            <a:extLst>
              <a:ext uri="{FF2B5EF4-FFF2-40B4-BE49-F238E27FC236}">
                <a16:creationId xmlns:a16="http://schemas.microsoft.com/office/drawing/2014/main" id="{A3D771E5-D21C-4B13-B381-8559C9DD3C86}"/>
              </a:ext>
            </a:extLst>
          </p:cNvPr>
          <p:cNvSpPr txBox="1"/>
          <p:nvPr/>
        </p:nvSpPr>
        <p:spPr>
          <a:xfrm>
            <a:off x="1628575" y="4303269"/>
            <a:ext cx="2364766" cy="1169551"/>
          </a:xfrm>
          <a:prstGeom prst="rect">
            <a:avLst/>
          </a:prstGeom>
          <a:noFill/>
        </p:spPr>
        <p:txBody>
          <a:bodyPr wrap="square" lIns="91440" tIns="45720" rIns="91440" bIns="45720" rtlCol="0" anchor="t">
            <a:spAutoFit/>
          </a:bodyPr>
          <a:lstStyle/>
          <a:p>
            <a:r>
              <a:rPr lang="nb-NO" sz="1400" b="1" dirty="0">
                <a:latin typeface="+mj-lt"/>
              </a:rPr>
              <a:t>Dette er et praktisk verksted fra problem til en presentasjon av første forslag på løsning – ikke er dypdykk</a:t>
            </a:r>
            <a:endParaRPr lang="nb-NO" sz="1400" b="1" dirty="0">
              <a:latin typeface="+mj-lt"/>
              <a:cs typeface="Arial"/>
            </a:endParaRPr>
          </a:p>
        </p:txBody>
      </p:sp>
      <p:sp>
        <p:nvSpPr>
          <p:cNvPr id="68" name="Oval 67">
            <a:extLst>
              <a:ext uri="{FF2B5EF4-FFF2-40B4-BE49-F238E27FC236}">
                <a16:creationId xmlns:a16="http://schemas.microsoft.com/office/drawing/2014/main" id="{3E6D25B5-5734-288A-C138-FC1E6467D0C7}"/>
              </a:ext>
            </a:extLst>
          </p:cNvPr>
          <p:cNvSpPr/>
          <p:nvPr/>
        </p:nvSpPr>
        <p:spPr>
          <a:xfrm>
            <a:off x="9456891" y="2468518"/>
            <a:ext cx="994740" cy="9947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grpSp>
        <p:nvGrpSpPr>
          <p:cNvPr id="20" name="Group 19">
            <a:extLst>
              <a:ext uri="{FF2B5EF4-FFF2-40B4-BE49-F238E27FC236}">
                <a16:creationId xmlns:a16="http://schemas.microsoft.com/office/drawing/2014/main" id="{B6C607F4-399E-DF41-1178-927B209C85CA}"/>
              </a:ext>
            </a:extLst>
          </p:cNvPr>
          <p:cNvGrpSpPr/>
          <p:nvPr/>
        </p:nvGrpSpPr>
        <p:grpSpPr>
          <a:xfrm>
            <a:off x="8266789" y="2557092"/>
            <a:ext cx="2186558" cy="2113089"/>
            <a:chOff x="8988238" y="3125427"/>
            <a:chExt cx="3660266" cy="3537279"/>
          </a:xfrm>
          <a:noFill/>
        </p:grpSpPr>
        <p:sp>
          <p:nvSpPr>
            <p:cNvPr id="21" name="Free Form 3">
              <a:extLst>
                <a:ext uri="{FF2B5EF4-FFF2-40B4-BE49-F238E27FC236}">
                  <a16:creationId xmlns:a16="http://schemas.microsoft.com/office/drawing/2014/main" id="{07BC746A-9CF3-FD82-3D03-3A9C2CC87454}"/>
                </a:ext>
              </a:extLst>
            </p:cNvPr>
            <p:cNvSpPr/>
            <p:nvPr/>
          </p:nvSpPr>
          <p:spPr>
            <a:xfrm>
              <a:off x="9287209" y="3787974"/>
              <a:ext cx="2154580" cy="2820073"/>
            </a:xfrm>
            <a:custGeom>
              <a:avLst/>
              <a:gdLst/>
              <a:ahLst/>
              <a:cxnLst/>
              <a:rect l="0" t="0" r="0" b="0"/>
              <a:pathLst>
                <a:path w="2154580" h="2820073">
                  <a:moveTo>
                    <a:pt x="2154580" y="1315897"/>
                  </a:moveTo>
                  <a:cubicBezTo>
                    <a:pt x="2070036" y="1562785"/>
                    <a:pt x="1992972" y="1809800"/>
                    <a:pt x="1925408" y="2067775"/>
                  </a:cubicBezTo>
                  <a:cubicBezTo>
                    <a:pt x="1901647" y="2014181"/>
                    <a:pt x="1853679" y="1980463"/>
                    <a:pt x="1852561" y="1921052"/>
                  </a:cubicBezTo>
                  <a:cubicBezTo>
                    <a:pt x="1852383" y="1911908"/>
                    <a:pt x="1843938" y="1902587"/>
                    <a:pt x="1838375" y="1893938"/>
                  </a:cubicBezTo>
                  <a:cubicBezTo>
                    <a:pt x="1798485" y="1831911"/>
                    <a:pt x="1760131" y="1768779"/>
                    <a:pt x="1717611" y="1708594"/>
                  </a:cubicBezTo>
                  <a:cubicBezTo>
                    <a:pt x="1692376" y="1672856"/>
                    <a:pt x="1659369" y="1642719"/>
                    <a:pt x="1632089" y="1608289"/>
                  </a:cubicBezTo>
                  <a:cubicBezTo>
                    <a:pt x="1621078" y="1594396"/>
                    <a:pt x="1614957" y="1576171"/>
                    <a:pt x="1608518" y="1559204"/>
                  </a:cubicBezTo>
                  <a:cubicBezTo>
                    <a:pt x="1599069" y="1534312"/>
                    <a:pt x="1576171" y="1519516"/>
                    <a:pt x="1556130" y="1527251"/>
                  </a:cubicBezTo>
                  <a:cubicBezTo>
                    <a:pt x="1529397" y="1537576"/>
                    <a:pt x="1521828" y="1557388"/>
                    <a:pt x="1533766" y="1585722"/>
                  </a:cubicBezTo>
                  <a:cubicBezTo>
                    <a:pt x="1537334" y="1594205"/>
                    <a:pt x="1541145" y="1602600"/>
                    <a:pt x="1544231" y="1611249"/>
                  </a:cubicBezTo>
                  <a:cubicBezTo>
                    <a:pt x="1551508" y="1631581"/>
                    <a:pt x="1544840" y="1641335"/>
                    <a:pt x="1522501" y="1642275"/>
                  </a:cubicBezTo>
                  <a:cubicBezTo>
                    <a:pt x="1480007" y="1644053"/>
                    <a:pt x="1437576" y="1647164"/>
                    <a:pt x="1395133" y="1649971"/>
                  </a:cubicBezTo>
                  <a:cubicBezTo>
                    <a:pt x="1386065" y="1650568"/>
                    <a:pt x="1375257" y="1649399"/>
                    <a:pt x="1368298" y="1653832"/>
                  </a:cubicBezTo>
                  <a:cubicBezTo>
                    <a:pt x="1322184" y="1683194"/>
                    <a:pt x="1272489" y="1678190"/>
                    <a:pt x="1221930" y="1672945"/>
                  </a:cubicBezTo>
                  <a:cubicBezTo>
                    <a:pt x="1203312" y="1671015"/>
                    <a:pt x="1174648" y="1658277"/>
                    <a:pt x="1169314" y="1687372"/>
                  </a:cubicBezTo>
                  <a:cubicBezTo>
                    <a:pt x="1163815" y="1717306"/>
                    <a:pt x="1194625" y="1715300"/>
                    <a:pt x="1213319" y="1718081"/>
                  </a:cubicBezTo>
                  <a:cubicBezTo>
                    <a:pt x="1250048" y="1723516"/>
                    <a:pt x="1282509" y="1732089"/>
                    <a:pt x="1317574" y="1750440"/>
                  </a:cubicBezTo>
                  <a:cubicBezTo>
                    <a:pt x="1365478" y="1775510"/>
                    <a:pt x="1425905" y="1776844"/>
                    <a:pt x="1481099" y="1787728"/>
                  </a:cubicBezTo>
                  <a:cubicBezTo>
                    <a:pt x="1500238" y="1791500"/>
                    <a:pt x="1519758" y="1793328"/>
                    <a:pt x="1539087" y="1796135"/>
                  </a:cubicBezTo>
                  <a:cubicBezTo>
                    <a:pt x="1574228" y="1801228"/>
                    <a:pt x="1568069" y="1836242"/>
                    <a:pt x="1581530" y="1856727"/>
                  </a:cubicBezTo>
                  <a:cubicBezTo>
                    <a:pt x="1594967" y="1877187"/>
                    <a:pt x="1598980" y="1903818"/>
                    <a:pt x="1612417" y="1924291"/>
                  </a:cubicBezTo>
                  <a:cubicBezTo>
                    <a:pt x="1680629" y="2028253"/>
                    <a:pt x="1751520" y="2130475"/>
                    <a:pt x="1819338" y="2234691"/>
                  </a:cubicBezTo>
                  <a:cubicBezTo>
                    <a:pt x="1841753" y="2269147"/>
                    <a:pt x="1857108" y="2308123"/>
                    <a:pt x="1877034" y="2344292"/>
                  </a:cubicBezTo>
                  <a:cubicBezTo>
                    <a:pt x="1889671" y="2367203"/>
                    <a:pt x="1903222" y="2390025"/>
                    <a:pt x="1919579" y="2410294"/>
                  </a:cubicBezTo>
                  <a:cubicBezTo>
                    <a:pt x="1926043" y="2418295"/>
                    <a:pt x="1941220" y="2419273"/>
                    <a:pt x="1961718" y="2426919"/>
                  </a:cubicBezTo>
                  <a:cubicBezTo>
                    <a:pt x="1957704" y="2442057"/>
                    <a:pt x="1951748" y="2461056"/>
                    <a:pt x="1948078" y="2480475"/>
                  </a:cubicBezTo>
                  <a:cubicBezTo>
                    <a:pt x="1946795" y="2487269"/>
                    <a:pt x="1949094" y="2496858"/>
                    <a:pt x="1953463" y="2502065"/>
                  </a:cubicBezTo>
                  <a:cubicBezTo>
                    <a:pt x="1959114" y="2508808"/>
                    <a:pt x="1968461" y="2512428"/>
                    <a:pt x="1976208" y="2517406"/>
                  </a:cubicBezTo>
                  <a:cubicBezTo>
                    <a:pt x="2008314" y="2537993"/>
                    <a:pt x="2032050" y="2564980"/>
                    <a:pt x="2052078" y="2598254"/>
                  </a:cubicBezTo>
                  <a:cubicBezTo>
                    <a:pt x="2073782" y="2634297"/>
                    <a:pt x="2104034" y="2665209"/>
                    <a:pt x="2132749" y="2701099"/>
                  </a:cubicBezTo>
                  <a:cubicBezTo>
                    <a:pt x="2078697" y="2692438"/>
                    <a:pt x="2038883" y="2661373"/>
                    <a:pt x="2003983" y="2626398"/>
                  </a:cubicBezTo>
                  <a:cubicBezTo>
                    <a:pt x="1952802" y="2575102"/>
                    <a:pt x="1905812" y="2519616"/>
                    <a:pt x="1857362" y="2465628"/>
                  </a:cubicBezTo>
                  <a:cubicBezTo>
                    <a:pt x="1805787" y="2408186"/>
                    <a:pt x="1753641" y="2351201"/>
                    <a:pt x="1703641" y="2292413"/>
                  </a:cubicBezTo>
                  <a:cubicBezTo>
                    <a:pt x="1680832" y="2265603"/>
                    <a:pt x="1662569" y="2234933"/>
                    <a:pt x="1635340" y="2196185"/>
                  </a:cubicBezTo>
                  <a:cubicBezTo>
                    <a:pt x="1642694" y="2332545"/>
                    <a:pt x="1649539" y="2459774"/>
                    <a:pt x="1656499" y="2588844"/>
                  </a:cubicBezTo>
                  <a:cubicBezTo>
                    <a:pt x="1495336" y="2611894"/>
                    <a:pt x="1332077" y="2619946"/>
                    <a:pt x="1168844" y="2607551"/>
                  </a:cubicBezTo>
                  <a:cubicBezTo>
                    <a:pt x="1110475" y="2603118"/>
                    <a:pt x="1057541" y="2618016"/>
                    <a:pt x="1003147" y="2628518"/>
                  </a:cubicBezTo>
                  <a:cubicBezTo>
                    <a:pt x="763917" y="2674721"/>
                    <a:pt x="525043" y="2722841"/>
                    <a:pt x="286245" y="2771254"/>
                  </a:cubicBezTo>
                  <a:cubicBezTo>
                    <a:pt x="218109" y="2785071"/>
                    <a:pt x="150736" y="2802610"/>
                    <a:pt x="82803" y="2817456"/>
                  </a:cubicBezTo>
                  <a:cubicBezTo>
                    <a:pt x="70827" y="2820073"/>
                    <a:pt x="57784" y="2817825"/>
                    <a:pt x="44208" y="2817825"/>
                  </a:cubicBezTo>
                  <a:cubicBezTo>
                    <a:pt x="114" y="2733154"/>
                    <a:pt x="0" y="2642971"/>
                    <a:pt x="2501" y="2550261"/>
                  </a:cubicBezTo>
                  <a:cubicBezTo>
                    <a:pt x="6794" y="2391194"/>
                    <a:pt x="28816" y="2234806"/>
                    <a:pt x="60604" y="2079599"/>
                  </a:cubicBezTo>
                  <a:cubicBezTo>
                    <a:pt x="81927" y="1975510"/>
                    <a:pt x="110909" y="1872957"/>
                    <a:pt x="131673" y="1768767"/>
                  </a:cubicBezTo>
                  <a:cubicBezTo>
                    <a:pt x="146443" y="1694738"/>
                    <a:pt x="149364" y="1618322"/>
                    <a:pt x="164693" y="1544434"/>
                  </a:cubicBezTo>
                  <a:cubicBezTo>
                    <a:pt x="179463" y="1473301"/>
                    <a:pt x="202882" y="1403921"/>
                    <a:pt x="223850" y="1334160"/>
                  </a:cubicBezTo>
                  <a:cubicBezTo>
                    <a:pt x="226580" y="1325067"/>
                    <a:pt x="236054" y="1313459"/>
                    <a:pt x="244513" y="1311338"/>
                  </a:cubicBezTo>
                  <a:cubicBezTo>
                    <a:pt x="308597" y="1295247"/>
                    <a:pt x="373075" y="1280579"/>
                    <a:pt x="437705" y="1266774"/>
                  </a:cubicBezTo>
                  <a:cubicBezTo>
                    <a:pt x="482371" y="1257236"/>
                    <a:pt x="527227" y="1246822"/>
                    <a:pt x="572528" y="1242758"/>
                  </a:cubicBezTo>
                  <a:cubicBezTo>
                    <a:pt x="592416" y="1240967"/>
                    <a:pt x="614095" y="1252867"/>
                    <a:pt x="634149" y="1260640"/>
                  </a:cubicBezTo>
                  <a:cubicBezTo>
                    <a:pt x="657021" y="1269504"/>
                    <a:pt x="676922" y="1268920"/>
                    <a:pt x="698906" y="1255852"/>
                  </a:cubicBezTo>
                  <a:cubicBezTo>
                    <a:pt x="833996" y="1175626"/>
                    <a:pt x="969733" y="1096505"/>
                    <a:pt x="1105293" y="1017079"/>
                  </a:cubicBezTo>
                  <a:cubicBezTo>
                    <a:pt x="1116177" y="1010704"/>
                    <a:pt x="1127112" y="1004290"/>
                    <a:pt x="1138504" y="998931"/>
                  </a:cubicBezTo>
                  <a:cubicBezTo>
                    <a:pt x="1157871" y="989825"/>
                    <a:pt x="1177340" y="982472"/>
                    <a:pt x="1165085" y="953528"/>
                  </a:cubicBezTo>
                  <a:cubicBezTo>
                    <a:pt x="1163256" y="949210"/>
                    <a:pt x="1176045" y="932916"/>
                    <a:pt x="1183932" y="931303"/>
                  </a:cubicBezTo>
                  <a:cubicBezTo>
                    <a:pt x="1217485" y="924445"/>
                    <a:pt x="1251648" y="920089"/>
                    <a:pt x="1285786" y="916800"/>
                  </a:cubicBezTo>
                  <a:cubicBezTo>
                    <a:pt x="1301267" y="915301"/>
                    <a:pt x="1311655" y="914222"/>
                    <a:pt x="1312735" y="894511"/>
                  </a:cubicBezTo>
                  <a:cubicBezTo>
                    <a:pt x="1319428" y="771829"/>
                    <a:pt x="1327645" y="649224"/>
                    <a:pt x="1334109" y="526529"/>
                  </a:cubicBezTo>
                  <a:cubicBezTo>
                    <a:pt x="1335239" y="505104"/>
                    <a:pt x="1331137" y="483273"/>
                    <a:pt x="1328242" y="461784"/>
                  </a:cubicBezTo>
                  <a:cubicBezTo>
                    <a:pt x="1323606" y="427494"/>
                    <a:pt x="1303743" y="406336"/>
                    <a:pt x="1270596" y="396316"/>
                  </a:cubicBezTo>
                  <a:cubicBezTo>
                    <a:pt x="1259801" y="393052"/>
                    <a:pt x="1248613" y="388061"/>
                    <a:pt x="1240053" y="380911"/>
                  </a:cubicBezTo>
                  <a:cubicBezTo>
                    <a:pt x="1216101" y="360908"/>
                    <a:pt x="1218577" y="340804"/>
                    <a:pt x="1247190" y="328587"/>
                  </a:cubicBezTo>
                  <a:cubicBezTo>
                    <a:pt x="1263878" y="321462"/>
                    <a:pt x="1270685" y="313118"/>
                    <a:pt x="1272794" y="293852"/>
                  </a:cubicBezTo>
                  <a:cubicBezTo>
                    <a:pt x="1282788" y="202412"/>
                    <a:pt x="1313052" y="119634"/>
                    <a:pt x="1385951" y="58038"/>
                  </a:cubicBezTo>
                  <a:cubicBezTo>
                    <a:pt x="1398092" y="47790"/>
                    <a:pt x="1411008" y="37325"/>
                    <a:pt x="1425346" y="30987"/>
                  </a:cubicBezTo>
                  <a:cubicBezTo>
                    <a:pt x="1495488" y="0"/>
                    <a:pt x="1521980" y="11836"/>
                    <a:pt x="1540687" y="84048"/>
                  </a:cubicBezTo>
                  <a:cubicBezTo>
                    <a:pt x="1577924" y="227876"/>
                    <a:pt x="1614589" y="371856"/>
                    <a:pt x="1649463" y="516267"/>
                  </a:cubicBezTo>
                  <a:cubicBezTo>
                    <a:pt x="1654263" y="536155"/>
                    <a:pt x="1649056" y="559066"/>
                    <a:pt x="1645805" y="580174"/>
                  </a:cubicBezTo>
                  <a:cubicBezTo>
                    <a:pt x="1634883" y="651192"/>
                    <a:pt x="1619656" y="721702"/>
                    <a:pt x="1612430" y="793051"/>
                  </a:cubicBezTo>
                  <a:cubicBezTo>
                    <a:pt x="1608950" y="827379"/>
                    <a:pt x="1619707" y="863142"/>
                    <a:pt x="1624749" y="904138"/>
                  </a:cubicBezTo>
                  <a:cubicBezTo>
                    <a:pt x="1685886" y="900125"/>
                    <a:pt x="1744129" y="896315"/>
                    <a:pt x="1800771" y="892606"/>
                  </a:cubicBezTo>
                  <a:cubicBezTo>
                    <a:pt x="1803476" y="900849"/>
                    <a:pt x="1805393" y="904303"/>
                    <a:pt x="1804695" y="904951"/>
                  </a:cubicBezTo>
                  <a:cubicBezTo>
                    <a:pt x="1774774" y="932573"/>
                    <a:pt x="1769186" y="968362"/>
                    <a:pt x="1770379" y="1006373"/>
                  </a:cubicBezTo>
                  <a:cubicBezTo>
                    <a:pt x="1770748" y="1018349"/>
                    <a:pt x="1767700" y="1033818"/>
                    <a:pt x="1773923" y="1041107"/>
                  </a:cubicBezTo>
                  <a:cubicBezTo>
                    <a:pt x="1778761" y="1046784"/>
                    <a:pt x="1795576" y="1042238"/>
                    <a:pt x="1811743" y="1042238"/>
                  </a:cubicBezTo>
                  <a:cubicBezTo>
                    <a:pt x="1774063" y="1145819"/>
                    <a:pt x="1766074" y="1270558"/>
                    <a:pt x="1628140" y="1307426"/>
                  </a:cubicBezTo>
                  <a:cubicBezTo>
                    <a:pt x="1633232" y="1395437"/>
                    <a:pt x="1638300" y="1483207"/>
                    <a:pt x="1643595" y="1574901"/>
                  </a:cubicBezTo>
                  <a:cubicBezTo>
                    <a:pt x="1720189" y="1540522"/>
                    <a:pt x="1789480" y="1561211"/>
                    <a:pt x="1858263" y="1590128"/>
                  </a:cubicBezTo>
                  <a:cubicBezTo>
                    <a:pt x="1877212" y="1598091"/>
                    <a:pt x="1897113" y="1603819"/>
                    <a:pt x="1916633" y="1610410"/>
                  </a:cubicBezTo>
                  <a:cubicBezTo>
                    <a:pt x="1968703" y="1628000"/>
                    <a:pt x="1969731" y="1628597"/>
                    <a:pt x="1998802" y="1581226"/>
                  </a:cubicBezTo>
                  <a:cubicBezTo>
                    <a:pt x="2018576" y="1549006"/>
                    <a:pt x="2033854" y="1514055"/>
                    <a:pt x="2053145" y="1481505"/>
                  </a:cubicBezTo>
                  <a:cubicBezTo>
                    <a:pt x="2086127" y="1425816"/>
                    <a:pt x="2120684" y="1371053"/>
                    <a:pt x="2154580" y="1315897"/>
                  </a:cubicBezTo>
                  <a:close/>
                  <a:moveTo>
                    <a:pt x="103924" y="1992985"/>
                  </a:moveTo>
                  <a:cubicBezTo>
                    <a:pt x="52679" y="2217775"/>
                    <a:pt x="17411" y="2438895"/>
                    <a:pt x="26098" y="2664917"/>
                  </a:cubicBezTo>
                  <a:cubicBezTo>
                    <a:pt x="27381" y="2698153"/>
                    <a:pt x="37401" y="2731058"/>
                    <a:pt x="42862" y="2761322"/>
                  </a:cubicBezTo>
                  <a:cubicBezTo>
                    <a:pt x="63080" y="2506941"/>
                    <a:pt x="83311" y="2252357"/>
                    <a:pt x="103924" y="1992985"/>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dirty="0"/>
            </a:p>
          </p:txBody>
        </p:sp>
        <p:sp>
          <p:nvSpPr>
            <p:cNvPr id="22" name="Free Form 4">
              <a:extLst>
                <a:ext uri="{FF2B5EF4-FFF2-40B4-BE49-F238E27FC236}">
                  <a16:creationId xmlns:a16="http://schemas.microsoft.com/office/drawing/2014/main" id="{D5AF2823-9CE5-881D-11FE-A75A3807828C}"/>
                </a:ext>
              </a:extLst>
            </p:cNvPr>
            <p:cNvSpPr/>
            <p:nvPr/>
          </p:nvSpPr>
          <p:spPr>
            <a:xfrm>
              <a:off x="11304459" y="4179708"/>
              <a:ext cx="1338300" cy="2457920"/>
            </a:xfrm>
            <a:custGeom>
              <a:avLst/>
              <a:gdLst/>
              <a:ahLst/>
              <a:cxnLst/>
              <a:rect l="0" t="0" r="0" b="0"/>
              <a:pathLst>
                <a:path w="1338300" h="2457919">
                  <a:moveTo>
                    <a:pt x="871410" y="852322"/>
                  </a:moveTo>
                  <a:cubicBezTo>
                    <a:pt x="963688" y="867511"/>
                    <a:pt x="1057046" y="884910"/>
                    <a:pt x="1151077" y="897420"/>
                  </a:cubicBezTo>
                  <a:cubicBezTo>
                    <a:pt x="1192644" y="902957"/>
                    <a:pt x="1217282" y="924788"/>
                    <a:pt x="1228636" y="960373"/>
                  </a:cubicBezTo>
                  <a:cubicBezTo>
                    <a:pt x="1241082" y="999337"/>
                    <a:pt x="1250911" y="1040066"/>
                    <a:pt x="1254683" y="1080693"/>
                  </a:cubicBezTo>
                  <a:cubicBezTo>
                    <a:pt x="1262227" y="1161910"/>
                    <a:pt x="1264577" y="1243609"/>
                    <a:pt x="1269580" y="1325079"/>
                  </a:cubicBezTo>
                  <a:cubicBezTo>
                    <a:pt x="1280769" y="1507515"/>
                    <a:pt x="1291717" y="1689950"/>
                    <a:pt x="1303858" y="1872322"/>
                  </a:cubicBezTo>
                  <a:cubicBezTo>
                    <a:pt x="1312329" y="1999614"/>
                    <a:pt x="1323124" y="2126741"/>
                    <a:pt x="1331849" y="2254021"/>
                  </a:cubicBezTo>
                  <a:cubicBezTo>
                    <a:pt x="1335430" y="2306231"/>
                    <a:pt x="1336306" y="2358618"/>
                    <a:pt x="1338224" y="2410929"/>
                  </a:cubicBezTo>
                  <a:cubicBezTo>
                    <a:pt x="1338300" y="2412872"/>
                    <a:pt x="1336395" y="2414892"/>
                    <a:pt x="1334401" y="2418930"/>
                  </a:cubicBezTo>
                  <a:cubicBezTo>
                    <a:pt x="1259128" y="2426334"/>
                    <a:pt x="1182674" y="2433561"/>
                    <a:pt x="1106297" y="2441498"/>
                  </a:cubicBezTo>
                  <a:cubicBezTo>
                    <a:pt x="1078966" y="2444330"/>
                    <a:pt x="1051648" y="2448001"/>
                    <a:pt x="1024597" y="2452839"/>
                  </a:cubicBezTo>
                  <a:cubicBezTo>
                    <a:pt x="997292" y="2457716"/>
                    <a:pt x="978217" y="2457919"/>
                    <a:pt x="977163" y="2420378"/>
                  </a:cubicBezTo>
                  <a:cubicBezTo>
                    <a:pt x="975601" y="2364778"/>
                    <a:pt x="966711" y="2309393"/>
                    <a:pt x="964653" y="2253792"/>
                  </a:cubicBezTo>
                  <a:cubicBezTo>
                    <a:pt x="962952" y="2207818"/>
                    <a:pt x="950239" y="2188336"/>
                    <a:pt x="901585" y="2179294"/>
                  </a:cubicBezTo>
                  <a:cubicBezTo>
                    <a:pt x="867803" y="2173008"/>
                    <a:pt x="833513" y="2168067"/>
                    <a:pt x="799236" y="2166150"/>
                  </a:cubicBezTo>
                  <a:cubicBezTo>
                    <a:pt x="725665" y="2162060"/>
                    <a:pt x="651662" y="2163597"/>
                    <a:pt x="578383" y="2156841"/>
                  </a:cubicBezTo>
                  <a:cubicBezTo>
                    <a:pt x="470001" y="2146871"/>
                    <a:pt x="362127" y="2131339"/>
                    <a:pt x="253949" y="2119020"/>
                  </a:cubicBezTo>
                  <a:cubicBezTo>
                    <a:pt x="230047" y="2116289"/>
                    <a:pt x="205613" y="2115311"/>
                    <a:pt x="181724" y="2117242"/>
                  </a:cubicBezTo>
                  <a:cubicBezTo>
                    <a:pt x="173824" y="2117890"/>
                    <a:pt x="166877" y="2130247"/>
                    <a:pt x="157365" y="2139264"/>
                  </a:cubicBezTo>
                  <a:cubicBezTo>
                    <a:pt x="156514" y="2126119"/>
                    <a:pt x="155701" y="2113610"/>
                    <a:pt x="154470" y="2094395"/>
                  </a:cubicBezTo>
                  <a:cubicBezTo>
                    <a:pt x="104787" y="2098192"/>
                    <a:pt x="55968" y="2101938"/>
                    <a:pt x="0" y="2106231"/>
                  </a:cubicBezTo>
                  <a:cubicBezTo>
                    <a:pt x="4013" y="2038769"/>
                    <a:pt x="5867" y="1973668"/>
                    <a:pt x="12077" y="1908975"/>
                  </a:cubicBezTo>
                  <a:cubicBezTo>
                    <a:pt x="38074" y="1637880"/>
                    <a:pt x="109766" y="1375994"/>
                    <a:pt x="177419" y="1113561"/>
                  </a:cubicBezTo>
                  <a:cubicBezTo>
                    <a:pt x="199136" y="1029322"/>
                    <a:pt x="233908" y="948474"/>
                    <a:pt x="261023" y="865530"/>
                  </a:cubicBezTo>
                  <a:cubicBezTo>
                    <a:pt x="266293" y="849375"/>
                    <a:pt x="263778" y="830681"/>
                    <a:pt x="260857" y="812672"/>
                  </a:cubicBezTo>
                  <a:cubicBezTo>
                    <a:pt x="291769" y="775969"/>
                    <a:pt x="332663" y="791006"/>
                    <a:pt x="374434" y="798461"/>
                  </a:cubicBezTo>
                  <a:cubicBezTo>
                    <a:pt x="420408" y="806653"/>
                    <a:pt x="467296" y="810171"/>
                    <a:pt x="513918" y="814171"/>
                  </a:cubicBezTo>
                  <a:cubicBezTo>
                    <a:pt x="537984" y="816241"/>
                    <a:pt x="552018" y="805891"/>
                    <a:pt x="561213" y="780262"/>
                  </a:cubicBezTo>
                  <a:cubicBezTo>
                    <a:pt x="587082" y="708202"/>
                    <a:pt x="615315" y="636790"/>
                    <a:pt x="646798" y="567016"/>
                  </a:cubicBezTo>
                  <a:cubicBezTo>
                    <a:pt x="661187" y="535101"/>
                    <a:pt x="666737" y="504609"/>
                    <a:pt x="658596" y="471843"/>
                  </a:cubicBezTo>
                  <a:cubicBezTo>
                    <a:pt x="630593" y="359092"/>
                    <a:pt x="653148" y="250456"/>
                    <a:pt x="688860" y="144437"/>
                  </a:cubicBezTo>
                  <a:cubicBezTo>
                    <a:pt x="709599" y="82842"/>
                    <a:pt x="755230" y="37096"/>
                    <a:pt x="812304" y="5867"/>
                  </a:cubicBezTo>
                  <a:cubicBezTo>
                    <a:pt x="823048" y="0"/>
                    <a:pt x="843330" y="4495"/>
                    <a:pt x="856157" y="10617"/>
                  </a:cubicBezTo>
                  <a:cubicBezTo>
                    <a:pt x="956970" y="58648"/>
                    <a:pt x="992606" y="153009"/>
                    <a:pt x="1023835" y="250228"/>
                  </a:cubicBezTo>
                  <a:cubicBezTo>
                    <a:pt x="1026566" y="258737"/>
                    <a:pt x="1031443" y="266560"/>
                    <a:pt x="1036307" y="276783"/>
                  </a:cubicBezTo>
                  <a:cubicBezTo>
                    <a:pt x="1063282" y="264007"/>
                    <a:pt x="1088364" y="251104"/>
                    <a:pt x="1114234" y="240055"/>
                  </a:cubicBezTo>
                  <a:cubicBezTo>
                    <a:pt x="1190167" y="207619"/>
                    <a:pt x="1234808" y="227406"/>
                    <a:pt x="1259471" y="306069"/>
                  </a:cubicBezTo>
                  <a:cubicBezTo>
                    <a:pt x="1290116" y="403821"/>
                    <a:pt x="1285417" y="499084"/>
                    <a:pt x="1227480" y="586219"/>
                  </a:cubicBezTo>
                  <a:cubicBezTo>
                    <a:pt x="1178191" y="660361"/>
                    <a:pt x="1082941" y="656793"/>
                    <a:pt x="1037615" y="579793"/>
                  </a:cubicBezTo>
                  <a:cubicBezTo>
                    <a:pt x="1023327" y="555523"/>
                    <a:pt x="1014526" y="527545"/>
                    <a:pt x="1006373" y="500316"/>
                  </a:cubicBezTo>
                  <a:cubicBezTo>
                    <a:pt x="998232" y="473163"/>
                    <a:pt x="994054" y="444830"/>
                    <a:pt x="986955" y="411429"/>
                  </a:cubicBezTo>
                  <a:cubicBezTo>
                    <a:pt x="946848" y="425615"/>
                    <a:pt x="903808" y="435305"/>
                    <a:pt x="867460" y="456488"/>
                  </a:cubicBezTo>
                  <a:cubicBezTo>
                    <a:pt x="853274" y="464756"/>
                    <a:pt x="848131" y="499173"/>
                    <a:pt x="849210" y="521169"/>
                  </a:cubicBezTo>
                  <a:cubicBezTo>
                    <a:pt x="854519" y="629043"/>
                    <a:pt x="863307" y="736739"/>
                    <a:pt x="871410" y="85232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dirty="0"/>
            </a:p>
          </p:txBody>
        </p:sp>
        <p:sp>
          <p:nvSpPr>
            <p:cNvPr id="25" name="Free Form 5">
              <a:extLst>
                <a:ext uri="{FF2B5EF4-FFF2-40B4-BE49-F238E27FC236}">
                  <a16:creationId xmlns:a16="http://schemas.microsoft.com/office/drawing/2014/main" id="{862C2C34-E42B-900C-3EDF-3B293C039D78}"/>
                </a:ext>
              </a:extLst>
            </p:cNvPr>
            <p:cNvSpPr/>
            <p:nvPr/>
          </p:nvSpPr>
          <p:spPr>
            <a:xfrm>
              <a:off x="9418181" y="4192148"/>
              <a:ext cx="579552" cy="829703"/>
            </a:xfrm>
            <a:custGeom>
              <a:avLst/>
              <a:gdLst/>
              <a:ahLst/>
              <a:cxnLst/>
              <a:rect l="0" t="0" r="0" b="0"/>
              <a:pathLst>
                <a:path w="579551" h="829703">
                  <a:moveTo>
                    <a:pt x="475970" y="130098"/>
                  </a:moveTo>
                  <a:cubicBezTo>
                    <a:pt x="487743" y="115341"/>
                    <a:pt x="499211" y="100939"/>
                    <a:pt x="510692" y="86537"/>
                  </a:cubicBezTo>
                  <a:cubicBezTo>
                    <a:pt x="523417" y="100304"/>
                    <a:pt x="537400" y="113131"/>
                    <a:pt x="548640" y="128015"/>
                  </a:cubicBezTo>
                  <a:cubicBezTo>
                    <a:pt x="579551" y="168960"/>
                    <a:pt x="575094" y="216903"/>
                    <a:pt x="572046" y="263867"/>
                  </a:cubicBezTo>
                  <a:cubicBezTo>
                    <a:pt x="571474" y="272846"/>
                    <a:pt x="563397" y="281355"/>
                    <a:pt x="558673" y="290296"/>
                  </a:cubicBezTo>
                  <a:cubicBezTo>
                    <a:pt x="545452" y="284518"/>
                    <a:pt x="535317" y="280085"/>
                    <a:pt x="521741" y="274142"/>
                  </a:cubicBezTo>
                  <a:cubicBezTo>
                    <a:pt x="469163" y="456653"/>
                    <a:pt x="431457" y="637793"/>
                    <a:pt x="477126" y="828065"/>
                  </a:cubicBezTo>
                  <a:cubicBezTo>
                    <a:pt x="471157" y="828611"/>
                    <a:pt x="465188" y="829157"/>
                    <a:pt x="459219" y="829703"/>
                  </a:cubicBezTo>
                  <a:cubicBezTo>
                    <a:pt x="437591" y="788149"/>
                    <a:pt x="450380" y="725716"/>
                    <a:pt x="387121" y="710539"/>
                  </a:cubicBezTo>
                  <a:cubicBezTo>
                    <a:pt x="365582" y="729221"/>
                    <a:pt x="362432" y="726071"/>
                    <a:pt x="344995" y="668629"/>
                  </a:cubicBezTo>
                  <a:cubicBezTo>
                    <a:pt x="325780" y="660031"/>
                    <a:pt x="305650" y="657021"/>
                    <a:pt x="303390" y="648982"/>
                  </a:cubicBezTo>
                  <a:cubicBezTo>
                    <a:pt x="293357" y="613435"/>
                    <a:pt x="268782" y="593229"/>
                    <a:pt x="237274" y="583222"/>
                  </a:cubicBezTo>
                  <a:cubicBezTo>
                    <a:pt x="199135" y="571106"/>
                    <a:pt x="207403" y="535063"/>
                    <a:pt x="194119" y="510514"/>
                  </a:cubicBezTo>
                  <a:cubicBezTo>
                    <a:pt x="185204" y="494055"/>
                    <a:pt x="181838" y="474599"/>
                    <a:pt x="175272" y="454278"/>
                  </a:cubicBezTo>
                  <a:cubicBezTo>
                    <a:pt x="164960" y="459981"/>
                    <a:pt x="156972" y="464083"/>
                    <a:pt x="149288" y="468706"/>
                  </a:cubicBezTo>
                  <a:cubicBezTo>
                    <a:pt x="127088" y="482066"/>
                    <a:pt x="113880" y="473646"/>
                    <a:pt x="102463" y="452551"/>
                  </a:cubicBezTo>
                  <a:cubicBezTo>
                    <a:pt x="79121" y="409422"/>
                    <a:pt x="54914" y="366712"/>
                    <a:pt x="29464" y="324802"/>
                  </a:cubicBezTo>
                  <a:cubicBezTo>
                    <a:pt x="11671" y="295490"/>
                    <a:pt x="0" y="268084"/>
                    <a:pt x="25780" y="236791"/>
                  </a:cubicBezTo>
                  <a:cubicBezTo>
                    <a:pt x="32461" y="228688"/>
                    <a:pt x="35102" y="215518"/>
                    <a:pt x="35699" y="204457"/>
                  </a:cubicBezTo>
                  <a:cubicBezTo>
                    <a:pt x="38201" y="157683"/>
                    <a:pt x="75488" y="127038"/>
                    <a:pt x="90271" y="85686"/>
                  </a:cubicBezTo>
                  <a:cubicBezTo>
                    <a:pt x="95123" y="72097"/>
                    <a:pt x="117309" y="64427"/>
                    <a:pt x="132003" y="54711"/>
                  </a:cubicBezTo>
                  <a:cubicBezTo>
                    <a:pt x="152222" y="41338"/>
                    <a:pt x="172402" y="27787"/>
                    <a:pt x="193497" y="15887"/>
                  </a:cubicBezTo>
                  <a:cubicBezTo>
                    <a:pt x="205562" y="9080"/>
                    <a:pt x="220002" y="0"/>
                    <a:pt x="232308" y="1384"/>
                  </a:cubicBezTo>
                  <a:cubicBezTo>
                    <a:pt x="262724" y="4800"/>
                    <a:pt x="292506" y="13830"/>
                    <a:pt x="322592" y="20307"/>
                  </a:cubicBezTo>
                  <a:cubicBezTo>
                    <a:pt x="354596" y="27203"/>
                    <a:pt x="375691" y="46583"/>
                    <a:pt x="386143" y="76974"/>
                  </a:cubicBezTo>
                  <a:cubicBezTo>
                    <a:pt x="392328" y="94919"/>
                    <a:pt x="401243" y="103212"/>
                    <a:pt x="422198" y="106032"/>
                  </a:cubicBezTo>
                  <a:cubicBezTo>
                    <a:pt x="442404" y="108750"/>
                    <a:pt x="461060" y="123012"/>
                    <a:pt x="475970" y="130098"/>
                  </a:cubicBezTo>
                  <a:close/>
                  <a:moveTo>
                    <a:pt x="460921" y="365925"/>
                  </a:moveTo>
                  <a:cubicBezTo>
                    <a:pt x="453631" y="422821"/>
                    <a:pt x="446354" y="479717"/>
                    <a:pt x="439064" y="536613"/>
                  </a:cubicBezTo>
                  <a:cubicBezTo>
                    <a:pt x="441934" y="536955"/>
                    <a:pt x="444792" y="537298"/>
                    <a:pt x="447662" y="537641"/>
                  </a:cubicBezTo>
                  <a:cubicBezTo>
                    <a:pt x="451180" y="480313"/>
                    <a:pt x="486638" y="426694"/>
                    <a:pt x="460921" y="365925"/>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dirty="0"/>
            </a:p>
          </p:txBody>
        </p:sp>
        <p:sp>
          <p:nvSpPr>
            <p:cNvPr id="26" name="Free Form 6">
              <a:extLst>
                <a:ext uri="{FF2B5EF4-FFF2-40B4-BE49-F238E27FC236}">
                  <a16:creationId xmlns:a16="http://schemas.microsoft.com/office/drawing/2014/main" id="{486C1824-C470-28CC-0CD1-4A412BA4F81A}"/>
                </a:ext>
              </a:extLst>
            </p:cNvPr>
            <p:cNvSpPr/>
            <p:nvPr/>
          </p:nvSpPr>
          <p:spPr>
            <a:xfrm>
              <a:off x="8988238" y="3125427"/>
              <a:ext cx="3660266" cy="3537279"/>
            </a:xfrm>
            <a:custGeom>
              <a:avLst/>
              <a:gdLst/>
              <a:ahLst/>
              <a:cxnLst/>
              <a:rect l="0" t="0" r="0" b="0"/>
              <a:pathLst>
                <a:path w="3660267" h="3537280">
                  <a:moveTo>
                    <a:pt x="3038246" y="1119454"/>
                  </a:moveTo>
                  <a:cubicBezTo>
                    <a:pt x="3068459" y="1090714"/>
                    <a:pt x="3095802" y="1057808"/>
                    <a:pt x="3129762" y="1034529"/>
                  </a:cubicBezTo>
                  <a:cubicBezTo>
                    <a:pt x="3158324" y="1014958"/>
                    <a:pt x="3232264" y="1049718"/>
                    <a:pt x="3265665" y="1092644"/>
                  </a:cubicBezTo>
                  <a:cubicBezTo>
                    <a:pt x="3315055" y="1156131"/>
                    <a:pt x="3357283" y="1222781"/>
                    <a:pt x="3346805" y="1313713"/>
                  </a:cubicBezTo>
                  <a:cubicBezTo>
                    <a:pt x="3376637" y="1301153"/>
                    <a:pt x="3401212" y="1289596"/>
                    <a:pt x="3426625" y="1280350"/>
                  </a:cubicBezTo>
                  <a:cubicBezTo>
                    <a:pt x="3492969" y="1256207"/>
                    <a:pt x="3539502" y="1271155"/>
                    <a:pt x="3576688" y="1331201"/>
                  </a:cubicBezTo>
                  <a:cubicBezTo>
                    <a:pt x="3608527" y="1382598"/>
                    <a:pt x="3620795" y="1440218"/>
                    <a:pt x="3610165" y="1499552"/>
                  </a:cubicBezTo>
                  <a:cubicBezTo>
                    <a:pt x="3597859" y="1568272"/>
                    <a:pt x="3573297" y="1632000"/>
                    <a:pt x="3513696" y="1676120"/>
                  </a:cubicBezTo>
                  <a:cubicBezTo>
                    <a:pt x="3456533" y="1718424"/>
                    <a:pt x="3411181" y="1715795"/>
                    <a:pt x="3360547" y="1665846"/>
                  </a:cubicBezTo>
                  <a:cubicBezTo>
                    <a:pt x="3313798" y="1619719"/>
                    <a:pt x="3296958" y="1569631"/>
                    <a:pt x="3299383" y="1479905"/>
                  </a:cubicBezTo>
                  <a:cubicBezTo>
                    <a:pt x="3266160" y="1489557"/>
                    <a:pt x="3233521" y="1497850"/>
                    <a:pt x="3201974" y="1509140"/>
                  </a:cubicBezTo>
                  <a:cubicBezTo>
                    <a:pt x="3195383" y="1511503"/>
                    <a:pt x="3188766" y="1525054"/>
                    <a:pt x="3188957" y="1533296"/>
                  </a:cubicBezTo>
                  <a:cubicBezTo>
                    <a:pt x="3190646" y="1604568"/>
                    <a:pt x="3194050" y="1675803"/>
                    <a:pt x="3196539" y="1747062"/>
                  </a:cubicBezTo>
                  <a:cubicBezTo>
                    <a:pt x="3197034" y="1761375"/>
                    <a:pt x="3193796" y="1776044"/>
                    <a:pt x="3195764" y="1790052"/>
                  </a:cubicBezTo>
                  <a:cubicBezTo>
                    <a:pt x="3200908" y="1826666"/>
                    <a:pt x="3207994" y="1863013"/>
                    <a:pt x="3214471" y="1900453"/>
                  </a:cubicBezTo>
                  <a:cubicBezTo>
                    <a:pt x="3315487" y="1913191"/>
                    <a:pt x="3412705" y="1925446"/>
                    <a:pt x="3509937" y="1937715"/>
                  </a:cubicBezTo>
                  <a:cubicBezTo>
                    <a:pt x="3511156" y="1941931"/>
                    <a:pt x="3512388" y="1946147"/>
                    <a:pt x="3513620" y="1950364"/>
                  </a:cubicBezTo>
                  <a:cubicBezTo>
                    <a:pt x="3495979" y="1958797"/>
                    <a:pt x="3478809" y="1968474"/>
                    <a:pt x="3460597" y="1975370"/>
                  </a:cubicBezTo>
                  <a:cubicBezTo>
                    <a:pt x="3426739" y="1988197"/>
                    <a:pt x="3389896" y="1995106"/>
                    <a:pt x="3358540" y="2012226"/>
                  </a:cubicBezTo>
                  <a:cubicBezTo>
                    <a:pt x="3300158" y="2044090"/>
                    <a:pt x="3284321" y="2103335"/>
                    <a:pt x="3279152" y="2163660"/>
                  </a:cubicBezTo>
                  <a:cubicBezTo>
                    <a:pt x="3262528" y="2357615"/>
                    <a:pt x="3258413" y="2551861"/>
                    <a:pt x="3270097" y="2746374"/>
                  </a:cubicBezTo>
                  <a:cubicBezTo>
                    <a:pt x="3272929" y="2793466"/>
                    <a:pt x="3270478" y="2840850"/>
                    <a:pt x="3271596" y="2888068"/>
                  </a:cubicBezTo>
                  <a:cubicBezTo>
                    <a:pt x="3273882" y="2984715"/>
                    <a:pt x="3275368" y="3081439"/>
                    <a:pt x="3280117" y="3177984"/>
                  </a:cubicBezTo>
                  <a:cubicBezTo>
                    <a:pt x="3285121" y="3279597"/>
                    <a:pt x="3293643" y="3381044"/>
                    <a:pt x="3300298" y="3482581"/>
                  </a:cubicBezTo>
                  <a:cubicBezTo>
                    <a:pt x="3300856" y="3491128"/>
                    <a:pt x="3299040" y="3499840"/>
                    <a:pt x="3292259" y="3508819"/>
                  </a:cubicBezTo>
                  <a:cubicBezTo>
                    <a:pt x="3270885" y="3443681"/>
                    <a:pt x="3291116" y="3374059"/>
                    <a:pt x="3268662" y="3308121"/>
                  </a:cubicBezTo>
                  <a:cubicBezTo>
                    <a:pt x="3006864" y="3299688"/>
                    <a:pt x="2741307" y="3291128"/>
                    <a:pt x="2472728" y="3282467"/>
                  </a:cubicBezTo>
                  <a:cubicBezTo>
                    <a:pt x="2467203" y="3314217"/>
                    <a:pt x="2461056" y="3349472"/>
                    <a:pt x="2453703" y="3391738"/>
                  </a:cubicBezTo>
                  <a:cubicBezTo>
                    <a:pt x="2398610" y="3324644"/>
                    <a:pt x="2324277" y="3340849"/>
                    <a:pt x="2259355" y="3332924"/>
                  </a:cubicBezTo>
                  <a:cubicBezTo>
                    <a:pt x="2153526" y="3320033"/>
                    <a:pt x="2046262" y="3319081"/>
                    <a:pt x="1939683" y="3311817"/>
                  </a:cubicBezTo>
                  <a:cubicBezTo>
                    <a:pt x="1931885" y="3311283"/>
                    <a:pt x="1919198" y="3301123"/>
                    <a:pt x="1918233" y="3294151"/>
                  </a:cubicBezTo>
                  <a:cubicBezTo>
                    <a:pt x="1909813" y="3232950"/>
                    <a:pt x="1902714" y="3171520"/>
                    <a:pt x="1896833" y="3110014"/>
                  </a:cubicBezTo>
                  <a:cubicBezTo>
                    <a:pt x="1887334" y="3010687"/>
                    <a:pt x="1878139" y="2911322"/>
                    <a:pt x="1870621" y="2811830"/>
                  </a:cubicBezTo>
                  <a:cubicBezTo>
                    <a:pt x="1866023" y="2751061"/>
                    <a:pt x="1865490" y="2689999"/>
                    <a:pt x="1861820" y="2629154"/>
                  </a:cubicBezTo>
                  <a:cubicBezTo>
                    <a:pt x="1858772" y="2578785"/>
                    <a:pt x="1852917" y="2528582"/>
                    <a:pt x="1850085" y="2478201"/>
                  </a:cubicBezTo>
                  <a:cubicBezTo>
                    <a:pt x="1848878" y="2456637"/>
                    <a:pt x="1838401" y="2448610"/>
                    <a:pt x="1818919" y="2445092"/>
                  </a:cubicBezTo>
                  <a:cubicBezTo>
                    <a:pt x="1747075" y="2432100"/>
                    <a:pt x="1674774" y="2420797"/>
                    <a:pt x="1603832" y="2403881"/>
                  </a:cubicBezTo>
                  <a:cubicBezTo>
                    <a:pt x="1552968" y="2391752"/>
                    <a:pt x="1503857" y="2372067"/>
                    <a:pt x="1454353" y="2354643"/>
                  </a:cubicBezTo>
                  <a:cubicBezTo>
                    <a:pt x="1448371" y="2352547"/>
                    <a:pt x="1441361" y="2343619"/>
                    <a:pt x="1441259" y="2337752"/>
                  </a:cubicBezTo>
                  <a:cubicBezTo>
                    <a:pt x="1441183" y="2333269"/>
                    <a:pt x="1450733" y="2325827"/>
                    <a:pt x="1456982" y="2324569"/>
                  </a:cubicBezTo>
                  <a:cubicBezTo>
                    <a:pt x="1474876" y="2320963"/>
                    <a:pt x="1493240" y="2319375"/>
                    <a:pt x="1511490" y="2317826"/>
                  </a:cubicBezTo>
                  <a:cubicBezTo>
                    <a:pt x="1608416" y="2309545"/>
                    <a:pt x="1705356" y="2301532"/>
                    <a:pt x="1797977" y="2293785"/>
                  </a:cubicBezTo>
                  <a:lnTo>
                    <a:pt x="1797977" y="1750479"/>
                  </a:lnTo>
                  <a:cubicBezTo>
                    <a:pt x="1763191" y="1780108"/>
                    <a:pt x="1736280" y="1806003"/>
                    <a:pt x="1705914" y="1826856"/>
                  </a:cubicBezTo>
                  <a:cubicBezTo>
                    <a:pt x="1698028" y="1832267"/>
                    <a:pt x="1675460" y="1826234"/>
                    <a:pt x="1666163" y="1818068"/>
                  </a:cubicBezTo>
                  <a:cubicBezTo>
                    <a:pt x="1608442" y="1767319"/>
                    <a:pt x="1551406" y="1715668"/>
                    <a:pt x="1496529" y="1661909"/>
                  </a:cubicBezTo>
                  <a:cubicBezTo>
                    <a:pt x="1458125" y="1624291"/>
                    <a:pt x="1469961" y="1620342"/>
                    <a:pt x="1418221" y="1651825"/>
                  </a:cubicBezTo>
                  <a:cubicBezTo>
                    <a:pt x="1285786" y="1732432"/>
                    <a:pt x="1154264" y="1814537"/>
                    <a:pt x="1022362" y="1896008"/>
                  </a:cubicBezTo>
                  <a:cubicBezTo>
                    <a:pt x="1014628" y="1900783"/>
                    <a:pt x="1006703" y="1905253"/>
                    <a:pt x="993165" y="1913229"/>
                  </a:cubicBezTo>
                  <a:cubicBezTo>
                    <a:pt x="1010259" y="1924532"/>
                    <a:pt x="1023518" y="1936686"/>
                    <a:pt x="1039152" y="1943049"/>
                  </a:cubicBezTo>
                  <a:cubicBezTo>
                    <a:pt x="1110399" y="1972068"/>
                    <a:pt x="1148499" y="2028405"/>
                    <a:pt x="1175626" y="2096935"/>
                  </a:cubicBezTo>
                  <a:cubicBezTo>
                    <a:pt x="1237094" y="2252205"/>
                    <a:pt x="1300264" y="2406815"/>
                    <a:pt x="1363522" y="2561386"/>
                  </a:cubicBezTo>
                  <a:cubicBezTo>
                    <a:pt x="1433652" y="2732760"/>
                    <a:pt x="1502841" y="2904553"/>
                    <a:pt x="1576755" y="3074288"/>
                  </a:cubicBezTo>
                  <a:cubicBezTo>
                    <a:pt x="1591602" y="3108388"/>
                    <a:pt x="1625765" y="3134105"/>
                    <a:pt x="1651038" y="3163671"/>
                  </a:cubicBezTo>
                  <a:cubicBezTo>
                    <a:pt x="1678368" y="3195637"/>
                    <a:pt x="1705737" y="3227603"/>
                    <a:pt x="1733080" y="3259556"/>
                  </a:cubicBezTo>
                  <a:cubicBezTo>
                    <a:pt x="1730540" y="3261817"/>
                    <a:pt x="1727987" y="3264065"/>
                    <a:pt x="1725434" y="3266325"/>
                  </a:cubicBezTo>
                  <a:cubicBezTo>
                    <a:pt x="1696085" y="3234550"/>
                    <a:pt x="1666201" y="3203232"/>
                    <a:pt x="1637525" y="3170847"/>
                  </a:cubicBezTo>
                  <a:cubicBezTo>
                    <a:pt x="1611833" y="3141814"/>
                    <a:pt x="1585823" y="3112782"/>
                    <a:pt x="1563217" y="3081413"/>
                  </a:cubicBezTo>
                  <a:cubicBezTo>
                    <a:pt x="1551533" y="3065208"/>
                    <a:pt x="1546987" y="3043897"/>
                    <a:pt x="1539125" y="3024924"/>
                  </a:cubicBezTo>
                  <a:cubicBezTo>
                    <a:pt x="1480908" y="2884322"/>
                    <a:pt x="1421841" y="2744063"/>
                    <a:pt x="1364640" y="2603042"/>
                  </a:cubicBezTo>
                  <a:cubicBezTo>
                    <a:pt x="1293736" y="2428201"/>
                    <a:pt x="1225092" y="2252446"/>
                    <a:pt x="1153922" y="2077719"/>
                  </a:cubicBezTo>
                  <a:cubicBezTo>
                    <a:pt x="1134541" y="2030171"/>
                    <a:pt x="1104963" y="1989543"/>
                    <a:pt x="1051915" y="1972944"/>
                  </a:cubicBezTo>
                  <a:cubicBezTo>
                    <a:pt x="1042174" y="1969896"/>
                    <a:pt x="1032306" y="1965642"/>
                    <a:pt x="1024001" y="1959825"/>
                  </a:cubicBezTo>
                  <a:cubicBezTo>
                    <a:pt x="958011" y="1913534"/>
                    <a:pt x="886523" y="1903895"/>
                    <a:pt x="808342" y="1920976"/>
                  </a:cubicBezTo>
                  <a:cubicBezTo>
                    <a:pt x="728611" y="1938375"/>
                    <a:pt x="647890" y="1951266"/>
                    <a:pt x="567105" y="1966226"/>
                  </a:cubicBezTo>
                  <a:cubicBezTo>
                    <a:pt x="587336" y="2002878"/>
                    <a:pt x="607695" y="2040356"/>
                    <a:pt x="628599" y="2077516"/>
                  </a:cubicBezTo>
                  <a:cubicBezTo>
                    <a:pt x="673214" y="2156815"/>
                    <a:pt x="670496" y="2234425"/>
                    <a:pt x="638365" y="2320048"/>
                  </a:cubicBezTo>
                  <a:cubicBezTo>
                    <a:pt x="561835" y="2524023"/>
                    <a:pt x="487616" y="2729090"/>
                    <a:pt x="436829" y="2941637"/>
                  </a:cubicBezTo>
                  <a:cubicBezTo>
                    <a:pt x="405206" y="3074009"/>
                    <a:pt x="376834" y="3206610"/>
                    <a:pt x="369265" y="3343059"/>
                  </a:cubicBezTo>
                  <a:cubicBezTo>
                    <a:pt x="366725" y="3388918"/>
                    <a:pt x="344119" y="3437775"/>
                    <a:pt x="354571" y="3479266"/>
                  </a:cubicBezTo>
                  <a:cubicBezTo>
                    <a:pt x="369163" y="3537280"/>
                    <a:pt x="330123" y="3508832"/>
                    <a:pt x="316153" y="3509746"/>
                  </a:cubicBezTo>
                  <a:cubicBezTo>
                    <a:pt x="246100" y="3514318"/>
                    <a:pt x="175818" y="3515728"/>
                    <a:pt x="105587" y="3517442"/>
                  </a:cubicBezTo>
                  <a:cubicBezTo>
                    <a:pt x="82080" y="3518014"/>
                    <a:pt x="57962" y="3518941"/>
                    <a:pt x="35204" y="3514356"/>
                  </a:cubicBezTo>
                  <a:cubicBezTo>
                    <a:pt x="24333" y="3512159"/>
                    <a:pt x="7874" y="3497592"/>
                    <a:pt x="7734" y="3488423"/>
                  </a:cubicBezTo>
                  <a:cubicBezTo>
                    <a:pt x="5956" y="3366312"/>
                    <a:pt x="0" y="3243719"/>
                    <a:pt x="8254" y="3122142"/>
                  </a:cubicBezTo>
                  <a:cubicBezTo>
                    <a:pt x="20574" y="2940824"/>
                    <a:pt x="57543" y="2762757"/>
                    <a:pt x="105689" y="2587447"/>
                  </a:cubicBezTo>
                  <a:cubicBezTo>
                    <a:pt x="129527" y="2500655"/>
                    <a:pt x="154508" y="2413977"/>
                    <a:pt x="183819" y="2328925"/>
                  </a:cubicBezTo>
                  <a:cubicBezTo>
                    <a:pt x="240017" y="2165870"/>
                    <a:pt x="359219" y="2054339"/>
                    <a:pt x="498233" y="1961527"/>
                  </a:cubicBezTo>
                  <a:cubicBezTo>
                    <a:pt x="514654" y="1950554"/>
                    <a:pt x="540842" y="1953615"/>
                    <a:pt x="562635" y="1951354"/>
                  </a:cubicBezTo>
                  <a:cubicBezTo>
                    <a:pt x="583285" y="1949221"/>
                    <a:pt x="595249" y="1943633"/>
                    <a:pt x="595871" y="1918182"/>
                  </a:cubicBezTo>
                  <a:cubicBezTo>
                    <a:pt x="598944" y="1792985"/>
                    <a:pt x="604227" y="1667840"/>
                    <a:pt x="608774" y="1542668"/>
                  </a:cubicBezTo>
                  <a:cubicBezTo>
                    <a:pt x="608977" y="1537258"/>
                    <a:pt x="609523" y="1531848"/>
                    <a:pt x="610768" y="1514500"/>
                  </a:cubicBezTo>
                  <a:cubicBezTo>
                    <a:pt x="642099" y="1542046"/>
                    <a:pt x="668299" y="1562747"/>
                    <a:pt x="691756" y="1586191"/>
                  </a:cubicBezTo>
                  <a:cubicBezTo>
                    <a:pt x="740676" y="1635074"/>
                    <a:pt x="786320" y="1687347"/>
                    <a:pt x="836815" y="1734477"/>
                  </a:cubicBezTo>
                  <a:cubicBezTo>
                    <a:pt x="873366" y="1768576"/>
                    <a:pt x="899388" y="1805165"/>
                    <a:pt x="907707" y="1855520"/>
                  </a:cubicBezTo>
                  <a:cubicBezTo>
                    <a:pt x="913688" y="1891766"/>
                    <a:pt x="960602" y="1912023"/>
                    <a:pt x="994168" y="1895817"/>
                  </a:cubicBezTo>
                  <a:cubicBezTo>
                    <a:pt x="1012698" y="1886864"/>
                    <a:pt x="1030300" y="1875866"/>
                    <a:pt x="1047864" y="1865058"/>
                  </a:cubicBezTo>
                  <a:cubicBezTo>
                    <a:pt x="1176947" y="1785569"/>
                    <a:pt x="1306004" y="1706041"/>
                    <a:pt x="1434655" y="1625841"/>
                  </a:cubicBezTo>
                  <a:cubicBezTo>
                    <a:pt x="1440764" y="1622043"/>
                    <a:pt x="1442161" y="1611312"/>
                    <a:pt x="1447025" y="1604746"/>
                  </a:cubicBezTo>
                  <a:cubicBezTo>
                    <a:pt x="1452321" y="1597609"/>
                    <a:pt x="1458201" y="1587296"/>
                    <a:pt x="1465389" y="1585798"/>
                  </a:cubicBezTo>
                  <a:cubicBezTo>
                    <a:pt x="1496682" y="1579244"/>
                    <a:pt x="1528381" y="1573542"/>
                    <a:pt x="1560220" y="1571078"/>
                  </a:cubicBezTo>
                  <a:cubicBezTo>
                    <a:pt x="1591348" y="1568678"/>
                    <a:pt x="1604048" y="1553184"/>
                    <a:pt x="1605330" y="1523707"/>
                  </a:cubicBezTo>
                  <a:cubicBezTo>
                    <a:pt x="1609801" y="1420355"/>
                    <a:pt x="1614347" y="1316989"/>
                    <a:pt x="1619719" y="1213688"/>
                  </a:cubicBezTo>
                  <a:cubicBezTo>
                    <a:pt x="1622323" y="1163739"/>
                    <a:pt x="1596910" y="1123835"/>
                    <a:pt x="1574444" y="1083094"/>
                  </a:cubicBezTo>
                  <a:cubicBezTo>
                    <a:pt x="1570342" y="1075677"/>
                    <a:pt x="1556524" y="1073975"/>
                    <a:pt x="1547799" y="1068666"/>
                  </a:cubicBezTo>
                  <a:cubicBezTo>
                    <a:pt x="1525270" y="1054950"/>
                    <a:pt x="1505953" y="1037882"/>
                    <a:pt x="1509572" y="1008646"/>
                  </a:cubicBezTo>
                  <a:cubicBezTo>
                    <a:pt x="1510728" y="999312"/>
                    <a:pt x="1519339" y="984542"/>
                    <a:pt x="1526400" y="983348"/>
                  </a:cubicBezTo>
                  <a:cubicBezTo>
                    <a:pt x="1560982" y="977557"/>
                    <a:pt x="1560195" y="950721"/>
                    <a:pt x="1564259" y="926528"/>
                  </a:cubicBezTo>
                  <a:cubicBezTo>
                    <a:pt x="1577568" y="847420"/>
                    <a:pt x="1600619" y="773480"/>
                    <a:pt x="1661388" y="715543"/>
                  </a:cubicBezTo>
                  <a:cubicBezTo>
                    <a:pt x="1700720" y="678040"/>
                    <a:pt x="1747723" y="660082"/>
                    <a:pt x="1799475" y="651992"/>
                  </a:cubicBezTo>
                  <a:cubicBezTo>
                    <a:pt x="1830908" y="647064"/>
                    <a:pt x="1846465" y="667080"/>
                    <a:pt x="1852218" y="694448"/>
                  </a:cubicBezTo>
                  <a:cubicBezTo>
                    <a:pt x="1866341" y="761453"/>
                    <a:pt x="1883384" y="828255"/>
                    <a:pt x="1891042" y="896073"/>
                  </a:cubicBezTo>
                  <a:cubicBezTo>
                    <a:pt x="1897087" y="949667"/>
                    <a:pt x="1932901" y="974369"/>
                    <a:pt x="1969122" y="1002144"/>
                  </a:cubicBezTo>
                  <a:cubicBezTo>
                    <a:pt x="2026793" y="1046352"/>
                    <a:pt x="2092134" y="1053376"/>
                    <a:pt x="2163368" y="1055141"/>
                  </a:cubicBezTo>
                  <a:cubicBezTo>
                    <a:pt x="2219909" y="1056551"/>
                    <a:pt x="2276360" y="1079753"/>
                    <a:pt x="2331796" y="1096708"/>
                  </a:cubicBezTo>
                  <a:cubicBezTo>
                    <a:pt x="2354897" y="1103769"/>
                    <a:pt x="2347252" y="1125080"/>
                    <a:pt x="2338324" y="1140040"/>
                  </a:cubicBezTo>
                  <a:cubicBezTo>
                    <a:pt x="2288540" y="1223441"/>
                    <a:pt x="2236177" y="1305344"/>
                    <a:pt x="2188019" y="1389659"/>
                  </a:cubicBezTo>
                  <a:cubicBezTo>
                    <a:pt x="2145207" y="1464627"/>
                    <a:pt x="2072233" y="1457909"/>
                    <a:pt x="2003425" y="1463789"/>
                  </a:cubicBezTo>
                  <a:cubicBezTo>
                    <a:pt x="1979523" y="1465833"/>
                    <a:pt x="1955304" y="1464119"/>
                    <a:pt x="1927910" y="1464119"/>
                  </a:cubicBezTo>
                  <a:cubicBezTo>
                    <a:pt x="1931327" y="1490268"/>
                    <a:pt x="1934362" y="1513408"/>
                    <a:pt x="1938286" y="1543380"/>
                  </a:cubicBezTo>
                  <a:cubicBezTo>
                    <a:pt x="1982838" y="1543380"/>
                    <a:pt x="2028405" y="1543342"/>
                    <a:pt x="2073986" y="1543392"/>
                  </a:cubicBezTo>
                  <a:cubicBezTo>
                    <a:pt x="2119960" y="1543443"/>
                    <a:pt x="2121522" y="1545729"/>
                    <a:pt x="2101659" y="1588211"/>
                  </a:cubicBezTo>
                  <a:cubicBezTo>
                    <a:pt x="2154618" y="1612303"/>
                    <a:pt x="2208060" y="1635417"/>
                    <a:pt x="2260460" y="1660690"/>
                  </a:cubicBezTo>
                  <a:cubicBezTo>
                    <a:pt x="2365743" y="1711451"/>
                    <a:pt x="2469896" y="1764614"/>
                    <a:pt x="2575826" y="1813991"/>
                  </a:cubicBezTo>
                  <a:cubicBezTo>
                    <a:pt x="2601722" y="1826069"/>
                    <a:pt x="2632443" y="1828952"/>
                    <a:pt x="2661373" y="1833219"/>
                  </a:cubicBezTo>
                  <a:cubicBezTo>
                    <a:pt x="2713431" y="1840877"/>
                    <a:pt x="2765742" y="1847126"/>
                    <a:pt x="2818117" y="1852066"/>
                  </a:cubicBezTo>
                  <a:cubicBezTo>
                    <a:pt x="2826499" y="1852853"/>
                    <a:pt x="2840723" y="1846046"/>
                    <a:pt x="2843949" y="1838972"/>
                  </a:cubicBezTo>
                  <a:cubicBezTo>
                    <a:pt x="2884144" y="1750923"/>
                    <a:pt x="2923108" y="1662302"/>
                    <a:pt x="2961525" y="1573453"/>
                  </a:cubicBezTo>
                  <a:cubicBezTo>
                    <a:pt x="2966707" y="1561464"/>
                    <a:pt x="2972498" y="1545856"/>
                    <a:pt x="2969056" y="1534680"/>
                  </a:cubicBezTo>
                  <a:cubicBezTo>
                    <a:pt x="2943948" y="1453438"/>
                    <a:pt x="2961817" y="1372996"/>
                    <a:pt x="2971304" y="1292542"/>
                  </a:cubicBezTo>
                  <a:cubicBezTo>
                    <a:pt x="2975292" y="1258709"/>
                    <a:pt x="2984220" y="1225486"/>
                    <a:pt x="2989859" y="1191831"/>
                  </a:cubicBezTo>
                  <a:cubicBezTo>
                    <a:pt x="2995231" y="1159802"/>
                    <a:pt x="3010789" y="1135265"/>
                    <a:pt x="3038919" y="1118869"/>
                  </a:cubicBezTo>
                  <a:cubicBezTo>
                    <a:pt x="3026105" y="1149083"/>
                    <a:pt x="3007791" y="1178204"/>
                    <a:pt x="3001670" y="1209674"/>
                  </a:cubicBezTo>
                  <a:cubicBezTo>
                    <a:pt x="2987751" y="1281150"/>
                    <a:pt x="2976054" y="1353515"/>
                    <a:pt x="2970885" y="1426044"/>
                  </a:cubicBezTo>
                  <a:cubicBezTo>
                    <a:pt x="2967850" y="1468716"/>
                    <a:pt x="2979051" y="1512404"/>
                    <a:pt x="2984398" y="1560639"/>
                  </a:cubicBezTo>
                  <a:cubicBezTo>
                    <a:pt x="3081362" y="1497393"/>
                    <a:pt x="3169348" y="1440014"/>
                    <a:pt x="3257334" y="1382623"/>
                  </a:cubicBezTo>
                  <a:cubicBezTo>
                    <a:pt x="3257283" y="1378965"/>
                    <a:pt x="3257232" y="1375308"/>
                    <a:pt x="3257181" y="1371650"/>
                  </a:cubicBezTo>
                  <a:cubicBezTo>
                    <a:pt x="3213455" y="1360423"/>
                    <a:pt x="3205988" y="1328305"/>
                    <a:pt x="3198876" y="1291920"/>
                  </a:cubicBezTo>
                  <a:cubicBezTo>
                    <a:pt x="3191065" y="1251965"/>
                    <a:pt x="3174606" y="1213688"/>
                    <a:pt x="3161919" y="1174686"/>
                  </a:cubicBezTo>
                  <a:cubicBezTo>
                    <a:pt x="3181845" y="1221524"/>
                    <a:pt x="3201289" y="1268577"/>
                    <a:pt x="3222015" y="1315072"/>
                  </a:cubicBezTo>
                  <a:cubicBezTo>
                    <a:pt x="3227616" y="1327619"/>
                    <a:pt x="3234880" y="1341170"/>
                    <a:pt x="3245218" y="1349540"/>
                  </a:cubicBezTo>
                  <a:cubicBezTo>
                    <a:pt x="3272624" y="1371726"/>
                    <a:pt x="3273298" y="1383525"/>
                    <a:pt x="3244024" y="1404581"/>
                  </a:cubicBezTo>
                  <a:cubicBezTo>
                    <a:pt x="3234715" y="1411274"/>
                    <a:pt x="3225850" y="1418818"/>
                    <a:pt x="3215843" y="1424241"/>
                  </a:cubicBezTo>
                  <a:cubicBezTo>
                    <a:pt x="3185934" y="1440433"/>
                    <a:pt x="3183204" y="1464729"/>
                    <a:pt x="3193161" y="1497355"/>
                  </a:cubicBezTo>
                  <a:cubicBezTo>
                    <a:pt x="3232124" y="1485074"/>
                    <a:pt x="3269716" y="1473225"/>
                    <a:pt x="3313722" y="1459356"/>
                  </a:cubicBezTo>
                  <a:cubicBezTo>
                    <a:pt x="3313722" y="1475219"/>
                    <a:pt x="3313709" y="1487093"/>
                    <a:pt x="3313722" y="1498968"/>
                  </a:cubicBezTo>
                  <a:cubicBezTo>
                    <a:pt x="3313785" y="1561223"/>
                    <a:pt x="3331578" y="1616443"/>
                    <a:pt x="3378530" y="1659775"/>
                  </a:cubicBezTo>
                  <a:cubicBezTo>
                    <a:pt x="3416731" y="1695043"/>
                    <a:pt x="3449599" y="1697621"/>
                    <a:pt x="3493643" y="1671561"/>
                  </a:cubicBezTo>
                  <a:cubicBezTo>
                    <a:pt x="3582035" y="1619237"/>
                    <a:pt x="3638194" y="1458442"/>
                    <a:pt x="3564280" y="1342313"/>
                  </a:cubicBezTo>
                  <a:cubicBezTo>
                    <a:pt x="3528872" y="1286675"/>
                    <a:pt x="3491852" y="1274673"/>
                    <a:pt x="3429698" y="1297190"/>
                  </a:cubicBezTo>
                  <a:cubicBezTo>
                    <a:pt x="3412490" y="1303413"/>
                    <a:pt x="3396030" y="1311643"/>
                    <a:pt x="3378898" y="1318056"/>
                  </a:cubicBezTo>
                  <a:cubicBezTo>
                    <a:pt x="3366731" y="1322616"/>
                    <a:pt x="3354019" y="1325676"/>
                    <a:pt x="3336036" y="1331048"/>
                  </a:cubicBezTo>
                  <a:cubicBezTo>
                    <a:pt x="3339261" y="1236776"/>
                    <a:pt x="3303739" y="1163142"/>
                    <a:pt x="3246551" y="1098181"/>
                  </a:cubicBezTo>
                  <a:cubicBezTo>
                    <a:pt x="3193986" y="1038466"/>
                    <a:pt x="3111550" y="1041323"/>
                    <a:pt x="3064090" y="1109573"/>
                  </a:cubicBezTo>
                  <a:cubicBezTo>
                    <a:pt x="3105937" y="1116164"/>
                    <a:pt x="3144824" y="1127023"/>
                    <a:pt x="3159683" y="1171282"/>
                  </a:cubicBezTo>
                  <a:cubicBezTo>
                    <a:pt x="3135642" y="1157325"/>
                    <a:pt x="3112376" y="1141679"/>
                    <a:pt x="3087255" y="1130058"/>
                  </a:cubicBezTo>
                  <a:cubicBezTo>
                    <a:pt x="3072447" y="1123213"/>
                    <a:pt x="3054680" y="1122768"/>
                    <a:pt x="3038246" y="1119454"/>
                  </a:cubicBezTo>
                  <a:close/>
                  <a:moveTo>
                    <a:pt x="587311" y="1106589"/>
                  </a:moveTo>
                  <a:cubicBezTo>
                    <a:pt x="600011" y="1101191"/>
                    <a:pt x="610946" y="1088809"/>
                    <a:pt x="619556" y="1077277"/>
                  </a:cubicBezTo>
                  <a:cubicBezTo>
                    <a:pt x="634555" y="1057186"/>
                    <a:pt x="649249" y="1044574"/>
                    <a:pt x="676998" y="1055115"/>
                  </a:cubicBezTo>
                  <a:cubicBezTo>
                    <a:pt x="702449" y="1064780"/>
                    <a:pt x="730034" y="1068692"/>
                    <a:pt x="756081" y="1076998"/>
                  </a:cubicBezTo>
                  <a:cubicBezTo>
                    <a:pt x="772769" y="1082319"/>
                    <a:pt x="788377" y="1090993"/>
                    <a:pt x="803452" y="1097711"/>
                  </a:cubicBezTo>
                  <a:cubicBezTo>
                    <a:pt x="807237" y="1074788"/>
                    <a:pt x="805700" y="1071879"/>
                    <a:pt x="778675" y="1065098"/>
                  </a:cubicBezTo>
                  <a:cubicBezTo>
                    <a:pt x="742251" y="1055941"/>
                    <a:pt x="705891" y="1046429"/>
                    <a:pt x="669226" y="1038326"/>
                  </a:cubicBezTo>
                  <a:cubicBezTo>
                    <a:pt x="639318" y="1031722"/>
                    <a:pt x="619772" y="1046492"/>
                    <a:pt x="603986" y="1070965"/>
                  </a:cubicBezTo>
                  <a:cubicBezTo>
                    <a:pt x="596506" y="1082573"/>
                    <a:pt x="584898" y="1092441"/>
                    <a:pt x="573214" y="1100162"/>
                  </a:cubicBezTo>
                  <a:cubicBezTo>
                    <a:pt x="562114" y="1107516"/>
                    <a:pt x="547992" y="1110119"/>
                    <a:pt x="536079" y="1116456"/>
                  </a:cubicBezTo>
                  <a:cubicBezTo>
                    <a:pt x="512191" y="1129156"/>
                    <a:pt x="505739" y="1157757"/>
                    <a:pt x="524662" y="1171066"/>
                  </a:cubicBezTo>
                  <a:cubicBezTo>
                    <a:pt x="530123" y="1134224"/>
                    <a:pt x="556818" y="1119555"/>
                    <a:pt x="587311" y="1106589"/>
                  </a:cubicBezTo>
                  <a:close/>
                  <a:moveTo>
                    <a:pt x="1385989" y="3257829"/>
                  </a:moveTo>
                  <a:cubicBezTo>
                    <a:pt x="1284325" y="2940138"/>
                    <a:pt x="1239989" y="2609926"/>
                    <a:pt x="1169136" y="2285149"/>
                  </a:cubicBezTo>
                  <a:cubicBezTo>
                    <a:pt x="1161529" y="2417851"/>
                    <a:pt x="1340739" y="3222548"/>
                    <a:pt x="1385989" y="3257829"/>
                  </a:cubicBezTo>
                  <a:close/>
                  <a:moveTo>
                    <a:pt x="3658730" y="3447414"/>
                  </a:moveTo>
                  <a:cubicBezTo>
                    <a:pt x="3658730" y="3425596"/>
                    <a:pt x="3660267" y="3403650"/>
                    <a:pt x="3658476" y="3381984"/>
                  </a:cubicBezTo>
                  <a:cubicBezTo>
                    <a:pt x="3647732" y="3251631"/>
                    <a:pt x="3634803" y="3121456"/>
                    <a:pt x="3625392" y="2991015"/>
                  </a:cubicBezTo>
                  <a:cubicBezTo>
                    <a:pt x="3616629" y="2869539"/>
                    <a:pt x="3609898" y="2747886"/>
                    <a:pt x="3604895" y="2626194"/>
                  </a:cubicBezTo>
                  <a:cubicBezTo>
                    <a:pt x="3598659" y="2474442"/>
                    <a:pt x="3591280" y="2322550"/>
                    <a:pt x="3592245" y="2170772"/>
                  </a:cubicBezTo>
                  <a:cubicBezTo>
                    <a:pt x="3592639" y="2107615"/>
                    <a:pt x="3574351" y="2054758"/>
                    <a:pt x="3546081" y="2002104"/>
                  </a:cubicBezTo>
                  <a:cubicBezTo>
                    <a:pt x="3539426" y="1989696"/>
                    <a:pt x="3531997" y="1977694"/>
                    <a:pt x="3524935" y="1965502"/>
                  </a:cubicBezTo>
                  <a:lnTo>
                    <a:pt x="3515855" y="1970493"/>
                  </a:lnTo>
                  <a:cubicBezTo>
                    <a:pt x="3521240" y="1981072"/>
                    <a:pt x="3527094" y="1991436"/>
                    <a:pt x="3531920" y="2002269"/>
                  </a:cubicBezTo>
                  <a:cubicBezTo>
                    <a:pt x="3549561" y="2041817"/>
                    <a:pt x="3577539" y="2080361"/>
                    <a:pt x="3581996" y="2121407"/>
                  </a:cubicBezTo>
                  <a:cubicBezTo>
                    <a:pt x="3590391" y="2198522"/>
                    <a:pt x="3583457" y="2277160"/>
                    <a:pt x="3585870" y="2355087"/>
                  </a:cubicBezTo>
                  <a:cubicBezTo>
                    <a:pt x="3592055" y="2555062"/>
                    <a:pt x="3599649" y="2754985"/>
                    <a:pt x="3607219" y="2954908"/>
                  </a:cubicBezTo>
                  <a:cubicBezTo>
                    <a:pt x="3608959" y="3000832"/>
                    <a:pt x="3612273" y="3046717"/>
                    <a:pt x="3615931" y="3092526"/>
                  </a:cubicBezTo>
                  <a:cubicBezTo>
                    <a:pt x="3624135" y="3195446"/>
                    <a:pt x="3632835" y="3298329"/>
                    <a:pt x="3641801" y="3401186"/>
                  </a:cubicBezTo>
                  <a:cubicBezTo>
                    <a:pt x="3643210" y="3417315"/>
                    <a:pt x="3647084" y="3433216"/>
                    <a:pt x="3649814" y="3449231"/>
                  </a:cubicBezTo>
                  <a:cubicBezTo>
                    <a:pt x="3652786" y="3448621"/>
                    <a:pt x="3655758" y="3448024"/>
                    <a:pt x="3658730" y="3447414"/>
                  </a:cubicBezTo>
                  <a:close/>
                  <a:moveTo>
                    <a:pt x="2975419" y="643534"/>
                  </a:moveTo>
                  <a:cubicBezTo>
                    <a:pt x="2967380" y="721906"/>
                    <a:pt x="2959506" y="798652"/>
                    <a:pt x="2951632" y="875398"/>
                  </a:cubicBezTo>
                  <a:cubicBezTo>
                    <a:pt x="2948978" y="876401"/>
                    <a:pt x="2946336" y="877404"/>
                    <a:pt x="2943694" y="878395"/>
                  </a:cubicBezTo>
                  <a:cubicBezTo>
                    <a:pt x="2938094" y="869949"/>
                    <a:pt x="2931795" y="861885"/>
                    <a:pt x="2926994" y="852995"/>
                  </a:cubicBezTo>
                  <a:cubicBezTo>
                    <a:pt x="2892729" y="789406"/>
                    <a:pt x="2857677" y="726185"/>
                    <a:pt x="2825267" y="661657"/>
                  </a:cubicBezTo>
                  <a:cubicBezTo>
                    <a:pt x="2813215" y="637692"/>
                    <a:pt x="2800197" y="626211"/>
                    <a:pt x="2771279" y="625894"/>
                  </a:cubicBezTo>
                  <a:cubicBezTo>
                    <a:pt x="2674594" y="624827"/>
                    <a:pt x="2577973" y="619378"/>
                    <a:pt x="2481287" y="617575"/>
                  </a:cubicBezTo>
                  <a:cubicBezTo>
                    <a:pt x="2463965" y="617245"/>
                    <a:pt x="2446464" y="626262"/>
                    <a:pt x="2420200" y="633348"/>
                  </a:cubicBezTo>
                  <a:cubicBezTo>
                    <a:pt x="2427376" y="472097"/>
                    <a:pt x="2434348" y="315150"/>
                    <a:pt x="2441359" y="157302"/>
                  </a:cubicBezTo>
                  <a:cubicBezTo>
                    <a:pt x="2594940" y="165658"/>
                    <a:pt x="2741599" y="173316"/>
                    <a:pt x="2888234" y="181698"/>
                  </a:cubicBezTo>
                  <a:cubicBezTo>
                    <a:pt x="2999473" y="188061"/>
                    <a:pt x="3110649" y="195732"/>
                    <a:pt x="3221913" y="201904"/>
                  </a:cubicBezTo>
                  <a:cubicBezTo>
                    <a:pt x="3246221" y="203250"/>
                    <a:pt x="3255403" y="211442"/>
                    <a:pt x="3248329" y="236245"/>
                  </a:cubicBezTo>
                  <a:cubicBezTo>
                    <a:pt x="3214585" y="354545"/>
                    <a:pt x="3180816" y="472846"/>
                    <a:pt x="3148736" y="591604"/>
                  </a:cubicBezTo>
                  <a:cubicBezTo>
                    <a:pt x="3143300" y="611695"/>
                    <a:pt x="3135756" y="619188"/>
                    <a:pt x="3114738" y="621537"/>
                  </a:cubicBezTo>
                  <a:cubicBezTo>
                    <a:pt x="3068421" y="626706"/>
                    <a:pt x="3022561" y="635838"/>
                    <a:pt x="2975419" y="643534"/>
                  </a:cubicBezTo>
                  <a:close/>
                  <a:moveTo>
                    <a:pt x="2934538" y="834047"/>
                  </a:moveTo>
                  <a:cubicBezTo>
                    <a:pt x="2936887" y="833729"/>
                    <a:pt x="2939224" y="833399"/>
                    <a:pt x="2941574" y="833081"/>
                  </a:cubicBezTo>
                  <a:cubicBezTo>
                    <a:pt x="2946438" y="779538"/>
                    <a:pt x="2952191" y="726058"/>
                    <a:pt x="2955785" y="672426"/>
                  </a:cubicBezTo>
                  <a:cubicBezTo>
                    <a:pt x="2957614" y="645007"/>
                    <a:pt x="2966897" y="628484"/>
                    <a:pt x="2996730" y="625360"/>
                  </a:cubicBezTo>
                  <a:cubicBezTo>
                    <a:pt x="3030816" y="621779"/>
                    <a:pt x="3064446" y="613892"/>
                    <a:pt x="3098546" y="610450"/>
                  </a:cubicBezTo>
                  <a:cubicBezTo>
                    <a:pt x="3121126" y="608177"/>
                    <a:pt x="3132442" y="599859"/>
                    <a:pt x="3138538" y="576643"/>
                  </a:cubicBezTo>
                  <a:cubicBezTo>
                    <a:pt x="3164255" y="478561"/>
                    <a:pt x="3192322" y="381088"/>
                    <a:pt x="3219361" y="283349"/>
                  </a:cubicBezTo>
                  <a:cubicBezTo>
                    <a:pt x="3224898" y="263372"/>
                    <a:pt x="3229737" y="243192"/>
                    <a:pt x="3236023" y="218732"/>
                  </a:cubicBezTo>
                  <a:cubicBezTo>
                    <a:pt x="2971622" y="201853"/>
                    <a:pt x="2714269" y="185407"/>
                    <a:pt x="2453474" y="168757"/>
                  </a:cubicBezTo>
                  <a:cubicBezTo>
                    <a:pt x="2448356" y="321894"/>
                    <a:pt x="2443479" y="467486"/>
                    <a:pt x="2438603" y="613257"/>
                  </a:cubicBezTo>
                  <a:cubicBezTo>
                    <a:pt x="2457653" y="610654"/>
                    <a:pt x="2471191" y="607148"/>
                    <a:pt x="2484716" y="607212"/>
                  </a:cubicBezTo>
                  <a:cubicBezTo>
                    <a:pt x="2585046" y="607745"/>
                    <a:pt x="2685364" y="609942"/>
                    <a:pt x="2785668" y="609295"/>
                  </a:cubicBezTo>
                  <a:cubicBezTo>
                    <a:pt x="2809290" y="609155"/>
                    <a:pt x="2819819" y="618020"/>
                    <a:pt x="2829826" y="637514"/>
                  </a:cubicBezTo>
                  <a:cubicBezTo>
                    <a:pt x="2863710" y="703554"/>
                    <a:pt x="2899486" y="768616"/>
                    <a:pt x="2934538" y="834047"/>
                  </a:cubicBezTo>
                  <a:close/>
                  <a:moveTo>
                    <a:pt x="897445" y="1184744"/>
                  </a:moveTo>
                  <a:cubicBezTo>
                    <a:pt x="909218" y="1167028"/>
                    <a:pt x="917689" y="1139266"/>
                    <a:pt x="932154" y="1135697"/>
                  </a:cubicBezTo>
                  <a:cubicBezTo>
                    <a:pt x="959827" y="1128864"/>
                    <a:pt x="973963" y="1156830"/>
                    <a:pt x="980071" y="1179614"/>
                  </a:cubicBezTo>
                  <a:cubicBezTo>
                    <a:pt x="992085" y="1224419"/>
                    <a:pt x="1004773" y="1270126"/>
                    <a:pt x="1007529" y="1316037"/>
                  </a:cubicBezTo>
                  <a:cubicBezTo>
                    <a:pt x="1010577" y="1366862"/>
                    <a:pt x="992504" y="1375371"/>
                    <a:pt x="944308" y="1349616"/>
                  </a:cubicBezTo>
                  <a:cubicBezTo>
                    <a:pt x="944308" y="1381594"/>
                    <a:pt x="949858" y="1412252"/>
                    <a:pt x="943140" y="1439938"/>
                  </a:cubicBezTo>
                  <a:cubicBezTo>
                    <a:pt x="929741" y="1495158"/>
                    <a:pt x="912088" y="1549704"/>
                    <a:pt x="891463" y="1602689"/>
                  </a:cubicBezTo>
                  <a:cubicBezTo>
                    <a:pt x="876261" y="1641716"/>
                    <a:pt x="839127" y="1650085"/>
                    <a:pt x="804049" y="1625523"/>
                  </a:cubicBezTo>
                  <a:cubicBezTo>
                    <a:pt x="763562" y="1597177"/>
                    <a:pt x="722096" y="1569338"/>
                    <a:pt x="685901" y="1536039"/>
                  </a:cubicBezTo>
                  <a:cubicBezTo>
                    <a:pt x="651954" y="1504797"/>
                    <a:pt x="610400" y="1500581"/>
                    <a:pt x="570102" y="1489328"/>
                  </a:cubicBezTo>
                  <a:cubicBezTo>
                    <a:pt x="561098" y="1486814"/>
                    <a:pt x="552805" y="1481785"/>
                    <a:pt x="544271" y="1477962"/>
                  </a:cubicBezTo>
                  <a:cubicBezTo>
                    <a:pt x="527303" y="1508137"/>
                    <a:pt x="531456" y="1515160"/>
                    <a:pt x="563448" y="1519859"/>
                  </a:cubicBezTo>
                  <a:cubicBezTo>
                    <a:pt x="570191" y="1520850"/>
                    <a:pt x="575373" y="1532407"/>
                    <a:pt x="583730" y="1541868"/>
                  </a:cubicBezTo>
                  <a:cubicBezTo>
                    <a:pt x="529971" y="1552003"/>
                    <a:pt x="523151" y="1546821"/>
                    <a:pt x="518439" y="1501990"/>
                  </a:cubicBezTo>
                  <a:cubicBezTo>
                    <a:pt x="517296" y="1491195"/>
                    <a:pt x="513892" y="1480337"/>
                    <a:pt x="509676" y="1470266"/>
                  </a:cubicBezTo>
                  <a:cubicBezTo>
                    <a:pt x="505802" y="1461007"/>
                    <a:pt x="499440" y="1452791"/>
                    <a:pt x="491363" y="1439456"/>
                  </a:cubicBezTo>
                  <a:cubicBezTo>
                    <a:pt x="603313" y="1376146"/>
                    <a:pt x="726224" y="1345895"/>
                    <a:pt x="841336" y="1294002"/>
                  </a:cubicBezTo>
                  <a:cubicBezTo>
                    <a:pt x="854036" y="1323009"/>
                    <a:pt x="863726" y="1350009"/>
                    <a:pt x="877595" y="1374647"/>
                  </a:cubicBezTo>
                  <a:cubicBezTo>
                    <a:pt x="884072" y="1386166"/>
                    <a:pt x="898651" y="1393139"/>
                    <a:pt x="909561" y="1402168"/>
                  </a:cubicBezTo>
                  <a:cubicBezTo>
                    <a:pt x="915708" y="1391056"/>
                    <a:pt x="924547" y="1380629"/>
                    <a:pt x="927544" y="1368729"/>
                  </a:cubicBezTo>
                  <a:cubicBezTo>
                    <a:pt x="943698" y="1304670"/>
                    <a:pt x="933970" y="1245603"/>
                    <a:pt x="886244" y="1197178"/>
                  </a:cubicBezTo>
                  <a:cubicBezTo>
                    <a:pt x="877112" y="1187907"/>
                    <a:pt x="860818" y="1185646"/>
                    <a:pt x="847826" y="1180147"/>
                  </a:cubicBezTo>
                  <a:cubicBezTo>
                    <a:pt x="843495" y="1192568"/>
                    <a:pt x="836434" y="1204772"/>
                    <a:pt x="835494" y="1217447"/>
                  </a:cubicBezTo>
                  <a:cubicBezTo>
                    <a:pt x="834237" y="1234287"/>
                    <a:pt x="837755" y="1251483"/>
                    <a:pt x="839139" y="1267675"/>
                  </a:cubicBezTo>
                  <a:cubicBezTo>
                    <a:pt x="749058" y="1303273"/>
                    <a:pt x="659841" y="1338503"/>
                    <a:pt x="561251" y="1377454"/>
                  </a:cubicBezTo>
                  <a:cubicBezTo>
                    <a:pt x="571246" y="1344752"/>
                    <a:pt x="577291" y="1317815"/>
                    <a:pt x="587603" y="1292618"/>
                  </a:cubicBezTo>
                  <a:cubicBezTo>
                    <a:pt x="612749" y="1231099"/>
                    <a:pt x="647319" y="1175829"/>
                    <a:pt x="705154" y="1139304"/>
                  </a:cubicBezTo>
                  <a:cubicBezTo>
                    <a:pt x="735799" y="1119962"/>
                    <a:pt x="769645" y="1112926"/>
                    <a:pt x="803313" y="1130211"/>
                  </a:cubicBezTo>
                  <a:cubicBezTo>
                    <a:pt x="836447" y="1147229"/>
                    <a:pt x="867918" y="1167472"/>
                    <a:pt x="897445" y="1184744"/>
                  </a:cubicBezTo>
                  <a:close/>
                  <a:moveTo>
                    <a:pt x="983488" y="1349641"/>
                  </a:moveTo>
                  <a:cubicBezTo>
                    <a:pt x="1009027" y="1286522"/>
                    <a:pt x="979411" y="1174140"/>
                    <a:pt x="932345" y="1149527"/>
                  </a:cubicBezTo>
                  <a:cubicBezTo>
                    <a:pt x="909916" y="1194244"/>
                    <a:pt x="940955" y="1320647"/>
                    <a:pt x="983488" y="1349641"/>
                  </a:cubicBezTo>
                  <a:close/>
                  <a:moveTo>
                    <a:pt x="1553870" y="989075"/>
                  </a:moveTo>
                  <a:cubicBezTo>
                    <a:pt x="1544675" y="996340"/>
                    <a:pt x="1527949" y="1003592"/>
                    <a:pt x="1527937" y="1010881"/>
                  </a:cubicBezTo>
                  <a:cubicBezTo>
                    <a:pt x="1527924" y="1023670"/>
                    <a:pt x="1536090" y="1038212"/>
                    <a:pt x="1544916" y="1048537"/>
                  </a:cubicBezTo>
                  <a:cubicBezTo>
                    <a:pt x="1549285" y="1053655"/>
                    <a:pt x="1563027" y="1049883"/>
                    <a:pt x="1572018" y="1052144"/>
                  </a:cubicBezTo>
                  <a:cubicBezTo>
                    <a:pt x="1590687" y="1056843"/>
                    <a:pt x="1601470" y="1052398"/>
                    <a:pt x="1599476" y="1031290"/>
                  </a:cubicBezTo>
                  <a:cubicBezTo>
                    <a:pt x="1597101" y="1006335"/>
                    <a:pt x="1586674" y="989736"/>
                    <a:pt x="1553870" y="989075"/>
                  </a:cubicBezTo>
                  <a:close/>
                  <a:moveTo>
                    <a:pt x="1914017" y="1758708"/>
                  </a:moveTo>
                  <a:cubicBezTo>
                    <a:pt x="1975586" y="1694992"/>
                    <a:pt x="2036114" y="1632356"/>
                    <a:pt x="2096643" y="1569732"/>
                  </a:cubicBezTo>
                  <a:cubicBezTo>
                    <a:pt x="2094229" y="1567078"/>
                    <a:pt x="2091804" y="1564424"/>
                    <a:pt x="2089391" y="1561769"/>
                  </a:cubicBezTo>
                  <a:lnTo>
                    <a:pt x="1941360" y="1561769"/>
                  </a:lnTo>
                  <a:cubicBezTo>
                    <a:pt x="1904301" y="1609191"/>
                    <a:pt x="1871675" y="1650949"/>
                    <a:pt x="1838629" y="1693240"/>
                  </a:cubicBezTo>
                  <a:cubicBezTo>
                    <a:pt x="1863915" y="1715185"/>
                    <a:pt x="1887867" y="1736001"/>
                    <a:pt x="1914017" y="1758708"/>
                  </a:cubicBezTo>
                  <a:close/>
                  <a:moveTo>
                    <a:pt x="1475333" y="1599120"/>
                  </a:moveTo>
                  <a:cubicBezTo>
                    <a:pt x="1489214" y="1621142"/>
                    <a:pt x="1500149" y="1638693"/>
                    <a:pt x="1511325" y="1656092"/>
                  </a:cubicBezTo>
                  <a:cubicBezTo>
                    <a:pt x="1514424" y="1660905"/>
                    <a:pt x="1517662" y="1665884"/>
                    <a:pt x="1521802" y="1669745"/>
                  </a:cubicBezTo>
                  <a:cubicBezTo>
                    <a:pt x="1577670" y="1721789"/>
                    <a:pt x="1633715" y="1773643"/>
                    <a:pt x="1690852" y="1826628"/>
                  </a:cubicBezTo>
                  <a:cubicBezTo>
                    <a:pt x="1729803" y="1784515"/>
                    <a:pt x="1762163" y="1749526"/>
                    <a:pt x="1799729" y="1708911"/>
                  </a:cubicBezTo>
                  <a:cubicBezTo>
                    <a:pt x="1733994" y="1669656"/>
                    <a:pt x="1672577" y="1632394"/>
                    <a:pt x="1610448" y="1596364"/>
                  </a:cubicBezTo>
                  <a:cubicBezTo>
                    <a:pt x="1598472" y="1589430"/>
                    <a:pt x="1583410" y="1582978"/>
                    <a:pt x="1570278" y="1583855"/>
                  </a:cubicBezTo>
                  <a:cubicBezTo>
                    <a:pt x="1542021" y="1585734"/>
                    <a:pt x="1514081" y="1592516"/>
                    <a:pt x="1475333" y="1599120"/>
                  </a:cubicBezTo>
                  <a:close/>
                  <a:moveTo>
                    <a:pt x="3183864" y="1896313"/>
                  </a:moveTo>
                  <a:cubicBezTo>
                    <a:pt x="3183864" y="1862962"/>
                    <a:pt x="3183839" y="1833333"/>
                    <a:pt x="3183877" y="1803692"/>
                  </a:cubicBezTo>
                  <a:cubicBezTo>
                    <a:pt x="3183915" y="1773402"/>
                    <a:pt x="3172777" y="1749945"/>
                    <a:pt x="3149460" y="1728673"/>
                  </a:cubicBezTo>
                  <a:cubicBezTo>
                    <a:pt x="3101022" y="1684489"/>
                    <a:pt x="3055632" y="1636953"/>
                    <a:pt x="3008807" y="1590992"/>
                  </a:cubicBezTo>
                  <a:cubicBezTo>
                    <a:pt x="3000248" y="1582585"/>
                    <a:pt x="2990824" y="1575079"/>
                    <a:pt x="2978683" y="1564424"/>
                  </a:cubicBezTo>
                  <a:cubicBezTo>
                    <a:pt x="2968371" y="1586928"/>
                    <a:pt x="2959773" y="1604175"/>
                    <a:pt x="2952457" y="1621942"/>
                  </a:cubicBezTo>
                  <a:cubicBezTo>
                    <a:pt x="2924683" y="1689480"/>
                    <a:pt x="2897847" y="1757413"/>
                    <a:pt x="2869539" y="1824748"/>
                  </a:cubicBezTo>
                  <a:cubicBezTo>
                    <a:pt x="2857563" y="1853247"/>
                    <a:pt x="2860611" y="1858263"/>
                    <a:pt x="2892526" y="1861642"/>
                  </a:cubicBezTo>
                  <a:cubicBezTo>
                    <a:pt x="2941345" y="1866811"/>
                    <a:pt x="2989961" y="1873973"/>
                    <a:pt x="3038716" y="1879841"/>
                  </a:cubicBezTo>
                  <a:cubicBezTo>
                    <a:pt x="3085973" y="1885505"/>
                    <a:pt x="3133293" y="1890598"/>
                    <a:pt x="3183864" y="1896313"/>
                  </a:cubicBezTo>
                  <a:close/>
                  <a:moveTo>
                    <a:pt x="1632915" y="1217307"/>
                  </a:moveTo>
                  <a:cubicBezTo>
                    <a:pt x="1627035" y="1338427"/>
                    <a:pt x="1621091" y="1449450"/>
                    <a:pt x="1617154" y="1560537"/>
                  </a:cubicBezTo>
                  <a:cubicBezTo>
                    <a:pt x="1616798" y="1570888"/>
                    <a:pt x="1626590" y="1585518"/>
                    <a:pt x="1635950" y="1591640"/>
                  </a:cubicBezTo>
                  <a:cubicBezTo>
                    <a:pt x="1685861" y="1624317"/>
                    <a:pt x="1736839" y="1655444"/>
                    <a:pt x="1788274" y="1685696"/>
                  </a:cubicBezTo>
                  <a:cubicBezTo>
                    <a:pt x="1796008" y="1690242"/>
                    <a:pt x="1813064" y="1691932"/>
                    <a:pt x="1817420" y="1687207"/>
                  </a:cubicBezTo>
                  <a:cubicBezTo>
                    <a:pt x="1850034" y="1651939"/>
                    <a:pt x="1884324" y="1617167"/>
                    <a:pt x="1910067" y="1577098"/>
                  </a:cubicBezTo>
                  <a:cubicBezTo>
                    <a:pt x="1922526" y="1557693"/>
                    <a:pt x="1923186" y="1526362"/>
                    <a:pt x="1919312" y="1501990"/>
                  </a:cubicBezTo>
                  <a:cubicBezTo>
                    <a:pt x="1914664" y="1472641"/>
                    <a:pt x="1889442" y="1461808"/>
                    <a:pt x="1859368" y="1459141"/>
                  </a:cubicBezTo>
                  <a:cubicBezTo>
                    <a:pt x="1843277" y="1457705"/>
                    <a:pt x="1824189" y="1450225"/>
                    <a:pt x="1813153" y="1438948"/>
                  </a:cubicBezTo>
                  <a:cubicBezTo>
                    <a:pt x="1770037" y="1394853"/>
                    <a:pt x="1728393" y="1349146"/>
                    <a:pt x="1688642" y="1301991"/>
                  </a:cubicBezTo>
                  <a:cubicBezTo>
                    <a:pt x="1669034" y="1278724"/>
                    <a:pt x="1654759" y="1250975"/>
                    <a:pt x="1632915" y="1217307"/>
                  </a:cubicBezTo>
                  <a:close/>
                  <a:moveTo>
                    <a:pt x="1890560" y="990574"/>
                  </a:moveTo>
                  <a:cubicBezTo>
                    <a:pt x="1873719" y="894930"/>
                    <a:pt x="1857387" y="799198"/>
                    <a:pt x="1839671" y="703719"/>
                  </a:cubicBezTo>
                  <a:cubicBezTo>
                    <a:pt x="1835378" y="680580"/>
                    <a:pt x="1823161" y="665708"/>
                    <a:pt x="1794319" y="668007"/>
                  </a:cubicBezTo>
                  <a:cubicBezTo>
                    <a:pt x="1751584" y="671410"/>
                    <a:pt x="1714601" y="685266"/>
                    <a:pt x="1681365" y="712203"/>
                  </a:cubicBezTo>
                  <a:cubicBezTo>
                    <a:pt x="1618742" y="762965"/>
                    <a:pt x="1595627" y="834707"/>
                    <a:pt x="1575816" y="908037"/>
                  </a:cubicBezTo>
                  <a:cubicBezTo>
                    <a:pt x="1570126" y="929106"/>
                    <a:pt x="1581327" y="946670"/>
                    <a:pt x="1602689" y="947597"/>
                  </a:cubicBezTo>
                  <a:cubicBezTo>
                    <a:pt x="1632102" y="948880"/>
                    <a:pt x="1641081" y="967447"/>
                    <a:pt x="1649514" y="989456"/>
                  </a:cubicBezTo>
                  <a:cubicBezTo>
                    <a:pt x="1656473" y="1007643"/>
                    <a:pt x="1665859" y="1025118"/>
                    <a:pt x="1670761" y="1043800"/>
                  </a:cubicBezTo>
                  <a:cubicBezTo>
                    <a:pt x="1677136" y="1068120"/>
                    <a:pt x="1694218" y="1077988"/>
                    <a:pt x="1715808" y="1079296"/>
                  </a:cubicBezTo>
                  <a:cubicBezTo>
                    <a:pt x="1745665" y="1081100"/>
                    <a:pt x="1776158" y="1082420"/>
                    <a:pt x="1805635" y="1078433"/>
                  </a:cubicBezTo>
                  <a:cubicBezTo>
                    <a:pt x="1888921" y="1067155"/>
                    <a:pt x="1888782" y="1066050"/>
                    <a:pt x="1890560" y="990574"/>
                  </a:cubicBezTo>
                  <a:close/>
                  <a:moveTo>
                    <a:pt x="2272233" y="2783687"/>
                  </a:moveTo>
                  <a:cubicBezTo>
                    <a:pt x="2268423" y="2785236"/>
                    <a:pt x="2264613" y="2786786"/>
                    <a:pt x="2260790" y="2788335"/>
                  </a:cubicBezTo>
                  <a:cubicBezTo>
                    <a:pt x="2251811" y="2776372"/>
                    <a:pt x="2241575" y="2765145"/>
                    <a:pt x="2234069" y="2752318"/>
                  </a:cubicBezTo>
                  <a:cubicBezTo>
                    <a:pt x="2196985" y="2689009"/>
                    <a:pt x="2164219" y="2622867"/>
                    <a:pt x="2123262" y="2562199"/>
                  </a:cubicBezTo>
                  <a:cubicBezTo>
                    <a:pt x="2041791" y="2441549"/>
                    <a:pt x="1956282" y="2323604"/>
                    <a:pt x="1871294" y="2205354"/>
                  </a:cubicBezTo>
                  <a:cubicBezTo>
                    <a:pt x="1864626" y="2196071"/>
                    <a:pt x="1849094" y="2193137"/>
                    <a:pt x="1837690" y="2187257"/>
                  </a:cubicBezTo>
                  <a:cubicBezTo>
                    <a:pt x="1834743" y="2190165"/>
                    <a:pt x="1831797" y="2193074"/>
                    <a:pt x="1828850" y="2195995"/>
                  </a:cubicBezTo>
                  <a:cubicBezTo>
                    <a:pt x="1842147" y="2233891"/>
                    <a:pt x="1855431" y="2271801"/>
                    <a:pt x="1867547" y="2306345"/>
                  </a:cubicBezTo>
                  <a:cubicBezTo>
                    <a:pt x="1728660" y="2316048"/>
                    <a:pt x="1593926" y="2325458"/>
                    <a:pt x="1459204" y="2334869"/>
                  </a:cubicBezTo>
                  <a:cubicBezTo>
                    <a:pt x="1458760" y="2338768"/>
                    <a:pt x="1458315" y="2342667"/>
                    <a:pt x="1457883" y="2346566"/>
                  </a:cubicBezTo>
                  <a:cubicBezTo>
                    <a:pt x="1514563" y="2362339"/>
                    <a:pt x="1570736" y="2380360"/>
                    <a:pt x="1628051" y="2393353"/>
                  </a:cubicBezTo>
                  <a:cubicBezTo>
                    <a:pt x="1709242" y="2411755"/>
                    <a:pt x="1791284" y="2426385"/>
                    <a:pt x="1872907" y="2442921"/>
                  </a:cubicBezTo>
                  <a:cubicBezTo>
                    <a:pt x="1876869" y="2443721"/>
                    <a:pt x="1880285" y="2447289"/>
                    <a:pt x="1885581" y="2450579"/>
                  </a:cubicBezTo>
                  <a:cubicBezTo>
                    <a:pt x="1878495" y="2456395"/>
                    <a:pt x="1872932" y="2460967"/>
                    <a:pt x="1871802" y="2461882"/>
                  </a:cubicBezTo>
                  <a:cubicBezTo>
                    <a:pt x="2010143" y="2687675"/>
                    <a:pt x="2147150" y="2911322"/>
                    <a:pt x="2288768" y="3142462"/>
                  </a:cubicBezTo>
                  <a:cubicBezTo>
                    <a:pt x="2349411" y="2710573"/>
                    <a:pt x="2433535" y="2292515"/>
                    <a:pt x="2560015" y="1883333"/>
                  </a:cubicBezTo>
                  <a:cubicBezTo>
                    <a:pt x="2500261" y="1932698"/>
                    <a:pt x="2470251" y="2001240"/>
                    <a:pt x="2450198" y="2068106"/>
                  </a:cubicBezTo>
                  <a:cubicBezTo>
                    <a:pt x="2401125" y="2231631"/>
                    <a:pt x="2363698" y="2398661"/>
                    <a:pt x="2322588" y="2564523"/>
                  </a:cubicBezTo>
                  <a:cubicBezTo>
                    <a:pt x="2304554" y="2637269"/>
                    <a:pt x="2288946" y="2710611"/>
                    <a:pt x="2272233" y="2783687"/>
                  </a:cubicBezTo>
                  <a:close/>
                  <a:moveTo>
                    <a:pt x="3483089" y="1958136"/>
                  </a:moveTo>
                  <a:cubicBezTo>
                    <a:pt x="3482225" y="1955596"/>
                    <a:pt x="3481349" y="1953056"/>
                    <a:pt x="3480473" y="1950516"/>
                  </a:cubicBezTo>
                  <a:cubicBezTo>
                    <a:pt x="3456673" y="1947430"/>
                    <a:pt x="3432924" y="1943823"/>
                    <a:pt x="3409048" y="1941360"/>
                  </a:cubicBezTo>
                  <a:cubicBezTo>
                    <a:pt x="3336480" y="1933879"/>
                    <a:pt x="3263646" y="1928533"/>
                    <a:pt x="3191332" y="1919135"/>
                  </a:cubicBezTo>
                  <a:cubicBezTo>
                    <a:pt x="3123488" y="1910308"/>
                    <a:pt x="3056369" y="1895932"/>
                    <a:pt x="2988576" y="1886584"/>
                  </a:cubicBezTo>
                  <a:cubicBezTo>
                    <a:pt x="2866580" y="1869770"/>
                    <a:pt x="2744457" y="1853399"/>
                    <a:pt x="2621978" y="1840877"/>
                  </a:cubicBezTo>
                  <a:cubicBezTo>
                    <a:pt x="2604998" y="1839150"/>
                    <a:pt x="2576969" y="1856206"/>
                    <a:pt x="2569451" y="1871916"/>
                  </a:cubicBezTo>
                  <a:cubicBezTo>
                    <a:pt x="2557665" y="1896516"/>
                    <a:pt x="2561437" y="1927999"/>
                    <a:pt x="2554414" y="1955495"/>
                  </a:cubicBezTo>
                  <a:cubicBezTo>
                    <a:pt x="2512491" y="2119883"/>
                    <a:pt x="2464092" y="2282812"/>
                    <a:pt x="2428049" y="2448458"/>
                  </a:cubicBezTo>
                  <a:cubicBezTo>
                    <a:pt x="2387803" y="2633484"/>
                    <a:pt x="2357945" y="2820784"/>
                    <a:pt x="2324620" y="3007283"/>
                  </a:cubicBezTo>
                  <a:cubicBezTo>
                    <a:pt x="2317064" y="3049562"/>
                    <a:pt x="2313825" y="3092602"/>
                    <a:pt x="2308377" y="3137204"/>
                  </a:cubicBezTo>
                  <a:cubicBezTo>
                    <a:pt x="2351379" y="3140100"/>
                    <a:pt x="2390114" y="3142716"/>
                    <a:pt x="2428862" y="3145332"/>
                  </a:cubicBezTo>
                  <a:cubicBezTo>
                    <a:pt x="2428608" y="3149676"/>
                    <a:pt x="2428341" y="3154006"/>
                    <a:pt x="2428074" y="3158350"/>
                  </a:cubicBezTo>
                  <a:cubicBezTo>
                    <a:pt x="2386164" y="3156026"/>
                    <a:pt x="2344254" y="3153702"/>
                    <a:pt x="2296172" y="3151035"/>
                  </a:cubicBezTo>
                  <a:cubicBezTo>
                    <a:pt x="2328049" y="3222980"/>
                    <a:pt x="2374823" y="3274987"/>
                    <a:pt x="2420226" y="3327615"/>
                  </a:cubicBezTo>
                  <a:cubicBezTo>
                    <a:pt x="2422880" y="3330689"/>
                    <a:pt x="2444242" y="3324694"/>
                    <a:pt x="2448496" y="3317773"/>
                  </a:cubicBezTo>
                  <a:cubicBezTo>
                    <a:pt x="2455214" y="3306838"/>
                    <a:pt x="2456053" y="3291649"/>
                    <a:pt x="2457208" y="3278073"/>
                  </a:cubicBezTo>
                  <a:cubicBezTo>
                    <a:pt x="2460879" y="3234931"/>
                    <a:pt x="2463546" y="3191700"/>
                    <a:pt x="2466517" y="3149549"/>
                  </a:cubicBezTo>
                  <a:cubicBezTo>
                    <a:pt x="2733535" y="3161550"/>
                    <a:pt x="2997352" y="3217760"/>
                    <a:pt x="3258299" y="3200819"/>
                  </a:cubicBezTo>
                  <a:cubicBezTo>
                    <a:pt x="3258299" y="3101403"/>
                    <a:pt x="3259772" y="3006013"/>
                    <a:pt x="3258007" y="2910700"/>
                  </a:cubicBezTo>
                  <a:cubicBezTo>
                    <a:pt x="3253333" y="2658744"/>
                    <a:pt x="3244240" y="2406764"/>
                    <a:pt x="3267875" y="2155240"/>
                  </a:cubicBezTo>
                  <a:cubicBezTo>
                    <a:pt x="3276409" y="2064473"/>
                    <a:pt x="3326206" y="1995500"/>
                    <a:pt x="3418916" y="1974405"/>
                  </a:cubicBezTo>
                  <a:cubicBezTo>
                    <a:pt x="3440429" y="1969503"/>
                    <a:pt x="3461702" y="1963585"/>
                    <a:pt x="3483089" y="1958136"/>
                  </a:cubicBezTo>
                  <a:close/>
                  <a:moveTo>
                    <a:pt x="467194" y="1248930"/>
                  </a:moveTo>
                  <a:cubicBezTo>
                    <a:pt x="469607" y="1265110"/>
                    <a:pt x="459714" y="1289189"/>
                    <a:pt x="447052" y="1300175"/>
                  </a:cubicBezTo>
                  <a:cubicBezTo>
                    <a:pt x="426046" y="1318374"/>
                    <a:pt x="418820" y="1336522"/>
                    <a:pt x="431507" y="1359217"/>
                  </a:cubicBezTo>
                  <a:cubicBezTo>
                    <a:pt x="445363" y="1383995"/>
                    <a:pt x="463270" y="1406524"/>
                    <a:pt x="479399" y="1430045"/>
                  </a:cubicBezTo>
                  <a:lnTo>
                    <a:pt x="490753" y="1422577"/>
                  </a:lnTo>
                  <a:cubicBezTo>
                    <a:pt x="482079" y="1411439"/>
                    <a:pt x="471385" y="1401317"/>
                    <a:pt x="465175" y="1388948"/>
                  </a:cubicBezTo>
                  <a:cubicBezTo>
                    <a:pt x="454761" y="1368183"/>
                    <a:pt x="424370" y="1345742"/>
                    <a:pt x="448132" y="1323428"/>
                  </a:cubicBezTo>
                  <a:cubicBezTo>
                    <a:pt x="476948" y="1296365"/>
                    <a:pt x="492391" y="1267840"/>
                    <a:pt x="491032" y="1225854"/>
                  </a:cubicBezTo>
                  <a:cubicBezTo>
                    <a:pt x="474827" y="1225676"/>
                    <a:pt x="463372" y="1223289"/>
                    <a:pt x="467194" y="1248930"/>
                  </a:cubicBezTo>
                  <a:close/>
                  <a:moveTo>
                    <a:pt x="1541945" y="0"/>
                  </a:moveTo>
                  <a:cubicBezTo>
                    <a:pt x="1577962" y="5118"/>
                    <a:pt x="1613839" y="11874"/>
                    <a:pt x="1650034" y="14960"/>
                  </a:cubicBezTo>
                  <a:cubicBezTo>
                    <a:pt x="1708251" y="19926"/>
                    <a:pt x="1725383" y="35166"/>
                    <a:pt x="1727111" y="92582"/>
                  </a:cubicBezTo>
                  <a:cubicBezTo>
                    <a:pt x="1730248" y="197167"/>
                    <a:pt x="1731264" y="301828"/>
                    <a:pt x="1735556" y="406349"/>
                  </a:cubicBezTo>
                  <a:cubicBezTo>
                    <a:pt x="1736902" y="439127"/>
                    <a:pt x="1726552" y="456349"/>
                    <a:pt x="1693760" y="460057"/>
                  </a:cubicBezTo>
                  <a:cubicBezTo>
                    <a:pt x="1651635" y="464832"/>
                    <a:pt x="1609712" y="472541"/>
                    <a:pt x="1567472" y="474738"/>
                  </a:cubicBezTo>
                  <a:cubicBezTo>
                    <a:pt x="1539938" y="476161"/>
                    <a:pt x="1530502" y="485584"/>
                    <a:pt x="1533817" y="512394"/>
                  </a:cubicBezTo>
                  <a:cubicBezTo>
                    <a:pt x="1538757" y="552221"/>
                    <a:pt x="1542237" y="592226"/>
                    <a:pt x="1545424" y="632231"/>
                  </a:cubicBezTo>
                  <a:cubicBezTo>
                    <a:pt x="1545996" y="639444"/>
                    <a:pt x="1542161" y="647001"/>
                    <a:pt x="1538008" y="664108"/>
                  </a:cubicBezTo>
                  <a:cubicBezTo>
                    <a:pt x="1504543" y="631520"/>
                    <a:pt x="1475905" y="604202"/>
                    <a:pt x="1447990" y="576173"/>
                  </a:cubicBezTo>
                  <a:cubicBezTo>
                    <a:pt x="1437462" y="565607"/>
                    <a:pt x="1426298" y="554621"/>
                    <a:pt x="1419390" y="541705"/>
                  </a:cubicBezTo>
                  <a:cubicBezTo>
                    <a:pt x="1378369" y="465086"/>
                    <a:pt x="1307515" y="476300"/>
                    <a:pt x="1237411" y="475945"/>
                  </a:cubicBezTo>
                  <a:cubicBezTo>
                    <a:pt x="1247317" y="568617"/>
                    <a:pt x="1256880" y="657961"/>
                    <a:pt x="1266939" y="752055"/>
                  </a:cubicBezTo>
                  <a:cubicBezTo>
                    <a:pt x="1246098" y="752055"/>
                    <a:pt x="1231480" y="752208"/>
                    <a:pt x="1216863" y="752030"/>
                  </a:cubicBezTo>
                  <a:cubicBezTo>
                    <a:pt x="1081951" y="750328"/>
                    <a:pt x="947013" y="749160"/>
                    <a:pt x="812126" y="746328"/>
                  </a:cubicBezTo>
                  <a:cubicBezTo>
                    <a:pt x="786269" y="745782"/>
                    <a:pt x="772299" y="754062"/>
                    <a:pt x="763638" y="778509"/>
                  </a:cubicBezTo>
                  <a:cubicBezTo>
                    <a:pt x="748741" y="820521"/>
                    <a:pt x="731469" y="861707"/>
                    <a:pt x="714273" y="902855"/>
                  </a:cubicBezTo>
                  <a:cubicBezTo>
                    <a:pt x="710666" y="911466"/>
                    <a:pt x="703072" y="918413"/>
                    <a:pt x="697318" y="926122"/>
                  </a:cubicBezTo>
                  <a:cubicBezTo>
                    <a:pt x="690867" y="919098"/>
                    <a:pt x="682891" y="912964"/>
                    <a:pt x="678218" y="904913"/>
                  </a:cubicBezTo>
                  <a:cubicBezTo>
                    <a:pt x="650836" y="857757"/>
                    <a:pt x="625055" y="809637"/>
                    <a:pt x="596633" y="763117"/>
                  </a:cubicBezTo>
                  <a:cubicBezTo>
                    <a:pt x="591197" y="754214"/>
                    <a:pt x="576592" y="746340"/>
                    <a:pt x="565924" y="745947"/>
                  </a:cubicBezTo>
                  <a:cubicBezTo>
                    <a:pt x="517626" y="744118"/>
                    <a:pt x="469214" y="745147"/>
                    <a:pt x="415531" y="745147"/>
                  </a:cubicBezTo>
                  <a:cubicBezTo>
                    <a:pt x="410121" y="590067"/>
                    <a:pt x="404774" y="436714"/>
                    <a:pt x="399262" y="278396"/>
                  </a:cubicBezTo>
                  <a:cubicBezTo>
                    <a:pt x="572071" y="262318"/>
                    <a:pt x="741616" y="246545"/>
                    <a:pt x="911288" y="230758"/>
                  </a:cubicBezTo>
                  <a:cubicBezTo>
                    <a:pt x="911288" y="170814"/>
                    <a:pt x="910996" y="115354"/>
                    <a:pt x="911402" y="59918"/>
                  </a:cubicBezTo>
                  <a:cubicBezTo>
                    <a:pt x="911631" y="30632"/>
                    <a:pt x="927912" y="22605"/>
                    <a:pt x="956157" y="21602"/>
                  </a:cubicBezTo>
                  <a:cubicBezTo>
                    <a:pt x="1041171" y="18618"/>
                    <a:pt x="1126070" y="12598"/>
                    <a:pt x="1210983" y="7213"/>
                  </a:cubicBezTo>
                  <a:cubicBezTo>
                    <a:pt x="1219860" y="6654"/>
                    <a:pt x="1228509" y="2501"/>
                    <a:pt x="1237272" y="0"/>
                  </a:cubicBezTo>
                  <a:close/>
                  <a:moveTo>
                    <a:pt x="695096" y="898283"/>
                  </a:moveTo>
                  <a:cubicBezTo>
                    <a:pt x="718019" y="840892"/>
                    <a:pt x="738987" y="788377"/>
                    <a:pt x="761098" y="733018"/>
                  </a:cubicBezTo>
                  <a:lnTo>
                    <a:pt x="1246174" y="733018"/>
                  </a:lnTo>
                  <a:cubicBezTo>
                    <a:pt x="1227188" y="560539"/>
                    <a:pt x="1208544" y="391159"/>
                    <a:pt x="1189596" y="218947"/>
                  </a:cubicBezTo>
                  <a:cubicBezTo>
                    <a:pt x="928712" y="242544"/>
                    <a:pt x="672007" y="265760"/>
                    <a:pt x="418630" y="288683"/>
                  </a:cubicBezTo>
                  <a:cubicBezTo>
                    <a:pt x="418630" y="349275"/>
                    <a:pt x="417614" y="406412"/>
                    <a:pt x="418884" y="463486"/>
                  </a:cubicBezTo>
                  <a:cubicBezTo>
                    <a:pt x="420522" y="538238"/>
                    <a:pt x="424649" y="612927"/>
                    <a:pt x="426300" y="687679"/>
                  </a:cubicBezTo>
                  <a:cubicBezTo>
                    <a:pt x="426974" y="717918"/>
                    <a:pt x="435762" y="734263"/>
                    <a:pt x="470166" y="732396"/>
                  </a:cubicBezTo>
                  <a:cubicBezTo>
                    <a:pt x="505752" y="730453"/>
                    <a:pt x="541769" y="731710"/>
                    <a:pt x="577265" y="735126"/>
                  </a:cubicBezTo>
                  <a:cubicBezTo>
                    <a:pt x="590410" y="736384"/>
                    <a:pt x="607796" y="744524"/>
                    <a:pt x="614311" y="755053"/>
                  </a:cubicBezTo>
                  <a:cubicBezTo>
                    <a:pt x="641972" y="799693"/>
                    <a:pt x="666280" y="846404"/>
                    <a:pt x="695096" y="89828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dirty="0"/>
            </a:p>
          </p:txBody>
        </p:sp>
      </p:grpSp>
      <p:sp>
        <p:nvSpPr>
          <p:cNvPr id="66" name="Rectangle 4">
            <a:extLst>
              <a:ext uri="{FF2B5EF4-FFF2-40B4-BE49-F238E27FC236}">
                <a16:creationId xmlns:a16="http://schemas.microsoft.com/office/drawing/2014/main" id="{818CE8F9-69C8-B5CF-7925-73A66D129D1A}"/>
              </a:ext>
            </a:extLst>
          </p:cNvPr>
          <p:cNvSpPr/>
          <p:nvPr/>
        </p:nvSpPr>
        <p:spPr>
          <a:xfrm>
            <a:off x="8019661" y="4049277"/>
            <a:ext cx="2901732" cy="1236507"/>
          </a:xfrm>
          <a:prstGeom prst="rect">
            <a:avLst/>
          </a:prstGeom>
          <a:solidFill>
            <a:srgbClr val="EFF2F5"/>
          </a:solidFill>
          <a:ln w="12700" cap="flat" cmpd="sng">
            <a:noFill/>
            <a:prstDash val="solid"/>
            <a:miter lim="800000"/>
          </a:ln>
        </p:spPr>
        <p:txBody>
          <a:bodyPr wrap="square" anchor="ctr">
            <a:spAutoFit/>
          </a:bodyPr>
          <a:lstStyle/>
          <a:p>
            <a:pPr algn="ctr"/>
            <a:endParaRPr lang="en-US" dirty="0"/>
          </a:p>
        </p:txBody>
      </p:sp>
      <p:sp>
        <p:nvSpPr>
          <p:cNvPr id="37" name="TextBox 20">
            <a:extLst>
              <a:ext uri="{FF2B5EF4-FFF2-40B4-BE49-F238E27FC236}">
                <a16:creationId xmlns:a16="http://schemas.microsoft.com/office/drawing/2014/main" id="{FEDA2D31-CBA4-4A9B-B4CB-688F0300F8C0}"/>
              </a:ext>
            </a:extLst>
          </p:cNvPr>
          <p:cNvSpPr txBox="1"/>
          <p:nvPr/>
        </p:nvSpPr>
        <p:spPr>
          <a:xfrm>
            <a:off x="8206003" y="4303269"/>
            <a:ext cx="2493356" cy="523220"/>
          </a:xfrm>
          <a:prstGeom prst="rect">
            <a:avLst/>
          </a:prstGeom>
          <a:noFill/>
        </p:spPr>
        <p:txBody>
          <a:bodyPr wrap="square" lIns="91440" tIns="45720" rIns="91440" bIns="45720" rtlCol="0" anchor="t">
            <a:spAutoFit/>
          </a:bodyPr>
          <a:lstStyle/>
          <a:p>
            <a:r>
              <a:rPr lang="nb-NO" sz="1400" b="1">
                <a:latin typeface="+mj-lt"/>
              </a:rPr>
              <a:t>Vi skal samarbeide strukturert og kreativt</a:t>
            </a:r>
          </a:p>
        </p:txBody>
      </p:sp>
    </p:spTree>
    <p:extLst>
      <p:ext uri="{BB962C8B-B14F-4D97-AF65-F5344CB8AC3E}">
        <p14:creationId xmlns:p14="http://schemas.microsoft.com/office/powerpoint/2010/main" val="356903197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22399C5-BA37-2237-9561-F192B241261A}"/>
              </a:ext>
            </a:extLst>
          </p:cNvPr>
          <p:cNvGrpSpPr/>
          <p:nvPr/>
        </p:nvGrpSpPr>
        <p:grpSpPr>
          <a:xfrm>
            <a:off x="933067" y="2350583"/>
            <a:ext cx="2681415" cy="2680753"/>
            <a:chOff x="1711108" y="558409"/>
            <a:chExt cx="2681415" cy="2680753"/>
          </a:xfrm>
        </p:grpSpPr>
        <p:sp>
          <p:nvSpPr>
            <p:cNvPr id="39" name="Free Form 4">
              <a:extLst>
                <a:ext uri="{FF2B5EF4-FFF2-40B4-BE49-F238E27FC236}">
                  <a16:creationId xmlns:a16="http://schemas.microsoft.com/office/drawing/2014/main" id="{901011FF-0F9F-3195-EA45-0A7DF05B89DF}"/>
                </a:ext>
              </a:extLst>
            </p:cNvPr>
            <p:cNvSpPr/>
            <p:nvPr/>
          </p:nvSpPr>
          <p:spPr>
            <a:xfrm>
              <a:off x="1711108" y="558409"/>
              <a:ext cx="2680753" cy="2680753"/>
            </a:xfrm>
            <a:custGeom>
              <a:avLst/>
              <a:gdLst/>
              <a:ahLst/>
              <a:cxnLst/>
              <a:rect l="0" t="0" r="0" b="0"/>
              <a:pathLst>
                <a:path w="1940699" h="1940699">
                  <a:moveTo>
                    <a:pt x="0" y="970356"/>
                  </a:moveTo>
                  <a:cubicBezTo>
                    <a:pt x="0" y="1506258"/>
                    <a:pt x="434441" y="1940699"/>
                    <a:pt x="970343" y="1940699"/>
                  </a:cubicBezTo>
                  <a:lnTo>
                    <a:pt x="970343" y="1940699"/>
                  </a:lnTo>
                  <a:cubicBezTo>
                    <a:pt x="1506245" y="1940699"/>
                    <a:pt x="1940699" y="1506258"/>
                    <a:pt x="1940699" y="970356"/>
                  </a:cubicBezTo>
                  <a:lnTo>
                    <a:pt x="1940699" y="970356"/>
                  </a:lnTo>
                  <a:cubicBezTo>
                    <a:pt x="1940699" y="434441"/>
                    <a:pt x="1506245" y="0"/>
                    <a:pt x="970343" y="0"/>
                  </a:cubicBezTo>
                  <a:lnTo>
                    <a:pt x="970343" y="0"/>
                  </a:lnTo>
                  <a:cubicBezTo>
                    <a:pt x="434441" y="0"/>
                    <a:pt x="0" y="434441"/>
                    <a:pt x="0" y="970356"/>
                  </a:cubicBezTo>
                  <a:close/>
                </a:path>
              </a:pathLst>
            </a:custGeom>
            <a:gradFill>
              <a:gsLst>
                <a:gs pos="0">
                  <a:srgbClr val="00DDFF">
                    <a:alpha val="100000"/>
                  </a:srgbClr>
                </a:gs>
                <a:gs pos="100000">
                  <a:schemeClr val="accent5"/>
                </a:gs>
              </a:gsLst>
              <a:lin ang="5400000" scaled="1"/>
              <a:tileRect/>
            </a:gra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40" name="Chord 39">
              <a:extLst>
                <a:ext uri="{FF2B5EF4-FFF2-40B4-BE49-F238E27FC236}">
                  <a16:creationId xmlns:a16="http://schemas.microsoft.com/office/drawing/2014/main" id="{CFDDA21E-84D7-85FA-EC50-30376E997ADD}"/>
                </a:ext>
              </a:extLst>
            </p:cNvPr>
            <p:cNvSpPr/>
            <p:nvPr/>
          </p:nvSpPr>
          <p:spPr>
            <a:xfrm>
              <a:off x="1711771" y="558410"/>
              <a:ext cx="2680752" cy="2680752"/>
            </a:xfrm>
            <a:prstGeom prst="chord">
              <a:avLst>
                <a:gd name="adj1" fmla="val 5836759"/>
                <a:gd name="adj2" fmla="val 12679844"/>
              </a:avLst>
            </a:prstGeom>
            <a:solidFill>
              <a:srgbClr val="CC89FF">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grpSp>
      <p:grpSp>
        <p:nvGrpSpPr>
          <p:cNvPr id="53" name="Group 52">
            <a:extLst>
              <a:ext uri="{FF2B5EF4-FFF2-40B4-BE49-F238E27FC236}">
                <a16:creationId xmlns:a16="http://schemas.microsoft.com/office/drawing/2014/main" id="{B7EB09C5-3CDB-BF2A-7567-BC1B1EB05E17}"/>
              </a:ext>
            </a:extLst>
          </p:cNvPr>
          <p:cNvGrpSpPr/>
          <p:nvPr/>
        </p:nvGrpSpPr>
        <p:grpSpPr>
          <a:xfrm rot="21404941" flipV="1">
            <a:off x="3806174" y="566269"/>
            <a:ext cx="7181853" cy="5942467"/>
            <a:chOff x="7512168" y="497316"/>
            <a:chExt cx="6493218" cy="2752205"/>
          </a:xfrm>
        </p:grpSpPr>
        <p:sp>
          <p:nvSpPr>
            <p:cNvPr id="48" name="Free Form 6">
              <a:extLst>
                <a:ext uri="{FF2B5EF4-FFF2-40B4-BE49-F238E27FC236}">
                  <a16:creationId xmlns:a16="http://schemas.microsoft.com/office/drawing/2014/main" id="{894C00E2-0180-4A20-EFFF-F7BFE8D7BB8E}"/>
                </a:ext>
              </a:extLst>
            </p:cNvPr>
            <p:cNvSpPr/>
            <p:nvPr/>
          </p:nvSpPr>
          <p:spPr>
            <a:xfrm>
              <a:off x="7512168" y="497316"/>
              <a:ext cx="6493218" cy="2752205"/>
            </a:xfrm>
            <a:custGeom>
              <a:avLst/>
              <a:gdLst/>
              <a:ahLst/>
              <a:cxnLst/>
              <a:rect l="0" t="0" r="0" b="0"/>
              <a:pathLst>
                <a:path w="6493217" h="2752204">
                  <a:moveTo>
                    <a:pt x="374675" y="189801"/>
                  </a:moveTo>
                  <a:cubicBezTo>
                    <a:pt x="375285" y="192862"/>
                    <a:pt x="375920" y="195999"/>
                    <a:pt x="376135" y="197065"/>
                  </a:cubicBezTo>
                  <a:cubicBezTo>
                    <a:pt x="409892" y="195059"/>
                    <a:pt x="443103" y="192366"/>
                    <a:pt x="476364" y="191236"/>
                  </a:cubicBezTo>
                  <a:cubicBezTo>
                    <a:pt x="736498" y="182346"/>
                    <a:pt x="996632" y="173697"/>
                    <a:pt x="1256766" y="165100"/>
                  </a:cubicBezTo>
                  <a:cubicBezTo>
                    <a:pt x="1634350" y="152615"/>
                    <a:pt x="2011921" y="140093"/>
                    <a:pt x="2389517" y="127863"/>
                  </a:cubicBezTo>
                  <a:cubicBezTo>
                    <a:pt x="2667279" y="118872"/>
                    <a:pt x="2945066" y="110477"/>
                    <a:pt x="3222828" y="101549"/>
                  </a:cubicBezTo>
                  <a:cubicBezTo>
                    <a:pt x="3491788" y="92900"/>
                    <a:pt x="3760724" y="83781"/>
                    <a:pt x="4029671" y="75095"/>
                  </a:cubicBezTo>
                  <a:cubicBezTo>
                    <a:pt x="4268089" y="67386"/>
                    <a:pt x="4506531" y="60109"/>
                    <a:pt x="4744948" y="52450"/>
                  </a:cubicBezTo>
                  <a:cubicBezTo>
                    <a:pt x="5019192" y="43637"/>
                    <a:pt x="5293423" y="34531"/>
                    <a:pt x="5567654" y="25717"/>
                  </a:cubicBezTo>
                  <a:cubicBezTo>
                    <a:pt x="5771426" y="19177"/>
                    <a:pt x="5975210" y="12954"/>
                    <a:pt x="6178994" y="6502"/>
                  </a:cubicBezTo>
                  <a:cubicBezTo>
                    <a:pt x="6240068" y="4572"/>
                    <a:pt x="6301130" y="2209"/>
                    <a:pt x="6362204" y="419"/>
                  </a:cubicBezTo>
                  <a:cubicBezTo>
                    <a:pt x="6376403" y="0"/>
                    <a:pt x="6383921" y="3556"/>
                    <a:pt x="6392976" y="19837"/>
                  </a:cubicBezTo>
                  <a:cubicBezTo>
                    <a:pt x="6412217" y="54432"/>
                    <a:pt x="6408115" y="90550"/>
                    <a:pt x="6409728" y="125514"/>
                  </a:cubicBezTo>
                  <a:cubicBezTo>
                    <a:pt x="6418986" y="326783"/>
                    <a:pt x="6425603" y="528193"/>
                    <a:pt x="6433159" y="729538"/>
                  </a:cubicBezTo>
                  <a:cubicBezTo>
                    <a:pt x="6443230" y="997838"/>
                    <a:pt x="6453492" y="1266126"/>
                    <a:pt x="6463372" y="1534426"/>
                  </a:cubicBezTo>
                  <a:cubicBezTo>
                    <a:pt x="6471208" y="1746948"/>
                    <a:pt x="6478625" y="1959495"/>
                    <a:pt x="6486194" y="2172042"/>
                  </a:cubicBezTo>
                  <a:cubicBezTo>
                    <a:pt x="6488531" y="2237790"/>
                    <a:pt x="6491249" y="2303551"/>
                    <a:pt x="6492709" y="2369324"/>
                  </a:cubicBezTo>
                  <a:cubicBezTo>
                    <a:pt x="6493217" y="2391981"/>
                    <a:pt x="6490614" y="2414727"/>
                    <a:pt x="6489065" y="2437396"/>
                  </a:cubicBezTo>
                  <a:cubicBezTo>
                    <a:pt x="6488188" y="2450287"/>
                    <a:pt x="6479184" y="2456205"/>
                    <a:pt x="6467805" y="2456751"/>
                  </a:cubicBezTo>
                  <a:cubicBezTo>
                    <a:pt x="6423799" y="2458885"/>
                    <a:pt x="6379718" y="2459736"/>
                    <a:pt x="6335699" y="2461895"/>
                  </a:cubicBezTo>
                  <a:cubicBezTo>
                    <a:pt x="6180213" y="2469565"/>
                    <a:pt x="6024740" y="2477554"/>
                    <a:pt x="5869266" y="2485453"/>
                  </a:cubicBezTo>
                  <a:cubicBezTo>
                    <a:pt x="5692660" y="2494419"/>
                    <a:pt x="5516067" y="2503462"/>
                    <a:pt x="5339461" y="2512377"/>
                  </a:cubicBezTo>
                  <a:cubicBezTo>
                    <a:pt x="5188673" y="2519972"/>
                    <a:pt x="5037874" y="2527376"/>
                    <a:pt x="4887087" y="2534945"/>
                  </a:cubicBezTo>
                  <a:cubicBezTo>
                    <a:pt x="4710480" y="2543822"/>
                    <a:pt x="4533874" y="2552827"/>
                    <a:pt x="4357268" y="2561704"/>
                  </a:cubicBezTo>
                  <a:cubicBezTo>
                    <a:pt x="4231119" y="2568041"/>
                    <a:pt x="4104970" y="2574213"/>
                    <a:pt x="3978808" y="2580513"/>
                  </a:cubicBezTo>
                  <a:cubicBezTo>
                    <a:pt x="3775214" y="2590698"/>
                    <a:pt x="3571621" y="2600947"/>
                    <a:pt x="3368014" y="2611132"/>
                  </a:cubicBezTo>
                  <a:cubicBezTo>
                    <a:pt x="3242449" y="2617406"/>
                    <a:pt x="3116884" y="2623566"/>
                    <a:pt x="2991319" y="2629827"/>
                  </a:cubicBezTo>
                  <a:cubicBezTo>
                    <a:pt x="2810014" y="2638869"/>
                    <a:pt x="2628722" y="2648038"/>
                    <a:pt x="2447404" y="2657005"/>
                  </a:cubicBezTo>
                  <a:cubicBezTo>
                    <a:pt x="2294267" y="2664587"/>
                    <a:pt x="2141105" y="2671914"/>
                    <a:pt x="1987956" y="2679458"/>
                  </a:cubicBezTo>
                  <a:cubicBezTo>
                    <a:pt x="1806067" y="2688412"/>
                    <a:pt x="1624190" y="2697530"/>
                    <a:pt x="1442288" y="2706471"/>
                  </a:cubicBezTo>
                  <a:cubicBezTo>
                    <a:pt x="1315554" y="2712694"/>
                    <a:pt x="1188808" y="2718777"/>
                    <a:pt x="1062062" y="2724823"/>
                  </a:cubicBezTo>
                  <a:cubicBezTo>
                    <a:pt x="938834" y="2730703"/>
                    <a:pt x="815530" y="2735300"/>
                    <a:pt x="692442" y="2743250"/>
                  </a:cubicBezTo>
                  <a:cubicBezTo>
                    <a:pt x="669569" y="2744736"/>
                    <a:pt x="647166" y="2750908"/>
                    <a:pt x="623963" y="2745905"/>
                  </a:cubicBezTo>
                  <a:cubicBezTo>
                    <a:pt x="612114" y="2743352"/>
                    <a:pt x="600036" y="2741815"/>
                    <a:pt x="586740" y="2739593"/>
                  </a:cubicBezTo>
                  <a:cubicBezTo>
                    <a:pt x="573506" y="2752204"/>
                    <a:pt x="557263" y="2749118"/>
                    <a:pt x="540626" y="2736735"/>
                  </a:cubicBezTo>
                  <a:cubicBezTo>
                    <a:pt x="521804" y="2722727"/>
                    <a:pt x="522884" y="2702191"/>
                    <a:pt x="521271" y="2685084"/>
                  </a:cubicBezTo>
                  <a:cubicBezTo>
                    <a:pt x="512254" y="2589834"/>
                    <a:pt x="506234" y="2494292"/>
                    <a:pt x="499059" y="2398864"/>
                  </a:cubicBezTo>
                  <a:cubicBezTo>
                    <a:pt x="490181" y="2280577"/>
                    <a:pt x="481253" y="2162302"/>
                    <a:pt x="472224" y="2044026"/>
                  </a:cubicBezTo>
                  <a:cubicBezTo>
                    <a:pt x="463638" y="1931593"/>
                    <a:pt x="454685" y="1819198"/>
                    <a:pt x="446265" y="1706753"/>
                  </a:cubicBezTo>
                  <a:cubicBezTo>
                    <a:pt x="435902" y="1568526"/>
                    <a:pt x="425818" y="1430286"/>
                    <a:pt x="415810" y="1292034"/>
                  </a:cubicBezTo>
                  <a:cubicBezTo>
                    <a:pt x="409155" y="1200061"/>
                    <a:pt x="402755" y="1108062"/>
                    <a:pt x="396417" y="1016063"/>
                  </a:cubicBezTo>
                  <a:cubicBezTo>
                    <a:pt x="394462" y="987767"/>
                    <a:pt x="394703" y="987882"/>
                    <a:pt x="368058" y="981773"/>
                  </a:cubicBezTo>
                  <a:cubicBezTo>
                    <a:pt x="261772" y="957402"/>
                    <a:pt x="155486" y="932980"/>
                    <a:pt x="49237" y="908405"/>
                  </a:cubicBezTo>
                  <a:cubicBezTo>
                    <a:pt x="37820" y="905776"/>
                    <a:pt x="26466" y="902601"/>
                    <a:pt x="15455" y="898613"/>
                  </a:cubicBezTo>
                  <a:cubicBezTo>
                    <a:pt x="9893" y="896607"/>
                    <a:pt x="1981" y="892975"/>
                    <a:pt x="1003" y="888720"/>
                  </a:cubicBezTo>
                  <a:cubicBezTo>
                    <a:pt x="0" y="884402"/>
                    <a:pt x="5016" y="876833"/>
                    <a:pt x="9486" y="873404"/>
                  </a:cubicBezTo>
                  <a:cubicBezTo>
                    <a:pt x="42570" y="848042"/>
                    <a:pt x="75526" y="822439"/>
                    <a:pt x="109740" y="798639"/>
                  </a:cubicBezTo>
                  <a:cubicBezTo>
                    <a:pt x="196735" y="738149"/>
                    <a:pt x="277164" y="669632"/>
                    <a:pt x="355396" y="598474"/>
                  </a:cubicBezTo>
                  <a:cubicBezTo>
                    <a:pt x="360832" y="593521"/>
                    <a:pt x="364769" y="583438"/>
                    <a:pt x="364337" y="576033"/>
                  </a:cubicBezTo>
                  <a:cubicBezTo>
                    <a:pt x="358686" y="481050"/>
                    <a:pt x="352107" y="386130"/>
                    <a:pt x="345782" y="291185"/>
                  </a:cubicBezTo>
                  <a:cubicBezTo>
                    <a:pt x="344411" y="270725"/>
                    <a:pt x="342379" y="250278"/>
                    <a:pt x="341960" y="229793"/>
                  </a:cubicBezTo>
                  <a:cubicBezTo>
                    <a:pt x="341528" y="209067"/>
                    <a:pt x="353326" y="196367"/>
                    <a:pt x="374675" y="189801"/>
                  </a:cubicBezTo>
                  <a:close/>
                  <a:moveTo>
                    <a:pt x="6373279" y="32715"/>
                  </a:moveTo>
                  <a:cubicBezTo>
                    <a:pt x="6372453" y="32715"/>
                    <a:pt x="6369075" y="32613"/>
                    <a:pt x="6365709" y="32727"/>
                  </a:cubicBezTo>
                  <a:cubicBezTo>
                    <a:pt x="6231826" y="37160"/>
                    <a:pt x="6097955" y="41706"/>
                    <a:pt x="5964085" y="46037"/>
                  </a:cubicBezTo>
                  <a:cubicBezTo>
                    <a:pt x="5769127" y="52362"/>
                    <a:pt x="5574169" y="58496"/>
                    <a:pt x="5379224" y="64757"/>
                  </a:cubicBezTo>
                  <a:cubicBezTo>
                    <a:pt x="5133771" y="72644"/>
                    <a:pt x="4888318" y="80568"/>
                    <a:pt x="4642866" y="88455"/>
                  </a:cubicBezTo>
                  <a:cubicBezTo>
                    <a:pt x="4450842" y="94627"/>
                    <a:pt x="4258830" y="100711"/>
                    <a:pt x="4066806" y="106921"/>
                  </a:cubicBezTo>
                  <a:cubicBezTo>
                    <a:pt x="3825468" y="114719"/>
                    <a:pt x="3584143" y="122682"/>
                    <a:pt x="3342792" y="130441"/>
                  </a:cubicBezTo>
                  <a:cubicBezTo>
                    <a:pt x="3145497" y="136779"/>
                    <a:pt x="2948178" y="142849"/>
                    <a:pt x="2750883" y="149174"/>
                  </a:cubicBezTo>
                  <a:cubicBezTo>
                    <a:pt x="2506599" y="156984"/>
                    <a:pt x="2262327" y="164985"/>
                    <a:pt x="2018055" y="172796"/>
                  </a:cubicBezTo>
                  <a:cubicBezTo>
                    <a:pt x="1820748" y="179120"/>
                    <a:pt x="1623441" y="185293"/>
                    <a:pt x="1426133" y="191516"/>
                  </a:cubicBezTo>
                  <a:cubicBezTo>
                    <a:pt x="1177734" y="199339"/>
                    <a:pt x="929335" y="207352"/>
                    <a:pt x="680923" y="214833"/>
                  </a:cubicBezTo>
                  <a:cubicBezTo>
                    <a:pt x="583450" y="217766"/>
                    <a:pt x="485940" y="219544"/>
                    <a:pt x="388442" y="221703"/>
                  </a:cubicBezTo>
                  <a:cubicBezTo>
                    <a:pt x="376339" y="221970"/>
                    <a:pt x="368630" y="224104"/>
                    <a:pt x="369989" y="239687"/>
                  </a:cubicBezTo>
                  <a:cubicBezTo>
                    <a:pt x="379145" y="344982"/>
                    <a:pt x="388327" y="450303"/>
                    <a:pt x="395478" y="555739"/>
                  </a:cubicBezTo>
                  <a:cubicBezTo>
                    <a:pt x="396633" y="572782"/>
                    <a:pt x="392290" y="593852"/>
                    <a:pt x="382485" y="607174"/>
                  </a:cubicBezTo>
                  <a:cubicBezTo>
                    <a:pt x="364388" y="631774"/>
                    <a:pt x="341591" y="653402"/>
                    <a:pt x="318592" y="673823"/>
                  </a:cubicBezTo>
                  <a:cubicBezTo>
                    <a:pt x="242163" y="741692"/>
                    <a:pt x="164782" y="808507"/>
                    <a:pt x="87693" y="875626"/>
                  </a:cubicBezTo>
                  <a:cubicBezTo>
                    <a:pt x="83578" y="879208"/>
                    <a:pt x="78790" y="881989"/>
                    <a:pt x="72771" y="886218"/>
                  </a:cubicBezTo>
                  <a:cubicBezTo>
                    <a:pt x="79171" y="889419"/>
                    <a:pt x="80619" y="890536"/>
                    <a:pt x="82245" y="890892"/>
                  </a:cubicBezTo>
                  <a:cubicBezTo>
                    <a:pt x="135382" y="902741"/>
                    <a:pt x="188175" y="916660"/>
                    <a:pt x="241795" y="925703"/>
                  </a:cubicBezTo>
                  <a:cubicBezTo>
                    <a:pt x="294030" y="934504"/>
                    <a:pt x="343344" y="959040"/>
                    <a:pt x="398411" y="953490"/>
                  </a:cubicBezTo>
                  <a:cubicBezTo>
                    <a:pt x="413016" y="952017"/>
                    <a:pt x="425818" y="968781"/>
                    <a:pt x="426999" y="984948"/>
                  </a:cubicBezTo>
                  <a:cubicBezTo>
                    <a:pt x="433578" y="1075156"/>
                    <a:pt x="439953" y="1165377"/>
                    <a:pt x="446341" y="1255598"/>
                  </a:cubicBezTo>
                  <a:cubicBezTo>
                    <a:pt x="454977" y="1377454"/>
                    <a:pt x="463765" y="1499298"/>
                    <a:pt x="472097" y="1621180"/>
                  </a:cubicBezTo>
                  <a:cubicBezTo>
                    <a:pt x="482473" y="1772945"/>
                    <a:pt x="492391" y="1924735"/>
                    <a:pt x="502666" y="2076500"/>
                  </a:cubicBezTo>
                  <a:cubicBezTo>
                    <a:pt x="509054" y="2170823"/>
                    <a:pt x="515734" y="2265121"/>
                    <a:pt x="522287" y="2359431"/>
                  </a:cubicBezTo>
                  <a:cubicBezTo>
                    <a:pt x="528866" y="2454313"/>
                    <a:pt x="536168" y="2549169"/>
                    <a:pt x="541477" y="2644127"/>
                  </a:cubicBezTo>
                  <a:cubicBezTo>
                    <a:pt x="542607" y="2664548"/>
                    <a:pt x="546354" y="2683040"/>
                    <a:pt x="561606" y="2695397"/>
                  </a:cubicBezTo>
                  <a:cubicBezTo>
                    <a:pt x="573747" y="2705227"/>
                    <a:pt x="589584" y="2711094"/>
                    <a:pt x="604596" y="2716441"/>
                  </a:cubicBezTo>
                  <a:cubicBezTo>
                    <a:pt x="610450" y="2718523"/>
                    <a:pt x="618591" y="2713088"/>
                    <a:pt x="625589" y="2713393"/>
                  </a:cubicBezTo>
                  <a:cubicBezTo>
                    <a:pt x="635165" y="2713812"/>
                    <a:pt x="644753" y="2718308"/>
                    <a:pt x="654164" y="2717825"/>
                  </a:cubicBezTo>
                  <a:cubicBezTo>
                    <a:pt x="783221" y="2711246"/>
                    <a:pt x="912241" y="2703918"/>
                    <a:pt x="1041285" y="2697162"/>
                  </a:cubicBezTo>
                  <a:cubicBezTo>
                    <a:pt x="1165644" y="2690634"/>
                    <a:pt x="1290027" y="2684640"/>
                    <a:pt x="1414399" y="2678252"/>
                  </a:cubicBezTo>
                  <a:cubicBezTo>
                    <a:pt x="1588046" y="2669324"/>
                    <a:pt x="1761680" y="2660116"/>
                    <a:pt x="1935327" y="2651252"/>
                  </a:cubicBezTo>
                  <a:cubicBezTo>
                    <a:pt x="2084933" y="2643606"/>
                    <a:pt x="2234552" y="2636329"/>
                    <a:pt x="2384158" y="2628811"/>
                  </a:cubicBezTo>
                  <a:cubicBezTo>
                    <a:pt x="2587739" y="2618562"/>
                    <a:pt x="2791320" y="2608211"/>
                    <a:pt x="2994901" y="2597962"/>
                  </a:cubicBezTo>
                  <a:cubicBezTo>
                    <a:pt x="3118688" y="2591739"/>
                    <a:pt x="3242500" y="2585681"/>
                    <a:pt x="3366287" y="2579458"/>
                  </a:cubicBezTo>
                  <a:cubicBezTo>
                    <a:pt x="3545814" y="2570441"/>
                    <a:pt x="3725341" y="2561310"/>
                    <a:pt x="3904869" y="2552293"/>
                  </a:cubicBezTo>
                  <a:cubicBezTo>
                    <a:pt x="4029837" y="2546019"/>
                    <a:pt x="4154805" y="2539936"/>
                    <a:pt x="4279773" y="2533650"/>
                  </a:cubicBezTo>
                  <a:cubicBezTo>
                    <a:pt x="4457547" y="2524709"/>
                    <a:pt x="4635309" y="2515552"/>
                    <a:pt x="4813084" y="2506687"/>
                  </a:cubicBezTo>
                  <a:cubicBezTo>
                    <a:pt x="4965039" y="2499093"/>
                    <a:pt x="5117020" y="2491879"/>
                    <a:pt x="5268976" y="2484310"/>
                  </a:cubicBezTo>
                  <a:cubicBezTo>
                    <a:pt x="5470207" y="2474277"/>
                    <a:pt x="5671439" y="2463952"/>
                    <a:pt x="5872683" y="2453919"/>
                  </a:cubicBezTo>
                  <a:cubicBezTo>
                    <a:pt x="6025222" y="2446312"/>
                    <a:pt x="6177788" y="2438996"/>
                    <a:pt x="6330327" y="2431453"/>
                  </a:cubicBezTo>
                  <a:cubicBezTo>
                    <a:pt x="6363068" y="2429840"/>
                    <a:pt x="6395796" y="2427846"/>
                    <a:pt x="6434455" y="2425700"/>
                  </a:cubicBezTo>
                  <a:cubicBezTo>
                    <a:pt x="6426123" y="2415666"/>
                    <a:pt x="6420929" y="2409431"/>
                    <a:pt x="6414655" y="2401862"/>
                  </a:cubicBezTo>
                  <a:cubicBezTo>
                    <a:pt x="6424218" y="2400134"/>
                    <a:pt x="6432880" y="2398585"/>
                    <a:pt x="6442849" y="2396782"/>
                  </a:cubicBezTo>
                  <a:cubicBezTo>
                    <a:pt x="6445300" y="2385021"/>
                    <a:pt x="6450279" y="2372461"/>
                    <a:pt x="6450076" y="2360002"/>
                  </a:cubicBezTo>
                  <a:cubicBezTo>
                    <a:pt x="6449352" y="2315972"/>
                    <a:pt x="6446989" y="2271979"/>
                    <a:pt x="6444983" y="2227973"/>
                  </a:cubicBezTo>
                  <a:cubicBezTo>
                    <a:pt x="6442557" y="2174595"/>
                    <a:pt x="6438722" y="2121255"/>
                    <a:pt x="6437553" y="2067852"/>
                  </a:cubicBezTo>
                  <a:cubicBezTo>
                    <a:pt x="6435839" y="1990382"/>
                    <a:pt x="6437515" y="1912823"/>
                    <a:pt x="6435013" y="1835391"/>
                  </a:cubicBezTo>
                  <a:cubicBezTo>
                    <a:pt x="6429260" y="1656905"/>
                    <a:pt x="6421666" y="1478495"/>
                    <a:pt x="6415189" y="1300048"/>
                  </a:cubicBezTo>
                  <a:cubicBezTo>
                    <a:pt x="6409817" y="1152105"/>
                    <a:pt x="6404800" y="1004150"/>
                    <a:pt x="6399949" y="856195"/>
                  </a:cubicBezTo>
                  <a:cubicBezTo>
                    <a:pt x="6390944" y="582142"/>
                    <a:pt x="6382181" y="308076"/>
                    <a:pt x="6373279" y="3271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49" name="Free Form 7">
              <a:extLst>
                <a:ext uri="{FF2B5EF4-FFF2-40B4-BE49-F238E27FC236}">
                  <a16:creationId xmlns:a16="http://schemas.microsoft.com/office/drawing/2014/main" id="{91C5A100-0990-936B-B92E-4ABFAECD8DC6}"/>
                </a:ext>
              </a:extLst>
            </p:cNvPr>
            <p:cNvSpPr/>
            <p:nvPr/>
          </p:nvSpPr>
          <p:spPr>
            <a:xfrm>
              <a:off x="7584939" y="529930"/>
              <a:ext cx="6377508" cy="2685910"/>
            </a:xfrm>
            <a:custGeom>
              <a:avLst/>
              <a:gdLst/>
              <a:ahLst/>
              <a:cxnLst/>
              <a:rect l="0" t="0" r="0" b="0"/>
              <a:pathLst>
                <a:path w="6377508" h="2685910">
                  <a:moveTo>
                    <a:pt x="6300508" y="101"/>
                  </a:moveTo>
                  <a:cubicBezTo>
                    <a:pt x="6299682" y="101"/>
                    <a:pt x="6296304" y="0"/>
                    <a:pt x="6292938" y="114"/>
                  </a:cubicBezTo>
                  <a:cubicBezTo>
                    <a:pt x="6159055" y="4546"/>
                    <a:pt x="6025184" y="9093"/>
                    <a:pt x="5891314" y="13423"/>
                  </a:cubicBezTo>
                  <a:cubicBezTo>
                    <a:pt x="5696356" y="19748"/>
                    <a:pt x="5501398" y="25882"/>
                    <a:pt x="5306453" y="32143"/>
                  </a:cubicBezTo>
                  <a:cubicBezTo>
                    <a:pt x="5061000" y="40030"/>
                    <a:pt x="4815547" y="47955"/>
                    <a:pt x="4570095" y="55841"/>
                  </a:cubicBezTo>
                  <a:cubicBezTo>
                    <a:pt x="4378071" y="62014"/>
                    <a:pt x="4186059" y="68097"/>
                    <a:pt x="3994035" y="74307"/>
                  </a:cubicBezTo>
                  <a:cubicBezTo>
                    <a:pt x="3752697" y="82105"/>
                    <a:pt x="3511372" y="90068"/>
                    <a:pt x="3270021" y="97828"/>
                  </a:cubicBezTo>
                  <a:cubicBezTo>
                    <a:pt x="3072726" y="104165"/>
                    <a:pt x="2875407" y="110236"/>
                    <a:pt x="2678112" y="116560"/>
                  </a:cubicBezTo>
                  <a:cubicBezTo>
                    <a:pt x="2433828" y="124371"/>
                    <a:pt x="2189556" y="132372"/>
                    <a:pt x="1945284" y="140182"/>
                  </a:cubicBezTo>
                  <a:cubicBezTo>
                    <a:pt x="1747977" y="146507"/>
                    <a:pt x="1550670" y="152679"/>
                    <a:pt x="1353362" y="158902"/>
                  </a:cubicBezTo>
                  <a:cubicBezTo>
                    <a:pt x="1104963" y="166725"/>
                    <a:pt x="856564" y="174739"/>
                    <a:pt x="608152" y="182219"/>
                  </a:cubicBezTo>
                  <a:cubicBezTo>
                    <a:pt x="510679" y="185153"/>
                    <a:pt x="413169" y="186931"/>
                    <a:pt x="315671" y="189090"/>
                  </a:cubicBezTo>
                  <a:cubicBezTo>
                    <a:pt x="303568" y="189356"/>
                    <a:pt x="295859" y="191490"/>
                    <a:pt x="297218" y="207073"/>
                  </a:cubicBezTo>
                  <a:cubicBezTo>
                    <a:pt x="306374" y="312369"/>
                    <a:pt x="315556" y="417690"/>
                    <a:pt x="322707" y="523125"/>
                  </a:cubicBezTo>
                  <a:cubicBezTo>
                    <a:pt x="323862" y="540169"/>
                    <a:pt x="319519" y="561238"/>
                    <a:pt x="309714" y="574560"/>
                  </a:cubicBezTo>
                  <a:cubicBezTo>
                    <a:pt x="291617" y="599160"/>
                    <a:pt x="268820" y="620788"/>
                    <a:pt x="245821" y="641210"/>
                  </a:cubicBezTo>
                  <a:cubicBezTo>
                    <a:pt x="169392" y="709079"/>
                    <a:pt x="92011" y="775893"/>
                    <a:pt x="14922" y="843013"/>
                  </a:cubicBezTo>
                  <a:cubicBezTo>
                    <a:pt x="10807" y="846594"/>
                    <a:pt x="6019" y="849376"/>
                    <a:pt x="0" y="853605"/>
                  </a:cubicBezTo>
                  <a:cubicBezTo>
                    <a:pt x="6400" y="856805"/>
                    <a:pt x="7848" y="857923"/>
                    <a:pt x="9474" y="858278"/>
                  </a:cubicBezTo>
                  <a:cubicBezTo>
                    <a:pt x="62611" y="870127"/>
                    <a:pt x="115404" y="884047"/>
                    <a:pt x="169024" y="893089"/>
                  </a:cubicBezTo>
                  <a:cubicBezTo>
                    <a:pt x="221259" y="901890"/>
                    <a:pt x="270573" y="926426"/>
                    <a:pt x="325640" y="920876"/>
                  </a:cubicBezTo>
                  <a:cubicBezTo>
                    <a:pt x="340245" y="919403"/>
                    <a:pt x="353047" y="936167"/>
                    <a:pt x="354228" y="952334"/>
                  </a:cubicBezTo>
                  <a:cubicBezTo>
                    <a:pt x="360807" y="1042542"/>
                    <a:pt x="367182" y="1132763"/>
                    <a:pt x="373570" y="1222984"/>
                  </a:cubicBezTo>
                  <a:cubicBezTo>
                    <a:pt x="382206" y="1344841"/>
                    <a:pt x="390994" y="1466684"/>
                    <a:pt x="399326" y="1588566"/>
                  </a:cubicBezTo>
                  <a:cubicBezTo>
                    <a:pt x="409701" y="1740331"/>
                    <a:pt x="419620" y="1892122"/>
                    <a:pt x="429895" y="2043887"/>
                  </a:cubicBezTo>
                  <a:cubicBezTo>
                    <a:pt x="436283" y="2138210"/>
                    <a:pt x="442963" y="2232507"/>
                    <a:pt x="449516" y="2326817"/>
                  </a:cubicBezTo>
                  <a:cubicBezTo>
                    <a:pt x="456095" y="2421699"/>
                    <a:pt x="463397" y="2516555"/>
                    <a:pt x="468706" y="2611513"/>
                  </a:cubicBezTo>
                  <a:cubicBezTo>
                    <a:pt x="469836" y="2631935"/>
                    <a:pt x="473583" y="2650426"/>
                    <a:pt x="488835" y="2662783"/>
                  </a:cubicBezTo>
                  <a:cubicBezTo>
                    <a:pt x="500976" y="2672613"/>
                    <a:pt x="516813" y="2678480"/>
                    <a:pt x="531825" y="2683827"/>
                  </a:cubicBezTo>
                  <a:cubicBezTo>
                    <a:pt x="537679" y="2685910"/>
                    <a:pt x="545820" y="2680474"/>
                    <a:pt x="552818" y="2680779"/>
                  </a:cubicBezTo>
                  <a:cubicBezTo>
                    <a:pt x="562394" y="2681198"/>
                    <a:pt x="571982" y="2685694"/>
                    <a:pt x="581393" y="2685211"/>
                  </a:cubicBezTo>
                  <a:cubicBezTo>
                    <a:pt x="710450" y="2678633"/>
                    <a:pt x="839470" y="2671305"/>
                    <a:pt x="968514" y="2664548"/>
                  </a:cubicBezTo>
                  <a:cubicBezTo>
                    <a:pt x="1092873" y="2658021"/>
                    <a:pt x="1217256" y="2652026"/>
                    <a:pt x="1341628" y="2645638"/>
                  </a:cubicBezTo>
                  <a:cubicBezTo>
                    <a:pt x="1515275" y="2636710"/>
                    <a:pt x="1688909" y="2627503"/>
                    <a:pt x="1862556" y="2618638"/>
                  </a:cubicBezTo>
                  <a:cubicBezTo>
                    <a:pt x="2012162" y="2610992"/>
                    <a:pt x="2161781" y="2603715"/>
                    <a:pt x="2311387" y="2596197"/>
                  </a:cubicBezTo>
                  <a:cubicBezTo>
                    <a:pt x="2514968" y="2585948"/>
                    <a:pt x="2718549" y="2575598"/>
                    <a:pt x="2922130" y="2565349"/>
                  </a:cubicBezTo>
                  <a:cubicBezTo>
                    <a:pt x="3045917" y="2559126"/>
                    <a:pt x="3169729" y="2553068"/>
                    <a:pt x="3293516" y="2546845"/>
                  </a:cubicBezTo>
                  <a:cubicBezTo>
                    <a:pt x="3473043" y="2537828"/>
                    <a:pt x="3652570" y="2528697"/>
                    <a:pt x="3832098" y="2519679"/>
                  </a:cubicBezTo>
                  <a:cubicBezTo>
                    <a:pt x="3957066" y="2513406"/>
                    <a:pt x="4082034" y="2507322"/>
                    <a:pt x="4207002" y="2501036"/>
                  </a:cubicBezTo>
                  <a:cubicBezTo>
                    <a:pt x="4384776" y="2492095"/>
                    <a:pt x="4562538" y="2482938"/>
                    <a:pt x="4740313" y="2474074"/>
                  </a:cubicBezTo>
                  <a:cubicBezTo>
                    <a:pt x="4892268" y="2466479"/>
                    <a:pt x="5044249" y="2459266"/>
                    <a:pt x="5196205" y="2451696"/>
                  </a:cubicBezTo>
                  <a:cubicBezTo>
                    <a:pt x="5397436" y="2441663"/>
                    <a:pt x="5598668" y="2431338"/>
                    <a:pt x="5799912" y="2421305"/>
                  </a:cubicBezTo>
                  <a:cubicBezTo>
                    <a:pt x="5952451" y="2413698"/>
                    <a:pt x="6105017" y="2406383"/>
                    <a:pt x="6257556" y="2398839"/>
                  </a:cubicBezTo>
                  <a:cubicBezTo>
                    <a:pt x="6290297" y="2397226"/>
                    <a:pt x="6323025" y="2395232"/>
                    <a:pt x="6361684" y="2393086"/>
                  </a:cubicBezTo>
                  <a:cubicBezTo>
                    <a:pt x="6353352" y="2383053"/>
                    <a:pt x="6348158" y="2376817"/>
                    <a:pt x="6341884" y="2369248"/>
                  </a:cubicBezTo>
                  <a:cubicBezTo>
                    <a:pt x="6351447" y="2367521"/>
                    <a:pt x="6360109" y="2365971"/>
                    <a:pt x="6370078" y="2364168"/>
                  </a:cubicBezTo>
                  <a:cubicBezTo>
                    <a:pt x="6372529" y="2352408"/>
                    <a:pt x="6377508" y="2339848"/>
                    <a:pt x="6377305" y="2327389"/>
                  </a:cubicBezTo>
                  <a:cubicBezTo>
                    <a:pt x="6376581" y="2283358"/>
                    <a:pt x="6374218" y="2239365"/>
                    <a:pt x="6372212" y="2195360"/>
                  </a:cubicBezTo>
                  <a:cubicBezTo>
                    <a:pt x="6369786" y="2141981"/>
                    <a:pt x="6365951" y="2088641"/>
                    <a:pt x="6364782" y="2035238"/>
                  </a:cubicBezTo>
                  <a:cubicBezTo>
                    <a:pt x="6363068" y="1957768"/>
                    <a:pt x="6364744" y="1880209"/>
                    <a:pt x="6362242" y="1802777"/>
                  </a:cubicBezTo>
                  <a:cubicBezTo>
                    <a:pt x="6356489" y="1624291"/>
                    <a:pt x="6348895" y="1445882"/>
                    <a:pt x="6342418" y="1267434"/>
                  </a:cubicBezTo>
                  <a:cubicBezTo>
                    <a:pt x="6337046" y="1119492"/>
                    <a:pt x="6332029" y="971537"/>
                    <a:pt x="6327178" y="823582"/>
                  </a:cubicBezTo>
                  <a:cubicBezTo>
                    <a:pt x="6318173" y="549528"/>
                    <a:pt x="6309410" y="275463"/>
                    <a:pt x="6300508" y="101"/>
                  </a:cubicBezTo>
                  <a:close/>
                </a:path>
              </a:pathLst>
            </a:custGeom>
            <a:solidFill>
              <a:srgbClr val="FFFFFF">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grpSp>
      <p:grpSp>
        <p:nvGrpSpPr>
          <p:cNvPr id="47" name="Group 46">
            <a:extLst>
              <a:ext uri="{FF2B5EF4-FFF2-40B4-BE49-F238E27FC236}">
                <a16:creationId xmlns:a16="http://schemas.microsoft.com/office/drawing/2014/main" id="{A06151A3-13EF-AE81-1B13-B71C9826AED2}"/>
              </a:ext>
            </a:extLst>
          </p:cNvPr>
          <p:cNvGrpSpPr/>
          <p:nvPr/>
        </p:nvGrpSpPr>
        <p:grpSpPr>
          <a:xfrm>
            <a:off x="1304148" y="2577253"/>
            <a:ext cx="2417946" cy="2513255"/>
            <a:chOff x="231854" y="1561351"/>
            <a:chExt cx="2417946" cy="2513255"/>
          </a:xfrm>
        </p:grpSpPr>
        <p:sp>
          <p:nvSpPr>
            <p:cNvPr id="13" name="Free Form 13">
              <a:extLst>
                <a:ext uri="{FF2B5EF4-FFF2-40B4-BE49-F238E27FC236}">
                  <a16:creationId xmlns:a16="http://schemas.microsoft.com/office/drawing/2014/main" id="{D405CA35-BFA0-2EC5-F114-980B0A502628}"/>
                </a:ext>
              </a:extLst>
            </p:cNvPr>
            <p:cNvSpPr/>
            <p:nvPr/>
          </p:nvSpPr>
          <p:spPr>
            <a:xfrm>
              <a:off x="250645" y="1577282"/>
              <a:ext cx="2399155" cy="2497324"/>
            </a:xfrm>
            <a:custGeom>
              <a:avLst/>
              <a:gdLst/>
              <a:ahLst/>
              <a:cxnLst/>
              <a:rect l="0" t="0" r="0" b="0"/>
              <a:pathLst>
                <a:path w="1736839" h="1807908">
                  <a:moveTo>
                    <a:pt x="896391" y="476123"/>
                  </a:moveTo>
                  <a:cubicBezTo>
                    <a:pt x="959662" y="474586"/>
                    <a:pt x="1021003" y="481329"/>
                    <a:pt x="1082459" y="483362"/>
                  </a:cubicBezTo>
                  <a:cubicBezTo>
                    <a:pt x="1092060" y="483666"/>
                    <a:pt x="1101521" y="487019"/>
                    <a:pt x="1111135" y="488480"/>
                  </a:cubicBezTo>
                  <a:cubicBezTo>
                    <a:pt x="1117511" y="489445"/>
                    <a:pt x="1124127" y="488950"/>
                    <a:pt x="1130439" y="490169"/>
                  </a:cubicBezTo>
                  <a:cubicBezTo>
                    <a:pt x="1145413" y="493064"/>
                    <a:pt x="1151115" y="505523"/>
                    <a:pt x="1155674" y="517702"/>
                  </a:cubicBezTo>
                  <a:cubicBezTo>
                    <a:pt x="1165580" y="544195"/>
                    <a:pt x="1174889" y="570941"/>
                    <a:pt x="1183639" y="597839"/>
                  </a:cubicBezTo>
                  <a:cubicBezTo>
                    <a:pt x="1198016" y="642048"/>
                    <a:pt x="1211757" y="686460"/>
                    <a:pt x="1227709" y="730542"/>
                  </a:cubicBezTo>
                  <a:cubicBezTo>
                    <a:pt x="1230896" y="704672"/>
                    <a:pt x="1233297" y="678675"/>
                    <a:pt x="1237424" y="652945"/>
                  </a:cubicBezTo>
                  <a:cubicBezTo>
                    <a:pt x="1247101" y="592670"/>
                    <a:pt x="1257503" y="532511"/>
                    <a:pt x="1267802" y="472351"/>
                  </a:cubicBezTo>
                  <a:cubicBezTo>
                    <a:pt x="1271219" y="452424"/>
                    <a:pt x="1279055" y="446176"/>
                    <a:pt x="1299502" y="445554"/>
                  </a:cubicBezTo>
                  <a:cubicBezTo>
                    <a:pt x="1309598" y="445249"/>
                    <a:pt x="1319707" y="444004"/>
                    <a:pt x="1329778" y="444271"/>
                  </a:cubicBezTo>
                  <a:cubicBezTo>
                    <a:pt x="1339723" y="444538"/>
                    <a:pt x="1343787" y="439877"/>
                    <a:pt x="1344980" y="430707"/>
                  </a:cubicBezTo>
                  <a:cubicBezTo>
                    <a:pt x="1349425" y="396773"/>
                    <a:pt x="1353286" y="362737"/>
                    <a:pt x="1358912" y="329006"/>
                  </a:cubicBezTo>
                  <a:cubicBezTo>
                    <a:pt x="1364018" y="298399"/>
                    <a:pt x="1370164" y="267868"/>
                    <a:pt x="1377950" y="237845"/>
                  </a:cubicBezTo>
                  <a:cubicBezTo>
                    <a:pt x="1380324" y="228663"/>
                    <a:pt x="1387957" y="218554"/>
                    <a:pt x="1396060" y="213550"/>
                  </a:cubicBezTo>
                  <a:cubicBezTo>
                    <a:pt x="1437386" y="188048"/>
                    <a:pt x="1479600" y="163995"/>
                    <a:pt x="1521714" y="139788"/>
                  </a:cubicBezTo>
                  <a:cubicBezTo>
                    <a:pt x="1524355" y="138264"/>
                    <a:pt x="1531061" y="138493"/>
                    <a:pt x="1531772" y="139941"/>
                  </a:cubicBezTo>
                  <a:cubicBezTo>
                    <a:pt x="1533334" y="143116"/>
                    <a:pt x="1533550" y="148158"/>
                    <a:pt x="1532064" y="151422"/>
                  </a:cubicBezTo>
                  <a:cubicBezTo>
                    <a:pt x="1526031" y="164795"/>
                    <a:pt x="1519148" y="177774"/>
                    <a:pt x="1514309" y="193560"/>
                  </a:cubicBezTo>
                  <a:cubicBezTo>
                    <a:pt x="1531086" y="188277"/>
                    <a:pt x="1548295" y="184061"/>
                    <a:pt x="1564576" y="177520"/>
                  </a:cubicBezTo>
                  <a:cubicBezTo>
                    <a:pt x="1604048" y="161632"/>
                    <a:pt x="1637360" y="135991"/>
                    <a:pt x="1669402" y="108585"/>
                  </a:cubicBezTo>
                  <a:cubicBezTo>
                    <a:pt x="1679765" y="99733"/>
                    <a:pt x="1689747" y="90335"/>
                    <a:pt x="1700822" y="82486"/>
                  </a:cubicBezTo>
                  <a:cubicBezTo>
                    <a:pt x="1706816" y="78232"/>
                    <a:pt x="1714614" y="75018"/>
                    <a:pt x="1721865" y="74396"/>
                  </a:cubicBezTo>
                  <a:cubicBezTo>
                    <a:pt x="1732559" y="73469"/>
                    <a:pt x="1736839" y="82321"/>
                    <a:pt x="1731124" y="91732"/>
                  </a:cubicBezTo>
                  <a:cubicBezTo>
                    <a:pt x="1728927" y="95351"/>
                    <a:pt x="1726006" y="98602"/>
                    <a:pt x="1723047" y="101676"/>
                  </a:cubicBezTo>
                  <a:cubicBezTo>
                    <a:pt x="1680070" y="146215"/>
                    <a:pt x="1637042" y="190677"/>
                    <a:pt x="1594027" y="235178"/>
                  </a:cubicBezTo>
                  <a:cubicBezTo>
                    <a:pt x="1557756" y="272694"/>
                    <a:pt x="1521523" y="310235"/>
                    <a:pt x="1492757" y="354139"/>
                  </a:cubicBezTo>
                  <a:cubicBezTo>
                    <a:pt x="1490217" y="358025"/>
                    <a:pt x="1486814" y="361911"/>
                    <a:pt x="1485912" y="366229"/>
                  </a:cubicBezTo>
                  <a:cubicBezTo>
                    <a:pt x="1476882" y="409587"/>
                    <a:pt x="1468272" y="453047"/>
                    <a:pt x="1459611" y="496493"/>
                  </a:cubicBezTo>
                  <a:cubicBezTo>
                    <a:pt x="1459382" y="497586"/>
                    <a:pt x="1459763" y="498792"/>
                    <a:pt x="1459953" y="500926"/>
                  </a:cubicBezTo>
                  <a:cubicBezTo>
                    <a:pt x="1465592" y="500926"/>
                    <a:pt x="1471320" y="501573"/>
                    <a:pt x="1476857" y="500799"/>
                  </a:cubicBezTo>
                  <a:cubicBezTo>
                    <a:pt x="1492034" y="498678"/>
                    <a:pt x="1500174" y="503923"/>
                    <a:pt x="1501521" y="519226"/>
                  </a:cubicBezTo>
                  <a:cubicBezTo>
                    <a:pt x="1502460" y="529996"/>
                    <a:pt x="1502384" y="541083"/>
                    <a:pt x="1501063" y="551827"/>
                  </a:cubicBezTo>
                  <a:cubicBezTo>
                    <a:pt x="1492326" y="622833"/>
                    <a:pt x="1482890" y="693762"/>
                    <a:pt x="1474139" y="764768"/>
                  </a:cubicBezTo>
                  <a:cubicBezTo>
                    <a:pt x="1466113" y="830021"/>
                    <a:pt x="1455204" y="894638"/>
                    <a:pt x="1440840" y="958888"/>
                  </a:cubicBezTo>
                  <a:cubicBezTo>
                    <a:pt x="1431963" y="998537"/>
                    <a:pt x="1430832" y="1039863"/>
                    <a:pt x="1424889" y="1080236"/>
                  </a:cubicBezTo>
                  <a:cubicBezTo>
                    <a:pt x="1417358" y="1131404"/>
                    <a:pt x="1408163" y="1182331"/>
                    <a:pt x="1400289" y="1233449"/>
                  </a:cubicBezTo>
                  <a:cubicBezTo>
                    <a:pt x="1400289" y="1263954"/>
                    <a:pt x="1402575" y="1368018"/>
                    <a:pt x="1362049" y="1374800"/>
                  </a:cubicBezTo>
                  <a:cubicBezTo>
                    <a:pt x="1353731" y="1376184"/>
                    <a:pt x="1345285" y="1373797"/>
                    <a:pt x="1337182" y="1371422"/>
                  </a:cubicBezTo>
                  <a:cubicBezTo>
                    <a:pt x="1325562" y="1368005"/>
                    <a:pt x="1313929" y="1364602"/>
                    <a:pt x="1302308" y="1361198"/>
                  </a:cubicBezTo>
                  <a:cubicBezTo>
                    <a:pt x="1280502" y="1354810"/>
                    <a:pt x="1269111" y="1347050"/>
                    <a:pt x="1252474" y="1333741"/>
                  </a:cubicBezTo>
                  <a:cubicBezTo>
                    <a:pt x="1240066" y="1323809"/>
                    <a:pt x="1219695" y="1304112"/>
                    <a:pt x="1202296" y="1305293"/>
                  </a:cubicBezTo>
                  <a:cubicBezTo>
                    <a:pt x="1182509" y="1306639"/>
                    <a:pt x="1188720" y="1352270"/>
                    <a:pt x="1187919" y="1369695"/>
                  </a:cubicBezTo>
                  <a:cubicBezTo>
                    <a:pt x="1185011" y="1432509"/>
                    <a:pt x="1181938" y="1495323"/>
                    <a:pt x="1180185" y="1558175"/>
                  </a:cubicBezTo>
                  <a:cubicBezTo>
                    <a:pt x="1179525" y="1581569"/>
                    <a:pt x="1184427" y="1605051"/>
                    <a:pt x="1185722" y="1628559"/>
                  </a:cubicBezTo>
                  <a:cubicBezTo>
                    <a:pt x="1186408" y="1640916"/>
                    <a:pt x="1186510" y="1653768"/>
                    <a:pt x="1183792" y="1665706"/>
                  </a:cubicBezTo>
                  <a:cubicBezTo>
                    <a:pt x="1181138" y="1677301"/>
                    <a:pt x="1176235" y="1688795"/>
                    <a:pt x="1162215" y="1693138"/>
                  </a:cubicBezTo>
                  <a:cubicBezTo>
                    <a:pt x="1123645" y="1705102"/>
                    <a:pt x="1085392" y="1718030"/>
                    <a:pt x="1046873" y="1730121"/>
                  </a:cubicBezTo>
                  <a:cubicBezTo>
                    <a:pt x="957351" y="1758226"/>
                    <a:pt x="866368" y="1780425"/>
                    <a:pt x="774179" y="1797989"/>
                  </a:cubicBezTo>
                  <a:cubicBezTo>
                    <a:pt x="722147" y="1807908"/>
                    <a:pt x="670763" y="1804847"/>
                    <a:pt x="618705" y="1798078"/>
                  </a:cubicBezTo>
                  <a:cubicBezTo>
                    <a:pt x="532676" y="1786902"/>
                    <a:pt x="446341" y="1778025"/>
                    <a:pt x="360108" y="1768449"/>
                  </a:cubicBezTo>
                  <a:cubicBezTo>
                    <a:pt x="314477" y="1763395"/>
                    <a:pt x="268795" y="1758721"/>
                    <a:pt x="223088" y="1754365"/>
                  </a:cubicBezTo>
                  <a:cubicBezTo>
                    <a:pt x="214668" y="1753565"/>
                    <a:pt x="213906" y="1748739"/>
                    <a:pt x="213880" y="1742579"/>
                  </a:cubicBezTo>
                  <a:cubicBezTo>
                    <a:pt x="213804" y="1726171"/>
                    <a:pt x="209397" y="1711020"/>
                    <a:pt x="208749" y="1695018"/>
                  </a:cubicBezTo>
                  <a:cubicBezTo>
                    <a:pt x="164388" y="1690382"/>
                    <a:pt x="116928" y="1694929"/>
                    <a:pt x="72136" y="1695310"/>
                  </a:cubicBezTo>
                  <a:cubicBezTo>
                    <a:pt x="17614" y="1695729"/>
                    <a:pt x="16471" y="1671777"/>
                    <a:pt x="16637" y="1627657"/>
                  </a:cubicBezTo>
                  <a:cubicBezTo>
                    <a:pt x="16827" y="1580045"/>
                    <a:pt x="7404" y="1531340"/>
                    <a:pt x="9537" y="1483791"/>
                  </a:cubicBezTo>
                  <a:cubicBezTo>
                    <a:pt x="11353" y="1443215"/>
                    <a:pt x="4343" y="1402321"/>
                    <a:pt x="3835" y="1361528"/>
                  </a:cubicBezTo>
                  <a:cubicBezTo>
                    <a:pt x="2781" y="1277505"/>
                    <a:pt x="0" y="1193279"/>
                    <a:pt x="4305" y="1109472"/>
                  </a:cubicBezTo>
                  <a:cubicBezTo>
                    <a:pt x="10540" y="988263"/>
                    <a:pt x="25323" y="867689"/>
                    <a:pt x="50812" y="748792"/>
                  </a:cubicBezTo>
                  <a:cubicBezTo>
                    <a:pt x="55257" y="728027"/>
                    <a:pt x="63614" y="708063"/>
                    <a:pt x="70599" y="687882"/>
                  </a:cubicBezTo>
                  <a:cubicBezTo>
                    <a:pt x="78765" y="664273"/>
                    <a:pt x="97828" y="652500"/>
                    <a:pt x="119951" y="645261"/>
                  </a:cubicBezTo>
                  <a:cubicBezTo>
                    <a:pt x="214058" y="614502"/>
                    <a:pt x="308698" y="585241"/>
                    <a:pt x="402297" y="552996"/>
                  </a:cubicBezTo>
                  <a:cubicBezTo>
                    <a:pt x="433997" y="542074"/>
                    <a:pt x="463067" y="523646"/>
                    <a:pt x="493585" y="509193"/>
                  </a:cubicBezTo>
                  <a:cubicBezTo>
                    <a:pt x="513588" y="499706"/>
                    <a:pt x="534174" y="491451"/>
                    <a:pt x="554177" y="481977"/>
                  </a:cubicBezTo>
                  <a:cubicBezTo>
                    <a:pt x="557784" y="480263"/>
                    <a:pt x="561886" y="475551"/>
                    <a:pt x="562317" y="471830"/>
                  </a:cubicBezTo>
                  <a:cubicBezTo>
                    <a:pt x="567169" y="429729"/>
                    <a:pt x="571309" y="387565"/>
                    <a:pt x="575741" y="345414"/>
                  </a:cubicBezTo>
                  <a:cubicBezTo>
                    <a:pt x="576605" y="337159"/>
                    <a:pt x="573976" y="331533"/>
                    <a:pt x="567677" y="325310"/>
                  </a:cubicBezTo>
                  <a:cubicBezTo>
                    <a:pt x="544233" y="302183"/>
                    <a:pt x="532574" y="273469"/>
                    <a:pt x="532117" y="240436"/>
                  </a:cubicBezTo>
                  <a:cubicBezTo>
                    <a:pt x="531571" y="201612"/>
                    <a:pt x="539038" y="159283"/>
                    <a:pt x="507009" y="130632"/>
                  </a:cubicBezTo>
                  <a:cubicBezTo>
                    <a:pt x="500951" y="125222"/>
                    <a:pt x="493369" y="119507"/>
                    <a:pt x="493433" y="111391"/>
                  </a:cubicBezTo>
                  <a:cubicBezTo>
                    <a:pt x="493483" y="103682"/>
                    <a:pt x="500799" y="97878"/>
                    <a:pt x="508177" y="95618"/>
                  </a:cubicBezTo>
                  <a:cubicBezTo>
                    <a:pt x="515543" y="93370"/>
                    <a:pt x="523493" y="93421"/>
                    <a:pt x="530809" y="90957"/>
                  </a:cubicBezTo>
                  <a:cubicBezTo>
                    <a:pt x="557784" y="81813"/>
                    <a:pt x="563384" y="51028"/>
                    <a:pt x="578269" y="30543"/>
                  </a:cubicBezTo>
                  <a:cubicBezTo>
                    <a:pt x="593356" y="9778"/>
                    <a:pt x="614387" y="0"/>
                    <a:pt x="640029" y="2362"/>
                  </a:cubicBezTo>
                  <a:cubicBezTo>
                    <a:pt x="663219" y="4495"/>
                    <a:pt x="686371" y="7391"/>
                    <a:pt x="709371" y="10947"/>
                  </a:cubicBezTo>
                  <a:cubicBezTo>
                    <a:pt x="723442" y="13131"/>
                    <a:pt x="732510" y="21755"/>
                    <a:pt x="733653" y="36715"/>
                  </a:cubicBezTo>
                  <a:cubicBezTo>
                    <a:pt x="735393" y="59575"/>
                    <a:pt x="736930" y="82435"/>
                    <a:pt x="738390" y="105308"/>
                  </a:cubicBezTo>
                  <a:cubicBezTo>
                    <a:pt x="739990" y="130517"/>
                    <a:pt x="739406" y="156057"/>
                    <a:pt x="743369" y="180886"/>
                  </a:cubicBezTo>
                  <a:cubicBezTo>
                    <a:pt x="748258" y="211480"/>
                    <a:pt x="765771" y="237083"/>
                    <a:pt x="784771" y="260781"/>
                  </a:cubicBezTo>
                  <a:cubicBezTo>
                    <a:pt x="794473" y="272897"/>
                    <a:pt x="800188" y="284734"/>
                    <a:pt x="797560" y="300139"/>
                  </a:cubicBezTo>
                  <a:cubicBezTo>
                    <a:pt x="797102" y="302818"/>
                    <a:pt x="796620" y="305625"/>
                    <a:pt x="796937" y="308279"/>
                  </a:cubicBezTo>
                  <a:cubicBezTo>
                    <a:pt x="799782" y="331762"/>
                    <a:pt x="785926" y="346176"/>
                    <a:pt x="769277" y="358749"/>
                  </a:cubicBezTo>
                  <a:cubicBezTo>
                    <a:pt x="748576" y="374370"/>
                    <a:pt x="746125" y="381025"/>
                    <a:pt x="753478" y="406412"/>
                  </a:cubicBezTo>
                  <a:cubicBezTo>
                    <a:pt x="757059" y="418744"/>
                    <a:pt x="760704" y="431038"/>
                    <a:pt x="764197" y="443395"/>
                  </a:cubicBezTo>
                  <a:cubicBezTo>
                    <a:pt x="766406" y="451205"/>
                    <a:pt x="769747" y="454025"/>
                    <a:pt x="777278" y="448081"/>
                  </a:cubicBezTo>
                  <a:cubicBezTo>
                    <a:pt x="780351" y="445655"/>
                    <a:pt x="785202" y="443649"/>
                    <a:pt x="788885" y="444131"/>
                  </a:cubicBezTo>
                  <a:cubicBezTo>
                    <a:pt x="817714" y="447967"/>
                    <a:pt x="846467" y="452348"/>
                    <a:pt x="875207" y="456806"/>
                  </a:cubicBezTo>
                  <a:cubicBezTo>
                    <a:pt x="887310" y="458673"/>
                    <a:pt x="894384" y="466178"/>
                    <a:pt x="896391" y="476123"/>
                  </a:cubicBezTo>
                  <a:close/>
                </a:path>
              </a:pathLst>
            </a:custGeom>
            <a:solidFill>
              <a:srgbClr val="FFFFFF">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4" name="Free Form 14">
              <a:extLst>
                <a:ext uri="{FF2B5EF4-FFF2-40B4-BE49-F238E27FC236}">
                  <a16:creationId xmlns:a16="http://schemas.microsoft.com/office/drawing/2014/main" id="{C1C26668-7F2E-A2D3-9AF8-F2835C064C2A}"/>
                </a:ext>
              </a:extLst>
            </p:cNvPr>
            <p:cNvSpPr/>
            <p:nvPr/>
          </p:nvSpPr>
          <p:spPr>
            <a:xfrm>
              <a:off x="925827" y="1561351"/>
              <a:ext cx="894760" cy="1751382"/>
            </a:xfrm>
            <a:custGeom>
              <a:avLst/>
              <a:gdLst/>
              <a:ahLst/>
              <a:cxnLst/>
              <a:rect l="0" t="0" r="0" b="0"/>
              <a:pathLst>
                <a:path w="647750" h="1267891">
                  <a:moveTo>
                    <a:pt x="30987" y="155384"/>
                  </a:moveTo>
                  <a:cubicBezTo>
                    <a:pt x="17081" y="148780"/>
                    <a:pt x="9829" y="136347"/>
                    <a:pt x="4394" y="122936"/>
                  </a:cubicBezTo>
                  <a:cubicBezTo>
                    <a:pt x="0" y="112077"/>
                    <a:pt x="4470" y="104051"/>
                    <a:pt x="15798" y="100228"/>
                  </a:cubicBezTo>
                  <a:cubicBezTo>
                    <a:pt x="20916" y="98488"/>
                    <a:pt x="26454" y="95948"/>
                    <a:pt x="31508" y="96481"/>
                  </a:cubicBezTo>
                  <a:cubicBezTo>
                    <a:pt x="43522" y="97751"/>
                    <a:pt x="48183" y="91312"/>
                    <a:pt x="52590" y="81699"/>
                  </a:cubicBezTo>
                  <a:cubicBezTo>
                    <a:pt x="61137" y="63080"/>
                    <a:pt x="70612" y="44869"/>
                    <a:pt x="80213" y="26758"/>
                  </a:cubicBezTo>
                  <a:cubicBezTo>
                    <a:pt x="90360" y="7594"/>
                    <a:pt x="103250" y="0"/>
                    <a:pt x="125793" y="2679"/>
                  </a:cubicBezTo>
                  <a:cubicBezTo>
                    <a:pt x="160870" y="6845"/>
                    <a:pt x="195986" y="10845"/>
                    <a:pt x="231089" y="14922"/>
                  </a:cubicBezTo>
                  <a:cubicBezTo>
                    <a:pt x="239737" y="15925"/>
                    <a:pt x="244043" y="24434"/>
                    <a:pt x="245402" y="38150"/>
                  </a:cubicBezTo>
                  <a:cubicBezTo>
                    <a:pt x="250393" y="88328"/>
                    <a:pt x="255536" y="138506"/>
                    <a:pt x="261810" y="188531"/>
                  </a:cubicBezTo>
                  <a:cubicBezTo>
                    <a:pt x="262864" y="196926"/>
                    <a:pt x="269570" y="204736"/>
                    <a:pt x="274129" y="212534"/>
                  </a:cubicBezTo>
                  <a:cubicBezTo>
                    <a:pt x="284911" y="231012"/>
                    <a:pt x="294754" y="250228"/>
                    <a:pt x="307327" y="267423"/>
                  </a:cubicBezTo>
                  <a:cubicBezTo>
                    <a:pt x="317284" y="281012"/>
                    <a:pt x="329984" y="292938"/>
                    <a:pt x="342887" y="303936"/>
                  </a:cubicBezTo>
                  <a:cubicBezTo>
                    <a:pt x="354139" y="313550"/>
                    <a:pt x="354863" y="324434"/>
                    <a:pt x="350354" y="336245"/>
                  </a:cubicBezTo>
                  <a:cubicBezTo>
                    <a:pt x="341363" y="359803"/>
                    <a:pt x="331749" y="383146"/>
                    <a:pt x="321373" y="406120"/>
                  </a:cubicBezTo>
                  <a:cubicBezTo>
                    <a:pt x="319671" y="409892"/>
                    <a:pt x="312953" y="413194"/>
                    <a:pt x="308317" y="413524"/>
                  </a:cubicBezTo>
                  <a:cubicBezTo>
                    <a:pt x="294919" y="414515"/>
                    <a:pt x="281393" y="413880"/>
                    <a:pt x="265582" y="413880"/>
                  </a:cubicBezTo>
                  <a:cubicBezTo>
                    <a:pt x="270586" y="427342"/>
                    <a:pt x="274256" y="438594"/>
                    <a:pt x="279107" y="449313"/>
                  </a:cubicBezTo>
                  <a:cubicBezTo>
                    <a:pt x="280174" y="451662"/>
                    <a:pt x="285368" y="453097"/>
                    <a:pt x="288759" y="453301"/>
                  </a:cubicBezTo>
                  <a:cubicBezTo>
                    <a:pt x="319773" y="455129"/>
                    <a:pt x="350824" y="456577"/>
                    <a:pt x="381850" y="458177"/>
                  </a:cubicBezTo>
                  <a:cubicBezTo>
                    <a:pt x="388150" y="458508"/>
                    <a:pt x="403910" y="473557"/>
                    <a:pt x="406069" y="481711"/>
                  </a:cubicBezTo>
                  <a:cubicBezTo>
                    <a:pt x="485444" y="486435"/>
                    <a:pt x="566038" y="478116"/>
                    <a:pt x="645452" y="500672"/>
                  </a:cubicBezTo>
                  <a:cubicBezTo>
                    <a:pt x="647750" y="508279"/>
                    <a:pt x="641210" y="507682"/>
                    <a:pt x="635482" y="506882"/>
                  </a:cubicBezTo>
                  <a:cubicBezTo>
                    <a:pt x="614362" y="503923"/>
                    <a:pt x="593344" y="500189"/>
                    <a:pt x="572185" y="497662"/>
                  </a:cubicBezTo>
                  <a:cubicBezTo>
                    <a:pt x="554101" y="495490"/>
                    <a:pt x="535889" y="493915"/>
                    <a:pt x="517702" y="493229"/>
                  </a:cubicBezTo>
                  <a:cubicBezTo>
                    <a:pt x="480529" y="491820"/>
                    <a:pt x="443331" y="491185"/>
                    <a:pt x="405434" y="490220"/>
                  </a:cubicBezTo>
                  <a:cubicBezTo>
                    <a:pt x="407009" y="511301"/>
                    <a:pt x="408495" y="533615"/>
                    <a:pt x="410387" y="555917"/>
                  </a:cubicBezTo>
                  <a:cubicBezTo>
                    <a:pt x="412229" y="577532"/>
                    <a:pt x="414210" y="599160"/>
                    <a:pt x="416610" y="620725"/>
                  </a:cubicBezTo>
                  <a:cubicBezTo>
                    <a:pt x="420814" y="658431"/>
                    <a:pt x="425043" y="696137"/>
                    <a:pt x="429869" y="733755"/>
                  </a:cubicBezTo>
                  <a:cubicBezTo>
                    <a:pt x="435178" y="775157"/>
                    <a:pt x="443864" y="816343"/>
                    <a:pt x="445846" y="857885"/>
                  </a:cubicBezTo>
                  <a:cubicBezTo>
                    <a:pt x="447078" y="883488"/>
                    <a:pt x="447675" y="910297"/>
                    <a:pt x="437832" y="935926"/>
                  </a:cubicBezTo>
                  <a:cubicBezTo>
                    <a:pt x="423837" y="972375"/>
                    <a:pt x="423011" y="1011237"/>
                    <a:pt x="421754" y="1049731"/>
                  </a:cubicBezTo>
                  <a:cubicBezTo>
                    <a:pt x="419773" y="1110767"/>
                    <a:pt x="418452" y="1171828"/>
                    <a:pt x="416318" y="1232852"/>
                  </a:cubicBezTo>
                  <a:cubicBezTo>
                    <a:pt x="415912" y="1244574"/>
                    <a:pt x="413003" y="1256220"/>
                    <a:pt x="411264" y="1267891"/>
                  </a:cubicBezTo>
                  <a:cubicBezTo>
                    <a:pt x="410184" y="1267815"/>
                    <a:pt x="409105" y="1267739"/>
                    <a:pt x="408025" y="1267663"/>
                  </a:cubicBezTo>
                  <a:cubicBezTo>
                    <a:pt x="408457" y="1262405"/>
                    <a:pt x="409232" y="1257160"/>
                    <a:pt x="409295" y="1251902"/>
                  </a:cubicBezTo>
                  <a:cubicBezTo>
                    <a:pt x="410121" y="1189266"/>
                    <a:pt x="412826" y="1126553"/>
                    <a:pt x="410870" y="1063993"/>
                  </a:cubicBezTo>
                  <a:cubicBezTo>
                    <a:pt x="409613" y="1023683"/>
                    <a:pt x="412508" y="984046"/>
                    <a:pt x="416775" y="944270"/>
                  </a:cubicBezTo>
                  <a:cubicBezTo>
                    <a:pt x="417601" y="936637"/>
                    <a:pt x="419836" y="929157"/>
                    <a:pt x="421297" y="921588"/>
                  </a:cubicBezTo>
                  <a:cubicBezTo>
                    <a:pt x="425234" y="901192"/>
                    <a:pt x="429069" y="880783"/>
                    <a:pt x="433019" y="860399"/>
                  </a:cubicBezTo>
                  <a:cubicBezTo>
                    <a:pt x="433362" y="858659"/>
                    <a:pt x="434200" y="857021"/>
                    <a:pt x="436676" y="855268"/>
                  </a:cubicBezTo>
                  <a:cubicBezTo>
                    <a:pt x="437248" y="860031"/>
                    <a:pt x="437819" y="864806"/>
                    <a:pt x="438391" y="869569"/>
                  </a:cubicBezTo>
                  <a:cubicBezTo>
                    <a:pt x="439597" y="869391"/>
                    <a:pt x="440816" y="869200"/>
                    <a:pt x="442023" y="869022"/>
                  </a:cubicBezTo>
                  <a:cubicBezTo>
                    <a:pt x="438581" y="843089"/>
                    <a:pt x="435317" y="817118"/>
                    <a:pt x="431647" y="791210"/>
                  </a:cubicBezTo>
                  <a:cubicBezTo>
                    <a:pt x="425996" y="751420"/>
                    <a:pt x="419163" y="711771"/>
                    <a:pt x="414489" y="671868"/>
                  </a:cubicBezTo>
                  <a:cubicBezTo>
                    <a:pt x="408939" y="624522"/>
                    <a:pt x="405066" y="576986"/>
                    <a:pt x="400646" y="529513"/>
                  </a:cubicBezTo>
                  <a:cubicBezTo>
                    <a:pt x="399453" y="516763"/>
                    <a:pt x="399072" y="503936"/>
                    <a:pt x="397941" y="491172"/>
                  </a:cubicBezTo>
                  <a:cubicBezTo>
                    <a:pt x="397649" y="487946"/>
                    <a:pt x="396151" y="484720"/>
                    <a:pt x="394766" y="481698"/>
                  </a:cubicBezTo>
                  <a:cubicBezTo>
                    <a:pt x="389585" y="470344"/>
                    <a:pt x="381165" y="467004"/>
                    <a:pt x="368300" y="466839"/>
                  </a:cubicBezTo>
                  <a:cubicBezTo>
                    <a:pt x="340448" y="466483"/>
                    <a:pt x="312635" y="463435"/>
                    <a:pt x="281787" y="461276"/>
                  </a:cubicBezTo>
                  <a:cubicBezTo>
                    <a:pt x="291084" y="480504"/>
                    <a:pt x="299859" y="497814"/>
                    <a:pt x="307809" y="515505"/>
                  </a:cubicBezTo>
                  <a:cubicBezTo>
                    <a:pt x="310768" y="522071"/>
                    <a:pt x="312800" y="529386"/>
                    <a:pt x="313575" y="536549"/>
                  </a:cubicBezTo>
                  <a:cubicBezTo>
                    <a:pt x="320001" y="595502"/>
                    <a:pt x="326364" y="654481"/>
                    <a:pt x="332079" y="713511"/>
                  </a:cubicBezTo>
                  <a:cubicBezTo>
                    <a:pt x="336664" y="761034"/>
                    <a:pt x="340220" y="808647"/>
                    <a:pt x="344424" y="856208"/>
                  </a:cubicBezTo>
                  <a:cubicBezTo>
                    <a:pt x="348741" y="904900"/>
                    <a:pt x="354660" y="953503"/>
                    <a:pt x="357352" y="1002284"/>
                  </a:cubicBezTo>
                  <a:cubicBezTo>
                    <a:pt x="360006" y="1050391"/>
                    <a:pt x="359511" y="1098664"/>
                    <a:pt x="360260" y="1146873"/>
                  </a:cubicBezTo>
                  <a:cubicBezTo>
                    <a:pt x="360286" y="1148473"/>
                    <a:pt x="358711" y="1150099"/>
                    <a:pt x="356882" y="1153693"/>
                  </a:cubicBezTo>
                  <a:cubicBezTo>
                    <a:pt x="353796" y="1149769"/>
                    <a:pt x="351167" y="1147216"/>
                    <a:pt x="349465" y="1144155"/>
                  </a:cubicBezTo>
                  <a:cubicBezTo>
                    <a:pt x="253453" y="971854"/>
                    <a:pt x="157594" y="799452"/>
                    <a:pt x="61442" y="627227"/>
                  </a:cubicBezTo>
                  <a:cubicBezTo>
                    <a:pt x="49733" y="606259"/>
                    <a:pt x="50482" y="583171"/>
                    <a:pt x="47409" y="560666"/>
                  </a:cubicBezTo>
                  <a:cubicBezTo>
                    <a:pt x="47205" y="559193"/>
                    <a:pt x="47320" y="557301"/>
                    <a:pt x="48094" y="556133"/>
                  </a:cubicBezTo>
                  <a:cubicBezTo>
                    <a:pt x="62280" y="534797"/>
                    <a:pt x="60921" y="510514"/>
                    <a:pt x="61417" y="486587"/>
                  </a:cubicBezTo>
                  <a:cubicBezTo>
                    <a:pt x="62217" y="447294"/>
                    <a:pt x="62826" y="408012"/>
                    <a:pt x="64020" y="368731"/>
                  </a:cubicBezTo>
                  <a:cubicBezTo>
                    <a:pt x="64262" y="360527"/>
                    <a:pt x="62382" y="354799"/>
                    <a:pt x="55194" y="350291"/>
                  </a:cubicBezTo>
                  <a:cubicBezTo>
                    <a:pt x="49644" y="346824"/>
                    <a:pt x="45072" y="341807"/>
                    <a:pt x="39916" y="337667"/>
                  </a:cubicBezTo>
                  <a:cubicBezTo>
                    <a:pt x="16751" y="319100"/>
                    <a:pt x="16103" y="294271"/>
                    <a:pt x="19608" y="267779"/>
                  </a:cubicBezTo>
                  <a:cubicBezTo>
                    <a:pt x="22415" y="246608"/>
                    <a:pt x="23977" y="225259"/>
                    <a:pt x="26111" y="203987"/>
                  </a:cubicBezTo>
                  <a:cubicBezTo>
                    <a:pt x="27698" y="188150"/>
                    <a:pt x="29286" y="172313"/>
                    <a:pt x="30987" y="155384"/>
                  </a:cubicBezTo>
                  <a:close/>
                  <a:moveTo>
                    <a:pt x="274078" y="235610"/>
                  </a:moveTo>
                  <a:cubicBezTo>
                    <a:pt x="248894" y="201726"/>
                    <a:pt x="248437" y="164884"/>
                    <a:pt x="246252" y="128358"/>
                  </a:cubicBezTo>
                  <a:cubicBezTo>
                    <a:pt x="244640" y="101650"/>
                    <a:pt x="242239" y="74980"/>
                    <a:pt x="240487" y="48285"/>
                  </a:cubicBezTo>
                  <a:cubicBezTo>
                    <a:pt x="239877" y="38912"/>
                    <a:pt x="235038" y="35509"/>
                    <a:pt x="226174" y="35267"/>
                  </a:cubicBezTo>
                  <a:cubicBezTo>
                    <a:pt x="215328" y="34988"/>
                    <a:pt x="204495" y="33515"/>
                    <a:pt x="193649" y="33362"/>
                  </a:cubicBezTo>
                  <a:cubicBezTo>
                    <a:pt x="167271" y="32969"/>
                    <a:pt x="140855" y="32283"/>
                    <a:pt x="114515" y="33235"/>
                  </a:cubicBezTo>
                  <a:cubicBezTo>
                    <a:pt x="100672" y="33731"/>
                    <a:pt x="88176" y="40716"/>
                    <a:pt x="83388" y="54368"/>
                  </a:cubicBezTo>
                  <a:cubicBezTo>
                    <a:pt x="78993" y="66878"/>
                    <a:pt x="76136" y="80467"/>
                    <a:pt x="75564" y="93700"/>
                  </a:cubicBezTo>
                  <a:cubicBezTo>
                    <a:pt x="73964" y="130619"/>
                    <a:pt x="74625" y="167627"/>
                    <a:pt x="72847" y="204533"/>
                  </a:cubicBezTo>
                  <a:cubicBezTo>
                    <a:pt x="72199" y="218084"/>
                    <a:pt x="77546" y="225882"/>
                    <a:pt x="88214" y="231660"/>
                  </a:cubicBezTo>
                  <a:cubicBezTo>
                    <a:pt x="140792" y="260235"/>
                    <a:pt x="195834" y="264528"/>
                    <a:pt x="252717" y="247421"/>
                  </a:cubicBezTo>
                  <a:cubicBezTo>
                    <a:pt x="259727" y="245313"/>
                    <a:pt x="265861" y="240258"/>
                    <a:pt x="274078" y="235610"/>
                  </a:cubicBezTo>
                  <a:close/>
                  <a:moveTo>
                    <a:pt x="88353" y="371551"/>
                  </a:moveTo>
                  <a:cubicBezTo>
                    <a:pt x="87718" y="381241"/>
                    <a:pt x="87325" y="389382"/>
                    <a:pt x="86639" y="397497"/>
                  </a:cubicBezTo>
                  <a:cubicBezTo>
                    <a:pt x="82245" y="449783"/>
                    <a:pt x="78117" y="502094"/>
                    <a:pt x="73063" y="554316"/>
                  </a:cubicBezTo>
                  <a:cubicBezTo>
                    <a:pt x="71932" y="565975"/>
                    <a:pt x="76073" y="572122"/>
                    <a:pt x="85775" y="577100"/>
                  </a:cubicBezTo>
                  <a:cubicBezTo>
                    <a:pt x="127939" y="598728"/>
                    <a:pt x="171869" y="600913"/>
                    <a:pt x="217030" y="589559"/>
                  </a:cubicBezTo>
                  <a:cubicBezTo>
                    <a:pt x="245783" y="582333"/>
                    <a:pt x="272059" y="570661"/>
                    <a:pt x="290423" y="545769"/>
                  </a:cubicBezTo>
                  <a:cubicBezTo>
                    <a:pt x="297726" y="535889"/>
                    <a:pt x="299199" y="525868"/>
                    <a:pt x="294576" y="514197"/>
                  </a:cubicBezTo>
                  <a:cubicBezTo>
                    <a:pt x="283019" y="485013"/>
                    <a:pt x="271767" y="455701"/>
                    <a:pt x="261162" y="426161"/>
                  </a:cubicBezTo>
                  <a:cubicBezTo>
                    <a:pt x="258381" y="418414"/>
                    <a:pt x="254965" y="415696"/>
                    <a:pt x="246595" y="415137"/>
                  </a:cubicBezTo>
                  <a:cubicBezTo>
                    <a:pt x="213995" y="412978"/>
                    <a:pt x="181762" y="408381"/>
                    <a:pt x="151079" y="396189"/>
                  </a:cubicBezTo>
                  <a:cubicBezTo>
                    <a:pt x="130644" y="388073"/>
                    <a:pt x="110147" y="380111"/>
                    <a:pt x="88353" y="371551"/>
                  </a:cubicBezTo>
                  <a:close/>
                  <a:moveTo>
                    <a:pt x="43230" y="104648"/>
                  </a:moveTo>
                  <a:cubicBezTo>
                    <a:pt x="32638" y="106768"/>
                    <a:pt x="23672" y="108064"/>
                    <a:pt x="15074" y="110642"/>
                  </a:cubicBezTo>
                  <a:cubicBezTo>
                    <a:pt x="12941" y="111277"/>
                    <a:pt x="10807" y="116001"/>
                    <a:pt x="10795" y="118859"/>
                  </a:cubicBezTo>
                  <a:cubicBezTo>
                    <a:pt x="10756" y="128155"/>
                    <a:pt x="24142" y="142151"/>
                    <a:pt x="34302" y="144005"/>
                  </a:cubicBezTo>
                  <a:cubicBezTo>
                    <a:pt x="37084" y="131737"/>
                    <a:pt x="39865" y="119456"/>
                    <a:pt x="43230" y="104648"/>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5" name="Free Form 15">
              <a:extLst>
                <a:ext uri="{FF2B5EF4-FFF2-40B4-BE49-F238E27FC236}">
                  <a16:creationId xmlns:a16="http://schemas.microsoft.com/office/drawing/2014/main" id="{16B326BB-C165-3744-FA31-5CECCD61676E}"/>
                </a:ext>
              </a:extLst>
            </p:cNvPr>
            <p:cNvSpPr/>
            <p:nvPr/>
          </p:nvSpPr>
          <p:spPr>
            <a:xfrm>
              <a:off x="321070" y="3292604"/>
              <a:ext cx="1516691" cy="635790"/>
            </a:xfrm>
            <a:custGeom>
              <a:avLst/>
              <a:gdLst/>
              <a:ahLst/>
              <a:cxnLst/>
              <a:rect l="0" t="0" r="0" b="0"/>
              <a:pathLst>
                <a:path w="1097991" h="460273">
                  <a:moveTo>
                    <a:pt x="0" y="446100"/>
                  </a:moveTo>
                  <a:cubicBezTo>
                    <a:pt x="26504" y="446100"/>
                    <a:pt x="52743" y="447141"/>
                    <a:pt x="78866" y="445846"/>
                  </a:cubicBezTo>
                  <a:cubicBezTo>
                    <a:pt x="114515" y="444080"/>
                    <a:pt x="150355" y="442531"/>
                    <a:pt x="185585" y="437324"/>
                  </a:cubicBezTo>
                  <a:cubicBezTo>
                    <a:pt x="255130" y="427037"/>
                    <a:pt x="324281" y="414172"/>
                    <a:pt x="393636" y="402628"/>
                  </a:cubicBezTo>
                  <a:cubicBezTo>
                    <a:pt x="441172" y="394728"/>
                    <a:pt x="489013" y="388467"/>
                    <a:pt x="536282" y="379260"/>
                  </a:cubicBezTo>
                  <a:cubicBezTo>
                    <a:pt x="592251" y="368363"/>
                    <a:pt x="647750" y="355041"/>
                    <a:pt x="703478" y="342861"/>
                  </a:cubicBezTo>
                  <a:cubicBezTo>
                    <a:pt x="712724" y="340842"/>
                    <a:pt x="714260" y="336499"/>
                    <a:pt x="712304" y="326986"/>
                  </a:cubicBezTo>
                  <a:cubicBezTo>
                    <a:pt x="700214" y="268020"/>
                    <a:pt x="688682" y="208927"/>
                    <a:pt x="677887" y="149707"/>
                  </a:cubicBezTo>
                  <a:cubicBezTo>
                    <a:pt x="675474" y="136486"/>
                    <a:pt x="676287" y="122580"/>
                    <a:pt x="676656" y="109029"/>
                  </a:cubicBezTo>
                  <a:cubicBezTo>
                    <a:pt x="676744" y="105905"/>
                    <a:pt x="680758" y="100622"/>
                    <a:pt x="683526" y="100228"/>
                  </a:cubicBezTo>
                  <a:cubicBezTo>
                    <a:pt x="697090" y="98285"/>
                    <a:pt x="710946" y="98310"/>
                    <a:pt x="724522" y="96405"/>
                  </a:cubicBezTo>
                  <a:cubicBezTo>
                    <a:pt x="747217" y="93217"/>
                    <a:pt x="769861" y="89535"/>
                    <a:pt x="792314" y="85013"/>
                  </a:cubicBezTo>
                  <a:cubicBezTo>
                    <a:pt x="797382" y="83997"/>
                    <a:pt x="802182" y="79248"/>
                    <a:pt x="806081" y="75234"/>
                  </a:cubicBezTo>
                  <a:cubicBezTo>
                    <a:pt x="827214" y="53517"/>
                    <a:pt x="848004" y="31483"/>
                    <a:pt x="868972" y="9613"/>
                  </a:cubicBezTo>
                  <a:cubicBezTo>
                    <a:pt x="871118" y="7365"/>
                    <a:pt x="873391" y="5016"/>
                    <a:pt x="876071" y="3606"/>
                  </a:cubicBezTo>
                  <a:cubicBezTo>
                    <a:pt x="878903" y="2108"/>
                    <a:pt x="883958" y="0"/>
                    <a:pt x="885075" y="1117"/>
                  </a:cubicBezTo>
                  <a:cubicBezTo>
                    <a:pt x="887272" y="3327"/>
                    <a:pt x="888873" y="7899"/>
                    <a:pt x="888199" y="10934"/>
                  </a:cubicBezTo>
                  <a:cubicBezTo>
                    <a:pt x="885189" y="24574"/>
                    <a:pt x="881405" y="38061"/>
                    <a:pt x="877684" y="51536"/>
                  </a:cubicBezTo>
                  <a:cubicBezTo>
                    <a:pt x="873696" y="65938"/>
                    <a:pt x="887336" y="82816"/>
                    <a:pt x="902373" y="80543"/>
                  </a:cubicBezTo>
                  <a:cubicBezTo>
                    <a:pt x="945172" y="74066"/>
                    <a:pt x="986853" y="63880"/>
                    <a:pt x="1024496" y="41084"/>
                  </a:cubicBezTo>
                  <a:cubicBezTo>
                    <a:pt x="1044727" y="28828"/>
                    <a:pt x="1065390" y="17284"/>
                    <a:pt x="1085913" y="5486"/>
                  </a:cubicBezTo>
                  <a:cubicBezTo>
                    <a:pt x="1087513" y="4559"/>
                    <a:pt x="1089456" y="4216"/>
                    <a:pt x="1091641" y="3454"/>
                  </a:cubicBezTo>
                  <a:cubicBezTo>
                    <a:pt x="1097991" y="12001"/>
                    <a:pt x="1093584" y="19824"/>
                    <a:pt x="1091209" y="27774"/>
                  </a:cubicBezTo>
                  <a:cubicBezTo>
                    <a:pt x="1081849" y="59181"/>
                    <a:pt x="1062024" y="84137"/>
                    <a:pt x="1041628" y="108762"/>
                  </a:cubicBezTo>
                  <a:cubicBezTo>
                    <a:pt x="1038898" y="112064"/>
                    <a:pt x="1035799" y="115188"/>
                    <a:pt x="1033729" y="118884"/>
                  </a:cubicBezTo>
                  <a:cubicBezTo>
                    <a:pt x="1014450" y="153238"/>
                    <a:pt x="983665" y="167805"/>
                    <a:pt x="946353" y="177279"/>
                  </a:cubicBezTo>
                  <a:cubicBezTo>
                    <a:pt x="890308" y="191528"/>
                    <a:pt x="835596" y="211099"/>
                    <a:pt x="780402" y="228650"/>
                  </a:cubicBezTo>
                  <a:cubicBezTo>
                    <a:pt x="772287" y="231228"/>
                    <a:pt x="764387" y="234721"/>
                    <a:pt x="756754" y="238531"/>
                  </a:cubicBezTo>
                  <a:cubicBezTo>
                    <a:pt x="748664" y="242570"/>
                    <a:pt x="741768" y="247802"/>
                    <a:pt x="747255" y="258610"/>
                  </a:cubicBezTo>
                  <a:cubicBezTo>
                    <a:pt x="747725" y="259524"/>
                    <a:pt x="747991" y="261124"/>
                    <a:pt x="747509" y="261848"/>
                  </a:cubicBezTo>
                  <a:cubicBezTo>
                    <a:pt x="736828" y="278117"/>
                    <a:pt x="742340" y="297357"/>
                    <a:pt x="737692" y="314680"/>
                  </a:cubicBezTo>
                  <a:cubicBezTo>
                    <a:pt x="733945" y="328663"/>
                    <a:pt x="730072" y="342646"/>
                    <a:pt x="725309" y="356298"/>
                  </a:cubicBezTo>
                  <a:cubicBezTo>
                    <a:pt x="720699" y="369481"/>
                    <a:pt x="715454" y="382524"/>
                    <a:pt x="709282" y="395020"/>
                  </a:cubicBezTo>
                  <a:cubicBezTo>
                    <a:pt x="707123" y="399414"/>
                    <a:pt x="701649" y="404558"/>
                    <a:pt x="697204" y="405066"/>
                  </a:cubicBezTo>
                  <a:cubicBezTo>
                    <a:pt x="662889" y="408978"/>
                    <a:pt x="628446" y="411581"/>
                    <a:pt x="594080" y="415074"/>
                  </a:cubicBezTo>
                  <a:cubicBezTo>
                    <a:pt x="523113" y="422300"/>
                    <a:pt x="451535" y="422567"/>
                    <a:pt x="381000" y="435330"/>
                  </a:cubicBezTo>
                  <a:cubicBezTo>
                    <a:pt x="339534" y="442836"/>
                    <a:pt x="297484" y="447332"/>
                    <a:pt x="255600" y="452208"/>
                  </a:cubicBezTo>
                  <a:cubicBezTo>
                    <a:pt x="223240" y="455980"/>
                    <a:pt x="190715" y="459994"/>
                    <a:pt x="158241" y="460209"/>
                  </a:cubicBezTo>
                  <a:cubicBezTo>
                    <a:pt x="147472" y="460273"/>
                    <a:pt x="135788" y="457415"/>
                    <a:pt x="124193" y="457314"/>
                  </a:cubicBezTo>
                  <a:cubicBezTo>
                    <a:pt x="87337" y="456958"/>
                    <a:pt x="50469" y="455955"/>
                    <a:pt x="13627" y="454787"/>
                  </a:cubicBezTo>
                  <a:cubicBezTo>
                    <a:pt x="7226" y="454583"/>
                    <a:pt x="215" y="453123"/>
                    <a:pt x="0" y="446100"/>
                  </a:cubicBezTo>
                  <a:close/>
                  <a:moveTo>
                    <a:pt x="687260" y="113944"/>
                  </a:moveTo>
                  <a:cubicBezTo>
                    <a:pt x="690892" y="147954"/>
                    <a:pt x="694372" y="180657"/>
                    <a:pt x="698042" y="215087"/>
                  </a:cubicBezTo>
                  <a:cubicBezTo>
                    <a:pt x="716826" y="210553"/>
                    <a:pt x="733539" y="205587"/>
                    <a:pt x="750608" y="202603"/>
                  </a:cubicBezTo>
                  <a:cubicBezTo>
                    <a:pt x="781608" y="197192"/>
                    <a:pt x="813117" y="194360"/>
                    <a:pt x="843864" y="187883"/>
                  </a:cubicBezTo>
                  <a:cubicBezTo>
                    <a:pt x="886040" y="178993"/>
                    <a:pt x="927696" y="167576"/>
                    <a:pt x="969632" y="157505"/>
                  </a:cubicBezTo>
                  <a:cubicBezTo>
                    <a:pt x="984554" y="153924"/>
                    <a:pt x="996124" y="146900"/>
                    <a:pt x="1005090" y="133616"/>
                  </a:cubicBezTo>
                  <a:cubicBezTo>
                    <a:pt x="1018578" y="113652"/>
                    <a:pt x="1035024" y="95669"/>
                    <a:pt x="1048346" y="75603"/>
                  </a:cubicBezTo>
                  <a:cubicBezTo>
                    <a:pt x="1061593" y="55664"/>
                    <a:pt x="1072553" y="34201"/>
                    <a:pt x="1084414" y="13347"/>
                  </a:cubicBezTo>
                  <a:cubicBezTo>
                    <a:pt x="1084770" y="12738"/>
                    <a:pt x="1083945" y="11455"/>
                    <a:pt x="1083360" y="9398"/>
                  </a:cubicBezTo>
                  <a:cubicBezTo>
                    <a:pt x="1064742" y="21767"/>
                    <a:pt x="1046378" y="33274"/>
                    <a:pt x="1028763" y="45808"/>
                  </a:cubicBezTo>
                  <a:cubicBezTo>
                    <a:pt x="991311" y="72466"/>
                    <a:pt x="948880" y="84747"/>
                    <a:pt x="904036" y="90525"/>
                  </a:cubicBezTo>
                  <a:cubicBezTo>
                    <a:pt x="896429" y="91503"/>
                    <a:pt x="887907" y="94322"/>
                    <a:pt x="886904" y="81762"/>
                  </a:cubicBezTo>
                  <a:cubicBezTo>
                    <a:pt x="886802" y="80454"/>
                    <a:pt x="883424" y="79108"/>
                    <a:pt x="881354" y="78333"/>
                  </a:cubicBezTo>
                  <a:cubicBezTo>
                    <a:pt x="862304" y="71234"/>
                    <a:pt x="861148" y="68961"/>
                    <a:pt x="867079" y="49580"/>
                  </a:cubicBezTo>
                  <a:cubicBezTo>
                    <a:pt x="870889" y="37134"/>
                    <a:pt x="874699" y="24701"/>
                    <a:pt x="879538" y="8928"/>
                  </a:cubicBezTo>
                  <a:cubicBezTo>
                    <a:pt x="873798" y="13335"/>
                    <a:pt x="870750" y="15100"/>
                    <a:pt x="868438" y="17551"/>
                  </a:cubicBezTo>
                  <a:cubicBezTo>
                    <a:pt x="849477" y="37579"/>
                    <a:pt x="830275" y="57403"/>
                    <a:pt x="811923" y="77990"/>
                  </a:cubicBezTo>
                  <a:cubicBezTo>
                    <a:pt x="799096" y="92379"/>
                    <a:pt x="785304" y="103263"/>
                    <a:pt x="764946" y="104901"/>
                  </a:cubicBezTo>
                  <a:cubicBezTo>
                    <a:pt x="739825" y="106921"/>
                    <a:pt x="714832" y="110655"/>
                    <a:pt x="687260" y="113944"/>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6" name="Free Form 16">
              <a:extLst>
                <a:ext uri="{FF2B5EF4-FFF2-40B4-BE49-F238E27FC236}">
                  <a16:creationId xmlns:a16="http://schemas.microsoft.com/office/drawing/2014/main" id="{17B7661E-098F-1D6D-8E3A-C1A636F503DD}"/>
                </a:ext>
              </a:extLst>
            </p:cNvPr>
            <p:cNvSpPr/>
            <p:nvPr/>
          </p:nvSpPr>
          <p:spPr>
            <a:xfrm>
              <a:off x="1851389" y="2301828"/>
              <a:ext cx="481132" cy="1588250"/>
            </a:xfrm>
            <a:custGeom>
              <a:avLst/>
              <a:gdLst/>
              <a:ahLst/>
              <a:cxnLst/>
              <a:rect l="0" t="0" r="0" b="0"/>
              <a:pathLst>
                <a:path w="348310" h="1149794">
                  <a:moveTo>
                    <a:pt x="33515" y="791210"/>
                  </a:moveTo>
                  <a:cubicBezTo>
                    <a:pt x="33261" y="795286"/>
                    <a:pt x="32956" y="798245"/>
                    <a:pt x="32918" y="801204"/>
                  </a:cubicBezTo>
                  <a:cubicBezTo>
                    <a:pt x="31597" y="914095"/>
                    <a:pt x="30340" y="1026972"/>
                    <a:pt x="28803" y="1139863"/>
                  </a:cubicBezTo>
                  <a:cubicBezTo>
                    <a:pt x="28752" y="1143190"/>
                    <a:pt x="25679" y="1146479"/>
                    <a:pt x="24015" y="1149794"/>
                  </a:cubicBezTo>
                  <a:cubicBezTo>
                    <a:pt x="22898" y="1149286"/>
                    <a:pt x="21767" y="1148765"/>
                    <a:pt x="20637" y="1148257"/>
                  </a:cubicBezTo>
                  <a:cubicBezTo>
                    <a:pt x="20472" y="1145578"/>
                    <a:pt x="20167" y="1142898"/>
                    <a:pt x="20167" y="1140218"/>
                  </a:cubicBezTo>
                  <a:cubicBezTo>
                    <a:pt x="19913" y="1040142"/>
                    <a:pt x="20535" y="940066"/>
                    <a:pt x="19240" y="840003"/>
                  </a:cubicBezTo>
                  <a:cubicBezTo>
                    <a:pt x="17957" y="740778"/>
                    <a:pt x="15532" y="641540"/>
                    <a:pt x="12103" y="542353"/>
                  </a:cubicBezTo>
                  <a:cubicBezTo>
                    <a:pt x="9906" y="479043"/>
                    <a:pt x="4254" y="415861"/>
                    <a:pt x="1549" y="352564"/>
                  </a:cubicBezTo>
                  <a:cubicBezTo>
                    <a:pt x="0" y="316687"/>
                    <a:pt x="1270" y="280682"/>
                    <a:pt x="1270" y="244081"/>
                  </a:cubicBezTo>
                  <a:cubicBezTo>
                    <a:pt x="4381" y="268998"/>
                    <a:pt x="7353" y="293484"/>
                    <a:pt x="10515" y="317931"/>
                  </a:cubicBezTo>
                  <a:cubicBezTo>
                    <a:pt x="16179" y="361695"/>
                    <a:pt x="21043" y="405574"/>
                    <a:pt x="27901" y="449148"/>
                  </a:cubicBezTo>
                  <a:cubicBezTo>
                    <a:pt x="37668" y="511174"/>
                    <a:pt x="49085" y="572935"/>
                    <a:pt x="59524" y="634860"/>
                  </a:cubicBezTo>
                  <a:cubicBezTo>
                    <a:pt x="68491" y="688035"/>
                    <a:pt x="77139" y="741248"/>
                    <a:pt x="85763" y="794473"/>
                  </a:cubicBezTo>
                  <a:cubicBezTo>
                    <a:pt x="87096" y="802652"/>
                    <a:pt x="90157" y="808570"/>
                    <a:pt x="98437" y="812076"/>
                  </a:cubicBezTo>
                  <a:cubicBezTo>
                    <a:pt x="124828" y="823264"/>
                    <a:pt x="150952" y="835063"/>
                    <a:pt x="177152" y="846670"/>
                  </a:cubicBezTo>
                  <a:cubicBezTo>
                    <a:pt x="181317" y="848512"/>
                    <a:pt x="185356" y="850633"/>
                    <a:pt x="191897" y="853808"/>
                  </a:cubicBezTo>
                  <a:cubicBezTo>
                    <a:pt x="199491" y="843254"/>
                    <a:pt x="207759" y="831418"/>
                    <a:pt x="216420" y="819873"/>
                  </a:cubicBezTo>
                  <a:cubicBezTo>
                    <a:pt x="220510" y="814425"/>
                    <a:pt x="225717" y="809802"/>
                    <a:pt x="229692" y="804290"/>
                  </a:cubicBezTo>
                  <a:cubicBezTo>
                    <a:pt x="232029" y="801052"/>
                    <a:pt x="233997" y="796899"/>
                    <a:pt x="234353" y="792988"/>
                  </a:cubicBezTo>
                  <a:cubicBezTo>
                    <a:pt x="238645" y="746226"/>
                    <a:pt x="241401" y="699300"/>
                    <a:pt x="246976" y="652703"/>
                  </a:cubicBezTo>
                  <a:cubicBezTo>
                    <a:pt x="252768" y="604304"/>
                    <a:pt x="260540" y="556120"/>
                    <a:pt x="268643" y="508025"/>
                  </a:cubicBezTo>
                  <a:cubicBezTo>
                    <a:pt x="278574" y="449033"/>
                    <a:pt x="290283" y="390334"/>
                    <a:pt x="300227" y="331342"/>
                  </a:cubicBezTo>
                  <a:cubicBezTo>
                    <a:pt x="308698" y="281127"/>
                    <a:pt x="316560" y="230784"/>
                    <a:pt x="323202" y="180301"/>
                  </a:cubicBezTo>
                  <a:cubicBezTo>
                    <a:pt x="327799" y="145402"/>
                    <a:pt x="329971" y="110172"/>
                    <a:pt x="333019" y="75082"/>
                  </a:cubicBezTo>
                  <a:cubicBezTo>
                    <a:pt x="334835" y="54203"/>
                    <a:pt x="336003" y="33273"/>
                    <a:pt x="338035" y="12433"/>
                  </a:cubicBezTo>
                  <a:cubicBezTo>
                    <a:pt x="338455" y="8153"/>
                    <a:pt x="341439" y="4140"/>
                    <a:pt x="343242" y="0"/>
                  </a:cubicBezTo>
                  <a:cubicBezTo>
                    <a:pt x="344932" y="380"/>
                    <a:pt x="346621" y="749"/>
                    <a:pt x="348310" y="1130"/>
                  </a:cubicBezTo>
                  <a:cubicBezTo>
                    <a:pt x="347725" y="9905"/>
                    <a:pt x="347472" y="18732"/>
                    <a:pt x="346494" y="27470"/>
                  </a:cubicBezTo>
                  <a:cubicBezTo>
                    <a:pt x="342087" y="66700"/>
                    <a:pt x="337743" y="105943"/>
                    <a:pt x="332841" y="145110"/>
                  </a:cubicBezTo>
                  <a:cubicBezTo>
                    <a:pt x="327901" y="184569"/>
                    <a:pt x="322986" y="224066"/>
                    <a:pt x="316852" y="263372"/>
                  </a:cubicBezTo>
                  <a:cubicBezTo>
                    <a:pt x="306311" y="330860"/>
                    <a:pt x="294614" y="398183"/>
                    <a:pt x="283832" y="465645"/>
                  </a:cubicBezTo>
                  <a:cubicBezTo>
                    <a:pt x="275107" y="520280"/>
                    <a:pt x="265976" y="574890"/>
                    <a:pt x="258991" y="629754"/>
                  </a:cubicBezTo>
                  <a:cubicBezTo>
                    <a:pt x="253314" y="674382"/>
                    <a:pt x="250507" y="719378"/>
                    <a:pt x="246494" y="764209"/>
                  </a:cubicBezTo>
                  <a:cubicBezTo>
                    <a:pt x="245592" y="774268"/>
                    <a:pt x="244894" y="784351"/>
                    <a:pt x="244195" y="794423"/>
                  </a:cubicBezTo>
                  <a:cubicBezTo>
                    <a:pt x="244005" y="797128"/>
                    <a:pt x="243839" y="799909"/>
                    <a:pt x="244221" y="802589"/>
                  </a:cubicBezTo>
                  <a:cubicBezTo>
                    <a:pt x="244983" y="807910"/>
                    <a:pt x="248805" y="815047"/>
                    <a:pt x="246634" y="818108"/>
                  </a:cubicBezTo>
                  <a:cubicBezTo>
                    <a:pt x="239788" y="827786"/>
                    <a:pt x="231101" y="836294"/>
                    <a:pt x="222427" y="844524"/>
                  </a:cubicBezTo>
                  <a:cubicBezTo>
                    <a:pt x="218059" y="848664"/>
                    <a:pt x="211543" y="850531"/>
                    <a:pt x="207124" y="854646"/>
                  </a:cubicBezTo>
                  <a:cubicBezTo>
                    <a:pt x="199288" y="861936"/>
                    <a:pt x="190906" y="862964"/>
                    <a:pt x="181521" y="859180"/>
                  </a:cubicBezTo>
                  <a:cubicBezTo>
                    <a:pt x="165785" y="852817"/>
                    <a:pt x="150126" y="846277"/>
                    <a:pt x="134442" y="839787"/>
                  </a:cubicBezTo>
                  <a:cubicBezTo>
                    <a:pt x="133019" y="839203"/>
                    <a:pt x="131610" y="837882"/>
                    <a:pt x="130251" y="837945"/>
                  </a:cubicBezTo>
                  <a:cubicBezTo>
                    <a:pt x="107061" y="839050"/>
                    <a:pt x="92557" y="821715"/>
                    <a:pt x="74472" y="811974"/>
                  </a:cubicBezTo>
                  <a:cubicBezTo>
                    <a:pt x="61328" y="804887"/>
                    <a:pt x="47840" y="798436"/>
                    <a:pt x="33515" y="791210"/>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7" name="Free Form 17">
              <a:extLst>
                <a:ext uri="{FF2B5EF4-FFF2-40B4-BE49-F238E27FC236}">
                  <a16:creationId xmlns:a16="http://schemas.microsoft.com/office/drawing/2014/main" id="{8F36B7D8-541F-9B51-3638-59BB6CF06B43}"/>
                </a:ext>
              </a:extLst>
            </p:cNvPr>
            <p:cNvSpPr/>
            <p:nvPr/>
          </p:nvSpPr>
          <p:spPr>
            <a:xfrm>
              <a:off x="1857224" y="2090712"/>
              <a:ext cx="472238" cy="822482"/>
            </a:xfrm>
            <a:custGeom>
              <a:avLst/>
              <a:gdLst/>
              <a:ahLst/>
              <a:cxnLst/>
              <a:rect l="0" t="0" r="0" b="0"/>
              <a:pathLst>
                <a:path w="341871" h="595426">
                  <a:moveTo>
                    <a:pt x="4965" y="160223"/>
                  </a:moveTo>
                  <a:cubicBezTo>
                    <a:pt x="21894" y="208838"/>
                    <a:pt x="38823" y="257454"/>
                    <a:pt x="55460" y="305219"/>
                  </a:cubicBezTo>
                  <a:cubicBezTo>
                    <a:pt x="58420" y="285699"/>
                    <a:pt x="60706" y="264515"/>
                    <a:pt x="64960" y="243751"/>
                  </a:cubicBezTo>
                  <a:cubicBezTo>
                    <a:pt x="76352" y="188112"/>
                    <a:pt x="88620" y="132664"/>
                    <a:pt x="100482" y="77127"/>
                  </a:cubicBezTo>
                  <a:cubicBezTo>
                    <a:pt x="102717" y="66662"/>
                    <a:pt x="109220" y="62890"/>
                    <a:pt x="119595" y="63119"/>
                  </a:cubicBezTo>
                  <a:cubicBezTo>
                    <a:pt x="138214" y="63525"/>
                    <a:pt x="156845" y="63233"/>
                    <a:pt x="176301" y="63233"/>
                  </a:cubicBezTo>
                  <a:cubicBezTo>
                    <a:pt x="176745" y="59474"/>
                    <a:pt x="177177" y="55791"/>
                    <a:pt x="177774" y="50736"/>
                  </a:cubicBezTo>
                  <a:cubicBezTo>
                    <a:pt x="179781" y="62382"/>
                    <a:pt x="181305" y="72605"/>
                    <a:pt x="183426" y="82715"/>
                  </a:cubicBezTo>
                  <a:cubicBezTo>
                    <a:pt x="183946" y="85191"/>
                    <a:pt x="185966" y="88760"/>
                    <a:pt x="187998" y="89319"/>
                  </a:cubicBezTo>
                  <a:cubicBezTo>
                    <a:pt x="223100" y="99136"/>
                    <a:pt x="258318" y="108546"/>
                    <a:pt x="294843" y="118414"/>
                  </a:cubicBezTo>
                  <a:cubicBezTo>
                    <a:pt x="298526" y="96913"/>
                    <a:pt x="301840" y="76784"/>
                    <a:pt x="305435" y="56692"/>
                  </a:cubicBezTo>
                  <a:cubicBezTo>
                    <a:pt x="308368" y="40309"/>
                    <a:pt x="311454" y="23939"/>
                    <a:pt x="314934" y="7658"/>
                  </a:cubicBezTo>
                  <a:cubicBezTo>
                    <a:pt x="315531" y="4851"/>
                    <a:pt x="318401" y="2539"/>
                    <a:pt x="320230" y="0"/>
                  </a:cubicBezTo>
                  <a:cubicBezTo>
                    <a:pt x="321386" y="3225"/>
                    <a:pt x="323824" y="6604"/>
                    <a:pt x="323494" y="9690"/>
                  </a:cubicBezTo>
                  <a:cubicBezTo>
                    <a:pt x="320548" y="37464"/>
                    <a:pt x="316890" y="65189"/>
                    <a:pt x="314121" y="92989"/>
                  </a:cubicBezTo>
                  <a:cubicBezTo>
                    <a:pt x="313804" y="96215"/>
                    <a:pt x="316801" y="101485"/>
                    <a:pt x="319722" y="103022"/>
                  </a:cubicBezTo>
                  <a:cubicBezTo>
                    <a:pt x="335559" y="111379"/>
                    <a:pt x="341871" y="123050"/>
                    <a:pt x="339598" y="141960"/>
                  </a:cubicBezTo>
                  <a:cubicBezTo>
                    <a:pt x="313321" y="144602"/>
                    <a:pt x="288086" y="137922"/>
                    <a:pt x="262801" y="132892"/>
                  </a:cubicBezTo>
                  <a:cubicBezTo>
                    <a:pt x="237045" y="127762"/>
                    <a:pt x="211086" y="122516"/>
                    <a:pt x="186220" y="114274"/>
                  </a:cubicBezTo>
                  <a:cubicBezTo>
                    <a:pt x="161036" y="105930"/>
                    <a:pt x="137096" y="93853"/>
                    <a:pt x="111721" y="83019"/>
                  </a:cubicBezTo>
                  <a:cubicBezTo>
                    <a:pt x="94907" y="122262"/>
                    <a:pt x="90766" y="165493"/>
                    <a:pt x="85725" y="208534"/>
                  </a:cubicBezTo>
                  <a:cubicBezTo>
                    <a:pt x="84416" y="219697"/>
                    <a:pt x="82257" y="230847"/>
                    <a:pt x="82092" y="242036"/>
                  </a:cubicBezTo>
                  <a:cubicBezTo>
                    <a:pt x="81965" y="250596"/>
                    <a:pt x="84289" y="259194"/>
                    <a:pt x="85661" y="267766"/>
                  </a:cubicBezTo>
                  <a:cubicBezTo>
                    <a:pt x="88734" y="286905"/>
                    <a:pt x="91998" y="306031"/>
                    <a:pt x="95008" y="325183"/>
                  </a:cubicBezTo>
                  <a:cubicBezTo>
                    <a:pt x="104800" y="387680"/>
                    <a:pt x="114554" y="450176"/>
                    <a:pt x="124256" y="512673"/>
                  </a:cubicBezTo>
                  <a:cubicBezTo>
                    <a:pt x="128130" y="537552"/>
                    <a:pt x="131914" y="562444"/>
                    <a:pt x="135496" y="587362"/>
                  </a:cubicBezTo>
                  <a:cubicBezTo>
                    <a:pt x="135864" y="589927"/>
                    <a:pt x="134581" y="592734"/>
                    <a:pt x="134073" y="595426"/>
                  </a:cubicBezTo>
                  <a:cubicBezTo>
                    <a:pt x="131991" y="593318"/>
                    <a:pt x="128778" y="591565"/>
                    <a:pt x="128003" y="589064"/>
                  </a:cubicBezTo>
                  <a:cubicBezTo>
                    <a:pt x="104609" y="513575"/>
                    <a:pt x="81153" y="438111"/>
                    <a:pt x="58381" y="362445"/>
                  </a:cubicBezTo>
                  <a:cubicBezTo>
                    <a:pt x="42837" y="310781"/>
                    <a:pt x="28321" y="258800"/>
                    <a:pt x="13309" y="206971"/>
                  </a:cubicBezTo>
                  <a:cubicBezTo>
                    <a:pt x="8940" y="191909"/>
                    <a:pt x="4445" y="176872"/>
                    <a:pt x="0" y="161823"/>
                  </a:cubicBezTo>
                  <a:cubicBezTo>
                    <a:pt x="1663" y="161289"/>
                    <a:pt x="3314" y="160756"/>
                    <a:pt x="4965" y="160223"/>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8" name="Free Form 18">
              <a:extLst>
                <a:ext uri="{FF2B5EF4-FFF2-40B4-BE49-F238E27FC236}">
                  <a16:creationId xmlns:a16="http://schemas.microsoft.com/office/drawing/2014/main" id="{104BDC57-2B48-54A0-B66C-E800FFD968BE}"/>
                </a:ext>
              </a:extLst>
            </p:cNvPr>
            <p:cNvSpPr/>
            <p:nvPr/>
          </p:nvSpPr>
          <p:spPr>
            <a:xfrm>
              <a:off x="587696" y="3013301"/>
              <a:ext cx="667877" cy="460396"/>
            </a:xfrm>
            <a:custGeom>
              <a:avLst/>
              <a:gdLst/>
              <a:ahLst/>
              <a:cxnLst/>
              <a:rect l="0" t="0" r="0" b="0"/>
              <a:pathLst>
                <a:path w="483501" h="333298">
                  <a:moveTo>
                    <a:pt x="5029" y="0"/>
                  </a:moveTo>
                  <a:cubicBezTo>
                    <a:pt x="9575" y="14859"/>
                    <a:pt x="14846" y="29527"/>
                    <a:pt x="18529" y="44589"/>
                  </a:cubicBezTo>
                  <a:cubicBezTo>
                    <a:pt x="40716" y="135064"/>
                    <a:pt x="72110" y="222465"/>
                    <a:pt x="105219" y="309346"/>
                  </a:cubicBezTo>
                  <a:cubicBezTo>
                    <a:pt x="107797" y="316103"/>
                    <a:pt x="111785" y="317665"/>
                    <a:pt x="118338" y="317868"/>
                  </a:cubicBezTo>
                  <a:cubicBezTo>
                    <a:pt x="190093" y="320128"/>
                    <a:pt x="261353" y="315366"/>
                    <a:pt x="332447" y="305295"/>
                  </a:cubicBezTo>
                  <a:cubicBezTo>
                    <a:pt x="377444" y="298919"/>
                    <a:pt x="422757" y="294855"/>
                    <a:pt x="467969" y="290042"/>
                  </a:cubicBezTo>
                  <a:cubicBezTo>
                    <a:pt x="472935" y="289509"/>
                    <a:pt x="478091" y="290779"/>
                    <a:pt x="483171" y="291211"/>
                  </a:cubicBezTo>
                  <a:cubicBezTo>
                    <a:pt x="483273" y="292468"/>
                    <a:pt x="483387" y="293712"/>
                    <a:pt x="483501" y="294970"/>
                  </a:cubicBezTo>
                  <a:cubicBezTo>
                    <a:pt x="480961" y="295808"/>
                    <a:pt x="478485" y="297065"/>
                    <a:pt x="475881" y="297421"/>
                  </a:cubicBezTo>
                  <a:cubicBezTo>
                    <a:pt x="398437" y="308114"/>
                    <a:pt x="321195" y="321081"/>
                    <a:pt x="243420" y="328485"/>
                  </a:cubicBezTo>
                  <a:cubicBezTo>
                    <a:pt x="192938" y="333298"/>
                    <a:pt x="141668" y="330276"/>
                    <a:pt x="90754" y="330136"/>
                  </a:cubicBezTo>
                  <a:cubicBezTo>
                    <a:pt x="70205" y="330085"/>
                    <a:pt x="49631" y="328701"/>
                    <a:pt x="29121" y="327152"/>
                  </a:cubicBezTo>
                  <a:cubicBezTo>
                    <a:pt x="25501" y="326872"/>
                    <a:pt x="22174" y="322745"/>
                    <a:pt x="18719" y="320395"/>
                  </a:cubicBezTo>
                  <a:cubicBezTo>
                    <a:pt x="19443" y="319341"/>
                    <a:pt x="20167" y="318274"/>
                    <a:pt x="20891" y="317220"/>
                  </a:cubicBezTo>
                  <a:cubicBezTo>
                    <a:pt x="25692" y="317627"/>
                    <a:pt x="30492" y="318020"/>
                    <a:pt x="35039" y="318401"/>
                  </a:cubicBezTo>
                  <a:cubicBezTo>
                    <a:pt x="11811" y="213283"/>
                    <a:pt x="9105" y="106845"/>
                    <a:pt x="0" y="1066"/>
                  </a:cubicBezTo>
                  <a:cubicBezTo>
                    <a:pt x="1676" y="711"/>
                    <a:pt x="3352" y="355"/>
                    <a:pt x="5029" y="0"/>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9" name="Free Form 19">
              <a:extLst>
                <a:ext uri="{FF2B5EF4-FFF2-40B4-BE49-F238E27FC236}">
                  <a16:creationId xmlns:a16="http://schemas.microsoft.com/office/drawing/2014/main" id="{3952E18F-DEFD-2319-8C31-FCA0AC88B712}"/>
                </a:ext>
              </a:extLst>
            </p:cNvPr>
            <p:cNvSpPr/>
            <p:nvPr/>
          </p:nvSpPr>
          <p:spPr>
            <a:xfrm>
              <a:off x="793272" y="2355379"/>
              <a:ext cx="656122" cy="1014649"/>
            </a:xfrm>
            <a:custGeom>
              <a:avLst/>
              <a:gdLst/>
              <a:ahLst/>
              <a:cxnLst/>
              <a:rect l="0" t="0" r="0" b="0"/>
              <a:pathLst>
                <a:path w="474992" h="734542">
                  <a:moveTo>
                    <a:pt x="474218" y="734542"/>
                  </a:moveTo>
                  <a:cubicBezTo>
                    <a:pt x="468528" y="727468"/>
                    <a:pt x="462229" y="720788"/>
                    <a:pt x="457250" y="713232"/>
                  </a:cubicBezTo>
                  <a:cubicBezTo>
                    <a:pt x="429336" y="670839"/>
                    <a:pt x="401828" y="628180"/>
                    <a:pt x="374015" y="585724"/>
                  </a:cubicBezTo>
                  <a:cubicBezTo>
                    <a:pt x="339521" y="533069"/>
                    <a:pt x="305206" y="480301"/>
                    <a:pt x="269951" y="428180"/>
                  </a:cubicBezTo>
                  <a:cubicBezTo>
                    <a:pt x="264858" y="420662"/>
                    <a:pt x="254647" y="416750"/>
                    <a:pt x="247256" y="410629"/>
                  </a:cubicBezTo>
                  <a:cubicBezTo>
                    <a:pt x="237236" y="402323"/>
                    <a:pt x="224980" y="395173"/>
                    <a:pt x="218325" y="384619"/>
                  </a:cubicBezTo>
                  <a:cubicBezTo>
                    <a:pt x="174040" y="314261"/>
                    <a:pt x="129832" y="243789"/>
                    <a:pt x="87909" y="172008"/>
                  </a:cubicBezTo>
                  <a:cubicBezTo>
                    <a:pt x="58775" y="122097"/>
                    <a:pt x="33248" y="70078"/>
                    <a:pt x="6337" y="18872"/>
                  </a:cubicBezTo>
                  <a:cubicBezTo>
                    <a:pt x="3505" y="13487"/>
                    <a:pt x="2209" y="7302"/>
                    <a:pt x="0" y="914"/>
                  </a:cubicBezTo>
                  <a:cubicBezTo>
                    <a:pt x="12852" y="0"/>
                    <a:pt x="17564" y="5867"/>
                    <a:pt x="21971" y="14846"/>
                  </a:cubicBezTo>
                  <a:cubicBezTo>
                    <a:pt x="76352" y="125526"/>
                    <a:pt x="136550" y="233019"/>
                    <a:pt x="201866" y="337604"/>
                  </a:cubicBezTo>
                  <a:cubicBezTo>
                    <a:pt x="208445" y="348157"/>
                    <a:pt x="217970" y="357682"/>
                    <a:pt x="228028" y="365074"/>
                  </a:cubicBezTo>
                  <a:cubicBezTo>
                    <a:pt x="250647" y="381698"/>
                    <a:pt x="269925" y="399414"/>
                    <a:pt x="284784" y="424840"/>
                  </a:cubicBezTo>
                  <a:cubicBezTo>
                    <a:pt x="320763" y="486410"/>
                    <a:pt x="361289" y="545312"/>
                    <a:pt x="399757" y="605434"/>
                  </a:cubicBezTo>
                  <a:cubicBezTo>
                    <a:pt x="412915" y="625995"/>
                    <a:pt x="425792" y="646747"/>
                    <a:pt x="438137" y="667804"/>
                  </a:cubicBezTo>
                  <a:cubicBezTo>
                    <a:pt x="450837" y="689470"/>
                    <a:pt x="462737" y="711606"/>
                    <a:pt x="474992" y="733551"/>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20" name="Free Form 20">
              <a:extLst>
                <a:ext uri="{FF2B5EF4-FFF2-40B4-BE49-F238E27FC236}">
                  <a16:creationId xmlns:a16="http://schemas.microsoft.com/office/drawing/2014/main" id="{A9091D1A-CDFC-5F6D-5A47-91C80C4BC3FC}"/>
                </a:ext>
              </a:extLst>
            </p:cNvPr>
            <p:cNvSpPr/>
            <p:nvPr/>
          </p:nvSpPr>
          <p:spPr>
            <a:xfrm>
              <a:off x="802388" y="2877228"/>
              <a:ext cx="286073" cy="235672"/>
            </a:xfrm>
            <a:custGeom>
              <a:avLst/>
              <a:gdLst/>
              <a:ahLst/>
              <a:cxnLst/>
              <a:rect l="0" t="0" r="0" b="0"/>
              <a:pathLst>
                <a:path w="207098" h="170611">
                  <a:moveTo>
                    <a:pt x="55130" y="155054"/>
                  </a:moveTo>
                  <a:cubicBezTo>
                    <a:pt x="61455" y="153631"/>
                    <a:pt x="65938" y="152615"/>
                    <a:pt x="70713" y="151536"/>
                  </a:cubicBezTo>
                  <a:cubicBezTo>
                    <a:pt x="66497" y="131533"/>
                    <a:pt x="62242" y="111988"/>
                    <a:pt x="58293" y="92379"/>
                  </a:cubicBezTo>
                  <a:cubicBezTo>
                    <a:pt x="56235" y="82130"/>
                    <a:pt x="56629" y="72326"/>
                    <a:pt x="64668" y="64122"/>
                  </a:cubicBezTo>
                  <a:cubicBezTo>
                    <a:pt x="70942" y="57721"/>
                    <a:pt x="76695" y="58216"/>
                    <a:pt x="80467" y="65887"/>
                  </a:cubicBezTo>
                  <a:cubicBezTo>
                    <a:pt x="85064" y="75247"/>
                    <a:pt x="88823" y="85077"/>
                    <a:pt x="92163" y="94970"/>
                  </a:cubicBezTo>
                  <a:cubicBezTo>
                    <a:pt x="97612" y="111048"/>
                    <a:pt x="102425" y="127355"/>
                    <a:pt x="107746" y="144360"/>
                  </a:cubicBezTo>
                  <a:cubicBezTo>
                    <a:pt x="131025" y="139573"/>
                    <a:pt x="153758" y="134721"/>
                    <a:pt x="176580" y="130314"/>
                  </a:cubicBezTo>
                  <a:cubicBezTo>
                    <a:pt x="183007" y="129070"/>
                    <a:pt x="189750" y="128397"/>
                    <a:pt x="196253" y="128854"/>
                  </a:cubicBezTo>
                  <a:cubicBezTo>
                    <a:pt x="200101" y="129133"/>
                    <a:pt x="203746" y="132143"/>
                    <a:pt x="207098" y="135801"/>
                  </a:cubicBezTo>
                  <a:cubicBezTo>
                    <a:pt x="139979" y="158114"/>
                    <a:pt x="70192" y="158800"/>
                    <a:pt x="0" y="170611"/>
                  </a:cubicBezTo>
                  <a:cubicBezTo>
                    <a:pt x="2184" y="167982"/>
                    <a:pt x="2514" y="167195"/>
                    <a:pt x="2997" y="167068"/>
                  </a:cubicBezTo>
                  <a:cubicBezTo>
                    <a:pt x="20434" y="162560"/>
                    <a:pt x="19634" y="162648"/>
                    <a:pt x="18097" y="144907"/>
                  </a:cubicBezTo>
                  <a:cubicBezTo>
                    <a:pt x="15112" y="110489"/>
                    <a:pt x="13131" y="75996"/>
                    <a:pt x="10680" y="41529"/>
                  </a:cubicBezTo>
                  <a:cubicBezTo>
                    <a:pt x="10134" y="33807"/>
                    <a:pt x="9042" y="26098"/>
                    <a:pt x="8826" y="18364"/>
                  </a:cubicBezTo>
                  <a:cubicBezTo>
                    <a:pt x="8712" y="14262"/>
                    <a:pt x="8813" y="9398"/>
                    <a:pt x="10871" y="6184"/>
                  </a:cubicBezTo>
                  <a:cubicBezTo>
                    <a:pt x="12826" y="3111"/>
                    <a:pt x="17348" y="419"/>
                    <a:pt x="20929" y="139"/>
                  </a:cubicBezTo>
                  <a:cubicBezTo>
                    <a:pt x="22796" y="0"/>
                    <a:pt x="26377" y="5219"/>
                    <a:pt x="26974" y="8432"/>
                  </a:cubicBezTo>
                  <a:cubicBezTo>
                    <a:pt x="31191" y="31254"/>
                    <a:pt x="34417" y="54254"/>
                    <a:pt x="38785" y="77038"/>
                  </a:cubicBezTo>
                  <a:cubicBezTo>
                    <a:pt x="43713" y="102806"/>
                    <a:pt x="49504" y="128409"/>
                    <a:pt x="55130" y="155054"/>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21" name="Free Form 21">
              <a:extLst>
                <a:ext uri="{FF2B5EF4-FFF2-40B4-BE49-F238E27FC236}">
                  <a16:creationId xmlns:a16="http://schemas.microsoft.com/office/drawing/2014/main" id="{8C166432-B48B-4B71-81AA-9C42F06B563C}"/>
                </a:ext>
              </a:extLst>
            </p:cNvPr>
            <p:cNvSpPr/>
            <p:nvPr/>
          </p:nvSpPr>
          <p:spPr>
            <a:xfrm>
              <a:off x="231854" y="2537160"/>
              <a:ext cx="108837" cy="1367454"/>
            </a:xfrm>
            <a:custGeom>
              <a:avLst/>
              <a:gdLst/>
              <a:ahLst/>
              <a:cxnLst/>
              <a:rect l="0" t="0" r="0" b="0"/>
              <a:pathLst>
                <a:path w="78790" h="989952">
                  <a:moveTo>
                    <a:pt x="77800" y="1371"/>
                  </a:moveTo>
                  <a:cubicBezTo>
                    <a:pt x="77800" y="4305"/>
                    <a:pt x="78790" y="7721"/>
                    <a:pt x="77647" y="10121"/>
                  </a:cubicBezTo>
                  <a:cubicBezTo>
                    <a:pt x="59994" y="47167"/>
                    <a:pt x="58127" y="87985"/>
                    <a:pt x="50139" y="127241"/>
                  </a:cubicBezTo>
                  <a:cubicBezTo>
                    <a:pt x="40970" y="172237"/>
                    <a:pt x="33693" y="217677"/>
                    <a:pt x="27152" y="263143"/>
                  </a:cubicBezTo>
                  <a:cubicBezTo>
                    <a:pt x="22453" y="295706"/>
                    <a:pt x="20218" y="328612"/>
                    <a:pt x="17068" y="361391"/>
                  </a:cubicBezTo>
                  <a:cubicBezTo>
                    <a:pt x="7823" y="457593"/>
                    <a:pt x="8877" y="554075"/>
                    <a:pt x="10909" y="650468"/>
                  </a:cubicBezTo>
                  <a:cubicBezTo>
                    <a:pt x="11925" y="698893"/>
                    <a:pt x="17703" y="747229"/>
                    <a:pt x="21374" y="795591"/>
                  </a:cubicBezTo>
                  <a:cubicBezTo>
                    <a:pt x="23812" y="827709"/>
                    <a:pt x="26250" y="859828"/>
                    <a:pt x="28803" y="891933"/>
                  </a:cubicBezTo>
                  <a:cubicBezTo>
                    <a:pt x="31153" y="921638"/>
                    <a:pt x="33667" y="951318"/>
                    <a:pt x="36042" y="981024"/>
                  </a:cubicBezTo>
                  <a:cubicBezTo>
                    <a:pt x="36271" y="983754"/>
                    <a:pt x="36080" y="986523"/>
                    <a:pt x="36080" y="989279"/>
                  </a:cubicBezTo>
                  <a:cubicBezTo>
                    <a:pt x="34912" y="989507"/>
                    <a:pt x="33743" y="989736"/>
                    <a:pt x="32562" y="989952"/>
                  </a:cubicBezTo>
                  <a:cubicBezTo>
                    <a:pt x="31318" y="986726"/>
                    <a:pt x="29311" y="983589"/>
                    <a:pt x="28955" y="980262"/>
                  </a:cubicBezTo>
                  <a:cubicBezTo>
                    <a:pt x="25641" y="949858"/>
                    <a:pt x="22453" y="919429"/>
                    <a:pt x="19557" y="888987"/>
                  </a:cubicBezTo>
                  <a:cubicBezTo>
                    <a:pt x="15709" y="848448"/>
                    <a:pt x="12052" y="807910"/>
                    <a:pt x="8521" y="767346"/>
                  </a:cubicBezTo>
                  <a:cubicBezTo>
                    <a:pt x="6540" y="744537"/>
                    <a:pt x="3860" y="721715"/>
                    <a:pt x="3416" y="698855"/>
                  </a:cubicBezTo>
                  <a:cubicBezTo>
                    <a:pt x="2070" y="628078"/>
                    <a:pt x="0" y="557263"/>
                    <a:pt x="1409" y="486524"/>
                  </a:cubicBezTo>
                  <a:cubicBezTo>
                    <a:pt x="2476" y="432676"/>
                    <a:pt x="7213" y="378802"/>
                    <a:pt x="12433" y="325158"/>
                  </a:cubicBezTo>
                  <a:cubicBezTo>
                    <a:pt x="22618" y="220560"/>
                    <a:pt x="43497" y="117779"/>
                    <a:pt x="68110" y="15722"/>
                  </a:cubicBezTo>
                  <a:cubicBezTo>
                    <a:pt x="69380" y="10426"/>
                    <a:pt x="71056" y="5232"/>
                    <a:pt x="72555" y="0"/>
                  </a:cubicBezTo>
                  <a:cubicBezTo>
                    <a:pt x="74294" y="457"/>
                    <a:pt x="76047" y="914"/>
                    <a:pt x="77800" y="1371"/>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22" name="Free Form 22">
              <a:extLst>
                <a:ext uri="{FF2B5EF4-FFF2-40B4-BE49-F238E27FC236}">
                  <a16:creationId xmlns:a16="http://schemas.microsoft.com/office/drawing/2014/main" id="{FA3ED8AF-2693-BC28-6927-F057E3193081}"/>
                </a:ext>
              </a:extLst>
            </p:cNvPr>
            <p:cNvSpPr/>
            <p:nvPr/>
          </p:nvSpPr>
          <p:spPr>
            <a:xfrm>
              <a:off x="2295208" y="1675070"/>
              <a:ext cx="348437" cy="407839"/>
            </a:xfrm>
            <a:custGeom>
              <a:avLst/>
              <a:gdLst/>
              <a:ahLst/>
              <a:cxnLst/>
              <a:rect l="0" t="0" r="0" b="0"/>
              <a:pathLst>
                <a:path w="252247" h="295249">
                  <a:moveTo>
                    <a:pt x="33388" y="122631"/>
                  </a:moveTo>
                  <a:cubicBezTo>
                    <a:pt x="35509" y="122262"/>
                    <a:pt x="37833" y="122300"/>
                    <a:pt x="39738" y="121450"/>
                  </a:cubicBezTo>
                  <a:cubicBezTo>
                    <a:pt x="101460" y="93789"/>
                    <a:pt x="157137" y="56451"/>
                    <a:pt x="210058" y="14757"/>
                  </a:cubicBezTo>
                  <a:cubicBezTo>
                    <a:pt x="215493" y="10477"/>
                    <a:pt x="219837" y="4800"/>
                    <a:pt x="224459" y="0"/>
                  </a:cubicBezTo>
                  <a:cubicBezTo>
                    <a:pt x="229654" y="1663"/>
                    <a:pt x="234873" y="2133"/>
                    <a:pt x="238531" y="4775"/>
                  </a:cubicBezTo>
                  <a:cubicBezTo>
                    <a:pt x="244640" y="9169"/>
                    <a:pt x="252247" y="14719"/>
                    <a:pt x="247484" y="23596"/>
                  </a:cubicBezTo>
                  <a:cubicBezTo>
                    <a:pt x="241325" y="35064"/>
                    <a:pt x="234784" y="46786"/>
                    <a:pt x="226174" y="56400"/>
                  </a:cubicBezTo>
                  <a:cubicBezTo>
                    <a:pt x="178155" y="110045"/>
                    <a:pt x="129705" y="163296"/>
                    <a:pt x="80899" y="216230"/>
                  </a:cubicBezTo>
                  <a:cubicBezTo>
                    <a:pt x="56896" y="242265"/>
                    <a:pt x="31826" y="267309"/>
                    <a:pt x="7200" y="292760"/>
                  </a:cubicBezTo>
                  <a:cubicBezTo>
                    <a:pt x="5778" y="294220"/>
                    <a:pt x="3898" y="295249"/>
                    <a:pt x="0" y="294830"/>
                  </a:cubicBezTo>
                  <a:cubicBezTo>
                    <a:pt x="2133" y="291236"/>
                    <a:pt x="3721" y="287147"/>
                    <a:pt x="6489" y="284124"/>
                  </a:cubicBezTo>
                  <a:cubicBezTo>
                    <a:pt x="44119" y="243141"/>
                    <a:pt x="82054" y="202450"/>
                    <a:pt x="119608" y="161391"/>
                  </a:cubicBezTo>
                  <a:cubicBezTo>
                    <a:pt x="161061" y="116052"/>
                    <a:pt x="202196" y="70434"/>
                    <a:pt x="244767" y="23507"/>
                  </a:cubicBezTo>
                  <a:cubicBezTo>
                    <a:pt x="238836" y="17373"/>
                    <a:pt x="233235" y="11582"/>
                    <a:pt x="228612" y="6794"/>
                  </a:cubicBezTo>
                  <a:cubicBezTo>
                    <a:pt x="195732" y="32994"/>
                    <a:pt x="165709" y="60464"/>
                    <a:pt x="132181" y="82613"/>
                  </a:cubicBezTo>
                  <a:cubicBezTo>
                    <a:pt x="100342" y="103657"/>
                    <a:pt x="64909" y="119303"/>
                    <a:pt x="30822" y="136905"/>
                  </a:cubicBezTo>
                  <a:cubicBezTo>
                    <a:pt x="26301" y="139242"/>
                    <a:pt x="20472" y="139064"/>
                    <a:pt x="15252" y="140042"/>
                  </a:cubicBezTo>
                  <a:lnTo>
                    <a:pt x="13716" y="136169"/>
                  </a:lnTo>
                  <a:cubicBezTo>
                    <a:pt x="20358" y="131559"/>
                    <a:pt x="27000" y="126961"/>
                    <a:pt x="33655" y="122364"/>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23" name="Free Form 23">
              <a:extLst>
                <a:ext uri="{FF2B5EF4-FFF2-40B4-BE49-F238E27FC236}">
                  <a16:creationId xmlns:a16="http://schemas.microsoft.com/office/drawing/2014/main" id="{353936A7-20E0-3377-0DE6-AD781FDD50D1}"/>
                </a:ext>
              </a:extLst>
            </p:cNvPr>
            <p:cNvSpPr/>
            <p:nvPr/>
          </p:nvSpPr>
          <p:spPr>
            <a:xfrm>
              <a:off x="377594" y="2243988"/>
              <a:ext cx="629773" cy="248952"/>
            </a:xfrm>
            <a:custGeom>
              <a:avLst/>
              <a:gdLst/>
              <a:ahLst/>
              <a:cxnLst/>
              <a:rect l="0" t="0" r="0" b="0"/>
              <a:pathLst>
                <a:path w="455917" h="180225">
                  <a:moveTo>
                    <a:pt x="455917" y="4076"/>
                  </a:moveTo>
                  <a:cubicBezTo>
                    <a:pt x="419011" y="21018"/>
                    <a:pt x="380174" y="34772"/>
                    <a:pt x="345668" y="55689"/>
                  </a:cubicBezTo>
                  <a:cubicBezTo>
                    <a:pt x="298907" y="84023"/>
                    <a:pt x="245999" y="91528"/>
                    <a:pt x="195973" y="108686"/>
                  </a:cubicBezTo>
                  <a:cubicBezTo>
                    <a:pt x="140093" y="127850"/>
                    <a:pt x="84200" y="146989"/>
                    <a:pt x="28486" y="166636"/>
                  </a:cubicBezTo>
                  <a:cubicBezTo>
                    <a:pt x="19342" y="169862"/>
                    <a:pt x="11087" y="175628"/>
                    <a:pt x="2425" y="180225"/>
                  </a:cubicBezTo>
                  <a:cubicBezTo>
                    <a:pt x="1612" y="178904"/>
                    <a:pt x="812" y="177584"/>
                    <a:pt x="0" y="176263"/>
                  </a:cubicBezTo>
                  <a:cubicBezTo>
                    <a:pt x="9067" y="170853"/>
                    <a:pt x="17551" y="163817"/>
                    <a:pt x="27304" y="160299"/>
                  </a:cubicBezTo>
                  <a:cubicBezTo>
                    <a:pt x="89052" y="138061"/>
                    <a:pt x="150812" y="115849"/>
                    <a:pt x="213093" y="95199"/>
                  </a:cubicBezTo>
                  <a:cubicBezTo>
                    <a:pt x="242328" y="85496"/>
                    <a:pt x="272770" y="79438"/>
                    <a:pt x="302539" y="71259"/>
                  </a:cubicBezTo>
                  <a:cubicBezTo>
                    <a:pt x="307213" y="69964"/>
                    <a:pt x="311251" y="66243"/>
                    <a:pt x="315467" y="63474"/>
                  </a:cubicBezTo>
                  <a:cubicBezTo>
                    <a:pt x="320611" y="60070"/>
                    <a:pt x="325247" y="55676"/>
                    <a:pt x="330746" y="53111"/>
                  </a:cubicBezTo>
                  <a:cubicBezTo>
                    <a:pt x="367906" y="35725"/>
                    <a:pt x="405193" y="18605"/>
                    <a:pt x="442595" y="1752"/>
                  </a:cubicBezTo>
                  <a:cubicBezTo>
                    <a:pt x="446481" y="0"/>
                    <a:pt x="451396" y="546"/>
                    <a:pt x="455841" y="38"/>
                  </a:cubicBezTo>
                  <a:cubicBezTo>
                    <a:pt x="455866" y="1384"/>
                    <a:pt x="455891" y="2730"/>
                    <a:pt x="455917" y="4076"/>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24" name="Free Form 24">
              <a:extLst>
                <a:ext uri="{FF2B5EF4-FFF2-40B4-BE49-F238E27FC236}">
                  <a16:creationId xmlns:a16="http://schemas.microsoft.com/office/drawing/2014/main" id="{C0C2789C-13B2-076E-4DC9-9E0523209C8A}"/>
                </a:ext>
              </a:extLst>
            </p:cNvPr>
            <p:cNvSpPr/>
            <p:nvPr/>
          </p:nvSpPr>
          <p:spPr>
            <a:xfrm>
              <a:off x="2162948" y="1759205"/>
              <a:ext cx="218532" cy="124888"/>
            </a:xfrm>
            <a:custGeom>
              <a:avLst/>
              <a:gdLst/>
              <a:ahLst/>
              <a:cxnLst/>
              <a:rect l="0" t="0" r="0" b="0"/>
              <a:pathLst>
                <a:path w="158203" h="90411">
                  <a:moveTo>
                    <a:pt x="129400" y="61455"/>
                  </a:moveTo>
                  <a:cubicBezTo>
                    <a:pt x="119532" y="63919"/>
                    <a:pt x="120243" y="58496"/>
                    <a:pt x="123672" y="52870"/>
                  </a:cubicBezTo>
                  <a:cubicBezTo>
                    <a:pt x="130543" y="41605"/>
                    <a:pt x="138150" y="30797"/>
                    <a:pt x="145338" y="19723"/>
                  </a:cubicBezTo>
                  <a:cubicBezTo>
                    <a:pt x="148043" y="15570"/>
                    <a:pt x="150418" y="11188"/>
                    <a:pt x="153987" y="5118"/>
                  </a:cubicBezTo>
                  <a:cubicBezTo>
                    <a:pt x="102285" y="34289"/>
                    <a:pt x="52578" y="62344"/>
                    <a:pt x="2857" y="90411"/>
                  </a:cubicBezTo>
                  <a:cubicBezTo>
                    <a:pt x="1905" y="88950"/>
                    <a:pt x="952" y="87502"/>
                    <a:pt x="0" y="86042"/>
                  </a:cubicBezTo>
                  <a:cubicBezTo>
                    <a:pt x="7874" y="79717"/>
                    <a:pt x="15049" y="72123"/>
                    <a:pt x="23749" y="67271"/>
                  </a:cubicBezTo>
                  <a:cubicBezTo>
                    <a:pt x="63690" y="44983"/>
                    <a:pt x="104000" y="23342"/>
                    <a:pt x="144386" y="1879"/>
                  </a:cubicBezTo>
                  <a:cubicBezTo>
                    <a:pt x="147916" y="0"/>
                    <a:pt x="153035" y="1117"/>
                    <a:pt x="157416" y="850"/>
                  </a:cubicBezTo>
                  <a:cubicBezTo>
                    <a:pt x="157124" y="5219"/>
                    <a:pt x="158203" y="10350"/>
                    <a:pt x="156298" y="13842"/>
                  </a:cubicBezTo>
                  <a:cubicBezTo>
                    <a:pt x="149263" y="26758"/>
                    <a:pt x="141160" y="39077"/>
                    <a:pt x="133629" y="51727"/>
                  </a:cubicBezTo>
                  <a:cubicBezTo>
                    <a:pt x="131762" y="54863"/>
                    <a:pt x="130594" y="58407"/>
                    <a:pt x="129120" y="61747"/>
                  </a:cubicBezTo>
                  <a:cubicBezTo>
                    <a:pt x="129133" y="61721"/>
                    <a:pt x="129400" y="61455"/>
                    <a:pt x="129400" y="6145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25" name="Free Form 25">
              <a:extLst>
                <a:ext uri="{FF2B5EF4-FFF2-40B4-BE49-F238E27FC236}">
                  <a16:creationId xmlns:a16="http://schemas.microsoft.com/office/drawing/2014/main" id="{A1318E9F-13F2-2F57-91A9-B458DE463F2E}"/>
                </a:ext>
              </a:extLst>
            </p:cNvPr>
            <p:cNvSpPr/>
            <p:nvPr/>
          </p:nvSpPr>
          <p:spPr>
            <a:xfrm>
              <a:off x="1482504" y="3631157"/>
              <a:ext cx="17666" cy="304177"/>
            </a:xfrm>
            <a:custGeom>
              <a:avLst/>
              <a:gdLst/>
              <a:ahLst/>
              <a:cxnLst/>
              <a:rect l="0" t="0" r="0" b="0"/>
              <a:pathLst>
                <a:path w="12788" h="220205">
                  <a:moveTo>
                    <a:pt x="0" y="217411"/>
                  </a:moveTo>
                  <a:cubicBezTo>
                    <a:pt x="1765" y="144957"/>
                    <a:pt x="3517" y="72517"/>
                    <a:pt x="5283" y="63"/>
                  </a:cubicBezTo>
                  <a:cubicBezTo>
                    <a:pt x="6299" y="50"/>
                    <a:pt x="7315" y="25"/>
                    <a:pt x="8331" y="0"/>
                  </a:cubicBezTo>
                  <a:cubicBezTo>
                    <a:pt x="8559" y="3162"/>
                    <a:pt x="8864" y="6324"/>
                    <a:pt x="9016" y="9486"/>
                  </a:cubicBezTo>
                  <a:cubicBezTo>
                    <a:pt x="10312" y="37414"/>
                    <a:pt x="12471" y="65341"/>
                    <a:pt x="12623" y="93281"/>
                  </a:cubicBezTo>
                  <a:cubicBezTo>
                    <a:pt x="12788" y="124320"/>
                    <a:pt x="11163" y="155359"/>
                    <a:pt x="10223" y="186397"/>
                  </a:cubicBezTo>
                  <a:cubicBezTo>
                    <a:pt x="9956" y="194919"/>
                    <a:pt x="9766" y="203492"/>
                    <a:pt x="8610" y="211912"/>
                  </a:cubicBezTo>
                  <a:cubicBezTo>
                    <a:pt x="8216" y="214871"/>
                    <a:pt x="5041" y="217449"/>
                    <a:pt x="3136" y="220205"/>
                  </a:cubicBezTo>
                  <a:cubicBezTo>
                    <a:pt x="2082" y="219278"/>
                    <a:pt x="1041" y="218338"/>
                    <a:pt x="0" y="217411"/>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26" name="Free Form 26">
              <a:extLst>
                <a:ext uri="{FF2B5EF4-FFF2-40B4-BE49-F238E27FC236}">
                  <a16:creationId xmlns:a16="http://schemas.microsoft.com/office/drawing/2014/main" id="{37760A9D-FD51-A62A-0526-0F0D88E6013A}"/>
                </a:ext>
              </a:extLst>
            </p:cNvPr>
            <p:cNvSpPr/>
            <p:nvPr/>
          </p:nvSpPr>
          <p:spPr>
            <a:xfrm>
              <a:off x="2103763" y="1892907"/>
              <a:ext cx="48033" cy="255250"/>
            </a:xfrm>
            <a:custGeom>
              <a:avLst/>
              <a:gdLst/>
              <a:ahLst/>
              <a:cxnLst/>
              <a:rect l="0" t="0" r="0" b="0"/>
              <a:pathLst>
                <a:path w="34772" h="184785">
                  <a:moveTo>
                    <a:pt x="34772" y="1231"/>
                  </a:moveTo>
                  <a:lnTo>
                    <a:pt x="1485" y="184785"/>
                  </a:lnTo>
                  <a:cubicBezTo>
                    <a:pt x="990" y="184759"/>
                    <a:pt x="495" y="184721"/>
                    <a:pt x="0" y="184696"/>
                  </a:cubicBezTo>
                  <a:cubicBezTo>
                    <a:pt x="3390" y="153314"/>
                    <a:pt x="5359" y="121691"/>
                    <a:pt x="10566" y="90614"/>
                  </a:cubicBezTo>
                  <a:cubicBezTo>
                    <a:pt x="15646" y="60261"/>
                    <a:pt x="14274" y="28105"/>
                    <a:pt x="29171" y="0"/>
                  </a:cubicBezTo>
                  <a:cubicBezTo>
                    <a:pt x="31038" y="406"/>
                    <a:pt x="32905" y="825"/>
                    <a:pt x="34772" y="1231"/>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28" name="Free Form 27">
              <a:extLst>
                <a:ext uri="{FF2B5EF4-FFF2-40B4-BE49-F238E27FC236}">
                  <a16:creationId xmlns:a16="http://schemas.microsoft.com/office/drawing/2014/main" id="{2BA83737-3ED0-5E80-00E0-56B90022ABFB}"/>
                </a:ext>
              </a:extLst>
            </p:cNvPr>
            <p:cNvSpPr/>
            <p:nvPr/>
          </p:nvSpPr>
          <p:spPr>
            <a:xfrm>
              <a:off x="1085078" y="1859849"/>
              <a:ext cx="160185" cy="49963"/>
            </a:xfrm>
            <a:custGeom>
              <a:avLst/>
              <a:gdLst/>
              <a:ahLst/>
              <a:cxnLst/>
              <a:rect l="0" t="0" r="0" b="0"/>
              <a:pathLst>
                <a:path w="115963" h="36169">
                  <a:moveTo>
                    <a:pt x="115963" y="5765"/>
                  </a:moveTo>
                  <a:cubicBezTo>
                    <a:pt x="81114" y="20053"/>
                    <a:pt x="45567" y="6451"/>
                    <a:pt x="7607" y="6197"/>
                  </a:cubicBezTo>
                  <a:cubicBezTo>
                    <a:pt x="33883" y="32054"/>
                    <a:pt x="65074" y="28714"/>
                    <a:pt x="95186" y="29362"/>
                  </a:cubicBezTo>
                  <a:cubicBezTo>
                    <a:pt x="95275" y="30340"/>
                    <a:pt x="95351" y="31318"/>
                    <a:pt x="95440" y="32283"/>
                  </a:cubicBezTo>
                  <a:cubicBezTo>
                    <a:pt x="89471" y="33134"/>
                    <a:pt x="83527" y="34378"/>
                    <a:pt x="77533" y="34747"/>
                  </a:cubicBezTo>
                  <a:cubicBezTo>
                    <a:pt x="54444" y="36169"/>
                    <a:pt x="31330" y="36169"/>
                    <a:pt x="11760" y="21501"/>
                  </a:cubicBezTo>
                  <a:cubicBezTo>
                    <a:pt x="6515" y="17564"/>
                    <a:pt x="3848" y="10198"/>
                    <a:pt x="0" y="4406"/>
                  </a:cubicBezTo>
                  <a:cubicBezTo>
                    <a:pt x="6083" y="2908"/>
                    <a:pt x="12204" y="0"/>
                    <a:pt x="18249" y="152"/>
                  </a:cubicBezTo>
                  <a:cubicBezTo>
                    <a:pt x="41948" y="787"/>
                    <a:pt x="65620" y="2654"/>
                    <a:pt x="89319" y="3492"/>
                  </a:cubicBezTo>
                  <a:cubicBezTo>
                    <a:pt x="97993" y="3797"/>
                    <a:pt x="106718" y="2514"/>
                    <a:pt x="115430" y="1955"/>
                  </a:cubicBezTo>
                  <a:cubicBezTo>
                    <a:pt x="115608" y="3225"/>
                    <a:pt x="115785" y="4495"/>
                    <a:pt x="115963" y="576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grpSp>
      <p:grpSp>
        <p:nvGrpSpPr>
          <p:cNvPr id="8" name="Group 9">
            <a:extLst>
              <a:ext uri="{FF2B5EF4-FFF2-40B4-BE49-F238E27FC236}">
                <a16:creationId xmlns:a16="http://schemas.microsoft.com/office/drawing/2014/main" id="{78EF03AE-7BD1-4DD0-EE26-0EE881C3BDD5}"/>
              </a:ext>
            </a:extLst>
          </p:cNvPr>
          <p:cNvGrpSpPr/>
          <p:nvPr/>
        </p:nvGrpSpPr>
        <p:grpSpPr>
          <a:xfrm>
            <a:off x="3453774" y="367190"/>
            <a:ext cx="1179206" cy="1119338"/>
            <a:chOff x="7333441" y="2777713"/>
            <a:chExt cx="3317099" cy="3148691"/>
          </a:xfrm>
          <a:noFill/>
        </p:grpSpPr>
        <p:sp>
          <p:nvSpPr>
            <p:cNvPr id="9" name="Free Form 10">
              <a:extLst>
                <a:ext uri="{FF2B5EF4-FFF2-40B4-BE49-F238E27FC236}">
                  <a16:creationId xmlns:a16="http://schemas.microsoft.com/office/drawing/2014/main" id="{4609700F-1767-455D-3B9F-F185DEE34CDD}"/>
                </a:ext>
              </a:extLst>
            </p:cNvPr>
            <p:cNvSpPr/>
            <p:nvPr/>
          </p:nvSpPr>
          <p:spPr>
            <a:xfrm>
              <a:off x="7843302" y="3282718"/>
              <a:ext cx="2248853" cy="2643480"/>
            </a:xfrm>
            <a:custGeom>
              <a:avLst/>
              <a:gdLst/>
              <a:ahLst/>
              <a:cxnLst/>
              <a:rect l="0" t="0" r="0" b="0"/>
              <a:pathLst>
                <a:path w="2248852" h="2643479">
                  <a:moveTo>
                    <a:pt x="2238590" y="933475"/>
                  </a:moveTo>
                  <a:cubicBezTo>
                    <a:pt x="2228926" y="1167358"/>
                    <a:pt x="2216505" y="1348371"/>
                    <a:pt x="2119972" y="1506791"/>
                  </a:cubicBezTo>
                  <a:cubicBezTo>
                    <a:pt x="2048979" y="1623301"/>
                    <a:pt x="1972335" y="1738249"/>
                    <a:pt x="1859343" y="1821853"/>
                  </a:cubicBezTo>
                  <a:cubicBezTo>
                    <a:pt x="1849539" y="1829104"/>
                    <a:pt x="1842833" y="1843862"/>
                    <a:pt x="1839785" y="1856371"/>
                  </a:cubicBezTo>
                  <a:cubicBezTo>
                    <a:pt x="1790776" y="2057425"/>
                    <a:pt x="1742719" y="2258707"/>
                    <a:pt x="1694129" y="2459863"/>
                  </a:cubicBezTo>
                  <a:cubicBezTo>
                    <a:pt x="1685772" y="2494457"/>
                    <a:pt x="1676603" y="2528900"/>
                    <a:pt x="1666608" y="2563063"/>
                  </a:cubicBezTo>
                  <a:cubicBezTo>
                    <a:pt x="1658023" y="2592400"/>
                    <a:pt x="1639176" y="2608643"/>
                    <a:pt x="1606740" y="2610916"/>
                  </a:cubicBezTo>
                  <a:cubicBezTo>
                    <a:pt x="1473644" y="2620276"/>
                    <a:pt x="1340726" y="2632087"/>
                    <a:pt x="1207579" y="2640520"/>
                  </a:cubicBezTo>
                  <a:cubicBezTo>
                    <a:pt x="1160779" y="2643479"/>
                    <a:pt x="1113142" y="2642755"/>
                    <a:pt x="1066596" y="2637472"/>
                  </a:cubicBezTo>
                  <a:cubicBezTo>
                    <a:pt x="1024356" y="2632684"/>
                    <a:pt x="991488" y="2606751"/>
                    <a:pt x="973327" y="2567901"/>
                  </a:cubicBezTo>
                  <a:cubicBezTo>
                    <a:pt x="911504" y="2435618"/>
                    <a:pt x="851052" y="2302700"/>
                    <a:pt x="790181" y="2169960"/>
                  </a:cubicBezTo>
                  <a:cubicBezTo>
                    <a:pt x="787819" y="2164803"/>
                    <a:pt x="788187" y="2156294"/>
                    <a:pt x="784478" y="2154148"/>
                  </a:cubicBezTo>
                  <a:cubicBezTo>
                    <a:pt x="728510" y="2121649"/>
                    <a:pt x="718845" y="2059330"/>
                    <a:pt x="691959" y="2008847"/>
                  </a:cubicBezTo>
                  <a:cubicBezTo>
                    <a:pt x="672134" y="1971636"/>
                    <a:pt x="646912" y="1946871"/>
                    <a:pt x="609587" y="1925955"/>
                  </a:cubicBezTo>
                  <a:cubicBezTo>
                    <a:pt x="441832" y="1831987"/>
                    <a:pt x="289026" y="1719986"/>
                    <a:pt x="200520" y="1541970"/>
                  </a:cubicBezTo>
                  <a:cubicBezTo>
                    <a:pt x="181889" y="1504505"/>
                    <a:pt x="173647" y="1461897"/>
                    <a:pt x="160400" y="1421726"/>
                  </a:cubicBezTo>
                  <a:cubicBezTo>
                    <a:pt x="157568" y="1413141"/>
                    <a:pt x="154711" y="1404353"/>
                    <a:pt x="150329" y="1396517"/>
                  </a:cubicBezTo>
                  <a:cubicBezTo>
                    <a:pt x="13309" y="1151686"/>
                    <a:pt x="0" y="897839"/>
                    <a:pt x="99669" y="638124"/>
                  </a:cubicBezTo>
                  <a:cubicBezTo>
                    <a:pt x="147954" y="512343"/>
                    <a:pt x="242125" y="419493"/>
                    <a:pt x="338975" y="329552"/>
                  </a:cubicBezTo>
                  <a:cubicBezTo>
                    <a:pt x="529297" y="152793"/>
                    <a:pt x="761542" y="68173"/>
                    <a:pt x="1011618" y="23533"/>
                  </a:cubicBezTo>
                  <a:cubicBezTo>
                    <a:pt x="1143368" y="0"/>
                    <a:pt x="1271181" y="27165"/>
                    <a:pt x="1396885" y="64109"/>
                  </a:cubicBezTo>
                  <a:cubicBezTo>
                    <a:pt x="1562836" y="112890"/>
                    <a:pt x="1719300" y="182613"/>
                    <a:pt x="1857438" y="288061"/>
                  </a:cubicBezTo>
                  <a:cubicBezTo>
                    <a:pt x="1898319" y="319277"/>
                    <a:pt x="1937334" y="354799"/>
                    <a:pt x="1970163" y="394195"/>
                  </a:cubicBezTo>
                  <a:cubicBezTo>
                    <a:pt x="2021700" y="456044"/>
                    <a:pt x="2070353" y="520814"/>
                    <a:pt x="2114689" y="587984"/>
                  </a:cubicBezTo>
                  <a:cubicBezTo>
                    <a:pt x="2194204" y="708418"/>
                    <a:pt x="2248852" y="837755"/>
                    <a:pt x="2238590" y="933475"/>
                  </a:cubicBezTo>
                  <a:close/>
                </a:path>
              </a:pathLst>
            </a:custGeom>
            <a:solidFill>
              <a:srgbClr val="FFFFFF">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0" name="Free Form 11">
              <a:extLst>
                <a:ext uri="{FF2B5EF4-FFF2-40B4-BE49-F238E27FC236}">
                  <a16:creationId xmlns:a16="http://schemas.microsoft.com/office/drawing/2014/main" id="{4BA29208-027C-18F8-7028-DFD5B5167DFF}"/>
                </a:ext>
              </a:extLst>
            </p:cNvPr>
            <p:cNvSpPr/>
            <p:nvPr/>
          </p:nvSpPr>
          <p:spPr>
            <a:xfrm>
              <a:off x="7987221" y="3311941"/>
              <a:ext cx="2120672" cy="2012061"/>
            </a:xfrm>
            <a:custGeom>
              <a:avLst/>
              <a:gdLst/>
              <a:ahLst/>
              <a:cxnLst/>
              <a:rect l="0" t="0" r="0" b="0"/>
              <a:pathLst>
                <a:path w="2120671" h="2012061">
                  <a:moveTo>
                    <a:pt x="2120671" y="1006030"/>
                  </a:moveTo>
                  <a:cubicBezTo>
                    <a:pt x="2120671" y="450418"/>
                    <a:pt x="1645945" y="0"/>
                    <a:pt x="1060335" y="0"/>
                  </a:cubicBezTo>
                  <a:cubicBezTo>
                    <a:pt x="474725" y="0"/>
                    <a:pt x="0" y="450418"/>
                    <a:pt x="0" y="1006030"/>
                  </a:cubicBezTo>
                  <a:cubicBezTo>
                    <a:pt x="0" y="1561642"/>
                    <a:pt x="474725" y="2012061"/>
                    <a:pt x="1060335" y="2012061"/>
                  </a:cubicBezTo>
                  <a:cubicBezTo>
                    <a:pt x="1645945" y="2012061"/>
                    <a:pt x="2120671" y="1561642"/>
                    <a:pt x="2120671" y="1006030"/>
                  </a:cubicBezTo>
                  <a:close/>
                </a:path>
              </a:pathLst>
            </a:custGeom>
            <a:solidFill>
              <a:schemeClr val="accent4"/>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2" name="Free Form 12">
              <a:extLst>
                <a:ext uri="{FF2B5EF4-FFF2-40B4-BE49-F238E27FC236}">
                  <a16:creationId xmlns:a16="http://schemas.microsoft.com/office/drawing/2014/main" id="{71169937-A2AF-1E25-7B64-4A0F80C3D8EB}"/>
                </a:ext>
              </a:extLst>
            </p:cNvPr>
            <p:cNvSpPr/>
            <p:nvPr/>
          </p:nvSpPr>
          <p:spPr>
            <a:xfrm>
              <a:off x="7734681" y="3043478"/>
              <a:ext cx="2604719" cy="2882926"/>
            </a:xfrm>
            <a:custGeom>
              <a:avLst/>
              <a:gdLst/>
              <a:ahLst/>
              <a:cxnLst/>
              <a:rect l="0" t="0" r="0" b="0"/>
              <a:pathLst>
                <a:path w="2604719" h="2882925">
                  <a:moveTo>
                    <a:pt x="1967331" y="2399258"/>
                  </a:moveTo>
                  <a:cubicBezTo>
                    <a:pt x="2003526" y="2397366"/>
                    <a:pt x="2037753" y="2395524"/>
                    <a:pt x="2071966" y="2393784"/>
                  </a:cubicBezTo>
                  <a:cubicBezTo>
                    <a:pt x="2083473" y="2393213"/>
                    <a:pt x="2096960" y="2388920"/>
                    <a:pt x="2106066" y="2393391"/>
                  </a:cubicBezTo>
                  <a:cubicBezTo>
                    <a:pt x="2120785" y="2400617"/>
                    <a:pt x="2140318" y="2411564"/>
                    <a:pt x="2143975" y="2424772"/>
                  </a:cubicBezTo>
                  <a:cubicBezTo>
                    <a:pt x="2150325" y="2447632"/>
                    <a:pt x="2130221" y="2460142"/>
                    <a:pt x="2109101" y="2462568"/>
                  </a:cubicBezTo>
                  <a:cubicBezTo>
                    <a:pt x="2071319" y="2466911"/>
                    <a:pt x="2033270" y="2469006"/>
                    <a:pt x="1995297" y="2471585"/>
                  </a:cubicBezTo>
                  <a:cubicBezTo>
                    <a:pt x="1941055" y="2475255"/>
                    <a:pt x="1938629" y="2477833"/>
                    <a:pt x="1938540" y="2539885"/>
                  </a:cubicBezTo>
                  <a:cubicBezTo>
                    <a:pt x="1958911" y="2538018"/>
                    <a:pt x="1979066" y="2535796"/>
                    <a:pt x="1999284" y="2534424"/>
                  </a:cubicBezTo>
                  <a:cubicBezTo>
                    <a:pt x="2020404" y="2532989"/>
                    <a:pt x="2040597" y="2536647"/>
                    <a:pt x="2043938" y="2561691"/>
                  </a:cubicBezTo>
                  <a:cubicBezTo>
                    <a:pt x="2047621" y="2589352"/>
                    <a:pt x="2026310" y="2596006"/>
                    <a:pt x="2004923" y="2600363"/>
                  </a:cubicBezTo>
                  <a:cubicBezTo>
                    <a:pt x="1997036" y="2601963"/>
                    <a:pt x="1988896" y="2602204"/>
                    <a:pt x="1980882" y="2603245"/>
                  </a:cubicBezTo>
                  <a:cubicBezTo>
                    <a:pt x="1914372" y="2611818"/>
                    <a:pt x="1904555" y="2632900"/>
                    <a:pt x="1900720" y="2702039"/>
                  </a:cubicBezTo>
                  <a:cubicBezTo>
                    <a:pt x="1898040" y="2750299"/>
                    <a:pt x="1876234" y="2798038"/>
                    <a:pt x="1858911" y="2844495"/>
                  </a:cubicBezTo>
                  <a:cubicBezTo>
                    <a:pt x="1855431" y="2853829"/>
                    <a:pt x="1833803" y="2860852"/>
                    <a:pt x="1820265" y="2861335"/>
                  </a:cubicBezTo>
                  <a:cubicBezTo>
                    <a:pt x="1607019" y="2868993"/>
                    <a:pt x="1393736" y="2875381"/>
                    <a:pt x="1180452" y="2882099"/>
                  </a:cubicBezTo>
                  <a:cubicBezTo>
                    <a:pt x="1154442" y="2882925"/>
                    <a:pt x="1138364" y="2871063"/>
                    <a:pt x="1126185" y="2847695"/>
                  </a:cubicBezTo>
                  <a:cubicBezTo>
                    <a:pt x="1072375" y="2744495"/>
                    <a:pt x="1019263" y="2640812"/>
                    <a:pt x="961034" y="2540114"/>
                  </a:cubicBezTo>
                  <a:cubicBezTo>
                    <a:pt x="944016" y="2510688"/>
                    <a:pt x="925156" y="2485212"/>
                    <a:pt x="911733" y="2451620"/>
                  </a:cubicBezTo>
                  <a:cubicBezTo>
                    <a:pt x="874306" y="2357907"/>
                    <a:pt x="822248" y="2269947"/>
                    <a:pt x="774382" y="2180564"/>
                  </a:cubicBezTo>
                  <a:cubicBezTo>
                    <a:pt x="768070" y="2168791"/>
                    <a:pt x="753694" y="2159647"/>
                    <a:pt x="741057" y="2153157"/>
                  </a:cubicBezTo>
                  <a:cubicBezTo>
                    <a:pt x="500367" y="2029536"/>
                    <a:pt x="313118" y="1852244"/>
                    <a:pt x="201904" y="1603540"/>
                  </a:cubicBezTo>
                  <a:cubicBezTo>
                    <a:pt x="0" y="1152042"/>
                    <a:pt x="149847" y="639381"/>
                    <a:pt x="562330" y="357568"/>
                  </a:cubicBezTo>
                  <a:cubicBezTo>
                    <a:pt x="1085710" y="0"/>
                    <a:pt x="1811642" y="94818"/>
                    <a:pt x="2224887" y="574738"/>
                  </a:cubicBezTo>
                  <a:cubicBezTo>
                    <a:pt x="2604719" y="1015860"/>
                    <a:pt x="2542781" y="1665287"/>
                    <a:pt x="2085187" y="2024989"/>
                  </a:cubicBezTo>
                  <a:cubicBezTo>
                    <a:pt x="2050300" y="2052421"/>
                    <a:pt x="2029853" y="2081822"/>
                    <a:pt x="2022055" y="2125624"/>
                  </a:cubicBezTo>
                  <a:cubicBezTo>
                    <a:pt x="2007146" y="2209507"/>
                    <a:pt x="1987080" y="2292477"/>
                    <a:pt x="1969350" y="2375865"/>
                  </a:cubicBezTo>
                  <a:cubicBezTo>
                    <a:pt x="1967979" y="2382316"/>
                    <a:pt x="1968157" y="2389098"/>
                    <a:pt x="1967331" y="2399258"/>
                  </a:cubicBezTo>
                  <a:close/>
                  <a:moveTo>
                    <a:pt x="1658010" y="2249042"/>
                  </a:moveTo>
                  <a:cubicBezTo>
                    <a:pt x="1656334" y="2244318"/>
                    <a:pt x="1654657" y="2239581"/>
                    <a:pt x="1652981" y="2234844"/>
                  </a:cubicBezTo>
                  <a:cubicBezTo>
                    <a:pt x="1671955" y="2224392"/>
                    <a:pt x="1690941" y="2213965"/>
                    <a:pt x="1709889" y="2203462"/>
                  </a:cubicBezTo>
                  <a:cubicBezTo>
                    <a:pt x="1762277" y="2174417"/>
                    <a:pt x="1815922" y="2147392"/>
                    <a:pt x="1866798" y="2115908"/>
                  </a:cubicBezTo>
                  <a:cubicBezTo>
                    <a:pt x="2070087" y="1990064"/>
                    <a:pt x="2226843" y="1821472"/>
                    <a:pt x="2325420" y="1602625"/>
                  </a:cubicBezTo>
                  <a:cubicBezTo>
                    <a:pt x="2482418" y="1254074"/>
                    <a:pt x="2406510" y="848245"/>
                    <a:pt x="2129002" y="563410"/>
                  </a:cubicBezTo>
                  <a:cubicBezTo>
                    <a:pt x="1899589" y="327913"/>
                    <a:pt x="1616735" y="212356"/>
                    <a:pt x="1288986" y="206882"/>
                  </a:cubicBezTo>
                  <a:cubicBezTo>
                    <a:pt x="1002182" y="202082"/>
                    <a:pt x="743432" y="285305"/>
                    <a:pt x="526542" y="474713"/>
                  </a:cubicBezTo>
                  <a:cubicBezTo>
                    <a:pt x="263855" y="704113"/>
                    <a:pt x="151511" y="994041"/>
                    <a:pt x="208534" y="1341716"/>
                  </a:cubicBezTo>
                  <a:cubicBezTo>
                    <a:pt x="240919" y="1539138"/>
                    <a:pt x="338226" y="1708061"/>
                    <a:pt x="461365" y="1861578"/>
                  </a:cubicBezTo>
                  <a:cubicBezTo>
                    <a:pt x="567296" y="1993645"/>
                    <a:pt x="686968" y="2111794"/>
                    <a:pt x="846442" y="2180856"/>
                  </a:cubicBezTo>
                  <a:cubicBezTo>
                    <a:pt x="863752" y="2188362"/>
                    <a:pt x="879246" y="2200033"/>
                    <a:pt x="895578" y="2209761"/>
                  </a:cubicBezTo>
                  <a:cubicBezTo>
                    <a:pt x="894803" y="2211476"/>
                    <a:pt x="894016" y="2213190"/>
                    <a:pt x="893241" y="2214905"/>
                  </a:cubicBezTo>
                  <a:cubicBezTo>
                    <a:pt x="874826" y="2209279"/>
                    <a:pt x="856424" y="2203653"/>
                    <a:pt x="830110" y="2195626"/>
                  </a:cubicBezTo>
                  <a:cubicBezTo>
                    <a:pt x="880465" y="2282990"/>
                    <a:pt x="926719" y="2361285"/>
                    <a:pt x="970737" y="2440825"/>
                  </a:cubicBezTo>
                  <a:cubicBezTo>
                    <a:pt x="983411" y="2463723"/>
                    <a:pt x="998232" y="2469426"/>
                    <a:pt x="1023366" y="2467648"/>
                  </a:cubicBezTo>
                  <a:cubicBezTo>
                    <a:pt x="1149883" y="2458719"/>
                    <a:pt x="1276603" y="2452712"/>
                    <a:pt x="1403134" y="2443873"/>
                  </a:cubicBezTo>
                  <a:cubicBezTo>
                    <a:pt x="1557312" y="2433104"/>
                    <a:pt x="1711401" y="2420848"/>
                    <a:pt x="1865426" y="2408034"/>
                  </a:cubicBezTo>
                  <a:cubicBezTo>
                    <a:pt x="1875294" y="2407208"/>
                    <a:pt x="1890699" y="2397556"/>
                    <a:pt x="1892681" y="2389390"/>
                  </a:cubicBezTo>
                  <a:cubicBezTo>
                    <a:pt x="1913763" y="2302471"/>
                    <a:pt x="1932635" y="2215019"/>
                    <a:pt x="1952244" y="2127148"/>
                  </a:cubicBezTo>
                  <a:cubicBezTo>
                    <a:pt x="1851825" y="2168753"/>
                    <a:pt x="1754911" y="2208898"/>
                    <a:pt x="1658010" y="2249042"/>
                  </a:cubicBezTo>
                  <a:close/>
                  <a:moveTo>
                    <a:pt x="1840623" y="2624175"/>
                  </a:moveTo>
                  <a:cubicBezTo>
                    <a:pt x="1827847" y="2624175"/>
                    <a:pt x="1817598" y="2623185"/>
                    <a:pt x="1807578" y="2624328"/>
                  </a:cubicBezTo>
                  <a:cubicBezTo>
                    <a:pt x="1676958" y="2639123"/>
                    <a:pt x="1546415" y="2654642"/>
                    <a:pt x="1415757" y="2669082"/>
                  </a:cubicBezTo>
                  <a:cubicBezTo>
                    <a:pt x="1335570" y="2677934"/>
                    <a:pt x="1255255" y="2685783"/>
                    <a:pt x="1174902" y="2692869"/>
                  </a:cubicBezTo>
                  <a:cubicBezTo>
                    <a:pt x="1156792" y="2694470"/>
                    <a:pt x="1130350" y="2701696"/>
                    <a:pt x="1127975" y="2673032"/>
                  </a:cubicBezTo>
                  <a:cubicBezTo>
                    <a:pt x="1125715" y="2645600"/>
                    <a:pt x="1152613" y="2648153"/>
                    <a:pt x="1170749" y="2643543"/>
                  </a:cubicBezTo>
                  <a:cubicBezTo>
                    <a:pt x="1171867" y="2643251"/>
                    <a:pt x="1173022" y="2643149"/>
                    <a:pt x="1174165" y="2642984"/>
                  </a:cubicBezTo>
                  <a:cubicBezTo>
                    <a:pt x="1386700" y="2614422"/>
                    <a:pt x="1599222" y="2585859"/>
                    <a:pt x="1811743" y="2557310"/>
                  </a:cubicBezTo>
                  <a:cubicBezTo>
                    <a:pt x="1864944" y="2550160"/>
                    <a:pt x="1873554" y="2538691"/>
                    <a:pt x="1866938" y="2484424"/>
                  </a:cubicBezTo>
                  <a:cubicBezTo>
                    <a:pt x="1585645" y="2497874"/>
                    <a:pt x="1304417" y="2511323"/>
                    <a:pt x="1019340" y="2524950"/>
                  </a:cubicBezTo>
                  <a:cubicBezTo>
                    <a:pt x="1048715" y="2577439"/>
                    <a:pt x="1081786" y="2627655"/>
                    <a:pt x="1105776" y="2681897"/>
                  </a:cubicBezTo>
                  <a:cubicBezTo>
                    <a:pt x="1129576" y="2735719"/>
                    <a:pt x="1160602" y="2763443"/>
                    <a:pt x="1221143" y="2744584"/>
                  </a:cubicBezTo>
                  <a:cubicBezTo>
                    <a:pt x="1229614" y="2741942"/>
                    <a:pt x="1239532" y="2744304"/>
                    <a:pt x="1248714" y="2743542"/>
                  </a:cubicBezTo>
                  <a:cubicBezTo>
                    <a:pt x="1423301" y="2729090"/>
                    <a:pt x="1597990" y="2715615"/>
                    <a:pt x="1772424" y="2699385"/>
                  </a:cubicBezTo>
                  <a:cubicBezTo>
                    <a:pt x="1832254" y="2693822"/>
                    <a:pt x="1831962" y="2690660"/>
                    <a:pt x="1840623" y="262417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41" name="Free Form 13">
              <a:extLst>
                <a:ext uri="{FF2B5EF4-FFF2-40B4-BE49-F238E27FC236}">
                  <a16:creationId xmlns:a16="http://schemas.microsoft.com/office/drawing/2014/main" id="{D56B8B2A-1D1F-9D90-C336-711DBE2F49AF}"/>
                </a:ext>
              </a:extLst>
            </p:cNvPr>
            <p:cNvSpPr/>
            <p:nvPr/>
          </p:nvSpPr>
          <p:spPr>
            <a:xfrm>
              <a:off x="7333441" y="4453011"/>
              <a:ext cx="396328" cy="133756"/>
            </a:xfrm>
            <a:custGeom>
              <a:avLst/>
              <a:gdLst/>
              <a:ahLst/>
              <a:cxnLst/>
              <a:rect l="0" t="0" r="0" b="0"/>
              <a:pathLst>
                <a:path w="396328" h="133756">
                  <a:moveTo>
                    <a:pt x="396328" y="21158"/>
                  </a:moveTo>
                  <a:cubicBezTo>
                    <a:pt x="359054" y="37426"/>
                    <a:pt x="323024" y="58140"/>
                    <a:pt x="284238" y="69011"/>
                  </a:cubicBezTo>
                  <a:cubicBezTo>
                    <a:pt x="212458" y="89141"/>
                    <a:pt x="139268" y="104495"/>
                    <a:pt x="66205" y="119646"/>
                  </a:cubicBezTo>
                  <a:cubicBezTo>
                    <a:pt x="46558" y="123723"/>
                    <a:pt x="18008" y="133756"/>
                    <a:pt x="9271" y="105625"/>
                  </a:cubicBezTo>
                  <a:cubicBezTo>
                    <a:pt x="0" y="75780"/>
                    <a:pt x="28638" y="66763"/>
                    <a:pt x="49580" y="59702"/>
                  </a:cubicBezTo>
                  <a:cubicBezTo>
                    <a:pt x="146799" y="26962"/>
                    <a:pt x="246138" y="3441"/>
                    <a:pt x="349250" y="444"/>
                  </a:cubicBezTo>
                  <a:cubicBezTo>
                    <a:pt x="364324" y="0"/>
                    <a:pt x="379564" y="5410"/>
                    <a:pt x="394728" y="8115"/>
                  </a:cubicBezTo>
                  <a:cubicBezTo>
                    <a:pt x="395262" y="12458"/>
                    <a:pt x="395795" y="16814"/>
                    <a:pt x="396328" y="21158"/>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42" name="Free Form 14">
              <a:extLst>
                <a:ext uri="{FF2B5EF4-FFF2-40B4-BE49-F238E27FC236}">
                  <a16:creationId xmlns:a16="http://schemas.microsoft.com/office/drawing/2014/main" id="{5C88597B-935A-712A-7E8E-5601D96135F8}"/>
                </a:ext>
              </a:extLst>
            </p:cNvPr>
            <p:cNvSpPr/>
            <p:nvPr/>
          </p:nvSpPr>
          <p:spPr>
            <a:xfrm>
              <a:off x="7633448" y="3336852"/>
              <a:ext cx="272300" cy="225387"/>
            </a:xfrm>
            <a:custGeom>
              <a:avLst/>
              <a:gdLst/>
              <a:ahLst/>
              <a:cxnLst/>
              <a:rect l="0" t="0" r="0" b="0"/>
              <a:pathLst>
                <a:path w="272300" h="225386">
                  <a:moveTo>
                    <a:pt x="272300" y="204863"/>
                  </a:moveTo>
                  <a:cubicBezTo>
                    <a:pt x="257911" y="213309"/>
                    <a:pt x="248297" y="222580"/>
                    <a:pt x="237566" y="224116"/>
                  </a:cubicBezTo>
                  <a:cubicBezTo>
                    <a:pt x="228765" y="225386"/>
                    <a:pt x="217093" y="219405"/>
                    <a:pt x="209346" y="213296"/>
                  </a:cubicBezTo>
                  <a:cubicBezTo>
                    <a:pt x="142773" y="160769"/>
                    <a:pt x="76009" y="108419"/>
                    <a:pt x="11480" y="53454"/>
                  </a:cubicBezTo>
                  <a:cubicBezTo>
                    <a:pt x="1841" y="45237"/>
                    <a:pt x="3543" y="23723"/>
                    <a:pt x="0" y="8369"/>
                  </a:cubicBezTo>
                  <a:cubicBezTo>
                    <a:pt x="16802" y="7772"/>
                    <a:pt x="38773" y="0"/>
                    <a:pt x="49542" y="7747"/>
                  </a:cubicBezTo>
                  <a:cubicBezTo>
                    <a:pt x="112890" y="53340"/>
                    <a:pt x="174320" y="101714"/>
                    <a:pt x="234746" y="151168"/>
                  </a:cubicBezTo>
                  <a:cubicBezTo>
                    <a:pt x="248970" y="162814"/>
                    <a:pt x="256857" y="182206"/>
                    <a:pt x="272300" y="204863"/>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43" name="Free Form 15">
              <a:extLst>
                <a:ext uri="{FF2B5EF4-FFF2-40B4-BE49-F238E27FC236}">
                  <a16:creationId xmlns:a16="http://schemas.microsoft.com/office/drawing/2014/main" id="{B4E83285-9908-C6AC-0415-F1F3EC0CFFA7}"/>
                </a:ext>
              </a:extLst>
            </p:cNvPr>
            <p:cNvSpPr/>
            <p:nvPr/>
          </p:nvSpPr>
          <p:spPr>
            <a:xfrm>
              <a:off x="10340901" y="4346227"/>
              <a:ext cx="309639" cy="119646"/>
            </a:xfrm>
            <a:custGeom>
              <a:avLst/>
              <a:gdLst/>
              <a:ahLst/>
              <a:cxnLst/>
              <a:rect l="0" t="0" r="0" b="0"/>
              <a:pathLst>
                <a:path w="309638" h="119646">
                  <a:moveTo>
                    <a:pt x="240220" y="119646"/>
                  </a:moveTo>
                  <a:cubicBezTo>
                    <a:pt x="168757" y="98628"/>
                    <a:pt x="96850" y="78905"/>
                    <a:pt x="26250" y="55321"/>
                  </a:cubicBezTo>
                  <a:cubicBezTo>
                    <a:pt x="14604" y="51435"/>
                    <a:pt x="8610" y="30645"/>
                    <a:pt x="0" y="17665"/>
                  </a:cubicBezTo>
                  <a:cubicBezTo>
                    <a:pt x="14960" y="12090"/>
                    <a:pt x="30873" y="0"/>
                    <a:pt x="44716" y="2031"/>
                  </a:cubicBezTo>
                  <a:cubicBezTo>
                    <a:pt x="116535" y="12585"/>
                    <a:pt x="187883" y="26403"/>
                    <a:pt x="259245" y="39827"/>
                  </a:cubicBezTo>
                  <a:cubicBezTo>
                    <a:pt x="282041" y="44119"/>
                    <a:pt x="309638" y="49415"/>
                    <a:pt x="307212" y="79184"/>
                  </a:cubicBezTo>
                  <a:cubicBezTo>
                    <a:pt x="304774" y="109258"/>
                    <a:pt x="275869" y="107556"/>
                    <a:pt x="253263" y="110312"/>
                  </a:cubicBezTo>
                  <a:cubicBezTo>
                    <a:pt x="249859" y="110731"/>
                    <a:pt x="246354" y="110362"/>
                    <a:pt x="242887" y="110362"/>
                  </a:cubicBezTo>
                  <a:cubicBezTo>
                    <a:pt x="241998" y="113461"/>
                    <a:pt x="241109" y="116547"/>
                    <a:pt x="240220" y="119646"/>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44" name="Free Form 16">
              <a:extLst>
                <a:ext uri="{FF2B5EF4-FFF2-40B4-BE49-F238E27FC236}">
                  <a16:creationId xmlns:a16="http://schemas.microsoft.com/office/drawing/2014/main" id="{36CC1AD6-48CC-55F5-A1C0-8E0EE96DC3FE}"/>
                </a:ext>
              </a:extLst>
            </p:cNvPr>
            <p:cNvSpPr/>
            <p:nvPr/>
          </p:nvSpPr>
          <p:spPr>
            <a:xfrm>
              <a:off x="9539316" y="2777713"/>
              <a:ext cx="144374" cy="295897"/>
            </a:xfrm>
            <a:custGeom>
              <a:avLst/>
              <a:gdLst/>
              <a:ahLst/>
              <a:cxnLst/>
              <a:rect l="0" t="0" r="0" b="0"/>
              <a:pathLst>
                <a:path w="144373" h="295897">
                  <a:moveTo>
                    <a:pt x="0" y="246240"/>
                  </a:moveTo>
                  <a:cubicBezTo>
                    <a:pt x="27698" y="170789"/>
                    <a:pt x="53555" y="98793"/>
                    <a:pt x="81038" y="27419"/>
                  </a:cubicBezTo>
                  <a:cubicBezTo>
                    <a:pt x="84747" y="17805"/>
                    <a:pt x="95491" y="8826"/>
                    <a:pt x="105194" y="4241"/>
                  </a:cubicBezTo>
                  <a:cubicBezTo>
                    <a:pt x="113220" y="444"/>
                    <a:pt x="127101" y="0"/>
                    <a:pt x="133629" y="4686"/>
                  </a:cubicBezTo>
                  <a:cubicBezTo>
                    <a:pt x="139890" y="9169"/>
                    <a:pt x="144373" y="23368"/>
                    <a:pt x="142189" y="31254"/>
                  </a:cubicBezTo>
                  <a:cubicBezTo>
                    <a:pt x="121157" y="107492"/>
                    <a:pt x="99098" y="183464"/>
                    <a:pt x="76060" y="259130"/>
                  </a:cubicBezTo>
                  <a:cubicBezTo>
                    <a:pt x="69900" y="279374"/>
                    <a:pt x="54571" y="295897"/>
                    <a:pt x="32270" y="286042"/>
                  </a:cubicBezTo>
                  <a:cubicBezTo>
                    <a:pt x="19735" y="280492"/>
                    <a:pt x="12674" y="262623"/>
                    <a:pt x="0" y="246240"/>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45" name="Free Form 17">
              <a:extLst>
                <a:ext uri="{FF2B5EF4-FFF2-40B4-BE49-F238E27FC236}">
                  <a16:creationId xmlns:a16="http://schemas.microsoft.com/office/drawing/2014/main" id="{0A9848AD-073F-477F-6221-72E0EF2FCAB1}"/>
                </a:ext>
              </a:extLst>
            </p:cNvPr>
            <p:cNvSpPr/>
            <p:nvPr/>
          </p:nvSpPr>
          <p:spPr>
            <a:xfrm>
              <a:off x="10303845" y="3757874"/>
              <a:ext cx="267487" cy="173444"/>
            </a:xfrm>
            <a:custGeom>
              <a:avLst/>
              <a:gdLst/>
              <a:ahLst/>
              <a:cxnLst/>
              <a:rect l="0" t="0" r="0" b="0"/>
              <a:pathLst>
                <a:path w="267487" h="173443">
                  <a:moveTo>
                    <a:pt x="32067" y="173443"/>
                  </a:moveTo>
                  <a:cubicBezTo>
                    <a:pt x="21348" y="165341"/>
                    <a:pt x="6273" y="159461"/>
                    <a:pt x="2768" y="149504"/>
                  </a:cubicBezTo>
                  <a:cubicBezTo>
                    <a:pt x="0" y="141693"/>
                    <a:pt x="8661" y="124066"/>
                    <a:pt x="17157" y="118986"/>
                  </a:cubicBezTo>
                  <a:cubicBezTo>
                    <a:pt x="82346" y="80073"/>
                    <a:pt x="148056" y="41821"/>
                    <a:pt x="215366" y="6769"/>
                  </a:cubicBezTo>
                  <a:cubicBezTo>
                    <a:pt x="228371" y="0"/>
                    <a:pt x="249161" y="8191"/>
                    <a:pt x="266357" y="9474"/>
                  </a:cubicBezTo>
                  <a:cubicBezTo>
                    <a:pt x="264515" y="22377"/>
                    <a:pt x="267487" y="40436"/>
                    <a:pt x="260057" y="47396"/>
                  </a:cubicBezTo>
                  <a:cubicBezTo>
                    <a:pt x="195922" y="107429"/>
                    <a:pt x="118021" y="143167"/>
                    <a:pt x="32067" y="173443"/>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46" name="Free Form 18">
              <a:extLst>
                <a:ext uri="{FF2B5EF4-FFF2-40B4-BE49-F238E27FC236}">
                  <a16:creationId xmlns:a16="http://schemas.microsoft.com/office/drawing/2014/main" id="{B0844F51-73F8-B207-AC6D-158D7F37B313}"/>
                </a:ext>
              </a:extLst>
            </p:cNvPr>
            <p:cNvSpPr/>
            <p:nvPr/>
          </p:nvSpPr>
          <p:spPr>
            <a:xfrm>
              <a:off x="7338091" y="3914341"/>
              <a:ext cx="286931" cy="136652"/>
            </a:xfrm>
            <a:custGeom>
              <a:avLst/>
              <a:gdLst/>
              <a:ahLst/>
              <a:cxnLst/>
              <a:rect l="0" t="0" r="0" b="0"/>
              <a:pathLst>
                <a:path w="286931" h="136651">
                  <a:moveTo>
                    <a:pt x="286931" y="132295"/>
                  </a:moveTo>
                  <a:cubicBezTo>
                    <a:pt x="266191" y="132295"/>
                    <a:pt x="248030" y="136651"/>
                    <a:pt x="233121" y="131546"/>
                  </a:cubicBezTo>
                  <a:cubicBezTo>
                    <a:pt x="168122" y="109296"/>
                    <a:pt x="103682" y="85242"/>
                    <a:pt x="39903" y="59689"/>
                  </a:cubicBezTo>
                  <a:cubicBezTo>
                    <a:pt x="22402" y="52679"/>
                    <a:pt x="0" y="37515"/>
                    <a:pt x="14922" y="16052"/>
                  </a:cubicBezTo>
                  <a:cubicBezTo>
                    <a:pt x="22466" y="5194"/>
                    <a:pt x="50037" y="0"/>
                    <a:pt x="65227" y="4203"/>
                  </a:cubicBezTo>
                  <a:cubicBezTo>
                    <a:pt x="117195" y="18618"/>
                    <a:pt x="168249" y="36893"/>
                    <a:pt x="218528" y="56553"/>
                  </a:cubicBezTo>
                  <a:cubicBezTo>
                    <a:pt x="250558" y="69087"/>
                    <a:pt x="279095" y="88023"/>
                    <a:pt x="286931" y="13229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50" name="Free Form 19">
              <a:extLst>
                <a:ext uri="{FF2B5EF4-FFF2-40B4-BE49-F238E27FC236}">
                  <a16:creationId xmlns:a16="http://schemas.microsoft.com/office/drawing/2014/main" id="{9FF163A5-C923-6836-5D47-5336156696A2}"/>
                </a:ext>
              </a:extLst>
            </p:cNvPr>
            <p:cNvSpPr/>
            <p:nvPr/>
          </p:nvSpPr>
          <p:spPr>
            <a:xfrm>
              <a:off x="10014045" y="3184697"/>
              <a:ext cx="215544" cy="205410"/>
            </a:xfrm>
            <a:custGeom>
              <a:avLst/>
              <a:gdLst/>
              <a:ahLst/>
              <a:cxnLst/>
              <a:rect l="0" t="0" r="0" b="0"/>
              <a:pathLst>
                <a:path w="215544" h="205409">
                  <a:moveTo>
                    <a:pt x="12293" y="205409"/>
                  </a:moveTo>
                  <a:cubicBezTo>
                    <a:pt x="7391" y="191363"/>
                    <a:pt x="0" y="180009"/>
                    <a:pt x="749" y="169227"/>
                  </a:cubicBezTo>
                  <a:cubicBezTo>
                    <a:pt x="1371" y="160502"/>
                    <a:pt x="10883" y="151587"/>
                    <a:pt x="18021" y="144284"/>
                  </a:cubicBezTo>
                  <a:cubicBezTo>
                    <a:pt x="59054" y="102323"/>
                    <a:pt x="100456" y="60731"/>
                    <a:pt x="141973" y="19265"/>
                  </a:cubicBezTo>
                  <a:cubicBezTo>
                    <a:pt x="148450" y="12801"/>
                    <a:pt x="155549" y="3898"/>
                    <a:pt x="163449" y="2590"/>
                  </a:cubicBezTo>
                  <a:cubicBezTo>
                    <a:pt x="178942" y="0"/>
                    <a:pt x="195211" y="1943"/>
                    <a:pt x="211150" y="2019"/>
                  </a:cubicBezTo>
                  <a:cubicBezTo>
                    <a:pt x="210426" y="17602"/>
                    <a:pt x="215544" y="37528"/>
                    <a:pt x="207822" y="47917"/>
                  </a:cubicBezTo>
                  <a:cubicBezTo>
                    <a:pt x="187401" y="75374"/>
                    <a:pt x="162890" y="100355"/>
                    <a:pt x="137223" y="123177"/>
                  </a:cubicBezTo>
                  <a:cubicBezTo>
                    <a:pt x="111531" y="146024"/>
                    <a:pt x="82829" y="165607"/>
                    <a:pt x="54635" y="185470"/>
                  </a:cubicBezTo>
                  <a:cubicBezTo>
                    <a:pt x="44615" y="192531"/>
                    <a:pt x="32207" y="196214"/>
                    <a:pt x="12293" y="205409"/>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51" name="Free Form 20">
              <a:extLst>
                <a:ext uri="{FF2B5EF4-FFF2-40B4-BE49-F238E27FC236}">
                  <a16:creationId xmlns:a16="http://schemas.microsoft.com/office/drawing/2014/main" id="{36FF0F65-197D-BB0C-45A5-2DB8A2CF8DF4}"/>
                </a:ext>
              </a:extLst>
            </p:cNvPr>
            <p:cNvSpPr/>
            <p:nvPr/>
          </p:nvSpPr>
          <p:spPr>
            <a:xfrm>
              <a:off x="8147925" y="2889129"/>
              <a:ext cx="193179" cy="243891"/>
            </a:xfrm>
            <a:custGeom>
              <a:avLst/>
              <a:gdLst/>
              <a:ahLst/>
              <a:cxnLst/>
              <a:rect l="0" t="0" r="0" b="0"/>
              <a:pathLst>
                <a:path w="193179" h="243890">
                  <a:moveTo>
                    <a:pt x="170560" y="243890"/>
                  </a:moveTo>
                  <a:cubicBezTo>
                    <a:pt x="118656" y="186537"/>
                    <a:pt x="68808" y="131991"/>
                    <a:pt x="19748" y="76720"/>
                  </a:cubicBezTo>
                  <a:cubicBezTo>
                    <a:pt x="11556" y="67487"/>
                    <a:pt x="3022" y="55638"/>
                    <a:pt x="1587" y="44132"/>
                  </a:cubicBezTo>
                  <a:cubicBezTo>
                    <a:pt x="0" y="31356"/>
                    <a:pt x="2209" y="11620"/>
                    <a:pt x="10426" y="5905"/>
                  </a:cubicBezTo>
                  <a:cubicBezTo>
                    <a:pt x="18935" y="0"/>
                    <a:pt x="39281" y="3162"/>
                    <a:pt x="49644" y="9817"/>
                  </a:cubicBezTo>
                  <a:cubicBezTo>
                    <a:pt x="63500" y="18732"/>
                    <a:pt x="73063" y="34569"/>
                    <a:pt x="83921" y="47878"/>
                  </a:cubicBezTo>
                  <a:cubicBezTo>
                    <a:pt x="112902" y="83426"/>
                    <a:pt x="142532" y="118490"/>
                    <a:pt x="170065" y="155130"/>
                  </a:cubicBezTo>
                  <a:cubicBezTo>
                    <a:pt x="189255" y="180657"/>
                    <a:pt x="193179" y="208876"/>
                    <a:pt x="170560" y="243890"/>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52" name="Free Form 21">
              <a:extLst>
                <a:ext uri="{FF2B5EF4-FFF2-40B4-BE49-F238E27FC236}">
                  <a16:creationId xmlns:a16="http://schemas.microsoft.com/office/drawing/2014/main" id="{18FD8C41-94C4-F09A-3C6B-86BDBCFA1DDC}"/>
                </a:ext>
              </a:extLst>
            </p:cNvPr>
            <p:cNvSpPr/>
            <p:nvPr/>
          </p:nvSpPr>
          <p:spPr>
            <a:xfrm>
              <a:off x="8841131" y="2794553"/>
              <a:ext cx="79616" cy="276009"/>
            </a:xfrm>
            <a:custGeom>
              <a:avLst/>
              <a:gdLst/>
              <a:ahLst/>
              <a:cxnLst/>
              <a:rect l="0" t="0" r="0" b="0"/>
              <a:pathLst>
                <a:path w="79616" h="276009">
                  <a:moveTo>
                    <a:pt x="79616" y="178968"/>
                  </a:moveTo>
                  <a:cubicBezTo>
                    <a:pt x="77470" y="205003"/>
                    <a:pt x="77812" y="228384"/>
                    <a:pt x="72694" y="250507"/>
                  </a:cubicBezTo>
                  <a:cubicBezTo>
                    <a:pt x="70421" y="260337"/>
                    <a:pt x="58216" y="271919"/>
                    <a:pt x="48387" y="274459"/>
                  </a:cubicBezTo>
                  <a:cubicBezTo>
                    <a:pt x="42379" y="276009"/>
                    <a:pt x="27292" y="263245"/>
                    <a:pt x="24968" y="254571"/>
                  </a:cubicBezTo>
                  <a:cubicBezTo>
                    <a:pt x="16687" y="223659"/>
                    <a:pt x="10058" y="191960"/>
                    <a:pt x="6680" y="160147"/>
                  </a:cubicBezTo>
                  <a:cubicBezTo>
                    <a:pt x="2692" y="122427"/>
                    <a:pt x="0" y="84112"/>
                    <a:pt x="2387" y="46405"/>
                  </a:cubicBezTo>
                  <a:cubicBezTo>
                    <a:pt x="3301" y="31940"/>
                    <a:pt x="17335" y="9918"/>
                    <a:pt x="29692" y="6400"/>
                  </a:cubicBezTo>
                  <a:cubicBezTo>
                    <a:pt x="52146" y="0"/>
                    <a:pt x="60045" y="22199"/>
                    <a:pt x="62661" y="41186"/>
                  </a:cubicBezTo>
                  <a:cubicBezTo>
                    <a:pt x="69088" y="87922"/>
                    <a:pt x="74256" y="134823"/>
                    <a:pt x="79616" y="178968"/>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55" name="Free Form 22">
              <a:extLst>
                <a:ext uri="{FF2B5EF4-FFF2-40B4-BE49-F238E27FC236}">
                  <a16:creationId xmlns:a16="http://schemas.microsoft.com/office/drawing/2014/main" id="{1E06454F-2BF5-166F-6B32-251AB91CD406}"/>
                </a:ext>
              </a:extLst>
            </p:cNvPr>
            <p:cNvSpPr/>
            <p:nvPr/>
          </p:nvSpPr>
          <p:spPr>
            <a:xfrm>
              <a:off x="8592107" y="4042818"/>
              <a:ext cx="785444" cy="902374"/>
            </a:xfrm>
            <a:custGeom>
              <a:avLst/>
              <a:gdLst/>
              <a:ahLst/>
              <a:cxnLst/>
              <a:rect l="0" t="0" r="0" b="0"/>
              <a:pathLst>
                <a:path w="785444" h="902373">
                  <a:moveTo>
                    <a:pt x="88874" y="281165"/>
                  </a:moveTo>
                  <a:cubicBezTo>
                    <a:pt x="181279" y="469290"/>
                    <a:pt x="271056" y="652043"/>
                    <a:pt x="360540" y="834936"/>
                  </a:cubicBezTo>
                  <a:cubicBezTo>
                    <a:pt x="361543" y="836993"/>
                    <a:pt x="358597" y="840994"/>
                    <a:pt x="354672" y="852017"/>
                  </a:cubicBezTo>
                  <a:cubicBezTo>
                    <a:pt x="341350" y="835850"/>
                    <a:pt x="329196" y="824496"/>
                    <a:pt x="321106" y="810742"/>
                  </a:cubicBezTo>
                  <a:cubicBezTo>
                    <a:pt x="265582" y="716368"/>
                    <a:pt x="210934" y="621487"/>
                    <a:pt x="155968" y="526796"/>
                  </a:cubicBezTo>
                  <a:cubicBezTo>
                    <a:pt x="111417" y="450011"/>
                    <a:pt x="66636" y="373367"/>
                    <a:pt x="22301" y="296468"/>
                  </a:cubicBezTo>
                  <a:cubicBezTo>
                    <a:pt x="0" y="257771"/>
                    <a:pt x="5791" y="239331"/>
                    <a:pt x="47586" y="226174"/>
                  </a:cubicBezTo>
                  <a:cubicBezTo>
                    <a:pt x="287350" y="150723"/>
                    <a:pt x="527380" y="76073"/>
                    <a:pt x="767359" y="1295"/>
                  </a:cubicBezTo>
                  <a:cubicBezTo>
                    <a:pt x="771525" y="0"/>
                    <a:pt x="776274" y="558"/>
                    <a:pt x="780707" y="254"/>
                  </a:cubicBezTo>
                  <a:cubicBezTo>
                    <a:pt x="780707" y="81762"/>
                    <a:pt x="785444" y="162560"/>
                    <a:pt x="779767" y="242608"/>
                  </a:cubicBezTo>
                  <a:cubicBezTo>
                    <a:pt x="765352" y="446049"/>
                    <a:pt x="746696" y="649198"/>
                    <a:pt x="728421" y="852347"/>
                  </a:cubicBezTo>
                  <a:cubicBezTo>
                    <a:pt x="726567" y="872998"/>
                    <a:pt x="726300" y="900620"/>
                    <a:pt x="694766" y="902373"/>
                  </a:cubicBezTo>
                  <a:cubicBezTo>
                    <a:pt x="714057" y="630453"/>
                    <a:pt x="733272" y="359600"/>
                    <a:pt x="753148" y="79629"/>
                  </a:cubicBezTo>
                  <a:cubicBezTo>
                    <a:pt x="528205" y="147866"/>
                    <a:pt x="309854" y="214122"/>
                    <a:pt x="88874" y="28116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grpSp>
      <p:sp>
        <p:nvSpPr>
          <p:cNvPr id="2" name="Title 11">
            <a:extLst>
              <a:ext uri="{FF2B5EF4-FFF2-40B4-BE49-F238E27FC236}">
                <a16:creationId xmlns:a16="http://schemas.microsoft.com/office/drawing/2014/main" id="{07577113-847E-8584-A495-00C07E287688}"/>
              </a:ext>
            </a:extLst>
          </p:cNvPr>
          <p:cNvSpPr txBox="1">
            <a:spLocks/>
          </p:cNvSpPr>
          <p:nvPr/>
        </p:nvSpPr>
        <p:spPr>
          <a:xfrm>
            <a:off x="4622992" y="1137714"/>
            <a:ext cx="3696316" cy="921841"/>
          </a:xfrm>
          <a:prstGeom prst="rect">
            <a:avLst/>
          </a:prstGeom>
        </p:spPr>
        <p:txBody>
          <a:bodyPr vert="horz" lIns="91440" tIns="0" rIns="0" bIns="0" rtlCol="0" anchor="t" anchorCtr="0">
            <a:noAutofit/>
          </a:bodyPr>
          <a:lstStyle>
            <a:lvl1pPr algn="l" defTabSz="914400" rtl="0" eaLnBrk="1" latinLnBrk="0" hangingPunct="1">
              <a:lnSpc>
                <a:spcPct val="90000"/>
              </a:lnSpc>
              <a:spcBef>
                <a:spcPct val="0"/>
              </a:spcBef>
              <a:buNone/>
              <a:defRPr sz="3600" b="0" i="0" kern="1200">
                <a:solidFill>
                  <a:schemeClr val="tx1"/>
                </a:solidFill>
                <a:latin typeface="+mj-lt"/>
                <a:ea typeface="System Font Regular" charset="0"/>
                <a:cs typeface="System Font Regular" charset="0"/>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lang="nb-NO" sz="2800" b="1" dirty="0">
                <a:latin typeface="Century Gothic" panose="020B0502020202020204" pitchFamily="34" charset="0"/>
              </a:rPr>
              <a:t>Tips på kreative husregler i prosessen</a:t>
            </a:r>
            <a:endParaRPr kumimoji="0" lang="nb-NO" sz="2800" b="1" i="0" u="none" strike="noStrike" kern="1200" cap="none" spc="0" normalizeH="0" baseline="0" noProof="0" dirty="0">
              <a:ln>
                <a:noFill/>
              </a:ln>
              <a:effectLst/>
              <a:uLnTx/>
              <a:uFillTx/>
              <a:latin typeface="Century Gothic" panose="020B0502020202020204" pitchFamily="34" charset="0"/>
            </a:endParaRPr>
          </a:p>
        </p:txBody>
      </p:sp>
      <p:sp>
        <p:nvSpPr>
          <p:cNvPr id="3" name="Text Placeholder 6">
            <a:extLst>
              <a:ext uri="{FF2B5EF4-FFF2-40B4-BE49-F238E27FC236}">
                <a16:creationId xmlns:a16="http://schemas.microsoft.com/office/drawing/2014/main" id="{654DE23E-BE95-ACA1-7B9A-EF804990ED7D}"/>
              </a:ext>
            </a:extLst>
          </p:cNvPr>
          <p:cNvSpPr txBox="1">
            <a:spLocks/>
          </p:cNvSpPr>
          <p:nvPr/>
        </p:nvSpPr>
        <p:spPr>
          <a:xfrm>
            <a:off x="4620724" y="2093176"/>
            <a:ext cx="6085858" cy="4304295"/>
          </a:xfrm>
          <a:prstGeom prst="rect">
            <a:avLst/>
          </a:prstGeom>
        </p:spPr>
        <p:txBody>
          <a:bodyPr>
            <a:noAutofit/>
          </a:bodyPr>
          <a:lstStyle>
            <a:lvl1pPr marL="179388" indent="-179388"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1pPr>
            <a:lvl2pPr marL="533400" indent="-174625"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2pPr>
            <a:lvl3pPr marL="850900" indent="-177800" algn="l" defTabSz="912813" rtl="0" eaLnBrk="1" fontAlgn="base" hangingPunct="1">
              <a:lnSpc>
                <a:spcPct val="100000"/>
              </a:lnSpc>
              <a:spcBef>
                <a:spcPts val="0"/>
              </a:spcBef>
              <a:spcAft>
                <a:spcPts val="600"/>
              </a:spcAft>
              <a:buClrTx/>
              <a:buSzPct val="100000"/>
              <a:buFont typeface="Arial" panose="020B0604020202020204" pitchFamily="34" charset="0"/>
              <a:buChar char="•"/>
              <a:tabLst>
                <a:tab pos="842963" algn="l"/>
              </a:tabLst>
              <a:defRPr sz="1400" kern="1200">
                <a:solidFill>
                  <a:schemeClr val="tx2">
                    <a:lumMod val="50000"/>
                  </a:schemeClr>
                </a:solidFill>
                <a:latin typeface="+mn-lt"/>
                <a:ea typeface="+mn-ea"/>
                <a:cs typeface="+mn-cs"/>
              </a:defRPr>
            </a:lvl3pPr>
            <a:lvl4pPr marL="1204913" indent="-180975"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4pPr>
            <a:lvl5pPr marL="1601788" indent="-204788"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5pPr>
            <a:lvl6pPr marL="1911350" indent="-177800" algn="l" defTabSz="914318" rtl="0" eaLnBrk="1" latinLnBrk="0"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Bef>
                <a:spcPts val="600"/>
              </a:spcBef>
              <a:buNone/>
            </a:pPr>
            <a:r>
              <a:rPr lang="nb-NO" sz="1200" b="1" dirty="0">
                <a:solidFill>
                  <a:srgbClr val="282B3B"/>
                </a:solidFill>
                <a:ea typeface="Lato" panose="020F0502020204030203" pitchFamily="34" charset="0"/>
                <a:cs typeface="Lato" panose="020F0502020204030203" pitchFamily="34" charset="0"/>
              </a:rPr>
              <a:t>De hjelper oss å jobbe godt sammen. Legg gjerne til noen egne kreative husregler. Hva tror dere er viktig for å gjøre det morsomt og effektivt?</a:t>
            </a:r>
          </a:p>
          <a:p>
            <a:pPr marL="342900" indent="-342900">
              <a:lnSpc>
                <a:spcPct val="107000"/>
              </a:lnSpc>
              <a:spcBef>
                <a:spcPts val="600"/>
              </a:spcBef>
              <a:buSzPts val="1000"/>
              <a:buFont typeface="Symbol" pitchFamily="2" charset="2"/>
              <a:buChar char=""/>
              <a:tabLst>
                <a:tab pos="228600" algn="l"/>
                <a:tab pos="828040" algn="l"/>
              </a:tabLst>
            </a:pPr>
            <a:r>
              <a:rPr lang="nb-NO" sz="1200" b="1" dirty="0">
                <a:solidFill>
                  <a:schemeClr val="tx1"/>
                </a:solidFill>
              </a:rPr>
              <a:t>Vær tilstede og bidra!</a:t>
            </a:r>
            <a:r>
              <a:rPr lang="nb-NO" sz="1200" dirty="0">
                <a:solidFill>
                  <a:schemeClr val="tx1"/>
                </a:solidFill>
              </a:rPr>
              <a:t>​ </a:t>
            </a:r>
            <a:r>
              <a:rPr lang="nb-NO" sz="1200" dirty="0">
                <a:solidFill>
                  <a:schemeClr val="tx1"/>
                </a:solidFill>
                <a:ea typeface="Lato" panose="020F0502020204030203" pitchFamily="34" charset="0"/>
                <a:cs typeface="Lato" panose="020F0502020204030203" pitchFamily="34" charset="0"/>
              </a:rPr>
              <a:t>Ikke bruk mobilen unntatt til arbeidet</a:t>
            </a:r>
          </a:p>
          <a:p>
            <a:pPr marL="342900" indent="-342900">
              <a:lnSpc>
                <a:spcPct val="107000"/>
              </a:lnSpc>
              <a:spcBef>
                <a:spcPts val="600"/>
              </a:spcBef>
              <a:buSzPts val="1000"/>
              <a:buFont typeface="Symbol" pitchFamily="2" charset="2"/>
              <a:buChar char=""/>
              <a:tabLst>
                <a:tab pos="228600" algn="l"/>
                <a:tab pos="828040" algn="l"/>
              </a:tabLst>
            </a:pPr>
            <a:r>
              <a:rPr lang="nb-NO" sz="1200" b="1" dirty="0">
                <a:solidFill>
                  <a:schemeClr val="tx1"/>
                </a:solidFill>
              </a:rPr>
              <a:t>Fokus på godt samarbeid! </a:t>
            </a:r>
            <a:r>
              <a:rPr lang="nb-NO" sz="1200" dirty="0">
                <a:solidFill>
                  <a:schemeClr val="tx1"/>
                </a:solidFill>
                <a:ea typeface="Lato" panose="020F0502020204030203" pitchFamily="34" charset="0"/>
                <a:cs typeface="Lato" panose="020F0502020204030203" pitchFamily="34" charset="0"/>
              </a:rPr>
              <a:t>Teamet er den viktigste suksessfaktoren</a:t>
            </a:r>
          </a:p>
          <a:p>
            <a:pPr marL="661988" lvl="1" indent="-342900">
              <a:lnSpc>
                <a:spcPct val="107000"/>
              </a:lnSpc>
              <a:spcBef>
                <a:spcPts val="600"/>
              </a:spcBef>
              <a:spcAft>
                <a:spcPts val="0"/>
              </a:spcAft>
              <a:buSzPts val="1000"/>
              <a:buFont typeface="Symbol" pitchFamily="2" charset="2"/>
              <a:buChar char=""/>
              <a:tabLst>
                <a:tab pos="228600" algn="l"/>
                <a:tab pos="828040" algn="l"/>
              </a:tabLst>
            </a:pPr>
            <a:r>
              <a:rPr lang="nb-NO" sz="1200" dirty="0">
                <a:solidFill>
                  <a:schemeClr val="tx1"/>
                </a:solidFill>
                <a:ea typeface="Lato" panose="020F0502020204030203" pitchFamily="34" charset="0"/>
                <a:cs typeface="Lato" panose="020F0502020204030203" pitchFamily="34" charset="0"/>
              </a:rPr>
              <a:t>Skryt, ros og støtt hverandre </a:t>
            </a:r>
          </a:p>
          <a:p>
            <a:pPr marL="661988" lvl="1" indent="-342900">
              <a:lnSpc>
                <a:spcPct val="107000"/>
              </a:lnSpc>
              <a:spcBef>
                <a:spcPts val="600"/>
              </a:spcBef>
              <a:spcAft>
                <a:spcPts val="0"/>
              </a:spcAft>
              <a:buSzPts val="1000"/>
              <a:buFont typeface="Symbol" pitchFamily="2" charset="2"/>
              <a:buChar char=""/>
              <a:tabLst>
                <a:tab pos="228600" algn="l"/>
                <a:tab pos="828040" algn="l"/>
              </a:tabLst>
            </a:pPr>
            <a:r>
              <a:rPr lang="nb-NO" sz="1200" dirty="0">
                <a:solidFill>
                  <a:schemeClr val="tx1"/>
                </a:solidFill>
                <a:ea typeface="Lato" panose="020F0502020204030203" pitchFamily="34" charset="0"/>
                <a:cs typeface="Lato" panose="020F0502020204030203" pitchFamily="34" charset="0"/>
              </a:rPr>
              <a:t>Det er et teamarbeid - ha det gøy sammen! </a:t>
            </a:r>
          </a:p>
          <a:p>
            <a:pPr marL="342900" indent="-342900">
              <a:lnSpc>
                <a:spcPct val="107000"/>
              </a:lnSpc>
              <a:spcBef>
                <a:spcPts val="600"/>
              </a:spcBef>
              <a:buSzPts val="1000"/>
              <a:buFont typeface="Symbol" pitchFamily="2" charset="2"/>
              <a:buChar char=""/>
              <a:tabLst>
                <a:tab pos="228600" algn="l"/>
                <a:tab pos="828040" algn="l"/>
              </a:tabLst>
            </a:pPr>
            <a:r>
              <a:rPr lang="nb-NO" sz="1200" b="1" dirty="0">
                <a:solidFill>
                  <a:schemeClr val="tx1"/>
                </a:solidFill>
              </a:rPr>
              <a:t>Sikre at alle får bidra! </a:t>
            </a:r>
            <a:r>
              <a:rPr lang="nb-NO" sz="1200" dirty="0">
                <a:solidFill>
                  <a:schemeClr val="tx1"/>
                </a:solidFill>
                <a:ea typeface="Lato" panose="020F0502020204030203" pitchFamily="34" charset="0"/>
                <a:cs typeface="Lato" panose="020F0502020204030203" pitchFamily="34" charset="0"/>
              </a:rPr>
              <a:t>Sørg for at alle får snakket og blir spurt</a:t>
            </a:r>
            <a:endParaRPr lang="nb-NO" sz="1200" b="1" dirty="0">
              <a:solidFill>
                <a:schemeClr val="tx1"/>
              </a:solidFill>
            </a:endParaRPr>
          </a:p>
          <a:p>
            <a:pPr marL="342900" indent="-342900">
              <a:lnSpc>
                <a:spcPct val="107000"/>
              </a:lnSpc>
              <a:spcBef>
                <a:spcPts val="600"/>
              </a:spcBef>
              <a:buSzPts val="1000"/>
              <a:buFont typeface="Symbol" pitchFamily="2" charset="2"/>
              <a:buChar char=""/>
              <a:tabLst>
                <a:tab pos="228600" algn="l"/>
                <a:tab pos="828040" algn="l"/>
              </a:tabLst>
            </a:pPr>
            <a:r>
              <a:rPr lang="nb-NO" sz="1200" b="1" dirty="0">
                <a:solidFill>
                  <a:schemeClr val="tx1"/>
                </a:solidFill>
              </a:rPr>
              <a:t>God dialog: Ikke kritiser, still heller spørsmål eller kom med forslag på mulige forbedringer. </a:t>
            </a:r>
          </a:p>
          <a:p>
            <a:pPr marL="661988" lvl="1" indent="-342900">
              <a:lnSpc>
                <a:spcPct val="107000"/>
              </a:lnSpc>
              <a:spcBef>
                <a:spcPts val="600"/>
              </a:spcBef>
              <a:spcAft>
                <a:spcPts val="0"/>
              </a:spcAft>
              <a:buSzPts val="1000"/>
              <a:buFont typeface="Symbol" pitchFamily="2" charset="2"/>
              <a:buChar char=""/>
              <a:tabLst>
                <a:tab pos="228600" algn="l"/>
                <a:tab pos="828040" algn="l"/>
              </a:tabLst>
            </a:pPr>
            <a:r>
              <a:rPr lang="nb-NO" sz="1200" dirty="0">
                <a:solidFill>
                  <a:schemeClr val="tx1"/>
                </a:solidFill>
                <a:ea typeface="Lato" panose="020F0502020204030203" pitchFamily="34" charset="0"/>
                <a:cs typeface="Lato" panose="020F0502020204030203" pitchFamily="34" charset="0"/>
              </a:rPr>
              <a:t>Still spørsmål og vær nysgjerrig fremfor kritikk</a:t>
            </a:r>
          </a:p>
          <a:p>
            <a:pPr marL="661988" lvl="1" indent="-342900">
              <a:lnSpc>
                <a:spcPct val="107000"/>
              </a:lnSpc>
              <a:spcBef>
                <a:spcPts val="600"/>
              </a:spcBef>
              <a:spcAft>
                <a:spcPts val="0"/>
              </a:spcAft>
              <a:buSzPts val="1000"/>
              <a:buFont typeface="Symbol" pitchFamily="2" charset="2"/>
              <a:buChar char=""/>
              <a:tabLst>
                <a:tab pos="228600" algn="l"/>
                <a:tab pos="828040" algn="l"/>
              </a:tabLst>
            </a:pPr>
            <a:r>
              <a:rPr lang="nb-NO" sz="1200" dirty="0">
                <a:solidFill>
                  <a:schemeClr val="tx1"/>
                </a:solidFill>
                <a:ea typeface="Lato" panose="020F0502020204030203" pitchFamily="34" charset="0"/>
                <a:cs typeface="Lato" panose="020F0502020204030203" pitchFamily="34" charset="0"/>
              </a:rPr>
              <a:t>Still spørsmål og be om veiledning om dere ikke forstår </a:t>
            </a:r>
          </a:p>
          <a:p>
            <a:pPr marL="661988" lvl="1" indent="-342900">
              <a:lnSpc>
                <a:spcPct val="107000"/>
              </a:lnSpc>
              <a:spcBef>
                <a:spcPts val="600"/>
              </a:spcBef>
              <a:spcAft>
                <a:spcPts val="0"/>
              </a:spcAft>
              <a:buSzPts val="1000"/>
              <a:buFont typeface="Symbol" pitchFamily="2" charset="2"/>
              <a:buChar char=""/>
              <a:tabLst>
                <a:tab pos="228600" algn="l"/>
                <a:tab pos="828040" algn="l"/>
              </a:tabLst>
            </a:pPr>
            <a:r>
              <a:rPr lang="nb-NO" sz="1200" dirty="0">
                <a:solidFill>
                  <a:schemeClr val="tx1"/>
                </a:solidFill>
                <a:ea typeface="Lato" panose="020F0502020204030203" pitchFamily="34" charset="0"/>
                <a:cs typeface="Lato" panose="020F0502020204030203" pitchFamily="34" charset="0"/>
              </a:rPr>
              <a:t>Uenighet kan være bra, men det må framføres konstruktivt </a:t>
            </a:r>
            <a:endParaRPr lang="nb-NO" sz="1200" b="1" dirty="0">
              <a:solidFill>
                <a:schemeClr val="tx1"/>
              </a:solidFill>
              <a:cs typeface="Arial"/>
            </a:endParaRPr>
          </a:p>
          <a:p>
            <a:pPr marL="342900" indent="-342900">
              <a:lnSpc>
                <a:spcPct val="107000"/>
              </a:lnSpc>
              <a:spcBef>
                <a:spcPts val="600"/>
              </a:spcBef>
              <a:buSzPts val="1000"/>
              <a:buFont typeface="Symbol" pitchFamily="2" charset="2"/>
              <a:buChar char=""/>
              <a:tabLst>
                <a:tab pos="228600" algn="l"/>
                <a:tab pos="828040" algn="l"/>
              </a:tabLst>
            </a:pPr>
            <a:r>
              <a:rPr lang="nb-NO" sz="1200" b="1" dirty="0">
                <a:solidFill>
                  <a:schemeClr val="tx1"/>
                </a:solidFill>
              </a:rPr>
              <a:t>Ta pauser, drikk vann og fyll på energi! </a:t>
            </a:r>
          </a:p>
        </p:txBody>
      </p:sp>
    </p:spTree>
    <p:extLst>
      <p:ext uri="{BB962C8B-B14F-4D97-AF65-F5344CB8AC3E}">
        <p14:creationId xmlns:p14="http://schemas.microsoft.com/office/powerpoint/2010/main" val="3458436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ppt_x"/>
                                          </p:val>
                                        </p:tav>
                                        <p:tav tm="100000">
                                          <p:val>
                                            <p:strVal val="#ppt_x"/>
                                          </p:val>
                                        </p:tav>
                                      </p:tavLst>
                                    </p:anim>
                                    <p:anim calcmode="lin" valueType="num">
                                      <p:cBhvr additive="base">
                                        <p:cTn id="8" dur="1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50000" fill="hold" nodeType="with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1500" fill="hold"/>
                                        <p:tgtEl>
                                          <p:spTgt spid="47"/>
                                        </p:tgtEl>
                                        <p:attrNameLst>
                                          <p:attrName>ppt_x</p:attrName>
                                        </p:attrNameLst>
                                      </p:cBhvr>
                                      <p:tavLst>
                                        <p:tav tm="0">
                                          <p:val>
                                            <p:strVal val="#ppt_x"/>
                                          </p:val>
                                        </p:tav>
                                        <p:tav tm="100000">
                                          <p:val>
                                            <p:strVal val="#ppt_x"/>
                                          </p:val>
                                        </p:tav>
                                      </p:tavLst>
                                    </p:anim>
                                    <p:anim calcmode="lin" valueType="num">
                                      <p:cBhvr additive="base">
                                        <p:cTn id="12" dur="1500" fill="hold"/>
                                        <p:tgtEl>
                                          <p:spTgt spid="47"/>
                                        </p:tgtEl>
                                        <p:attrNameLst>
                                          <p:attrName>ppt_y</p:attrName>
                                        </p:attrNameLst>
                                      </p:cBhvr>
                                      <p:tavLst>
                                        <p:tav tm="0">
                                          <p:val>
                                            <p:strVal val="1+#ppt_h/2"/>
                                          </p:val>
                                        </p:tav>
                                        <p:tav tm="100000">
                                          <p:val>
                                            <p:strVal val="#ppt_y"/>
                                          </p:val>
                                        </p:tav>
                                      </p:tavLst>
                                    </p:anim>
                                  </p:childTnLst>
                                </p:cTn>
                              </p:par>
                              <p:par>
                                <p:cTn id="13" presetID="2" presetClass="entr" presetSubtype="4" decel="50000" fill="hold" nodeType="with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1500" fill="hold"/>
                                        <p:tgtEl>
                                          <p:spTgt spid="53"/>
                                        </p:tgtEl>
                                        <p:attrNameLst>
                                          <p:attrName>ppt_x</p:attrName>
                                        </p:attrNameLst>
                                      </p:cBhvr>
                                      <p:tavLst>
                                        <p:tav tm="0">
                                          <p:val>
                                            <p:strVal val="#ppt_x"/>
                                          </p:val>
                                        </p:tav>
                                        <p:tav tm="100000">
                                          <p:val>
                                            <p:strVal val="#ppt_x"/>
                                          </p:val>
                                        </p:tav>
                                      </p:tavLst>
                                    </p:anim>
                                    <p:anim calcmode="lin" valueType="num">
                                      <p:cBhvr additive="base">
                                        <p:cTn id="16" dur="1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4A6B382-3987-0103-14E9-538CD66A0585}"/>
              </a:ext>
            </a:extLst>
          </p:cNvPr>
          <p:cNvSpPr/>
          <p:nvPr/>
        </p:nvSpPr>
        <p:spPr>
          <a:xfrm>
            <a:off x="0" y="0"/>
            <a:ext cx="12192000" cy="6858000"/>
          </a:xfrm>
          <a:prstGeom prst="rect">
            <a:avLst/>
          </a:prstGeom>
          <a:gradFill>
            <a:gsLst>
              <a:gs pos="99000">
                <a:schemeClr val="accent2">
                  <a:alpha val="63000"/>
                </a:schemeClr>
              </a:gs>
              <a:gs pos="1000">
                <a:schemeClr val="accent3">
                  <a:alpha val="54723"/>
                </a:schemeClr>
              </a:gs>
            </a:gsLst>
            <a:lin ang="4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76" name="Title 11">
            <a:extLst>
              <a:ext uri="{FF2B5EF4-FFF2-40B4-BE49-F238E27FC236}">
                <a16:creationId xmlns:a16="http://schemas.microsoft.com/office/drawing/2014/main" id="{56106292-7A67-1C0D-834B-1733F237B54C}"/>
              </a:ext>
            </a:extLst>
          </p:cNvPr>
          <p:cNvSpPr txBox="1">
            <a:spLocks/>
          </p:cNvSpPr>
          <p:nvPr/>
        </p:nvSpPr>
        <p:spPr>
          <a:xfrm>
            <a:off x="834038" y="2332698"/>
            <a:ext cx="5138788" cy="1324291"/>
          </a:xfrm>
          <a:prstGeom prst="rect">
            <a:avLst/>
          </a:prstGeom>
        </p:spPr>
        <p:txBody>
          <a:bodyPr vert="horz" lIns="91440" tIns="0" rIns="0" bIns="0" rtlCol="0" anchor="t" anchorCtr="0">
            <a:noAutofit/>
          </a:bodyPr>
          <a:lstStyle>
            <a:lvl1pPr algn="l" defTabSz="914400" rtl="0" eaLnBrk="1" latinLnBrk="0" hangingPunct="1">
              <a:lnSpc>
                <a:spcPct val="90000"/>
              </a:lnSpc>
              <a:spcBef>
                <a:spcPct val="0"/>
              </a:spcBef>
              <a:buNone/>
              <a:defRPr sz="3600" b="0" i="0" kern="1200">
                <a:solidFill>
                  <a:schemeClr val="tx1"/>
                </a:solidFill>
                <a:latin typeface="+mj-lt"/>
                <a:ea typeface="System Font Regular" charset="0"/>
                <a:cs typeface="System Font Regular"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b-NO" sz="4000" b="1" i="0" u="none" strike="noStrike" kern="1200" cap="none" spc="0" normalizeH="0" baseline="0" noProof="0" dirty="0">
                <a:ln>
                  <a:noFill/>
                </a:ln>
                <a:solidFill>
                  <a:schemeClr val="bg2"/>
                </a:solidFill>
                <a:effectLst/>
                <a:uLnTx/>
                <a:uFillTx/>
                <a:ea typeface="System Font Regular" charset="0"/>
                <a:cs typeface="System Font Regular" charset="0"/>
              </a:rPr>
              <a:t>Så hva handler innovasjon &amp; kreativ problem-løsning egentlig om?</a:t>
            </a:r>
          </a:p>
        </p:txBody>
      </p:sp>
      <p:grpSp>
        <p:nvGrpSpPr>
          <p:cNvPr id="2" name="Group 2">
            <a:extLst>
              <a:ext uri="{FF2B5EF4-FFF2-40B4-BE49-F238E27FC236}">
                <a16:creationId xmlns:a16="http://schemas.microsoft.com/office/drawing/2014/main" id="{3CDF319F-8451-A930-2CA8-0A8FD998FB85}"/>
              </a:ext>
            </a:extLst>
          </p:cNvPr>
          <p:cNvGrpSpPr/>
          <p:nvPr/>
        </p:nvGrpSpPr>
        <p:grpSpPr>
          <a:xfrm>
            <a:off x="6153333" y="1156948"/>
            <a:ext cx="5539899" cy="4677012"/>
            <a:chOff x="7246574" y="2771245"/>
            <a:chExt cx="10096939" cy="8524253"/>
          </a:xfrm>
          <a:noFill/>
        </p:grpSpPr>
        <p:sp>
          <p:nvSpPr>
            <p:cNvPr id="4" name="Rectangle 4">
              <a:extLst>
                <a:ext uri="{FF2B5EF4-FFF2-40B4-BE49-F238E27FC236}">
                  <a16:creationId xmlns:a16="http://schemas.microsoft.com/office/drawing/2014/main" id="{48F58692-15F0-5A80-9896-09C85EFBFCB0}"/>
                </a:ext>
              </a:extLst>
            </p:cNvPr>
            <p:cNvSpPr/>
            <p:nvPr/>
          </p:nvSpPr>
          <p:spPr>
            <a:xfrm>
              <a:off x="9031579" y="3222739"/>
              <a:ext cx="5504650" cy="7265784"/>
            </a:xfrm>
            <a:prstGeom prst="rect">
              <a:avLst/>
            </a:prstGeom>
            <a:solidFill>
              <a:schemeClr val="accent4">
                <a:alpha val="78999"/>
              </a:schemeClr>
            </a:solidFill>
            <a:ln w="12700" cap="flat" cmpd="sng">
              <a:noFill/>
              <a:prstDash val="solid"/>
              <a:miter lim="800000"/>
            </a:ln>
          </p:spPr>
          <p:txBody>
            <a:bodyPr anchor="ctr">
              <a:spAutoFit/>
            </a:bodyPr>
            <a:lstStyle/>
            <a:p>
              <a:pPr algn="ctr"/>
              <a:endParaRPr lang="en-US"/>
            </a:p>
          </p:txBody>
        </p:sp>
        <p:sp>
          <p:nvSpPr>
            <p:cNvPr id="7" name="Rectangle 4">
              <a:extLst>
                <a:ext uri="{FF2B5EF4-FFF2-40B4-BE49-F238E27FC236}">
                  <a16:creationId xmlns:a16="http://schemas.microsoft.com/office/drawing/2014/main" id="{F1CCCCD0-1861-FE94-271A-5CF32E253EE2}"/>
                </a:ext>
              </a:extLst>
            </p:cNvPr>
            <p:cNvSpPr/>
            <p:nvPr/>
          </p:nvSpPr>
          <p:spPr>
            <a:xfrm>
              <a:off x="9050476" y="3229217"/>
              <a:ext cx="2991329" cy="3127821"/>
            </a:xfrm>
            <a:prstGeom prst="rect">
              <a:avLst/>
            </a:prstGeom>
            <a:solidFill>
              <a:srgbClr val="FF96EA">
                <a:alpha val="74000"/>
              </a:srgbClr>
            </a:solidFill>
            <a:ln w="12700" cap="flat" cmpd="sng">
              <a:noFill/>
              <a:prstDash val="solid"/>
              <a:miter lim="800000"/>
            </a:ln>
          </p:spPr>
          <p:txBody>
            <a:bodyPr wrap="square" anchor="ctr">
              <a:spAutoFit/>
            </a:bodyPr>
            <a:lstStyle/>
            <a:p>
              <a:pPr algn="ctr"/>
              <a:endParaRPr lang="en-US"/>
            </a:p>
          </p:txBody>
        </p:sp>
        <p:sp>
          <p:nvSpPr>
            <p:cNvPr id="8" name="Free Form 5">
              <a:extLst>
                <a:ext uri="{FF2B5EF4-FFF2-40B4-BE49-F238E27FC236}">
                  <a16:creationId xmlns:a16="http://schemas.microsoft.com/office/drawing/2014/main" id="{5071CD92-B3F6-AED6-87F2-9B105EF71EA3}"/>
                </a:ext>
              </a:extLst>
            </p:cNvPr>
            <p:cNvSpPr/>
            <p:nvPr/>
          </p:nvSpPr>
          <p:spPr>
            <a:xfrm>
              <a:off x="14048273" y="4064240"/>
              <a:ext cx="921475" cy="707566"/>
            </a:xfrm>
            <a:custGeom>
              <a:avLst/>
              <a:gdLst/>
              <a:ahLst/>
              <a:cxnLst/>
              <a:rect l="0" t="0" r="0" b="0"/>
              <a:pathLst>
                <a:path w="921473" h="707567">
                  <a:moveTo>
                    <a:pt x="877976" y="77114"/>
                  </a:moveTo>
                  <a:cubicBezTo>
                    <a:pt x="884174" y="63690"/>
                    <a:pt x="887895" y="49136"/>
                    <a:pt x="888911" y="34378"/>
                  </a:cubicBezTo>
                  <a:cubicBezTo>
                    <a:pt x="889190" y="30365"/>
                    <a:pt x="889152" y="25971"/>
                    <a:pt x="886663" y="22809"/>
                  </a:cubicBezTo>
                  <a:cubicBezTo>
                    <a:pt x="883170" y="18389"/>
                    <a:pt x="876630" y="18326"/>
                    <a:pt x="871016" y="18630"/>
                  </a:cubicBezTo>
                  <a:cubicBezTo>
                    <a:pt x="808710" y="22085"/>
                    <a:pt x="15176" y="34810"/>
                    <a:pt x="12776" y="11290"/>
                  </a:cubicBezTo>
                  <a:cubicBezTo>
                    <a:pt x="19443" y="76453"/>
                    <a:pt x="21678" y="141909"/>
                    <a:pt x="22402" y="207378"/>
                  </a:cubicBezTo>
                  <a:cubicBezTo>
                    <a:pt x="23037" y="264261"/>
                    <a:pt x="0" y="369950"/>
                    <a:pt x="20942" y="421728"/>
                  </a:cubicBezTo>
                  <a:cubicBezTo>
                    <a:pt x="44043" y="478828"/>
                    <a:pt x="84328" y="460641"/>
                    <a:pt x="152819" y="462788"/>
                  </a:cubicBezTo>
                  <a:cubicBezTo>
                    <a:pt x="207645" y="464515"/>
                    <a:pt x="361124" y="448449"/>
                    <a:pt x="369404" y="499211"/>
                  </a:cubicBezTo>
                  <a:cubicBezTo>
                    <a:pt x="376110" y="540308"/>
                    <a:pt x="309359" y="660755"/>
                    <a:pt x="297345" y="707567"/>
                  </a:cubicBezTo>
                  <a:cubicBezTo>
                    <a:pt x="302895" y="685952"/>
                    <a:pt x="414401" y="612470"/>
                    <a:pt x="436968" y="596290"/>
                  </a:cubicBezTo>
                  <a:cubicBezTo>
                    <a:pt x="483031" y="563245"/>
                    <a:pt x="532333" y="535279"/>
                    <a:pt x="578142" y="500811"/>
                  </a:cubicBezTo>
                  <a:cubicBezTo>
                    <a:pt x="657250" y="441286"/>
                    <a:pt x="770534" y="464693"/>
                    <a:pt x="864565" y="467029"/>
                  </a:cubicBezTo>
                  <a:cubicBezTo>
                    <a:pt x="876325" y="467321"/>
                    <a:pt x="889812" y="466864"/>
                    <a:pt x="897305" y="457809"/>
                  </a:cubicBezTo>
                  <a:cubicBezTo>
                    <a:pt x="902423" y="451611"/>
                    <a:pt x="903224" y="443026"/>
                    <a:pt x="903795" y="435013"/>
                  </a:cubicBezTo>
                  <a:cubicBezTo>
                    <a:pt x="914107" y="290233"/>
                    <a:pt x="920000" y="145135"/>
                    <a:pt x="921473" y="0"/>
                  </a:cubicBezTo>
                  <a:cubicBezTo>
                    <a:pt x="920927" y="54101"/>
                    <a:pt x="498665" y="37388"/>
                    <a:pt x="228396" y="2291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7" name="Free Form 6">
              <a:extLst>
                <a:ext uri="{FF2B5EF4-FFF2-40B4-BE49-F238E27FC236}">
                  <a16:creationId xmlns:a16="http://schemas.microsoft.com/office/drawing/2014/main" id="{0C01E2F7-8C6C-7A8C-962B-DFD3FAF62A8F}"/>
                </a:ext>
              </a:extLst>
            </p:cNvPr>
            <p:cNvSpPr/>
            <p:nvPr/>
          </p:nvSpPr>
          <p:spPr>
            <a:xfrm>
              <a:off x="16202328" y="8670649"/>
              <a:ext cx="472148" cy="478853"/>
            </a:xfrm>
            <a:custGeom>
              <a:avLst/>
              <a:gdLst/>
              <a:ahLst/>
              <a:cxnLst/>
              <a:rect l="0" t="0" r="0" b="0"/>
              <a:pathLst>
                <a:path w="472147" h="478853">
                  <a:moveTo>
                    <a:pt x="468807" y="207721"/>
                  </a:moveTo>
                  <a:cubicBezTo>
                    <a:pt x="466394" y="145935"/>
                    <a:pt x="432015" y="86245"/>
                    <a:pt x="379768" y="53174"/>
                  </a:cubicBezTo>
                  <a:cubicBezTo>
                    <a:pt x="362000" y="41922"/>
                    <a:pt x="342519" y="33680"/>
                    <a:pt x="322783" y="26466"/>
                  </a:cubicBezTo>
                  <a:cubicBezTo>
                    <a:pt x="280238" y="10909"/>
                    <a:pt x="232867" y="0"/>
                    <a:pt x="190144" y="15036"/>
                  </a:cubicBezTo>
                  <a:cubicBezTo>
                    <a:pt x="154940" y="27431"/>
                    <a:pt x="127787" y="55841"/>
                    <a:pt x="105562" y="85813"/>
                  </a:cubicBezTo>
                  <a:cubicBezTo>
                    <a:pt x="46558" y="165379"/>
                    <a:pt x="0" y="306755"/>
                    <a:pt x="66281" y="398576"/>
                  </a:cubicBezTo>
                  <a:cubicBezTo>
                    <a:pt x="81076" y="419061"/>
                    <a:pt x="105702" y="429577"/>
                    <a:pt x="129082" y="439153"/>
                  </a:cubicBezTo>
                  <a:cubicBezTo>
                    <a:pt x="226098" y="478853"/>
                    <a:pt x="276859" y="471931"/>
                    <a:pt x="356463" y="409498"/>
                  </a:cubicBezTo>
                  <a:cubicBezTo>
                    <a:pt x="420293" y="359435"/>
                    <a:pt x="472147" y="293166"/>
                    <a:pt x="468807" y="20772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8" name="Free Form 7">
              <a:extLst>
                <a:ext uri="{FF2B5EF4-FFF2-40B4-BE49-F238E27FC236}">
                  <a16:creationId xmlns:a16="http://schemas.microsoft.com/office/drawing/2014/main" id="{2E006957-5C68-C28A-4FEA-15B2FF7FF93F}"/>
                </a:ext>
              </a:extLst>
            </p:cNvPr>
            <p:cNvSpPr/>
            <p:nvPr/>
          </p:nvSpPr>
          <p:spPr>
            <a:xfrm>
              <a:off x="7481189" y="8109092"/>
              <a:ext cx="639941" cy="587818"/>
            </a:xfrm>
            <a:custGeom>
              <a:avLst/>
              <a:gdLst/>
              <a:ahLst/>
              <a:cxnLst/>
              <a:rect l="0" t="0" r="0" b="0"/>
              <a:pathLst>
                <a:path w="639940" h="587819">
                  <a:moveTo>
                    <a:pt x="619874" y="364845"/>
                  </a:moveTo>
                  <a:cubicBezTo>
                    <a:pt x="624433" y="303644"/>
                    <a:pt x="639940" y="205409"/>
                    <a:pt x="623379" y="147142"/>
                  </a:cubicBezTo>
                  <a:cubicBezTo>
                    <a:pt x="615226" y="118452"/>
                    <a:pt x="589013" y="99161"/>
                    <a:pt x="563854" y="83146"/>
                  </a:cubicBezTo>
                  <a:cubicBezTo>
                    <a:pt x="454977" y="13843"/>
                    <a:pt x="323316" y="0"/>
                    <a:pt x="196659" y="12141"/>
                  </a:cubicBezTo>
                  <a:cubicBezTo>
                    <a:pt x="131114" y="18427"/>
                    <a:pt x="65544" y="24714"/>
                    <a:pt x="0" y="30988"/>
                  </a:cubicBezTo>
                  <a:cubicBezTo>
                    <a:pt x="6146" y="67424"/>
                    <a:pt x="51168" y="82283"/>
                    <a:pt x="71069" y="113423"/>
                  </a:cubicBezTo>
                  <a:cubicBezTo>
                    <a:pt x="82257" y="130924"/>
                    <a:pt x="86131" y="153924"/>
                    <a:pt x="93052" y="173723"/>
                  </a:cubicBezTo>
                  <a:cubicBezTo>
                    <a:pt x="92875" y="173913"/>
                    <a:pt x="92671" y="174078"/>
                    <a:pt x="92494" y="174256"/>
                  </a:cubicBezTo>
                  <a:cubicBezTo>
                    <a:pt x="4356" y="269265"/>
                    <a:pt x="43700" y="364464"/>
                    <a:pt x="116128" y="443001"/>
                  </a:cubicBezTo>
                  <a:cubicBezTo>
                    <a:pt x="167449" y="498652"/>
                    <a:pt x="235369" y="545934"/>
                    <a:pt x="286308" y="578878"/>
                  </a:cubicBezTo>
                  <a:cubicBezTo>
                    <a:pt x="299605" y="587476"/>
                    <a:pt x="316420" y="587819"/>
                    <a:pt x="332244" y="587781"/>
                  </a:cubicBezTo>
                  <a:cubicBezTo>
                    <a:pt x="428625" y="587603"/>
                    <a:pt x="524992" y="584149"/>
                    <a:pt x="621131" y="577405"/>
                  </a:cubicBezTo>
                  <a:cubicBezTo>
                    <a:pt x="609346" y="507352"/>
                    <a:pt x="614591" y="435686"/>
                    <a:pt x="619874" y="364845"/>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9" name="Free Form 8">
              <a:extLst>
                <a:ext uri="{FF2B5EF4-FFF2-40B4-BE49-F238E27FC236}">
                  <a16:creationId xmlns:a16="http://schemas.microsoft.com/office/drawing/2014/main" id="{2C8DD856-7D1F-9529-D739-4F1DF94CB308}"/>
                </a:ext>
              </a:extLst>
            </p:cNvPr>
            <p:cNvSpPr/>
            <p:nvPr/>
          </p:nvSpPr>
          <p:spPr>
            <a:xfrm>
              <a:off x="13861503" y="4396668"/>
              <a:ext cx="13412" cy="1956"/>
            </a:xfrm>
            <a:custGeom>
              <a:avLst/>
              <a:gdLst/>
              <a:ahLst/>
              <a:cxnLst/>
              <a:rect l="0" t="0" r="0" b="0"/>
              <a:pathLst>
                <a:path w="13411" h="1955">
                  <a:moveTo>
                    <a:pt x="0" y="774"/>
                  </a:moveTo>
                  <a:cubicBezTo>
                    <a:pt x="4724" y="1485"/>
                    <a:pt x="9258" y="1955"/>
                    <a:pt x="13411" y="1955"/>
                  </a:cubicBezTo>
                  <a:cubicBezTo>
                    <a:pt x="9258" y="76"/>
                    <a:pt x="4711" y="0"/>
                    <a:pt x="0" y="774"/>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0" name="Free Form 9">
              <a:extLst>
                <a:ext uri="{FF2B5EF4-FFF2-40B4-BE49-F238E27FC236}">
                  <a16:creationId xmlns:a16="http://schemas.microsoft.com/office/drawing/2014/main" id="{B0D37F31-BCCC-19F7-7737-E76BF1FD7C07}"/>
                </a:ext>
              </a:extLst>
            </p:cNvPr>
            <p:cNvSpPr/>
            <p:nvPr/>
          </p:nvSpPr>
          <p:spPr>
            <a:xfrm>
              <a:off x="15162864" y="8765447"/>
              <a:ext cx="4927" cy="13424"/>
            </a:xfrm>
            <a:custGeom>
              <a:avLst/>
              <a:gdLst/>
              <a:ahLst/>
              <a:cxnLst/>
              <a:rect l="0" t="0" r="0" b="0"/>
              <a:pathLst>
                <a:path w="4927" h="13423">
                  <a:moveTo>
                    <a:pt x="0" y="13423"/>
                  </a:moveTo>
                  <a:cubicBezTo>
                    <a:pt x="2286" y="9055"/>
                    <a:pt x="3924" y="4571"/>
                    <a:pt x="4927" y="0"/>
                  </a:cubicBezTo>
                  <a:cubicBezTo>
                    <a:pt x="3251" y="4457"/>
                    <a:pt x="1600" y="8928"/>
                    <a:pt x="0" y="1342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1" name="Free Form 10">
              <a:extLst>
                <a:ext uri="{FF2B5EF4-FFF2-40B4-BE49-F238E27FC236}">
                  <a16:creationId xmlns:a16="http://schemas.microsoft.com/office/drawing/2014/main" id="{98F4105F-BB93-0358-D08B-1E9789795998}"/>
                </a:ext>
              </a:extLst>
            </p:cNvPr>
            <p:cNvSpPr/>
            <p:nvPr/>
          </p:nvSpPr>
          <p:spPr>
            <a:xfrm>
              <a:off x="8222030" y="6637021"/>
              <a:ext cx="38646" cy="26771"/>
            </a:xfrm>
            <a:custGeom>
              <a:avLst/>
              <a:gdLst/>
              <a:ahLst/>
              <a:cxnLst/>
              <a:rect l="0" t="0" r="0" b="0"/>
              <a:pathLst>
                <a:path w="38646" h="26771">
                  <a:moveTo>
                    <a:pt x="114" y="24561"/>
                  </a:moveTo>
                  <a:cubicBezTo>
                    <a:pt x="88" y="25298"/>
                    <a:pt x="63" y="26034"/>
                    <a:pt x="0" y="26771"/>
                  </a:cubicBezTo>
                  <a:lnTo>
                    <a:pt x="38646" y="0"/>
                  </a:lnTo>
                  <a:cubicBezTo>
                    <a:pt x="25488" y="7785"/>
                    <a:pt x="12623" y="15951"/>
                    <a:pt x="114" y="2456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2" name="Free Form 11">
              <a:extLst>
                <a:ext uri="{FF2B5EF4-FFF2-40B4-BE49-F238E27FC236}">
                  <a16:creationId xmlns:a16="http://schemas.microsoft.com/office/drawing/2014/main" id="{A28CD7E3-21CA-CF14-6A50-79B4CCE96870}"/>
                </a:ext>
              </a:extLst>
            </p:cNvPr>
            <p:cNvSpPr/>
            <p:nvPr/>
          </p:nvSpPr>
          <p:spPr>
            <a:xfrm>
              <a:off x="7650431" y="5270968"/>
              <a:ext cx="725564" cy="1390612"/>
            </a:xfrm>
            <a:custGeom>
              <a:avLst/>
              <a:gdLst/>
              <a:ahLst/>
              <a:cxnLst/>
              <a:rect l="0" t="0" r="0" b="0"/>
              <a:pathLst>
                <a:path w="725563" h="1390611">
                  <a:moveTo>
                    <a:pt x="725563" y="1286179"/>
                  </a:moveTo>
                  <a:cubicBezTo>
                    <a:pt x="719340" y="1279525"/>
                    <a:pt x="715098" y="1271041"/>
                    <a:pt x="711187" y="1262697"/>
                  </a:cubicBezTo>
                  <a:cubicBezTo>
                    <a:pt x="679703" y="1195755"/>
                    <a:pt x="656386" y="1126959"/>
                    <a:pt x="625195" y="1060996"/>
                  </a:cubicBezTo>
                  <a:cubicBezTo>
                    <a:pt x="614781" y="1038974"/>
                    <a:pt x="600849" y="1018438"/>
                    <a:pt x="593902" y="995095"/>
                  </a:cubicBezTo>
                  <a:cubicBezTo>
                    <a:pt x="579577" y="946848"/>
                    <a:pt x="597103" y="895540"/>
                    <a:pt x="614451" y="848309"/>
                  </a:cubicBezTo>
                  <a:cubicBezTo>
                    <a:pt x="555142" y="882497"/>
                    <a:pt x="502424" y="848741"/>
                    <a:pt x="480529" y="784745"/>
                  </a:cubicBezTo>
                  <a:cubicBezTo>
                    <a:pt x="432193" y="643458"/>
                    <a:pt x="543598" y="507555"/>
                    <a:pt x="492912" y="357301"/>
                  </a:cubicBezTo>
                  <a:cubicBezTo>
                    <a:pt x="479196" y="316610"/>
                    <a:pt x="456387" y="279717"/>
                    <a:pt x="433755" y="243217"/>
                  </a:cubicBezTo>
                  <a:cubicBezTo>
                    <a:pt x="385292" y="164998"/>
                    <a:pt x="333349" y="32397"/>
                    <a:pt x="233121" y="11417"/>
                  </a:cubicBezTo>
                  <a:cubicBezTo>
                    <a:pt x="178638" y="0"/>
                    <a:pt x="118668" y="20307"/>
                    <a:pt x="82334" y="62471"/>
                  </a:cubicBezTo>
                  <a:cubicBezTo>
                    <a:pt x="47142" y="103289"/>
                    <a:pt x="35471" y="158737"/>
                    <a:pt x="25006" y="211607"/>
                  </a:cubicBezTo>
                  <a:cubicBezTo>
                    <a:pt x="1308" y="331419"/>
                    <a:pt x="0" y="467436"/>
                    <a:pt x="47523" y="581850"/>
                  </a:cubicBezTo>
                  <a:cubicBezTo>
                    <a:pt x="95110" y="696404"/>
                    <a:pt x="227088" y="815822"/>
                    <a:pt x="357555" y="794016"/>
                  </a:cubicBezTo>
                  <a:cubicBezTo>
                    <a:pt x="368122" y="820267"/>
                    <a:pt x="378688" y="846531"/>
                    <a:pt x="389254" y="872769"/>
                  </a:cubicBezTo>
                  <a:cubicBezTo>
                    <a:pt x="405244" y="912469"/>
                    <a:pt x="334251" y="902169"/>
                    <a:pt x="316014" y="929068"/>
                  </a:cubicBezTo>
                  <a:cubicBezTo>
                    <a:pt x="292239" y="964133"/>
                    <a:pt x="320878" y="1057681"/>
                    <a:pt x="326847" y="1095806"/>
                  </a:cubicBezTo>
                  <a:cubicBezTo>
                    <a:pt x="332206" y="1129995"/>
                    <a:pt x="340321" y="1167104"/>
                    <a:pt x="367385" y="1188656"/>
                  </a:cubicBezTo>
                  <a:cubicBezTo>
                    <a:pt x="395617" y="1211122"/>
                    <a:pt x="436740" y="1210170"/>
                    <a:pt x="466521" y="1230566"/>
                  </a:cubicBezTo>
                  <a:cubicBezTo>
                    <a:pt x="483057" y="1241894"/>
                    <a:pt x="494715" y="1258887"/>
                    <a:pt x="505967" y="1275486"/>
                  </a:cubicBezTo>
                  <a:cubicBezTo>
                    <a:pt x="530212" y="1311224"/>
                    <a:pt x="573277" y="1352143"/>
                    <a:pt x="571715" y="1390611"/>
                  </a:cubicBezTo>
                  <a:cubicBezTo>
                    <a:pt x="584225" y="1382001"/>
                    <a:pt x="597090" y="1373847"/>
                    <a:pt x="610234" y="136606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3" name="Free Form 12">
              <a:extLst>
                <a:ext uri="{FF2B5EF4-FFF2-40B4-BE49-F238E27FC236}">
                  <a16:creationId xmlns:a16="http://schemas.microsoft.com/office/drawing/2014/main" id="{E99144EC-A258-EAB0-CFDB-F12F5FC354A4}"/>
                </a:ext>
              </a:extLst>
            </p:cNvPr>
            <p:cNvSpPr/>
            <p:nvPr/>
          </p:nvSpPr>
          <p:spPr>
            <a:xfrm>
              <a:off x="8183190" y="6661586"/>
              <a:ext cx="38951" cy="29109"/>
            </a:xfrm>
            <a:custGeom>
              <a:avLst/>
              <a:gdLst/>
              <a:ahLst/>
              <a:cxnLst/>
              <a:rect l="0" t="0" r="0" b="0"/>
              <a:pathLst>
                <a:path w="38950" h="29108">
                  <a:moveTo>
                    <a:pt x="0" y="29108"/>
                  </a:moveTo>
                  <a:lnTo>
                    <a:pt x="38836" y="2209"/>
                  </a:lnTo>
                  <a:cubicBezTo>
                    <a:pt x="38900" y="1473"/>
                    <a:pt x="38925" y="736"/>
                    <a:pt x="38950" y="0"/>
                  </a:cubicBezTo>
                  <a:cubicBezTo>
                    <a:pt x="25565" y="9207"/>
                    <a:pt x="12496" y="18796"/>
                    <a:pt x="0" y="29108"/>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4" name="Free Form 13">
              <a:extLst>
                <a:ext uri="{FF2B5EF4-FFF2-40B4-BE49-F238E27FC236}">
                  <a16:creationId xmlns:a16="http://schemas.microsoft.com/office/drawing/2014/main" id="{678D09A4-9157-FA7A-C0CD-272BD8A3F6A9}"/>
                </a:ext>
              </a:extLst>
            </p:cNvPr>
            <p:cNvSpPr/>
            <p:nvPr/>
          </p:nvSpPr>
          <p:spPr>
            <a:xfrm>
              <a:off x="8375994" y="6536968"/>
              <a:ext cx="43853" cy="33451"/>
            </a:xfrm>
            <a:custGeom>
              <a:avLst/>
              <a:gdLst/>
              <a:ahLst/>
              <a:cxnLst/>
              <a:rect l="0" t="0" r="0" b="0"/>
              <a:pathLst>
                <a:path w="43853" h="33451">
                  <a:moveTo>
                    <a:pt x="35471" y="25907"/>
                  </a:moveTo>
                  <a:cubicBezTo>
                    <a:pt x="43853" y="18376"/>
                    <a:pt x="40373" y="914"/>
                    <a:pt x="29133" y="0"/>
                  </a:cubicBezTo>
                  <a:lnTo>
                    <a:pt x="0" y="20180"/>
                  </a:lnTo>
                  <a:cubicBezTo>
                    <a:pt x="1397" y="21666"/>
                    <a:pt x="2768" y="23177"/>
                    <a:pt x="4381" y="24447"/>
                  </a:cubicBezTo>
                  <a:cubicBezTo>
                    <a:pt x="13258" y="31407"/>
                    <a:pt x="27089" y="33451"/>
                    <a:pt x="35471" y="25907"/>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5" name="Free Form 14">
              <a:extLst>
                <a:ext uri="{FF2B5EF4-FFF2-40B4-BE49-F238E27FC236}">
                  <a16:creationId xmlns:a16="http://schemas.microsoft.com/office/drawing/2014/main" id="{ECBCE19B-4311-4D0A-BB47-354D0E0CFCCB}"/>
                </a:ext>
              </a:extLst>
            </p:cNvPr>
            <p:cNvSpPr/>
            <p:nvPr/>
          </p:nvSpPr>
          <p:spPr>
            <a:xfrm>
              <a:off x="14965051" y="8323130"/>
              <a:ext cx="827646" cy="593827"/>
            </a:xfrm>
            <a:custGeom>
              <a:avLst/>
              <a:gdLst/>
              <a:ahLst/>
              <a:cxnLst/>
              <a:rect l="0" t="0" r="0" b="0"/>
              <a:pathLst>
                <a:path w="827646" h="593826">
                  <a:moveTo>
                    <a:pt x="292785" y="478205"/>
                  </a:moveTo>
                  <a:cubicBezTo>
                    <a:pt x="315036" y="503567"/>
                    <a:pt x="333006" y="532955"/>
                    <a:pt x="358762" y="554723"/>
                  </a:cubicBezTo>
                  <a:cubicBezTo>
                    <a:pt x="389077" y="580351"/>
                    <a:pt x="430530" y="593826"/>
                    <a:pt x="469506" y="586371"/>
                  </a:cubicBezTo>
                  <a:cubicBezTo>
                    <a:pt x="563460" y="568401"/>
                    <a:pt x="590169" y="441312"/>
                    <a:pt x="699033" y="428828"/>
                  </a:cubicBezTo>
                  <a:cubicBezTo>
                    <a:pt x="706551" y="427964"/>
                    <a:pt x="715098" y="427189"/>
                    <a:pt x="719709" y="421195"/>
                  </a:cubicBezTo>
                  <a:cubicBezTo>
                    <a:pt x="725081" y="414223"/>
                    <a:pt x="722160" y="404329"/>
                    <a:pt x="721309" y="395566"/>
                  </a:cubicBezTo>
                  <a:cubicBezTo>
                    <a:pt x="715606" y="336283"/>
                    <a:pt x="809028" y="313423"/>
                    <a:pt x="821537" y="255168"/>
                  </a:cubicBezTo>
                  <a:cubicBezTo>
                    <a:pt x="827646" y="226682"/>
                    <a:pt x="810856" y="196646"/>
                    <a:pt x="786231" y="181089"/>
                  </a:cubicBezTo>
                  <a:cubicBezTo>
                    <a:pt x="745782" y="155549"/>
                    <a:pt x="704811" y="177380"/>
                    <a:pt x="664895" y="164490"/>
                  </a:cubicBezTo>
                  <a:cubicBezTo>
                    <a:pt x="639889" y="156413"/>
                    <a:pt x="599452" y="119786"/>
                    <a:pt x="582231" y="98539"/>
                  </a:cubicBezTo>
                  <a:cubicBezTo>
                    <a:pt x="561568" y="73075"/>
                    <a:pt x="538949" y="44196"/>
                    <a:pt x="506437" y="39890"/>
                  </a:cubicBezTo>
                  <a:cubicBezTo>
                    <a:pt x="461937" y="34010"/>
                    <a:pt x="427418" y="78206"/>
                    <a:pt x="385140" y="74612"/>
                  </a:cubicBezTo>
                  <a:cubicBezTo>
                    <a:pt x="349084" y="71564"/>
                    <a:pt x="323164" y="34861"/>
                    <a:pt x="289864" y="19278"/>
                  </a:cubicBezTo>
                  <a:cubicBezTo>
                    <a:pt x="261378" y="5956"/>
                    <a:pt x="222821" y="0"/>
                    <a:pt x="202361" y="23875"/>
                  </a:cubicBezTo>
                  <a:cubicBezTo>
                    <a:pt x="187820" y="40830"/>
                    <a:pt x="188899" y="65544"/>
                    <a:pt x="185801" y="87668"/>
                  </a:cubicBezTo>
                  <a:cubicBezTo>
                    <a:pt x="175666" y="160007"/>
                    <a:pt x="0" y="273532"/>
                    <a:pt x="94297" y="346976"/>
                  </a:cubicBezTo>
                  <a:cubicBezTo>
                    <a:pt x="130568" y="375221"/>
                    <a:pt x="204190" y="369824"/>
                    <a:pt x="204304" y="433095"/>
                  </a:cubicBezTo>
                  <a:cubicBezTo>
                    <a:pt x="204304" y="436219"/>
                    <a:pt x="203415" y="439254"/>
                    <a:pt x="202742" y="442315"/>
                  </a:cubicBezTo>
                  <a:cubicBezTo>
                    <a:pt x="204266" y="438289"/>
                    <a:pt x="205600" y="434200"/>
                    <a:pt x="207200" y="430199"/>
                  </a:cubicBezTo>
                  <a:cubicBezTo>
                    <a:pt x="240931" y="430326"/>
                    <a:pt x="270548" y="452856"/>
                    <a:pt x="292785" y="478205"/>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6" name="Free Form 15">
              <a:extLst>
                <a:ext uri="{FF2B5EF4-FFF2-40B4-BE49-F238E27FC236}">
                  <a16:creationId xmlns:a16="http://schemas.microsoft.com/office/drawing/2014/main" id="{B59EA396-A31F-4C01-B6E1-83FD1B10326F}"/>
                </a:ext>
              </a:extLst>
            </p:cNvPr>
            <p:cNvSpPr/>
            <p:nvPr/>
          </p:nvSpPr>
          <p:spPr>
            <a:xfrm>
              <a:off x="11345557" y="3162197"/>
              <a:ext cx="312941" cy="459143"/>
            </a:xfrm>
            <a:custGeom>
              <a:avLst/>
              <a:gdLst/>
              <a:ahLst/>
              <a:cxnLst/>
              <a:rect l="0" t="0" r="0" b="0"/>
              <a:pathLst>
                <a:path w="312940" h="459143">
                  <a:moveTo>
                    <a:pt x="95250" y="253110"/>
                  </a:moveTo>
                  <a:cubicBezTo>
                    <a:pt x="166814" y="320344"/>
                    <a:pt x="252831" y="375373"/>
                    <a:pt x="304025" y="459143"/>
                  </a:cubicBezTo>
                  <a:cubicBezTo>
                    <a:pt x="307124" y="458469"/>
                    <a:pt x="309918" y="457174"/>
                    <a:pt x="312940" y="456310"/>
                  </a:cubicBezTo>
                  <a:cubicBezTo>
                    <a:pt x="311416" y="437718"/>
                    <a:pt x="309562" y="419595"/>
                    <a:pt x="306489" y="402716"/>
                  </a:cubicBezTo>
                  <a:cubicBezTo>
                    <a:pt x="292607" y="326758"/>
                    <a:pt x="257238" y="256730"/>
                    <a:pt x="222300" y="187896"/>
                  </a:cubicBezTo>
                  <a:cubicBezTo>
                    <a:pt x="166014" y="77076"/>
                    <a:pt x="82715" y="0"/>
                    <a:pt x="0" y="124371"/>
                  </a:cubicBezTo>
                  <a:cubicBezTo>
                    <a:pt x="21234" y="172529"/>
                    <a:pt x="56718" y="216903"/>
                    <a:pt x="95250" y="25311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7" name="Free Form 16">
              <a:extLst>
                <a:ext uri="{FF2B5EF4-FFF2-40B4-BE49-F238E27FC236}">
                  <a16:creationId xmlns:a16="http://schemas.microsoft.com/office/drawing/2014/main" id="{8B872BED-D9F2-1735-3D36-7CDD17B1FD7D}"/>
                </a:ext>
              </a:extLst>
            </p:cNvPr>
            <p:cNvSpPr/>
            <p:nvPr/>
          </p:nvSpPr>
          <p:spPr>
            <a:xfrm>
              <a:off x="10442172" y="9826003"/>
              <a:ext cx="227432" cy="131445"/>
            </a:xfrm>
            <a:custGeom>
              <a:avLst/>
              <a:gdLst/>
              <a:ahLst/>
              <a:cxnLst/>
              <a:rect l="0" t="0" r="0" b="0"/>
              <a:pathLst>
                <a:path w="227431" h="131445">
                  <a:moveTo>
                    <a:pt x="227431" y="102628"/>
                  </a:moveTo>
                  <a:cubicBezTo>
                    <a:pt x="219011" y="102577"/>
                    <a:pt x="210591" y="104749"/>
                    <a:pt x="203238" y="108877"/>
                  </a:cubicBezTo>
                  <a:lnTo>
                    <a:pt x="0" y="0"/>
                  </a:lnTo>
                  <a:cubicBezTo>
                    <a:pt x="28663" y="22720"/>
                    <a:pt x="63246" y="40030"/>
                    <a:pt x="92125" y="59651"/>
                  </a:cubicBezTo>
                  <a:cubicBezTo>
                    <a:pt x="129908" y="85318"/>
                    <a:pt x="190296" y="100507"/>
                    <a:pt x="224548" y="131445"/>
                  </a:cubicBezTo>
                  <a:cubicBezTo>
                    <a:pt x="221310" y="121881"/>
                    <a:pt x="221716" y="111010"/>
                    <a:pt x="227431" y="102628"/>
                  </a:cubicBezTo>
                  <a:close/>
                </a:path>
              </a:pathLst>
            </a:custGeom>
            <a:solidFill>
              <a:srgbClr val="4747E2">
                <a:alpha val="100000"/>
              </a:srgbClr>
            </a:solidFill>
            <a:ln w="12700" cap="flat" cmpd="sng">
              <a:noFill/>
              <a:prstDash val="solid"/>
              <a:miter lim="800000"/>
            </a:ln>
          </p:spPr>
          <p:txBody>
            <a:bodyPr anchor="ctr">
              <a:spAutoFit/>
            </a:bodyPr>
            <a:lstStyle/>
            <a:p>
              <a:pPr algn="ctr"/>
              <a:endParaRPr lang="en-US"/>
            </a:p>
          </p:txBody>
        </p:sp>
        <p:sp>
          <p:nvSpPr>
            <p:cNvPr id="38" name="Free Form 17">
              <a:extLst>
                <a:ext uri="{FF2B5EF4-FFF2-40B4-BE49-F238E27FC236}">
                  <a16:creationId xmlns:a16="http://schemas.microsoft.com/office/drawing/2014/main" id="{0A174449-BC7B-5764-5CA5-0EE1C5854076}"/>
                </a:ext>
              </a:extLst>
            </p:cNvPr>
            <p:cNvSpPr/>
            <p:nvPr/>
          </p:nvSpPr>
          <p:spPr>
            <a:xfrm>
              <a:off x="8098674" y="2771245"/>
              <a:ext cx="8225638" cy="8524253"/>
            </a:xfrm>
            <a:custGeom>
              <a:avLst/>
              <a:gdLst/>
              <a:ahLst/>
              <a:cxnLst/>
              <a:rect l="0" t="0" r="0" b="0"/>
              <a:pathLst>
                <a:path w="8225637" h="8524252">
                  <a:moveTo>
                    <a:pt x="8222894" y="6867842"/>
                  </a:moveTo>
                  <a:cubicBezTo>
                    <a:pt x="8216836" y="6856704"/>
                    <a:pt x="8117649" y="6827951"/>
                    <a:pt x="8101647" y="6819569"/>
                  </a:cubicBezTo>
                  <a:cubicBezTo>
                    <a:pt x="8083956" y="6810311"/>
                    <a:pt x="8065414" y="6800824"/>
                    <a:pt x="8045437" y="6800519"/>
                  </a:cubicBezTo>
                  <a:cubicBezTo>
                    <a:pt x="7944180" y="6798932"/>
                    <a:pt x="7811592" y="7092911"/>
                    <a:pt x="7764576" y="7167511"/>
                  </a:cubicBezTo>
                  <a:cubicBezTo>
                    <a:pt x="7704747" y="7262469"/>
                    <a:pt x="7644904" y="7357427"/>
                    <a:pt x="7585075" y="7452372"/>
                  </a:cubicBezTo>
                  <a:lnTo>
                    <a:pt x="7310678" y="6658305"/>
                  </a:lnTo>
                  <a:cubicBezTo>
                    <a:pt x="7254976" y="6497269"/>
                    <a:pt x="7026833" y="6476834"/>
                    <a:pt x="7020801" y="6283350"/>
                  </a:cubicBezTo>
                  <a:cubicBezTo>
                    <a:pt x="7017880" y="6189802"/>
                    <a:pt x="7032840" y="6095809"/>
                    <a:pt x="7064184" y="6007620"/>
                  </a:cubicBezTo>
                  <a:cubicBezTo>
                    <a:pt x="7049134" y="6036360"/>
                    <a:pt x="7010082" y="6060605"/>
                    <a:pt x="6987870" y="6076200"/>
                  </a:cubicBezTo>
                  <a:cubicBezTo>
                    <a:pt x="6944271" y="6106858"/>
                    <a:pt x="6905358" y="6137376"/>
                    <a:pt x="6862025" y="6092647"/>
                  </a:cubicBezTo>
                  <a:cubicBezTo>
                    <a:pt x="6800850" y="6029528"/>
                    <a:pt x="6834822" y="5869901"/>
                    <a:pt x="6834822" y="5791136"/>
                  </a:cubicBezTo>
                  <a:lnTo>
                    <a:pt x="6834822" y="4973828"/>
                  </a:lnTo>
                  <a:lnTo>
                    <a:pt x="6834822" y="4556582"/>
                  </a:lnTo>
                  <a:cubicBezTo>
                    <a:pt x="6834962" y="4506315"/>
                    <a:pt x="6869645" y="4398695"/>
                    <a:pt x="6811517" y="4371505"/>
                  </a:cubicBezTo>
                  <a:cubicBezTo>
                    <a:pt x="6760844" y="4347806"/>
                    <a:pt x="6588785" y="4468787"/>
                    <a:pt x="6549707" y="4499686"/>
                  </a:cubicBezTo>
                  <a:cubicBezTo>
                    <a:pt x="6507048" y="4533404"/>
                    <a:pt x="6451600" y="4574946"/>
                    <a:pt x="6404686" y="4547425"/>
                  </a:cubicBezTo>
                  <a:cubicBezTo>
                    <a:pt x="6371196" y="4527791"/>
                    <a:pt x="6364071" y="4483227"/>
                    <a:pt x="6361201" y="4444504"/>
                  </a:cubicBezTo>
                  <a:cubicBezTo>
                    <a:pt x="6353759" y="4343882"/>
                    <a:pt x="6351092" y="4242904"/>
                    <a:pt x="6353200" y="4142041"/>
                  </a:cubicBezTo>
                  <a:cubicBezTo>
                    <a:pt x="6222834" y="4141165"/>
                    <a:pt x="6198666" y="4159402"/>
                    <a:pt x="6240005" y="4052087"/>
                  </a:cubicBezTo>
                  <a:cubicBezTo>
                    <a:pt x="6277711" y="3954183"/>
                    <a:pt x="6255156" y="3835361"/>
                    <a:pt x="6295771" y="3741864"/>
                  </a:cubicBezTo>
                  <a:cubicBezTo>
                    <a:pt x="6337198" y="3646500"/>
                    <a:pt x="6406019" y="3680866"/>
                    <a:pt x="6491185" y="3634016"/>
                  </a:cubicBezTo>
                  <a:cubicBezTo>
                    <a:pt x="6569544" y="3590861"/>
                    <a:pt x="6585902" y="3522459"/>
                    <a:pt x="6587540" y="3443008"/>
                  </a:cubicBezTo>
                  <a:cubicBezTo>
                    <a:pt x="6589369" y="3354260"/>
                    <a:pt x="6647091" y="3226231"/>
                    <a:pt x="6582562" y="3149282"/>
                  </a:cubicBezTo>
                  <a:cubicBezTo>
                    <a:pt x="6527050" y="3083064"/>
                    <a:pt x="6419380" y="3104464"/>
                    <a:pt x="6344462" y="3147491"/>
                  </a:cubicBezTo>
                  <a:cubicBezTo>
                    <a:pt x="6270764" y="3189820"/>
                    <a:pt x="6159030" y="3254298"/>
                    <a:pt x="6109639" y="3326091"/>
                  </a:cubicBezTo>
                  <a:cubicBezTo>
                    <a:pt x="6054661" y="3406038"/>
                    <a:pt x="6190538" y="3598659"/>
                    <a:pt x="6090348" y="3655225"/>
                  </a:cubicBezTo>
                  <a:cubicBezTo>
                    <a:pt x="6078080" y="3662159"/>
                    <a:pt x="6063322" y="3662413"/>
                    <a:pt x="6049581" y="3665448"/>
                  </a:cubicBezTo>
                  <a:cubicBezTo>
                    <a:pt x="5937389" y="3690226"/>
                    <a:pt x="5936945" y="3872433"/>
                    <a:pt x="5831852" y="3918851"/>
                  </a:cubicBezTo>
                  <a:cubicBezTo>
                    <a:pt x="5822416" y="3923017"/>
                    <a:pt x="5811608" y="3925874"/>
                    <a:pt x="5801867" y="3922458"/>
                  </a:cubicBezTo>
                  <a:cubicBezTo>
                    <a:pt x="5787161" y="3917315"/>
                    <a:pt x="5780671" y="3900360"/>
                    <a:pt x="5777268" y="3885158"/>
                  </a:cubicBezTo>
                  <a:cubicBezTo>
                    <a:pt x="5759856" y="3807117"/>
                    <a:pt x="5776340" y="3725303"/>
                    <a:pt x="5766181" y="3645992"/>
                  </a:cubicBezTo>
                  <a:cubicBezTo>
                    <a:pt x="5756617" y="3571392"/>
                    <a:pt x="5722810" y="3500094"/>
                    <a:pt x="5671083" y="3445497"/>
                  </a:cubicBezTo>
                  <a:cubicBezTo>
                    <a:pt x="5642622" y="3415436"/>
                    <a:pt x="5605818" y="3389274"/>
                    <a:pt x="5564416" y="3388639"/>
                  </a:cubicBezTo>
                  <a:cubicBezTo>
                    <a:pt x="5521553" y="3387991"/>
                    <a:pt x="5483682" y="3414318"/>
                    <a:pt x="5447728" y="3437661"/>
                  </a:cubicBezTo>
                  <a:cubicBezTo>
                    <a:pt x="5320753" y="3520033"/>
                    <a:pt x="5177713" y="3577501"/>
                    <a:pt x="5029034" y="3605847"/>
                  </a:cubicBezTo>
                  <a:cubicBezTo>
                    <a:pt x="4975275" y="3616109"/>
                    <a:pt x="4915763" y="3615232"/>
                    <a:pt x="4892751" y="3556863"/>
                  </a:cubicBezTo>
                  <a:cubicBezTo>
                    <a:pt x="4876558" y="3515791"/>
                    <a:pt x="4898186" y="3474008"/>
                    <a:pt x="4885461" y="3432606"/>
                  </a:cubicBezTo>
                  <a:cubicBezTo>
                    <a:pt x="4867148" y="3373031"/>
                    <a:pt x="4820208" y="3313226"/>
                    <a:pt x="4792040" y="3257194"/>
                  </a:cubicBezTo>
                  <a:cubicBezTo>
                    <a:pt x="4763350" y="3200133"/>
                    <a:pt x="4736261" y="3142272"/>
                    <a:pt x="4710811" y="3083686"/>
                  </a:cubicBezTo>
                  <a:cubicBezTo>
                    <a:pt x="4679734" y="3012198"/>
                    <a:pt x="4650765" y="2939008"/>
                    <a:pt x="4606607" y="2874759"/>
                  </a:cubicBezTo>
                  <a:cubicBezTo>
                    <a:pt x="4572800" y="2825572"/>
                    <a:pt x="4528972" y="2781350"/>
                    <a:pt x="4475276" y="2754223"/>
                  </a:cubicBezTo>
                  <a:cubicBezTo>
                    <a:pt x="4421187" y="2726893"/>
                    <a:pt x="4393679" y="2718904"/>
                    <a:pt x="4383036" y="2652229"/>
                  </a:cubicBezTo>
                  <a:cubicBezTo>
                    <a:pt x="4364850" y="2538298"/>
                    <a:pt x="4347184" y="2418448"/>
                    <a:pt x="4386910" y="2310142"/>
                  </a:cubicBezTo>
                  <a:cubicBezTo>
                    <a:pt x="4405274" y="2260092"/>
                    <a:pt x="4435297" y="2214676"/>
                    <a:pt x="4450613" y="2163610"/>
                  </a:cubicBezTo>
                  <a:cubicBezTo>
                    <a:pt x="4472978" y="2089035"/>
                    <a:pt x="4426115" y="2054250"/>
                    <a:pt x="4422089" y="1991067"/>
                  </a:cubicBezTo>
                  <a:cubicBezTo>
                    <a:pt x="4417352" y="1916455"/>
                    <a:pt x="4473917" y="1808429"/>
                    <a:pt x="4509909" y="1745615"/>
                  </a:cubicBezTo>
                  <a:cubicBezTo>
                    <a:pt x="4571314" y="1638439"/>
                    <a:pt x="4678260" y="1548295"/>
                    <a:pt x="4762004" y="1456931"/>
                  </a:cubicBezTo>
                  <a:cubicBezTo>
                    <a:pt x="4762004" y="1456931"/>
                    <a:pt x="5706973" y="610717"/>
                    <a:pt x="5711825" y="606374"/>
                  </a:cubicBezTo>
                  <a:cubicBezTo>
                    <a:pt x="5740019" y="581126"/>
                    <a:pt x="5766536" y="501840"/>
                    <a:pt x="5779515" y="465721"/>
                  </a:cubicBezTo>
                  <a:cubicBezTo>
                    <a:pt x="5814783" y="367538"/>
                    <a:pt x="5747219" y="299605"/>
                    <a:pt x="5676303" y="241604"/>
                  </a:cubicBezTo>
                  <a:cubicBezTo>
                    <a:pt x="5623420" y="198374"/>
                    <a:pt x="5592521" y="198666"/>
                    <a:pt x="5525922" y="193878"/>
                  </a:cubicBezTo>
                  <a:cubicBezTo>
                    <a:pt x="5386578" y="183883"/>
                    <a:pt x="5247208" y="173888"/>
                    <a:pt x="5107863" y="163880"/>
                  </a:cubicBezTo>
                  <a:cubicBezTo>
                    <a:pt x="4888750" y="148145"/>
                    <a:pt x="4669637" y="132410"/>
                    <a:pt x="4450537" y="116687"/>
                  </a:cubicBezTo>
                  <a:cubicBezTo>
                    <a:pt x="4450410" y="116674"/>
                    <a:pt x="4196943" y="92468"/>
                    <a:pt x="4196943" y="92468"/>
                  </a:cubicBezTo>
                  <a:cubicBezTo>
                    <a:pt x="4196943" y="92468"/>
                    <a:pt x="3983443" y="19646"/>
                    <a:pt x="3983431" y="19646"/>
                  </a:cubicBezTo>
                  <a:cubicBezTo>
                    <a:pt x="3925798" y="0"/>
                    <a:pt x="3762425" y="69926"/>
                    <a:pt x="3696931" y="78486"/>
                  </a:cubicBezTo>
                  <a:cubicBezTo>
                    <a:pt x="3620300" y="88493"/>
                    <a:pt x="3543261" y="64287"/>
                    <a:pt x="3489909" y="103797"/>
                  </a:cubicBezTo>
                  <a:cubicBezTo>
                    <a:pt x="3406101" y="165836"/>
                    <a:pt x="3255759" y="279552"/>
                    <a:pt x="3231159" y="385864"/>
                  </a:cubicBezTo>
                  <a:cubicBezTo>
                    <a:pt x="3220935" y="430009"/>
                    <a:pt x="3228695" y="474052"/>
                    <a:pt x="3246881" y="515327"/>
                  </a:cubicBezTo>
                  <a:cubicBezTo>
                    <a:pt x="3329597" y="390944"/>
                    <a:pt x="3412896" y="468020"/>
                    <a:pt x="3469182" y="578853"/>
                  </a:cubicBezTo>
                  <a:cubicBezTo>
                    <a:pt x="3504120" y="647674"/>
                    <a:pt x="3539490" y="717702"/>
                    <a:pt x="3553371" y="793673"/>
                  </a:cubicBezTo>
                  <a:cubicBezTo>
                    <a:pt x="3556444" y="810539"/>
                    <a:pt x="3558298" y="828675"/>
                    <a:pt x="3559822" y="847267"/>
                  </a:cubicBezTo>
                  <a:cubicBezTo>
                    <a:pt x="3633177" y="826528"/>
                    <a:pt x="3683025" y="757694"/>
                    <a:pt x="3725595" y="693356"/>
                  </a:cubicBezTo>
                  <a:cubicBezTo>
                    <a:pt x="3753713" y="650849"/>
                    <a:pt x="3782339" y="607212"/>
                    <a:pt x="3794264" y="557669"/>
                  </a:cubicBezTo>
                  <a:cubicBezTo>
                    <a:pt x="3814140" y="475119"/>
                    <a:pt x="3797249" y="390144"/>
                    <a:pt x="3770795" y="312115"/>
                  </a:cubicBezTo>
                  <a:cubicBezTo>
                    <a:pt x="3749865" y="250393"/>
                    <a:pt x="3711206" y="182803"/>
                    <a:pt x="3803967" y="189306"/>
                  </a:cubicBezTo>
                  <a:cubicBezTo>
                    <a:pt x="3931780" y="198259"/>
                    <a:pt x="4025836" y="370700"/>
                    <a:pt x="4167644" y="300113"/>
                  </a:cubicBezTo>
                  <a:cubicBezTo>
                    <a:pt x="4192193" y="287858"/>
                    <a:pt x="4203395" y="255879"/>
                    <a:pt x="4229366" y="247573"/>
                  </a:cubicBezTo>
                  <a:cubicBezTo>
                    <a:pt x="4239056" y="244487"/>
                    <a:pt x="4249483" y="245224"/>
                    <a:pt x="4259630" y="245999"/>
                  </a:cubicBezTo>
                  <a:cubicBezTo>
                    <a:pt x="4293717" y="248589"/>
                    <a:pt x="4327791" y="251193"/>
                    <a:pt x="4361865" y="253784"/>
                  </a:cubicBezTo>
                  <a:cubicBezTo>
                    <a:pt x="4323600" y="322846"/>
                    <a:pt x="4287177" y="395935"/>
                    <a:pt x="4242193" y="460908"/>
                  </a:cubicBezTo>
                  <a:cubicBezTo>
                    <a:pt x="4212729" y="503427"/>
                    <a:pt x="4172381" y="522071"/>
                    <a:pt x="4209072" y="556793"/>
                  </a:cubicBezTo>
                  <a:cubicBezTo>
                    <a:pt x="4240720" y="586765"/>
                    <a:pt x="4392701" y="582015"/>
                    <a:pt x="4438129" y="588251"/>
                  </a:cubicBezTo>
                  <a:cubicBezTo>
                    <a:pt x="4514735" y="598779"/>
                    <a:pt x="4591354" y="609307"/>
                    <a:pt x="4667961" y="619836"/>
                  </a:cubicBezTo>
                  <a:cubicBezTo>
                    <a:pt x="4602543" y="610844"/>
                    <a:pt x="4495634" y="684009"/>
                    <a:pt x="4436198" y="707440"/>
                  </a:cubicBezTo>
                  <a:cubicBezTo>
                    <a:pt x="4342638" y="744308"/>
                    <a:pt x="4247489" y="777608"/>
                    <a:pt x="4149547" y="800861"/>
                  </a:cubicBezTo>
                  <a:cubicBezTo>
                    <a:pt x="4102734" y="811961"/>
                    <a:pt x="4055376" y="820801"/>
                    <a:pt x="4008970" y="833488"/>
                  </a:cubicBezTo>
                  <a:cubicBezTo>
                    <a:pt x="3859974" y="874293"/>
                    <a:pt x="3735438" y="974090"/>
                    <a:pt x="3592588" y="1029754"/>
                  </a:cubicBezTo>
                  <a:cubicBezTo>
                    <a:pt x="3565817" y="979093"/>
                    <a:pt x="3564978" y="910107"/>
                    <a:pt x="3559822" y="847267"/>
                  </a:cubicBezTo>
                  <a:cubicBezTo>
                    <a:pt x="3556800" y="848118"/>
                    <a:pt x="3554006" y="849414"/>
                    <a:pt x="3550920" y="850099"/>
                  </a:cubicBezTo>
                  <a:cubicBezTo>
                    <a:pt x="3499713" y="766317"/>
                    <a:pt x="3413696" y="711288"/>
                    <a:pt x="3342131" y="644067"/>
                  </a:cubicBezTo>
                  <a:cubicBezTo>
                    <a:pt x="3303612" y="607860"/>
                    <a:pt x="3268116" y="563486"/>
                    <a:pt x="3246881" y="515327"/>
                  </a:cubicBezTo>
                  <a:cubicBezTo>
                    <a:pt x="3245777" y="516991"/>
                    <a:pt x="3244672" y="518299"/>
                    <a:pt x="3243567" y="520039"/>
                  </a:cubicBezTo>
                  <a:cubicBezTo>
                    <a:pt x="3164319" y="644423"/>
                    <a:pt x="3136201" y="810069"/>
                    <a:pt x="3109061" y="952906"/>
                  </a:cubicBezTo>
                  <a:cubicBezTo>
                    <a:pt x="3093618" y="1034237"/>
                    <a:pt x="3106521" y="1101229"/>
                    <a:pt x="3033839" y="1147724"/>
                  </a:cubicBezTo>
                  <a:cubicBezTo>
                    <a:pt x="2953689" y="1199019"/>
                    <a:pt x="2850502" y="1230109"/>
                    <a:pt x="2763875" y="1269034"/>
                  </a:cubicBezTo>
                  <a:cubicBezTo>
                    <a:pt x="2572067" y="1355217"/>
                    <a:pt x="2380246" y="1441411"/>
                    <a:pt x="2188438" y="1527594"/>
                  </a:cubicBezTo>
                  <a:cubicBezTo>
                    <a:pt x="2188438" y="1527606"/>
                    <a:pt x="2138502" y="1615770"/>
                    <a:pt x="2138502" y="1615770"/>
                  </a:cubicBezTo>
                  <a:lnTo>
                    <a:pt x="2011730" y="1904873"/>
                  </a:lnTo>
                  <a:lnTo>
                    <a:pt x="1931695" y="2255126"/>
                  </a:lnTo>
                  <a:lnTo>
                    <a:pt x="1817585" y="2520784"/>
                  </a:lnTo>
                  <a:cubicBezTo>
                    <a:pt x="1769198" y="2657843"/>
                    <a:pt x="1720811" y="2794914"/>
                    <a:pt x="1672437" y="2931972"/>
                  </a:cubicBezTo>
                  <a:cubicBezTo>
                    <a:pt x="1651711" y="2990684"/>
                    <a:pt x="1631442" y="3049562"/>
                    <a:pt x="1610271" y="3108083"/>
                  </a:cubicBezTo>
                  <a:cubicBezTo>
                    <a:pt x="1609890" y="3109137"/>
                    <a:pt x="1609674" y="3110242"/>
                    <a:pt x="1609598" y="3111411"/>
                  </a:cubicBezTo>
                  <a:cubicBezTo>
                    <a:pt x="1608772" y="3122777"/>
                    <a:pt x="1620672" y="3138804"/>
                    <a:pt x="1614589" y="3148863"/>
                  </a:cubicBezTo>
                  <a:cubicBezTo>
                    <a:pt x="1596923" y="3178124"/>
                    <a:pt x="1544002" y="3190671"/>
                    <a:pt x="1513332" y="3205162"/>
                  </a:cubicBezTo>
                  <a:cubicBezTo>
                    <a:pt x="1427683" y="3245637"/>
                    <a:pt x="1342999" y="3288233"/>
                    <a:pt x="1259344" y="3332683"/>
                  </a:cubicBezTo>
                  <a:cubicBezTo>
                    <a:pt x="1249654" y="3337826"/>
                    <a:pt x="1239697" y="3343097"/>
                    <a:pt x="1228813" y="3344456"/>
                  </a:cubicBezTo>
                  <a:cubicBezTo>
                    <a:pt x="1211783" y="3346577"/>
                    <a:pt x="1195273" y="3338944"/>
                    <a:pt x="1179563" y="3332060"/>
                  </a:cubicBezTo>
                  <a:cubicBezTo>
                    <a:pt x="1063142" y="3281121"/>
                    <a:pt x="877963" y="3293135"/>
                    <a:pt x="820216" y="3156178"/>
                  </a:cubicBezTo>
                  <a:cubicBezTo>
                    <a:pt x="814514" y="3142653"/>
                    <a:pt x="810082" y="3127933"/>
                    <a:pt x="799655" y="3117621"/>
                  </a:cubicBezTo>
                  <a:cubicBezTo>
                    <a:pt x="783005" y="3101124"/>
                    <a:pt x="756716" y="3100857"/>
                    <a:pt x="733310" y="3101644"/>
                  </a:cubicBezTo>
                  <a:cubicBezTo>
                    <a:pt x="682510" y="3103333"/>
                    <a:pt x="626363" y="3107283"/>
                    <a:pt x="590803" y="3143567"/>
                  </a:cubicBezTo>
                  <a:cubicBezTo>
                    <a:pt x="574751" y="3159925"/>
                    <a:pt x="564857" y="3181210"/>
                    <a:pt x="555790" y="3202254"/>
                  </a:cubicBezTo>
                  <a:cubicBezTo>
                    <a:pt x="512165" y="3303600"/>
                    <a:pt x="481012" y="3410305"/>
                    <a:pt x="463232" y="3519208"/>
                  </a:cubicBezTo>
                  <a:cubicBezTo>
                    <a:pt x="453377" y="3579609"/>
                    <a:pt x="457530" y="3658196"/>
                    <a:pt x="514629" y="3680205"/>
                  </a:cubicBezTo>
                  <a:cubicBezTo>
                    <a:pt x="577342" y="3704386"/>
                    <a:pt x="633933" y="3636873"/>
                    <a:pt x="694740" y="3608247"/>
                  </a:cubicBezTo>
                  <a:cubicBezTo>
                    <a:pt x="776236" y="3569881"/>
                    <a:pt x="873150" y="3604145"/>
                    <a:pt x="950709" y="3649967"/>
                  </a:cubicBezTo>
                  <a:cubicBezTo>
                    <a:pt x="989266" y="3672763"/>
                    <a:pt x="1196886" y="3751186"/>
                    <a:pt x="1200607" y="3798379"/>
                  </a:cubicBezTo>
                  <a:cubicBezTo>
                    <a:pt x="1201254" y="3806393"/>
                    <a:pt x="1197470" y="3814025"/>
                    <a:pt x="1193787" y="3821176"/>
                  </a:cubicBezTo>
                  <a:cubicBezTo>
                    <a:pt x="1103376" y="3996944"/>
                    <a:pt x="979246" y="4155732"/>
                    <a:pt x="891374" y="4331449"/>
                  </a:cubicBezTo>
                  <a:cubicBezTo>
                    <a:pt x="874293" y="4359275"/>
                    <a:pt x="815860" y="4512919"/>
                    <a:pt x="785952" y="4507344"/>
                  </a:cubicBezTo>
                  <a:cubicBezTo>
                    <a:pt x="767372" y="4503877"/>
                    <a:pt x="755535" y="4486059"/>
                    <a:pt x="745858" y="4469841"/>
                  </a:cubicBezTo>
                  <a:cubicBezTo>
                    <a:pt x="685507" y="4368596"/>
                    <a:pt x="624979" y="4267009"/>
                    <a:pt x="578446" y="4158729"/>
                  </a:cubicBezTo>
                  <a:cubicBezTo>
                    <a:pt x="565569" y="4128770"/>
                    <a:pt x="386334" y="3764737"/>
                    <a:pt x="395592" y="3761257"/>
                  </a:cubicBezTo>
                  <a:cubicBezTo>
                    <a:pt x="316166" y="3791165"/>
                    <a:pt x="234734" y="3822700"/>
                    <a:pt x="162001" y="3865778"/>
                  </a:cubicBezTo>
                  <a:lnTo>
                    <a:pt x="123355" y="3892550"/>
                  </a:lnTo>
                  <a:cubicBezTo>
                    <a:pt x="122783" y="3899141"/>
                    <a:pt x="121018" y="3905656"/>
                    <a:pt x="117411" y="3912069"/>
                  </a:cubicBezTo>
                  <a:cubicBezTo>
                    <a:pt x="105676" y="3932897"/>
                    <a:pt x="44513" y="3954665"/>
                    <a:pt x="24079" y="3978909"/>
                  </a:cubicBezTo>
                  <a:cubicBezTo>
                    <a:pt x="14033" y="3990822"/>
                    <a:pt x="4318" y="4004030"/>
                    <a:pt x="2133" y="4019461"/>
                  </a:cubicBezTo>
                  <a:cubicBezTo>
                    <a:pt x="0" y="4034561"/>
                    <a:pt x="5346" y="4049585"/>
                    <a:pt x="10617" y="4063885"/>
                  </a:cubicBezTo>
                  <a:cubicBezTo>
                    <a:pt x="31559" y="4120743"/>
                    <a:pt x="52489" y="4177614"/>
                    <a:pt x="73431" y="4234472"/>
                  </a:cubicBezTo>
                  <a:cubicBezTo>
                    <a:pt x="136969" y="4407001"/>
                    <a:pt x="234365" y="4580013"/>
                    <a:pt x="319519" y="4744110"/>
                  </a:cubicBezTo>
                  <a:cubicBezTo>
                    <a:pt x="405333" y="4909527"/>
                    <a:pt x="508660" y="5072494"/>
                    <a:pt x="653288" y="5192903"/>
                  </a:cubicBezTo>
                  <a:cubicBezTo>
                    <a:pt x="671614" y="5208155"/>
                    <a:pt x="690727" y="5222849"/>
                    <a:pt x="712393" y="5232806"/>
                  </a:cubicBezTo>
                  <a:cubicBezTo>
                    <a:pt x="900684" y="5319306"/>
                    <a:pt x="1032675" y="5080977"/>
                    <a:pt x="1123289" y="4963629"/>
                  </a:cubicBezTo>
                  <a:cubicBezTo>
                    <a:pt x="1179588" y="4890706"/>
                    <a:pt x="1258658" y="4833518"/>
                    <a:pt x="1320787" y="4764874"/>
                  </a:cubicBezTo>
                  <a:cubicBezTo>
                    <a:pt x="1472666" y="4597082"/>
                    <a:pt x="1643900" y="4441240"/>
                    <a:pt x="1738287" y="4231919"/>
                  </a:cubicBezTo>
                  <a:cubicBezTo>
                    <a:pt x="1768208" y="4255223"/>
                    <a:pt x="1798815" y="4277639"/>
                    <a:pt x="1830057" y="4299140"/>
                  </a:cubicBezTo>
                  <a:cubicBezTo>
                    <a:pt x="1843684" y="4308513"/>
                    <a:pt x="1857705" y="4317860"/>
                    <a:pt x="1873554" y="4322559"/>
                  </a:cubicBezTo>
                  <a:cubicBezTo>
                    <a:pt x="1884552" y="4325810"/>
                    <a:pt x="1896198" y="4326750"/>
                    <a:pt x="1906930" y="4330763"/>
                  </a:cubicBezTo>
                  <a:cubicBezTo>
                    <a:pt x="1932368" y="4340250"/>
                    <a:pt x="1965248" y="4375289"/>
                    <a:pt x="1989404" y="4391317"/>
                  </a:cubicBezTo>
                  <a:cubicBezTo>
                    <a:pt x="2125700" y="4481842"/>
                    <a:pt x="2271382" y="4557102"/>
                    <a:pt x="2399931" y="4661179"/>
                  </a:cubicBezTo>
                  <a:cubicBezTo>
                    <a:pt x="2410968" y="4670132"/>
                    <a:pt x="2422220" y="4679569"/>
                    <a:pt x="2428557" y="4692281"/>
                  </a:cubicBezTo>
                  <a:cubicBezTo>
                    <a:pt x="2442387" y="4720005"/>
                    <a:pt x="2428824" y="4753317"/>
                    <a:pt x="2412466" y="4779632"/>
                  </a:cubicBezTo>
                  <a:cubicBezTo>
                    <a:pt x="2306967" y="4949329"/>
                    <a:pt x="2101545" y="5020614"/>
                    <a:pt x="1923605" y="5111534"/>
                  </a:cubicBezTo>
                  <a:cubicBezTo>
                    <a:pt x="1827339" y="5160721"/>
                    <a:pt x="1735836" y="5218595"/>
                    <a:pt x="1647342" y="5280533"/>
                  </a:cubicBezTo>
                  <a:cubicBezTo>
                    <a:pt x="1564347" y="5338622"/>
                    <a:pt x="1483639" y="5422823"/>
                    <a:pt x="1392440" y="5466499"/>
                  </a:cubicBezTo>
                  <a:cubicBezTo>
                    <a:pt x="1320165" y="5501106"/>
                    <a:pt x="1252461" y="5504205"/>
                    <a:pt x="1188084" y="5560860"/>
                  </a:cubicBezTo>
                  <a:cubicBezTo>
                    <a:pt x="1126096" y="5615406"/>
                    <a:pt x="1082014" y="5689092"/>
                    <a:pt x="1053211" y="5765863"/>
                  </a:cubicBezTo>
                  <a:cubicBezTo>
                    <a:pt x="1014996" y="5867692"/>
                    <a:pt x="1019327" y="5983757"/>
                    <a:pt x="948766" y="6070320"/>
                  </a:cubicBezTo>
                  <a:cubicBezTo>
                    <a:pt x="879182" y="6155664"/>
                    <a:pt x="806373" y="6208636"/>
                    <a:pt x="782789" y="6319685"/>
                  </a:cubicBezTo>
                  <a:cubicBezTo>
                    <a:pt x="720648" y="6612382"/>
                    <a:pt x="666889" y="6912432"/>
                    <a:pt x="523570" y="7178776"/>
                  </a:cubicBezTo>
                  <a:cubicBezTo>
                    <a:pt x="432549" y="7347877"/>
                    <a:pt x="368960" y="7531696"/>
                    <a:pt x="336003" y="7720888"/>
                  </a:cubicBezTo>
                  <a:cubicBezTo>
                    <a:pt x="314083" y="7846669"/>
                    <a:pt x="309486" y="8060131"/>
                    <a:pt x="471677" y="8072831"/>
                  </a:cubicBezTo>
                  <a:cubicBezTo>
                    <a:pt x="542810" y="8078393"/>
                    <a:pt x="615696" y="8075536"/>
                    <a:pt x="687031" y="8076857"/>
                  </a:cubicBezTo>
                  <a:cubicBezTo>
                    <a:pt x="934694" y="8081505"/>
                    <a:pt x="1182370" y="8086140"/>
                    <a:pt x="1430045" y="8090788"/>
                  </a:cubicBezTo>
                  <a:cubicBezTo>
                    <a:pt x="1837486" y="8098421"/>
                    <a:pt x="2244940" y="8106054"/>
                    <a:pt x="2652382" y="8113699"/>
                  </a:cubicBezTo>
                  <a:lnTo>
                    <a:pt x="2634589" y="8058023"/>
                  </a:lnTo>
                  <a:lnTo>
                    <a:pt x="2656090" y="8058023"/>
                  </a:lnTo>
                  <a:cubicBezTo>
                    <a:pt x="2723642" y="8058023"/>
                    <a:pt x="3052902" y="8015973"/>
                    <a:pt x="3064154" y="8099196"/>
                  </a:cubicBezTo>
                  <a:cubicBezTo>
                    <a:pt x="3066681" y="8118094"/>
                    <a:pt x="3068370" y="8141639"/>
                    <a:pt x="3085985" y="8148777"/>
                  </a:cubicBezTo>
                  <a:cubicBezTo>
                    <a:pt x="3131299" y="8167141"/>
                    <a:pt x="3122993" y="8093405"/>
                    <a:pt x="3136798" y="8079105"/>
                  </a:cubicBezTo>
                  <a:cubicBezTo>
                    <a:pt x="3160623" y="8054416"/>
                    <a:pt x="3154768" y="8066392"/>
                    <a:pt x="3187941" y="8057629"/>
                  </a:cubicBezTo>
                  <a:cubicBezTo>
                    <a:pt x="3267290" y="8036661"/>
                    <a:pt x="3382683" y="8058023"/>
                    <a:pt x="3465322" y="8058023"/>
                  </a:cubicBezTo>
                  <a:lnTo>
                    <a:pt x="4031653" y="8058023"/>
                  </a:lnTo>
                  <a:lnTo>
                    <a:pt x="4917922" y="8058023"/>
                  </a:lnTo>
                  <a:lnTo>
                    <a:pt x="5247881" y="8058023"/>
                  </a:lnTo>
                  <a:cubicBezTo>
                    <a:pt x="5286578" y="8058023"/>
                    <a:pt x="5325516" y="8056791"/>
                    <a:pt x="5364200" y="8058023"/>
                  </a:cubicBezTo>
                  <a:cubicBezTo>
                    <a:pt x="5390349" y="8058861"/>
                    <a:pt x="5431028" y="8073415"/>
                    <a:pt x="5447322" y="8049958"/>
                  </a:cubicBezTo>
                  <a:cubicBezTo>
                    <a:pt x="5458421" y="8033994"/>
                    <a:pt x="5439422" y="7959737"/>
                    <a:pt x="5415305" y="7959737"/>
                  </a:cubicBezTo>
                  <a:lnTo>
                    <a:pt x="6916508" y="7959737"/>
                  </a:lnTo>
                  <a:lnTo>
                    <a:pt x="6987844" y="7525346"/>
                  </a:lnTo>
                  <a:cubicBezTo>
                    <a:pt x="7082409" y="7711122"/>
                    <a:pt x="7174890" y="7897736"/>
                    <a:pt x="7276426" y="8079714"/>
                  </a:cubicBezTo>
                  <a:cubicBezTo>
                    <a:pt x="7349566" y="8210804"/>
                    <a:pt x="7425563" y="8346973"/>
                    <a:pt x="7539329" y="8447697"/>
                  </a:cubicBezTo>
                  <a:cubicBezTo>
                    <a:pt x="7596517" y="8498332"/>
                    <a:pt x="7611465" y="8524252"/>
                    <a:pt x="7667117" y="8484755"/>
                  </a:cubicBezTo>
                  <a:cubicBezTo>
                    <a:pt x="7696936" y="8463610"/>
                    <a:pt x="7721752" y="8424125"/>
                    <a:pt x="7746453" y="8396719"/>
                  </a:cubicBezTo>
                  <a:cubicBezTo>
                    <a:pt x="7747038" y="8395030"/>
                    <a:pt x="7747609" y="8393341"/>
                    <a:pt x="7748181" y="8391639"/>
                  </a:cubicBezTo>
                  <a:cubicBezTo>
                    <a:pt x="7820672" y="8176818"/>
                    <a:pt x="7893177" y="7961972"/>
                    <a:pt x="7965668" y="7747139"/>
                  </a:cubicBezTo>
                  <a:cubicBezTo>
                    <a:pt x="8061325" y="7463713"/>
                    <a:pt x="8186000" y="7179208"/>
                    <a:pt x="8224227" y="6884720"/>
                  </a:cubicBezTo>
                  <a:cubicBezTo>
                    <a:pt x="8224977" y="6879031"/>
                    <a:pt x="8225637" y="6872884"/>
                    <a:pt x="8222894" y="6867842"/>
                  </a:cubicBezTo>
                  <a:close/>
                  <a:moveTo>
                    <a:pt x="2957360" y="6053061"/>
                  </a:moveTo>
                  <a:cubicBezTo>
                    <a:pt x="2904388" y="6236842"/>
                    <a:pt x="2808960" y="6398285"/>
                    <a:pt x="2766390" y="6586943"/>
                  </a:cubicBezTo>
                  <a:cubicBezTo>
                    <a:pt x="2760103" y="6614795"/>
                    <a:pt x="2754515" y="6642887"/>
                    <a:pt x="2745536" y="6669989"/>
                  </a:cubicBezTo>
                  <a:cubicBezTo>
                    <a:pt x="2729077" y="6719722"/>
                    <a:pt x="2701632" y="6764972"/>
                    <a:pt x="2679166" y="6812292"/>
                  </a:cubicBezTo>
                  <a:cubicBezTo>
                    <a:pt x="2623680" y="6929094"/>
                    <a:pt x="2594063" y="7066788"/>
                    <a:pt x="2576944" y="7194753"/>
                  </a:cubicBezTo>
                  <a:cubicBezTo>
                    <a:pt x="2574328" y="7191692"/>
                    <a:pt x="2571127" y="7188987"/>
                    <a:pt x="2568041" y="7186206"/>
                  </a:cubicBezTo>
                  <a:cubicBezTo>
                    <a:pt x="2570048" y="7192149"/>
                    <a:pt x="2573134" y="7197699"/>
                    <a:pt x="2578163" y="7201509"/>
                  </a:cubicBezTo>
                  <a:cubicBezTo>
                    <a:pt x="2493048" y="7174395"/>
                    <a:pt x="2382393" y="7117765"/>
                    <a:pt x="2327452" y="7046353"/>
                  </a:cubicBezTo>
                  <a:cubicBezTo>
                    <a:pt x="2261539" y="6960679"/>
                    <a:pt x="2235530" y="6846925"/>
                    <a:pt x="2197392" y="6747573"/>
                  </a:cubicBezTo>
                  <a:cubicBezTo>
                    <a:pt x="2158403" y="6645986"/>
                    <a:pt x="2121280" y="6543433"/>
                    <a:pt x="2087473" y="6443217"/>
                  </a:cubicBezTo>
                  <a:cubicBezTo>
                    <a:pt x="2061425" y="6366040"/>
                    <a:pt x="2051748" y="6276467"/>
                    <a:pt x="2083282" y="6198971"/>
                  </a:cubicBezTo>
                  <a:cubicBezTo>
                    <a:pt x="2112594" y="6126949"/>
                    <a:pt x="2165477" y="6136754"/>
                    <a:pt x="2228367" y="6092139"/>
                  </a:cubicBezTo>
                  <a:cubicBezTo>
                    <a:pt x="2338387" y="6014084"/>
                    <a:pt x="2490851" y="5971667"/>
                    <a:pt x="2614002" y="5916396"/>
                  </a:cubicBezTo>
                  <a:cubicBezTo>
                    <a:pt x="2762935" y="5849556"/>
                    <a:pt x="2910611" y="5779922"/>
                    <a:pt x="3056928" y="5707545"/>
                  </a:cubicBezTo>
                  <a:cubicBezTo>
                    <a:pt x="3023743" y="5822734"/>
                    <a:pt x="2990545" y="5937897"/>
                    <a:pt x="2957360" y="6053061"/>
                  </a:cubicBezTo>
                  <a:close/>
                  <a:moveTo>
                    <a:pt x="5546356" y="6497091"/>
                  </a:moveTo>
                  <a:cubicBezTo>
                    <a:pt x="5379681" y="6712724"/>
                    <a:pt x="5215928" y="6928434"/>
                    <a:pt x="5039182" y="7136193"/>
                  </a:cubicBezTo>
                  <a:cubicBezTo>
                    <a:pt x="4909959" y="7288098"/>
                    <a:pt x="4792078" y="7449629"/>
                    <a:pt x="4686808" y="7619022"/>
                  </a:cubicBezTo>
                  <a:cubicBezTo>
                    <a:pt x="4645710" y="7588592"/>
                    <a:pt x="4626470" y="7535633"/>
                    <a:pt x="4624082" y="7484554"/>
                  </a:cubicBezTo>
                  <a:cubicBezTo>
                    <a:pt x="4621695" y="7433487"/>
                    <a:pt x="4633823" y="7383005"/>
                    <a:pt x="4644237" y="7332954"/>
                  </a:cubicBezTo>
                  <a:cubicBezTo>
                    <a:pt x="4668774" y="7215035"/>
                    <a:pt x="4681804" y="7095528"/>
                    <a:pt x="4691176" y="6975944"/>
                  </a:cubicBezTo>
                  <a:cubicBezTo>
                    <a:pt x="4694580" y="6932447"/>
                    <a:pt x="4697501" y="6888937"/>
                    <a:pt x="4700320" y="6845490"/>
                  </a:cubicBezTo>
                  <a:cubicBezTo>
                    <a:pt x="4708105" y="6725513"/>
                    <a:pt x="4713198" y="6605384"/>
                    <a:pt x="4715586" y="6485191"/>
                  </a:cubicBezTo>
                  <a:cubicBezTo>
                    <a:pt x="4717440" y="6391770"/>
                    <a:pt x="4695926" y="6273253"/>
                    <a:pt x="4724577" y="6183388"/>
                  </a:cubicBezTo>
                  <a:cubicBezTo>
                    <a:pt x="4740592" y="6133198"/>
                    <a:pt x="4809401" y="6051397"/>
                    <a:pt x="4870716" y="6066840"/>
                  </a:cubicBezTo>
                  <a:cubicBezTo>
                    <a:pt x="4892827" y="6072428"/>
                    <a:pt x="4907978" y="6091961"/>
                    <a:pt x="4923891" y="6108306"/>
                  </a:cubicBezTo>
                  <a:cubicBezTo>
                    <a:pt x="4954320" y="6139535"/>
                    <a:pt x="5015826" y="6154254"/>
                    <a:pt x="5054155" y="6178359"/>
                  </a:cubicBezTo>
                  <a:cubicBezTo>
                    <a:pt x="5209641" y="6276149"/>
                    <a:pt x="5387695" y="6319443"/>
                    <a:pt x="5542749" y="6421793"/>
                  </a:cubicBezTo>
                  <a:cubicBezTo>
                    <a:pt x="5550509" y="6426911"/>
                    <a:pt x="5558536" y="6432461"/>
                    <a:pt x="5562765" y="6440741"/>
                  </a:cubicBezTo>
                  <a:cubicBezTo>
                    <a:pt x="5572201" y="6459181"/>
                    <a:pt x="5559031" y="6480708"/>
                    <a:pt x="5546356" y="649709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9" name="Free Form 18">
              <a:extLst>
                <a:ext uri="{FF2B5EF4-FFF2-40B4-BE49-F238E27FC236}">
                  <a16:creationId xmlns:a16="http://schemas.microsoft.com/office/drawing/2014/main" id="{0817B67A-8A5B-D8E5-EA3E-D1FB5A7E81F1}"/>
                </a:ext>
              </a:extLst>
            </p:cNvPr>
            <p:cNvSpPr/>
            <p:nvPr/>
          </p:nvSpPr>
          <p:spPr>
            <a:xfrm>
              <a:off x="12855088" y="3989480"/>
              <a:ext cx="1024852" cy="1975866"/>
            </a:xfrm>
            <a:custGeom>
              <a:avLst/>
              <a:gdLst/>
              <a:ahLst/>
              <a:cxnLst/>
              <a:rect l="0" t="0" r="0" b="0"/>
              <a:pathLst>
                <a:path w="1024851" h="1975866">
                  <a:moveTo>
                    <a:pt x="107683" y="1498079"/>
                  </a:moveTo>
                  <a:cubicBezTo>
                    <a:pt x="179882" y="1628013"/>
                    <a:pt x="221195" y="1774050"/>
                    <a:pt x="266852" y="1915185"/>
                  </a:cubicBezTo>
                  <a:cubicBezTo>
                    <a:pt x="286486" y="1975866"/>
                    <a:pt x="329679" y="1937778"/>
                    <a:pt x="330568" y="1892414"/>
                  </a:cubicBezTo>
                  <a:cubicBezTo>
                    <a:pt x="331495" y="1845271"/>
                    <a:pt x="323926" y="1823783"/>
                    <a:pt x="346189" y="1773859"/>
                  </a:cubicBezTo>
                  <a:cubicBezTo>
                    <a:pt x="455206" y="1529422"/>
                    <a:pt x="564235" y="1284986"/>
                    <a:pt x="673252" y="1040549"/>
                  </a:cubicBezTo>
                  <a:cubicBezTo>
                    <a:pt x="709193" y="959954"/>
                    <a:pt x="910996" y="423710"/>
                    <a:pt x="1006411" y="407962"/>
                  </a:cubicBezTo>
                  <a:cubicBezTo>
                    <a:pt x="976718" y="403491"/>
                    <a:pt x="937514" y="386791"/>
                    <a:pt x="910856" y="379730"/>
                  </a:cubicBezTo>
                  <a:cubicBezTo>
                    <a:pt x="912736" y="292836"/>
                    <a:pt x="941565" y="206705"/>
                    <a:pt x="992390" y="136194"/>
                  </a:cubicBezTo>
                  <a:cubicBezTo>
                    <a:pt x="1008989" y="113144"/>
                    <a:pt x="1024318" y="97510"/>
                    <a:pt x="1024851" y="70294"/>
                  </a:cubicBezTo>
                  <a:cubicBezTo>
                    <a:pt x="967447" y="100266"/>
                    <a:pt x="923569" y="154432"/>
                    <a:pt x="877531" y="199123"/>
                  </a:cubicBezTo>
                  <a:cubicBezTo>
                    <a:pt x="902804" y="143548"/>
                    <a:pt x="928090" y="87934"/>
                    <a:pt x="953389" y="32346"/>
                  </a:cubicBezTo>
                  <a:cubicBezTo>
                    <a:pt x="956779" y="24879"/>
                    <a:pt x="958265" y="13081"/>
                    <a:pt x="950277" y="11239"/>
                  </a:cubicBezTo>
                  <a:cubicBezTo>
                    <a:pt x="901598" y="0"/>
                    <a:pt x="790587" y="189598"/>
                    <a:pt x="766660" y="220243"/>
                  </a:cubicBezTo>
                  <a:cubicBezTo>
                    <a:pt x="762787" y="199745"/>
                    <a:pt x="759472" y="179374"/>
                    <a:pt x="753948" y="159385"/>
                  </a:cubicBezTo>
                  <a:cubicBezTo>
                    <a:pt x="702983" y="256057"/>
                    <a:pt x="681469" y="339979"/>
                    <a:pt x="671144" y="451535"/>
                  </a:cubicBezTo>
                  <a:cubicBezTo>
                    <a:pt x="662419" y="545630"/>
                    <a:pt x="616280" y="575195"/>
                    <a:pt x="554012" y="638581"/>
                  </a:cubicBezTo>
                  <a:cubicBezTo>
                    <a:pt x="461479" y="732815"/>
                    <a:pt x="409194" y="848423"/>
                    <a:pt x="332219" y="951522"/>
                  </a:cubicBezTo>
                  <a:cubicBezTo>
                    <a:pt x="238163" y="1077506"/>
                    <a:pt x="120167" y="1189024"/>
                    <a:pt x="16941" y="1307744"/>
                  </a:cubicBezTo>
                  <a:cubicBezTo>
                    <a:pt x="8737" y="1317167"/>
                    <a:pt x="0" y="1328254"/>
                    <a:pt x="1600" y="1340650"/>
                  </a:cubicBezTo>
                  <a:cubicBezTo>
                    <a:pt x="2730" y="1349438"/>
                    <a:pt x="8877" y="1356626"/>
                    <a:pt x="14655" y="1363345"/>
                  </a:cubicBezTo>
                  <a:cubicBezTo>
                    <a:pt x="50914" y="1405432"/>
                    <a:pt x="81356" y="1450682"/>
                    <a:pt x="107683" y="149807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0" name="Free Form 19">
              <a:extLst>
                <a:ext uri="{FF2B5EF4-FFF2-40B4-BE49-F238E27FC236}">
                  <a16:creationId xmlns:a16="http://schemas.microsoft.com/office/drawing/2014/main" id="{5890C5C8-79DC-410C-7E23-C1D6794F175E}"/>
                </a:ext>
              </a:extLst>
            </p:cNvPr>
            <p:cNvSpPr/>
            <p:nvPr/>
          </p:nvSpPr>
          <p:spPr>
            <a:xfrm>
              <a:off x="14990168" y="9738899"/>
              <a:ext cx="1337221" cy="1550924"/>
            </a:xfrm>
            <a:custGeom>
              <a:avLst/>
              <a:gdLst/>
              <a:ahLst/>
              <a:cxnLst/>
              <a:rect l="0" t="0" r="0" b="0"/>
              <a:pathLst>
                <a:path w="1337221" h="1550924">
                  <a:moveTo>
                    <a:pt x="698703" y="1550924"/>
                  </a:moveTo>
                  <a:cubicBezTo>
                    <a:pt x="635800" y="1478534"/>
                    <a:pt x="569849" y="1408557"/>
                    <a:pt x="510641" y="1333258"/>
                  </a:cubicBezTo>
                  <a:cubicBezTo>
                    <a:pt x="393903" y="1184808"/>
                    <a:pt x="317817" y="1012659"/>
                    <a:pt x="233781" y="845197"/>
                  </a:cubicBezTo>
                  <a:cubicBezTo>
                    <a:pt x="198958" y="775804"/>
                    <a:pt x="158648" y="709168"/>
                    <a:pt x="115747" y="632155"/>
                  </a:cubicBezTo>
                  <a:cubicBezTo>
                    <a:pt x="84010" y="758024"/>
                    <a:pt x="54508" y="875055"/>
                    <a:pt x="25006" y="992085"/>
                  </a:cubicBezTo>
                  <a:cubicBezTo>
                    <a:pt x="21031" y="992073"/>
                    <a:pt x="17043" y="992060"/>
                    <a:pt x="13068" y="992047"/>
                  </a:cubicBezTo>
                  <a:cubicBezTo>
                    <a:pt x="13068" y="980274"/>
                    <a:pt x="11074" y="968070"/>
                    <a:pt x="13436" y="956792"/>
                  </a:cubicBezTo>
                  <a:cubicBezTo>
                    <a:pt x="20942" y="920889"/>
                    <a:pt x="32956" y="885710"/>
                    <a:pt x="37731" y="849528"/>
                  </a:cubicBezTo>
                  <a:cubicBezTo>
                    <a:pt x="42062" y="816698"/>
                    <a:pt x="41948" y="782675"/>
                    <a:pt x="38950" y="749617"/>
                  </a:cubicBezTo>
                  <a:cubicBezTo>
                    <a:pt x="31267" y="665226"/>
                    <a:pt x="20802" y="581088"/>
                    <a:pt x="11620" y="496824"/>
                  </a:cubicBezTo>
                  <a:cubicBezTo>
                    <a:pt x="7543" y="459397"/>
                    <a:pt x="3860" y="421919"/>
                    <a:pt x="0" y="384467"/>
                  </a:cubicBezTo>
                  <a:lnTo>
                    <a:pt x="14782" y="378167"/>
                  </a:lnTo>
                  <a:cubicBezTo>
                    <a:pt x="23241" y="389445"/>
                    <a:pt x="33578" y="399757"/>
                    <a:pt x="39852" y="412140"/>
                  </a:cubicBezTo>
                  <a:cubicBezTo>
                    <a:pt x="157251" y="643572"/>
                    <a:pt x="268592" y="878293"/>
                    <a:pt x="393369" y="1105662"/>
                  </a:cubicBezTo>
                  <a:cubicBezTo>
                    <a:pt x="462546" y="1231709"/>
                    <a:pt x="551218" y="1347584"/>
                    <a:pt x="636447" y="1464132"/>
                  </a:cubicBezTo>
                  <a:cubicBezTo>
                    <a:pt x="687476" y="1533905"/>
                    <a:pt x="781850" y="1520964"/>
                    <a:pt x="822820" y="1443126"/>
                  </a:cubicBezTo>
                  <a:cubicBezTo>
                    <a:pt x="843483" y="1403870"/>
                    <a:pt x="862177" y="1363027"/>
                    <a:pt x="876579" y="1321117"/>
                  </a:cubicBezTo>
                  <a:cubicBezTo>
                    <a:pt x="1024255" y="891730"/>
                    <a:pt x="1170889" y="461987"/>
                    <a:pt x="1317688" y="32296"/>
                  </a:cubicBezTo>
                  <a:cubicBezTo>
                    <a:pt x="1321409" y="21386"/>
                    <a:pt x="1323695" y="9969"/>
                    <a:pt x="1337221" y="0"/>
                  </a:cubicBezTo>
                  <a:cubicBezTo>
                    <a:pt x="1335798" y="12331"/>
                    <a:pt x="1336459" y="25349"/>
                    <a:pt x="1332636" y="36880"/>
                  </a:cubicBezTo>
                  <a:cubicBezTo>
                    <a:pt x="1241298" y="312420"/>
                    <a:pt x="1149489" y="587819"/>
                    <a:pt x="1057744" y="863219"/>
                  </a:cubicBezTo>
                  <a:cubicBezTo>
                    <a:pt x="1009370" y="1008430"/>
                    <a:pt x="961809" y="1153909"/>
                    <a:pt x="912025" y="1298638"/>
                  </a:cubicBezTo>
                  <a:cubicBezTo>
                    <a:pt x="896607" y="1343482"/>
                    <a:pt x="879982" y="1389303"/>
                    <a:pt x="854976" y="1429054"/>
                  </a:cubicBezTo>
                  <a:cubicBezTo>
                    <a:pt x="832954" y="1464068"/>
                    <a:pt x="798334" y="1491132"/>
                    <a:pt x="769543" y="1521955"/>
                  </a:cubicBezTo>
                  <a:cubicBezTo>
                    <a:pt x="760945" y="1531175"/>
                    <a:pt x="753249" y="1541246"/>
                    <a:pt x="745134" y="1550924"/>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1" name="Free Form 20">
              <a:extLst>
                <a:ext uri="{FF2B5EF4-FFF2-40B4-BE49-F238E27FC236}">
                  <a16:creationId xmlns:a16="http://schemas.microsoft.com/office/drawing/2014/main" id="{646EC22A-E8DA-4976-195E-8E5CF8C0F9B0}"/>
                </a:ext>
              </a:extLst>
            </p:cNvPr>
            <p:cNvSpPr/>
            <p:nvPr/>
          </p:nvSpPr>
          <p:spPr>
            <a:xfrm>
              <a:off x="7246574" y="9192265"/>
              <a:ext cx="528282" cy="45440"/>
            </a:xfrm>
            <a:custGeom>
              <a:avLst/>
              <a:gdLst/>
              <a:ahLst/>
              <a:cxnLst/>
              <a:rect l="0" t="0" r="0" b="0"/>
              <a:pathLst>
                <a:path w="528281" h="45440">
                  <a:moveTo>
                    <a:pt x="0" y="8293"/>
                  </a:moveTo>
                  <a:cubicBezTo>
                    <a:pt x="161899" y="5283"/>
                    <a:pt x="323786" y="1777"/>
                    <a:pt x="485698" y="139"/>
                  </a:cubicBezTo>
                  <a:cubicBezTo>
                    <a:pt x="499833" y="0"/>
                    <a:pt x="514083" y="12217"/>
                    <a:pt x="528281" y="18694"/>
                  </a:cubicBezTo>
                  <a:cubicBezTo>
                    <a:pt x="514134" y="26390"/>
                    <a:pt x="500100" y="40551"/>
                    <a:pt x="485825" y="40792"/>
                  </a:cubicBezTo>
                  <a:cubicBezTo>
                    <a:pt x="323900" y="43573"/>
                    <a:pt x="161950" y="44221"/>
                    <a:pt x="0" y="4544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2" name="Free Form 21">
              <a:extLst>
                <a:ext uri="{FF2B5EF4-FFF2-40B4-BE49-F238E27FC236}">
                  <a16:creationId xmlns:a16="http://schemas.microsoft.com/office/drawing/2014/main" id="{5A61BF97-A297-A36C-94CE-AA72D0635FC0}"/>
                </a:ext>
              </a:extLst>
            </p:cNvPr>
            <p:cNvSpPr/>
            <p:nvPr/>
          </p:nvSpPr>
          <p:spPr>
            <a:xfrm>
              <a:off x="7246574" y="8996273"/>
              <a:ext cx="525069" cy="39497"/>
            </a:xfrm>
            <a:custGeom>
              <a:avLst/>
              <a:gdLst/>
              <a:ahLst/>
              <a:cxnLst/>
              <a:rect l="0" t="0" r="0" b="0"/>
              <a:pathLst>
                <a:path w="525068" h="39497">
                  <a:moveTo>
                    <a:pt x="0" y="0"/>
                  </a:moveTo>
                  <a:lnTo>
                    <a:pt x="511835" y="0"/>
                  </a:lnTo>
                  <a:cubicBezTo>
                    <a:pt x="525068" y="32753"/>
                    <a:pt x="510971" y="39497"/>
                    <a:pt x="485813" y="38900"/>
                  </a:cubicBezTo>
                  <a:cubicBezTo>
                    <a:pt x="323888" y="35039"/>
                    <a:pt x="161937" y="31496"/>
                    <a:pt x="0" y="2785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3" name="Free Form 22">
              <a:extLst>
                <a:ext uri="{FF2B5EF4-FFF2-40B4-BE49-F238E27FC236}">
                  <a16:creationId xmlns:a16="http://schemas.microsoft.com/office/drawing/2014/main" id="{0AED3AE6-6EC7-D66A-7742-CE63BD4CC8DE}"/>
                </a:ext>
              </a:extLst>
            </p:cNvPr>
            <p:cNvSpPr/>
            <p:nvPr/>
          </p:nvSpPr>
          <p:spPr>
            <a:xfrm>
              <a:off x="7638271" y="4916069"/>
              <a:ext cx="8157743" cy="6028271"/>
            </a:xfrm>
            <a:custGeom>
              <a:avLst/>
              <a:gdLst/>
              <a:ahLst/>
              <a:cxnLst/>
              <a:rect l="0" t="0" r="0" b="0"/>
              <a:pathLst>
                <a:path w="8157743" h="6028270">
                  <a:moveTo>
                    <a:pt x="852792" y="5909945"/>
                  </a:moveTo>
                  <a:cubicBezTo>
                    <a:pt x="827024" y="5897854"/>
                    <a:pt x="794067" y="5892177"/>
                    <a:pt x="776668" y="5872632"/>
                  </a:cubicBezTo>
                  <a:cubicBezTo>
                    <a:pt x="668985" y="5751715"/>
                    <a:pt x="616369" y="5616219"/>
                    <a:pt x="663041" y="5450471"/>
                  </a:cubicBezTo>
                  <a:cubicBezTo>
                    <a:pt x="703618" y="5306364"/>
                    <a:pt x="758482" y="5169662"/>
                    <a:pt x="841819" y="5045595"/>
                  </a:cubicBezTo>
                  <a:cubicBezTo>
                    <a:pt x="868908" y="5005285"/>
                    <a:pt x="864412" y="4977599"/>
                    <a:pt x="831735" y="4945037"/>
                  </a:cubicBezTo>
                  <a:cubicBezTo>
                    <a:pt x="720496" y="4834166"/>
                    <a:pt x="707123" y="4752873"/>
                    <a:pt x="791349" y="4619574"/>
                  </a:cubicBezTo>
                  <a:cubicBezTo>
                    <a:pt x="848080" y="4529797"/>
                    <a:pt x="918273" y="4448505"/>
                    <a:pt x="982510" y="4363466"/>
                  </a:cubicBezTo>
                  <a:cubicBezTo>
                    <a:pt x="1010412" y="4326521"/>
                    <a:pt x="1038047" y="4289361"/>
                    <a:pt x="1066558" y="4252899"/>
                  </a:cubicBezTo>
                  <a:cubicBezTo>
                    <a:pt x="1122210" y="4181741"/>
                    <a:pt x="1120762" y="4099115"/>
                    <a:pt x="1117053" y="4015219"/>
                  </a:cubicBezTo>
                  <a:cubicBezTo>
                    <a:pt x="1113015" y="3924134"/>
                    <a:pt x="1106360" y="3832720"/>
                    <a:pt x="1110233" y="3741851"/>
                  </a:cubicBezTo>
                  <a:cubicBezTo>
                    <a:pt x="1113840" y="3657638"/>
                    <a:pt x="1159814" y="3593858"/>
                    <a:pt x="1232674" y="3549510"/>
                  </a:cubicBezTo>
                  <a:cubicBezTo>
                    <a:pt x="1326057" y="3492677"/>
                    <a:pt x="1418475" y="3434270"/>
                    <a:pt x="1511261" y="3376472"/>
                  </a:cubicBezTo>
                  <a:cubicBezTo>
                    <a:pt x="1548866" y="3353041"/>
                    <a:pt x="1588363" y="3347453"/>
                    <a:pt x="1630591" y="3362248"/>
                  </a:cubicBezTo>
                  <a:cubicBezTo>
                    <a:pt x="1666405" y="3374796"/>
                    <a:pt x="1697405" y="3370986"/>
                    <a:pt x="1724736" y="3340379"/>
                  </a:cubicBezTo>
                  <a:cubicBezTo>
                    <a:pt x="1784426" y="3273552"/>
                    <a:pt x="1844497" y="3206978"/>
                    <a:pt x="1906981" y="3142780"/>
                  </a:cubicBezTo>
                  <a:cubicBezTo>
                    <a:pt x="2065629" y="2979762"/>
                    <a:pt x="2225154" y="2817571"/>
                    <a:pt x="2385822" y="2656522"/>
                  </a:cubicBezTo>
                  <a:cubicBezTo>
                    <a:pt x="2408008" y="2634284"/>
                    <a:pt x="2411336" y="2618130"/>
                    <a:pt x="2398064" y="2589809"/>
                  </a:cubicBezTo>
                  <a:cubicBezTo>
                    <a:pt x="2329802" y="2444127"/>
                    <a:pt x="2263889" y="2297366"/>
                    <a:pt x="2193620" y="2143239"/>
                  </a:cubicBezTo>
                  <a:cubicBezTo>
                    <a:pt x="1933028" y="2483281"/>
                    <a:pt x="1660042" y="2795841"/>
                    <a:pt x="1356232" y="3080359"/>
                  </a:cubicBezTo>
                  <a:cubicBezTo>
                    <a:pt x="1352283" y="3077298"/>
                    <a:pt x="1348333" y="3074238"/>
                    <a:pt x="1344383" y="3071177"/>
                  </a:cubicBezTo>
                  <a:cubicBezTo>
                    <a:pt x="1351216" y="3061779"/>
                    <a:pt x="1357185" y="3051594"/>
                    <a:pt x="1364983" y="3043072"/>
                  </a:cubicBezTo>
                  <a:cubicBezTo>
                    <a:pt x="1563230" y="2826308"/>
                    <a:pt x="1765046" y="2612669"/>
                    <a:pt x="1958619" y="2391816"/>
                  </a:cubicBezTo>
                  <a:cubicBezTo>
                    <a:pt x="2053678" y="2283371"/>
                    <a:pt x="2136838" y="2163902"/>
                    <a:pt x="2219236" y="2045144"/>
                  </a:cubicBezTo>
                  <a:cubicBezTo>
                    <a:pt x="2292502" y="1939544"/>
                    <a:pt x="2365032" y="1832051"/>
                    <a:pt x="2423845" y="1718157"/>
                  </a:cubicBezTo>
                  <a:cubicBezTo>
                    <a:pt x="2498623" y="1573352"/>
                    <a:pt x="2474645" y="1510576"/>
                    <a:pt x="2340622" y="1410462"/>
                  </a:cubicBezTo>
                  <a:cubicBezTo>
                    <a:pt x="2227872" y="1326248"/>
                    <a:pt x="2097379" y="1271981"/>
                    <a:pt x="1948891" y="1286040"/>
                  </a:cubicBezTo>
                  <a:cubicBezTo>
                    <a:pt x="1948192" y="1282293"/>
                    <a:pt x="1947494" y="1278559"/>
                    <a:pt x="1946795" y="1274826"/>
                  </a:cubicBezTo>
                  <a:cubicBezTo>
                    <a:pt x="1969554" y="1269238"/>
                    <a:pt x="1993341" y="1256284"/>
                    <a:pt x="2014918" y="1259255"/>
                  </a:cubicBezTo>
                  <a:cubicBezTo>
                    <a:pt x="2156993" y="1278788"/>
                    <a:pt x="2288705" y="1323403"/>
                    <a:pt x="2399118" y="1420901"/>
                  </a:cubicBezTo>
                  <a:cubicBezTo>
                    <a:pt x="2499131" y="1509217"/>
                    <a:pt x="2489263" y="1620799"/>
                    <a:pt x="2466809" y="1732445"/>
                  </a:cubicBezTo>
                  <a:cubicBezTo>
                    <a:pt x="2442997" y="1850859"/>
                    <a:pt x="2411323" y="1967763"/>
                    <a:pt x="2380373" y="2084603"/>
                  </a:cubicBezTo>
                  <a:cubicBezTo>
                    <a:pt x="2373731" y="2109647"/>
                    <a:pt x="2379941" y="2119071"/>
                    <a:pt x="2399969" y="2132025"/>
                  </a:cubicBezTo>
                  <a:cubicBezTo>
                    <a:pt x="2595130" y="2258148"/>
                    <a:pt x="2793301" y="2380132"/>
                    <a:pt x="2982785" y="2514371"/>
                  </a:cubicBezTo>
                  <a:cubicBezTo>
                    <a:pt x="3122320" y="2613228"/>
                    <a:pt x="3250323" y="2728417"/>
                    <a:pt x="3383191" y="2836672"/>
                  </a:cubicBezTo>
                  <a:cubicBezTo>
                    <a:pt x="3426726" y="2872143"/>
                    <a:pt x="3469373" y="2908706"/>
                    <a:pt x="3519170" y="2950400"/>
                  </a:cubicBezTo>
                  <a:cubicBezTo>
                    <a:pt x="3908336" y="2660218"/>
                    <a:pt x="4234040" y="2250973"/>
                    <a:pt x="4387062" y="1756854"/>
                  </a:cubicBezTo>
                  <a:cubicBezTo>
                    <a:pt x="4312056" y="1691449"/>
                    <a:pt x="4162513" y="1573593"/>
                    <a:pt x="4083075" y="1501089"/>
                  </a:cubicBezTo>
                  <a:cubicBezTo>
                    <a:pt x="3894823" y="1329283"/>
                    <a:pt x="3696449" y="1170686"/>
                    <a:pt x="3487000" y="1025207"/>
                  </a:cubicBezTo>
                  <a:cubicBezTo>
                    <a:pt x="3394087" y="960678"/>
                    <a:pt x="3291725" y="930795"/>
                    <a:pt x="3183153" y="914387"/>
                  </a:cubicBezTo>
                  <a:cubicBezTo>
                    <a:pt x="2946349" y="878586"/>
                    <a:pt x="2708097" y="862990"/>
                    <a:pt x="2468664" y="867664"/>
                  </a:cubicBezTo>
                  <a:cubicBezTo>
                    <a:pt x="2424176" y="868527"/>
                    <a:pt x="2376957" y="867067"/>
                    <a:pt x="2336101" y="881303"/>
                  </a:cubicBezTo>
                  <a:cubicBezTo>
                    <a:pt x="2282278" y="900074"/>
                    <a:pt x="2233282" y="932878"/>
                    <a:pt x="2182609" y="960386"/>
                  </a:cubicBezTo>
                  <a:cubicBezTo>
                    <a:pt x="2048941" y="1032979"/>
                    <a:pt x="1916531" y="1107960"/>
                    <a:pt x="1781428" y="1177759"/>
                  </a:cubicBezTo>
                  <a:cubicBezTo>
                    <a:pt x="1731886" y="1203363"/>
                    <a:pt x="1711921" y="1240497"/>
                    <a:pt x="1707349" y="1291704"/>
                  </a:cubicBezTo>
                  <a:cubicBezTo>
                    <a:pt x="1698180" y="1394383"/>
                    <a:pt x="1688668" y="1497037"/>
                    <a:pt x="1679498" y="1599717"/>
                  </a:cubicBezTo>
                  <a:cubicBezTo>
                    <a:pt x="1679117" y="1603959"/>
                    <a:pt x="1680718" y="1608366"/>
                    <a:pt x="1682318" y="1618513"/>
                  </a:cubicBezTo>
                  <a:cubicBezTo>
                    <a:pt x="1761566" y="1518894"/>
                    <a:pt x="1804873" y="1397279"/>
                    <a:pt x="1907438" y="1321066"/>
                  </a:cubicBezTo>
                  <a:cubicBezTo>
                    <a:pt x="1623237" y="1701584"/>
                    <a:pt x="1410373" y="2126386"/>
                    <a:pt x="1162100" y="2529103"/>
                  </a:cubicBezTo>
                  <a:cubicBezTo>
                    <a:pt x="1157097" y="2526334"/>
                    <a:pt x="1152080" y="2523566"/>
                    <a:pt x="1147076" y="2520797"/>
                  </a:cubicBezTo>
                  <a:cubicBezTo>
                    <a:pt x="1159637" y="2495969"/>
                    <a:pt x="1171486" y="2470759"/>
                    <a:pt x="1184909" y="2446401"/>
                  </a:cubicBezTo>
                  <a:cubicBezTo>
                    <a:pt x="1199781" y="2419413"/>
                    <a:pt x="1216088" y="2393200"/>
                    <a:pt x="1230502" y="2368791"/>
                  </a:cubicBezTo>
                  <a:cubicBezTo>
                    <a:pt x="1138681" y="2200783"/>
                    <a:pt x="1047191" y="2033981"/>
                    <a:pt x="956322" y="1866849"/>
                  </a:cubicBezTo>
                  <a:cubicBezTo>
                    <a:pt x="917460" y="1795386"/>
                    <a:pt x="880516" y="1722894"/>
                    <a:pt x="841425" y="1651571"/>
                  </a:cubicBezTo>
                  <a:cubicBezTo>
                    <a:pt x="827925" y="1626933"/>
                    <a:pt x="805980" y="1619618"/>
                    <a:pt x="781265" y="1636445"/>
                  </a:cubicBezTo>
                  <a:cubicBezTo>
                    <a:pt x="691692" y="1697405"/>
                    <a:pt x="602119" y="1758365"/>
                    <a:pt x="513397" y="1820545"/>
                  </a:cubicBezTo>
                  <a:cubicBezTo>
                    <a:pt x="450761" y="1864436"/>
                    <a:pt x="451624" y="1868932"/>
                    <a:pt x="479602" y="1940991"/>
                  </a:cubicBezTo>
                  <a:cubicBezTo>
                    <a:pt x="581367" y="2203145"/>
                    <a:pt x="699795" y="2457386"/>
                    <a:pt x="851700" y="2694266"/>
                  </a:cubicBezTo>
                  <a:cubicBezTo>
                    <a:pt x="919708" y="2800299"/>
                    <a:pt x="999617" y="2898775"/>
                    <a:pt x="1075690" y="2999498"/>
                  </a:cubicBezTo>
                  <a:cubicBezTo>
                    <a:pt x="1125677" y="3065691"/>
                    <a:pt x="1197673" y="3089529"/>
                    <a:pt x="1277137" y="3096310"/>
                  </a:cubicBezTo>
                  <a:cubicBezTo>
                    <a:pt x="1283817" y="3096882"/>
                    <a:pt x="1290358" y="3099054"/>
                    <a:pt x="1301699" y="3101517"/>
                  </a:cubicBezTo>
                  <a:cubicBezTo>
                    <a:pt x="1256728" y="3121240"/>
                    <a:pt x="1168387" y="3111220"/>
                    <a:pt x="1119035" y="3066656"/>
                  </a:cubicBezTo>
                  <a:cubicBezTo>
                    <a:pt x="1060259" y="3013583"/>
                    <a:pt x="1008989" y="2950870"/>
                    <a:pt x="960983" y="2887395"/>
                  </a:cubicBezTo>
                  <a:cubicBezTo>
                    <a:pt x="744258" y="2600896"/>
                    <a:pt x="595896" y="2277668"/>
                    <a:pt x="462445" y="1946833"/>
                  </a:cubicBezTo>
                  <a:cubicBezTo>
                    <a:pt x="427202" y="1859470"/>
                    <a:pt x="428078" y="1859076"/>
                    <a:pt x="505383" y="1803196"/>
                  </a:cubicBezTo>
                  <a:cubicBezTo>
                    <a:pt x="530263" y="1785213"/>
                    <a:pt x="555320" y="1767471"/>
                    <a:pt x="583425" y="1747380"/>
                  </a:cubicBezTo>
                  <a:cubicBezTo>
                    <a:pt x="547382" y="1677847"/>
                    <a:pt x="527024" y="1602155"/>
                    <a:pt x="433082" y="1577759"/>
                  </a:cubicBezTo>
                  <a:cubicBezTo>
                    <a:pt x="373087" y="1562176"/>
                    <a:pt x="327736" y="1516024"/>
                    <a:pt x="322186" y="1444396"/>
                  </a:cubicBezTo>
                  <a:cubicBezTo>
                    <a:pt x="318871" y="1401749"/>
                    <a:pt x="307924" y="1359611"/>
                    <a:pt x="305752" y="1316977"/>
                  </a:cubicBezTo>
                  <a:cubicBezTo>
                    <a:pt x="302590" y="1254734"/>
                    <a:pt x="306006" y="1253020"/>
                    <a:pt x="368833" y="1244028"/>
                  </a:cubicBezTo>
                  <a:cubicBezTo>
                    <a:pt x="365340" y="1226248"/>
                    <a:pt x="361861" y="1208519"/>
                    <a:pt x="357238" y="1184910"/>
                  </a:cubicBezTo>
                  <a:cubicBezTo>
                    <a:pt x="273062" y="1200886"/>
                    <a:pt x="214350" y="1152804"/>
                    <a:pt x="161302" y="1098054"/>
                  </a:cubicBezTo>
                  <a:cubicBezTo>
                    <a:pt x="87363" y="1021753"/>
                    <a:pt x="48399" y="926414"/>
                    <a:pt x="26797" y="823950"/>
                  </a:cubicBezTo>
                  <a:cubicBezTo>
                    <a:pt x="4914" y="720229"/>
                    <a:pt x="0" y="615962"/>
                    <a:pt x="36588" y="514451"/>
                  </a:cubicBezTo>
                  <a:cubicBezTo>
                    <a:pt x="49428" y="478840"/>
                    <a:pt x="67513" y="443293"/>
                    <a:pt x="90817" y="413702"/>
                  </a:cubicBezTo>
                  <a:cubicBezTo>
                    <a:pt x="126961" y="367830"/>
                    <a:pt x="187071" y="329628"/>
                    <a:pt x="264896" y="365290"/>
                  </a:cubicBezTo>
                  <a:cubicBezTo>
                    <a:pt x="441769" y="446328"/>
                    <a:pt x="525957" y="588835"/>
                    <a:pt x="546303" y="774928"/>
                  </a:cubicBezTo>
                  <a:cubicBezTo>
                    <a:pt x="552323" y="830084"/>
                    <a:pt x="550252" y="886256"/>
                    <a:pt x="549567" y="941933"/>
                  </a:cubicBezTo>
                  <a:cubicBezTo>
                    <a:pt x="549300" y="962964"/>
                    <a:pt x="546620" y="985888"/>
                    <a:pt x="537806" y="1004519"/>
                  </a:cubicBezTo>
                  <a:cubicBezTo>
                    <a:pt x="504825" y="1074229"/>
                    <a:pt x="520217" y="1139799"/>
                    <a:pt x="548436" y="1209598"/>
                  </a:cubicBezTo>
                  <a:cubicBezTo>
                    <a:pt x="559511" y="1204442"/>
                    <a:pt x="568299" y="1197368"/>
                    <a:pt x="577557" y="1196695"/>
                  </a:cubicBezTo>
                  <a:cubicBezTo>
                    <a:pt x="595274" y="1195400"/>
                    <a:pt x="619226" y="1191221"/>
                    <a:pt x="629399" y="1200505"/>
                  </a:cubicBezTo>
                  <a:cubicBezTo>
                    <a:pt x="638809" y="1209078"/>
                    <a:pt x="636803" y="1234224"/>
                    <a:pt x="634060" y="1251140"/>
                  </a:cubicBezTo>
                  <a:cubicBezTo>
                    <a:pt x="629246" y="1280744"/>
                    <a:pt x="620026" y="1309624"/>
                    <a:pt x="612660" y="1338808"/>
                  </a:cubicBezTo>
                  <a:cubicBezTo>
                    <a:pt x="608660" y="1338554"/>
                    <a:pt x="604672" y="1338287"/>
                    <a:pt x="600671" y="1338021"/>
                  </a:cubicBezTo>
                  <a:cubicBezTo>
                    <a:pt x="605688" y="1297241"/>
                    <a:pt x="610704" y="1256461"/>
                    <a:pt x="617029" y="1205052"/>
                  </a:cubicBezTo>
                  <a:cubicBezTo>
                    <a:pt x="591566" y="1215567"/>
                    <a:pt x="565530" y="1220431"/>
                    <a:pt x="547192" y="1234998"/>
                  </a:cubicBezTo>
                  <a:cubicBezTo>
                    <a:pt x="495312" y="1276172"/>
                    <a:pt x="441998" y="1291717"/>
                    <a:pt x="376542" y="1270165"/>
                  </a:cubicBezTo>
                  <a:cubicBezTo>
                    <a:pt x="332943" y="1255801"/>
                    <a:pt x="319862" y="1267548"/>
                    <a:pt x="324142" y="1315110"/>
                  </a:cubicBezTo>
                  <a:cubicBezTo>
                    <a:pt x="328917" y="1368272"/>
                    <a:pt x="337997" y="1421371"/>
                    <a:pt x="349757" y="1473479"/>
                  </a:cubicBezTo>
                  <a:cubicBezTo>
                    <a:pt x="363054" y="1532420"/>
                    <a:pt x="414718" y="1555394"/>
                    <a:pt x="464019" y="1569427"/>
                  </a:cubicBezTo>
                  <a:cubicBezTo>
                    <a:pt x="513956" y="1583639"/>
                    <a:pt x="542531" y="1611934"/>
                    <a:pt x="563918" y="1656029"/>
                  </a:cubicBezTo>
                  <a:cubicBezTo>
                    <a:pt x="576567" y="1682115"/>
                    <a:pt x="596671" y="1704594"/>
                    <a:pt x="614248" y="1729867"/>
                  </a:cubicBezTo>
                  <a:cubicBezTo>
                    <a:pt x="651725" y="1701901"/>
                    <a:pt x="686257" y="1676146"/>
                    <a:pt x="721626" y="1649768"/>
                  </a:cubicBezTo>
                  <a:cubicBezTo>
                    <a:pt x="691997" y="1550390"/>
                    <a:pt x="623760" y="1464665"/>
                    <a:pt x="626084" y="1355318"/>
                  </a:cubicBezTo>
                  <a:cubicBezTo>
                    <a:pt x="663905" y="1446961"/>
                    <a:pt x="701725" y="1538592"/>
                    <a:pt x="739038" y="1629016"/>
                  </a:cubicBezTo>
                  <a:cubicBezTo>
                    <a:pt x="772363" y="1613865"/>
                    <a:pt x="799122" y="1601685"/>
                    <a:pt x="831532" y="1586953"/>
                  </a:cubicBezTo>
                  <a:cubicBezTo>
                    <a:pt x="867791" y="1477949"/>
                    <a:pt x="908265" y="1356487"/>
                    <a:pt x="948588" y="1234986"/>
                  </a:cubicBezTo>
                  <a:cubicBezTo>
                    <a:pt x="957249" y="1208874"/>
                    <a:pt x="964399" y="1182243"/>
                    <a:pt x="973912" y="1156462"/>
                  </a:cubicBezTo>
                  <a:cubicBezTo>
                    <a:pt x="994003" y="1102067"/>
                    <a:pt x="1006475" y="1050544"/>
                    <a:pt x="947115" y="1009713"/>
                  </a:cubicBezTo>
                  <a:cubicBezTo>
                    <a:pt x="936155" y="1002169"/>
                    <a:pt x="931583" y="983754"/>
                    <a:pt x="926553" y="969479"/>
                  </a:cubicBezTo>
                  <a:cubicBezTo>
                    <a:pt x="897039" y="885647"/>
                    <a:pt x="927798" y="842429"/>
                    <a:pt x="1014602" y="859307"/>
                  </a:cubicBezTo>
                  <a:cubicBezTo>
                    <a:pt x="1114856" y="878801"/>
                    <a:pt x="1214386" y="905687"/>
                    <a:pt x="1311021" y="938745"/>
                  </a:cubicBezTo>
                  <a:cubicBezTo>
                    <a:pt x="1368259" y="958316"/>
                    <a:pt x="1375575" y="984542"/>
                    <a:pt x="1359636" y="1044778"/>
                  </a:cubicBezTo>
                  <a:cubicBezTo>
                    <a:pt x="1352118" y="1073137"/>
                    <a:pt x="1355763" y="1086078"/>
                    <a:pt x="1384325" y="1096492"/>
                  </a:cubicBezTo>
                  <a:cubicBezTo>
                    <a:pt x="1480769" y="1131709"/>
                    <a:pt x="1576057" y="1170101"/>
                    <a:pt x="1672539" y="1205217"/>
                  </a:cubicBezTo>
                  <a:cubicBezTo>
                    <a:pt x="1683905" y="1209357"/>
                    <a:pt x="1701787" y="1204023"/>
                    <a:pt x="1713496" y="1197457"/>
                  </a:cubicBezTo>
                  <a:cubicBezTo>
                    <a:pt x="1815287" y="1140371"/>
                    <a:pt x="1916595" y="1082395"/>
                    <a:pt x="2017407" y="1023594"/>
                  </a:cubicBezTo>
                  <a:cubicBezTo>
                    <a:pt x="2032939" y="1014552"/>
                    <a:pt x="2045233" y="999972"/>
                    <a:pt x="2066963" y="981024"/>
                  </a:cubicBezTo>
                  <a:cubicBezTo>
                    <a:pt x="2069033" y="981024"/>
                    <a:pt x="2085492" y="985761"/>
                    <a:pt x="2097049" y="980236"/>
                  </a:cubicBezTo>
                  <a:cubicBezTo>
                    <a:pt x="2160778" y="949731"/>
                    <a:pt x="2227770" y="923048"/>
                    <a:pt x="2284895" y="882675"/>
                  </a:cubicBezTo>
                  <a:cubicBezTo>
                    <a:pt x="2334691" y="847471"/>
                    <a:pt x="2388692" y="852284"/>
                    <a:pt x="2439009" y="851281"/>
                  </a:cubicBezTo>
                  <a:cubicBezTo>
                    <a:pt x="2596108" y="848182"/>
                    <a:pt x="2753944" y="848258"/>
                    <a:pt x="2910433" y="860564"/>
                  </a:cubicBezTo>
                  <a:cubicBezTo>
                    <a:pt x="3047568" y="871334"/>
                    <a:pt x="3183547" y="898601"/>
                    <a:pt x="3319513" y="921677"/>
                  </a:cubicBezTo>
                  <a:cubicBezTo>
                    <a:pt x="3453676" y="944448"/>
                    <a:pt x="3557574" y="1026934"/>
                    <a:pt x="3665359" y="1102144"/>
                  </a:cubicBezTo>
                  <a:cubicBezTo>
                    <a:pt x="3947096" y="1298752"/>
                    <a:pt x="4229989" y="1493710"/>
                    <a:pt x="4512500" y="1689188"/>
                  </a:cubicBezTo>
                  <a:cubicBezTo>
                    <a:pt x="4518545" y="1693367"/>
                    <a:pt x="4525645" y="1696034"/>
                    <a:pt x="4536262" y="1701444"/>
                  </a:cubicBezTo>
                  <a:lnTo>
                    <a:pt x="4536262" y="1578838"/>
                  </a:lnTo>
                  <a:cubicBezTo>
                    <a:pt x="4423930" y="1541386"/>
                    <a:pt x="4353102" y="1462214"/>
                    <a:pt x="4304525" y="1353756"/>
                  </a:cubicBezTo>
                  <a:cubicBezTo>
                    <a:pt x="4253331" y="1239469"/>
                    <a:pt x="4226242" y="1121613"/>
                    <a:pt x="4245406" y="999617"/>
                  </a:cubicBezTo>
                  <a:cubicBezTo>
                    <a:pt x="4257725" y="921169"/>
                    <a:pt x="4284167" y="841349"/>
                    <a:pt x="4321314" y="771144"/>
                  </a:cubicBezTo>
                  <a:cubicBezTo>
                    <a:pt x="4390262" y="640867"/>
                    <a:pt x="4495101" y="541820"/>
                    <a:pt x="4622304" y="464540"/>
                  </a:cubicBezTo>
                  <a:cubicBezTo>
                    <a:pt x="4749698" y="387146"/>
                    <a:pt x="4880800" y="378015"/>
                    <a:pt x="5021199" y="417220"/>
                  </a:cubicBezTo>
                  <a:cubicBezTo>
                    <a:pt x="5102987" y="440054"/>
                    <a:pt x="5163070" y="483133"/>
                    <a:pt x="5218125" y="550329"/>
                  </a:cubicBezTo>
                  <a:cubicBezTo>
                    <a:pt x="5332031" y="689356"/>
                    <a:pt x="5371846" y="850823"/>
                    <a:pt x="5394655" y="1021575"/>
                  </a:cubicBezTo>
                  <a:cubicBezTo>
                    <a:pt x="5405831" y="1105141"/>
                    <a:pt x="5415381" y="1189723"/>
                    <a:pt x="5436768" y="1270914"/>
                  </a:cubicBezTo>
                  <a:cubicBezTo>
                    <a:pt x="5460453" y="1360830"/>
                    <a:pt x="5497588" y="1373314"/>
                    <a:pt x="5579211" y="1328191"/>
                  </a:cubicBezTo>
                  <a:cubicBezTo>
                    <a:pt x="5669305" y="1278382"/>
                    <a:pt x="5757202" y="1224597"/>
                    <a:pt x="5846381" y="1173137"/>
                  </a:cubicBezTo>
                  <a:cubicBezTo>
                    <a:pt x="5874258" y="1157046"/>
                    <a:pt x="5902553" y="1141399"/>
                    <a:pt x="5931814" y="1128064"/>
                  </a:cubicBezTo>
                  <a:cubicBezTo>
                    <a:pt x="6033973" y="1081493"/>
                    <a:pt x="6132283" y="1114501"/>
                    <a:pt x="6178994" y="1217053"/>
                  </a:cubicBezTo>
                  <a:cubicBezTo>
                    <a:pt x="6232245" y="1333957"/>
                    <a:pt x="6263982" y="1457248"/>
                    <a:pt x="6267513" y="1586826"/>
                  </a:cubicBezTo>
                  <a:cubicBezTo>
                    <a:pt x="6268516" y="1623669"/>
                    <a:pt x="6268478" y="1661591"/>
                    <a:pt x="6277711" y="1696720"/>
                  </a:cubicBezTo>
                  <a:cubicBezTo>
                    <a:pt x="6282169" y="1713649"/>
                    <a:pt x="6305499" y="1728330"/>
                    <a:pt x="6323622" y="1737258"/>
                  </a:cubicBezTo>
                  <a:cubicBezTo>
                    <a:pt x="6328854" y="1739836"/>
                    <a:pt x="6348501" y="1720799"/>
                    <a:pt x="6356667" y="1708442"/>
                  </a:cubicBezTo>
                  <a:cubicBezTo>
                    <a:pt x="6384658" y="1666113"/>
                    <a:pt x="6407378" y="1619999"/>
                    <a:pt x="6437998" y="1579816"/>
                  </a:cubicBezTo>
                  <a:cubicBezTo>
                    <a:pt x="6467640" y="1540916"/>
                    <a:pt x="6494818" y="1491462"/>
                    <a:pt x="6561670" y="1509712"/>
                  </a:cubicBezTo>
                  <a:cubicBezTo>
                    <a:pt x="6568821" y="1465783"/>
                    <a:pt x="6577368" y="1425460"/>
                    <a:pt x="6581076" y="1384706"/>
                  </a:cubicBezTo>
                  <a:cubicBezTo>
                    <a:pt x="6582638" y="1367574"/>
                    <a:pt x="6577215" y="1347939"/>
                    <a:pt x="6569443" y="1332153"/>
                  </a:cubicBezTo>
                  <a:cubicBezTo>
                    <a:pt x="6533629" y="1259446"/>
                    <a:pt x="6482702" y="1198651"/>
                    <a:pt x="6418960" y="1148397"/>
                  </a:cubicBezTo>
                  <a:cubicBezTo>
                    <a:pt x="6369176" y="1109154"/>
                    <a:pt x="6365468" y="1053490"/>
                    <a:pt x="6410083" y="1007770"/>
                  </a:cubicBezTo>
                  <a:cubicBezTo>
                    <a:pt x="6672694" y="738720"/>
                    <a:pt x="6935698" y="470039"/>
                    <a:pt x="7198271" y="200939"/>
                  </a:cubicBezTo>
                  <a:cubicBezTo>
                    <a:pt x="7255522" y="142265"/>
                    <a:pt x="7310894" y="81749"/>
                    <a:pt x="7368755" y="23685"/>
                  </a:cubicBezTo>
                  <a:cubicBezTo>
                    <a:pt x="7379639" y="12763"/>
                    <a:pt x="7404011" y="0"/>
                    <a:pt x="7411885" y="4825"/>
                  </a:cubicBezTo>
                  <a:cubicBezTo>
                    <a:pt x="7424826" y="12750"/>
                    <a:pt x="7436256" y="34328"/>
                    <a:pt x="7436396" y="50253"/>
                  </a:cubicBezTo>
                  <a:cubicBezTo>
                    <a:pt x="7438034" y="235953"/>
                    <a:pt x="7430693" y="422033"/>
                    <a:pt x="7440701" y="607199"/>
                  </a:cubicBezTo>
                  <a:cubicBezTo>
                    <a:pt x="7444828" y="683729"/>
                    <a:pt x="7415479" y="727925"/>
                    <a:pt x="7367892" y="775182"/>
                  </a:cubicBezTo>
                  <a:cubicBezTo>
                    <a:pt x="7286929" y="855599"/>
                    <a:pt x="7209142" y="939228"/>
                    <a:pt x="7127875" y="1023734"/>
                  </a:cubicBezTo>
                  <a:cubicBezTo>
                    <a:pt x="7180884" y="1073962"/>
                    <a:pt x="7231037" y="1121702"/>
                    <a:pt x="7281443" y="1169174"/>
                  </a:cubicBezTo>
                  <a:cubicBezTo>
                    <a:pt x="7333030" y="1217752"/>
                    <a:pt x="7385329" y="1265593"/>
                    <a:pt x="7436065" y="1315046"/>
                  </a:cubicBezTo>
                  <a:cubicBezTo>
                    <a:pt x="7443266" y="1322070"/>
                    <a:pt x="7446124" y="1336332"/>
                    <a:pt x="7446314" y="1347330"/>
                  </a:cubicBezTo>
                  <a:cubicBezTo>
                    <a:pt x="7449972" y="1560766"/>
                    <a:pt x="7453274" y="1774202"/>
                    <a:pt x="7455433" y="1987651"/>
                  </a:cubicBezTo>
                  <a:cubicBezTo>
                    <a:pt x="7455636" y="2007514"/>
                    <a:pt x="7447635" y="2027453"/>
                    <a:pt x="7442568" y="2051570"/>
                  </a:cubicBezTo>
                  <a:cubicBezTo>
                    <a:pt x="7222147" y="1872284"/>
                    <a:pt x="7008583" y="1698586"/>
                    <a:pt x="6795033" y="1524889"/>
                  </a:cubicBezTo>
                  <a:cubicBezTo>
                    <a:pt x="6790664" y="1525308"/>
                    <a:pt x="6786295" y="1525739"/>
                    <a:pt x="6781926" y="1526159"/>
                  </a:cubicBezTo>
                  <a:cubicBezTo>
                    <a:pt x="6783476" y="1540840"/>
                    <a:pt x="6785648" y="1555496"/>
                    <a:pt x="6786448" y="1570227"/>
                  </a:cubicBezTo>
                  <a:cubicBezTo>
                    <a:pt x="6787438" y="1588744"/>
                    <a:pt x="6792010" y="1608747"/>
                    <a:pt x="6786905" y="1625650"/>
                  </a:cubicBezTo>
                  <a:cubicBezTo>
                    <a:pt x="6759956" y="1714715"/>
                    <a:pt x="6730441" y="1803006"/>
                    <a:pt x="6700888" y="1894433"/>
                  </a:cubicBezTo>
                  <a:cubicBezTo>
                    <a:pt x="6738112" y="1881339"/>
                    <a:pt x="6769976" y="1868233"/>
                    <a:pt x="6802932" y="1859000"/>
                  </a:cubicBezTo>
                  <a:cubicBezTo>
                    <a:pt x="6845033" y="1847215"/>
                    <a:pt x="6881291" y="1859483"/>
                    <a:pt x="6897966" y="1901151"/>
                  </a:cubicBezTo>
                  <a:cubicBezTo>
                    <a:pt x="6914260" y="1941906"/>
                    <a:pt x="6933818" y="1985467"/>
                    <a:pt x="6933882" y="2027834"/>
                  </a:cubicBezTo>
                  <a:cubicBezTo>
                    <a:pt x="6934072" y="2143315"/>
                    <a:pt x="6924700" y="2258809"/>
                    <a:pt x="6919175" y="2374290"/>
                  </a:cubicBezTo>
                  <a:cubicBezTo>
                    <a:pt x="6918896" y="2380195"/>
                    <a:pt x="6919137" y="2386126"/>
                    <a:pt x="6919137" y="2394902"/>
                  </a:cubicBezTo>
                  <a:cubicBezTo>
                    <a:pt x="6986371" y="2354859"/>
                    <a:pt x="7050201" y="2315248"/>
                    <a:pt x="7115606" y="2278443"/>
                  </a:cubicBezTo>
                  <a:cubicBezTo>
                    <a:pt x="7162266" y="2252179"/>
                    <a:pt x="7210679" y="2228862"/>
                    <a:pt x="7259231" y="2206218"/>
                  </a:cubicBezTo>
                  <a:cubicBezTo>
                    <a:pt x="7269111" y="2201621"/>
                    <a:pt x="7283119" y="2205901"/>
                    <a:pt x="7295235" y="2206078"/>
                  </a:cubicBezTo>
                  <a:cubicBezTo>
                    <a:pt x="7286637" y="2216531"/>
                    <a:pt x="7279766" y="2233650"/>
                    <a:pt x="7269175" y="2236393"/>
                  </a:cubicBezTo>
                  <a:cubicBezTo>
                    <a:pt x="7139635" y="2270036"/>
                    <a:pt x="7035698" y="2351138"/>
                    <a:pt x="6928345" y="2423477"/>
                  </a:cubicBezTo>
                  <a:cubicBezTo>
                    <a:pt x="6753275" y="2541447"/>
                    <a:pt x="6607340" y="2693885"/>
                    <a:pt x="6459499" y="2843009"/>
                  </a:cubicBezTo>
                  <a:cubicBezTo>
                    <a:pt x="6272415" y="3031731"/>
                    <a:pt x="6078512" y="3214573"/>
                    <a:pt x="5920117" y="3429596"/>
                  </a:cubicBezTo>
                  <a:cubicBezTo>
                    <a:pt x="5798781" y="3594303"/>
                    <a:pt x="5676163" y="3759403"/>
                    <a:pt x="5596077" y="3948849"/>
                  </a:cubicBezTo>
                  <a:cubicBezTo>
                    <a:pt x="5542457" y="4075671"/>
                    <a:pt x="5532831" y="4044911"/>
                    <a:pt x="5647829" y="4105071"/>
                  </a:cubicBezTo>
                  <a:cubicBezTo>
                    <a:pt x="5757138" y="4162259"/>
                    <a:pt x="5875388" y="4202264"/>
                    <a:pt x="5989243" y="4250931"/>
                  </a:cubicBezTo>
                  <a:cubicBezTo>
                    <a:pt x="6013373" y="4261243"/>
                    <a:pt x="6026531" y="4254906"/>
                    <a:pt x="6044234" y="4236173"/>
                  </a:cubicBezTo>
                  <a:cubicBezTo>
                    <a:pt x="6110922" y="4165650"/>
                    <a:pt x="6178981" y="4096245"/>
                    <a:pt x="6249543" y="4029621"/>
                  </a:cubicBezTo>
                  <a:cubicBezTo>
                    <a:pt x="6283807" y="3997261"/>
                    <a:pt x="6327609" y="3984752"/>
                    <a:pt x="6376936" y="3986898"/>
                  </a:cubicBezTo>
                  <a:cubicBezTo>
                    <a:pt x="6555955" y="3994696"/>
                    <a:pt x="6735102" y="3999738"/>
                    <a:pt x="6914172" y="4006481"/>
                  </a:cubicBezTo>
                  <a:cubicBezTo>
                    <a:pt x="6934009" y="4007231"/>
                    <a:pt x="6953796" y="4011688"/>
                    <a:pt x="6973417" y="4015422"/>
                  </a:cubicBezTo>
                  <a:cubicBezTo>
                    <a:pt x="7038390" y="4027817"/>
                    <a:pt x="7093927" y="4008996"/>
                    <a:pt x="7150315" y="3975239"/>
                  </a:cubicBezTo>
                  <a:cubicBezTo>
                    <a:pt x="7246378" y="3917721"/>
                    <a:pt x="7346886" y="3867658"/>
                    <a:pt x="7445413" y="3814254"/>
                  </a:cubicBezTo>
                  <a:cubicBezTo>
                    <a:pt x="7455801" y="3808615"/>
                    <a:pt x="7465441" y="3801605"/>
                    <a:pt x="7466914" y="3800678"/>
                  </a:cubicBezTo>
                  <a:cubicBezTo>
                    <a:pt x="7441691" y="3770693"/>
                    <a:pt x="7407783" y="3745699"/>
                    <a:pt x="7397216" y="3713137"/>
                  </a:cubicBezTo>
                  <a:cubicBezTo>
                    <a:pt x="7388263" y="3685540"/>
                    <a:pt x="7405217" y="3648925"/>
                    <a:pt x="7413066" y="3616883"/>
                  </a:cubicBezTo>
                  <a:cubicBezTo>
                    <a:pt x="7415364" y="3607498"/>
                    <a:pt x="7424153" y="3595420"/>
                    <a:pt x="7432675" y="3592512"/>
                  </a:cubicBezTo>
                  <a:cubicBezTo>
                    <a:pt x="7497775" y="3570287"/>
                    <a:pt x="7505242" y="3513861"/>
                    <a:pt x="7510945" y="3458946"/>
                  </a:cubicBezTo>
                  <a:cubicBezTo>
                    <a:pt x="7515212" y="3417849"/>
                    <a:pt x="7540536" y="3395345"/>
                    <a:pt x="7573606" y="3389731"/>
                  </a:cubicBezTo>
                  <a:cubicBezTo>
                    <a:pt x="7594028" y="3386264"/>
                    <a:pt x="7624965" y="3399955"/>
                    <a:pt x="7639608" y="3416312"/>
                  </a:cubicBezTo>
                  <a:cubicBezTo>
                    <a:pt x="7673987" y="3454730"/>
                    <a:pt x="7703477" y="3466465"/>
                    <a:pt x="7754670" y="3441420"/>
                  </a:cubicBezTo>
                  <a:cubicBezTo>
                    <a:pt x="7831442" y="3403854"/>
                    <a:pt x="7900898" y="3432632"/>
                    <a:pt x="7937093" y="3510788"/>
                  </a:cubicBezTo>
                  <a:cubicBezTo>
                    <a:pt x="7950822" y="3540404"/>
                    <a:pt x="7965185" y="3548316"/>
                    <a:pt x="7996580" y="3543960"/>
                  </a:cubicBezTo>
                  <a:cubicBezTo>
                    <a:pt x="8060702" y="3535057"/>
                    <a:pt x="8121942" y="3568966"/>
                    <a:pt x="8141233" y="3619093"/>
                  </a:cubicBezTo>
                  <a:cubicBezTo>
                    <a:pt x="8157743" y="3662019"/>
                    <a:pt x="8143443" y="3693185"/>
                    <a:pt x="8096338" y="3732771"/>
                  </a:cubicBezTo>
                  <a:cubicBezTo>
                    <a:pt x="8080514" y="3746080"/>
                    <a:pt x="8064868" y="3767302"/>
                    <a:pt x="8061909" y="3786835"/>
                  </a:cubicBezTo>
                  <a:cubicBezTo>
                    <a:pt x="8051596" y="3855135"/>
                    <a:pt x="8043341" y="3863352"/>
                    <a:pt x="7970304" y="3853179"/>
                  </a:cubicBezTo>
                  <a:cubicBezTo>
                    <a:pt x="7923961" y="3963403"/>
                    <a:pt x="7845107" y="4048785"/>
                    <a:pt x="7752638" y="4122978"/>
                  </a:cubicBezTo>
                  <a:cubicBezTo>
                    <a:pt x="7740700" y="4132567"/>
                    <a:pt x="7728432" y="4142435"/>
                    <a:pt x="7714805" y="4149128"/>
                  </a:cubicBezTo>
                  <a:cubicBezTo>
                    <a:pt x="7605585" y="4202760"/>
                    <a:pt x="7605433" y="4200309"/>
                    <a:pt x="7578318" y="4072381"/>
                  </a:cubicBezTo>
                  <a:cubicBezTo>
                    <a:pt x="7566964" y="4018813"/>
                    <a:pt x="7568526" y="3962514"/>
                    <a:pt x="7564208" y="3907459"/>
                  </a:cubicBezTo>
                  <a:cubicBezTo>
                    <a:pt x="7560081" y="3907866"/>
                    <a:pt x="7555941" y="3908272"/>
                    <a:pt x="7551813" y="3908666"/>
                  </a:cubicBezTo>
                  <a:cubicBezTo>
                    <a:pt x="7560144" y="3985133"/>
                    <a:pt x="7566964" y="4061815"/>
                    <a:pt x="7577645" y="4137952"/>
                  </a:cubicBezTo>
                  <a:cubicBezTo>
                    <a:pt x="7581239" y="4163568"/>
                    <a:pt x="7582585" y="4182224"/>
                    <a:pt x="7562964" y="4204030"/>
                  </a:cubicBezTo>
                  <a:cubicBezTo>
                    <a:pt x="7546873" y="4221924"/>
                    <a:pt x="7542199" y="4250067"/>
                    <a:pt x="7536395" y="4264113"/>
                  </a:cubicBezTo>
                  <a:cubicBezTo>
                    <a:pt x="7506855" y="4246765"/>
                    <a:pt x="7477188" y="4224464"/>
                    <a:pt x="7443978" y="4210748"/>
                  </a:cubicBezTo>
                  <a:cubicBezTo>
                    <a:pt x="7345438" y="4170083"/>
                    <a:pt x="7241095" y="4141216"/>
                    <a:pt x="7147331" y="4091927"/>
                  </a:cubicBezTo>
                  <a:cubicBezTo>
                    <a:pt x="7044918" y="4038104"/>
                    <a:pt x="6936041" y="4036161"/>
                    <a:pt x="6828028" y="4027043"/>
                  </a:cubicBezTo>
                  <a:cubicBezTo>
                    <a:pt x="6681965" y="4014698"/>
                    <a:pt x="6534899" y="4014863"/>
                    <a:pt x="6388595" y="4004779"/>
                  </a:cubicBezTo>
                  <a:cubicBezTo>
                    <a:pt x="6305270" y="3999026"/>
                    <a:pt x="6250622" y="4045686"/>
                    <a:pt x="6201829" y="4098467"/>
                  </a:cubicBezTo>
                  <a:cubicBezTo>
                    <a:pt x="6147054" y="4157713"/>
                    <a:pt x="6101092" y="4225112"/>
                    <a:pt x="6051168" y="4288866"/>
                  </a:cubicBezTo>
                  <a:cubicBezTo>
                    <a:pt x="5970803" y="4391507"/>
                    <a:pt x="5889840" y="4493666"/>
                    <a:pt x="5810034" y="4596739"/>
                  </a:cubicBezTo>
                  <a:cubicBezTo>
                    <a:pt x="5679808" y="4764925"/>
                    <a:pt x="5550776" y="4934026"/>
                    <a:pt x="5420347" y="5102047"/>
                  </a:cubicBezTo>
                  <a:cubicBezTo>
                    <a:pt x="5343728" y="5200726"/>
                    <a:pt x="5264759" y="5297576"/>
                    <a:pt x="5188673" y="5396649"/>
                  </a:cubicBezTo>
                  <a:cubicBezTo>
                    <a:pt x="5180126" y="5407774"/>
                    <a:pt x="5183479" y="5428056"/>
                    <a:pt x="5181485" y="5444108"/>
                  </a:cubicBezTo>
                  <a:cubicBezTo>
                    <a:pt x="5181320" y="5445493"/>
                    <a:pt x="5182298" y="5447068"/>
                    <a:pt x="5182920" y="5448465"/>
                  </a:cubicBezTo>
                  <a:cubicBezTo>
                    <a:pt x="5205806" y="5500319"/>
                    <a:pt x="5216398" y="5566283"/>
                    <a:pt x="5255094" y="5600026"/>
                  </a:cubicBezTo>
                  <a:cubicBezTo>
                    <a:pt x="5293461" y="5633491"/>
                    <a:pt x="5360695" y="5632754"/>
                    <a:pt x="5414289" y="5650052"/>
                  </a:cubicBezTo>
                  <a:cubicBezTo>
                    <a:pt x="5545315" y="5692317"/>
                    <a:pt x="5676049" y="5735561"/>
                    <a:pt x="5806249" y="5780290"/>
                  </a:cubicBezTo>
                  <a:cubicBezTo>
                    <a:pt x="5832271" y="5789231"/>
                    <a:pt x="5855449" y="5806490"/>
                    <a:pt x="5875667" y="5829795"/>
                  </a:cubicBezTo>
                  <a:cubicBezTo>
                    <a:pt x="5869063" y="5829795"/>
                    <a:pt x="5861456" y="5831979"/>
                    <a:pt x="5855982" y="5829477"/>
                  </a:cubicBezTo>
                  <a:cubicBezTo>
                    <a:pt x="5660377" y="5740133"/>
                    <a:pt x="5455145" y="5680608"/>
                    <a:pt x="5246636" y="5630583"/>
                  </a:cubicBezTo>
                  <a:cubicBezTo>
                    <a:pt x="5111369" y="5598134"/>
                    <a:pt x="4977485" y="5559793"/>
                    <a:pt x="4841849" y="5529084"/>
                  </a:cubicBezTo>
                  <a:cubicBezTo>
                    <a:pt x="4586668" y="5471312"/>
                    <a:pt x="4330357" y="5418518"/>
                    <a:pt x="4075176" y="5360708"/>
                  </a:cubicBezTo>
                  <a:cubicBezTo>
                    <a:pt x="3994975" y="5342534"/>
                    <a:pt x="3916921" y="5314911"/>
                    <a:pt x="3831602" y="5289765"/>
                  </a:cubicBezTo>
                  <a:cubicBezTo>
                    <a:pt x="3808488" y="5354993"/>
                    <a:pt x="3784117" y="5423700"/>
                    <a:pt x="3759809" y="5492445"/>
                  </a:cubicBezTo>
                  <a:cubicBezTo>
                    <a:pt x="3704158" y="5649849"/>
                    <a:pt x="3649014" y="5807443"/>
                    <a:pt x="3592296" y="5964453"/>
                  </a:cubicBezTo>
                  <a:cubicBezTo>
                    <a:pt x="3584790" y="5985217"/>
                    <a:pt x="3569220" y="6003074"/>
                    <a:pt x="3553701" y="6028270"/>
                  </a:cubicBezTo>
                  <a:cubicBezTo>
                    <a:pt x="3503841" y="5961494"/>
                    <a:pt x="3464877" y="5899302"/>
                    <a:pt x="3416058" y="5846165"/>
                  </a:cubicBezTo>
                  <a:cubicBezTo>
                    <a:pt x="3331438" y="5754065"/>
                    <a:pt x="3272917" y="5648007"/>
                    <a:pt x="3227057" y="5533364"/>
                  </a:cubicBezTo>
                  <a:cubicBezTo>
                    <a:pt x="3223399" y="5524233"/>
                    <a:pt x="3216821" y="5516270"/>
                    <a:pt x="3208388" y="5502529"/>
                  </a:cubicBezTo>
                  <a:cubicBezTo>
                    <a:pt x="3171444" y="5638177"/>
                    <a:pt x="3135109" y="5767044"/>
                    <a:pt x="3102292" y="5896800"/>
                  </a:cubicBezTo>
                  <a:cubicBezTo>
                    <a:pt x="3097225" y="5916866"/>
                    <a:pt x="3108286" y="5941009"/>
                    <a:pt x="3112795" y="5968873"/>
                  </a:cubicBezTo>
                  <a:cubicBezTo>
                    <a:pt x="3105607" y="5969927"/>
                    <a:pt x="3094456" y="5973140"/>
                    <a:pt x="3083344" y="5972987"/>
                  </a:cubicBezTo>
                  <a:cubicBezTo>
                    <a:pt x="2654795" y="5966942"/>
                    <a:pt x="2226233" y="5961265"/>
                    <a:pt x="1797710" y="5954026"/>
                  </a:cubicBezTo>
                  <a:cubicBezTo>
                    <a:pt x="1542503" y="5949708"/>
                    <a:pt x="1287335" y="5943168"/>
                    <a:pt x="1032179" y="5936856"/>
                  </a:cubicBezTo>
                  <a:cubicBezTo>
                    <a:pt x="981265" y="5935599"/>
                    <a:pt x="930363" y="5931789"/>
                    <a:pt x="879652" y="5927026"/>
                  </a:cubicBezTo>
                  <a:cubicBezTo>
                    <a:pt x="869937" y="5926112"/>
                    <a:pt x="861161" y="5915228"/>
                    <a:pt x="851954" y="5908954"/>
                  </a:cubicBezTo>
                  <a:cubicBezTo>
                    <a:pt x="1596072" y="5919685"/>
                    <a:pt x="2340190" y="5930404"/>
                    <a:pt x="3095002" y="5941288"/>
                  </a:cubicBezTo>
                  <a:cubicBezTo>
                    <a:pt x="3024047" y="5892190"/>
                    <a:pt x="2960700" y="5846635"/>
                    <a:pt x="2895219" y="5804395"/>
                  </a:cubicBezTo>
                  <a:cubicBezTo>
                    <a:pt x="2880918" y="5795175"/>
                    <a:pt x="2855010" y="5789663"/>
                    <a:pt x="2841244" y="5796368"/>
                  </a:cubicBezTo>
                  <a:cubicBezTo>
                    <a:pt x="2777337" y="5827483"/>
                    <a:pt x="2715831" y="5863501"/>
                    <a:pt x="2660053" y="5894146"/>
                  </a:cubicBezTo>
                  <a:cubicBezTo>
                    <a:pt x="2646908" y="5878563"/>
                    <a:pt x="2638564" y="5858471"/>
                    <a:pt x="2626029" y="5855373"/>
                  </a:cubicBezTo>
                  <a:cubicBezTo>
                    <a:pt x="2492197" y="5822251"/>
                    <a:pt x="2357526" y="5792584"/>
                    <a:pt x="2223439" y="5760516"/>
                  </a:cubicBezTo>
                  <a:cubicBezTo>
                    <a:pt x="1966963" y="5699175"/>
                    <a:pt x="1710931" y="5635967"/>
                    <a:pt x="1454226" y="5575604"/>
                  </a:cubicBezTo>
                  <a:cubicBezTo>
                    <a:pt x="1386649" y="5559717"/>
                    <a:pt x="1378457" y="5541581"/>
                    <a:pt x="1405737" y="5476925"/>
                  </a:cubicBezTo>
                  <a:cubicBezTo>
                    <a:pt x="1464678" y="5337238"/>
                    <a:pt x="1525409" y="5198325"/>
                    <a:pt x="1585277" y="5059032"/>
                  </a:cubicBezTo>
                  <a:cubicBezTo>
                    <a:pt x="1600403" y="5023827"/>
                    <a:pt x="1614804" y="4988318"/>
                    <a:pt x="1629943" y="4953127"/>
                  </a:cubicBezTo>
                  <a:cubicBezTo>
                    <a:pt x="1644396" y="4919522"/>
                    <a:pt x="1659394" y="4886159"/>
                    <a:pt x="1674164" y="4852682"/>
                  </a:cubicBezTo>
                  <a:cubicBezTo>
                    <a:pt x="1680209" y="4855197"/>
                    <a:pt x="1686255" y="4857711"/>
                    <a:pt x="1692300" y="4860213"/>
                  </a:cubicBezTo>
                  <a:cubicBezTo>
                    <a:pt x="1638071" y="5020691"/>
                    <a:pt x="1556778" y="5170627"/>
                    <a:pt x="1494396" y="5331218"/>
                  </a:cubicBezTo>
                  <a:cubicBezTo>
                    <a:pt x="1507248" y="5340692"/>
                    <a:pt x="1519821" y="5352237"/>
                    <a:pt x="1534337" y="5360289"/>
                  </a:cubicBezTo>
                  <a:cubicBezTo>
                    <a:pt x="1616773" y="5406034"/>
                    <a:pt x="1698129" y="5454116"/>
                    <a:pt x="1782724" y="5495556"/>
                  </a:cubicBezTo>
                  <a:cubicBezTo>
                    <a:pt x="2044103" y="5623610"/>
                    <a:pt x="2296452" y="5771476"/>
                    <a:pt x="2590037" y="5825121"/>
                  </a:cubicBezTo>
                  <a:cubicBezTo>
                    <a:pt x="2672232" y="5840133"/>
                    <a:pt x="2738132" y="5840679"/>
                    <a:pt x="2801632" y="5790310"/>
                  </a:cubicBezTo>
                  <a:cubicBezTo>
                    <a:pt x="2847149" y="5754204"/>
                    <a:pt x="2887243" y="5762447"/>
                    <a:pt x="2929877" y="5794400"/>
                  </a:cubicBezTo>
                  <a:cubicBezTo>
                    <a:pt x="2977527" y="5830100"/>
                    <a:pt x="3026918" y="5863475"/>
                    <a:pt x="3077273" y="5899086"/>
                  </a:cubicBezTo>
                  <a:cubicBezTo>
                    <a:pt x="3115462" y="5760351"/>
                    <a:pt x="3153562" y="5623725"/>
                    <a:pt x="3190036" y="5486666"/>
                  </a:cubicBezTo>
                  <a:cubicBezTo>
                    <a:pt x="3193592" y="5473306"/>
                    <a:pt x="3190290" y="5455920"/>
                    <a:pt x="3184715" y="5442686"/>
                  </a:cubicBezTo>
                  <a:cubicBezTo>
                    <a:pt x="3135312" y="5325402"/>
                    <a:pt x="3085096" y="5208447"/>
                    <a:pt x="3033801" y="5091976"/>
                  </a:cubicBezTo>
                  <a:cubicBezTo>
                    <a:pt x="3028569" y="5080076"/>
                    <a:pt x="3016250" y="5069420"/>
                    <a:pt x="3004642" y="5062486"/>
                  </a:cubicBezTo>
                  <a:cubicBezTo>
                    <a:pt x="2856141" y="4973777"/>
                    <a:pt x="2706306" y="4887264"/>
                    <a:pt x="2558630" y="4797209"/>
                  </a:cubicBezTo>
                  <a:cubicBezTo>
                    <a:pt x="2473579" y="4745329"/>
                    <a:pt x="2403462" y="4681042"/>
                    <a:pt x="2401481" y="4569307"/>
                  </a:cubicBezTo>
                  <a:cubicBezTo>
                    <a:pt x="2400579" y="4518888"/>
                    <a:pt x="2367445" y="4486135"/>
                    <a:pt x="2327770" y="4458855"/>
                  </a:cubicBezTo>
                  <a:cubicBezTo>
                    <a:pt x="2181796" y="4358487"/>
                    <a:pt x="2039327" y="4252582"/>
                    <a:pt x="1889188" y="4158919"/>
                  </a:cubicBezTo>
                  <a:cubicBezTo>
                    <a:pt x="1820583" y="4116120"/>
                    <a:pt x="1738249" y="4087647"/>
                    <a:pt x="1652333" y="4118178"/>
                  </a:cubicBezTo>
                  <a:cubicBezTo>
                    <a:pt x="1577530" y="4144772"/>
                    <a:pt x="1526908" y="4201185"/>
                    <a:pt x="1485061" y="4265053"/>
                  </a:cubicBezTo>
                  <a:cubicBezTo>
                    <a:pt x="1353083" y="4466475"/>
                    <a:pt x="1249679" y="4682794"/>
                    <a:pt x="1155585" y="4903876"/>
                  </a:cubicBezTo>
                  <a:cubicBezTo>
                    <a:pt x="1052398" y="5146319"/>
                    <a:pt x="943952" y="5387213"/>
                    <a:pt x="888441" y="5646267"/>
                  </a:cubicBezTo>
                  <a:cubicBezTo>
                    <a:pt x="872388" y="5721159"/>
                    <a:pt x="846416" y="5797867"/>
                    <a:pt x="868591" y="5877750"/>
                  </a:cubicBezTo>
                  <a:cubicBezTo>
                    <a:pt x="870978" y="5886361"/>
                    <a:pt x="858418" y="5899111"/>
                    <a:pt x="852792" y="5909945"/>
                  </a:cubicBezTo>
                  <a:close/>
                  <a:moveTo>
                    <a:pt x="2194064" y="4288561"/>
                  </a:moveTo>
                  <a:cubicBezTo>
                    <a:pt x="2230145" y="4190479"/>
                    <a:pt x="2265502" y="4092663"/>
                    <a:pt x="2302471" y="3995445"/>
                  </a:cubicBezTo>
                  <a:cubicBezTo>
                    <a:pt x="2308605" y="3979303"/>
                    <a:pt x="2320505" y="3954386"/>
                    <a:pt x="2331885" y="3953129"/>
                  </a:cubicBezTo>
                  <a:cubicBezTo>
                    <a:pt x="2378252" y="3948061"/>
                    <a:pt x="2390749" y="3914622"/>
                    <a:pt x="2401366" y="3880269"/>
                  </a:cubicBezTo>
                  <a:cubicBezTo>
                    <a:pt x="2421864" y="3813911"/>
                    <a:pt x="2443378" y="3747452"/>
                    <a:pt x="2456954" y="3679532"/>
                  </a:cubicBezTo>
                  <a:cubicBezTo>
                    <a:pt x="2465704" y="3635730"/>
                    <a:pt x="2488857" y="3625951"/>
                    <a:pt x="2526969" y="3625011"/>
                  </a:cubicBezTo>
                  <a:cubicBezTo>
                    <a:pt x="2591650" y="3623411"/>
                    <a:pt x="2656243" y="3618623"/>
                    <a:pt x="2720911" y="3616744"/>
                  </a:cubicBezTo>
                  <a:cubicBezTo>
                    <a:pt x="2763901" y="3615486"/>
                    <a:pt x="2803601" y="3621620"/>
                    <a:pt x="2825318" y="3667709"/>
                  </a:cubicBezTo>
                  <a:cubicBezTo>
                    <a:pt x="2846463" y="3712603"/>
                    <a:pt x="2876359" y="3738803"/>
                    <a:pt x="2933395" y="3743096"/>
                  </a:cubicBezTo>
                  <a:cubicBezTo>
                    <a:pt x="3020098" y="3749624"/>
                    <a:pt x="3102749" y="3757599"/>
                    <a:pt x="3184093" y="3714445"/>
                  </a:cubicBezTo>
                  <a:cubicBezTo>
                    <a:pt x="3258400" y="3675011"/>
                    <a:pt x="3335566" y="3640099"/>
                    <a:pt x="3413899" y="3609378"/>
                  </a:cubicBezTo>
                  <a:cubicBezTo>
                    <a:pt x="3481844" y="3582733"/>
                    <a:pt x="3528060" y="3543414"/>
                    <a:pt x="3539959" y="3468052"/>
                  </a:cubicBezTo>
                  <a:cubicBezTo>
                    <a:pt x="3544430" y="3439744"/>
                    <a:pt x="3561054" y="3413467"/>
                    <a:pt x="3566464" y="3385185"/>
                  </a:cubicBezTo>
                  <a:cubicBezTo>
                    <a:pt x="3571316" y="3359886"/>
                    <a:pt x="3576561" y="3329736"/>
                    <a:pt x="3567480" y="3307511"/>
                  </a:cubicBezTo>
                  <a:cubicBezTo>
                    <a:pt x="3524046" y="3201263"/>
                    <a:pt x="3475443" y="3097136"/>
                    <a:pt x="3429355" y="2991942"/>
                  </a:cubicBezTo>
                  <a:cubicBezTo>
                    <a:pt x="3365525" y="2846209"/>
                    <a:pt x="3250209" y="2748368"/>
                    <a:pt x="3121901" y="2660218"/>
                  </a:cubicBezTo>
                  <a:cubicBezTo>
                    <a:pt x="3118027" y="2664637"/>
                    <a:pt x="3114840" y="2670695"/>
                    <a:pt x="3109823" y="2673718"/>
                  </a:cubicBezTo>
                  <a:cubicBezTo>
                    <a:pt x="2796768" y="2862884"/>
                    <a:pt x="2497480" y="3072142"/>
                    <a:pt x="2211120" y="3299269"/>
                  </a:cubicBezTo>
                  <a:cubicBezTo>
                    <a:pt x="2107615" y="3381362"/>
                    <a:pt x="2014029" y="3475951"/>
                    <a:pt x="1928114" y="3553777"/>
                  </a:cubicBezTo>
                  <a:cubicBezTo>
                    <a:pt x="1981314" y="3688092"/>
                    <a:pt x="2030793" y="3804780"/>
                    <a:pt x="2073757" y="3923804"/>
                  </a:cubicBezTo>
                  <a:cubicBezTo>
                    <a:pt x="2117242" y="4044264"/>
                    <a:pt x="2154288" y="4167060"/>
                    <a:pt x="2194064" y="4288561"/>
                  </a:cubicBezTo>
                  <a:close/>
                  <a:moveTo>
                    <a:pt x="3011843" y="5036210"/>
                  </a:moveTo>
                  <a:cubicBezTo>
                    <a:pt x="3144126" y="4641469"/>
                    <a:pt x="3273996" y="4253928"/>
                    <a:pt x="3405073" y="3862781"/>
                  </a:cubicBezTo>
                  <a:cubicBezTo>
                    <a:pt x="3284588" y="3847769"/>
                    <a:pt x="3170897" y="3835793"/>
                    <a:pt x="3058007" y="3818534"/>
                  </a:cubicBezTo>
                  <a:cubicBezTo>
                    <a:pt x="3009938" y="3811181"/>
                    <a:pt x="2966466" y="3816108"/>
                    <a:pt x="2924098" y="3837292"/>
                  </a:cubicBezTo>
                  <a:cubicBezTo>
                    <a:pt x="2815717" y="3891457"/>
                    <a:pt x="2707462" y="3945877"/>
                    <a:pt x="2599575" y="4000995"/>
                  </a:cubicBezTo>
                  <a:cubicBezTo>
                    <a:pt x="2591511" y="4005110"/>
                    <a:pt x="2581033" y="4015727"/>
                    <a:pt x="2581224" y="4023067"/>
                  </a:cubicBezTo>
                  <a:cubicBezTo>
                    <a:pt x="2583967" y="4127944"/>
                    <a:pt x="2568879" y="4238244"/>
                    <a:pt x="2596502" y="4336453"/>
                  </a:cubicBezTo>
                  <a:cubicBezTo>
                    <a:pt x="2649258" y="4524044"/>
                    <a:pt x="2726372" y="4704803"/>
                    <a:pt x="2794088" y="4888141"/>
                  </a:cubicBezTo>
                  <a:cubicBezTo>
                    <a:pt x="2799194" y="4901971"/>
                    <a:pt x="2807055" y="4918570"/>
                    <a:pt x="2818650" y="4925580"/>
                  </a:cubicBezTo>
                  <a:cubicBezTo>
                    <a:pt x="2879991" y="4962690"/>
                    <a:pt x="2942958" y="4997145"/>
                    <a:pt x="3011843" y="5036210"/>
                  </a:cubicBezTo>
                  <a:close/>
                  <a:moveTo>
                    <a:pt x="3428466" y="3866819"/>
                  </a:moveTo>
                  <a:cubicBezTo>
                    <a:pt x="3306038" y="4229582"/>
                    <a:pt x="3185782" y="4589589"/>
                    <a:pt x="3062160" y="4948440"/>
                  </a:cubicBezTo>
                  <a:cubicBezTo>
                    <a:pt x="3042539" y="5005374"/>
                    <a:pt x="3049358" y="5052618"/>
                    <a:pt x="3076752" y="5102783"/>
                  </a:cubicBezTo>
                  <a:cubicBezTo>
                    <a:pt x="3187280" y="5305221"/>
                    <a:pt x="3296818" y="5508205"/>
                    <a:pt x="3406343" y="5711190"/>
                  </a:cubicBezTo>
                  <a:cubicBezTo>
                    <a:pt x="3456812" y="5804725"/>
                    <a:pt x="3506393" y="5898730"/>
                    <a:pt x="3557828" y="5995238"/>
                  </a:cubicBezTo>
                  <a:cubicBezTo>
                    <a:pt x="3897401" y="5024729"/>
                    <a:pt x="4235450" y="4058577"/>
                    <a:pt x="4574222" y="3090367"/>
                  </a:cubicBezTo>
                  <a:cubicBezTo>
                    <a:pt x="4529137" y="3085846"/>
                    <a:pt x="4492409" y="3079546"/>
                    <a:pt x="4455566" y="3078886"/>
                  </a:cubicBezTo>
                  <a:cubicBezTo>
                    <a:pt x="4212780" y="3074543"/>
                    <a:pt x="3969969" y="3071660"/>
                    <a:pt x="3727183" y="3067532"/>
                  </a:cubicBezTo>
                  <a:cubicBezTo>
                    <a:pt x="3703675" y="3067126"/>
                    <a:pt x="3692144" y="3073857"/>
                    <a:pt x="3684384" y="3097758"/>
                  </a:cubicBezTo>
                  <a:cubicBezTo>
                    <a:pt x="3639248" y="3236823"/>
                    <a:pt x="3591953" y="3375202"/>
                    <a:pt x="3545573" y="3513886"/>
                  </a:cubicBezTo>
                  <a:cubicBezTo>
                    <a:pt x="3514140" y="3607841"/>
                    <a:pt x="3483025" y="3701897"/>
                    <a:pt x="3450755" y="3799001"/>
                  </a:cubicBezTo>
                  <a:cubicBezTo>
                    <a:pt x="3468573" y="3804666"/>
                    <a:pt x="3484308" y="3806952"/>
                    <a:pt x="3496932" y="3814470"/>
                  </a:cubicBezTo>
                  <a:cubicBezTo>
                    <a:pt x="3508870" y="3821569"/>
                    <a:pt x="3517544" y="3834168"/>
                    <a:pt x="3527653" y="3844340"/>
                  </a:cubicBezTo>
                  <a:cubicBezTo>
                    <a:pt x="3516020" y="3851833"/>
                    <a:pt x="3505174" y="3863467"/>
                    <a:pt x="3492563" y="3865854"/>
                  </a:cubicBezTo>
                  <a:cubicBezTo>
                    <a:pt x="3473221" y="3869512"/>
                    <a:pt x="3452672" y="3866819"/>
                    <a:pt x="3428466" y="3866819"/>
                  </a:cubicBezTo>
                  <a:close/>
                  <a:moveTo>
                    <a:pt x="1545945" y="3804500"/>
                  </a:moveTo>
                  <a:cubicBezTo>
                    <a:pt x="1540649" y="3808247"/>
                    <a:pt x="1535341" y="3812006"/>
                    <a:pt x="1530032" y="3815753"/>
                  </a:cubicBezTo>
                  <a:lnTo>
                    <a:pt x="1530032" y="4158145"/>
                  </a:lnTo>
                  <a:cubicBezTo>
                    <a:pt x="1578470" y="4133900"/>
                    <a:pt x="1619948" y="4103509"/>
                    <a:pt x="1666011" y="4092765"/>
                  </a:cubicBezTo>
                  <a:cubicBezTo>
                    <a:pt x="1712722" y="4081868"/>
                    <a:pt x="1763966" y="4090365"/>
                    <a:pt x="1813128" y="4090365"/>
                  </a:cubicBezTo>
                  <a:cubicBezTo>
                    <a:pt x="1731797" y="3989412"/>
                    <a:pt x="1640535" y="3895318"/>
                    <a:pt x="1545945" y="3804500"/>
                  </a:cubicBezTo>
                  <a:close/>
                  <a:moveTo>
                    <a:pt x="4841392" y="1686966"/>
                  </a:moveTo>
                  <a:cubicBezTo>
                    <a:pt x="4835067" y="1617103"/>
                    <a:pt x="4810175" y="1575498"/>
                    <a:pt x="4759413" y="1546974"/>
                  </a:cubicBezTo>
                  <a:cubicBezTo>
                    <a:pt x="4692446" y="1509356"/>
                    <a:pt x="4628553" y="1466291"/>
                    <a:pt x="4563732" y="1425816"/>
                  </a:cubicBezTo>
                  <a:lnTo>
                    <a:pt x="4563732" y="1821700"/>
                  </a:lnTo>
                  <a:cubicBezTo>
                    <a:pt x="4663300" y="1773389"/>
                    <a:pt x="4754613" y="1729079"/>
                    <a:pt x="4841392" y="1686966"/>
                  </a:cubicBezTo>
                  <a:close/>
                  <a:moveTo>
                    <a:pt x="1032268" y="1027391"/>
                  </a:moveTo>
                  <a:cubicBezTo>
                    <a:pt x="1035088" y="1031265"/>
                    <a:pt x="1037907" y="1035138"/>
                    <a:pt x="1040714" y="1038999"/>
                  </a:cubicBezTo>
                  <a:cubicBezTo>
                    <a:pt x="1029487" y="1064780"/>
                    <a:pt x="1013764" y="1089571"/>
                    <a:pt x="1007872" y="1116520"/>
                  </a:cubicBezTo>
                  <a:cubicBezTo>
                    <a:pt x="988275" y="1206093"/>
                    <a:pt x="970203" y="1296111"/>
                    <a:pt x="955636" y="1386611"/>
                  </a:cubicBezTo>
                  <a:cubicBezTo>
                    <a:pt x="947648" y="1436154"/>
                    <a:pt x="965796" y="1450111"/>
                    <a:pt x="1016889" y="1443901"/>
                  </a:cubicBezTo>
                  <a:cubicBezTo>
                    <a:pt x="1109852" y="1432598"/>
                    <a:pt x="1177213" y="1372793"/>
                    <a:pt x="1195920" y="1278750"/>
                  </a:cubicBezTo>
                  <a:cubicBezTo>
                    <a:pt x="1209027" y="1212862"/>
                    <a:pt x="1213269" y="1145171"/>
                    <a:pt x="1227061" y="1079461"/>
                  </a:cubicBezTo>
                  <a:cubicBezTo>
                    <a:pt x="1237792" y="1028369"/>
                    <a:pt x="1220914" y="995133"/>
                    <a:pt x="1168907" y="998664"/>
                  </a:cubicBezTo>
                  <a:cubicBezTo>
                    <a:pt x="1122921" y="1001788"/>
                    <a:pt x="1077785" y="1017333"/>
                    <a:pt x="1032268" y="1027391"/>
                  </a:cubicBezTo>
                  <a:close/>
                  <a:moveTo>
                    <a:pt x="6953935" y="1346682"/>
                  </a:moveTo>
                  <a:cubicBezTo>
                    <a:pt x="6951878" y="1343278"/>
                    <a:pt x="6949821" y="1339875"/>
                    <a:pt x="6947750" y="1336459"/>
                  </a:cubicBezTo>
                  <a:cubicBezTo>
                    <a:pt x="6924128" y="1348867"/>
                    <a:pt x="6901014" y="1362405"/>
                    <a:pt x="6876732" y="1373365"/>
                  </a:cubicBezTo>
                  <a:cubicBezTo>
                    <a:pt x="6851954" y="1384553"/>
                    <a:pt x="6827075" y="1405763"/>
                    <a:pt x="6797624" y="1381734"/>
                  </a:cubicBezTo>
                  <a:cubicBezTo>
                    <a:pt x="6841616" y="1305001"/>
                    <a:pt x="6928980" y="1255534"/>
                    <a:pt x="6928815" y="1155611"/>
                  </a:cubicBezTo>
                  <a:cubicBezTo>
                    <a:pt x="6882739" y="1212430"/>
                    <a:pt x="6836664" y="1269263"/>
                    <a:pt x="6790601" y="1326083"/>
                  </a:cubicBezTo>
                  <a:cubicBezTo>
                    <a:pt x="6785622" y="1322260"/>
                    <a:pt x="6780657" y="1318437"/>
                    <a:pt x="6775678" y="1314602"/>
                  </a:cubicBezTo>
                  <a:cubicBezTo>
                    <a:pt x="6831685" y="1239862"/>
                    <a:pt x="6908063" y="1177848"/>
                    <a:pt x="6928281" y="1080274"/>
                  </a:cubicBezTo>
                  <a:lnTo>
                    <a:pt x="6783946" y="1259954"/>
                  </a:lnTo>
                  <a:cubicBezTo>
                    <a:pt x="6780098" y="1256906"/>
                    <a:pt x="6776237" y="1253845"/>
                    <a:pt x="6772389" y="1250797"/>
                  </a:cubicBezTo>
                  <a:cubicBezTo>
                    <a:pt x="6819772" y="1188275"/>
                    <a:pt x="6867143" y="1125766"/>
                    <a:pt x="6914527" y="1063244"/>
                  </a:cubicBezTo>
                  <a:lnTo>
                    <a:pt x="6899147" y="1050112"/>
                  </a:lnTo>
                  <a:cubicBezTo>
                    <a:pt x="6831241" y="1107833"/>
                    <a:pt x="6762902" y="1165047"/>
                    <a:pt x="6695528" y="1223391"/>
                  </a:cubicBezTo>
                  <a:cubicBezTo>
                    <a:pt x="6629361" y="1280693"/>
                    <a:pt x="6629819" y="1281163"/>
                    <a:pt x="6555333" y="1244282"/>
                  </a:cubicBezTo>
                  <a:cubicBezTo>
                    <a:pt x="6553682" y="1243457"/>
                    <a:pt x="6550837" y="1245069"/>
                    <a:pt x="6541770" y="1246949"/>
                  </a:cubicBezTo>
                  <a:cubicBezTo>
                    <a:pt x="6609080" y="1311452"/>
                    <a:pt x="6607301" y="1388440"/>
                    <a:pt x="6592633" y="1470063"/>
                  </a:cubicBezTo>
                  <a:cubicBezTo>
                    <a:pt x="6576237" y="1561198"/>
                    <a:pt x="6578968" y="1559890"/>
                    <a:pt x="6670878" y="1584718"/>
                  </a:cubicBezTo>
                  <a:cubicBezTo>
                    <a:pt x="6698894" y="1592275"/>
                    <a:pt x="6709448" y="1586115"/>
                    <a:pt x="6725043" y="1563039"/>
                  </a:cubicBezTo>
                  <a:cubicBezTo>
                    <a:pt x="6773786" y="1490967"/>
                    <a:pt x="6823024" y="1418501"/>
                    <a:pt x="6910539" y="1385303"/>
                  </a:cubicBezTo>
                  <a:cubicBezTo>
                    <a:pt x="6927456" y="1378877"/>
                    <a:pt x="6939597" y="1359877"/>
                    <a:pt x="6953935" y="1346682"/>
                  </a:cubicBezTo>
                  <a:close/>
                  <a:moveTo>
                    <a:pt x="1799818" y="3954779"/>
                  </a:moveTo>
                  <a:cubicBezTo>
                    <a:pt x="1894077" y="3845013"/>
                    <a:pt x="1786305" y="3484156"/>
                    <a:pt x="1650492" y="3434156"/>
                  </a:cubicBezTo>
                  <a:cubicBezTo>
                    <a:pt x="1619884" y="3513899"/>
                    <a:pt x="1591208" y="3594506"/>
                    <a:pt x="1557540" y="3672992"/>
                  </a:cubicBezTo>
                  <a:cubicBezTo>
                    <a:pt x="1546491" y="3698722"/>
                    <a:pt x="1522501" y="3718915"/>
                    <a:pt x="1504429" y="3741648"/>
                  </a:cubicBezTo>
                  <a:cubicBezTo>
                    <a:pt x="1498015" y="3742626"/>
                    <a:pt x="1491602" y="3743604"/>
                    <a:pt x="1485188" y="3744582"/>
                  </a:cubicBezTo>
                  <a:cubicBezTo>
                    <a:pt x="1497456" y="3754869"/>
                    <a:pt x="1508607" y="3767035"/>
                    <a:pt x="1522196" y="3775087"/>
                  </a:cubicBezTo>
                  <a:cubicBezTo>
                    <a:pt x="1560220" y="3797617"/>
                    <a:pt x="1605127" y="3801186"/>
                    <a:pt x="1640509" y="3836695"/>
                  </a:cubicBezTo>
                  <a:cubicBezTo>
                    <a:pt x="1686852" y="3883190"/>
                    <a:pt x="1746554" y="3916375"/>
                    <a:pt x="1799818" y="3954779"/>
                  </a:cubicBezTo>
                  <a:close/>
                  <a:moveTo>
                    <a:pt x="4486097" y="1318044"/>
                  </a:moveTo>
                  <a:cubicBezTo>
                    <a:pt x="4529493" y="1344231"/>
                    <a:pt x="4562208" y="1367116"/>
                    <a:pt x="4597565" y="1384642"/>
                  </a:cubicBezTo>
                  <a:cubicBezTo>
                    <a:pt x="4671695" y="1421384"/>
                    <a:pt x="4747653" y="1454403"/>
                    <a:pt x="4821961" y="1490789"/>
                  </a:cubicBezTo>
                  <a:cubicBezTo>
                    <a:pt x="4856099" y="1507515"/>
                    <a:pt x="4875593" y="1497241"/>
                    <a:pt x="4883696" y="1463179"/>
                  </a:cubicBezTo>
                  <a:cubicBezTo>
                    <a:pt x="4908346" y="1359598"/>
                    <a:pt x="4931791" y="1255725"/>
                    <a:pt x="4955108" y="1154557"/>
                  </a:cubicBezTo>
                  <a:cubicBezTo>
                    <a:pt x="4850561" y="1104392"/>
                    <a:pt x="4755222" y="1061364"/>
                    <a:pt x="4662779" y="1012837"/>
                  </a:cubicBezTo>
                  <a:cubicBezTo>
                    <a:pt x="4629048" y="995133"/>
                    <a:pt x="4611585" y="1003985"/>
                    <a:pt x="4604753" y="1033818"/>
                  </a:cubicBezTo>
                  <a:cubicBezTo>
                    <a:pt x="4589843" y="1098981"/>
                    <a:pt x="4575035" y="1164805"/>
                    <a:pt x="4568952" y="1231163"/>
                  </a:cubicBezTo>
                  <a:cubicBezTo>
                    <a:pt x="4562906" y="1297165"/>
                    <a:pt x="4565472" y="1300187"/>
                    <a:pt x="4486097" y="1318044"/>
                  </a:cubicBezTo>
                  <a:close/>
                  <a:moveTo>
                    <a:pt x="1651266" y="1607908"/>
                  </a:moveTo>
                  <a:cubicBezTo>
                    <a:pt x="1654657" y="1594167"/>
                    <a:pt x="1658975" y="1582458"/>
                    <a:pt x="1660271" y="1570431"/>
                  </a:cubicBezTo>
                  <a:cubicBezTo>
                    <a:pt x="1669872" y="1481861"/>
                    <a:pt x="1678495" y="1393190"/>
                    <a:pt x="1688223" y="1304632"/>
                  </a:cubicBezTo>
                  <a:cubicBezTo>
                    <a:pt x="1692897" y="1262151"/>
                    <a:pt x="1690065" y="1233512"/>
                    <a:pt x="1636928" y="1216926"/>
                  </a:cubicBezTo>
                  <a:cubicBezTo>
                    <a:pt x="1539722" y="1186573"/>
                    <a:pt x="1446555" y="1143215"/>
                    <a:pt x="1342212" y="1101496"/>
                  </a:cubicBezTo>
                  <a:cubicBezTo>
                    <a:pt x="1347177" y="1137183"/>
                    <a:pt x="1361986" y="1169657"/>
                    <a:pt x="1351622" y="1187475"/>
                  </a:cubicBezTo>
                  <a:cubicBezTo>
                    <a:pt x="1338313" y="1210335"/>
                    <a:pt x="1304759" y="1221409"/>
                    <a:pt x="1289126" y="1231582"/>
                  </a:cubicBezTo>
                  <a:cubicBezTo>
                    <a:pt x="1289126" y="1291729"/>
                    <a:pt x="1287475" y="1344637"/>
                    <a:pt x="1290193" y="1397317"/>
                  </a:cubicBezTo>
                  <a:cubicBezTo>
                    <a:pt x="1290954" y="1411960"/>
                    <a:pt x="1301038" y="1432953"/>
                    <a:pt x="1312989" y="1439125"/>
                  </a:cubicBezTo>
                  <a:cubicBezTo>
                    <a:pt x="1423416" y="1496098"/>
                    <a:pt x="1535214" y="1550479"/>
                    <a:pt x="1651266" y="1607908"/>
                  </a:cubicBezTo>
                  <a:close/>
                  <a:moveTo>
                    <a:pt x="7504239" y="3774681"/>
                  </a:moveTo>
                  <a:cubicBezTo>
                    <a:pt x="7516304" y="3759149"/>
                    <a:pt x="7532027" y="3747516"/>
                    <a:pt x="7535392" y="3733025"/>
                  </a:cubicBezTo>
                  <a:cubicBezTo>
                    <a:pt x="7547470" y="3681044"/>
                    <a:pt x="7570711" y="3670122"/>
                    <a:pt x="7616621" y="3689375"/>
                  </a:cubicBezTo>
                  <a:cubicBezTo>
                    <a:pt x="7645831" y="3701630"/>
                    <a:pt x="7682522" y="3711829"/>
                    <a:pt x="7711821" y="3705174"/>
                  </a:cubicBezTo>
                  <a:cubicBezTo>
                    <a:pt x="7802156" y="3684625"/>
                    <a:pt x="7870063" y="3704196"/>
                    <a:pt x="7922882" y="3784422"/>
                  </a:cubicBezTo>
                  <a:cubicBezTo>
                    <a:pt x="7938249" y="3807764"/>
                    <a:pt x="7974203" y="3819817"/>
                    <a:pt x="8003120" y="3830599"/>
                  </a:cubicBezTo>
                  <a:cubicBezTo>
                    <a:pt x="8011287" y="3833634"/>
                    <a:pt x="8039557" y="3812844"/>
                    <a:pt x="8038846" y="3804716"/>
                  </a:cubicBezTo>
                  <a:cubicBezTo>
                    <a:pt x="8034464" y="3755326"/>
                    <a:pt x="8062061" y="3730078"/>
                    <a:pt x="8097583" y="3703650"/>
                  </a:cubicBezTo>
                  <a:cubicBezTo>
                    <a:pt x="8140661" y="3671595"/>
                    <a:pt x="8142579" y="3625532"/>
                    <a:pt x="8099043" y="3597668"/>
                  </a:cubicBezTo>
                  <a:cubicBezTo>
                    <a:pt x="8067801" y="3577666"/>
                    <a:pt x="8026146" y="3566375"/>
                    <a:pt x="7988858" y="3565664"/>
                  </a:cubicBezTo>
                  <a:cubicBezTo>
                    <a:pt x="7956600" y="3565055"/>
                    <a:pt x="7936230" y="3560356"/>
                    <a:pt x="7921904" y="3531514"/>
                  </a:cubicBezTo>
                  <a:cubicBezTo>
                    <a:pt x="7877606" y="3442373"/>
                    <a:pt x="7833055" y="3424872"/>
                    <a:pt x="7744548" y="3465487"/>
                  </a:cubicBezTo>
                  <a:cubicBezTo>
                    <a:pt x="7701686" y="3485159"/>
                    <a:pt x="7666532" y="3481031"/>
                    <a:pt x="7638287" y="3443566"/>
                  </a:cubicBezTo>
                  <a:cubicBezTo>
                    <a:pt x="7619733" y="3418941"/>
                    <a:pt x="7594968" y="3399434"/>
                    <a:pt x="7568387" y="3414356"/>
                  </a:cubicBezTo>
                  <a:cubicBezTo>
                    <a:pt x="7549857" y="3424770"/>
                    <a:pt x="7537411" y="3453650"/>
                    <a:pt x="7531125" y="3476713"/>
                  </a:cubicBezTo>
                  <a:cubicBezTo>
                    <a:pt x="7516431" y="3530625"/>
                    <a:pt x="7504849" y="3580815"/>
                    <a:pt x="7445235" y="3609009"/>
                  </a:cubicBezTo>
                  <a:cubicBezTo>
                    <a:pt x="7401826" y="3629545"/>
                    <a:pt x="7400467" y="3721036"/>
                    <a:pt x="7439190" y="3750284"/>
                  </a:cubicBezTo>
                  <a:cubicBezTo>
                    <a:pt x="7456233" y="3763162"/>
                    <a:pt x="7480668" y="3766261"/>
                    <a:pt x="7504239" y="3774681"/>
                  </a:cubicBezTo>
                  <a:close/>
                  <a:moveTo>
                    <a:pt x="486613" y="833374"/>
                  </a:moveTo>
                  <a:cubicBezTo>
                    <a:pt x="465785" y="748626"/>
                    <a:pt x="448957" y="659561"/>
                    <a:pt x="421271" y="574001"/>
                  </a:cubicBezTo>
                  <a:cubicBezTo>
                    <a:pt x="398868" y="504748"/>
                    <a:pt x="357149" y="444360"/>
                    <a:pt x="292989" y="403961"/>
                  </a:cubicBezTo>
                  <a:cubicBezTo>
                    <a:pt x="214198" y="354355"/>
                    <a:pt x="141617" y="370979"/>
                    <a:pt x="92760" y="451103"/>
                  </a:cubicBezTo>
                  <a:cubicBezTo>
                    <a:pt x="80162" y="471766"/>
                    <a:pt x="70167" y="494792"/>
                    <a:pt x="63233" y="518007"/>
                  </a:cubicBezTo>
                  <a:cubicBezTo>
                    <a:pt x="40601" y="593826"/>
                    <a:pt x="34074" y="670572"/>
                    <a:pt x="43624" y="750150"/>
                  </a:cubicBezTo>
                  <a:cubicBezTo>
                    <a:pt x="57886" y="869162"/>
                    <a:pt x="91528" y="980782"/>
                    <a:pt x="172669" y="1069746"/>
                  </a:cubicBezTo>
                  <a:cubicBezTo>
                    <a:pt x="257352" y="1162608"/>
                    <a:pt x="372554" y="1181747"/>
                    <a:pt x="437883" y="1032040"/>
                  </a:cubicBezTo>
                  <a:cubicBezTo>
                    <a:pt x="463600" y="973112"/>
                    <a:pt x="469607" y="905598"/>
                    <a:pt x="486613" y="833374"/>
                  </a:cubicBezTo>
                  <a:close/>
                  <a:moveTo>
                    <a:pt x="1280845" y="1446707"/>
                  </a:moveTo>
                  <a:cubicBezTo>
                    <a:pt x="1241475" y="1531073"/>
                    <a:pt x="1199807" y="1608023"/>
                    <a:pt x="1115453" y="1648460"/>
                  </a:cubicBezTo>
                  <a:cubicBezTo>
                    <a:pt x="1032433" y="1688261"/>
                    <a:pt x="948690" y="1704441"/>
                    <a:pt x="854951" y="1638820"/>
                  </a:cubicBezTo>
                  <a:cubicBezTo>
                    <a:pt x="988034" y="1881898"/>
                    <a:pt x="1113472" y="2111006"/>
                    <a:pt x="1241031" y="2343975"/>
                  </a:cubicBezTo>
                  <a:cubicBezTo>
                    <a:pt x="1385468" y="2103704"/>
                    <a:pt x="1524304" y="1872767"/>
                    <a:pt x="1663827" y="1640674"/>
                  </a:cubicBezTo>
                  <a:cubicBezTo>
                    <a:pt x="1537258" y="1576577"/>
                    <a:pt x="1411655" y="1512963"/>
                    <a:pt x="1280845" y="1446707"/>
                  </a:cubicBezTo>
                  <a:close/>
                  <a:moveTo>
                    <a:pt x="4591227" y="3136620"/>
                  </a:moveTo>
                  <a:cubicBezTo>
                    <a:pt x="4584509" y="3142234"/>
                    <a:pt x="4579607" y="3144253"/>
                    <a:pt x="4578438" y="3147593"/>
                  </a:cubicBezTo>
                  <a:cubicBezTo>
                    <a:pt x="4527257" y="3293237"/>
                    <a:pt x="4476229" y="3438944"/>
                    <a:pt x="4425975" y="3584917"/>
                  </a:cubicBezTo>
                  <a:cubicBezTo>
                    <a:pt x="4423117" y="3593236"/>
                    <a:pt x="4424260" y="3605047"/>
                    <a:pt x="4428020" y="3613175"/>
                  </a:cubicBezTo>
                  <a:cubicBezTo>
                    <a:pt x="4449076" y="3658730"/>
                    <a:pt x="4474603" y="3702443"/>
                    <a:pt x="4492980" y="3749001"/>
                  </a:cubicBezTo>
                  <a:cubicBezTo>
                    <a:pt x="4633099" y="4104004"/>
                    <a:pt x="4771351" y="4459744"/>
                    <a:pt x="4911432" y="4814773"/>
                  </a:cubicBezTo>
                  <a:cubicBezTo>
                    <a:pt x="4968062" y="4958333"/>
                    <a:pt x="5027803" y="5100662"/>
                    <a:pt x="5086134" y="5243550"/>
                  </a:cubicBezTo>
                  <a:cubicBezTo>
                    <a:pt x="5090426" y="5242636"/>
                    <a:pt x="5094706" y="5241721"/>
                    <a:pt x="5098999" y="5240807"/>
                  </a:cubicBezTo>
                  <a:cubicBezTo>
                    <a:pt x="5136807" y="4853584"/>
                    <a:pt x="5165521" y="4465802"/>
                    <a:pt x="5172710" y="4076738"/>
                  </a:cubicBezTo>
                  <a:cubicBezTo>
                    <a:pt x="5167388" y="4074198"/>
                    <a:pt x="5162067" y="4071658"/>
                    <a:pt x="5156758" y="4069118"/>
                  </a:cubicBezTo>
                  <a:cubicBezTo>
                    <a:pt x="5127269" y="4106519"/>
                    <a:pt x="5097792" y="4143921"/>
                    <a:pt x="5069903" y="4179303"/>
                  </a:cubicBezTo>
                  <a:cubicBezTo>
                    <a:pt x="4985689" y="4122407"/>
                    <a:pt x="4925212" y="4050538"/>
                    <a:pt x="4875009" y="3942181"/>
                  </a:cubicBezTo>
                  <a:cubicBezTo>
                    <a:pt x="4755299" y="3683812"/>
                    <a:pt x="4641405" y="3423145"/>
                    <a:pt x="4591227" y="3136620"/>
                  </a:cubicBezTo>
                  <a:close/>
                  <a:moveTo>
                    <a:pt x="2595245" y="4415790"/>
                  </a:moveTo>
                  <a:cubicBezTo>
                    <a:pt x="2593251" y="4416171"/>
                    <a:pt x="2591257" y="4416552"/>
                    <a:pt x="2589263" y="4416933"/>
                  </a:cubicBezTo>
                  <a:cubicBezTo>
                    <a:pt x="2602001" y="4544809"/>
                    <a:pt x="2614523" y="4672710"/>
                    <a:pt x="2627960" y="4800511"/>
                  </a:cubicBezTo>
                  <a:cubicBezTo>
                    <a:pt x="2628773" y="4808283"/>
                    <a:pt x="2634957" y="4818138"/>
                    <a:pt x="2641600" y="4822228"/>
                  </a:cubicBezTo>
                  <a:cubicBezTo>
                    <a:pt x="2681071" y="4846561"/>
                    <a:pt x="2721394" y="4869484"/>
                    <a:pt x="2767533" y="4896434"/>
                  </a:cubicBezTo>
                  <a:cubicBezTo>
                    <a:pt x="2708135" y="4730724"/>
                    <a:pt x="2651696" y="4573257"/>
                    <a:pt x="2595245" y="4415790"/>
                  </a:cubicBezTo>
                  <a:close/>
                  <a:moveTo>
                    <a:pt x="5318772" y="3928592"/>
                  </a:moveTo>
                  <a:cubicBezTo>
                    <a:pt x="5300941" y="3943756"/>
                    <a:pt x="5286273" y="3957053"/>
                    <a:pt x="5270741" y="3969258"/>
                  </a:cubicBezTo>
                  <a:cubicBezTo>
                    <a:pt x="5217807" y="4010914"/>
                    <a:pt x="5185397" y="4056938"/>
                    <a:pt x="5188140" y="4132567"/>
                  </a:cubicBezTo>
                  <a:cubicBezTo>
                    <a:pt x="5192877" y="4263504"/>
                    <a:pt x="5186286" y="4395127"/>
                    <a:pt x="5178996" y="4526165"/>
                  </a:cubicBezTo>
                  <a:cubicBezTo>
                    <a:pt x="5170030" y="4687519"/>
                    <a:pt x="5155958" y="4848606"/>
                    <a:pt x="5143157" y="5009743"/>
                  </a:cubicBezTo>
                  <a:cubicBezTo>
                    <a:pt x="5137188" y="5084838"/>
                    <a:pt x="5138166" y="5162181"/>
                    <a:pt x="5119179" y="5234063"/>
                  </a:cubicBezTo>
                  <a:cubicBezTo>
                    <a:pt x="5101475" y="5301018"/>
                    <a:pt x="5139156" y="5340286"/>
                    <a:pt x="5162359" y="5402249"/>
                  </a:cubicBezTo>
                  <a:cubicBezTo>
                    <a:pt x="5450446" y="5023815"/>
                    <a:pt x="5730824" y="4655489"/>
                    <a:pt x="6015647" y="4281335"/>
                  </a:cubicBezTo>
                  <a:cubicBezTo>
                    <a:pt x="5751982" y="4204817"/>
                    <a:pt x="5527090" y="4080954"/>
                    <a:pt x="5318772" y="3928592"/>
                  </a:cubicBezTo>
                  <a:close/>
                  <a:moveTo>
                    <a:pt x="3652634" y="3116694"/>
                  </a:moveTo>
                  <a:cubicBezTo>
                    <a:pt x="3658158" y="3106534"/>
                    <a:pt x="3665105" y="3099041"/>
                    <a:pt x="3666248" y="3090735"/>
                  </a:cubicBezTo>
                  <a:cubicBezTo>
                    <a:pt x="3671951" y="3049536"/>
                    <a:pt x="3693706" y="3037255"/>
                    <a:pt x="3735070" y="3039884"/>
                  </a:cubicBezTo>
                  <a:cubicBezTo>
                    <a:pt x="3829037" y="3045853"/>
                    <a:pt x="3923309" y="3047263"/>
                    <a:pt x="4017479" y="3049562"/>
                  </a:cubicBezTo>
                  <a:cubicBezTo>
                    <a:pt x="4151845" y="3052838"/>
                    <a:pt x="4286224" y="3055531"/>
                    <a:pt x="4420603" y="3057893"/>
                  </a:cubicBezTo>
                  <a:cubicBezTo>
                    <a:pt x="4471428" y="3058782"/>
                    <a:pt x="4522266" y="3058045"/>
                    <a:pt x="4572050" y="3058045"/>
                  </a:cubicBezTo>
                  <a:cubicBezTo>
                    <a:pt x="4563795" y="2989770"/>
                    <a:pt x="4555858" y="2924314"/>
                    <a:pt x="4547971" y="2858858"/>
                  </a:cubicBezTo>
                  <a:cubicBezTo>
                    <a:pt x="4529975" y="2709379"/>
                    <a:pt x="4503051" y="2560294"/>
                    <a:pt x="4496346" y="2410307"/>
                  </a:cubicBezTo>
                  <a:cubicBezTo>
                    <a:pt x="4488649" y="2237752"/>
                    <a:pt x="4499152" y="2064385"/>
                    <a:pt x="4500638" y="1891360"/>
                  </a:cubicBezTo>
                  <a:cubicBezTo>
                    <a:pt x="4500753" y="1877695"/>
                    <a:pt x="4496117" y="1859584"/>
                    <a:pt x="4486795" y="1851088"/>
                  </a:cubicBezTo>
                  <a:cubicBezTo>
                    <a:pt x="4461319" y="1827885"/>
                    <a:pt x="4490720" y="1849932"/>
                    <a:pt x="4461319" y="1827885"/>
                  </a:cubicBezTo>
                  <a:cubicBezTo>
                    <a:pt x="4269651" y="2296845"/>
                    <a:pt x="4064889" y="2690190"/>
                    <a:pt x="3557714" y="2996984"/>
                  </a:cubicBezTo>
                  <a:cubicBezTo>
                    <a:pt x="3592893" y="3039249"/>
                    <a:pt x="3652634" y="3116694"/>
                    <a:pt x="3652634" y="3116694"/>
                  </a:cubicBezTo>
                  <a:close/>
                  <a:moveTo>
                    <a:pt x="2554211" y="3980129"/>
                  </a:moveTo>
                  <a:cubicBezTo>
                    <a:pt x="2557132" y="3984967"/>
                    <a:pt x="2560053" y="3989819"/>
                    <a:pt x="2562987" y="3994658"/>
                  </a:cubicBezTo>
                  <a:cubicBezTo>
                    <a:pt x="2685084" y="3933532"/>
                    <a:pt x="2807195" y="3872395"/>
                    <a:pt x="2939478" y="3806177"/>
                  </a:cubicBezTo>
                  <a:cubicBezTo>
                    <a:pt x="2912313" y="3803865"/>
                    <a:pt x="2896222" y="3802164"/>
                    <a:pt x="2880080" y="3801198"/>
                  </a:cubicBezTo>
                  <a:cubicBezTo>
                    <a:pt x="2854452" y="3799649"/>
                    <a:pt x="2818815" y="3787254"/>
                    <a:pt x="2804960" y="3799420"/>
                  </a:cubicBezTo>
                  <a:cubicBezTo>
                    <a:pt x="2760319" y="3838638"/>
                    <a:pt x="2706865" y="3837279"/>
                    <a:pt x="2655493" y="3849065"/>
                  </a:cubicBezTo>
                  <a:cubicBezTo>
                    <a:pt x="2638234" y="3853027"/>
                    <a:pt x="2618790" y="3865651"/>
                    <a:pt x="2608973" y="3880154"/>
                  </a:cubicBezTo>
                  <a:cubicBezTo>
                    <a:pt x="2587764" y="3911473"/>
                    <a:pt x="2572130" y="3946575"/>
                    <a:pt x="2554211" y="3980129"/>
                  </a:cubicBezTo>
                  <a:close/>
                  <a:moveTo>
                    <a:pt x="3495789" y="3594442"/>
                  </a:moveTo>
                  <a:cubicBezTo>
                    <a:pt x="3372535" y="3651719"/>
                    <a:pt x="3258642" y="3704640"/>
                    <a:pt x="3136976" y="3761181"/>
                  </a:cubicBezTo>
                  <a:cubicBezTo>
                    <a:pt x="3238715" y="3773665"/>
                    <a:pt x="3331197" y="3785019"/>
                    <a:pt x="3427133" y="3796792"/>
                  </a:cubicBezTo>
                  <a:cubicBezTo>
                    <a:pt x="3449497" y="3730853"/>
                    <a:pt x="3471214" y="3666845"/>
                    <a:pt x="3495789" y="3594442"/>
                  </a:cubicBezTo>
                  <a:close/>
                  <a:moveTo>
                    <a:pt x="5040909" y="4129849"/>
                  </a:moveTo>
                  <a:cubicBezTo>
                    <a:pt x="5120119" y="3900246"/>
                    <a:pt x="5237797" y="3695217"/>
                    <a:pt x="5376862" y="3502507"/>
                  </a:cubicBezTo>
                  <a:cubicBezTo>
                    <a:pt x="5516892" y="3308451"/>
                    <a:pt x="5674753" y="3129597"/>
                    <a:pt x="5858281" y="2969755"/>
                  </a:cubicBezTo>
                  <a:cubicBezTo>
                    <a:pt x="5621020" y="2873616"/>
                    <a:pt x="5415419" y="2731833"/>
                    <a:pt x="5214683" y="2582227"/>
                  </a:cubicBezTo>
                  <a:cubicBezTo>
                    <a:pt x="5103317" y="2499233"/>
                    <a:pt x="4993855" y="2413647"/>
                    <a:pt x="4881714" y="2331707"/>
                  </a:cubicBezTo>
                  <a:cubicBezTo>
                    <a:pt x="4814176" y="2282355"/>
                    <a:pt x="4756264" y="2225128"/>
                    <a:pt x="4721720" y="2148852"/>
                  </a:cubicBezTo>
                  <a:cubicBezTo>
                    <a:pt x="4690605" y="2080158"/>
                    <a:pt x="4661115" y="2009457"/>
                    <a:pt x="4689017" y="1930984"/>
                  </a:cubicBezTo>
                  <a:cubicBezTo>
                    <a:pt x="4717503" y="1850936"/>
                    <a:pt x="4779048" y="1805368"/>
                    <a:pt x="4852390" y="1772170"/>
                  </a:cubicBezTo>
                  <a:cubicBezTo>
                    <a:pt x="4840528" y="1789277"/>
                    <a:pt x="4824450" y="1801812"/>
                    <a:pt x="4808004" y="1813839"/>
                  </a:cubicBezTo>
                  <a:cubicBezTo>
                    <a:pt x="4735728" y="1866722"/>
                    <a:pt x="4696294" y="1936470"/>
                    <a:pt x="4718240" y="2025954"/>
                  </a:cubicBezTo>
                  <a:cubicBezTo>
                    <a:pt x="4741672" y="2121458"/>
                    <a:pt x="4792332" y="2205151"/>
                    <a:pt x="4876939" y="2257717"/>
                  </a:cubicBezTo>
                  <a:cubicBezTo>
                    <a:pt x="5049647" y="2365019"/>
                    <a:pt x="5222709" y="2472575"/>
                    <a:pt x="5401678" y="2568765"/>
                  </a:cubicBezTo>
                  <a:cubicBezTo>
                    <a:pt x="5565571" y="2656852"/>
                    <a:pt x="5739942" y="2725331"/>
                    <a:pt x="5904763" y="2811830"/>
                  </a:cubicBezTo>
                  <a:cubicBezTo>
                    <a:pt x="5991237" y="2857220"/>
                    <a:pt x="6081852" y="2880042"/>
                    <a:pt x="6174549" y="2899473"/>
                  </a:cubicBezTo>
                  <a:cubicBezTo>
                    <a:pt x="6240526" y="2913303"/>
                    <a:pt x="6297625" y="2902038"/>
                    <a:pt x="6328918" y="2828429"/>
                  </a:cubicBezTo>
                  <a:cubicBezTo>
                    <a:pt x="6383528" y="2700020"/>
                    <a:pt x="6452235" y="2576868"/>
                    <a:pt x="6497929" y="2445562"/>
                  </a:cubicBezTo>
                  <a:cubicBezTo>
                    <a:pt x="6576987" y="2218321"/>
                    <a:pt x="6642938" y="1986534"/>
                    <a:pt x="6714489" y="1756689"/>
                  </a:cubicBezTo>
                  <a:cubicBezTo>
                    <a:pt x="6727177" y="1715947"/>
                    <a:pt x="6740397" y="1675358"/>
                    <a:pt x="6749453" y="1646974"/>
                  </a:cubicBezTo>
                  <a:cubicBezTo>
                    <a:pt x="6663131" y="1614335"/>
                    <a:pt x="6581241" y="1583372"/>
                    <a:pt x="6499364" y="1552409"/>
                  </a:cubicBezTo>
                  <a:cubicBezTo>
                    <a:pt x="6489560" y="1552371"/>
                    <a:pt x="6473697" y="1563877"/>
                    <a:pt x="6464719" y="1579359"/>
                  </a:cubicBezTo>
                  <a:cubicBezTo>
                    <a:pt x="6428511" y="1641805"/>
                    <a:pt x="6393954" y="1705228"/>
                    <a:pt x="6359702" y="1768779"/>
                  </a:cubicBezTo>
                  <a:cubicBezTo>
                    <a:pt x="6279413" y="1917776"/>
                    <a:pt x="6175883" y="2092299"/>
                    <a:pt x="6080556" y="2244521"/>
                  </a:cubicBezTo>
                  <a:cubicBezTo>
                    <a:pt x="5673699" y="2098281"/>
                    <a:pt x="5263337" y="1949551"/>
                    <a:pt x="4855019" y="1770684"/>
                  </a:cubicBezTo>
                  <a:cubicBezTo>
                    <a:pt x="4873421" y="1760334"/>
                    <a:pt x="4880140" y="1756549"/>
                    <a:pt x="4875771" y="1759013"/>
                  </a:cubicBezTo>
                  <a:cubicBezTo>
                    <a:pt x="4863325" y="1745170"/>
                    <a:pt x="4850587" y="1731022"/>
                    <a:pt x="4835423" y="1714144"/>
                  </a:cubicBezTo>
                  <a:cubicBezTo>
                    <a:pt x="4743094" y="1758873"/>
                    <a:pt x="4645875" y="1818614"/>
                    <a:pt x="4527969" y="1847926"/>
                  </a:cubicBezTo>
                  <a:cubicBezTo>
                    <a:pt x="4527092" y="1851901"/>
                    <a:pt x="4521466" y="1865185"/>
                    <a:pt x="4521631" y="1878406"/>
                  </a:cubicBezTo>
                  <a:cubicBezTo>
                    <a:pt x="4524095" y="2078951"/>
                    <a:pt x="4517593" y="2280246"/>
                    <a:pt x="4532985" y="2479840"/>
                  </a:cubicBezTo>
                  <a:cubicBezTo>
                    <a:pt x="4549609" y="2695257"/>
                    <a:pt x="4580902" y="2910090"/>
                    <a:pt x="4616602" y="3123374"/>
                  </a:cubicBezTo>
                  <a:cubicBezTo>
                    <a:pt x="4665662" y="3416388"/>
                    <a:pt x="4782959" y="3687292"/>
                    <a:pt x="4909781" y="3953687"/>
                  </a:cubicBezTo>
                  <a:cubicBezTo>
                    <a:pt x="4941163" y="4019588"/>
                    <a:pt x="4980305" y="4082110"/>
                    <a:pt x="5040909" y="4129849"/>
                  </a:cubicBezTo>
                  <a:close/>
                  <a:moveTo>
                    <a:pt x="1281722" y="1196835"/>
                  </a:moveTo>
                  <a:cubicBezTo>
                    <a:pt x="1284858" y="1200492"/>
                    <a:pt x="1287995" y="1204150"/>
                    <a:pt x="1291145" y="1207808"/>
                  </a:cubicBezTo>
                  <a:cubicBezTo>
                    <a:pt x="1306309" y="1197216"/>
                    <a:pt x="1321485" y="1186611"/>
                    <a:pt x="1336649" y="1176020"/>
                  </a:cubicBezTo>
                  <a:cubicBezTo>
                    <a:pt x="1325232" y="1163789"/>
                    <a:pt x="1313815" y="1151547"/>
                    <a:pt x="1296543" y="1133043"/>
                  </a:cubicBezTo>
                  <a:cubicBezTo>
                    <a:pt x="1289608" y="1162862"/>
                    <a:pt x="1285671" y="1179855"/>
                    <a:pt x="1281722" y="119683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4" name="Free Form 23">
              <a:extLst>
                <a:ext uri="{FF2B5EF4-FFF2-40B4-BE49-F238E27FC236}">
                  <a16:creationId xmlns:a16="http://schemas.microsoft.com/office/drawing/2014/main" id="{3B50312F-4CD4-D737-A755-7D09A053180E}"/>
                </a:ext>
              </a:extLst>
            </p:cNvPr>
            <p:cNvSpPr/>
            <p:nvPr/>
          </p:nvSpPr>
          <p:spPr>
            <a:xfrm>
              <a:off x="8705667" y="2781786"/>
              <a:ext cx="5059997" cy="3100972"/>
            </a:xfrm>
            <a:custGeom>
              <a:avLst/>
              <a:gdLst/>
              <a:ahLst/>
              <a:cxnLst/>
              <a:rect l="0" t="0" r="0" b="0"/>
              <a:pathLst>
                <a:path w="5059997" h="3100971">
                  <a:moveTo>
                    <a:pt x="3125228" y="951750"/>
                  </a:moveTo>
                  <a:cubicBezTo>
                    <a:pt x="3006051" y="1004011"/>
                    <a:pt x="2936214" y="1100543"/>
                    <a:pt x="2877604" y="1212634"/>
                  </a:cubicBezTo>
                  <a:cubicBezTo>
                    <a:pt x="2676690" y="1596898"/>
                    <a:pt x="2471585" y="1978964"/>
                    <a:pt x="2268181" y="2361920"/>
                  </a:cubicBezTo>
                  <a:cubicBezTo>
                    <a:pt x="2229446" y="2434844"/>
                    <a:pt x="2191156" y="2507983"/>
                    <a:pt x="2152662" y="2581021"/>
                  </a:cubicBezTo>
                  <a:cubicBezTo>
                    <a:pt x="2148941" y="2579382"/>
                    <a:pt x="2145220" y="2577731"/>
                    <a:pt x="2141512" y="2576093"/>
                  </a:cubicBezTo>
                  <a:cubicBezTo>
                    <a:pt x="2149703" y="2554058"/>
                    <a:pt x="2155482" y="2530716"/>
                    <a:pt x="2166467" y="2510167"/>
                  </a:cubicBezTo>
                  <a:cubicBezTo>
                    <a:pt x="2299233" y="2261920"/>
                    <a:pt x="2433574" y="2014512"/>
                    <a:pt x="2565831" y="1765985"/>
                  </a:cubicBezTo>
                  <a:cubicBezTo>
                    <a:pt x="2673984" y="1562785"/>
                    <a:pt x="2779547" y="1358201"/>
                    <a:pt x="2887040" y="1154645"/>
                  </a:cubicBezTo>
                  <a:cubicBezTo>
                    <a:pt x="2909951" y="1111262"/>
                    <a:pt x="2954121" y="1070292"/>
                    <a:pt x="2955645" y="1027049"/>
                  </a:cubicBezTo>
                  <a:cubicBezTo>
                    <a:pt x="2957042" y="987691"/>
                    <a:pt x="2913151" y="947115"/>
                    <a:pt x="2890456" y="906399"/>
                  </a:cubicBezTo>
                  <a:cubicBezTo>
                    <a:pt x="2866542" y="863498"/>
                    <a:pt x="2843669" y="820013"/>
                    <a:pt x="2821203" y="776325"/>
                  </a:cubicBezTo>
                  <a:cubicBezTo>
                    <a:pt x="2813227" y="760806"/>
                    <a:pt x="2807804" y="743966"/>
                    <a:pt x="2799003" y="722249"/>
                  </a:cubicBezTo>
                  <a:cubicBezTo>
                    <a:pt x="2854921" y="723747"/>
                    <a:pt x="2882290" y="756615"/>
                    <a:pt x="2910560" y="788047"/>
                  </a:cubicBezTo>
                  <a:cubicBezTo>
                    <a:pt x="2970796" y="855014"/>
                    <a:pt x="2970542" y="854811"/>
                    <a:pt x="3025533" y="781697"/>
                  </a:cubicBezTo>
                  <a:cubicBezTo>
                    <a:pt x="3072752" y="718934"/>
                    <a:pt x="3121888" y="657580"/>
                    <a:pt x="3167354" y="593598"/>
                  </a:cubicBezTo>
                  <a:cubicBezTo>
                    <a:pt x="3178632" y="577748"/>
                    <a:pt x="3185134" y="553605"/>
                    <a:pt x="3183343" y="534238"/>
                  </a:cubicBezTo>
                  <a:cubicBezTo>
                    <a:pt x="3176968" y="465620"/>
                    <a:pt x="3168789" y="396887"/>
                    <a:pt x="3155378" y="329361"/>
                  </a:cubicBezTo>
                  <a:cubicBezTo>
                    <a:pt x="3150717" y="305930"/>
                    <a:pt x="3133699" y="276237"/>
                    <a:pt x="3113836" y="266242"/>
                  </a:cubicBezTo>
                  <a:cubicBezTo>
                    <a:pt x="3061322" y="239826"/>
                    <a:pt x="3004934" y="220154"/>
                    <a:pt x="2948520" y="202907"/>
                  </a:cubicBezTo>
                  <a:cubicBezTo>
                    <a:pt x="2924530" y="195567"/>
                    <a:pt x="2905264" y="206387"/>
                    <a:pt x="2895561" y="237794"/>
                  </a:cubicBezTo>
                  <a:cubicBezTo>
                    <a:pt x="2878937" y="291630"/>
                    <a:pt x="2853524" y="342734"/>
                    <a:pt x="2832188" y="395147"/>
                  </a:cubicBezTo>
                  <a:cubicBezTo>
                    <a:pt x="2820911" y="422846"/>
                    <a:pt x="2805125" y="428421"/>
                    <a:pt x="2778252" y="412597"/>
                  </a:cubicBezTo>
                  <a:cubicBezTo>
                    <a:pt x="2763634" y="403999"/>
                    <a:pt x="2744546" y="402996"/>
                    <a:pt x="2724530" y="397802"/>
                  </a:cubicBezTo>
                  <a:cubicBezTo>
                    <a:pt x="2739224" y="471157"/>
                    <a:pt x="2752623" y="537959"/>
                    <a:pt x="2766974" y="609561"/>
                  </a:cubicBezTo>
                  <a:cubicBezTo>
                    <a:pt x="2730855" y="615099"/>
                    <a:pt x="2699321" y="619023"/>
                    <a:pt x="2668181" y="624954"/>
                  </a:cubicBezTo>
                  <a:cubicBezTo>
                    <a:pt x="2631236" y="632002"/>
                    <a:pt x="2601264" y="644423"/>
                    <a:pt x="2589606" y="688289"/>
                  </a:cubicBezTo>
                  <a:cubicBezTo>
                    <a:pt x="2552192" y="829043"/>
                    <a:pt x="2510993" y="968781"/>
                    <a:pt x="2471204" y="1109078"/>
                  </a:cubicBezTo>
                  <a:cubicBezTo>
                    <a:pt x="2515387" y="1109078"/>
                    <a:pt x="2560320" y="1108367"/>
                    <a:pt x="2605214" y="1109268"/>
                  </a:cubicBezTo>
                  <a:cubicBezTo>
                    <a:pt x="2661310" y="1110373"/>
                    <a:pt x="2705633" y="1128979"/>
                    <a:pt x="2717165" y="1201381"/>
                  </a:cubicBezTo>
                  <a:cubicBezTo>
                    <a:pt x="2684310" y="1224915"/>
                    <a:pt x="2647505" y="1255318"/>
                    <a:pt x="2606941" y="1279372"/>
                  </a:cubicBezTo>
                  <a:cubicBezTo>
                    <a:pt x="2548445" y="1314056"/>
                    <a:pt x="2504325" y="1358734"/>
                    <a:pt x="2467533" y="1417180"/>
                  </a:cubicBezTo>
                  <a:cubicBezTo>
                    <a:pt x="2378925" y="1557896"/>
                    <a:pt x="2343581" y="1716392"/>
                    <a:pt x="2302700" y="1873288"/>
                  </a:cubicBezTo>
                  <a:cubicBezTo>
                    <a:pt x="2275941" y="1975967"/>
                    <a:pt x="2253526" y="2079777"/>
                    <a:pt x="2229167" y="2183079"/>
                  </a:cubicBezTo>
                  <a:cubicBezTo>
                    <a:pt x="2225103" y="2182723"/>
                    <a:pt x="2221052" y="2182355"/>
                    <a:pt x="2216988" y="2181999"/>
                  </a:cubicBezTo>
                  <a:cubicBezTo>
                    <a:pt x="2222042" y="2141651"/>
                    <a:pt x="2223846" y="2100567"/>
                    <a:pt x="2232825" y="2061108"/>
                  </a:cubicBezTo>
                  <a:cubicBezTo>
                    <a:pt x="2251138" y="1980577"/>
                    <a:pt x="2274011" y="1901101"/>
                    <a:pt x="2293454" y="1820811"/>
                  </a:cubicBezTo>
                  <a:cubicBezTo>
                    <a:pt x="2299258" y="1796859"/>
                    <a:pt x="2299919" y="1771650"/>
                    <a:pt x="2304199" y="1736648"/>
                  </a:cubicBezTo>
                  <a:cubicBezTo>
                    <a:pt x="2209126" y="1825358"/>
                    <a:pt x="2123630" y="1906549"/>
                    <a:pt x="2036521" y="1985975"/>
                  </a:cubicBezTo>
                  <a:cubicBezTo>
                    <a:pt x="1956688" y="2058771"/>
                    <a:pt x="1874951" y="2129459"/>
                    <a:pt x="1794408" y="2201494"/>
                  </a:cubicBezTo>
                  <a:cubicBezTo>
                    <a:pt x="1764487" y="2228253"/>
                    <a:pt x="1733524" y="2254338"/>
                    <a:pt x="1706803" y="2284107"/>
                  </a:cubicBezTo>
                  <a:cubicBezTo>
                    <a:pt x="1680692" y="2313216"/>
                    <a:pt x="1650149" y="2323731"/>
                    <a:pt x="1612671" y="2323490"/>
                  </a:cubicBezTo>
                  <a:cubicBezTo>
                    <a:pt x="1524457" y="2322918"/>
                    <a:pt x="1436192" y="2322195"/>
                    <a:pt x="1348041" y="2324887"/>
                  </a:cubicBezTo>
                  <a:cubicBezTo>
                    <a:pt x="1332610" y="2325357"/>
                    <a:pt x="1309852" y="2338539"/>
                    <a:pt x="1303705" y="2351925"/>
                  </a:cubicBezTo>
                  <a:cubicBezTo>
                    <a:pt x="1239735" y="2491155"/>
                    <a:pt x="1174369" y="2630004"/>
                    <a:pt x="1117904" y="2772333"/>
                  </a:cubicBezTo>
                  <a:cubicBezTo>
                    <a:pt x="1081417" y="2864319"/>
                    <a:pt x="1059294" y="2961970"/>
                    <a:pt x="1030109" y="3056902"/>
                  </a:cubicBezTo>
                  <a:cubicBezTo>
                    <a:pt x="1025118" y="3073120"/>
                    <a:pt x="1016977" y="3088360"/>
                    <a:pt x="1002068" y="3100971"/>
                  </a:cubicBezTo>
                  <a:cubicBezTo>
                    <a:pt x="1040396" y="2953346"/>
                    <a:pt x="1075220" y="2805582"/>
                    <a:pt x="1140421" y="2666352"/>
                  </a:cubicBezTo>
                  <a:cubicBezTo>
                    <a:pt x="1205191" y="2528023"/>
                    <a:pt x="1263065" y="2386456"/>
                    <a:pt x="1324711" y="2244585"/>
                  </a:cubicBezTo>
                  <a:cubicBezTo>
                    <a:pt x="1216723" y="2244585"/>
                    <a:pt x="1109230" y="2245245"/>
                    <a:pt x="1001750" y="2244445"/>
                  </a:cubicBezTo>
                  <a:cubicBezTo>
                    <a:pt x="778979" y="2242769"/>
                    <a:pt x="573976" y="2318283"/>
                    <a:pt x="368376" y="2390381"/>
                  </a:cubicBezTo>
                  <a:cubicBezTo>
                    <a:pt x="332016" y="2403132"/>
                    <a:pt x="309029" y="2391016"/>
                    <a:pt x="280885" y="2370162"/>
                  </a:cubicBezTo>
                  <a:cubicBezTo>
                    <a:pt x="191477" y="2303919"/>
                    <a:pt x="138874" y="2208364"/>
                    <a:pt x="75323" y="2121458"/>
                  </a:cubicBezTo>
                  <a:cubicBezTo>
                    <a:pt x="50673" y="2087752"/>
                    <a:pt x="27558" y="2052904"/>
                    <a:pt x="0" y="2013191"/>
                  </a:cubicBezTo>
                  <a:cubicBezTo>
                    <a:pt x="128409" y="1964753"/>
                    <a:pt x="244398" y="1916341"/>
                    <a:pt x="363461" y="1877314"/>
                  </a:cubicBezTo>
                  <a:cubicBezTo>
                    <a:pt x="497268" y="1833460"/>
                    <a:pt x="633691" y="1797532"/>
                    <a:pt x="769378" y="1759648"/>
                  </a:cubicBezTo>
                  <a:cubicBezTo>
                    <a:pt x="788187" y="1754403"/>
                    <a:pt x="809739" y="1754797"/>
                    <a:pt x="829386" y="1757413"/>
                  </a:cubicBezTo>
                  <a:cubicBezTo>
                    <a:pt x="963333" y="1775256"/>
                    <a:pt x="1097826" y="1790357"/>
                    <a:pt x="1230756" y="1814144"/>
                  </a:cubicBezTo>
                  <a:cubicBezTo>
                    <a:pt x="1398524" y="1844167"/>
                    <a:pt x="1564309" y="1837308"/>
                    <a:pt x="1730705" y="1807387"/>
                  </a:cubicBezTo>
                  <a:cubicBezTo>
                    <a:pt x="1783511" y="1797888"/>
                    <a:pt x="1836978" y="1791665"/>
                    <a:pt x="1890331" y="1785620"/>
                  </a:cubicBezTo>
                  <a:cubicBezTo>
                    <a:pt x="1953882" y="1778419"/>
                    <a:pt x="2001329" y="1741043"/>
                    <a:pt x="2046376" y="1701584"/>
                  </a:cubicBezTo>
                  <a:cubicBezTo>
                    <a:pt x="2141677" y="1618106"/>
                    <a:pt x="2234857" y="1532191"/>
                    <a:pt x="2328811" y="1447177"/>
                  </a:cubicBezTo>
                  <a:cubicBezTo>
                    <a:pt x="2387625" y="1393952"/>
                    <a:pt x="2412923" y="1324851"/>
                    <a:pt x="2423109" y="1248409"/>
                  </a:cubicBezTo>
                  <a:cubicBezTo>
                    <a:pt x="2428341" y="1209192"/>
                    <a:pt x="2434767" y="1170127"/>
                    <a:pt x="2440660" y="1130985"/>
                  </a:cubicBezTo>
                  <a:cubicBezTo>
                    <a:pt x="2341448" y="1177340"/>
                    <a:pt x="2242959" y="1222463"/>
                    <a:pt x="2145258" y="1269212"/>
                  </a:cubicBezTo>
                  <a:cubicBezTo>
                    <a:pt x="1962251" y="1356791"/>
                    <a:pt x="1779054" y="1444028"/>
                    <a:pt x="1597672" y="1534858"/>
                  </a:cubicBezTo>
                  <a:cubicBezTo>
                    <a:pt x="1570342" y="1548536"/>
                    <a:pt x="1545081" y="1577301"/>
                    <a:pt x="1531518" y="1605229"/>
                  </a:cubicBezTo>
                  <a:cubicBezTo>
                    <a:pt x="1503451" y="1663001"/>
                    <a:pt x="1484680" y="1725231"/>
                    <a:pt x="1460182" y="1784857"/>
                  </a:cubicBezTo>
                  <a:cubicBezTo>
                    <a:pt x="1455242" y="1796859"/>
                    <a:pt x="1441869" y="1805406"/>
                    <a:pt x="1432394" y="1815553"/>
                  </a:cubicBezTo>
                  <a:lnTo>
                    <a:pt x="1415719" y="1803273"/>
                  </a:lnTo>
                  <a:cubicBezTo>
                    <a:pt x="1451140" y="1722132"/>
                    <a:pt x="1484452" y="1639951"/>
                    <a:pt x="1523504" y="1560601"/>
                  </a:cubicBezTo>
                  <a:cubicBezTo>
                    <a:pt x="1533080" y="1541157"/>
                    <a:pt x="1559801" y="1527555"/>
                    <a:pt x="1581442" y="1517065"/>
                  </a:cubicBezTo>
                  <a:cubicBezTo>
                    <a:pt x="1794319" y="1413941"/>
                    <a:pt x="2007806" y="1312049"/>
                    <a:pt x="2221103" y="1209789"/>
                  </a:cubicBezTo>
                  <a:cubicBezTo>
                    <a:pt x="2287485" y="1177963"/>
                    <a:pt x="2354453" y="1147267"/>
                    <a:pt x="2419692" y="1113231"/>
                  </a:cubicBezTo>
                  <a:cubicBezTo>
                    <a:pt x="2433408" y="1106081"/>
                    <a:pt x="2445346" y="1087996"/>
                    <a:pt x="2450172" y="1072476"/>
                  </a:cubicBezTo>
                  <a:cubicBezTo>
                    <a:pt x="2494686" y="929081"/>
                    <a:pt x="2538729" y="785482"/>
                    <a:pt x="2579484" y="640981"/>
                  </a:cubicBezTo>
                  <a:cubicBezTo>
                    <a:pt x="2586024" y="617829"/>
                    <a:pt x="2581541" y="587349"/>
                    <a:pt x="2571800" y="564705"/>
                  </a:cubicBezTo>
                  <a:cubicBezTo>
                    <a:pt x="2552446" y="519734"/>
                    <a:pt x="2523058" y="479120"/>
                    <a:pt x="2502941" y="434390"/>
                  </a:cubicBezTo>
                  <a:cubicBezTo>
                    <a:pt x="2471483" y="364413"/>
                    <a:pt x="2484285" y="305663"/>
                    <a:pt x="2544038" y="256730"/>
                  </a:cubicBezTo>
                  <a:cubicBezTo>
                    <a:pt x="2587929" y="220802"/>
                    <a:pt x="2637701" y="192112"/>
                    <a:pt x="2684259" y="159372"/>
                  </a:cubicBezTo>
                  <a:cubicBezTo>
                    <a:pt x="2711932" y="139903"/>
                    <a:pt x="2741904" y="122059"/>
                    <a:pt x="2764828" y="97802"/>
                  </a:cubicBezTo>
                  <a:cubicBezTo>
                    <a:pt x="2818168" y="41363"/>
                    <a:pt x="2883941" y="35826"/>
                    <a:pt x="2947314" y="61645"/>
                  </a:cubicBezTo>
                  <a:cubicBezTo>
                    <a:pt x="3009620" y="87020"/>
                    <a:pt x="3068027" y="74891"/>
                    <a:pt x="3126066" y="63106"/>
                  </a:cubicBezTo>
                  <a:cubicBezTo>
                    <a:pt x="3192716" y="49568"/>
                    <a:pt x="3256559" y="22631"/>
                    <a:pt x="3322434" y="4508"/>
                  </a:cubicBezTo>
                  <a:cubicBezTo>
                    <a:pt x="3338842" y="0"/>
                    <a:pt x="3358959" y="4813"/>
                    <a:pt x="3376447" y="9105"/>
                  </a:cubicBezTo>
                  <a:cubicBezTo>
                    <a:pt x="3483292" y="35318"/>
                    <a:pt x="3589401" y="64770"/>
                    <a:pt x="3696804" y="88379"/>
                  </a:cubicBezTo>
                  <a:cubicBezTo>
                    <a:pt x="3735603" y="96913"/>
                    <a:pt x="3777284" y="92735"/>
                    <a:pt x="3817670" y="93586"/>
                  </a:cubicBezTo>
                  <a:cubicBezTo>
                    <a:pt x="3892600" y="95161"/>
                    <a:pt x="3967708" y="93433"/>
                    <a:pt x="4042435" y="98132"/>
                  </a:cubicBezTo>
                  <a:cubicBezTo>
                    <a:pt x="4131538" y="103720"/>
                    <a:pt x="4220260" y="115277"/>
                    <a:pt x="4309249" y="123075"/>
                  </a:cubicBezTo>
                  <a:cubicBezTo>
                    <a:pt x="4450524" y="135432"/>
                    <a:pt x="4591875" y="147015"/>
                    <a:pt x="4733213" y="158534"/>
                  </a:cubicBezTo>
                  <a:cubicBezTo>
                    <a:pt x="4820869" y="165671"/>
                    <a:pt x="4908626" y="171589"/>
                    <a:pt x="4996243" y="179158"/>
                  </a:cubicBezTo>
                  <a:cubicBezTo>
                    <a:pt x="5014582" y="180746"/>
                    <a:pt x="5032514" y="187134"/>
                    <a:pt x="5059997" y="193471"/>
                  </a:cubicBezTo>
                  <a:cubicBezTo>
                    <a:pt x="5020678" y="230936"/>
                    <a:pt x="4983772" y="216395"/>
                    <a:pt x="4951945" y="213702"/>
                  </a:cubicBezTo>
                  <a:cubicBezTo>
                    <a:pt x="4759921" y="197408"/>
                    <a:pt x="4568164" y="177990"/>
                    <a:pt x="4376280" y="159931"/>
                  </a:cubicBezTo>
                  <a:cubicBezTo>
                    <a:pt x="4207522" y="144056"/>
                    <a:pt x="4038714" y="128650"/>
                    <a:pt x="3869956" y="112750"/>
                  </a:cubicBezTo>
                  <a:cubicBezTo>
                    <a:pt x="3860876" y="111886"/>
                    <a:pt x="3852049" y="108343"/>
                    <a:pt x="3843426" y="106133"/>
                  </a:cubicBezTo>
                  <a:cubicBezTo>
                    <a:pt x="3761663" y="243560"/>
                    <a:pt x="3679939" y="380911"/>
                    <a:pt x="3598189" y="518337"/>
                  </a:cubicBezTo>
                  <a:cubicBezTo>
                    <a:pt x="3783761" y="526567"/>
                    <a:pt x="3960456" y="591642"/>
                    <a:pt x="4142536" y="631367"/>
                  </a:cubicBezTo>
                  <a:cubicBezTo>
                    <a:pt x="4187317" y="641146"/>
                    <a:pt x="4234599" y="639102"/>
                    <a:pt x="4280598" y="643801"/>
                  </a:cubicBezTo>
                  <a:cubicBezTo>
                    <a:pt x="4303369" y="646137"/>
                    <a:pt x="4330763" y="647255"/>
                    <a:pt x="4316653" y="681253"/>
                  </a:cubicBezTo>
                  <a:cubicBezTo>
                    <a:pt x="4265777" y="681253"/>
                    <a:pt x="4215980" y="676503"/>
                    <a:pt x="4167378" y="682117"/>
                  </a:cubicBezTo>
                  <a:cubicBezTo>
                    <a:pt x="4002684" y="701167"/>
                    <a:pt x="3837736" y="719810"/>
                    <a:pt x="3674313" y="747128"/>
                  </a:cubicBezTo>
                  <a:cubicBezTo>
                    <a:pt x="3606012" y="758558"/>
                    <a:pt x="3540696" y="789825"/>
                    <a:pt x="3475075" y="814857"/>
                  </a:cubicBezTo>
                  <a:cubicBezTo>
                    <a:pt x="3357943" y="859548"/>
                    <a:pt x="3241611" y="906348"/>
                    <a:pt x="3124936" y="952271"/>
                  </a:cubicBezTo>
                  <a:close/>
                  <a:moveTo>
                    <a:pt x="2980156" y="1015580"/>
                  </a:moveTo>
                  <a:cubicBezTo>
                    <a:pt x="3287166" y="835025"/>
                    <a:pt x="3626739" y="747598"/>
                    <a:pt x="3957891" y="621372"/>
                  </a:cubicBezTo>
                  <a:cubicBezTo>
                    <a:pt x="3820375" y="596353"/>
                    <a:pt x="3695725" y="543852"/>
                    <a:pt x="3546932" y="556602"/>
                  </a:cubicBezTo>
                  <a:cubicBezTo>
                    <a:pt x="3584448" y="448741"/>
                    <a:pt x="3620160" y="346049"/>
                    <a:pt x="3655428" y="244614"/>
                  </a:cubicBezTo>
                  <a:cubicBezTo>
                    <a:pt x="3625684" y="239191"/>
                    <a:pt x="3590925" y="238099"/>
                    <a:pt x="3568407" y="279247"/>
                  </a:cubicBezTo>
                  <a:cubicBezTo>
                    <a:pt x="3562959" y="289204"/>
                    <a:pt x="3545446" y="298907"/>
                    <a:pt x="3534054" y="298259"/>
                  </a:cubicBezTo>
                  <a:cubicBezTo>
                    <a:pt x="3434359" y="292684"/>
                    <a:pt x="3334537" y="287045"/>
                    <a:pt x="3235312" y="276339"/>
                  </a:cubicBezTo>
                  <a:cubicBezTo>
                    <a:pt x="3195675" y="272059"/>
                    <a:pt x="3168561" y="247624"/>
                    <a:pt x="3174492" y="199834"/>
                  </a:cubicBezTo>
                  <a:cubicBezTo>
                    <a:pt x="3175647" y="190538"/>
                    <a:pt x="3162528" y="179476"/>
                    <a:pt x="3156000" y="169227"/>
                  </a:cubicBezTo>
                  <a:cubicBezTo>
                    <a:pt x="3166541" y="280631"/>
                    <a:pt x="3183089" y="386016"/>
                    <a:pt x="3199485" y="491426"/>
                  </a:cubicBezTo>
                  <a:cubicBezTo>
                    <a:pt x="3207423" y="542442"/>
                    <a:pt x="3207664" y="590296"/>
                    <a:pt x="3170808" y="634187"/>
                  </a:cubicBezTo>
                  <a:cubicBezTo>
                    <a:pt x="3111360" y="704989"/>
                    <a:pt x="3055429" y="778751"/>
                    <a:pt x="2998901" y="851954"/>
                  </a:cubicBezTo>
                  <a:cubicBezTo>
                    <a:pt x="2990215" y="863193"/>
                    <a:pt x="2981756" y="877836"/>
                    <a:pt x="2980994" y="891349"/>
                  </a:cubicBezTo>
                  <a:cubicBezTo>
                    <a:pt x="2978670" y="932751"/>
                    <a:pt x="2980156" y="974369"/>
                    <a:pt x="2980156" y="1015580"/>
                  </a:cubicBezTo>
                  <a:close/>
                  <a:moveTo>
                    <a:pt x="2925457" y="151180"/>
                  </a:moveTo>
                  <a:cubicBezTo>
                    <a:pt x="3020186" y="151180"/>
                    <a:pt x="3111614" y="138950"/>
                    <a:pt x="3197771" y="155003"/>
                  </a:cubicBezTo>
                  <a:cubicBezTo>
                    <a:pt x="3268395" y="168160"/>
                    <a:pt x="3339071" y="206387"/>
                    <a:pt x="3397884" y="249605"/>
                  </a:cubicBezTo>
                  <a:cubicBezTo>
                    <a:pt x="3445662" y="284721"/>
                    <a:pt x="3538766" y="298246"/>
                    <a:pt x="3571519" y="248119"/>
                  </a:cubicBezTo>
                  <a:cubicBezTo>
                    <a:pt x="3591725" y="217195"/>
                    <a:pt x="3616413" y="213868"/>
                    <a:pt x="3646665" y="218173"/>
                  </a:cubicBezTo>
                  <a:cubicBezTo>
                    <a:pt x="3670833" y="221615"/>
                    <a:pt x="3694582" y="228269"/>
                    <a:pt x="3718801" y="231101"/>
                  </a:cubicBezTo>
                  <a:cubicBezTo>
                    <a:pt x="3727792" y="232143"/>
                    <a:pt x="3742524" y="229323"/>
                    <a:pt x="3746157" y="223215"/>
                  </a:cubicBezTo>
                  <a:cubicBezTo>
                    <a:pt x="3763606" y="193865"/>
                    <a:pt x="3778148" y="162775"/>
                    <a:pt x="3794201" y="131394"/>
                  </a:cubicBezTo>
                  <a:cubicBezTo>
                    <a:pt x="3673144" y="102349"/>
                    <a:pt x="3560800" y="73812"/>
                    <a:pt x="3447618" y="49136"/>
                  </a:cubicBezTo>
                  <a:cubicBezTo>
                    <a:pt x="3408489" y="40601"/>
                    <a:pt x="3366261" y="34391"/>
                    <a:pt x="3327222" y="39839"/>
                  </a:cubicBezTo>
                  <a:cubicBezTo>
                    <a:pt x="3250438" y="50558"/>
                    <a:pt x="3174987" y="70637"/>
                    <a:pt x="3098800" y="85966"/>
                  </a:cubicBezTo>
                  <a:cubicBezTo>
                    <a:pt x="3049384" y="95910"/>
                    <a:pt x="2999816" y="105270"/>
                    <a:pt x="2950019" y="113017"/>
                  </a:cubicBezTo>
                  <a:cubicBezTo>
                    <a:pt x="2916554" y="118224"/>
                    <a:pt x="2915691" y="134162"/>
                    <a:pt x="2925457" y="15118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5" name="Free Form 24">
              <a:extLst>
                <a:ext uri="{FF2B5EF4-FFF2-40B4-BE49-F238E27FC236}">
                  <a16:creationId xmlns:a16="http://schemas.microsoft.com/office/drawing/2014/main" id="{767FC5B6-D692-5EC8-F9DF-2E7B31649153}"/>
                </a:ext>
              </a:extLst>
            </p:cNvPr>
            <p:cNvSpPr/>
            <p:nvPr/>
          </p:nvSpPr>
          <p:spPr>
            <a:xfrm>
              <a:off x="12446525" y="3007207"/>
              <a:ext cx="1499959" cy="2479815"/>
            </a:xfrm>
            <a:custGeom>
              <a:avLst/>
              <a:gdLst/>
              <a:ahLst/>
              <a:cxnLst/>
              <a:rect l="0" t="0" r="0" b="0"/>
              <a:pathLst>
                <a:path w="1499958" h="2479814">
                  <a:moveTo>
                    <a:pt x="530250" y="2478557"/>
                  </a:moveTo>
                  <a:cubicBezTo>
                    <a:pt x="496747" y="2439098"/>
                    <a:pt x="465734" y="2397137"/>
                    <a:pt x="429272" y="2360625"/>
                  </a:cubicBezTo>
                  <a:cubicBezTo>
                    <a:pt x="318655" y="2249906"/>
                    <a:pt x="182003" y="2203488"/>
                    <a:pt x="15900" y="2206586"/>
                  </a:cubicBezTo>
                  <a:cubicBezTo>
                    <a:pt x="10782" y="2135568"/>
                    <a:pt x="1930" y="2064804"/>
                    <a:pt x="1333" y="1993963"/>
                  </a:cubicBezTo>
                  <a:cubicBezTo>
                    <a:pt x="0" y="1835073"/>
                    <a:pt x="3771" y="1676158"/>
                    <a:pt x="3225" y="1517256"/>
                  </a:cubicBezTo>
                  <a:cubicBezTo>
                    <a:pt x="3086" y="1472882"/>
                    <a:pt x="21145" y="1449489"/>
                    <a:pt x="60083" y="1428318"/>
                  </a:cubicBezTo>
                  <a:cubicBezTo>
                    <a:pt x="180314" y="1362925"/>
                    <a:pt x="305727" y="1302892"/>
                    <a:pt x="414147" y="1220965"/>
                  </a:cubicBezTo>
                  <a:cubicBezTo>
                    <a:pt x="555396" y="1114234"/>
                    <a:pt x="685317" y="991730"/>
                    <a:pt x="814603" y="870153"/>
                  </a:cubicBezTo>
                  <a:cubicBezTo>
                    <a:pt x="976807" y="717626"/>
                    <a:pt x="1131696" y="557326"/>
                    <a:pt x="1293406" y="404279"/>
                  </a:cubicBezTo>
                  <a:cubicBezTo>
                    <a:pt x="1349209" y="351472"/>
                    <a:pt x="1397088" y="295732"/>
                    <a:pt x="1432610" y="227774"/>
                  </a:cubicBezTo>
                  <a:cubicBezTo>
                    <a:pt x="1453451" y="187883"/>
                    <a:pt x="1450708" y="158889"/>
                    <a:pt x="1417281" y="126123"/>
                  </a:cubicBezTo>
                  <a:cubicBezTo>
                    <a:pt x="1379600" y="89204"/>
                    <a:pt x="1348765" y="45300"/>
                    <a:pt x="1314119" y="3428"/>
                  </a:cubicBezTo>
                  <a:cubicBezTo>
                    <a:pt x="1319974" y="3428"/>
                    <a:pt x="1331709" y="0"/>
                    <a:pt x="1335328" y="3962"/>
                  </a:cubicBezTo>
                  <a:cubicBezTo>
                    <a:pt x="1375702" y="48209"/>
                    <a:pt x="1417688" y="91541"/>
                    <a:pt x="1452727" y="139839"/>
                  </a:cubicBezTo>
                  <a:cubicBezTo>
                    <a:pt x="1464563" y="156159"/>
                    <a:pt x="1466926" y="190093"/>
                    <a:pt x="1458125" y="208622"/>
                  </a:cubicBezTo>
                  <a:cubicBezTo>
                    <a:pt x="1431366" y="264985"/>
                    <a:pt x="1405420" y="325500"/>
                    <a:pt x="1363992" y="370395"/>
                  </a:cubicBezTo>
                  <a:cubicBezTo>
                    <a:pt x="1263434" y="479374"/>
                    <a:pt x="1155077" y="581228"/>
                    <a:pt x="1048410" y="684466"/>
                  </a:cubicBezTo>
                  <a:cubicBezTo>
                    <a:pt x="935075" y="794169"/>
                    <a:pt x="821550" y="903770"/>
                    <a:pt x="705421" y="1010488"/>
                  </a:cubicBezTo>
                  <a:cubicBezTo>
                    <a:pt x="541896" y="1160767"/>
                    <a:pt x="375958" y="1308404"/>
                    <a:pt x="210832" y="1456943"/>
                  </a:cubicBezTo>
                  <a:cubicBezTo>
                    <a:pt x="198335" y="1468196"/>
                    <a:pt x="184213" y="1477644"/>
                    <a:pt x="166344" y="1491386"/>
                  </a:cubicBezTo>
                  <a:cubicBezTo>
                    <a:pt x="358317" y="1619529"/>
                    <a:pt x="548500" y="1746478"/>
                    <a:pt x="739622" y="1874062"/>
                  </a:cubicBezTo>
                  <a:cubicBezTo>
                    <a:pt x="823315" y="1766773"/>
                    <a:pt x="906322" y="1659750"/>
                    <a:pt x="990180" y="1553387"/>
                  </a:cubicBezTo>
                  <a:cubicBezTo>
                    <a:pt x="1008634" y="1529981"/>
                    <a:pt x="1024737" y="1497482"/>
                    <a:pt x="1067600" y="1521663"/>
                  </a:cubicBezTo>
                  <a:cubicBezTo>
                    <a:pt x="1080604" y="1364462"/>
                    <a:pt x="1103630" y="1212519"/>
                    <a:pt x="1173187" y="1072794"/>
                  </a:cubicBezTo>
                  <a:lnTo>
                    <a:pt x="1186218" y="1074445"/>
                  </a:lnTo>
                  <a:lnTo>
                    <a:pt x="1186218" y="1161262"/>
                  </a:lnTo>
                  <a:cubicBezTo>
                    <a:pt x="1245311" y="1086065"/>
                    <a:pt x="1283792" y="1006576"/>
                    <a:pt x="1364094" y="970546"/>
                  </a:cubicBezTo>
                  <a:lnTo>
                    <a:pt x="1378115" y="979677"/>
                  </a:lnTo>
                  <a:cubicBezTo>
                    <a:pt x="1361719" y="1022578"/>
                    <a:pt x="1345336" y="1065479"/>
                    <a:pt x="1325537" y="1117346"/>
                  </a:cubicBezTo>
                  <a:cubicBezTo>
                    <a:pt x="1384668" y="1071270"/>
                    <a:pt x="1424101" y="1014336"/>
                    <a:pt x="1486750" y="990015"/>
                  </a:cubicBezTo>
                  <a:cubicBezTo>
                    <a:pt x="1491157" y="993305"/>
                    <a:pt x="1495552" y="996594"/>
                    <a:pt x="1499958" y="999896"/>
                  </a:cubicBezTo>
                  <a:cubicBezTo>
                    <a:pt x="1489836" y="1020317"/>
                    <a:pt x="1481315" y="1041742"/>
                    <a:pt x="1469288" y="1060983"/>
                  </a:cubicBezTo>
                  <a:cubicBezTo>
                    <a:pt x="1428559" y="1126185"/>
                    <a:pt x="1386560" y="1190586"/>
                    <a:pt x="1345107" y="1255331"/>
                  </a:cubicBezTo>
                  <a:cubicBezTo>
                    <a:pt x="1340954" y="1261833"/>
                    <a:pt x="1335354" y="1268133"/>
                    <a:pt x="1333550" y="1275308"/>
                  </a:cubicBezTo>
                  <a:cubicBezTo>
                    <a:pt x="1326362" y="1304124"/>
                    <a:pt x="1320393" y="1333246"/>
                    <a:pt x="1313980" y="1362240"/>
                  </a:cubicBezTo>
                  <a:cubicBezTo>
                    <a:pt x="1341843" y="1363433"/>
                    <a:pt x="1369783" y="1363726"/>
                    <a:pt x="1397520" y="1366177"/>
                  </a:cubicBezTo>
                  <a:cubicBezTo>
                    <a:pt x="1410360" y="1367320"/>
                    <a:pt x="1422819" y="1372666"/>
                    <a:pt x="1435442" y="1376108"/>
                  </a:cubicBezTo>
                  <a:cubicBezTo>
                    <a:pt x="1431315" y="1389341"/>
                    <a:pt x="1430820" y="1405699"/>
                    <a:pt x="1422501" y="1415313"/>
                  </a:cubicBezTo>
                  <a:cubicBezTo>
                    <a:pt x="1363090" y="1483944"/>
                    <a:pt x="1302080" y="1551190"/>
                    <a:pt x="1232649" y="1628902"/>
                  </a:cubicBezTo>
                  <a:cubicBezTo>
                    <a:pt x="1192288" y="1616646"/>
                    <a:pt x="1142657" y="1602270"/>
                    <a:pt x="1093622" y="1586128"/>
                  </a:cubicBezTo>
                  <a:cubicBezTo>
                    <a:pt x="1082598" y="1582496"/>
                    <a:pt x="1070051" y="1574800"/>
                    <a:pt x="1064336" y="1565287"/>
                  </a:cubicBezTo>
                  <a:cubicBezTo>
                    <a:pt x="1043813" y="1531175"/>
                    <a:pt x="1029449" y="1536344"/>
                    <a:pt x="1007541" y="1565808"/>
                  </a:cubicBezTo>
                  <a:cubicBezTo>
                    <a:pt x="923086" y="1679384"/>
                    <a:pt x="834288" y="1789785"/>
                    <a:pt x="751179" y="1904301"/>
                  </a:cubicBezTo>
                  <a:cubicBezTo>
                    <a:pt x="649287" y="2044712"/>
                    <a:pt x="551459" y="2188070"/>
                    <a:pt x="451929" y="2330196"/>
                  </a:cubicBezTo>
                  <a:cubicBezTo>
                    <a:pt x="450240" y="2332596"/>
                    <a:pt x="449351" y="2335568"/>
                    <a:pt x="451319" y="2331338"/>
                  </a:cubicBezTo>
                  <a:cubicBezTo>
                    <a:pt x="478612" y="2383675"/>
                    <a:pt x="503681" y="2431745"/>
                    <a:pt x="528751" y="2479814"/>
                  </a:cubicBezTo>
                  <a:close/>
                  <a:moveTo>
                    <a:pt x="1160716" y="1160665"/>
                  </a:moveTo>
                  <a:cubicBezTo>
                    <a:pt x="1154709" y="1160272"/>
                    <a:pt x="1148689" y="1159865"/>
                    <a:pt x="1142682" y="1159471"/>
                  </a:cubicBezTo>
                  <a:cubicBezTo>
                    <a:pt x="1124813" y="1279867"/>
                    <a:pt x="1106246" y="1400187"/>
                    <a:pt x="1090294" y="1520837"/>
                  </a:cubicBezTo>
                  <a:cubicBezTo>
                    <a:pt x="1088885" y="1531556"/>
                    <a:pt x="1101877" y="1550593"/>
                    <a:pt x="1112748" y="1555368"/>
                  </a:cubicBezTo>
                  <a:cubicBezTo>
                    <a:pt x="1151178" y="1572247"/>
                    <a:pt x="1191602" y="1584617"/>
                    <a:pt x="1226311" y="1596936"/>
                  </a:cubicBezTo>
                  <a:cubicBezTo>
                    <a:pt x="1292669" y="1523618"/>
                    <a:pt x="1354150" y="1455674"/>
                    <a:pt x="1421536" y="1381226"/>
                  </a:cubicBezTo>
                  <a:cubicBezTo>
                    <a:pt x="1401800" y="1385849"/>
                    <a:pt x="1389481" y="1389951"/>
                    <a:pt x="1376870" y="1391373"/>
                  </a:cubicBezTo>
                  <a:cubicBezTo>
                    <a:pt x="1361567" y="1393101"/>
                    <a:pt x="1345958" y="1393507"/>
                    <a:pt x="1330566" y="1392847"/>
                  </a:cubicBezTo>
                  <a:cubicBezTo>
                    <a:pt x="1289519" y="1391107"/>
                    <a:pt x="1274279" y="1374305"/>
                    <a:pt x="1291336" y="1338135"/>
                  </a:cubicBezTo>
                  <a:cubicBezTo>
                    <a:pt x="1329791" y="1256563"/>
                    <a:pt x="1373263" y="1177340"/>
                    <a:pt x="1415694" y="1097699"/>
                  </a:cubicBezTo>
                  <a:cubicBezTo>
                    <a:pt x="1427098" y="1076286"/>
                    <a:pt x="1442097" y="1056779"/>
                    <a:pt x="1455432" y="1036396"/>
                  </a:cubicBezTo>
                  <a:cubicBezTo>
                    <a:pt x="1452041" y="1033614"/>
                    <a:pt x="1448663" y="1030846"/>
                    <a:pt x="1445272" y="1028064"/>
                  </a:cubicBezTo>
                  <a:cubicBezTo>
                    <a:pt x="1385633" y="1085164"/>
                    <a:pt x="1325981" y="1142263"/>
                    <a:pt x="1267053" y="1198676"/>
                  </a:cubicBezTo>
                  <a:cubicBezTo>
                    <a:pt x="1291399" y="1139723"/>
                    <a:pt x="1316532" y="1078864"/>
                    <a:pt x="1341678" y="1018019"/>
                  </a:cubicBezTo>
                  <a:cubicBezTo>
                    <a:pt x="1336128" y="1014577"/>
                    <a:pt x="1330566" y="1011135"/>
                    <a:pt x="1325016" y="1007694"/>
                  </a:cubicBezTo>
                  <a:cubicBezTo>
                    <a:pt x="1273390" y="1080566"/>
                    <a:pt x="1221778" y="1153426"/>
                    <a:pt x="1164590" y="1234135"/>
                  </a:cubicBezTo>
                  <a:cubicBezTo>
                    <a:pt x="1162926" y="1202626"/>
                    <a:pt x="1161821" y="1181646"/>
                    <a:pt x="1160716" y="116066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6" name="Free Form 25">
              <a:extLst>
                <a:ext uri="{FF2B5EF4-FFF2-40B4-BE49-F238E27FC236}">
                  <a16:creationId xmlns:a16="http://schemas.microsoft.com/office/drawing/2014/main" id="{B32351B0-D2BF-521C-DF3F-1B1FA8D01D6C}"/>
                </a:ext>
              </a:extLst>
            </p:cNvPr>
            <p:cNvSpPr/>
            <p:nvPr/>
          </p:nvSpPr>
          <p:spPr>
            <a:xfrm>
              <a:off x="14963419" y="4793033"/>
              <a:ext cx="2380094" cy="3756787"/>
            </a:xfrm>
            <a:custGeom>
              <a:avLst/>
              <a:gdLst/>
              <a:ahLst/>
              <a:cxnLst/>
              <a:rect l="0" t="0" r="0" b="0"/>
              <a:pathLst>
                <a:path w="2380094" h="3756787">
                  <a:moveTo>
                    <a:pt x="1547837" y="3719677"/>
                  </a:moveTo>
                  <a:cubicBezTo>
                    <a:pt x="1646313" y="3664470"/>
                    <a:pt x="1746351" y="3609771"/>
                    <a:pt x="1844967" y="3552634"/>
                  </a:cubicBezTo>
                  <a:cubicBezTo>
                    <a:pt x="1924138" y="3506774"/>
                    <a:pt x="1975954" y="3435362"/>
                    <a:pt x="2014689" y="3354743"/>
                  </a:cubicBezTo>
                  <a:cubicBezTo>
                    <a:pt x="2062505" y="3255213"/>
                    <a:pt x="2021560" y="3155226"/>
                    <a:pt x="1918893" y="3104299"/>
                  </a:cubicBezTo>
                  <a:cubicBezTo>
                    <a:pt x="1850288" y="3070263"/>
                    <a:pt x="1776234" y="3071571"/>
                    <a:pt x="1703565" y="3061690"/>
                  </a:cubicBezTo>
                  <a:cubicBezTo>
                    <a:pt x="1490408" y="3032709"/>
                    <a:pt x="1275765" y="3039440"/>
                    <a:pt x="1061669" y="3031286"/>
                  </a:cubicBezTo>
                  <a:cubicBezTo>
                    <a:pt x="834504" y="3022625"/>
                    <a:pt x="607656" y="3003423"/>
                    <a:pt x="387388" y="2940265"/>
                  </a:cubicBezTo>
                  <a:cubicBezTo>
                    <a:pt x="285483" y="2911043"/>
                    <a:pt x="182511" y="2881096"/>
                    <a:pt x="100075" y="2811602"/>
                  </a:cubicBezTo>
                  <a:cubicBezTo>
                    <a:pt x="61760" y="2779293"/>
                    <a:pt x="18122" y="2736037"/>
                    <a:pt x="9105" y="2691257"/>
                  </a:cubicBezTo>
                  <a:cubicBezTo>
                    <a:pt x="660" y="2649372"/>
                    <a:pt x="25120" y="2592146"/>
                    <a:pt x="52133" y="2553601"/>
                  </a:cubicBezTo>
                  <a:cubicBezTo>
                    <a:pt x="112039" y="2468143"/>
                    <a:pt x="207263" y="2436190"/>
                    <a:pt x="306273" y="2421204"/>
                  </a:cubicBezTo>
                  <a:cubicBezTo>
                    <a:pt x="464845" y="2397201"/>
                    <a:pt x="622249" y="2415819"/>
                    <a:pt x="780173" y="2436355"/>
                  </a:cubicBezTo>
                  <a:cubicBezTo>
                    <a:pt x="986701" y="2463228"/>
                    <a:pt x="1194206" y="2488514"/>
                    <a:pt x="1403070" y="2474810"/>
                  </a:cubicBezTo>
                  <a:cubicBezTo>
                    <a:pt x="1638769" y="2459342"/>
                    <a:pt x="1870252" y="2420823"/>
                    <a:pt x="2085860" y="2317216"/>
                  </a:cubicBezTo>
                  <a:cubicBezTo>
                    <a:pt x="2161247" y="2280996"/>
                    <a:pt x="2231567" y="2236863"/>
                    <a:pt x="2283205" y="2168232"/>
                  </a:cubicBezTo>
                  <a:cubicBezTo>
                    <a:pt x="2347302" y="2083053"/>
                    <a:pt x="2336647" y="2002358"/>
                    <a:pt x="2248509" y="1942439"/>
                  </a:cubicBezTo>
                  <a:cubicBezTo>
                    <a:pt x="2158733" y="1881416"/>
                    <a:pt x="2055075" y="1857362"/>
                    <a:pt x="1949462" y="1845157"/>
                  </a:cubicBezTo>
                  <a:cubicBezTo>
                    <a:pt x="1767700" y="1824139"/>
                    <a:pt x="1584845" y="1811845"/>
                    <a:pt x="1403642" y="1787080"/>
                  </a:cubicBezTo>
                  <a:cubicBezTo>
                    <a:pt x="1248867" y="1765922"/>
                    <a:pt x="1096886" y="1727923"/>
                    <a:pt x="955370" y="1658239"/>
                  </a:cubicBezTo>
                  <a:cubicBezTo>
                    <a:pt x="915631" y="1638668"/>
                    <a:pt x="877430" y="1614830"/>
                    <a:pt x="841590" y="1588731"/>
                  </a:cubicBezTo>
                  <a:cubicBezTo>
                    <a:pt x="708990" y="1492211"/>
                    <a:pt x="712698" y="1322082"/>
                    <a:pt x="857453" y="1245679"/>
                  </a:cubicBezTo>
                  <a:cubicBezTo>
                    <a:pt x="939634" y="1202296"/>
                    <a:pt x="1035481" y="1183335"/>
                    <a:pt x="1126680" y="1158976"/>
                  </a:cubicBezTo>
                  <a:cubicBezTo>
                    <a:pt x="1192974" y="1141260"/>
                    <a:pt x="1263510" y="1138605"/>
                    <a:pt x="1328953" y="1118704"/>
                  </a:cubicBezTo>
                  <a:cubicBezTo>
                    <a:pt x="1427581" y="1088707"/>
                    <a:pt x="1523949" y="1050899"/>
                    <a:pt x="1620189" y="1013612"/>
                  </a:cubicBezTo>
                  <a:cubicBezTo>
                    <a:pt x="1662315" y="997280"/>
                    <a:pt x="1703565" y="963041"/>
                    <a:pt x="1695538" y="919581"/>
                  </a:cubicBezTo>
                  <a:cubicBezTo>
                    <a:pt x="1690966" y="894727"/>
                    <a:pt x="1641309" y="869937"/>
                    <a:pt x="1607604" y="860196"/>
                  </a:cubicBezTo>
                  <a:cubicBezTo>
                    <a:pt x="1488592" y="825830"/>
                    <a:pt x="1367002" y="800455"/>
                    <a:pt x="1247787" y="766711"/>
                  </a:cubicBezTo>
                  <a:cubicBezTo>
                    <a:pt x="1178026" y="746963"/>
                    <a:pt x="1111224" y="716788"/>
                    <a:pt x="1068285" y="652907"/>
                  </a:cubicBezTo>
                  <a:cubicBezTo>
                    <a:pt x="1029360" y="594995"/>
                    <a:pt x="1030579" y="565200"/>
                    <a:pt x="1081468" y="519950"/>
                  </a:cubicBezTo>
                  <a:cubicBezTo>
                    <a:pt x="1120368" y="485368"/>
                    <a:pt x="1163980" y="455549"/>
                    <a:pt x="1207757" y="427088"/>
                  </a:cubicBezTo>
                  <a:cubicBezTo>
                    <a:pt x="1307795" y="362064"/>
                    <a:pt x="1333753" y="269494"/>
                    <a:pt x="1312138" y="151790"/>
                  </a:cubicBezTo>
                  <a:cubicBezTo>
                    <a:pt x="1291145" y="158991"/>
                    <a:pt x="1271117" y="165849"/>
                    <a:pt x="1251102" y="172720"/>
                  </a:cubicBezTo>
                  <a:cubicBezTo>
                    <a:pt x="1247800" y="170319"/>
                    <a:pt x="1244511" y="167932"/>
                    <a:pt x="1241209" y="165544"/>
                  </a:cubicBezTo>
                  <a:cubicBezTo>
                    <a:pt x="1256144" y="138963"/>
                    <a:pt x="1270647" y="112128"/>
                    <a:pt x="1286090" y="85851"/>
                  </a:cubicBezTo>
                  <a:cubicBezTo>
                    <a:pt x="1336535" y="0"/>
                    <a:pt x="1336700" y="50"/>
                    <a:pt x="1402600" y="72593"/>
                  </a:cubicBezTo>
                  <a:cubicBezTo>
                    <a:pt x="1411846" y="82765"/>
                    <a:pt x="1420621" y="93370"/>
                    <a:pt x="1435252" y="110299"/>
                  </a:cubicBezTo>
                  <a:cubicBezTo>
                    <a:pt x="1372349" y="135775"/>
                    <a:pt x="1387906" y="188366"/>
                    <a:pt x="1384173" y="236512"/>
                  </a:cubicBezTo>
                  <a:cubicBezTo>
                    <a:pt x="1377276" y="325259"/>
                    <a:pt x="1334668" y="394881"/>
                    <a:pt x="1258023" y="441083"/>
                  </a:cubicBezTo>
                  <a:cubicBezTo>
                    <a:pt x="1217472" y="465518"/>
                    <a:pt x="1174102" y="485228"/>
                    <a:pt x="1132801" y="508482"/>
                  </a:cubicBezTo>
                  <a:cubicBezTo>
                    <a:pt x="1049146" y="555561"/>
                    <a:pt x="1039469" y="618032"/>
                    <a:pt x="1118209" y="671436"/>
                  </a:cubicBezTo>
                  <a:cubicBezTo>
                    <a:pt x="1180160" y="713447"/>
                    <a:pt x="1253020" y="742950"/>
                    <a:pt x="1324914" y="765873"/>
                  </a:cubicBezTo>
                  <a:cubicBezTo>
                    <a:pt x="1415021" y="794588"/>
                    <a:pt x="1509166" y="810615"/>
                    <a:pt x="1601393" y="832827"/>
                  </a:cubicBezTo>
                  <a:cubicBezTo>
                    <a:pt x="1619072" y="837095"/>
                    <a:pt x="1638604" y="841121"/>
                    <a:pt x="1652650" y="851522"/>
                  </a:cubicBezTo>
                  <a:cubicBezTo>
                    <a:pt x="1679587" y="871486"/>
                    <a:pt x="1717319" y="891959"/>
                    <a:pt x="1725053" y="919416"/>
                  </a:cubicBezTo>
                  <a:cubicBezTo>
                    <a:pt x="1738452" y="966939"/>
                    <a:pt x="1717319" y="1013460"/>
                    <a:pt x="1673301" y="1043838"/>
                  </a:cubicBezTo>
                  <a:cubicBezTo>
                    <a:pt x="1565402" y="1118323"/>
                    <a:pt x="1443736" y="1156779"/>
                    <a:pt x="1315631" y="1175003"/>
                  </a:cubicBezTo>
                  <a:cubicBezTo>
                    <a:pt x="1207719" y="1190345"/>
                    <a:pt x="1098626" y="1197673"/>
                    <a:pt x="990993" y="1214577"/>
                  </a:cubicBezTo>
                  <a:cubicBezTo>
                    <a:pt x="948232" y="1221295"/>
                    <a:pt x="905281" y="1239354"/>
                    <a:pt x="867168" y="1260728"/>
                  </a:cubicBezTo>
                  <a:cubicBezTo>
                    <a:pt x="740981" y="1331455"/>
                    <a:pt x="733221" y="1479181"/>
                    <a:pt x="847661" y="1568043"/>
                  </a:cubicBezTo>
                  <a:cubicBezTo>
                    <a:pt x="962037" y="1656854"/>
                    <a:pt x="1095679" y="1704759"/>
                    <a:pt x="1233995" y="1730870"/>
                  </a:cubicBezTo>
                  <a:cubicBezTo>
                    <a:pt x="1400975" y="1762391"/>
                    <a:pt x="1571117" y="1777276"/>
                    <a:pt x="1740027" y="1798307"/>
                  </a:cubicBezTo>
                  <a:cubicBezTo>
                    <a:pt x="1896440" y="1817776"/>
                    <a:pt x="2055507" y="1823440"/>
                    <a:pt x="2202167" y="1891144"/>
                  </a:cubicBezTo>
                  <a:cubicBezTo>
                    <a:pt x="2216061" y="1897545"/>
                    <a:pt x="2230145" y="1903806"/>
                    <a:pt x="2243264" y="1911603"/>
                  </a:cubicBezTo>
                  <a:cubicBezTo>
                    <a:pt x="2364740" y="1983803"/>
                    <a:pt x="2380094" y="2099170"/>
                    <a:pt x="2284590" y="2203970"/>
                  </a:cubicBezTo>
                  <a:cubicBezTo>
                    <a:pt x="2205329" y="2290940"/>
                    <a:pt x="2104008" y="2341892"/>
                    <a:pt x="1996922" y="2382024"/>
                  </a:cubicBezTo>
                  <a:cubicBezTo>
                    <a:pt x="1702092" y="2492527"/>
                    <a:pt x="1397342" y="2545422"/>
                    <a:pt x="1082433" y="2521267"/>
                  </a:cubicBezTo>
                  <a:cubicBezTo>
                    <a:pt x="955014" y="2511488"/>
                    <a:pt x="828649" y="2488044"/>
                    <a:pt x="701751" y="2471216"/>
                  </a:cubicBezTo>
                  <a:cubicBezTo>
                    <a:pt x="557263" y="2452065"/>
                    <a:pt x="411581" y="2439492"/>
                    <a:pt x="269494" y="2478303"/>
                  </a:cubicBezTo>
                  <a:cubicBezTo>
                    <a:pt x="207517" y="2495245"/>
                    <a:pt x="146405" y="2528074"/>
                    <a:pt x="94602" y="2566682"/>
                  </a:cubicBezTo>
                  <a:cubicBezTo>
                    <a:pt x="0" y="2637218"/>
                    <a:pt x="6108" y="2719158"/>
                    <a:pt x="102730" y="2788983"/>
                  </a:cubicBezTo>
                  <a:cubicBezTo>
                    <a:pt x="170992" y="2838297"/>
                    <a:pt x="251561" y="2878531"/>
                    <a:pt x="332676" y="2900375"/>
                  </a:cubicBezTo>
                  <a:cubicBezTo>
                    <a:pt x="473938" y="2938424"/>
                    <a:pt x="618782" y="2969844"/>
                    <a:pt x="764095" y="2984512"/>
                  </a:cubicBezTo>
                  <a:cubicBezTo>
                    <a:pt x="960259" y="3004324"/>
                    <a:pt x="1158379" y="3004019"/>
                    <a:pt x="1355483" y="3015437"/>
                  </a:cubicBezTo>
                  <a:cubicBezTo>
                    <a:pt x="1523047" y="3025152"/>
                    <a:pt x="1690573" y="3036912"/>
                    <a:pt x="1857705" y="3052330"/>
                  </a:cubicBezTo>
                  <a:cubicBezTo>
                    <a:pt x="1946414" y="3060509"/>
                    <a:pt x="2010549" y="3115043"/>
                    <a:pt x="2059406" y="3186214"/>
                  </a:cubicBezTo>
                  <a:cubicBezTo>
                    <a:pt x="2098763" y="3243541"/>
                    <a:pt x="2101392" y="3305860"/>
                    <a:pt x="2076018" y="3370554"/>
                  </a:cubicBezTo>
                  <a:cubicBezTo>
                    <a:pt x="2019973" y="3513416"/>
                    <a:pt x="1914664" y="3609289"/>
                    <a:pt x="1783067" y="3680434"/>
                  </a:cubicBezTo>
                  <a:cubicBezTo>
                    <a:pt x="1759953" y="3692918"/>
                    <a:pt x="1734413" y="3701630"/>
                    <a:pt x="1713039" y="3716477"/>
                  </a:cubicBezTo>
                  <a:cubicBezTo>
                    <a:pt x="1655000" y="3756787"/>
                    <a:pt x="1598383" y="3752684"/>
                    <a:pt x="1547837" y="3719677"/>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7" name="Free Form 26">
              <a:extLst>
                <a:ext uri="{FF2B5EF4-FFF2-40B4-BE49-F238E27FC236}">
                  <a16:creationId xmlns:a16="http://schemas.microsoft.com/office/drawing/2014/main" id="{B8988F03-4C1F-CF09-8D2A-AED25B845D56}"/>
                </a:ext>
              </a:extLst>
            </p:cNvPr>
            <p:cNvSpPr/>
            <p:nvPr/>
          </p:nvSpPr>
          <p:spPr>
            <a:xfrm>
              <a:off x="7455761" y="8103802"/>
              <a:ext cx="683958" cy="617614"/>
            </a:xfrm>
            <a:custGeom>
              <a:avLst/>
              <a:gdLst/>
              <a:ahLst/>
              <a:cxnLst/>
              <a:rect l="0" t="0" r="0" b="0"/>
              <a:pathLst>
                <a:path w="683958" h="617613">
                  <a:moveTo>
                    <a:pt x="646480" y="591769"/>
                  </a:moveTo>
                  <a:cubicBezTo>
                    <a:pt x="645464" y="578713"/>
                    <a:pt x="643623" y="565657"/>
                    <a:pt x="643559" y="552602"/>
                  </a:cubicBezTo>
                  <a:cubicBezTo>
                    <a:pt x="643039" y="448970"/>
                    <a:pt x="642874" y="345325"/>
                    <a:pt x="642569" y="241680"/>
                  </a:cubicBezTo>
                  <a:cubicBezTo>
                    <a:pt x="642531" y="230860"/>
                    <a:pt x="642962" y="219989"/>
                    <a:pt x="642137" y="209219"/>
                  </a:cubicBezTo>
                  <a:cubicBezTo>
                    <a:pt x="636397" y="133934"/>
                    <a:pt x="624446" y="122720"/>
                    <a:pt x="550291" y="122669"/>
                  </a:cubicBezTo>
                  <a:cubicBezTo>
                    <a:pt x="471677" y="122593"/>
                    <a:pt x="393065" y="122643"/>
                    <a:pt x="308394" y="122643"/>
                  </a:cubicBezTo>
                  <a:cubicBezTo>
                    <a:pt x="308394" y="162509"/>
                    <a:pt x="308444" y="198945"/>
                    <a:pt x="308394" y="235381"/>
                  </a:cubicBezTo>
                  <a:cubicBezTo>
                    <a:pt x="308254" y="335927"/>
                    <a:pt x="308521" y="436486"/>
                    <a:pt x="307682" y="537019"/>
                  </a:cubicBezTo>
                  <a:cubicBezTo>
                    <a:pt x="307390" y="573138"/>
                    <a:pt x="319150" y="590423"/>
                    <a:pt x="359410" y="587679"/>
                  </a:cubicBezTo>
                  <a:cubicBezTo>
                    <a:pt x="430275" y="582828"/>
                    <a:pt x="501446" y="582320"/>
                    <a:pt x="572516" y="580593"/>
                  </a:cubicBezTo>
                  <a:cubicBezTo>
                    <a:pt x="588048" y="580212"/>
                    <a:pt x="603643" y="582333"/>
                    <a:pt x="619201" y="583298"/>
                  </a:cubicBezTo>
                  <a:cubicBezTo>
                    <a:pt x="619417" y="588302"/>
                    <a:pt x="619632" y="593305"/>
                    <a:pt x="619848" y="598309"/>
                  </a:cubicBezTo>
                  <a:cubicBezTo>
                    <a:pt x="608063" y="600392"/>
                    <a:pt x="596341" y="603935"/>
                    <a:pt x="584504" y="604342"/>
                  </a:cubicBezTo>
                  <a:cubicBezTo>
                    <a:pt x="501078" y="607288"/>
                    <a:pt x="417410" y="606767"/>
                    <a:pt x="334238" y="613028"/>
                  </a:cubicBezTo>
                  <a:cubicBezTo>
                    <a:pt x="273253" y="617613"/>
                    <a:pt x="222376" y="594410"/>
                    <a:pt x="171526" y="568312"/>
                  </a:cubicBezTo>
                  <a:cubicBezTo>
                    <a:pt x="120713" y="542226"/>
                    <a:pt x="53619" y="525284"/>
                    <a:pt x="25984" y="483146"/>
                  </a:cubicBezTo>
                  <a:cubicBezTo>
                    <a:pt x="0" y="443509"/>
                    <a:pt x="14846" y="376237"/>
                    <a:pt x="14173" y="321106"/>
                  </a:cubicBezTo>
                  <a:cubicBezTo>
                    <a:pt x="13106" y="232943"/>
                    <a:pt x="15252" y="144741"/>
                    <a:pt x="13563" y="56591"/>
                  </a:cubicBezTo>
                  <a:cubicBezTo>
                    <a:pt x="12915" y="23507"/>
                    <a:pt x="20726" y="11010"/>
                    <a:pt x="57276" y="11264"/>
                  </a:cubicBezTo>
                  <a:cubicBezTo>
                    <a:pt x="163969" y="12026"/>
                    <a:pt x="270840" y="10731"/>
                    <a:pt x="377367" y="5003"/>
                  </a:cubicBezTo>
                  <a:cubicBezTo>
                    <a:pt x="470128" y="0"/>
                    <a:pt x="548284" y="42646"/>
                    <a:pt x="626084" y="79527"/>
                  </a:cubicBezTo>
                  <a:cubicBezTo>
                    <a:pt x="654443" y="92976"/>
                    <a:pt x="683958" y="129832"/>
                    <a:pt x="681990" y="179565"/>
                  </a:cubicBezTo>
                  <a:cubicBezTo>
                    <a:pt x="677138" y="301574"/>
                    <a:pt x="681037" y="423913"/>
                    <a:pt x="679894" y="546100"/>
                  </a:cubicBezTo>
                  <a:cubicBezTo>
                    <a:pt x="679742" y="562965"/>
                    <a:pt x="670991" y="579754"/>
                    <a:pt x="666216" y="596569"/>
                  </a:cubicBezTo>
                  <a:cubicBezTo>
                    <a:pt x="659638" y="594969"/>
                    <a:pt x="653059" y="593369"/>
                    <a:pt x="646480" y="591769"/>
                  </a:cubicBezTo>
                  <a:close/>
                  <a:moveTo>
                    <a:pt x="79425" y="31292"/>
                  </a:moveTo>
                  <a:cubicBezTo>
                    <a:pt x="198335" y="83870"/>
                    <a:pt x="529513" y="123583"/>
                    <a:pt x="615696" y="92709"/>
                  </a:cubicBezTo>
                  <a:cubicBezTo>
                    <a:pt x="549757" y="70396"/>
                    <a:pt x="492950" y="38506"/>
                    <a:pt x="434009" y="33921"/>
                  </a:cubicBezTo>
                  <a:cubicBezTo>
                    <a:pt x="318947" y="24968"/>
                    <a:pt x="202692" y="31292"/>
                    <a:pt x="79425" y="3129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8" name="Free Form 27">
              <a:extLst>
                <a:ext uri="{FF2B5EF4-FFF2-40B4-BE49-F238E27FC236}">
                  <a16:creationId xmlns:a16="http://schemas.microsoft.com/office/drawing/2014/main" id="{1C58D522-06BE-7F9F-F873-C470931E095C}"/>
                </a:ext>
              </a:extLst>
            </p:cNvPr>
            <p:cNvSpPr/>
            <p:nvPr/>
          </p:nvSpPr>
          <p:spPr>
            <a:xfrm>
              <a:off x="15201176" y="9183724"/>
              <a:ext cx="1521269" cy="1136663"/>
            </a:xfrm>
            <a:custGeom>
              <a:avLst/>
              <a:gdLst/>
              <a:ahLst/>
              <a:cxnLst/>
              <a:rect l="0" t="0" r="0" b="0"/>
              <a:pathLst>
                <a:path w="1521269" h="1136662">
                  <a:moveTo>
                    <a:pt x="949782" y="0"/>
                  </a:moveTo>
                  <a:cubicBezTo>
                    <a:pt x="962583" y="15125"/>
                    <a:pt x="976896" y="29248"/>
                    <a:pt x="987767" y="45656"/>
                  </a:cubicBezTo>
                  <a:cubicBezTo>
                    <a:pt x="1000378" y="64681"/>
                    <a:pt x="1010577" y="85420"/>
                    <a:pt x="1020775" y="105943"/>
                  </a:cubicBezTo>
                  <a:cubicBezTo>
                    <a:pt x="1055979" y="176860"/>
                    <a:pt x="1087094" y="194475"/>
                    <a:pt x="1162926" y="169633"/>
                  </a:cubicBezTo>
                  <a:cubicBezTo>
                    <a:pt x="1249743" y="141185"/>
                    <a:pt x="1333880" y="104648"/>
                    <a:pt x="1419428" y="72288"/>
                  </a:cubicBezTo>
                  <a:cubicBezTo>
                    <a:pt x="1440548" y="64300"/>
                    <a:pt x="1462633" y="58851"/>
                    <a:pt x="1484287" y="52235"/>
                  </a:cubicBezTo>
                  <a:cubicBezTo>
                    <a:pt x="1488401" y="58496"/>
                    <a:pt x="1492516" y="64744"/>
                    <a:pt x="1496644" y="70993"/>
                  </a:cubicBezTo>
                  <a:cubicBezTo>
                    <a:pt x="1457286" y="111594"/>
                    <a:pt x="1417929" y="152196"/>
                    <a:pt x="1378877" y="192468"/>
                  </a:cubicBezTo>
                  <a:cubicBezTo>
                    <a:pt x="1421612" y="180517"/>
                    <a:pt x="1466583" y="167932"/>
                    <a:pt x="1511731" y="155295"/>
                  </a:cubicBezTo>
                  <a:cubicBezTo>
                    <a:pt x="1521269" y="210832"/>
                    <a:pt x="1442212" y="259842"/>
                    <a:pt x="1313840" y="288112"/>
                  </a:cubicBezTo>
                  <a:cubicBezTo>
                    <a:pt x="1353566" y="295109"/>
                    <a:pt x="1393304" y="302107"/>
                    <a:pt x="1433029" y="309092"/>
                  </a:cubicBezTo>
                  <a:cubicBezTo>
                    <a:pt x="1434414" y="313093"/>
                    <a:pt x="1435785" y="317093"/>
                    <a:pt x="1437157" y="321094"/>
                  </a:cubicBezTo>
                  <a:cubicBezTo>
                    <a:pt x="1417891" y="327850"/>
                    <a:pt x="1399019" y="338747"/>
                    <a:pt x="1379296" y="340601"/>
                  </a:cubicBezTo>
                  <a:cubicBezTo>
                    <a:pt x="1322438" y="345935"/>
                    <a:pt x="1265199" y="350393"/>
                    <a:pt x="1208189" y="349694"/>
                  </a:cubicBezTo>
                  <a:cubicBezTo>
                    <a:pt x="1174064" y="349288"/>
                    <a:pt x="1155992" y="360159"/>
                    <a:pt x="1140574" y="390664"/>
                  </a:cubicBezTo>
                  <a:cubicBezTo>
                    <a:pt x="1097940" y="475056"/>
                    <a:pt x="1096479" y="474192"/>
                    <a:pt x="1009459" y="436499"/>
                  </a:cubicBezTo>
                  <a:cubicBezTo>
                    <a:pt x="995400" y="430403"/>
                    <a:pt x="980579" y="426072"/>
                    <a:pt x="966444" y="420128"/>
                  </a:cubicBezTo>
                  <a:cubicBezTo>
                    <a:pt x="895883" y="390423"/>
                    <a:pt x="890270" y="388366"/>
                    <a:pt x="852411" y="452996"/>
                  </a:cubicBezTo>
                  <a:cubicBezTo>
                    <a:pt x="734529" y="654215"/>
                    <a:pt x="620242" y="857542"/>
                    <a:pt x="504037" y="1059738"/>
                  </a:cubicBezTo>
                  <a:cubicBezTo>
                    <a:pt x="488975" y="1085951"/>
                    <a:pt x="470877" y="1110424"/>
                    <a:pt x="453542" y="1136662"/>
                  </a:cubicBezTo>
                  <a:cubicBezTo>
                    <a:pt x="450316" y="1132586"/>
                    <a:pt x="442455" y="1125054"/>
                    <a:pt x="443458" y="1123581"/>
                  </a:cubicBezTo>
                  <a:cubicBezTo>
                    <a:pt x="485813" y="1061694"/>
                    <a:pt x="444461" y="1001458"/>
                    <a:pt x="428625" y="948753"/>
                  </a:cubicBezTo>
                  <a:cubicBezTo>
                    <a:pt x="363943" y="733513"/>
                    <a:pt x="287655" y="521741"/>
                    <a:pt x="215061" y="308876"/>
                  </a:cubicBezTo>
                  <a:cubicBezTo>
                    <a:pt x="183718" y="216966"/>
                    <a:pt x="121640" y="147269"/>
                    <a:pt x="50126" y="84442"/>
                  </a:cubicBezTo>
                  <a:cubicBezTo>
                    <a:pt x="32499" y="68961"/>
                    <a:pt x="17475" y="50495"/>
                    <a:pt x="0" y="32080"/>
                  </a:cubicBezTo>
                  <a:cubicBezTo>
                    <a:pt x="8661" y="27635"/>
                    <a:pt x="12280" y="24930"/>
                    <a:pt x="12992" y="25539"/>
                  </a:cubicBezTo>
                  <a:cubicBezTo>
                    <a:pt x="104914" y="106070"/>
                    <a:pt x="195224" y="188188"/>
                    <a:pt x="235229" y="309130"/>
                  </a:cubicBezTo>
                  <a:cubicBezTo>
                    <a:pt x="314464" y="548614"/>
                    <a:pt x="393026" y="788314"/>
                    <a:pt x="472020" y="1027861"/>
                  </a:cubicBezTo>
                  <a:cubicBezTo>
                    <a:pt x="472884" y="1030490"/>
                    <a:pt x="475894" y="1032408"/>
                    <a:pt x="482561" y="1039901"/>
                  </a:cubicBezTo>
                  <a:cubicBezTo>
                    <a:pt x="491236" y="1024775"/>
                    <a:pt x="498805" y="1011161"/>
                    <a:pt x="506768" y="997762"/>
                  </a:cubicBezTo>
                  <a:cubicBezTo>
                    <a:pt x="617486" y="811530"/>
                    <a:pt x="726922" y="624497"/>
                    <a:pt x="840511" y="440029"/>
                  </a:cubicBezTo>
                  <a:cubicBezTo>
                    <a:pt x="856919" y="413385"/>
                    <a:pt x="891692" y="396189"/>
                    <a:pt x="920915" y="379882"/>
                  </a:cubicBezTo>
                  <a:cubicBezTo>
                    <a:pt x="945502" y="366153"/>
                    <a:pt x="975525" y="276161"/>
                    <a:pt x="967308" y="234137"/>
                  </a:cubicBezTo>
                  <a:cubicBezTo>
                    <a:pt x="954697" y="169621"/>
                    <a:pt x="944638" y="104597"/>
                    <a:pt x="934580" y="39624"/>
                  </a:cubicBezTo>
                  <a:cubicBezTo>
                    <a:pt x="932903" y="28740"/>
                    <a:pt x="936713" y="17018"/>
                    <a:pt x="937983" y="5676"/>
                  </a:cubicBezTo>
                  <a:cubicBezTo>
                    <a:pt x="941920" y="3784"/>
                    <a:pt x="945845" y="1892"/>
                    <a:pt x="949782"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9" name="Free Form 28">
              <a:extLst>
                <a:ext uri="{FF2B5EF4-FFF2-40B4-BE49-F238E27FC236}">
                  <a16:creationId xmlns:a16="http://schemas.microsoft.com/office/drawing/2014/main" id="{AE1FA985-FC03-470C-022C-CA0FA6209CF4}"/>
                </a:ext>
              </a:extLst>
            </p:cNvPr>
            <p:cNvSpPr/>
            <p:nvPr/>
          </p:nvSpPr>
          <p:spPr>
            <a:xfrm>
              <a:off x="16190559" y="8608432"/>
              <a:ext cx="511251" cy="557238"/>
            </a:xfrm>
            <a:custGeom>
              <a:avLst/>
              <a:gdLst/>
              <a:ahLst/>
              <a:cxnLst/>
              <a:rect l="0" t="0" r="0" b="0"/>
              <a:pathLst>
                <a:path w="511251" h="557237">
                  <a:moveTo>
                    <a:pt x="0" y="322630"/>
                  </a:moveTo>
                  <a:cubicBezTo>
                    <a:pt x="165" y="133629"/>
                    <a:pt x="180746" y="0"/>
                    <a:pt x="342544" y="49644"/>
                  </a:cubicBezTo>
                  <a:cubicBezTo>
                    <a:pt x="447509" y="81838"/>
                    <a:pt x="501840" y="154901"/>
                    <a:pt x="506564" y="258533"/>
                  </a:cubicBezTo>
                  <a:cubicBezTo>
                    <a:pt x="511251" y="361086"/>
                    <a:pt x="461873" y="442404"/>
                    <a:pt x="373227" y="496443"/>
                  </a:cubicBezTo>
                  <a:cubicBezTo>
                    <a:pt x="273469" y="557237"/>
                    <a:pt x="166992" y="547077"/>
                    <a:pt x="72669" y="475881"/>
                  </a:cubicBezTo>
                  <a:cubicBezTo>
                    <a:pt x="14198" y="431749"/>
                    <a:pt x="9397" y="368846"/>
                    <a:pt x="0" y="322630"/>
                  </a:cubicBezTo>
                  <a:close/>
                  <a:moveTo>
                    <a:pt x="421843" y="127939"/>
                  </a:moveTo>
                  <a:cubicBezTo>
                    <a:pt x="305625" y="229235"/>
                    <a:pt x="190817" y="329310"/>
                    <a:pt x="76034" y="429361"/>
                  </a:cubicBezTo>
                  <a:cubicBezTo>
                    <a:pt x="152831" y="523151"/>
                    <a:pt x="296849" y="527697"/>
                    <a:pt x="397128" y="440461"/>
                  </a:cubicBezTo>
                  <a:cubicBezTo>
                    <a:pt x="490232" y="359460"/>
                    <a:pt x="503072" y="219722"/>
                    <a:pt x="421843" y="12793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50" name="Free Form 29">
              <a:extLst>
                <a:ext uri="{FF2B5EF4-FFF2-40B4-BE49-F238E27FC236}">
                  <a16:creationId xmlns:a16="http://schemas.microsoft.com/office/drawing/2014/main" id="{AEAD9F40-ABF1-6CD5-7BE9-4F434B5660EC}"/>
                </a:ext>
              </a:extLst>
            </p:cNvPr>
            <p:cNvSpPr/>
            <p:nvPr/>
          </p:nvSpPr>
          <p:spPr>
            <a:xfrm>
              <a:off x="10794975" y="3733537"/>
              <a:ext cx="1035914" cy="2014639"/>
            </a:xfrm>
            <a:custGeom>
              <a:avLst/>
              <a:gdLst/>
              <a:ahLst/>
              <a:cxnLst/>
              <a:rect l="0" t="0" r="0" b="0"/>
              <a:pathLst>
                <a:path w="1035913" h="2014639">
                  <a:moveTo>
                    <a:pt x="1035634" y="520"/>
                  </a:moveTo>
                  <a:cubicBezTo>
                    <a:pt x="1031087" y="23876"/>
                    <a:pt x="1027696" y="47523"/>
                    <a:pt x="1021816" y="70535"/>
                  </a:cubicBezTo>
                  <a:cubicBezTo>
                    <a:pt x="992568" y="184924"/>
                    <a:pt x="980313" y="300075"/>
                    <a:pt x="999553" y="417715"/>
                  </a:cubicBezTo>
                  <a:cubicBezTo>
                    <a:pt x="1008926" y="475030"/>
                    <a:pt x="1000226" y="526580"/>
                    <a:pt x="949972" y="566445"/>
                  </a:cubicBezTo>
                  <a:cubicBezTo>
                    <a:pt x="861936" y="636295"/>
                    <a:pt x="775957" y="708761"/>
                    <a:pt x="689330" y="780389"/>
                  </a:cubicBezTo>
                  <a:cubicBezTo>
                    <a:pt x="682472" y="786066"/>
                    <a:pt x="677291" y="793762"/>
                    <a:pt x="669556" y="802513"/>
                  </a:cubicBezTo>
                  <a:cubicBezTo>
                    <a:pt x="681342" y="812152"/>
                    <a:pt x="691857" y="820940"/>
                    <a:pt x="702589" y="829475"/>
                  </a:cubicBezTo>
                  <a:cubicBezTo>
                    <a:pt x="763854" y="878217"/>
                    <a:pt x="767626" y="901014"/>
                    <a:pt x="718604" y="963104"/>
                  </a:cubicBezTo>
                  <a:cubicBezTo>
                    <a:pt x="645985" y="1055128"/>
                    <a:pt x="574636" y="1148422"/>
                    <a:pt x="497268" y="1236357"/>
                  </a:cubicBezTo>
                  <a:cubicBezTo>
                    <a:pt x="404050" y="1342313"/>
                    <a:pt x="340194" y="1466342"/>
                    <a:pt x="269455" y="1586191"/>
                  </a:cubicBezTo>
                  <a:cubicBezTo>
                    <a:pt x="196037" y="1710575"/>
                    <a:pt x="126174" y="1837055"/>
                    <a:pt x="53848" y="1962086"/>
                  </a:cubicBezTo>
                  <a:cubicBezTo>
                    <a:pt x="42862" y="1981085"/>
                    <a:pt x="26911" y="1997202"/>
                    <a:pt x="13258" y="2014639"/>
                  </a:cubicBezTo>
                  <a:cubicBezTo>
                    <a:pt x="8839" y="2012848"/>
                    <a:pt x="4419" y="2011045"/>
                    <a:pt x="0" y="2009241"/>
                  </a:cubicBezTo>
                  <a:cubicBezTo>
                    <a:pt x="2946" y="1993011"/>
                    <a:pt x="4216" y="1976247"/>
                    <a:pt x="9067" y="1960600"/>
                  </a:cubicBezTo>
                  <a:cubicBezTo>
                    <a:pt x="73964" y="1751203"/>
                    <a:pt x="177469" y="1563928"/>
                    <a:pt x="321386" y="1397444"/>
                  </a:cubicBezTo>
                  <a:cubicBezTo>
                    <a:pt x="452551" y="1245704"/>
                    <a:pt x="577545" y="1088618"/>
                    <a:pt x="705078" y="933754"/>
                  </a:cubicBezTo>
                  <a:cubicBezTo>
                    <a:pt x="714781" y="921969"/>
                    <a:pt x="723061" y="909015"/>
                    <a:pt x="731977" y="896670"/>
                  </a:cubicBezTo>
                  <a:cubicBezTo>
                    <a:pt x="710349" y="879678"/>
                    <a:pt x="688568" y="865505"/>
                    <a:pt x="670420" y="847648"/>
                  </a:cubicBezTo>
                  <a:cubicBezTo>
                    <a:pt x="640156" y="817880"/>
                    <a:pt x="643724" y="794080"/>
                    <a:pt x="676300" y="766152"/>
                  </a:cubicBezTo>
                  <a:cubicBezTo>
                    <a:pt x="767588" y="687933"/>
                    <a:pt x="858062" y="608749"/>
                    <a:pt x="949236" y="530390"/>
                  </a:cubicBezTo>
                  <a:cubicBezTo>
                    <a:pt x="966685" y="515404"/>
                    <a:pt x="971842" y="502158"/>
                    <a:pt x="968514" y="476021"/>
                  </a:cubicBezTo>
                  <a:cubicBezTo>
                    <a:pt x="949617" y="327825"/>
                    <a:pt x="964895" y="182054"/>
                    <a:pt x="1013688" y="40424"/>
                  </a:cubicBezTo>
                  <a:cubicBezTo>
                    <a:pt x="1018590" y="26238"/>
                    <a:pt x="1028242" y="13677"/>
                    <a:pt x="1035799" y="177"/>
                  </a:cubicBezTo>
                  <a:cubicBezTo>
                    <a:pt x="1035913" y="0"/>
                    <a:pt x="1035634" y="520"/>
                    <a:pt x="1035634" y="52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51" name="Free Form 30">
              <a:extLst>
                <a:ext uri="{FF2B5EF4-FFF2-40B4-BE49-F238E27FC236}">
                  <a16:creationId xmlns:a16="http://schemas.microsoft.com/office/drawing/2014/main" id="{FE48A985-30E5-C1ED-C31B-DAACD58E7828}"/>
                </a:ext>
              </a:extLst>
            </p:cNvPr>
            <p:cNvSpPr/>
            <p:nvPr/>
          </p:nvSpPr>
          <p:spPr>
            <a:xfrm>
              <a:off x="12975275" y="4672276"/>
              <a:ext cx="1059980" cy="1668132"/>
            </a:xfrm>
            <a:custGeom>
              <a:avLst/>
              <a:gdLst/>
              <a:ahLst/>
              <a:cxnLst/>
              <a:rect l="0" t="0" r="0" b="0"/>
              <a:pathLst>
                <a:path w="1059980" h="1668132">
                  <a:moveTo>
                    <a:pt x="951293" y="1260932"/>
                  </a:moveTo>
                  <a:cubicBezTo>
                    <a:pt x="977379" y="1273238"/>
                    <a:pt x="979258" y="1308684"/>
                    <a:pt x="980490" y="1337500"/>
                  </a:cubicBezTo>
                  <a:cubicBezTo>
                    <a:pt x="983170" y="1399819"/>
                    <a:pt x="1000467" y="1460461"/>
                    <a:pt x="1017650" y="1520418"/>
                  </a:cubicBezTo>
                  <a:cubicBezTo>
                    <a:pt x="1031760" y="1569656"/>
                    <a:pt x="1045870" y="1618894"/>
                    <a:pt x="1059980" y="1668132"/>
                  </a:cubicBezTo>
                  <a:cubicBezTo>
                    <a:pt x="1047826" y="1665516"/>
                    <a:pt x="1041438" y="1652485"/>
                    <a:pt x="1036764" y="1640966"/>
                  </a:cubicBezTo>
                  <a:cubicBezTo>
                    <a:pt x="1014006" y="1584921"/>
                    <a:pt x="991057" y="1528178"/>
                    <a:pt x="982598" y="1468285"/>
                  </a:cubicBezTo>
                  <a:cubicBezTo>
                    <a:pt x="969543" y="1375854"/>
                    <a:pt x="960704" y="1296835"/>
                    <a:pt x="931011" y="1207642"/>
                  </a:cubicBezTo>
                  <a:cubicBezTo>
                    <a:pt x="901534" y="1119174"/>
                    <a:pt x="862812" y="1095857"/>
                    <a:pt x="773963" y="1128344"/>
                  </a:cubicBezTo>
                  <a:cubicBezTo>
                    <a:pt x="660476" y="1169847"/>
                    <a:pt x="550786" y="1221651"/>
                    <a:pt x="437591" y="1264030"/>
                  </a:cubicBezTo>
                  <a:cubicBezTo>
                    <a:pt x="383781" y="1284173"/>
                    <a:pt x="326186" y="1295996"/>
                    <a:pt x="269316" y="1305801"/>
                  </a:cubicBezTo>
                  <a:cubicBezTo>
                    <a:pt x="197370" y="1318209"/>
                    <a:pt x="150190" y="1278889"/>
                    <a:pt x="124637" y="1216609"/>
                  </a:cubicBezTo>
                  <a:cubicBezTo>
                    <a:pt x="98551" y="1153032"/>
                    <a:pt x="79730" y="1086472"/>
                    <a:pt x="57683" y="1021232"/>
                  </a:cubicBezTo>
                  <a:cubicBezTo>
                    <a:pt x="40538" y="970521"/>
                    <a:pt x="22263" y="920140"/>
                    <a:pt x="6756" y="868933"/>
                  </a:cubicBezTo>
                  <a:cubicBezTo>
                    <a:pt x="1473" y="851522"/>
                    <a:pt x="3073" y="832015"/>
                    <a:pt x="1524" y="813485"/>
                  </a:cubicBezTo>
                  <a:cubicBezTo>
                    <a:pt x="1498" y="813485"/>
                    <a:pt x="0" y="814743"/>
                    <a:pt x="0" y="814743"/>
                  </a:cubicBezTo>
                  <a:cubicBezTo>
                    <a:pt x="28397" y="884389"/>
                    <a:pt x="58673" y="953350"/>
                    <a:pt x="84645" y="1023886"/>
                  </a:cubicBezTo>
                  <a:cubicBezTo>
                    <a:pt x="110426" y="1093889"/>
                    <a:pt x="131864" y="1165478"/>
                    <a:pt x="161353" y="1235989"/>
                  </a:cubicBezTo>
                  <a:cubicBezTo>
                    <a:pt x="369290" y="834669"/>
                    <a:pt x="511581" y="408444"/>
                    <a:pt x="701903" y="0"/>
                  </a:cubicBezTo>
                  <a:cubicBezTo>
                    <a:pt x="701903" y="8343"/>
                    <a:pt x="704494" y="17767"/>
                    <a:pt x="701535" y="24879"/>
                  </a:cubicBezTo>
                  <a:cubicBezTo>
                    <a:pt x="535825" y="422427"/>
                    <a:pt x="369887" y="819886"/>
                    <a:pt x="203250" y="1217040"/>
                  </a:cubicBezTo>
                  <a:cubicBezTo>
                    <a:pt x="181597" y="1268641"/>
                    <a:pt x="190093" y="1290993"/>
                    <a:pt x="246405" y="1285786"/>
                  </a:cubicBezTo>
                  <a:cubicBezTo>
                    <a:pt x="310946" y="1279804"/>
                    <a:pt x="376288" y="1265173"/>
                    <a:pt x="437375" y="1243368"/>
                  </a:cubicBezTo>
                  <a:cubicBezTo>
                    <a:pt x="529450" y="1210500"/>
                    <a:pt x="617791" y="1167282"/>
                    <a:pt x="708444" y="1130261"/>
                  </a:cubicBezTo>
                  <a:cubicBezTo>
                    <a:pt x="742251" y="1116469"/>
                    <a:pt x="777671" y="1105928"/>
                    <a:pt x="813155" y="1097102"/>
                  </a:cubicBezTo>
                  <a:cubicBezTo>
                    <a:pt x="866228" y="1083881"/>
                    <a:pt x="914577" y="1106246"/>
                    <a:pt x="934123" y="1156030"/>
                  </a:cubicBezTo>
                  <a:cubicBezTo>
                    <a:pt x="950036" y="1196568"/>
                    <a:pt x="959192" y="1239761"/>
                    <a:pt x="971334" y="1281772"/>
                  </a:cubicBezTo>
                  <a:cubicBezTo>
                    <a:pt x="966774" y="1283220"/>
                    <a:pt x="962215" y="1284655"/>
                    <a:pt x="957643" y="128610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52" name="Free Form 31">
              <a:extLst>
                <a:ext uri="{FF2B5EF4-FFF2-40B4-BE49-F238E27FC236}">
                  <a16:creationId xmlns:a16="http://schemas.microsoft.com/office/drawing/2014/main" id="{CA2795E1-3639-99C9-9607-57583205DAB1}"/>
                </a:ext>
              </a:extLst>
            </p:cNvPr>
            <p:cNvSpPr/>
            <p:nvPr/>
          </p:nvSpPr>
          <p:spPr>
            <a:xfrm>
              <a:off x="14035782" y="4054925"/>
              <a:ext cx="927861" cy="508103"/>
            </a:xfrm>
            <a:custGeom>
              <a:avLst/>
              <a:gdLst/>
              <a:ahLst/>
              <a:cxnLst/>
              <a:rect l="0" t="0" r="0" b="0"/>
              <a:pathLst>
                <a:path w="927861" h="508101">
                  <a:moveTo>
                    <a:pt x="736" y="939"/>
                  </a:moveTo>
                  <a:cubicBezTo>
                    <a:pt x="169697" y="939"/>
                    <a:pt x="324002" y="1066"/>
                    <a:pt x="478294" y="901"/>
                  </a:cubicBezTo>
                  <a:cubicBezTo>
                    <a:pt x="614400" y="761"/>
                    <a:pt x="750506" y="0"/>
                    <a:pt x="886612" y="444"/>
                  </a:cubicBezTo>
                  <a:cubicBezTo>
                    <a:pt x="900379" y="495"/>
                    <a:pt x="914107" y="7035"/>
                    <a:pt x="927861" y="10566"/>
                  </a:cubicBezTo>
                  <a:cubicBezTo>
                    <a:pt x="926731" y="17741"/>
                    <a:pt x="925601" y="24917"/>
                    <a:pt x="924471" y="32080"/>
                  </a:cubicBezTo>
                  <a:lnTo>
                    <a:pt x="31216" y="32080"/>
                  </a:lnTo>
                  <a:lnTo>
                    <a:pt x="31216" y="462152"/>
                  </a:lnTo>
                  <a:lnTo>
                    <a:pt x="376834" y="462152"/>
                  </a:lnTo>
                  <a:cubicBezTo>
                    <a:pt x="379171" y="465543"/>
                    <a:pt x="381507" y="468934"/>
                    <a:pt x="383844" y="472312"/>
                  </a:cubicBezTo>
                  <a:cubicBezTo>
                    <a:pt x="373900" y="478828"/>
                    <a:pt x="364032" y="490867"/>
                    <a:pt x="354012" y="491007"/>
                  </a:cubicBezTo>
                  <a:cubicBezTo>
                    <a:pt x="249097" y="492378"/>
                    <a:pt x="144157" y="491858"/>
                    <a:pt x="38976" y="491858"/>
                  </a:cubicBezTo>
                  <a:cubicBezTo>
                    <a:pt x="38150" y="493687"/>
                    <a:pt x="34874" y="500900"/>
                    <a:pt x="31597" y="508101"/>
                  </a:cubicBezTo>
                  <a:cubicBezTo>
                    <a:pt x="24333" y="501573"/>
                    <a:pt x="11645" y="495719"/>
                    <a:pt x="10731" y="488403"/>
                  </a:cubicBezTo>
                  <a:cubicBezTo>
                    <a:pt x="5791" y="448957"/>
                    <a:pt x="1536" y="409168"/>
                    <a:pt x="1155" y="369468"/>
                  </a:cubicBezTo>
                  <a:cubicBezTo>
                    <a:pt x="0" y="248996"/>
                    <a:pt x="736" y="128511"/>
                    <a:pt x="736" y="93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53" name="Free Form 32">
              <a:extLst>
                <a:ext uri="{FF2B5EF4-FFF2-40B4-BE49-F238E27FC236}">
                  <a16:creationId xmlns:a16="http://schemas.microsoft.com/office/drawing/2014/main" id="{6300A587-F748-F735-6209-F99DF5C52119}"/>
                </a:ext>
              </a:extLst>
            </p:cNvPr>
            <p:cNvSpPr/>
            <p:nvPr/>
          </p:nvSpPr>
          <p:spPr>
            <a:xfrm>
              <a:off x="11763433" y="4178377"/>
              <a:ext cx="396291" cy="298755"/>
            </a:xfrm>
            <a:custGeom>
              <a:avLst/>
              <a:gdLst/>
              <a:ahLst/>
              <a:cxnLst/>
              <a:rect l="0" t="0" r="0" b="0"/>
              <a:pathLst>
                <a:path w="396290" h="298754">
                  <a:moveTo>
                    <a:pt x="351370" y="0"/>
                  </a:moveTo>
                  <a:cubicBezTo>
                    <a:pt x="343966" y="76784"/>
                    <a:pt x="336651" y="152539"/>
                    <a:pt x="328891" y="232930"/>
                  </a:cubicBezTo>
                  <a:lnTo>
                    <a:pt x="394449" y="232930"/>
                  </a:lnTo>
                  <a:cubicBezTo>
                    <a:pt x="395058" y="238582"/>
                    <a:pt x="395681" y="244233"/>
                    <a:pt x="396290" y="249885"/>
                  </a:cubicBezTo>
                  <a:cubicBezTo>
                    <a:pt x="266496" y="279933"/>
                    <a:pt x="133134" y="286829"/>
                    <a:pt x="0" y="298754"/>
                  </a:cubicBezTo>
                  <a:cubicBezTo>
                    <a:pt x="27940" y="264223"/>
                    <a:pt x="68135" y="271729"/>
                    <a:pt x="104343" y="266115"/>
                  </a:cubicBezTo>
                  <a:cubicBezTo>
                    <a:pt x="143573" y="260032"/>
                    <a:pt x="182778" y="253784"/>
                    <a:pt x="222465" y="247535"/>
                  </a:cubicBezTo>
                  <a:cubicBezTo>
                    <a:pt x="230517" y="167411"/>
                    <a:pt x="238315" y="89801"/>
                    <a:pt x="245910" y="14262"/>
                  </a:cubicBezTo>
                  <a:cubicBezTo>
                    <a:pt x="282854" y="9271"/>
                    <a:pt x="314198" y="5029"/>
                    <a:pt x="351370"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54" name="Free Form 33">
              <a:extLst>
                <a:ext uri="{FF2B5EF4-FFF2-40B4-BE49-F238E27FC236}">
                  <a16:creationId xmlns:a16="http://schemas.microsoft.com/office/drawing/2014/main" id="{B0E98D60-CF14-4A40-9014-A98E1E5F4790}"/>
                </a:ext>
              </a:extLst>
            </p:cNvPr>
            <p:cNvSpPr/>
            <p:nvPr/>
          </p:nvSpPr>
          <p:spPr>
            <a:xfrm>
              <a:off x="14632522" y="4104772"/>
              <a:ext cx="349898" cy="447496"/>
            </a:xfrm>
            <a:custGeom>
              <a:avLst/>
              <a:gdLst/>
              <a:ahLst/>
              <a:cxnLst/>
              <a:rect l="0" t="0" r="0" b="0"/>
              <a:pathLst>
                <a:path w="349897" h="447497">
                  <a:moveTo>
                    <a:pt x="1117" y="447497"/>
                  </a:moveTo>
                  <a:cubicBezTo>
                    <a:pt x="25692" y="433908"/>
                    <a:pt x="49593" y="410324"/>
                    <a:pt x="74968" y="408609"/>
                  </a:cubicBezTo>
                  <a:cubicBezTo>
                    <a:pt x="151701" y="403428"/>
                    <a:pt x="229019" y="406730"/>
                    <a:pt x="310095" y="406730"/>
                  </a:cubicBezTo>
                  <a:cubicBezTo>
                    <a:pt x="315163" y="269252"/>
                    <a:pt x="320078" y="136118"/>
                    <a:pt x="324980" y="2971"/>
                  </a:cubicBezTo>
                  <a:lnTo>
                    <a:pt x="339877" y="0"/>
                  </a:lnTo>
                  <a:cubicBezTo>
                    <a:pt x="343255" y="14604"/>
                    <a:pt x="349897" y="29286"/>
                    <a:pt x="349503" y="43802"/>
                  </a:cubicBezTo>
                  <a:cubicBezTo>
                    <a:pt x="346087" y="172859"/>
                    <a:pt x="341426" y="301891"/>
                    <a:pt x="336803" y="440448"/>
                  </a:cubicBezTo>
                  <a:cubicBezTo>
                    <a:pt x="245135" y="440448"/>
                    <a:pt x="154203" y="440080"/>
                    <a:pt x="63296" y="440715"/>
                  </a:cubicBezTo>
                  <a:cubicBezTo>
                    <a:pt x="42176" y="440867"/>
                    <a:pt x="21094" y="444411"/>
                    <a:pt x="0" y="44639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55" name="Free Form 34">
              <a:extLst>
                <a:ext uri="{FF2B5EF4-FFF2-40B4-BE49-F238E27FC236}">
                  <a16:creationId xmlns:a16="http://schemas.microsoft.com/office/drawing/2014/main" id="{0419CDAE-8EA4-EB2D-F657-DBBCDEA09492}"/>
                </a:ext>
              </a:extLst>
            </p:cNvPr>
            <p:cNvSpPr/>
            <p:nvPr/>
          </p:nvSpPr>
          <p:spPr>
            <a:xfrm>
              <a:off x="14325675" y="4551160"/>
              <a:ext cx="307961" cy="249923"/>
            </a:xfrm>
            <a:custGeom>
              <a:avLst/>
              <a:gdLst/>
              <a:ahLst/>
              <a:cxnLst/>
              <a:rect l="0" t="0" r="0" b="0"/>
              <a:pathLst>
                <a:path w="307962" h="249923">
                  <a:moveTo>
                    <a:pt x="306844" y="0"/>
                  </a:moveTo>
                  <a:cubicBezTo>
                    <a:pt x="276186" y="29375"/>
                    <a:pt x="246545" y="59905"/>
                    <a:pt x="214630" y="87845"/>
                  </a:cubicBezTo>
                  <a:cubicBezTo>
                    <a:pt x="163537" y="132562"/>
                    <a:pt x="111125" y="175768"/>
                    <a:pt x="58877" y="219138"/>
                  </a:cubicBezTo>
                  <a:cubicBezTo>
                    <a:pt x="45466" y="230289"/>
                    <a:pt x="30607" y="239712"/>
                    <a:pt x="16421" y="249923"/>
                  </a:cubicBezTo>
                  <a:cubicBezTo>
                    <a:pt x="10947" y="246888"/>
                    <a:pt x="5473" y="243852"/>
                    <a:pt x="0" y="240817"/>
                  </a:cubicBezTo>
                  <a:lnTo>
                    <a:pt x="71615" y="13373"/>
                  </a:lnTo>
                  <a:cubicBezTo>
                    <a:pt x="78740" y="15379"/>
                    <a:pt x="85877" y="17373"/>
                    <a:pt x="93014" y="19380"/>
                  </a:cubicBezTo>
                  <a:cubicBezTo>
                    <a:pt x="75768" y="75183"/>
                    <a:pt x="58521" y="130975"/>
                    <a:pt x="38722" y="195059"/>
                  </a:cubicBezTo>
                  <a:cubicBezTo>
                    <a:pt x="118757" y="131191"/>
                    <a:pt x="190436" y="73075"/>
                    <a:pt x="263436" y="16675"/>
                  </a:cubicBezTo>
                  <a:cubicBezTo>
                    <a:pt x="275234" y="7556"/>
                    <a:pt x="292900" y="6032"/>
                    <a:pt x="307911" y="1054"/>
                  </a:cubicBezTo>
                  <a:cubicBezTo>
                    <a:pt x="307962" y="1104"/>
                    <a:pt x="306844" y="0"/>
                    <a:pt x="306844"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56" name="Free Form 35">
              <a:extLst>
                <a:ext uri="{FF2B5EF4-FFF2-40B4-BE49-F238E27FC236}">
                  <a16:creationId xmlns:a16="http://schemas.microsoft.com/office/drawing/2014/main" id="{FC6D3713-1178-809A-C07C-D592367CEC9E}"/>
                </a:ext>
              </a:extLst>
            </p:cNvPr>
            <p:cNvSpPr/>
            <p:nvPr/>
          </p:nvSpPr>
          <p:spPr>
            <a:xfrm>
              <a:off x="14344260" y="6629293"/>
              <a:ext cx="430149" cy="454685"/>
            </a:xfrm>
            <a:custGeom>
              <a:avLst/>
              <a:gdLst/>
              <a:ahLst/>
              <a:cxnLst/>
              <a:rect l="0" t="0" r="0" b="0"/>
              <a:pathLst>
                <a:path w="430148" h="454685">
                  <a:moveTo>
                    <a:pt x="151333" y="42925"/>
                  </a:moveTo>
                  <a:cubicBezTo>
                    <a:pt x="208178" y="41465"/>
                    <a:pt x="264642" y="40792"/>
                    <a:pt x="316725" y="58737"/>
                  </a:cubicBezTo>
                  <a:cubicBezTo>
                    <a:pt x="383730" y="81800"/>
                    <a:pt x="384428" y="152336"/>
                    <a:pt x="386867" y="211645"/>
                  </a:cubicBezTo>
                  <a:cubicBezTo>
                    <a:pt x="390232" y="293204"/>
                    <a:pt x="395998" y="373418"/>
                    <a:pt x="430148" y="448906"/>
                  </a:cubicBezTo>
                  <a:cubicBezTo>
                    <a:pt x="426808" y="450837"/>
                    <a:pt x="423468" y="452754"/>
                    <a:pt x="420128" y="454685"/>
                  </a:cubicBezTo>
                  <a:cubicBezTo>
                    <a:pt x="409943" y="436410"/>
                    <a:pt x="394322" y="419176"/>
                    <a:pt x="390575" y="399669"/>
                  </a:cubicBezTo>
                  <a:cubicBezTo>
                    <a:pt x="378193" y="335102"/>
                    <a:pt x="365836" y="270001"/>
                    <a:pt x="361264" y="204558"/>
                  </a:cubicBezTo>
                  <a:cubicBezTo>
                    <a:pt x="347002" y="0"/>
                    <a:pt x="140398" y="90893"/>
                    <a:pt x="0" y="35852"/>
                  </a:cubicBezTo>
                  <a:cubicBezTo>
                    <a:pt x="48806" y="46202"/>
                    <a:pt x="100228" y="44234"/>
                    <a:pt x="151333" y="4292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57" name="Free Form 36">
              <a:extLst>
                <a:ext uri="{FF2B5EF4-FFF2-40B4-BE49-F238E27FC236}">
                  <a16:creationId xmlns:a16="http://schemas.microsoft.com/office/drawing/2014/main" id="{629B6016-F535-DE57-A6E3-1FB257E647CC}"/>
                </a:ext>
              </a:extLst>
            </p:cNvPr>
            <p:cNvSpPr/>
            <p:nvPr/>
          </p:nvSpPr>
          <p:spPr>
            <a:xfrm>
              <a:off x="7254251" y="9413540"/>
              <a:ext cx="316205" cy="40539"/>
            </a:xfrm>
            <a:custGeom>
              <a:avLst/>
              <a:gdLst/>
              <a:ahLst/>
              <a:cxnLst/>
              <a:rect l="0" t="0" r="0" b="0"/>
              <a:pathLst>
                <a:path w="316204" h="40538">
                  <a:moveTo>
                    <a:pt x="178244" y="40538"/>
                  </a:moveTo>
                  <a:cubicBezTo>
                    <a:pt x="125996" y="36842"/>
                    <a:pt x="73698" y="33769"/>
                    <a:pt x="21577" y="28765"/>
                  </a:cubicBezTo>
                  <a:cubicBezTo>
                    <a:pt x="13931" y="28028"/>
                    <a:pt x="7175" y="18059"/>
                    <a:pt x="0" y="12369"/>
                  </a:cubicBezTo>
                  <a:cubicBezTo>
                    <a:pt x="6984" y="8216"/>
                    <a:pt x="13944" y="495"/>
                    <a:pt x="20954" y="469"/>
                  </a:cubicBezTo>
                  <a:cubicBezTo>
                    <a:pt x="110515" y="0"/>
                    <a:pt x="200088" y="76"/>
                    <a:pt x="289623" y="1879"/>
                  </a:cubicBezTo>
                  <a:cubicBezTo>
                    <a:pt x="298615" y="2057"/>
                    <a:pt x="307352" y="14350"/>
                    <a:pt x="316204" y="21031"/>
                  </a:cubicBezTo>
                  <a:cubicBezTo>
                    <a:pt x="307339" y="27000"/>
                    <a:pt x="298729" y="37655"/>
                    <a:pt x="289559" y="38138"/>
                  </a:cubicBezTo>
                  <a:cubicBezTo>
                    <a:pt x="252628" y="40119"/>
                    <a:pt x="215518" y="38963"/>
                    <a:pt x="178473" y="38963"/>
                  </a:cubicBezTo>
                  <a:cubicBezTo>
                    <a:pt x="178396" y="39484"/>
                    <a:pt x="178320" y="40017"/>
                    <a:pt x="178244" y="4053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58" name="Free Form 37">
              <a:extLst>
                <a:ext uri="{FF2B5EF4-FFF2-40B4-BE49-F238E27FC236}">
                  <a16:creationId xmlns:a16="http://schemas.microsoft.com/office/drawing/2014/main" id="{76F0AC7B-14FA-5550-13D6-82D742DFAE2C}"/>
                </a:ext>
              </a:extLst>
            </p:cNvPr>
            <p:cNvSpPr/>
            <p:nvPr/>
          </p:nvSpPr>
          <p:spPr>
            <a:xfrm>
              <a:off x="12022905" y="4028931"/>
              <a:ext cx="106325" cy="81509"/>
            </a:xfrm>
            <a:custGeom>
              <a:avLst/>
              <a:gdLst/>
              <a:ahLst/>
              <a:cxnLst/>
              <a:rect l="0" t="0" r="0" b="0"/>
              <a:pathLst>
                <a:path w="106324" h="81508">
                  <a:moveTo>
                    <a:pt x="0" y="81508"/>
                  </a:moveTo>
                  <a:cubicBezTo>
                    <a:pt x="3809" y="57213"/>
                    <a:pt x="7048" y="36525"/>
                    <a:pt x="10591" y="13868"/>
                  </a:cubicBezTo>
                  <a:cubicBezTo>
                    <a:pt x="39179" y="9182"/>
                    <a:pt x="67208" y="4597"/>
                    <a:pt x="95288" y="0"/>
                  </a:cubicBezTo>
                  <a:cubicBezTo>
                    <a:pt x="106324" y="80060"/>
                    <a:pt x="105143" y="65519"/>
                    <a:pt x="0" y="8150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59" name="Free Form 38">
              <a:extLst>
                <a:ext uri="{FF2B5EF4-FFF2-40B4-BE49-F238E27FC236}">
                  <a16:creationId xmlns:a16="http://schemas.microsoft.com/office/drawing/2014/main" id="{6C2BF32A-7D92-58FA-AD53-CE714B761174}"/>
                </a:ext>
              </a:extLst>
            </p:cNvPr>
            <p:cNvSpPr/>
            <p:nvPr/>
          </p:nvSpPr>
          <p:spPr>
            <a:xfrm>
              <a:off x="11388366" y="8225842"/>
              <a:ext cx="564350" cy="96812"/>
            </a:xfrm>
            <a:custGeom>
              <a:avLst/>
              <a:gdLst/>
              <a:ahLst/>
              <a:cxnLst/>
              <a:rect l="0" t="0" r="0" b="0"/>
              <a:pathLst>
                <a:path w="564349" h="96812">
                  <a:moveTo>
                    <a:pt x="564349" y="84747"/>
                  </a:moveTo>
                  <a:cubicBezTo>
                    <a:pt x="556094" y="88633"/>
                    <a:pt x="547230" y="96812"/>
                    <a:pt x="539673" y="95758"/>
                  </a:cubicBezTo>
                  <a:cubicBezTo>
                    <a:pt x="410845" y="77660"/>
                    <a:pt x="282206" y="58267"/>
                    <a:pt x="153466" y="39509"/>
                  </a:cubicBezTo>
                  <a:cubicBezTo>
                    <a:pt x="102374" y="32067"/>
                    <a:pt x="51168" y="25488"/>
                    <a:pt x="0" y="18503"/>
                  </a:cubicBezTo>
                  <a:cubicBezTo>
                    <a:pt x="812" y="12331"/>
                    <a:pt x="1612" y="6172"/>
                    <a:pt x="2425" y="0"/>
                  </a:cubicBezTo>
                  <a:cubicBezTo>
                    <a:pt x="188633" y="25539"/>
                    <a:pt x="374840" y="51079"/>
                    <a:pt x="561047" y="76631"/>
                  </a:cubicBezTo>
                  <a:cubicBezTo>
                    <a:pt x="562140" y="79336"/>
                    <a:pt x="563245" y="82042"/>
                    <a:pt x="564349" y="84747"/>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0" name="Free Form 39">
              <a:extLst>
                <a:ext uri="{FF2B5EF4-FFF2-40B4-BE49-F238E27FC236}">
                  <a16:creationId xmlns:a16="http://schemas.microsoft.com/office/drawing/2014/main" id="{5E35D3F3-A576-93D4-6955-2C9F1179DB60}"/>
                </a:ext>
              </a:extLst>
            </p:cNvPr>
            <p:cNvSpPr/>
            <p:nvPr/>
          </p:nvSpPr>
          <p:spPr>
            <a:xfrm>
              <a:off x="11326510" y="8420997"/>
              <a:ext cx="515975" cy="121870"/>
            </a:xfrm>
            <a:custGeom>
              <a:avLst/>
              <a:gdLst/>
              <a:ahLst/>
              <a:cxnLst/>
              <a:rect l="0" t="0" r="0" b="0"/>
              <a:pathLst>
                <a:path w="515975" h="121869">
                  <a:moveTo>
                    <a:pt x="512508" y="121869"/>
                  </a:moveTo>
                  <a:cubicBezTo>
                    <a:pt x="342087" y="88734"/>
                    <a:pt x="171665" y="55600"/>
                    <a:pt x="1244" y="22466"/>
                  </a:cubicBezTo>
                  <a:cubicBezTo>
                    <a:pt x="838" y="18135"/>
                    <a:pt x="419" y="13817"/>
                    <a:pt x="0" y="9499"/>
                  </a:cubicBezTo>
                  <a:cubicBezTo>
                    <a:pt x="9448" y="6692"/>
                    <a:pt x="19659" y="0"/>
                    <a:pt x="28232" y="1676"/>
                  </a:cubicBezTo>
                  <a:cubicBezTo>
                    <a:pt x="182892" y="31953"/>
                    <a:pt x="337388" y="63119"/>
                    <a:pt x="491807" y="94576"/>
                  </a:cubicBezTo>
                  <a:cubicBezTo>
                    <a:pt x="500303" y="96304"/>
                    <a:pt x="507936" y="102209"/>
                    <a:pt x="515975" y="106172"/>
                  </a:cubicBezTo>
                  <a:cubicBezTo>
                    <a:pt x="514819" y="111404"/>
                    <a:pt x="513664" y="116636"/>
                    <a:pt x="512508" y="12186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1" name="Free Form 40">
              <a:extLst>
                <a:ext uri="{FF2B5EF4-FFF2-40B4-BE49-F238E27FC236}">
                  <a16:creationId xmlns:a16="http://schemas.microsoft.com/office/drawing/2014/main" id="{90D2D931-A5FB-3834-5983-EB98374FE25E}"/>
                </a:ext>
              </a:extLst>
            </p:cNvPr>
            <p:cNvSpPr/>
            <p:nvPr/>
          </p:nvSpPr>
          <p:spPr>
            <a:xfrm>
              <a:off x="11267442" y="8611979"/>
              <a:ext cx="493878" cy="147028"/>
            </a:xfrm>
            <a:custGeom>
              <a:avLst/>
              <a:gdLst/>
              <a:ahLst/>
              <a:cxnLst/>
              <a:rect l="0" t="0" r="0" b="0"/>
              <a:pathLst>
                <a:path w="493877" h="147027">
                  <a:moveTo>
                    <a:pt x="489534" y="147027"/>
                  </a:moveTo>
                  <a:cubicBezTo>
                    <a:pt x="326351" y="104546"/>
                    <a:pt x="163182" y="62064"/>
                    <a:pt x="0" y="19583"/>
                  </a:cubicBezTo>
                  <a:cubicBezTo>
                    <a:pt x="1714" y="13055"/>
                    <a:pt x="3441" y="6527"/>
                    <a:pt x="5156" y="0"/>
                  </a:cubicBezTo>
                  <a:lnTo>
                    <a:pt x="493877" y="130492"/>
                  </a:lnTo>
                  <a:cubicBezTo>
                    <a:pt x="492429" y="136004"/>
                    <a:pt x="490982" y="141516"/>
                    <a:pt x="489534" y="147027"/>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2" name="Free Form 41">
              <a:extLst>
                <a:ext uri="{FF2B5EF4-FFF2-40B4-BE49-F238E27FC236}">
                  <a16:creationId xmlns:a16="http://schemas.microsoft.com/office/drawing/2014/main" id="{AAE7EC4E-D48A-95B9-96F1-27D59A942222}"/>
                </a:ext>
              </a:extLst>
            </p:cNvPr>
            <p:cNvSpPr/>
            <p:nvPr/>
          </p:nvSpPr>
          <p:spPr>
            <a:xfrm>
              <a:off x="11296931" y="8846356"/>
              <a:ext cx="389941" cy="138976"/>
            </a:xfrm>
            <a:custGeom>
              <a:avLst/>
              <a:gdLst/>
              <a:ahLst/>
              <a:cxnLst/>
              <a:rect l="0" t="0" r="0" b="0"/>
              <a:pathLst>
                <a:path w="389940" h="138976">
                  <a:moveTo>
                    <a:pt x="384035" y="138976"/>
                  </a:moveTo>
                  <a:cubicBezTo>
                    <a:pt x="256019" y="98209"/>
                    <a:pt x="128016" y="57442"/>
                    <a:pt x="0" y="16675"/>
                  </a:cubicBezTo>
                  <a:cubicBezTo>
                    <a:pt x="1600" y="11112"/>
                    <a:pt x="3200" y="5562"/>
                    <a:pt x="4800" y="0"/>
                  </a:cubicBezTo>
                  <a:cubicBezTo>
                    <a:pt x="71043" y="19964"/>
                    <a:pt x="138087" y="37680"/>
                    <a:pt x="203326" y="60515"/>
                  </a:cubicBezTo>
                  <a:cubicBezTo>
                    <a:pt x="265150" y="82169"/>
                    <a:pt x="331838" y="93052"/>
                    <a:pt x="389940" y="124129"/>
                  </a:cubicBezTo>
                  <a:cubicBezTo>
                    <a:pt x="387972" y="129082"/>
                    <a:pt x="386003" y="134023"/>
                    <a:pt x="384035" y="13897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3" name="Free Form 42">
              <a:extLst>
                <a:ext uri="{FF2B5EF4-FFF2-40B4-BE49-F238E27FC236}">
                  <a16:creationId xmlns:a16="http://schemas.microsoft.com/office/drawing/2014/main" id="{875DF084-34D3-2650-7130-2E380AD34E57}"/>
                </a:ext>
              </a:extLst>
            </p:cNvPr>
            <p:cNvSpPr/>
            <p:nvPr/>
          </p:nvSpPr>
          <p:spPr>
            <a:xfrm>
              <a:off x="12307034" y="5984576"/>
              <a:ext cx="185801" cy="272783"/>
            </a:xfrm>
            <a:custGeom>
              <a:avLst/>
              <a:gdLst/>
              <a:ahLst/>
              <a:cxnLst/>
              <a:rect l="0" t="0" r="0" b="0"/>
              <a:pathLst>
                <a:path w="185800" h="272783">
                  <a:moveTo>
                    <a:pt x="0" y="25006"/>
                  </a:moveTo>
                  <a:cubicBezTo>
                    <a:pt x="47396" y="0"/>
                    <a:pt x="80492" y="17018"/>
                    <a:pt x="104013" y="40195"/>
                  </a:cubicBezTo>
                  <a:cubicBezTo>
                    <a:pt x="167805" y="103022"/>
                    <a:pt x="173735" y="187325"/>
                    <a:pt x="185800" y="268465"/>
                  </a:cubicBezTo>
                  <a:lnTo>
                    <a:pt x="170522" y="272783"/>
                  </a:lnTo>
                  <a:cubicBezTo>
                    <a:pt x="163690" y="241541"/>
                    <a:pt x="154419" y="210591"/>
                    <a:pt x="150507" y="178968"/>
                  </a:cubicBezTo>
                  <a:cubicBezTo>
                    <a:pt x="139128" y="86995"/>
                    <a:pt x="100088" y="43332"/>
                    <a:pt x="0" y="2500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304602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446FD8D-6021-6477-58A2-331CF57E9B25}"/>
              </a:ext>
            </a:extLst>
          </p:cNvPr>
          <p:cNvSpPr/>
          <p:nvPr/>
        </p:nvSpPr>
        <p:spPr>
          <a:xfrm>
            <a:off x="0" y="0"/>
            <a:ext cx="12192000" cy="6858000"/>
          </a:xfrm>
          <a:prstGeom prst="rect">
            <a:avLst/>
          </a:prstGeom>
          <a:gradFill>
            <a:gsLst>
              <a:gs pos="0">
                <a:srgbClr val="E6F3FF"/>
              </a:gs>
              <a:gs pos="100000">
                <a:schemeClr val="accent2">
                  <a:lumMod val="20000"/>
                  <a:lumOff val="80000"/>
                  <a:alpha val="72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44" name="TextBox 43">
            <a:extLst>
              <a:ext uri="{FF2B5EF4-FFF2-40B4-BE49-F238E27FC236}">
                <a16:creationId xmlns:a16="http://schemas.microsoft.com/office/drawing/2014/main" id="{FFBC9FA1-9A33-5F43-8A33-0AB12E373609}"/>
              </a:ext>
            </a:extLst>
          </p:cNvPr>
          <p:cNvSpPr txBox="1"/>
          <p:nvPr/>
        </p:nvSpPr>
        <p:spPr>
          <a:xfrm>
            <a:off x="-8944798" y="5273281"/>
            <a:ext cx="1929860" cy="300082"/>
          </a:xfrm>
          <a:prstGeom prst="rect">
            <a:avLst/>
          </a:prstGeom>
          <a:noFill/>
        </p:spPr>
        <p:txBody>
          <a:bodyPr wrap="square" rtlCol="0">
            <a:spAutoFit/>
          </a:bodyPr>
          <a:lstStyle/>
          <a:p>
            <a:r>
              <a:rPr lang="en-US" sz="450">
                <a:solidFill>
                  <a:srgbClr val="FFFFFF"/>
                </a:solidFill>
              </a:rPr>
              <a:t>Donec eget viverra nisi, non luctus arcu. Sed ipsum leo, volutpat id convallis vitae, mollis ac dui. Cum sociis natoque penatibus et magnis dis parturient montes.</a:t>
            </a:r>
          </a:p>
        </p:txBody>
      </p:sp>
      <p:sp>
        <p:nvSpPr>
          <p:cNvPr id="7" name="Title 6">
            <a:extLst>
              <a:ext uri="{FF2B5EF4-FFF2-40B4-BE49-F238E27FC236}">
                <a16:creationId xmlns:a16="http://schemas.microsoft.com/office/drawing/2014/main" id="{067CC1B2-56D8-5D44-859E-7C8934BEE371}"/>
              </a:ext>
            </a:extLst>
          </p:cNvPr>
          <p:cNvSpPr>
            <a:spLocks noGrp="1"/>
          </p:cNvSpPr>
          <p:nvPr>
            <p:ph type="title"/>
          </p:nvPr>
        </p:nvSpPr>
        <p:spPr>
          <a:xfrm>
            <a:off x="1678195" y="2200380"/>
            <a:ext cx="4127639" cy="526723"/>
          </a:xfrm>
        </p:spPr>
        <p:txBody>
          <a:bodyPr/>
          <a:lstStyle/>
          <a:p>
            <a:pPr>
              <a:defRPr/>
            </a:pPr>
            <a:r>
              <a:rPr lang="nb-NO" sz="2200" dirty="0">
                <a:solidFill>
                  <a:schemeClr val="accent2"/>
                </a:solidFill>
              </a:rPr>
              <a:t>Innovasjon?</a:t>
            </a:r>
          </a:p>
        </p:txBody>
      </p:sp>
      <p:sp>
        <p:nvSpPr>
          <p:cNvPr id="109" name="Text Placeholder 108">
            <a:extLst>
              <a:ext uri="{FF2B5EF4-FFF2-40B4-BE49-F238E27FC236}">
                <a16:creationId xmlns:a16="http://schemas.microsoft.com/office/drawing/2014/main" id="{91D59307-2351-CD3D-5284-4AA3E016B861}"/>
              </a:ext>
            </a:extLst>
          </p:cNvPr>
          <p:cNvSpPr>
            <a:spLocks noGrp="1"/>
          </p:cNvSpPr>
          <p:nvPr>
            <p:ph type="body" sz="quarter" idx="10"/>
          </p:nvPr>
        </p:nvSpPr>
        <p:spPr>
          <a:xfrm>
            <a:off x="1694395" y="2878330"/>
            <a:ext cx="5043280" cy="2988095"/>
          </a:xfrm>
        </p:spPr>
        <p:txBody>
          <a:bodyPr>
            <a:normAutofit/>
          </a:bodyPr>
          <a:lstStyle/>
          <a:p>
            <a:pPr marL="9525" lvl="1" indent="0">
              <a:lnSpc>
                <a:spcPct val="100000"/>
              </a:lnSpc>
              <a:spcAft>
                <a:spcPts val="800"/>
              </a:spcAft>
              <a:buNone/>
            </a:pPr>
            <a:r>
              <a:rPr lang="nb-NO" sz="3000" b="1" dirty="0">
                <a:solidFill>
                  <a:schemeClr val="tx1"/>
                </a:solidFill>
                <a:latin typeface="+mj-lt"/>
                <a:ea typeface="Lato"/>
                <a:cs typeface="Lato"/>
              </a:rPr>
              <a:t>Hva tenker du på </a:t>
            </a:r>
            <a:br>
              <a:rPr lang="nb-NO" sz="3000" b="1" dirty="0">
                <a:solidFill>
                  <a:schemeClr val="tx1"/>
                </a:solidFill>
                <a:latin typeface="+mj-lt"/>
                <a:ea typeface="Lato"/>
                <a:cs typeface="Lato"/>
              </a:rPr>
            </a:br>
            <a:r>
              <a:rPr lang="nb-NO" sz="3000" b="1" dirty="0">
                <a:solidFill>
                  <a:schemeClr val="tx1"/>
                </a:solidFill>
                <a:latin typeface="+mj-lt"/>
                <a:ea typeface="Lato"/>
                <a:cs typeface="Lato"/>
              </a:rPr>
              <a:t>når jeg sier...</a:t>
            </a:r>
          </a:p>
          <a:p>
            <a:pPr marL="0" lvl="1">
              <a:lnSpc>
                <a:spcPct val="100000"/>
              </a:lnSpc>
              <a:spcAft>
                <a:spcPts val="800"/>
              </a:spcAft>
            </a:pPr>
            <a:br>
              <a:rPr lang="nb-NO" sz="1800" dirty="0">
                <a:solidFill>
                  <a:schemeClr val="tx1"/>
                </a:solidFill>
                <a:ea typeface="Lato"/>
                <a:cs typeface="Lato"/>
              </a:rPr>
            </a:br>
            <a:r>
              <a:rPr lang="nb-NO" sz="1800" dirty="0">
                <a:solidFill>
                  <a:schemeClr val="tx1"/>
                </a:solidFill>
                <a:ea typeface="Lato"/>
                <a:cs typeface="Lato"/>
              </a:rPr>
              <a:t>Når du hører innovasjon, idéutvikling og kreativ problemløsning – hva tenker du på da? </a:t>
            </a:r>
            <a:br>
              <a:rPr lang="nb-NO" sz="1800" dirty="0">
                <a:solidFill>
                  <a:schemeClr val="tx1"/>
                </a:solidFill>
                <a:ea typeface="Lato"/>
                <a:cs typeface="Lato"/>
              </a:rPr>
            </a:br>
            <a:br>
              <a:rPr lang="nb-NO" sz="1800" dirty="0">
                <a:solidFill>
                  <a:schemeClr val="tx1"/>
                </a:solidFill>
                <a:ea typeface="Lato"/>
                <a:cs typeface="Lato"/>
              </a:rPr>
            </a:br>
            <a:r>
              <a:rPr lang="nb-NO" sz="1800" dirty="0">
                <a:solidFill>
                  <a:schemeClr val="tx1"/>
                </a:solidFill>
                <a:ea typeface="Lato"/>
                <a:cs typeface="Lato"/>
              </a:rPr>
              <a:t>Ingen rett eller feil.</a:t>
            </a:r>
          </a:p>
          <a:p>
            <a:pPr marL="581025" lvl="1" indent="-571500">
              <a:lnSpc>
                <a:spcPct val="100000"/>
              </a:lnSpc>
              <a:spcAft>
                <a:spcPts val="800"/>
              </a:spcAft>
            </a:pPr>
            <a:endParaRPr lang="nb-NO" sz="2000" dirty="0">
              <a:solidFill>
                <a:schemeClr val="tx1"/>
              </a:solidFill>
              <a:latin typeface="+mj-lt"/>
              <a:ea typeface="Lato"/>
              <a:cs typeface="Lato"/>
            </a:endParaRPr>
          </a:p>
        </p:txBody>
      </p:sp>
      <p:sp>
        <p:nvSpPr>
          <p:cNvPr id="17" name="Rectangle 16">
            <a:extLst>
              <a:ext uri="{FF2B5EF4-FFF2-40B4-BE49-F238E27FC236}">
                <a16:creationId xmlns:a16="http://schemas.microsoft.com/office/drawing/2014/main" id="{0165D5A3-8432-4CF5-569F-AEB90CE90756}"/>
              </a:ext>
            </a:extLst>
          </p:cNvPr>
          <p:cNvSpPr/>
          <p:nvPr/>
        </p:nvSpPr>
        <p:spPr>
          <a:xfrm>
            <a:off x="-1" y="0"/>
            <a:ext cx="1270197"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18" name="Rectangle 17">
            <a:extLst>
              <a:ext uri="{FF2B5EF4-FFF2-40B4-BE49-F238E27FC236}">
                <a16:creationId xmlns:a16="http://schemas.microsoft.com/office/drawing/2014/main" id="{5840D687-C638-BA65-0F17-A73CAB52C06A}"/>
              </a:ext>
            </a:extLst>
          </p:cNvPr>
          <p:cNvSpPr/>
          <p:nvPr/>
        </p:nvSpPr>
        <p:spPr>
          <a:xfrm>
            <a:off x="9542752" y="445"/>
            <a:ext cx="2649246"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19" name="Rectangle 18">
            <a:extLst>
              <a:ext uri="{FF2B5EF4-FFF2-40B4-BE49-F238E27FC236}">
                <a16:creationId xmlns:a16="http://schemas.microsoft.com/office/drawing/2014/main" id="{D005DFBE-EC7A-8A19-3FB4-502DB1AD0850}"/>
              </a:ext>
            </a:extLst>
          </p:cNvPr>
          <p:cNvSpPr/>
          <p:nvPr/>
        </p:nvSpPr>
        <p:spPr>
          <a:xfrm rot="5400000">
            <a:off x="5666327" y="-5666321"/>
            <a:ext cx="859349"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20" name="Rectangle 19">
            <a:extLst>
              <a:ext uri="{FF2B5EF4-FFF2-40B4-BE49-F238E27FC236}">
                <a16:creationId xmlns:a16="http://schemas.microsoft.com/office/drawing/2014/main" id="{EA8669BF-E9B1-FF1F-462A-BF45D73A054D}"/>
              </a:ext>
            </a:extLst>
          </p:cNvPr>
          <p:cNvSpPr/>
          <p:nvPr/>
        </p:nvSpPr>
        <p:spPr>
          <a:xfrm rot="5400000">
            <a:off x="5832637" y="498192"/>
            <a:ext cx="526721"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43" name="Title 6">
            <a:extLst>
              <a:ext uri="{FF2B5EF4-FFF2-40B4-BE49-F238E27FC236}">
                <a16:creationId xmlns:a16="http://schemas.microsoft.com/office/drawing/2014/main" id="{360022CF-9404-5EFC-42B2-F3133EE53DFC}"/>
              </a:ext>
            </a:extLst>
          </p:cNvPr>
          <p:cNvSpPr txBox="1">
            <a:spLocks/>
          </p:cNvSpPr>
          <p:nvPr/>
        </p:nvSpPr>
        <p:spPr>
          <a:xfrm>
            <a:off x="1088831" y="116729"/>
            <a:ext cx="4342697" cy="467138"/>
          </a:xfrm>
          <a:prstGeom prst="rect">
            <a:avLst/>
          </a:prstGeom>
          <a:effectLst/>
        </p:spPr>
        <p:txBody>
          <a:bodyPr vert="horz" lIns="0" tIns="0" rIns="0" bIns="0" rtlCol="0" anchor="ctr" anchorCtr="0">
            <a:noAutofit/>
          </a:bodyPr>
          <a:lstStyle>
            <a:lvl1pPr algn="l" defTabSz="912813" rtl="0" eaLnBrk="1" fontAlgn="base" hangingPunct="1">
              <a:lnSpc>
                <a:spcPct val="100000"/>
              </a:lnSpc>
              <a:spcBef>
                <a:spcPct val="0"/>
              </a:spcBef>
              <a:spcAft>
                <a:spcPct val="0"/>
              </a:spcAft>
              <a:defRPr sz="2000" b="1" kern="1200" spc="0">
                <a:solidFill>
                  <a:schemeClr val="accent2"/>
                </a:solidFill>
                <a:latin typeface="+mj-lt"/>
                <a:ea typeface="Montserrat" charset="0"/>
                <a:cs typeface="Montserrat" charset="0"/>
              </a:defRPr>
            </a:lvl1pPr>
            <a:lvl2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2pPr>
            <a:lvl3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3pPr>
            <a:lvl4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4pPr>
            <a:lvl5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5pPr>
            <a:lvl6pPr marL="4572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6pPr>
            <a:lvl7pPr marL="9144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7pPr>
            <a:lvl8pPr marL="13716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8pPr>
            <a:lvl9pPr marL="18288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9pPr>
          </a:lstStyle>
          <a:p>
            <a:pPr>
              <a:defRPr/>
            </a:pPr>
            <a:r>
              <a:rPr lang="nb-NO" sz="1600" b="0" dirty="0">
                <a:solidFill>
                  <a:schemeClr val="tx1"/>
                </a:solidFill>
              </a:rPr>
              <a:t>Oppvarming / Refleksjon</a:t>
            </a:r>
            <a:endParaRPr lang="en-US" sz="1600" b="0" dirty="0"/>
          </a:p>
        </p:txBody>
      </p:sp>
      <p:grpSp>
        <p:nvGrpSpPr>
          <p:cNvPr id="21" name="Group 20">
            <a:extLst>
              <a:ext uri="{FF2B5EF4-FFF2-40B4-BE49-F238E27FC236}">
                <a16:creationId xmlns:a16="http://schemas.microsoft.com/office/drawing/2014/main" id="{A67FFBFA-CE51-5385-C3B4-81C17DED10E2}"/>
              </a:ext>
            </a:extLst>
          </p:cNvPr>
          <p:cNvGrpSpPr/>
          <p:nvPr/>
        </p:nvGrpSpPr>
        <p:grpSpPr>
          <a:xfrm>
            <a:off x="336068" y="176315"/>
            <a:ext cx="589955" cy="328493"/>
            <a:chOff x="3176850" y="480060"/>
            <a:chExt cx="802340" cy="446751"/>
          </a:xfrm>
        </p:grpSpPr>
        <p:grpSp>
          <p:nvGrpSpPr>
            <p:cNvPr id="22" name="Group 197">
              <a:extLst>
                <a:ext uri="{FF2B5EF4-FFF2-40B4-BE49-F238E27FC236}">
                  <a16:creationId xmlns:a16="http://schemas.microsoft.com/office/drawing/2014/main" id="{F2039277-5893-EC08-228D-35E442CD5086}"/>
                </a:ext>
              </a:extLst>
            </p:cNvPr>
            <p:cNvGrpSpPr/>
            <p:nvPr/>
          </p:nvGrpSpPr>
          <p:grpSpPr>
            <a:xfrm>
              <a:off x="3590260" y="480060"/>
              <a:ext cx="388930" cy="388930"/>
              <a:chOff x="1617623" y="5289763"/>
              <a:chExt cx="388930" cy="388930"/>
            </a:xfrm>
            <a:noFill/>
          </p:grpSpPr>
          <p:sp>
            <p:nvSpPr>
              <p:cNvPr id="24" name="Free Form 199">
                <a:extLst>
                  <a:ext uri="{FF2B5EF4-FFF2-40B4-BE49-F238E27FC236}">
                    <a16:creationId xmlns:a16="http://schemas.microsoft.com/office/drawing/2014/main" id="{A83518B3-8C7D-8700-1939-44F8C024F5BA}"/>
                  </a:ext>
                </a:extLst>
              </p:cNvPr>
              <p:cNvSpPr/>
              <p:nvPr/>
            </p:nvSpPr>
            <p:spPr>
              <a:xfrm>
                <a:off x="1617623" y="5289763"/>
                <a:ext cx="388930" cy="388930"/>
              </a:xfrm>
              <a:custGeom>
                <a:avLst/>
                <a:gdLst/>
                <a:ahLst/>
                <a:cxnLst/>
                <a:rect l="0" t="0" r="0" b="0"/>
                <a:pathLst>
                  <a:path w="388930" h="388930">
                    <a:moveTo>
                      <a:pt x="92278" y="375711"/>
                    </a:moveTo>
                    <a:lnTo>
                      <a:pt x="7836" y="388305"/>
                    </a:lnTo>
                    <a:cubicBezTo>
                      <a:pt x="3623" y="388930"/>
                      <a:pt x="0" y="385306"/>
                      <a:pt x="624" y="381102"/>
                    </a:cubicBezTo>
                    <a:lnTo>
                      <a:pt x="13218" y="296660"/>
                    </a:lnTo>
                    <a:cubicBezTo>
                      <a:pt x="13423" y="295312"/>
                      <a:pt x="14039" y="294071"/>
                      <a:pt x="15003" y="293107"/>
                    </a:cubicBezTo>
                    <a:lnTo>
                      <a:pt x="299801" y="8300"/>
                    </a:lnTo>
                    <a:cubicBezTo>
                      <a:pt x="308102" y="0"/>
                      <a:pt x="321552" y="0"/>
                      <a:pt x="329853" y="8300"/>
                    </a:cubicBezTo>
                    <a:lnTo>
                      <a:pt x="380629" y="59076"/>
                    </a:lnTo>
                    <a:cubicBezTo>
                      <a:pt x="388930" y="67377"/>
                      <a:pt x="388930" y="80827"/>
                      <a:pt x="380629" y="89128"/>
                    </a:cubicBezTo>
                    <a:lnTo>
                      <a:pt x="95822" y="373926"/>
                    </a:lnTo>
                    <a:cubicBezTo>
                      <a:pt x="94867" y="374890"/>
                      <a:pt x="93617" y="375515"/>
                      <a:pt x="92278" y="375711"/>
                    </a:cubicBezTo>
                    <a:close/>
                  </a:path>
                </a:pathLst>
              </a:custGeom>
              <a:noFill/>
              <a:ln w="19050" cap="rnd" cmpd="sng">
                <a:solidFill>
                  <a:schemeClr val="tx1"/>
                </a:solidFill>
                <a:prstDash val="solid"/>
                <a:miter lim="800000"/>
              </a:ln>
            </p:spPr>
            <p:txBody>
              <a:bodyPr anchor="ctr">
                <a:spAutoFit/>
              </a:bodyPr>
              <a:lstStyle/>
              <a:p>
                <a:pPr algn="ctr"/>
                <a:endParaRPr lang="en-US"/>
              </a:p>
            </p:txBody>
          </p:sp>
          <p:sp>
            <p:nvSpPr>
              <p:cNvPr id="25" name="Free Form 200">
                <a:extLst>
                  <a:ext uri="{FF2B5EF4-FFF2-40B4-BE49-F238E27FC236}">
                    <a16:creationId xmlns:a16="http://schemas.microsoft.com/office/drawing/2014/main" id="{BD97B7C9-A036-3426-DE02-D7B258EB6A7A}"/>
                  </a:ext>
                </a:extLst>
              </p:cNvPr>
              <p:cNvSpPr/>
              <p:nvPr/>
            </p:nvSpPr>
            <p:spPr>
              <a:xfrm>
                <a:off x="1890234" y="5340851"/>
                <a:ext cx="65128" cy="65137"/>
              </a:xfrm>
              <a:custGeom>
                <a:avLst/>
                <a:gdLst/>
                <a:ahLst/>
                <a:cxnLst/>
                <a:rect l="0" t="0" r="0" b="0"/>
                <a:pathLst>
                  <a:path w="65128" h="65137">
                    <a:moveTo>
                      <a:pt x="0" y="0"/>
                    </a:moveTo>
                    <a:lnTo>
                      <a:pt x="65128" y="65137"/>
                    </a:lnTo>
                  </a:path>
                </a:pathLst>
              </a:custGeom>
              <a:noFill/>
              <a:ln w="19050" cap="rnd" cmpd="sng">
                <a:solidFill>
                  <a:schemeClr val="tx1"/>
                </a:solidFill>
                <a:prstDash val="solid"/>
                <a:miter lim="800000"/>
              </a:ln>
            </p:spPr>
            <p:txBody>
              <a:bodyPr anchor="ctr">
                <a:spAutoFit/>
              </a:bodyPr>
              <a:lstStyle/>
              <a:p>
                <a:pPr algn="ctr"/>
                <a:endParaRPr lang="en-US"/>
              </a:p>
            </p:txBody>
          </p:sp>
        </p:grpSp>
        <p:sp>
          <p:nvSpPr>
            <p:cNvPr id="23" name="Free Form 206">
              <a:extLst>
                <a:ext uri="{FF2B5EF4-FFF2-40B4-BE49-F238E27FC236}">
                  <a16:creationId xmlns:a16="http://schemas.microsoft.com/office/drawing/2014/main" id="{B83C3144-AC7A-FBB8-A204-B846C06B2BD7}"/>
                </a:ext>
              </a:extLst>
            </p:cNvPr>
            <p:cNvSpPr/>
            <p:nvPr/>
          </p:nvSpPr>
          <p:spPr>
            <a:xfrm rot="20629681" flipH="1">
              <a:off x="3176850" y="709640"/>
              <a:ext cx="388929" cy="217171"/>
            </a:xfrm>
            <a:custGeom>
              <a:avLst/>
              <a:gdLst/>
              <a:ahLst/>
              <a:cxnLst/>
              <a:rect l="0" t="0" r="0" b="0"/>
              <a:pathLst>
                <a:path w="397748" h="204702">
                  <a:moveTo>
                    <a:pt x="0" y="204702"/>
                  </a:moveTo>
                  <a:lnTo>
                    <a:pt x="136218" y="83844"/>
                  </a:lnTo>
                  <a:lnTo>
                    <a:pt x="224007" y="164975"/>
                  </a:lnTo>
                  <a:lnTo>
                    <a:pt x="397748" y="0"/>
                  </a:lnTo>
                </a:path>
              </a:pathLst>
            </a:custGeom>
            <a:noFill/>
            <a:ln w="19050" cap="rnd" cmpd="sng">
              <a:solidFill>
                <a:schemeClr val="tx1"/>
              </a:solidFill>
              <a:prstDash val="solid"/>
              <a:miter lim="800000"/>
            </a:ln>
          </p:spPr>
          <p:txBody>
            <a:bodyPr wrap="square" anchor="ctr">
              <a:spAutoFit/>
            </a:bodyPr>
            <a:lstStyle/>
            <a:p>
              <a:pPr algn="ctr"/>
              <a:endParaRPr lang="en-US"/>
            </a:p>
          </p:txBody>
        </p:sp>
      </p:grpSp>
      <p:grpSp>
        <p:nvGrpSpPr>
          <p:cNvPr id="12" name="Group 11">
            <a:extLst>
              <a:ext uri="{FF2B5EF4-FFF2-40B4-BE49-F238E27FC236}">
                <a16:creationId xmlns:a16="http://schemas.microsoft.com/office/drawing/2014/main" id="{76824AC8-C4E2-325D-964B-3742034DAD95}"/>
              </a:ext>
            </a:extLst>
          </p:cNvPr>
          <p:cNvGrpSpPr/>
          <p:nvPr/>
        </p:nvGrpSpPr>
        <p:grpSpPr>
          <a:xfrm>
            <a:off x="7277178" y="1404437"/>
            <a:ext cx="3621807" cy="4041359"/>
            <a:chOff x="7277178" y="1404437"/>
            <a:chExt cx="3621807" cy="4041359"/>
          </a:xfrm>
        </p:grpSpPr>
        <p:sp>
          <p:nvSpPr>
            <p:cNvPr id="13" name="Rectangle 12">
              <a:extLst>
                <a:ext uri="{FF2B5EF4-FFF2-40B4-BE49-F238E27FC236}">
                  <a16:creationId xmlns:a16="http://schemas.microsoft.com/office/drawing/2014/main" id="{354DB265-CD39-AE1E-2007-918702348421}"/>
                </a:ext>
              </a:extLst>
            </p:cNvPr>
            <p:cNvSpPr/>
            <p:nvPr/>
          </p:nvSpPr>
          <p:spPr>
            <a:xfrm>
              <a:off x="8697105" y="2695518"/>
              <a:ext cx="2040038" cy="2577763"/>
            </a:xfrm>
            <a:prstGeom prst="rect">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Rectangle 4">
              <a:extLst>
                <a:ext uri="{FF2B5EF4-FFF2-40B4-BE49-F238E27FC236}">
                  <a16:creationId xmlns:a16="http://schemas.microsoft.com/office/drawing/2014/main" id="{87019D84-844C-5A12-D9B3-C6D14E14561C}"/>
                </a:ext>
              </a:extLst>
            </p:cNvPr>
            <p:cNvSpPr/>
            <p:nvPr/>
          </p:nvSpPr>
          <p:spPr>
            <a:xfrm>
              <a:off x="8635591" y="2669059"/>
              <a:ext cx="1065275" cy="992715"/>
            </a:xfrm>
            <a:prstGeom prst="rect">
              <a:avLst/>
            </a:prstGeom>
            <a:solidFill>
              <a:srgbClr val="CC89FF">
                <a:alpha val="77000"/>
              </a:srgbClr>
            </a:solidFill>
            <a:ln w="12700" cap="flat" cmpd="sng">
              <a:noFill/>
              <a:prstDash val="solid"/>
              <a:miter lim="800000"/>
            </a:ln>
          </p:spPr>
          <p:txBody>
            <a:bodyPr wrap="square" anchor="ctr">
              <a:spAutoFit/>
            </a:bodyPr>
            <a:lstStyle/>
            <a:p>
              <a:pPr algn="ctr"/>
              <a:endParaRPr lang="en-US" dirty="0"/>
            </a:p>
          </p:txBody>
        </p:sp>
        <p:grpSp>
          <p:nvGrpSpPr>
            <p:cNvPr id="31" name="Group 2">
              <a:extLst>
                <a:ext uri="{FF2B5EF4-FFF2-40B4-BE49-F238E27FC236}">
                  <a16:creationId xmlns:a16="http://schemas.microsoft.com/office/drawing/2014/main" id="{97C74210-E05D-BE27-212B-099EB6F77B55}"/>
                </a:ext>
              </a:extLst>
            </p:cNvPr>
            <p:cNvGrpSpPr/>
            <p:nvPr/>
          </p:nvGrpSpPr>
          <p:grpSpPr>
            <a:xfrm>
              <a:off x="7277178" y="1404437"/>
              <a:ext cx="3621807" cy="4041359"/>
              <a:chOff x="6863194" y="2856120"/>
              <a:chExt cx="3621807" cy="4041359"/>
            </a:xfrm>
            <a:noFill/>
          </p:grpSpPr>
          <p:sp>
            <p:nvSpPr>
              <p:cNvPr id="32" name="Free Form 3">
                <a:extLst>
                  <a:ext uri="{FF2B5EF4-FFF2-40B4-BE49-F238E27FC236}">
                    <a16:creationId xmlns:a16="http://schemas.microsoft.com/office/drawing/2014/main" id="{05401511-4BAF-424F-933D-5983B114E85A}"/>
                  </a:ext>
                </a:extLst>
              </p:cNvPr>
              <p:cNvSpPr/>
              <p:nvPr/>
            </p:nvSpPr>
            <p:spPr>
              <a:xfrm>
                <a:off x="7176792" y="4163933"/>
                <a:ext cx="1287869" cy="2368360"/>
              </a:xfrm>
              <a:custGeom>
                <a:avLst/>
                <a:gdLst/>
                <a:ahLst/>
                <a:cxnLst/>
                <a:rect l="0" t="0" r="0" b="0"/>
                <a:pathLst>
                  <a:path w="1287868" h="2368359">
                    <a:moveTo>
                      <a:pt x="818083" y="2101799"/>
                    </a:moveTo>
                    <a:cubicBezTo>
                      <a:pt x="765403" y="2078012"/>
                      <a:pt x="718210" y="2056701"/>
                      <a:pt x="671017" y="2035403"/>
                    </a:cubicBezTo>
                    <a:cubicBezTo>
                      <a:pt x="669683" y="2037905"/>
                      <a:pt x="668362" y="2040407"/>
                      <a:pt x="667029" y="2042896"/>
                    </a:cubicBezTo>
                    <a:cubicBezTo>
                      <a:pt x="675500" y="2062111"/>
                      <a:pt x="684949" y="2080983"/>
                      <a:pt x="691883" y="2100732"/>
                    </a:cubicBezTo>
                    <a:cubicBezTo>
                      <a:pt x="694309" y="2107653"/>
                      <a:pt x="692848" y="2118423"/>
                      <a:pt x="688695" y="2124240"/>
                    </a:cubicBezTo>
                    <a:cubicBezTo>
                      <a:pt x="686168" y="2127770"/>
                      <a:pt x="674484" y="2127072"/>
                      <a:pt x="667931" y="2125027"/>
                    </a:cubicBezTo>
                    <a:cubicBezTo>
                      <a:pt x="601141" y="2104237"/>
                      <a:pt x="532866" y="2105177"/>
                      <a:pt x="461530" y="2113622"/>
                    </a:cubicBezTo>
                    <a:cubicBezTo>
                      <a:pt x="493141" y="2136965"/>
                      <a:pt x="524941" y="2160054"/>
                      <a:pt x="556323" y="2183688"/>
                    </a:cubicBezTo>
                    <a:cubicBezTo>
                      <a:pt x="604316" y="2219833"/>
                      <a:pt x="652094" y="2256269"/>
                      <a:pt x="699833" y="2292743"/>
                    </a:cubicBezTo>
                    <a:cubicBezTo>
                      <a:pt x="713841" y="2303449"/>
                      <a:pt x="749973" y="2302471"/>
                      <a:pt x="767702" y="2293124"/>
                    </a:cubicBezTo>
                    <a:cubicBezTo>
                      <a:pt x="850353" y="2249551"/>
                      <a:pt x="932853" y="2205647"/>
                      <a:pt x="1016558" y="2164168"/>
                    </a:cubicBezTo>
                    <a:cubicBezTo>
                      <a:pt x="1062431" y="2141423"/>
                      <a:pt x="1110462" y="2122982"/>
                      <a:pt x="1157732" y="2103120"/>
                    </a:cubicBezTo>
                    <a:cubicBezTo>
                      <a:pt x="1184224" y="2091994"/>
                      <a:pt x="1188072" y="2094382"/>
                      <a:pt x="1189710" y="2123503"/>
                    </a:cubicBezTo>
                    <a:cubicBezTo>
                      <a:pt x="1193444" y="2189543"/>
                      <a:pt x="1197051" y="2255596"/>
                      <a:pt x="1199667" y="2321687"/>
                    </a:cubicBezTo>
                    <a:cubicBezTo>
                      <a:pt x="1201254" y="2361501"/>
                      <a:pt x="1193850" y="2368359"/>
                      <a:pt x="1153401" y="2366429"/>
                    </a:cubicBezTo>
                    <a:cubicBezTo>
                      <a:pt x="1051344" y="2361577"/>
                      <a:pt x="949261" y="2357005"/>
                      <a:pt x="847305" y="2350503"/>
                    </a:cubicBezTo>
                    <a:cubicBezTo>
                      <a:pt x="815860" y="2348496"/>
                      <a:pt x="784974" y="2338654"/>
                      <a:pt x="753529" y="2335796"/>
                    </a:cubicBezTo>
                    <a:cubicBezTo>
                      <a:pt x="685139" y="2329573"/>
                      <a:pt x="616610" y="2322842"/>
                      <a:pt x="548017" y="2321166"/>
                    </a:cubicBezTo>
                    <a:cubicBezTo>
                      <a:pt x="394931" y="2317432"/>
                      <a:pt x="241769" y="2316619"/>
                      <a:pt x="88646" y="2314714"/>
                    </a:cubicBezTo>
                    <a:cubicBezTo>
                      <a:pt x="64109" y="2314397"/>
                      <a:pt x="39382" y="2316162"/>
                      <a:pt x="15176" y="2313355"/>
                    </a:cubicBezTo>
                    <a:cubicBezTo>
                      <a:pt x="9245" y="2312670"/>
                      <a:pt x="0" y="2297201"/>
                      <a:pt x="774" y="2289378"/>
                    </a:cubicBezTo>
                    <a:cubicBezTo>
                      <a:pt x="4533" y="2251875"/>
                      <a:pt x="12496" y="2214791"/>
                      <a:pt x="16548" y="2177288"/>
                    </a:cubicBezTo>
                    <a:cubicBezTo>
                      <a:pt x="22567" y="2121814"/>
                      <a:pt x="25361" y="2065972"/>
                      <a:pt x="31813" y="2010549"/>
                    </a:cubicBezTo>
                    <a:cubicBezTo>
                      <a:pt x="36220" y="1972703"/>
                      <a:pt x="46024" y="1935480"/>
                      <a:pt x="50596" y="1897646"/>
                    </a:cubicBezTo>
                    <a:cubicBezTo>
                      <a:pt x="53873" y="1870443"/>
                      <a:pt x="52438" y="1842681"/>
                      <a:pt x="53213" y="1815172"/>
                    </a:cubicBezTo>
                    <a:cubicBezTo>
                      <a:pt x="54356" y="1774748"/>
                      <a:pt x="56273" y="1734324"/>
                      <a:pt x="56362" y="1693900"/>
                    </a:cubicBezTo>
                    <a:cubicBezTo>
                      <a:pt x="56388" y="1682724"/>
                      <a:pt x="49453" y="1671662"/>
                      <a:pt x="48641" y="1660334"/>
                    </a:cubicBezTo>
                    <a:cubicBezTo>
                      <a:pt x="46240" y="1627149"/>
                      <a:pt x="43345" y="1593799"/>
                      <a:pt x="44234" y="1560614"/>
                    </a:cubicBezTo>
                    <a:cubicBezTo>
                      <a:pt x="45847" y="1500479"/>
                      <a:pt x="50076" y="1440408"/>
                      <a:pt x="53162" y="1380312"/>
                    </a:cubicBezTo>
                    <a:cubicBezTo>
                      <a:pt x="53987" y="1364246"/>
                      <a:pt x="51536" y="1347838"/>
                      <a:pt x="70256" y="1337716"/>
                    </a:cubicBezTo>
                    <a:cubicBezTo>
                      <a:pt x="75565" y="1334846"/>
                      <a:pt x="76898" y="1322578"/>
                      <a:pt x="78016" y="1314335"/>
                    </a:cubicBezTo>
                    <a:cubicBezTo>
                      <a:pt x="88874" y="1234376"/>
                      <a:pt x="97878" y="1154150"/>
                      <a:pt x="110261" y="1074432"/>
                    </a:cubicBezTo>
                    <a:cubicBezTo>
                      <a:pt x="120815" y="1006551"/>
                      <a:pt x="132537" y="938631"/>
                      <a:pt x="148958" y="872007"/>
                    </a:cubicBezTo>
                    <a:cubicBezTo>
                      <a:pt x="156006" y="843419"/>
                      <a:pt x="174383" y="816787"/>
                      <a:pt x="191477" y="791921"/>
                    </a:cubicBezTo>
                    <a:cubicBezTo>
                      <a:pt x="197878" y="782599"/>
                      <a:pt x="214795" y="778395"/>
                      <a:pt x="227685" y="776058"/>
                    </a:cubicBezTo>
                    <a:cubicBezTo>
                      <a:pt x="255447" y="770991"/>
                      <a:pt x="283718" y="768654"/>
                      <a:pt x="314032" y="764921"/>
                    </a:cubicBezTo>
                    <a:cubicBezTo>
                      <a:pt x="316941" y="714756"/>
                      <a:pt x="320141" y="665200"/>
                      <a:pt x="322529" y="615607"/>
                    </a:cubicBezTo>
                    <a:cubicBezTo>
                      <a:pt x="323710" y="591019"/>
                      <a:pt x="324472" y="566305"/>
                      <a:pt x="323316" y="541756"/>
                    </a:cubicBezTo>
                    <a:cubicBezTo>
                      <a:pt x="322580" y="526249"/>
                      <a:pt x="317944" y="510921"/>
                      <a:pt x="315061" y="495515"/>
                    </a:cubicBezTo>
                    <a:cubicBezTo>
                      <a:pt x="302171" y="498919"/>
                      <a:pt x="289280" y="502310"/>
                      <a:pt x="272046" y="506857"/>
                    </a:cubicBezTo>
                    <a:cubicBezTo>
                      <a:pt x="263207" y="461391"/>
                      <a:pt x="253809" y="412788"/>
                      <a:pt x="244297" y="364210"/>
                    </a:cubicBezTo>
                    <a:cubicBezTo>
                      <a:pt x="241160" y="348195"/>
                      <a:pt x="236804" y="332359"/>
                      <a:pt x="234734" y="316204"/>
                    </a:cubicBezTo>
                    <a:cubicBezTo>
                      <a:pt x="232689" y="300215"/>
                      <a:pt x="225094" y="290944"/>
                      <a:pt x="210896" y="282854"/>
                    </a:cubicBezTo>
                    <a:cubicBezTo>
                      <a:pt x="193471" y="272923"/>
                      <a:pt x="168973" y="260159"/>
                      <a:pt x="177952" y="236829"/>
                    </a:cubicBezTo>
                    <a:cubicBezTo>
                      <a:pt x="184632" y="219456"/>
                      <a:pt x="203708" y="201904"/>
                      <a:pt x="221373" y="195059"/>
                    </a:cubicBezTo>
                    <a:cubicBezTo>
                      <a:pt x="240309" y="187718"/>
                      <a:pt x="243687" y="179095"/>
                      <a:pt x="243916" y="162001"/>
                    </a:cubicBezTo>
                    <a:cubicBezTo>
                      <a:pt x="244233" y="137998"/>
                      <a:pt x="246875" y="114020"/>
                      <a:pt x="248615" y="90030"/>
                    </a:cubicBezTo>
                    <a:cubicBezTo>
                      <a:pt x="250291" y="67081"/>
                      <a:pt x="262623" y="57937"/>
                      <a:pt x="285648" y="56184"/>
                    </a:cubicBezTo>
                    <a:cubicBezTo>
                      <a:pt x="300609" y="55041"/>
                      <a:pt x="316712" y="49110"/>
                      <a:pt x="329349" y="40817"/>
                    </a:cubicBezTo>
                    <a:cubicBezTo>
                      <a:pt x="367284" y="15913"/>
                      <a:pt x="409778" y="6540"/>
                      <a:pt x="453402" y="2171"/>
                    </a:cubicBezTo>
                    <a:cubicBezTo>
                      <a:pt x="475056" y="0"/>
                      <a:pt x="483908" y="15938"/>
                      <a:pt x="487489" y="44970"/>
                    </a:cubicBezTo>
                    <a:cubicBezTo>
                      <a:pt x="492506" y="85801"/>
                      <a:pt x="498259" y="126695"/>
                      <a:pt x="507060" y="166814"/>
                    </a:cubicBezTo>
                    <a:cubicBezTo>
                      <a:pt x="510514" y="182562"/>
                      <a:pt x="522160" y="196938"/>
                      <a:pt x="531660" y="210845"/>
                    </a:cubicBezTo>
                    <a:cubicBezTo>
                      <a:pt x="555205" y="245313"/>
                      <a:pt x="581075" y="278295"/>
                      <a:pt x="602615" y="313918"/>
                    </a:cubicBezTo>
                    <a:cubicBezTo>
                      <a:pt x="607275" y="321614"/>
                      <a:pt x="601179" y="340779"/>
                      <a:pt x="593940" y="349758"/>
                    </a:cubicBezTo>
                    <a:cubicBezTo>
                      <a:pt x="572757" y="376047"/>
                      <a:pt x="567651" y="438315"/>
                      <a:pt x="583095" y="468147"/>
                    </a:cubicBezTo>
                    <a:cubicBezTo>
                      <a:pt x="599617" y="500037"/>
                      <a:pt x="611555" y="534276"/>
                      <a:pt x="625703" y="567410"/>
                    </a:cubicBezTo>
                    <a:cubicBezTo>
                      <a:pt x="638403" y="597166"/>
                      <a:pt x="651052" y="626960"/>
                      <a:pt x="664362" y="656463"/>
                    </a:cubicBezTo>
                    <a:cubicBezTo>
                      <a:pt x="673493" y="676719"/>
                      <a:pt x="683133" y="696810"/>
                      <a:pt x="693877" y="716241"/>
                    </a:cubicBezTo>
                    <a:cubicBezTo>
                      <a:pt x="696658" y="721296"/>
                      <a:pt x="706589" y="727989"/>
                      <a:pt x="709561" y="726516"/>
                    </a:cubicBezTo>
                    <a:cubicBezTo>
                      <a:pt x="775093" y="694042"/>
                      <a:pt x="846061" y="696366"/>
                      <a:pt x="916101" y="693102"/>
                    </a:cubicBezTo>
                    <a:cubicBezTo>
                      <a:pt x="935863" y="692175"/>
                      <a:pt x="955929" y="694715"/>
                      <a:pt x="975448" y="692365"/>
                    </a:cubicBezTo>
                    <a:cubicBezTo>
                      <a:pt x="1002169" y="689140"/>
                      <a:pt x="1006005" y="707809"/>
                      <a:pt x="1009510" y="725449"/>
                    </a:cubicBezTo>
                    <a:cubicBezTo>
                      <a:pt x="1014996" y="753059"/>
                      <a:pt x="1015174" y="781977"/>
                      <a:pt x="1022845" y="808850"/>
                    </a:cubicBezTo>
                    <a:cubicBezTo>
                      <a:pt x="1065022" y="956703"/>
                      <a:pt x="1110221" y="1103693"/>
                      <a:pt x="1151623" y="1251750"/>
                    </a:cubicBezTo>
                    <a:cubicBezTo>
                      <a:pt x="1197813" y="1416951"/>
                      <a:pt x="1241158" y="1582940"/>
                      <a:pt x="1285290" y="1748713"/>
                    </a:cubicBezTo>
                    <a:cubicBezTo>
                      <a:pt x="1287868" y="1758416"/>
                      <a:pt x="1287119" y="1769237"/>
                      <a:pt x="1286624" y="1779460"/>
                    </a:cubicBezTo>
                    <a:cubicBezTo>
                      <a:pt x="1285963" y="1792909"/>
                      <a:pt x="1278623" y="1801596"/>
                      <a:pt x="1264742" y="1796846"/>
                    </a:cubicBezTo>
                    <a:cubicBezTo>
                      <a:pt x="1246263" y="1790534"/>
                      <a:pt x="1235646" y="1800580"/>
                      <a:pt x="1224381" y="1811794"/>
                    </a:cubicBezTo>
                    <a:cubicBezTo>
                      <a:pt x="1116063" y="1919630"/>
                      <a:pt x="996784" y="2014042"/>
                      <a:pt x="870508" y="2099843"/>
                    </a:cubicBezTo>
                    <a:cubicBezTo>
                      <a:pt x="863409" y="2104656"/>
                      <a:pt x="856284" y="2109571"/>
                      <a:pt x="848677" y="2113508"/>
                    </a:cubicBezTo>
                    <a:cubicBezTo>
                      <a:pt x="826770" y="2124875"/>
                      <a:pt x="818807" y="2119795"/>
                      <a:pt x="818083" y="210179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3" name="Free Form 4">
                <a:extLst>
                  <a:ext uri="{FF2B5EF4-FFF2-40B4-BE49-F238E27FC236}">
                    <a16:creationId xmlns:a16="http://schemas.microsoft.com/office/drawing/2014/main" id="{73AEB584-A0C5-3217-438C-4FBF40B2D9CE}"/>
                  </a:ext>
                </a:extLst>
              </p:cNvPr>
              <p:cNvSpPr/>
              <p:nvPr/>
            </p:nvSpPr>
            <p:spPr>
              <a:xfrm>
                <a:off x="8608656" y="4881369"/>
                <a:ext cx="1461275" cy="1034034"/>
              </a:xfrm>
              <a:custGeom>
                <a:avLst/>
                <a:gdLst/>
                <a:ahLst/>
                <a:cxnLst/>
                <a:rect l="0" t="0" r="0" b="0"/>
                <a:pathLst>
                  <a:path w="1461274" h="1034034">
                    <a:moveTo>
                      <a:pt x="1461147" y="518490"/>
                    </a:moveTo>
                    <a:cubicBezTo>
                      <a:pt x="1425638" y="521500"/>
                      <a:pt x="1391577" y="524383"/>
                      <a:pt x="1357503" y="527253"/>
                    </a:cubicBezTo>
                    <a:cubicBezTo>
                      <a:pt x="1293342" y="532663"/>
                      <a:pt x="1229207" y="538429"/>
                      <a:pt x="1164996" y="543191"/>
                    </a:cubicBezTo>
                    <a:cubicBezTo>
                      <a:pt x="1148816" y="544385"/>
                      <a:pt x="1146987" y="553339"/>
                      <a:pt x="1148448" y="565797"/>
                    </a:cubicBezTo>
                    <a:cubicBezTo>
                      <a:pt x="1162164" y="682701"/>
                      <a:pt x="1175029" y="799719"/>
                      <a:pt x="1190447" y="916393"/>
                    </a:cubicBezTo>
                    <a:cubicBezTo>
                      <a:pt x="1193812" y="941882"/>
                      <a:pt x="1185265" y="952055"/>
                      <a:pt x="1162964" y="955281"/>
                    </a:cubicBezTo>
                    <a:cubicBezTo>
                      <a:pt x="1112113" y="962660"/>
                      <a:pt x="1061351" y="971270"/>
                      <a:pt x="1010246" y="976185"/>
                    </a:cubicBezTo>
                    <a:cubicBezTo>
                      <a:pt x="915276" y="985304"/>
                      <a:pt x="820115" y="992568"/>
                      <a:pt x="724979" y="999820"/>
                    </a:cubicBezTo>
                    <a:cubicBezTo>
                      <a:pt x="630682" y="1006995"/>
                      <a:pt x="536282" y="1013015"/>
                      <a:pt x="441960" y="1019911"/>
                    </a:cubicBezTo>
                    <a:cubicBezTo>
                      <a:pt x="390537" y="1023670"/>
                      <a:pt x="339178" y="1028280"/>
                      <a:pt x="287782" y="1032332"/>
                    </a:cubicBezTo>
                    <a:cubicBezTo>
                      <a:pt x="276644" y="1033208"/>
                      <a:pt x="265442" y="1034034"/>
                      <a:pt x="254292" y="1033716"/>
                    </a:cubicBezTo>
                    <a:cubicBezTo>
                      <a:pt x="232968" y="1033081"/>
                      <a:pt x="220840" y="1023696"/>
                      <a:pt x="221691" y="1000163"/>
                    </a:cubicBezTo>
                    <a:cubicBezTo>
                      <a:pt x="222694" y="972870"/>
                      <a:pt x="221932" y="945515"/>
                      <a:pt x="221932" y="923112"/>
                    </a:cubicBezTo>
                    <a:cubicBezTo>
                      <a:pt x="159003" y="923112"/>
                      <a:pt x="97421" y="921219"/>
                      <a:pt x="36055" y="923912"/>
                    </a:cubicBezTo>
                    <a:cubicBezTo>
                      <a:pt x="5664" y="925245"/>
                      <a:pt x="0" y="924153"/>
                      <a:pt x="5016" y="895134"/>
                    </a:cubicBezTo>
                    <a:cubicBezTo>
                      <a:pt x="24904" y="780173"/>
                      <a:pt x="43815" y="665035"/>
                      <a:pt x="65532" y="550430"/>
                    </a:cubicBezTo>
                    <a:cubicBezTo>
                      <a:pt x="91719" y="412191"/>
                      <a:pt x="120281" y="274396"/>
                      <a:pt x="148031" y="136448"/>
                    </a:cubicBezTo>
                    <a:cubicBezTo>
                      <a:pt x="155613" y="98729"/>
                      <a:pt x="166255" y="61455"/>
                      <a:pt x="171081" y="23431"/>
                    </a:cubicBezTo>
                    <a:cubicBezTo>
                      <a:pt x="173799" y="1981"/>
                      <a:pt x="184340" y="0"/>
                      <a:pt x="200190" y="977"/>
                    </a:cubicBezTo>
                    <a:cubicBezTo>
                      <a:pt x="265391" y="5041"/>
                      <a:pt x="330619" y="8839"/>
                      <a:pt x="395757" y="13690"/>
                    </a:cubicBezTo>
                    <a:cubicBezTo>
                      <a:pt x="470293" y="19253"/>
                      <a:pt x="544753" y="25984"/>
                      <a:pt x="619264" y="31915"/>
                    </a:cubicBezTo>
                    <a:cubicBezTo>
                      <a:pt x="747750" y="42138"/>
                      <a:pt x="876261" y="51955"/>
                      <a:pt x="1004722" y="62306"/>
                    </a:cubicBezTo>
                    <a:cubicBezTo>
                      <a:pt x="1092060" y="69329"/>
                      <a:pt x="1179385" y="76631"/>
                      <a:pt x="1266647" y="84505"/>
                    </a:cubicBezTo>
                    <a:cubicBezTo>
                      <a:pt x="1300480" y="87553"/>
                      <a:pt x="1334135" y="92494"/>
                      <a:pt x="1368971" y="96710"/>
                    </a:cubicBezTo>
                    <a:cubicBezTo>
                      <a:pt x="1369466" y="94551"/>
                      <a:pt x="1370533" y="89903"/>
                      <a:pt x="1371968" y="83693"/>
                    </a:cubicBezTo>
                    <a:cubicBezTo>
                      <a:pt x="1373733" y="87020"/>
                      <a:pt x="1375333" y="88836"/>
                      <a:pt x="1375714" y="90881"/>
                    </a:cubicBezTo>
                    <a:cubicBezTo>
                      <a:pt x="1390992" y="173393"/>
                      <a:pt x="1406118" y="255930"/>
                      <a:pt x="1421422" y="338442"/>
                    </a:cubicBezTo>
                    <a:cubicBezTo>
                      <a:pt x="1423123" y="347624"/>
                      <a:pt x="1424139" y="357416"/>
                      <a:pt x="1428127" y="365645"/>
                    </a:cubicBezTo>
                    <a:cubicBezTo>
                      <a:pt x="1450924" y="412673"/>
                      <a:pt x="1461274" y="462305"/>
                      <a:pt x="1461147" y="51849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4" name="Free Form 5">
                <a:extLst>
                  <a:ext uri="{FF2B5EF4-FFF2-40B4-BE49-F238E27FC236}">
                    <a16:creationId xmlns:a16="http://schemas.microsoft.com/office/drawing/2014/main" id="{D97D9CD1-1526-4DE9-BD63-8766DB2539F8}"/>
                  </a:ext>
                </a:extLst>
              </p:cNvPr>
              <p:cNvSpPr/>
              <p:nvPr/>
            </p:nvSpPr>
            <p:spPr>
              <a:xfrm>
                <a:off x="8696514" y="3787841"/>
                <a:ext cx="1122070" cy="972032"/>
              </a:xfrm>
              <a:custGeom>
                <a:avLst/>
                <a:gdLst/>
                <a:ahLst/>
                <a:cxnLst/>
                <a:rect l="0" t="0" r="0" b="0"/>
                <a:pathLst>
                  <a:path w="1122070" h="972032">
                    <a:moveTo>
                      <a:pt x="202145" y="647103"/>
                    </a:moveTo>
                    <a:cubicBezTo>
                      <a:pt x="169608" y="643458"/>
                      <a:pt x="138722" y="641286"/>
                      <a:pt x="108318" y="636181"/>
                    </a:cubicBezTo>
                    <a:cubicBezTo>
                      <a:pt x="80797" y="631571"/>
                      <a:pt x="58420" y="617804"/>
                      <a:pt x="47675" y="589927"/>
                    </a:cubicBezTo>
                    <a:cubicBezTo>
                      <a:pt x="46469" y="586790"/>
                      <a:pt x="44919" y="583209"/>
                      <a:pt x="42430" y="581228"/>
                    </a:cubicBezTo>
                    <a:cubicBezTo>
                      <a:pt x="4470" y="551154"/>
                      <a:pt x="0" y="509803"/>
                      <a:pt x="5981" y="466547"/>
                    </a:cubicBezTo>
                    <a:cubicBezTo>
                      <a:pt x="12801" y="417182"/>
                      <a:pt x="29019" y="370814"/>
                      <a:pt x="67246" y="336270"/>
                    </a:cubicBezTo>
                    <a:cubicBezTo>
                      <a:pt x="88226" y="317309"/>
                      <a:pt x="110553" y="298945"/>
                      <a:pt x="134937" y="284937"/>
                    </a:cubicBezTo>
                    <a:cubicBezTo>
                      <a:pt x="153733" y="274154"/>
                      <a:pt x="159448" y="260235"/>
                      <a:pt x="159308" y="241452"/>
                    </a:cubicBezTo>
                    <a:cubicBezTo>
                      <a:pt x="159054" y="209003"/>
                      <a:pt x="174421" y="183019"/>
                      <a:pt x="189026" y="155194"/>
                    </a:cubicBezTo>
                    <a:cubicBezTo>
                      <a:pt x="214477" y="106730"/>
                      <a:pt x="270395" y="106260"/>
                      <a:pt x="318706" y="113385"/>
                    </a:cubicBezTo>
                    <a:cubicBezTo>
                      <a:pt x="323621" y="114109"/>
                      <a:pt x="328295" y="116547"/>
                      <a:pt x="333006" y="118160"/>
                    </a:cubicBezTo>
                    <a:cubicBezTo>
                      <a:pt x="348348" y="98005"/>
                      <a:pt x="362102" y="77228"/>
                      <a:pt x="378536" y="58864"/>
                    </a:cubicBezTo>
                    <a:cubicBezTo>
                      <a:pt x="423913" y="8140"/>
                      <a:pt x="479780" y="0"/>
                      <a:pt x="538518" y="34391"/>
                    </a:cubicBezTo>
                    <a:cubicBezTo>
                      <a:pt x="550913" y="41656"/>
                      <a:pt x="563854" y="47205"/>
                      <a:pt x="566851" y="65455"/>
                    </a:cubicBezTo>
                    <a:cubicBezTo>
                      <a:pt x="569798" y="83324"/>
                      <a:pt x="582612" y="91567"/>
                      <a:pt x="602792" y="86271"/>
                    </a:cubicBezTo>
                    <a:cubicBezTo>
                      <a:pt x="643102" y="75679"/>
                      <a:pt x="684022" y="67335"/>
                      <a:pt x="724268" y="56515"/>
                    </a:cubicBezTo>
                    <a:cubicBezTo>
                      <a:pt x="742645" y="51574"/>
                      <a:pt x="759485" y="39966"/>
                      <a:pt x="777976" y="36601"/>
                    </a:cubicBezTo>
                    <a:cubicBezTo>
                      <a:pt x="822629" y="28460"/>
                      <a:pt x="841743" y="39852"/>
                      <a:pt x="866546" y="88138"/>
                    </a:cubicBezTo>
                    <a:cubicBezTo>
                      <a:pt x="873633" y="101968"/>
                      <a:pt x="876681" y="118592"/>
                      <a:pt x="878395" y="134277"/>
                    </a:cubicBezTo>
                    <a:cubicBezTo>
                      <a:pt x="881062" y="158457"/>
                      <a:pt x="916863" y="200850"/>
                      <a:pt x="941362" y="207200"/>
                    </a:cubicBezTo>
                    <a:cubicBezTo>
                      <a:pt x="951141" y="209740"/>
                      <a:pt x="962177" y="212991"/>
                      <a:pt x="969213" y="219570"/>
                    </a:cubicBezTo>
                    <a:cubicBezTo>
                      <a:pt x="1013066" y="260565"/>
                      <a:pt x="1039558" y="309778"/>
                      <a:pt x="1033526" y="371767"/>
                    </a:cubicBezTo>
                    <a:cubicBezTo>
                      <a:pt x="1032649" y="380695"/>
                      <a:pt x="1024686" y="388924"/>
                      <a:pt x="1019517" y="398373"/>
                    </a:cubicBezTo>
                    <a:cubicBezTo>
                      <a:pt x="1079715" y="413397"/>
                      <a:pt x="1105382" y="459105"/>
                      <a:pt x="1118489" y="513715"/>
                    </a:cubicBezTo>
                    <a:cubicBezTo>
                      <a:pt x="1122070" y="528624"/>
                      <a:pt x="1120038" y="546836"/>
                      <a:pt x="1114844" y="561492"/>
                    </a:cubicBezTo>
                    <a:cubicBezTo>
                      <a:pt x="1104239" y="591426"/>
                      <a:pt x="1066812" y="599287"/>
                      <a:pt x="1046352" y="575589"/>
                    </a:cubicBezTo>
                    <a:cubicBezTo>
                      <a:pt x="1032751" y="559828"/>
                      <a:pt x="1023607" y="539864"/>
                      <a:pt x="1014234" y="520915"/>
                    </a:cubicBezTo>
                    <a:cubicBezTo>
                      <a:pt x="1005916" y="504113"/>
                      <a:pt x="1004531" y="481558"/>
                      <a:pt x="992276" y="469417"/>
                    </a:cubicBezTo>
                    <a:cubicBezTo>
                      <a:pt x="942848" y="420420"/>
                      <a:pt x="889965" y="370624"/>
                      <a:pt x="814844" y="373811"/>
                    </a:cubicBezTo>
                    <a:cubicBezTo>
                      <a:pt x="753694" y="376389"/>
                      <a:pt x="701916" y="407174"/>
                      <a:pt x="664781" y="457606"/>
                    </a:cubicBezTo>
                    <a:cubicBezTo>
                      <a:pt x="660869" y="462927"/>
                      <a:pt x="661860" y="476199"/>
                      <a:pt x="665899" y="482219"/>
                    </a:cubicBezTo>
                    <a:cubicBezTo>
                      <a:pt x="676795" y="498475"/>
                      <a:pt x="691769" y="511987"/>
                      <a:pt x="702729" y="528205"/>
                    </a:cubicBezTo>
                    <a:cubicBezTo>
                      <a:pt x="708901" y="537337"/>
                      <a:pt x="712571" y="549516"/>
                      <a:pt x="713346" y="560616"/>
                    </a:cubicBezTo>
                    <a:cubicBezTo>
                      <a:pt x="714451" y="576351"/>
                      <a:pt x="718845" y="585406"/>
                      <a:pt x="736219" y="583158"/>
                    </a:cubicBezTo>
                    <a:cubicBezTo>
                      <a:pt x="737908" y="582942"/>
                      <a:pt x="739686" y="583399"/>
                      <a:pt x="741375" y="583196"/>
                    </a:cubicBezTo>
                    <a:cubicBezTo>
                      <a:pt x="802017" y="576072"/>
                      <a:pt x="852233" y="592226"/>
                      <a:pt x="890117" y="643597"/>
                    </a:cubicBezTo>
                    <a:cubicBezTo>
                      <a:pt x="901242" y="658685"/>
                      <a:pt x="921143" y="667372"/>
                      <a:pt x="937298" y="678586"/>
                    </a:cubicBezTo>
                    <a:cubicBezTo>
                      <a:pt x="939507" y="680123"/>
                      <a:pt x="943368" y="679843"/>
                      <a:pt x="946391" y="679577"/>
                    </a:cubicBezTo>
                    <a:cubicBezTo>
                      <a:pt x="974166" y="677164"/>
                      <a:pt x="984199" y="685927"/>
                      <a:pt x="975207" y="711873"/>
                    </a:cubicBezTo>
                    <a:cubicBezTo>
                      <a:pt x="968540" y="731100"/>
                      <a:pt x="953312" y="747407"/>
                      <a:pt x="941489" y="764730"/>
                    </a:cubicBezTo>
                    <a:cubicBezTo>
                      <a:pt x="939787" y="767219"/>
                      <a:pt x="934923" y="770216"/>
                      <a:pt x="932929" y="769416"/>
                    </a:cubicBezTo>
                    <a:cubicBezTo>
                      <a:pt x="905865" y="758621"/>
                      <a:pt x="895045" y="784339"/>
                      <a:pt x="876795" y="793445"/>
                    </a:cubicBezTo>
                    <a:cubicBezTo>
                      <a:pt x="846239" y="808685"/>
                      <a:pt x="815809" y="825144"/>
                      <a:pt x="783564" y="835787"/>
                    </a:cubicBezTo>
                    <a:cubicBezTo>
                      <a:pt x="752475" y="846048"/>
                      <a:pt x="736244" y="865860"/>
                      <a:pt x="726884" y="895019"/>
                    </a:cubicBezTo>
                    <a:cubicBezTo>
                      <a:pt x="724382" y="902817"/>
                      <a:pt x="720445" y="912241"/>
                      <a:pt x="714159" y="916419"/>
                    </a:cubicBezTo>
                    <a:cubicBezTo>
                      <a:pt x="643039" y="963764"/>
                      <a:pt x="582739" y="972032"/>
                      <a:pt x="515010" y="911237"/>
                    </a:cubicBezTo>
                    <a:cubicBezTo>
                      <a:pt x="498398" y="896327"/>
                      <a:pt x="481876" y="880579"/>
                      <a:pt x="468884" y="862634"/>
                    </a:cubicBezTo>
                    <a:cubicBezTo>
                      <a:pt x="457923" y="847496"/>
                      <a:pt x="446062" y="845807"/>
                      <a:pt x="429501" y="847102"/>
                    </a:cubicBezTo>
                    <a:cubicBezTo>
                      <a:pt x="373837" y="851420"/>
                      <a:pt x="319671" y="845820"/>
                      <a:pt x="279146" y="802233"/>
                    </a:cubicBezTo>
                    <a:cubicBezTo>
                      <a:pt x="238658" y="758685"/>
                      <a:pt x="211556" y="707250"/>
                      <a:pt x="202145" y="64710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5" name="Free Form 6">
                <a:extLst>
                  <a:ext uri="{FF2B5EF4-FFF2-40B4-BE49-F238E27FC236}">
                    <a16:creationId xmlns:a16="http://schemas.microsoft.com/office/drawing/2014/main" id="{92CBBCA6-EED6-519C-9BE2-C24DBB1D74C0}"/>
                  </a:ext>
                </a:extLst>
              </p:cNvPr>
              <p:cNvSpPr/>
              <p:nvPr/>
            </p:nvSpPr>
            <p:spPr>
              <a:xfrm>
                <a:off x="6863194" y="4034200"/>
                <a:ext cx="3174911" cy="2863279"/>
              </a:xfrm>
              <a:custGeom>
                <a:avLst/>
                <a:gdLst/>
                <a:ahLst/>
                <a:cxnLst/>
                <a:rect l="0" t="0" r="0" b="0"/>
                <a:pathLst>
                  <a:path w="3174911" h="2863278">
                    <a:moveTo>
                      <a:pt x="1621269" y="1898281"/>
                    </a:moveTo>
                    <a:cubicBezTo>
                      <a:pt x="1676260" y="1863191"/>
                      <a:pt x="1730197" y="1828761"/>
                      <a:pt x="1785746" y="1793303"/>
                    </a:cubicBezTo>
                    <a:cubicBezTo>
                      <a:pt x="1780654" y="1790255"/>
                      <a:pt x="1776298" y="1787652"/>
                      <a:pt x="1764169" y="1780400"/>
                    </a:cubicBezTo>
                    <a:cubicBezTo>
                      <a:pt x="1788388" y="1774139"/>
                      <a:pt x="1805533" y="1769706"/>
                      <a:pt x="1823669" y="1765020"/>
                    </a:cubicBezTo>
                    <a:cubicBezTo>
                      <a:pt x="1831022" y="1793443"/>
                      <a:pt x="1811413" y="1800618"/>
                      <a:pt x="1797621" y="1809902"/>
                    </a:cubicBezTo>
                    <a:cubicBezTo>
                      <a:pt x="1769859" y="1828609"/>
                      <a:pt x="1740065" y="1844370"/>
                      <a:pt x="1712785" y="1863712"/>
                    </a:cubicBezTo>
                    <a:cubicBezTo>
                      <a:pt x="1556270" y="1974583"/>
                      <a:pt x="1400238" y="2086152"/>
                      <a:pt x="1244066" y="2197506"/>
                    </a:cubicBezTo>
                    <a:cubicBezTo>
                      <a:pt x="1243355" y="2198001"/>
                      <a:pt x="1242771" y="2198649"/>
                      <a:pt x="1242072" y="2199144"/>
                    </a:cubicBezTo>
                    <a:cubicBezTo>
                      <a:pt x="1152093" y="2263851"/>
                      <a:pt x="1122171" y="2264727"/>
                      <a:pt x="1023378" y="2202205"/>
                    </a:cubicBezTo>
                    <a:cubicBezTo>
                      <a:pt x="1029830" y="2214232"/>
                      <a:pt x="1033919" y="2221750"/>
                      <a:pt x="1037894" y="2229332"/>
                    </a:cubicBezTo>
                    <a:cubicBezTo>
                      <a:pt x="1052233" y="2256599"/>
                      <a:pt x="1046302" y="2265426"/>
                      <a:pt x="1016393" y="2269197"/>
                    </a:cubicBezTo>
                    <a:cubicBezTo>
                      <a:pt x="975867" y="2274303"/>
                      <a:pt x="938352" y="2267445"/>
                      <a:pt x="901560" y="2250440"/>
                    </a:cubicBezTo>
                    <a:cubicBezTo>
                      <a:pt x="867765" y="2234819"/>
                      <a:pt x="833818" y="2237155"/>
                      <a:pt x="796099" y="2256612"/>
                    </a:cubicBezTo>
                    <a:cubicBezTo>
                      <a:pt x="832777" y="2283421"/>
                      <a:pt x="865733" y="2310307"/>
                      <a:pt x="901395" y="2332888"/>
                    </a:cubicBezTo>
                    <a:cubicBezTo>
                      <a:pt x="944879" y="2360409"/>
                      <a:pt x="990155" y="2385288"/>
                      <a:pt x="1035862" y="2408986"/>
                    </a:cubicBezTo>
                    <a:cubicBezTo>
                      <a:pt x="1045273" y="2413863"/>
                      <a:pt x="1061770" y="2412149"/>
                      <a:pt x="1072019" y="2407246"/>
                    </a:cubicBezTo>
                    <a:cubicBezTo>
                      <a:pt x="1140802" y="2374290"/>
                      <a:pt x="1210030" y="2341943"/>
                      <a:pt x="1276769" y="2305151"/>
                    </a:cubicBezTo>
                    <a:cubicBezTo>
                      <a:pt x="1469415" y="2198941"/>
                      <a:pt x="1661121" y="2091016"/>
                      <a:pt x="1852790" y="1983041"/>
                    </a:cubicBezTo>
                    <a:cubicBezTo>
                      <a:pt x="1893849" y="1959914"/>
                      <a:pt x="1933816" y="1934692"/>
                      <a:pt x="1973110" y="1908670"/>
                    </a:cubicBezTo>
                    <a:cubicBezTo>
                      <a:pt x="2004847" y="1887651"/>
                      <a:pt x="2036787" y="1877568"/>
                      <a:pt x="2076475" y="1875586"/>
                    </a:cubicBezTo>
                    <a:cubicBezTo>
                      <a:pt x="2189010" y="1869986"/>
                      <a:pt x="2301062" y="1855330"/>
                      <a:pt x="2413507" y="1846986"/>
                    </a:cubicBezTo>
                    <a:cubicBezTo>
                      <a:pt x="2499347" y="1840623"/>
                      <a:pt x="2585516" y="1838782"/>
                      <a:pt x="2671495" y="1834299"/>
                    </a:cubicBezTo>
                    <a:cubicBezTo>
                      <a:pt x="2719476" y="1831797"/>
                      <a:pt x="2767380" y="1827999"/>
                      <a:pt x="2821520" y="1824367"/>
                    </a:cubicBezTo>
                    <a:cubicBezTo>
                      <a:pt x="2829610" y="1882787"/>
                      <a:pt x="2837167" y="1940204"/>
                      <a:pt x="2845676" y="1997494"/>
                    </a:cubicBezTo>
                    <a:cubicBezTo>
                      <a:pt x="2850184" y="2027859"/>
                      <a:pt x="2854604" y="2058454"/>
                      <a:pt x="2862554" y="2088019"/>
                    </a:cubicBezTo>
                    <a:cubicBezTo>
                      <a:pt x="2865907" y="2100503"/>
                      <a:pt x="2880321" y="2109609"/>
                      <a:pt x="2886151" y="2121928"/>
                    </a:cubicBezTo>
                    <a:cubicBezTo>
                      <a:pt x="2954007" y="2265413"/>
                      <a:pt x="3021075" y="2409266"/>
                      <a:pt x="3088601" y="2552903"/>
                    </a:cubicBezTo>
                    <a:cubicBezTo>
                      <a:pt x="3115995" y="2611196"/>
                      <a:pt x="3144583" y="2668930"/>
                      <a:pt x="3171050" y="2727642"/>
                    </a:cubicBezTo>
                    <a:cubicBezTo>
                      <a:pt x="3174911" y="2736202"/>
                      <a:pt x="3169894" y="2748749"/>
                      <a:pt x="3168992" y="2759456"/>
                    </a:cubicBezTo>
                    <a:cubicBezTo>
                      <a:pt x="3161144" y="2751785"/>
                      <a:pt x="3150158" y="2745562"/>
                      <a:pt x="3145891" y="2736253"/>
                    </a:cubicBezTo>
                    <a:cubicBezTo>
                      <a:pt x="3055137" y="2538209"/>
                      <a:pt x="2965145" y="2339822"/>
                      <a:pt x="2874949" y="2141537"/>
                    </a:cubicBezTo>
                    <a:cubicBezTo>
                      <a:pt x="2869666" y="2129904"/>
                      <a:pt x="2863862" y="2118499"/>
                      <a:pt x="2857550" y="2105444"/>
                    </a:cubicBezTo>
                    <a:cubicBezTo>
                      <a:pt x="2846641" y="2118207"/>
                      <a:pt x="2834436" y="2123897"/>
                      <a:pt x="2818599" y="2109787"/>
                    </a:cubicBezTo>
                    <a:cubicBezTo>
                      <a:pt x="2814535" y="2106155"/>
                      <a:pt x="2803397" y="2108746"/>
                      <a:pt x="2796095" y="2110676"/>
                    </a:cubicBezTo>
                    <a:cubicBezTo>
                      <a:pt x="2693339" y="2137930"/>
                      <a:pt x="2587891" y="2135479"/>
                      <a:pt x="2483065" y="2139264"/>
                    </a:cubicBezTo>
                    <a:cubicBezTo>
                      <a:pt x="2369527" y="2143379"/>
                      <a:pt x="2255951" y="2146503"/>
                      <a:pt x="2142375" y="2149627"/>
                    </a:cubicBezTo>
                    <a:cubicBezTo>
                      <a:pt x="2111489" y="2150478"/>
                      <a:pt x="2080564" y="2149754"/>
                      <a:pt x="2048535" y="2149754"/>
                    </a:cubicBezTo>
                    <a:cubicBezTo>
                      <a:pt x="2043976" y="2175573"/>
                      <a:pt x="2042858" y="2205888"/>
                      <a:pt x="2033028" y="2233053"/>
                    </a:cubicBezTo>
                    <a:cubicBezTo>
                      <a:pt x="2004910" y="2310777"/>
                      <a:pt x="2003247" y="2391930"/>
                      <a:pt x="1997341" y="2472512"/>
                    </a:cubicBezTo>
                    <a:cubicBezTo>
                      <a:pt x="1990788" y="2561704"/>
                      <a:pt x="1986699" y="2651074"/>
                      <a:pt x="1981352" y="2740342"/>
                    </a:cubicBezTo>
                    <a:cubicBezTo>
                      <a:pt x="1980044" y="2762186"/>
                      <a:pt x="1975472" y="2769565"/>
                      <a:pt x="1958555" y="2776689"/>
                    </a:cubicBezTo>
                    <a:cubicBezTo>
                      <a:pt x="1956688" y="2561513"/>
                      <a:pt x="1993264" y="2349830"/>
                      <a:pt x="2005291" y="2136749"/>
                    </a:cubicBezTo>
                    <a:cubicBezTo>
                      <a:pt x="2002447" y="2134819"/>
                      <a:pt x="1999614" y="2132888"/>
                      <a:pt x="1996770" y="2130958"/>
                    </a:cubicBezTo>
                    <a:cubicBezTo>
                      <a:pt x="2011298" y="2128989"/>
                      <a:pt x="2026323" y="2128621"/>
                      <a:pt x="2040191" y="2124443"/>
                    </a:cubicBezTo>
                    <a:cubicBezTo>
                      <a:pt x="2047811" y="2122144"/>
                      <a:pt x="2058962" y="2113622"/>
                      <a:pt x="2059165" y="2107577"/>
                    </a:cubicBezTo>
                    <a:cubicBezTo>
                      <a:pt x="2060549" y="2068004"/>
                      <a:pt x="2060740" y="2028266"/>
                      <a:pt x="2058619" y="1988731"/>
                    </a:cubicBezTo>
                    <a:cubicBezTo>
                      <a:pt x="2056930" y="1957209"/>
                      <a:pt x="2051405" y="1925891"/>
                      <a:pt x="2046503" y="1885670"/>
                    </a:cubicBezTo>
                    <a:cubicBezTo>
                      <a:pt x="2021509" y="1904060"/>
                      <a:pt x="2001596" y="1919719"/>
                      <a:pt x="1980653" y="1933892"/>
                    </a:cubicBezTo>
                    <a:cubicBezTo>
                      <a:pt x="1945932" y="1957412"/>
                      <a:pt x="1911680" y="1981936"/>
                      <a:pt x="1875256" y="2002561"/>
                    </a:cubicBezTo>
                    <a:cubicBezTo>
                      <a:pt x="1760092" y="2067814"/>
                      <a:pt x="1644192" y="2131796"/>
                      <a:pt x="1528051" y="2195283"/>
                    </a:cubicBezTo>
                    <a:cubicBezTo>
                      <a:pt x="1513357" y="2203323"/>
                      <a:pt x="1508925" y="2212340"/>
                      <a:pt x="1510842" y="2227732"/>
                    </a:cubicBezTo>
                    <a:cubicBezTo>
                      <a:pt x="1521510" y="2312949"/>
                      <a:pt x="1531785" y="2398229"/>
                      <a:pt x="1542199" y="2483485"/>
                    </a:cubicBezTo>
                    <a:cubicBezTo>
                      <a:pt x="1552422" y="2567216"/>
                      <a:pt x="1562468" y="2650959"/>
                      <a:pt x="1573034" y="2734640"/>
                    </a:cubicBezTo>
                    <a:cubicBezTo>
                      <a:pt x="1575498" y="2754198"/>
                      <a:pt x="1581048" y="2773438"/>
                      <a:pt x="1582470" y="2793022"/>
                    </a:cubicBezTo>
                    <a:cubicBezTo>
                      <a:pt x="1583004" y="2800451"/>
                      <a:pt x="1575892" y="2808427"/>
                      <a:pt x="1572259" y="2816148"/>
                    </a:cubicBezTo>
                    <a:cubicBezTo>
                      <a:pt x="1566684" y="2809900"/>
                      <a:pt x="1557197" y="2804248"/>
                      <a:pt x="1556156" y="2797340"/>
                    </a:cubicBezTo>
                    <a:cubicBezTo>
                      <a:pt x="1548752" y="2748089"/>
                      <a:pt x="1542986" y="2698610"/>
                      <a:pt x="1536865" y="2649169"/>
                    </a:cubicBezTo>
                    <a:cubicBezTo>
                      <a:pt x="1531594" y="2606598"/>
                      <a:pt x="1526552" y="2563990"/>
                      <a:pt x="1521231" y="2519895"/>
                    </a:cubicBezTo>
                    <a:cubicBezTo>
                      <a:pt x="1482826" y="2517597"/>
                      <a:pt x="1446110" y="2515628"/>
                      <a:pt x="1409420" y="2513190"/>
                    </a:cubicBezTo>
                    <a:cubicBezTo>
                      <a:pt x="1250594" y="2502611"/>
                      <a:pt x="1091844" y="2490584"/>
                      <a:pt x="932916" y="2481757"/>
                    </a:cubicBezTo>
                    <a:cubicBezTo>
                      <a:pt x="846086" y="2476944"/>
                      <a:pt x="758939" y="2477731"/>
                      <a:pt x="671944" y="2475483"/>
                    </a:cubicBezTo>
                    <a:cubicBezTo>
                      <a:pt x="559993" y="2472601"/>
                      <a:pt x="448030" y="2469756"/>
                      <a:pt x="336118" y="2465616"/>
                    </a:cubicBezTo>
                    <a:cubicBezTo>
                      <a:pt x="312648" y="2464739"/>
                      <a:pt x="306425" y="2471762"/>
                      <a:pt x="304698" y="2495397"/>
                    </a:cubicBezTo>
                    <a:cubicBezTo>
                      <a:pt x="296265" y="2611031"/>
                      <a:pt x="285483" y="2726486"/>
                      <a:pt x="274726" y="2841942"/>
                    </a:cubicBezTo>
                    <a:cubicBezTo>
                      <a:pt x="274027" y="2849372"/>
                      <a:pt x="266573" y="2856179"/>
                      <a:pt x="262267" y="2863278"/>
                    </a:cubicBezTo>
                    <a:cubicBezTo>
                      <a:pt x="259219" y="2855671"/>
                      <a:pt x="252996" y="2847784"/>
                      <a:pt x="253606" y="2840481"/>
                    </a:cubicBezTo>
                    <a:cubicBezTo>
                      <a:pt x="261365" y="2748089"/>
                      <a:pt x="269862" y="2655760"/>
                      <a:pt x="278676" y="2563469"/>
                    </a:cubicBezTo>
                    <a:cubicBezTo>
                      <a:pt x="287388" y="2472296"/>
                      <a:pt x="296697" y="2381173"/>
                      <a:pt x="305701" y="2290025"/>
                    </a:cubicBezTo>
                    <a:cubicBezTo>
                      <a:pt x="310172" y="2244737"/>
                      <a:pt x="314553" y="2199449"/>
                      <a:pt x="319214" y="2151595"/>
                    </a:cubicBezTo>
                    <a:cubicBezTo>
                      <a:pt x="278282" y="2156929"/>
                      <a:pt x="238023" y="2162505"/>
                      <a:pt x="197675" y="2167369"/>
                    </a:cubicBezTo>
                    <a:cubicBezTo>
                      <a:pt x="147485" y="2173427"/>
                      <a:pt x="97269" y="2179332"/>
                      <a:pt x="46951" y="2184171"/>
                    </a:cubicBezTo>
                    <a:cubicBezTo>
                      <a:pt x="39801" y="2184857"/>
                      <a:pt x="32042" y="2179091"/>
                      <a:pt x="22707" y="2175624"/>
                    </a:cubicBezTo>
                    <a:cubicBezTo>
                      <a:pt x="19697" y="2181415"/>
                      <a:pt x="16408" y="2187727"/>
                      <a:pt x="12407" y="2195410"/>
                    </a:cubicBezTo>
                    <a:cubicBezTo>
                      <a:pt x="8369" y="2192312"/>
                      <a:pt x="1676" y="2189695"/>
                      <a:pt x="1435" y="2186559"/>
                    </a:cubicBezTo>
                    <a:cubicBezTo>
                      <a:pt x="342" y="2172893"/>
                      <a:pt x="0" y="2158974"/>
                      <a:pt x="1422" y="2145360"/>
                    </a:cubicBezTo>
                    <a:cubicBezTo>
                      <a:pt x="7480" y="2087372"/>
                      <a:pt x="13639" y="2029383"/>
                      <a:pt x="20929" y="1971535"/>
                    </a:cubicBezTo>
                    <a:cubicBezTo>
                      <a:pt x="29273" y="1905279"/>
                      <a:pt x="38226" y="1839087"/>
                      <a:pt x="48056" y="1773034"/>
                    </a:cubicBezTo>
                    <a:cubicBezTo>
                      <a:pt x="60769" y="1687537"/>
                      <a:pt x="71843" y="1601673"/>
                      <a:pt x="88569" y="1516951"/>
                    </a:cubicBezTo>
                    <a:cubicBezTo>
                      <a:pt x="122135" y="1346987"/>
                      <a:pt x="159016" y="1177696"/>
                      <a:pt x="194665" y="1008151"/>
                    </a:cubicBezTo>
                    <a:cubicBezTo>
                      <a:pt x="199008" y="987450"/>
                      <a:pt x="204190" y="966914"/>
                      <a:pt x="208457" y="948575"/>
                    </a:cubicBezTo>
                    <a:cubicBezTo>
                      <a:pt x="220103" y="949172"/>
                      <a:pt x="230504" y="951255"/>
                      <a:pt x="240474" y="949947"/>
                    </a:cubicBezTo>
                    <a:cubicBezTo>
                      <a:pt x="307492" y="941222"/>
                      <a:pt x="374434" y="931799"/>
                      <a:pt x="441401" y="922566"/>
                    </a:cubicBezTo>
                    <a:cubicBezTo>
                      <a:pt x="487159" y="916266"/>
                      <a:pt x="532853" y="909218"/>
                      <a:pt x="578738" y="903947"/>
                    </a:cubicBezTo>
                    <a:cubicBezTo>
                      <a:pt x="597001" y="901852"/>
                      <a:pt x="604850" y="896429"/>
                      <a:pt x="606437" y="875957"/>
                    </a:cubicBezTo>
                    <a:cubicBezTo>
                      <a:pt x="610933" y="817803"/>
                      <a:pt x="618655" y="759904"/>
                      <a:pt x="625386" y="701929"/>
                    </a:cubicBezTo>
                    <a:cubicBezTo>
                      <a:pt x="627037" y="687692"/>
                      <a:pt x="626275" y="677138"/>
                      <a:pt x="611746" y="667283"/>
                    </a:cubicBezTo>
                    <a:cubicBezTo>
                      <a:pt x="562127" y="633602"/>
                      <a:pt x="545871" y="581406"/>
                      <a:pt x="538911" y="525221"/>
                    </a:cubicBezTo>
                    <a:cubicBezTo>
                      <a:pt x="536498" y="505650"/>
                      <a:pt x="538835" y="484593"/>
                      <a:pt x="532244" y="466712"/>
                    </a:cubicBezTo>
                    <a:cubicBezTo>
                      <a:pt x="525640" y="448792"/>
                      <a:pt x="512203" y="432460"/>
                      <a:pt x="498805" y="418211"/>
                    </a:cubicBezTo>
                    <a:cubicBezTo>
                      <a:pt x="484022" y="402501"/>
                      <a:pt x="465099" y="385025"/>
                      <a:pt x="478332" y="365290"/>
                    </a:cubicBezTo>
                    <a:cubicBezTo>
                      <a:pt x="493128" y="343230"/>
                      <a:pt x="517829" y="327812"/>
                      <a:pt x="538378" y="309664"/>
                    </a:cubicBezTo>
                    <a:cubicBezTo>
                      <a:pt x="538695" y="309384"/>
                      <a:pt x="541019" y="311365"/>
                      <a:pt x="545503" y="314350"/>
                    </a:cubicBezTo>
                    <a:cubicBezTo>
                      <a:pt x="538225" y="323621"/>
                      <a:pt x="531672" y="333171"/>
                      <a:pt x="523925" y="341629"/>
                    </a:cubicBezTo>
                    <a:cubicBezTo>
                      <a:pt x="491032" y="377558"/>
                      <a:pt x="491439" y="381889"/>
                      <a:pt x="535025" y="413296"/>
                    </a:cubicBezTo>
                    <a:cubicBezTo>
                      <a:pt x="539737" y="377405"/>
                      <a:pt x="544321" y="342861"/>
                      <a:pt x="548754" y="308317"/>
                    </a:cubicBezTo>
                    <a:cubicBezTo>
                      <a:pt x="549414" y="303212"/>
                      <a:pt x="547814" y="297281"/>
                      <a:pt x="549859" y="292976"/>
                    </a:cubicBezTo>
                    <a:cubicBezTo>
                      <a:pt x="559219" y="273329"/>
                      <a:pt x="551789" y="265760"/>
                      <a:pt x="530948" y="268503"/>
                    </a:cubicBezTo>
                    <a:cubicBezTo>
                      <a:pt x="533958" y="207606"/>
                      <a:pt x="536435" y="149237"/>
                      <a:pt x="540308" y="90982"/>
                    </a:cubicBezTo>
                    <a:cubicBezTo>
                      <a:pt x="540753" y="84226"/>
                      <a:pt x="547738" y="74142"/>
                      <a:pt x="553846" y="72110"/>
                    </a:cubicBezTo>
                    <a:cubicBezTo>
                      <a:pt x="627570" y="47586"/>
                      <a:pt x="701700" y="24295"/>
                      <a:pt x="777849" y="0"/>
                    </a:cubicBezTo>
                    <a:cubicBezTo>
                      <a:pt x="793407" y="44462"/>
                      <a:pt x="808634" y="85204"/>
                      <a:pt x="821867" y="126580"/>
                    </a:cubicBezTo>
                    <a:cubicBezTo>
                      <a:pt x="833094" y="161658"/>
                      <a:pt x="841832" y="167855"/>
                      <a:pt x="877798" y="155701"/>
                    </a:cubicBezTo>
                    <a:cubicBezTo>
                      <a:pt x="936294" y="135953"/>
                      <a:pt x="994308" y="114820"/>
                      <a:pt x="1052588" y="94449"/>
                    </a:cubicBezTo>
                    <a:cubicBezTo>
                      <a:pt x="1070432" y="88214"/>
                      <a:pt x="1088148" y="80594"/>
                      <a:pt x="1106576" y="77419"/>
                    </a:cubicBezTo>
                    <a:cubicBezTo>
                      <a:pt x="1116380" y="75730"/>
                      <a:pt x="1127582" y="82219"/>
                      <a:pt x="1138148" y="85026"/>
                    </a:cubicBezTo>
                    <a:cubicBezTo>
                      <a:pt x="1130642" y="92824"/>
                      <a:pt x="1124483" y="104952"/>
                      <a:pt x="1115428" y="107772"/>
                    </a:cubicBezTo>
                    <a:cubicBezTo>
                      <a:pt x="1030135" y="134277"/>
                      <a:pt x="944384" y="159308"/>
                      <a:pt x="858685" y="184467"/>
                    </a:cubicBezTo>
                    <a:cubicBezTo>
                      <a:pt x="842327" y="189268"/>
                      <a:pt x="825576" y="192735"/>
                      <a:pt x="804417" y="197942"/>
                    </a:cubicBezTo>
                    <a:cubicBezTo>
                      <a:pt x="824903" y="242773"/>
                      <a:pt x="846886" y="285165"/>
                      <a:pt x="863942" y="329463"/>
                    </a:cubicBezTo>
                    <a:cubicBezTo>
                      <a:pt x="891031" y="399796"/>
                      <a:pt x="944130" y="430720"/>
                      <a:pt x="1015352" y="437845"/>
                    </a:cubicBezTo>
                    <a:cubicBezTo>
                      <a:pt x="1018781" y="438188"/>
                      <a:pt x="1022261" y="438048"/>
                      <a:pt x="1025664" y="438480"/>
                    </a:cubicBezTo>
                    <a:cubicBezTo>
                      <a:pt x="1074496" y="444652"/>
                      <a:pt x="1080300" y="453745"/>
                      <a:pt x="1058341" y="496938"/>
                    </a:cubicBezTo>
                    <a:cubicBezTo>
                      <a:pt x="1040523" y="531990"/>
                      <a:pt x="1021689" y="566813"/>
                      <a:pt x="999934" y="599490"/>
                    </a:cubicBezTo>
                    <a:cubicBezTo>
                      <a:pt x="988479" y="616686"/>
                      <a:pt x="969810" y="629094"/>
                      <a:pt x="951064" y="646823"/>
                    </a:cubicBezTo>
                    <a:cubicBezTo>
                      <a:pt x="969048" y="708240"/>
                      <a:pt x="988618" y="775106"/>
                      <a:pt x="1008913" y="844461"/>
                    </a:cubicBezTo>
                    <a:cubicBezTo>
                      <a:pt x="1068463" y="836066"/>
                      <a:pt x="1126807" y="827925"/>
                      <a:pt x="1185125" y="819607"/>
                    </a:cubicBezTo>
                    <a:cubicBezTo>
                      <a:pt x="1228305" y="813447"/>
                      <a:pt x="1271371" y="806399"/>
                      <a:pt x="1314703" y="801636"/>
                    </a:cubicBezTo>
                    <a:cubicBezTo>
                      <a:pt x="1320520" y="801001"/>
                      <a:pt x="1331645" y="810348"/>
                      <a:pt x="1333436" y="816927"/>
                    </a:cubicBezTo>
                    <a:cubicBezTo>
                      <a:pt x="1403413" y="1074318"/>
                      <a:pt x="1472971" y="1331823"/>
                      <a:pt x="1541665" y="1589557"/>
                    </a:cubicBezTo>
                    <a:cubicBezTo>
                      <a:pt x="1568157" y="1688909"/>
                      <a:pt x="1592452" y="1788833"/>
                      <a:pt x="1617802" y="1888490"/>
                    </a:cubicBezTo>
                    <a:cubicBezTo>
                      <a:pt x="1618589" y="1891576"/>
                      <a:pt x="1619935" y="1894535"/>
                      <a:pt x="1621269" y="1898281"/>
                    </a:cubicBezTo>
                    <a:close/>
                    <a:moveTo>
                      <a:pt x="646277" y="688352"/>
                    </a:moveTo>
                    <a:cubicBezTo>
                      <a:pt x="639622" y="758050"/>
                      <a:pt x="633209" y="825182"/>
                      <a:pt x="626465" y="895870"/>
                    </a:cubicBezTo>
                    <a:cubicBezTo>
                      <a:pt x="669188" y="890409"/>
                      <a:pt x="708482" y="885393"/>
                      <a:pt x="742340" y="881075"/>
                    </a:cubicBezTo>
                    <a:cubicBezTo>
                      <a:pt x="729068" y="815771"/>
                      <a:pt x="716292" y="752970"/>
                      <a:pt x="703160" y="688352"/>
                    </a:cubicBezTo>
                    <a:close/>
                    <a:moveTo>
                      <a:pt x="879132" y="410946"/>
                    </a:moveTo>
                    <a:cubicBezTo>
                      <a:pt x="845007" y="338556"/>
                      <a:pt x="794194" y="280504"/>
                      <a:pt x="796518" y="199072"/>
                    </a:cubicBezTo>
                    <a:cubicBezTo>
                      <a:pt x="751268" y="211582"/>
                      <a:pt x="707567" y="223672"/>
                      <a:pt x="663867" y="235762"/>
                    </a:cubicBezTo>
                    <a:cubicBezTo>
                      <a:pt x="626846" y="245999"/>
                      <a:pt x="625043" y="249605"/>
                      <a:pt x="629018" y="289026"/>
                    </a:cubicBezTo>
                    <a:cubicBezTo>
                      <a:pt x="631393" y="312483"/>
                      <a:pt x="632663" y="336169"/>
                      <a:pt x="632498" y="359740"/>
                    </a:cubicBezTo>
                    <a:cubicBezTo>
                      <a:pt x="632155" y="406082"/>
                      <a:pt x="655980" y="435952"/>
                      <a:pt x="695147" y="432244"/>
                    </a:cubicBezTo>
                    <a:cubicBezTo>
                      <a:pt x="756234" y="426466"/>
                      <a:pt x="817092" y="418249"/>
                      <a:pt x="879132" y="410946"/>
                    </a:cubicBezTo>
                    <a:close/>
                    <a:moveTo>
                      <a:pt x="862939" y="815314"/>
                    </a:moveTo>
                    <a:cubicBezTo>
                      <a:pt x="892403" y="887615"/>
                      <a:pt x="919225" y="953414"/>
                      <a:pt x="945032" y="1016736"/>
                    </a:cubicBezTo>
                    <a:cubicBezTo>
                      <a:pt x="965555" y="1007491"/>
                      <a:pt x="986320" y="997521"/>
                      <a:pt x="1007592" y="988822"/>
                    </a:cubicBezTo>
                    <a:cubicBezTo>
                      <a:pt x="1020470" y="983551"/>
                      <a:pt x="1027112" y="978522"/>
                      <a:pt x="1021676" y="962202"/>
                    </a:cubicBezTo>
                    <a:cubicBezTo>
                      <a:pt x="1012507" y="934669"/>
                      <a:pt x="1007287" y="905852"/>
                      <a:pt x="999096" y="877963"/>
                    </a:cubicBezTo>
                    <a:cubicBezTo>
                      <a:pt x="973289" y="790232"/>
                      <a:pt x="946556" y="702767"/>
                      <a:pt x="920813" y="615022"/>
                    </a:cubicBezTo>
                    <a:cubicBezTo>
                      <a:pt x="906564" y="566445"/>
                      <a:pt x="879627" y="533768"/>
                      <a:pt x="825284" y="530072"/>
                    </a:cubicBezTo>
                    <a:cubicBezTo>
                      <a:pt x="787590" y="527507"/>
                      <a:pt x="749820" y="524357"/>
                      <a:pt x="712520" y="518591"/>
                    </a:cubicBezTo>
                    <a:cubicBezTo>
                      <a:pt x="687984" y="514794"/>
                      <a:pt x="672820" y="523989"/>
                      <a:pt x="661517" y="543661"/>
                    </a:cubicBezTo>
                    <a:cubicBezTo>
                      <a:pt x="655421" y="554266"/>
                      <a:pt x="649960" y="565238"/>
                      <a:pt x="644207" y="576033"/>
                    </a:cubicBezTo>
                    <a:cubicBezTo>
                      <a:pt x="644588" y="578472"/>
                      <a:pt x="644956" y="580923"/>
                      <a:pt x="645337" y="583361"/>
                    </a:cubicBezTo>
                    <a:cubicBezTo>
                      <a:pt x="708825" y="558279"/>
                      <a:pt x="772553" y="545782"/>
                      <a:pt x="843279" y="570242"/>
                    </a:cubicBezTo>
                    <a:cubicBezTo>
                      <a:pt x="821677" y="588137"/>
                      <a:pt x="803948" y="600849"/>
                      <a:pt x="788593" y="615988"/>
                    </a:cubicBezTo>
                    <a:cubicBezTo>
                      <a:pt x="759345" y="644829"/>
                      <a:pt x="725906" y="672744"/>
                      <a:pt x="730148" y="719721"/>
                    </a:cubicBezTo>
                    <a:cubicBezTo>
                      <a:pt x="733463" y="756323"/>
                      <a:pt x="739139" y="792861"/>
                      <a:pt x="746366" y="828903"/>
                    </a:cubicBezTo>
                    <a:cubicBezTo>
                      <a:pt x="749642" y="845273"/>
                      <a:pt x="759218" y="860374"/>
                      <a:pt x="764400" y="872451"/>
                    </a:cubicBezTo>
                    <a:cubicBezTo>
                      <a:pt x="798664" y="852589"/>
                      <a:pt x="828725" y="835151"/>
                      <a:pt x="862939" y="815314"/>
                    </a:cubicBezTo>
                    <a:close/>
                    <a:moveTo>
                      <a:pt x="1317599" y="819975"/>
                    </a:moveTo>
                    <a:cubicBezTo>
                      <a:pt x="1215732" y="833297"/>
                      <a:pt x="1115771" y="846378"/>
                      <a:pt x="1013205" y="859790"/>
                    </a:cubicBezTo>
                    <a:cubicBezTo>
                      <a:pt x="1022769" y="893876"/>
                      <a:pt x="1031925" y="926503"/>
                      <a:pt x="1041082" y="959129"/>
                    </a:cubicBezTo>
                    <a:cubicBezTo>
                      <a:pt x="1043279" y="957351"/>
                      <a:pt x="1045489" y="955586"/>
                      <a:pt x="1047686" y="953820"/>
                    </a:cubicBezTo>
                    <a:cubicBezTo>
                      <a:pt x="1058519" y="963739"/>
                      <a:pt x="1071397" y="972210"/>
                      <a:pt x="1079690" y="983919"/>
                    </a:cubicBezTo>
                    <a:cubicBezTo>
                      <a:pt x="1093025" y="1002792"/>
                      <a:pt x="1103363" y="1023772"/>
                      <a:pt x="1114894" y="1043901"/>
                    </a:cubicBezTo>
                    <a:cubicBezTo>
                      <a:pt x="1187932" y="1171321"/>
                      <a:pt x="1263192" y="1297533"/>
                      <a:pt x="1333334" y="1426514"/>
                    </a:cubicBezTo>
                    <a:cubicBezTo>
                      <a:pt x="1403400" y="1555381"/>
                      <a:pt x="1468018" y="1687195"/>
                      <a:pt x="1535734" y="1817357"/>
                    </a:cubicBezTo>
                    <a:cubicBezTo>
                      <a:pt x="1552092" y="1848789"/>
                      <a:pt x="1571218" y="1878787"/>
                      <a:pt x="1589074" y="1909445"/>
                    </a:cubicBezTo>
                    <a:cubicBezTo>
                      <a:pt x="1593722" y="1900770"/>
                      <a:pt x="1595272" y="1893011"/>
                      <a:pt x="1593494" y="1886115"/>
                    </a:cubicBezTo>
                    <a:cubicBezTo>
                      <a:pt x="1501978" y="1531747"/>
                      <a:pt x="1410182" y="1177442"/>
                      <a:pt x="1317599" y="819975"/>
                    </a:cubicBezTo>
                    <a:close/>
                    <a:moveTo>
                      <a:pt x="311188" y="2447696"/>
                    </a:moveTo>
                    <a:cubicBezTo>
                      <a:pt x="714882" y="2448090"/>
                      <a:pt x="1115263" y="2459786"/>
                      <a:pt x="1517865" y="2495715"/>
                    </a:cubicBezTo>
                    <a:cubicBezTo>
                      <a:pt x="1507540" y="2399207"/>
                      <a:pt x="1498066" y="2310625"/>
                      <a:pt x="1488198" y="2218347"/>
                    </a:cubicBezTo>
                    <a:cubicBezTo>
                      <a:pt x="1459699" y="2232901"/>
                      <a:pt x="1433258" y="2246617"/>
                      <a:pt x="1406652" y="2259990"/>
                    </a:cubicBezTo>
                    <a:cubicBezTo>
                      <a:pt x="1300187" y="2313482"/>
                      <a:pt x="1193990" y="2367470"/>
                      <a:pt x="1086840" y="2419540"/>
                    </a:cubicBezTo>
                    <a:cubicBezTo>
                      <a:pt x="1072578" y="2426474"/>
                      <a:pt x="1048499" y="2417368"/>
                      <a:pt x="1037666" y="2426271"/>
                    </a:cubicBezTo>
                    <a:cubicBezTo>
                      <a:pt x="1017803" y="2442591"/>
                      <a:pt x="1005192" y="2430106"/>
                      <a:pt x="991615" y="2422436"/>
                    </a:cubicBezTo>
                    <a:cubicBezTo>
                      <a:pt x="966177" y="2408072"/>
                      <a:pt x="943343" y="2388743"/>
                      <a:pt x="917181" y="2376131"/>
                    </a:cubicBezTo>
                    <a:cubicBezTo>
                      <a:pt x="867536" y="2352192"/>
                      <a:pt x="832307" y="2311996"/>
                      <a:pt x="794575" y="2274455"/>
                    </a:cubicBezTo>
                    <a:cubicBezTo>
                      <a:pt x="782040" y="2261984"/>
                      <a:pt x="783666" y="2251392"/>
                      <a:pt x="800734" y="2242566"/>
                    </a:cubicBezTo>
                    <a:cubicBezTo>
                      <a:pt x="837145" y="2223706"/>
                      <a:pt x="874293" y="2219172"/>
                      <a:pt x="911974" y="2236152"/>
                    </a:cubicBezTo>
                    <a:cubicBezTo>
                      <a:pt x="946581" y="2251760"/>
                      <a:pt x="981900" y="2257742"/>
                      <a:pt x="1023569" y="2250808"/>
                    </a:cubicBezTo>
                    <a:cubicBezTo>
                      <a:pt x="1011758" y="2231313"/>
                      <a:pt x="999528" y="2213927"/>
                      <a:pt x="990511" y="2195029"/>
                    </a:cubicBezTo>
                    <a:cubicBezTo>
                      <a:pt x="986421" y="2186432"/>
                      <a:pt x="988669" y="2174824"/>
                      <a:pt x="988034" y="2164575"/>
                    </a:cubicBezTo>
                    <a:cubicBezTo>
                      <a:pt x="996924" y="2167407"/>
                      <a:pt x="1006576" y="2168867"/>
                      <a:pt x="1014577" y="2173312"/>
                    </a:cubicBezTo>
                    <a:cubicBezTo>
                      <a:pt x="1050251" y="2193074"/>
                      <a:pt x="1084630" y="2215451"/>
                      <a:pt x="1121346" y="2232952"/>
                    </a:cubicBezTo>
                    <a:cubicBezTo>
                      <a:pt x="1132509" y="2238273"/>
                      <a:pt x="1151597" y="2234819"/>
                      <a:pt x="1163650" y="2228684"/>
                    </a:cubicBezTo>
                    <a:cubicBezTo>
                      <a:pt x="1184109" y="2218270"/>
                      <a:pt x="1201889" y="2202599"/>
                      <a:pt x="1220736" y="2189048"/>
                    </a:cubicBezTo>
                    <a:cubicBezTo>
                      <a:pt x="1251229" y="2167128"/>
                      <a:pt x="1281683" y="2145144"/>
                      <a:pt x="1314322" y="2121623"/>
                    </a:cubicBezTo>
                    <a:cubicBezTo>
                      <a:pt x="1288224" y="2074265"/>
                      <a:pt x="1263205" y="2028863"/>
                      <a:pt x="1238694" y="1984375"/>
                    </a:cubicBezTo>
                    <a:cubicBezTo>
                      <a:pt x="941425" y="2065502"/>
                      <a:pt x="637755" y="2097951"/>
                      <a:pt x="340359" y="2147620"/>
                    </a:cubicBezTo>
                    <a:cubicBezTo>
                      <a:pt x="330453" y="2249512"/>
                      <a:pt x="320916" y="2347620"/>
                      <a:pt x="311188" y="2447696"/>
                    </a:cubicBezTo>
                    <a:close/>
                    <a:moveTo>
                      <a:pt x="1156538" y="1806663"/>
                    </a:moveTo>
                    <a:cubicBezTo>
                      <a:pt x="1146479" y="1781505"/>
                      <a:pt x="1135595" y="1754682"/>
                      <a:pt x="1125004" y="1727758"/>
                    </a:cubicBezTo>
                    <a:cubicBezTo>
                      <a:pt x="1042161" y="1517091"/>
                      <a:pt x="966330" y="1304124"/>
                      <a:pt x="914184" y="1083449"/>
                    </a:cubicBezTo>
                    <a:cubicBezTo>
                      <a:pt x="910437" y="1067587"/>
                      <a:pt x="897470" y="1048473"/>
                      <a:pt x="923937" y="1037551"/>
                    </a:cubicBezTo>
                    <a:cubicBezTo>
                      <a:pt x="926045" y="1036675"/>
                      <a:pt x="924877" y="1023162"/>
                      <a:pt x="922375" y="1016635"/>
                    </a:cubicBezTo>
                    <a:cubicBezTo>
                      <a:pt x="904900" y="971181"/>
                      <a:pt x="886675" y="926020"/>
                      <a:pt x="868819" y="881100"/>
                    </a:cubicBezTo>
                    <a:cubicBezTo>
                      <a:pt x="753122" y="889977"/>
                      <a:pt x="642365" y="917079"/>
                      <a:pt x="531698" y="925093"/>
                    </a:cubicBezTo>
                    <a:cubicBezTo>
                      <a:pt x="499617" y="1225816"/>
                      <a:pt x="422694" y="1514678"/>
                      <a:pt x="354837" y="1806663"/>
                    </a:cubicBezTo>
                    <a:close/>
                    <a:moveTo>
                      <a:pt x="2036000" y="2147481"/>
                    </a:moveTo>
                    <a:lnTo>
                      <a:pt x="2025446" y="2146782"/>
                    </a:lnTo>
                    <a:cubicBezTo>
                      <a:pt x="2022881" y="2178735"/>
                      <a:pt x="2020303" y="2210701"/>
                      <a:pt x="2017737" y="2242654"/>
                    </a:cubicBezTo>
                    <a:cubicBezTo>
                      <a:pt x="2020290" y="2242908"/>
                      <a:pt x="2022855" y="2243175"/>
                      <a:pt x="2025408" y="2243429"/>
                    </a:cubicBezTo>
                    <a:cubicBezTo>
                      <a:pt x="2028939" y="2211451"/>
                      <a:pt x="2032469" y="2179459"/>
                      <a:pt x="2036000" y="214748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36" name="Free Form 7">
                <a:extLst>
                  <a:ext uri="{FF2B5EF4-FFF2-40B4-BE49-F238E27FC236}">
                    <a16:creationId xmlns:a16="http://schemas.microsoft.com/office/drawing/2014/main" id="{27BBED97-9F57-0C49-9C3C-990E4004B7D4}"/>
                  </a:ext>
                </a:extLst>
              </p:cNvPr>
              <p:cNvSpPr/>
              <p:nvPr/>
            </p:nvSpPr>
            <p:spPr>
              <a:xfrm>
                <a:off x="7562100" y="2856120"/>
                <a:ext cx="1467790" cy="1023633"/>
              </a:xfrm>
              <a:custGeom>
                <a:avLst/>
                <a:gdLst/>
                <a:ahLst/>
                <a:cxnLst/>
                <a:rect l="0" t="0" r="0" b="0"/>
                <a:pathLst>
                  <a:path w="1467789" h="1023632">
                    <a:moveTo>
                      <a:pt x="1179741" y="547103"/>
                    </a:moveTo>
                    <a:cubicBezTo>
                      <a:pt x="1192352" y="622490"/>
                      <a:pt x="1204760" y="696569"/>
                      <a:pt x="1217155" y="770648"/>
                    </a:cubicBezTo>
                    <a:cubicBezTo>
                      <a:pt x="1213866" y="771982"/>
                      <a:pt x="1210576" y="773315"/>
                      <a:pt x="1207287" y="774649"/>
                    </a:cubicBezTo>
                    <a:cubicBezTo>
                      <a:pt x="1201407" y="769391"/>
                      <a:pt x="1194955" y="764654"/>
                      <a:pt x="1189748" y="758799"/>
                    </a:cubicBezTo>
                    <a:cubicBezTo>
                      <a:pt x="1139977" y="702779"/>
                      <a:pt x="1089177" y="647585"/>
                      <a:pt x="1041349" y="589940"/>
                    </a:cubicBezTo>
                    <a:cubicBezTo>
                      <a:pt x="1019898" y="564083"/>
                      <a:pt x="996530" y="553275"/>
                      <a:pt x="963599" y="556399"/>
                    </a:cubicBezTo>
                    <a:cubicBezTo>
                      <a:pt x="922642" y="560285"/>
                      <a:pt x="881430" y="561479"/>
                      <a:pt x="837095" y="564019"/>
                    </a:cubicBezTo>
                    <a:cubicBezTo>
                      <a:pt x="843610" y="594347"/>
                      <a:pt x="849604" y="623227"/>
                      <a:pt x="856056" y="652018"/>
                    </a:cubicBezTo>
                    <a:cubicBezTo>
                      <a:pt x="862368" y="680135"/>
                      <a:pt x="860259" y="683323"/>
                      <a:pt x="831481" y="684212"/>
                    </a:cubicBezTo>
                    <a:cubicBezTo>
                      <a:pt x="755738" y="686549"/>
                      <a:pt x="679894" y="691857"/>
                      <a:pt x="604278" y="689698"/>
                    </a:cubicBezTo>
                    <a:cubicBezTo>
                      <a:pt x="561428" y="688479"/>
                      <a:pt x="536168" y="707021"/>
                      <a:pt x="517944" y="740079"/>
                    </a:cubicBezTo>
                    <a:cubicBezTo>
                      <a:pt x="470306" y="826465"/>
                      <a:pt x="424103" y="913638"/>
                      <a:pt x="377037" y="1000328"/>
                    </a:cubicBezTo>
                    <a:cubicBezTo>
                      <a:pt x="372516" y="1008672"/>
                      <a:pt x="365925" y="1015885"/>
                      <a:pt x="360286" y="1023632"/>
                    </a:cubicBezTo>
                    <a:cubicBezTo>
                      <a:pt x="357035" y="1022121"/>
                      <a:pt x="353771" y="1020622"/>
                      <a:pt x="350520" y="1019111"/>
                    </a:cubicBezTo>
                    <a:cubicBezTo>
                      <a:pt x="368388" y="914412"/>
                      <a:pt x="386270" y="809701"/>
                      <a:pt x="404596" y="702310"/>
                    </a:cubicBezTo>
                    <a:cubicBezTo>
                      <a:pt x="361416" y="702310"/>
                      <a:pt x="324624" y="701357"/>
                      <a:pt x="287896" y="702513"/>
                    </a:cubicBezTo>
                    <a:cubicBezTo>
                      <a:pt x="218198" y="704697"/>
                      <a:pt x="148539" y="707885"/>
                      <a:pt x="78892" y="711161"/>
                    </a:cubicBezTo>
                    <a:cubicBezTo>
                      <a:pt x="64223" y="711847"/>
                      <a:pt x="57200" y="707491"/>
                      <a:pt x="55346" y="691756"/>
                    </a:cubicBezTo>
                    <a:cubicBezTo>
                      <a:pt x="49733" y="644169"/>
                      <a:pt x="42379" y="596785"/>
                      <a:pt x="36220" y="549249"/>
                    </a:cubicBezTo>
                    <a:cubicBezTo>
                      <a:pt x="27660" y="483082"/>
                      <a:pt x="19481" y="416877"/>
                      <a:pt x="11328" y="350659"/>
                    </a:cubicBezTo>
                    <a:cubicBezTo>
                      <a:pt x="7391" y="318592"/>
                      <a:pt x="3911" y="286473"/>
                      <a:pt x="0" y="252374"/>
                    </a:cubicBezTo>
                    <a:cubicBezTo>
                      <a:pt x="16979" y="250190"/>
                      <a:pt x="32905" y="247053"/>
                      <a:pt x="48958" y="246240"/>
                    </a:cubicBezTo>
                    <a:cubicBezTo>
                      <a:pt x="161442" y="240550"/>
                      <a:pt x="273964" y="235610"/>
                      <a:pt x="386448" y="229857"/>
                    </a:cubicBezTo>
                    <a:cubicBezTo>
                      <a:pt x="441363" y="227050"/>
                      <a:pt x="496227" y="223075"/>
                      <a:pt x="551091" y="219455"/>
                    </a:cubicBezTo>
                    <a:cubicBezTo>
                      <a:pt x="561975" y="218744"/>
                      <a:pt x="575081" y="220179"/>
                      <a:pt x="574065" y="202869"/>
                    </a:cubicBezTo>
                    <a:cubicBezTo>
                      <a:pt x="570433" y="140665"/>
                      <a:pt x="566712" y="78460"/>
                      <a:pt x="562787" y="12395"/>
                    </a:cubicBezTo>
                    <a:cubicBezTo>
                      <a:pt x="854265" y="0"/>
                      <a:pt x="1147838" y="6286"/>
                      <a:pt x="1445006" y="17995"/>
                    </a:cubicBezTo>
                    <a:cubicBezTo>
                      <a:pt x="1427429" y="34391"/>
                      <a:pt x="1414005" y="36169"/>
                      <a:pt x="1391132" y="31889"/>
                    </a:cubicBezTo>
                    <a:cubicBezTo>
                      <a:pt x="1369402" y="27813"/>
                      <a:pt x="1347241" y="23914"/>
                      <a:pt x="1325245" y="23710"/>
                    </a:cubicBezTo>
                    <a:cubicBezTo>
                      <a:pt x="1099439" y="21602"/>
                      <a:pt x="873645" y="20078"/>
                      <a:pt x="647839" y="18961"/>
                    </a:cubicBezTo>
                    <a:cubicBezTo>
                      <a:pt x="625690" y="18859"/>
                      <a:pt x="603516" y="22555"/>
                      <a:pt x="578116" y="24777"/>
                    </a:cubicBezTo>
                    <a:cubicBezTo>
                      <a:pt x="589305" y="203441"/>
                      <a:pt x="600456" y="381368"/>
                      <a:pt x="611644" y="559968"/>
                    </a:cubicBezTo>
                    <a:cubicBezTo>
                      <a:pt x="681520" y="555586"/>
                      <a:pt x="749820" y="550697"/>
                      <a:pt x="818184" y="547204"/>
                    </a:cubicBezTo>
                    <a:cubicBezTo>
                      <a:pt x="880935" y="544004"/>
                      <a:pt x="943749" y="541527"/>
                      <a:pt x="1006551" y="540816"/>
                    </a:cubicBezTo>
                    <a:cubicBezTo>
                      <a:pt x="1016050" y="540715"/>
                      <a:pt x="1027557" y="550227"/>
                      <a:pt x="1034935" y="558241"/>
                    </a:cubicBezTo>
                    <a:cubicBezTo>
                      <a:pt x="1085519" y="613181"/>
                      <a:pt x="1135252" y="668909"/>
                      <a:pt x="1189748" y="722871"/>
                    </a:cubicBezTo>
                    <a:cubicBezTo>
                      <a:pt x="1179931" y="659739"/>
                      <a:pt x="1170101" y="596607"/>
                      <a:pt x="1160030" y="531787"/>
                    </a:cubicBezTo>
                    <a:cubicBezTo>
                      <a:pt x="1254709" y="526110"/>
                      <a:pt x="1344447" y="520725"/>
                      <a:pt x="1434998" y="515289"/>
                    </a:cubicBezTo>
                    <a:cubicBezTo>
                      <a:pt x="1426959" y="354799"/>
                      <a:pt x="1419072" y="197332"/>
                      <a:pt x="1411173" y="39877"/>
                    </a:cubicBezTo>
                    <a:cubicBezTo>
                      <a:pt x="1435773" y="58458"/>
                      <a:pt x="1467789" y="517893"/>
                      <a:pt x="1456461" y="538467"/>
                    </a:cubicBezTo>
                    <a:cubicBezTo>
                      <a:pt x="1430667" y="537667"/>
                      <a:pt x="1407477" y="535520"/>
                      <a:pt x="1384414" y="536498"/>
                    </a:cubicBezTo>
                    <a:cubicBezTo>
                      <a:pt x="1316558" y="539343"/>
                      <a:pt x="1248752" y="543433"/>
                      <a:pt x="1179741" y="54710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37" name="Free Form 8">
                <a:extLst>
                  <a:ext uri="{FF2B5EF4-FFF2-40B4-BE49-F238E27FC236}">
                    <a16:creationId xmlns:a16="http://schemas.microsoft.com/office/drawing/2014/main" id="{B8FC0208-AD35-C54B-D1C4-070E1F92BA76}"/>
                  </a:ext>
                </a:extLst>
              </p:cNvPr>
              <p:cNvSpPr/>
              <p:nvPr/>
            </p:nvSpPr>
            <p:spPr>
              <a:xfrm>
                <a:off x="9108302" y="4156486"/>
                <a:ext cx="889483" cy="825335"/>
              </a:xfrm>
              <a:custGeom>
                <a:avLst/>
                <a:gdLst/>
                <a:ahLst/>
                <a:cxnLst/>
                <a:rect l="0" t="0" r="0" b="0"/>
                <a:pathLst>
                  <a:path w="889482" h="825334">
                    <a:moveTo>
                      <a:pt x="586955" y="334517"/>
                    </a:moveTo>
                    <a:cubicBezTo>
                      <a:pt x="579589" y="350024"/>
                      <a:pt x="573785" y="362432"/>
                      <a:pt x="567829" y="374764"/>
                    </a:cubicBezTo>
                    <a:cubicBezTo>
                      <a:pt x="541527" y="429183"/>
                      <a:pt x="498513" y="455650"/>
                      <a:pt x="437743" y="452831"/>
                    </a:cubicBezTo>
                    <a:cubicBezTo>
                      <a:pt x="434098" y="452666"/>
                      <a:pt x="429907" y="454431"/>
                      <a:pt x="426656" y="456425"/>
                    </a:cubicBezTo>
                    <a:cubicBezTo>
                      <a:pt x="404355" y="470128"/>
                      <a:pt x="382231" y="484123"/>
                      <a:pt x="355333" y="500989"/>
                    </a:cubicBezTo>
                    <a:cubicBezTo>
                      <a:pt x="361048" y="528815"/>
                      <a:pt x="367372" y="562140"/>
                      <a:pt x="374827" y="595210"/>
                    </a:cubicBezTo>
                    <a:cubicBezTo>
                      <a:pt x="385572" y="642874"/>
                      <a:pt x="397624" y="690232"/>
                      <a:pt x="407974" y="737971"/>
                    </a:cubicBezTo>
                    <a:cubicBezTo>
                      <a:pt x="410425" y="749249"/>
                      <a:pt x="408343" y="761504"/>
                      <a:pt x="408343" y="777341"/>
                    </a:cubicBezTo>
                    <a:cubicBezTo>
                      <a:pt x="372948" y="774458"/>
                      <a:pt x="340804" y="771550"/>
                      <a:pt x="308622" y="769289"/>
                    </a:cubicBezTo>
                    <a:cubicBezTo>
                      <a:pt x="240017" y="764463"/>
                      <a:pt x="171450" y="758634"/>
                      <a:pt x="102755" y="755802"/>
                    </a:cubicBezTo>
                    <a:cubicBezTo>
                      <a:pt x="57950" y="753960"/>
                      <a:pt x="58204" y="756043"/>
                      <a:pt x="62903" y="710603"/>
                    </a:cubicBezTo>
                    <a:cubicBezTo>
                      <a:pt x="69811" y="644016"/>
                      <a:pt x="76174" y="577367"/>
                      <a:pt x="83184" y="506590"/>
                    </a:cubicBezTo>
                    <a:cubicBezTo>
                      <a:pt x="105143" y="520852"/>
                      <a:pt x="123545" y="536041"/>
                      <a:pt x="144500" y="545630"/>
                    </a:cubicBezTo>
                    <a:cubicBezTo>
                      <a:pt x="176326" y="560196"/>
                      <a:pt x="209016" y="564934"/>
                      <a:pt x="242658" y="545718"/>
                    </a:cubicBezTo>
                    <a:cubicBezTo>
                      <a:pt x="295186" y="515734"/>
                      <a:pt x="353034" y="493394"/>
                      <a:pt x="400824" y="457453"/>
                    </a:cubicBezTo>
                    <a:cubicBezTo>
                      <a:pt x="430123" y="435419"/>
                      <a:pt x="461772" y="425945"/>
                      <a:pt x="492848" y="412051"/>
                    </a:cubicBezTo>
                    <a:cubicBezTo>
                      <a:pt x="534136" y="393598"/>
                      <a:pt x="546188" y="354037"/>
                      <a:pt x="568375" y="315683"/>
                    </a:cubicBezTo>
                    <a:cubicBezTo>
                      <a:pt x="551827" y="312369"/>
                      <a:pt x="538632" y="306831"/>
                      <a:pt x="525932" y="307784"/>
                    </a:cubicBezTo>
                    <a:cubicBezTo>
                      <a:pt x="500976" y="309664"/>
                      <a:pt x="486994" y="298272"/>
                      <a:pt x="473748" y="278739"/>
                    </a:cubicBezTo>
                    <a:cubicBezTo>
                      <a:pt x="459905" y="258330"/>
                      <a:pt x="441591" y="240957"/>
                      <a:pt x="421462" y="217931"/>
                    </a:cubicBezTo>
                    <a:cubicBezTo>
                      <a:pt x="415340" y="233718"/>
                      <a:pt x="407682" y="248221"/>
                      <a:pt x="404075" y="263664"/>
                    </a:cubicBezTo>
                    <a:cubicBezTo>
                      <a:pt x="390461" y="322046"/>
                      <a:pt x="376326" y="379628"/>
                      <a:pt x="347916" y="433603"/>
                    </a:cubicBezTo>
                    <a:cubicBezTo>
                      <a:pt x="313486" y="499008"/>
                      <a:pt x="256539" y="526783"/>
                      <a:pt x="188785" y="539038"/>
                    </a:cubicBezTo>
                    <a:cubicBezTo>
                      <a:pt x="163982" y="543521"/>
                      <a:pt x="140931" y="535851"/>
                      <a:pt x="122834" y="516864"/>
                    </a:cubicBezTo>
                    <a:cubicBezTo>
                      <a:pt x="103263" y="496328"/>
                      <a:pt x="80657" y="477837"/>
                      <a:pt x="64985" y="454672"/>
                    </a:cubicBezTo>
                    <a:cubicBezTo>
                      <a:pt x="51663" y="434987"/>
                      <a:pt x="43929" y="410514"/>
                      <a:pt x="37947" y="387083"/>
                    </a:cubicBezTo>
                    <a:cubicBezTo>
                      <a:pt x="27711" y="347002"/>
                      <a:pt x="19164" y="306323"/>
                      <a:pt x="13195" y="265417"/>
                    </a:cubicBezTo>
                    <a:cubicBezTo>
                      <a:pt x="10439" y="246532"/>
                      <a:pt x="0" y="224066"/>
                      <a:pt x="27889" y="209041"/>
                    </a:cubicBezTo>
                    <a:cubicBezTo>
                      <a:pt x="36817" y="204228"/>
                      <a:pt x="36639" y="182498"/>
                      <a:pt x="41744" y="164553"/>
                    </a:cubicBezTo>
                    <a:cubicBezTo>
                      <a:pt x="52692" y="161607"/>
                      <a:pt x="67246" y="156413"/>
                      <a:pt x="82257" y="153885"/>
                    </a:cubicBezTo>
                    <a:cubicBezTo>
                      <a:pt x="119659" y="147586"/>
                      <a:pt x="137883" y="118186"/>
                      <a:pt x="157797" y="91630"/>
                    </a:cubicBezTo>
                    <a:cubicBezTo>
                      <a:pt x="172516" y="71983"/>
                      <a:pt x="183311" y="58864"/>
                      <a:pt x="207937" y="81940"/>
                    </a:cubicBezTo>
                    <a:cubicBezTo>
                      <a:pt x="226656" y="99491"/>
                      <a:pt x="268414" y="85775"/>
                      <a:pt x="281317" y="60629"/>
                    </a:cubicBezTo>
                    <a:cubicBezTo>
                      <a:pt x="305866" y="12814"/>
                      <a:pt x="347306" y="0"/>
                      <a:pt x="398894" y="6680"/>
                    </a:cubicBezTo>
                    <a:cubicBezTo>
                      <a:pt x="391477" y="9715"/>
                      <a:pt x="384162" y="15087"/>
                      <a:pt x="376618" y="15430"/>
                    </a:cubicBezTo>
                    <a:cubicBezTo>
                      <a:pt x="317512" y="18097"/>
                      <a:pt x="289801" y="56667"/>
                      <a:pt x="272173" y="106210"/>
                    </a:cubicBezTo>
                    <a:cubicBezTo>
                      <a:pt x="269798" y="112864"/>
                      <a:pt x="273900" y="121831"/>
                      <a:pt x="275094" y="130340"/>
                    </a:cubicBezTo>
                    <a:cubicBezTo>
                      <a:pt x="315607" y="112623"/>
                      <a:pt x="341731" y="73647"/>
                      <a:pt x="388493" y="71297"/>
                    </a:cubicBezTo>
                    <a:cubicBezTo>
                      <a:pt x="379666" y="79667"/>
                      <a:pt x="370801" y="87998"/>
                      <a:pt x="362000" y="96392"/>
                    </a:cubicBezTo>
                    <a:cubicBezTo>
                      <a:pt x="333946" y="123126"/>
                      <a:pt x="327075" y="156844"/>
                      <a:pt x="332346" y="193332"/>
                    </a:cubicBezTo>
                    <a:cubicBezTo>
                      <a:pt x="333349" y="200291"/>
                      <a:pt x="342798" y="210451"/>
                      <a:pt x="349224" y="211150"/>
                    </a:cubicBezTo>
                    <a:cubicBezTo>
                      <a:pt x="358355" y="212153"/>
                      <a:pt x="371728" y="208648"/>
                      <a:pt x="377291" y="202018"/>
                    </a:cubicBezTo>
                    <a:cubicBezTo>
                      <a:pt x="398259" y="177114"/>
                      <a:pt x="416559" y="149974"/>
                      <a:pt x="436460" y="124142"/>
                    </a:cubicBezTo>
                    <a:cubicBezTo>
                      <a:pt x="440131" y="119379"/>
                      <a:pt x="446595" y="116789"/>
                      <a:pt x="451777" y="113207"/>
                    </a:cubicBezTo>
                    <a:cubicBezTo>
                      <a:pt x="453504" y="114947"/>
                      <a:pt x="455231" y="116700"/>
                      <a:pt x="456958" y="118440"/>
                    </a:cubicBezTo>
                    <a:cubicBezTo>
                      <a:pt x="449211" y="131203"/>
                      <a:pt x="441464" y="143967"/>
                      <a:pt x="435825" y="153250"/>
                    </a:cubicBezTo>
                    <a:cubicBezTo>
                      <a:pt x="443115" y="162153"/>
                      <a:pt x="452551" y="168643"/>
                      <a:pt x="454558" y="176923"/>
                    </a:cubicBezTo>
                    <a:cubicBezTo>
                      <a:pt x="468071" y="232740"/>
                      <a:pt x="474649" y="241947"/>
                      <a:pt x="527342" y="247662"/>
                    </a:cubicBezTo>
                    <a:cubicBezTo>
                      <a:pt x="551916" y="250329"/>
                      <a:pt x="566623" y="262483"/>
                      <a:pt x="579780" y="280022"/>
                    </a:cubicBezTo>
                    <a:cubicBezTo>
                      <a:pt x="686396" y="422160"/>
                      <a:pt x="774674" y="575589"/>
                      <a:pt x="857059" y="732535"/>
                    </a:cubicBezTo>
                    <a:cubicBezTo>
                      <a:pt x="869772" y="756729"/>
                      <a:pt x="877862" y="783374"/>
                      <a:pt x="887856" y="808964"/>
                    </a:cubicBezTo>
                    <a:cubicBezTo>
                      <a:pt x="889304" y="812672"/>
                      <a:pt x="889482" y="816889"/>
                      <a:pt x="885291" y="825334"/>
                    </a:cubicBezTo>
                    <a:cubicBezTo>
                      <a:pt x="875169" y="816241"/>
                      <a:pt x="861466" y="809015"/>
                      <a:pt x="855560" y="797712"/>
                    </a:cubicBezTo>
                    <a:cubicBezTo>
                      <a:pt x="831430" y="751560"/>
                      <a:pt x="812660" y="702436"/>
                      <a:pt x="786447" y="657593"/>
                    </a:cubicBezTo>
                    <a:cubicBezTo>
                      <a:pt x="726998" y="555904"/>
                      <a:pt x="664349" y="456069"/>
                      <a:pt x="602856" y="355574"/>
                    </a:cubicBezTo>
                    <a:cubicBezTo>
                      <a:pt x="598868" y="349059"/>
                      <a:pt x="593636" y="343293"/>
                      <a:pt x="586955" y="334517"/>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38" name="Free Form 9">
                <a:extLst>
                  <a:ext uri="{FF2B5EF4-FFF2-40B4-BE49-F238E27FC236}">
                    <a16:creationId xmlns:a16="http://schemas.microsoft.com/office/drawing/2014/main" id="{82EB55B0-5D40-EAD3-98A1-2F816D2B2169}"/>
                  </a:ext>
                </a:extLst>
              </p:cNvPr>
              <p:cNvSpPr/>
              <p:nvPr/>
            </p:nvSpPr>
            <p:spPr>
              <a:xfrm>
                <a:off x="9518735" y="3967302"/>
                <a:ext cx="966266" cy="1361262"/>
              </a:xfrm>
              <a:custGeom>
                <a:avLst/>
                <a:gdLst/>
                <a:ahLst/>
                <a:cxnLst/>
                <a:rect l="0" t="0" r="0" b="0"/>
                <a:pathLst>
                  <a:path w="966266" h="1361262">
                    <a:moveTo>
                      <a:pt x="951141" y="1199984"/>
                    </a:moveTo>
                    <a:cubicBezTo>
                      <a:pt x="885621" y="1126109"/>
                      <a:pt x="825233" y="1056703"/>
                      <a:pt x="763409" y="988593"/>
                    </a:cubicBezTo>
                    <a:cubicBezTo>
                      <a:pt x="644766" y="857885"/>
                      <a:pt x="525513" y="727710"/>
                      <a:pt x="406031" y="597750"/>
                    </a:cubicBezTo>
                    <a:cubicBezTo>
                      <a:pt x="375132" y="564146"/>
                      <a:pt x="345097" y="528967"/>
                      <a:pt x="310007" y="500189"/>
                    </a:cubicBezTo>
                    <a:cubicBezTo>
                      <a:pt x="254241" y="454456"/>
                      <a:pt x="215849" y="396963"/>
                      <a:pt x="185242" y="333654"/>
                    </a:cubicBezTo>
                    <a:cubicBezTo>
                      <a:pt x="161772" y="285089"/>
                      <a:pt x="134454" y="244894"/>
                      <a:pt x="75742" y="234238"/>
                    </a:cubicBezTo>
                    <a:cubicBezTo>
                      <a:pt x="52133" y="229958"/>
                      <a:pt x="30441" y="214642"/>
                      <a:pt x="8216" y="203631"/>
                    </a:cubicBezTo>
                    <a:cubicBezTo>
                      <a:pt x="4356" y="201714"/>
                      <a:pt x="139" y="196303"/>
                      <a:pt x="63" y="192405"/>
                    </a:cubicBezTo>
                    <a:cubicBezTo>
                      <a:pt x="0" y="189687"/>
                      <a:pt x="6667" y="184505"/>
                      <a:pt x="10363" y="184467"/>
                    </a:cubicBezTo>
                    <a:cubicBezTo>
                      <a:pt x="19583" y="184378"/>
                      <a:pt x="29794" y="184492"/>
                      <a:pt x="37871" y="188264"/>
                    </a:cubicBezTo>
                    <a:cubicBezTo>
                      <a:pt x="70205" y="203339"/>
                      <a:pt x="102273" y="219113"/>
                      <a:pt x="133578" y="236220"/>
                    </a:cubicBezTo>
                    <a:cubicBezTo>
                      <a:pt x="144170" y="242011"/>
                      <a:pt x="154609" y="250977"/>
                      <a:pt x="160985" y="261099"/>
                    </a:cubicBezTo>
                    <a:cubicBezTo>
                      <a:pt x="189852" y="306832"/>
                      <a:pt x="217170" y="353542"/>
                      <a:pt x="245224" y="399783"/>
                    </a:cubicBezTo>
                    <a:cubicBezTo>
                      <a:pt x="250977" y="409244"/>
                      <a:pt x="257543" y="418223"/>
                      <a:pt x="263639" y="427291"/>
                    </a:cubicBezTo>
                    <a:cubicBezTo>
                      <a:pt x="311569" y="400507"/>
                      <a:pt x="315849" y="370179"/>
                      <a:pt x="307111" y="333971"/>
                    </a:cubicBezTo>
                    <a:cubicBezTo>
                      <a:pt x="296024" y="288048"/>
                      <a:pt x="274015" y="246392"/>
                      <a:pt x="215531" y="239737"/>
                    </a:cubicBezTo>
                    <a:cubicBezTo>
                      <a:pt x="210934" y="199720"/>
                      <a:pt x="208025" y="159512"/>
                      <a:pt x="201066" y="120015"/>
                    </a:cubicBezTo>
                    <a:cubicBezTo>
                      <a:pt x="197434" y="99377"/>
                      <a:pt x="187617" y="79578"/>
                      <a:pt x="178892" y="60159"/>
                    </a:cubicBezTo>
                    <a:cubicBezTo>
                      <a:pt x="170688" y="41897"/>
                      <a:pt x="156527" y="30861"/>
                      <a:pt x="135267" y="28473"/>
                    </a:cubicBezTo>
                    <a:cubicBezTo>
                      <a:pt x="125437" y="27368"/>
                      <a:pt x="116217" y="20840"/>
                      <a:pt x="102438" y="14922"/>
                    </a:cubicBezTo>
                    <a:cubicBezTo>
                      <a:pt x="152120" y="0"/>
                      <a:pt x="174307" y="7442"/>
                      <a:pt x="202514" y="41186"/>
                    </a:cubicBezTo>
                    <a:cubicBezTo>
                      <a:pt x="241249" y="87541"/>
                      <a:pt x="246062" y="143001"/>
                      <a:pt x="245960" y="199415"/>
                    </a:cubicBezTo>
                    <a:cubicBezTo>
                      <a:pt x="245922" y="215811"/>
                      <a:pt x="248793" y="224637"/>
                      <a:pt x="264147" y="233400"/>
                    </a:cubicBezTo>
                    <a:cubicBezTo>
                      <a:pt x="314896" y="262369"/>
                      <a:pt x="343166" y="350037"/>
                      <a:pt x="318960" y="403174"/>
                    </a:cubicBezTo>
                    <a:cubicBezTo>
                      <a:pt x="311467" y="419608"/>
                      <a:pt x="296786" y="432777"/>
                      <a:pt x="283959" y="449262"/>
                    </a:cubicBezTo>
                    <a:cubicBezTo>
                      <a:pt x="295833" y="460451"/>
                      <a:pt x="309562" y="472122"/>
                      <a:pt x="321856" y="485165"/>
                    </a:cubicBezTo>
                    <a:cubicBezTo>
                      <a:pt x="394487" y="562254"/>
                      <a:pt x="466318" y="640092"/>
                      <a:pt x="539305" y="716838"/>
                    </a:cubicBezTo>
                    <a:cubicBezTo>
                      <a:pt x="622426" y="804240"/>
                      <a:pt x="707009" y="890270"/>
                      <a:pt x="789952" y="977861"/>
                    </a:cubicBezTo>
                    <a:cubicBezTo>
                      <a:pt x="842670" y="1033526"/>
                      <a:pt x="894397" y="1090206"/>
                      <a:pt x="944613" y="1148118"/>
                    </a:cubicBezTo>
                    <a:cubicBezTo>
                      <a:pt x="955878" y="1161110"/>
                      <a:pt x="960120" y="1180858"/>
                      <a:pt x="965022" y="1198219"/>
                    </a:cubicBezTo>
                    <a:cubicBezTo>
                      <a:pt x="966266" y="1202651"/>
                      <a:pt x="958964" y="1212583"/>
                      <a:pt x="953325" y="1215288"/>
                    </a:cubicBezTo>
                    <a:cubicBezTo>
                      <a:pt x="933348" y="1224889"/>
                      <a:pt x="912749" y="1233500"/>
                      <a:pt x="891743" y="1240637"/>
                    </a:cubicBezTo>
                    <a:cubicBezTo>
                      <a:pt x="790409" y="1275054"/>
                      <a:pt x="688809" y="1308735"/>
                      <a:pt x="587451" y="1343075"/>
                    </a:cubicBezTo>
                    <a:cubicBezTo>
                      <a:pt x="575259" y="1347216"/>
                      <a:pt x="563918" y="1353832"/>
                      <a:pt x="547992" y="1361262"/>
                    </a:cubicBezTo>
                    <a:cubicBezTo>
                      <a:pt x="549097" y="1345793"/>
                      <a:pt x="549871" y="1335074"/>
                      <a:pt x="550392" y="1327746"/>
                    </a:cubicBezTo>
                    <a:cubicBezTo>
                      <a:pt x="688022" y="1297952"/>
                      <a:pt x="814743" y="1243901"/>
                      <a:pt x="951141" y="1199984"/>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39" name="Free Form 10">
                <a:extLst>
                  <a:ext uri="{FF2B5EF4-FFF2-40B4-BE49-F238E27FC236}">
                    <a16:creationId xmlns:a16="http://schemas.microsoft.com/office/drawing/2014/main" id="{1E8C9FAB-D8B5-B564-ADDC-5957CEE77335}"/>
                  </a:ext>
                </a:extLst>
              </p:cNvPr>
              <p:cNvSpPr/>
              <p:nvPr/>
            </p:nvSpPr>
            <p:spPr>
              <a:xfrm>
                <a:off x="8691120" y="3986891"/>
                <a:ext cx="443281" cy="675742"/>
              </a:xfrm>
              <a:custGeom>
                <a:avLst/>
                <a:gdLst/>
                <a:ahLst/>
                <a:cxnLst/>
                <a:rect l="0" t="0" r="0" b="0"/>
                <a:pathLst>
                  <a:path w="443280" h="675741">
                    <a:moveTo>
                      <a:pt x="167728" y="2286"/>
                    </a:moveTo>
                    <a:cubicBezTo>
                      <a:pt x="166306" y="21704"/>
                      <a:pt x="167487" y="41833"/>
                      <a:pt x="162496" y="60299"/>
                    </a:cubicBezTo>
                    <a:cubicBezTo>
                      <a:pt x="159321" y="72072"/>
                      <a:pt x="148780" y="83820"/>
                      <a:pt x="138455" y="91376"/>
                    </a:cubicBezTo>
                    <a:cubicBezTo>
                      <a:pt x="84467" y="130860"/>
                      <a:pt x="37325" y="175526"/>
                      <a:pt x="26936" y="245389"/>
                    </a:cubicBezTo>
                    <a:cubicBezTo>
                      <a:pt x="18364" y="303034"/>
                      <a:pt x="21323" y="360095"/>
                      <a:pt x="69265" y="402056"/>
                    </a:cubicBezTo>
                    <a:cubicBezTo>
                      <a:pt x="84277" y="415188"/>
                      <a:pt x="106349" y="420522"/>
                      <a:pt x="125577" y="428510"/>
                    </a:cubicBezTo>
                    <a:cubicBezTo>
                      <a:pt x="150596" y="438899"/>
                      <a:pt x="177101" y="446252"/>
                      <a:pt x="200964" y="458736"/>
                    </a:cubicBezTo>
                    <a:cubicBezTo>
                      <a:pt x="236829" y="477481"/>
                      <a:pt x="252602" y="511009"/>
                      <a:pt x="262420" y="549287"/>
                    </a:cubicBezTo>
                    <a:cubicBezTo>
                      <a:pt x="281228" y="622553"/>
                      <a:pt x="326682" y="647814"/>
                      <a:pt x="399262" y="629577"/>
                    </a:cubicBezTo>
                    <a:cubicBezTo>
                      <a:pt x="413054" y="626110"/>
                      <a:pt x="428091" y="627570"/>
                      <a:pt x="443280" y="626719"/>
                    </a:cubicBezTo>
                    <a:cubicBezTo>
                      <a:pt x="442798" y="632942"/>
                      <a:pt x="443204" y="637438"/>
                      <a:pt x="442328" y="637705"/>
                    </a:cubicBezTo>
                    <a:cubicBezTo>
                      <a:pt x="402412" y="649693"/>
                      <a:pt x="366255" y="675741"/>
                      <a:pt x="319658" y="658926"/>
                    </a:cubicBezTo>
                    <a:cubicBezTo>
                      <a:pt x="264871" y="639165"/>
                      <a:pt x="240029" y="600417"/>
                      <a:pt x="231876" y="545922"/>
                    </a:cubicBezTo>
                    <a:cubicBezTo>
                      <a:pt x="229057" y="527050"/>
                      <a:pt x="228257" y="501764"/>
                      <a:pt x="216230" y="491655"/>
                    </a:cubicBezTo>
                    <a:cubicBezTo>
                      <a:pt x="192100" y="471398"/>
                      <a:pt x="162369" y="451891"/>
                      <a:pt x="132245" y="446125"/>
                    </a:cubicBezTo>
                    <a:cubicBezTo>
                      <a:pt x="90068" y="438048"/>
                      <a:pt x="54508" y="425640"/>
                      <a:pt x="31800" y="388226"/>
                    </a:cubicBezTo>
                    <a:cubicBezTo>
                      <a:pt x="6400" y="346354"/>
                      <a:pt x="0" y="300799"/>
                      <a:pt x="6451" y="252323"/>
                    </a:cubicBezTo>
                    <a:cubicBezTo>
                      <a:pt x="16687" y="175298"/>
                      <a:pt x="62534" y="123456"/>
                      <a:pt x="123748" y="82245"/>
                    </a:cubicBezTo>
                    <a:cubicBezTo>
                      <a:pt x="139928" y="71348"/>
                      <a:pt x="149313" y="59575"/>
                      <a:pt x="149517" y="38608"/>
                    </a:cubicBezTo>
                    <a:cubicBezTo>
                      <a:pt x="149631" y="25692"/>
                      <a:pt x="158127" y="12865"/>
                      <a:pt x="162864" y="0"/>
                    </a:cubicBezTo>
                    <a:cubicBezTo>
                      <a:pt x="164490" y="762"/>
                      <a:pt x="166103" y="1524"/>
                      <a:pt x="167728" y="228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1" name="Free Form 11">
                <a:extLst>
                  <a:ext uri="{FF2B5EF4-FFF2-40B4-BE49-F238E27FC236}">
                    <a16:creationId xmlns:a16="http://schemas.microsoft.com/office/drawing/2014/main" id="{19C790DF-A7CF-CB30-CD58-A7A1E20A830B}"/>
                  </a:ext>
                </a:extLst>
              </p:cNvPr>
              <p:cNvSpPr/>
              <p:nvPr/>
            </p:nvSpPr>
            <p:spPr>
              <a:xfrm>
                <a:off x="8877776" y="3759565"/>
                <a:ext cx="454990" cy="196253"/>
              </a:xfrm>
              <a:custGeom>
                <a:avLst/>
                <a:gdLst/>
                <a:ahLst/>
                <a:cxnLst/>
                <a:rect l="0" t="0" r="0" b="0"/>
                <a:pathLst>
                  <a:path w="454990" h="196253">
                    <a:moveTo>
                      <a:pt x="0" y="196253"/>
                    </a:moveTo>
                    <a:cubicBezTo>
                      <a:pt x="2755" y="134810"/>
                      <a:pt x="64249" y="87972"/>
                      <a:pt x="118630" y="107111"/>
                    </a:cubicBezTo>
                    <a:cubicBezTo>
                      <a:pt x="144830" y="116344"/>
                      <a:pt x="162280" y="109969"/>
                      <a:pt x="180568" y="93967"/>
                    </a:cubicBezTo>
                    <a:cubicBezTo>
                      <a:pt x="198666" y="78143"/>
                      <a:pt x="216420" y="61810"/>
                      <a:pt x="235457" y="47180"/>
                    </a:cubicBezTo>
                    <a:cubicBezTo>
                      <a:pt x="296875" y="0"/>
                      <a:pt x="374332" y="9931"/>
                      <a:pt x="423227" y="69786"/>
                    </a:cubicBezTo>
                    <a:cubicBezTo>
                      <a:pt x="432155" y="80708"/>
                      <a:pt x="443928" y="89319"/>
                      <a:pt x="454990" y="99567"/>
                    </a:cubicBezTo>
                    <a:cubicBezTo>
                      <a:pt x="438759" y="122694"/>
                      <a:pt x="418134" y="124866"/>
                      <a:pt x="401815" y="98793"/>
                    </a:cubicBezTo>
                    <a:cubicBezTo>
                      <a:pt x="355638" y="25006"/>
                      <a:pt x="268185" y="23533"/>
                      <a:pt x="214490" y="84340"/>
                    </a:cubicBezTo>
                    <a:cubicBezTo>
                      <a:pt x="197065" y="104063"/>
                      <a:pt x="179565" y="123913"/>
                      <a:pt x="160197" y="141630"/>
                    </a:cubicBezTo>
                    <a:cubicBezTo>
                      <a:pt x="154673" y="146684"/>
                      <a:pt x="140373" y="148399"/>
                      <a:pt x="133642" y="144881"/>
                    </a:cubicBezTo>
                    <a:cubicBezTo>
                      <a:pt x="76784" y="115176"/>
                      <a:pt x="41579" y="124726"/>
                      <a:pt x="10820" y="179984"/>
                    </a:cubicBezTo>
                    <a:cubicBezTo>
                      <a:pt x="8051" y="184975"/>
                      <a:pt x="4495" y="189534"/>
                      <a:pt x="0" y="19625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2" name="Free Form 12">
                <a:extLst>
                  <a:ext uri="{FF2B5EF4-FFF2-40B4-BE49-F238E27FC236}">
                    <a16:creationId xmlns:a16="http://schemas.microsoft.com/office/drawing/2014/main" id="{6F72463B-E2EB-724A-4436-1501E852FCD2}"/>
                  </a:ext>
                </a:extLst>
              </p:cNvPr>
              <p:cNvSpPr/>
              <p:nvPr/>
            </p:nvSpPr>
            <p:spPr>
              <a:xfrm>
                <a:off x="9371582" y="3793511"/>
                <a:ext cx="256591" cy="161328"/>
              </a:xfrm>
              <a:custGeom>
                <a:avLst/>
                <a:gdLst/>
                <a:ahLst/>
                <a:cxnLst/>
                <a:rect l="0" t="0" r="0" b="0"/>
                <a:pathLst>
                  <a:path w="256590" h="161328">
                    <a:moveTo>
                      <a:pt x="0" y="74269"/>
                    </a:moveTo>
                    <a:cubicBezTo>
                      <a:pt x="8750" y="45681"/>
                      <a:pt x="23710" y="24079"/>
                      <a:pt x="48272" y="18224"/>
                    </a:cubicBezTo>
                    <a:cubicBezTo>
                      <a:pt x="84289" y="9639"/>
                      <a:pt x="123101" y="0"/>
                      <a:pt x="158648" y="5143"/>
                    </a:cubicBezTo>
                    <a:cubicBezTo>
                      <a:pt x="215430" y="13373"/>
                      <a:pt x="256590" y="74663"/>
                      <a:pt x="253072" y="132994"/>
                    </a:cubicBezTo>
                    <a:cubicBezTo>
                      <a:pt x="252488" y="142722"/>
                      <a:pt x="242430" y="151892"/>
                      <a:pt x="236753" y="161328"/>
                    </a:cubicBezTo>
                    <a:cubicBezTo>
                      <a:pt x="229603" y="153708"/>
                      <a:pt x="219595" y="147256"/>
                      <a:pt x="215925" y="138239"/>
                    </a:cubicBezTo>
                    <a:cubicBezTo>
                      <a:pt x="209537" y="122529"/>
                      <a:pt x="208267" y="104813"/>
                      <a:pt x="202692" y="88671"/>
                    </a:cubicBezTo>
                    <a:cubicBezTo>
                      <a:pt x="189915" y="51714"/>
                      <a:pt x="159245" y="31597"/>
                      <a:pt x="120167" y="31699"/>
                    </a:cubicBezTo>
                    <a:cubicBezTo>
                      <a:pt x="80556" y="31800"/>
                      <a:pt x="43002" y="36957"/>
                      <a:pt x="13868" y="67779"/>
                    </a:cubicBezTo>
                    <a:cubicBezTo>
                      <a:pt x="11391" y="70396"/>
                      <a:pt x="6921" y="71132"/>
                      <a:pt x="0" y="7426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5" name="Free Form 13">
                <a:extLst>
                  <a:ext uri="{FF2B5EF4-FFF2-40B4-BE49-F238E27FC236}">
                    <a16:creationId xmlns:a16="http://schemas.microsoft.com/office/drawing/2014/main" id="{3B0F66B9-122E-638F-108A-5EC5BBC1B155}"/>
                  </a:ext>
                </a:extLst>
              </p:cNvPr>
              <p:cNvSpPr/>
              <p:nvPr/>
            </p:nvSpPr>
            <p:spPr>
              <a:xfrm>
                <a:off x="8814205" y="5419684"/>
                <a:ext cx="21628" cy="379133"/>
              </a:xfrm>
              <a:custGeom>
                <a:avLst/>
                <a:gdLst/>
                <a:ahLst/>
                <a:cxnLst/>
                <a:rect l="0" t="0" r="0" b="0"/>
                <a:pathLst>
                  <a:path w="21628" h="379133">
                    <a:moveTo>
                      <a:pt x="0" y="374903"/>
                    </a:moveTo>
                    <a:lnTo>
                      <a:pt x="0" y="50"/>
                    </a:lnTo>
                    <a:cubicBezTo>
                      <a:pt x="2933" y="38"/>
                      <a:pt x="5867" y="25"/>
                      <a:pt x="8801" y="0"/>
                    </a:cubicBezTo>
                    <a:cubicBezTo>
                      <a:pt x="10871" y="37922"/>
                      <a:pt x="13665" y="75806"/>
                      <a:pt x="14858" y="113753"/>
                    </a:cubicBezTo>
                    <a:cubicBezTo>
                      <a:pt x="17335" y="192938"/>
                      <a:pt x="18745" y="272161"/>
                      <a:pt x="21132" y="351358"/>
                    </a:cubicBezTo>
                    <a:cubicBezTo>
                      <a:pt x="21628" y="367791"/>
                      <a:pt x="19126" y="379133"/>
                      <a:pt x="0" y="37490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6" name="Free Form 14">
                <a:extLst>
                  <a:ext uri="{FF2B5EF4-FFF2-40B4-BE49-F238E27FC236}">
                    <a16:creationId xmlns:a16="http://schemas.microsoft.com/office/drawing/2014/main" id="{12F0DA0F-4BF6-24DE-488C-D1CD55D950AA}"/>
                  </a:ext>
                </a:extLst>
              </p:cNvPr>
              <p:cNvSpPr/>
              <p:nvPr/>
            </p:nvSpPr>
            <p:spPr>
              <a:xfrm>
                <a:off x="8255836" y="4211501"/>
                <a:ext cx="78004" cy="80493"/>
              </a:xfrm>
              <a:custGeom>
                <a:avLst/>
                <a:gdLst/>
                <a:ahLst/>
                <a:cxnLst/>
                <a:rect l="0" t="0" r="0" b="0"/>
                <a:pathLst>
                  <a:path w="78003" h="80492">
                    <a:moveTo>
                      <a:pt x="47396" y="1625"/>
                    </a:moveTo>
                    <a:cubicBezTo>
                      <a:pt x="69875" y="0"/>
                      <a:pt x="77698" y="11658"/>
                      <a:pt x="77825" y="31318"/>
                    </a:cubicBezTo>
                    <a:cubicBezTo>
                      <a:pt x="78003" y="58585"/>
                      <a:pt x="61061" y="80492"/>
                      <a:pt x="39484" y="80454"/>
                    </a:cubicBezTo>
                    <a:cubicBezTo>
                      <a:pt x="20192" y="80416"/>
                      <a:pt x="25" y="60032"/>
                      <a:pt x="12" y="40551"/>
                    </a:cubicBezTo>
                    <a:cubicBezTo>
                      <a:pt x="0" y="23113"/>
                      <a:pt x="26161" y="2070"/>
                      <a:pt x="47396" y="162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7" name="Free Form 15">
                <a:extLst>
                  <a:ext uri="{FF2B5EF4-FFF2-40B4-BE49-F238E27FC236}">
                    <a16:creationId xmlns:a16="http://schemas.microsoft.com/office/drawing/2014/main" id="{ECC409AF-FBA0-BEF8-3E9F-AA54C0EC3078}"/>
                  </a:ext>
                </a:extLst>
              </p:cNvPr>
              <p:cNvSpPr/>
              <p:nvPr/>
            </p:nvSpPr>
            <p:spPr>
              <a:xfrm>
                <a:off x="8412039" y="4208307"/>
                <a:ext cx="63043" cy="93091"/>
              </a:xfrm>
              <a:custGeom>
                <a:avLst/>
                <a:gdLst/>
                <a:ahLst/>
                <a:cxnLst/>
                <a:rect l="0" t="0" r="0" b="0"/>
                <a:pathLst>
                  <a:path w="63042" h="93090">
                    <a:moveTo>
                      <a:pt x="63042" y="60045"/>
                    </a:moveTo>
                    <a:cubicBezTo>
                      <a:pt x="57670" y="68059"/>
                      <a:pt x="51181" y="80416"/>
                      <a:pt x="41871" y="90043"/>
                    </a:cubicBezTo>
                    <a:cubicBezTo>
                      <a:pt x="38900" y="93090"/>
                      <a:pt x="24333" y="91287"/>
                      <a:pt x="22047" y="87502"/>
                    </a:cubicBezTo>
                    <a:cubicBezTo>
                      <a:pt x="12750" y="72110"/>
                      <a:pt x="508" y="55168"/>
                      <a:pt x="241" y="38620"/>
                    </a:cubicBezTo>
                    <a:cubicBezTo>
                      <a:pt x="0" y="23837"/>
                      <a:pt x="6756" y="0"/>
                      <a:pt x="32575" y="5118"/>
                    </a:cubicBezTo>
                    <a:cubicBezTo>
                      <a:pt x="58953" y="10337"/>
                      <a:pt x="57175" y="34175"/>
                      <a:pt x="63042" y="6004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8" name="Free Form 16">
                <a:extLst>
                  <a:ext uri="{FF2B5EF4-FFF2-40B4-BE49-F238E27FC236}">
                    <a16:creationId xmlns:a16="http://schemas.microsoft.com/office/drawing/2014/main" id="{4FFDC3AC-3366-F23C-5189-DC1E0B519176}"/>
                  </a:ext>
                </a:extLst>
              </p:cNvPr>
              <p:cNvSpPr/>
              <p:nvPr/>
            </p:nvSpPr>
            <p:spPr>
              <a:xfrm>
                <a:off x="8119779" y="4224731"/>
                <a:ext cx="66497" cy="77622"/>
              </a:xfrm>
              <a:custGeom>
                <a:avLst/>
                <a:gdLst/>
                <a:ahLst/>
                <a:cxnLst/>
                <a:rect l="0" t="0" r="0" b="0"/>
                <a:pathLst>
                  <a:path w="66497" h="77622">
                    <a:moveTo>
                      <a:pt x="66357" y="40868"/>
                    </a:moveTo>
                    <a:cubicBezTo>
                      <a:pt x="66497" y="61125"/>
                      <a:pt x="52336" y="77622"/>
                      <a:pt x="34645" y="76720"/>
                    </a:cubicBezTo>
                    <a:cubicBezTo>
                      <a:pt x="12153" y="75565"/>
                      <a:pt x="4508" y="59143"/>
                      <a:pt x="2197" y="40563"/>
                    </a:cubicBezTo>
                    <a:cubicBezTo>
                      <a:pt x="0" y="22847"/>
                      <a:pt x="17030" y="1143"/>
                      <a:pt x="30911" y="635"/>
                    </a:cubicBezTo>
                    <a:cubicBezTo>
                      <a:pt x="48412" y="0"/>
                      <a:pt x="66217" y="20218"/>
                      <a:pt x="66357" y="4086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grpSp>
      </p:grpSp>
      <p:sp>
        <p:nvSpPr>
          <p:cNvPr id="28" name="Graphic 3">
            <a:extLst>
              <a:ext uri="{FF2B5EF4-FFF2-40B4-BE49-F238E27FC236}">
                <a16:creationId xmlns:a16="http://schemas.microsoft.com/office/drawing/2014/main" id="{A24BABDA-A338-896A-873A-85260422E112}"/>
              </a:ext>
            </a:extLst>
          </p:cNvPr>
          <p:cNvSpPr/>
          <p:nvPr/>
        </p:nvSpPr>
        <p:spPr>
          <a:xfrm rot="16200000">
            <a:off x="11663941" y="5985217"/>
            <a:ext cx="450341" cy="11470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accent2"/>
          </a:solidFill>
          <a:ln w="45720" cap="flat">
            <a:noFill/>
            <a:prstDash val="solid"/>
            <a:miter/>
          </a:ln>
        </p:spPr>
        <p:txBody>
          <a:bodyPr anchor="ctr"/>
          <a:lstStyle/>
          <a:p>
            <a:pPr defTabSz="914330" eaLnBrk="1" fontAlgn="auto" hangingPunct="1">
              <a:spcBef>
                <a:spcPts val="0"/>
              </a:spcBef>
              <a:spcAft>
                <a:spcPts val="0"/>
              </a:spcAft>
              <a:defRPr/>
            </a:pPr>
            <a:endParaRPr lang="nb-NO">
              <a:latin typeface="+mn-lt"/>
            </a:endParaRPr>
          </a:p>
        </p:txBody>
      </p:sp>
      <p:sp>
        <p:nvSpPr>
          <p:cNvPr id="2" name="Rectangle 2">
            <a:extLst>
              <a:ext uri="{FF2B5EF4-FFF2-40B4-BE49-F238E27FC236}">
                <a16:creationId xmlns:a16="http://schemas.microsoft.com/office/drawing/2014/main" id="{23585694-180F-C0EB-F4EC-74DC28053A0B}"/>
              </a:ext>
            </a:extLst>
          </p:cNvPr>
          <p:cNvSpPr/>
          <p:nvPr/>
        </p:nvSpPr>
        <p:spPr>
          <a:xfrm>
            <a:off x="1693608" y="1184249"/>
            <a:ext cx="4830926" cy="668654"/>
          </a:xfrm>
          <a:prstGeom prst="rect">
            <a:avLst/>
          </a:prstGeom>
          <a:solidFill>
            <a:schemeClr val="bg2"/>
          </a:solidFill>
          <a:ln>
            <a:noFill/>
          </a:ln>
          <a:effectLst>
            <a:outerShdw blurRad="321973" dist="43323" dir="2700000" algn="tl" rotWithShape="0">
              <a:schemeClr val="accent2">
                <a:lumMod val="75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solidFill>
                <a:schemeClr val="tx1"/>
              </a:solidFill>
            </a:endParaRPr>
          </a:p>
        </p:txBody>
      </p:sp>
      <p:sp>
        <p:nvSpPr>
          <p:cNvPr id="14" name="TextBox 70">
            <a:extLst>
              <a:ext uri="{FF2B5EF4-FFF2-40B4-BE49-F238E27FC236}">
                <a16:creationId xmlns:a16="http://schemas.microsoft.com/office/drawing/2014/main" id="{DC649175-8FE6-1828-BC22-4904D630DB22}"/>
              </a:ext>
            </a:extLst>
          </p:cNvPr>
          <p:cNvSpPr txBox="1"/>
          <p:nvPr/>
        </p:nvSpPr>
        <p:spPr>
          <a:xfrm>
            <a:off x="2359973" y="1320434"/>
            <a:ext cx="1138817" cy="400110"/>
          </a:xfrm>
          <a:prstGeom prst="rect">
            <a:avLst/>
          </a:prstGeom>
          <a:noFill/>
          <a:ln>
            <a:noFill/>
          </a:ln>
        </p:spPr>
        <p:txBody>
          <a:bodyPr wrap="square">
            <a:spAutoFit/>
          </a:bodyPr>
          <a:lstStyle/>
          <a:p>
            <a:pPr defTabSz="914330" eaLnBrk="1" fontAlgn="auto" hangingPunct="1">
              <a:spcBef>
                <a:spcPts val="0"/>
              </a:spcBef>
              <a:spcAft>
                <a:spcPts val="800"/>
              </a:spcAft>
              <a:defRPr/>
            </a:pPr>
            <a:r>
              <a:rPr lang="nb-NO" sz="2000" b="1" dirty="0">
                <a:latin typeface="+mj-lt"/>
              </a:rPr>
              <a:t>2 min</a:t>
            </a:r>
          </a:p>
        </p:txBody>
      </p:sp>
      <p:sp>
        <p:nvSpPr>
          <p:cNvPr id="15" name="TextBox 70">
            <a:extLst>
              <a:ext uri="{FF2B5EF4-FFF2-40B4-BE49-F238E27FC236}">
                <a16:creationId xmlns:a16="http://schemas.microsoft.com/office/drawing/2014/main" id="{B0E173DB-C104-148E-9676-FA1F56E02296}"/>
              </a:ext>
            </a:extLst>
          </p:cNvPr>
          <p:cNvSpPr txBox="1"/>
          <p:nvPr/>
        </p:nvSpPr>
        <p:spPr>
          <a:xfrm>
            <a:off x="4077320" y="1301566"/>
            <a:ext cx="2378858" cy="400110"/>
          </a:xfrm>
          <a:prstGeom prst="rect">
            <a:avLst/>
          </a:prstGeom>
          <a:noFill/>
          <a:ln>
            <a:noFill/>
          </a:ln>
        </p:spPr>
        <p:txBody>
          <a:bodyPr wrap="square">
            <a:spAutoFit/>
          </a:bodyPr>
          <a:lstStyle/>
          <a:p>
            <a:pPr defTabSz="914330" eaLnBrk="1" fontAlgn="auto" hangingPunct="1">
              <a:spcBef>
                <a:spcPts val="0"/>
              </a:spcBef>
              <a:spcAft>
                <a:spcPts val="800"/>
              </a:spcAft>
              <a:defRPr/>
            </a:pPr>
            <a:r>
              <a:rPr lang="nb-NO" sz="2000" b="1" dirty="0">
                <a:latin typeface="+mj-lt"/>
              </a:rPr>
              <a:t>2 &amp; 2 </a:t>
            </a:r>
            <a:endParaRPr lang="en-US" sz="2000" b="1" dirty="0">
              <a:latin typeface="+mj-lt"/>
            </a:endParaRPr>
          </a:p>
        </p:txBody>
      </p:sp>
      <p:grpSp>
        <p:nvGrpSpPr>
          <p:cNvPr id="26" name="Group 130">
            <a:extLst>
              <a:ext uri="{FF2B5EF4-FFF2-40B4-BE49-F238E27FC236}">
                <a16:creationId xmlns:a16="http://schemas.microsoft.com/office/drawing/2014/main" id="{6E35AC46-D263-CE6E-0621-BDC5E7DDE8F7}"/>
              </a:ext>
            </a:extLst>
          </p:cNvPr>
          <p:cNvGrpSpPr/>
          <p:nvPr/>
        </p:nvGrpSpPr>
        <p:grpSpPr>
          <a:xfrm>
            <a:off x="1906775" y="1321880"/>
            <a:ext cx="402315" cy="379796"/>
            <a:chOff x="9209014" y="3290795"/>
            <a:chExt cx="541804" cy="484217"/>
          </a:xfrm>
          <a:noFill/>
        </p:grpSpPr>
        <p:sp>
          <p:nvSpPr>
            <p:cNvPr id="29" name="Free Form 131">
              <a:extLst>
                <a:ext uri="{FF2B5EF4-FFF2-40B4-BE49-F238E27FC236}">
                  <a16:creationId xmlns:a16="http://schemas.microsoft.com/office/drawing/2014/main" id="{AE40060B-EB2B-4C07-67E2-966AC71BD051}"/>
                </a:ext>
              </a:extLst>
            </p:cNvPr>
            <p:cNvSpPr/>
            <p:nvPr/>
          </p:nvSpPr>
          <p:spPr>
            <a:xfrm>
              <a:off x="9507959" y="3469721"/>
              <a:ext cx="60246" cy="77544"/>
            </a:xfrm>
            <a:custGeom>
              <a:avLst/>
              <a:gdLst/>
              <a:ahLst/>
              <a:cxnLst/>
              <a:rect l="0" t="0" r="0" b="0"/>
              <a:pathLst>
                <a:path w="60245" h="77543">
                  <a:moveTo>
                    <a:pt x="0" y="0"/>
                  </a:moveTo>
                  <a:lnTo>
                    <a:pt x="0" y="77543"/>
                  </a:lnTo>
                  <a:lnTo>
                    <a:pt x="60245" y="77543"/>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30" name="Free Form 132">
              <a:extLst>
                <a:ext uri="{FF2B5EF4-FFF2-40B4-BE49-F238E27FC236}">
                  <a16:creationId xmlns:a16="http://schemas.microsoft.com/office/drawing/2014/main" id="{BC73DA05-85B9-989F-F7E5-2A7231E6949A}"/>
                </a:ext>
              </a:extLst>
            </p:cNvPr>
            <p:cNvSpPr/>
            <p:nvPr/>
          </p:nvSpPr>
          <p:spPr>
            <a:xfrm>
              <a:off x="9209014" y="3494346"/>
              <a:ext cx="115539" cy="55328"/>
            </a:xfrm>
            <a:custGeom>
              <a:avLst/>
              <a:gdLst/>
              <a:ahLst/>
              <a:cxnLst/>
              <a:rect l="0" t="0" r="0" b="0"/>
              <a:pathLst>
                <a:path w="115538" h="55328">
                  <a:moveTo>
                    <a:pt x="115538" y="55194"/>
                  </a:moveTo>
                  <a:lnTo>
                    <a:pt x="63325" y="3088"/>
                  </a:lnTo>
                  <a:cubicBezTo>
                    <a:pt x="60219" y="0"/>
                    <a:pt x="55185" y="8"/>
                    <a:pt x="52097" y="3106"/>
                  </a:cubicBezTo>
                  <a:lnTo>
                    <a:pt x="0" y="55328"/>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40" name="Free Form 133">
              <a:extLst>
                <a:ext uri="{FF2B5EF4-FFF2-40B4-BE49-F238E27FC236}">
                  <a16:creationId xmlns:a16="http://schemas.microsoft.com/office/drawing/2014/main" id="{DB2F2A5F-0721-7713-A2A0-DB7A36F169DD}"/>
                </a:ext>
              </a:extLst>
            </p:cNvPr>
            <p:cNvSpPr/>
            <p:nvPr/>
          </p:nvSpPr>
          <p:spPr>
            <a:xfrm>
              <a:off x="9266761" y="3290795"/>
              <a:ext cx="484057" cy="484217"/>
            </a:xfrm>
            <a:custGeom>
              <a:avLst/>
              <a:gdLst/>
              <a:ahLst/>
              <a:cxnLst/>
              <a:rect l="0" t="0" r="0" b="0"/>
              <a:pathLst>
                <a:path w="484056" h="484216">
                  <a:moveTo>
                    <a:pt x="651" y="224257"/>
                  </a:moveTo>
                  <a:cubicBezTo>
                    <a:pt x="214" y="230246"/>
                    <a:pt x="0" y="236289"/>
                    <a:pt x="8" y="242376"/>
                  </a:cubicBezTo>
                  <a:cubicBezTo>
                    <a:pt x="151" y="376006"/>
                    <a:pt x="108603" y="484216"/>
                    <a:pt x="242224" y="484065"/>
                  </a:cubicBezTo>
                  <a:cubicBezTo>
                    <a:pt x="375854" y="483913"/>
                    <a:pt x="484056" y="375461"/>
                    <a:pt x="483904" y="241831"/>
                  </a:cubicBezTo>
                  <a:cubicBezTo>
                    <a:pt x="483761" y="108210"/>
                    <a:pt x="375301" y="0"/>
                    <a:pt x="241680" y="151"/>
                  </a:cubicBezTo>
                  <a:cubicBezTo>
                    <a:pt x="171848" y="232"/>
                    <a:pt x="108969" y="29882"/>
                    <a:pt x="64860" y="77248"/>
                  </a:cubicBezTo>
                </a:path>
              </a:pathLst>
            </a:custGeom>
            <a:noFill/>
            <a:ln w="19050" cap="rnd" cmpd="sng">
              <a:solidFill>
                <a:schemeClr val="tx1"/>
              </a:solidFill>
              <a:prstDash val="solid"/>
              <a:miter lim="800000"/>
            </a:ln>
          </p:spPr>
          <p:txBody>
            <a:bodyPr anchor="ctr">
              <a:spAutoFit/>
            </a:bodyPr>
            <a:lstStyle/>
            <a:p>
              <a:pPr algn="ctr"/>
              <a:endParaRPr lang="en-US"/>
            </a:p>
          </p:txBody>
        </p:sp>
      </p:grpSp>
      <p:grpSp>
        <p:nvGrpSpPr>
          <p:cNvPr id="49" name="Group 95">
            <a:extLst>
              <a:ext uri="{FF2B5EF4-FFF2-40B4-BE49-F238E27FC236}">
                <a16:creationId xmlns:a16="http://schemas.microsoft.com/office/drawing/2014/main" id="{BB24757C-D402-2861-D560-0FD98CCB6EC3}"/>
              </a:ext>
            </a:extLst>
          </p:cNvPr>
          <p:cNvGrpSpPr/>
          <p:nvPr/>
        </p:nvGrpSpPr>
        <p:grpSpPr>
          <a:xfrm>
            <a:off x="3523280" y="1326039"/>
            <a:ext cx="549901" cy="400110"/>
            <a:chOff x="7542853" y="2131804"/>
            <a:chExt cx="400369" cy="286440"/>
          </a:xfrm>
        </p:grpSpPr>
        <p:sp>
          <p:nvSpPr>
            <p:cNvPr id="50" name="Free Form 31">
              <a:extLst>
                <a:ext uri="{FF2B5EF4-FFF2-40B4-BE49-F238E27FC236}">
                  <a16:creationId xmlns:a16="http://schemas.microsoft.com/office/drawing/2014/main" id="{ADCBA1CD-2B77-8843-5418-08E22A028493}"/>
                </a:ext>
              </a:extLst>
            </p:cNvPr>
            <p:cNvSpPr/>
            <p:nvPr/>
          </p:nvSpPr>
          <p:spPr>
            <a:xfrm>
              <a:off x="7542853" y="2193034"/>
              <a:ext cx="275465" cy="225210"/>
            </a:xfrm>
            <a:custGeom>
              <a:avLst/>
              <a:gdLst/>
              <a:ahLst/>
              <a:cxnLst/>
              <a:rect l="0" t="0" r="0" b="0"/>
              <a:pathLst>
                <a:path w="378368" h="345633">
                  <a:moveTo>
                    <a:pt x="378368" y="209483"/>
                  </a:moveTo>
                  <a:lnTo>
                    <a:pt x="378368" y="78770"/>
                  </a:lnTo>
                  <a:cubicBezTo>
                    <a:pt x="378368" y="35263"/>
                    <a:pt x="343105" y="0"/>
                    <a:pt x="299598" y="0"/>
                  </a:cubicBezTo>
                  <a:lnTo>
                    <a:pt x="78770" y="0"/>
                  </a:lnTo>
                  <a:cubicBezTo>
                    <a:pt x="35263" y="0"/>
                    <a:pt x="0" y="35263"/>
                    <a:pt x="0" y="78770"/>
                  </a:cubicBezTo>
                  <a:lnTo>
                    <a:pt x="0" y="210017"/>
                  </a:lnTo>
                  <a:cubicBezTo>
                    <a:pt x="0" y="253219"/>
                    <a:pt x="35021" y="288254"/>
                    <a:pt x="78237" y="288254"/>
                  </a:cubicBezTo>
                  <a:cubicBezTo>
                    <a:pt x="83585" y="288254"/>
                    <a:pt x="87929" y="292586"/>
                    <a:pt x="87929" y="297946"/>
                  </a:cubicBezTo>
                  <a:cubicBezTo>
                    <a:pt x="92807" y="309773"/>
                    <a:pt x="84512" y="345633"/>
                    <a:pt x="90901" y="340831"/>
                  </a:cubicBezTo>
                  <a:lnTo>
                    <a:pt x="170650" y="290197"/>
                  </a:lnTo>
                  <a:cubicBezTo>
                    <a:pt x="172327" y="288940"/>
                    <a:pt x="174372" y="288254"/>
                    <a:pt x="176481" y="288254"/>
                  </a:cubicBezTo>
                  <a:lnTo>
                    <a:pt x="299598" y="288254"/>
                  </a:lnTo>
                  <a:cubicBezTo>
                    <a:pt x="343105" y="288254"/>
                    <a:pt x="378368" y="252991"/>
                    <a:pt x="378368" y="209483"/>
                  </a:cubicBezTo>
                  <a:close/>
                </a:path>
              </a:pathLst>
            </a:custGeom>
            <a:solidFill>
              <a:schemeClr val="bg2"/>
            </a:solidFill>
            <a:ln w="19050" cap="rnd" cmpd="sng">
              <a:solidFill>
                <a:schemeClr val="tx1"/>
              </a:solidFill>
              <a:prstDash val="solid"/>
              <a:miter lim="800000"/>
            </a:ln>
          </p:spPr>
          <p:txBody>
            <a:bodyPr wrap="square" anchor="ctr">
              <a:spAutoFit/>
            </a:bodyPr>
            <a:lstStyle/>
            <a:p>
              <a:pPr algn="ctr"/>
              <a:endParaRPr lang="en-US"/>
            </a:p>
          </p:txBody>
        </p:sp>
        <p:sp>
          <p:nvSpPr>
            <p:cNvPr id="51" name="Free Form 31">
              <a:extLst>
                <a:ext uri="{FF2B5EF4-FFF2-40B4-BE49-F238E27FC236}">
                  <a16:creationId xmlns:a16="http://schemas.microsoft.com/office/drawing/2014/main" id="{33A87AFA-EE90-09B6-0FA9-03C02B26752E}"/>
                </a:ext>
              </a:extLst>
            </p:cNvPr>
            <p:cNvSpPr/>
            <p:nvPr/>
          </p:nvSpPr>
          <p:spPr>
            <a:xfrm flipH="1">
              <a:off x="7640798" y="2166920"/>
              <a:ext cx="263508" cy="225210"/>
            </a:xfrm>
            <a:custGeom>
              <a:avLst/>
              <a:gdLst/>
              <a:ahLst/>
              <a:cxnLst/>
              <a:rect l="0" t="0" r="0" b="0"/>
              <a:pathLst>
                <a:path w="378368" h="345633">
                  <a:moveTo>
                    <a:pt x="378368" y="209483"/>
                  </a:moveTo>
                  <a:lnTo>
                    <a:pt x="378368" y="78770"/>
                  </a:lnTo>
                  <a:cubicBezTo>
                    <a:pt x="378368" y="35263"/>
                    <a:pt x="343105" y="0"/>
                    <a:pt x="299598" y="0"/>
                  </a:cubicBezTo>
                  <a:lnTo>
                    <a:pt x="78770" y="0"/>
                  </a:lnTo>
                  <a:cubicBezTo>
                    <a:pt x="35263" y="0"/>
                    <a:pt x="0" y="35263"/>
                    <a:pt x="0" y="78770"/>
                  </a:cubicBezTo>
                  <a:lnTo>
                    <a:pt x="0" y="210017"/>
                  </a:lnTo>
                  <a:cubicBezTo>
                    <a:pt x="0" y="253219"/>
                    <a:pt x="35021" y="288254"/>
                    <a:pt x="78237" y="288254"/>
                  </a:cubicBezTo>
                  <a:cubicBezTo>
                    <a:pt x="83585" y="288254"/>
                    <a:pt x="87929" y="292586"/>
                    <a:pt x="87929" y="297946"/>
                  </a:cubicBezTo>
                  <a:cubicBezTo>
                    <a:pt x="92807" y="309773"/>
                    <a:pt x="84512" y="345633"/>
                    <a:pt x="90901" y="340831"/>
                  </a:cubicBezTo>
                  <a:lnTo>
                    <a:pt x="170650" y="290197"/>
                  </a:lnTo>
                  <a:cubicBezTo>
                    <a:pt x="172327" y="288940"/>
                    <a:pt x="174372" y="288254"/>
                    <a:pt x="176481" y="288254"/>
                  </a:cubicBezTo>
                  <a:lnTo>
                    <a:pt x="299598" y="288254"/>
                  </a:lnTo>
                  <a:cubicBezTo>
                    <a:pt x="343105" y="288254"/>
                    <a:pt x="378368" y="252991"/>
                    <a:pt x="378368" y="209483"/>
                  </a:cubicBezTo>
                  <a:close/>
                </a:path>
              </a:pathLst>
            </a:custGeom>
            <a:solidFill>
              <a:schemeClr val="bg2"/>
            </a:solidFill>
            <a:ln w="19050" cap="rnd" cmpd="sng">
              <a:solidFill>
                <a:schemeClr val="bg2"/>
              </a:solidFill>
              <a:prstDash val="solid"/>
              <a:miter lim="800000"/>
            </a:ln>
          </p:spPr>
          <p:txBody>
            <a:bodyPr anchor="ctr">
              <a:spAutoFit/>
            </a:bodyPr>
            <a:lstStyle/>
            <a:p>
              <a:pPr algn="ctr"/>
              <a:endParaRPr lang="en-US"/>
            </a:p>
          </p:txBody>
        </p:sp>
        <p:sp>
          <p:nvSpPr>
            <p:cNvPr id="52" name="Free Form 31">
              <a:extLst>
                <a:ext uri="{FF2B5EF4-FFF2-40B4-BE49-F238E27FC236}">
                  <a16:creationId xmlns:a16="http://schemas.microsoft.com/office/drawing/2014/main" id="{292B8CDD-6BC9-5A03-AD36-11F2FDD4835F}"/>
                </a:ext>
              </a:extLst>
            </p:cNvPr>
            <p:cNvSpPr/>
            <p:nvPr/>
          </p:nvSpPr>
          <p:spPr>
            <a:xfrm flipH="1">
              <a:off x="7679714" y="2131804"/>
              <a:ext cx="263508" cy="225210"/>
            </a:xfrm>
            <a:custGeom>
              <a:avLst/>
              <a:gdLst/>
              <a:ahLst/>
              <a:cxnLst/>
              <a:rect l="0" t="0" r="0" b="0"/>
              <a:pathLst>
                <a:path w="378368" h="345633">
                  <a:moveTo>
                    <a:pt x="378368" y="209483"/>
                  </a:moveTo>
                  <a:lnTo>
                    <a:pt x="378368" y="78770"/>
                  </a:lnTo>
                  <a:cubicBezTo>
                    <a:pt x="378368" y="35263"/>
                    <a:pt x="343105" y="0"/>
                    <a:pt x="299598" y="0"/>
                  </a:cubicBezTo>
                  <a:lnTo>
                    <a:pt x="78770" y="0"/>
                  </a:lnTo>
                  <a:cubicBezTo>
                    <a:pt x="35263" y="0"/>
                    <a:pt x="0" y="35263"/>
                    <a:pt x="0" y="78770"/>
                  </a:cubicBezTo>
                  <a:lnTo>
                    <a:pt x="0" y="210017"/>
                  </a:lnTo>
                  <a:cubicBezTo>
                    <a:pt x="0" y="253219"/>
                    <a:pt x="35021" y="288254"/>
                    <a:pt x="78237" y="288254"/>
                  </a:cubicBezTo>
                  <a:cubicBezTo>
                    <a:pt x="83585" y="288254"/>
                    <a:pt x="87929" y="292586"/>
                    <a:pt x="87929" y="297946"/>
                  </a:cubicBezTo>
                  <a:cubicBezTo>
                    <a:pt x="92807" y="309773"/>
                    <a:pt x="84512" y="345633"/>
                    <a:pt x="90901" y="340831"/>
                  </a:cubicBezTo>
                  <a:lnTo>
                    <a:pt x="170650" y="290197"/>
                  </a:lnTo>
                  <a:cubicBezTo>
                    <a:pt x="172327" y="288940"/>
                    <a:pt x="174372" y="288254"/>
                    <a:pt x="176481" y="288254"/>
                  </a:cubicBezTo>
                  <a:lnTo>
                    <a:pt x="299598" y="288254"/>
                  </a:lnTo>
                  <a:cubicBezTo>
                    <a:pt x="343105" y="288254"/>
                    <a:pt x="378368" y="252991"/>
                    <a:pt x="378368" y="209483"/>
                  </a:cubicBezTo>
                  <a:close/>
                </a:path>
              </a:pathLst>
            </a:custGeom>
            <a:solidFill>
              <a:schemeClr val="bg2"/>
            </a:solidFill>
            <a:ln w="19050" cap="rnd" cmpd="sng">
              <a:solidFill>
                <a:schemeClr val="tx1"/>
              </a:solid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36244138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2000" fill="hold"/>
                                        <p:tgtEl>
                                          <p:spTgt spid="19"/>
                                        </p:tgtEl>
                                        <p:attrNameLst>
                                          <p:attrName>ppt_x</p:attrName>
                                        </p:attrNameLst>
                                      </p:cBhvr>
                                      <p:tavLst>
                                        <p:tav tm="0">
                                          <p:val>
                                            <p:strVal val="#ppt_x"/>
                                          </p:val>
                                        </p:tav>
                                        <p:tav tm="100000">
                                          <p:val>
                                            <p:strVal val="#ppt_x"/>
                                          </p:val>
                                        </p:tav>
                                      </p:tavLst>
                                    </p:anim>
                                    <p:anim calcmode="lin" valueType="num">
                                      <p:cBhvr additive="base">
                                        <p:cTn id="8" dur="20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2000" fill="hold"/>
                                        <p:tgtEl>
                                          <p:spTgt spid="17"/>
                                        </p:tgtEl>
                                        <p:attrNameLst>
                                          <p:attrName>ppt_x</p:attrName>
                                        </p:attrNameLst>
                                      </p:cBhvr>
                                      <p:tavLst>
                                        <p:tav tm="0">
                                          <p:val>
                                            <p:strVal val="0-#ppt_w/2"/>
                                          </p:val>
                                        </p:tav>
                                        <p:tav tm="100000">
                                          <p:val>
                                            <p:strVal val="#ppt_x"/>
                                          </p:val>
                                        </p:tav>
                                      </p:tavLst>
                                    </p:anim>
                                    <p:anim calcmode="lin" valueType="num">
                                      <p:cBhvr additive="base">
                                        <p:cTn id="12" dur="20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2000" fill="hold"/>
                                        <p:tgtEl>
                                          <p:spTgt spid="20"/>
                                        </p:tgtEl>
                                        <p:attrNameLst>
                                          <p:attrName>ppt_x</p:attrName>
                                        </p:attrNameLst>
                                      </p:cBhvr>
                                      <p:tavLst>
                                        <p:tav tm="0">
                                          <p:val>
                                            <p:strVal val="#ppt_x"/>
                                          </p:val>
                                        </p:tav>
                                        <p:tav tm="100000">
                                          <p:val>
                                            <p:strVal val="#ppt_x"/>
                                          </p:val>
                                        </p:tav>
                                      </p:tavLst>
                                    </p:anim>
                                    <p:anim calcmode="lin" valueType="num">
                                      <p:cBhvr additive="base">
                                        <p:cTn id="16" dur="20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2000" fill="hold"/>
                                        <p:tgtEl>
                                          <p:spTgt spid="18"/>
                                        </p:tgtEl>
                                        <p:attrNameLst>
                                          <p:attrName>ppt_x</p:attrName>
                                        </p:attrNameLst>
                                      </p:cBhvr>
                                      <p:tavLst>
                                        <p:tav tm="0">
                                          <p:val>
                                            <p:strVal val="1+#ppt_w/2"/>
                                          </p:val>
                                        </p:tav>
                                        <p:tav tm="100000">
                                          <p:val>
                                            <p:strVal val="#ppt_x"/>
                                          </p:val>
                                        </p:tav>
                                      </p:tavLst>
                                    </p:anim>
                                    <p:anim calcmode="lin" valueType="num">
                                      <p:cBhvr additive="base">
                                        <p:cTn id="20" dur="2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DA7DCB4-19B8-002C-9636-4FB82289D8F8}"/>
              </a:ext>
            </a:extLst>
          </p:cNvPr>
          <p:cNvGrpSpPr/>
          <p:nvPr/>
        </p:nvGrpSpPr>
        <p:grpSpPr>
          <a:xfrm>
            <a:off x="1308772" y="3433651"/>
            <a:ext cx="2681415" cy="2680753"/>
            <a:chOff x="1711108" y="3533837"/>
            <a:chExt cx="2681415" cy="2680753"/>
          </a:xfrm>
        </p:grpSpPr>
        <p:sp>
          <p:nvSpPr>
            <p:cNvPr id="29" name="Free Form 4">
              <a:extLst>
                <a:ext uri="{FF2B5EF4-FFF2-40B4-BE49-F238E27FC236}">
                  <a16:creationId xmlns:a16="http://schemas.microsoft.com/office/drawing/2014/main" id="{CB1F6CED-801C-2368-6CC3-20D37B1BEB3E}"/>
                </a:ext>
              </a:extLst>
            </p:cNvPr>
            <p:cNvSpPr/>
            <p:nvPr/>
          </p:nvSpPr>
          <p:spPr>
            <a:xfrm>
              <a:off x="1711108" y="3533837"/>
              <a:ext cx="2680753" cy="2680753"/>
            </a:xfrm>
            <a:custGeom>
              <a:avLst/>
              <a:gdLst/>
              <a:ahLst/>
              <a:cxnLst/>
              <a:rect l="0" t="0" r="0" b="0"/>
              <a:pathLst>
                <a:path w="1940699" h="1940699">
                  <a:moveTo>
                    <a:pt x="0" y="970356"/>
                  </a:moveTo>
                  <a:cubicBezTo>
                    <a:pt x="0" y="1506258"/>
                    <a:pt x="434441" y="1940699"/>
                    <a:pt x="970343" y="1940699"/>
                  </a:cubicBezTo>
                  <a:lnTo>
                    <a:pt x="970343" y="1940699"/>
                  </a:lnTo>
                  <a:cubicBezTo>
                    <a:pt x="1506245" y="1940699"/>
                    <a:pt x="1940699" y="1506258"/>
                    <a:pt x="1940699" y="970356"/>
                  </a:cubicBezTo>
                  <a:lnTo>
                    <a:pt x="1940699" y="970356"/>
                  </a:lnTo>
                  <a:cubicBezTo>
                    <a:pt x="1940699" y="434441"/>
                    <a:pt x="1506245" y="0"/>
                    <a:pt x="970343" y="0"/>
                  </a:cubicBezTo>
                  <a:lnTo>
                    <a:pt x="970343" y="0"/>
                  </a:lnTo>
                  <a:cubicBezTo>
                    <a:pt x="434441" y="0"/>
                    <a:pt x="0" y="434441"/>
                    <a:pt x="0" y="970356"/>
                  </a:cubicBezTo>
                  <a:close/>
                </a:path>
              </a:pathLst>
            </a:custGeom>
            <a:gradFill>
              <a:gsLst>
                <a:gs pos="0">
                  <a:srgbClr val="00DDFF">
                    <a:alpha val="100000"/>
                  </a:srgbClr>
                </a:gs>
                <a:gs pos="100000">
                  <a:schemeClr val="accent5"/>
                </a:gs>
              </a:gsLst>
              <a:lin ang="5400000" scaled="1"/>
              <a:tileRect/>
            </a:gra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31" name="Chord 30">
              <a:extLst>
                <a:ext uri="{FF2B5EF4-FFF2-40B4-BE49-F238E27FC236}">
                  <a16:creationId xmlns:a16="http://schemas.microsoft.com/office/drawing/2014/main" id="{40E3679B-39EA-76B7-9958-6924E3CCB355}"/>
                </a:ext>
              </a:extLst>
            </p:cNvPr>
            <p:cNvSpPr/>
            <p:nvPr/>
          </p:nvSpPr>
          <p:spPr>
            <a:xfrm>
              <a:off x="1711771" y="3533838"/>
              <a:ext cx="2680752" cy="2680752"/>
            </a:xfrm>
            <a:prstGeom prst="chord">
              <a:avLst>
                <a:gd name="adj1" fmla="val 3009482"/>
                <a:gd name="adj2" fmla="val 9975515"/>
              </a:avLst>
            </a:prstGeom>
            <a:solidFill>
              <a:srgbClr val="CC89FF">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grpSp>
      <p:grpSp>
        <p:nvGrpSpPr>
          <p:cNvPr id="32" name="Group 31">
            <a:extLst>
              <a:ext uri="{FF2B5EF4-FFF2-40B4-BE49-F238E27FC236}">
                <a16:creationId xmlns:a16="http://schemas.microsoft.com/office/drawing/2014/main" id="{EF11E912-1123-C472-14C1-E140A3BA8B8A}"/>
              </a:ext>
            </a:extLst>
          </p:cNvPr>
          <p:cNvGrpSpPr/>
          <p:nvPr/>
        </p:nvGrpSpPr>
        <p:grpSpPr>
          <a:xfrm>
            <a:off x="1921008" y="3701804"/>
            <a:ext cx="1566198" cy="2479110"/>
            <a:chOff x="1784017" y="3283703"/>
            <a:chExt cx="1566198" cy="2479110"/>
          </a:xfrm>
        </p:grpSpPr>
        <p:sp>
          <p:nvSpPr>
            <p:cNvPr id="33" name="Free Form 5">
              <a:extLst>
                <a:ext uri="{FF2B5EF4-FFF2-40B4-BE49-F238E27FC236}">
                  <a16:creationId xmlns:a16="http://schemas.microsoft.com/office/drawing/2014/main" id="{A6DE5EF9-8874-9757-BA01-F7CB41683A0C}"/>
                </a:ext>
              </a:extLst>
            </p:cNvPr>
            <p:cNvSpPr/>
            <p:nvPr/>
          </p:nvSpPr>
          <p:spPr>
            <a:xfrm>
              <a:off x="1809199" y="3283703"/>
              <a:ext cx="1532269" cy="2156412"/>
            </a:xfrm>
            <a:custGeom>
              <a:avLst/>
              <a:gdLst/>
              <a:ahLst/>
              <a:cxnLst/>
              <a:rect l="0" t="0" r="0" b="0"/>
              <a:pathLst>
                <a:path w="1109268" h="1561109">
                  <a:moveTo>
                    <a:pt x="269011" y="241388"/>
                  </a:moveTo>
                  <a:cubicBezTo>
                    <a:pt x="263283" y="273329"/>
                    <a:pt x="257340" y="305219"/>
                    <a:pt x="251929" y="337210"/>
                  </a:cubicBezTo>
                  <a:cubicBezTo>
                    <a:pt x="248792" y="355726"/>
                    <a:pt x="243814" y="362064"/>
                    <a:pt x="225069" y="360781"/>
                  </a:cubicBezTo>
                  <a:cubicBezTo>
                    <a:pt x="187185" y="358178"/>
                    <a:pt x="149402" y="354063"/>
                    <a:pt x="111671" y="349834"/>
                  </a:cubicBezTo>
                  <a:cubicBezTo>
                    <a:pt x="95110" y="347967"/>
                    <a:pt x="85026" y="337273"/>
                    <a:pt x="84328" y="320814"/>
                  </a:cubicBezTo>
                  <a:cubicBezTo>
                    <a:pt x="82956" y="288353"/>
                    <a:pt x="79463" y="255384"/>
                    <a:pt x="83426" y="223456"/>
                  </a:cubicBezTo>
                  <a:cubicBezTo>
                    <a:pt x="88138" y="185610"/>
                    <a:pt x="99606" y="148577"/>
                    <a:pt x="108534" y="111290"/>
                  </a:cubicBezTo>
                  <a:cubicBezTo>
                    <a:pt x="111696" y="98132"/>
                    <a:pt x="120434" y="89331"/>
                    <a:pt x="133375" y="85216"/>
                  </a:cubicBezTo>
                  <a:cubicBezTo>
                    <a:pt x="155600" y="78155"/>
                    <a:pt x="177444" y="67640"/>
                    <a:pt x="201739" y="76885"/>
                  </a:cubicBezTo>
                  <a:cubicBezTo>
                    <a:pt x="203365" y="77508"/>
                    <a:pt x="205803" y="77215"/>
                    <a:pt x="207429" y="76428"/>
                  </a:cubicBezTo>
                  <a:cubicBezTo>
                    <a:pt x="217182" y="71742"/>
                    <a:pt x="223316" y="76682"/>
                    <a:pt x="227952" y="84340"/>
                  </a:cubicBezTo>
                  <a:cubicBezTo>
                    <a:pt x="239877" y="103987"/>
                    <a:pt x="251485" y="123837"/>
                    <a:pt x="263207" y="143611"/>
                  </a:cubicBezTo>
                  <a:cubicBezTo>
                    <a:pt x="264541" y="145859"/>
                    <a:pt x="265798" y="148170"/>
                    <a:pt x="267982" y="152069"/>
                  </a:cubicBezTo>
                  <a:cubicBezTo>
                    <a:pt x="270802" y="147180"/>
                    <a:pt x="272922" y="143662"/>
                    <a:pt x="274904" y="140055"/>
                  </a:cubicBezTo>
                  <a:cubicBezTo>
                    <a:pt x="284695" y="122212"/>
                    <a:pt x="294576" y="104419"/>
                    <a:pt x="304165" y="86461"/>
                  </a:cubicBezTo>
                  <a:cubicBezTo>
                    <a:pt x="306654" y="81813"/>
                    <a:pt x="308241" y="76669"/>
                    <a:pt x="310210" y="71742"/>
                  </a:cubicBezTo>
                  <a:cubicBezTo>
                    <a:pt x="310641" y="70662"/>
                    <a:pt x="310629" y="68922"/>
                    <a:pt x="311378" y="68516"/>
                  </a:cubicBezTo>
                  <a:cubicBezTo>
                    <a:pt x="322275" y="62610"/>
                    <a:pt x="333184" y="56756"/>
                    <a:pt x="344284" y="51257"/>
                  </a:cubicBezTo>
                  <a:cubicBezTo>
                    <a:pt x="346138" y="50330"/>
                    <a:pt x="349415" y="52095"/>
                    <a:pt x="351104" y="51066"/>
                  </a:cubicBezTo>
                  <a:cubicBezTo>
                    <a:pt x="382752" y="31864"/>
                    <a:pt x="420522" y="32892"/>
                    <a:pt x="453986" y="19761"/>
                  </a:cubicBezTo>
                  <a:cubicBezTo>
                    <a:pt x="460870" y="17056"/>
                    <a:pt x="468376" y="15900"/>
                    <a:pt x="475195" y="13080"/>
                  </a:cubicBezTo>
                  <a:cubicBezTo>
                    <a:pt x="506920" y="0"/>
                    <a:pt x="531634" y="12712"/>
                    <a:pt x="551103" y="36220"/>
                  </a:cubicBezTo>
                  <a:cubicBezTo>
                    <a:pt x="571804" y="61213"/>
                    <a:pt x="589064" y="89026"/>
                    <a:pt x="609295" y="114426"/>
                  </a:cubicBezTo>
                  <a:cubicBezTo>
                    <a:pt x="626567" y="136143"/>
                    <a:pt x="645845" y="156260"/>
                    <a:pt x="664476" y="176860"/>
                  </a:cubicBezTo>
                  <a:cubicBezTo>
                    <a:pt x="666330" y="178917"/>
                    <a:pt x="669823" y="179476"/>
                    <a:pt x="673354" y="181101"/>
                  </a:cubicBezTo>
                  <a:cubicBezTo>
                    <a:pt x="654354" y="243471"/>
                    <a:pt x="639495" y="306895"/>
                    <a:pt x="605180" y="363054"/>
                  </a:cubicBezTo>
                  <a:cubicBezTo>
                    <a:pt x="599122" y="372973"/>
                    <a:pt x="597039" y="382562"/>
                    <a:pt x="600087" y="394144"/>
                  </a:cubicBezTo>
                  <a:cubicBezTo>
                    <a:pt x="615327" y="452145"/>
                    <a:pt x="630008" y="510298"/>
                    <a:pt x="644944" y="568375"/>
                  </a:cubicBezTo>
                  <a:cubicBezTo>
                    <a:pt x="645414" y="570191"/>
                    <a:pt x="646582" y="571830"/>
                    <a:pt x="647649" y="574014"/>
                  </a:cubicBezTo>
                  <a:cubicBezTo>
                    <a:pt x="690003" y="565099"/>
                    <a:pt x="732205" y="556818"/>
                    <a:pt x="774103" y="547242"/>
                  </a:cubicBezTo>
                  <a:cubicBezTo>
                    <a:pt x="817600" y="537286"/>
                    <a:pt x="860793" y="525957"/>
                    <a:pt x="904189" y="515543"/>
                  </a:cubicBezTo>
                  <a:cubicBezTo>
                    <a:pt x="911352" y="513816"/>
                    <a:pt x="918895" y="513029"/>
                    <a:pt x="926274" y="512952"/>
                  </a:cubicBezTo>
                  <a:cubicBezTo>
                    <a:pt x="940752" y="512787"/>
                    <a:pt x="949197" y="522617"/>
                    <a:pt x="948588" y="537006"/>
                  </a:cubicBezTo>
                  <a:cubicBezTo>
                    <a:pt x="948423" y="541134"/>
                    <a:pt x="949921" y="545477"/>
                    <a:pt x="951318" y="549478"/>
                  </a:cubicBezTo>
                  <a:cubicBezTo>
                    <a:pt x="953376" y="555358"/>
                    <a:pt x="956665" y="560844"/>
                    <a:pt x="958329" y="566801"/>
                  </a:cubicBezTo>
                  <a:cubicBezTo>
                    <a:pt x="986320" y="667575"/>
                    <a:pt x="1014501" y="768311"/>
                    <a:pt x="1041768" y="869289"/>
                  </a:cubicBezTo>
                  <a:cubicBezTo>
                    <a:pt x="1048778" y="895261"/>
                    <a:pt x="1052614" y="922083"/>
                    <a:pt x="1058252" y="948448"/>
                  </a:cubicBezTo>
                  <a:cubicBezTo>
                    <a:pt x="1063294" y="972007"/>
                    <a:pt x="1070343" y="995248"/>
                    <a:pt x="1073759" y="1019035"/>
                  </a:cubicBezTo>
                  <a:cubicBezTo>
                    <a:pt x="1079995" y="1062456"/>
                    <a:pt x="1084237" y="1106157"/>
                    <a:pt x="1089253" y="1149756"/>
                  </a:cubicBezTo>
                  <a:cubicBezTo>
                    <a:pt x="1095400" y="1203083"/>
                    <a:pt x="1101801" y="1256385"/>
                    <a:pt x="1107300" y="1309776"/>
                  </a:cubicBezTo>
                  <a:cubicBezTo>
                    <a:pt x="1108341" y="1319923"/>
                    <a:pt x="1105573" y="1330452"/>
                    <a:pt x="1104785" y="1340827"/>
                  </a:cubicBezTo>
                  <a:cubicBezTo>
                    <a:pt x="1104582" y="1343456"/>
                    <a:pt x="1105052" y="1346187"/>
                    <a:pt x="1105484" y="1348828"/>
                  </a:cubicBezTo>
                  <a:cubicBezTo>
                    <a:pt x="1109268" y="1371841"/>
                    <a:pt x="1094193" y="1385379"/>
                    <a:pt x="1071384" y="1380489"/>
                  </a:cubicBezTo>
                  <a:cubicBezTo>
                    <a:pt x="1036218" y="1372958"/>
                    <a:pt x="1000874" y="1366240"/>
                    <a:pt x="965580" y="1359242"/>
                  </a:cubicBezTo>
                  <a:cubicBezTo>
                    <a:pt x="964565" y="1359052"/>
                    <a:pt x="963409" y="1359547"/>
                    <a:pt x="963663" y="1359509"/>
                  </a:cubicBezTo>
                  <a:cubicBezTo>
                    <a:pt x="963663" y="1375968"/>
                    <a:pt x="963523" y="1391958"/>
                    <a:pt x="963701" y="1407934"/>
                  </a:cubicBezTo>
                  <a:cubicBezTo>
                    <a:pt x="963955" y="1431366"/>
                    <a:pt x="964882" y="1454797"/>
                    <a:pt x="964310" y="1478203"/>
                  </a:cubicBezTo>
                  <a:cubicBezTo>
                    <a:pt x="964234" y="1481251"/>
                    <a:pt x="957122" y="1486484"/>
                    <a:pt x="953020" y="1486738"/>
                  </a:cubicBezTo>
                  <a:cubicBezTo>
                    <a:pt x="907630" y="1489570"/>
                    <a:pt x="862152" y="1491081"/>
                    <a:pt x="816762" y="1494015"/>
                  </a:cubicBezTo>
                  <a:cubicBezTo>
                    <a:pt x="747090" y="1498511"/>
                    <a:pt x="677468" y="1503756"/>
                    <a:pt x="607834" y="1508874"/>
                  </a:cubicBezTo>
                  <a:cubicBezTo>
                    <a:pt x="550329" y="1513090"/>
                    <a:pt x="492823" y="1517281"/>
                    <a:pt x="435368" y="1522031"/>
                  </a:cubicBezTo>
                  <a:cubicBezTo>
                    <a:pt x="381812" y="1526463"/>
                    <a:pt x="328333" y="1531683"/>
                    <a:pt x="274815" y="1536395"/>
                  </a:cubicBezTo>
                  <a:cubicBezTo>
                    <a:pt x="260362" y="1537677"/>
                    <a:pt x="245859" y="1539303"/>
                    <a:pt x="231406" y="1539011"/>
                  </a:cubicBezTo>
                  <a:cubicBezTo>
                    <a:pt x="224828" y="1538871"/>
                    <a:pt x="218376" y="1534350"/>
                    <a:pt x="211797" y="1532013"/>
                  </a:cubicBezTo>
                  <a:cubicBezTo>
                    <a:pt x="209461" y="1531188"/>
                    <a:pt x="206832" y="1530248"/>
                    <a:pt x="204495" y="1530553"/>
                  </a:cubicBezTo>
                  <a:cubicBezTo>
                    <a:pt x="200647" y="1531061"/>
                    <a:pt x="196824" y="1532267"/>
                    <a:pt x="193154" y="1533626"/>
                  </a:cubicBezTo>
                  <a:cubicBezTo>
                    <a:pt x="175399" y="1540192"/>
                    <a:pt x="157619" y="1546694"/>
                    <a:pt x="140004" y="1553629"/>
                  </a:cubicBezTo>
                  <a:cubicBezTo>
                    <a:pt x="120980" y="1561109"/>
                    <a:pt x="109791" y="1558505"/>
                    <a:pt x="96050" y="1542999"/>
                  </a:cubicBezTo>
                  <a:cubicBezTo>
                    <a:pt x="79057" y="1523809"/>
                    <a:pt x="71678" y="1500479"/>
                    <a:pt x="66078" y="1476120"/>
                  </a:cubicBezTo>
                  <a:cubicBezTo>
                    <a:pt x="37312" y="1351102"/>
                    <a:pt x="22733" y="1224089"/>
                    <a:pt x="12738" y="1096454"/>
                  </a:cubicBezTo>
                  <a:cubicBezTo>
                    <a:pt x="8204" y="1038567"/>
                    <a:pt x="2616" y="980643"/>
                    <a:pt x="1422" y="922654"/>
                  </a:cubicBezTo>
                  <a:cubicBezTo>
                    <a:pt x="0" y="852843"/>
                    <a:pt x="2476" y="782942"/>
                    <a:pt x="3873" y="713092"/>
                  </a:cubicBezTo>
                  <a:cubicBezTo>
                    <a:pt x="4254" y="693927"/>
                    <a:pt x="6896" y="674814"/>
                    <a:pt x="8331" y="655662"/>
                  </a:cubicBezTo>
                  <a:cubicBezTo>
                    <a:pt x="8559" y="652665"/>
                    <a:pt x="8661" y="649274"/>
                    <a:pt x="7531" y="646607"/>
                  </a:cubicBezTo>
                  <a:cubicBezTo>
                    <a:pt x="1536" y="632320"/>
                    <a:pt x="7962" y="619759"/>
                    <a:pt x="23876" y="616559"/>
                  </a:cubicBezTo>
                  <a:cubicBezTo>
                    <a:pt x="30353" y="615251"/>
                    <a:pt x="37160" y="614845"/>
                    <a:pt x="43789" y="615086"/>
                  </a:cubicBezTo>
                  <a:cubicBezTo>
                    <a:pt x="144310" y="618807"/>
                    <a:pt x="244551" y="611428"/>
                    <a:pt x="344855" y="607237"/>
                  </a:cubicBezTo>
                  <a:cubicBezTo>
                    <a:pt x="373341" y="606043"/>
                    <a:pt x="401688" y="601357"/>
                    <a:pt x="432155" y="598042"/>
                  </a:cubicBezTo>
                  <a:cubicBezTo>
                    <a:pt x="432854" y="522617"/>
                    <a:pt x="440588" y="447535"/>
                    <a:pt x="418884" y="371106"/>
                  </a:cubicBezTo>
                  <a:cubicBezTo>
                    <a:pt x="407212" y="379094"/>
                    <a:pt x="396582" y="385457"/>
                    <a:pt x="387032" y="393179"/>
                  </a:cubicBezTo>
                  <a:cubicBezTo>
                    <a:pt x="376694" y="401548"/>
                    <a:pt x="367423" y="411238"/>
                    <a:pt x="357593" y="420242"/>
                  </a:cubicBezTo>
                  <a:cubicBezTo>
                    <a:pt x="345770" y="431063"/>
                    <a:pt x="332981" y="428904"/>
                    <a:pt x="327977" y="413816"/>
                  </a:cubicBezTo>
                  <a:cubicBezTo>
                    <a:pt x="313651" y="370687"/>
                    <a:pt x="300202" y="327253"/>
                    <a:pt x="286626" y="283870"/>
                  </a:cubicBezTo>
                  <a:cubicBezTo>
                    <a:pt x="283235" y="273024"/>
                    <a:pt x="280720" y="261912"/>
                    <a:pt x="277571" y="250977"/>
                  </a:cubicBezTo>
                  <a:cubicBezTo>
                    <a:pt x="276593" y="247599"/>
                    <a:pt x="274866" y="244424"/>
                    <a:pt x="273481" y="241160"/>
                  </a:cubicBezTo>
                  <a:close/>
                </a:path>
              </a:pathLst>
            </a:custGeom>
            <a:solidFill>
              <a:srgbClr val="FFFFFF">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34" name="Free Form 6">
              <a:extLst>
                <a:ext uri="{FF2B5EF4-FFF2-40B4-BE49-F238E27FC236}">
                  <a16:creationId xmlns:a16="http://schemas.microsoft.com/office/drawing/2014/main" id="{1BE763F9-EE95-C66E-AB05-81C0B7338042}"/>
                </a:ext>
              </a:extLst>
            </p:cNvPr>
            <p:cNvSpPr/>
            <p:nvPr/>
          </p:nvSpPr>
          <p:spPr>
            <a:xfrm>
              <a:off x="1980006" y="5457338"/>
              <a:ext cx="1190481" cy="305475"/>
            </a:xfrm>
            <a:custGeom>
              <a:avLst/>
              <a:gdLst/>
              <a:ahLst/>
              <a:cxnLst/>
              <a:rect l="0" t="0" r="0" b="0"/>
              <a:pathLst>
                <a:path w="861834" h="221145">
                  <a:moveTo>
                    <a:pt x="436880" y="216687"/>
                  </a:moveTo>
                  <a:lnTo>
                    <a:pt x="257352" y="216687"/>
                  </a:lnTo>
                  <a:lnTo>
                    <a:pt x="103225" y="216687"/>
                  </a:lnTo>
                  <a:cubicBezTo>
                    <a:pt x="73901" y="216687"/>
                    <a:pt x="40576" y="221145"/>
                    <a:pt x="11544" y="216687"/>
                  </a:cubicBezTo>
                  <a:cubicBezTo>
                    <a:pt x="7937" y="216128"/>
                    <a:pt x="3492" y="216700"/>
                    <a:pt x="0" y="216852"/>
                  </a:cubicBezTo>
                  <a:cubicBezTo>
                    <a:pt x="12090" y="186296"/>
                    <a:pt x="21818" y="154711"/>
                    <a:pt x="37071" y="125475"/>
                  </a:cubicBezTo>
                  <a:cubicBezTo>
                    <a:pt x="47853" y="104787"/>
                    <a:pt x="57238" y="81572"/>
                    <a:pt x="69202" y="61861"/>
                  </a:cubicBezTo>
                  <a:cubicBezTo>
                    <a:pt x="75095" y="52158"/>
                    <a:pt x="71958" y="41236"/>
                    <a:pt x="78676" y="32207"/>
                  </a:cubicBezTo>
                  <a:cubicBezTo>
                    <a:pt x="81495" y="28409"/>
                    <a:pt x="88887" y="27444"/>
                    <a:pt x="94424" y="26403"/>
                  </a:cubicBezTo>
                  <a:cubicBezTo>
                    <a:pt x="98463" y="25641"/>
                    <a:pt x="102882" y="27254"/>
                    <a:pt x="107124" y="27152"/>
                  </a:cubicBezTo>
                  <a:cubicBezTo>
                    <a:pt x="326758" y="21475"/>
                    <a:pt x="546392" y="15709"/>
                    <a:pt x="766025" y="10058"/>
                  </a:cubicBezTo>
                  <a:cubicBezTo>
                    <a:pt x="776605" y="9791"/>
                    <a:pt x="787209" y="10680"/>
                    <a:pt x="797788" y="10579"/>
                  </a:cubicBezTo>
                  <a:cubicBezTo>
                    <a:pt x="800963" y="10553"/>
                    <a:pt x="804849" y="9880"/>
                    <a:pt x="807161" y="7988"/>
                  </a:cubicBezTo>
                  <a:cubicBezTo>
                    <a:pt x="816902" y="0"/>
                    <a:pt x="823391" y="1943"/>
                    <a:pt x="826338" y="15201"/>
                  </a:cubicBezTo>
                  <a:cubicBezTo>
                    <a:pt x="831684" y="39306"/>
                    <a:pt x="836879" y="63474"/>
                    <a:pt x="841260" y="87782"/>
                  </a:cubicBezTo>
                  <a:cubicBezTo>
                    <a:pt x="848499" y="128066"/>
                    <a:pt x="861834" y="172732"/>
                    <a:pt x="860793" y="213664"/>
                  </a:cubicBezTo>
                  <a:cubicBezTo>
                    <a:pt x="838276" y="214884"/>
                    <a:pt x="815759" y="216687"/>
                    <a:pt x="793203" y="216687"/>
                  </a:cubicBezTo>
                  <a:lnTo>
                    <a:pt x="611962" y="216687"/>
                  </a:lnTo>
                  <a:close/>
                </a:path>
              </a:pathLst>
            </a:custGeom>
            <a:solidFill>
              <a:schemeClr val="bg1">
                <a:alpha val="57486"/>
              </a:scheme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35" name="Free Form 7">
              <a:extLst>
                <a:ext uri="{FF2B5EF4-FFF2-40B4-BE49-F238E27FC236}">
                  <a16:creationId xmlns:a16="http://schemas.microsoft.com/office/drawing/2014/main" id="{52284BF7-170E-C2E8-3303-09DEBF8C4210}"/>
                </a:ext>
              </a:extLst>
            </p:cNvPr>
            <p:cNvSpPr/>
            <p:nvPr/>
          </p:nvSpPr>
          <p:spPr>
            <a:xfrm>
              <a:off x="1784017" y="3285377"/>
              <a:ext cx="1566198" cy="2159220"/>
            </a:xfrm>
            <a:custGeom>
              <a:avLst/>
              <a:gdLst/>
              <a:ahLst/>
              <a:cxnLst/>
              <a:rect l="0" t="0" r="0" b="0"/>
              <a:pathLst>
                <a:path w="1133830" h="1563141">
                  <a:moveTo>
                    <a:pt x="225844" y="836726"/>
                  </a:moveTo>
                  <a:cubicBezTo>
                    <a:pt x="228333" y="858316"/>
                    <a:pt x="231190" y="879881"/>
                    <a:pt x="233260" y="901522"/>
                  </a:cubicBezTo>
                  <a:cubicBezTo>
                    <a:pt x="237032" y="940904"/>
                    <a:pt x="238861" y="980528"/>
                    <a:pt x="244398" y="1019644"/>
                  </a:cubicBezTo>
                  <a:cubicBezTo>
                    <a:pt x="247497" y="1041527"/>
                    <a:pt x="255955" y="1062736"/>
                    <a:pt x="263144" y="1083868"/>
                  </a:cubicBezTo>
                  <a:cubicBezTo>
                    <a:pt x="264210" y="1087005"/>
                    <a:pt x="271589" y="1089825"/>
                    <a:pt x="275996" y="1089748"/>
                  </a:cubicBezTo>
                  <a:cubicBezTo>
                    <a:pt x="320319" y="1088948"/>
                    <a:pt x="364642" y="1086408"/>
                    <a:pt x="408952" y="1086675"/>
                  </a:cubicBezTo>
                  <a:cubicBezTo>
                    <a:pt x="438607" y="1086853"/>
                    <a:pt x="468312" y="1090104"/>
                    <a:pt x="497852" y="1093368"/>
                  </a:cubicBezTo>
                  <a:cubicBezTo>
                    <a:pt x="507263" y="1094409"/>
                    <a:pt x="516026" y="1100429"/>
                    <a:pt x="525386" y="1103147"/>
                  </a:cubicBezTo>
                  <a:cubicBezTo>
                    <a:pt x="532180" y="1105128"/>
                    <a:pt x="539750" y="1107262"/>
                    <a:pt x="546481" y="1106195"/>
                  </a:cubicBezTo>
                  <a:cubicBezTo>
                    <a:pt x="614832" y="1095413"/>
                    <a:pt x="683069" y="1083957"/>
                    <a:pt x="751357" y="1072743"/>
                  </a:cubicBezTo>
                  <a:cubicBezTo>
                    <a:pt x="759815" y="1071346"/>
                    <a:pt x="768324" y="1070140"/>
                    <a:pt x="776833" y="1069086"/>
                  </a:cubicBezTo>
                  <a:cubicBezTo>
                    <a:pt x="799426" y="1066266"/>
                    <a:pt x="810679" y="1048042"/>
                    <a:pt x="824839" y="1033830"/>
                  </a:cubicBezTo>
                  <a:cubicBezTo>
                    <a:pt x="845324" y="1013282"/>
                    <a:pt x="865657" y="992555"/>
                    <a:pt x="886053" y="971905"/>
                  </a:cubicBezTo>
                  <a:cubicBezTo>
                    <a:pt x="897763" y="960056"/>
                    <a:pt x="904557" y="947445"/>
                    <a:pt x="901687" y="929157"/>
                  </a:cubicBezTo>
                  <a:cubicBezTo>
                    <a:pt x="898486" y="908773"/>
                    <a:pt x="900315" y="887653"/>
                    <a:pt x="898067" y="867054"/>
                  </a:cubicBezTo>
                  <a:cubicBezTo>
                    <a:pt x="894753" y="836739"/>
                    <a:pt x="889736" y="806615"/>
                    <a:pt x="885520" y="776401"/>
                  </a:cubicBezTo>
                  <a:cubicBezTo>
                    <a:pt x="884186" y="766914"/>
                    <a:pt x="883069" y="757377"/>
                    <a:pt x="881849" y="747864"/>
                  </a:cubicBezTo>
                  <a:cubicBezTo>
                    <a:pt x="882827" y="747522"/>
                    <a:pt x="883805" y="747191"/>
                    <a:pt x="884783" y="746848"/>
                  </a:cubicBezTo>
                  <a:cubicBezTo>
                    <a:pt x="886409" y="751420"/>
                    <a:pt x="888606" y="755891"/>
                    <a:pt x="889546" y="760603"/>
                  </a:cubicBezTo>
                  <a:cubicBezTo>
                    <a:pt x="900303" y="814349"/>
                    <a:pt x="910691" y="868172"/>
                    <a:pt x="921727" y="921867"/>
                  </a:cubicBezTo>
                  <a:cubicBezTo>
                    <a:pt x="923137" y="928738"/>
                    <a:pt x="926998" y="935329"/>
                    <a:pt x="930719" y="941451"/>
                  </a:cubicBezTo>
                  <a:cubicBezTo>
                    <a:pt x="941882" y="959815"/>
                    <a:pt x="955217" y="977087"/>
                    <a:pt x="964501" y="996340"/>
                  </a:cubicBezTo>
                  <a:cubicBezTo>
                    <a:pt x="972197" y="1012304"/>
                    <a:pt x="976261" y="1030262"/>
                    <a:pt x="980325" y="1047711"/>
                  </a:cubicBezTo>
                  <a:cubicBezTo>
                    <a:pt x="988453" y="1082624"/>
                    <a:pt x="987933" y="1117384"/>
                    <a:pt x="977201" y="1152042"/>
                  </a:cubicBezTo>
                  <a:cubicBezTo>
                    <a:pt x="974928" y="1159395"/>
                    <a:pt x="977646" y="1168247"/>
                    <a:pt x="977734" y="1176413"/>
                  </a:cubicBezTo>
                  <a:cubicBezTo>
                    <a:pt x="977772" y="1179995"/>
                    <a:pt x="976998" y="1183601"/>
                    <a:pt x="975233" y="1188466"/>
                  </a:cubicBezTo>
                  <a:cubicBezTo>
                    <a:pt x="960818" y="1168730"/>
                    <a:pt x="941273" y="1174724"/>
                    <a:pt x="922934" y="1175042"/>
                  </a:cubicBezTo>
                  <a:cubicBezTo>
                    <a:pt x="898994" y="1175461"/>
                    <a:pt x="875055" y="1175931"/>
                    <a:pt x="851128" y="1175715"/>
                  </a:cubicBezTo>
                  <a:cubicBezTo>
                    <a:pt x="830872" y="1175524"/>
                    <a:pt x="813498" y="1180566"/>
                    <a:pt x="797509" y="1194346"/>
                  </a:cubicBezTo>
                  <a:cubicBezTo>
                    <a:pt x="756526" y="1229639"/>
                    <a:pt x="714387" y="1263586"/>
                    <a:pt x="672731" y="1298105"/>
                  </a:cubicBezTo>
                  <a:cubicBezTo>
                    <a:pt x="671576" y="1299070"/>
                    <a:pt x="670661" y="1300314"/>
                    <a:pt x="667791" y="1303426"/>
                  </a:cubicBezTo>
                  <a:cubicBezTo>
                    <a:pt x="685888" y="1305941"/>
                    <a:pt x="702170" y="1308519"/>
                    <a:pt x="718527" y="1310424"/>
                  </a:cubicBezTo>
                  <a:cubicBezTo>
                    <a:pt x="814323" y="1321625"/>
                    <a:pt x="909612" y="1335913"/>
                    <a:pt x="1004036" y="1355763"/>
                  </a:cubicBezTo>
                  <a:cubicBezTo>
                    <a:pt x="1037196" y="1362735"/>
                    <a:pt x="1070508" y="1368996"/>
                    <a:pt x="1103782" y="1375498"/>
                  </a:cubicBezTo>
                  <a:cubicBezTo>
                    <a:pt x="1113421" y="1377391"/>
                    <a:pt x="1124381" y="1365821"/>
                    <a:pt x="1124165" y="1352689"/>
                  </a:cubicBezTo>
                  <a:cubicBezTo>
                    <a:pt x="1123594" y="1319733"/>
                    <a:pt x="1123797" y="1286675"/>
                    <a:pt x="1121054" y="1253883"/>
                  </a:cubicBezTo>
                  <a:cubicBezTo>
                    <a:pt x="1117015" y="1205560"/>
                    <a:pt x="1112494" y="1157147"/>
                    <a:pt x="1104836" y="1109306"/>
                  </a:cubicBezTo>
                  <a:cubicBezTo>
                    <a:pt x="1095336" y="1050010"/>
                    <a:pt x="1084935" y="990625"/>
                    <a:pt x="1070457" y="932395"/>
                  </a:cubicBezTo>
                  <a:cubicBezTo>
                    <a:pt x="1036307" y="794880"/>
                    <a:pt x="999515" y="658025"/>
                    <a:pt x="963739" y="520915"/>
                  </a:cubicBezTo>
                  <a:cubicBezTo>
                    <a:pt x="963256" y="519049"/>
                    <a:pt x="962152" y="517347"/>
                    <a:pt x="961174" y="515213"/>
                  </a:cubicBezTo>
                  <a:cubicBezTo>
                    <a:pt x="955154" y="516991"/>
                    <a:pt x="950188" y="523506"/>
                    <a:pt x="942276" y="516686"/>
                  </a:cubicBezTo>
                  <a:cubicBezTo>
                    <a:pt x="939215" y="514045"/>
                    <a:pt x="930376" y="517601"/>
                    <a:pt x="924331" y="519036"/>
                  </a:cubicBezTo>
                  <a:cubicBezTo>
                    <a:pt x="882230" y="529005"/>
                    <a:pt x="840168" y="539102"/>
                    <a:pt x="798144" y="549389"/>
                  </a:cubicBezTo>
                  <a:cubicBezTo>
                    <a:pt x="795147" y="550125"/>
                    <a:pt x="791108" y="552056"/>
                    <a:pt x="790041" y="554520"/>
                  </a:cubicBezTo>
                  <a:cubicBezTo>
                    <a:pt x="777925" y="582587"/>
                    <a:pt x="756577" y="602500"/>
                    <a:pt x="732650" y="620001"/>
                  </a:cubicBezTo>
                  <a:cubicBezTo>
                    <a:pt x="686142" y="653999"/>
                    <a:pt x="633171" y="671982"/>
                    <a:pt x="577037" y="681736"/>
                  </a:cubicBezTo>
                  <a:cubicBezTo>
                    <a:pt x="497179" y="695604"/>
                    <a:pt x="419100" y="689330"/>
                    <a:pt x="344385" y="657237"/>
                  </a:cubicBezTo>
                  <a:cubicBezTo>
                    <a:pt x="323113" y="648106"/>
                    <a:pt x="304584" y="632675"/>
                    <a:pt x="284492" y="620636"/>
                  </a:cubicBezTo>
                  <a:cubicBezTo>
                    <a:pt x="278371" y="616978"/>
                    <a:pt x="271221" y="612698"/>
                    <a:pt x="264528" y="612686"/>
                  </a:cubicBezTo>
                  <a:cubicBezTo>
                    <a:pt x="202196" y="612597"/>
                    <a:pt x="139852" y="613206"/>
                    <a:pt x="77508" y="614057"/>
                  </a:cubicBezTo>
                  <a:cubicBezTo>
                    <a:pt x="67056" y="614210"/>
                    <a:pt x="56629" y="616648"/>
                    <a:pt x="46164" y="617626"/>
                  </a:cubicBezTo>
                  <a:cubicBezTo>
                    <a:pt x="42976" y="617931"/>
                    <a:pt x="39662" y="616864"/>
                    <a:pt x="36410" y="616432"/>
                  </a:cubicBezTo>
                  <a:lnTo>
                    <a:pt x="36233" y="612013"/>
                  </a:lnTo>
                  <a:cubicBezTo>
                    <a:pt x="45529" y="610336"/>
                    <a:pt x="54800" y="607352"/>
                    <a:pt x="64109" y="607199"/>
                  </a:cubicBezTo>
                  <a:cubicBezTo>
                    <a:pt x="109994" y="606488"/>
                    <a:pt x="155930" y="607593"/>
                    <a:pt x="201777" y="606044"/>
                  </a:cubicBezTo>
                  <a:cubicBezTo>
                    <a:pt x="264833" y="603923"/>
                    <a:pt x="327837" y="600024"/>
                    <a:pt x="390855" y="596773"/>
                  </a:cubicBezTo>
                  <a:cubicBezTo>
                    <a:pt x="404139" y="596087"/>
                    <a:pt x="417398" y="594982"/>
                    <a:pt x="430669" y="593940"/>
                  </a:cubicBezTo>
                  <a:cubicBezTo>
                    <a:pt x="438175" y="593344"/>
                    <a:pt x="442696" y="590537"/>
                    <a:pt x="442163" y="581545"/>
                  </a:cubicBezTo>
                  <a:cubicBezTo>
                    <a:pt x="441121" y="563956"/>
                    <a:pt x="440956" y="546315"/>
                    <a:pt x="440601" y="528688"/>
                  </a:cubicBezTo>
                  <a:cubicBezTo>
                    <a:pt x="440156" y="507123"/>
                    <a:pt x="439788" y="485559"/>
                    <a:pt x="439559" y="463994"/>
                  </a:cubicBezTo>
                  <a:cubicBezTo>
                    <a:pt x="439394" y="449922"/>
                    <a:pt x="439521" y="435851"/>
                    <a:pt x="439521" y="419646"/>
                  </a:cubicBezTo>
                  <a:cubicBezTo>
                    <a:pt x="426516" y="435851"/>
                    <a:pt x="414845" y="450367"/>
                    <a:pt x="403186" y="464883"/>
                  </a:cubicBezTo>
                  <a:cubicBezTo>
                    <a:pt x="401980" y="464070"/>
                    <a:pt x="400761" y="463245"/>
                    <a:pt x="399554" y="462432"/>
                  </a:cubicBezTo>
                  <a:cubicBezTo>
                    <a:pt x="415607" y="439089"/>
                    <a:pt x="434492" y="417055"/>
                    <a:pt x="438619" y="388175"/>
                  </a:cubicBezTo>
                  <a:cubicBezTo>
                    <a:pt x="437565" y="387362"/>
                    <a:pt x="436511" y="386549"/>
                    <a:pt x="435444" y="385737"/>
                  </a:cubicBezTo>
                  <a:cubicBezTo>
                    <a:pt x="428637" y="390550"/>
                    <a:pt x="421881" y="395414"/>
                    <a:pt x="415023" y="400151"/>
                  </a:cubicBezTo>
                  <a:cubicBezTo>
                    <a:pt x="398881" y="411276"/>
                    <a:pt x="382981" y="422795"/>
                    <a:pt x="366433" y="433273"/>
                  </a:cubicBezTo>
                  <a:cubicBezTo>
                    <a:pt x="353428" y="441502"/>
                    <a:pt x="348983" y="439254"/>
                    <a:pt x="344500" y="424751"/>
                  </a:cubicBezTo>
                  <a:cubicBezTo>
                    <a:pt x="331355" y="382181"/>
                    <a:pt x="318134" y="339623"/>
                    <a:pt x="304914" y="297078"/>
                  </a:cubicBezTo>
                  <a:cubicBezTo>
                    <a:pt x="303936" y="293903"/>
                    <a:pt x="302641" y="290842"/>
                    <a:pt x="299123" y="288340"/>
                  </a:cubicBezTo>
                  <a:lnTo>
                    <a:pt x="326250" y="420852"/>
                  </a:lnTo>
                  <a:cubicBezTo>
                    <a:pt x="324967" y="421627"/>
                    <a:pt x="323697" y="422389"/>
                    <a:pt x="322414" y="423163"/>
                  </a:cubicBezTo>
                  <a:cubicBezTo>
                    <a:pt x="319697" y="419658"/>
                    <a:pt x="315302" y="416496"/>
                    <a:pt x="314540" y="412610"/>
                  </a:cubicBezTo>
                  <a:cubicBezTo>
                    <a:pt x="306959" y="374256"/>
                    <a:pt x="300012" y="335788"/>
                    <a:pt x="292823" y="297357"/>
                  </a:cubicBezTo>
                  <a:cubicBezTo>
                    <a:pt x="292214" y="294132"/>
                    <a:pt x="291084" y="290995"/>
                    <a:pt x="290576" y="289166"/>
                  </a:cubicBezTo>
                  <a:cubicBezTo>
                    <a:pt x="285915" y="310134"/>
                    <a:pt x="281940" y="332079"/>
                    <a:pt x="275971" y="353466"/>
                  </a:cubicBezTo>
                  <a:cubicBezTo>
                    <a:pt x="271919" y="368033"/>
                    <a:pt x="266458" y="367957"/>
                    <a:pt x="252056" y="365226"/>
                  </a:cubicBezTo>
                  <a:cubicBezTo>
                    <a:pt x="231292" y="361302"/>
                    <a:pt x="209880" y="361010"/>
                    <a:pt x="188912" y="358051"/>
                  </a:cubicBezTo>
                  <a:cubicBezTo>
                    <a:pt x="166217" y="354850"/>
                    <a:pt x="143306" y="351853"/>
                    <a:pt x="121221" y="345973"/>
                  </a:cubicBezTo>
                  <a:cubicBezTo>
                    <a:pt x="103123" y="341160"/>
                    <a:pt x="99479" y="333248"/>
                    <a:pt x="99542" y="314477"/>
                  </a:cubicBezTo>
                  <a:cubicBezTo>
                    <a:pt x="99644" y="286600"/>
                    <a:pt x="98806" y="258686"/>
                    <a:pt x="100114" y="230860"/>
                  </a:cubicBezTo>
                  <a:cubicBezTo>
                    <a:pt x="101777" y="195046"/>
                    <a:pt x="105206" y="159283"/>
                    <a:pt x="116535" y="124917"/>
                  </a:cubicBezTo>
                  <a:cubicBezTo>
                    <a:pt x="124637" y="100291"/>
                    <a:pt x="137922" y="81140"/>
                    <a:pt x="166547" y="77152"/>
                  </a:cubicBezTo>
                  <a:cubicBezTo>
                    <a:pt x="184886" y="74587"/>
                    <a:pt x="202806" y="68795"/>
                    <a:pt x="221157" y="66433"/>
                  </a:cubicBezTo>
                  <a:cubicBezTo>
                    <a:pt x="231736" y="65074"/>
                    <a:pt x="242265" y="69342"/>
                    <a:pt x="248831" y="78905"/>
                  </a:cubicBezTo>
                  <a:cubicBezTo>
                    <a:pt x="262039" y="98158"/>
                    <a:pt x="274878" y="117665"/>
                    <a:pt x="288645" y="138239"/>
                  </a:cubicBezTo>
                  <a:cubicBezTo>
                    <a:pt x="290804" y="134759"/>
                    <a:pt x="293090" y="131419"/>
                    <a:pt x="295046" y="127901"/>
                  </a:cubicBezTo>
                  <a:cubicBezTo>
                    <a:pt x="306412" y="107480"/>
                    <a:pt x="317715" y="87020"/>
                    <a:pt x="328993" y="66548"/>
                  </a:cubicBezTo>
                  <a:cubicBezTo>
                    <a:pt x="333552" y="58254"/>
                    <a:pt x="340131" y="53695"/>
                    <a:pt x="349529" y="50812"/>
                  </a:cubicBezTo>
                  <a:cubicBezTo>
                    <a:pt x="394068" y="37147"/>
                    <a:pt x="438073" y="21704"/>
                    <a:pt x="482790" y="8712"/>
                  </a:cubicBezTo>
                  <a:cubicBezTo>
                    <a:pt x="500913" y="3441"/>
                    <a:pt x="520306" y="2286"/>
                    <a:pt x="539241" y="431"/>
                  </a:cubicBezTo>
                  <a:cubicBezTo>
                    <a:pt x="543737" y="0"/>
                    <a:pt x="550291" y="2971"/>
                    <a:pt x="553173" y="6565"/>
                  </a:cubicBezTo>
                  <a:cubicBezTo>
                    <a:pt x="585241" y="46494"/>
                    <a:pt x="616356" y="87198"/>
                    <a:pt x="648716" y="126885"/>
                  </a:cubicBezTo>
                  <a:cubicBezTo>
                    <a:pt x="658469" y="138849"/>
                    <a:pt x="670712" y="149047"/>
                    <a:pt x="682840" y="158737"/>
                  </a:cubicBezTo>
                  <a:cubicBezTo>
                    <a:pt x="695998" y="169252"/>
                    <a:pt x="699312" y="179387"/>
                    <a:pt x="694156" y="196888"/>
                  </a:cubicBezTo>
                  <a:cubicBezTo>
                    <a:pt x="678268" y="250799"/>
                    <a:pt x="662025" y="304355"/>
                    <a:pt x="636168" y="354558"/>
                  </a:cubicBezTo>
                  <a:cubicBezTo>
                    <a:pt x="630986" y="364642"/>
                    <a:pt x="627227" y="375462"/>
                    <a:pt x="623036" y="386041"/>
                  </a:cubicBezTo>
                  <a:cubicBezTo>
                    <a:pt x="622554" y="387235"/>
                    <a:pt x="623468" y="389026"/>
                    <a:pt x="623862" y="390512"/>
                  </a:cubicBezTo>
                  <a:cubicBezTo>
                    <a:pt x="639051" y="448017"/>
                    <a:pt x="654240" y="505523"/>
                    <a:pt x="669467" y="563016"/>
                  </a:cubicBezTo>
                  <a:cubicBezTo>
                    <a:pt x="669848" y="564464"/>
                    <a:pt x="670483" y="565835"/>
                    <a:pt x="671436" y="568413"/>
                  </a:cubicBezTo>
                  <a:cubicBezTo>
                    <a:pt x="755218" y="549021"/>
                    <a:pt x="838644" y="529450"/>
                    <a:pt x="922248" y="510641"/>
                  </a:cubicBezTo>
                  <a:cubicBezTo>
                    <a:pt x="934427" y="507898"/>
                    <a:pt x="947534" y="509587"/>
                    <a:pt x="959980" y="507720"/>
                  </a:cubicBezTo>
                  <a:cubicBezTo>
                    <a:pt x="968806" y="506387"/>
                    <a:pt x="969581" y="512000"/>
                    <a:pt x="971156" y="517359"/>
                  </a:cubicBezTo>
                  <a:cubicBezTo>
                    <a:pt x="985824" y="567563"/>
                    <a:pt x="1001039" y="617613"/>
                    <a:pt x="1014780" y="668070"/>
                  </a:cubicBezTo>
                  <a:cubicBezTo>
                    <a:pt x="1033564" y="737031"/>
                    <a:pt x="1053236" y="805840"/>
                    <a:pt x="1068781" y="875563"/>
                  </a:cubicBezTo>
                  <a:cubicBezTo>
                    <a:pt x="1086180" y="953604"/>
                    <a:pt x="1101483" y="1032256"/>
                    <a:pt x="1113739" y="1111250"/>
                  </a:cubicBezTo>
                  <a:cubicBezTo>
                    <a:pt x="1122895" y="1170292"/>
                    <a:pt x="1126121" y="1230287"/>
                    <a:pt x="1131227" y="1289913"/>
                  </a:cubicBezTo>
                  <a:cubicBezTo>
                    <a:pt x="1133132" y="1312164"/>
                    <a:pt x="1133157" y="1334592"/>
                    <a:pt x="1133538" y="1356944"/>
                  </a:cubicBezTo>
                  <a:cubicBezTo>
                    <a:pt x="1133830" y="1374343"/>
                    <a:pt x="1117460" y="1388224"/>
                    <a:pt x="1100505" y="1384998"/>
                  </a:cubicBezTo>
                  <a:cubicBezTo>
                    <a:pt x="1066393" y="1378534"/>
                    <a:pt x="1032370" y="1371663"/>
                    <a:pt x="998296" y="1365046"/>
                  </a:cubicBezTo>
                  <a:cubicBezTo>
                    <a:pt x="994867" y="1364373"/>
                    <a:pt x="991349" y="1364246"/>
                    <a:pt x="987552" y="1363840"/>
                  </a:cubicBezTo>
                  <a:cubicBezTo>
                    <a:pt x="985418" y="1410296"/>
                    <a:pt x="997496" y="1456575"/>
                    <a:pt x="988009" y="1501762"/>
                  </a:cubicBezTo>
                  <a:cubicBezTo>
                    <a:pt x="981748" y="1500327"/>
                    <a:pt x="977163" y="1498244"/>
                    <a:pt x="972667" y="1498409"/>
                  </a:cubicBezTo>
                  <a:cubicBezTo>
                    <a:pt x="917016" y="1500454"/>
                    <a:pt x="861377" y="1502625"/>
                    <a:pt x="805738" y="1505153"/>
                  </a:cubicBezTo>
                  <a:cubicBezTo>
                    <a:pt x="760679" y="1507197"/>
                    <a:pt x="715632" y="1509572"/>
                    <a:pt x="670598" y="1512125"/>
                  </a:cubicBezTo>
                  <a:cubicBezTo>
                    <a:pt x="604050" y="1515884"/>
                    <a:pt x="537514" y="1519936"/>
                    <a:pt x="470979" y="1523860"/>
                  </a:cubicBezTo>
                  <a:cubicBezTo>
                    <a:pt x="425564" y="1526527"/>
                    <a:pt x="380149" y="1528953"/>
                    <a:pt x="334759" y="1531886"/>
                  </a:cubicBezTo>
                  <a:cubicBezTo>
                    <a:pt x="300799" y="1534083"/>
                    <a:pt x="266890" y="1537119"/>
                    <a:pt x="232917" y="1539113"/>
                  </a:cubicBezTo>
                  <a:cubicBezTo>
                    <a:pt x="229819" y="1539290"/>
                    <a:pt x="226415" y="1534617"/>
                    <a:pt x="221488" y="1530959"/>
                  </a:cubicBezTo>
                  <a:cubicBezTo>
                    <a:pt x="204914" y="1539163"/>
                    <a:pt x="186169" y="1547926"/>
                    <a:pt x="167970" y="1557718"/>
                  </a:cubicBezTo>
                  <a:cubicBezTo>
                    <a:pt x="159677" y="1562176"/>
                    <a:pt x="152222" y="1563141"/>
                    <a:pt x="143408" y="1559839"/>
                  </a:cubicBezTo>
                  <a:cubicBezTo>
                    <a:pt x="133896" y="1556258"/>
                    <a:pt x="123697" y="1554429"/>
                    <a:pt x="114299" y="1550593"/>
                  </a:cubicBezTo>
                  <a:cubicBezTo>
                    <a:pt x="110083" y="1548879"/>
                    <a:pt x="105397" y="1544828"/>
                    <a:pt x="103759" y="1540700"/>
                  </a:cubicBezTo>
                  <a:cubicBezTo>
                    <a:pt x="64439" y="1441373"/>
                    <a:pt x="47244" y="1336827"/>
                    <a:pt x="31864" y="1231900"/>
                  </a:cubicBezTo>
                  <a:cubicBezTo>
                    <a:pt x="16319" y="1125918"/>
                    <a:pt x="5956" y="1019416"/>
                    <a:pt x="2971" y="912291"/>
                  </a:cubicBezTo>
                  <a:cubicBezTo>
                    <a:pt x="558" y="825919"/>
                    <a:pt x="0" y="739584"/>
                    <a:pt x="11404" y="653618"/>
                  </a:cubicBezTo>
                  <a:cubicBezTo>
                    <a:pt x="13385" y="638708"/>
                    <a:pt x="16446" y="624903"/>
                    <a:pt x="30530" y="614819"/>
                  </a:cubicBezTo>
                  <a:cubicBezTo>
                    <a:pt x="31076" y="617689"/>
                    <a:pt x="31991" y="620064"/>
                    <a:pt x="31940" y="622427"/>
                  </a:cubicBezTo>
                  <a:cubicBezTo>
                    <a:pt x="30746" y="678942"/>
                    <a:pt x="29133" y="735457"/>
                    <a:pt x="28295" y="791984"/>
                  </a:cubicBezTo>
                  <a:cubicBezTo>
                    <a:pt x="27812" y="824128"/>
                    <a:pt x="28498" y="856297"/>
                    <a:pt x="28803" y="888441"/>
                  </a:cubicBezTo>
                  <a:cubicBezTo>
                    <a:pt x="29159" y="925690"/>
                    <a:pt x="29311" y="962952"/>
                    <a:pt x="30251" y="1000201"/>
                  </a:cubicBezTo>
                  <a:cubicBezTo>
                    <a:pt x="31000" y="1029525"/>
                    <a:pt x="32461" y="1058849"/>
                    <a:pt x="34239" y="1088148"/>
                  </a:cubicBezTo>
                  <a:cubicBezTo>
                    <a:pt x="36385" y="1123645"/>
                    <a:pt x="38849" y="1159141"/>
                    <a:pt x="41757" y="1194587"/>
                  </a:cubicBezTo>
                  <a:cubicBezTo>
                    <a:pt x="50749" y="1304366"/>
                    <a:pt x="68211" y="1412443"/>
                    <a:pt x="106807" y="1516227"/>
                  </a:cubicBezTo>
                  <a:cubicBezTo>
                    <a:pt x="108178" y="1519897"/>
                    <a:pt x="110324" y="1523377"/>
                    <a:pt x="111048" y="1527149"/>
                  </a:cubicBezTo>
                  <a:cubicBezTo>
                    <a:pt x="115036" y="1548117"/>
                    <a:pt x="132346" y="1550771"/>
                    <a:pt x="148615" y="1554480"/>
                  </a:cubicBezTo>
                  <a:cubicBezTo>
                    <a:pt x="151612" y="1555165"/>
                    <a:pt x="155562" y="1553451"/>
                    <a:pt x="158584" y="1551914"/>
                  </a:cubicBezTo>
                  <a:cubicBezTo>
                    <a:pt x="271310" y="1494332"/>
                    <a:pt x="384098" y="1436865"/>
                    <a:pt x="496620" y="1378877"/>
                  </a:cubicBezTo>
                  <a:cubicBezTo>
                    <a:pt x="559193" y="1346619"/>
                    <a:pt x="617118" y="1306982"/>
                    <a:pt x="673125" y="1264513"/>
                  </a:cubicBezTo>
                  <a:cubicBezTo>
                    <a:pt x="676376" y="1262049"/>
                    <a:pt x="680161" y="1255763"/>
                    <a:pt x="679132" y="1252880"/>
                  </a:cubicBezTo>
                  <a:cubicBezTo>
                    <a:pt x="664476" y="1211935"/>
                    <a:pt x="649046" y="1171257"/>
                    <a:pt x="633501" y="1129715"/>
                  </a:cubicBezTo>
                  <a:cubicBezTo>
                    <a:pt x="629881" y="1130617"/>
                    <a:pt x="626529" y="1131265"/>
                    <a:pt x="623303" y="1132293"/>
                  </a:cubicBezTo>
                  <a:cubicBezTo>
                    <a:pt x="512927" y="1167155"/>
                    <a:pt x="402513" y="1201966"/>
                    <a:pt x="292227" y="1237132"/>
                  </a:cubicBezTo>
                  <a:cubicBezTo>
                    <a:pt x="281978" y="1240396"/>
                    <a:pt x="272465" y="1245984"/>
                    <a:pt x="262623" y="1250518"/>
                  </a:cubicBezTo>
                  <a:cubicBezTo>
                    <a:pt x="257314" y="1252956"/>
                    <a:pt x="253580" y="1253515"/>
                    <a:pt x="251218" y="1246136"/>
                  </a:cubicBezTo>
                  <a:cubicBezTo>
                    <a:pt x="236308" y="1199553"/>
                    <a:pt x="227203" y="1152169"/>
                    <a:pt x="229692" y="1102995"/>
                  </a:cubicBezTo>
                  <a:cubicBezTo>
                    <a:pt x="231025" y="1076871"/>
                    <a:pt x="234048" y="1050696"/>
                    <a:pt x="233159" y="1024648"/>
                  </a:cubicBezTo>
                  <a:cubicBezTo>
                    <a:pt x="231749" y="983183"/>
                    <a:pt x="227761" y="941793"/>
                    <a:pt x="224764" y="900391"/>
                  </a:cubicBezTo>
                  <a:cubicBezTo>
                    <a:pt x="223469" y="882434"/>
                    <a:pt x="221818" y="864501"/>
                    <a:pt x="220560" y="846543"/>
                  </a:cubicBezTo>
                  <a:cubicBezTo>
                    <a:pt x="220332" y="843343"/>
                    <a:pt x="221208" y="840054"/>
                    <a:pt x="221576" y="836803"/>
                  </a:cubicBezTo>
                  <a:cubicBezTo>
                    <a:pt x="222999" y="836777"/>
                    <a:pt x="224421" y="836752"/>
                    <a:pt x="225844" y="836726"/>
                  </a:cubicBezTo>
                  <a:close/>
                  <a:moveTo>
                    <a:pt x="254419" y="350989"/>
                  </a:moveTo>
                  <a:cubicBezTo>
                    <a:pt x="269430" y="297319"/>
                    <a:pt x="275082" y="246113"/>
                    <a:pt x="274091" y="194144"/>
                  </a:cubicBezTo>
                  <a:cubicBezTo>
                    <a:pt x="273926" y="185851"/>
                    <a:pt x="270713" y="177558"/>
                    <a:pt x="270852" y="169303"/>
                  </a:cubicBezTo>
                  <a:cubicBezTo>
                    <a:pt x="271208" y="147218"/>
                    <a:pt x="274307" y="124879"/>
                    <a:pt x="255346" y="107530"/>
                  </a:cubicBezTo>
                  <a:cubicBezTo>
                    <a:pt x="251167" y="103695"/>
                    <a:pt x="248462" y="98018"/>
                    <a:pt x="245757" y="92824"/>
                  </a:cubicBezTo>
                  <a:cubicBezTo>
                    <a:pt x="238950" y="79768"/>
                    <a:pt x="227710" y="73952"/>
                    <a:pt x="213867" y="75641"/>
                  </a:cubicBezTo>
                  <a:cubicBezTo>
                    <a:pt x="198145" y="77558"/>
                    <a:pt x="182803" y="82613"/>
                    <a:pt x="167081" y="84543"/>
                  </a:cubicBezTo>
                  <a:cubicBezTo>
                    <a:pt x="140614" y="87782"/>
                    <a:pt x="127012" y="104546"/>
                    <a:pt x="121450" y="128079"/>
                  </a:cubicBezTo>
                  <a:cubicBezTo>
                    <a:pt x="115836" y="151815"/>
                    <a:pt x="110782" y="176060"/>
                    <a:pt x="109385" y="200317"/>
                  </a:cubicBezTo>
                  <a:cubicBezTo>
                    <a:pt x="107226" y="237744"/>
                    <a:pt x="108851" y="275386"/>
                    <a:pt x="107911" y="312902"/>
                  </a:cubicBezTo>
                  <a:cubicBezTo>
                    <a:pt x="107505" y="328853"/>
                    <a:pt x="116522" y="334746"/>
                    <a:pt x="129336" y="339344"/>
                  </a:cubicBezTo>
                  <a:cubicBezTo>
                    <a:pt x="155943" y="348894"/>
                    <a:pt x="183692" y="349770"/>
                    <a:pt x="211391" y="350888"/>
                  </a:cubicBezTo>
                  <a:cubicBezTo>
                    <a:pt x="226047" y="351472"/>
                    <a:pt x="240753" y="350989"/>
                    <a:pt x="254419" y="350989"/>
                  </a:cubicBezTo>
                  <a:close/>
                  <a:moveTo>
                    <a:pt x="692556" y="1250124"/>
                  </a:moveTo>
                  <a:cubicBezTo>
                    <a:pt x="696976" y="1247228"/>
                    <a:pt x="699604" y="1245641"/>
                    <a:pt x="702094" y="1243863"/>
                  </a:cubicBezTo>
                  <a:cubicBezTo>
                    <a:pt x="737387" y="1218514"/>
                    <a:pt x="772414" y="1192809"/>
                    <a:pt x="808024" y="1167942"/>
                  </a:cubicBezTo>
                  <a:cubicBezTo>
                    <a:pt x="823874" y="1156881"/>
                    <a:pt x="840447" y="1147406"/>
                    <a:pt x="861199" y="1147038"/>
                  </a:cubicBezTo>
                  <a:cubicBezTo>
                    <a:pt x="884542" y="1146632"/>
                    <a:pt x="907961" y="1144790"/>
                    <a:pt x="931138" y="1141857"/>
                  </a:cubicBezTo>
                  <a:cubicBezTo>
                    <a:pt x="945921" y="1139990"/>
                    <a:pt x="965009" y="1142415"/>
                    <a:pt x="971219" y="1124216"/>
                  </a:cubicBezTo>
                  <a:cubicBezTo>
                    <a:pt x="975347" y="1112113"/>
                    <a:pt x="976287" y="1097584"/>
                    <a:pt x="974102" y="1084922"/>
                  </a:cubicBezTo>
                  <a:cubicBezTo>
                    <a:pt x="969136" y="1056195"/>
                    <a:pt x="960920" y="1028052"/>
                    <a:pt x="954874" y="999489"/>
                  </a:cubicBezTo>
                  <a:cubicBezTo>
                    <a:pt x="951738" y="984669"/>
                    <a:pt x="943190" y="974534"/>
                    <a:pt x="931570" y="965987"/>
                  </a:cubicBezTo>
                  <a:cubicBezTo>
                    <a:pt x="921766" y="958786"/>
                    <a:pt x="913066" y="958443"/>
                    <a:pt x="904468" y="966978"/>
                  </a:cubicBezTo>
                  <a:cubicBezTo>
                    <a:pt x="873912" y="997242"/>
                    <a:pt x="843788" y="1027963"/>
                    <a:pt x="813295" y="1058303"/>
                  </a:cubicBezTo>
                  <a:cubicBezTo>
                    <a:pt x="806691" y="1064869"/>
                    <a:pt x="800138" y="1072959"/>
                    <a:pt x="791933" y="1076159"/>
                  </a:cubicBezTo>
                  <a:cubicBezTo>
                    <a:pt x="769823" y="1084783"/>
                    <a:pt x="746810" y="1091044"/>
                    <a:pt x="724217" y="1098435"/>
                  </a:cubicBezTo>
                  <a:cubicBezTo>
                    <a:pt x="697306" y="1107236"/>
                    <a:pt x="670471" y="1116228"/>
                    <a:pt x="642531" y="1125486"/>
                  </a:cubicBezTo>
                  <a:cubicBezTo>
                    <a:pt x="659523" y="1167853"/>
                    <a:pt x="675703" y="1208138"/>
                    <a:pt x="692556" y="1250124"/>
                  </a:cubicBezTo>
                  <a:close/>
                  <a:moveTo>
                    <a:pt x="355015" y="421817"/>
                  </a:moveTo>
                  <a:cubicBezTo>
                    <a:pt x="356641" y="422592"/>
                    <a:pt x="358254" y="423367"/>
                    <a:pt x="359879" y="424154"/>
                  </a:cubicBezTo>
                  <a:cubicBezTo>
                    <a:pt x="390740" y="401434"/>
                    <a:pt x="421640" y="378777"/>
                    <a:pt x="452361" y="355879"/>
                  </a:cubicBezTo>
                  <a:cubicBezTo>
                    <a:pt x="454088" y="354584"/>
                    <a:pt x="455053" y="351421"/>
                    <a:pt x="455231" y="349046"/>
                  </a:cubicBezTo>
                  <a:cubicBezTo>
                    <a:pt x="456831" y="328015"/>
                    <a:pt x="452120" y="317906"/>
                    <a:pt x="427748" y="308279"/>
                  </a:cubicBezTo>
                  <a:cubicBezTo>
                    <a:pt x="407847" y="300418"/>
                    <a:pt x="405091" y="291325"/>
                    <a:pt x="419696" y="275399"/>
                  </a:cubicBezTo>
                  <a:cubicBezTo>
                    <a:pt x="434809" y="258927"/>
                    <a:pt x="439826" y="239217"/>
                    <a:pt x="443890" y="218401"/>
                  </a:cubicBezTo>
                  <a:cubicBezTo>
                    <a:pt x="450519" y="184416"/>
                    <a:pt x="457542" y="150507"/>
                    <a:pt x="465213" y="116763"/>
                  </a:cubicBezTo>
                  <a:cubicBezTo>
                    <a:pt x="468363" y="102920"/>
                    <a:pt x="474827" y="90627"/>
                    <a:pt x="487489" y="82207"/>
                  </a:cubicBezTo>
                  <a:cubicBezTo>
                    <a:pt x="512152" y="65786"/>
                    <a:pt x="536409" y="48780"/>
                    <a:pt x="561022" y="31902"/>
                  </a:cubicBezTo>
                  <a:cubicBezTo>
                    <a:pt x="559612" y="29819"/>
                    <a:pt x="558139" y="27571"/>
                    <a:pt x="556577" y="25387"/>
                  </a:cubicBezTo>
                  <a:cubicBezTo>
                    <a:pt x="549516" y="15468"/>
                    <a:pt x="543153" y="4660"/>
                    <a:pt x="527964" y="7391"/>
                  </a:cubicBezTo>
                  <a:cubicBezTo>
                    <a:pt x="513029" y="10071"/>
                    <a:pt x="497509" y="10680"/>
                    <a:pt x="483120" y="15062"/>
                  </a:cubicBezTo>
                  <a:cubicBezTo>
                    <a:pt x="437032" y="29083"/>
                    <a:pt x="391299" y="44297"/>
                    <a:pt x="345579" y="59512"/>
                  </a:cubicBezTo>
                  <a:cubicBezTo>
                    <a:pt x="341617" y="60833"/>
                    <a:pt x="337858" y="64960"/>
                    <a:pt x="335572" y="68732"/>
                  </a:cubicBezTo>
                  <a:cubicBezTo>
                    <a:pt x="324091" y="87757"/>
                    <a:pt x="313804" y="107543"/>
                    <a:pt x="301764" y="126199"/>
                  </a:cubicBezTo>
                  <a:cubicBezTo>
                    <a:pt x="290525" y="143624"/>
                    <a:pt x="290042" y="163512"/>
                    <a:pt x="289356" y="182333"/>
                  </a:cubicBezTo>
                  <a:cubicBezTo>
                    <a:pt x="288353" y="210007"/>
                    <a:pt x="293370" y="237477"/>
                    <a:pt x="303022" y="263956"/>
                  </a:cubicBezTo>
                  <a:cubicBezTo>
                    <a:pt x="311975" y="288505"/>
                    <a:pt x="319328" y="313639"/>
                    <a:pt x="327482" y="338467"/>
                  </a:cubicBezTo>
                  <a:cubicBezTo>
                    <a:pt x="336600" y="366268"/>
                    <a:pt x="345833" y="394042"/>
                    <a:pt x="355015" y="421817"/>
                  </a:cubicBezTo>
                  <a:close/>
                  <a:moveTo>
                    <a:pt x="567537" y="35166"/>
                  </a:moveTo>
                  <a:cubicBezTo>
                    <a:pt x="546290" y="49225"/>
                    <a:pt x="527392" y="62039"/>
                    <a:pt x="508177" y="74333"/>
                  </a:cubicBezTo>
                  <a:cubicBezTo>
                    <a:pt x="489127" y="86525"/>
                    <a:pt x="474205" y="101485"/>
                    <a:pt x="469620" y="124764"/>
                  </a:cubicBezTo>
                  <a:cubicBezTo>
                    <a:pt x="464350" y="151472"/>
                    <a:pt x="458927" y="178168"/>
                    <a:pt x="453047" y="204749"/>
                  </a:cubicBezTo>
                  <a:cubicBezTo>
                    <a:pt x="446963" y="232283"/>
                    <a:pt x="446659" y="261810"/>
                    <a:pt x="425284" y="284187"/>
                  </a:cubicBezTo>
                  <a:cubicBezTo>
                    <a:pt x="420204" y="289509"/>
                    <a:pt x="420242" y="294779"/>
                    <a:pt x="429133" y="298284"/>
                  </a:cubicBezTo>
                  <a:cubicBezTo>
                    <a:pt x="438022" y="301802"/>
                    <a:pt x="446189" y="307251"/>
                    <a:pt x="454482" y="312166"/>
                  </a:cubicBezTo>
                  <a:cubicBezTo>
                    <a:pt x="470534" y="321690"/>
                    <a:pt x="485482" y="333971"/>
                    <a:pt x="502627" y="340550"/>
                  </a:cubicBezTo>
                  <a:cubicBezTo>
                    <a:pt x="535165" y="353034"/>
                    <a:pt x="569010" y="362102"/>
                    <a:pt x="602170" y="373062"/>
                  </a:cubicBezTo>
                  <a:cubicBezTo>
                    <a:pt x="612698" y="376529"/>
                    <a:pt x="618477" y="370598"/>
                    <a:pt x="622503" y="363347"/>
                  </a:cubicBezTo>
                  <a:cubicBezTo>
                    <a:pt x="652373" y="309613"/>
                    <a:pt x="671766" y="251777"/>
                    <a:pt x="688962" y="193027"/>
                  </a:cubicBezTo>
                  <a:cubicBezTo>
                    <a:pt x="692251" y="181787"/>
                    <a:pt x="690067" y="175272"/>
                    <a:pt x="680935" y="168427"/>
                  </a:cubicBezTo>
                  <a:cubicBezTo>
                    <a:pt x="661504" y="153835"/>
                    <a:pt x="645566" y="136004"/>
                    <a:pt x="631316" y="115976"/>
                  </a:cubicBezTo>
                  <a:cubicBezTo>
                    <a:pt x="611632" y="88290"/>
                    <a:pt x="589305" y="62484"/>
                    <a:pt x="567537" y="35166"/>
                  </a:cubicBezTo>
                  <a:close/>
                  <a:moveTo>
                    <a:pt x="615530" y="381355"/>
                  </a:moveTo>
                  <a:cubicBezTo>
                    <a:pt x="608850" y="384962"/>
                    <a:pt x="603326" y="387832"/>
                    <a:pt x="597916" y="390893"/>
                  </a:cubicBezTo>
                  <a:cubicBezTo>
                    <a:pt x="554939" y="415150"/>
                    <a:pt x="512165" y="439750"/>
                    <a:pt x="468896" y="463448"/>
                  </a:cubicBezTo>
                  <a:cubicBezTo>
                    <a:pt x="460756" y="467918"/>
                    <a:pt x="458000" y="473024"/>
                    <a:pt x="457809" y="481634"/>
                  </a:cubicBezTo>
                  <a:cubicBezTo>
                    <a:pt x="457034" y="515353"/>
                    <a:pt x="455955" y="549071"/>
                    <a:pt x="454659" y="582764"/>
                  </a:cubicBezTo>
                  <a:cubicBezTo>
                    <a:pt x="454317" y="591553"/>
                    <a:pt x="457161" y="599821"/>
                    <a:pt x="440410" y="599833"/>
                  </a:cubicBezTo>
                  <a:cubicBezTo>
                    <a:pt x="406984" y="599871"/>
                    <a:pt x="373557" y="605332"/>
                    <a:pt x="340106" y="608266"/>
                  </a:cubicBezTo>
                  <a:cubicBezTo>
                    <a:pt x="323862" y="609688"/>
                    <a:pt x="307568" y="610463"/>
                    <a:pt x="289128" y="611682"/>
                  </a:cubicBezTo>
                  <a:cubicBezTo>
                    <a:pt x="293433" y="615099"/>
                    <a:pt x="296214" y="617550"/>
                    <a:pt x="299224" y="619671"/>
                  </a:cubicBezTo>
                  <a:cubicBezTo>
                    <a:pt x="327050" y="639305"/>
                    <a:pt x="357568" y="653364"/>
                    <a:pt x="390296" y="662432"/>
                  </a:cubicBezTo>
                  <a:cubicBezTo>
                    <a:pt x="451269" y="679323"/>
                    <a:pt x="513054" y="680859"/>
                    <a:pt x="575475" y="672122"/>
                  </a:cubicBezTo>
                  <a:cubicBezTo>
                    <a:pt x="625373" y="665149"/>
                    <a:pt x="672020" y="649490"/>
                    <a:pt x="714324" y="621880"/>
                  </a:cubicBezTo>
                  <a:cubicBezTo>
                    <a:pt x="739889" y="605193"/>
                    <a:pt x="761060" y="584174"/>
                    <a:pt x="776236" y="555764"/>
                  </a:cubicBezTo>
                  <a:cubicBezTo>
                    <a:pt x="772185" y="555955"/>
                    <a:pt x="769480" y="555752"/>
                    <a:pt x="766927" y="556260"/>
                  </a:cubicBezTo>
                  <a:cubicBezTo>
                    <a:pt x="738632" y="561898"/>
                    <a:pt x="710234" y="567105"/>
                    <a:pt x="682142" y="573659"/>
                  </a:cubicBezTo>
                  <a:cubicBezTo>
                    <a:pt x="670839" y="576300"/>
                    <a:pt x="665581" y="573519"/>
                    <a:pt x="662711" y="562483"/>
                  </a:cubicBezTo>
                  <a:cubicBezTo>
                    <a:pt x="651954" y="521093"/>
                    <a:pt x="640638" y="479844"/>
                    <a:pt x="629754" y="438480"/>
                  </a:cubicBezTo>
                  <a:cubicBezTo>
                    <a:pt x="624827" y="419798"/>
                    <a:pt x="620407" y="400989"/>
                    <a:pt x="615530" y="381355"/>
                  </a:cubicBezTo>
                  <a:close/>
                  <a:moveTo>
                    <a:pt x="974877" y="1357896"/>
                  </a:moveTo>
                  <a:cubicBezTo>
                    <a:pt x="943127" y="1354239"/>
                    <a:pt x="911682" y="1348816"/>
                    <a:pt x="880071" y="1347381"/>
                  </a:cubicBezTo>
                  <a:cubicBezTo>
                    <a:pt x="813473" y="1344345"/>
                    <a:pt x="746772" y="1343240"/>
                    <a:pt x="680110" y="1341818"/>
                  </a:cubicBezTo>
                  <a:cubicBezTo>
                    <a:pt x="672972" y="1341666"/>
                    <a:pt x="665302" y="1343545"/>
                    <a:pt x="658634" y="1346301"/>
                  </a:cubicBezTo>
                  <a:cubicBezTo>
                    <a:pt x="567397" y="1384033"/>
                    <a:pt x="476262" y="1422031"/>
                    <a:pt x="385152" y="1460093"/>
                  </a:cubicBezTo>
                  <a:cubicBezTo>
                    <a:pt x="338937" y="1479410"/>
                    <a:pt x="292760" y="1498841"/>
                    <a:pt x="246735" y="1518627"/>
                  </a:cubicBezTo>
                  <a:cubicBezTo>
                    <a:pt x="242531" y="1520431"/>
                    <a:pt x="239610" y="1525244"/>
                    <a:pt x="236092" y="1528660"/>
                  </a:cubicBezTo>
                  <a:cubicBezTo>
                    <a:pt x="236905" y="1529626"/>
                    <a:pt x="237718" y="1530578"/>
                    <a:pt x="238531" y="1531543"/>
                  </a:cubicBezTo>
                  <a:cubicBezTo>
                    <a:pt x="245516" y="1531543"/>
                    <a:pt x="252539" y="1532026"/>
                    <a:pt x="259473" y="1531467"/>
                  </a:cubicBezTo>
                  <a:cubicBezTo>
                    <a:pt x="313778" y="1527124"/>
                    <a:pt x="368020" y="1522006"/>
                    <a:pt x="422363" y="1518234"/>
                  </a:cubicBezTo>
                  <a:cubicBezTo>
                    <a:pt x="502145" y="1512684"/>
                    <a:pt x="581977" y="1507934"/>
                    <a:pt x="661797" y="1503057"/>
                  </a:cubicBezTo>
                  <a:cubicBezTo>
                    <a:pt x="764730" y="1496771"/>
                    <a:pt x="867676" y="1490599"/>
                    <a:pt x="970635" y="1484706"/>
                  </a:cubicBezTo>
                  <a:cubicBezTo>
                    <a:pt x="978916" y="1484236"/>
                    <a:pt x="981443" y="1481493"/>
                    <a:pt x="980973" y="1473454"/>
                  </a:cubicBezTo>
                  <a:cubicBezTo>
                    <a:pt x="978789" y="1435950"/>
                    <a:pt x="976972" y="1398422"/>
                    <a:pt x="974877" y="1357896"/>
                  </a:cubicBezTo>
                  <a:close/>
                  <a:moveTo>
                    <a:pt x="563981" y="1134021"/>
                  </a:moveTo>
                  <a:cubicBezTo>
                    <a:pt x="534911" y="1121740"/>
                    <a:pt x="509536" y="1110792"/>
                    <a:pt x="483933" y="1100378"/>
                  </a:cubicBezTo>
                  <a:cubicBezTo>
                    <a:pt x="478993" y="1098384"/>
                    <a:pt x="473189" y="1097800"/>
                    <a:pt x="467779" y="1097775"/>
                  </a:cubicBezTo>
                  <a:cubicBezTo>
                    <a:pt x="428218" y="1097610"/>
                    <a:pt x="388645" y="1097407"/>
                    <a:pt x="349084" y="1097902"/>
                  </a:cubicBezTo>
                  <a:cubicBezTo>
                    <a:pt x="318249" y="1098283"/>
                    <a:pt x="287439" y="1099604"/>
                    <a:pt x="256616" y="1100582"/>
                  </a:cubicBezTo>
                  <a:cubicBezTo>
                    <a:pt x="250621" y="1100772"/>
                    <a:pt x="244614" y="1101001"/>
                    <a:pt x="243840" y="1109294"/>
                  </a:cubicBezTo>
                  <a:cubicBezTo>
                    <a:pt x="243027" y="1117790"/>
                    <a:pt x="240791" y="1126261"/>
                    <a:pt x="240944" y="1134706"/>
                  </a:cubicBezTo>
                  <a:cubicBezTo>
                    <a:pt x="241503" y="1164196"/>
                    <a:pt x="247649" y="1192682"/>
                    <a:pt x="257746" y="1222032"/>
                  </a:cubicBezTo>
                  <a:cubicBezTo>
                    <a:pt x="359295" y="1192847"/>
                    <a:pt x="460057" y="1163891"/>
                    <a:pt x="563981" y="1134021"/>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37" name="Free Form 8">
              <a:extLst>
                <a:ext uri="{FF2B5EF4-FFF2-40B4-BE49-F238E27FC236}">
                  <a16:creationId xmlns:a16="http://schemas.microsoft.com/office/drawing/2014/main" id="{5C0AFEF4-B808-C299-7156-950A7D655B2C}"/>
                </a:ext>
              </a:extLst>
            </p:cNvPr>
            <p:cNvSpPr/>
            <p:nvPr/>
          </p:nvSpPr>
          <p:spPr>
            <a:xfrm>
              <a:off x="2017437" y="5455908"/>
              <a:ext cx="1141800" cy="217286"/>
            </a:xfrm>
            <a:custGeom>
              <a:avLst/>
              <a:gdLst/>
              <a:ahLst/>
              <a:cxnLst/>
              <a:rect l="0" t="0" r="0" b="0"/>
              <a:pathLst>
                <a:path w="826592" h="157302">
                  <a:moveTo>
                    <a:pt x="816432" y="113664"/>
                  </a:moveTo>
                  <a:cubicBezTo>
                    <a:pt x="809282" y="80187"/>
                    <a:pt x="802132" y="46685"/>
                    <a:pt x="795083" y="13728"/>
                  </a:cubicBezTo>
                  <a:cubicBezTo>
                    <a:pt x="775182" y="13728"/>
                    <a:pt x="756805" y="13538"/>
                    <a:pt x="738428" y="13766"/>
                  </a:cubicBezTo>
                  <a:cubicBezTo>
                    <a:pt x="594436" y="15544"/>
                    <a:pt x="450430" y="17005"/>
                    <a:pt x="306438" y="19405"/>
                  </a:cubicBezTo>
                  <a:cubicBezTo>
                    <a:pt x="228371" y="20700"/>
                    <a:pt x="150342" y="23825"/>
                    <a:pt x="72275" y="25526"/>
                  </a:cubicBezTo>
                  <a:cubicBezTo>
                    <a:pt x="63385" y="25717"/>
                    <a:pt x="61150" y="30505"/>
                    <a:pt x="58661" y="36715"/>
                  </a:cubicBezTo>
                  <a:cubicBezTo>
                    <a:pt x="44437" y="72212"/>
                    <a:pt x="30225" y="107721"/>
                    <a:pt x="15989" y="143205"/>
                  </a:cubicBezTo>
                  <a:cubicBezTo>
                    <a:pt x="13347" y="149809"/>
                    <a:pt x="11175" y="157302"/>
                    <a:pt x="0" y="151930"/>
                  </a:cubicBezTo>
                  <a:cubicBezTo>
                    <a:pt x="6413" y="135864"/>
                    <a:pt x="12636" y="119583"/>
                    <a:pt x="19405" y="103530"/>
                  </a:cubicBezTo>
                  <a:cubicBezTo>
                    <a:pt x="29425" y="79781"/>
                    <a:pt x="43421" y="56984"/>
                    <a:pt x="48869" y="32270"/>
                  </a:cubicBezTo>
                  <a:cubicBezTo>
                    <a:pt x="52933" y="13906"/>
                    <a:pt x="62611" y="16814"/>
                    <a:pt x="73660" y="16268"/>
                  </a:cubicBezTo>
                  <a:cubicBezTo>
                    <a:pt x="310832" y="4559"/>
                    <a:pt x="548182" y="1092"/>
                    <a:pt x="785583" y="50"/>
                  </a:cubicBezTo>
                  <a:cubicBezTo>
                    <a:pt x="797293" y="0"/>
                    <a:pt x="803503" y="279"/>
                    <a:pt x="805561" y="15748"/>
                  </a:cubicBezTo>
                  <a:cubicBezTo>
                    <a:pt x="809370" y="44259"/>
                    <a:pt x="817981" y="72123"/>
                    <a:pt x="824699" y="100241"/>
                  </a:cubicBezTo>
                  <a:cubicBezTo>
                    <a:pt x="826338" y="107099"/>
                    <a:pt x="826592" y="112814"/>
                    <a:pt x="816432" y="113664"/>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38" name="Free Form 9">
              <a:extLst>
                <a:ext uri="{FF2B5EF4-FFF2-40B4-BE49-F238E27FC236}">
                  <a16:creationId xmlns:a16="http://schemas.microsoft.com/office/drawing/2014/main" id="{B475994D-95BA-CAA6-9999-5F57E55DC218}"/>
                </a:ext>
              </a:extLst>
            </p:cNvPr>
            <p:cNvSpPr/>
            <p:nvPr/>
          </p:nvSpPr>
          <p:spPr>
            <a:xfrm>
              <a:off x="2517818" y="3453930"/>
              <a:ext cx="125099" cy="42524"/>
            </a:xfrm>
            <a:custGeom>
              <a:avLst/>
              <a:gdLst/>
              <a:ahLst/>
              <a:cxnLst/>
              <a:rect l="0" t="0" r="0" b="0"/>
              <a:pathLst>
                <a:path w="90563" h="30784">
                  <a:moveTo>
                    <a:pt x="88531" y="30784"/>
                  </a:moveTo>
                  <a:cubicBezTo>
                    <a:pt x="72872" y="26885"/>
                    <a:pt x="57188" y="23088"/>
                    <a:pt x="41567" y="19037"/>
                  </a:cubicBezTo>
                  <a:cubicBezTo>
                    <a:pt x="29552" y="15925"/>
                    <a:pt x="17564" y="12712"/>
                    <a:pt x="5715" y="9017"/>
                  </a:cubicBezTo>
                  <a:cubicBezTo>
                    <a:pt x="3429" y="8293"/>
                    <a:pt x="1892" y="5130"/>
                    <a:pt x="0" y="3098"/>
                  </a:cubicBezTo>
                  <a:cubicBezTo>
                    <a:pt x="2247" y="2019"/>
                    <a:pt x="4508" y="0"/>
                    <a:pt x="6731" y="38"/>
                  </a:cubicBezTo>
                  <a:cubicBezTo>
                    <a:pt x="12128" y="139"/>
                    <a:pt x="17729" y="495"/>
                    <a:pt x="22885" y="2019"/>
                  </a:cubicBezTo>
                  <a:cubicBezTo>
                    <a:pt x="41859" y="7620"/>
                    <a:pt x="60731" y="13563"/>
                    <a:pt x="79514" y="19812"/>
                  </a:cubicBezTo>
                  <a:cubicBezTo>
                    <a:pt x="83489" y="21132"/>
                    <a:pt x="86893" y="24206"/>
                    <a:pt x="90563" y="26479"/>
                  </a:cubicBezTo>
                  <a:cubicBezTo>
                    <a:pt x="89890" y="27914"/>
                    <a:pt x="89204" y="29349"/>
                    <a:pt x="88531" y="30784"/>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grpSp>
      <p:sp>
        <p:nvSpPr>
          <p:cNvPr id="27" name="Footer Placeholder 26">
            <a:extLst>
              <a:ext uri="{FF2B5EF4-FFF2-40B4-BE49-F238E27FC236}">
                <a16:creationId xmlns:a16="http://schemas.microsoft.com/office/drawing/2014/main" id="{01A0705F-239E-9B9F-4DC3-C5913979D686}"/>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NO" sz="1050" b="0" i="0" u="none" strike="noStrike" kern="1200" cap="none" spc="0" normalizeH="0" baseline="0" noProof="0">
              <a:ln>
                <a:noFill/>
              </a:ln>
              <a:solidFill>
                <a:srgbClr val="282B3B">
                  <a:lumMod val="90000"/>
                  <a:lumOff val="10000"/>
                </a:srgbClr>
              </a:solidFill>
              <a:effectLst/>
              <a:uLnTx/>
              <a:uFillTx/>
              <a:latin typeface="Lato"/>
              <a:ea typeface="+mn-ea"/>
              <a:cs typeface="+mn-cs"/>
            </a:endParaRPr>
          </a:p>
        </p:txBody>
      </p:sp>
      <p:grpSp>
        <p:nvGrpSpPr>
          <p:cNvPr id="6" name="Group 5">
            <a:extLst>
              <a:ext uri="{FF2B5EF4-FFF2-40B4-BE49-F238E27FC236}">
                <a16:creationId xmlns:a16="http://schemas.microsoft.com/office/drawing/2014/main" id="{D22399C5-BA37-2237-9561-F192B241261A}"/>
              </a:ext>
            </a:extLst>
          </p:cNvPr>
          <p:cNvGrpSpPr/>
          <p:nvPr/>
        </p:nvGrpSpPr>
        <p:grpSpPr>
          <a:xfrm>
            <a:off x="1308772" y="458223"/>
            <a:ext cx="2681415" cy="2680753"/>
            <a:chOff x="1711108" y="558409"/>
            <a:chExt cx="2681415" cy="2680753"/>
          </a:xfrm>
        </p:grpSpPr>
        <p:sp>
          <p:nvSpPr>
            <p:cNvPr id="39" name="Free Form 4">
              <a:extLst>
                <a:ext uri="{FF2B5EF4-FFF2-40B4-BE49-F238E27FC236}">
                  <a16:creationId xmlns:a16="http://schemas.microsoft.com/office/drawing/2014/main" id="{901011FF-0F9F-3195-EA45-0A7DF05B89DF}"/>
                </a:ext>
              </a:extLst>
            </p:cNvPr>
            <p:cNvSpPr/>
            <p:nvPr/>
          </p:nvSpPr>
          <p:spPr>
            <a:xfrm>
              <a:off x="1711108" y="558409"/>
              <a:ext cx="2680753" cy="2680753"/>
            </a:xfrm>
            <a:custGeom>
              <a:avLst/>
              <a:gdLst/>
              <a:ahLst/>
              <a:cxnLst/>
              <a:rect l="0" t="0" r="0" b="0"/>
              <a:pathLst>
                <a:path w="1940699" h="1940699">
                  <a:moveTo>
                    <a:pt x="0" y="970356"/>
                  </a:moveTo>
                  <a:cubicBezTo>
                    <a:pt x="0" y="1506258"/>
                    <a:pt x="434441" y="1940699"/>
                    <a:pt x="970343" y="1940699"/>
                  </a:cubicBezTo>
                  <a:lnTo>
                    <a:pt x="970343" y="1940699"/>
                  </a:lnTo>
                  <a:cubicBezTo>
                    <a:pt x="1506245" y="1940699"/>
                    <a:pt x="1940699" y="1506258"/>
                    <a:pt x="1940699" y="970356"/>
                  </a:cubicBezTo>
                  <a:lnTo>
                    <a:pt x="1940699" y="970356"/>
                  </a:lnTo>
                  <a:cubicBezTo>
                    <a:pt x="1940699" y="434441"/>
                    <a:pt x="1506245" y="0"/>
                    <a:pt x="970343" y="0"/>
                  </a:cubicBezTo>
                  <a:lnTo>
                    <a:pt x="970343" y="0"/>
                  </a:lnTo>
                  <a:cubicBezTo>
                    <a:pt x="434441" y="0"/>
                    <a:pt x="0" y="434441"/>
                    <a:pt x="0" y="970356"/>
                  </a:cubicBezTo>
                  <a:close/>
                </a:path>
              </a:pathLst>
            </a:custGeom>
            <a:gradFill>
              <a:gsLst>
                <a:gs pos="0">
                  <a:srgbClr val="00DDFF">
                    <a:alpha val="100000"/>
                  </a:srgbClr>
                </a:gs>
                <a:gs pos="100000">
                  <a:schemeClr val="accent5"/>
                </a:gs>
              </a:gsLst>
              <a:lin ang="5400000" scaled="1"/>
              <a:tileRect/>
            </a:gra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40" name="Chord 39">
              <a:extLst>
                <a:ext uri="{FF2B5EF4-FFF2-40B4-BE49-F238E27FC236}">
                  <a16:creationId xmlns:a16="http://schemas.microsoft.com/office/drawing/2014/main" id="{CFDDA21E-84D7-85FA-EC50-30376E997ADD}"/>
                </a:ext>
              </a:extLst>
            </p:cNvPr>
            <p:cNvSpPr/>
            <p:nvPr/>
          </p:nvSpPr>
          <p:spPr>
            <a:xfrm>
              <a:off x="1711771" y="558410"/>
              <a:ext cx="2680752" cy="2680752"/>
            </a:xfrm>
            <a:prstGeom prst="chord">
              <a:avLst>
                <a:gd name="adj1" fmla="val 5836759"/>
                <a:gd name="adj2" fmla="val 12679844"/>
              </a:avLst>
            </a:prstGeom>
            <a:solidFill>
              <a:srgbClr val="CC89FF">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grpSp>
      <p:grpSp>
        <p:nvGrpSpPr>
          <p:cNvPr id="54" name="Group 53">
            <a:extLst>
              <a:ext uri="{FF2B5EF4-FFF2-40B4-BE49-F238E27FC236}">
                <a16:creationId xmlns:a16="http://schemas.microsoft.com/office/drawing/2014/main" id="{D67DE81E-04F2-FD00-D98A-EBA35C129512}"/>
              </a:ext>
            </a:extLst>
          </p:cNvPr>
          <p:cNvGrpSpPr/>
          <p:nvPr/>
        </p:nvGrpSpPr>
        <p:grpSpPr>
          <a:xfrm rot="60000">
            <a:off x="3740059" y="3166008"/>
            <a:ext cx="7249314" cy="3592845"/>
            <a:chOff x="7654239" y="3554944"/>
            <a:chExt cx="6439001" cy="2838514"/>
          </a:xfrm>
        </p:grpSpPr>
        <p:sp>
          <p:nvSpPr>
            <p:cNvPr id="30" name="Free Form 4">
              <a:extLst>
                <a:ext uri="{FF2B5EF4-FFF2-40B4-BE49-F238E27FC236}">
                  <a16:creationId xmlns:a16="http://schemas.microsoft.com/office/drawing/2014/main" id="{A50F3230-72C5-399F-2DA3-EB1975234607}"/>
                </a:ext>
              </a:extLst>
            </p:cNvPr>
            <p:cNvSpPr/>
            <p:nvPr/>
          </p:nvSpPr>
          <p:spPr>
            <a:xfrm>
              <a:off x="7654239" y="3554944"/>
              <a:ext cx="6439001" cy="2838514"/>
            </a:xfrm>
            <a:custGeom>
              <a:avLst/>
              <a:gdLst/>
              <a:ahLst/>
              <a:cxnLst/>
              <a:rect l="0" t="0" r="0" b="0"/>
              <a:pathLst>
                <a:path w="6439001" h="2838513">
                  <a:moveTo>
                    <a:pt x="560920" y="2838513"/>
                  </a:moveTo>
                  <a:cubicBezTo>
                    <a:pt x="543013" y="2825496"/>
                    <a:pt x="528002" y="2810090"/>
                    <a:pt x="509739" y="2802343"/>
                  </a:cubicBezTo>
                  <a:cubicBezTo>
                    <a:pt x="480656" y="2790012"/>
                    <a:pt x="488708" y="2766187"/>
                    <a:pt x="487705" y="2745663"/>
                  </a:cubicBezTo>
                  <a:cubicBezTo>
                    <a:pt x="478231" y="2550274"/>
                    <a:pt x="469404" y="2354859"/>
                    <a:pt x="460438" y="2159457"/>
                  </a:cubicBezTo>
                  <a:cubicBezTo>
                    <a:pt x="452932" y="1995741"/>
                    <a:pt x="445503" y="1832013"/>
                    <a:pt x="438048" y="1668297"/>
                  </a:cubicBezTo>
                  <a:cubicBezTo>
                    <a:pt x="429044" y="1470533"/>
                    <a:pt x="420027" y="1272781"/>
                    <a:pt x="411035" y="1075016"/>
                  </a:cubicBezTo>
                  <a:cubicBezTo>
                    <a:pt x="409651" y="1044613"/>
                    <a:pt x="408393" y="1014196"/>
                    <a:pt x="406907" y="980046"/>
                  </a:cubicBezTo>
                  <a:cubicBezTo>
                    <a:pt x="384022" y="980046"/>
                    <a:pt x="362457" y="980465"/>
                    <a:pt x="340918" y="979970"/>
                  </a:cubicBezTo>
                  <a:cubicBezTo>
                    <a:pt x="238125" y="977671"/>
                    <a:pt x="135343" y="975144"/>
                    <a:pt x="32562" y="972578"/>
                  </a:cubicBezTo>
                  <a:cubicBezTo>
                    <a:pt x="26733" y="972438"/>
                    <a:pt x="20637" y="972197"/>
                    <a:pt x="15201" y="970394"/>
                  </a:cubicBezTo>
                  <a:cubicBezTo>
                    <a:pt x="3111" y="966381"/>
                    <a:pt x="0" y="957491"/>
                    <a:pt x="6476" y="946886"/>
                  </a:cubicBezTo>
                  <a:cubicBezTo>
                    <a:pt x="10363" y="940523"/>
                    <a:pt x="16255" y="935202"/>
                    <a:pt x="21894" y="930109"/>
                  </a:cubicBezTo>
                  <a:cubicBezTo>
                    <a:pt x="135648" y="827316"/>
                    <a:pt x="248805" y="723811"/>
                    <a:pt x="363994" y="622642"/>
                  </a:cubicBezTo>
                  <a:cubicBezTo>
                    <a:pt x="384225" y="604875"/>
                    <a:pt x="392125" y="588949"/>
                    <a:pt x="389153" y="563117"/>
                  </a:cubicBezTo>
                  <a:cubicBezTo>
                    <a:pt x="380326" y="486333"/>
                    <a:pt x="375094" y="409092"/>
                    <a:pt x="364286" y="332625"/>
                  </a:cubicBezTo>
                  <a:cubicBezTo>
                    <a:pt x="360933" y="308876"/>
                    <a:pt x="378599" y="299402"/>
                    <a:pt x="383921" y="282384"/>
                  </a:cubicBezTo>
                  <a:cubicBezTo>
                    <a:pt x="384301" y="281152"/>
                    <a:pt x="390499" y="281736"/>
                    <a:pt x="398106" y="281152"/>
                  </a:cubicBezTo>
                  <a:cubicBezTo>
                    <a:pt x="401142" y="294970"/>
                    <a:pt x="413562" y="285534"/>
                    <a:pt x="423646" y="284873"/>
                  </a:cubicBezTo>
                  <a:cubicBezTo>
                    <a:pt x="477558" y="281406"/>
                    <a:pt x="531431" y="277177"/>
                    <a:pt x="585368" y="274370"/>
                  </a:cubicBezTo>
                  <a:cubicBezTo>
                    <a:pt x="767803" y="264896"/>
                    <a:pt x="950252" y="255752"/>
                    <a:pt x="1132712" y="246811"/>
                  </a:cubicBezTo>
                  <a:cubicBezTo>
                    <a:pt x="1289951" y="239102"/>
                    <a:pt x="1447215" y="231914"/>
                    <a:pt x="1604467" y="224345"/>
                  </a:cubicBezTo>
                  <a:cubicBezTo>
                    <a:pt x="1789290" y="215442"/>
                    <a:pt x="1974100" y="206311"/>
                    <a:pt x="2158923" y="197434"/>
                  </a:cubicBezTo>
                  <a:cubicBezTo>
                    <a:pt x="2292121" y="191033"/>
                    <a:pt x="2425331" y="184975"/>
                    <a:pt x="2558529" y="178587"/>
                  </a:cubicBezTo>
                  <a:cubicBezTo>
                    <a:pt x="2744520" y="169684"/>
                    <a:pt x="2930512" y="160540"/>
                    <a:pt x="3116503" y="151650"/>
                  </a:cubicBezTo>
                  <a:cubicBezTo>
                    <a:pt x="3251466" y="145211"/>
                    <a:pt x="3386442" y="139115"/>
                    <a:pt x="3521392" y="132676"/>
                  </a:cubicBezTo>
                  <a:cubicBezTo>
                    <a:pt x="3681577" y="125018"/>
                    <a:pt x="3841750" y="117081"/>
                    <a:pt x="4001935" y="109397"/>
                  </a:cubicBezTo>
                  <a:cubicBezTo>
                    <a:pt x="4135716" y="102984"/>
                    <a:pt x="4269511" y="96812"/>
                    <a:pt x="4403293" y="90411"/>
                  </a:cubicBezTo>
                  <a:cubicBezTo>
                    <a:pt x="4588713" y="81559"/>
                    <a:pt x="4774120" y="72567"/>
                    <a:pt x="4959540" y="63703"/>
                  </a:cubicBezTo>
                  <a:cubicBezTo>
                    <a:pt x="5093322" y="57302"/>
                    <a:pt x="5227116" y="51053"/>
                    <a:pt x="5360898" y="44665"/>
                  </a:cubicBezTo>
                  <a:cubicBezTo>
                    <a:pt x="5548668" y="35712"/>
                    <a:pt x="5736424" y="26708"/>
                    <a:pt x="5924194" y="17703"/>
                  </a:cubicBezTo>
                  <a:cubicBezTo>
                    <a:pt x="6043307" y="12001"/>
                    <a:pt x="6162408" y="6184"/>
                    <a:pt x="6281534" y="660"/>
                  </a:cubicBezTo>
                  <a:cubicBezTo>
                    <a:pt x="6295555" y="0"/>
                    <a:pt x="6307924" y="571"/>
                    <a:pt x="6309080" y="20967"/>
                  </a:cubicBezTo>
                  <a:cubicBezTo>
                    <a:pt x="6312446" y="80022"/>
                    <a:pt x="6318846" y="138912"/>
                    <a:pt x="6321856" y="197992"/>
                  </a:cubicBezTo>
                  <a:cubicBezTo>
                    <a:pt x="6335115" y="458457"/>
                    <a:pt x="6347714" y="718972"/>
                    <a:pt x="6360312" y="979474"/>
                  </a:cubicBezTo>
                  <a:cubicBezTo>
                    <a:pt x="6370396" y="1187767"/>
                    <a:pt x="6380035" y="1396085"/>
                    <a:pt x="6390068" y="1604378"/>
                  </a:cubicBezTo>
                  <a:cubicBezTo>
                    <a:pt x="6401130" y="1834375"/>
                    <a:pt x="6412623" y="2064359"/>
                    <a:pt x="6423507" y="2294369"/>
                  </a:cubicBezTo>
                  <a:cubicBezTo>
                    <a:pt x="6427978" y="2388831"/>
                    <a:pt x="6431254" y="2483358"/>
                    <a:pt x="6435255" y="2577858"/>
                  </a:cubicBezTo>
                  <a:cubicBezTo>
                    <a:pt x="6436156" y="2598966"/>
                    <a:pt x="6438658" y="2620035"/>
                    <a:pt x="6438874" y="2641155"/>
                  </a:cubicBezTo>
                  <a:cubicBezTo>
                    <a:pt x="6439001" y="2653233"/>
                    <a:pt x="6438518" y="2666542"/>
                    <a:pt x="6433540" y="2677020"/>
                  </a:cubicBezTo>
                  <a:cubicBezTo>
                    <a:pt x="6430314" y="2683814"/>
                    <a:pt x="6418580" y="2690202"/>
                    <a:pt x="6410452" y="2690469"/>
                  </a:cubicBezTo>
                  <a:cubicBezTo>
                    <a:pt x="6331788" y="2692958"/>
                    <a:pt x="6253073" y="2693924"/>
                    <a:pt x="6174371" y="2695689"/>
                  </a:cubicBezTo>
                  <a:cubicBezTo>
                    <a:pt x="5841339" y="2703156"/>
                    <a:pt x="5508307" y="2710726"/>
                    <a:pt x="5175275" y="2718308"/>
                  </a:cubicBezTo>
                  <a:cubicBezTo>
                    <a:pt x="4869853" y="2725242"/>
                    <a:pt x="4564430" y="2732265"/>
                    <a:pt x="4258995" y="2739186"/>
                  </a:cubicBezTo>
                  <a:cubicBezTo>
                    <a:pt x="3845496" y="2748546"/>
                    <a:pt x="3431997" y="2757855"/>
                    <a:pt x="3018497" y="2767164"/>
                  </a:cubicBezTo>
                  <a:cubicBezTo>
                    <a:pt x="2545079" y="2777820"/>
                    <a:pt x="2071674" y="2788678"/>
                    <a:pt x="1598256" y="2799016"/>
                  </a:cubicBezTo>
                  <a:cubicBezTo>
                    <a:pt x="1269339" y="2806191"/>
                    <a:pt x="940396" y="2812668"/>
                    <a:pt x="611454" y="2819400"/>
                  </a:cubicBezTo>
                  <a:cubicBezTo>
                    <a:pt x="595693" y="2819717"/>
                    <a:pt x="579920" y="2819438"/>
                    <a:pt x="562609" y="2819438"/>
                  </a:cubicBezTo>
                  <a:cubicBezTo>
                    <a:pt x="562292" y="2822943"/>
                    <a:pt x="561759" y="2829064"/>
                    <a:pt x="560920" y="2838513"/>
                  </a:cubicBezTo>
                  <a:close/>
                  <a:moveTo>
                    <a:pt x="524916" y="2778594"/>
                  </a:moveTo>
                  <a:cubicBezTo>
                    <a:pt x="544283" y="2783357"/>
                    <a:pt x="562559" y="2791180"/>
                    <a:pt x="581025" y="2791688"/>
                  </a:cubicBezTo>
                  <a:cubicBezTo>
                    <a:pt x="617359" y="2792679"/>
                    <a:pt x="653796" y="2789161"/>
                    <a:pt x="690206" y="2788297"/>
                  </a:cubicBezTo>
                  <a:cubicBezTo>
                    <a:pt x="1061427" y="2779496"/>
                    <a:pt x="1432661" y="2770784"/>
                    <a:pt x="1803895" y="2762173"/>
                  </a:cubicBezTo>
                  <a:cubicBezTo>
                    <a:pt x="2208009" y="2752801"/>
                    <a:pt x="2612148" y="2743504"/>
                    <a:pt x="3016275" y="2734259"/>
                  </a:cubicBezTo>
                  <a:cubicBezTo>
                    <a:pt x="3428034" y="2724823"/>
                    <a:pt x="3839806" y="2715501"/>
                    <a:pt x="4251566" y="2706116"/>
                  </a:cubicBezTo>
                  <a:cubicBezTo>
                    <a:pt x="4652175" y="2696972"/>
                    <a:pt x="5052783" y="2687701"/>
                    <a:pt x="5453392" y="2678696"/>
                  </a:cubicBezTo>
                  <a:cubicBezTo>
                    <a:pt x="5742406" y="2672207"/>
                    <a:pt x="6031433" y="2666060"/>
                    <a:pt x="6320447" y="2659837"/>
                  </a:cubicBezTo>
                  <a:cubicBezTo>
                    <a:pt x="6339065" y="2659443"/>
                    <a:pt x="6357696" y="2659786"/>
                    <a:pt x="6374104" y="2659786"/>
                  </a:cubicBezTo>
                  <a:cubicBezTo>
                    <a:pt x="6371780" y="2646705"/>
                    <a:pt x="6368656" y="2636964"/>
                    <a:pt x="6368529" y="2627172"/>
                  </a:cubicBezTo>
                  <a:cubicBezTo>
                    <a:pt x="6367145" y="2519705"/>
                    <a:pt x="6366725" y="2412225"/>
                    <a:pt x="6365049" y="2304770"/>
                  </a:cubicBezTo>
                  <a:cubicBezTo>
                    <a:pt x="6363233" y="2187905"/>
                    <a:pt x="6361734" y="2071014"/>
                    <a:pt x="6357645" y="1954225"/>
                  </a:cubicBezTo>
                  <a:cubicBezTo>
                    <a:pt x="6350012" y="1736394"/>
                    <a:pt x="6340487" y="1518653"/>
                    <a:pt x="6331966" y="1300861"/>
                  </a:cubicBezTo>
                  <a:cubicBezTo>
                    <a:pt x="6320408" y="1005586"/>
                    <a:pt x="6309385" y="710298"/>
                    <a:pt x="6297485" y="415048"/>
                  </a:cubicBezTo>
                  <a:cubicBezTo>
                    <a:pt x="6292392" y="288493"/>
                    <a:pt x="6285699" y="162001"/>
                    <a:pt x="6279730" y="35293"/>
                  </a:cubicBezTo>
                  <a:cubicBezTo>
                    <a:pt x="6270383" y="35293"/>
                    <a:pt x="6261049" y="34925"/>
                    <a:pt x="6251765" y="35356"/>
                  </a:cubicBezTo>
                  <a:cubicBezTo>
                    <a:pt x="6107988" y="42037"/>
                    <a:pt x="5964212" y="48831"/>
                    <a:pt x="5820435" y="55613"/>
                  </a:cubicBezTo>
                  <a:cubicBezTo>
                    <a:pt x="5688990" y="61810"/>
                    <a:pt x="5557532" y="68021"/>
                    <a:pt x="5426087" y="74256"/>
                  </a:cubicBezTo>
                  <a:cubicBezTo>
                    <a:pt x="5236552" y="83261"/>
                    <a:pt x="5047005" y="92316"/>
                    <a:pt x="4857470" y="101282"/>
                  </a:cubicBezTo>
                  <a:cubicBezTo>
                    <a:pt x="4700193" y="108712"/>
                    <a:pt x="4542916" y="115976"/>
                    <a:pt x="4385652" y="123443"/>
                  </a:cubicBezTo>
                  <a:cubicBezTo>
                    <a:pt x="4199051" y="132308"/>
                    <a:pt x="4012450" y="141414"/>
                    <a:pt x="3825849" y="150240"/>
                  </a:cubicBezTo>
                  <a:cubicBezTo>
                    <a:pt x="3664470" y="157861"/>
                    <a:pt x="3503079" y="165125"/>
                    <a:pt x="3341700" y="172770"/>
                  </a:cubicBezTo>
                  <a:cubicBezTo>
                    <a:pt x="3130448" y="182778"/>
                    <a:pt x="2919209" y="193103"/>
                    <a:pt x="2707957" y="203085"/>
                  </a:cubicBezTo>
                  <a:cubicBezTo>
                    <a:pt x="2545994" y="210743"/>
                    <a:pt x="2384018" y="217906"/>
                    <a:pt x="2222055" y="225564"/>
                  </a:cubicBezTo>
                  <a:cubicBezTo>
                    <a:pt x="2011972" y="235496"/>
                    <a:pt x="1801914" y="245859"/>
                    <a:pt x="1591843" y="255739"/>
                  </a:cubicBezTo>
                  <a:cubicBezTo>
                    <a:pt x="1426946" y="263486"/>
                    <a:pt x="1262049" y="271208"/>
                    <a:pt x="1097114" y="278206"/>
                  </a:cubicBezTo>
                  <a:cubicBezTo>
                    <a:pt x="872337" y="287743"/>
                    <a:pt x="647522" y="296570"/>
                    <a:pt x="422732" y="305777"/>
                  </a:cubicBezTo>
                  <a:cubicBezTo>
                    <a:pt x="419455" y="305904"/>
                    <a:pt x="416204" y="306895"/>
                    <a:pt x="411403" y="307759"/>
                  </a:cubicBezTo>
                  <a:cubicBezTo>
                    <a:pt x="415162" y="397306"/>
                    <a:pt x="418642" y="486117"/>
                    <a:pt x="422897" y="574903"/>
                  </a:cubicBezTo>
                  <a:cubicBezTo>
                    <a:pt x="423532" y="588035"/>
                    <a:pt x="422452" y="599363"/>
                    <a:pt x="412216" y="608380"/>
                  </a:cubicBezTo>
                  <a:cubicBezTo>
                    <a:pt x="400405" y="618794"/>
                    <a:pt x="388200" y="628764"/>
                    <a:pt x="376745" y="639533"/>
                  </a:cubicBezTo>
                  <a:cubicBezTo>
                    <a:pt x="274878" y="735304"/>
                    <a:pt x="173113" y="831214"/>
                    <a:pt x="71374" y="927138"/>
                  </a:cubicBezTo>
                  <a:cubicBezTo>
                    <a:pt x="67894" y="930414"/>
                    <a:pt x="64985" y="934288"/>
                    <a:pt x="60350" y="939546"/>
                  </a:cubicBezTo>
                  <a:cubicBezTo>
                    <a:pt x="66090" y="939965"/>
                    <a:pt x="68922" y="940295"/>
                    <a:pt x="71754" y="940358"/>
                  </a:cubicBezTo>
                  <a:cubicBezTo>
                    <a:pt x="180428" y="942543"/>
                    <a:pt x="289115" y="944600"/>
                    <a:pt x="397789" y="947013"/>
                  </a:cubicBezTo>
                  <a:cubicBezTo>
                    <a:pt x="407631" y="947229"/>
                    <a:pt x="417436" y="949629"/>
                    <a:pt x="427253" y="950963"/>
                  </a:cubicBezTo>
                  <a:cubicBezTo>
                    <a:pt x="437718" y="952385"/>
                    <a:pt x="441553" y="957961"/>
                    <a:pt x="441807" y="968819"/>
                  </a:cubicBezTo>
                  <a:cubicBezTo>
                    <a:pt x="442671" y="1004633"/>
                    <a:pt x="444538" y="1040434"/>
                    <a:pt x="446201" y="1076223"/>
                  </a:cubicBezTo>
                  <a:cubicBezTo>
                    <a:pt x="459790" y="1367878"/>
                    <a:pt x="473570" y="1659521"/>
                    <a:pt x="486981" y="1951189"/>
                  </a:cubicBezTo>
                  <a:cubicBezTo>
                    <a:pt x="498221" y="2195322"/>
                    <a:pt x="509016" y="2439466"/>
                    <a:pt x="520065" y="2683598"/>
                  </a:cubicBezTo>
                  <a:cubicBezTo>
                    <a:pt x="521500" y="2715247"/>
                    <a:pt x="523290" y="2746870"/>
                    <a:pt x="524916" y="2778594"/>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36" name="Free Form 5">
              <a:extLst>
                <a:ext uri="{FF2B5EF4-FFF2-40B4-BE49-F238E27FC236}">
                  <a16:creationId xmlns:a16="http://schemas.microsoft.com/office/drawing/2014/main" id="{6AF1D446-C76B-30D8-4A51-A80DE27FCF1A}"/>
                </a:ext>
              </a:extLst>
            </p:cNvPr>
            <p:cNvSpPr/>
            <p:nvPr/>
          </p:nvSpPr>
          <p:spPr>
            <a:xfrm>
              <a:off x="7714347" y="3595872"/>
              <a:ext cx="6313754" cy="2757755"/>
            </a:xfrm>
            <a:custGeom>
              <a:avLst/>
              <a:gdLst/>
              <a:ahLst/>
              <a:cxnLst/>
              <a:rect l="0" t="0" r="0" b="0"/>
              <a:pathLst>
                <a:path w="6313754" h="2757754">
                  <a:moveTo>
                    <a:pt x="464566" y="2743669"/>
                  </a:moveTo>
                  <a:cubicBezTo>
                    <a:pt x="483933" y="2748432"/>
                    <a:pt x="502208" y="2756255"/>
                    <a:pt x="520674" y="2756763"/>
                  </a:cubicBezTo>
                  <a:cubicBezTo>
                    <a:pt x="557009" y="2757754"/>
                    <a:pt x="593445" y="2754236"/>
                    <a:pt x="629856" y="2753372"/>
                  </a:cubicBezTo>
                  <a:cubicBezTo>
                    <a:pt x="1001077" y="2744571"/>
                    <a:pt x="1372311" y="2735859"/>
                    <a:pt x="1743544" y="2727248"/>
                  </a:cubicBezTo>
                  <a:cubicBezTo>
                    <a:pt x="2147658" y="2717876"/>
                    <a:pt x="2551798" y="2708579"/>
                    <a:pt x="2955925" y="2699334"/>
                  </a:cubicBezTo>
                  <a:cubicBezTo>
                    <a:pt x="3367684" y="2689898"/>
                    <a:pt x="3779456" y="2680576"/>
                    <a:pt x="4191215" y="2671191"/>
                  </a:cubicBezTo>
                  <a:cubicBezTo>
                    <a:pt x="4591824" y="2662047"/>
                    <a:pt x="4992433" y="2652776"/>
                    <a:pt x="5393042" y="2643771"/>
                  </a:cubicBezTo>
                  <a:cubicBezTo>
                    <a:pt x="5682056" y="2637282"/>
                    <a:pt x="5971070" y="2631135"/>
                    <a:pt x="6260096" y="2624912"/>
                  </a:cubicBezTo>
                  <a:cubicBezTo>
                    <a:pt x="6278714" y="2624518"/>
                    <a:pt x="6297345" y="2624861"/>
                    <a:pt x="6313754" y="2624861"/>
                  </a:cubicBezTo>
                  <a:cubicBezTo>
                    <a:pt x="6311430" y="2611780"/>
                    <a:pt x="6308305" y="2602039"/>
                    <a:pt x="6308178" y="2592247"/>
                  </a:cubicBezTo>
                  <a:cubicBezTo>
                    <a:pt x="6306794" y="2484780"/>
                    <a:pt x="6306375" y="2377300"/>
                    <a:pt x="6304699" y="2269845"/>
                  </a:cubicBezTo>
                  <a:cubicBezTo>
                    <a:pt x="6302870" y="2152980"/>
                    <a:pt x="6301384" y="2036089"/>
                    <a:pt x="6297295" y="1919300"/>
                  </a:cubicBezTo>
                  <a:cubicBezTo>
                    <a:pt x="6289662" y="1701469"/>
                    <a:pt x="6280137" y="1483728"/>
                    <a:pt x="6271615" y="1265936"/>
                  </a:cubicBezTo>
                  <a:cubicBezTo>
                    <a:pt x="6260058" y="970661"/>
                    <a:pt x="6249022" y="675373"/>
                    <a:pt x="6237135" y="380123"/>
                  </a:cubicBezTo>
                  <a:cubicBezTo>
                    <a:pt x="6232042" y="253568"/>
                    <a:pt x="6225349" y="127076"/>
                    <a:pt x="6219380" y="368"/>
                  </a:cubicBezTo>
                  <a:cubicBezTo>
                    <a:pt x="6210033" y="368"/>
                    <a:pt x="6200698" y="0"/>
                    <a:pt x="6191402" y="431"/>
                  </a:cubicBezTo>
                  <a:cubicBezTo>
                    <a:pt x="6047625" y="7112"/>
                    <a:pt x="5903861" y="13906"/>
                    <a:pt x="5760085" y="20688"/>
                  </a:cubicBezTo>
                  <a:cubicBezTo>
                    <a:pt x="5628640" y="26885"/>
                    <a:pt x="5497182" y="33096"/>
                    <a:pt x="5365737" y="39331"/>
                  </a:cubicBezTo>
                  <a:cubicBezTo>
                    <a:pt x="5176202" y="48336"/>
                    <a:pt x="4986655" y="57391"/>
                    <a:pt x="4797120" y="66357"/>
                  </a:cubicBezTo>
                  <a:cubicBezTo>
                    <a:pt x="4639843" y="73787"/>
                    <a:pt x="4482566" y="81051"/>
                    <a:pt x="4325302" y="88519"/>
                  </a:cubicBezTo>
                  <a:cubicBezTo>
                    <a:pt x="4138701" y="97383"/>
                    <a:pt x="3952100" y="106489"/>
                    <a:pt x="3765499" y="115316"/>
                  </a:cubicBezTo>
                  <a:cubicBezTo>
                    <a:pt x="3604120" y="122936"/>
                    <a:pt x="3442728" y="130200"/>
                    <a:pt x="3281349" y="137845"/>
                  </a:cubicBezTo>
                  <a:cubicBezTo>
                    <a:pt x="3070098" y="147853"/>
                    <a:pt x="2858858" y="158178"/>
                    <a:pt x="2647607" y="168160"/>
                  </a:cubicBezTo>
                  <a:cubicBezTo>
                    <a:pt x="2485644" y="175818"/>
                    <a:pt x="2323668" y="182981"/>
                    <a:pt x="2161705" y="190639"/>
                  </a:cubicBezTo>
                  <a:cubicBezTo>
                    <a:pt x="1951621" y="200571"/>
                    <a:pt x="1741563" y="210934"/>
                    <a:pt x="1531493" y="220814"/>
                  </a:cubicBezTo>
                  <a:cubicBezTo>
                    <a:pt x="1366596" y="228561"/>
                    <a:pt x="1201699" y="236283"/>
                    <a:pt x="1036764" y="243281"/>
                  </a:cubicBezTo>
                  <a:cubicBezTo>
                    <a:pt x="811987" y="252818"/>
                    <a:pt x="587171" y="261645"/>
                    <a:pt x="362381" y="270852"/>
                  </a:cubicBezTo>
                  <a:cubicBezTo>
                    <a:pt x="359105" y="270979"/>
                    <a:pt x="355854" y="271970"/>
                    <a:pt x="351053" y="272834"/>
                  </a:cubicBezTo>
                  <a:cubicBezTo>
                    <a:pt x="354812" y="362381"/>
                    <a:pt x="358292" y="451192"/>
                    <a:pt x="362546" y="539978"/>
                  </a:cubicBezTo>
                  <a:cubicBezTo>
                    <a:pt x="363181" y="553110"/>
                    <a:pt x="362102" y="564438"/>
                    <a:pt x="351866" y="573455"/>
                  </a:cubicBezTo>
                  <a:cubicBezTo>
                    <a:pt x="340055" y="583869"/>
                    <a:pt x="327850" y="593839"/>
                    <a:pt x="316395" y="604608"/>
                  </a:cubicBezTo>
                  <a:cubicBezTo>
                    <a:pt x="214528" y="700379"/>
                    <a:pt x="112763" y="796290"/>
                    <a:pt x="11023" y="892213"/>
                  </a:cubicBezTo>
                  <a:cubicBezTo>
                    <a:pt x="7543" y="895489"/>
                    <a:pt x="4635" y="899363"/>
                    <a:pt x="0" y="904621"/>
                  </a:cubicBezTo>
                  <a:cubicBezTo>
                    <a:pt x="5740" y="905040"/>
                    <a:pt x="8559" y="905370"/>
                    <a:pt x="11404" y="905433"/>
                  </a:cubicBezTo>
                  <a:cubicBezTo>
                    <a:pt x="120078" y="907618"/>
                    <a:pt x="228765" y="909675"/>
                    <a:pt x="337439" y="912088"/>
                  </a:cubicBezTo>
                  <a:cubicBezTo>
                    <a:pt x="347281" y="912304"/>
                    <a:pt x="357073" y="914704"/>
                    <a:pt x="366902" y="916038"/>
                  </a:cubicBezTo>
                  <a:cubicBezTo>
                    <a:pt x="377367" y="917460"/>
                    <a:pt x="381203" y="923036"/>
                    <a:pt x="381457" y="933894"/>
                  </a:cubicBezTo>
                  <a:cubicBezTo>
                    <a:pt x="382320" y="969708"/>
                    <a:pt x="384175" y="1005509"/>
                    <a:pt x="385851" y="1041298"/>
                  </a:cubicBezTo>
                  <a:cubicBezTo>
                    <a:pt x="399440" y="1332953"/>
                    <a:pt x="413219" y="1624596"/>
                    <a:pt x="426631" y="1916264"/>
                  </a:cubicBezTo>
                  <a:cubicBezTo>
                    <a:pt x="437870" y="2160397"/>
                    <a:pt x="448665" y="2404541"/>
                    <a:pt x="459714" y="2648673"/>
                  </a:cubicBezTo>
                  <a:cubicBezTo>
                    <a:pt x="461149" y="2680322"/>
                    <a:pt x="462940" y="2711945"/>
                    <a:pt x="464566" y="2743669"/>
                  </a:cubicBezTo>
                  <a:close/>
                </a:path>
              </a:pathLst>
            </a:custGeom>
            <a:solidFill>
              <a:srgbClr val="FFFFFF">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grpSp>
      <p:grpSp>
        <p:nvGrpSpPr>
          <p:cNvPr id="53" name="Group 52">
            <a:extLst>
              <a:ext uri="{FF2B5EF4-FFF2-40B4-BE49-F238E27FC236}">
                <a16:creationId xmlns:a16="http://schemas.microsoft.com/office/drawing/2014/main" id="{B7EB09C5-3CDB-BF2A-7567-BC1B1EB05E17}"/>
              </a:ext>
            </a:extLst>
          </p:cNvPr>
          <p:cNvGrpSpPr/>
          <p:nvPr/>
        </p:nvGrpSpPr>
        <p:grpSpPr>
          <a:xfrm rot="21404941" flipV="1">
            <a:off x="3618399" y="276398"/>
            <a:ext cx="7234920" cy="2949258"/>
            <a:chOff x="7512168" y="497316"/>
            <a:chExt cx="6493218" cy="2752205"/>
          </a:xfrm>
        </p:grpSpPr>
        <p:sp>
          <p:nvSpPr>
            <p:cNvPr id="48" name="Free Form 6">
              <a:extLst>
                <a:ext uri="{FF2B5EF4-FFF2-40B4-BE49-F238E27FC236}">
                  <a16:creationId xmlns:a16="http://schemas.microsoft.com/office/drawing/2014/main" id="{894C00E2-0180-4A20-EFFF-F7BFE8D7BB8E}"/>
                </a:ext>
              </a:extLst>
            </p:cNvPr>
            <p:cNvSpPr/>
            <p:nvPr/>
          </p:nvSpPr>
          <p:spPr>
            <a:xfrm>
              <a:off x="7512168" y="497316"/>
              <a:ext cx="6493218" cy="2752205"/>
            </a:xfrm>
            <a:custGeom>
              <a:avLst/>
              <a:gdLst/>
              <a:ahLst/>
              <a:cxnLst/>
              <a:rect l="0" t="0" r="0" b="0"/>
              <a:pathLst>
                <a:path w="6493217" h="2752204">
                  <a:moveTo>
                    <a:pt x="374675" y="189801"/>
                  </a:moveTo>
                  <a:cubicBezTo>
                    <a:pt x="375285" y="192862"/>
                    <a:pt x="375920" y="195999"/>
                    <a:pt x="376135" y="197065"/>
                  </a:cubicBezTo>
                  <a:cubicBezTo>
                    <a:pt x="409892" y="195059"/>
                    <a:pt x="443103" y="192366"/>
                    <a:pt x="476364" y="191236"/>
                  </a:cubicBezTo>
                  <a:cubicBezTo>
                    <a:pt x="736498" y="182346"/>
                    <a:pt x="996632" y="173697"/>
                    <a:pt x="1256766" y="165100"/>
                  </a:cubicBezTo>
                  <a:cubicBezTo>
                    <a:pt x="1634350" y="152615"/>
                    <a:pt x="2011921" y="140093"/>
                    <a:pt x="2389517" y="127863"/>
                  </a:cubicBezTo>
                  <a:cubicBezTo>
                    <a:pt x="2667279" y="118872"/>
                    <a:pt x="2945066" y="110477"/>
                    <a:pt x="3222828" y="101549"/>
                  </a:cubicBezTo>
                  <a:cubicBezTo>
                    <a:pt x="3491788" y="92900"/>
                    <a:pt x="3760724" y="83781"/>
                    <a:pt x="4029671" y="75095"/>
                  </a:cubicBezTo>
                  <a:cubicBezTo>
                    <a:pt x="4268089" y="67386"/>
                    <a:pt x="4506531" y="60109"/>
                    <a:pt x="4744948" y="52450"/>
                  </a:cubicBezTo>
                  <a:cubicBezTo>
                    <a:pt x="5019192" y="43637"/>
                    <a:pt x="5293423" y="34531"/>
                    <a:pt x="5567654" y="25717"/>
                  </a:cubicBezTo>
                  <a:cubicBezTo>
                    <a:pt x="5771426" y="19177"/>
                    <a:pt x="5975210" y="12954"/>
                    <a:pt x="6178994" y="6502"/>
                  </a:cubicBezTo>
                  <a:cubicBezTo>
                    <a:pt x="6240068" y="4572"/>
                    <a:pt x="6301130" y="2209"/>
                    <a:pt x="6362204" y="419"/>
                  </a:cubicBezTo>
                  <a:cubicBezTo>
                    <a:pt x="6376403" y="0"/>
                    <a:pt x="6383921" y="3556"/>
                    <a:pt x="6392976" y="19837"/>
                  </a:cubicBezTo>
                  <a:cubicBezTo>
                    <a:pt x="6412217" y="54432"/>
                    <a:pt x="6408115" y="90550"/>
                    <a:pt x="6409728" y="125514"/>
                  </a:cubicBezTo>
                  <a:cubicBezTo>
                    <a:pt x="6418986" y="326783"/>
                    <a:pt x="6425603" y="528193"/>
                    <a:pt x="6433159" y="729538"/>
                  </a:cubicBezTo>
                  <a:cubicBezTo>
                    <a:pt x="6443230" y="997838"/>
                    <a:pt x="6453492" y="1266126"/>
                    <a:pt x="6463372" y="1534426"/>
                  </a:cubicBezTo>
                  <a:cubicBezTo>
                    <a:pt x="6471208" y="1746948"/>
                    <a:pt x="6478625" y="1959495"/>
                    <a:pt x="6486194" y="2172042"/>
                  </a:cubicBezTo>
                  <a:cubicBezTo>
                    <a:pt x="6488531" y="2237790"/>
                    <a:pt x="6491249" y="2303551"/>
                    <a:pt x="6492709" y="2369324"/>
                  </a:cubicBezTo>
                  <a:cubicBezTo>
                    <a:pt x="6493217" y="2391981"/>
                    <a:pt x="6490614" y="2414727"/>
                    <a:pt x="6489065" y="2437396"/>
                  </a:cubicBezTo>
                  <a:cubicBezTo>
                    <a:pt x="6488188" y="2450287"/>
                    <a:pt x="6479184" y="2456205"/>
                    <a:pt x="6467805" y="2456751"/>
                  </a:cubicBezTo>
                  <a:cubicBezTo>
                    <a:pt x="6423799" y="2458885"/>
                    <a:pt x="6379718" y="2459736"/>
                    <a:pt x="6335699" y="2461895"/>
                  </a:cubicBezTo>
                  <a:cubicBezTo>
                    <a:pt x="6180213" y="2469565"/>
                    <a:pt x="6024740" y="2477554"/>
                    <a:pt x="5869266" y="2485453"/>
                  </a:cubicBezTo>
                  <a:cubicBezTo>
                    <a:pt x="5692660" y="2494419"/>
                    <a:pt x="5516067" y="2503462"/>
                    <a:pt x="5339461" y="2512377"/>
                  </a:cubicBezTo>
                  <a:cubicBezTo>
                    <a:pt x="5188673" y="2519972"/>
                    <a:pt x="5037874" y="2527376"/>
                    <a:pt x="4887087" y="2534945"/>
                  </a:cubicBezTo>
                  <a:cubicBezTo>
                    <a:pt x="4710480" y="2543822"/>
                    <a:pt x="4533874" y="2552827"/>
                    <a:pt x="4357268" y="2561704"/>
                  </a:cubicBezTo>
                  <a:cubicBezTo>
                    <a:pt x="4231119" y="2568041"/>
                    <a:pt x="4104970" y="2574213"/>
                    <a:pt x="3978808" y="2580513"/>
                  </a:cubicBezTo>
                  <a:cubicBezTo>
                    <a:pt x="3775214" y="2590698"/>
                    <a:pt x="3571621" y="2600947"/>
                    <a:pt x="3368014" y="2611132"/>
                  </a:cubicBezTo>
                  <a:cubicBezTo>
                    <a:pt x="3242449" y="2617406"/>
                    <a:pt x="3116884" y="2623566"/>
                    <a:pt x="2991319" y="2629827"/>
                  </a:cubicBezTo>
                  <a:cubicBezTo>
                    <a:pt x="2810014" y="2638869"/>
                    <a:pt x="2628722" y="2648038"/>
                    <a:pt x="2447404" y="2657005"/>
                  </a:cubicBezTo>
                  <a:cubicBezTo>
                    <a:pt x="2294267" y="2664587"/>
                    <a:pt x="2141105" y="2671914"/>
                    <a:pt x="1987956" y="2679458"/>
                  </a:cubicBezTo>
                  <a:cubicBezTo>
                    <a:pt x="1806067" y="2688412"/>
                    <a:pt x="1624190" y="2697530"/>
                    <a:pt x="1442288" y="2706471"/>
                  </a:cubicBezTo>
                  <a:cubicBezTo>
                    <a:pt x="1315554" y="2712694"/>
                    <a:pt x="1188808" y="2718777"/>
                    <a:pt x="1062062" y="2724823"/>
                  </a:cubicBezTo>
                  <a:cubicBezTo>
                    <a:pt x="938834" y="2730703"/>
                    <a:pt x="815530" y="2735300"/>
                    <a:pt x="692442" y="2743250"/>
                  </a:cubicBezTo>
                  <a:cubicBezTo>
                    <a:pt x="669569" y="2744736"/>
                    <a:pt x="647166" y="2750908"/>
                    <a:pt x="623963" y="2745905"/>
                  </a:cubicBezTo>
                  <a:cubicBezTo>
                    <a:pt x="612114" y="2743352"/>
                    <a:pt x="600036" y="2741815"/>
                    <a:pt x="586740" y="2739593"/>
                  </a:cubicBezTo>
                  <a:cubicBezTo>
                    <a:pt x="573506" y="2752204"/>
                    <a:pt x="557263" y="2749118"/>
                    <a:pt x="540626" y="2736735"/>
                  </a:cubicBezTo>
                  <a:cubicBezTo>
                    <a:pt x="521804" y="2722727"/>
                    <a:pt x="522884" y="2702191"/>
                    <a:pt x="521271" y="2685084"/>
                  </a:cubicBezTo>
                  <a:cubicBezTo>
                    <a:pt x="512254" y="2589834"/>
                    <a:pt x="506234" y="2494292"/>
                    <a:pt x="499059" y="2398864"/>
                  </a:cubicBezTo>
                  <a:cubicBezTo>
                    <a:pt x="490181" y="2280577"/>
                    <a:pt x="481253" y="2162302"/>
                    <a:pt x="472224" y="2044026"/>
                  </a:cubicBezTo>
                  <a:cubicBezTo>
                    <a:pt x="463638" y="1931593"/>
                    <a:pt x="454685" y="1819198"/>
                    <a:pt x="446265" y="1706753"/>
                  </a:cubicBezTo>
                  <a:cubicBezTo>
                    <a:pt x="435902" y="1568526"/>
                    <a:pt x="425818" y="1430286"/>
                    <a:pt x="415810" y="1292034"/>
                  </a:cubicBezTo>
                  <a:cubicBezTo>
                    <a:pt x="409155" y="1200061"/>
                    <a:pt x="402755" y="1108062"/>
                    <a:pt x="396417" y="1016063"/>
                  </a:cubicBezTo>
                  <a:cubicBezTo>
                    <a:pt x="394462" y="987767"/>
                    <a:pt x="394703" y="987882"/>
                    <a:pt x="368058" y="981773"/>
                  </a:cubicBezTo>
                  <a:cubicBezTo>
                    <a:pt x="261772" y="957402"/>
                    <a:pt x="155486" y="932980"/>
                    <a:pt x="49237" y="908405"/>
                  </a:cubicBezTo>
                  <a:cubicBezTo>
                    <a:pt x="37820" y="905776"/>
                    <a:pt x="26466" y="902601"/>
                    <a:pt x="15455" y="898613"/>
                  </a:cubicBezTo>
                  <a:cubicBezTo>
                    <a:pt x="9893" y="896607"/>
                    <a:pt x="1981" y="892975"/>
                    <a:pt x="1003" y="888720"/>
                  </a:cubicBezTo>
                  <a:cubicBezTo>
                    <a:pt x="0" y="884402"/>
                    <a:pt x="5016" y="876833"/>
                    <a:pt x="9486" y="873404"/>
                  </a:cubicBezTo>
                  <a:cubicBezTo>
                    <a:pt x="42570" y="848042"/>
                    <a:pt x="75526" y="822439"/>
                    <a:pt x="109740" y="798639"/>
                  </a:cubicBezTo>
                  <a:cubicBezTo>
                    <a:pt x="196735" y="738149"/>
                    <a:pt x="277164" y="669632"/>
                    <a:pt x="355396" y="598474"/>
                  </a:cubicBezTo>
                  <a:cubicBezTo>
                    <a:pt x="360832" y="593521"/>
                    <a:pt x="364769" y="583438"/>
                    <a:pt x="364337" y="576033"/>
                  </a:cubicBezTo>
                  <a:cubicBezTo>
                    <a:pt x="358686" y="481050"/>
                    <a:pt x="352107" y="386130"/>
                    <a:pt x="345782" y="291185"/>
                  </a:cubicBezTo>
                  <a:cubicBezTo>
                    <a:pt x="344411" y="270725"/>
                    <a:pt x="342379" y="250278"/>
                    <a:pt x="341960" y="229793"/>
                  </a:cubicBezTo>
                  <a:cubicBezTo>
                    <a:pt x="341528" y="209067"/>
                    <a:pt x="353326" y="196367"/>
                    <a:pt x="374675" y="189801"/>
                  </a:cubicBezTo>
                  <a:close/>
                  <a:moveTo>
                    <a:pt x="6373279" y="32715"/>
                  </a:moveTo>
                  <a:cubicBezTo>
                    <a:pt x="6372453" y="32715"/>
                    <a:pt x="6369075" y="32613"/>
                    <a:pt x="6365709" y="32727"/>
                  </a:cubicBezTo>
                  <a:cubicBezTo>
                    <a:pt x="6231826" y="37160"/>
                    <a:pt x="6097955" y="41706"/>
                    <a:pt x="5964085" y="46037"/>
                  </a:cubicBezTo>
                  <a:cubicBezTo>
                    <a:pt x="5769127" y="52362"/>
                    <a:pt x="5574169" y="58496"/>
                    <a:pt x="5379224" y="64757"/>
                  </a:cubicBezTo>
                  <a:cubicBezTo>
                    <a:pt x="5133771" y="72644"/>
                    <a:pt x="4888318" y="80568"/>
                    <a:pt x="4642866" y="88455"/>
                  </a:cubicBezTo>
                  <a:cubicBezTo>
                    <a:pt x="4450842" y="94627"/>
                    <a:pt x="4258830" y="100711"/>
                    <a:pt x="4066806" y="106921"/>
                  </a:cubicBezTo>
                  <a:cubicBezTo>
                    <a:pt x="3825468" y="114719"/>
                    <a:pt x="3584143" y="122682"/>
                    <a:pt x="3342792" y="130441"/>
                  </a:cubicBezTo>
                  <a:cubicBezTo>
                    <a:pt x="3145497" y="136779"/>
                    <a:pt x="2948178" y="142849"/>
                    <a:pt x="2750883" y="149174"/>
                  </a:cubicBezTo>
                  <a:cubicBezTo>
                    <a:pt x="2506599" y="156984"/>
                    <a:pt x="2262327" y="164985"/>
                    <a:pt x="2018055" y="172796"/>
                  </a:cubicBezTo>
                  <a:cubicBezTo>
                    <a:pt x="1820748" y="179120"/>
                    <a:pt x="1623441" y="185293"/>
                    <a:pt x="1426133" y="191516"/>
                  </a:cubicBezTo>
                  <a:cubicBezTo>
                    <a:pt x="1177734" y="199339"/>
                    <a:pt x="929335" y="207352"/>
                    <a:pt x="680923" y="214833"/>
                  </a:cubicBezTo>
                  <a:cubicBezTo>
                    <a:pt x="583450" y="217766"/>
                    <a:pt x="485940" y="219544"/>
                    <a:pt x="388442" y="221703"/>
                  </a:cubicBezTo>
                  <a:cubicBezTo>
                    <a:pt x="376339" y="221970"/>
                    <a:pt x="368630" y="224104"/>
                    <a:pt x="369989" y="239687"/>
                  </a:cubicBezTo>
                  <a:cubicBezTo>
                    <a:pt x="379145" y="344982"/>
                    <a:pt x="388327" y="450303"/>
                    <a:pt x="395478" y="555739"/>
                  </a:cubicBezTo>
                  <a:cubicBezTo>
                    <a:pt x="396633" y="572782"/>
                    <a:pt x="392290" y="593852"/>
                    <a:pt x="382485" y="607174"/>
                  </a:cubicBezTo>
                  <a:cubicBezTo>
                    <a:pt x="364388" y="631774"/>
                    <a:pt x="341591" y="653402"/>
                    <a:pt x="318592" y="673823"/>
                  </a:cubicBezTo>
                  <a:cubicBezTo>
                    <a:pt x="242163" y="741692"/>
                    <a:pt x="164782" y="808507"/>
                    <a:pt x="87693" y="875626"/>
                  </a:cubicBezTo>
                  <a:cubicBezTo>
                    <a:pt x="83578" y="879208"/>
                    <a:pt x="78790" y="881989"/>
                    <a:pt x="72771" y="886218"/>
                  </a:cubicBezTo>
                  <a:cubicBezTo>
                    <a:pt x="79171" y="889419"/>
                    <a:pt x="80619" y="890536"/>
                    <a:pt x="82245" y="890892"/>
                  </a:cubicBezTo>
                  <a:cubicBezTo>
                    <a:pt x="135382" y="902741"/>
                    <a:pt x="188175" y="916660"/>
                    <a:pt x="241795" y="925703"/>
                  </a:cubicBezTo>
                  <a:cubicBezTo>
                    <a:pt x="294030" y="934504"/>
                    <a:pt x="343344" y="959040"/>
                    <a:pt x="398411" y="953490"/>
                  </a:cubicBezTo>
                  <a:cubicBezTo>
                    <a:pt x="413016" y="952017"/>
                    <a:pt x="425818" y="968781"/>
                    <a:pt x="426999" y="984948"/>
                  </a:cubicBezTo>
                  <a:cubicBezTo>
                    <a:pt x="433578" y="1075156"/>
                    <a:pt x="439953" y="1165377"/>
                    <a:pt x="446341" y="1255598"/>
                  </a:cubicBezTo>
                  <a:cubicBezTo>
                    <a:pt x="454977" y="1377454"/>
                    <a:pt x="463765" y="1499298"/>
                    <a:pt x="472097" y="1621180"/>
                  </a:cubicBezTo>
                  <a:cubicBezTo>
                    <a:pt x="482473" y="1772945"/>
                    <a:pt x="492391" y="1924735"/>
                    <a:pt x="502666" y="2076500"/>
                  </a:cubicBezTo>
                  <a:cubicBezTo>
                    <a:pt x="509054" y="2170823"/>
                    <a:pt x="515734" y="2265121"/>
                    <a:pt x="522287" y="2359431"/>
                  </a:cubicBezTo>
                  <a:cubicBezTo>
                    <a:pt x="528866" y="2454313"/>
                    <a:pt x="536168" y="2549169"/>
                    <a:pt x="541477" y="2644127"/>
                  </a:cubicBezTo>
                  <a:cubicBezTo>
                    <a:pt x="542607" y="2664548"/>
                    <a:pt x="546354" y="2683040"/>
                    <a:pt x="561606" y="2695397"/>
                  </a:cubicBezTo>
                  <a:cubicBezTo>
                    <a:pt x="573747" y="2705227"/>
                    <a:pt x="589584" y="2711094"/>
                    <a:pt x="604596" y="2716441"/>
                  </a:cubicBezTo>
                  <a:cubicBezTo>
                    <a:pt x="610450" y="2718523"/>
                    <a:pt x="618591" y="2713088"/>
                    <a:pt x="625589" y="2713393"/>
                  </a:cubicBezTo>
                  <a:cubicBezTo>
                    <a:pt x="635165" y="2713812"/>
                    <a:pt x="644753" y="2718308"/>
                    <a:pt x="654164" y="2717825"/>
                  </a:cubicBezTo>
                  <a:cubicBezTo>
                    <a:pt x="783221" y="2711246"/>
                    <a:pt x="912241" y="2703918"/>
                    <a:pt x="1041285" y="2697162"/>
                  </a:cubicBezTo>
                  <a:cubicBezTo>
                    <a:pt x="1165644" y="2690634"/>
                    <a:pt x="1290027" y="2684640"/>
                    <a:pt x="1414399" y="2678252"/>
                  </a:cubicBezTo>
                  <a:cubicBezTo>
                    <a:pt x="1588046" y="2669324"/>
                    <a:pt x="1761680" y="2660116"/>
                    <a:pt x="1935327" y="2651252"/>
                  </a:cubicBezTo>
                  <a:cubicBezTo>
                    <a:pt x="2084933" y="2643606"/>
                    <a:pt x="2234552" y="2636329"/>
                    <a:pt x="2384158" y="2628811"/>
                  </a:cubicBezTo>
                  <a:cubicBezTo>
                    <a:pt x="2587739" y="2618562"/>
                    <a:pt x="2791320" y="2608211"/>
                    <a:pt x="2994901" y="2597962"/>
                  </a:cubicBezTo>
                  <a:cubicBezTo>
                    <a:pt x="3118688" y="2591739"/>
                    <a:pt x="3242500" y="2585681"/>
                    <a:pt x="3366287" y="2579458"/>
                  </a:cubicBezTo>
                  <a:cubicBezTo>
                    <a:pt x="3545814" y="2570441"/>
                    <a:pt x="3725341" y="2561310"/>
                    <a:pt x="3904869" y="2552293"/>
                  </a:cubicBezTo>
                  <a:cubicBezTo>
                    <a:pt x="4029837" y="2546019"/>
                    <a:pt x="4154805" y="2539936"/>
                    <a:pt x="4279773" y="2533650"/>
                  </a:cubicBezTo>
                  <a:cubicBezTo>
                    <a:pt x="4457547" y="2524709"/>
                    <a:pt x="4635309" y="2515552"/>
                    <a:pt x="4813084" y="2506687"/>
                  </a:cubicBezTo>
                  <a:cubicBezTo>
                    <a:pt x="4965039" y="2499093"/>
                    <a:pt x="5117020" y="2491879"/>
                    <a:pt x="5268976" y="2484310"/>
                  </a:cubicBezTo>
                  <a:cubicBezTo>
                    <a:pt x="5470207" y="2474277"/>
                    <a:pt x="5671439" y="2463952"/>
                    <a:pt x="5872683" y="2453919"/>
                  </a:cubicBezTo>
                  <a:cubicBezTo>
                    <a:pt x="6025222" y="2446312"/>
                    <a:pt x="6177788" y="2438996"/>
                    <a:pt x="6330327" y="2431453"/>
                  </a:cubicBezTo>
                  <a:cubicBezTo>
                    <a:pt x="6363068" y="2429840"/>
                    <a:pt x="6395796" y="2427846"/>
                    <a:pt x="6434455" y="2425700"/>
                  </a:cubicBezTo>
                  <a:cubicBezTo>
                    <a:pt x="6426123" y="2415666"/>
                    <a:pt x="6420929" y="2409431"/>
                    <a:pt x="6414655" y="2401862"/>
                  </a:cubicBezTo>
                  <a:cubicBezTo>
                    <a:pt x="6424218" y="2400134"/>
                    <a:pt x="6432880" y="2398585"/>
                    <a:pt x="6442849" y="2396782"/>
                  </a:cubicBezTo>
                  <a:cubicBezTo>
                    <a:pt x="6445300" y="2385021"/>
                    <a:pt x="6450279" y="2372461"/>
                    <a:pt x="6450076" y="2360002"/>
                  </a:cubicBezTo>
                  <a:cubicBezTo>
                    <a:pt x="6449352" y="2315972"/>
                    <a:pt x="6446989" y="2271979"/>
                    <a:pt x="6444983" y="2227973"/>
                  </a:cubicBezTo>
                  <a:cubicBezTo>
                    <a:pt x="6442557" y="2174595"/>
                    <a:pt x="6438722" y="2121255"/>
                    <a:pt x="6437553" y="2067852"/>
                  </a:cubicBezTo>
                  <a:cubicBezTo>
                    <a:pt x="6435839" y="1990382"/>
                    <a:pt x="6437515" y="1912823"/>
                    <a:pt x="6435013" y="1835391"/>
                  </a:cubicBezTo>
                  <a:cubicBezTo>
                    <a:pt x="6429260" y="1656905"/>
                    <a:pt x="6421666" y="1478495"/>
                    <a:pt x="6415189" y="1300048"/>
                  </a:cubicBezTo>
                  <a:cubicBezTo>
                    <a:pt x="6409817" y="1152105"/>
                    <a:pt x="6404800" y="1004150"/>
                    <a:pt x="6399949" y="856195"/>
                  </a:cubicBezTo>
                  <a:cubicBezTo>
                    <a:pt x="6390944" y="582142"/>
                    <a:pt x="6382181" y="308076"/>
                    <a:pt x="6373279" y="3271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49" name="Free Form 7">
              <a:extLst>
                <a:ext uri="{FF2B5EF4-FFF2-40B4-BE49-F238E27FC236}">
                  <a16:creationId xmlns:a16="http://schemas.microsoft.com/office/drawing/2014/main" id="{91C5A100-0990-936B-B92E-4ABFAECD8DC6}"/>
                </a:ext>
              </a:extLst>
            </p:cNvPr>
            <p:cNvSpPr/>
            <p:nvPr/>
          </p:nvSpPr>
          <p:spPr>
            <a:xfrm>
              <a:off x="7584939" y="529930"/>
              <a:ext cx="6377508" cy="2685910"/>
            </a:xfrm>
            <a:custGeom>
              <a:avLst/>
              <a:gdLst/>
              <a:ahLst/>
              <a:cxnLst/>
              <a:rect l="0" t="0" r="0" b="0"/>
              <a:pathLst>
                <a:path w="6377508" h="2685910">
                  <a:moveTo>
                    <a:pt x="6300508" y="101"/>
                  </a:moveTo>
                  <a:cubicBezTo>
                    <a:pt x="6299682" y="101"/>
                    <a:pt x="6296304" y="0"/>
                    <a:pt x="6292938" y="114"/>
                  </a:cubicBezTo>
                  <a:cubicBezTo>
                    <a:pt x="6159055" y="4546"/>
                    <a:pt x="6025184" y="9093"/>
                    <a:pt x="5891314" y="13423"/>
                  </a:cubicBezTo>
                  <a:cubicBezTo>
                    <a:pt x="5696356" y="19748"/>
                    <a:pt x="5501398" y="25882"/>
                    <a:pt x="5306453" y="32143"/>
                  </a:cubicBezTo>
                  <a:cubicBezTo>
                    <a:pt x="5061000" y="40030"/>
                    <a:pt x="4815547" y="47955"/>
                    <a:pt x="4570095" y="55841"/>
                  </a:cubicBezTo>
                  <a:cubicBezTo>
                    <a:pt x="4378071" y="62014"/>
                    <a:pt x="4186059" y="68097"/>
                    <a:pt x="3994035" y="74307"/>
                  </a:cubicBezTo>
                  <a:cubicBezTo>
                    <a:pt x="3752697" y="82105"/>
                    <a:pt x="3511372" y="90068"/>
                    <a:pt x="3270021" y="97828"/>
                  </a:cubicBezTo>
                  <a:cubicBezTo>
                    <a:pt x="3072726" y="104165"/>
                    <a:pt x="2875407" y="110236"/>
                    <a:pt x="2678112" y="116560"/>
                  </a:cubicBezTo>
                  <a:cubicBezTo>
                    <a:pt x="2433828" y="124371"/>
                    <a:pt x="2189556" y="132372"/>
                    <a:pt x="1945284" y="140182"/>
                  </a:cubicBezTo>
                  <a:cubicBezTo>
                    <a:pt x="1747977" y="146507"/>
                    <a:pt x="1550670" y="152679"/>
                    <a:pt x="1353362" y="158902"/>
                  </a:cubicBezTo>
                  <a:cubicBezTo>
                    <a:pt x="1104963" y="166725"/>
                    <a:pt x="856564" y="174739"/>
                    <a:pt x="608152" y="182219"/>
                  </a:cubicBezTo>
                  <a:cubicBezTo>
                    <a:pt x="510679" y="185153"/>
                    <a:pt x="413169" y="186931"/>
                    <a:pt x="315671" y="189090"/>
                  </a:cubicBezTo>
                  <a:cubicBezTo>
                    <a:pt x="303568" y="189356"/>
                    <a:pt x="295859" y="191490"/>
                    <a:pt x="297218" y="207073"/>
                  </a:cubicBezTo>
                  <a:cubicBezTo>
                    <a:pt x="306374" y="312369"/>
                    <a:pt x="315556" y="417690"/>
                    <a:pt x="322707" y="523125"/>
                  </a:cubicBezTo>
                  <a:cubicBezTo>
                    <a:pt x="323862" y="540169"/>
                    <a:pt x="319519" y="561238"/>
                    <a:pt x="309714" y="574560"/>
                  </a:cubicBezTo>
                  <a:cubicBezTo>
                    <a:pt x="291617" y="599160"/>
                    <a:pt x="268820" y="620788"/>
                    <a:pt x="245821" y="641210"/>
                  </a:cubicBezTo>
                  <a:cubicBezTo>
                    <a:pt x="169392" y="709079"/>
                    <a:pt x="92011" y="775893"/>
                    <a:pt x="14922" y="843013"/>
                  </a:cubicBezTo>
                  <a:cubicBezTo>
                    <a:pt x="10807" y="846594"/>
                    <a:pt x="6019" y="849376"/>
                    <a:pt x="0" y="853605"/>
                  </a:cubicBezTo>
                  <a:cubicBezTo>
                    <a:pt x="6400" y="856805"/>
                    <a:pt x="7848" y="857923"/>
                    <a:pt x="9474" y="858278"/>
                  </a:cubicBezTo>
                  <a:cubicBezTo>
                    <a:pt x="62611" y="870127"/>
                    <a:pt x="115404" y="884047"/>
                    <a:pt x="169024" y="893089"/>
                  </a:cubicBezTo>
                  <a:cubicBezTo>
                    <a:pt x="221259" y="901890"/>
                    <a:pt x="270573" y="926426"/>
                    <a:pt x="325640" y="920876"/>
                  </a:cubicBezTo>
                  <a:cubicBezTo>
                    <a:pt x="340245" y="919403"/>
                    <a:pt x="353047" y="936167"/>
                    <a:pt x="354228" y="952334"/>
                  </a:cubicBezTo>
                  <a:cubicBezTo>
                    <a:pt x="360807" y="1042542"/>
                    <a:pt x="367182" y="1132763"/>
                    <a:pt x="373570" y="1222984"/>
                  </a:cubicBezTo>
                  <a:cubicBezTo>
                    <a:pt x="382206" y="1344841"/>
                    <a:pt x="390994" y="1466684"/>
                    <a:pt x="399326" y="1588566"/>
                  </a:cubicBezTo>
                  <a:cubicBezTo>
                    <a:pt x="409701" y="1740331"/>
                    <a:pt x="419620" y="1892122"/>
                    <a:pt x="429895" y="2043887"/>
                  </a:cubicBezTo>
                  <a:cubicBezTo>
                    <a:pt x="436283" y="2138210"/>
                    <a:pt x="442963" y="2232507"/>
                    <a:pt x="449516" y="2326817"/>
                  </a:cubicBezTo>
                  <a:cubicBezTo>
                    <a:pt x="456095" y="2421699"/>
                    <a:pt x="463397" y="2516555"/>
                    <a:pt x="468706" y="2611513"/>
                  </a:cubicBezTo>
                  <a:cubicBezTo>
                    <a:pt x="469836" y="2631935"/>
                    <a:pt x="473583" y="2650426"/>
                    <a:pt x="488835" y="2662783"/>
                  </a:cubicBezTo>
                  <a:cubicBezTo>
                    <a:pt x="500976" y="2672613"/>
                    <a:pt x="516813" y="2678480"/>
                    <a:pt x="531825" y="2683827"/>
                  </a:cubicBezTo>
                  <a:cubicBezTo>
                    <a:pt x="537679" y="2685910"/>
                    <a:pt x="545820" y="2680474"/>
                    <a:pt x="552818" y="2680779"/>
                  </a:cubicBezTo>
                  <a:cubicBezTo>
                    <a:pt x="562394" y="2681198"/>
                    <a:pt x="571982" y="2685694"/>
                    <a:pt x="581393" y="2685211"/>
                  </a:cubicBezTo>
                  <a:cubicBezTo>
                    <a:pt x="710450" y="2678633"/>
                    <a:pt x="839470" y="2671305"/>
                    <a:pt x="968514" y="2664548"/>
                  </a:cubicBezTo>
                  <a:cubicBezTo>
                    <a:pt x="1092873" y="2658021"/>
                    <a:pt x="1217256" y="2652026"/>
                    <a:pt x="1341628" y="2645638"/>
                  </a:cubicBezTo>
                  <a:cubicBezTo>
                    <a:pt x="1515275" y="2636710"/>
                    <a:pt x="1688909" y="2627503"/>
                    <a:pt x="1862556" y="2618638"/>
                  </a:cubicBezTo>
                  <a:cubicBezTo>
                    <a:pt x="2012162" y="2610992"/>
                    <a:pt x="2161781" y="2603715"/>
                    <a:pt x="2311387" y="2596197"/>
                  </a:cubicBezTo>
                  <a:cubicBezTo>
                    <a:pt x="2514968" y="2585948"/>
                    <a:pt x="2718549" y="2575598"/>
                    <a:pt x="2922130" y="2565349"/>
                  </a:cubicBezTo>
                  <a:cubicBezTo>
                    <a:pt x="3045917" y="2559126"/>
                    <a:pt x="3169729" y="2553068"/>
                    <a:pt x="3293516" y="2546845"/>
                  </a:cubicBezTo>
                  <a:cubicBezTo>
                    <a:pt x="3473043" y="2537828"/>
                    <a:pt x="3652570" y="2528697"/>
                    <a:pt x="3832098" y="2519679"/>
                  </a:cubicBezTo>
                  <a:cubicBezTo>
                    <a:pt x="3957066" y="2513406"/>
                    <a:pt x="4082034" y="2507322"/>
                    <a:pt x="4207002" y="2501036"/>
                  </a:cubicBezTo>
                  <a:cubicBezTo>
                    <a:pt x="4384776" y="2492095"/>
                    <a:pt x="4562538" y="2482938"/>
                    <a:pt x="4740313" y="2474074"/>
                  </a:cubicBezTo>
                  <a:cubicBezTo>
                    <a:pt x="4892268" y="2466479"/>
                    <a:pt x="5044249" y="2459266"/>
                    <a:pt x="5196205" y="2451696"/>
                  </a:cubicBezTo>
                  <a:cubicBezTo>
                    <a:pt x="5397436" y="2441663"/>
                    <a:pt x="5598668" y="2431338"/>
                    <a:pt x="5799912" y="2421305"/>
                  </a:cubicBezTo>
                  <a:cubicBezTo>
                    <a:pt x="5952451" y="2413698"/>
                    <a:pt x="6105017" y="2406383"/>
                    <a:pt x="6257556" y="2398839"/>
                  </a:cubicBezTo>
                  <a:cubicBezTo>
                    <a:pt x="6290297" y="2397226"/>
                    <a:pt x="6323025" y="2395232"/>
                    <a:pt x="6361684" y="2393086"/>
                  </a:cubicBezTo>
                  <a:cubicBezTo>
                    <a:pt x="6353352" y="2383053"/>
                    <a:pt x="6348158" y="2376817"/>
                    <a:pt x="6341884" y="2369248"/>
                  </a:cubicBezTo>
                  <a:cubicBezTo>
                    <a:pt x="6351447" y="2367521"/>
                    <a:pt x="6360109" y="2365971"/>
                    <a:pt x="6370078" y="2364168"/>
                  </a:cubicBezTo>
                  <a:cubicBezTo>
                    <a:pt x="6372529" y="2352408"/>
                    <a:pt x="6377508" y="2339848"/>
                    <a:pt x="6377305" y="2327389"/>
                  </a:cubicBezTo>
                  <a:cubicBezTo>
                    <a:pt x="6376581" y="2283358"/>
                    <a:pt x="6374218" y="2239365"/>
                    <a:pt x="6372212" y="2195360"/>
                  </a:cubicBezTo>
                  <a:cubicBezTo>
                    <a:pt x="6369786" y="2141981"/>
                    <a:pt x="6365951" y="2088641"/>
                    <a:pt x="6364782" y="2035238"/>
                  </a:cubicBezTo>
                  <a:cubicBezTo>
                    <a:pt x="6363068" y="1957768"/>
                    <a:pt x="6364744" y="1880209"/>
                    <a:pt x="6362242" y="1802777"/>
                  </a:cubicBezTo>
                  <a:cubicBezTo>
                    <a:pt x="6356489" y="1624291"/>
                    <a:pt x="6348895" y="1445882"/>
                    <a:pt x="6342418" y="1267434"/>
                  </a:cubicBezTo>
                  <a:cubicBezTo>
                    <a:pt x="6337046" y="1119492"/>
                    <a:pt x="6332029" y="971537"/>
                    <a:pt x="6327178" y="823582"/>
                  </a:cubicBezTo>
                  <a:cubicBezTo>
                    <a:pt x="6318173" y="549528"/>
                    <a:pt x="6309410" y="275463"/>
                    <a:pt x="6300508" y="101"/>
                  </a:cubicBezTo>
                  <a:close/>
                </a:path>
              </a:pathLst>
            </a:custGeom>
            <a:solidFill>
              <a:srgbClr val="FFFFFF">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grpSp>
      <p:sp>
        <p:nvSpPr>
          <p:cNvPr id="3" name="Text Placeholder 11">
            <a:extLst>
              <a:ext uri="{FF2B5EF4-FFF2-40B4-BE49-F238E27FC236}">
                <a16:creationId xmlns:a16="http://schemas.microsoft.com/office/drawing/2014/main" id="{0C152648-32E6-0534-053C-07895379B002}"/>
              </a:ext>
            </a:extLst>
          </p:cNvPr>
          <p:cNvSpPr txBox="1">
            <a:spLocks/>
          </p:cNvSpPr>
          <p:nvPr/>
        </p:nvSpPr>
        <p:spPr>
          <a:xfrm>
            <a:off x="4662446" y="1192707"/>
            <a:ext cx="5895825" cy="1688058"/>
          </a:xfrm>
          <a:prstGeom prst="rect">
            <a:avLst/>
          </a:prstGeom>
        </p:spPr>
        <p:txBody>
          <a:bodyPr vert="horz" lIns="91440" tIns="45720" rIns="91440" bIns="45720" rtlCol="0" anchor="ctr"/>
          <a:lstStyle>
            <a:defPPr>
              <a:defRPr lang="nb-NO"/>
            </a:defPPr>
            <a:lvl1pPr marL="0" algn="l" defTabSz="914400" rtl="0" eaLnBrk="1" latinLnBrk="0" hangingPunct="1">
              <a:defRPr sz="1050" kern="1200">
                <a:solidFill>
                  <a:schemeClr val="tx1">
                    <a:lumMod val="90000"/>
                    <a:lumOff val="1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nb-NO" sz="1600" b="1" dirty="0">
                <a:solidFill>
                  <a:schemeClr val="tx1"/>
                </a:solidFill>
              </a:rPr>
              <a:t>Vi er alle kreative. </a:t>
            </a:r>
            <a:r>
              <a:rPr lang="nb-NO" sz="1600" dirty="0">
                <a:solidFill>
                  <a:schemeClr val="tx1"/>
                </a:solidFill>
              </a:rPr>
              <a:t>Det kommer naturlig for oss. </a:t>
            </a:r>
          </a:p>
          <a:p>
            <a:pPr lvl="0" fontAlgn="auto">
              <a:spcBef>
                <a:spcPts val="0"/>
              </a:spcBef>
              <a:spcAft>
                <a:spcPts val="0"/>
              </a:spcAft>
              <a:defRPr/>
            </a:pPr>
            <a:r>
              <a:rPr lang="nb-NO" sz="1600" dirty="0">
                <a:solidFill>
                  <a:schemeClr val="tx1"/>
                </a:solidFill>
              </a:rPr>
              <a:t>Kreativitet er evnen til å komme med nye, unike og meningsfulle ideer, perspektiver og innsikter med potensiale til å skape verdi. Dette er grunnlaget for utvikling av nye løsninger. </a:t>
            </a:r>
            <a:endParaRPr kumimoji="0" lang="en-AU" sz="1600" i="0" u="none" strike="noStrike" kern="1200" cap="none" spc="0" normalizeH="0" baseline="0" noProof="0" dirty="0">
              <a:ln>
                <a:noFill/>
              </a:ln>
              <a:solidFill>
                <a:schemeClr val="tx1"/>
              </a:solidFill>
              <a:effectLst/>
              <a:uLnTx/>
              <a:uFillTx/>
              <a:latin typeface="+mj-lt"/>
            </a:endParaRPr>
          </a:p>
        </p:txBody>
      </p:sp>
      <p:sp>
        <p:nvSpPr>
          <p:cNvPr id="11" name="Text Placeholder 11">
            <a:extLst>
              <a:ext uri="{FF2B5EF4-FFF2-40B4-BE49-F238E27FC236}">
                <a16:creationId xmlns:a16="http://schemas.microsoft.com/office/drawing/2014/main" id="{16108E60-E676-2EF7-782E-E5B5E0C40F3B}"/>
              </a:ext>
            </a:extLst>
          </p:cNvPr>
          <p:cNvSpPr txBox="1">
            <a:spLocks/>
          </p:cNvSpPr>
          <p:nvPr/>
        </p:nvSpPr>
        <p:spPr>
          <a:xfrm>
            <a:off x="4601098" y="3569028"/>
            <a:ext cx="3841021" cy="542644"/>
          </a:xfrm>
          <a:prstGeom prst="rect">
            <a:avLst/>
          </a:prstGeom>
        </p:spPr>
        <p:txBody>
          <a:bodyPr vert="horz" lIns="91440" tIns="45720" rIns="91440" bIns="45720" rtlCol="0" anchor="ctr"/>
          <a:lstStyle>
            <a:defPPr>
              <a:defRPr lang="nb-NO"/>
            </a:defPPr>
            <a:lvl1pPr marL="0" algn="l" defTabSz="914400" rtl="0" eaLnBrk="1" latinLnBrk="0" hangingPunct="1">
              <a:defRPr sz="1050" kern="1200">
                <a:solidFill>
                  <a:schemeClr val="tx1">
                    <a:lumMod val="90000"/>
                    <a:lumOff val="1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800" b="1" i="0" u="none" strike="noStrike" kern="1200" cap="none" spc="0" normalizeH="0" baseline="0" dirty="0">
                <a:ln>
                  <a:noFill/>
                </a:ln>
                <a:solidFill>
                  <a:schemeClr val="tx1"/>
                </a:solidFill>
                <a:effectLst/>
                <a:uLnTx/>
                <a:uFillTx/>
                <a:latin typeface="+mj-lt"/>
                <a:ea typeface="+mn-ea"/>
                <a:cs typeface="+mn-cs"/>
              </a:rPr>
              <a:t>Innovasjon</a:t>
            </a:r>
          </a:p>
        </p:txBody>
      </p:sp>
      <p:grpSp>
        <p:nvGrpSpPr>
          <p:cNvPr id="47" name="Group 46">
            <a:extLst>
              <a:ext uri="{FF2B5EF4-FFF2-40B4-BE49-F238E27FC236}">
                <a16:creationId xmlns:a16="http://schemas.microsoft.com/office/drawing/2014/main" id="{A06151A3-13EF-AE81-1B13-B71C9826AED2}"/>
              </a:ext>
            </a:extLst>
          </p:cNvPr>
          <p:cNvGrpSpPr/>
          <p:nvPr/>
        </p:nvGrpSpPr>
        <p:grpSpPr>
          <a:xfrm>
            <a:off x="1679853" y="684893"/>
            <a:ext cx="2417946" cy="2513255"/>
            <a:chOff x="231854" y="1561351"/>
            <a:chExt cx="2417946" cy="2513255"/>
          </a:xfrm>
        </p:grpSpPr>
        <p:sp>
          <p:nvSpPr>
            <p:cNvPr id="13" name="Free Form 13">
              <a:extLst>
                <a:ext uri="{FF2B5EF4-FFF2-40B4-BE49-F238E27FC236}">
                  <a16:creationId xmlns:a16="http://schemas.microsoft.com/office/drawing/2014/main" id="{D405CA35-BFA0-2EC5-F114-980B0A502628}"/>
                </a:ext>
              </a:extLst>
            </p:cNvPr>
            <p:cNvSpPr/>
            <p:nvPr/>
          </p:nvSpPr>
          <p:spPr>
            <a:xfrm>
              <a:off x="250645" y="1577282"/>
              <a:ext cx="2399155" cy="2497324"/>
            </a:xfrm>
            <a:custGeom>
              <a:avLst/>
              <a:gdLst/>
              <a:ahLst/>
              <a:cxnLst/>
              <a:rect l="0" t="0" r="0" b="0"/>
              <a:pathLst>
                <a:path w="1736839" h="1807908">
                  <a:moveTo>
                    <a:pt x="896391" y="476123"/>
                  </a:moveTo>
                  <a:cubicBezTo>
                    <a:pt x="959662" y="474586"/>
                    <a:pt x="1021003" y="481329"/>
                    <a:pt x="1082459" y="483362"/>
                  </a:cubicBezTo>
                  <a:cubicBezTo>
                    <a:pt x="1092060" y="483666"/>
                    <a:pt x="1101521" y="487019"/>
                    <a:pt x="1111135" y="488480"/>
                  </a:cubicBezTo>
                  <a:cubicBezTo>
                    <a:pt x="1117511" y="489445"/>
                    <a:pt x="1124127" y="488950"/>
                    <a:pt x="1130439" y="490169"/>
                  </a:cubicBezTo>
                  <a:cubicBezTo>
                    <a:pt x="1145413" y="493064"/>
                    <a:pt x="1151115" y="505523"/>
                    <a:pt x="1155674" y="517702"/>
                  </a:cubicBezTo>
                  <a:cubicBezTo>
                    <a:pt x="1165580" y="544195"/>
                    <a:pt x="1174889" y="570941"/>
                    <a:pt x="1183639" y="597839"/>
                  </a:cubicBezTo>
                  <a:cubicBezTo>
                    <a:pt x="1198016" y="642048"/>
                    <a:pt x="1211757" y="686460"/>
                    <a:pt x="1227709" y="730542"/>
                  </a:cubicBezTo>
                  <a:cubicBezTo>
                    <a:pt x="1230896" y="704672"/>
                    <a:pt x="1233297" y="678675"/>
                    <a:pt x="1237424" y="652945"/>
                  </a:cubicBezTo>
                  <a:cubicBezTo>
                    <a:pt x="1247101" y="592670"/>
                    <a:pt x="1257503" y="532511"/>
                    <a:pt x="1267802" y="472351"/>
                  </a:cubicBezTo>
                  <a:cubicBezTo>
                    <a:pt x="1271219" y="452424"/>
                    <a:pt x="1279055" y="446176"/>
                    <a:pt x="1299502" y="445554"/>
                  </a:cubicBezTo>
                  <a:cubicBezTo>
                    <a:pt x="1309598" y="445249"/>
                    <a:pt x="1319707" y="444004"/>
                    <a:pt x="1329778" y="444271"/>
                  </a:cubicBezTo>
                  <a:cubicBezTo>
                    <a:pt x="1339723" y="444538"/>
                    <a:pt x="1343787" y="439877"/>
                    <a:pt x="1344980" y="430707"/>
                  </a:cubicBezTo>
                  <a:cubicBezTo>
                    <a:pt x="1349425" y="396773"/>
                    <a:pt x="1353286" y="362737"/>
                    <a:pt x="1358912" y="329006"/>
                  </a:cubicBezTo>
                  <a:cubicBezTo>
                    <a:pt x="1364018" y="298399"/>
                    <a:pt x="1370164" y="267868"/>
                    <a:pt x="1377950" y="237845"/>
                  </a:cubicBezTo>
                  <a:cubicBezTo>
                    <a:pt x="1380324" y="228663"/>
                    <a:pt x="1387957" y="218554"/>
                    <a:pt x="1396060" y="213550"/>
                  </a:cubicBezTo>
                  <a:cubicBezTo>
                    <a:pt x="1437386" y="188048"/>
                    <a:pt x="1479600" y="163995"/>
                    <a:pt x="1521714" y="139788"/>
                  </a:cubicBezTo>
                  <a:cubicBezTo>
                    <a:pt x="1524355" y="138264"/>
                    <a:pt x="1531061" y="138493"/>
                    <a:pt x="1531772" y="139941"/>
                  </a:cubicBezTo>
                  <a:cubicBezTo>
                    <a:pt x="1533334" y="143116"/>
                    <a:pt x="1533550" y="148158"/>
                    <a:pt x="1532064" y="151422"/>
                  </a:cubicBezTo>
                  <a:cubicBezTo>
                    <a:pt x="1526031" y="164795"/>
                    <a:pt x="1519148" y="177774"/>
                    <a:pt x="1514309" y="193560"/>
                  </a:cubicBezTo>
                  <a:cubicBezTo>
                    <a:pt x="1531086" y="188277"/>
                    <a:pt x="1548295" y="184061"/>
                    <a:pt x="1564576" y="177520"/>
                  </a:cubicBezTo>
                  <a:cubicBezTo>
                    <a:pt x="1604048" y="161632"/>
                    <a:pt x="1637360" y="135991"/>
                    <a:pt x="1669402" y="108585"/>
                  </a:cubicBezTo>
                  <a:cubicBezTo>
                    <a:pt x="1679765" y="99733"/>
                    <a:pt x="1689747" y="90335"/>
                    <a:pt x="1700822" y="82486"/>
                  </a:cubicBezTo>
                  <a:cubicBezTo>
                    <a:pt x="1706816" y="78232"/>
                    <a:pt x="1714614" y="75018"/>
                    <a:pt x="1721865" y="74396"/>
                  </a:cubicBezTo>
                  <a:cubicBezTo>
                    <a:pt x="1732559" y="73469"/>
                    <a:pt x="1736839" y="82321"/>
                    <a:pt x="1731124" y="91732"/>
                  </a:cubicBezTo>
                  <a:cubicBezTo>
                    <a:pt x="1728927" y="95351"/>
                    <a:pt x="1726006" y="98602"/>
                    <a:pt x="1723047" y="101676"/>
                  </a:cubicBezTo>
                  <a:cubicBezTo>
                    <a:pt x="1680070" y="146215"/>
                    <a:pt x="1637042" y="190677"/>
                    <a:pt x="1594027" y="235178"/>
                  </a:cubicBezTo>
                  <a:cubicBezTo>
                    <a:pt x="1557756" y="272694"/>
                    <a:pt x="1521523" y="310235"/>
                    <a:pt x="1492757" y="354139"/>
                  </a:cubicBezTo>
                  <a:cubicBezTo>
                    <a:pt x="1490217" y="358025"/>
                    <a:pt x="1486814" y="361911"/>
                    <a:pt x="1485912" y="366229"/>
                  </a:cubicBezTo>
                  <a:cubicBezTo>
                    <a:pt x="1476882" y="409587"/>
                    <a:pt x="1468272" y="453047"/>
                    <a:pt x="1459611" y="496493"/>
                  </a:cubicBezTo>
                  <a:cubicBezTo>
                    <a:pt x="1459382" y="497586"/>
                    <a:pt x="1459763" y="498792"/>
                    <a:pt x="1459953" y="500926"/>
                  </a:cubicBezTo>
                  <a:cubicBezTo>
                    <a:pt x="1465592" y="500926"/>
                    <a:pt x="1471320" y="501573"/>
                    <a:pt x="1476857" y="500799"/>
                  </a:cubicBezTo>
                  <a:cubicBezTo>
                    <a:pt x="1492034" y="498678"/>
                    <a:pt x="1500174" y="503923"/>
                    <a:pt x="1501521" y="519226"/>
                  </a:cubicBezTo>
                  <a:cubicBezTo>
                    <a:pt x="1502460" y="529996"/>
                    <a:pt x="1502384" y="541083"/>
                    <a:pt x="1501063" y="551827"/>
                  </a:cubicBezTo>
                  <a:cubicBezTo>
                    <a:pt x="1492326" y="622833"/>
                    <a:pt x="1482890" y="693762"/>
                    <a:pt x="1474139" y="764768"/>
                  </a:cubicBezTo>
                  <a:cubicBezTo>
                    <a:pt x="1466113" y="830021"/>
                    <a:pt x="1455204" y="894638"/>
                    <a:pt x="1440840" y="958888"/>
                  </a:cubicBezTo>
                  <a:cubicBezTo>
                    <a:pt x="1431963" y="998537"/>
                    <a:pt x="1430832" y="1039863"/>
                    <a:pt x="1424889" y="1080236"/>
                  </a:cubicBezTo>
                  <a:cubicBezTo>
                    <a:pt x="1417358" y="1131404"/>
                    <a:pt x="1408163" y="1182331"/>
                    <a:pt x="1400289" y="1233449"/>
                  </a:cubicBezTo>
                  <a:cubicBezTo>
                    <a:pt x="1400289" y="1263954"/>
                    <a:pt x="1402575" y="1368018"/>
                    <a:pt x="1362049" y="1374800"/>
                  </a:cubicBezTo>
                  <a:cubicBezTo>
                    <a:pt x="1353731" y="1376184"/>
                    <a:pt x="1345285" y="1373797"/>
                    <a:pt x="1337182" y="1371422"/>
                  </a:cubicBezTo>
                  <a:cubicBezTo>
                    <a:pt x="1325562" y="1368005"/>
                    <a:pt x="1313929" y="1364602"/>
                    <a:pt x="1302308" y="1361198"/>
                  </a:cubicBezTo>
                  <a:cubicBezTo>
                    <a:pt x="1280502" y="1354810"/>
                    <a:pt x="1269111" y="1347050"/>
                    <a:pt x="1252474" y="1333741"/>
                  </a:cubicBezTo>
                  <a:cubicBezTo>
                    <a:pt x="1240066" y="1323809"/>
                    <a:pt x="1219695" y="1304112"/>
                    <a:pt x="1202296" y="1305293"/>
                  </a:cubicBezTo>
                  <a:cubicBezTo>
                    <a:pt x="1182509" y="1306639"/>
                    <a:pt x="1188720" y="1352270"/>
                    <a:pt x="1187919" y="1369695"/>
                  </a:cubicBezTo>
                  <a:cubicBezTo>
                    <a:pt x="1185011" y="1432509"/>
                    <a:pt x="1181938" y="1495323"/>
                    <a:pt x="1180185" y="1558175"/>
                  </a:cubicBezTo>
                  <a:cubicBezTo>
                    <a:pt x="1179525" y="1581569"/>
                    <a:pt x="1184427" y="1605051"/>
                    <a:pt x="1185722" y="1628559"/>
                  </a:cubicBezTo>
                  <a:cubicBezTo>
                    <a:pt x="1186408" y="1640916"/>
                    <a:pt x="1186510" y="1653768"/>
                    <a:pt x="1183792" y="1665706"/>
                  </a:cubicBezTo>
                  <a:cubicBezTo>
                    <a:pt x="1181138" y="1677301"/>
                    <a:pt x="1176235" y="1688795"/>
                    <a:pt x="1162215" y="1693138"/>
                  </a:cubicBezTo>
                  <a:cubicBezTo>
                    <a:pt x="1123645" y="1705102"/>
                    <a:pt x="1085392" y="1718030"/>
                    <a:pt x="1046873" y="1730121"/>
                  </a:cubicBezTo>
                  <a:cubicBezTo>
                    <a:pt x="957351" y="1758226"/>
                    <a:pt x="866368" y="1780425"/>
                    <a:pt x="774179" y="1797989"/>
                  </a:cubicBezTo>
                  <a:cubicBezTo>
                    <a:pt x="722147" y="1807908"/>
                    <a:pt x="670763" y="1804847"/>
                    <a:pt x="618705" y="1798078"/>
                  </a:cubicBezTo>
                  <a:cubicBezTo>
                    <a:pt x="532676" y="1786902"/>
                    <a:pt x="446341" y="1778025"/>
                    <a:pt x="360108" y="1768449"/>
                  </a:cubicBezTo>
                  <a:cubicBezTo>
                    <a:pt x="314477" y="1763395"/>
                    <a:pt x="268795" y="1758721"/>
                    <a:pt x="223088" y="1754365"/>
                  </a:cubicBezTo>
                  <a:cubicBezTo>
                    <a:pt x="214668" y="1753565"/>
                    <a:pt x="213906" y="1748739"/>
                    <a:pt x="213880" y="1742579"/>
                  </a:cubicBezTo>
                  <a:cubicBezTo>
                    <a:pt x="213804" y="1726171"/>
                    <a:pt x="209397" y="1711020"/>
                    <a:pt x="208749" y="1695018"/>
                  </a:cubicBezTo>
                  <a:cubicBezTo>
                    <a:pt x="164388" y="1690382"/>
                    <a:pt x="116928" y="1694929"/>
                    <a:pt x="72136" y="1695310"/>
                  </a:cubicBezTo>
                  <a:cubicBezTo>
                    <a:pt x="17614" y="1695729"/>
                    <a:pt x="16471" y="1671777"/>
                    <a:pt x="16637" y="1627657"/>
                  </a:cubicBezTo>
                  <a:cubicBezTo>
                    <a:pt x="16827" y="1580045"/>
                    <a:pt x="7404" y="1531340"/>
                    <a:pt x="9537" y="1483791"/>
                  </a:cubicBezTo>
                  <a:cubicBezTo>
                    <a:pt x="11353" y="1443215"/>
                    <a:pt x="4343" y="1402321"/>
                    <a:pt x="3835" y="1361528"/>
                  </a:cubicBezTo>
                  <a:cubicBezTo>
                    <a:pt x="2781" y="1277505"/>
                    <a:pt x="0" y="1193279"/>
                    <a:pt x="4305" y="1109472"/>
                  </a:cubicBezTo>
                  <a:cubicBezTo>
                    <a:pt x="10540" y="988263"/>
                    <a:pt x="25323" y="867689"/>
                    <a:pt x="50812" y="748792"/>
                  </a:cubicBezTo>
                  <a:cubicBezTo>
                    <a:pt x="55257" y="728027"/>
                    <a:pt x="63614" y="708063"/>
                    <a:pt x="70599" y="687882"/>
                  </a:cubicBezTo>
                  <a:cubicBezTo>
                    <a:pt x="78765" y="664273"/>
                    <a:pt x="97828" y="652500"/>
                    <a:pt x="119951" y="645261"/>
                  </a:cubicBezTo>
                  <a:cubicBezTo>
                    <a:pt x="214058" y="614502"/>
                    <a:pt x="308698" y="585241"/>
                    <a:pt x="402297" y="552996"/>
                  </a:cubicBezTo>
                  <a:cubicBezTo>
                    <a:pt x="433997" y="542074"/>
                    <a:pt x="463067" y="523646"/>
                    <a:pt x="493585" y="509193"/>
                  </a:cubicBezTo>
                  <a:cubicBezTo>
                    <a:pt x="513588" y="499706"/>
                    <a:pt x="534174" y="491451"/>
                    <a:pt x="554177" y="481977"/>
                  </a:cubicBezTo>
                  <a:cubicBezTo>
                    <a:pt x="557784" y="480263"/>
                    <a:pt x="561886" y="475551"/>
                    <a:pt x="562317" y="471830"/>
                  </a:cubicBezTo>
                  <a:cubicBezTo>
                    <a:pt x="567169" y="429729"/>
                    <a:pt x="571309" y="387565"/>
                    <a:pt x="575741" y="345414"/>
                  </a:cubicBezTo>
                  <a:cubicBezTo>
                    <a:pt x="576605" y="337159"/>
                    <a:pt x="573976" y="331533"/>
                    <a:pt x="567677" y="325310"/>
                  </a:cubicBezTo>
                  <a:cubicBezTo>
                    <a:pt x="544233" y="302183"/>
                    <a:pt x="532574" y="273469"/>
                    <a:pt x="532117" y="240436"/>
                  </a:cubicBezTo>
                  <a:cubicBezTo>
                    <a:pt x="531571" y="201612"/>
                    <a:pt x="539038" y="159283"/>
                    <a:pt x="507009" y="130632"/>
                  </a:cubicBezTo>
                  <a:cubicBezTo>
                    <a:pt x="500951" y="125222"/>
                    <a:pt x="493369" y="119507"/>
                    <a:pt x="493433" y="111391"/>
                  </a:cubicBezTo>
                  <a:cubicBezTo>
                    <a:pt x="493483" y="103682"/>
                    <a:pt x="500799" y="97878"/>
                    <a:pt x="508177" y="95618"/>
                  </a:cubicBezTo>
                  <a:cubicBezTo>
                    <a:pt x="515543" y="93370"/>
                    <a:pt x="523493" y="93421"/>
                    <a:pt x="530809" y="90957"/>
                  </a:cubicBezTo>
                  <a:cubicBezTo>
                    <a:pt x="557784" y="81813"/>
                    <a:pt x="563384" y="51028"/>
                    <a:pt x="578269" y="30543"/>
                  </a:cubicBezTo>
                  <a:cubicBezTo>
                    <a:pt x="593356" y="9778"/>
                    <a:pt x="614387" y="0"/>
                    <a:pt x="640029" y="2362"/>
                  </a:cubicBezTo>
                  <a:cubicBezTo>
                    <a:pt x="663219" y="4495"/>
                    <a:pt x="686371" y="7391"/>
                    <a:pt x="709371" y="10947"/>
                  </a:cubicBezTo>
                  <a:cubicBezTo>
                    <a:pt x="723442" y="13131"/>
                    <a:pt x="732510" y="21755"/>
                    <a:pt x="733653" y="36715"/>
                  </a:cubicBezTo>
                  <a:cubicBezTo>
                    <a:pt x="735393" y="59575"/>
                    <a:pt x="736930" y="82435"/>
                    <a:pt x="738390" y="105308"/>
                  </a:cubicBezTo>
                  <a:cubicBezTo>
                    <a:pt x="739990" y="130517"/>
                    <a:pt x="739406" y="156057"/>
                    <a:pt x="743369" y="180886"/>
                  </a:cubicBezTo>
                  <a:cubicBezTo>
                    <a:pt x="748258" y="211480"/>
                    <a:pt x="765771" y="237083"/>
                    <a:pt x="784771" y="260781"/>
                  </a:cubicBezTo>
                  <a:cubicBezTo>
                    <a:pt x="794473" y="272897"/>
                    <a:pt x="800188" y="284734"/>
                    <a:pt x="797560" y="300139"/>
                  </a:cubicBezTo>
                  <a:cubicBezTo>
                    <a:pt x="797102" y="302818"/>
                    <a:pt x="796620" y="305625"/>
                    <a:pt x="796937" y="308279"/>
                  </a:cubicBezTo>
                  <a:cubicBezTo>
                    <a:pt x="799782" y="331762"/>
                    <a:pt x="785926" y="346176"/>
                    <a:pt x="769277" y="358749"/>
                  </a:cubicBezTo>
                  <a:cubicBezTo>
                    <a:pt x="748576" y="374370"/>
                    <a:pt x="746125" y="381025"/>
                    <a:pt x="753478" y="406412"/>
                  </a:cubicBezTo>
                  <a:cubicBezTo>
                    <a:pt x="757059" y="418744"/>
                    <a:pt x="760704" y="431038"/>
                    <a:pt x="764197" y="443395"/>
                  </a:cubicBezTo>
                  <a:cubicBezTo>
                    <a:pt x="766406" y="451205"/>
                    <a:pt x="769747" y="454025"/>
                    <a:pt x="777278" y="448081"/>
                  </a:cubicBezTo>
                  <a:cubicBezTo>
                    <a:pt x="780351" y="445655"/>
                    <a:pt x="785202" y="443649"/>
                    <a:pt x="788885" y="444131"/>
                  </a:cubicBezTo>
                  <a:cubicBezTo>
                    <a:pt x="817714" y="447967"/>
                    <a:pt x="846467" y="452348"/>
                    <a:pt x="875207" y="456806"/>
                  </a:cubicBezTo>
                  <a:cubicBezTo>
                    <a:pt x="887310" y="458673"/>
                    <a:pt x="894384" y="466178"/>
                    <a:pt x="896391" y="476123"/>
                  </a:cubicBezTo>
                  <a:close/>
                </a:path>
              </a:pathLst>
            </a:custGeom>
            <a:solidFill>
              <a:srgbClr val="FFFFFF">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4" name="Free Form 14">
              <a:extLst>
                <a:ext uri="{FF2B5EF4-FFF2-40B4-BE49-F238E27FC236}">
                  <a16:creationId xmlns:a16="http://schemas.microsoft.com/office/drawing/2014/main" id="{C1C26668-7F2E-A2D3-9AF8-F2835C064C2A}"/>
                </a:ext>
              </a:extLst>
            </p:cNvPr>
            <p:cNvSpPr/>
            <p:nvPr/>
          </p:nvSpPr>
          <p:spPr>
            <a:xfrm>
              <a:off x="925827" y="1561351"/>
              <a:ext cx="894760" cy="1751382"/>
            </a:xfrm>
            <a:custGeom>
              <a:avLst/>
              <a:gdLst/>
              <a:ahLst/>
              <a:cxnLst/>
              <a:rect l="0" t="0" r="0" b="0"/>
              <a:pathLst>
                <a:path w="647750" h="1267891">
                  <a:moveTo>
                    <a:pt x="30987" y="155384"/>
                  </a:moveTo>
                  <a:cubicBezTo>
                    <a:pt x="17081" y="148780"/>
                    <a:pt x="9829" y="136347"/>
                    <a:pt x="4394" y="122936"/>
                  </a:cubicBezTo>
                  <a:cubicBezTo>
                    <a:pt x="0" y="112077"/>
                    <a:pt x="4470" y="104051"/>
                    <a:pt x="15798" y="100228"/>
                  </a:cubicBezTo>
                  <a:cubicBezTo>
                    <a:pt x="20916" y="98488"/>
                    <a:pt x="26454" y="95948"/>
                    <a:pt x="31508" y="96481"/>
                  </a:cubicBezTo>
                  <a:cubicBezTo>
                    <a:pt x="43522" y="97751"/>
                    <a:pt x="48183" y="91312"/>
                    <a:pt x="52590" y="81699"/>
                  </a:cubicBezTo>
                  <a:cubicBezTo>
                    <a:pt x="61137" y="63080"/>
                    <a:pt x="70612" y="44869"/>
                    <a:pt x="80213" y="26758"/>
                  </a:cubicBezTo>
                  <a:cubicBezTo>
                    <a:pt x="90360" y="7594"/>
                    <a:pt x="103250" y="0"/>
                    <a:pt x="125793" y="2679"/>
                  </a:cubicBezTo>
                  <a:cubicBezTo>
                    <a:pt x="160870" y="6845"/>
                    <a:pt x="195986" y="10845"/>
                    <a:pt x="231089" y="14922"/>
                  </a:cubicBezTo>
                  <a:cubicBezTo>
                    <a:pt x="239737" y="15925"/>
                    <a:pt x="244043" y="24434"/>
                    <a:pt x="245402" y="38150"/>
                  </a:cubicBezTo>
                  <a:cubicBezTo>
                    <a:pt x="250393" y="88328"/>
                    <a:pt x="255536" y="138506"/>
                    <a:pt x="261810" y="188531"/>
                  </a:cubicBezTo>
                  <a:cubicBezTo>
                    <a:pt x="262864" y="196926"/>
                    <a:pt x="269570" y="204736"/>
                    <a:pt x="274129" y="212534"/>
                  </a:cubicBezTo>
                  <a:cubicBezTo>
                    <a:pt x="284911" y="231012"/>
                    <a:pt x="294754" y="250228"/>
                    <a:pt x="307327" y="267423"/>
                  </a:cubicBezTo>
                  <a:cubicBezTo>
                    <a:pt x="317284" y="281012"/>
                    <a:pt x="329984" y="292938"/>
                    <a:pt x="342887" y="303936"/>
                  </a:cubicBezTo>
                  <a:cubicBezTo>
                    <a:pt x="354139" y="313550"/>
                    <a:pt x="354863" y="324434"/>
                    <a:pt x="350354" y="336245"/>
                  </a:cubicBezTo>
                  <a:cubicBezTo>
                    <a:pt x="341363" y="359803"/>
                    <a:pt x="331749" y="383146"/>
                    <a:pt x="321373" y="406120"/>
                  </a:cubicBezTo>
                  <a:cubicBezTo>
                    <a:pt x="319671" y="409892"/>
                    <a:pt x="312953" y="413194"/>
                    <a:pt x="308317" y="413524"/>
                  </a:cubicBezTo>
                  <a:cubicBezTo>
                    <a:pt x="294919" y="414515"/>
                    <a:pt x="281393" y="413880"/>
                    <a:pt x="265582" y="413880"/>
                  </a:cubicBezTo>
                  <a:cubicBezTo>
                    <a:pt x="270586" y="427342"/>
                    <a:pt x="274256" y="438594"/>
                    <a:pt x="279107" y="449313"/>
                  </a:cubicBezTo>
                  <a:cubicBezTo>
                    <a:pt x="280174" y="451662"/>
                    <a:pt x="285368" y="453097"/>
                    <a:pt x="288759" y="453301"/>
                  </a:cubicBezTo>
                  <a:cubicBezTo>
                    <a:pt x="319773" y="455129"/>
                    <a:pt x="350824" y="456577"/>
                    <a:pt x="381850" y="458177"/>
                  </a:cubicBezTo>
                  <a:cubicBezTo>
                    <a:pt x="388150" y="458508"/>
                    <a:pt x="403910" y="473557"/>
                    <a:pt x="406069" y="481711"/>
                  </a:cubicBezTo>
                  <a:cubicBezTo>
                    <a:pt x="485444" y="486435"/>
                    <a:pt x="566038" y="478116"/>
                    <a:pt x="645452" y="500672"/>
                  </a:cubicBezTo>
                  <a:cubicBezTo>
                    <a:pt x="647750" y="508279"/>
                    <a:pt x="641210" y="507682"/>
                    <a:pt x="635482" y="506882"/>
                  </a:cubicBezTo>
                  <a:cubicBezTo>
                    <a:pt x="614362" y="503923"/>
                    <a:pt x="593344" y="500189"/>
                    <a:pt x="572185" y="497662"/>
                  </a:cubicBezTo>
                  <a:cubicBezTo>
                    <a:pt x="554101" y="495490"/>
                    <a:pt x="535889" y="493915"/>
                    <a:pt x="517702" y="493229"/>
                  </a:cubicBezTo>
                  <a:cubicBezTo>
                    <a:pt x="480529" y="491820"/>
                    <a:pt x="443331" y="491185"/>
                    <a:pt x="405434" y="490220"/>
                  </a:cubicBezTo>
                  <a:cubicBezTo>
                    <a:pt x="407009" y="511301"/>
                    <a:pt x="408495" y="533615"/>
                    <a:pt x="410387" y="555917"/>
                  </a:cubicBezTo>
                  <a:cubicBezTo>
                    <a:pt x="412229" y="577532"/>
                    <a:pt x="414210" y="599160"/>
                    <a:pt x="416610" y="620725"/>
                  </a:cubicBezTo>
                  <a:cubicBezTo>
                    <a:pt x="420814" y="658431"/>
                    <a:pt x="425043" y="696137"/>
                    <a:pt x="429869" y="733755"/>
                  </a:cubicBezTo>
                  <a:cubicBezTo>
                    <a:pt x="435178" y="775157"/>
                    <a:pt x="443864" y="816343"/>
                    <a:pt x="445846" y="857885"/>
                  </a:cubicBezTo>
                  <a:cubicBezTo>
                    <a:pt x="447078" y="883488"/>
                    <a:pt x="447675" y="910297"/>
                    <a:pt x="437832" y="935926"/>
                  </a:cubicBezTo>
                  <a:cubicBezTo>
                    <a:pt x="423837" y="972375"/>
                    <a:pt x="423011" y="1011237"/>
                    <a:pt x="421754" y="1049731"/>
                  </a:cubicBezTo>
                  <a:cubicBezTo>
                    <a:pt x="419773" y="1110767"/>
                    <a:pt x="418452" y="1171828"/>
                    <a:pt x="416318" y="1232852"/>
                  </a:cubicBezTo>
                  <a:cubicBezTo>
                    <a:pt x="415912" y="1244574"/>
                    <a:pt x="413003" y="1256220"/>
                    <a:pt x="411264" y="1267891"/>
                  </a:cubicBezTo>
                  <a:cubicBezTo>
                    <a:pt x="410184" y="1267815"/>
                    <a:pt x="409105" y="1267739"/>
                    <a:pt x="408025" y="1267663"/>
                  </a:cubicBezTo>
                  <a:cubicBezTo>
                    <a:pt x="408457" y="1262405"/>
                    <a:pt x="409232" y="1257160"/>
                    <a:pt x="409295" y="1251902"/>
                  </a:cubicBezTo>
                  <a:cubicBezTo>
                    <a:pt x="410121" y="1189266"/>
                    <a:pt x="412826" y="1126553"/>
                    <a:pt x="410870" y="1063993"/>
                  </a:cubicBezTo>
                  <a:cubicBezTo>
                    <a:pt x="409613" y="1023683"/>
                    <a:pt x="412508" y="984046"/>
                    <a:pt x="416775" y="944270"/>
                  </a:cubicBezTo>
                  <a:cubicBezTo>
                    <a:pt x="417601" y="936637"/>
                    <a:pt x="419836" y="929157"/>
                    <a:pt x="421297" y="921588"/>
                  </a:cubicBezTo>
                  <a:cubicBezTo>
                    <a:pt x="425234" y="901192"/>
                    <a:pt x="429069" y="880783"/>
                    <a:pt x="433019" y="860399"/>
                  </a:cubicBezTo>
                  <a:cubicBezTo>
                    <a:pt x="433362" y="858659"/>
                    <a:pt x="434200" y="857021"/>
                    <a:pt x="436676" y="855268"/>
                  </a:cubicBezTo>
                  <a:cubicBezTo>
                    <a:pt x="437248" y="860031"/>
                    <a:pt x="437819" y="864806"/>
                    <a:pt x="438391" y="869569"/>
                  </a:cubicBezTo>
                  <a:cubicBezTo>
                    <a:pt x="439597" y="869391"/>
                    <a:pt x="440816" y="869200"/>
                    <a:pt x="442023" y="869022"/>
                  </a:cubicBezTo>
                  <a:cubicBezTo>
                    <a:pt x="438581" y="843089"/>
                    <a:pt x="435317" y="817118"/>
                    <a:pt x="431647" y="791210"/>
                  </a:cubicBezTo>
                  <a:cubicBezTo>
                    <a:pt x="425996" y="751420"/>
                    <a:pt x="419163" y="711771"/>
                    <a:pt x="414489" y="671868"/>
                  </a:cubicBezTo>
                  <a:cubicBezTo>
                    <a:pt x="408939" y="624522"/>
                    <a:pt x="405066" y="576986"/>
                    <a:pt x="400646" y="529513"/>
                  </a:cubicBezTo>
                  <a:cubicBezTo>
                    <a:pt x="399453" y="516763"/>
                    <a:pt x="399072" y="503936"/>
                    <a:pt x="397941" y="491172"/>
                  </a:cubicBezTo>
                  <a:cubicBezTo>
                    <a:pt x="397649" y="487946"/>
                    <a:pt x="396151" y="484720"/>
                    <a:pt x="394766" y="481698"/>
                  </a:cubicBezTo>
                  <a:cubicBezTo>
                    <a:pt x="389585" y="470344"/>
                    <a:pt x="381165" y="467004"/>
                    <a:pt x="368300" y="466839"/>
                  </a:cubicBezTo>
                  <a:cubicBezTo>
                    <a:pt x="340448" y="466483"/>
                    <a:pt x="312635" y="463435"/>
                    <a:pt x="281787" y="461276"/>
                  </a:cubicBezTo>
                  <a:cubicBezTo>
                    <a:pt x="291084" y="480504"/>
                    <a:pt x="299859" y="497814"/>
                    <a:pt x="307809" y="515505"/>
                  </a:cubicBezTo>
                  <a:cubicBezTo>
                    <a:pt x="310768" y="522071"/>
                    <a:pt x="312800" y="529386"/>
                    <a:pt x="313575" y="536549"/>
                  </a:cubicBezTo>
                  <a:cubicBezTo>
                    <a:pt x="320001" y="595502"/>
                    <a:pt x="326364" y="654481"/>
                    <a:pt x="332079" y="713511"/>
                  </a:cubicBezTo>
                  <a:cubicBezTo>
                    <a:pt x="336664" y="761034"/>
                    <a:pt x="340220" y="808647"/>
                    <a:pt x="344424" y="856208"/>
                  </a:cubicBezTo>
                  <a:cubicBezTo>
                    <a:pt x="348741" y="904900"/>
                    <a:pt x="354660" y="953503"/>
                    <a:pt x="357352" y="1002284"/>
                  </a:cubicBezTo>
                  <a:cubicBezTo>
                    <a:pt x="360006" y="1050391"/>
                    <a:pt x="359511" y="1098664"/>
                    <a:pt x="360260" y="1146873"/>
                  </a:cubicBezTo>
                  <a:cubicBezTo>
                    <a:pt x="360286" y="1148473"/>
                    <a:pt x="358711" y="1150099"/>
                    <a:pt x="356882" y="1153693"/>
                  </a:cubicBezTo>
                  <a:cubicBezTo>
                    <a:pt x="353796" y="1149769"/>
                    <a:pt x="351167" y="1147216"/>
                    <a:pt x="349465" y="1144155"/>
                  </a:cubicBezTo>
                  <a:cubicBezTo>
                    <a:pt x="253453" y="971854"/>
                    <a:pt x="157594" y="799452"/>
                    <a:pt x="61442" y="627227"/>
                  </a:cubicBezTo>
                  <a:cubicBezTo>
                    <a:pt x="49733" y="606259"/>
                    <a:pt x="50482" y="583171"/>
                    <a:pt x="47409" y="560666"/>
                  </a:cubicBezTo>
                  <a:cubicBezTo>
                    <a:pt x="47205" y="559193"/>
                    <a:pt x="47320" y="557301"/>
                    <a:pt x="48094" y="556133"/>
                  </a:cubicBezTo>
                  <a:cubicBezTo>
                    <a:pt x="62280" y="534797"/>
                    <a:pt x="60921" y="510514"/>
                    <a:pt x="61417" y="486587"/>
                  </a:cubicBezTo>
                  <a:cubicBezTo>
                    <a:pt x="62217" y="447294"/>
                    <a:pt x="62826" y="408012"/>
                    <a:pt x="64020" y="368731"/>
                  </a:cubicBezTo>
                  <a:cubicBezTo>
                    <a:pt x="64262" y="360527"/>
                    <a:pt x="62382" y="354799"/>
                    <a:pt x="55194" y="350291"/>
                  </a:cubicBezTo>
                  <a:cubicBezTo>
                    <a:pt x="49644" y="346824"/>
                    <a:pt x="45072" y="341807"/>
                    <a:pt x="39916" y="337667"/>
                  </a:cubicBezTo>
                  <a:cubicBezTo>
                    <a:pt x="16751" y="319100"/>
                    <a:pt x="16103" y="294271"/>
                    <a:pt x="19608" y="267779"/>
                  </a:cubicBezTo>
                  <a:cubicBezTo>
                    <a:pt x="22415" y="246608"/>
                    <a:pt x="23977" y="225259"/>
                    <a:pt x="26111" y="203987"/>
                  </a:cubicBezTo>
                  <a:cubicBezTo>
                    <a:pt x="27698" y="188150"/>
                    <a:pt x="29286" y="172313"/>
                    <a:pt x="30987" y="155384"/>
                  </a:cubicBezTo>
                  <a:close/>
                  <a:moveTo>
                    <a:pt x="274078" y="235610"/>
                  </a:moveTo>
                  <a:cubicBezTo>
                    <a:pt x="248894" y="201726"/>
                    <a:pt x="248437" y="164884"/>
                    <a:pt x="246252" y="128358"/>
                  </a:cubicBezTo>
                  <a:cubicBezTo>
                    <a:pt x="244640" y="101650"/>
                    <a:pt x="242239" y="74980"/>
                    <a:pt x="240487" y="48285"/>
                  </a:cubicBezTo>
                  <a:cubicBezTo>
                    <a:pt x="239877" y="38912"/>
                    <a:pt x="235038" y="35509"/>
                    <a:pt x="226174" y="35267"/>
                  </a:cubicBezTo>
                  <a:cubicBezTo>
                    <a:pt x="215328" y="34988"/>
                    <a:pt x="204495" y="33515"/>
                    <a:pt x="193649" y="33362"/>
                  </a:cubicBezTo>
                  <a:cubicBezTo>
                    <a:pt x="167271" y="32969"/>
                    <a:pt x="140855" y="32283"/>
                    <a:pt x="114515" y="33235"/>
                  </a:cubicBezTo>
                  <a:cubicBezTo>
                    <a:pt x="100672" y="33731"/>
                    <a:pt x="88176" y="40716"/>
                    <a:pt x="83388" y="54368"/>
                  </a:cubicBezTo>
                  <a:cubicBezTo>
                    <a:pt x="78993" y="66878"/>
                    <a:pt x="76136" y="80467"/>
                    <a:pt x="75564" y="93700"/>
                  </a:cubicBezTo>
                  <a:cubicBezTo>
                    <a:pt x="73964" y="130619"/>
                    <a:pt x="74625" y="167627"/>
                    <a:pt x="72847" y="204533"/>
                  </a:cubicBezTo>
                  <a:cubicBezTo>
                    <a:pt x="72199" y="218084"/>
                    <a:pt x="77546" y="225882"/>
                    <a:pt x="88214" y="231660"/>
                  </a:cubicBezTo>
                  <a:cubicBezTo>
                    <a:pt x="140792" y="260235"/>
                    <a:pt x="195834" y="264528"/>
                    <a:pt x="252717" y="247421"/>
                  </a:cubicBezTo>
                  <a:cubicBezTo>
                    <a:pt x="259727" y="245313"/>
                    <a:pt x="265861" y="240258"/>
                    <a:pt x="274078" y="235610"/>
                  </a:cubicBezTo>
                  <a:close/>
                  <a:moveTo>
                    <a:pt x="88353" y="371551"/>
                  </a:moveTo>
                  <a:cubicBezTo>
                    <a:pt x="87718" y="381241"/>
                    <a:pt x="87325" y="389382"/>
                    <a:pt x="86639" y="397497"/>
                  </a:cubicBezTo>
                  <a:cubicBezTo>
                    <a:pt x="82245" y="449783"/>
                    <a:pt x="78117" y="502094"/>
                    <a:pt x="73063" y="554316"/>
                  </a:cubicBezTo>
                  <a:cubicBezTo>
                    <a:pt x="71932" y="565975"/>
                    <a:pt x="76073" y="572122"/>
                    <a:pt x="85775" y="577100"/>
                  </a:cubicBezTo>
                  <a:cubicBezTo>
                    <a:pt x="127939" y="598728"/>
                    <a:pt x="171869" y="600913"/>
                    <a:pt x="217030" y="589559"/>
                  </a:cubicBezTo>
                  <a:cubicBezTo>
                    <a:pt x="245783" y="582333"/>
                    <a:pt x="272059" y="570661"/>
                    <a:pt x="290423" y="545769"/>
                  </a:cubicBezTo>
                  <a:cubicBezTo>
                    <a:pt x="297726" y="535889"/>
                    <a:pt x="299199" y="525868"/>
                    <a:pt x="294576" y="514197"/>
                  </a:cubicBezTo>
                  <a:cubicBezTo>
                    <a:pt x="283019" y="485013"/>
                    <a:pt x="271767" y="455701"/>
                    <a:pt x="261162" y="426161"/>
                  </a:cubicBezTo>
                  <a:cubicBezTo>
                    <a:pt x="258381" y="418414"/>
                    <a:pt x="254965" y="415696"/>
                    <a:pt x="246595" y="415137"/>
                  </a:cubicBezTo>
                  <a:cubicBezTo>
                    <a:pt x="213995" y="412978"/>
                    <a:pt x="181762" y="408381"/>
                    <a:pt x="151079" y="396189"/>
                  </a:cubicBezTo>
                  <a:cubicBezTo>
                    <a:pt x="130644" y="388073"/>
                    <a:pt x="110147" y="380111"/>
                    <a:pt x="88353" y="371551"/>
                  </a:cubicBezTo>
                  <a:close/>
                  <a:moveTo>
                    <a:pt x="43230" y="104648"/>
                  </a:moveTo>
                  <a:cubicBezTo>
                    <a:pt x="32638" y="106768"/>
                    <a:pt x="23672" y="108064"/>
                    <a:pt x="15074" y="110642"/>
                  </a:cubicBezTo>
                  <a:cubicBezTo>
                    <a:pt x="12941" y="111277"/>
                    <a:pt x="10807" y="116001"/>
                    <a:pt x="10795" y="118859"/>
                  </a:cubicBezTo>
                  <a:cubicBezTo>
                    <a:pt x="10756" y="128155"/>
                    <a:pt x="24142" y="142151"/>
                    <a:pt x="34302" y="144005"/>
                  </a:cubicBezTo>
                  <a:cubicBezTo>
                    <a:pt x="37084" y="131737"/>
                    <a:pt x="39865" y="119456"/>
                    <a:pt x="43230" y="104648"/>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5" name="Free Form 15">
              <a:extLst>
                <a:ext uri="{FF2B5EF4-FFF2-40B4-BE49-F238E27FC236}">
                  <a16:creationId xmlns:a16="http://schemas.microsoft.com/office/drawing/2014/main" id="{16B326BB-C165-3744-FA31-5CECCD61676E}"/>
                </a:ext>
              </a:extLst>
            </p:cNvPr>
            <p:cNvSpPr/>
            <p:nvPr/>
          </p:nvSpPr>
          <p:spPr>
            <a:xfrm>
              <a:off x="321070" y="3292604"/>
              <a:ext cx="1516691" cy="635790"/>
            </a:xfrm>
            <a:custGeom>
              <a:avLst/>
              <a:gdLst/>
              <a:ahLst/>
              <a:cxnLst/>
              <a:rect l="0" t="0" r="0" b="0"/>
              <a:pathLst>
                <a:path w="1097991" h="460273">
                  <a:moveTo>
                    <a:pt x="0" y="446100"/>
                  </a:moveTo>
                  <a:cubicBezTo>
                    <a:pt x="26504" y="446100"/>
                    <a:pt x="52743" y="447141"/>
                    <a:pt x="78866" y="445846"/>
                  </a:cubicBezTo>
                  <a:cubicBezTo>
                    <a:pt x="114515" y="444080"/>
                    <a:pt x="150355" y="442531"/>
                    <a:pt x="185585" y="437324"/>
                  </a:cubicBezTo>
                  <a:cubicBezTo>
                    <a:pt x="255130" y="427037"/>
                    <a:pt x="324281" y="414172"/>
                    <a:pt x="393636" y="402628"/>
                  </a:cubicBezTo>
                  <a:cubicBezTo>
                    <a:pt x="441172" y="394728"/>
                    <a:pt x="489013" y="388467"/>
                    <a:pt x="536282" y="379260"/>
                  </a:cubicBezTo>
                  <a:cubicBezTo>
                    <a:pt x="592251" y="368363"/>
                    <a:pt x="647750" y="355041"/>
                    <a:pt x="703478" y="342861"/>
                  </a:cubicBezTo>
                  <a:cubicBezTo>
                    <a:pt x="712724" y="340842"/>
                    <a:pt x="714260" y="336499"/>
                    <a:pt x="712304" y="326986"/>
                  </a:cubicBezTo>
                  <a:cubicBezTo>
                    <a:pt x="700214" y="268020"/>
                    <a:pt x="688682" y="208927"/>
                    <a:pt x="677887" y="149707"/>
                  </a:cubicBezTo>
                  <a:cubicBezTo>
                    <a:pt x="675474" y="136486"/>
                    <a:pt x="676287" y="122580"/>
                    <a:pt x="676656" y="109029"/>
                  </a:cubicBezTo>
                  <a:cubicBezTo>
                    <a:pt x="676744" y="105905"/>
                    <a:pt x="680758" y="100622"/>
                    <a:pt x="683526" y="100228"/>
                  </a:cubicBezTo>
                  <a:cubicBezTo>
                    <a:pt x="697090" y="98285"/>
                    <a:pt x="710946" y="98310"/>
                    <a:pt x="724522" y="96405"/>
                  </a:cubicBezTo>
                  <a:cubicBezTo>
                    <a:pt x="747217" y="93217"/>
                    <a:pt x="769861" y="89535"/>
                    <a:pt x="792314" y="85013"/>
                  </a:cubicBezTo>
                  <a:cubicBezTo>
                    <a:pt x="797382" y="83997"/>
                    <a:pt x="802182" y="79248"/>
                    <a:pt x="806081" y="75234"/>
                  </a:cubicBezTo>
                  <a:cubicBezTo>
                    <a:pt x="827214" y="53517"/>
                    <a:pt x="848004" y="31483"/>
                    <a:pt x="868972" y="9613"/>
                  </a:cubicBezTo>
                  <a:cubicBezTo>
                    <a:pt x="871118" y="7365"/>
                    <a:pt x="873391" y="5016"/>
                    <a:pt x="876071" y="3606"/>
                  </a:cubicBezTo>
                  <a:cubicBezTo>
                    <a:pt x="878903" y="2108"/>
                    <a:pt x="883958" y="0"/>
                    <a:pt x="885075" y="1117"/>
                  </a:cubicBezTo>
                  <a:cubicBezTo>
                    <a:pt x="887272" y="3327"/>
                    <a:pt x="888873" y="7899"/>
                    <a:pt x="888199" y="10934"/>
                  </a:cubicBezTo>
                  <a:cubicBezTo>
                    <a:pt x="885189" y="24574"/>
                    <a:pt x="881405" y="38061"/>
                    <a:pt x="877684" y="51536"/>
                  </a:cubicBezTo>
                  <a:cubicBezTo>
                    <a:pt x="873696" y="65938"/>
                    <a:pt x="887336" y="82816"/>
                    <a:pt x="902373" y="80543"/>
                  </a:cubicBezTo>
                  <a:cubicBezTo>
                    <a:pt x="945172" y="74066"/>
                    <a:pt x="986853" y="63880"/>
                    <a:pt x="1024496" y="41084"/>
                  </a:cubicBezTo>
                  <a:cubicBezTo>
                    <a:pt x="1044727" y="28828"/>
                    <a:pt x="1065390" y="17284"/>
                    <a:pt x="1085913" y="5486"/>
                  </a:cubicBezTo>
                  <a:cubicBezTo>
                    <a:pt x="1087513" y="4559"/>
                    <a:pt x="1089456" y="4216"/>
                    <a:pt x="1091641" y="3454"/>
                  </a:cubicBezTo>
                  <a:cubicBezTo>
                    <a:pt x="1097991" y="12001"/>
                    <a:pt x="1093584" y="19824"/>
                    <a:pt x="1091209" y="27774"/>
                  </a:cubicBezTo>
                  <a:cubicBezTo>
                    <a:pt x="1081849" y="59181"/>
                    <a:pt x="1062024" y="84137"/>
                    <a:pt x="1041628" y="108762"/>
                  </a:cubicBezTo>
                  <a:cubicBezTo>
                    <a:pt x="1038898" y="112064"/>
                    <a:pt x="1035799" y="115188"/>
                    <a:pt x="1033729" y="118884"/>
                  </a:cubicBezTo>
                  <a:cubicBezTo>
                    <a:pt x="1014450" y="153238"/>
                    <a:pt x="983665" y="167805"/>
                    <a:pt x="946353" y="177279"/>
                  </a:cubicBezTo>
                  <a:cubicBezTo>
                    <a:pt x="890308" y="191528"/>
                    <a:pt x="835596" y="211099"/>
                    <a:pt x="780402" y="228650"/>
                  </a:cubicBezTo>
                  <a:cubicBezTo>
                    <a:pt x="772287" y="231228"/>
                    <a:pt x="764387" y="234721"/>
                    <a:pt x="756754" y="238531"/>
                  </a:cubicBezTo>
                  <a:cubicBezTo>
                    <a:pt x="748664" y="242570"/>
                    <a:pt x="741768" y="247802"/>
                    <a:pt x="747255" y="258610"/>
                  </a:cubicBezTo>
                  <a:cubicBezTo>
                    <a:pt x="747725" y="259524"/>
                    <a:pt x="747991" y="261124"/>
                    <a:pt x="747509" y="261848"/>
                  </a:cubicBezTo>
                  <a:cubicBezTo>
                    <a:pt x="736828" y="278117"/>
                    <a:pt x="742340" y="297357"/>
                    <a:pt x="737692" y="314680"/>
                  </a:cubicBezTo>
                  <a:cubicBezTo>
                    <a:pt x="733945" y="328663"/>
                    <a:pt x="730072" y="342646"/>
                    <a:pt x="725309" y="356298"/>
                  </a:cubicBezTo>
                  <a:cubicBezTo>
                    <a:pt x="720699" y="369481"/>
                    <a:pt x="715454" y="382524"/>
                    <a:pt x="709282" y="395020"/>
                  </a:cubicBezTo>
                  <a:cubicBezTo>
                    <a:pt x="707123" y="399414"/>
                    <a:pt x="701649" y="404558"/>
                    <a:pt x="697204" y="405066"/>
                  </a:cubicBezTo>
                  <a:cubicBezTo>
                    <a:pt x="662889" y="408978"/>
                    <a:pt x="628446" y="411581"/>
                    <a:pt x="594080" y="415074"/>
                  </a:cubicBezTo>
                  <a:cubicBezTo>
                    <a:pt x="523113" y="422300"/>
                    <a:pt x="451535" y="422567"/>
                    <a:pt x="381000" y="435330"/>
                  </a:cubicBezTo>
                  <a:cubicBezTo>
                    <a:pt x="339534" y="442836"/>
                    <a:pt x="297484" y="447332"/>
                    <a:pt x="255600" y="452208"/>
                  </a:cubicBezTo>
                  <a:cubicBezTo>
                    <a:pt x="223240" y="455980"/>
                    <a:pt x="190715" y="459994"/>
                    <a:pt x="158241" y="460209"/>
                  </a:cubicBezTo>
                  <a:cubicBezTo>
                    <a:pt x="147472" y="460273"/>
                    <a:pt x="135788" y="457415"/>
                    <a:pt x="124193" y="457314"/>
                  </a:cubicBezTo>
                  <a:cubicBezTo>
                    <a:pt x="87337" y="456958"/>
                    <a:pt x="50469" y="455955"/>
                    <a:pt x="13627" y="454787"/>
                  </a:cubicBezTo>
                  <a:cubicBezTo>
                    <a:pt x="7226" y="454583"/>
                    <a:pt x="215" y="453123"/>
                    <a:pt x="0" y="446100"/>
                  </a:cubicBezTo>
                  <a:close/>
                  <a:moveTo>
                    <a:pt x="687260" y="113944"/>
                  </a:moveTo>
                  <a:cubicBezTo>
                    <a:pt x="690892" y="147954"/>
                    <a:pt x="694372" y="180657"/>
                    <a:pt x="698042" y="215087"/>
                  </a:cubicBezTo>
                  <a:cubicBezTo>
                    <a:pt x="716826" y="210553"/>
                    <a:pt x="733539" y="205587"/>
                    <a:pt x="750608" y="202603"/>
                  </a:cubicBezTo>
                  <a:cubicBezTo>
                    <a:pt x="781608" y="197192"/>
                    <a:pt x="813117" y="194360"/>
                    <a:pt x="843864" y="187883"/>
                  </a:cubicBezTo>
                  <a:cubicBezTo>
                    <a:pt x="886040" y="178993"/>
                    <a:pt x="927696" y="167576"/>
                    <a:pt x="969632" y="157505"/>
                  </a:cubicBezTo>
                  <a:cubicBezTo>
                    <a:pt x="984554" y="153924"/>
                    <a:pt x="996124" y="146900"/>
                    <a:pt x="1005090" y="133616"/>
                  </a:cubicBezTo>
                  <a:cubicBezTo>
                    <a:pt x="1018578" y="113652"/>
                    <a:pt x="1035024" y="95669"/>
                    <a:pt x="1048346" y="75603"/>
                  </a:cubicBezTo>
                  <a:cubicBezTo>
                    <a:pt x="1061593" y="55664"/>
                    <a:pt x="1072553" y="34201"/>
                    <a:pt x="1084414" y="13347"/>
                  </a:cubicBezTo>
                  <a:cubicBezTo>
                    <a:pt x="1084770" y="12738"/>
                    <a:pt x="1083945" y="11455"/>
                    <a:pt x="1083360" y="9398"/>
                  </a:cubicBezTo>
                  <a:cubicBezTo>
                    <a:pt x="1064742" y="21767"/>
                    <a:pt x="1046378" y="33274"/>
                    <a:pt x="1028763" y="45808"/>
                  </a:cubicBezTo>
                  <a:cubicBezTo>
                    <a:pt x="991311" y="72466"/>
                    <a:pt x="948880" y="84747"/>
                    <a:pt x="904036" y="90525"/>
                  </a:cubicBezTo>
                  <a:cubicBezTo>
                    <a:pt x="896429" y="91503"/>
                    <a:pt x="887907" y="94322"/>
                    <a:pt x="886904" y="81762"/>
                  </a:cubicBezTo>
                  <a:cubicBezTo>
                    <a:pt x="886802" y="80454"/>
                    <a:pt x="883424" y="79108"/>
                    <a:pt x="881354" y="78333"/>
                  </a:cubicBezTo>
                  <a:cubicBezTo>
                    <a:pt x="862304" y="71234"/>
                    <a:pt x="861148" y="68961"/>
                    <a:pt x="867079" y="49580"/>
                  </a:cubicBezTo>
                  <a:cubicBezTo>
                    <a:pt x="870889" y="37134"/>
                    <a:pt x="874699" y="24701"/>
                    <a:pt x="879538" y="8928"/>
                  </a:cubicBezTo>
                  <a:cubicBezTo>
                    <a:pt x="873798" y="13335"/>
                    <a:pt x="870750" y="15100"/>
                    <a:pt x="868438" y="17551"/>
                  </a:cubicBezTo>
                  <a:cubicBezTo>
                    <a:pt x="849477" y="37579"/>
                    <a:pt x="830275" y="57403"/>
                    <a:pt x="811923" y="77990"/>
                  </a:cubicBezTo>
                  <a:cubicBezTo>
                    <a:pt x="799096" y="92379"/>
                    <a:pt x="785304" y="103263"/>
                    <a:pt x="764946" y="104901"/>
                  </a:cubicBezTo>
                  <a:cubicBezTo>
                    <a:pt x="739825" y="106921"/>
                    <a:pt x="714832" y="110655"/>
                    <a:pt x="687260" y="113944"/>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6" name="Free Form 16">
              <a:extLst>
                <a:ext uri="{FF2B5EF4-FFF2-40B4-BE49-F238E27FC236}">
                  <a16:creationId xmlns:a16="http://schemas.microsoft.com/office/drawing/2014/main" id="{17B7661E-098F-1D6D-8E3A-C1A636F503DD}"/>
                </a:ext>
              </a:extLst>
            </p:cNvPr>
            <p:cNvSpPr/>
            <p:nvPr/>
          </p:nvSpPr>
          <p:spPr>
            <a:xfrm>
              <a:off x="1851389" y="2301828"/>
              <a:ext cx="481132" cy="1588250"/>
            </a:xfrm>
            <a:custGeom>
              <a:avLst/>
              <a:gdLst/>
              <a:ahLst/>
              <a:cxnLst/>
              <a:rect l="0" t="0" r="0" b="0"/>
              <a:pathLst>
                <a:path w="348310" h="1149794">
                  <a:moveTo>
                    <a:pt x="33515" y="791210"/>
                  </a:moveTo>
                  <a:cubicBezTo>
                    <a:pt x="33261" y="795286"/>
                    <a:pt x="32956" y="798245"/>
                    <a:pt x="32918" y="801204"/>
                  </a:cubicBezTo>
                  <a:cubicBezTo>
                    <a:pt x="31597" y="914095"/>
                    <a:pt x="30340" y="1026972"/>
                    <a:pt x="28803" y="1139863"/>
                  </a:cubicBezTo>
                  <a:cubicBezTo>
                    <a:pt x="28752" y="1143190"/>
                    <a:pt x="25679" y="1146479"/>
                    <a:pt x="24015" y="1149794"/>
                  </a:cubicBezTo>
                  <a:cubicBezTo>
                    <a:pt x="22898" y="1149286"/>
                    <a:pt x="21767" y="1148765"/>
                    <a:pt x="20637" y="1148257"/>
                  </a:cubicBezTo>
                  <a:cubicBezTo>
                    <a:pt x="20472" y="1145578"/>
                    <a:pt x="20167" y="1142898"/>
                    <a:pt x="20167" y="1140218"/>
                  </a:cubicBezTo>
                  <a:cubicBezTo>
                    <a:pt x="19913" y="1040142"/>
                    <a:pt x="20535" y="940066"/>
                    <a:pt x="19240" y="840003"/>
                  </a:cubicBezTo>
                  <a:cubicBezTo>
                    <a:pt x="17957" y="740778"/>
                    <a:pt x="15532" y="641540"/>
                    <a:pt x="12103" y="542353"/>
                  </a:cubicBezTo>
                  <a:cubicBezTo>
                    <a:pt x="9906" y="479043"/>
                    <a:pt x="4254" y="415861"/>
                    <a:pt x="1549" y="352564"/>
                  </a:cubicBezTo>
                  <a:cubicBezTo>
                    <a:pt x="0" y="316687"/>
                    <a:pt x="1270" y="280682"/>
                    <a:pt x="1270" y="244081"/>
                  </a:cubicBezTo>
                  <a:cubicBezTo>
                    <a:pt x="4381" y="268998"/>
                    <a:pt x="7353" y="293484"/>
                    <a:pt x="10515" y="317931"/>
                  </a:cubicBezTo>
                  <a:cubicBezTo>
                    <a:pt x="16179" y="361695"/>
                    <a:pt x="21043" y="405574"/>
                    <a:pt x="27901" y="449148"/>
                  </a:cubicBezTo>
                  <a:cubicBezTo>
                    <a:pt x="37668" y="511174"/>
                    <a:pt x="49085" y="572935"/>
                    <a:pt x="59524" y="634860"/>
                  </a:cubicBezTo>
                  <a:cubicBezTo>
                    <a:pt x="68491" y="688035"/>
                    <a:pt x="77139" y="741248"/>
                    <a:pt x="85763" y="794473"/>
                  </a:cubicBezTo>
                  <a:cubicBezTo>
                    <a:pt x="87096" y="802652"/>
                    <a:pt x="90157" y="808570"/>
                    <a:pt x="98437" y="812076"/>
                  </a:cubicBezTo>
                  <a:cubicBezTo>
                    <a:pt x="124828" y="823264"/>
                    <a:pt x="150952" y="835063"/>
                    <a:pt x="177152" y="846670"/>
                  </a:cubicBezTo>
                  <a:cubicBezTo>
                    <a:pt x="181317" y="848512"/>
                    <a:pt x="185356" y="850633"/>
                    <a:pt x="191897" y="853808"/>
                  </a:cubicBezTo>
                  <a:cubicBezTo>
                    <a:pt x="199491" y="843254"/>
                    <a:pt x="207759" y="831418"/>
                    <a:pt x="216420" y="819873"/>
                  </a:cubicBezTo>
                  <a:cubicBezTo>
                    <a:pt x="220510" y="814425"/>
                    <a:pt x="225717" y="809802"/>
                    <a:pt x="229692" y="804290"/>
                  </a:cubicBezTo>
                  <a:cubicBezTo>
                    <a:pt x="232029" y="801052"/>
                    <a:pt x="233997" y="796899"/>
                    <a:pt x="234353" y="792988"/>
                  </a:cubicBezTo>
                  <a:cubicBezTo>
                    <a:pt x="238645" y="746226"/>
                    <a:pt x="241401" y="699300"/>
                    <a:pt x="246976" y="652703"/>
                  </a:cubicBezTo>
                  <a:cubicBezTo>
                    <a:pt x="252768" y="604304"/>
                    <a:pt x="260540" y="556120"/>
                    <a:pt x="268643" y="508025"/>
                  </a:cubicBezTo>
                  <a:cubicBezTo>
                    <a:pt x="278574" y="449033"/>
                    <a:pt x="290283" y="390334"/>
                    <a:pt x="300227" y="331342"/>
                  </a:cubicBezTo>
                  <a:cubicBezTo>
                    <a:pt x="308698" y="281127"/>
                    <a:pt x="316560" y="230784"/>
                    <a:pt x="323202" y="180301"/>
                  </a:cubicBezTo>
                  <a:cubicBezTo>
                    <a:pt x="327799" y="145402"/>
                    <a:pt x="329971" y="110172"/>
                    <a:pt x="333019" y="75082"/>
                  </a:cubicBezTo>
                  <a:cubicBezTo>
                    <a:pt x="334835" y="54203"/>
                    <a:pt x="336003" y="33273"/>
                    <a:pt x="338035" y="12433"/>
                  </a:cubicBezTo>
                  <a:cubicBezTo>
                    <a:pt x="338455" y="8153"/>
                    <a:pt x="341439" y="4140"/>
                    <a:pt x="343242" y="0"/>
                  </a:cubicBezTo>
                  <a:cubicBezTo>
                    <a:pt x="344932" y="380"/>
                    <a:pt x="346621" y="749"/>
                    <a:pt x="348310" y="1130"/>
                  </a:cubicBezTo>
                  <a:cubicBezTo>
                    <a:pt x="347725" y="9905"/>
                    <a:pt x="347472" y="18732"/>
                    <a:pt x="346494" y="27470"/>
                  </a:cubicBezTo>
                  <a:cubicBezTo>
                    <a:pt x="342087" y="66700"/>
                    <a:pt x="337743" y="105943"/>
                    <a:pt x="332841" y="145110"/>
                  </a:cubicBezTo>
                  <a:cubicBezTo>
                    <a:pt x="327901" y="184569"/>
                    <a:pt x="322986" y="224066"/>
                    <a:pt x="316852" y="263372"/>
                  </a:cubicBezTo>
                  <a:cubicBezTo>
                    <a:pt x="306311" y="330860"/>
                    <a:pt x="294614" y="398183"/>
                    <a:pt x="283832" y="465645"/>
                  </a:cubicBezTo>
                  <a:cubicBezTo>
                    <a:pt x="275107" y="520280"/>
                    <a:pt x="265976" y="574890"/>
                    <a:pt x="258991" y="629754"/>
                  </a:cubicBezTo>
                  <a:cubicBezTo>
                    <a:pt x="253314" y="674382"/>
                    <a:pt x="250507" y="719378"/>
                    <a:pt x="246494" y="764209"/>
                  </a:cubicBezTo>
                  <a:cubicBezTo>
                    <a:pt x="245592" y="774268"/>
                    <a:pt x="244894" y="784351"/>
                    <a:pt x="244195" y="794423"/>
                  </a:cubicBezTo>
                  <a:cubicBezTo>
                    <a:pt x="244005" y="797128"/>
                    <a:pt x="243839" y="799909"/>
                    <a:pt x="244221" y="802589"/>
                  </a:cubicBezTo>
                  <a:cubicBezTo>
                    <a:pt x="244983" y="807910"/>
                    <a:pt x="248805" y="815047"/>
                    <a:pt x="246634" y="818108"/>
                  </a:cubicBezTo>
                  <a:cubicBezTo>
                    <a:pt x="239788" y="827786"/>
                    <a:pt x="231101" y="836294"/>
                    <a:pt x="222427" y="844524"/>
                  </a:cubicBezTo>
                  <a:cubicBezTo>
                    <a:pt x="218059" y="848664"/>
                    <a:pt x="211543" y="850531"/>
                    <a:pt x="207124" y="854646"/>
                  </a:cubicBezTo>
                  <a:cubicBezTo>
                    <a:pt x="199288" y="861936"/>
                    <a:pt x="190906" y="862964"/>
                    <a:pt x="181521" y="859180"/>
                  </a:cubicBezTo>
                  <a:cubicBezTo>
                    <a:pt x="165785" y="852817"/>
                    <a:pt x="150126" y="846277"/>
                    <a:pt x="134442" y="839787"/>
                  </a:cubicBezTo>
                  <a:cubicBezTo>
                    <a:pt x="133019" y="839203"/>
                    <a:pt x="131610" y="837882"/>
                    <a:pt x="130251" y="837945"/>
                  </a:cubicBezTo>
                  <a:cubicBezTo>
                    <a:pt x="107061" y="839050"/>
                    <a:pt x="92557" y="821715"/>
                    <a:pt x="74472" y="811974"/>
                  </a:cubicBezTo>
                  <a:cubicBezTo>
                    <a:pt x="61328" y="804887"/>
                    <a:pt x="47840" y="798436"/>
                    <a:pt x="33515" y="791210"/>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7" name="Free Form 17">
              <a:extLst>
                <a:ext uri="{FF2B5EF4-FFF2-40B4-BE49-F238E27FC236}">
                  <a16:creationId xmlns:a16="http://schemas.microsoft.com/office/drawing/2014/main" id="{8F36B7D8-541F-9B51-3638-59BB6CF06B43}"/>
                </a:ext>
              </a:extLst>
            </p:cNvPr>
            <p:cNvSpPr/>
            <p:nvPr/>
          </p:nvSpPr>
          <p:spPr>
            <a:xfrm>
              <a:off x="1857224" y="2090712"/>
              <a:ext cx="472238" cy="822482"/>
            </a:xfrm>
            <a:custGeom>
              <a:avLst/>
              <a:gdLst/>
              <a:ahLst/>
              <a:cxnLst/>
              <a:rect l="0" t="0" r="0" b="0"/>
              <a:pathLst>
                <a:path w="341871" h="595426">
                  <a:moveTo>
                    <a:pt x="4965" y="160223"/>
                  </a:moveTo>
                  <a:cubicBezTo>
                    <a:pt x="21894" y="208838"/>
                    <a:pt x="38823" y="257454"/>
                    <a:pt x="55460" y="305219"/>
                  </a:cubicBezTo>
                  <a:cubicBezTo>
                    <a:pt x="58420" y="285699"/>
                    <a:pt x="60706" y="264515"/>
                    <a:pt x="64960" y="243751"/>
                  </a:cubicBezTo>
                  <a:cubicBezTo>
                    <a:pt x="76352" y="188112"/>
                    <a:pt x="88620" y="132664"/>
                    <a:pt x="100482" y="77127"/>
                  </a:cubicBezTo>
                  <a:cubicBezTo>
                    <a:pt x="102717" y="66662"/>
                    <a:pt x="109220" y="62890"/>
                    <a:pt x="119595" y="63119"/>
                  </a:cubicBezTo>
                  <a:cubicBezTo>
                    <a:pt x="138214" y="63525"/>
                    <a:pt x="156845" y="63233"/>
                    <a:pt x="176301" y="63233"/>
                  </a:cubicBezTo>
                  <a:cubicBezTo>
                    <a:pt x="176745" y="59474"/>
                    <a:pt x="177177" y="55791"/>
                    <a:pt x="177774" y="50736"/>
                  </a:cubicBezTo>
                  <a:cubicBezTo>
                    <a:pt x="179781" y="62382"/>
                    <a:pt x="181305" y="72605"/>
                    <a:pt x="183426" y="82715"/>
                  </a:cubicBezTo>
                  <a:cubicBezTo>
                    <a:pt x="183946" y="85191"/>
                    <a:pt x="185966" y="88760"/>
                    <a:pt x="187998" y="89319"/>
                  </a:cubicBezTo>
                  <a:cubicBezTo>
                    <a:pt x="223100" y="99136"/>
                    <a:pt x="258318" y="108546"/>
                    <a:pt x="294843" y="118414"/>
                  </a:cubicBezTo>
                  <a:cubicBezTo>
                    <a:pt x="298526" y="96913"/>
                    <a:pt x="301840" y="76784"/>
                    <a:pt x="305435" y="56692"/>
                  </a:cubicBezTo>
                  <a:cubicBezTo>
                    <a:pt x="308368" y="40309"/>
                    <a:pt x="311454" y="23939"/>
                    <a:pt x="314934" y="7658"/>
                  </a:cubicBezTo>
                  <a:cubicBezTo>
                    <a:pt x="315531" y="4851"/>
                    <a:pt x="318401" y="2539"/>
                    <a:pt x="320230" y="0"/>
                  </a:cubicBezTo>
                  <a:cubicBezTo>
                    <a:pt x="321386" y="3225"/>
                    <a:pt x="323824" y="6604"/>
                    <a:pt x="323494" y="9690"/>
                  </a:cubicBezTo>
                  <a:cubicBezTo>
                    <a:pt x="320548" y="37464"/>
                    <a:pt x="316890" y="65189"/>
                    <a:pt x="314121" y="92989"/>
                  </a:cubicBezTo>
                  <a:cubicBezTo>
                    <a:pt x="313804" y="96215"/>
                    <a:pt x="316801" y="101485"/>
                    <a:pt x="319722" y="103022"/>
                  </a:cubicBezTo>
                  <a:cubicBezTo>
                    <a:pt x="335559" y="111379"/>
                    <a:pt x="341871" y="123050"/>
                    <a:pt x="339598" y="141960"/>
                  </a:cubicBezTo>
                  <a:cubicBezTo>
                    <a:pt x="313321" y="144602"/>
                    <a:pt x="288086" y="137922"/>
                    <a:pt x="262801" y="132892"/>
                  </a:cubicBezTo>
                  <a:cubicBezTo>
                    <a:pt x="237045" y="127762"/>
                    <a:pt x="211086" y="122516"/>
                    <a:pt x="186220" y="114274"/>
                  </a:cubicBezTo>
                  <a:cubicBezTo>
                    <a:pt x="161036" y="105930"/>
                    <a:pt x="137096" y="93853"/>
                    <a:pt x="111721" y="83019"/>
                  </a:cubicBezTo>
                  <a:cubicBezTo>
                    <a:pt x="94907" y="122262"/>
                    <a:pt x="90766" y="165493"/>
                    <a:pt x="85725" y="208534"/>
                  </a:cubicBezTo>
                  <a:cubicBezTo>
                    <a:pt x="84416" y="219697"/>
                    <a:pt x="82257" y="230847"/>
                    <a:pt x="82092" y="242036"/>
                  </a:cubicBezTo>
                  <a:cubicBezTo>
                    <a:pt x="81965" y="250596"/>
                    <a:pt x="84289" y="259194"/>
                    <a:pt x="85661" y="267766"/>
                  </a:cubicBezTo>
                  <a:cubicBezTo>
                    <a:pt x="88734" y="286905"/>
                    <a:pt x="91998" y="306031"/>
                    <a:pt x="95008" y="325183"/>
                  </a:cubicBezTo>
                  <a:cubicBezTo>
                    <a:pt x="104800" y="387680"/>
                    <a:pt x="114554" y="450176"/>
                    <a:pt x="124256" y="512673"/>
                  </a:cubicBezTo>
                  <a:cubicBezTo>
                    <a:pt x="128130" y="537552"/>
                    <a:pt x="131914" y="562444"/>
                    <a:pt x="135496" y="587362"/>
                  </a:cubicBezTo>
                  <a:cubicBezTo>
                    <a:pt x="135864" y="589927"/>
                    <a:pt x="134581" y="592734"/>
                    <a:pt x="134073" y="595426"/>
                  </a:cubicBezTo>
                  <a:cubicBezTo>
                    <a:pt x="131991" y="593318"/>
                    <a:pt x="128778" y="591565"/>
                    <a:pt x="128003" y="589064"/>
                  </a:cubicBezTo>
                  <a:cubicBezTo>
                    <a:pt x="104609" y="513575"/>
                    <a:pt x="81153" y="438111"/>
                    <a:pt x="58381" y="362445"/>
                  </a:cubicBezTo>
                  <a:cubicBezTo>
                    <a:pt x="42837" y="310781"/>
                    <a:pt x="28321" y="258800"/>
                    <a:pt x="13309" y="206971"/>
                  </a:cubicBezTo>
                  <a:cubicBezTo>
                    <a:pt x="8940" y="191909"/>
                    <a:pt x="4445" y="176872"/>
                    <a:pt x="0" y="161823"/>
                  </a:cubicBezTo>
                  <a:cubicBezTo>
                    <a:pt x="1663" y="161289"/>
                    <a:pt x="3314" y="160756"/>
                    <a:pt x="4965" y="160223"/>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8" name="Free Form 18">
              <a:extLst>
                <a:ext uri="{FF2B5EF4-FFF2-40B4-BE49-F238E27FC236}">
                  <a16:creationId xmlns:a16="http://schemas.microsoft.com/office/drawing/2014/main" id="{104BDC57-2B48-54A0-B66C-E800FFD968BE}"/>
                </a:ext>
              </a:extLst>
            </p:cNvPr>
            <p:cNvSpPr/>
            <p:nvPr/>
          </p:nvSpPr>
          <p:spPr>
            <a:xfrm>
              <a:off x="587696" y="3013301"/>
              <a:ext cx="667877" cy="460396"/>
            </a:xfrm>
            <a:custGeom>
              <a:avLst/>
              <a:gdLst/>
              <a:ahLst/>
              <a:cxnLst/>
              <a:rect l="0" t="0" r="0" b="0"/>
              <a:pathLst>
                <a:path w="483501" h="333298">
                  <a:moveTo>
                    <a:pt x="5029" y="0"/>
                  </a:moveTo>
                  <a:cubicBezTo>
                    <a:pt x="9575" y="14859"/>
                    <a:pt x="14846" y="29527"/>
                    <a:pt x="18529" y="44589"/>
                  </a:cubicBezTo>
                  <a:cubicBezTo>
                    <a:pt x="40716" y="135064"/>
                    <a:pt x="72110" y="222465"/>
                    <a:pt x="105219" y="309346"/>
                  </a:cubicBezTo>
                  <a:cubicBezTo>
                    <a:pt x="107797" y="316103"/>
                    <a:pt x="111785" y="317665"/>
                    <a:pt x="118338" y="317868"/>
                  </a:cubicBezTo>
                  <a:cubicBezTo>
                    <a:pt x="190093" y="320128"/>
                    <a:pt x="261353" y="315366"/>
                    <a:pt x="332447" y="305295"/>
                  </a:cubicBezTo>
                  <a:cubicBezTo>
                    <a:pt x="377444" y="298919"/>
                    <a:pt x="422757" y="294855"/>
                    <a:pt x="467969" y="290042"/>
                  </a:cubicBezTo>
                  <a:cubicBezTo>
                    <a:pt x="472935" y="289509"/>
                    <a:pt x="478091" y="290779"/>
                    <a:pt x="483171" y="291211"/>
                  </a:cubicBezTo>
                  <a:cubicBezTo>
                    <a:pt x="483273" y="292468"/>
                    <a:pt x="483387" y="293712"/>
                    <a:pt x="483501" y="294970"/>
                  </a:cubicBezTo>
                  <a:cubicBezTo>
                    <a:pt x="480961" y="295808"/>
                    <a:pt x="478485" y="297065"/>
                    <a:pt x="475881" y="297421"/>
                  </a:cubicBezTo>
                  <a:cubicBezTo>
                    <a:pt x="398437" y="308114"/>
                    <a:pt x="321195" y="321081"/>
                    <a:pt x="243420" y="328485"/>
                  </a:cubicBezTo>
                  <a:cubicBezTo>
                    <a:pt x="192938" y="333298"/>
                    <a:pt x="141668" y="330276"/>
                    <a:pt x="90754" y="330136"/>
                  </a:cubicBezTo>
                  <a:cubicBezTo>
                    <a:pt x="70205" y="330085"/>
                    <a:pt x="49631" y="328701"/>
                    <a:pt x="29121" y="327152"/>
                  </a:cubicBezTo>
                  <a:cubicBezTo>
                    <a:pt x="25501" y="326872"/>
                    <a:pt x="22174" y="322745"/>
                    <a:pt x="18719" y="320395"/>
                  </a:cubicBezTo>
                  <a:cubicBezTo>
                    <a:pt x="19443" y="319341"/>
                    <a:pt x="20167" y="318274"/>
                    <a:pt x="20891" y="317220"/>
                  </a:cubicBezTo>
                  <a:cubicBezTo>
                    <a:pt x="25692" y="317627"/>
                    <a:pt x="30492" y="318020"/>
                    <a:pt x="35039" y="318401"/>
                  </a:cubicBezTo>
                  <a:cubicBezTo>
                    <a:pt x="11811" y="213283"/>
                    <a:pt x="9105" y="106845"/>
                    <a:pt x="0" y="1066"/>
                  </a:cubicBezTo>
                  <a:cubicBezTo>
                    <a:pt x="1676" y="711"/>
                    <a:pt x="3352" y="355"/>
                    <a:pt x="5029" y="0"/>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9" name="Free Form 19">
              <a:extLst>
                <a:ext uri="{FF2B5EF4-FFF2-40B4-BE49-F238E27FC236}">
                  <a16:creationId xmlns:a16="http://schemas.microsoft.com/office/drawing/2014/main" id="{3952E18F-DEFD-2319-8C31-FCA0AC88B712}"/>
                </a:ext>
              </a:extLst>
            </p:cNvPr>
            <p:cNvSpPr/>
            <p:nvPr/>
          </p:nvSpPr>
          <p:spPr>
            <a:xfrm>
              <a:off x="793272" y="2355379"/>
              <a:ext cx="656122" cy="1014649"/>
            </a:xfrm>
            <a:custGeom>
              <a:avLst/>
              <a:gdLst/>
              <a:ahLst/>
              <a:cxnLst/>
              <a:rect l="0" t="0" r="0" b="0"/>
              <a:pathLst>
                <a:path w="474992" h="734542">
                  <a:moveTo>
                    <a:pt x="474218" y="734542"/>
                  </a:moveTo>
                  <a:cubicBezTo>
                    <a:pt x="468528" y="727468"/>
                    <a:pt x="462229" y="720788"/>
                    <a:pt x="457250" y="713232"/>
                  </a:cubicBezTo>
                  <a:cubicBezTo>
                    <a:pt x="429336" y="670839"/>
                    <a:pt x="401828" y="628180"/>
                    <a:pt x="374015" y="585724"/>
                  </a:cubicBezTo>
                  <a:cubicBezTo>
                    <a:pt x="339521" y="533069"/>
                    <a:pt x="305206" y="480301"/>
                    <a:pt x="269951" y="428180"/>
                  </a:cubicBezTo>
                  <a:cubicBezTo>
                    <a:pt x="264858" y="420662"/>
                    <a:pt x="254647" y="416750"/>
                    <a:pt x="247256" y="410629"/>
                  </a:cubicBezTo>
                  <a:cubicBezTo>
                    <a:pt x="237236" y="402323"/>
                    <a:pt x="224980" y="395173"/>
                    <a:pt x="218325" y="384619"/>
                  </a:cubicBezTo>
                  <a:cubicBezTo>
                    <a:pt x="174040" y="314261"/>
                    <a:pt x="129832" y="243789"/>
                    <a:pt x="87909" y="172008"/>
                  </a:cubicBezTo>
                  <a:cubicBezTo>
                    <a:pt x="58775" y="122097"/>
                    <a:pt x="33248" y="70078"/>
                    <a:pt x="6337" y="18872"/>
                  </a:cubicBezTo>
                  <a:cubicBezTo>
                    <a:pt x="3505" y="13487"/>
                    <a:pt x="2209" y="7302"/>
                    <a:pt x="0" y="914"/>
                  </a:cubicBezTo>
                  <a:cubicBezTo>
                    <a:pt x="12852" y="0"/>
                    <a:pt x="17564" y="5867"/>
                    <a:pt x="21971" y="14846"/>
                  </a:cubicBezTo>
                  <a:cubicBezTo>
                    <a:pt x="76352" y="125526"/>
                    <a:pt x="136550" y="233019"/>
                    <a:pt x="201866" y="337604"/>
                  </a:cubicBezTo>
                  <a:cubicBezTo>
                    <a:pt x="208445" y="348157"/>
                    <a:pt x="217970" y="357682"/>
                    <a:pt x="228028" y="365074"/>
                  </a:cubicBezTo>
                  <a:cubicBezTo>
                    <a:pt x="250647" y="381698"/>
                    <a:pt x="269925" y="399414"/>
                    <a:pt x="284784" y="424840"/>
                  </a:cubicBezTo>
                  <a:cubicBezTo>
                    <a:pt x="320763" y="486410"/>
                    <a:pt x="361289" y="545312"/>
                    <a:pt x="399757" y="605434"/>
                  </a:cubicBezTo>
                  <a:cubicBezTo>
                    <a:pt x="412915" y="625995"/>
                    <a:pt x="425792" y="646747"/>
                    <a:pt x="438137" y="667804"/>
                  </a:cubicBezTo>
                  <a:cubicBezTo>
                    <a:pt x="450837" y="689470"/>
                    <a:pt x="462737" y="711606"/>
                    <a:pt x="474992" y="733551"/>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20" name="Free Form 20">
              <a:extLst>
                <a:ext uri="{FF2B5EF4-FFF2-40B4-BE49-F238E27FC236}">
                  <a16:creationId xmlns:a16="http://schemas.microsoft.com/office/drawing/2014/main" id="{A9091D1A-CDFC-5F6D-5A47-91C80C4BC3FC}"/>
                </a:ext>
              </a:extLst>
            </p:cNvPr>
            <p:cNvSpPr/>
            <p:nvPr/>
          </p:nvSpPr>
          <p:spPr>
            <a:xfrm>
              <a:off x="802388" y="2877228"/>
              <a:ext cx="286073" cy="235672"/>
            </a:xfrm>
            <a:custGeom>
              <a:avLst/>
              <a:gdLst/>
              <a:ahLst/>
              <a:cxnLst/>
              <a:rect l="0" t="0" r="0" b="0"/>
              <a:pathLst>
                <a:path w="207098" h="170611">
                  <a:moveTo>
                    <a:pt x="55130" y="155054"/>
                  </a:moveTo>
                  <a:cubicBezTo>
                    <a:pt x="61455" y="153631"/>
                    <a:pt x="65938" y="152615"/>
                    <a:pt x="70713" y="151536"/>
                  </a:cubicBezTo>
                  <a:cubicBezTo>
                    <a:pt x="66497" y="131533"/>
                    <a:pt x="62242" y="111988"/>
                    <a:pt x="58293" y="92379"/>
                  </a:cubicBezTo>
                  <a:cubicBezTo>
                    <a:pt x="56235" y="82130"/>
                    <a:pt x="56629" y="72326"/>
                    <a:pt x="64668" y="64122"/>
                  </a:cubicBezTo>
                  <a:cubicBezTo>
                    <a:pt x="70942" y="57721"/>
                    <a:pt x="76695" y="58216"/>
                    <a:pt x="80467" y="65887"/>
                  </a:cubicBezTo>
                  <a:cubicBezTo>
                    <a:pt x="85064" y="75247"/>
                    <a:pt x="88823" y="85077"/>
                    <a:pt x="92163" y="94970"/>
                  </a:cubicBezTo>
                  <a:cubicBezTo>
                    <a:pt x="97612" y="111048"/>
                    <a:pt x="102425" y="127355"/>
                    <a:pt x="107746" y="144360"/>
                  </a:cubicBezTo>
                  <a:cubicBezTo>
                    <a:pt x="131025" y="139573"/>
                    <a:pt x="153758" y="134721"/>
                    <a:pt x="176580" y="130314"/>
                  </a:cubicBezTo>
                  <a:cubicBezTo>
                    <a:pt x="183007" y="129070"/>
                    <a:pt x="189750" y="128397"/>
                    <a:pt x="196253" y="128854"/>
                  </a:cubicBezTo>
                  <a:cubicBezTo>
                    <a:pt x="200101" y="129133"/>
                    <a:pt x="203746" y="132143"/>
                    <a:pt x="207098" y="135801"/>
                  </a:cubicBezTo>
                  <a:cubicBezTo>
                    <a:pt x="139979" y="158114"/>
                    <a:pt x="70192" y="158800"/>
                    <a:pt x="0" y="170611"/>
                  </a:cubicBezTo>
                  <a:cubicBezTo>
                    <a:pt x="2184" y="167982"/>
                    <a:pt x="2514" y="167195"/>
                    <a:pt x="2997" y="167068"/>
                  </a:cubicBezTo>
                  <a:cubicBezTo>
                    <a:pt x="20434" y="162560"/>
                    <a:pt x="19634" y="162648"/>
                    <a:pt x="18097" y="144907"/>
                  </a:cubicBezTo>
                  <a:cubicBezTo>
                    <a:pt x="15112" y="110489"/>
                    <a:pt x="13131" y="75996"/>
                    <a:pt x="10680" y="41529"/>
                  </a:cubicBezTo>
                  <a:cubicBezTo>
                    <a:pt x="10134" y="33807"/>
                    <a:pt x="9042" y="26098"/>
                    <a:pt x="8826" y="18364"/>
                  </a:cubicBezTo>
                  <a:cubicBezTo>
                    <a:pt x="8712" y="14262"/>
                    <a:pt x="8813" y="9398"/>
                    <a:pt x="10871" y="6184"/>
                  </a:cubicBezTo>
                  <a:cubicBezTo>
                    <a:pt x="12826" y="3111"/>
                    <a:pt x="17348" y="419"/>
                    <a:pt x="20929" y="139"/>
                  </a:cubicBezTo>
                  <a:cubicBezTo>
                    <a:pt x="22796" y="0"/>
                    <a:pt x="26377" y="5219"/>
                    <a:pt x="26974" y="8432"/>
                  </a:cubicBezTo>
                  <a:cubicBezTo>
                    <a:pt x="31191" y="31254"/>
                    <a:pt x="34417" y="54254"/>
                    <a:pt x="38785" y="77038"/>
                  </a:cubicBezTo>
                  <a:cubicBezTo>
                    <a:pt x="43713" y="102806"/>
                    <a:pt x="49504" y="128409"/>
                    <a:pt x="55130" y="155054"/>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21" name="Free Form 21">
              <a:extLst>
                <a:ext uri="{FF2B5EF4-FFF2-40B4-BE49-F238E27FC236}">
                  <a16:creationId xmlns:a16="http://schemas.microsoft.com/office/drawing/2014/main" id="{8C166432-B48B-4B71-81AA-9C42F06B563C}"/>
                </a:ext>
              </a:extLst>
            </p:cNvPr>
            <p:cNvSpPr/>
            <p:nvPr/>
          </p:nvSpPr>
          <p:spPr>
            <a:xfrm>
              <a:off x="231854" y="2537160"/>
              <a:ext cx="108837" cy="1367454"/>
            </a:xfrm>
            <a:custGeom>
              <a:avLst/>
              <a:gdLst/>
              <a:ahLst/>
              <a:cxnLst/>
              <a:rect l="0" t="0" r="0" b="0"/>
              <a:pathLst>
                <a:path w="78790" h="989952">
                  <a:moveTo>
                    <a:pt x="77800" y="1371"/>
                  </a:moveTo>
                  <a:cubicBezTo>
                    <a:pt x="77800" y="4305"/>
                    <a:pt x="78790" y="7721"/>
                    <a:pt x="77647" y="10121"/>
                  </a:cubicBezTo>
                  <a:cubicBezTo>
                    <a:pt x="59994" y="47167"/>
                    <a:pt x="58127" y="87985"/>
                    <a:pt x="50139" y="127241"/>
                  </a:cubicBezTo>
                  <a:cubicBezTo>
                    <a:pt x="40970" y="172237"/>
                    <a:pt x="33693" y="217677"/>
                    <a:pt x="27152" y="263143"/>
                  </a:cubicBezTo>
                  <a:cubicBezTo>
                    <a:pt x="22453" y="295706"/>
                    <a:pt x="20218" y="328612"/>
                    <a:pt x="17068" y="361391"/>
                  </a:cubicBezTo>
                  <a:cubicBezTo>
                    <a:pt x="7823" y="457593"/>
                    <a:pt x="8877" y="554075"/>
                    <a:pt x="10909" y="650468"/>
                  </a:cubicBezTo>
                  <a:cubicBezTo>
                    <a:pt x="11925" y="698893"/>
                    <a:pt x="17703" y="747229"/>
                    <a:pt x="21374" y="795591"/>
                  </a:cubicBezTo>
                  <a:cubicBezTo>
                    <a:pt x="23812" y="827709"/>
                    <a:pt x="26250" y="859828"/>
                    <a:pt x="28803" y="891933"/>
                  </a:cubicBezTo>
                  <a:cubicBezTo>
                    <a:pt x="31153" y="921638"/>
                    <a:pt x="33667" y="951318"/>
                    <a:pt x="36042" y="981024"/>
                  </a:cubicBezTo>
                  <a:cubicBezTo>
                    <a:pt x="36271" y="983754"/>
                    <a:pt x="36080" y="986523"/>
                    <a:pt x="36080" y="989279"/>
                  </a:cubicBezTo>
                  <a:cubicBezTo>
                    <a:pt x="34912" y="989507"/>
                    <a:pt x="33743" y="989736"/>
                    <a:pt x="32562" y="989952"/>
                  </a:cubicBezTo>
                  <a:cubicBezTo>
                    <a:pt x="31318" y="986726"/>
                    <a:pt x="29311" y="983589"/>
                    <a:pt x="28955" y="980262"/>
                  </a:cubicBezTo>
                  <a:cubicBezTo>
                    <a:pt x="25641" y="949858"/>
                    <a:pt x="22453" y="919429"/>
                    <a:pt x="19557" y="888987"/>
                  </a:cubicBezTo>
                  <a:cubicBezTo>
                    <a:pt x="15709" y="848448"/>
                    <a:pt x="12052" y="807910"/>
                    <a:pt x="8521" y="767346"/>
                  </a:cubicBezTo>
                  <a:cubicBezTo>
                    <a:pt x="6540" y="744537"/>
                    <a:pt x="3860" y="721715"/>
                    <a:pt x="3416" y="698855"/>
                  </a:cubicBezTo>
                  <a:cubicBezTo>
                    <a:pt x="2070" y="628078"/>
                    <a:pt x="0" y="557263"/>
                    <a:pt x="1409" y="486524"/>
                  </a:cubicBezTo>
                  <a:cubicBezTo>
                    <a:pt x="2476" y="432676"/>
                    <a:pt x="7213" y="378802"/>
                    <a:pt x="12433" y="325158"/>
                  </a:cubicBezTo>
                  <a:cubicBezTo>
                    <a:pt x="22618" y="220560"/>
                    <a:pt x="43497" y="117779"/>
                    <a:pt x="68110" y="15722"/>
                  </a:cubicBezTo>
                  <a:cubicBezTo>
                    <a:pt x="69380" y="10426"/>
                    <a:pt x="71056" y="5232"/>
                    <a:pt x="72555" y="0"/>
                  </a:cubicBezTo>
                  <a:cubicBezTo>
                    <a:pt x="74294" y="457"/>
                    <a:pt x="76047" y="914"/>
                    <a:pt x="77800" y="1371"/>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22" name="Free Form 22">
              <a:extLst>
                <a:ext uri="{FF2B5EF4-FFF2-40B4-BE49-F238E27FC236}">
                  <a16:creationId xmlns:a16="http://schemas.microsoft.com/office/drawing/2014/main" id="{FA3ED8AF-2693-BC28-6927-F057E3193081}"/>
                </a:ext>
              </a:extLst>
            </p:cNvPr>
            <p:cNvSpPr/>
            <p:nvPr/>
          </p:nvSpPr>
          <p:spPr>
            <a:xfrm>
              <a:off x="2295208" y="1675070"/>
              <a:ext cx="348437" cy="407839"/>
            </a:xfrm>
            <a:custGeom>
              <a:avLst/>
              <a:gdLst/>
              <a:ahLst/>
              <a:cxnLst/>
              <a:rect l="0" t="0" r="0" b="0"/>
              <a:pathLst>
                <a:path w="252247" h="295249">
                  <a:moveTo>
                    <a:pt x="33388" y="122631"/>
                  </a:moveTo>
                  <a:cubicBezTo>
                    <a:pt x="35509" y="122262"/>
                    <a:pt x="37833" y="122300"/>
                    <a:pt x="39738" y="121450"/>
                  </a:cubicBezTo>
                  <a:cubicBezTo>
                    <a:pt x="101460" y="93789"/>
                    <a:pt x="157137" y="56451"/>
                    <a:pt x="210058" y="14757"/>
                  </a:cubicBezTo>
                  <a:cubicBezTo>
                    <a:pt x="215493" y="10477"/>
                    <a:pt x="219837" y="4800"/>
                    <a:pt x="224459" y="0"/>
                  </a:cubicBezTo>
                  <a:cubicBezTo>
                    <a:pt x="229654" y="1663"/>
                    <a:pt x="234873" y="2133"/>
                    <a:pt x="238531" y="4775"/>
                  </a:cubicBezTo>
                  <a:cubicBezTo>
                    <a:pt x="244640" y="9169"/>
                    <a:pt x="252247" y="14719"/>
                    <a:pt x="247484" y="23596"/>
                  </a:cubicBezTo>
                  <a:cubicBezTo>
                    <a:pt x="241325" y="35064"/>
                    <a:pt x="234784" y="46786"/>
                    <a:pt x="226174" y="56400"/>
                  </a:cubicBezTo>
                  <a:cubicBezTo>
                    <a:pt x="178155" y="110045"/>
                    <a:pt x="129705" y="163296"/>
                    <a:pt x="80899" y="216230"/>
                  </a:cubicBezTo>
                  <a:cubicBezTo>
                    <a:pt x="56896" y="242265"/>
                    <a:pt x="31826" y="267309"/>
                    <a:pt x="7200" y="292760"/>
                  </a:cubicBezTo>
                  <a:cubicBezTo>
                    <a:pt x="5778" y="294220"/>
                    <a:pt x="3898" y="295249"/>
                    <a:pt x="0" y="294830"/>
                  </a:cubicBezTo>
                  <a:cubicBezTo>
                    <a:pt x="2133" y="291236"/>
                    <a:pt x="3721" y="287147"/>
                    <a:pt x="6489" y="284124"/>
                  </a:cubicBezTo>
                  <a:cubicBezTo>
                    <a:pt x="44119" y="243141"/>
                    <a:pt x="82054" y="202450"/>
                    <a:pt x="119608" y="161391"/>
                  </a:cubicBezTo>
                  <a:cubicBezTo>
                    <a:pt x="161061" y="116052"/>
                    <a:pt x="202196" y="70434"/>
                    <a:pt x="244767" y="23507"/>
                  </a:cubicBezTo>
                  <a:cubicBezTo>
                    <a:pt x="238836" y="17373"/>
                    <a:pt x="233235" y="11582"/>
                    <a:pt x="228612" y="6794"/>
                  </a:cubicBezTo>
                  <a:cubicBezTo>
                    <a:pt x="195732" y="32994"/>
                    <a:pt x="165709" y="60464"/>
                    <a:pt x="132181" y="82613"/>
                  </a:cubicBezTo>
                  <a:cubicBezTo>
                    <a:pt x="100342" y="103657"/>
                    <a:pt x="64909" y="119303"/>
                    <a:pt x="30822" y="136905"/>
                  </a:cubicBezTo>
                  <a:cubicBezTo>
                    <a:pt x="26301" y="139242"/>
                    <a:pt x="20472" y="139064"/>
                    <a:pt x="15252" y="140042"/>
                  </a:cubicBezTo>
                  <a:lnTo>
                    <a:pt x="13716" y="136169"/>
                  </a:lnTo>
                  <a:cubicBezTo>
                    <a:pt x="20358" y="131559"/>
                    <a:pt x="27000" y="126961"/>
                    <a:pt x="33655" y="122364"/>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23" name="Free Form 23">
              <a:extLst>
                <a:ext uri="{FF2B5EF4-FFF2-40B4-BE49-F238E27FC236}">
                  <a16:creationId xmlns:a16="http://schemas.microsoft.com/office/drawing/2014/main" id="{353936A7-20E0-3377-0DE6-AD781FDD50D1}"/>
                </a:ext>
              </a:extLst>
            </p:cNvPr>
            <p:cNvSpPr/>
            <p:nvPr/>
          </p:nvSpPr>
          <p:spPr>
            <a:xfrm>
              <a:off x="377594" y="2243988"/>
              <a:ext cx="629773" cy="248952"/>
            </a:xfrm>
            <a:custGeom>
              <a:avLst/>
              <a:gdLst/>
              <a:ahLst/>
              <a:cxnLst/>
              <a:rect l="0" t="0" r="0" b="0"/>
              <a:pathLst>
                <a:path w="455917" h="180225">
                  <a:moveTo>
                    <a:pt x="455917" y="4076"/>
                  </a:moveTo>
                  <a:cubicBezTo>
                    <a:pt x="419011" y="21018"/>
                    <a:pt x="380174" y="34772"/>
                    <a:pt x="345668" y="55689"/>
                  </a:cubicBezTo>
                  <a:cubicBezTo>
                    <a:pt x="298907" y="84023"/>
                    <a:pt x="245999" y="91528"/>
                    <a:pt x="195973" y="108686"/>
                  </a:cubicBezTo>
                  <a:cubicBezTo>
                    <a:pt x="140093" y="127850"/>
                    <a:pt x="84200" y="146989"/>
                    <a:pt x="28486" y="166636"/>
                  </a:cubicBezTo>
                  <a:cubicBezTo>
                    <a:pt x="19342" y="169862"/>
                    <a:pt x="11087" y="175628"/>
                    <a:pt x="2425" y="180225"/>
                  </a:cubicBezTo>
                  <a:cubicBezTo>
                    <a:pt x="1612" y="178904"/>
                    <a:pt x="812" y="177584"/>
                    <a:pt x="0" y="176263"/>
                  </a:cubicBezTo>
                  <a:cubicBezTo>
                    <a:pt x="9067" y="170853"/>
                    <a:pt x="17551" y="163817"/>
                    <a:pt x="27304" y="160299"/>
                  </a:cubicBezTo>
                  <a:cubicBezTo>
                    <a:pt x="89052" y="138061"/>
                    <a:pt x="150812" y="115849"/>
                    <a:pt x="213093" y="95199"/>
                  </a:cubicBezTo>
                  <a:cubicBezTo>
                    <a:pt x="242328" y="85496"/>
                    <a:pt x="272770" y="79438"/>
                    <a:pt x="302539" y="71259"/>
                  </a:cubicBezTo>
                  <a:cubicBezTo>
                    <a:pt x="307213" y="69964"/>
                    <a:pt x="311251" y="66243"/>
                    <a:pt x="315467" y="63474"/>
                  </a:cubicBezTo>
                  <a:cubicBezTo>
                    <a:pt x="320611" y="60070"/>
                    <a:pt x="325247" y="55676"/>
                    <a:pt x="330746" y="53111"/>
                  </a:cubicBezTo>
                  <a:cubicBezTo>
                    <a:pt x="367906" y="35725"/>
                    <a:pt x="405193" y="18605"/>
                    <a:pt x="442595" y="1752"/>
                  </a:cubicBezTo>
                  <a:cubicBezTo>
                    <a:pt x="446481" y="0"/>
                    <a:pt x="451396" y="546"/>
                    <a:pt x="455841" y="38"/>
                  </a:cubicBezTo>
                  <a:cubicBezTo>
                    <a:pt x="455866" y="1384"/>
                    <a:pt x="455891" y="2730"/>
                    <a:pt x="455917" y="4076"/>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24" name="Free Form 24">
              <a:extLst>
                <a:ext uri="{FF2B5EF4-FFF2-40B4-BE49-F238E27FC236}">
                  <a16:creationId xmlns:a16="http://schemas.microsoft.com/office/drawing/2014/main" id="{C0C2789C-13B2-076E-4DC9-9E0523209C8A}"/>
                </a:ext>
              </a:extLst>
            </p:cNvPr>
            <p:cNvSpPr/>
            <p:nvPr/>
          </p:nvSpPr>
          <p:spPr>
            <a:xfrm>
              <a:off x="2162948" y="1759205"/>
              <a:ext cx="218532" cy="124888"/>
            </a:xfrm>
            <a:custGeom>
              <a:avLst/>
              <a:gdLst/>
              <a:ahLst/>
              <a:cxnLst/>
              <a:rect l="0" t="0" r="0" b="0"/>
              <a:pathLst>
                <a:path w="158203" h="90411">
                  <a:moveTo>
                    <a:pt x="129400" y="61455"/>
                  </a:moveTo>
                  <a:cubicBezTo>
                    <a:pt x="119532" y="63919"/>
                    <a:pt x="120243" y="58496"/>
                    <a:pt x="123672" y="52870"/>
                  </a:cubicBezTo>
                  <a:cubicBezTo>
                    <a:pt x="130543" y="41605"/>
                    <a:pt x="138150" y="30797"/>
                    <a:pt x="145338" y="19723"/>
                  </a:cubicBezTo>
                  <a:cubicBezTo>
                    <a:pt x="148043" y="15570"/>
                    <a:pt x="150418" y="11188"/>
                    <a:pt x="153987" y="5118"/>
                  </a:cubicBezTo>
                  <a:cubicBezTo>
                    <a:pt x="102285" y="34289"/>
                    <a:pt x="52578" y="62344"/>
                    <a:pt x="2857" y="90411"/>
                  </a:cubicBezTo>
                  <a:cubicBezTo>
                    <a:pt x="1905" y="88950"/>
                    <a:pt x="952" y="87502"/>
                    <a:pt x="0" y="86042"/>
                  </a:cubicBezTo>
                  <a:cubicBezTo>
                    <a:pt x="7874" y="79717"/>
                    <a:pt x="15049" y="72123"/>
                    <a:pt x="23749" y="67271"/>
                  </a:cubicBezTo>
                  <a:cubicBezTo>
                    <a:pt x="63690" y="44983"/>
                    <a:pt x="104000" y="23342"/>
                    <a:pt x="144386" y="1879"/>
                  </a:cubicBezTo>
                  <a:cubicBezTo>
                    <a:pt x="147916" y="0"/>
                    <a:pt x="153035" y="1117"/>
                    <a:pt x="157416" y="850"/>
                  </a:cubicBezTo>
                  <a:cubicBezTo>
                    <a:pt x="157124" y="5219"/>
                    <a:pt x="158203" y="10350"/>
                    <a:pt x="156298" y="13842"/>
                  </a:cubicBezTo>
                  <a:cubicBezTo>
                    <a:pt x="149263" y="26758"/>
                    <a:pt x="141160" y="39077"/>
                    <a:pt x="133629" y="51727"/>
                  </a:cubicBezTo>
                  <a:cubicBezTo>
                    <a:pt x="131762" y="54863"/>
                    <a:pt x="130594" y="58407"/>
                    <a:pt x="129120" y="61747"/>
                  </a:cubicBezTo>
                  <a:cubicBezTo>
                    <a:pt x="129133" y="61721"/>
                    <a:pt x="129400" y="61455"/>
                    <a:pt x="129400" y="6145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25" name="Free Form 25">
              <a:extLst>
                <a:ext uri="{FF2B5EF4-FFF2-40B4-BE49-F238E27FC236}">
                  <a16:creationId xmlns:a16="http://schemas.microsoft.com/office/drawing/2014/main" id="{A1318E9F-13F2-2F57-91A9-B458DE463F2E}"/>
                </a:ext>
              </a:extLst>
            </p:cNvPr>
            <p:cNvSpPr/>
            <p:nvPr/>
          </p:nvSpPr>
          <p:spPr>
            <a:xfrm>
              <a:off x="1482504" y="3631157"/>
              <a:ext cx="17666" cy="304177"/>
            </a:xfrm>
            <a:custGeom>
              <a:avLst/>
              <a:gdLst/>
              <a:ahLst/>
              <a:cxnLst/>
              <a:rect l="0" t="0" r="0" b="0"/>
              <a:pathLst>
                <a:path w="12788" h="220205">
                  <a:moveTo>
                    <a:pt x="0" y="217411"/>
                  </a:moveTo>
                  <a:cubicBezTo>
                    <a:pt x="1765" y="144957"/>
                    <a:pt x="3517" y="72517"/>
                    <a:pt x="5283" y="63"/>
                  </a:cubicBezTo>
                  <a:cubicBezTo>
                    <a:pt x="6299" y="50"/>
                    <a:pt x="7315" y="25"/>
                    <a:pt x="8331" y="0"/>
                  </a:cubicBezTo>
                  <a:cubicBezTo>
                    <a:pt x="8559" y="3162"/>
                    <a:pt x="8864" y="6324"/>
                    <a:pt x="9016" y="9486"/>
                  </a:cubicBezTo>
                  <a:cubicBezTo>
                    <a:pt x="10312" y="37414"/>
                    <a:pt x="12471" y="65341"/>
                    <a:pt x="12623" y="93281"/>
                  </a:cubicBezTo>
                  <a:cubicBezTo>
                    <a:pt x="12788" y="124320"/>
                    <a:pt x="11163" y="155359"/>
                    <a:pt x="10223" y="186397"/>
                  </a:cubicBezTo>
                  <a:cubicBezTo>
                    <a:pt x="9956" y="194919"/>
                    <a:pt x="9766" y="203492"/>
                    <a:pt x="8610" y="211912"/>
                  </a:cubicBezTo>
                  <a:cubicBezTo>
                    <a:pt x="8216" y="214871"/>
                    <a:pt x="5041" y="217449"/>
                    <a:pt x="3136" y="220205"/>
                  </a:cubicBezTo>
                  <a:cubicBezTo>
                    <a:pt x="2082" y="219278"/>
                    <a:pt x="1041" y="218338"/>
                    <a:pt x="0" y="217411"/>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26" name="Free Form 26">
              <a:extLst>
                <a:ext uri="{FF2B5EF4-FFF2-40B4-BE49-F238E27FC236}">
                  <a16:creationId xmlns:a16="http://schemas.microsoft.com/office/drawing/2014/main" id="{37760A9D-FD51-A62A-0526-0F0D88E6013A}"/>
                </a:ext>
              </a:extLst>
            </p:cNvPr>
            <p:cNvSpPr/>
            <p:nvPr/>
          </p:nvSpPr>
          <p:spPr>
            <a:xfrm>
              <a:off x="2103763" y="1892907"/>
              <a:ext cx="48033" cy="255250"/>
            </a:xfrm>
            <a:custGeom>
              <a:avLst/>
              <a:gdLst/>
              <a:ahLst/>
              <a:cxnLst/>
              <a:rect l="0" t="0" r="0" b="0"/>
              <a:pathLst>
                <a:path w="34772" h="184785">
                  <a:moveTo>
                    <a:pt x="34772" y="1231"/>
                  </a:moveTo>
                  <a:lnTo>
                    <a:pt x="1485" y="184785"/>
                  </a:lnTo>
                  <a:cubicBezTo>
                    <a:pt x="990" y="184759"/>
                    <a:pt x="495" y="184721"/>
                    <a:pt x="0" y="184696"/>
                  </a:cubicBezTo>
                  <a:cubicBezTo>
                    <a:pt x="3390" y="153314"/>
                    <a:pt x="5359" y="121691"/>
                    <a:pt x="10566" y="90614"/>
                  </a:cubicBezTo>
                  <a:cubicBezTo>
                    <a:pt x="15646" y="60261"/>
                    <a:pt x="14274" y="28105"/>
                    <a:pt x="29171" y="0"/>
                  </a:cubicBezTo>
                  <a:cubicBezTo>
                    <a:pt x="31038" y="406"/>
                    <a:pt x="32905" y="825"/>
                    <a:pt x="34772" y="1231"/>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28" name="Free Form 27">
              <a:extLst>
                <a:ext uri="{FF2B5EF4-FFF2-40B4-BE49-F238E27FC236}">
                  <a16:creationId xmlns:a16="http://schemas.microsoft.com/office/drawing/2014/main" id="{2BA83737-3ED0-5E80-00E0-56B90022ABFB}"/>
                </a:ext>
              </a:extLst>
            </p:cNvPr>
            <p:cNvSpPr/>
            <p:nvPr/>
          </p:nvSpPr>
          <p:spPr>
            <a:xfrm>
              <a:off x="1085078" y="1859849"/>
              <a:ext cx="160185" cy="49963"/>
            </a:xfrm>
            <a:custGeom>
              <a:avLst/>
              <a:gdLst/>
              <a:ahLst/>
              <a:cxnLst/>
              <a:rect l="0" t="0" r="0" b="0"/>
              <a:pathLst>
                <a:path w="115963" h="36169">
                  <a:moveTo>
                    <a:pt x="115963" y="5765"/>
                  </a:moveTo>
                  <a:cubicBezTo>
                    <a:pt x="81114" y="20053"/>
                    <a:pt x="45567" y="6451"/>
                    <a:pt x="7607" y="6197"/>
                  </a:cubicBezTo>
                  <a:cubicBezTo>
                    <a:pt x="33883" y="32054"/>
                    <a:pt x="65074" y="28714"/>
                    <a:pt x="95186" y="29362"/>
                  </a:cubicBezTo>
                  <a:cubicBezTo>
                    <a:pt x="95275" y="30340"/>
                    <a:pt x="95351" y="31318"/>
                    <a:pt x="95440" y="32283"/>
                  </a:cubicBezTo>
                  <a:cubicBezTo>
                    <a:pt x="89471" y="33134"/>
                    <a:pt x="83527" y="34378"/>
                    <a:pt x="77533" y="34747"/>
                  </a:cubicBezTo>
                  <a:cubicBezTo>
                    <a:pt x="54444" y="36169"/>
                    <a:pt x="31330" y="36169"/>
                    <a:pt x="11760" y="21501"/>
                  </a:cubicBezTo>
                  <a:cubicBezTo>
                    <a:pt x="6515" y="17564"/>
                    <a:pt x="3848" y="10198"/>
                    <a:pt x="0" y="4406"/>
                  </a:cubicBezTo>
                  <a:cubicBezTo>
                    <a:pt x="6083" y="2908"/>
                    <a:pt x="12204" y="0"/>
                    <a:pt x="18249" y="152"/>
                  </a:cubicBezTo>
                  <a:cubicBezTo>
                    <a:pt x="41948" y="787"/>
                    <a:pt x="65620" y="2654"/>
                    <a:pt x="89319" y="3492"/>
                  </a:cubicBezTo>
                  <a:cubicBezTo>
                    <a:pt x="97993" y="3797"/>
                    <a:pt x="106718" y="2514"/>
                    <a:pt x="115430" y="1955"/>
                  </a:cubicBezTo>
                  <a:cubicBezTo>
                    <a:pt x="115608" y="3225"/>
                    <a:pt x="115785" y="4495"/>
                    <a:pt x="115963" y="576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grpSp>
      <p:sp>
        <p:nvSpPr>
          <p:cNvPr id="4" name="Text Placeholder 11">
            <a:extLst>
              <a:ext uri="{FF2B5EF4-FFF2-40B4-BE49-F238E27FC236}">
                <a16:creationId xmlns:a16="http://schemas.microsoft.com/office/drawing/2014/main" id="{4842E403-E408-B670-D9A2-0DC5980FA5E4}"/>
              </a:ext>
            </a:extLst>
          </p:cNvPr>
          <p:cNvSpPr txBox="1">
            <a:spLocks/>
          </p:cNvSpPr>
          <p:nvPr/>
        </p:nvSpPr>
        <p:spPr>
          <a:xfrm>
            <a:off x="4619611" y="268750"/>
            <a:ext cx="3841021" cy="1688058"/>
          </a:xfrm>
          <a:prstGeom prst="rect">
            <a:avLst/>
          </a:prstGeom>
        </p:spPr>
        <p:txBody>
          <a:bodyPr vert="horz" lIns="91440" tIns="45720" rIns="91440" bIns="45720" rtlCol="0" anchor="ctr"/>
          <a:lstStyle>
            <a:defPPr>
              <a:defRPr lang="nb-NO"/>
            </a:defPPr>
            <a:lvl1pPr marL="0" algn="l" defTabSz="914400" rtl="0" eaLnBrk="1" latinLnBrk="0" hangingPunct="1">
              <a:defRPr sz="1050" kern="1200">
                <a:solidFill>
                  <a:schemeClr val="tx1">
                    <a:lumMod val="90000"/>
                    <a:lumOff val="1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800" b="1" i="0" u="none" strike="noStrike" kern="1200" cap="none" spc="0" normalizeH="0" baseline="0" dirty="0">
                <a:ln>
                  <a:noFill/>
                </a:ln>
                <a:solidFill>
                  <a:schemeClr val="tx1"/>
                </a:solidFill>
                <a:effectLst/>
                <a:uLnTx/>
                <a:uFillTx/>
                <a:latin typeface="+mj-lt"/>
                <a:ea typeface="+mn-ea"/>
                <a:cs typeface="+mn-cs"/>
              </a:rPr>
              <a:t>Kreativitet</a:t>
            </a:r>
          </a:p>
        </p:txBody>
      </p:sp>
      <p:sp>
        <p:nvSpPr>
          <p:cNvPr id="5" name="Text Placeholder 11">
            <a:extLst>
              <a:ext uri="{FF2B5EF4-FFF2-40B4-BE49-F238E27FC236}">
                <a16:creationId xmlns:a16="http://schemas.microsoft.com/office/drawing/2014/main" id="{02F1DF63-E07B-E9D6-FB98-4780F81F4519}"/>
              </a:ext>
            </a:extLst>
          </p:cNvPr>
          <p:cNvSpPr txBox="1">
            <a:spLocks/>
          </p:cNvSpPr>
          <p:nvPr/>
        </p:nvSpPr>
        <p:spPr>
          <a:xfrm>
            <a:off x="4601098" y="4702815"/>
            <a:ext cx="6054710" cy="1688058"/>
          </a:xfrm>
          <a:prstGeom prst="rect">
            <a:avLst/>
          </a:prstGeom>
        </p:spPr>
        <p:txBody>
          <a:bodyPr vert="horz" lIns="91440" tIns="45720" rIns="91440" bIns="45720" rtlCol="0" anchor="ctr"/>
          <a:lstStyle>
            <a:defPPr>
              <a:defRPr lang="nb-NO"/>
            </a:defPPr>
            <a:lvl1pPr marL="0" algn="l" defTabSz="914400" rtl="0" eaLnBrk="1" latinLnBrk="0" hangingPunct="1">
              <a:defRPr sz="1050" kern="1200">
                <a:solidFill>
                  <a:schemeClr val="tx1">
                    <a:lumMod val="90000"/>
                    <a:lumOff val="1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1600" dirty="0">
                <a:solidFill>
                  <a:schemeClr val="tx1"/>
                </a:solidFill>
                <a:latin typeface="Lato" panose="020F0502020204030203" pitchFamily="34" charset="0"/>
                <a:ea typeface="Lato" panose="020F0502020204030203" pitchFamily="34" charset="0"/>
                <a:cs typeface="Times New Roman" panose="02020603050405020304" pitchFamily="18" charset="0"/>
              </a:rPr>
              <a:t>Innovasjoner er når ideene prosesseres og resulterer i en løsning som skaper </a:t>
            </a:r>
            <a:r>
              <a:rPr lang="nb-NO" sz="1600" i="1" dirty="0">
                <a:solidFill>
                  <a:schemeClr val="tx1"/>
                </a:solidFill>
                <a:latin typeface="Lato" panose="020F0502020204030203" pitchFamily="34" charset="0"/>
                <a:ea typeface="Lato" panose="020F0502020204030203" pitchFamily="34" charset="0"/>
                <a:cs typeface="Times New Roman" panose="02020603050405020304" pitchFamily="18" charset="0"/>
              </a:rPr>
              <a:t>ny og reell verdi</a:t>
            </a:r>
            <a:r>
              <a:rPr lang="nb-NO" sz="1600" dirty="0">
                <a:solidFill>
                  <a:schemeClr val="tx1"/>
                </a:solidFill>
                <a:latin typeface="Lato" panose="020F0502020204030203" pitchFamily="34" charset="0"/>
                <a:ea typeface="Lato" panose="020F0502020204030203" pitchFamily="34" charset="0"/>
                <a:cs typeface="Times New Roman" panose="02020603050405020304" pitchFamily="18" charset="0"/>
              </a:rPr>
              <a:t> for mennesker og planeten. </a:t>
            </a:r>
          </a:p>
          <a:p>
            <a:endParaRPr lang="nb-NO" sz="1600" dirty="0">
              <a:solidFill>
                <a:schemeClr val="tx1"/>
              </a:solidFill>
              <a:latin typeface="Lato" panose="020F0502020204030203" pitchFamily="34" charset="0"/>
              <a:ea typeface="Lato" panose="020F0502020204030203" pitchFamily="34" charset="0"/>
              <a:cs typeface="Times New Roman" panose="02020603050405020304" pitchFamily="18" charset="0"/>
            </a:endParaRPr>
          </a:p>
          <a:p>
            <a:r>
              <a:rPr lang="nb-NO" sz="1600" dirty="0">
                <a:solidFill>
                  <a:schemeClr val="tx1"/>
                </a:solidFill>
                <a:latin typeface="Lato" panose="020F0502020204030203" pitchFamily="34" charset="0"/>
                <a:ea typeface="Lato" panose="020F0502020204030203" pitchFamily="34" charset="0"/>
                <a:cs typeface="Times New Roman" panose="02020603050405020304" pitchFamily="18" charset="0"/>
              </a:rPr>
              <a:t>Det kan enten være et </a:t>
            </a:r>
            <a:r>
              <a:rPr lang="nb-NO" sz="1600" b="1" dirty="0">
                <a:solidFill>
                  <a:schemeClr val="tx1"/>
                </a:solidFill>
                <a:latin typeface="Lato" panose="020F0502020204030203" pitchFamily="34" charset="0"/>
                <a:ea typeface="Lato" panose="020F0502020204030203" pitchFamily="34" charset="0"/>
                <a:cs typeface="Times New Roman" panose="02020603050405020304" pitchFamily="18" charset="0"/>
              </a:rPr>
              <a:t>produkt</a:t>
            </a:r>
            <a:r>
              <a:rPr lang="nb-NO" sz="1600" dirty="0">
                <a:solidFill>
                  <a:schemeClr val="tx1"/>
                </a:solidFill>
                <a:latin typeface="Lato" panose="020F0502020204030203" pitchFamily="34" charset="0"/>
                <a:ea typeface="Lato" panose="020F0502020204030203" pitchFamily="34" charset="0"/>
                <a:cs typeface="Times New Roman" panose="02020603050405020304" pitchFamily="18" charset="0"/>
              </a:rPr>
              <a:t> (nytt teknisk utstyr som en smartklokke eller robotstøvsuger), </a:t>
            </a:r>
            <a:r>
              <a:rPr lang="nb-NO" sz="1600" b="1" dirty="0">
                <a:solidFill>
                  <a:schemeClr val="tx1"/>
                </a:solidFill>
                <a:latin typeface="Lato" panose="020F0502020204030203" pitchFamily="34" charset="0"/>
                <a:ea typeface="Lato" panose="020F0502020204030203" pitchFamily="34" charset="0"/>
                <a:cs typeface="Times New Roman" panose="02020603050405020304" pitchFamily="18" charset="0"/>
              </a:rPr>
              <a:t>en tjeneste </a:t>
            </a:r>
            <a:r>
              <a:rPr lang="nb-NO" sz="1600" dirty="0">
                <a:solidFill>
                  <a:schemeClr val="tx1"/>
                </a:solidFill>
                <a:latin typeface="Lato" panose="020F0502020204030203" pitchFamily="34" charset="0"/>
                <a:ea typeface="Lato" panose="020F0502020204030203" pitchFamily="34" charset="0"/>
                <a:cs typeface="Times New Roman" panose="02020603050405020304" pitchFamily="18" charset="0"/>
              </a:rPr>
              <a:t>(spesialisert matte- eller helsehjelp på nett), </a:t>
            </a:r>
            <a:r>
              <a:rPr lang="nb-NO" sz="1600" b="1" dirty="0">
                <a:solidFill>
                  <a:schemeClr val="tx1"/>
                </a:solidFill>
                <a:latin typeface="Lato" panose="020F0502020204030203" pitchFamily="34" charset="0"/>
                <a:ea typeface="Lato" panose="020F0502020204030203" pitchFamily="34" charset="0"/>
                <a:cs typeface="Times New Roman" panose="02020603050405020304" pitchFamily="18" charset="0"/>
              </a:rPr>
              <a:t>en prosess </a:t>
            </a:r>
            <a:r>
              <a:rPr lang="nb-NO" sz="1600" dirty="0">
                <a:solidFill>
                  <a:schemeClr val="tx1"/>
                </a:solidFill>
                <a:latin typeface="Lato" panose="020F0502020204030203" pitchFamily="34" charset="0"/>
                <a:ea typeface="Lato" panose="020F0502020204030203" pitchFamily="34" charset="0"/>
                <a:cs typeface="Times New Roman" panose="02020603050405020304" pitchFamily="18" charset="0"/>
              </a:rPr>
              <a:t>(ny og forbedret arbeidsmåte for skole-hjem-kommunikasjon) eller </a:t>
            </a:r>
            <a:r>
              <a:rPr lang="nb-NO" sz="1600" b="1" dirty="0">
                <a:solidFill>
                  <a:schemeClr val="tx1"/>
                </a:solidFill>
                <a:latin typeface="Lato" panose="020F0502020204030203" pitchFamily="34" charset="0"/>
                <a:ea typeface="Lato" panose="020F0502020204030203" pitchFamily="34" charset="0"/>
                <a:cs typeface="Times New Roman" panose="02020603050405020304" pitchFamily="18" charset="0"/>
              </a:rPr>
              <a:t>modell, </a:t>
            </a:r>
            <a:r>
              <a:rPr lang="nb-NO" sz="1600" b="1" dirty="0" err="1">
                <a:solidFill>
                  <a:schemeClr val="tx1"/>
                </a:solidFill>
                <a:latin typeface="Lato" panose="020F0502020204030203" pitchFamily="34" charset="0"/>
                <a:ea typeface="Lato" panose="020F0502020204030203" pitchFamily="34" charset="0"/>
                <a:cs typeface="Times New Roman" panose="02020603050405020304" pitchFamily="18" charset="0"/>
              </a:rPr>
              <a:t>atferdspraksis</a:t>
            </a:r>
            <a:r>
              <a:rPr lang="nb-NO" sz="1600" b="1" dirty="0">
                <a:solidFill>
                  <a:schemeClr val="tx1"/>
                </a:solidFill>
                <a:latin typeface="Lato" panose="020F0502020204030203" pitchFamily="34" charset="0"/>
                <a:ea typeface="Lato" panose="020F0502020204030203" pitchFamily="34" charset="0"/>
                <a:cs typeface="Times New Roman" panose="02020603050405020304" pitchFamily="18" charset="0"/>
              </a:rPr>
              <a:t>, metode, system, marked, teknisk infrastruktur </a:t>
            </a:r>
            <a:r>
              <a:rPr lang="nb-NO" sz="1600" dirty="0">
                <a:solidFill>
                  <a:schemeClr val="tx1"/>
                </a:solidFill>
                <a:latin typeface="Lato" panose="020F0502020204030203" pitchFamily="34" charset="0"/>
                <a:ea typeface="Lato" panose="020F0502020204030203" pitchFamily="34" charset="0"/>
                <a:cs typeface="Times New Roman" panose="02020603050405020304" pitchFamily="18" charset="0"/>
              </a:rPr>
              <a:t>etc.</a:t>
            </a:r>
            <a:r>
              <a:rPr lang="sv-SE" sz="1600" dirty="0">
                <a:solidFill>
                  <a:schemeClr val="tx1"/>
                </a:solidFill>
                <a:latin typeface="Lato" panose="020F0502020204030203" pitchFamily="34" charset="0"/>
                <a:ea typeface="Lato" panose="020F0502020204030203" pitchFamily="34" charset="0"/>
                <a:cs typeface="Times New Roman" panose="02020603050405020304" pitchFamily="18" charset="0"/>
              </a:rPr>
              <a:t> </a:t>
            </a:r>
            <a:endParaRPr lang="nb-NO" sz="1600" dirty="0">
              <a:solidFill>
                <a:schemeClr val="tx1"/>
              </a:solidFill>
              <a:latin typeface="Lato" panose="020F0502020204030203" pitchFamily="34" charset="0"/>
              <a:ea typeface="Lato" panose="020F0502020204030203" pitchFamily="34" charset="0"/>
              <a:cs typeface="Times New Roman" panose="02020603050405020304" pitchFamily="18" charset="0"/>
            </a:endParaRPr>
          </a:p>
          <a:p>
            <a:endParaRPr lang="nb-NO" sz="1600" dirty="0">
              <a:latin typeface="Lato" panose="020F0502020204030203" pitchFamily="34" charset="0"/>
              <a:ea typeface="Lato" panose="020F0502020204030203" pitchFamily="34" charset="0"/>
              <a:cs typeface="Times New Roman" panose="02020603050405020304" pitchFamily="18" charset="0"/>
            </a:endParaRPr>
          </a:p>
          <a:p>
            <a:endParaRPr lang="nb-NO" sz="1600" dirty="0"/>
          </a:p>
        </p:txBody>
      </p:sp>
    </p:spTree>
    <p:extLst>
      <p:ext uri="{BB962C8B-B14F-4D97-AF65-F5344CB8AC3E}">
        <p14:creationId xmlns:p14="http://schemas.microsoft.com/office/powerpoint/2010/main" val="1057489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ppt_x"/>
                                          </p:val>
                                        </p:tav>
                                        <p:tav tm="100000">
                                          <p:val>
                                            <p:strVal val="#ppt_x"/>
                                          </p:val>
                                        </p:tav>
                                      </p:tavLst>
                                    </p:anim>
                                    <p:anim calcmode="lin" valueType="num">
                                      <p:cBhvr additive="base">
                                        <p:cTn id="8" dur="1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50000" fill="hold" nodeType="with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1500" fill="hold"/>
                                        <p:tgtEl>
                                          <p:spTgt spid="47"/>
                                        </p:tgtEl>
                                        <p:attrNameLst>
                                          <p:attrName>ppt_x</p:attrName>
                                        </p:attrNameLst>
                                      </p:cBhvr>
                                      <p:tavLst>
                                        <p:tav tm="0">
                                          <p:val>
                                            <p:strVal val="#ppt_x"/>
                                          </p:val>
                                        </p:tav>
                                        <p:tav tm="100000">
                                          <p:val>
                                            <p:strVal val="#ppt_x"/>
                                          </p:val>
                                        </p:tav>
                                      </p:tavLst>
                                    </p:anim>
                                    <p:anim calcmode="lin" valueType="num">
                                      <p:cBhvr additive="base">
                                        <p:cTn id="12" dur="1500" fill="hold"/>
                                        <p:tgtEl>
                                          <p:spTgt spid="47"/>
                                        </p:tgtEl>
                                        <p:attrNameLst>
                                          <p:attrName>ppt_y</p:attrName>
                                        </p:attrNameLst>
                                      </p:cBhvr>
                                      <p:tavLst>
                                        <p:tav tm="0">
                                          <p:val>
                                            <p:strVal val="1+#ppt_h/2"/>
                                          </p:val>
                                        </p:tav>
                                        <p:tav tm="100000">
                                          <p:val>
                                            <p:strVal val="#ppt_y"/>
                                          </p:val>
                                        </p:tav>
                                      </p:tavLst>
                                    </p:anim>
                                  </p:childTnLst>
                                </p:cTn>
                              </p:par>
                              <p:par>
                                <p:cTn id="13" presetID="2" presetClass="entr" presetSubtype="4" decel="50000" fill="hold" nodeType="with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1500" fill="hold"/>
                                        <p:tgtEl>
                                          <p:spTgt spid="53"/>
                                        </p:tgtEl>
                                        <p:attrNameLst>
                                          <p:attrName>ppt_x</p:attrName>
                                        </p:attrNameLst>
                                      </p:cBhvr>
                                      <p:tavLst>
                                        <p:tav tm="0">
                                          <p:val>
                                            <p:strVal val="#ppt_x"/>
                                          </p:val>
                                        </p:tav>
                                        <p:tav tm="100000">
                                          <p:val>
                                            <p:strVal val="#ppt_x"/>
                                          </p:val>
                                        </p:tav>
                                      </p:tavLst>
                                    </p:anim>
                                    <p:anim calcmode="lin" valueType="num">
                                      <p:cBhvr additive="base">
                                        <p:cTn id="16" dur="1500" fill="hold"/>
                                        <p:tgtEl>
                                          <p:spTgt spid="53"/>
                                        </p:tgtEl>
                                        <p:attrNameLst>
                                          <p:attrName>ppt_y</p:attrName>
                                        </p:attrNameLst>
                                      </p:cBhvr>
                                      <p:tavLst>
                                        <p:tav tm="0">
                                          <p:val>
                                            <p:strVal val="1+#ppt_h/2"/>
                                          </p:val>
                                        </p:tav>
                                        <p:tav tm="100000">
                                          <p:val>
                                            <p:strVal val="#ppt_y"/>
                                          </p:val>
                                        </p:tav>
                                      </p:tavLst>
                                    </p:anim>
                                  </p:childTnLst>
                                </p:cTn>
                              </p:par>
                              <p:par>
                                <p:cTn id="17" presetID="2" presetClass="entr" presetSubtype="4" decel="5000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500" fill="hold"/>
                                        <p:tgtEl>
                                          <p:spTgt spid="3"/>
                                        </p:tgtEl>
                                        <p:attrNameLst>
                                          <p:attrName>ppt_x</p:attrName>
                                        </p:attrNameLst>
                                      </p:cBhvr>
                                      <p:tavLst>
                                        <p:tav tm="0">
                                          <p:val>
                                            <p:strVal val="#ppt_x"/>
                                          </p:val>
                                        </p:tav>
                                        <p:tav tm="100000">
                                          <p:val>
                                            <p:strVal val="#ppt_x"/>
                                          </p:val>
                                        </p:tav>
                                      </p:tavLst>
                                    </p:anim>
                                    <p:anim calcmode="lin" valueType="num">
                                      <p:cBhvr additive="base">
                                        <p:cTn id="20" dur="1500" fill="hold"/>
                                        <p:tgtEl>
                                          <p:spTgt spid="3"/>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decel="5000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1500" fill="hold"/>
                                        <p:tgtEl>
                                          <p:spTgt spid="2"/>
                                        </p:tgtEl>
                                        <p:attrNameLst>
                                          <p:attrName>ppt_x</p:attrName>
                                        </p:attrNameLst>
                                      </p:cBhvr>
                                      <p:tavLst>
                                        <p:tav tm="0">
                                          <p:val>
                                            <p:strVal val="#ppt_x"/>
                                          </p:val>
                                        </p:tav>
                                        <p:tav tm="100000">
                                          <p:val>
                                            <p:strVal val="#ppt_x"/>
                                          </p:val>
                                        </p:tav>
                                      </p:tavLst>
                                    </p:anim>
                                    <p:anim calcmode="lin" valueType="num">
                                      <p:cBhvr additive="base">
                                        <p:cTn id="25" dur="1500" fill="hold"/>
                                        <p:tgtEl>
                                          <p:spTgt spid="2"/>
                                        </p:tgtEl>
                                        <p:attrNameLst>
                                          <p:attrName>ppt_y</p:attrName>
                                        </p:attrNameLst>
                                      </p:cBhvr>
                                      <p:tavLst>
                                        <p:tav tm="0">
                                          <p:val>
                                            <p:strVal val="1+#ppt_h/2"/>
                                          </p:val>
                                        </p:tav>
                                        <p:tav tm="100000">
                                          <p:val>
                                            <p:strVal val="#ppt_y"/>
                                          </p:val>
                                        </p:tav>
                                      </p:tavLst>
                                    </p:anim>
                                  </p:childTnLst>
                                </p:cTn>
                              </p:par>
                              <p:par>
                                <p:cTn id="26" presetID="2" presetClass="entr" presetSubtype="4" decel="50000" fill="hold" nodeType="with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additive="base">
                                        <p:cTn id="28" dur="1500" fill="hold"/>
                                        <p:tgtEl>
                                          <p:spTgt spid="32"/>
                                        </p:tgtEl>
                                        <p:attrNameLst>
                                          <p:attrName>ppt_x</p:attrName>
                                        </p:attrNameLst>
                                      </p:cBhvr>
                                      <p:tavLst>
                                        <p:tav tm="0">
                                          <p:val>
                                            <p:strVal val="#ppt_x"/>
                                          </p:val>
                                        </p:tav>
                                        <p:tav tm="100000">
                                          <p:val>
                                            <p:strVal val="#ppt_x"/>
                                          </p:val>
                                        </p:tav>
                                      </p:tavLst>
                                    </p:anim>
                                    <p:anim calcmode="lin" valueType="num">
                                      <p:cBhvr additive="base">
                                        <p:cTn id="29" dur="1500" fill="hold"/>
                                        <p:tgtEl>
                                          <p:spTgt spid="32"/>
                                        </p:tgtEl>
                                        <p:attrNameLst>
                                          <p:attrName>ppt_y</p:attrName>
                                        </p:attrNameLst>
                                      </p:cBhvr>
                                      <p:tavLst>
                                        <p:tav tm="0">
                                          <p:val>
                                            <p:strVal val="1+#ppt_h/2"/>
                                          </p:val>
                                        </p:tav>
                                        <p:tav tm="100000">
                                          <p:val>
                                            <p:strVal val="#ppt_y"/>
                                          </p:val>
                                        </p:tav>
                                      </p:tavLst>
                                    </p:anim>
                                  </p:childTnLst>
                                </p:cTn>
                              </p:par>
                              <p:par>
                                <p:cTn id="30" presetID="2" presetClass="entr" presetSubtype="4" decel="50000" fill="hold" nodeType="withEffect">
                                  <p:stCondLst>
                                    <p:cond delay="0"/>
                                  </p:stCondLst>
                                  <p:childTnLst>
                                    <p:set>
                                      <p:cBhvr>
                                        <p:cTn id="31" dur="1" fill="hold">
                                          <p:stCondLst>
                                            <p:cond delay="0"/>
                                          </p:stCondLst>
                                        </p:cTn>
                                        <p:tgtEl>
                                          <p:spTgt spid="54"/>
                                        </p:tgtEl>
                                        <p:attrNameLst>
                                          <p:attrName>style.visibility</p:attrName>
                                        </p:attrNameLst>
                                      </p:cBhvr>
                                      <p:to>
                                        <p:strVal val="visible"/>
                                      </p:to>
                                    </p:set>
                                    <p:anim calcmode="lin" valueType="num">
                                      <p:cBhvr additive="base">
                                        <p:cTn id="32" dur="1500" fill="hold"/>
                                        <p:tgtEl>
                                          <p:spTgt spid="54"/>
                                        </p:tgtEl>
                                        <p:attrNameLst>
                                          <p:attrName>ppt_x</p:attrName>
                                        </p:attrNameLst>
                                      </p:cBhvr>
                                      <p:tavLst>
                                        <p:tav tm="0">
                                          <p:val>
                                            <p:strVal val="#ppt_x"/>
                                          </p:val>
                                        </p:tav>
                                        <p:tav tm="100000">
                                          <p:val>
                                            <p:strVal val="#ppt_x"/>
                                          </p:val>
                                        </p:tav>
                                      </p:tavLst>
                                    </p:anim>
                                    <p:anim calcmode="lin" valueType="num">
                                      <p:cBhvr additive="base">
                                        <p:cTn id="33" dur="1500" fill="hold"/>
                                        <p:tgtEl>
                                          <p:spTgt spid="54"/>
                                        </p:tgtEl>
                                        <p:attrNameLst>
                                          <p:attrName>ppt_y</p:attrName>
                                        </p:attrNameLst>
                                      </p:cBhvr>
                                      <p:tavLst>
                                        <p:tav tm="0">
                                          <p:val>
                                            <p:strVal val="1+#ppt_h/2"/>
                                          </p:val>
                                        </p:tav>
                                        <p:tav tm="100000">
                                          <p:val>
                                            <p:strVal val="#ppt_y"/>
                                          </p:val>
                                        </p:tav>
                                      </p:tavLst>
                                    </p:anim>
                                  </p:childTnLst>
                                </p:cTn>
                              </p:par>
                              <p:par>
                                <p:cTn id="34" presetID="2" presetClass="entr" presetSubtype="4" decel="5000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1500" fill="hold"/>
                                        <p:tgtEl>
                                          <p:spTgt spid="11"/>
                                        </p:tgtEl>
                                        <p:attrNameLst>
                                          <p:attrName>ppt_x</p:attrName>
                                        </p:attrNameLst>
                                      </p:cBhvr>
                                      <p:tavLst>
                                        <p:tav tm="0">
                                          <p:val>
                                            <p:strVal val="#ppt_x"/>
                                          </p:val>
                                        </p:tav>
                                        <p:tav tm="100000">
                                          <p:val>
                                            <p:strVal val="#ppt_x"/>
                                          </p:val>
                                        </p:tav>
                                      </p:tavLst>
                                    </p:anim>
                                    <p:anim calcmode="lin" valueType="num">
                                      <p:cBhvr additive="base">
                                        <p:cTn id="37" dur="1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decel="50000" fill="hold" grpId="0" nodeType="with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1500" fill="hold"/>
                                        <p:tgtEl>
                                          <p:spTgt spid="4"/>
                                        </p:tgtEl>
                                        <p:attrNameLst>
                                          <p:attrName>ppt_x</p:attrName>
                                        </p:attrNameLst>
                                      </p:cBhvr>
                                      <p:tavLst>
                                        <p:tav tm="0">
                                          <p:val>
                                            <p:strVal val="#ppt_x"/>
                                          </p:val>
                                        </p:tav>
                                        <p:tav tm="100000">
                                          <p:val>
                                            <p:strVal val="#ppt_x"/>
                                          </p:val>
                                        </p:tav>
                                      </p:tavLst>
                                    </p:anim>
                                    <p:anim calcmode="lin" valueType="num">
                                      <p:cBhvr additive="base">
                                        <p:cTn id="41" dur="1500" fill="hold"/>
                                        <p:tgtEl>
                                          <p:spTgt spid="4"/>
                                        </p:tgtEl>
                                        <p:attrNameLst>
                                          <p:attrName>ppt_y</p:attrName>
                                        </p:attrNameLst>
                                      </p:cBhvr>
                                      <p:tavLst>
                                        <p:tav tm="0">
                                          <p:val>
                                            <p:strVal val="1+#ppt_h/2"/>
                                          </p:val>
                                        </p:tav>
                                        <p:tav tm="100000">
                                          <p:val>
                                            <p:strVal val="#ppt_y"/>
                                          </p:val>
                                        </p:tav>
                                      </p:tavLst>
                                    </p:anim>
                                  </p:childTnLst>
                                </p:cTn>
                              </p:par>
                              <p:par>
                                <p:cTn id="42" presetID="2" presetClass="entr" presetSubtype="4" decel="50000" fill="hold" grpId="0" nodeType="with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1500" fill="hold"/>
                                        <p:tgtEl>
                                          <p:spTgt spid="5"/>
                                        </p:tgtEl>
                                        <p:attrNameLst>
                                          <p:attrName>ppt_x</p:attrName>
                                        </p:attrNameLst>
                                      </p:cBhvr>
                                      <p:tavLst>
                                        <p:tav tm="0">
                                          <p:val>
                                            <p:strVal val="#ppt_x"/>
                                          </p:val>
                                        </p:tav>
                                        <p:tav tm="100000">
                                          <p:val>
                                            <p:strVal val="#ppt_x"/>
                                          </p:val>
                                        </p:tav>
                                      </p:tavLst>
                                    </p:anim>
                                    <p:anim calcmode="lin" valueType="num">
                                      <p:cBhvr additive="base">
                                        <p:cTn id="45" dur="1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4">
            <a:extLst>
              <a:ext uri="{FF2B5EF4-FFF2-40B4-BE49-F238E27FC236}">
                <a16:creationId xmlns:a16="http://schemas.microsoft.com/office/drawing/2014/main" id="{C8AC6045-110C-A9FC-BEA6-075B24290A02}"/>
              </a:ext>
            </a:extLst>
          </p:cNvPr>
          <p:cNvSpPr/>
          <p:nvPr/>
        </p:nvSpPr>
        <p:spPr>
          <a:xfrm>
            <a:off x="6096000" y="980629"/>
            <a:ext cx="2590075" cy="5112000"/>
          </a:xfrm>
          <a:prstGeom prst="rect">
            <a:avLst/>
          </a:prstGeom>
          <a:solidFill>
            <a:schemeClr val="bg1"/>
          </a:solidFill>
          <a:ln w="38100" cap="flat" cmpd="sng">
            <a:solidFill>
              <a:schemeClr val="accent3"/>
            </a:solidFill>
            <a:prstDash val="dash"/>
            <a:miter lim="800000"/>
          </a:ln>
          <a:effectLst>
            <a:outerShdw blurRad="444868" dist="50800" dir="5280000" algn="ctr" rotWithShape="0">
              <a:schemeClr val="accent2">
                <a:lumMod val="50000"/>
                <a:alpha val="21000"/>
              </a:schemeClr>
            </a:outerShdw>
          </a:effectLst>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82B3B"/>
              </a:solidFill>
              <a:effectLst/>
              <a:uLnTx/>
              <a:uFillTx/>
              <a:latin typeface="Lato"/>
              <a:ea typeface="+mn-ea"/>
              <a:cs typeface="+mn-cs"/>
            </a:endParaRPr>
          </a:p>
        </p:txBody>
      </p:sp>
      <p:sp>
        <p:nvSpPr>
          <p:cNvPr id="10" name="TekstSylinder 9">
            <a:extLst>
              <a:ext uri="{FF2B5EF4-FFF2-40B4-BE49-F238E27FC236}">
                <a16:creationId xmlns:a16="http://schemas.microsoft.com/office/drawing/2014/main" id="{BDE8DB9E-1715-EB2D-C307-E3690B8BF172}"/>
              </a:ext>
            </a:extLst>
          </p:cNvPr>
          <p:cNvSpPr txBox="1"/>
          <p:nvPr/>
        </p:nvSpPr>
        <p:spPr>
          <a:xfrm>
            <a:off x="6442793" y="3109449"/>
            <a:ext cx="1994364" cy="1844031"/>
          </a:xfrm>
          <a:prstGeom prst="rect">
            <a:avLst/>
          </a:prstGeom>
          <a:noFill/>
        </p:spPr>
        <p:txBody>
          <a:bodyPr wrap="square">
            <a:spAutoFit/>
          </a:bodyPr>
          <a:lstStyle/>
          <a:p>
            <a:pPr algn="l">
              <a:lnSpc>
                <a:spcPct val="110000"/>
              </a:lnSpc>
              <a:spcAft>
                <a:spcPts val="600"/>
              </a:spcAft>
            </a:pPr>
            <a:r>
              <a:rPr lang="nb-NO" sz="1600" b="1" dirty="0">
                <a:latin typeface="+mj-lt"/>
              </a:rPr>
              <a:t>Innovasjon</a:t>
            </a:r>
          </a:p>
          <a:p>
            <a:pPr algn="l">
              <a:lnSpc>
                <a:spcPct val="110000"/>
              </a:lnSpc>
              <a:spcAft>
                <a:spcPts val="600"/>
              </a:spcAft>
            </a:pPr>
            <a:r>
              <a:rPr lang="nb-NO" sz="1200" dirty="0"/>
              <a:t>Med innovasjon ønsker vi å ta et større sprang. Innovasjonsarbeid handler om å ha en klar målsetting om å utvikle eller tilpasse en ny løsning som gir ny verdi for folk.</a:t>
            </a:r>
          </a:p>
        </p:txBody>
      </p:sp>
      <p:sp>
        <p:nvSpPr>
          <p:cNvPr id="7" name="Rectangle 4">
            <a:extLst>
              <a:ext uri="{FF2B5EF4-FFF2-40B4-BE49-F238E27FC236}">
                <a16:creationId xmlns:a16="http://schemas.microsoft.com/office/drawing/2014/main" id="{B0887BB9-95C2-DA8D-BD40-AA612E81E8FC}"/>
              </a:ext>
            </a:extLst>
          </p:cNvPr>
          <p:cNvSpPr/>
          <p:nvPr/>
        </p:nvSpPr>
        <p:spPr>
          <a:xfrm>
            <a:off x="625970" y="980629"/>
            <a:ext cx="2590075" cy="5112000"/>
          </a:xfrm>
          <a:prstGeom prst="rect">
            <a:avLst/>
          </a:prstGeom>
          <a:solidFill>
            <a:schemeClr val="bg1"/>
          </a:solidFill>
          <a:ln w="12700" cap="flat" cmpd="sng">
            <a:noFill/>
            <a:prstDash val="solid"/>
            <a:miter lim="800000"/>
          </a:ln>
          <a:effectLst>
            <a:outerShdw blurRad="444868" dist="50800" dir="5382171" algn="ctr" rotWithShape="0">
              <a:schemeClr val="accent2">
                <a:lumMod val="50000"/>
                <a:alpha val="19797"/>
              </a:schemeClr>
            </a:outerShdw>
          </a:effectLst>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6" name="TekstSylinder 5">
            <a:extLst>
              <a:ext uri="{FF2B5EF4-FFF2-40B4-BE49-F238E27FC236}">
                <a16:creationId xmlns:a16="http://schemas.microsoft.com/office/drawing/2014/main" id="{E28A1A78-0D39-4301-8889-D48B5CF0AD37}"/>
              </a:ext>
            </a:extLst>
          </p:cNvPr>
          <p:cNvSpPr txBox="1"/>
          <p:nvPr/>
        </p:nvSpPr>
        <p:spPr>
          <a:xfrm>
            <a:off x="987159" y="3109449"/>
            <a:ext cx="2124908" cy="2656561"/>
          </a:xfrm>
          <a:prstGeom prst="rect">
            <a:avLst/>
          </a:prstGeom>
          <a:noFill/>
        </p:spPr>
        <p:txBody>
          <a:bodyPr wrap="square">
            <a:spAutoFit/>
          </a:bodyPr>
          <a:lstStyle/>
          <a:p>
            <a:pPr>
              <a:lnSpc>
                <a:spcPct val="110000"/>
              </a:lnSpc>
              <a:spcAft>
                <a:spcPts val="600"/>
              </a:spcAft>
            </a:pPr>
            <a:r>
              <a:rPr lang="nb-NO" sz="1600" b="1" dirty="0">
                <a:latin typeface="+mj-lt"/>
              </a:rPr>
              <a:t>Utvikling</a:t>
            </a:r>
            <a:r>
              <a:rPr lang="nb-NO" sz="1200" dirty="0"/>
              <a:t> </a:t>
            </a:r>
            <a:br>
              <a:rPr lang="nb-NO" sz="1200" dirty="0"/>
            </a:br>
            <a:endParaRPr lang="nb-NO" sz="1200" dirty="0"/>
          </a:p>
          <a:p>
            <a:pPr>
              <a:lnSpc>
                <a:spcPct val="110000"/>
              </a:lnSpc>
              <a:spcAft>
                <a:spcPts val="600"/>
              </a:spcAft>
            </a:pPr>
            <a:r>
              <a:rPr lang="nb-NO" sz="1200" dirty="0"/>
              <a:t>Utvikling handler om de små grepene vi gjør hver dag for hele tiden å justere og forbedre de etablerte løsningene vi bruker. Målet er ikke å skape helt nye løsninger, men gradvis å styrke kvaliteten eller effektiviteten på det vi allerede har. </a:t>
            </a:r>
          </a:p>
        </p:txBody>
      </p:sp>
      <p:grpSp>
        <p:nvGrpSpPr>
          <p:cNvPr id="49" name="Group 33">
            <a:extLst>
              <a:ext uri="{FF2B5EF4-FFF2-40B4-BE49-F238E27FC236}">
                <a16:creationId xmlns:a16="http://schemas.microsoft.com/office/drawing/2014/main" id="{52025F75-4CAF-8A60-59D6-F3483F802B7A}"/>
              </a:ext>
            </a:extLst>
          </p:cNvPr>
          <p:cNvGrpSpPr/>
          <p:nvPr/>
        </p:nvGrpSpPr>
        <p:grpSpPr>
          <a:xfrm>
            <a:off x="6178273" y="1487528"/>
            <a:ext cx="2425527" cy="1188469"/>
            <a:chOff x="3941124" y="8485772"/>
            <a:chExt cx="6338697" cy="3074607"/>
          </a:xfrm>
          <a:noFill/>
        </p:grpSpPr>
        <p:sp>
          <p:nvSpPr>
            <p:cNvPr id="50" name="Free Form 34">
              <a:extLst>
                <a:ext uri="{FF2B5EF4-FFF2-40B4-BE49-F238E27FC236}">
                  <a16:creationId xmlns:a16="http://schemas.microsoft.com/office/drawing/2014/main" id="{7151EA0B-AFE0-957A-FC3A-BE40784D0D36}"/>
                </a:ext>
              </a:extLst>
            </p:cNvPr>
            <p:cNvSpPr/>
            <p:nvPr/>
          </p:nvSpPr>
          <p:spPr>
            <a:xfrm>
              <a:off x="4952126" y="8979607"/>
              <a:ext cx="4815205" cy="1368603"/>
            </a:xfrm>
            <a:custGeom>
              <a:avLst/>
              <a:gdLst/>
              <a:ahLst/>
              <a:cxnLst/>
              <a:rect l="0" t="0" r="0" b="0"/>
              <a:pathLst>
                <a:path w="4815205" h="1368602">
                  <a:moveTo>
                    <a:pt x="4034421" y="715086"/>
                  </a:moveTo>
                  <a:cubicBezTo>
                    <a:pt x="4053966" y="715086"/>
                    <a:pt x="4068622" y="715352"/>
                    <a:pt x="4083265" y="715048"/>
                  </a:cubicBezTo>
                  <a:cubicBezTo>
                    <a:pt x="4227448" y="712050"/>
                    <a:pt x="4371632" y="708939"/>
                    <a:pt x="4515802" y="705929"/>
                  </a:cubicBezTo>
                  <a:cubicBezTo>
                    <a:pt x="4540173" y="705421"/>
                    <a:pt x="4566259" y="702919"/>
                    <a:pt x="4579289" y="729945"/>
                  </a:cubicBezTo>
                  <a:cubicBezTo>
                    <a:pt x="4731791" y="1046111"/>
                    <a:pt x="3449916" y="1368602"/>
                    <a:pt x="3296094" y="1349425"/>
                  </a:cubicBezTo>
                  <a:cubicBezTo>
                    <a:pt x="2878226" y="1297330"/>
                    <a:pt x="2488488" y="1012748"/>
                    <a:pt x="2073084" y="1081735"/>
                  </a:cubicBezTo>
                  <a:cubicBezTo>
                    <a:pt x="2094014" y="1157020"/>
                    <a:pt x="2114931" y="1232319"/>
                    <a:pt x="2135860" y="1307617"/>
                  </a:cubicBezTo>
                  <a:cubicBezTo>
                    <a:pt x="1736801" y="1213586"/>
                    <a:pt x="1337729" y="1119555"/>
                    <a:pt x="938657" y="1025525"/>
                  </a:cubicBezTo>
                  <a:cubicBezTo>
                    <a:pt x="958138" y="1123683"/>
                    <a:pt x="1016444" y="1213573"/>
                    <a:pt x="1098130" y="1271397"/>
                  </a:cubicBezTo>
                  <a:cubicBezTo>
                    <a:pt x="759028" y="1252537"/>
                    <a:pt x="287540" y="1233500"/>
                    <a:pt x="0" y="1037208"/>
                  </a:cubicBezTo>
                  <a:cubicBezTo>
                    <a:pt x="76568" y="906970"/>
                    <a:pt x="273507" y="847610"/>
                    <a:pt x="417880" y="775423"/>
                  </a:cubicBezTo>
                  <a:cubicBezTo>
                    <a:pt x="418718" y="775004"/>
                    <a:pt x="419569" y="774585"/>
                    <a:pt x="420408" y="774153"/>
                  </a:cubicBezTo>
                  <a:cubicBezTo>
                    <a:pt x="481075" y="743813"/>
                    <a:pt x="524052" y="699871"/>
                    <a:pt x="542810" y="632383"/>
                  </a:cubicBezTo>
                  <a:cubicBezTo>
                    <a:pt x="549630" y="607822"/>
                    <a:pt x="564819" y="584403"/>
                    <a:pt x="580440" y="563664"/>
                  </a:cubicBezTo>
                  <a:cubicBezTo>
                    <a:pt x="674306" y="438950"/>
                    <a:pt x="778878" y="324192"/>
                    <a:pt x="895362" y="219722"/>
                  </a:cubicBezTo>
                  <a:cubicBezTo>
                    <a:pt x="951839" y="169075"/>
                    <a:pt x="1000658" y="109918"/>
                    <a:pt x="1053680" y="55333"/>
                  </a:cubicBezTo>
                  <a:cubicBezTo>
                    <a:pt x="1067181" y="41427"/>
                    <a:pt x="1081951" y="27025"/>
                    <a:pt x="1099019" y="18872"/>
                  </a:cubicBezTo>
                  <a:cubicBezTo>
                    <a:pt x="1110970" y="13169"/>
                    <a:pt x="1134237" y="11887"/>
                    <a:pt x="1140815" y="19151"/>
                  </a:cubicBezTo>
                  <a:cubicBezTo>
                    <a:pt x="1148714" y="27889"/>
                    <a:pt x="1149743" y="50444"/>
                    <a:pt x="1143990" y="62268"/>
                  </a:cubicBezTo>
                  <a:cubicBezTo>
                    <a:pt x="1133068" y="84696"/>
                    <a:pt x="1116698" y="105079"/>
                    <a:pt x="1099946" y="123977"/>
                  </a:cubicBezTo>
                  <a:cubicBezTo>
                    <a:pt x="1018959" y="215341"/>
                    <a:pt x="1004620" y="320763"/>
                    <a:pt x="1034338" y="434695"/>
                  </a:cubicBezTo>
                  <a:cubicBezTo>
                    <a:pt x="1063993" y="548347"/>
                    <a:pt x="1095247" y="661581"/>
                    <a:pt x="1127213" y="774598"/>
                  </a:cubicBezTo>
                  <a:cubicBezTo>
                    <a:pt x="1141031" y="823468"/>
                    <a:pt x="1169428" y="847813"/>
                    <a:pt x="1220812" y="845502"/>
                  </a:cubicBezTo>
                  <a:cubicBezTo>
                    <a:pt x="1284935" y="842619"/>
                    <a:pt x="1349603" y="835850"/>
                    <a:pt x="1412328" y="822642"/>
                  </a:cubicBezTo>
                  <a:cubicBezTo>
                    <a:pt x="1474076" y="809650"/>
                    <a:pt x="1533525" y="785964"/>
                    <a:pt x="1594319" y="768108"/>
                  </a:cubicBezTo>
                  <a:cubicBezTo>
                    <a:pt x="1614474" y="762203"/>
                    <a:pt x="1622806" y="752576"/>
                    <a:pt x="1618322" y="730986"/>
                  </a:cubicBezTo>
                  <a:cubicBezTo>
                    <a:pt x="1589227" y="590905"/>
                    <a:pt x="1636915" y="470458"/>
                    <a:pt x="1723313" y="365429"/>
                  </a:cubicBezTo>
                  <a:cubicBezTo>
                    <a:pt x="1799348" y="272999"/>
                    <a:pt x="1883575" y="187198"/>
                    <a:pt x="1966391" y="100571"/>
                  </a:cubicBezTo>
                  <a:cubicBezTo>
                    <a:pt x="1978050" y="88379"/>
                    <a:pt x="2002307" y="88239"/>
                    <a:pt x="2020722" y="82511"/>
                  </a:cubicBezTo>
                  <a:cubicBezTo>
                    <a:pt x="2025218" y="101155"/>
                    <a:pt x="2037080" y="121653"/>
                    <a:pt x="2032927" y="138112"/>
                  </a:cubicBezTo>
                  <a:cubicBezTo>
                    <a:pt x="2014956" y="209448"/>
                    <a:pt x="1990089" y="279044"/>
                    <a:pt x="1971852" y="350316"/>
                  </a:cubicBezTo>
                  <a:cubicBezTo>
                    <a:pt x="1944662" y="456628"/>
                    <a:pt x="1961057" y="553847"/>
                    <a:pt x="2040813" y="635342"/>
                  </a:cubicBezTo>
                  <a:cubicBezTo>
                    <a:pt x="2086724" y="682243"/>
                    <a:pt x="2130310" y="731481"/>
                    <a:pt x="2177237" y="777328"/>
                  </a:cubicBezTo>
                  <a:cubicBezTo>
                    <a:pt x="2228367" y="827277"/>
                    <a:pt x="2287866" y="825334"/>
                    <a:pt x="2346032" y="792162"/>
                  </a:cubicBezTo>
                  <a:cubicBezTo>
                    <a:pt x="2392997" y="765378"/>
                    <a:pt x="2437434" y="733920"/>
                    <a:pt x="2481389" y="702297"/>
                  </a:cubicBezTo>
                  <a:cubicBezTo>
                    <a:pt x="2490609" y="695667"/>
                    <a:pt x="2495575" y="679703"/>
                    <a:pt x="2497442" y="667270"/>
                  </a:cubicBezTo>
                  <a:cubicBezTo>
                    <a:pt x="2499233" y="655294"/>
                    <a:pt x="2495295" y="642150"/>
                    <a:pt x="2492476" y="629831"/>
                  </a:cubicBezTo>
                  <a:cubicBezTo>
                    <a:pt x="2472943" y="544588"/>
                    <a:pt x="2495372" y="469544"/>
                    <a:pt x="2541257" y="396836"/>
                  </a:cubicBezTo>
                  <a:cubicBezTo>
                    <a:pt x="2603499" y="298246"/>
                    <a:pt x="2661005" y="196608"/>
                    <a:pt x="2752178" y="120408"/>
                  </a:cubicBezTo>
                  <a:cubicBezTo>
                    <a:pt x="2769806" y="105676"/>
                    <a:pt x="2787472" y="90043"/>
                    <a:pt x="2807538" y="79387"/>
                  </a:cubicBezTo>
                  <a:cubicBezTo>
                    <a:pt x="2845511" y="59220"/>
                    <a:pt x="2876562" y="77863"/>
                    <a:pt x="2874048" y="120370"/>
                  </a:cubicBezTo>
                  <a:cubicBezTo>
                    <a:pt x="2872232" y="151028"/>
                    <a:pt x="2863278" y="181368"/>
                    <a:pt x="2856509" y="211620"/>
                  </a:cubicBezTo>
                  <a:cubicBezTo>
                    <a:pt x="2842933" y="272262"/>
                    <a:pt x="2825280" y="332206"/>
                    <a:pt x="2815374" y="393420"/>
                  </a:cubicBezTo>
                  <a:cubicBezTo>
                    <a:pt x="2793288" y="529704"/>
                    <a:pt x="2859392" y="630859"/>
                    <a:pt x="2953308" y="719010"/>
                  </a:cubicBezTo>
                  <a:cubicBezTo>
                    <a:pt x="2958261" y="723645"/>
                    <a:pt x="2968002" y="726300"/>
                    <a:pt x="2974860" y="725322"/>
                  </a:cubicBezTo>
                  <a:cubicBezTo>
                    <a:pt x="3057931" y="713524"/>
                    <a:pt x="3140875" y="700836"/>
                    <a:pt x="3223844" y="688416"/>
                  </a:cubicBezTo>
                  <a:cubicBezTo>
                    <a:pt x="3407295" y="660971"/>
                    <a:pt x="3590747" y="633577"/>
                    <a:pt x="3774186" y="606043"/>
                  </a:cubicBezTo>
                  <a:cubicBezTo>
                    <a:pt x="3788994" y="603821"/>
                    <a:pt x="3803751" y="597890"/>
                    <a:pt x="3818369" y="598398"/>
                  </a:cubicBezTo>
                  <a:cubicBezTo>
                    <a:pt x="3868407" y="600163"/>
                    <a:pt x="3888409" y="572820"/>
                    <a:pt x="3896067" y="527507"/>
                  </a:cubicBezTo>
                  <a:cubicBezTo>
                    <a:pt x="3908336" y="454863"/>
                    <a:pt x="3927551" y="383133"/>
                    <a:pt x="3935780" y="310108"/>
                  </a:cubicBezTo>
                  <a:cubicBezTo>
                    <a:pt x="3944797" y="230124"/>
                    <a:pt x="3977297" y="167474"/>
                    <a:pt x="4042943" y="121513"/>
                  </a:cubicBezTo>
                  <a:cubicBezTo>
                    <a:pt x="4049407" y="116992"/>
                    <a:pt x="4054932" y="111137"/>
                    <a:pt x="4062717" y="104279"/>
                  </a:cubicBezTo>
                  <a:cubicBezTo>
                    <a:pt x="4054449" y="98196"/>
                    <a:pt x="4044365" y="94564"/>
                    <a:pt x="4041317" y="87769"/>
                  </a:cubicBezTo>
                  <a:cubicBezTo>
                    <a:pt x="4035170" y="74041"/>
                    <a:pt x="4027284" y="57162"/>
                    <a:pt x="4030624" y="44297"/>
                  </a:cubicBezTo>
                  <a:cubicBezTo>
                    <a:pt x="4033532" y="33108"/>
                    <a:pt x="4050703" y="25412"/>
                    <a:pt x="4062031" y="16789"/>
                  </a:cubicBezTo>
                  <a:cubicBezTo>
                    <a:pt x="4064355" y="15011"/>
                    <a:pt x="4069283" y="14693"/>
                    <a:pt x="4072115" y="15849"/>
                  </a:cubicBezTo>
                  <a:cubicBezTo>
                    <a:pt x="4171162" y="56476"/>
                    <a:pt x="4266234" y="0"/>
                    <a:pt x="4363732" y="4089"/>
                  </a:cubicBezTo>
                  <a:cubicBezTo>
                    <a:pt x="4481207" y="9004"/>
                    <a:pt x="4598695" y="13779"/>
                    <a:pt x="4716170" y="18694"/>
                  </a:cubicBezTo>
                  <a:cubicBezTo>
                    <a:pt x="4733442" y="19418"/>
                    <a:pt x="4750727" y="20154"/>
                    <a:pt x="4767935" y="21691"/>
                  </a:cubicBezTo>
                  <a:cubicBezTo>
                    <a:pt x="4790579" y="23698"/>
                    <a:pt x="4814252" y="27393"/>
                    <a:pt x="4814735" y="56654"/>
                  </a:cubicBezTo>
                  <a:cubicBezTo>
                    <a:pt x="4815205" y="85343"/>
                    <a:pt x="4793551" y="90766"/>
                    <a:pt x="4769802" y="93395"/>
                  </a:cubicBezTo>
                  <a:cubicBezTo>
                    <a:pt x="4611662" y="110921"/>
                    <a:pt x="4453432" y="127876"/>
                    <a:pt x="4295533" y="147497"/>
                  </a:cubicBezTo>
                  <a:cubicBezTo>
                    <a:pt x="4248937" y="153289"/>
                    <a:pt x="4203217" y="166636"/>
                    <a:pt x="4157421" y="177876"/>
                  </a:cubicBezTo>
                  <a:cubicBezTo>
                    <a:pt x="4152023" y="179197"/>
                    <a:pt x="4146346" y="188595"/>
                    <a:pt x="4144848" y="195173"/>
                  </a:cubicBezTo>
                  <a:cubicBezTo>
                    <a:pt x="4109173" y="352285"/>
                    <a:pt x="4073931" y="509485"/>
                    <a:pt x="4039057" y="666775"/>
                  </a:cubicBezTo>
                  <a:cubicBezTo>
                    <a:pt x="4036123" y="680034"/>
                    <a:pt x="4036352" y="693991"/>
                    <a:pt x="4034421" y="715086"/>
                  </a:cubicBezTo>
                  <a:close/>
                </a:path>
              </a:pathLst>
            </a:custGeom>
            <a:gradFill>
              <a:gsLst>
                <a:gs pos="0">
                  <a:srgbClr val="1FEBDF">
                    <a:alpha val="100000"/>
                  </a:srgbClr>
                </a:gs>
                <a:gs pos="100000">
                  <a:srgbClr val="11A0F6">
                    <a:alpha val="100000"/>
                  </a:srgbClr>
                </a:gs>
              </a:gsLst>
              <a:lin ang="0" scaled="1"/>
            </a:gradFill>
            <a:ln w="12700" cap="flat" cmpd="sng">
              <a:noFill/>
              <a:prstDash val="solid"/>
              <a:miter lim="800000"/>
            </a:ln>
          </p:spPr>
          <p:txBody>
            <a:bodyPr anchor="ctr">
              <a:spAutoFit/>
            </a:bodyPr>
            <a:lstStyle/>
            <a:p>
              <a:pPr algn="ctr"/>
              <a:endParaRPr lang="en-US"/>
            </a:p>
          </p:txBody>
        </p:sp>
        <p:sp>
          <p:nvSpPr>
            <p:cNvPr id="51" name="Free Form 35">
              <a:extLst>
                <a:ext uri="{FF2B5EF4-FFF2-40B4-BE49-F238E27FC236}">
                  <a16:creationId xmlns:a16="http://schemas.microsoft.com/office/drawing/2014/main" id="{269538C0-7090-2D5B-F5D8-9AE068E88D03}"/>
                </a:ext>
              </a:extLst>
            </p:cNvPr>
            <p:cNvSpPr/>
            <p:nvPr/>
          </p:nvSpPr>
          <p:spPr>
            <a:xfrm>
              <a:off x="3941124" y="8485772"/>
              <a:ext cx="6313297" cy="3049207"/>
            </a:xfrm>
            <a:custGeom>
              <a:avLst/>
              <a:gdLst/>
              <a:ahLst/>
              <a:cxnLst/>
              <a:rect l="0" t="0" r="0" b="0"/>
              <a:pathLst>
                <a:path w="6313296" h="3049206">
                  <a:moveTo>
                    <a:pt x="2051583" y="637933"/>
                  </a:moveTo>
                  <a:cubicBezTo>
                    <a:pt x="2067966" y="760260"/>
                    <a:pt x="2084501" y="882561"/>
                    <a:pt x="2100592" y="1004925"/>
                  </a:cubicBezTo>
                  <a:cubicBezTo>
                    <a:pt x="2103729" y="1028763"/>
                    <a:pt x="2115324" y="1036459"/>
                    <a:pt x="2139746" y="1036307"/>
                  </a:cubicBezTo>
                  <a:cubicBezTo>
                    <a:pt x="2251646" y="1035621"/>
                    <a:pt x="2363558" y="1037234"/>
                    <a:pt x="2475471" y="1037145"/>
                  </a:cubicBezTo>
                  <a:cubicBezTo>
                    <a:pt x="2484031" y="1037145"/>
                    <a:pt x="2497836" y="1032560"/>
                    <a:pt x="2500350" y="1026464"/>
                  </a:cubicBezTo>
                  <a:cubicBezTo>
                    <a:pt x="2535999" y="939838"/>
                    <a:pt x="2606687" y="882776"/>
                    <a:pt x="2672562" y="822236"/>
                  </a:cubicBezTo>
                  <a:cubicBezTo>
                    <a:pt x="2719171" y="779398"/>
                    <a:pt x="2773286" y="744270"/>
                    <a:pt x="2817075" y="698957"/>
                  </a:cubicBezTo>
                  <a:cubicBezTo>
                    <a:pt x="2863113" y="651332"/>
                    <a:pt x="2903372" y="597433"/>
                    <a:pt x="2941053" y="542747"/>
                  </a:cubicBezTo>
                  <a:cubicBezTo>
                    <a:pt x="2957893" y="518299"/>
                    <a:pt x="2960001" y="484238"/>
                    <a:pt x="2972752" y="456336"/>
                  </a:cubicBezTo>
                  <a:cubicBezTo>
                    <a:pt x="2996857" y="403593"/>
                    <a:pt x="3025241" y="399186"/>
                    <a:pt x="3063240" y="442099"/>
                  </a:cubicBezTo>
                  <a:cubicBezTo>
                    <a:pt x="3090722" y="473125"/>
                    <a:pt x="3117964" y="505040"/>
                    <a:pt x="3139859" y="539978"/>
                  </a:cubicBezTo>
                  <a:cubicBezTo>
                    <a:pt x="3149295" y="555028"/>
                    <a:pt x="3152990" y="582866"/>
                    <a:pt x="3145332" y="597687"/>
                  </a:cubicBezTo>
                  <a:cubicBezTo>
                    <a:pt x="3123945" y="639089"/>
                    <a:pt x="3095205" y="676681"/>
                    <a:pt x="3069551" y="715898"/>
                  </a:cubicBezTo>
                  <a:cubicBezTo>
                    <a:pt x="3064205" y="724077"/>
                    <a:pt x="3059048" y="732485"/>
                    <a:pt x="3054870" y="741311"/>
                  </a:cubicBezTo>
                  <a:cubicBezTo>
                    <a:pt x="3050984" y="749541"/>
                    <a:pt x="3050870" y="763574"/>
                    <a:pt x="3045040" y="766254"/>
                  </a:cubicBezTo>
                  <a:cubicBezTo>
                    <a:pt x="3008071" y="783272"/>
                    <a:pt x="3022854" y="811783"/>
                    <a:pt x="3029292" y="836256"/>
                  </a:cubicBezTo>
                  <a:cubicBezTo>
                    <a:pt x="3045637" y="898423"/>
                    <a:pt x="3064433" y="959967"/>
                    <a:pt x="3083941" y="1027569"/>
                  </a:cubicBezTo>
                  <a:cubicBezTo>
                    <a:pt x="3180841" y="1027569"/>
                    <a:pt x="3273983" y="1028090"/>
                    <a:pt x="3367100" y="1026921"/>
                  </a:cubicBezTo>
                  <a:cubicBezTo>
                    <a:pt x="3378974" y="1026769"/>
                    <a:pt x="3393935" y="1020825"/>
                    <a:pt x="3402075" y="1012380"/>
                  </a:cubicBezTo>
                  <a:cubicBezTo>
                    <a:pt x="3501148" y="909408"/>
                    <a:pt x="3599764" y="805980"/>
                    <a:pt x="3697033" y="701294"/>
                  </a:cubicBezTo>
                  <a:cubicBezTo>
                    <a:pt x="3714711" y="682269"/>
                    <a:pt x="3724998" y="656577"/>
                    <a:pt x="3740061" y="634898"/>
                  </a:cubicBezTo>
                  <a:cubicBezTo>
                    <a:pt x="3764546" y="599605"/>
                    <a:pt x="3791356" y="565873"/>
                    <a:pt x="3814698" y="529856"/>
                  </a:cubicBezTo>
                  <a:cubicBezTo>
                    <a:pt x="3823716" y="515950"/>
                    <a:pt x="3826827" y="497852"/>
                    <a:pt x="3831005" y="481253"/>
                  </a:cubicBezTo>
                  <a:cubicBezTo>
                    <a:pt x="3838308" y="452259"/>
                    <a:pt x="3852202" y="429691"/>
                    <a:pt x="3884155" y="425107"/>
                  </a:cubicBezTo>
                  <a:cubicBezTo>
                    <a:pt x="3917937" y="420242"/>
                    <a:pt x="3932542" y="445007"/>
                    <a:pt x="3941800" y="469836"/>
                  </a:cubicBezTo>
                  <a:cubicBezTo>
                    <a:pt x="3964330" y="530237"/>
                    <a:pt x="3986898" y="590943"/>
                    <a:pt x="4003636" y="653097"/>
                  </a:cubicBezTo>
                  <a:cubicBezTo>
                    <a:pt x="4018000" y="706437"/>
                    <a:pt x="3980726" y="748868"/>
                    <a:pt x="3925112" y="749769"/>
                  </a:cubicBezTo>
                  <a:cubicBezTo>
                    <a:pt x="3912641" y="749973"/>
                    <a:pt x="3900119" y="747725"/>
                    <a:pt x="3886034" y="746467"/>
                  </a:cubicBezTo>
                  <a:cubicBezTo>
                    <a:pt x="3872966" y="789812"/>
                    <a:pt x="3858996" y="831316"/>
                    <a:pt x="3884917" y="877252"/>
                  </a:cubicBezTo>
                  <a:cubicBezTo>
                    <a:pt x="3905707" y="914120"/>
                    <a:pt x="3919004" y="955332"/>
                    <a:pt x="3934358" y="995095"/>
                  </a:cubicBezTo>
                  <a:cubicBezTo>
                    <a:pt x="3941495" y="1013574"/>
                    <a:pt x="3951605" y="1020991"/>
                    <a:pt x="3972534" y="1020686"/>
                  </a:cubicBezTo>
                  <a:cubicBezTo>
                    <a:pt x="4058716" y="1019428"/>
                    <a:pt x="4144987" y="1022248"/>
                    <a:pt x="4231106" y="1019822"/>
                  </a:cubicBezTo>
                  <a:cubicBezTo>
                    <a:pt x="4334649" y="1016914"/>
                    <a:pt x="4438116" y="1010602"/>
                    <a:pt x="4541520" y="1004404"/>
                  </a:cubicBezTo>
                  <a:cubicBezTo>
                    <a:pt x="4550587" y="1003858"/>
                    <a:pt x="4561941" y="995184"/>
                    <a:pt x="4567377" y="987044"/>
                  </a:cubicBezTo>
                  <a:cubicBezTo>
                    <a:pt x="4679226" y="819327"/>
                    <a:pt x="4789779" y="650735"/>
                    <a:pt x="4901945" y="483222"/>
                  </a:cubicBezTo>
                  <a:cubicBezTo>
                    <a:pt x="4953177" y="406717"/>
                    <a:pt x="5009134" y="333336"/>
                    <a:pt x="5059349" y="256184"/>
                  </a:cubicBezTo>
                  <a:cubicBezTo>
                    <a:pt x="5083467" y="219138"/>
                    <a:pt x="5097322" y="175577"/>
                    <a:pt x="5119217" y="136880"/>
                  </a:cubicBezTo>
                  <a:cubicBezTo>
                    <a:pt x="5144592" y="91986"/>
                    <a:pt x="5172862" y="48628"/>
                    <a:pt x="5202199" y="6197"/>
                  </a:cubicBezTo>
                  <a:cubicBezTo>
                    <a:pt x="5205945" y="774"/>
                    <a:pt x="5228209" y="0"/>
                    <a:pt x="5234050" y="5460"/>
                  </a:cubicBezTo>
                  <a:cubicBezTo>
                    <a:pt x="5277446" y="46024"/>
                    <a:pt x="5301526" y="188582"/>
                    <a:pt x="5271338" y="240537"/>
                  </a:cubicBezTo>
                  <a:cubicBezTo>
                    <a:pt x="5260390" y="259384"/>
                    <a:pt x="5235727" y="270217"/>
                    <a:pt x="5217426" y="284860"/>
                  </a:cubicBezTo>
                  <a:cubicBezTo>
                    <a:pt x="5210263" y="290588"/>
                    <a:pt x="5197932" y="296163"/>
                    <a:pt x="5197284" y="302729"/>
                  </a:cubicBezTo>
                  <a:cubicBezTo>
                    <a:pt x="5192534" y="350519"/>
                    <a:pt x="5190172" y="398551"/>
                    <a:pt x="5186959" y="447979"/>
                  </a:cubicBezTo>
                  <a:cubicBezTo>
                    <a:pt x="5196878" y="449135"/>
                    <a:pt x="5203520" y="450494"/>
                    <a:pt x="5210187" y="450608"/>
                  </a:cubicBezTo>
                  <a:cubicBezTo>
                    <a:pt x="5366943" y="453212"/>
                    <a:pt x="5523826" y="452767"/>
                    <a:pt x="5680430" y="459092"/>
                  </a:cubicBezTo>
                  <a:cubicBezTo>
                    <a:pt x="5810211" y="464337"/>
                    <a:pt x="5939548" y="480339"/>
                    <a:pt x="6069329" y="486117"/>
                  </a:cubicBezTo>
                  <a:cubicBezTo>
                    <a:pt x="6140183" y="489267"/>
                    <a:pt x="6211531" y="480593"/>
                    <a:pt x="6282690" y="478548"/>
                  </a:cubicBezTo>
                  <a:cubicBezTo>
                    <a:pt x="6292773" y="478256"/>
                    <a:pt x="6303086" y="485305"/>
                    <a:pt x="6313296" y="488962"/>
                  </a:cubicBezTo>
                  <a:cubicBezTo>
                    <a:pt x="6305486" y="496773"/>
                    <a:pt x="6298971" y="508673"/>
                    <a:pt x="6289636" y="511619"/>
                  </a:cubicBezTo>
                  <a:cubicBezTo>
                    <a:pt x="6260198" y="520903"/>
                    <a:pt x="6228956" y="524725"/>
                    <a:pt x="6199974" y="535038"/>
                  </a:cubicBezTo>
                  <a:cubicBezTo>
                    <a:pt x="6187744" y="539394"/>
                    <a:pt x="6177394" y="553427"/>
                    <a:pt x="6169875" y="565378"/>
                  </a:cubicBezTo>
                  <a:cubicBezTo>
                    <a:pt x="6162725" y="576732"/>
                    <a:pt x="6160884" y="591286"/>
                    <a:pt x="6155842" y="604100"/>
                  </a:cubicBezTo>
                  <a:cubicBezTo>
                    <a:pt x="6138849" y="647306"/>
                    <a:pt x="6114059" y="660273"/>
                    <a:pt x="6076746" y="632561"/>
                  </a:cubicBezTo>
                  <a:cubicBezTo>
                    <a:pt x="6014554" y="586384"/>
                    <a:pt x="5948883" y="584326"/>
                    <a:pt x="5877128" y="594779"/>
                  </a:cubicBezTo>
                  <a:cubicBezTo>
                    <a:pt x="5756973" y="612279"/>
                    <a:pt x="5636336" y="626579"/>
                    <a:pt x="5515813" y="641527"/>
                  </a:cubicBezTo>
                  <a:cubicBezTo>
                    <a:pt x="5429288" y="652271"/>
                    <a:pt x="5342623" y="661873"/>
                    <a:pt x="5248617" y="672833"/>
                  </a:cubicBezTo>
                  <a:cubicBezTo>
                    <a:pt x="5274310" y="708126"/>
                    <a:pt x="5295836" y="738746"/>
                    <a:pt x="5318442" y="768553"/>
                  </a:cubicBezTo>
                  <a:cubicBezTo>
                    <a:pt x="5392966" y="866863"/>
                    <a:pt x="5466740" y="965796"/>
                    <a:pt x="5543613" y="1062253"/>
                  </a:cubicBezTo>
                  <a:cubicBezTo>
                    <a:pt x="5559183" y="1081773"/>
                    <a:pt x="5585294" y="1096911"/>
                    <a:pt x="5609564" y="1104773"/>
                  </a:cubicBezTo>
                  <a:cubicBezTo>
                    <a:pt x="5698350" y="1133525"/>
                    <a:pt x="5789460" y="1118527"/>
                    <a:pt x="5879871" y="1112761"/>
                  </a:cubicBezTo>
                  <a:cubicBezTo>
                    <a:pt x="5906312" y="1111072"/>
                    <a:pt x="5932792" y="1106322"/>
                    <a:pt x="5959119" y="1107198"/>
                  </a:cubicBezTo>
                  <a:cubicBezTo>
                    <a:pt x="5993231" y="1108328"/>
                    <a:pt x="6027699" y="1111377"/>
                    <a:pt x="6060998" y="1118400"/>
                  </a:cubicBezTo>
                  <a:cubicBezTo>
                    <a:pt x="6073482" y="1121028"/>
                    <a:pt x="6083122" y="1137107"/>
                    <a:pt x="6094056" y="1147051"/>
                  </a:cubicBezTo>
                  <a:cubicBezTo>
                    <a:pt x="6083172" y="1156804"/>
                    <a:pt x="6072987" y="1174013"/>
                    <a:pt x="6061278" y="1175130"/>
                  </a:cubicBezTo>
                  <a:cubicBezTo>
                    <a:pt x="5977039" y="1183119"/>
                    <a:pt x="5904090" y="1225118"/>
                    <a:pt x="5825312" y="1248943"/>
                  </a:cubicBezTo>
                  <a:cubicBezTo>
                    <a:pt x="5733249" y="1276781"/>
                    <a:pt x="5660110" y="1333373"/>
                    <a:pt x="5587822" y="1392173"/>
                  </a:cubicBezTo>
                  <a:cubicBezTo>
                    <a:pt x="5460580" y="1495691"/>
                    <a:pt x="5342547" y="1608759"/>
                    <a:pt x="5233289" y="1731302"/>
                  </a:cubicBezTo>
                  <a:cubicBezTo>
                    <a:pt x="5177409" y="1793976"/>
                    <a:pt x="5117045" y="1852637"/>
                    <a:pt x="5051310" y="1920786"/>
                  </a:cubicBezTo>
                  <a:cubicBezTo>
                    <a:pt x="5079149" y="1920786"/>
                    <a:pt x="5096700" y="1921433"/>
                    <a:pt x="5114201" y="1920684"/>
                  </a:cubicBezTo>
                  <a:cubicBezTo>
                    <a:pt x="5231625" y="1915604"/>
                    <a:pt x="5349011" y="1909368"/>
                    <a:pt x="5466486" y="1905482"/>
                  </a:cubicBezTo>
                  <a:cubicBezTo>
                    <a:pt x="5501424" y="1904326"/>
                    <a:pt x="5535891" y="1903907"/>
                    <a:pt x="5565927" y="1933638"/>
                  </a:cubicBezTo>
                  <a:cubicBezTo>
                    <a:pt x="5580684" y="1948243"/>
                    <a:pt x="5610910" y="1950250"/>
                    <a:pt x="5634634" y="1952307"/>
                  </a:cubicBezTo>
                  <a:cubicBezTo>
                    <a:pt x="5734253" y="1960956"/>
                    <a:pt x="5834062" y="1967509"/>
                    <a:pt x="5933795" y="1974710"/>
                  </a:cubicBezTo>
                  <a:cubicBezTo>
                    <a:pt x="5942990" y="1975383"/>
                    <a:pt x="5952667" y="1973681"/>
                    <a:pt x="5961329" y="1976031"/>
                  </a:cubicBezTo>
                  <a:cubicBezTo>
                    <a:pt x="5967844" y="1977796"/>
                    <a:pt x="5973102" y="1984273"/>
                    <a:pt x="5978906" y="1988654"/>
                  </a:cubicBezTo>
                  <a:cubicBezTo>
                    <a:pt x="5973013" y="1994509"/>
                    <a:pt x="5967450" y="2005012"/>
                    <a:pt x="5961151" y="2005482"/>
                  </a:cubicBezTo>
                  <a:cubicBezTo>
                    <a:pt x="5915228" y="2008911"/>
                    <a:pt x="5869025" y="2013635"/>
                    <a:pt x="5823165" y="2011705"/>
                  </a:cubicBezTo>
                  <a:cubicBezTo>
                    <a:pt x="5723102" y="2007514"/>
                    <a:pt x="5623242" y="1997392"/>
                    <a:pt x="5523166" y="1994788"/>
                  </a:cubicBezTo>
                  <a:cubicBezTo>
                    <a:pt x="5497690" y="1994128"/>
                    <a:pt x="5471668" y="2012467"/>
                    <a:pt x="5445988" y="2022284"/>
                  </a:cubicBezTo>
                  <a:cubicBezTo>
                    <a:pt x="5432285" y="2027516"/>
                    <a:pt x="5418861" y="2037651"/>
                    <a:pt x="5405145" y="2037943"/>
                  </a:cubicBezTo>
                  <a:cubicBezTo>
                    <a:pt x="5329389" y="2039607"/>
                    <a:pt x="5253583" y="2039277"/>
                    <a:pt x="5177802" y="2038946"/>
                  </a:cubicBezTo>
                  <a:cubicBezTo>
                    <a:pt x="5094922" y="2038578"/>
                    <a:pt x="5012042" y="2037232"/>
                    <a:pt x="4929162" y="2037003"/>
                  </a:cubicBezTo>
                  <a:cubicBezTo>
                    <a:pt x="4920602" y="2036991"/>
                    <a:pt x="4910518" y="2039683"/>
                    <a:pt x="4903774" y="2044661"/>
                  </a:cubicBezTo>
                  <a:cubicBezTo>
                    <a:pt x="4885334" y="2058263"/>
                    <a:pt x="4870894" y="2057628"/>
                    <a:pt x="4847767" y="2049513"/>
                  </a:cubicBezTo>
                  <a:cubicBezTo>
                    <a:pt x="4826508" y="2042045"/>
                    <a:pt x="4797844" y="2055101"/>
                    <a:pt x="4772596" y="2059927"/>
                  </a:cubicBezTo>
                  <a:cubicBezTo>
                    <a:pt x="4764125" y="2061540"/>
                    <a:pt x="4752492" y="2070684"/>
                    <a:pt x="4748479" y="2067788"/>
                  </a:cubicBezTo>
                  <a:cubicBezTo>
                    <a:pt x="4716094" y="2044496"/>
                    <a:pt x="4681727" y="2058352"/>
                    <a:pt x="4648009" y="2059647"/>
                  </a:cubicBezTo>
                  <a:cubicBezTo>
                    <a:pt x="4552403" y="2063318"/>
                    <a:pt x="4456722" y="2065388"/>
                    <a:pt x="4361205" y="2070595"/>
                  </a:cubicBezTo>
                  <a:cubicBezTo>
                    <a:pt x="4224578" y="2078037"/>
                    <a:pt x="4088117" y="2088235"/>
                    <a:pt x="3951516" y="2096122"/>
                  </a:cubicBezTo>
                  <a:cubicBezTo>
                    <a:pt x="3903751" y="2098890"/>
                    <a:pt x="3855770" y="2099475"/>
                    <a:pt x="3807929" y="2098700"/>
                  </a:cubicBezTo>
                  <a:cubicBezTo>
                    <a:pt x="3783672" y="2098306"/>
                    <a:pt x="3776929" y="2107387"/>
                    <a:pt x="3775252" y="2130691"/>
                  </a:cubicBezTo>
                  <a:cubicBezTo>
                    <a:pt x="3757879" y="2372220"/>
                    <a:pt x="3739451" y="2613672"/>
                    <a:pt x="3721150" y="2855137"/>
                  </a:cubicBezTo>
                  <a:cubicBezTo>
                    <a:pt x="3717594" y="2902102"/>
                    <a:pt x="3703319" y="2922295"/>
                    <a:pt x="3675913" y="2920606"/>
                  </a:cubicBezTo>
                  <a:cubicBezTo>
                    <a:pt x="3647884" y="2918866"/>
                    <a:pt x="3628250" y="2892615"/>
                    <a:pt x="3631374" y="2849384"/>
                  </a:cubicBezTo>
                  <a:cubicBezTo>
                    <a:pt x="3644417" y="2668866"/>
                    <a:pt x="3659085" y="2488450"/>
                    <a:pt x="3674148" y="2308072"/>
                  </a:cubicBezTo>
                  <a:cubicBezTo>
                    <a:pt x="3678847" y="2251798"/>
                    <a:pt x="3686835" y="2195804"/>
                    <a:pt x="3692918" y="2139645"/>
                  </a:cubicBezTo>
                  <a:cubicBezTo>
                    <a:pt x="3693985" y="2129739"/>
                    <a:pt x="3693071" y="2119617"/>
                    <a:pt x="3693071" y="2108809"/>
                  </a:cubicBezTo>
                  <a:cubicBezTo>
                    <a:pt x="3615055" y="2108809"/>
                    <a:pt x="3539261" y="2107349"/>
                    <a:pt x="3463543" y="2109139"/>
                  </a:cubicBezTo>
                  <a:cubicBezTo>
                    <a:pt x="3336747" y="2112124"/>
                    <a:pt x="3209988" y="2117382"/>
                    <a:pt x="3083204" y="2121306"/>
                  </a:cubicBezTo>
                  <a:cubicBezTo>
                    <a:pt x="2898800" y="2127008"/>
                    <a:pt x="2714358" y="2132012"/>
                    <a:pt x="2529979" y="2138730"/>
                  </a:cubicBezTo>
                  <a:cubicBezTo>
                    <a:pt x="2518359" y="2139149"/>
                    <a:pt x="2501290" y="2149144"/>
                    <a:pt x="2496667" y="2159241"/>
                  </a:cubicBezTo>
                  <a:cubicBezTo>
                    <a:pt x="2394839" y="2381465"/>
                    <a:pt x="2294305" y="2604287"/>
                    <a:pt x="2194204" y="2827286"/>
                  </a:cubicBezTo>
                  <a:cubicBezTo>
                    <a:pt x="2190546" y="2835452"/>
                    <a:pt x="2193734" y="2846679"/>
                    <a:pt x="2193734" y="2857334"/>
                  </a:cubicBezTo>
                  <a:cubicBezTo>
                    <a:pt x="2163787" y="2906839"/>
                    <a:pt x="2131529" y="2960471"/>
                    <a:pt x="2098941" y="3013900"/>
                  </a:cubicBezTo>
                  <a:cubicBezTo>
                    <a:pt x="2086533" y="3034233"/>
                    <a:pt x="2069642" y="3049206"/>
                    <a:pt x="2044776" y="3037535"/>
                  </a:cubicBezTo>
                  <a:cubicBezTo>
                    <a:pt x="2021090" y="3026422"/>
                    <a:pt x="2019096" y="3003613"/>
                    <a:pt x="2023948" y="2980766"/>
                  </a:cubicBezTo>
                  <a:cubicBezTo>
                    <a:pt x="2026310" y="2969628"/>
                    <a:pt x="2030971" y="2958769"/>
                    <a:pt x="2035924" y="2948419"/>
                  </a:cubicBezTo>
                  <a:cubicBezTo>
                    <a:pt x="2158669" y="2691460"/>
                    <a:pt x="2281605" y="2434589"/>
                    <a:pt x="2404465" y="2177694"/>
                  </a:cubicBezTo>
                  <a:cubicBezTo>
                    <a:pt x="2409304" y="2167572"/>
                    <a:pt x="2413850" y="2157310"/>
                    <a:pt x="2420734" y="2142299"/>
                  </a:cubicBezTo>
                  <a:cubicBezTo>
                    <a:pt x="2405646" y="2141473"/>
                    <a:pt x="2394826" y="2140089"/>
                    <a:pt x="2384056" y="2140394"/>
                  </a:cubicBezTo>
                  <a:cubicBezTo>
                    <a:pt x="2218093" y="2145093"/>
                    <a:pt x="2052116" y="2149855"/>
                    <a:pt x="1886165" y="2154910"/>
                  </a:cubicBezTo>
                  <a:cubicBezTo>
                    <a:pt x="1724837" y="2159812"/>
                    <a:pt x="1563496" y="2164105"/>
                    <a:pt x="1402245" y="2170709"/>
                  </a:cubicBezTo>
                  <a:cubicBezTo>
                    <a:pt x="1350365" y="2172842"/>
                    <a:pt x="1298841" y="2185009"/>
                    <a:pt x="1247000" y="2186330"/>
                  </a:cubicBezTo>
                  <a:cubicBezTo>
                    <a:pt x="1155001" y="2188667"/>
                    <a:pt x="1062812" y="2187803"/>
                    <a:pt x="970826" y="2184730"/>
                  </a:cubicBezTo>
                  <a:cubicBezTo>
                    <a:pt x="945654" y="2183891"/>
                    <a:pt x="930808" y="2191118"/>
                    <a:pt x="914717" y="2208529"/>
                  </a:cubicBezTo>
                  <a:cubicBezTo>
                    <a:pt x="768375" y="2366987"/>
                    <a:pt x="623011" y="2526436"/>
                    <a:pt x="473468" y="2681846"/>
                  </a:cubicBezTo>
                  <a:cubicBezTo>
                    <a:pt x="408101" y="2749778"/>
                    <a:pt x="333692" y="2809036"/>
                    <a:pt x="263321" y="2872168"/>
                  </a:cubicBezTo>
                  <a:cubicBezTo>
                    <a:pt x="259905" y="2875229"/>
                    <a:pt x="256095" y="2877934"/>
                    <a:pt x="252183" y="2880372"/>
                  </a:cubicBezTo>
                  <a:cubicBezTo>
                    <a:pt x="225729" y="2896806"/>
                    <a:pt x="198386" y="2894507"/>
                    <a:pt x="184429" y="2873082"/>
                  </a:cubicBezTo>
                  <a:cubicBezTo>
                    <a:pt x="167665" y="2847352"/>
                    <a:pt x="174828" y="2825165"/>
                    <a:pt x="197434" y="2806204"/>
                  </a:cubicBezTo>
                  <a:cubicBezTo>
                    <a:pt x="415480" y="2623311"/>
                    <a:pt x="604392" y="2411056"/>
                    <a:pt x="801484" y="2207044"/>
                  </a:cubicBezTo>
                  <a:cubicBezTo>
                    <a:pt x="808570" y="2199703"/>
                    <a:pt x="814704" y="2191448"/>
                    <a:pt x="821029" y="2183904"/>
                  </a:cubicBezTo>
                  <a:cubicBezTo>
                    <a:pt x="818895" y="2180793"/>
                    <a:pt x="817765" y="2177567"/>
                    <a:pt x="816483" y="2177516"/>
                  </a:cubicBezTo>
                  <a:cubicBezTo>
                    <a:pt x="737146" y="2173795"/>
                    <a:pt x="657783" y="2170201"/>
                    <a:pt x="578421" y="2167153"/>
                  </a:cubicBezTo>
                  <a:cubicBezTo>
                    <a:pt x="572465" y="2166924"/>
                    <a:pt x="565022" y="2169286"/>
                    <a:pt x="560514" y="2173084"/>
                  </a:cubicBezTo>
                  <a:cubicBezTo>
                    <a:pt x="509600" y="2216023"/>
                    <a:pt x="478167" y="2211247"/>
                    <a:pt x="440728" y="2155977"/>
                  </a:cubicBezTo>
                  <a:cubicBezTo>
                    <a:pt x="435419" y="2148154"/>
                    <a:pt x="423557" y="2140178"/>
                    <a:pt x="414654" y="2140102"/>
                  </a:cubicBezTo>
                  <a:cubicBezTo>
                    <a:pt x="324116" y="2139276"/>
                    <a:pt x="233552" y="2140140"/>
                    <a:pt x="143001" y="2140407"/>
                  </a:cubicBezTo>
                  <a:cubicBezTo>
                    <a:pt x="97282" y="2140546"/>
                    <a:pt x="51562" y="2140432"/>
                    <a:pt x="5841" y="2140432"/>
                  </a:cubicBezTo>
                  <a:cubicBezTo>
                    <a:pt x="3898" y="2137638"/>
                    <a:pt x="1943" y="2134844"/>
                    <a:pt x="0" y="2132050"/>
                  </a:cubicBezTo>
                  <a:cubicBezTo>
                    <a:pt x="7594" y="2126170"/>
                    <a:pt x="15087" y="2115311"/>
                    <a:pt x="22783" y="2115172"/>
                  </a:cubicBezTo>
                  <a:cubicBezTo>
                    <a:pt x="123990" y="2113267"/>
                    <a:pt x="225221" y="2112556"/>
                    <a:pt x="326453" y="2112276"/>
                  </a:cubicBezTo>
                  <a:cubicBezTo>
                    <a:pt x="361022" y="2112175"/>
                    <a:pt x="395604" y="2115057"/>
                    <a:pt x="430148" y="2114397"/>
                  </a:cubicBezTo>
                  <a:cubicBezTo>
                    <a:pt x="438480" y="2114245"/>
                    <a:pt x="448741" y="2107209"/>
                    <a:pt x="454558" y="2100325"/>
                  </a:cubicBezTo>
                  <a:cubicBezTo>
                    <a:pt x="486702" y="2062264"/>
                    <a:pt x="510527" y="2059330"/>
                    <a:pt x="547865" y="2089302"/>
                  </a:cubicBezTo>
                  <a:cubicBezTo>
                    <a:pt x="554393" y="2094534"/>
                    <a:pt x="563994" y="2099386"/>
                    <a:pt x="571855" y="2098929"/>
                  </a:cubicBezTo>
                  <a:cubicBezTo>
                    <a:pt x="606259" y="2096909"/>
                    <a:pt x="640854" y="2094725"/>
                    <a:pt x="674839" y="2089238"/>
                  </a:cubicBezTo>
                  <a:cubicBezTo>
                    <a:pt x="761136" y="2075306"/>
                    <a:pt x="846950" y="2058314"/>
                    <a:pt x="933348" y="2045068"/>
                  </a:cubicBezTo>
                  <a:cubicBezTo>
                    <a:pt x="978598" y="2038134"/>
                    <a:pt x="987717" y="2027199"/>
                    <a:pt x="974242" y="1982495"/>
                  </a:cubicBezTo>
                  <a:cubicBezTo>
                    <a:pt x="972248" y="1975891"/>
                    <a:pt x="969632" y="1969084"/>
                    <a:pt x="969606" y="1962365"/>
                  </a:cubicBezTo>
                  <a:cubicBezTo>
                    <a:pt x="969530" y="1934679"/>
                    <a:pt x="951141" y="1897773"/>
                    <a:pt x="981494" y="1882508"/>
                  </a:cubicBezTo>
                  <a:cubicBezTo>
                    <a:pt x="1015949" y="1865185"/>
                    <a:pt x="1057109" y="1853564"/>
                    <a:pt x="1096467" y="1880615"/>
                  </a:cubicBezTo>
                  <a:cubicBezTo>
                    <a:pt x="1103502" y="1885441"/>
                    <a:pt x="1121371" y="1884895"/>
                    <a:pt x="1127366" y="1879384"/>
                  </a:cubicBezTo>
                  <a:cubicBezTo>
                    <a:pt x="1313992" y="1707603"/>
                    <a:pt x="1499781" y="1534896"/>
                    <a:pt x="1685658" y="1362290"/>
                  </a:cubicBezTo>
                  <a:cubicBezTo>
                    <a:pt x="1686458" y="1361541"/>
                    <a:pt x="1686763" y="1360284"/>
                    <a:pt x="1687461" y="1358950"/>
                  </a:cubicBezTo>
                  <a:cubicBezTo>
                    <a:pt x="1687461" y="1357096"/>
                    <a:pt x="1687982" y="1354785"/>
                    <a:pt x="1687398" y="1352791"/>
                  </a:cubicBezTo>
                  <a:cubicBezTo>
                    <a:pt x="1668513" y="1289291"/>
                    <a:pt x="1626908" y="1282344"/>
                    <a:pt x="1564373" y="1286090"/>
                  </a:cubicBezTo>
                  <a:cubicBezTo>
                    <a:pt x="1395285" y="1296200"/>
                    <a:pt x="1225143" y="1289570"/>
                    <a:pt x="1056208" y="1301102"/>
                  </a:cubicBezTo>
                  <a:cubicBezTo>
                    <a:pt x="984224" y="1306004"/>
                    <a:pt x="948143" y="1281734"/>
                    <a:pt x="918959" y="1223111"/>
                  </a:cubicBezTo>
                  <a:cubicBezTo>
                    <a:pt x="894435" y="1173873"/>
                    <a:pt x="863371" y="1127886"/>
                    <a:pt x="832675" y="1076223"/>
                  </a:cubicBezTo>
                  <a:cubicBezTo>
                    <a:pt x="855408" y="1073023"/>
                    <a:pt x="874115" y="1068870"/>
                    <a:pt x="892987" y="1067981"/>
                  </a:cubicBezTo>
                  <a:cubicBezTo>
                    <a:pt x="1020698" y="1061986"/>
                    <a:pt x="1148486" y="1057516"/>
                    <a:pt x="1276159" y="1050810"/>
                  </a:cubicBezTo>
                  <a:cubicBezTo>
                    <a:pt x="1345095" y="1047178"/>
                    <a:pt x="1413852" y="1040218"/>
                    <a:pt x="1482661" y="1034491"/>
                  </a:cubicBezTo>
                  <a:cubicBezTo>
                    <a:pt x="1507147" y="1032446"/>
                    <a:pt x="1520570" y="1021232"/>
                    <a:pt x="1536484" y="998689"/>
                  </a:cubicBezTo>
                  <a:cubicBezTo>
                    <a:pt x="1569935" y="951280"/>
                    <a:pt x="1612506" y="909281"/>
                    <a:pt x="1655902" y="870115"/>
                  </a:cubicBezTo>
                  <a:cubicBezTo>
                    <a:pt x="1749145" y="785952"/>
                    <a:pt x="1845856" y="705611"/>
                    <a:pt x="1939963" y="622363"/>
                  </a:cubicBezTo>
                  <a:cubicBezTo>
                    <a:pt x="1975281" y="591121"/>
                    <a:pt x="2010397" y="558596"/>
                    <a:pt x="2039569" y="521855"/>
                  </a:cubicBezTo>
                  <a:cubicBezTo>
                    <a:pt x="2054987" y="502437"/>
                    <a:pt x="2057755" y="472833"/>
                    <a:pt x="2065680" y="447649"/>
                  </a:cubicBezTo>
                  <a:cubicBezTo>
                    <a:pt x="2090458" y="368960"/>
                    <a:pt x="2114638" y="360908"/>
                    <a:pt x="2180678" y="409676"/>
                  </a:cubicBezTo>
                  <a:cubicBezTo>
                    <a:pt x="2245982" y="457898"/>
                    <a:pt x="2254465" y="482866"/>
                    <a:pt x="2227148" y="559257"/>
                  </a:cubicBezTo>
                  <a:cubicBezTo>
                    <a:pt x="2212441" y="600392"/>
                    <a:pt x="2196490" y="641324"/>
                    <a:pt x="2177478" y="680592"/>
                  </a:cubicBezTo>
                  <a:cubicBezTo>
                    <a:pt x="2162200" y="712114"/>
                    <a:pt x="2143683" y="714298"/>
                    <a:pt x="2117216" y="690994"/>
                  </a:cubicBezTo>
                  <a:cubicBezTo>
                    <a:pt x="2096820" y="673023"/>
                    <a:pt x="2078342" y="652894"/>
                    <a:pt x="2059012" y="633717"/>
                  </a:cubicBezTo>
                  <a:cubicBezTo>
                    <a:pt x="2056536" y="635126"/>
                    <a:pt x="2054059" y="636523"/>
                    <a:pt x="2051583" y="637933"/>
                  </a:cubicBezTo>
                  <a:close/>
                  <a:moveTo>
                    <a:pt x="5112943" y="208648"/>
                  </a:moveTo>
                  <a:cubicBezTo>
                    <a:pt x="5142293" y="221487"/>
                    <a:pt x="5166728" y="234429"/>
                    <a:pt x="5192636" y="242862"/>
                  </a:cubicBezTo>
                  <a:cubicBezTo>
                    <a:pt x="5219700" y="251675"/>
                    <a:pt x="5243068" y="240995"/>
                    <a:pt x="5248440" y="212636"/>
                  </a:cubicBezTo>
                  <a:cubicBezTo>
                    <a:pt x="5260657" y="148208"/>
                    <a:pt x="5238711" y="89915"/>
                    <a:pt x="5214581" y="32740"/>
                  </a:cubicBezTo>
                  <a:cubicBezTo>
                    <a:pt x="5210124" y="31851"/>
                    <a:pt x="5205666" y="30962"/>
                    <a:pt x="5201221" y="30073"/>
                  </a:cubicBezTo>
                  <a:cubicBezTo>
                    <a:pt x="5172608" y="87934"/>
                    <a:pt x="5144008" y="145796"/>
                    <a:pt x="5112943" y="208648"/>
                  </a:cubicBezTo>
                  <a:close/>
                  <a:moveTo>
                    <a:pt x="3917657" y="694842"/>
                  </a:moveTo>
                  <a:cubicBezTo>
                    <a:pt x="3938562" y="690752"/>
                    <a:pt x="3958018" y="686727"/>
                    <a:pt x="3949750" y="662254"/>
                  </a:cubicBezTo>
                  <a:cubicBezTo>
                    <a:pt x="3930256" y="604558"/>
                    <a:pt x="3909199" y="547357"/>
                    <a:pt x="3887558" y="490423"/>
                  </a:cubicBezTo>
                  <a:cubicBezTo>
                    <a:pt x="3884904" y="483450"/>
                    <a:pt x="3874554" y="474675"/>
                    <a:pt x="3868305" y="475081"/>
                  </a:cubicBezTo>
                  <a:cubicBezTo>
                    <a:pt x="3861384" y="475526"/>
                    <a:pt x="3853853" y="484682"/>
                    <a:pt x="3848887" y="491667"/>
                  </a:cubicBezTo>
                  <a:cubicBezTo>
                    <a:pt x="3844404" y="497992"/>
                    <a:pt x="3841394" y="506336"/>
                    <a:pt x="3840581" y="514083"/>
                  </a:cubicBezTo>
                  <a:cubicBezTo>
                    <a:pt x="3836517" y="552551"/>
                    <a:pt x="3809098" y="585774"/>
                    <a:pt x="3815270" y="626198"/>
                  </a:cubicBezTo>
                  <a:cubicBezTo>
                    <a:pt x="3816311" y="633018"/>
                    <a:pt x="3820579" y="641057"/>
                    <a:pt x="3825938" y="645185"/>
                  </a:cubicBezTo>
                  <a:cubicBezTo>
                    <a:pt x="3841622" y="657250"/>
                    <a:pt x="3857955" y="668832"/>
                    <a:pt x="3875303" y="678268"/>
                  </a:cubicBezTo>
                  <a:cubicBezTo>
                    <a:pt x="3889235" y="685850"/>
                    <a:pt x="3905021" y="690041"/>
                    <a:pt x="3917657" y="694842"/>
                  </a:cubicBezTo>
                  <a:close/>
                  <a:moveTo>
                    <a:pt x="2151202" y="656691"/>
                  </a:moveTo>
                  <a:cubicBezTo>
                    <a:pt x="2170620" y="613371"/>
                    <a:pt x="2191346" y="572249"/>
                    <a:pt x="2207069" y="529285"/>
                  </a:cubicBezTo>
                  <a:cubicBezTo>
                    <a:pt x="2212606" y="514146"/>
                    <a:pt x="2212771" y="487121"/>
                    <a:pt x="2203399" y="478447"/>
                  </a:cubicBezTo>
                  <a:cubicBezTo>
                    <a:pt x="2181707" y="458368"/>
                    <a:pt x="2152700" y="446176"/>
                    <a:pt x="2121966" y="428028"/>
                  </a:cubicBezTo>
                  <a:cubicBezTo>
                    <a:pt x="2111044" y="461352"/>
                    <a:pt x="2106167" y="489330"/>
                    <a:pt x="2093290" y="512965"/>
                  </a:cubicBezTo>
                  <a:cubicBezTo>
                    <a:pt x="2057349" y="578942"/>
                    <a:pt x="2095550" y="616800"/>
                    <a:pt x="2141562" y="653122"/>
                  </a:cubicBezTo>
                  <a:cubicBezTo>
                    <a:pt x="2142426" y="653808"/>
                    <a:pt x="2143696" y="653961"/>
                    <a:pt x="2151202" y="656691"/>
                  </a:cubicBezTo>
                  <a:close/>
                  <a:moveTo>
                    <a:pt x="5433187" y="1096517"/>
                  </a:moveTo>
                  <a:cubicBezTo>
                    <a:pt x="5434202" y="1093292"/>
                    <a:pt x="5435206" y="1090066"/>
                    <a:pt x="5436209" y="1086840"/>
                  </a:cubicBezTo>
                  <a:cubicBezTo>
                    <a:pt x="5340134" y="1010462"/>
                    <a:pt x="5244071" y="934072"/>
                    <a:pt x="5140693" y="851890"/>
                  </a:cubicBezTo>
                  <a:cubicBezTo>
                    <a:pt x="5147208" y="933602"/>
                    <a:pt x="5151818" y="1002474"/>
                    <a:pt x="5159324" y="1071041"/>
                  </a:cubicBezTo>
                  <a:cubicBezTo>
                    <a:pt x="5160200" y="1079068"/>
                    <a:pt x="5176621" y="1090879"/>
                    <a:pt x="5186451" y="1091514"/>
                  </a:cubicBezTo>
                  <a:cubicBezTo>
                    <a:pt x="5238153" y="1094854"/>
                    <a:pt x="5290058" y="1095425"/>
                    <a:pt x="5341899" y="1096403"/>
                  </a:cubicBezTo>
                  <a:cubicBezTo>
                    <a:pt x="5372315" y="1096987"/>
                    <a:pt x="5402757" y="1096517"/>
                    <a:pt x="5433187" y="1096517"/>
                  </a:cubicBezTo>
                  <a:close/>
                  <a:moveTo>
                    <a:pt x="2030602" y="588479"/>
                  </a:moveTo>
                  <a:cubicBezTo>
                    <a:pt x="1867649" y="731900"/>
                    <a:pt x="1694751" y="856233"/>
                    <a:pt x="1545666" y="1020343"/>
                  </a:cubicBezTo>
                  <a:cubicBezTo>
                    <a:pt x="1571409" y="1026096"/>
                    <a:pt x="1584464" y="1029017"/>
                    <a:pt x="1607705" y="1034211"/>
                  </a:cubicBezTo>
                  <a:cubicBezTo>
                    <a:pt x="1588642" y="1042911"/>
                    <a:pt x="1579930" y="1046886"/>
                    <a:pt x="1570278" y="1051293"/>
                  </a:cubicBezTo>
                  <a:cubicBezTo>
                    <a:pt x="1616875" y="1147343"/>
                    <a:pt x="1662582" y="1241577"/>
                    <a:pt x="1708315" y="1335824"/>
                  </a:cubicBezTo>
                  <a:cubicBezTo>
                    <a:pt x="1739849" y="1319758"/>
                    <a:pt x="1771878" y="1314716"/>
                    <a:pt x="1762112" y="1273594"/>
                  </a:cubicBezTo>
                  <a:cubicBezTo>
                    <a:pt x="1746491" y="1207731"/>
                    <a:pt x="1738756" y="1139316"/>
                    <a:pt x="1716557" y="1075880"/>
                  </a:cubicBezTo>
                  <a:cubicBezTo>
                    <a:pt x="1695907" y="1016914"/>
                    <a:pt x="1718500" y="984872"/>
                    <a:pt x="1759877" y="949604"/>
                  </a:cubicBezTo>
                  <a:cubicBezTo>
                    <a:pt x="1828965" y="890689"/>
                    <a:pt x="1894865" y="827938"/>
                    <a:pt x="1960460" y="765086"/>
                  </a:cubicBezTo>
                  <a:cubicBezTo>
                    <a:pt x="1982025" y="744435"/>
                    <a:pt x="2000630" y="730719"/>
                    <a:pt x="2028786" y="760323"/>
                  </a:cubicBezTo>
                  <a:cubicBezTo>
                    <a:pt x="2032317" y="701116"/>
                    <a:pt x="2058669" y="648423"/>
                    <a:pt x="2030602" y="588479"/>
                  </a:cubicBezTo>
                  <a:close/>
                  <a:moveTo>
                    <a:pt x="5182679" y="476084"/>
                  </a:moveTo>
                  <a:cubicBezTo>
                    <a:pt x="5181752" y="540461"/>
                    <a:pt x="5172773" y="603288"/>
                    <a:pt x="5227269" y="643483"/>
                  </a:cubicBezTo>
                  <a:cubicBezTo>
                    <a:pt x="5285587" y="637552"/>
                    <a:pt x="5341175" y="631482"/>
                    <a:pt x="5396852" y="626376"/>
                  </a:cubicBezTo>
                  <a:cubicBezTo>
                    <a:pt x="5443740" y="622071"/>
                    <a:pt x="5490870" y="620140"/>
                    <a:pt x="5537644" y="614933"/>
                  </a:cubicBezTo>
                  <a:cubicBezTo>
                    <a:pt x="5629732" y="604685"/>
                    <a:pt x="5721565" y="592239"/>
                    <a:pt x="5813640" y="582002"/>
                  </a:cubicBezTo>
                  <a:cubicBezTo>
                    <a:pt x="5860376" y="576821"/>
                    <a:pt x="5909843" y="582269"/>
                    <a:pt x="5953709" y="568744"/>
                  </a:cubicBezTo>
                  <a:cubicBezTo>
                    <a:pt x="6002121" y="553808"/>
                    <a:pt x="6038088" y="562381"/>
                    <a:pt x="6073622" y="592912"/>
                  </a:cubicBezTo>
                  <a:cubicBezTo>
                    <a:pt x="6079705" y="598144"/>
                    <a:pt x="6086373" y="602881"/>
                    <a:pt x="6093307" y="606932"/>
                  </a:cubicBezTo>
                  <a:cubicBezTo>
                    <a:pt x="6113830" y="618934"/>
                    <a:pt x="6130899" y="618007"/>
                    <a:pt x="6138316" y="591858"/>
                  </a:cubicBezTo>
                  <a:cubicBezTo>
                    <a:pt x="6145555" y="566318"/>
                    <a:pt x="6151613" y="540435"/>
                    <a:pt x="6158331" y="514134"/>
                  </a:cubicBezTo>
                  <a:cubicBezTo>
                    <a:pt x="5831255" y="505193"/>
                    <a:pt x="5509717" y="462648"/>
                    <a:pt x="5182679" y="476084"/>
                  </a:cubicBezTo>
                  <a:close/>
                  <a:moveTo>
                    <a:pt x="2154288" y="1243241"/>
                  </a:moveTo>
                  <a:cubicBezTo>
                    <a:pt x="2083180" y="1092911"/>
                    <a:pt x="2034298" y="943508"/>
                    <a:pt x="2029536" y="786320"/>
                  </a:cubicBezTo>
                  <a:cubicBezTo>
                    <a:pt x="2011362" y="794778"/>
                    <a:pt x="1990547" y="799541"/>
                    <a:pt x="1976361" y="811898"/>
                  </a:cubicBezTo>
                  <a:cubicBezTo>
                    <a:pt x="1905203" y="873874"/>
                    <a:pt x="1835937" y="938021"/>
                    <a:pt x="1765617" y="1000975"/>
                  </a:cubicBezTo>
                  <a:cubicBezTo>
                    <a:pt x="1750288" y="1014691"/>
                    <a:pt x="1746148" y="1028014"/>
                    <a:pt x="1751596" y="1049388"/>
                  </a:cubicBezTo>
                  <a:cubicBezTo>
                    <a:pt x="1764639" y="1100493"/>
                    <a:pt x="1774926" y="1152436"/>
                    <a:pt x="1783486" y="1204493"/>
                  </a:cubicBezTo>
                  <a:cubicBezTo>
                    <a:pt x="1790331" y="1246200"/>
                    <a:pt x="1795906" y="1253337"/>
                    <a:pt x="1838477" y="1251978"/>
                  </a:cubicBezTo>
                  <a:cubicBezTo>
                    <a:pt x="1922462" y="1249286"/>
                    <a:pt x="2006422" y="1246060"/>
                    <a:pt x="2090407" y="1243329"/>
                  </a:cubicBezTo>
                  <a:cubicBezTo>
                    <a:pt x="2109533" y="1242707"/>
                    <a:pt x="2128697" y="1243241"/>
                    <a:pt x="2154288" y="1243241"/>
                  </a:cubicBezTo>
                  <a:close/>
                  <a:moveTo>
                    <a:pt x="3752329" y="1247203"/>
                  </a:moveTo>
                  <a:cubicBezTo>
                    <a:pt x="3701668" y="1194295"/>
                    <a:pt x="3646728" y="1137424"/>
                    <a:pt x="3592398" y="1079982"/>
                  </a:cubicBezTo>
                  <a:cubicBezTo>
                    <a:pt x="3562032" y="1047864"/>
                    <a:pt x="3564394" y="1033310"/>
                    <a:pt x="3598303" y="1003300"/>
                  </a:cubicBezTo>
                  <a:cubicBezTo>
                    <a:pt x="3649116" y="958303"/>
                    <a:pt x="3698849" y="912101"/>
                    <a:pt x="3749040" y="866394"/>
                  </a:cubicBezTo>
                  <a:cubicBezTo>
                    <a:pt x="3754996" y="860971"/>
                    <a:pt x="3760520" y="851598"/>
                    <a:pt x="3766946" y="850963"/>
                  </a:cubicBezTo>
                  <a:cubicBezTo>
                    <a:pt x="3777348" y="849909"/>
                    <a:pt x="3788333" y="854582"/>
                    <a:pt x="3799077" y="856830"/>
                  </a:cubicBezTo>
                  <a:cubicBezTo>
                    <a:pt x="3796030" y="867663"/>
                    <a:pt x="3795064" y="879792"/>
                    <a:pt x="3789311" y="888923"/>
                  </a:cubicBezTo>
                  <a:cubicBezTo>
                    <a:pt x="3784193" y="897051"/>
                    <a:pt x="3773436" y="901458"/>
                    <a:pt x="3765765" y="908176"/>
                  </a:cubicBezTo>
                  <a:cubicBezTo>
                    <a:pt x="3719957" y="948372"/>
                    <a:pt x="3674249" y="988669"/>
                    <a:pt x="3628732" y="1029195"/>
                  </a:cubicBezTo>
                  <a:cubicBezTo>
                    <a:pt x="3623157" y="1034160"/>
                    <a:pt x="3618941" y="1040650"/>
                    <a:pt x="3616477" y="1043597"/>
                  </a:cubicBezTo>
                  <a:cubicBezTo>
                    <a:pt x="3653231" y="1088923"/>
                    <a:pt x="3687686" y="1131912"/>
                    <a:pt x="3722903" y="1174267"/>
                  </a:cubicBezTo>
                  <a:cubicBezTo>
                    <a:pt x="3728262" y="1180706"/>
                    <a:pt x="3737254" y="1188529"/>
                    <a:pt x="3744417" y="1188377"/>
                  </a:cubicBezTo>
                  <a:cubicBezTo>
                    <a:pt x="3821010" y="1186764"/>
                    <a:pt x="3897566" y="1183665"/>
                    <a:pt x="3980802" y="1180744"/>
                  </a:cubicBezTo>
                  <a:cubicBezTo>
                    <a:pt x="3945382" y="1131874"/>
                    <a:pt x="3938727" y="1072362"/>
                    <a:pt x="3892702" y="1046619"/>
                  </a:cubicBezTo>
                  <a:cubicBezTo>
                    <a:pt x="3888740" y="1026134"/>
                    <a:pt x="3887609" y="1010208"/>
                    <a:pt x="3882504" y="995679"/>
                  </a:cubicBezTo>
                  <a:cubicBezTo>
                    <a:pt x="3863060" y="940346"/>
                    <a:pt x="3840721" y="885990"/>
                    <a:pt x="3822763" y="830211"/>
                  </a:cubicBezTo>
                  <a:cubicBezTo>
                    <a:pt x="3813581" y="801662"/>
                    <a:pt x="3801211" y="770712"/>
                    <a:pt x="3825608" y="741578"/>
                  </a:cubicBezTo>
                  <a:cubicBezTo>
                    <a:pt x="3828605" y="738009"/>
                    <a:pt x="3827106" y="727011"/>
                    <a:pt x="3823716" y="722375"/>
                  </a:cubicBezTo>
                  <a:cubicBezTo>
                    <a:pt x="3807002" y="699503"/>
                    <a:pt x="3788943" y="677621"/>
                    <a:pt x="3770464" y="654278"/>
                  </a:cubicBezTo>
                  <a:cubicBezTo>
                    <a:pt x="3766235" y="658837"/>
                    <a:pt x="3761524" y="663727"/>
                    <a:pt x="3757028" y="668794"/>
                  </a:cubicBezTo>
                  <a:cubicBezTo>
                    <a:pt x="3694417" y="739228"/>
                    <a:pt x="3632390" y="810209"/>
                    <a:pt x="3569042" y="879970"/>
                  </a:cubicBezTo>
                  <a:cubicBezTo>
                    <a:pt x="3525685" y="927722"/>
                    <a:pt x="3478491" y="972096"/>
                    <a:pt x="3436645" y="1021092"/>
                  </a:cubicBezTo>
                  <a:cubicBezTo>
                    <a:pt x="3393224" y="1071930"/>
                    <a:pt x="3394163" y="1084757"/>
                    <a:pt x="3447783" y="1125613"/>
                  </a:cubicBezTo>
                  <a:cubicBezTo>
                    <a:pt x="3485299" y="1154188"/>
                    <a:pt x="3528961" y="1174648"/>
                    <a:pt x="3569665" y="1199083"/>
                  </a:cubicBezTo>
                  <a:cubicBezTo>
                    <a:pt x="3578466" y="1204366"/>
                    <a:pt x="3587940" y="1209840"/>
                    <a:pt x="3594417" y="1217510"/>
                  </a:cubicBezTo>
                  <a:cubicBezTo>
                    <a:pt x="3636365" y="1267117"/>
                    <a:pt x="3695230" y="1289596"/>
                    <a:pt x="3751897" y="1314640"/>
                  </a:cubicBezTo>
                  <a:cubicBezTo>
                    <a:pt x="3772319" y="1323657"/>
                    <a:pt x="3787774" y="1311833"/>
                    <a:pt x="3788143" y="1287386"/>
                  </a:cubicBezTo>
                  <a:cubicBezTo>
                    <a:pt x="3788460" y="1265910"/>
                    <a:pt x="3788206" y="1244434"/>
                    <a:pt x="3788206" y="1222959"/>
                  </a:cubicBezTo>
                  <a:cubicBezTo>
                    <a:pt x="3784968" y="1221003"/>
                    <a:pt x="3781717" y="1219047"/>
                    <a:pt x="3778478" y="1217091"/>
                  </a:cubicBezTo>
                  <a:cubicBezTo>
                    <a:pt x="3771493" y="1225130"/>
                    <a:pt x="3764508" y="1233182"/>
                    <a:pt x="3752329" y="1247203"/>
                  </a:cubicBezTo>
                  <a:close/>
                  <a:moveTo>
                    <a:pt x="2534602" y="1066355"/>
                  </a:moveTo>
                  <a:cubicBezTo>
                    <a:pt x="2546565" y="1084287"/>
                    <a:pt x="2556332" y="1099616"/>
                    <a:pt x="2566771" y="1114463"/>
                  </a:cubicBezTo>
                  <a:cubicBezTo>
                    <a:pt x="2602141" y="1164780"/>
                    <a:pt x="2636621" y="1215771"/>
                    <a:pt x="2673654" y="1264831"/>
                  </a:cubicBezTo>
                  <a:cubicBezTo>
                    <a:pt x="2697848" y="1296873"/>
                    <a:pt x="2725089" y="1326756"/>
                    <a:pt x="2752851" y="1355826"/>
                  </a:cubicBezTo>
                  <a:cubicBezTo>
                    <a:pt x="2758427" y="1361668"/>
                    <a:pt x="2774099" y="1363268"/>
                    <a:pt x="2782125" y="1359839"/>
                  </a:cubicBezTo>
                  <a:cubicBezTo>
                    <a:pt x="2789809" y="1356550"/>
                    <a:pt x="2797822" y="1344358"/>
                    <a:pt x="2798216" y="1335735"/>
                  </a:cubicBezTo>
                  <a:cubicBezTo>
                    <a:pt x="2799029" y="1317777"/>
                    <a:pt x="2798495" y="1298219"/>
                    <a:pt x="2792183" y="1281747"/>
                  </a:cubicBezTo>
                  <a:cubicBezTo>
                    <a:pt x="2769133" y="1221536"/>
                    <a:pt x="2744546" y="1161859"/>
                    <a:pt x="2718473" y="1102880"/>
                  </a:cubicBezTo>
                  <a:cubicBezTo>
                    <a:pt x="2696921" y="1054138"/>
                    <a:pt x="2697594" y="1012024"/>
                    <a:pt x="2735681" y="969556"/>
                  </a:cubicBezTo>
                  <a:cubicBezTo>
                    <a:pt x="2791028" y="907846"/>
                    <a:pt x="2841536" y="841806"/>
                    <a:pt x="2895549" y="778852"/>
                  </a:cubicBezTo>
                  <a:cubicBezTo>
                    <a:pt x="2904007" y="768997"/>
                    <a:pt x="2919666" y="763447"/>
                    <a:pt x="2932976" y="760729"/>
                  </a:cubicBezTo>
                  <a:cubicBezTo>
                    <a:pt x="2936963" y="759917"/>
                    <a:pt x="2950260" y="776719"/>
                    <a:pt x="2948876" y="783272"/>
                  </a:cubicBezTo>
                  <a:cubicBezTo>
                    <a:pt x="2945853" y="797648"/>
                    <a:pt x="2937687" y="811758"/>
                    <a:pt x="2928670" y="823760"/>
                  </a:cubicBezTo>
                  <a:cubicBezTo>
                    <a:pt x="2923146" y="831113"/>
                    <a:pt x="2910268" y="832650"/>
                    <a:pt x="2903918" y="839711"/>
                  </a:cubicBezTo>
                  <a:cubicBezTo>
                    <a:pt x="2859976" y="888542"/>
                    <a:pt x="2817609" y="938809"/>
                    <a:pt x="2773248" y="987247"/>
                  </a:cubicBezTo>
                  <a:cubicBezTo>
                    <a:pt x="2745968" y="1017028"/>
                    <a:pt x="2736367" y="1046937"/>
                    <a:pt x="2752166" y="1086777"/>
                  </a:cubicBezTo>
                  <a:cubicBezTo>
                    <a:pt x="2765666" y="1120787"/>
                    <a:pt x="2772575" y="1157516"/>
                    <a:pt x="2781084" y="1193355"/>
                  </a:cubicBezTo>
                  <a:cubicBezTo>
                    <a:pt x="2785833" y="1213319"/>
                    <a:pt x="2795498" y="1221320"/>
                    <a:pt x="2816910" y="1220228"/>
                  </a:cubicBezTo>
                  <a:cubicBezTo>
                    <a:pt x="2885935" y="1216672"/>
                    <a:pt x="2955048" y="1214589"/>
                    <a:pt x="3024149" y="1212684"/>
                  </a:cubicBezTo>
                  <a:cubicBezTo>
                    <a:pt x="3056940" y="1211770"/>
                    <a:pt x="3089770" y="1212519"/>
                    <a:pt x="3131058" y="1212519"/>
                  </a:cubicBezTo>
                  <a:cubicBezTo>
                    <a:pt x="3105302" y="1166939"/>
                    <a:pt x="3084753" y="1132433"/>
                    <a:pt x="3065970" y="1097013"/>
                  </a:cubicBezTo>
                  <a:cubicBezTo>
                    <a:pt x="3014662" y="1000239"/>
                    <a:pt x="2977781" y="898969"/>
                    <a:pt x="2977515" y="787793"/>
                  </a:cubicBezTo>
                  <a:cubicBezTo>
                    <a:pt x="2977476" y="772706"/>
                    <a:pt x="2987332" y="757605"/>
                    <a:pt x="2992475" y="742467"/>
                  </a:cubicBezTo>
                  <a:cubicBezTo>
                    <a:pt x="2999168" y="722807"/>
                    <a:pt x="3015373" y="700049"/>
                    <a:pt x="3010306" y="684060"/>
                  </a:cubicBezTo>
                  <a:cubicBezTo>
                    <a:pt x="3000667" y="653643"/>
                    <a:pt x="2978848" y="627087"/>
                    <a:pt x="2961995" y="598779"/>
                  </a:cubicBezTo>
                  <a:cubicBezTo>
                    <a:pt x="2892894" y="647801"/>
                    <a:pt x="2848444" y="714057"/>
                    <a:pt x="2806661" y="783907"/>
                  </a:cubicBezTo>
                  <a:cubicBezTo>
                    <a:pt x="2808236" y="772477"/>
                    <a:pt x="2809824" y="761047"/>
                    <a:pt x="2812415" y="742353"/>
                  </a:cubicBezTo>
                  <a:cubicBezTo>
                    <a:pt x="2778467" y="772007"/>
                    <a:pt x="2748775" y="795616"/>
                    <a:pt x="2721800" y="822007"/>
                  </a:cubicBezTo>
                  <a:cubicBezTo>
                    <a:pt x="2661856" y="880656"/>
                    <a:pt x="2602826" y="940269"/>
                    <a:pt x="2544584" y="1000607"/>
                  </a:cubicBezTo>
                  <a:cubicBezTo>
                    <a:pt x="2535643" y="1009878"/>
                    <a:pt x="2532862" y="1025105"/>
                    <a:pt x="2526906" y="1038313"/>
                  </a:cubicBezTo>
                  <a:cubicBezTo>
                    <a:pt x="2543467" y="1043152"/>
                    <a:pt x="2553576" y="1046124"/>
                    <a:pt x="2571330" y="1051318"/>
                  </a:cubicBezTo>
                  <a:cubicBezTo>
                    <a:pt x="2555875" y="1057643"/>
                    <a:pt x="2547988" y="1060869"/>
                    <a:pt x="2534602" y="1066355"/>
                  </a:cubicBezTo>
                  <a:close/>
                  <a:moveTo>
                    <a:pt x="2812478" y="1434503"/>
                  </a:moveTo>
                  <a:cubicBezTo>
                    <a:pt x="2809925" y="1431912"/>
                    <a:pt x="2807373" y="1429321"/>
                    <a:pt x="2804820" y="1426743"/>
                  </a:cubicBezTo>
                  <a:cubicBezTo>
                    <a:pt x="2734881" y="1582648"/>
                    <a:pt x="2664942" y="1738566"/>
                    <a:pt x="2594991" y="1894497"/>
                  </a:cubicBezTo>
                  <a:cubicBezTo>
                    <a:pt x="2761361" y="1968576"/>
                    <a:pt x="3169297" y="2008962"/>
                    <a:pt x="3262718" y="1961248"/>
                  </a:cubicBezTo>
                  <a:cubicBezTo>
                    <a:pt x="3256927" y="1951545"/>
                    <a:pt x="3251758" y="1941487"/>
                    <a:pt x="3245307" y="1932330"/>
                  </a:cubicBezTo>
                  <a:cubicBezTo>
                    <a:pt x="3224060" y="1902180"/>
                    <a:pt x="3201289" y="1873059"/>
                    <a:pt x="3181095" y="1842236"/>
                  </a:cubicBezTo>
                  <a:cubicBezTo>
                    <a:pt x="3159963" y="1809953"/>
                    <a:pt x="3172879" y="1784972"/>
                    <a:pt x="3210928" y="1783727"/>
                  </a:cubicBezTo>
                  <a:cubicBezTo>
                    <a:pt x="3230308" y="1783092"/>
                    <a:pt x="3250311" y="1784134"/>
                    <a:pt x="3269195" y="1788274"/>
                  </a:cubicBezTo>
                  <a:cubicBezTo>
                    <a:pt x="3385870" y="1813877"/>
                    <a:pt x="3502291" y="1840699"/>
                    <a:pt x="3618865" y="1866861"/>
                  </a:cubicBezTo>
                  <a:cubicBezTo>
                    <a:pt x="3650703" y="1873999"/>
                    <a:pt x="3682745" y="1880247"/>
                    <a:pt x="3716540" y="1887296"/>
                  </a:cubicBezTo>
                  <a:cubicBezTo>
                    <a:pt x="3737178" y="1698878"/>
                    <a:pt x="3757206" y="1516100"/>
                    <a:pt x="3776510" y="1339773"/>
                  </a:cubicBezTo>
                  <a:cubicBezTo>
                    <a:pt x="3708781" y="1307719"/>
                    <a:pt x="3646246" y="1276769"/>
                    <a:pt x="3582454" y="1248663"/>
                  </a:cubicBezTo>
                  <a:cubicBezTo>
                    <a:pt x="3559365" y="1238491"/>
                    <a:pt x="3533406" y="1230198"/>
                    <a:pt x="3508527" y="1229550"/>
                  </a:cubicBezTo>
                  <a:cubicBezTo>
                    <a:pt x="3401707" y="1226743"/>
                    <a:pt x="3294799" y="1226832"/>
                    <a:pt x="3187915" y="1226464"/>
                  </a:cubicBezTo>
                  <a:cubicBezTo>
                    <a:pt x="3161487" y="1226375"/>
                    <a:pt x="3134918" y="1227277"/>
                    <a:pt x="3108642" y="1229918"/>
                  </a:cubicBezTo>
                  <a:cubicBezTo>
                    <a:pt x="3074771" y="1233322"/>
                    <a:pt x="3041268" y="1241005"/>
                    <a:pt x="3007360" y="1243164"/>
                  </a:cubicBezTo>
                  <a:cubicBezTo>
                    <a:pt x="2939961" y="1247444"/>
                    <a:pt x="2872397" y="1249210"/>
                    <a:pt x="2801035" y="1252169"/>
                  </a:cubicBezTo>
                  <a:cubicBezTo>
                    <a:pt x="2807017" y="1270469"/>
                    <a:pt x="2811170" y="1283195"/>
                    <a:pt x="2812846" y="1288300"/>
                  </a:cubicBezTo>
                  <a:cubicBezTo>
                    <a:pt x="2832328" y="1293190"/>
                    <a:pt x="2850972" y="1292136"/>
                    <a:pt x="2857284" y="1300441"/>
                  </a:cubicBezTo>
                  <a:cubicBezTo>
                    <a:pt x="2884703" y="1336471"/>
                    <a:pt x="2884754" y="1390650"/>
                    <a:pt x="2856433" y="1423987"/>
                  </a:cubicBezTo>
                  <a:cubicBezTo>
                    <a:pt x="2848559" y="1433245"/>
                    <a:pt x="2827489" y="1431302"/>
                    <a:pt x="2812478" y="1434503"/>
                  </a:cubicBezTo>
                  <a:close/>
                  <a:moveTo>
                    <a:pt x="2440139" y="2048370"/>
                  </a:moveTo>
                  <a:cubicBezTo>
                    <a:pt x="2441486" y="2042883"/>
                    <a:pt x="2442832" y="2037397"/>
                    <a:pt x="2444191" y="2031898"/>
                  </a:cubicBezTo>
                  <a:cubicBezTo>
                    <a:pt x="2418880" y="2008758"/>
                    <a:pt x="2394000" y="1985124"/>
                    <a:pt x="2368143" y="1962619"/>
                  </a:cubicBezTo>
                  <a:cubicBezTo>
                    <a:pt x="2335110" y="1933879"/>
                    <a:pt x="2300198" y="1907184"/>
                    <a:pt x="2268474" y="1877098"/>
                  </a:cubicBezTo>
                  <a:cubicBezTo>
                    <a:pt x="2259622" y="1868703"/>
                    <a:pt x="2259177" y="1851456"/>
                    <a:pt x="2254872" y="1838274"/>
                  </a:cubicBezTo>
                  <a:cubicBezTo>
                    <a:pt x="2266340" y="1835365"/>
                    <a:pt x="2277668" y="1831339"/>
                    <a:pt x="2289314" y="1829993"/>
                  </a:cubicBezTo>
                  <a:cubicBezTo>
                    <a:pt x="2295690" y="1829257"/>
                    <a:pt x="2302560" y="1833143"/>
                    <a:pt x="2309253" y="1834756"/>
                  </a:cubicBezTo>
                  <a:cubicBezTo>
                    <a:pt x="2377478" y="1851139"/>
                    <a:pt x="2445867" y="1866849"/>
                    <a:pt x="2513838" y="1884184"/>
                  </a:cubicBezTo>
                  <a:cubicBezTo>
                    <a:pt x="2535605" y="1889734"/>
                    <a:pt x="2546642" y="1884197"/>
                    <a:pt x="2556167" y="1863496"/>
                  </a:cubicBezTo>
                  <a:cubicBezTo>
                    <a:pt x="2589872" y="1790204"/>
                    <a:pt x="2626004" y="1718030"/>
                    <a:pt x="2660383" y="1645043"/>
                  </a:cubicBezTo>
                  <a:cubicBezTo>
                    <a:pt x="2699956" y="1560995"/>
                    <a:pt x="2738653" y="1476514"/>
                    <a:pt x="2776029" y="1395907"/>
                  </a:cubicBezTo>
                  <a:cubicBezTo>
                    <a:pt x="2759887" y="1388071"/>
                    <a:pt x="2743339" y="1384388"/>
                    <a:pt x="2733154" y="1374292"/>
                  </a:cubicBezTo>
                  <a:cubicBezTo>
                    <a:pt x="2701315" y="1342771"/>
                    <a:pt x="2672829" y="1307871"/>
                    <a:pt x="2640977" y="1276350"/>
                  </a:cubicBezTo>
                  <a:cubicBezTo>
                    <a:pt x="2630957" y="1266431"/>
                    <a:pt x="2614333" y="1257249"/>
                    <a:pt x="2600960" y="1257541"/>
                  </a:cubicBezTo>
                  <a:cubicBezTo>
                    <a:pt x="2385631" y="1262316"/>
                    <a:pt x="2170341" y="1268564"/>
                    <a:pt x="1955063" y="1274787"/>
                  </a:cubicBezTo>
                  <a:cubicBezTo>
                    <a:pt x="1913623" y="1275994"/>
                    <a:pt x="1872056" y="1277073"/>
                    <a:pt x="1830908" y="1281493"/>
                  </a:cubicBezTo>
                  <a:cubicBezTo>
                    <a:pt x="1820773" y="1282573"/>
                    <a:pt x="1804301" y="1296200"/>
                    <a:pt x="1803933" y="1304632"/>
                  </a:cubicBezTo>
                  <a:cubicBezTo>
                    <a:pt x="1802041" y="1347012"/>
                    <a:pt x="1770646" y="1361973"/>
                    <a:pt x="1741424" y="1380134"/>
                  </a:cubicBezTo>
                  <a:cubicBezTo>
                    <a:pt x="1724050" y="1390929"/>
                    <a:pt x="1704898" y="1400187"/>
                    <a:pt x="1690484" y="1414183"/>
                  </a:cubicBezTo>
                  <a:cubicBezTo>
                    <a:pt x="1568081" y="1533055"/>
                    <a:pt x="1446136" y="1652384"/>
                    <a:pt x="1325079" y="1772627"/>
                  </a:cubicBezTo>
                  <a:cubicBezTo>
                    <a:pt x="1284516" y="1812912"/>
                    <a:pt x="1246949" y="1856206"/>
                    <a:pt x="1208011" y="1898129"/>
                  </a:cubicBezTo>
                  <a:cubicBezTo>
                    <a:pt x="1209827" y="1902028"/>
                    <a:pt x="1211656" y="1905927"/>
                    <a:pt x="1213472" y="1909813"/>
                  </a:cubicBezTo>
                  <a:cubicBezTo>
                    <a:pt x="1234211" y="1905368"/>
                    <a:pt x="1256449" y="1904263"/>
                    <a:pt x="1275397" y="1895805"/>
                  </a:cubicBezTo>
                  <a:cubicBezTo>
                    <a:pt x="1322196" y="1874875"/>
                    <a:pt x="1349946" y="1870659"/>
                    <a:pt x="1372831" y="1887410"/>
                  </a:cubicBezTo>
                  <a:cubicBezTo>
                    <a:pt x="1343126" y="1895043"/>
                    <a:pt x="1314068" y="1902523"/>
                    <a:pt x="1284998" y="1909991"/>
                  </a:cubicBezTo>
                  <a:cubicBezTo>
                    <a:pt x="1285163" y="1913356"/>
                    <a:pt x="1285316" y="1916709"/>
                    <a:pt x="1285481" y="1920062"/>
                  </a:cubicBezTo>
                  <a:cubicBezTo>
                    <a:pt x="1344421" y="1933676"/>
                    <a:pt x="1402930" y="1949729"/>
                    <a:pt x="1462404" y="1960422"/>
                  </a:cubicBezTo>
                  <a:cubicBezTo>
                    <a:pt x="1628432" y="1990280"/>
                    <a:pt x="1794230" y="2022792"/>
                    <a:pt x="1961362" y="2044788"/>
                  </a:cubicBezTo>
                  <a:cubicBezTo>
                    <a:pt x="2079586" y="2060359"/>
                    <a:pt x="2199779" y="2062657"/>
                    <a:pt x="2319248" y="2066328"/>
                  </a:cubicBezTo>
                  <a:cubicBezTo>
                    <a:pt x="2359317" y="2067559"/>
                    <a:pt x="2399830" y="2054758"/>
                    <a:pt x="2440139" y="2048370"/>
                  </a:cubicBezTo>
                  <a:close/>
                  <a:moveTo>
                    <a:pt x="4669434" y="2013534"/>
                  </a:moveTo>
                  <a:cubicBezTo>
                    <a:pt x="4657801" y="1982749"/>
                    <a:pt x="4664329" y="1961807"/>
                    <a:pt x="4696345" y="1953107"/>
                  </a:cubicBezTo>
                  <a:cubicBezTo>
                    <a:pt x="4701159" y="1951799"/>
                    <a:pt x="4705400" y="1946351"/>
                    <a:pt x="4708753" y="1941931"/>
                  </a:cubicBezTo>
                  <a:cubicBezTo>
                    <a:pt x="4739906" y="1900885"/>
                    <a:pt x="4782324" y="1893366"/>
                    <a:pt x="4829454" y="1902294"/>
                  </a:cubicBezTo>
                  <a:cubicBezTo>
                    <a:pt x="4859985" y="1908073"/>
                    <a:pt x="4889817" y="1918563"/>
                    <a:pt x="4920513" y="1921992"/>
                  </a:cubicBezTo>
                  <a:cubicBezTo>
                    <a:pt x="4935220" y="1923643"/>
                    <a:pt x="4956098" y="1918512"/>
                    <a:pt x="4965865" y="1908416"/>
                  </a:cubicBezTo>
                  <a:cubicBezTo>
                    <a:pt x="5039448" y="1832267"/>
                    <a:pt x="5111038" y="1754174"/>
                    <a:pt x="5183111" y="1676552"/>
                  </a:cubicBezTo>
                  <a:cubicBezTo>
                    <a:pt x="5219954" y="1636877"/>
                    <a:pt x="5253139" y="1593049"/>
                    <a:pt x="5293817" y="1557845"/>
                  </a:cubicBezTo>
                  <a:cubicBezTo>
                    <a:pt x="5417654" y="1450670"/>
                    <a:pt x="5539994" y="1342174"/>
                    <a:pt x="5650687" y="1221155"/>
                  </a:cubicBezTo>
                  <a:cubicBezTo>
                    <a:pt x="5661799" y="1209014"/>
                    <a:pt x="5674614" y="1198410"/>
                    <a:pt x="5692965" y="1181138"/>
                  </a:cubicBezTo>
                  <a:cubicBezTo>
                    <a:pt x="5669610" y="1179410"/>
                    <a:pt x="5655183" y="1177455"/>
                    <a:pt x="5640743" y="1177404"/>
                  </a:cubicBezTo>
                  <a:cubicBezTo>
                    <a:pt x="5507050" y="1176896"/>
                    <a:pt x="5373370" y="1176388"/>
                    <a:pt x="5239677" y="1176667"/>
                  </a:cubicBezTo>
                  <a:cubicBezTo>
                    <a:pt x="5207025" y="1176731"/>
                    <a:pt x="5170157" y="1168742"/>
                    <a:pt x="5153266" y="1220393"/>
                  </a:cubicBezTo>
                  <a:cubicBezTo>
                    <a:pt x="5137289" y="1173225"/>
                    <a:pt x="5104904" y="1181620"/>
                    <a:pt x="5076177" y="1182509"/>
                  </a:cubicBezTo>
                  <a:cubicBezTo>
                    <a:pt x="4845837" y="1189558"/>
                    <a:pt x="4615497" y="1197178"/>
                    <a:pt x="4385157" y="1204417"/>
                  </a:cubicBezTo>
                  <a:cubicBezTo>
                    <a:pt x="4218813" y="1209636"/>
                    <a:pt x="4052455" y="1214462"/>
                    <a:pt x="3886098" y="1219657"/>
                  </a:cubicBezTo>
                  <a:cubicBezTo>
                    <a:pt x="3841559" y="1221041"/>
                    <a:pt x="3833736" y="1227797"/>
                    <a:pt x="3824046" y="1272400"/>
                  </a:cubicBezTo>
                  <a:cubicBezTo>
                    <a:pt x="3820883" y="1286967"/>
                    <a:pt x="3817912" y="1301750"/>
                    <a:pt x="3816908" y="1316583"/>
                  </a:cubicBezTo>
                  <a:cubicBezTo>
                    <a:pt x="3808425" y="1441767"/>
                    <a:pt x="3798887" y="1566913"/>
                    <a:pt x="3792867" y="1692224"/>
                  </a:cubicBezTo>
                  <a:cubicBezTo>
                    <a:pt x="3789514" y="1762061"/>
                    <a:pt x="3792270" y="1832190"/>
                    <a:pt x="3792270" y="1906193"/>
                  </a:cubicBezTo>
                  <a:cubicBezTo>
                    <a:pt x="4077487" y="1964931"/>
                    <a:pt x="4363237" y="2047824"/>
                    <a:pt x="4669434" y="2013534"/>
                  </a:cubicBezTo>
                  <a:close/>
                  <a:moveTo>
                    <a:pt x="3027400" y="459485"/>
                  </a:moveTo>
                  <a:cubicBezTo>
                    <a:pt x="3013468" y="489762"/>
                    <a:pt x="3001670" y="512076"/>
                    <a:pt x="2993072" y="535558"/>
                  </a:cubicBezTo>
                  <a:cubicBezTo>
                    <a:pt x="2989046" y="546582"/>
                    <a:pt x="2986443" y="562432"/>
                    <a:pt x="2991396" y="571690"/>
                  </a:cubicBezTo>
                  <a:cubicBezTo>
                    <a:pt x="3011169" y="608596"/>
                    <a:pt x="3034182" y="643775"/>
                    <a:pt x="3060699" y="687336"/>
                  </a:cubicBezTo>
                  <a:cubicBezTo>
                    <a:pt x="3079927" y="647319"/>
                    <a:pt x="3094469" y="618680"/>
                    <a:pt x="3107283" y="589279"/>
                  </a:cubicBezTo>
                  <a:cubicBezTo>
                    <a:pt x="3110534" y="581812"/>
                    <a:pt x="3112008" y="569264"/>
                    <a:pt x="3107943" y="563651"/>
                  </a:cubicBezTo>
                  <a:cubicBezTo>
                    <a:pt x="3083775" y="530275"/>
                    <a:pt x="3057728" y="498246"/>
                    <a:pt x="3027400" y="45948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52" name="Free Form 36">
              <a:extLst>
                <a:ext uri="{FF2B5EF4-FFF2-40B4-BE49-F238E27FC236}">
                  <a16:creationId xmlns:a16="http://schemas.microsoft.com/office/drawing/2014/main" id="{4E57EFED-4EDE-BAD0-C8E7-3E9876AA6489}"/>
                </a:ext>
              </a:extLst>
            </p:cNvPr>
            <p:cNvSpPr/>
            <p:nvPr/>
          </p:nvSpPr>
          <p:spPr>
            <a:xfrm>
              <a:off x="4571939" y="10344293"/>
              <a:ext cx="151257" cy="172606"/>
            </a:xfrm>
            <a:custGeom>
              <a:avLst/>
              <a:gdLst/>
              <a:ahLst/>
              <a:cxnLst/>
              <a:rect l="0" t="0" r="0" b="0"/>
              <a:pathLst>
                <a:path w="151256" h="172605">
                  <a:moveTo>
                    <a:pt x="150304" y="97104"/>
                  </a:moveTo>
                  <a:cubicBezTo>
                    <a:pt x="149593" y="138010"/>
                    <a:pt x="117868" y="171970"/>
                    <a:pt x="80048" y="172275"/>
                  </a:cubicBezTo>
                  <a:cubicBezTo>
                    <a:pt x="39674" y="172605"/>
                    <a:pt x="0" y="126453"/>
                    <a:pt x="266" y="79463"/>
                  </a:cubicBezTo>
                  <a:cubicBezTo>
                    <a:pt x="546" y="29184"/>
                    <a:pt x="22707" y="0"/>
                    <a:pt x="60223" y="495"/>
                  </a:cubicBezTo>
                  <a:cubicBezTo>
                    <a:pt x="113042" y="1206"/>
                    <a:pt x="151256" y="42176"/>
                    <a:pt x="150304" y="97104"/>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grpSp>
      <p:sp>
        <p:nvSpPr>
          <p:cNvPr id="9" name="Rectangle 4">
            <a:extLst>
              <a:ext uri="{FF2B5EF4-FFF2-40B4-BE49-F238E27FC236}">
                <a16:creationId xmlns:a16="http://schemas.microsoft.com/office/drawing/2014/main" id="{77F38A9F-C94A-01C4-CD10-898847E63384}"/>
              </a:ext>
            </a:extLst>
          </p:cNvPr>
          <p:cNvSpPr/>
          <p:nvPr/>
        </p:nvSpPr>
        <p:spPr>
          <a:xfrm>
            <a:off x="3360985" y="980629"/>
            <a:ext cx="2590075" cy="5112000"/>
          </a:xfrm>
          <a:prstGeom prst="rect">
            <a:avLst/>
          </a:prstGeom>
          <a:solidFill>
            <a:schemeClr val="bg1"/>
          </a:solidFill>
          <a:ln w="12700" cap="flat" cmpd="sng">
            <a:noFill/>
            <a:prstDash val="solid"/>
            <a:miter lim="800000"/>
          </a:ln>
          <a:effectLst>
            <a:outerShdw blurRad="444868" dist="50800" dir="5386464" algn="ctr" rotWithShape="0">
              <a:schemeClr val="accent2">
                <a:lumMod val="50000"/>
                <a:alpha val="20000"/>
              </a:schemeClr>
            </a:outerShdw>
          </a:effectLst>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82B3B"/>
              </a:solidFill>
              <a:effectLst/>
              <a:uLnTx/>
              <a:uFillTx/>
              <a:latin typeface="Lato"/>
              <a:ea typeface="+mn-ea"/>
              <a:cs typeface="+mn-cs"/>
            </a:endParaRPr>
          </a:p>
        </p:txBody>
      </p:sp>
      <p:sp>
        <p:nvSpPr>
          <p:cNvPr id="8" name="TekstSylinder 7">
            <a:extLst>
              <a:ext uri="{FF2B5EF4-FFF2-40B4-BE49-F238E27FC236}">
                <a16:creationId xmlns:a16="http://schemas.microsoft.com/office/drawing/2014/main" id="{5832F9E8-083F-4068-F695-AD28A13601FF}"/>
              </a:ext>
            </a:extLst>
          </p:cNvPr>
          <p:cNvSpPr txBox="1"/>
          <p:nvPr/>
        </p:nvSpPr>
        <p:spPr>
          <a:xfrm>
            <a:off x="3596671" y="3109449"/>
            <a:ext cx="2209871" cy="2739211"/>
          </a:xfrm>
          <a:prstGeom prst="rect">
            <a:avLst/>
          </a:prstGeom>
          <a:noFill/>
        </p:spPr>
        <p:txBody>
          <a:bodyPr wrap="square">
            <a:spAutoFit/>
          </a:bodyPr>
          <a:lstStyle/>
          <a:p>
            <a:r>
              <a:rPr lang="nb-NO" sz="1600" b="1" dirty="0">
                <a:latin typeface="+mj-lt"/>
                <a:ea typeface="Open Sans Bold" panose="020B0806030504020204" pitchFamily="34" charset="0"/>
                <a:cs typeface="Open Sans Bold" panose="020B0806030504020204" pitchFamily="34" charset="0"/>
              </a:rPr>
              <a:t>Oppfinnelser </a:t>
            </a:r>
            <a:r>
              <a:rPr lang="nb-NO" sz="1600" b="1" dirty="0">
                <a:latin typeface="+mn-lt"/>
                <a:ea typeface="Open Sans Bold" panose="020B0806030504020204" pitchFamily="34" charset="0"/>
                <a:cs typeface="Open Sans Bold" panose="020B0806030504020204" pitchFamily="34" charset="0"/>
              </a:rPr>
              <a:t>&amp;</a:t>
            </a:r>
            <a:r>
              <a:rPr lang="nb-NO" sz="1600" b="1" dirty="0">
                <a:latin typeface="+mj-lt"/>
                <a:ea typeface="Open Sans Bold" panose="020B0806030504020204" pitchFamily="34" charset="0"/>
                <a:cs typeface="Open Sans Bold" panose="020B0806030504020204" pitchFamily="34" charset="0"/>
              </a:rPr>
              <a:t> oppdagelser</a:t>
            </a:r>
            <a:br>
              <a:rPr lang="en-US" sz="1600" b="1" dirty="0">
                <a:latin typeface="+mj-lt"/>
                <a:ea typeface="Open Sans Bold" panose="020B0806030504020204" pitchFamily="34" charset="0"/>
                <a:cs typeface="Open Sans Bold" panose="020B0806030504020204" pitchFamily="34" charset="0"/>
              </a:rPr>
            </a:br>
            <a:endParaRPr lang="en-US" sz="1600" b="1" dirty="0">
              <a:latin typeface="+mj-lt"/>
              <a:ea typeface="Open Sans Bold" panose="020B0806030504020204" pitchFamily="34" charset="0"/>
              <a:cs typeface="Open Sans Bold" panose="020B0806030504020204" pitchFamily="34" charset="0"/>
            </a:endParaRPr>
          </a:p>
          <a:p>
            <a:r>
              <a:rPr lang="nb-NO" sz="1200" dirty="0"/>
              <a:t>Oppfinnelser er nye ting og oppdagelser er nye og potensielt banebrytende innsikter. Oppfinnelser og oppdagelser handler altså om å skape eller oppdage noe nytt, men som kanskje ikke utvikles til noe direkte verdifullt.</a:t>
            </a:r>
          </a:p>
          <a:p>
            <a:endParaRPr lang="en-US" sz="1600" b="1" dirty="0">
              <a:latin typeface="+mj-lt"/>
              <a:ea typeface="Open Sans Bold" panose="020B0806030504020204" pitchFamily="34" charset="0"/>
              <a:cs typeface="Open Sans Bold" panose="020B0806030504020204" pitchFamily="34" charset="0"/>
            </a:endParaRPr>
          </a:p>
        </p:txBody>
      </p:sp>
      <p:grpSp>
        <p:nvGrpSpPr>
          <p:cNvPr id="18" name="Group 2">
            <a:extLst>
              <a:ext uri="{FF2B5EF4-FFF2-40B4-BE49-F238E27FC236}">
                <a16:creationId xmlns:a16="http://schemas.microsoft.com/office/drawing/2014/main" id="{41716FD2-836D-4DB7-98F7-BE3FBAAF5723}"/>
              </a:ext>
            </a:extLst>
          </p:cNvPr>
          <p:cNvGrpSpPr/>
          <p:nvPr/>
        </p:nvGrpSpPr>
        <p:grpSpPr>
          <a:xfrm>
            <a:off x="3565379" y="1226246"/>
            <a:ext cx="2117639" cy="1657579"/>
            <a:chOff x="10290802" y="3086158"/>
            <a:chExt cx="4382766" cy="3396082"/>
          </a:xfrm>
          <a:noFill/>
        </p:grpSpPr>
        <p:sp>
          <p:nvSpPr>
            <p:cNvPr id="19" name="Free Form 3">
              <a:extLst>
                <a:ext uri="{FF2B5EF4-FFF2-40B4-BE49-F238E27FC236}">
                  <a16:creationId xmlns:a16="http://schemas.microsoft.com/office/drawing/2014/main" id="{B5F566B5-FFFF-C597-01C5-0E8BB3963FFE}"/>
                </a:ext>
              </a:extLst>
            </p:cNvPr>
            <p:cNvSpPr/>
            <p:nvPr/>
          </p:nvSpPr>
          <p:spPr>
            <a:xfrm>
              <a:off x="13291789" y="3949692"/>
              <a:ext cx="1222007" cy="2203767"/>
            </a:xfrm>
            <a:custGeom>
              <a:avLst/>
              <a:gdLst/>
              <a:ahLst/>
              <a:cxnLst/>
              <a:rect l="0" t="0" r="0" b="0"/>
              <a:pathLst>
                <a:path w="1222006" h="2203767">
                  <a:moveTo>
                    <a:pt x="1222006" y="2020836"/>
                  </a:moveTo>
                  <a:cubicBezTo>
                    <a:pt x="1215517" y="2057971"/>
                    <a:pt x="1210856" y="2095538"/>
                    <a:pt x="1202131" y="2132139"/>
                  </a:cubicBezTo>
                  <a:cubicBezTo>
                    <a:pt x="1187957" y="2191664"/>
                    <a:pt x="1157338" y="2203767"/>
                    <a:pt x="1104214" y="2174913"/>
                  </a:cubicBezTo>
                  <a:cubicBezTo>
                    <a:pt x="1094714" y="2169744"/>
                    <a:pt x="1082446" y="2168639"/>
                    <a:pt x="1071283" y="2167712"/>
                  </a:cubicBezTo>
                  <a:cubicBezTo>
                    <a:pt x="1006932" y="2162340"/>
                    <a:pt x="942390" y="2158822"/>
                    <a:pt x="878243" y="2151646"/>
                  </a:cubicBezTo>
                  <a:cubicBezTo>
                    <a:pt x="864654" y="2150135"/>
                    <a:pt x="848944" y="2138768"/>
                    <a:pt x="840193" y="2127364"/>
                  </a:cubicBezTo>
                  <a:cubicBezTo>
                    <a:pt x="778433" y="2046909"/>
                    <a:pt x="719632" y="1964156"/>
                    <a:pt x="656704" y="1884654"/>
                  </a:cubicBezTo>
                  <a:cubicBezTo>
                    <a:pt x="637590" y="1860499"/>
                    <a:pt x="608253" y="1844497"/>
                    <a:pt x="584085" y="1824202"/>
                  </a:cubicBezTo>
                  <a:cubicBezTo>
                    <a:pt x="577253" y="1818462"/>
                    <a:pt x="571169" y="1811324"/>
                    <a:pt x="566331" y="1803806"/>
                  </a:cubicBezTo>
                  <a:cubicBezTo>
                    <a:pt x="484771" y="1676819"/>
                    <a:pt x="400888" y="1551241"/>
                    <a:pt x="323342" y="1421841"/>
                  </a:cubicBezTo>
                  <a:cubicBezTo>
                    <a:pt x="290588" y="1367167"/>
                    <a:pt x="267157" y="1305813"/>
                    <a:pt x="246811" y="1245044"/>
                  </a:cubicBezTo>
                  <a:cubicBezTo>
                    <a:pt x="209169" y="1132573"/>
                    <a:pt x="178180" y="1017892"/>
                    <a:pt x="141668" y="905027"/>
                  </a:cubicBezTo>
                  <a:cubicBezTo>
                    <a:pt x="130911" y="871740"/>
                    <a:pt x="110324" y="841705"/>
                    <a:pt x="95364" y="809663"/>
                  </a:cubicBezTo>
                  <a:cubicBezTo>
                    <a:pt x="88709" y="795388"/>
                    <a:pt x="82867" y="780173"/>
                    <a:pt x="80022" y="764755"/>
                  </a:cubicBezTo>
                  <a:cubicBezTo>
                    <a:pt x="58229" y="647001"/>
                    <a:pt x="35191" y="529424"/>
                    <a:pt x="16675" y="411137"/>
                  </a:cubicBezTo>
                  <a:cubicBezTo>
                    <a:pt x="0" y="304711"/>
                    <a:pt x="14058" y="199834"/>
                    <a:pt x="47713" y="97955"/>
                  </a:cubicBezTo>
                  <a:cubicBezTo>
                    <a:pt x="54025" y="78828"/>
                    <a:pt x="66497" y="60693"/>
                    <a:pt x="79667" y="45084"/>
                  </a:cubicBezTo>
                  <a:cubicBezTo>
                    <a:pt x="114604" y="3670"/>
                    <a:pt x="160680" y="0"/>
                    <a:pt x="201345" y="35585"/>
                  </a:cubicBezTo>
                  <a:cubicBezTo>
                    <a:pt x="262978" y="89496"/>
                    <a:pt x="320128" y="147154"/>
                    <a:pt x="339725" y="233489"/>
                  </a:cubicBezTo>
                  <a:cubicBezTo>
                    <a:pt x="318071" y="243827"/>
                    <a:pt x="322338" y="261912"/>
                    <a:pt x="331177" y="282968"/>
                  </a:cubicBezTo>
                  <a:cubicBezTo>
                    <a:pt x="340055" y="304114"/>
                    <a:pt x="346316" y="326466"/>
                    <a:pt x="352336" y="348665"/>
                  </a:cubicBezTo>
                  <a:cubicBezTo>
                    <a:pt x="365531" y="397344"/>
                    <a:pt x="365658" y="446341"/>
                    <a:pt x="335432" y="488264"/>
                  </a:cubicBezTo>
                  <a:cubicBezTo>
                    <a:pt x="278777" y="566864"/>
                    <a:pt x="277025" y="649224"/>
                    <a:pt x="283908" y="744727"/>
                  </a:cubicBezTo>
                  <a:cubicBezTo>
                    <a:pt x="304317" y="1027620"/>
                    <a:pt x="404469" y="1280896"/>
                    <a:pt x="544448" y="1520825"/>
                  </a:cubicBezTo>
                  <a:cubicBezTo>
                    <a:pt x="589229" y="1597583"/>
                    <a:pt x="650570" y="1665808"/>
                    <a:pt x="710971" y="1731860"/>
                  </a:cubicBezTo>
                  <a:cubicBezTo>
                    <a:pt x="738301" y="1761731"/>
                    <a:pt x="780859" y="1778800"/>
                    <a:pt x="818489" y="1797748"/>
                  </a:cubicBezTo>
                  <a:cubicBezTo>
                    <a:pt x="839457" y="1808302"/>
                    <a:pt x="853389" y="1800504"/>
                    <a:pt x="855751" y="1771840"/>
                  </a:cubicBezTo>
                  <a:cubicBezTo>
                    <a:pt x="877760" y="1504924"/>
                    <a:pt x="884262" y="1237767"/>
                    <a:pt x="877290" y="970013"/>
                  </a:cubicBezTo>
                  <a:cubicBezTo>
                    <a:pt x="873328" y="818019"/>
                    <a:pt x="874560" y="665848"/>
                    <a:pt x="875499" y="513765"/>
                  </a:cubicBezTo>
                  <a:cubicBezTo>
                    <a:pt x="875703" y="480745"/>
                    <a:pt x="883780" y="447624"/>
                    <a:pt x="889787" y="414832"/>
                  </a:cubicBezTo>
                  <a:cubicBezTo>
                    <a:pt x="908126" y="314655"/>
                    <a:pt x="978712" y="262775"/>
                    <a:pt x="1066850" y="230187"/>
                  </a:cubicBezTo>
                  <a:cubicBezTo>
                    <a:pt x="1082294" y="224472"/>
                    <a:pt x="1107224" y="228879"/>
                    <a:pt x="1120609" y="238544"/>
                  </a:cubicBezTo>
                  <a:cubicBezTo>
                    <a:pt x="1129449" y="244919"/>
                    <a:pt x="1129538" y="269862"/>
                    <a:pt x="1126502" y="285089"/>
                  </a:cubicBezTo>
                  <a:cubicBezTo>
                    <a:pt x="1114552" y="344804"/>
                    <a:pt x="1087742" y="397687"/>
                    <a:pt x="1047991" y="444373"/>
                  </a:cubicBezTo>
                  <a:cubicBezTo>
                    <a:pt x="977671" y="526935"/>
                    <a:pt x="953046" y="620661"/>
                    <a:pt x="967676" y="729589"/>
                  </a:cubicBezTo>
                  <a:cubicBezTo>
                    <a:pt x="996721" y="945946"/>
                    <a:pt x="1039710" y="1158582"/>
                    <a:pt x="1103617" y="1367586"/>
                  </a:cubicBezTo>
                  <a:cubicBezTo>
                    <a:pt x="1158862" y="1548244"/>
                    <a:pt x="1208506" y="1730806"/>
                    <a:pt x="1217358" y="1921357"/>
                  </a:cubicBezTo>
                  <a:cubicBezTo>
                    <a:pt x="1217612" y="1926894"/>
                    <a:pt x="1220406" y="1932317"/>
                    <a:pt x="1222006" y="1937791"/>
                  </a:cubicBezTo>
                  <a:close/>
                </a:path>
              </a:pathLst>
            </a:custGeom>
            <a:solidFill>
              <a:srgbClr val="00FFFF">
                <a:alpha val="100000"/>
              </a:srgbClr>
            </a:solidFill>
            <a:ln w="12700" cap="flat" cmpd="sng">
              <a:noFill/>
              <a:prstDash val="solid"/>
              <a:miter lim="800000"/>
            </a:ln>
          </p:spPr>
          <p:txBody>
            <a:bodyPr anchor="ctr">
              <a:spAutoFit/>
            </a:bodyPr>
            <a:lstStyle/>
            <a:p>
              <a:pPr algn="ctr"/>
              <a:endParaRPr lang="en-US"/>
            </a:p>
          </p:txBody>
        </p:sp>
        <p:sp>
          <p:nvSpPr>
            <p:cNvPr id="20" name="Free Form 4">
              <a:extLst>
                <a:ext uri="{FF2B5EF4-FFF2-40B4-BE49-F238E27FC236}">
                  <a16:creationId xmlns:a16="http://schemas.microsoft.com/office/drawing/2014/main" id="{B41A51B0-1C87-1D9A-3DD1-6E7839AA0E45}"/>
                </a:ext>
              </a:extLst>
            </p:cNvPr>
            <p:cNvSpPr/>
            <p:nvPr/>
          </p:nvSpPr>
          <p:spPr>
            <a:xfrm>
              <a:off x="11269077" y="5427102"/>
              <a:ext cx="2158695" cy="865683"/>
            </a:xfrm>
            <a:custGeom>
              <a:avLst/>
              <a:gdLst/>
              <a:ahLst/>
              <a:cxnLst/>
              <a:rect l="0" t="0" r="0" b="0"/>
              <a:pathLst>
                <a:path w="2158695" h="865682">
                  <a:moveTo>
                    <a:pt x="0" y="865682"/>
                  </a:moveTo>
                  <a:cubicBezTo>
                    <a:pt x="27266" y="777532"/>
                    <a:pt x="51460" y="698461"/>
                    <a:pt x="76238" y="619569"/>
                  </a:cubicBezTo>
                  <a:cubicBezTo>
                    <a:pt x="90030" y="575665"/>
                    <a:pt x="93624" y="521373"/>
                    <a:pt x="122326" y="491426"/>
                  </a:cubicBezTo>
                  <a:cubicBezTo>
                    <a:pt x="149847" y="462711"/>
                    <a:pt x="203720" y="458876"/>
                    <a:pt x="246316" y="445058"/>
                  </a:cubicBezTo>
                  <a:cubicBezTo>
                    <a:pt x="400824" y="394970"/>
                    <a:pt x="555383" y="345058"/>
                    <a:pt x="710107" y="295630"/>
                  </a:cubicBezTo>
                  <a:cubicBezTo>
                    <a:pt x="740333" y="285978"/>
                    <a:pt x="769353" y="277139"/>
                    <a:pt x="781913" y="242747"/>
                  </a:cubicBezTo>
                  <a:cubicBezTo>
                    <a:pt x="784466" y="235762"/>
                    <a:pt x="798182" y="232892"/>
                    <a:pt x="806691" y="228003"/>
                  </a:cubicBezTo>
                  <a:cubicBezTo>
                    <a:pt x="826871" y="216433"/>
                    <a:pt x="846581" y="203949"/>
                    <a:pt x="867359" y="193573"/>
                  </a:cubicBezTo>
                  <a:cubicBezTo>
                    <a:pt x="876185" y="189166"/>
                    <a:pt x="887209" y="189141"/>
                    <a:pt x="902042" y="186156"/>
                  </a:cubicBezTo>
                  <a:lnTo>
                    <a:pt x="902042" y="75831"/>
                  </a:lnTo>
                  <a:cubicBezTo>
                    <a:pt x="919010" y="87477"/>
                    <a:pt x="929957" y="94805"/>
                    <a:pt x="940727" y="102374"/>
                  </a:cubicBezTo>
                  <a:cubicBezTo>
                    <a:pt x="975918" y="127114"/>
                    <a:pt x="1015085" y="130797"/>
                    <a:pt x="1056487" y="125641"/>
                  </a:cubicBezTo>
                  <a:cubicBezTo>
                    <a:pt x="1170647" y="111417"/>
                    <a:pt x="1276489" y="75869"/>
                    <a:pt x="1371853" y="0"/>
                  </a:cubicBezTo>
                  <a:cubicBezTo>
                    <a:pt x="1381455" y="37312"/>
                    <a:pt x="1389710" y="69964"/>
                    <a:pt x="1398320" y="102514"/>
                  </a:cubicBezTo>
                  <a:cubicBezTo>
                    <a:pt x="1402143" y="116979"/>
                    <a:pt x="1406385" y="131356"/>
                    <a:pt x="1410944" y="145618"/>
                  </a:cubicBezTo>
                  <a:cubicBezTo>
                    <a:pt x="1443685" y="247751"/>
                    <a:pt x="1478026" y="271602"/>
                    <a:pt x="1585213" y="280885"/>
                  </a:cubicBezTo>
                  <a:cubicBezTo>
                    <a:pt x="1689696" y="289941"/>
                    <a:pt x="1793570" y="305663"/>
                    <a:pt x="1897913" y="316572"/>
                  </a:cubicBezTo>
                  <a:cubicBezTo>
                    <a:pt x="1955215" y="322554"/>
                    <a:pt x="2012886" y="326389"/>
                    <a:pt x="2070468" y="327786"/>
                  </a:cubicBezTo>
                  <a:cubicBezTo>
                    <a:pt x="2101151" y="328523"/>
                    <a:pt x="2114105" y="336969"/>
                    <a:pt x="2118258" y="369900"/>
                  </a:cubicBezTo>
                  <a:cubicBezTo>
                    <a:pt x="2128596" y="452069"/>
                    <a:pt x="2144140" y="533577"/>
                    <a:pt x="2158695" y="622033"/>
                  </a:cubicBezTo>
                  <a:cubicBezTo>
                    <a:pt x="2143340" y="622033"/>
                    <a:pt x="2130285" y="621919"/>
                    <a:pt x="2117229" y="622058"/>
                  </a:cubicBezTo>
                  <a:cubicBezTo>
                    <a:pt x="1967331" y="623697"/>
                    <a:pt x="1817293" y="621690"/>
                    <a:pt x="1667586" y="627900"/>
                  </a:cubicBezTo>
                  <a:cubicBezTo>
                    <a:pt x="1443863" y="637184"/>
                    <a:pt x="1222527" y="668908"/>
                    <a:pt x="1001661" y="705777"/>
                  </a:cubicBezTo>
                  <a:cubicBezTo>
                    <a:pt x="851700" y="730821"/>
                    <a:pt x="699770" y="743864"/>
                    <a:pt x="549313" y="766279"/>
                  </a:cubicBezTo>
                  <a:cubicBezTo>
                    <a:pt x="397802" y="788860"/>
                    <a:pt x="246989" y="816051"/>
                    <a:pt x="96011" y="842073"/>
                  </a:cubicBezTo>
                  <a:cubicBezTo>
                    <a:pt x="66852" y="847102"/>
                    <a:pt x="38392" y="856119"/>
                    <a:pt x="0" y="865682"/>
                  </a:cubicBezTo>
                  <a:close/>
                </a:path>
              </a:pathLst>
            </a:custGeom>
            <a:gradFill>
              <a:gsLst>
                <a:gs pos="0">
                  <a:srgbClr val="1FEBDF">
                    <a:alpha val="100000"/>
                  </a:srgbClr>
                </a:gs>
                <a:gs pos="100000">
                  <a:srgbClr val="11A0F6">
                    <a:alpha val="100000"/>
                  </a:srgbClr>
                </a:gs>
              </a:gsLst>
              <a:lin ang="0" scaled="1"/>
            </a:gradFill>
            <a:ln w="12700" cap="flat" cmpd="sng">
              <a:noFill/>
              <a:prstDash val="solid"/>
              <a:miter lim="800000"/>
            </a:ln>
          </p:spPr>
          <p:txBody>
            <a:bodyPr anchor="ctr">
              <a:spAutoFit/>
            </a:bodyPr>
            <a:lstStyle/>
            <a:p>
              <a:pPr algn="ctr"/>
              <a:endParaRPr lang="en-US"/>
            </a:p>
          </p:txBody>
        </p:sp>
        <p:sp>
          <p:nvSpPr>
            <p:cNvPr id="21" name="Free Form 5">
              <a:extLst>
                <a:ext uri="{FF2B5EF4-FFF2-40B4-BE49-F238E27FC236}">
                  <a16:creationId xmlns:a16="http://schemas.microsoft.com/office/drawing/2014/main" id="{894DCA12-56CE-91EC-FD78-170E8F1B25CD}"/>
                </a:ext>
              </a:extLst>
            </p:cNvPr>
            <p:cNvSpPr/>
            <p:nvPr/>
          </p:nvSpPr>
          <p:spPr>
            <a:xfrm>
              <a:off x="12073243" y="4424786"/>
              <a:ext cx="1860855" cy="1648346"/>
            </a:xfrm>
            <a:custGeom>
              <a:avLst/>
              <a:gdLst/>
              <a:ahLst/>
              <a:cxnLst/>
              <a:rect l="0" t="0" r="0" b="0"/>
              <a:pathLst>
                <a:path w="1860854" h="1648345">
                  <a:moveTo>
                    <a:pt x="252209" y="402120"/>
                  </a:moveTo>
                  <a:cubicBezTo>
                    <a:pt x="257822" y="354711"/>
                    <a:pt x="236461" y="318960"/>
                    <a:pt x="204660" y="291325"/>
                  </a:cubicBezTo>
                  <a:cubicBezTo>
                    <a:pt x="157835" y="250659"/>
                    <a:pt x="107365" y="214185"/>
                    <a:pt x="55968" y="173990"/>
                  </a:cubicBezTo>
                  <a:cubicBezTo>
                    <a:pt x="92862" y="119164"/>
                    <a:pt x="132384" y="60426"/>
                    <a:pt x="173062" y="0"/>
                  </a:cubicBezTo>
                  <a:cubicBezTo>
                    <a:pt x="216852" y="41071"/>
                    <a:pt x="270827" y="36106"/>
                    <a:pt x="320611" y="44259"/>
                  </a:cubicBezTo>
                  <a:cubicBezTo>
                    <a:pt x="410425" y="58966"/>
                    <a:pt x="500545" y="71894"/>
                    <a:pt x="590753" y="83934"/>
                  </a:cubicBezTo>
                  <a:cubicBezTo>
                    <a:pt x="613156" y="86931"/>
                    <a:pt x="625386" y="96951"/>
                    <a:pt x="634492" y="116700"/>
                  </a:cubicBezTo>
                  <a:cubicBezTo>
                    <a:pt x="642556" y="134213"/>
                    <a:pt x="652957" y="151333"/>
                    <a:pt x="665441" y="165976"/>
                  </a:cubicBezTo>
                  <a:cubicBezTo>
                    <a:pt x="684072" y="187832"/>
                    <a:pt x="705612" y="195186"/>
                    <a:pt x="729805" y="170942"/>
                  </a:cubicBezTo>
                  <a:cubicBezTo>
                    <a:pt x="735088" y="165646"/>
                    <a:pt x="746264" y="163512"/>
                    <a:pt x="754367" y="164198"/>
                  </a:cubicBezTo>
                  <a:cubicBezTo>
                    <a:pt x="815213" y="169341"/>
                    <a:pt x="876414" y="172745"/>
                    <a:pt x="936612" y="182333"/>
                  </a:cubicBezTo>
                  <a:cubicBezTo>
                    <a:pt x="983919" y="189865"/>
                    <a:pt x="1029919" y="205587"/>
                    <a:pt x="1076540" y="217462"/>
                  </a:cubicBezTo>
                  <a:cubicBezTo>
                    <a:pt x="1168450" y="240868"/>
                    <a:pt x="1220546" y="311950"/>
                    <a:pt x="1271943" y="382701"/>
                  </a:cubicBezTo>
                  <a:cubicBezTo>
                    <a:pt x="1285049" y="400748"/>
                    <a:pt x="1291259" y="424294"/>
                    <a:pt x="1298435" y="446049"/>
                  </a:cubicBezTo>
                  <a:cubicBezTo>
                    <a:pt x="1349222" y="600265"/>
                    <a:pt x="1398651" y="754938"/>
                    <a:pt x="1450467" y="908799"/>
                  </a:cubicBezTo>
                  <a:cubicBezTo>
                    <a:pt x="1461770" y="942340"/>
                    <a:pt x="1479219" y="974191"/>
                    <a:pt x="1496796" y="1005154"/>
                  </a:cubicBezTo>
                  <a:cubicBezTo>
                    <a:pt x="1613992" y="1211630"/>
                    <a:pt x="1732000" y="1417637"/>
                    <a:pt x="1849640" y="1623860"/>
                  </a:cubicBezTo>
                  <a:cubicBezTo>
                    <a:pt x="1853488" y="1630591"/>
                    <a:pt x="1856155" y="1637995"/>
                    <a:pt x="1860854" y="1648345"/>
                  </a:cubicBezTo>
                  <a:cubicBezTo>
                    <a:pt x="1803882" y="1644205"/>
                    <a:pt x="1750415" y="1639900"/>
                    <a:pt x="1696897" y="1636560"/>
                  </a:cubicBezTo>
                  <a:cubicBezTo>
                    <a:pt x="1639341" y="1632966"/>
                    <a:pt x="1581772" y="1629600"/>
                    <a:pt x="1524152" y="1627581"/>
                  </a:cubicBezTo>
                  <a:cubicBezTo>
                    <a:pt x="1504302" y="1626895"/>
                    <a:pt x="1493570" y="1622348"/>
                    <a:pt x="1488643" y="1600288"/>
                  </a:cubicBezTo>
                  <a:cubicBezTo>
                    <a:pt x="1468323" y="1509255"/>
                    <a:pt x="1443697" y="1419148"/>
                    <a:pt x="1424825" y="1327848"/>
                  </a:cubicBezTo>
                  <a:cubicBezTo>
                    <a:pt x="1416685" y="1288465"/>
                    <a:pt x="1424000" y="1245781"/>
                    <a:pt x="1415046" y="1206715"/>
                  </a:cubicBezTo>
                  <a:cubicBezTo>
                    <a:pt x="1391386" y="1103528"/>
                    <a:pt x="1358773" y="1002322"/>
                    <a:pt x="1337017" y="898804"/>
                  </a:cubicBezTo>
                  <a:cubicBezTo>
                    <a:pt x="1311821" y="778903"/>
                    <a:pt x="1225296" y="722261"/>
                    <a:pt x="1125575" y="676008"/>
                  </a:cubicBezTo>
                  <a:cubicBezTo>
                    <a:pt x="1114386" y="670826"/>
                    <a:pt x="1100874" y="667181"/>
                    <a:pt x="1088910" y="668248"/>
                  </a:cubicBezTo>
                  <a:cubicBezTo>
                    <a:pt x="1079195" y="669112"/>
                    <a:pt x="1065314" y="676224"/>
                    <a:pt x="1062329" y="684022"/>
                  </a:cubicBezTo>
                  <a:cubicBezTo>
                    <a:pt x="1059599" y="691184"/>
                    <a:pt x="1067612" y="703859"/>
                    <a:pt x="1073416" y="712419"/>
                  </a:cubicBezTo>
                  <a:cubicBezTo>
                    <a:pt x="1077683" y="718705"/>
                    <a:pt x="1086040" y="722198"/>
                    <a:pt x="1092492" y="727036"/>
                  </a:cubicBezTo>
                  <a:cubicBezTo>
                    <a:pt x="1098600" y="731621"/>
                    <a:pt x="1104607" y="736333"/>
                    <a:pt x="1108875" y="749426"/>
                  </a:cubicBezTo>
                  <a:cubicBezTo>
                    <a:pt x="1048854" y="745172"/>
                    <a:pt x="988847" y="740930"/>
                    <a:pt x="923886" y="736333"/>
                  </a:cubicBezTo>
                  <a:cubicBezTo>
                    <a:pt x="929754" y="731393"/>
                    <a:pt x="932154" y="728586"/>
                    <a:pt x="935189" y="726922"/>
                  </a:cubicBezTo>
                  <a:cubicBezTo>
                    <a:pt x="1049007" y="664425"/>
                    <a:pt x="1103934" y="560641"/>
                    <a:pt x="1085951" y="441858"/>
                  </a:cubicBezTo>
                  <a:cubicBezTo>
                    <a:pt x="1067384" y="319290"/>
                    <a:pt x="979119" y="233768"/>
                    <a:pt x="853173" y="202526"/>
                  </a:cubicBezTo>
                  <a:cubicBezTo>
                    <a:pt x="711593" y="167411"/>
                    <a:pt x="579767" y="273748"/>
                    <a:pt x="537565" y="416902"/>
                  </a:cubicBezTo>
                  <a:cubicBezTo>
                    <a:pt x="521081" y="472795"/>
                    <a:pt x="512902" y="529742"/>
                    <a:pt x="535571" y="586536"/>
                  </a:cubicBezTo>
                  <a:cubicBezTo>
                    <a:pt x="550684" y="624395"/>
                    <a:pt x="572223" y="655904"/>
                    <a:pt x="614895" y="666610"/>
                  </a:cubicBezTo>
                  <a:cubicBezTo>
                    <a:pt x="619226" y="667689"/>
                    <a:pt x="624090" y="669455"/>
                    <a:pt x="627100" y="672477"/>
                  </a:cubicBezTo>
                  <a:cubicBezTo>
                    <a:pt x="678243" y="724014"/>
                    <a:pt x="742873" y="745528"/>
                    <a:pt x="813676" y="755142"/>
                  </a:cubicBezTo>
                  <a:cubicBezTo>
                    <a:pt x="781253" y="783361"/>
                    <a:pt x="770978" y="781570"/>
                    <a:pt x="734669" y="783767"/>
                  </a:cubicBezTo>
                  <a:cubicBezTo>
                    <a:pt x="693267" y="786282"/>
                    <a:pt x="651078" y="795235"/>
                    <a:pt x="612051" y="809218"/>
                  </a:cubicBezTo>
                  <a:cubicBezTo>
                    <a:pt x="593077" y="816025"/>
                    <a:pt x="570865" y="838707"/>
                    <a:pt x="566991" y="857656"/>
                  </a:cubicBezTo>
                  <a:cubicBezTo>
                    <a:pt x="558190" y="900811"/>
                    <a:pt x="527024" y="913765"/>
                    <a:pt x="494423" y="928027"/>
                  </a:cubicBezTo>
                  <a:cubicBezTo>
                    <a:pt x="339293" y="995895"/>
                    <a:pt x="197891" y="972477"/>
                    <a:pt x="69735" y="863307"/>
                  </a:cubicBezTo>
                  <a:cubicBezTo>
                    <a:pt x="47269" y="844169"/>
                    <a:pt x="25412" y="824293"/>
                    <a:pt x="0" y="801877"/>
                  </a:cubicBezTo>
                  <a:cubicBezTo>
                    <a:pt x="94424" y="796455"/>
                    <a:pt x="149618" y="743051"/>
                    <a:pt x="187363" y="670623"/>
                  </a:cubicBezTo>
                  <a:cubicBezTo>
                    <a:pt x="229704" y="589356"/>
                    <a:pt x="230822" y="503872"/>
                    <a:pt x="192163" y="420509"/>
                  </a:cubicBezTo>
                  <a:cubicBezTo>
                    <a:pt x="176364" y="386461"/>
                    <a:pt x="152984" y="355930"/>
                    <a:pt x="127673" y="315112"/>
                  </a:cubicBezTo>
                  <a:cubicBezTo>
                    <a:pt x="172618" y="346519"/>
                    <a:pt x="210985" y="373316"/>
                    <a:pt x="252209" y="402120"/>
                  </a:cubicBezTo>
                  <a:close/>
                </a:path>
              </a:pathLst>
            </a:custGeom>
            <a:gradFill>
              <a:gsLst>
                <a:gs pos="0">
                  <a:srgbClr val="1FEBDF">
                    <a:alpha val="100000"/>
                  </a:srgbClr>
                </a:gs>
                <a:gs pos="100000">
                  <a:srgbClr val="11A0F6">
                    <a:alpha val="100000"/>
                  </a:srgbClr>
                </a:gs>
              </a:gsLst>
              <a:lin ang="0" scaled="1"/>
            </a:gradFill>
            <a:ln w="12700" cap="flat" cmpd="sng">
              <a:noFill/>
              <a:prstDash val="solid"/>
              <a:miter lim="800000"/>
            </a:ln>
          </p:spPr>
          <p:txBody>
            <a:bodyPr anchor="ctr">
              <a:spAutoFit/>
            </a:bodyPr>
            <a:lstStyle/>
            <a:p>
              <a:pPr algn="ctr"/>
              <a:endParaRPr lang="en-US"/>
            </a:p>
          </p:txBody>
        </p:sp>
        <p:sp>
          <p:nvSpPr>
            <p:cNvPr id="22" name="Free Form 6">
              <a:extLst>
                <a:ext uri="{FF2B5EF4-FFF2-40B4-BE49-F238E27FC236}">
                  <a16:creationId xmlns:a16="http://schemas.microsoft.com/office/drawing/2014/main" id="{367EAC1F-F4F7-D155-F67E-A0AA55544C16}"/>
                </a:ext>
              </a:extLst>
            </p:cNvPr>
            <p:cNvSpPr/>
            <p:nvPr/>
          </p:nvSpPr>
          <p:spPr>
            <a:xfrm>
              <a:off x="10896332" y="3951925"/>
              <a:ext cx="683399" cy="1938083"/>
            </a:xfrm>
            <a:custGeom>
              <a:avLst/>
              <a:gdLst/>
              <a:ahLst/>
              <a:cxnLst/>
              <a:rect l="0" t="0" r="0" b="0"/>
              <a:pathLst>
                <a:path w="683399" h="1938083">
                  <a:moveTo>
                    <a:pt x="680783" y="808024"/>
                  </a:moveTo>
                  <a:cubicBezTo>
                    <a:pt x="683399" y="803198"/>
                    <a:pt x="683120" y="804659"/>
                    <a:pt x="682371" y="804976"/>
                  </a:cubicBezTo>
                  <a:cubicBezTo>
                    <a:pt x="577202" y="850036"/>
                    <a:pt x="528548" y="933538"/>
                    <a:pt x="505409" y="1042822"/>
                  </a:cubicBezTo>
                  <a:cubicBezTo>
                    <a:pt x="485355" y="1137589"/>
                    <a:pt x="438861" y="1224064"/>
                    <a:pt x="387603" y="1306728"/>
                  </a:cubicBezTo>
                  <a:cubicBezTo>
                    <a:pt x="313537" y="1426171"/>
                    <a:pt x="238467" y="1545005"/>
                    <a:pt x="165519" y="1665122"/>
                  </a:cubicBezTo>
                  <a:cubicBezTo>
                    <a:pt x="110591" y="1755571"/>
                    <a:pt x="58318" y="1847621"/>
                    <a:pt x="0" y="1938083"/>
                  </a:cubicBezTo>
                  <a:cubicBezTo>
                    <a:pt x="40894" y="1813280"/>
                    <a:pt x="78206" y="1687156"/>
                    <a:pt x="123545" y="1563992"/>
                  </a:cubicBezTo>
                  <a:cubicBezTo>
                    <a:pt x="187261" y="1390853"/>
                    <a:pt x="246227" y="1216444"/>
                    <a:pt x="282498" y="1035469"/>
                  </a:cubicBezTo>
                  <a:cubicBezTo>
                    <a:pt x="324053" y="828116"/>
                    <a:pt x="289585" y="635685"/>
                    <a:pt x="163842" y="461187"/>
                  </a:cubicBezTo>
                  <a:cubicBezTo>
                    <a:pt x="91503" y="360806"/>
                    <a:pt x="95808" y="327672"/>
                    <a:pt x="170497" y="227799"/>
                  </a:cubicBezTo>
                  <a:cubicBezTo>
                    <a:pt x="222186" y="158686"/>
                    <a:pt x="272402" y="88455"/>
                    <a:pt x="321564" y="17538"/>
                  </a:cubicBezTo>
                  <a:cubicBezTo>
                    <a:pt x="333717" y="0"/>
                    <a:pt x="343738" y="203"/>
                    <a:pt x="361340" y="6921"/>
                  </a:cubicBezTo>
                  <a:cubicBezTo>
                    <a:pt x="429996" y="33121"/>
                    <a:pt x="477989" y="80441"/>
                    <a:pt x="506018" y="147320"/>
                  </a:cubicBezTo>
                  <a:cubicBezTo>
                    <a:pt x="535127" y="216801"/>
                    <a:pt x="559587" y="288213"/>
                    <a:pt x="544334" y="365023"/>
                  </a:cubicBezTo>
                  <a:cubicBezTo>
                    <a:pt x="540486" y="384416"/>
                    <a:pt x="527748" y="404914"/>
                    <a:pt x="513206" y="418680"/>
                  </a:cubicBezTo>
                  <a:cubicBezTo>
                    <a:pt x="488975" y="441617"/>
                    <a:pt x="479425" y="465137"/>
                    <a:pt x="494385" y="495363"/>
                  </a:cubicBezTo>
                  <a:cubicBezTo>
                    <a:pt x="531164" y="569658"/>
                    <a:pt x="566534" y="644778"/>
                    <a:pt x="606932" y="717080"/>
                  </a:cubicBezTo>
                  <a:cubicBezTo>
                    <a:pt x="624814" y="749096"/>
                    <a:pt x="653491" y="775068"/>
                    <a:pt x="680783" y="808024"/>
                  </a:cubicBezTo>
                  <a:close/>
                </a:path>
              </a:pathLst>
            </a:custGeom>
            <a:gradFill>
              <a:gsLst>
                <a:gs pos="0">
                  <a:srgbClr val="1FEBDF">
                    <a:alpha val="100000"/>
                  </a:srgbClr>
                </a:gs>
                <a:gs pos="100000">
                  <a:srgbClr val="11A0F6">
                    <a:alpha val="100000"/>
                  </a:srgbClr>
                </a:gs>
              </a:gsLst>
              <a:lin ang="0" scaled="1"/>
            </a:gradFill>
            <a:ln w="12700" cap="flat" cmpd="sng">
              <a:noFill/>
              <a:prstDash val="solid"/>
              <a:miter lim="800000"/>
            </a:ln>
          </p:spPr>
          <p:txBody>
            <a:bodyPr anchor="ctr">
              <a:spAutoFit/>
            </a:bodyPr>
            <a:lstStyle/>
            <a:p>
              <a:pPr algn="ctr"/>
              <a:endParaRPr lang="en-US"/>
            </a:p>
          </p:txBody>
        </p:sp>
        <p:sp>
          <p:nvSpPr>
            <p:cNvPr id="23" name="Free Form 7">
              <a:extLst>
                <a:ext uri="{FF2B5EF4-FFF2-40B4-BE49-F238E27FC236}">
                  <a16:creationId xmlns:a16="http://schemas.microsoft.com/office/drawing/2014/main" id="{70EE6DA3-767F-F6DE-6DC4-8F6FDE477957}"/>
                </a:ext>
              </a:extLst>
            </p:cNvPr>
            <p:cNvSpPr/>
            <p:nvPr/>
          </p:nvSpPr>
          <p:spPr>
            <a:xfrm>
              <a:off x="10856761" y="4641552"/>
              <a:ext cx="1017219" cy="1667294"/>
            </a:xfrm>
            <a:custGeom>
              <a:avLst/>
              <a:gdLst/>
              <a:ahLst/>
              <a:cxnLst/>
              <a:rect l="0" t="0" r="0" b="0"/>
              <a:pathLst>
                <a:path w="1017219" h="1667294">
                  <a:moveTo>
                    <a:pt x="969721" y="0"/>
                  </a:moveTo>
                  <a:cubicBezTo>
                    <a:pt x="974369" y="6273"/>
                    <a:pt x="980249" y="14198"/>
                    <a:pt x="986066" y="22021"/>
                  </a:cubicBezTo>
                  <a:cubicBezTo>
                    <a:pt x="890257" y="89230"/>
                    <a:pt x="855433" y="184480"/>
                    <a:pt x="858532" y="293268"/>
                  </a:cubicBezTo>
                  <a:cubicBezTo>
                    <a:pt x="861656" y="402780"/>
                    <a:pt x="902030" y="495655"/>
                    <a:pt x="1017219" y="552945"/>
                  </a:cubicBezTo>
                  <a:cubicBezTo>
                    <a:pt x="925436" y="570725"/>
                    <a:pt x="846035" y="590943"/>
                    <a:pt x="765378" y="600354"/>
                  </a:cubicBezTo>
                  <a:cubicBezTo>
                    <a:pt x="686168" y="609600"/>
                    <a:pt x="639495" y="643864"/>
                    <a:pt x="613155" y="721677"/>
                  </a:cubicBezTo>
                  <a:cubicBezTo>
                    <a:pt x="561873" y="873188"/>
                    <a:pt x="500151" y="1021118"/>
                    <a:pt x="446239" y="1171790"/>
                  </a:cubicBezTo>
                  <a:cubicBezTo>
                    <a:pt x="392734" y="1321346"/>
                    <a:pt x="342239" y="1472031"/>
                    <a:pt x="293382" y="1623174"/>
                  </a:cubicBezTo>
                  <a:cubicBezTo>
                    <a:pt x="282651" y="1656372"/>
                    <a:pt x="266382" y="1667294"/>
                    <a:pt x="234518" y="1663268"/>
                  </a:cubicBezTo>
                  <a:cubicBezTo>
                    <a:pt x="190030" y="1657642"/>
                    <a:pt x="144894" y="1655368"/>
                    <a:pt x="101142" y="1646301"/>
                  </a:cubicBezTo>
                  <a:cubicBezTo>
                    <a:pt x="76060" y="1641106"/>
                    <a:pt x="52463" y="1626603"/>
                    <a:pt x="29514" y="1613903"/>
                  </a:cubicBezTo>
                  <a:cubicBezTo>
                    <a:pt x="4991" y="1600327"/>
                    <a:pt x="0" y="1581099"/>
                    <a:pt x="10769" y="1552994"/>
                  </a:cubicBezTo>
                  <a:cubicBezTo>
                    <a:pt x="79794" y="1372844"/>
                    <a:pt x="160654" y="1198676"/>
                    <a:pt x="263004" y="1034745"/>
                  </a:cubicBezTo>
                  <a:cubicBezTo>
                    <a:pt x="356387" y="885164"/>
                    <a:pt x="453529" y="737628"/>
                    <a:pt x="539648" y="583946"/>
                  </a:cubicBezTo>
                  <a:cubicBezTo>
                    <a:pt x="583565" y="505599"/>
                    <a:pt x="611085" y="417055"/>
                    <a:pt x="638022" y="330619"/>
                  </a:cubicBezTo>
                  <a:cubicBezTo>
                    <a:pt x="655066" y="275920"/>
                    <a:pt x="677557" y="231470"/>
                    <a:pt x="728649" y="202615"/>
                  </a:cubicBezTo>
                  <a:cubicBezTo>
                    <a:pt x="757643" y="186245"/>
                    <a:pt x="786002" y="167373"/>
                    <a:pt x="810717" y="145237"/>
                  </a:cubicBezTo>
                  <a:cubicBezTo>
                    <a:pt x="828370" y="129413"/>
                    <a:pt x="839076" y="105981"/>
                    <a:pt x="853757" y="86614"/>
                  </a:cubicBezTo>
                  <a:cubicBezTo>
                    <a:pt x="859662" y="78816"/>
                    <a:pt x="867219" y="71856"/>
                    <a:pt x="875182" y="66128"/>
                  </a:cubicBezTo>
                  <a:cubicBezTo>
                    <a:pt x="904976" y="44742"/>
                    <a:pt x="935253" y="24015"/>
                    <a:pt x="969721" y="0"/>
                  </a:cubicBezTo>
                  <a:close/>
                </a:path>
              </a:pathLst>
            </a:custGeom>
            <a:gradFill>
              <a:gsLst>
                <a:gs pos="0">
                  <a:srgbClr val="1FEBDF">
                    <a:alpha val="100000"/>
                  </a:srgbClr>
                </a:gs>
                <a:gs pos="100000">
                  <a:srgbClr val="11A0F6">
                    <a:alpha val="100000"/>
                  </a:srgbClr>
                </a:gs>
              </a:gsLst>
              <a:lin ang="0" scaled="1"/>
            </a:gradFill>
            <a:ln w="12700" cap="flat" cmpd="sng">
              <a:noFill/>
              <a:prstDash val="solid"/>
              <a:miter lim="800000"/>
            </a:ln>
          </p:spPr>
          <p:txBody>
            <a:bodyPr anchor="ctr">
              <a:spAutoFit/>
            </a:bodyPr>
            <a:lstStyle/>
            <a:p>
              <a:pPr algn="ctr"/>
              <a:endParaRPr lang="en-US"/>
            </a:p>
          </p:txBody>
        </p:sp>
        <p:sp>
          <p:nvSpPr>
            <p:cNvPr id="24" name="Free Form 8">
              <a:extLst>
                <a:ext uri="{FF2B5EF4-FFF2-40B4-BE49-F238E27FC236}">
                  <a16:creationId xmlns:a16="http://schemas.microsoft.com/office/drawing/2014/main" id="{771B17CF-09EE-5481-711E-F4F284ADC037}"/>
                </a:ext>
              </a:extLst>
            </p:cNvPr>
            <p:cNvSpPr/>
            <p:nvPr/>
          </p:nvSpPr>
          <p:spPr>
            <a:xfrm>
              <a:off x="12225595" y="3097939"/>
              <a:ext cx="579285" cy="1246518"/>
            </a:xfrm>
            <a:custGeom>
              <a:avLst/>
              <a:gdLst/>
              <a:ahLst/>
              <a:cxnLst/>
              <a:rect l="0" t="0" r="0" b="0"/>
              <a:pathLst>
                <a:path w="579285" h="1246517">
                  <a:moveTo>
                    <a:pt x="126238" y="1162735"/>
                  </a:moveTo>
                  <a:cubicBezTo>
                    <a:pt x="144386" y="1160272"/>
                    <a:pt x="162534" y="1157808"/>
                    <a:pt x="180682" y="1155344"/>
                  </a:cubicBezTo>
                  <a:cubicBezTo>
                    <a:pt x="131203" y="1148397"/>
                    <a:pt x="139090" y="1096784"/>
                    <a:pt x="115265" y="1070990"/>
                  </a:cubicBezTo>
                  <a:cubicBezTo>
                    <a:pt x="118783" y="1061148"/>
                    <a:pt x="124968" y="1051801"/>
                    <a:pt x="124968" y="1042441"/>
                  </a:cubicBezTo>
                  <a:cubicBezTo>
                    <a:pt x="124968" y="1010259"/>
                    <a:pt x="120370" y="977963"/>
                    <a:pt x="121970" y="945921"/>
                  </a:cubicBezTo>
                  <a:cubicBezTo>
                    <a:pt x="125945" y="865974"/>
                    <a:pt x="133858" y="786218"/>
                    <a:pt x="137452" y="706259"/>
                  </a:cubicBezTo>
                  <a:cubicBezTo>
                    <a:pt x="142151" y="601573"/>
                    <a:pt x="144056" y="496760"/>
                    <a:pt x="147523" y="392023"/>
                  </a:cubicBezTo>
                  <a:cubicBezTo>
                    <a:pt x="148374" y="366471"/>
                    <a:pt x="134734" y="353885"/>
                    <a:pt x="111683" y="349224"/>
                  </a:cubicBezTo>
                  <a:cubicBezTo>
                    <a:pt x="74637" y="341731"/>
                    <a:pt x="37477" y="334759"/>
                    <a:pt x="0" y="327494"/>
                  </a:cubicBezTo>
                  <a:cubicBezTo>
                    <a:pt x="84709" y="218312"/>
                    <a:pt x="167868" y="111125"/>
                    <a:pt x="254101" y="0"/>
                  </a:cubicBezTo>
                  <a:cubicBezTo>
                    <a:pt x="279742" y="18846"/>
                    <a:pt x="307581" y="37007"/>
                    <a:pt x="332803" y="58267"/>
                  </a:cubicBezTo>
                  <a:cubicBezTo>
                    <a:pt x="409473" y="122923"/>
                    <a:pt x="485660" y="188188"/>
                    <a:pt x="560565" y="254863"/>
                  </a:cubicBezTo>
                  <a:cubicBezTo>
                    <a:pt x="570738" y="263905"/>
                    <a:pt x="579285" y="284099"/>
                    <a:pt x="576262" y="295998"/>
                  </a:cubicBezTo>
                  <a:cubicBezTo>
                    <a:pt x="573214" y="307987"/>
                    <a:pt x="556260" y="320840"/>
                    <a:pt x="542848" y="324916"/>
                  </a:cubicBezTo>
                  <a:cubicBezTo>
                    <a:pt x="513270" y="333908"/>
                    <a:pt x="482142" y="337972"/>
                    <a:pt x="451535" y="343344"/>
                  </a:cubicBezTo>
                  <a:cubicBezTo>
                    <a:pt x="434009" y="346417"/>
                    <a:pt x="426402" y="354647"/>
                    <a:pt x="426872" y="373545"/>
                  </a:cubicBezTo>
                  <a:cubicBezTo>
                    <a:pt x="430974" y="535990"/>
                    <a:pt x="433095" y="698500"/>
                    <a:pt x="438302" y="860920"/>
                  </a:cubicBezTo>
                  <a:cubicBezTo>
                    <a:pt x="441769" y="969124"/>
                    <a:pt x="449414" y="1077213"/>
                    <a:pt x="454888" y="1185367"/>
                  </a:cubicBezTo>
                  <a:cubicBezTo>
                    <a:pt x="455472" y="1196809"/>
                    <a:pt x="456679" y="1209408"/>
                    <a:pt x="452729" y="1219568"/>
                  </a:cubicBezTo>
                  <a:cubicBezTo>
                    <a:pt x="448640" y="1230096"/>
                    <a:pt x="437527" y="1246517"/>
                    <a:pt x="431406" y="1245717"/>
                  </a:cubicBezTo>
                  <a:cubicBezTo>
                    <a:pt x="420712" y="1244320"/>
                    <a:pt x="404063" y="1232636"/>
                    <a:pt x="402945" y="1223632"/>
                  </a:cubicBezTo>
                  <a:cubicBezTo>
                    <a:pt x="398602" y="1188808"/>
                    <a:pt x="374129" y="1187208"/>
                    <a:pt x="348957" y="1185062"/>
                  </a:cubicBezTo>
                  <a:cubicBezTo>
                    <a:pt x="274548" y="1178725"/>
                    <a:pt x="200113" y="1172768"/>
                    <a:pt x="125691" y="1166672"/>
                  </a:cubicBezTo>
                  <a:cubicBezTo>
                    <a:pt x="125869" y="1165352"/>
                    <a:pt x="126060" y="1164043"/>
                    <a:pt x="126238" y="1162735"/>
                  </a:cubicBezTo>
                  <a:close/>
                </a:path>
              </a:pathLst>
            </a:custGeom>
            <a:gradFill>
              <a:gsLst>
                <a:gs pos="0">
                  <a:srgbClr val="1FEBDF">
                    <a:alpha val="100000"/>
                  </a:srgbClr>
                </a:gs>
                <a:gs pos="100000">
                  <a:srgbClr val="11A0F6">
                    <a:alpha val="100000"/>
                  </a:srgbClr>
                </a:gs>
              </a:gsLst>
              <a:lin ang="0" scaled="1"/>
            </a:gradFill>
            <a:ln w="12700" cap="flat" cmpd="sng">
              <a:noFill/>
              <a:prstDash val="solid"/>
              <a:miter lim="800000"/>
            </a:ln>
          </p:spPr>
          <p:txBody>
            <a:bodyPr anchor="ctr">
              <a:spAutoFit/>
            </a:bodyPr>
            <a:lstStyle/>
            <a:p>
              <a:pPr algn="ctr"/>
              <a:endParaRPr lang="en-US"/>
            </a:p>
          </p:txBody>
        </p:sp>
        <p:sp>
          <p:nvSpPr>
            <p:cNvPr id="25" name="Free Form 9">
              <a:extLst>
                <a:ext uri="{FF2B5EF4-FFF2-40B4-BE49-F238E27FC236}">
                  <a16:creationId xmlns:a16="http://schemas.microsoft.com/office/drawing/2014/main" id="{5659A64A-AC27-202C-F705-10E99E06410E}"/>
                </a:ext>
              </a:extLst>
            </p:cNvPr>
            <p:cNvSpPr/>
            <p:nvPr/>
          </p:nvSpPr>
          <p:spPr>
            <a:xfrm>
              <a:off x="11237471" y="3657547"/>
              <a:ext cx="578625" cy="1001891"/>
            </a:xfrm>
            <a:custGeom>
              <a:avLst/>
              <a:gdLst/>
              <a:ahLst/>
              <a:cxnLst/>
              <a:rect l="0" t="0" r="0" b="0"/>
              <a:pathLst>
                <a:path w="578624" h="1001890">
                  <a:moveTo>
                    <a:pt x="271437" y="783247"/>
                  </a:moveTo>
                  <a:cubicBezTo>
                    <a:pt x="279209" y="716915"/>
                    <a:pt x="289077" y="656653"/>
                    <a:pt x="292836" y="596023"/>
                  </a:cubicBezTo>
                  <a:cubicBezTo>
                    <a:pt x="301967" y="448665"/>
                    <a:pt x="250482" y="332447"/>
                    <a:pt x="114185" y="261480"/>
                  </a:cubicBezTo>
                  <a:cubicBezTo>
                    <a:pt x="79616" y="243484"/>
                    <a:pt x="46723" y="222097"/>
                    <a:pt x="14097" y="200710"/>
                  </a:cubicBezTo>
                  <a:cubicBezTo>
                    <a:pt x="7099" y="196113"/>
                    <a:pt x="0" y="184276"/>
                    <a:pt x="736" y="176529"/>
                  </a:cubicBezTo>
                  <a:cubicBezTo>
                    <a:pt x="5651" y="125018"/>
                    <a:pt x="12471" y="73672"/>
                    <a:pt x="19126" y="22339"/>
                  </a:cubicBezTo>
                  <a:cubicBezTo>
                    <a:pt x="22034" y="0"/>
                    <a:pt x="37884" y="2400"/>
                    <a:pt x="53073" y="6743"/>
                  </a:cubicBezTo>
                  <a:cubicBezTo>
                    <a:pt x="111455" y="23418"/>
                    <a:pt x="166852" y="46481"/>
                    <a:pt x="206298" y="95021"/>
                  </a:cubicBezTo>
                  <a:cubicBezTo>
                    <a:pt x="237502" y="133426"/>
                    <a:pt x="273989" y="154597"/>
                    <a:pt x="323710" y="139103"/>
                  </a:cubicBezTo>
                  <a:cubicBezTo>
                    <a:pt x="438848" y="103212"/>
                    <a:pt x="578624" y="264147"/>
                    <a:pt x="562292" y="384924"/>
                  </a:cubicBezTo>
                  <a:cubicBezTo>
                    <a:pt x="550583" y="471538"/>
                    <a:pt x="526719" y="553707"/>
                    <a:pt x="492531" y="633412"/>
                  </a:cubicBezTo>
                  <a:cubicBezTo>
                    <a:pt x="430593" y="777836"/>
                    <a:pt x="437819" y="733577"/>
                    <a:pt x="507492" y="859332"/>
                  </a:cubicBezTo>
                  <a:cubicBezTo>
                    <a:pt x="530161" y="900252"/>
                    <a:pt x="530961" y="910208"/>
                    <a:pt x="493280" y="938796"/>
                  </a:cubicBezTo>
                  <a:cubicBezTo>
                    <a:pt x="464019" y="960970"/>
                    <a:pt x="431965" y="979792"/>
                    <a:pt x="399669" y="997381"/>
                  </a:cubicBezTo>
                  <a:cubicBezTo>
                    <a:pt x="391363" y="1001890"/>
                    <a:pt x="370916" y="1000302"/>
                    <a:pt x="367144" y="994422"/>
                  </a:cubicBezTo>
                  <a:cubicBezTo>
                    <a:pt x="324192" y="927353"/>
                    <a:pt x="271818" y="863828"/>
                    <a:pt x="271437" y="783247"/>
                  </a:cubicBezTo>
                  <a:close/>
                </a:path>
              </a:pathLst>
            </a:custGeom>
            <a:gradFill>
              <a:gsLst>
                <a:gs pos="0">
                  <a:srgbClr val="1FEBDF">
                    <a:alpha val="100000"/>
                  </a:srgbClr>
                </a:gs>
                <a:gs pos="100000">
                  <a:srgbClr val="11A0F6">
                    <a:alpha val="100000"/>
                  </a:srgbClr>
                </a:gs>
              </a:gsLst>
              <a:lin ang="0" scaled="1"/>
            </a:gradFill>
            <a:ln w="12700" cap="flat" cmpd="sng">
              <a:noFill/>
              <a:prstDash val="solid"/>
              <a:miter lim="800000"/>
            </a:ln>
          </p:spPr>
          <p:txBody>
            <a:bodyPr anchor="ctr">
              <a:spAutoFit/>
            </a:bodyPr>
            <a:lstStyle/>
            <a:p>
              <a:pPr algn="ctr"/>
              <a:endParaRPr lang="en-US"/>
            </a:p>
          </p:txBody>
        </p:sp>
        <p:sp>
          <p:nvSpPr>
            <p:cNvPr id="26" name="Free Form 10">
              <a:extLst>
                <a:ext uri="{FF2B5EF4-FFF2-40B4-BE49-F238E27FC236}">
                  <a16:creationId xmlns:a16="http://schemas.microsoft.com/office/drawing/2014/main" id="{3BCF7792-EC96-715C-3481-9AA4C911473D}"/>
                </a:ext>
              </a:extLst>
            </p:cNvPr>
            <p:cNvSpPr/>
            <p:nvPr/>
          </p:nvSpPr>
          <p:spPr>
            <a:xfrm>
              <a:off x="10386259" y="3993894"/>
              <a:ext cx="488505" cy="502209"/>
            </a:xfrm>
            <a:custGeom>
              <a:avLst/>
              <a:gdLst/>
              <a:ahLst/>
              <a:cxnLst/>
              <a:rect l="0" t="0" r="0" b="0"/>
              <a:pathLst>
                <a:path w="488505" h="502208">
                  <a:moveTo>
                    <a:pt x="475297" y="502208"/>
                  </a:moveTo>
                  <a:cubicBezTo>
                    <a:pt x="467042" y="496989"/>
                    <a:pt x="461289" y="493966"/>
                    <a:pt x="456222" y="490042"/>
                  </a:cubicBezTo>
                  <a:cubicBezTo>
                    <a:pt x="376135" y="427951"/>
                    <a:pt x="295567" y="366483"/>
                    <a:pt x="216547" y="303060"/>
                  </a:cubicBezTo>
                  <a:cubicBezTo>
                    <a:pt x="197167" y="287502"/>
                    <a:pt x="184289" y="288721"/>
                    <a:pt x="166001" y="303149"/>
                  </a:cubicBezTo>
                  <a:cubicBezTo>
                    <a:pt x="128930" y="332409"/>
                    <a:pt x="90881" y="360578"/>
                    <a:pt x="51752" y="386994"/>
                  </a:cubicBezTo>
                  <a:cubicBezTo>
                    <a:pt x="40970" y="394271"/>
                    <a:pt x="23088" y="398906"/>
                    <a:pt x="11963" y="394944"/>
                  </a:cubicBezTo>
                  <a:cubicBezTo>
                    <a:pt x="4851" y="392417"/>
                    <a:pt x="0" y="371436"/>
                    <a:pt x="1244" y="359486"/>
                  </a:cubicBezTo>
                  <a:cubicBezTo>
                    <a:pt x="11696" y="259880"/>
                    <a:pt x="23634" y="160426"/>
                    <a:pt x="35509" y="60972"/>
                  </a:cubicBezTo>
                  <a:cubicBezTo>
                    <a:pt x="39230" y="29705"/>
                    <a:pt x="55232" y="17525"/>
                    <a:pt x="89026" y="17132"/>
                  </a:cubicBezTo>
                  <a:cubicBezTo>
                    <a:pt x="158750" y="16306"/>
                    <a:pt x="228574" y="11099"/>
                    <a:pt x="298056" y="4572"/>
                  </a:cubicBezTo>
                  <a:cubicBezTo>
                    <a:pt x="346735" y="0"/>
                    <a:pt x="371360" y="24599"/>
                    <a:pt x="358914" y="71539"/>
                  </a:cubicBezTo>
                  <a:cubicBezTo>
                    <a:pt x="353313" y="92646"/>
                    <a:pt x="347154" y="113639"/>
                    <a:pt x="340194" y="134327"/>
                  </a:cubicBezTo>
                  <a:cubicBezTo>
                    <a:pt x="330631" y="162725"/>
                    <a:pt x="335191" y="181889"/>
                    <a:pt x="366737" y="193776"/>
                  </a:cubicBezTo>
                  <a:cubicBezTo>
                    <a:pt x="401091" y="206717"/>
                    <a:pt x="433933" y="224015"/>
                    <a:pt x="466483" y="241223"/>
                  </a:cubicBezTo>
                  <a:cubicBezTo>
                    <a:pt x="474929" y="245681"/>
                    <a:pt x="482511" y="256006"/>
                    <a:pt x="485520" y="265264"/>
                  </a:cubicBezTo>
                  <a:cubicBezTo>
                    <a:pt x="488505" y="274485"/>
                    <a:pt x="485216" y="285737"/>
                    <a:pt x="484746" y="296100"/>
                  </a:cubicBezTo>
                  <a:cubicBezTo>
                    <a:pt x="481647" y="363550"/>
                    <a:pt x="478561" y="430987"/>
                    <a:pt x="475297" y="502208"/>
                  </a:cubicBezTo>
                  <a:close/>
                </a:path>
              </a:pathLst>
            </a:custGeom>
            <a:gradFill>
              <a:gsLst>
                <a:gs pos="0">
                  <a:srgbClr val="1FEBDF">
                    <a:alpha val="100000"/>
                  </a:srgbClr>
                </a:gs>
                <a:gs pos="100000">
                  <a:srgbClr val="11A0F6">
                    <a:alpha val="100000"/>
                  </a:srgbClr>
                </a:gs>
              </a:gsLst>
              <a:lin ang="0" scaled="1"/>
            </a:gradFill>
            <a:ln w="12700" cap="flat" cmpd="sng">
              <a:noFill/>
              <a:prstDash val="solid"/>
              <a:miter lim="800000"/>
            </a:ln>
          </p:spPr>
          <p:txBody>
            <a:bodyPr anchor="ctr">
              <a:spAutoFit/>
            </a:bodyPr>
            <a:lstStyle/>
            <a:p>
              <a:pPr algn="ctr"/>
              <a:endParaRPr lang="en-US"/>
            </a:p>
          </p:txBody>
        </p:sp>
        <p:sp>
          <p:nvSpPr>
            <p:cNvPr id="27" name="Free Form 11">
              <a:extLst>
                <a:ext uri="{FF2B5EF4-FFF2-40B4-BE49-F238E27FC236}">
                  <a16:creationId xmlns:a16="http://schemas.microsoft.com/office/drawing/2014/main" id="{C273F770-B13E-DCE3-D30A-3C832B6EE7AA}"/>
                </a:ext>
              </a:extLst>
            </p:cNvPr>
            <p:cNvSpPr/>
            <p:nvPr/>
          </p:nvSpPr>
          <p:spPr>
            <a:xfrm>
              <a:off x="12718939" y="4710525"/>
              <a:ext cx="352933" cy="382905"/>
            </a:xfrm>
            <a:custGeom>
              <a:avLst/>
              <a:gdLst/>
              <a:ahLst/>
              <a:cxnLst/>
              <a:rect l="0" t="0" r="0" b="0"/>
              <a:pathLst>
                <a:path w="352933" h="382905">
                  <a:moveTo>
                    <a:pt x="1828" y="196888"/>
                  </a:moveTo>
                  <a:cubicBezTo>
                    <a:pt x="2336" y="83553"/>
                    <a:pt x="63093" y="0"/>
                    <a:pt x="144259" y="1003"/>
                  </a:cubicBezTo>
                  <a:cubicBezTo>
                    <a:pt x="257746" y="2413"/>
                    <a:pt x="351815" y="89992"/>
                    <a:pt x="352374" y="194767"/>
                  </a:cubicBezTo>
                  <a:cubicBezTo>
                    <a:pt x="352933" y="299516"/>
                    <a:pt x="273253" y="382905"/>
                    <a:pt x="169037" y="377342"/>
                  </a:cubicBezTo>
                  <a:cubicBezTo>
                    <a:pt x="72961" y="372211"/>
                    <a:pt x="0" y="314985"/>
                    <a:pt x="1828" y="196888"/>
                  </a:cubicBezTo>
                  <a:close/>
                </a:path>
              </a:pathLst>
            </a:custGeom>
            <a:gradFill>
              <a:gsLst>
                <a:gs pos="0">
                  <a:srgbClr val="1FEBDF">
                    <a:alpha val="100000"/>
                  </a:srgbClr>
                </a:gs>
                <a:gs pos="100000">
                  <a:srgbClr val="11A0F6">
                    <a:alpha val="100000"/>
                  </a:srgbClr>
                </a:gs>
              </a:gsLst>
              <a:lin ang="0" scaled="1"/>
            </a:gradFill>
            <a:ln w="12700" cap="flat" cmpd="sng">
              <a:noFill/>
              <a:prstDash val="solid"/>
              <a:miter lim="800000"/>
            </a:ln>
          </p:spPr>
          <p:txBody>
            <a:bodyPr anchor="ctr">
              <a:spAutoFit/>
            </a:bodyPr>
            <a:lstStyle/>
            <a:p>
              <a:pPr algn="ctr"/>
              <a:endParaRPr lang="en-US"/>
            </a:p>
          </p:txBody>
        </p:sp>
        <p:sp>
          <p:nvSpPr>
            <p:cNvPr id="28" name="Free Form 12">
              <a:extLst>
                <a:ext uri="{FF2B5EF4-FFF2-40B4-BE49-F238E27FC236}">
                  <a16:creationId xmlns:a16="http://schemas.microsoft.com/office/drawing/2014/main" id="{2241131A-4C07-A363-32D8-4DC09B1129F1}"/>
                </a:ext>
              </a:extLst>
            </p:cNvPr>
            <p:cNvSpPr/>
            <p:nvPr/>
          </p:nvSpPr>
          <p:spPr>
            <a:xfrm>
              <a:off x="11835574" y="4748623"/>
              <a:ext cx="367589" cy="406286"/>
            </a:xfrm>
            <a:custGeom>
              <a:avLst/>
              <a:gdLst/>
              <a:ahLst/>
              <a:cxnLst/>
              <a:rect l="0" t="0" r="0" b="0"/>
              <a:pathLst>
                <a:path w="367588" h="406285">
                  <a:moveTo>
                    <a:pt x="367296" y="221068"/>
                  </a:moveTo>
                  <a:cubicBezTo>
                    <a:pt x="367398" y="378371"/>
                    <a:pt x="228828" y="406285"/>
                    <a:pt x="129679" y="381228"/>
                  </a:cubicBezTo>
                  <a:cubicBezTo>
                    <a:pt x="125222" y="380098"/>
                    <a:pt x="120916" y="378396"/>
                    <a:pt x="116573" y="376885"/>
                  </a:cubicBezTo>
                  <a:cubicBezTo>
                    <a:pt x="22745" y="344271"/>
                    <a:pt x="0" y="304965"/>
                    <a:pt x="24485" y="209054"/>
                  </a:cubicBezTo>
                  <a:cubicBezTo>
                    <a:pt x="34950" y="168059"/>
                    <a:pt x="48310" y="127038"/>
                    <a:pt x="66459" y="88925"/>
                  </a:cubicBezTo>
                  <a:cubicBezTo>
                    <a:pt x="97840" y="22999"/>
                    <a:pt x="159423" y="0"/>
                    <a:pt x="228752" y="23025"/>
                  </a:cubicBezTo>
                  <a:cubicBezTo>
                    <a:pt x="313499" y="51168"/>
                    <a:pt x="367588" y="128485"/>
                    <a:pt x="367296" y="221068"/>
                  </a:cubicBezTo>
                  <a:close/>
                </a:path>
              </a:pathLst>
            </a:custGeom>
            <a:gradFill>
              <a:gsLst>
                <a:gs pos="0">
                  <a:srgbClr val="1FEBDF">
                    <a:alpha val="100000"/>
                  </a:srgbClr>
                </a:gs>
                <a:gs pos="100000">
                  <a:srgbClr val="11A0F6">
                    <a:alpha val="100000"/>
                  </a:srgbClr>
                </a:gs>
              </a:gsLst>
              <a:lin ang="0" scaled="1"/>
            </a:gradFill>
            <a:ln w="12700" cap="flat" cmpd="sng">
              <a:noFill/>
              <a:prstDash val="solid"/>
              <a:miter lim="800000"/>
            </a:ln>
          </p:spPr>
          <p:txBody>
            <a:bodyPr anchor="ctr">
              <a:spAutoFit/>
            </a:bodyPr>
            <a:lstStyle/>
            <a:p>
              <a:pPr algn="ctr"/>
              <a:endParaRPr lang="en-US"/>
            </a:p>
          </p:txBody>
        </p:sp>
        <p:sp>
          <p:nvSpPr>
            <p:cNvPr id="29" name="Free Form 13">
              <a:extLst>
                <a:ext uri="{FF2B5EF4-FFF2-40B4-BE49-F238E27FC236}">
                  <a16:creationId xmlns:a16="http://schemas.microsoft.com/office/drawing/2014/main" id="{B9F5F225-6998-3EE4-F50B-3A5C9F209088}"/>
                </a:ext>
              </a:extLst>
            </p:cNvPr>
            <p:cNvSpPr/>
            <p:nvPr/>
          </p:nvSpPr>
          <p:spPr>
            <a:xfrm>
              <a:off x="13658452" y="3688849"/>
              <a:ext cx="490296" cy="433616"/>
            </a:xfrm>
            <a:custGeom>
              <a:avLst/>
              <a:gdLst/>
              <a:ahLst/>
              <a:cxnLst/>
              <a:rect l="0" t="0" r="0" b="0"/>
              <a:pathLst>
                <a:path w="490296" h="433616">
                  <a:moveTo>
                    <a:pt x="436016" y="301612"/>
                  </a:moveTo>
                  <a:cubicBezTo>
                    <a:pt x="394792" y="287108"/>
                    <a:pt x="356552" y="271564"/>
                    <a:pt x="317004" y="260896"/>
                  </a:cubicBezTo>
                  <a:cubicBezTo>
                    <a:pt x="303225" y="257175"/>
                    <a:pt x="282448" y="260603"/>
                    <a:pt x="271259" y="269138"/>
                  </a:cubicBezTo>
                  <a:cubicBezTo>
                    <a:pt x="210858" y="315239"/>
                    <a:pt x="152527" y="364020"/>
                    <a:pt x="93345" y="411721"/>
                  </a:cubicBezTo>
                  <a:cubicBezTo>
                    <a:pt x="84480" y="418858"/>
                    <a:pt x="74980" y="425183"/>
                    <a:pt x="63398" y="433616"/>
                  </a:cubicBezTo>
                  <a:cubicBezTo>
                    <a:pt x="41732" y="387413"/>
                    <a:pt x="21005" y="343230"/>
                    <a:pt x="0" y="298437"/>
                  </a:cubicBezTo>
                  <a:cubicBezTo>
                    <a:pt x="54787" y="259448"/>
                    <a:pt x="109385" y="221500"/>
                    <a:pt x="163004" y="182194"/>
                  </a:cubicBezTo>
                  <a:cubicBezTo>
                    <a:pt x="224586" y="137058"/>
                    <a:pt x="225488" y="131381"/>
                    <a:pt x="193027" y="63944"/>
                  </a:cubicBezTo>
                  <a:cubicBezTo>
                    <a:pt x="185127" y="47536"/>
                    <a:pt x="177330" y="31051"/>
                    <a:pt x="166052" y="7391"/>
                  </a:cubicBezTo>
                  <a:cubicBezTo>
                    <a:pt x="284289" y="0"/>
                    <a:pt x="385470" y="41313"/>
                    <a:pt x="490296" y="80048"/>
                  </a:cubicBezTo>
                  <a:cubicBezTo>
                    <a:pt x="472046" y="154533"/>
                    <a:pt x="454126" y="227711"/>
                    <a:pt x="436016" y="301612"/>
                  </a:cubicBezTo>
                  <a:close/>
                </a:path>
              </a:pathLst>
            </a:custGeom>
            <a:gradFill>
              <a:gsLst>
                <a:gs pos="0">
                  <a:srgbClr val="1FEBDF">
                    <a:alpha val="100000"/>
                  </a:srgbClr>
                </a:gs>
                <a:gs pos="100000">
                  <a:srgbClr val="11A0F6">
                    <a:alpha val="100000"/>
                  </a:srgbClr>
                </a:gs>
              </a:gsLst>
              <a:lin ang="0" scaled="1"/>
            </a:gradFill>
            <a:ln w="12700" cap="flat" cmpd="sng">
              <a:noFill/>
              <a:prstDash val="solid"/>
              <a:miter lim="800000"/>
            </a:ln>
          </p:spPr>
          <p:txBody>
            <a:bodyPr anchor="ctr">
              <a:spAutoFit/>
            </a:bodyPr>
            <a:lstStyle/>
            <a:p>
              <a:pPr algn="ctr"/>
              <a:endParaRPr lang="en-US"/>
            </a:p>
          </p:txBody>
        </p:sp>
        <p:sp>
          <p:nvSpPr>
            <p:cNvPr id="30" name="Free Form 14">
              <a:extLst>
                <a:ext uri="{FF2B5EF4-FFF2-40B4-BE49-F238E27FC236}">
                  <a16:creationId xmlns:a16="http://schemas.microsoft.com/office/drawing/2014/main" id="{6B46D5C3-4EE7-C970-859B-FC91BA3D6D16}"/>
                </a:ext>
              </a:extLst>
            </p:cNvPr>
            <p:cNvSpPr/>
            <p:nvPr/>
          </p:nvSpPr>
          <p:spPr>
            <a:xfrm>
              <a:off x="12064982" y="4653009"/>
              <a:ext cx="76124" cy="52045"/>
            </a:xfrm>
            <a:custGeom>
              <a:avLst/>
              <a:gdLst/>
              <a:ahLst/>
              <a:cxnLst/>
              <a:rect l="0" t="0" r="0" b="0"/>
              <a:pathLst>
                <a:path w="76123" h="52044">
                  <a:moveTo>
                    <a:pt x="76123" y="52044"/>
                  </a:moveTo>
                  <a:cubicBezTo>
                    <a:pt x="50749" y="42303"/>
                    <a:pt x="25374" y="32562"/>
                    <a:pt x="0" y="22834"/>
                  </a:cubicBezTo>
                  <a:cubicBezTo>
                    <a:pt x="37236" y="0"/>
                    <a:pt x="51879" y="39928"/>
                    <a:pt x="76123" y="52044"/>
                  </a:cubicBezTo>
                  <a:close/>
                </a:path>
              </a:pathLst>
            </a:custGeom>
            <a:solidFill>
              <a:srgbClr val="00FFFF">
                <a:alpha val="100000"/>
              </a:srgbClr>
            </a:solidFill>
            <a:ln w="12700" cap="flat" cmpd="sng">
              <a:noFill/>
              <a:prstDash val="solid"/>
              <a:miter lim="800000"/>
            </a:ln>
          </p:spPr>
          <p:txBody>
            <a:bodyPr anchor="ctr">
              <a:spAutoFit/>
            </a:bodyPr>
            <a:lstStyle/>
            <a:p>
              <a:pPr algn="ctr"/>
              <a:endParaRPr lang="en-US"/>
            </a:p>
          </p:txBody>
        </p:sp>
        <p:sp>
          <p:nvSpPr>
            <p:cNvPr id="31" name="Free Form 15">
              <a:extLst>
                <a:ext uri="{FF2B5EF4-FFF2-40B4-BE49-F238E27FC236}">
                  <a16:creationId xmlns:a16="http://schemas.microsoft.com/office/drawing/2014/main" id="{F5E2373F-4589-FD66-D41D-73D5461F3954}"/>
                </a:ext>
              </a:extLst>
            </p:cNvPr>
            <p:cNvSpPr/>
            <p:nvPr/>
          </p:nvSpPr>
          <p:spPr>
            <a:xfrm>
              <a:off x="11911243" y="5255116"/>
              <a:ext cx="80544" cy="34861"/>
            </a:xfrm>
            <a:custGeom>
              <a:avLst/>
              <a:gdLst/>
              <a:ahLst/>
              <a:cxnLst/>
              <a:rect l="0" t="0" r="0" b="0"/>
              <a:pathLst>
                <a:path w="80543" h="34861">
                  <a:moveTo>
                    <a:pt x="80543" y="34861"/>
                  </a:moveTo>
                  <a:cubicBezTo>
                    <a:pt x="53695" y="32600"/>
                    <a:pt x="26847" y="30352"/>
                    <a:pt x="0" y="28092"/>
                  </a:cubicBezTo>
                  <a:cubicBezTo>
                    <a:pt x="27063" y="26949"/>
                    <a:pt x="56006" y="0"/>
                    <a:pt x="80543" y="34861"/>
                  </a:cubicBezTo>
                  <a:close/>
                </a:path>
              </a:pathLst>
            </a:custGeom>
            <a:solidFill>
              <a:srgbClr val="00FFFF">
                <a:alpha val="100000"/>
              </a:srgbClr>
            </a:solidFill>
            <a:ln w="12700" cap="flat" cmpd="sng">
              <a:noFill/>
              <a:prstDash val="solid"/>
              <a:miter lim="800000"/>
            </a:ln>
          </p:spPr>
          <p:txBody>
            <a:bodyPr anchor="ctr">
              <a:spAutoFit/>
            </a:bodyPr>
            <a:lstStyle/>
            <a:p>
              <a:pPr algn="ctr"/>
              <a:endParaRPr lang="en-US"/>
            </a:p>
          </p:txBody>
        </p:sp>
        <p:sp>
          <p:nvSpPr>
            <p:cNvPr id="32" name="Free Form 16">
              <a:extLst>
                <a:ext uri="{FF2B5EF4-FFF2-40B4-BE49-F238E27FC236}">
                  <a16:creationId xmlns:a16="http://schemas.microsoft.com/office/drawing/2014/main" id="{2D713920-2C6D-2BDC-DA73-81D4B9091FE5}"/>
                </a:ext>
              </a:extLst>
            </p:cNvPr>
            <p:cNvSpPr/>
            <p:nvPr/>
          </p:nvSpPr>
          <p:spPr>
            <a:xfrm>
              <a:off x="10290802" y="3086158"/>
              <a:ext cx="4050347" cy="3396082"/>
            </a:xfrm>
            <a:custGeom>
              <a:avLst/>
              <a:gdLst/>
              <a:ahLst/>
              <a:cxnLst/>
              <a:rect l="0" t="0" r="0" b="0"/>
              <a:pathLst>
                <a:path w="4050347" h="3396081">
                  <a:moveTo>
                    <a:pt x="3068116" y="1586166"/>
                  </a:moveTo>
                  <a:cubicBezTo>
                    <a:pt x="3001543" y="1553209"/>
                    <a:pt x="2935414" y="1520482"/>
                    <a:pt x="2869298" y="1487741"/>
                  </a:cubicBezTo>
                  <a:cubicBezTo>
                    <a:pt x="2943529" y="1574457"/>
                    <a:pt x="2988068" y="1668983"/>
                    <a:pt x="2988094" y="1784121"/>
                  </a:cubicBezTo>
                  <a:cubicBezTo>
                    <a:pt x="2988119" y="1899196"/>
                    <a:pt x="2945168" y="1993760"/>
                    <a:pt x="2864612" y="2073236"/>
                  </a:cubicBezTo>
                  <a:cubicBezTo>
                    <a:pt x="2906547" y="2088146"/>
                    <a:pt x="2948101" y="2101913"/>
                    <a:pt x="2988894" y="2117648"/>
                  </a:cubicBezTo>
                  <a:cubicBezTo>
                    <a:pt x="3053359" y="2142515"/>
                    <a:pt x="3092018" y="2183231"/>
                    <a:pt x="3098990" y="2258656"/>
                  </a:cubicBezTo>
                  <a:cubicBezTo>
                    <a:pt x="3108871" y="2365705"/>
                    <a:pt x="3131769" y="2471496"/>
                    <a:pt x="3146996" y="2578125"/>
                  </a:cubicBezTo>
                  <a:cubicBezTo>
                    <a:pt x="3168294" y="2727172"/>
                    <a:pt x="3187357" y="2876537"/>
                    <a:pt x="3207969" y="3025686"/>
                  </a:cubicBezTo>
                  <a:cubicBezTo>
                    <a:pt x="3217557" y="3095104"/>
                    <a:pt x="3228619" y="3164319"/>
                    <a:pt x="3238792" y="3233661"/>
                  </a:cubicBezTo>
                  <a:cubicBezTo>
                    <a:pt x="3239350" y="3237445"/>
                    <a:pt x="3237877" y="3241522"/>
                    <a:pt x="3237344" y="3245459"/>
                  </a:cubicBezTo>
                  <a:cubicBezTo>
                    <a:pt x="3233775" y="3246818"/>
                    <a:pt x="3230194" y="3248190"/>
                    <a:pt x="3226612" y="3249549"/>
                  </a:cubicBezTo>
                  <a:cubicBezTo>
                    <a:pt x="3216071" y="3226155"/>
                    <a:pt x="3199637" y="3203638"/>
                    <a:pt x="3195993" y="3179203"/>
                  </a:cubicBezTo>
                  <a:cubicBezTo>
                    <a:pt x="3179559" y="3068942"/>
                    <a:pt x="3166478" y="2958185"/>
                    <a:pt x="3152698" y="2847530"/>
                  </a:cubicBezTo>
                  <a:cubicBezTo>
                    <a:pt x="3142602" y="2766555"/>
                    <a:pt x="3132988" y="2685503"/>
                    <a:pt x="3123755" y="2604414"/>
                  </a:cubicBezTo>
                  <a:cubicBezTo>
                    <a:pt x="3119831" y="2569832"/>
                    <a:pt x="3090151" y="2567965"/>
                    <a:pt x="3067786" y="2564498"/>
                  </a:cubicBezTo>
                  <a:cubicBezTo>
                    <a:pt x="2965729" y="2548674"/>
                    <a:pt x="2863011" y="2537155"/>
                    <a:pt x="2760840" y="2522029"/>
                  </a:cubicBezTo>
                  <a:cubicBezTo>
                    <a:pt x="2695054" y="2512288"/>
                    <a:pt x="2629344" y="2500947"/>
                    <a:pt x="2564498" y="2486342"/>
                  </a:cubicBezTo>
                  <a:cubicBezTo>
                    <a:pt x="2535796" y="2479878"/>
                    <a:pt x="2522435" y="2491282"/>
                    <a:pt x="2505481" y="2510561"/>
                  </a:cubicBezTo>
                  <a:cubicBezTo>
                    <a:pt x="2431046" y="2595143"/>
                    <a:pt x="2354821" y="2678150"/>
                    <a:pt x="2279180" y="2761678"/>
                  </a:cubicBezTo>
                  <a:cubicBezTo>
                    <a:pt x="2276093" y="2765082"/>
                    <a:pt x="2272436" y="2767990"/>
                    <a:pt x="2268905" y="2770949"/>
                  </a:cubicBezTo>
                  <a:cubicBezTo>
                    <a:pt x="2221039" y="2810878"/>
                    <a:pt x="2189721" y="2807550"/>
                    <a:pt x="2145258" y="2765386"/>
                  </a:cubicBezTo>
                  <a:cubicBezTo>
                    <a:pt x="2118410" y="2739923"/>
                    <a:pt x="2087791" y="2716796"/>
                    <a:pt x="2055266" y="2699283"/>
                  </a:cubicBezTo>
                  <a:cubicBezTo>
                    <a:pt x="1990598" y="2664459"/>
                    <a:pt x="1922576" y="2635846"/>
                    <a:pt x="1857679" y="2601404"/>
                  </a:cubicBezTo>
                  <a:cubicBezTo>
                    <a:pt x="1827644" y="2585465"/>
                    <a:pt x="1801914" y="2561526"/>
                    <a:pt x="1773681" y="2541993"/>
                  </a:cubicBezTo>
                  <a:cubicBezTo>
                    <a:pt x="1767738" y="2537879"/>
                    <a:pt x="1758734" y="2534018"/>
                    <a:pt x="1752295" y="2535402"/>
                  </a:cubicBezTo>
                  <a:cubicBezTo>
                    <a:pt x="1653692" y="2556814"/>
                    <a:pt x="1555216" y="2578811"/>
                    <a:pt x="1456867" y="2601340"/>
                  </a:cubicBezTo>
                  <a:cubicBezTo>
                    <a:pt x="1405572" y="2613088"/>
                    <a:pt x="1354416" y="2636545"/>
                    <a:pt x="1303515" y="2635719"/>
                  </a:cubicBezTo>
                  <a:cubicBezTo>
                    <a:pt x="1252385" y="2634881"/>
                    <a:pt x="1211656" y="2658389"/>
                    <a:pt x="1165555" y="2667241"/>
                  </a:cubicBezTo>
                  <a:cubicBezTo>
                    <a:pt x="1140802" y="2671991"/>
                    <a:pt x="1130071" y="2687104"/>
                    <a:pt x="1124026" y="2710179"/>
                  </a:cubicBezTo>
                  <a:cubicBezTo>
                    <a:pt x="1087450" y="2849740"/>
                    <a:pt x="1051979" y="2989643"/>
                    <a:pt x="1012139" y="3128289"/>
                  </a:cubicBezTo>
                  <a:cubicBezTo>
                    <a:pt x="991323" y="3200730"/>
                    <a:pt x="962990" y="3271050"/>
                    <a:pt x="936625" y="3341801"/>
                  </a:cubicBezTo>
                  <a:cubicBezTo>
                    <a:pt x="930503" y="3358248"/>
                    <a:pt x="918565" y="3372523"/>
                    <a:pt x="904265" y="3396081"/>
                  </a:cubicBezTo>
                  <a:cubicBezTo>
                    <a:pt x="899985" y="3379000"/>
                    <a:pt x="894333" y="3369576"/>
                    <a:pt x="897001" y="3365195"/>
                  </a:cubicBezTo>
                  <a:cubicBezTo>
                    <a:pt x="959053" y="3263265"/>
                    <a:pt x="985329" y="3148114"/>
                    <a:pt x="1011999" y="3034779"/>
                  </a:cubicBezTo>
                  <a:cubicBezTo>
                    <a:pt x="1070927" y="2784424"/>
                    <a:pt x="1145260" y="2539161"/>
                    <a:pt x="1235049" y="2298382"/>
                  </a:cubicBezTo>
                  <a:cubicBezTo>
                    <a:pt x="1243431" y="2275903"/>
                    <a:pt x="1251762" y="2252319"/>
                    <a:pt x="1265618" y="2233218"/>
                  </a:cubicBezTo>
                  <a:cubicBezTo>
                    <a:pt x="1291526" y="2197493"/>
                    <a:pt x="1326908" y="2173554"/>
                    <a:pt x="1373454" y="2176754"/>
                  </a:cubicBezTo>
                  <a:cubicBezTo>
                    <a:pt x="1440776" y="2181390"/>
                    <a:pt x="1508036" y="2187435"/>
                    <a:pt x="1575117" y="2194775"/>
                  </a:cubicBezTo>
                  <a:cubicBezTo>
                    <a:pt x="1606118" y="2198154"/>
                    <a:pt x="1636026" y="2204300"/>
                    <a:pt x="1652320" y="2165388"/>
                  </a:cubicBezTo>
                  <a:cubicBezTo>
                    <a:pt x="1518386" y="2125345"/>
                    <a:pt x="1425905" y="2039200"/>
                    <a:pt x="1380998" y="1906587"/>
                  </a:cubicBezTo>
                  <a:cubicBezTo>
                    <a:pt x="1335455" y="1772107"/>
                    <a:pt x="1365427" y="1649145"/>
                    <a:pt x="1451152" y="1537258"/>
                  </a:cubicBezTo>
                  <a:cubicBezTo>
                    <a:pt x="1448866" y="1535429"/>
                    <a:pt x="1446580" y="1533601"/>
                    <a:pt x="1444294" y="1531772"/>
                  </a:cubicBezTo>
                  <a:cubicBezTo>
                    <a:pt x="1404493" y="1561058"/>
                    <a:pt x="1363789" y="1589214"/>
                    <a:pt x="1325105" y="1619923"/>
                  </a:cubicBezTo>
                  <a:cubicBezTo>
                    <a:pt x="1271904" y="1662163"/>
                    <a:pt x="1220139" y="1706219"/>
                    <a:pt x="1167955" y="1749742"/>
                  </a:cubicBezTo>
                  <a:cubicBezTo>
                    <a:pt x="1142491" y="1770976"/>
                    <a:pt x="1138796" y="1798662"/>
                    <a:pt x="1145666" y="1829219"/>
                  </a:cubicBezTo>
                  <a:cubicBezTo>
                    <a:pt x="1146759" y="1834045"/>
                    <a:pt x="1148956" y="1840153"/>
                    <a:pt x="1147089" y="1843887"/>
                  </a:cubicBezTo>
                  <a:cubicBezTo>
                    <a:pt x="1111796" y="1914220"/>
                    <a:pt x="1113726" y="1993684"/>
                    <a:pt x="1091742" y="2067191"/>
                  </a:cubicBezTo>
                  <a:cubicBezTo>
                    <a:pt x="1083449" y="2094890"/>
                    <a:pt x="1077506" y="2124468"/>
                    <a:pt x="1063294" y="2149030"/>
                  </a:cubicBezTo>
                  <a:cubicBezTo>
                    <a:pt x="987272" y="2280373"/>
                    <a:pt x="909586" y="2410777"/>
                    <a:pt x="831329" y="2540825"/>
                  </a:cubicBezTo>
                  <a:cubicBezTo>
                    <a:pt x="720394" y="2725153"/>
                    <a:pt x="608723" y="2909036"/>
                    <a:pt x="496684" y="3092678"/>
                  </a:cubicBezTo>
                  <a:cubicBezTo>
                    <a:pt x="479348" y="3121088"/>
                    <a:pt x="459384" y="3148114"/>
                    <a:pt x="438251" y="3173818"/>
                  </a:cubicBezTo>
                  <a:cubicBezTo>
                    <a:pt x="432549" y="3180765"/>
                    <a:pt x="418096" y="3180524"/>
                    <a:pt x="401459" y="3185388"/>
                  </a:cubicBezTo>
                  <a:cubicBezTo>
                    <a:pt x="431723" y="3136099"/>
                    <a:pt x="456145" y="3096628"/>
                    <a:pt x="480098" y="3056851"/>
                  </a:cubicBezTo>
                  <a:cubicBezTo>
                    <a:pt x="482676" y="3052572"/>
                    <a:pt x="483044" y="3046641"/>
                    <a:pt x="483387" y="3041408"/>
                  </a:cubicBezTo>
                  <a:cubicBezTo>
                    <a:pt x="484987" y="3016897"/>
                    <a:pt x="481228" y="2990786"/>
                    <a:pt x="488378" y="2968066"/>
                  </a:cubicBezTo>
                  <a:cubicBezTo>
                    <a:pt x="550367" y="2771000"/>
                    <a:pt x="612266" y="2573845"/>
                    <a:pt x="678472" y="2378176"/>
                  </a:cubicBezTo>
                  <a:cubicBezTo>
                    <a:pt x="714082" y="2272919"/>
                    <a:pt x="757148" y="2170137"/>
                    <a:pt x="798893" y="2067064"/>
                  </a:cubicBezTo>
                  <a:cubicBezTo>
                    <a:pt x="810412" y="2038654"/>
                    <a:pt x="830160" y="2013673"/>
                    <a:pt x="844423" y="1986229"/>
                  </a:cubicBezTo>
                  <a:cubicBezTo>
                    <a:pt x="851890" y="1971878"/>
                    <a:pt x="860107" y="1955673"/>
                    <a:pt x="860348" y="1940191"/>
                  </a:cubicBezTo>
                  <a:cubicBezTo>
                    <a:pt x="861783" y="1843531"/>
                    <a:pt x="861072" y="1746859"/>
                    <a:pt x="861072" y="1663801"/>
                  </a:cubicBezTo>
                  <a:cubicBezTo>
                    <a:pt x="675157" y="1513039"/>
                    <a:pt x="501192" y="1371968"/>
                    <a:pt x="327748" y="1231303"/>
                  </a:cubicBezTo>
                  <a:cubicBezTo>
                    <a:pt x="268224" y="1279474"/>
                    <a:pt x="207213" y="1329791"/>
                    <a:pt x="145110" y="1378737"/>
                  </a:cubicBezTo>
                  <a:cubicBezTo>
                    <a:pt x="108000" y="1407998"/>
                    <a:pt x="86690" y="1400771"/>
                    <a:pt x="78739" y="1354658"/>
                  </a:cubicBezTo>
                  <a:cubicBezTo>
                    <a:pt x="63398" y="1265681"/>
                    <a:pt x="49288" y="1176426"/>
                    <a:pt x="37541" y="1086916"/>
                  </a:cubicBezTo>
                  <a:cubicBezTo>
                    <a:pt x="24447" y="987120"/>
                    <a:pt x="14808" y="886891"/>
                    <a:pt x="3098" y="786917"/>
                  </a:cubicBezTo>
                  <a:cubicBezTo>
                    <a:pt x="0" y="760526"/>
                    <a:pt x="11645" y="751243"/>
                    <a:pt x="43687" y="753351"/>
                  </a:cubicBezTo>
                  <a:cubicBezTo>
                    <a:pt x="107835" y="757580"/>
                    <a:pt x="172084" y="763612"/>
                    <a:pt x="236258" y="763219"/>
                  </a:cubicBezTo>
                  <a:cubicBezTo>
                    <a:pt x="310959" y="762749"/>
                    <a:pt x="385584" y="754519"/>
                    <a:pt x="460324" y="752830"/>
                  </a:cubicBezTo>
                  <a:cubicBezTo>
                    <a:pt x="516559" y="751547"/>
                    <a:pt x="572922" y="755065"/>
                    <a:pt x="629208" y="756818"/>
                  </a:cubicBezTo>
                  <a:cubicBezTo>
                    <a:pt x="654900" y="757605"/>
                    <a:pt x="659002" y="773531"/>
                    <a:pt x="648093" y="791806"/>
                  </a:cubicBezTo>
                  <a:cubicBezTo>
                    <a:pt x="635228" y="813358"/>
                    <a:pt x="620674" y="835063"/>
                    <a:pt x="602513" y="852081"/>
                  </a:cubicBezTo>
                  <a:cubicBezTo>
                    <a:pt x="556209" y="895476"/>
                    <a:pt x="533285" y="950823"/>
                    <a:pt x="513118" y="1009878"/>
                  </a:cubicBezTo>
                  <a:cubicBezTo>
                    <a:pt x="568426" y="1046238"/>
                    <a:pt x="622922" y="1082052"/>
                    <a:pt x="677799" y="1118133"/>
                  </a:cubicBezTo>
                  <a:cubicBezTo>
                    <a:pt x="722083" y="1056690"/>
                    <a:pt x="767956" y="992987"/>
                    <a:pt x="813892" y="929322"/>
                  </a:cubicBezTo>
                  <a:cubicBezTo>
                    <a:pt x="817930" y="923721"/>
                    <a:pt x="821753" y="917790"/>
                    <a:pt x="826630" y="912990"/>
                  </a:cubicBezTo>
                  <a:cubicBezTo>
                    <a:pt x="879081" y="861364"/>
                    <a:pt x="911491" y="808901"/>
                    <a:pt x="899566" y="725170"/>
                  </a:cubicBezTo>
                  <a:cubicBezTo>
                    <a:pt x="890549" y="661860"/>
                    <a:pt x="914082" y="591908"/>
                    <a:pt x="932002" y="527367"/>
                  </a:cubicBezTo>
                  <a:cubicBezTo>
                    <a:pt x="948232" y="468909"/>
                    <a:pt x="997953" y="453593"/>
                    <a:pt x="1049134" y="487337"/>
                  </a:cubicBezTo>
                  <a:cubicBezTo>
                    <a:pt x="1085380" y="511225"/>
                    <a:pt x="1119885" y="539343"/>
                    <a:pt x="1149959" y="570585"/>
                  </a:cubicBezTo>
                  <a:cubicBezTo>
                    <a:pt x="1187056" y="609117"/>
                    <a:pt x="1228559" y="617067"/>
                    <a:pt x="1278737" y="608774"/>
                  </a:cubicBezTo>
                  <a:cubicBezTo>
                    <a:pt x="1341932" y="598335"/>
                    <a:pt x="1405572" y="586917"/>
                    <a:pt x="1469351" y="584568"/>
                  </a:cubicBezTo>
                  <a:cubicBezTo>
                    <a:pt x="1546682" y="581723"/>
                    <a:pt x="1606499" y="618591"/>
                    <a:pt x="1644141" y="687247"/>
                  </a:cubicBezTo>
                  <a:cubicBezTo>
                    <a:pt x="1723936" y="832764"/>
                    <a:pt x="1740560" y="1006728"/>
                    <a:pt x="1610144" y="1148333"/>
                  </a:cubicBezTo>
                  <a:cubicBezTo>
                    <a:pt x="1587525" y="1172895"/>
                    <a:pt x="1567980" y="1200264"/>
                    <a:pt x="1545501" y="1224953"/>
                  </a:cubicBezTo>
                  <a:cubicBezTo>
                    <a:pt x="1528648" y="1243456"/>
                    <a:pt x="1527416" y="1260017"/>
                    <a:pt x="1537055" y="1283652"/>
                  </a:cubicBezTo>
                  <a:cubicBezTo>
                    <a:pt x="1556804" y="1332077"/>
                    <a:pt x="1571853" y="1382407"/>
                    <a:pt x="1588947" y="1432293"/>
                  </a:cubicBezTo>
                  <a:cubicBezTo>
                    <a:pt x="1608175" y="1427086"/>
                    <a:pt x="1632889" y="1421815"/>
                    <a:pt x="1656448" y="1413357"/>
                  </a:cubicBezTo>
                  <a:cubicBezTo>
                    <a:pt x="1666087" y="1409890"/>
                    <a:pt x="1675282" y="1400911"/>
                    <a:pt x="1681226" y="1392110"/>
                  </a:cubicBezTo>
                  <a:cubicBezTo>
                    <a:pt x="1715338" y="1341589"/>
                    <a:pt x="1749374" y="1290967"/>
                    <a:pt x="1781517" y="1239189"/>
                  </a:cubicBezTo>
                  <a:cubicBezTo>
                    <a:pt x="1808911" y="1195057"/>
                    <a:pt x="1845424" y="1165415"/>
                    <a:pt x="1896351" y="1152842"/>
                  </a:cubicBezTo>
                  <a:cubicBezTo>
                    <a:pt x="1933816" y="1143584"/>
                    <a:pt x="1970684" y="1131874"/>
                    <a:pt x="2005583" y="1121905"/>
                  </a:cubicBezTo>
                  <a:lnTo>
                    <a:pt x="2005583" y="506679"/>
                  </a:lnTo>
                  <a:cubicBezTo>
                    <a:pt x="1966455" y="512940"/>
                    <a:pt x="1932165" y="519061"/>
                    <a:pt x="1897672" y="523697"/>
                  </a:cubicBezTo>
                  <a:cubicBezTo>
                    <a:pt x="1877212" y="526453"/>
                    <a:pt x="1856358" y="528662"/>
                    <a:pt x="1835848" y="527659"/>
                  </a:cubicBezTo>
                  <a:cubicBezTo>
                    <a:pt x="1824469" y="527100"/>
                    <a:pt x="1806498" y="521792"/>
                    <a:pt x="1803933" y="514350"/>
                  </a:cubicBezTo>
                  <a:cubicBezTo>
                    <a:pt x="1800377" y="503999"/>
                    <a:pt x="1804822" y="486714"/>
                    <a:pt x="1812201" y="477481"/>
                  </a:cubicBezTo>
                  <a:cubicBezTo>
                    <a:pt x="1849615" y="430707"/>
                    <a:pt x="1888896" y="385419"/>
                    <a:pt x="1927885" y="339902"/>
                  </a:cubicBezTo>
                  <a:cubicBezTo>
                    <a:pt x="2016201" y="236753"/>
                    <a:pt x="2104529" y="133629"/>
                    <a:pt x="2193289" y="30848"/>
                  </a:cubicBezTo>
                  <a:cubicBezTo>
                    <a:pt x="2218816" y="1282"/>
                    <a:pt x="2233853" y="0"/>
                    <a:pt x="2260980" y="27952"/>
                  </a:cubicBezTo>
                  <a:cubicBezTo>
                    <a:pt x="2322817" y="91655"/>
                    <a:pt x="2383675" y="156324"/>
                    <a:pt x="2444165" y="221322"/>
                  </a:cubicBezTo>
                  <a:cubicBezTo>
                    <a:pt x="2516454" y="298996"/>
                    <a:pt x="2588272" y="377101"/>
                    <a:pt x="2659367" y="455866"/>
                  </a:cubicBezTo>
                  <a:cubicBezTo>
                    <a:pt x="2669387" y="466966"/>
                    <a:pt x="2674073" y="482892"/>
                    <a:pt x="2681236" y="496582"/>
                  </a:cubicBezTo>
                  <a:cubicBezTo>
                    <a:pt x="2665869" y="502056"/>
                    <a:pt x="2650782" y="511111"/>
                    <a:pt x="2635059" y="512394"/>
                  </a:cubicBezTo>
                  <a:cubicBezTo>
                    <a:pt x="2572016" y="517512"/>
                    <a:pt x="2508757" y="520230"/>
                    <a:pt x="2440304" y="524128"/>
                  </a:cubicBezTo>
                  <a:cubicBezTo>
                    <a:pt x="2442159" y="548944"/>
                    <a:pt x="2445232" y="573379"/>
                    <a:pt x="2445575" y="597865"/>
                  </a:cubicBezTo>
                  <a:cubicBezTo>
                    <a:pt x="2446629" y="671677"/>
                    <a:pt x="2444597" y="745578"/>
                    <a:pt x="2447442" y="819315"/>
                  </a:cubicBezTo>
                  <a:cubicBezTo>
                    <a:pt x="2452636" y="953884"/>
                    <a:pt x="2459989" y="1088377"/>
                    <a:pt x="2468092" y="1222794"/>
                  </a:cubicBezTo>
                  <a:cubicBezTo>
                    <a:pt x="2468740" y="1233487"/>
                    <a:pt x="2480005" y="1246898"/>
                    <a:pt x="2490025" y="1253032"/>
                  </a:cubicBezTo>
                  <a:cubicBezTo>
                    <a:pt x="2518740" y="1270622"/>
                    <a:pt x="2542743" y="1290307"/>
                    <a:pt x="2545524" y="1331252"/>
                  </a:cubicBezTo>
                  <a:cubicBezTo>
                    <a:pt x="2596311" y="1295438"/>
                    <a:pt x="2644076" y="1261770"/>
                    <a:pt x="2691815" y="1228090"/>
                  </a:cubicBezTo>
                  <a:cubicBezTo>
                    <a:pt x="2698407" y="1223441"/>
                    <a:pt x="2704579" y="1218095"/>
                    <a:pt x="2711538" y="1214094"/>
                  </a:cubicBezTo>
                  <a:cubicBezTo>
                    <a:pt x="2751213" y="1191285"/>
                    <a:pt x="2779445" y="1163370"/>
                    <a:pt x="2772232" y="1111288"/>
                  </a:cubicBezTo>
                  <a:cubicBezTo>
                    <a:pt x="2769895" y="1094447"/>
                    <a:pt x="2777642" y="1074547"/>
                    <a:pt x="2785376" y="1058227"/>
                  </a:cubicBezTo>
                  <a:cubicBezTo>
                    <a:pt x="2847009" y="928116"/>
                    <a:pt x="2926676" y="812507"/>
                    <a:pt x="3053346" y="736536"/>
                  </a:cubicBezTo>
                  <a:cubicBezTo>
                    <a:pt x="3106331" y="704773"/>
                    <a:pt x="3117900" y="708418"/>
                    <a:pt x="3160382" y="752728"/>
                  </a:cubicBezTo>
                  <a:cubicBezTo>
                    <a:pt x="3181299" y="774560"/>
                    <a:pt x="3207258" y="791578"/>
                    <a:pt x="3230803" y="810666"/>
                  </a:cubicBezTo>
                  <a:cubicBezTo>
                    <a:pt x="3342665" y="742492"/>
                    <a:pt x="3451885" y="675919"/>
                    <a:pt x="3561105" y="609346"/>
                  </a:cubicBezTo>
                  <a:cubicBezTo>
                    <a:pt x="3563607" y="613422"/>
                    <a:pt x="3566096" y="617499"/>
                    <a:pt x="3568598" y="621563"/>
                  </a:cubicBezTo>
                  <a:cubicBezTo>
                    <a:pt x="3469932" y="701141"/>
                    <a:pt x="3356394" y="758736"/>
                    <a:pt x="3255060" y="825055"/>
                  </a:cubicBezTo>
                  <a:cubicBezTo>
                    <a:pt x="3309721" y="922235"/>
                    <a:pt x="3363595" y="1017993"/>
                    <a:pt x="3419881" y="1118057"/>
                  </a:cubicBezTo>
                  <a:cubicBezTo>
                    <a:pt x="3488791" y="1059675"/>
                    <a:pt x="3561676" y="998486"/>
                    <a:pt x="3633952" y="936574"/>
                  </a:cubicBezTo>
                  <a:cubicBezTo>
                    <a:pt x="3729596" y="854646"/>
                    <a:pt x="3711511" y="855345"/>
                    <a:pt x="3801148" y="937094"/>
                  </a:cubicBezTo>
                  <a:cubicBezTo>
                    <a:pt x="3825328" y="959142"/>
                    <a:pt x="3846004" y="985050"/>
                    <a:pt x="3869321" y="1010310"/>
                  </a:cubicBezTo>
                  <a:cubicBezTo>
                    <a:pt x="3914609" y="865187"/>
                    <a:pt x="3957726" y="727011"/>
                    <a:pt x="4002925" y="582180"/>
                  </a:cubicBezTo>
                  <a:cubicBezTo>
                    <a:pt x="3838257" y="550113"/>
                    <a:pt x="3673068" y="505764"/>
                    <a:pt x="3491255" y="505853"/>
                  </a:cubicBezTo>
                  <a:cubicBezTo>
                    <a:pt x="3518153" y="540677"/>
                    <a:pt x="3540163" y="569163"/>
                    <a:pt x="3562172" y="597649"/>
                  </a:cubicBezTo>
                  <a:cubicBezTo>
                    <a:pt x="3558565" y="600748"/>
                    <a:pt x="3554958" y="603846"/>
                    <a:pt x="3551351" y="606945"/>
                  </a:cubicBezTo>
                  <a:cubicBezTo>
                    <a:pt x="3523818" y="576376"/>
                    <a:pt x="3494328" y="547293"/>
                    <a:pt x="3469462" y="514680"/>
                  </a:cubicBezTo>
                  <a:cubicBezTo>
                    <a:pt x="3454526" y="495084"/>
                    <a:pt x="3468712" y="486778"/>
                    <a:pt x="3489629" y="486435"/>
                  </a:cubicBezTo>
                  <a:cubicBezTo>
                    <a:pt x="3561003" y="485292"/>
                    <a:pt x="3631044" y="491274"/>
                    <a:pt x="3701427" y="506374"/>
                  </a:cubicBezTo>
                  <a:cubicBezTo>
                    <a:pt x="3798620" y="527215"/>
                    <a:pt x="3897541" y="540067"/>
                    <a:pt x="3995724" y="556259"/>
                  </a:cubicBezTo>
                  <a:cubicBezTo>
                    <a:pt x="4032402" y="562292"/>
                    <a:pt x="4037571" y="570763"/>
                    <a:pt x="4026052" y="607580"/>
                  </a:cubicBezTo>
                  <a:cubicBezTo>
                    <a:pt x="3983380" y="744067"/>
                    <a:pt x="3940657" y="880541"/>
                    <a:pt x="3897922" y="1017016"/>
                  </a:cubicBezTo>
                  <a:cubicBezTo>
                    <a:pt x="3888600" y="1046759"/>
                    <a:pt x="3876890" y="1050772"/>
                    <a:pt x="3851262" y="1027849"/>
                  </a:cubicBezTo>
                  <a:cubicBezTo>
                    <a:pt x="3804246" y="985812"/>
                    <a:pt x="3759111" y="941666"/>
                    <a:pt x="3711409" y="896708"/>
                  </a:cubicBezTo>
                  <a:cubicBezTo>
                    <a:pt x="3617125" y="978280"/>
                    <a:pt x="3521710" y="1060818"/>
                    <a:pt x="3421849" y="1147203"/>
                  </a:cubicBezTo>
                  <a:cubicBezTo>
                    <a:pt x="3435908" y="1186459"/>
                    <a:pt x="3452876" y="1231010"/>
                    <a:pt x="3467823" y="1276235"/>
                  </a:cubicBezTo>
                  <a:cubicBezTo>
                    <a:pt x="3498735" y="1369771"/>
                    <a:pt x="3477298" y="1399095"/>
                    <a:pt x="3378212" y="1421409"/>
                  </a:cubicBezTo>
                  <a:cubicBezTo>
                    <a:pt x="3372777" y="1422628"/>
                    <a:pt x="3367341" y="1423911"/>
                    <a:pt x="3361042" y="1425359"/>
                  </a:cubicBezTo>
                  <a:cubicBezTo>
                    <a:pt x="3382810" y="1523669"/>
                    <a:pt x="3404349" y="1620507"/>
                    <a:pt x="3425672" y="1717395"/>
                  </a:cubicBezTo>
                  <a:cubicBezTo>
                    <a:pt x="3442703" y="1794725"/>
                    <a:pt x="3466528" y="1871472"/>
                    <a:pt x="3473805" y="1949729"/>
                  </a:cubicBezTo>
                  <a:cubicBezTo>
                    <a:pt x="3478415" y="1999348"/>
                    <a:pt x="3501440" y="2034667"/>
                    <a:pt x="3524376" y="2073021"/>
                  </a:cubicBezTo>
                  <a:cubicBezTo>
                    <a:pt x="3592156" y="2186355"/>
                    <a:pt x="3658768" y="2300427"/>
                    <a:pt x="3729215" y="2412098"/>
                  </a:cubicBezTo>
                  <a:cubicBezTo>
                    <a:pt x="3767201" y="2472308"/>
                    <a:pt x="3812082" y="2528176"/>
                    <a:pt x="3856481" y="2589669"/>
                  </a:cubicBezTo>
                  <a:cubicBezTo>
                    <a:pt x="3857243" y="2581986"/>
                    <a:pt x="3858171" y="2577198"/>
                    <a:pt x="3858120" y="2572423"/>
                  </a:cubicBezTo>
                  <a:cubicBezTo>
                    <a:pt x="3855948" y="2376360"/>
                    <a:pt x="3854310" y="2180310"/>
                    <a:pt x="3851287" y="1984273"/>
                  </a:cubicBezTo>
                  <a:cubicBezTo>
                    <a:pt x="3847731" y="1753692"/>
                    <a:pt x="3842677" y="1523123"/>
                    <a:pt x="3839248" y="1292542"/>
                  </a:cubicBezTo>
                  <a:cubicBezTo>
                    <a:pt x="3838930" y="1270584"/>
                    <a:pt x="3845598" y="1248511"/>
                    <a:pt x="3849014" y="1226489"/>
                  </a:cubicBezTo>
                  <a:cubicBezTo>
                    <a:pt x="3854068" y="1227010"/>
                    <a:pt x="3859123" y="1227531"/>
                    <a:pt x="3864165" y="1228051"/>
                  </a:cubicBezTo>
                  <a:cubicBezTo>
                    <a:pt x="3866781" y="1260271"/>
                    <a:pt x="3871315" y="1292466"/>
                    <a:pt x="3871671" y="1324711"/>
                  </a:cubicBezTo>
                  <a:cubicBezTo>
                    <a:pt x="3873093" y="1449273"/>
                    <a:pt x="3872217" y="1573872"/>
                    <a:pt x="3873982" y="1698434"/>
                  </a:cubicBezTo>
                  <a:cubicBezTo>
                    <a:pt x="3877373" y="1937042"/>
                    <a:pt x="3882707" y="2175636"/>
                    <a:pt x="3885615" y="2414257"/>
                  </a:cubicBezTo>
                  <a:cubicBezTo>
                    <a:pt x="3886441" y="2482202"/>
                    <a:pt x="3882085" y="2550236"/>
                    <a:pt x="3879113" y="2618181"/>
                  </a:cubicBezTo>
                  <a:cubicBezTo>
                    <a:pt x="3878694" y="2627477"/>
                    <a:pt x="3872496" y="2636520"/>
                    <a:pt x="3868966" y="2645689"/>
                  </a:cubicBezTo>
                  <a:cubicBezTo>
                    <a:pt x="3862273" y="2641003"/>
                    <a:pt x="3853357" y="2637764"/>
                    <a:pt x="3849217" y="2631427"/>
                  </a:cubicBezTo>
                  <a:cubicBezTo>
                    <a:pt x="3721493" y="2435999"/>
                    <a:pt x="3594138" y="2240343"/>
                    <a:pt x="3467112" y="2044471"/>
                  </a:cubicBezTo>
                  <a:cubicBezTo>
                    <a:pt x="3458044" y="2030488"/>
                    <a:pt x="3451910" y="2014588"/>
                    <a:pt x="3445243" y="2001240"/>
                  </a:cubicBezTo>
                  <a:cubicBezTo>
                    <a:pt x="3381946" y="1989683"/>
                    <a:pt x="3317874" y="1977974"/>
                    <a:pt x="3249866" y="1965566"/>
                  </a:cubicBezTo>
                  <a:cubicBezTo>
                    <a:pt x="3253244" y="1980869"/>
                    <a:pt x="3259505" y="1998675"/>
                    <a:pt x="3260763" y="2016810"/>
                  </a:cubicBezTo>
                  <a:cubicBezTo>
                    <a:pt x="3266693" y="2101888"/>
                    <a:pt x="3311778" y="2166467"/>
                    <a:pt x="3360064" y="2233650"/>
                  </a:cubicBezTo>
                  <a:cubicBezTo>
                    <a:pt x="3501796" y="2430894"/>
                    <a:pt x="3636670" y="2633040"/>
                    <a:pt x="3775824" y="2832163"/>
                  </a:cubicBezTo>
                  <a:cubicBezTo>
                    <a:pt x="3854983" y="2945447"/>
                    <a:pt x="3937368" y="3056483"/>
                    <a:pt x="4018013" y="3168751"/>
                  </a:cubicBezTo>
                  <a:cubicBezTo>
                    <a:pt x="4028706" y="3183648"/>
                    <a:pt x="4038676" y="3199295"/>
                    <a:pt x="4046880" y="3215652"/>
                  </a:cubicBezTo>
                  <a:cubicBezTo>
                    <a:pt x="4050347" y="3222548"/>
                    <a:pt x="4048378" y="3232188"/>
                    <a:pt x="4048887" y="3240570"/>
                  </a:cubicBezTo>
                  <a:lnTo>
                    <a:pt x="4037837" y="3244684"/>
                  </a:lnTo>
                  <a:cubicBezTo>
                    <a:pt x="4000499" y="3194430"/>
                    <a:pt x="3961841" y="3145104"/>
                    <a:pt x="3926039" y="3093770"/>
                  </a:cubicBezTo>
                  <a:cubicBezTo>
                    <a:pt x="3737698" y="2823667"/>
                    <a:pt x="3550348" y="2552865"/>
                    <a:pt x="3361994" y="2282774"/>
                  </a:cubicBezTo>
                  <a:cubicBezTo>
                    <a:pt x="3323348" y="2227364"/>
                    <a:pt x="3281133" y="2174443"/>
                    <a:pt x="3242437" y="2119058"/>
                  </a:cubicBezTo>
                  <a:cubicBezTo>
                    <a:pt x="3236455" y="2110498"/>
                    <a:pt x="3242437" y="2094458"/>
                    <a:pt x="3239731" y="2082596"/>
                  </a:cubicBezTo>
                  <a:cubicBezTo>
                    <a:pt x="3206470" y="1937194"/>
                    <a:pt x="3173006" y="1791855"/>
                    <a:pt x="3138551" y="1646745"/>
                  </a:cubicBezTo>
                  <a:cubicBezTo>
                    <a:pt x="3133343" y="1624787"/>
                    <a:pt x="3119615" y="1605826"/>
                    <a:pt x="3092932" y="1614868"/>
                  </a:cubicBezTo>
                  <a:cubicBezTo>
                    <a:pt x="3061995" y="1625358"/>
                    <a:pt x="3058845" y="1613319"/>
                    <a:pt x="3068116" y="1586166"/>
                  </a:cubicBezTo>
                  <a:close/>
                  <a:moveTo>
                    <a:pt x="3332149" y="1470596"/>
                  </a:moveTo>
                  <a:cubicBezTo>
                    <a:pt x="3259848" y="1513319"/>
                    <a:pt x="3192094" y="1553375"/>
                    <a:pt x="3131527" y="1589163"/>
                  </a:cubicBezTo>
                  <a:cubicBezTo>
                    <a:pt x="3146297" y="1619872"/>
                    <a:pt x="3162617" y="1645450"/>
                    <a:pt x="3171202" y="1673402"/>
                  </a:cubicBezTo>
                  <a:cubicBezTo>
                    <a:pt x="3188360" y="1729270"/>
                    <a:pt x="3203359" y="1786001"/>
                    <a:pt x="3215233" y="1843201"/>
                  </a:cubicBezTo>
                  <a:cubicBezTo>
                    <a:pt x="3223806" y="1884489"/>
                    <a:pt x="3242894" y="1914144"/>
                    <a:pt x="3283178" y="1927504"/>
                  </a:cubicBezTo>
                  <a:cubicBezTo>
                    <a:pt x="3339147" y="1946059"/>
                    <a:pt x="3395510" y="1963394"/>
                    <a:pt x="3454069" y="1982000"/>
                  </a:cubicBezTo>
                  <a:cubicBezTo>
                    <a:pt x="3412350" y="1807019"/>
                    <a:pt x="3372751" y="1640890"/>
                    <a:pt x="3332149" y="1470596"/>
                  </a:cubicBezTo>
                  <a:close/>
                  <a:moveTo>
                    <a:pt x="1833473" y="1418869"/>
                  </a:moveTo>
                  <a:cubicBezTo>
                    <a:pt x="1930907" y="1449743"/>
                    <a:pt x="2003920" y="1506423"/>
                    <a:pt x="2058949" y="1589722"/>
                  </a:cubicBezTo>
                  <a:cubicBezTo>
                    <a:pt x="2101875" y="1561414"/>
                    <a:pt x="2142807" y="1534274"/>
                    <a:pt x="2183904" y="1507375"/>
                  </a:cubicBezTo>
                  <a:cubicBezTo>
                    <a:pt x="2207386" y="1491996"/>
                    <a:pt x="2227186" y="1490637"/>
                    <a:pt x="2245093" y="1517942"/>
                  </a:cubicBezTo>
                  <a:cubicBezTo>
                    <a:pt x="2256878" y="1535925"/>
                    <a:pt x="2274277" y="1550238"/>
                    <a:pt x="2292362" y="1569631"/>
                  </a:cubicBezTo>
                  <a:cubicBezTo>
                    <a:pt x="2329865" y="1502359"/>
                    <a:pt x="2384488" y="1456715"/>
                    <a:pt x="2451811" y="1424266"/>
                  </a:cubicBezTo>
                  <a:cubicBezTo>
                    <a:pt x="2442349" y="1405267"/>
                    <a:pt x="2432304" y="1389595"/>
                    <a:pt x="2426461" y="1372488"/>
                  </a:cubicBezTo>
                  <a:cubicBezTo>
                    <a:pt x="2413380" y="1334122"/>
                    <a:pt x="2384437" y="1325245"/>
                    <a:pt x="2348483" y="1325460"/>
                  </a:cubicBezTo>
                  <a:cubicBezTo>
                    <a:pt x="2322017" y="1325613"/>
                    <a:pt x="2294407" y="1328534"/>
                    <a:pt x="2269261" y="1322311"/>
                  </a:cubicBezTo>
                  <a:cubicBezTo>
                    <a:pt x="2177427" y="1299552"/>
                    <a:pt x="2084209" y="1301000"/>
                    <a:pt x="1991296" y="1305039"/>
                  </a:cubicBezTo>
                  <a:cubicBezTo>
                    <a:pt x="1961426" y="1306334"/>
                    <a:pt x="1927999" y="1318539"/>
                    <a:pt x="1903958" y="1336268"/>
                  </a:cubicBezTo>
                  <a:cubicBezTo>
                    <a:pt x="1877085" y="1356080"/>
                    <a:pt x="1859038" y="1387855"/>
                    <a:pt x="1833473" y="1418869"/>
                  </a:cubicBezTo>
                  <a:close/>
                  <a:moveTo>
                    <a:pt x="1129944" y="1357464"/>
                  </a:moveTo>
                  <a:cubicBezTo>
                    <a:pt x="1049210" y="1487182"/>
                    <a:pt x="968451" y="1616709"/>
                    <a:pt x="888110" y="1746503"/>
                  </a:cubicBezTo>
                  <a:cubicBezTo>
                    <a:pt x="882332" y="1755851"/>
                    <a:pt x="876325" y="1767065"/>
                    <a:pt x="876109" y="1777517"/>
                  </a:cubicBezTo>
                  <a:cubicBezTo>
                    <a:pt x="874953" y="1835657"/>
                    <a:pt x="875563" y="1893824"/>
                    <a:pt x="875563" y="1951990"/>
                  </a:cubicBezTo>
                  <a:cubicBezTo>
                    <a:pt x="880046" y="1954364"/>
                    <a:pt x="884542" y="1956739"/>
                    <a:pt x="889038" y="1959114"/>
                  </a:cubicBezTo>
                  <a:cubicBezTo>
                    <a:pt x="964679" y="1917103"/>
                    <a:pt x="1040460" y="1875332"/>
                    <a:pt x="1115656" y="1832533"/>
                  </a:cubicBezTo>
                  <a:cubicBezTo>
                    <a:pt x="1120775" y="1829612"/>
                    <a:pt x="1123175" y="1819224"/>
                    <a:pt x="1124051" y="1811972"/>
                  </a:cubicBezTo>
                  <a:cubicBezTo>
                    <a:pt x="1128737" y="1772831"/>
                    <a:pt x="1143368" y="1741030"/>
                    <a:pt x="1176883" y="1716455"/>
                  </a:cubicBezTo>
                  <a:cubicBezTo>
                    <a:pt x="1210983" y="1691462"/>
                    <a:pt x="1241196" y="1661172"/>
                    <a:pt x="1269873" y="1636039"/>
                  </a:cubicBezTo>
                  <a:cubicBezTo>
                    <a:pt x="1222159" y="1541043"/>
                    <a:pt x="1175486" y="1448130"/>
                    <a:pt x="1129944" y="1357464"/>
                  </a:cubicBezTo>
                  <a:close/>
                  <a:moveTo>
                    <a:pt x="2432100" y="2304859"/>
                  </a:moveTo>
                  <a:cubicBezTo>
                    <a:pt x="2368664" y="2350604"/>
                    <a:pt x="2305075" y="2397252"/>
                    <a:pt x="2240622" y="2442654"/>
                  </a:cubicBezTo>
                  <a:cubicBezTo>
                    <a:pt x="2199081" y="2471928"/>
                    <a:pt x="2153386" y="2484666"/>
                    <a:pt x="2101214" y="2481160"/>
                  </a:cubicBezTo>
                  <a:cubicBezTo>
                    <a:pt x="2043861" y="2477312"/>
                    <a:pt x="1986051" y="2480233"/>
                    <a:pt x="1928444" y="2480221"/>
                  </a:cubicBezTo>
                  <a:cubicBezTo>
                    <a:pt x="1882673" y="2480208"/>
                    <a:pt x="1836889" y="2480221"/>
                    <a:pt x="1795373" y="2480221"/>
                  </a:cubicBezTo>
                  <a:cubicBezTo>
                    <a:pt x="1773237" y="2517711"/>
                    <a:pt x="1781530" y="2537053"/>
                    <a:pt x="1818716" y="2544292"/>
                  </a:cubicBezTo>
                  <a:cubicBezTo>
                    <a:pt x="1828444" y="2546184"/>
                    <a:pt x="1837016" y="2553627"/>
                    <a:pt x="1846364" y="2557957"/>
                  </a:cubicBezTo>
                  <a:cubicBezTo>
                    <a:pt x="1946148" y="2604173"/>
                    <a:pt x="2046731" y="2648724"/>
                    <a:pt x="2145487" y="2697035"/>
                  </a:cubicBezTo>
                  <a:cubicBezTo>
                    <a:pt x="2198243" y="2722841"/>
                    <a:pt x="2238476" y="2708948"/>
                    <a:pt x="2279408" y="2673159"/>
                  </a:cubicBezTo>
                  <a:cubicBezTo>
                    <a:pt x="2333650" y="2625750"/>
                    <a:pt x="2390470" y="2581249"/>
                    <a:pt x="2446248" y="2535580"/>
                  </a:cubicBezTo>
                  <a:cubicBezTo>
                    <a:pt x="2503893" y="2488361"/>
                    <a:pt x="2509951" y="2466848"/>
                    <a:pt x="2483726" y="2395042"/>
                  </a:cubicBezTo>
                  <a:cubicBezTo>
                    <a:pt x="2475877" y="2373579"/>
                    <a:pt x="2466022" y="2352840"/>
                    <a:pt x="2456891" y="2331847"/>
                  </a:cubicBezTo>
                  <a:cubicBezTo>
                    <a:pt x="2455138" y="2327795"/>
                    <a:pt x="2452484" y="2324150"/>
                    <a:pt x="2450464" y="2320696"/>
                  </a:cubicBezTo>
                  <a:cubicBezTo>
                    <a:pt x="2446515" y="2325916"/>
                    <a:pt x="2443022" y="2330538"/>
                    <a:pt x="2435072" y="2341067"/>
                  </a:cubicBezTo>
                  <a:cubicBezTo>
                    <a:pt x="2433485" y="2321750"/>
                    <a:pt x="2432507" y="2309723"/>
                    <a:pt x="2432100" y="2304859"/>
                  </a:cubicBezTo>
                  <a:close/>
                  <a:moveTo>
                    <a:pt x="1117663" y="1878317"/>
                  </a:moveTo>
                  <a:cubicBezTo>
                    <a:pt x="1051902" y="1909991"/>
                    <a:pt x="998397" y="1944585"/>
                    <a:pt x="939774" y="1961616"/>
                  </a:cubicBezTo>
                  <a:cubicBezTo>
                    <a:pt x="874852" y="1980476"/>
                    <a:pt x="850201" y="2028190"/>
                    <a:pt x="827341" y="2080171"/>
                  </a:cubicBezTo>
                  <a:cubicBezTo>
                    <a:pt x="723557" y="2316111"/>
                    <a:pt x="629818" y="2555900"/>
                    <a:pt x="557618" y="2803626"/>
                  </a:cubicBezTo>
                  <a:cubicBezTo>
                    <a:pt x="538238" y="2870111"/>
                    <a:pt x="520344" y="2937040"/>
                    <a:pt x="501764" y="3003753"/>
                  </a:cubicBezTo>
                  <a:cubicBezTo>
                    <a:pt x="515111" y="2997327"/>
                    <a:pt x="521423" y="2988182"/>
                    <a:pt x="527278" y="2978759"/>
                  </a:cubicBezTo>
                  <a:cubicBezTo>
                    <a:pt x="597141" y="2866402"/>
                    <a:pt x="669899" y="2755709"/>
                    <a:pt x="736079" y="2641219"/>
                  </a:cubicBezTo>
                  <a:cubicBezTo>
                    <a:pt x="846797" y="2449703"/>
                    <a:pt x="985812" y="2274087"/>
                    <a:pt x="1065415" y="2065197"/>
                  </a:cubicBezTo>
                  <a:cubicBezTo>
                    <a:pt x="1087564" y="2007069"/>
                    <a:pt x="1099350" y="1945017"/>
                    <a:pt x="1117663" y="1878317"/>
                  </a:cubicBezTo>
                  <a:close/>
                  <a:moveTo>
                    <a:pt x="3241090" y="1418488"/>
                  </a:moveTo>
                  <a:cubicBezTo>
                    <a:pt x="3279470" y="1412417"/>
                    <a:pt x="3317925" y="1406804"/>
                    <a:pt x="3356190" y="1400086"/>
                  </a:cubicBezTo>
                  <a:cubicBezTo>
                    <a:pt x="3375342" y="1396720"/>
                    <a:pt x="3394519" y="1392554"/>
                    <a:pt x="3412997" y="1386624"/>
                  </a:cubicBezTo>
                  <a:cubicBezTo>
                    <a:pt x="3454539" y="1373301"/>
                    <a:pt x="3472814" y="1351038"/>
                    <a:pt x="3461042" y="1321104"/>
                  </a:cubicBezTo>
                  <a:cubicBezTo>
                    <a:pt x="3422573" y="1223403"/>
                    <a:pt x="3387661" y="1123480"/>
                    <a:pt x="3339223" y="1030757"/>
                  </a:cubicBezTo>
                  <a:cubicBezTo>
                    <a:pt x="3299129" y="953973"/>
                    <a:pt x="3240481" y="887044"/>
                    <a:pt x="3193008" y="813828"/>
                  </a:cubicBezTo>
                  <a:cubicBezTo>
                    <a:pt x="3179724" y="793356"/>
                    <a:pt x="3168510" y="795489"/>
                    <a:pt x="3155454" y="806653"/>
                  </a:cubicBezTo>
                  <a:cubicBezTo>
                    <a:pt x="3141687" y="818426"/>
                    <a:pt x="3126778" y="832154"/>
                    <a:pt x="3120034" y="848232"/>
                  </a:cubicBezTo>
                  <a:cubicBezTo>
                    <a:pt x="3098939" y="898537"/>
                    <a:pt x="3079178" y="949667"/>
                    <a:pt x="3063214" y="1001788"/>
                  </a:cubicBezTo>
                  <a:cubicBezTo>
                    <a:pt x="3046272" y="1057135"/>
                    <a:pt x="3059010" y="1121994"/>
                    <a:pt x="3007550" y="1166329"/>
                  </a:cubicBezTo>
                  <a:cubicBezTo>
                    <a:pt x="2999816" y="1172997"/>
                    <a:pt x="2996971" y="1186687"/>
                    <a:pt x="2994444" y="1197724"/>
                  </a:cubicBezTo>
                  <a:cubicBezTo>
                    <a:pt x="2989872" y="1217663"/>
                    <a:pt x="2991535" y="1234211"/>
                    <a:pt x="3018612" y="1236281"/>
                  </a:cubicBezTo>
                  <a:cubicBezTo>
                    <a:pt x="3082340" y="1241171"/>
                    <a:pt x="3124225" y="1273594"/>
                    <a:pt x="3141281" y="1336395"/>
                  </a:cubicBezTo>
                  <a:cubicBezTo>
                    <a:pt x="3143326" y="1343939"/>
                    <a:pt x="3150196" y="1350200"/>
                    <a:pt x="3152114" y="1357756"/>
                  </a:cubicBezTo>
                  <a:cubicBezTo>
                    <a:pt x="3163976" y="1404442"/>
                    <a:pt x="3190989" y="1426730"/>
                    <a:pt x="3241090" y="1418488"/>
                  </a:cubicBezTo>
                  <a:close/>
                  <a:moveTo>
                    <a:pt x="1148816" y="2638831"/>
                  </a:moveTo>
                  <a:cubicBezTo>
                    <a:pt x="1158328" y="2638831"/>
                    <a:pt x="1163993" y="2639860"/>
                    <a:pt x="1169161" y="2638679"/>
                  </a:cubicBezTo>
                  <a:cubicBezTo>
                    <a:pt x="1242580" y="2621915"/>
                    <a:pt x="1316126" y="2605646"/>
                    <a:pt x="1389252" y="2587637"/>
                  </a:cubicBezTo>
                  <a:cubicBezTo>
                    <a:pt x="1474800" y="2566568"/>
                    <a:pt x="1559826" y="2543378"/>
                    <a:pt x="1645348" y="2522143"/>
                  </a:cubicBezTo>
                  <a:cubicBezTo>
                    <a:pt x="1721370" y="2503258"/>
                    <a:pt x="1773174" y="2462136"/>
                    <a:pt x="1783372" y="2379764"/>
                  </a:cubicBezTo>
                  <a:cubicBezTo>
                    <a:pt x="1786737" y="2352497"/>
                    <a:pt x="1791588" y="2325420"/>
                    <a:pt x="1795475" y="2298230"/>
                  </a:cubicBezTo>
                  <a:cubicBezTo>
                    <a:pt x="1798434" y="2277452"/>
                    <a:pt x="1807756" y="2254580"/>
                    <a:pt x="1802295" y="2236190"/>
                  </a:cubicBezTo>
                  <a:cubicBezTo>
                    <a:pt x="1789379" y="2192743"/>
                    <a:pt x="1758823" y="2173147"/>
                    <a:pt x="1712874" y="2176779"/>
                  </a:cubicBezTo>
                  <a:cubicBezTo>
                    <a:pt x="1694332" y="2178240"/>
                    <a:pt x="1676488" y="2191448"/>
                    <a:pt x="1658874" y="2200363"/>
                  </a:cubicBezTo>
                  <a:cubicBezTo>
                    <a:pt x="1650923" y="2204389"/>
                    <a:pt x="1644141" y="2215794"/>
                    <a:pt x="1637068" y="2215591"/>
                  </a:cubicBezTo>
                  <a:cubicBezTo>
                    <a:pt x="1602028" y="2214587"/>
                    <a:pt x="1567129" y="2209304"/>
                    <a:pt x="1532089" y="2208390"/>
                  </a:cubicBezTo>
                  <a:cubicBezTo>
                    <a:pt x="1472590" y="2206840"/>
                    <a:pt x="1413027" y="2206840"/>
                    <a:pt x="1353489" y="2207323"/>
                  </a:cubicBezTo>
                  <a:cubicBezTo>
                    <a:pt x="1310246" y="2207679"/>
                    <a:pt x="1288237" y="2235733"/>
                    <a:pt x="1274660" y="2272550"/>
                  </a:cubicBezTo>
                  <a:cubicBezTo>
                    <a:pt x="1259598" y="2313406"/>
                    <a:pt x="1244676" y="2354338"/>
                    <a:pt x="1230617" y="2395550"/>
                  </a:cubicBezTo>
                  <a:cubicBezTo>
                    <a:pt x="1203375" y="2475458"/>
                    <a:pt x="1176769" y="2555582"/>
                    <a:pt x="1148816" y="2638831"/>
                  </a:cubicBezTo>
                  <a:close/>
                  <a:moveTo>
                    <a:pt x="1752663" y="2051443"/>
                  </a:moveTo>
                  <a:cubicBezTo>
                    <a:pt x="1893100" y="2051570"/>
                    <a:pt x="2001697" y="1947075"/>
                    <a:pt x="2002459" y="1811096"/>
                  </a:cubicBezTo>
                  <a:cubicBezTo>
                    <a:pt x="2003285" y="1663750"/>
                    <a:pt x="1875713" y="1538681"/>
                    <a:pt x="1724634" y="1538706"/>
                  </a:cubicBezTo>
                  <a:cubicBezTo>
                    <a:pt x="1585163" y="1538719"/>
                    <a:pt x="1477899" y="1644357"/>
                    <a:pt x="1478026" y="1781530"/>
                  </a:cubicBezTo>
                  <a:cubicBezTo>
                    <a:pt x="1478178" y="1929904"/>
                    <a:pt x="1601711" y="2051316"/>
                    <a:pt x="1752663" y="2051443"/>
                  </a:cubicBezTo>
                  <a:close/>
                  <a:moveTo>
                    <a:pt x="2627452" y="2037600"/>
                  </a:moveTo>
                  <a:cubicBezTo>
                    <a:pt x="2766428" y="2037600"/>
                    <a:pt x="2875000" y="1931073"/>
                    <a:pt x="2874860" y="1794878"/>
                  </a:cubicBezTo>
                  <a:cubicBezTo>
                    <a:pt x="2874708" y="1649209"/>
                    <a:pt x="2747391" y="1524990"/>
                    <a:pt x="2598102" y="1524863"/>
                  </a:cubicBezTo>
                  <a:cubicBezTo>
                    <a:pt x="2458135" y="1524736"/>
                    <a:pt x="2350947" y="1629359"/>
                    <a:pt x="2350427" y="1766608"/>
                  </a:cubicBezTo>
                  <a:cubicBezTo>
                    <a:pt x="2349868" y="1916290"/>
                    <a:pt x="2473896" y="2037613"/>
                    <a:pt x="2627452" y="2037600"/>
                  </a:cubicBezTo>
                  <a:close/>
                  <a:moveTo>
                    <a:pt x="2530360" y="2455875"/>
                  </a:moveTo>
                  <a:cubicBezTo>
                    <a:pt x="2722854" y="2487752"/>
                    <a:pt x="2918574" y="2520162"/>
                    <a:pt x="3116389" y="2552928"/>
                  </a:cubicBezTo>
                  <a:cubicBezTo>
                    <a:pt x="3102978" y="2442197"/>
                    <a:pt x="3090849" y="2333015"/>
                    <a:pt x="3075482" y="2224290"/>
                  </a:cubicBezTo>
                  <a:cubicBezTo>
                    <a:pt x="3072980" y="2206561"/>
                    <a:pt x="3060014" y="2182952"/>
                    <a:pt x="3045193" y="2175675"/>
                  </a:cubicBezTo>
                  <a:cubicBezTo>
                    <a:pt x="2992183" y="2149627"/>
                    <a:pt x="2936836" y="2127961"/>
                    <a:pt x="2881185" y="2107907"/>
                  </a:cubicBezTo>
                  <a:cubicBezTo>
                    <a:pt x="2863113" y="2101405"/>
                    <a:pt x="2836418" y="2096668"/>
                    <a:pt x="2822181" y="2105240"/>
                  </a:cubicBezTo>
                  <a:cubicBezTo>
                    <a:pt x="2724924" y="2163826"/>
                    <a:pt x="2622486" y="2176094"/>
                    <a:pt x="2509850" y="2147188"/>
                  </a:cubicBezTo>
                  <a:cubicBezTo>
                    <a:pt x="2507246" y="2167381"/>
                    <a:pt x="2504884" y="2185720"/>
                    <a:pt x="2503665" y="2195195"/>
                  </a:cubicBezTo>
                  <a:cubicBezTo>
                    <a:pt x="2490190" y="2214638"/>
                    <a:pt x="2469108" y="2231732"/>
                    <a:pt x="2471775" y="2243416"/>
                  </a:cubicBezTo>
                  <a:cubicBezTo>
                    <a:pt x="2487485" y="2312276"/>
                    <a:pt x="2508719" y="2379878"/>
                    <a:pt x="2530360" y="2455875"/>
                  </a:cubicBezTo>
                  <a:close/>
                  <a:moveTo>
                    <a:pt x="1789429" y="2179269"/>
                  </a:moveTo>
                  <a:cubicBezTo>
                    <a:pt x="1835442" y="2227986"/>
                    <a:pt x="1881009" y="2271585"/>
                    <a:pt x="1921141" y="2319718"/>
                  </a:cubicBezTo>
                  <a:cubicBezTo>
                    <a:pt x="2002853" y="2417724"/>
                    <a:pt x="2147061" y="2418295"/>
                    <a:pt x="2234209" y="2362034"/>
                  </a:cubicBezTo>
                  <a:cubicBezTo>
                    <a:pt x="2299792" y="2319680"/>
                    <a:pt x="2361691" y="2271674"/>
                    <a:pt x="2427097" y="2229027"/>
                  </a:cubicBezTo>
                  <a:cubicBezTo>
                    <a:pt x="2461437" y="2206637"/>
                    <a:pt x="2472232" y="2174176"/>
                    <a:pt x="2481808" y="2137562"/>
                  </a:cubicBezTo>
                  <a:cubicBezTo>
                    <a:pt x="2385872" y="2096490"/>
                    <a:pt x="2315171" y="2030450"/>
                    <a:pt x="2271064" y="1937321"/>
                  </a:cubicBezTo>
                  <a:cubicBezTo>
                    <a:pt x="2227262" y="1844852"/>
                    <a:pt x="2221166" y="1749018"/>
                    <a:pt x="2252205" y="1650733"/>
                  </a:cubicBezTo>
                  <a:cubicBezTo>
                    <a:pt x="2222931" y="1639468"/>
                    <a:pt x="2195245" y="1618665"/>
                    <a:pt x="2171357" y="1622348"/>
                  </a:cubicBezTo>
                  <a:cubicBezTo>
                    <a:pt x="2144928" y="1626425"/>
                    <a:pt x="2121979" y="1652943"/>
                    <a:pt x="2097557" y="1669643"/>
                  </a:cubicBezTo>
                  <a:cubicBezTo>
                    <a:pt x="2161108" y="1873567"/>
                    <a:pt x="2065527" y="2133155"/>
                    <a:pt x="1789429" y="2179269"/>
                  </a:cubicBezTo>
                  <a:close/>
                  <a:moveTo>
                    <a:pt x="9829" y="773823"/>
                  </a:moveTo>
                  <a:cubicBezTo>
                    <a:pt x="39255" y="975855"/>
                    <a:pt x="68300" y="1175270"/>
                    <a:pt x="98336" y="1381480"/>
                  </a:cubicBezTo>
                  <a:cubicBezTo>
                    <a:pt x="116865" y="1372158"/>
                    <a:pt x="127812" y="1368907"/>
                    <a:pt x="135915" y="1362214"/>
                  </a:cubicBezTo>
                  <a:cubicBezTo>
                    <a:pt x="191795" y="1316062"/>
                    <a:pt x="248170" y="1270380"/>
                    <a:pt x="301980" y="1221892"/>
                  </a:cubicBezTo>
                  <a:cubicBezTo>
                    <a:pt x="320090" y="1205585"/>
                    <a:pt x="332092" y="1205395"/>
                    <a:pt x="348487" y="1220254"/>
                  </a:cubicBezTo>
                  <a:cubicBezTo>
                    <a:pt x="363816" y="1234185"/>
                    <a:pt x="379285" y="1248054"/>
                    <a:pt x="395566" y="1260843"/>
                  </a:cubicBezTo>
                  <a:cubicBezTo>
                    <a:pt x="496950" y="1340446"/>
                    <a:pt x="598703" y="1419593"/>
                    <a:pt x="700087" y="1499209"/>
                  </a:cubicBezTo>
                  <a:cubicBezTo>
                    <a:pt x="749350" y="1537881"/>
                    <a:pt x="798080" y="1577225"/>
                    <a:pt x="847877" y="1616925"/>
                  </a:cubicBezTo>
                  <a:lnTo>
                    <a:pt x="847877" y="1407731"/>
                  </a:lnTo>
                  <a:cubicBezTo>
                    <a:pt x="809167" y="1407731"/>
                    <a:pt x="775385" y="1411211"/>
                    <a:pt x="742556" y="1407071"/>
                  </a:cubicBezTo>
                  <a:cubicBezTo>
                    <a:pt x="646506" y="1394980"/>
                    <a:pt x="575043" y="1332255"/>
                    <a:pt x="627316" y="1224102"/>
                  </a:cubicBezTo>
                  <a:cubicBezTo>
                    <a:pt x="640130" y="1197584"/>
                    <a:pt x="652297" y="1170749"/>
                    <a:pt x="666610" y="1140104"/>
                  </a:cubicBezTo>
                  <a:cubicBezTo>
                    <a:pt x="612914" y="1105611"/>
                    <a:pt x="561632" y="1070813"/>
                    <a:pt x="508368" y="1039393"/>
                  </a:cubicBezTo>
                  <a:cubicBezTo>
                    <a:pt x="486791" y="1026668"/>
                    <a:pt x="481710" y="1010932"/>
                    <a:pt x="489127" y="991095"/>
                  </a:cubicBezTo>
                  <a:cubicBezTo>
                    <a:pt x="509219" y="937336"/>
                    <a:pt x="530440" y="884262"/>
                    <a:pt x="574916" y="843991"/>
                  </a:cubicBezTo>
                  <a:cubicBezTo>
                    <a:pt x="595274" y="825563"/>
                    <a:pt x="611454" y="802512"/>
                    <a:pt x="636193" y="773823"/>
                  </a:cubicBezTo>
                  <a:close/>
                  <a:moveTo>
                    <a:pt x="1837283" y="487514"/>
                  </a:moveTo>
                  <a:cubicBezTo>
                    <a:pt x="1839163" y="490372"/>
                    <a:pt x="1841042" y="493242"/>
                    <a:pt x="1842935" y="496112"/>
                  </a:cubicBezTo>
                  <a:cubicBezTo>
                    <a:pt x="1882686" y="490753"/>
                    <a:pt x="1922322" y="484238"/>
                    <a:pt x="1962213" y="480313"/>
                  </a:cubicBezTo>
                  <a:cubicBezTo>
                    <a:pt x="2017496" y="474878"/>
                    <a:pt x="2017572" y="475716"/>
                    <a:pt x="2017064" y="528789"/>
                  </a:cubicBezTo>
                  <a:cubicBezTo>
                    <a:pt x="2017026" y="532244"/>
                    <a:pt x="2016950" y="535711"/>
                    <a:pt x="2017077" y="539165"/>
                  </a:cubicBezTo>
                  <a:cubicBezTo>
                    <a:pt x="2019325" y="601268"/>
                    <a:pt x="2022297" y="663346"/>
                    <a:pt x="2023732" y="725462"/>
                  </a:cubicBezTo>
                  <a:cubicBezTo>
                    <a:pt x="2026577" y="848702"/>
                    <a:pt x="2028545" y="971969"/>
                    <a:pt x="2030996" y="1095209"/>
                  </a:cubicBezTo>
                  <a:cubicBezTo>
                    <a:pt x="2031123" y="1101826"/>
                    <a:pt x="2032241" y="1108417"/>
                    <a:pt x="2033041" y="1116495"/>
                  </a:cubicBezTo>
                  <a:cubicBezTo>
                    <a:pt x="2082520" y="1106081"/>
                    <a:pt x="2130450" y="1096276"/>
                    <a:pt x="2178253" y="1085837"/>
                  </a:cubicBezTo>
                  <a:cubicBezTo>
                    <a:pt x="2234006" y="1073670"/>
                    <a:pt x="2289378" y="1059560"/>
                    <a:pt x="2345397" y="1048842"/>
                  </a:cubicBezTo>
                  <a:cubicBezTo>
                    <a:pt x="2398725" y="1038644"/>
                    <a:pt x="2411501" y="1050810"/>
                    <a:pt x="2411704" y="1105496"/>
                  </a:cubicBezTo>
                  <a:cubicBezTo>
                    <a:pt x="2411806" y="1129703"/>
                    <a:pt x="2409545" y="1154201"/>
                    <a:pt x="2412593" y="1178013"/>
                  </a:cubicBezTo>
                  <a:cubicBezTo>
                    <a:pt x="2414447" y="1192491"/>
                    <a:pt x="2424404" y="1205928"/>
                    <a:pt x="2430716" y="1219834"/>
                  </a:cubicBezTo>
                  <a:cubicBezTo>
                    <a:pt x="2433370" y="1218565"/>
                    <a:pt x="2436025" y="1217295"/>
                    <a:pt x="2438666" y="1216025"/>
                  </a:cubicBezTo>
                  <a:cubicBezTo>
                    <a:pt x="2433472" y="976871"/>
                    <a:pt x="2428265" y="737704"/>
                    <a:pt x="2422893" y="491134"/>
                  </a:cubicBezTo>
                  <a:cubicBezTo>
                    <a:pt x="2466124" y="489711"/>
                    <a:pt x="2504490" y="486892"/>
                    <a:pt x="2542793" y="487641"/>
                  </a:cubicBezTo>
                  <a:cubicBezTo>
                    <a:pt x="2580627" y="488378"/>
                    <a:pt x="2618384" y="492734"/>
                    <a:pt x="2663291" y="496011"/>
                  </a:cubicBezTo>
                  <a:cubicBezTo>
                    <a:pt x="2525776" y="350050"/>
                    <a:pt x="2394965" y="212051"/>
                    <a:pt x="2265210" y="73063"/>
                  </a:cubicBezTo>
                  <a:cubicBezTo>
                    <a:pt x="2214486" y="18745"/>
                    <a:pt x="2215006" y="18618"/>
                    <a:pt x="2169782" y="75044"/>
                  </a:cubicBezTo>
                  <a:cubicBezTo>
                    <a:pt x="2098624" y="163804"/>
                    <a:pt x="2025548" y="251028"/>
                    <a:pt x="1953933" y="339420"/>
                  </a:cubicBezTo>
                  <a:cubicBezTo>
                    <a:pt x="1914372" y="388238"/>
                    <a:pt x="1876120" y="438111"/>
                    <a:pt x="1837283" y="487514"/>
                  </a:cubicBezTo>
                  <a:close/>
                  <a:moveTo>
                    <a:pt x="926376" y="788416"/>
                  </a:moveTo>
                  <a:cubicBezTo>
                    <a:pt x="941006" y="782599"/>
                    <a:pt x="955078" y="771474"/>
                    <a:pt x="962952" y="774839"/>
                  </a:cubicBezTo>
                  <a:cubicBezTo>
                    <a:pt x="997483" y="789558"/>
                    <a:pt x="1038212" y="801306"/>
                    <a:pt x="1061783" y="827531"/>
                  </a:cubicBezTo>
                  <a:cubicBezTo>
                    <a:pt x="1098550" y="868438"/>
                    <a:pt x="1123454" y="920051"/>
                    <a:pt x="1152867" y="967460"/>
                  </a:cubicBezTo>
                  <a:cubicBezTo>
                    <a:pt x="1158189" y="976045"/>
                    <a:pt x="1158417" y="989317"/>
                    <a:pt x="1165402" y="995083"/>
                  </a:cubicBezTo>
                  <a:cubicBezTo>
                    <a:pt x="1210690" y="1032484"/>
                    <a:pt x="1208887" y="1085900"/>
                    <a:pt x="1214742" y="1136383"/>
                  </a:cubicBezTo>
                  <a:cubicBezTo>
                    <a:pt x="1215796" y="1145425"/>
                    <a:pt x="1207808" y="1155522"/>
                    <a:pt x="1203998" y="1165123"/>
                  </a:cubicBezTo>
                  <a:cubicBezTo>
                    <a:pt x="1196009" y="1157236"/>
                    <a:pt x="1183805" y="1150708"/>
                    <a:pt x="1180706" y="1141222"/>
                  </a:cubicBezTo>
                  <a:cubicBezTo>
                    <a:pt x="1162316" y="1084719"/>
                    <a:pt x="1152525" y="1024420"/>
                    <a:pt x="1127137" y="971499"/>
                  </a:cubicBezTo>
                  <a:cubicBezTo>
                    <a:pt x="1103896" y="923023"/>
                    <a:pt x="1068349" y="878624"/>
                    <a:pt x="1030668" y="839736"/>
                  </a:cubicBezTo>
                  <a:cubicBezTo>
                    <a:pt x="1013155" y="821664"/>
                    <a:pt x="977950" y="820127"/>
                    <a:pt x="950239" y="813155"/>
                  </a:cubicBezTo>
                  <a:cubicBezTo>
                    <a:pt x="945540" y="811961"/>
                    <a:pt x="936929" y="820102"/>
                    <a:pt x="932294" y="825728"/>
                  </a:cubicBezTo>
                  <a:cubicBezTo>
                    <a:pt x="877417" y="892340"/>
                    <a:pt x="818959" y="956487"/>
                    <a:pt x="769493" y="1026947"/>
                  </a:cubicBezTo>
                  <a:cubicBezTo>
                    <a:pt x="721042" y="1095946"/>
                    <a:pt x="678052" y="1169530"/>
                    <a:pt x="639876" y="1244752"/>
                  </a:cubicBezTo>
                  <a:cubicBezTo>
                    <a:pt x="612686" y="1298321"/>
                    <a:pt x="621944" y="1314056"/>
                    <a:pt x="669175" y="1348663"/>
                  </a:cubicBezTo>
                  <a:cubicBezTo>
                    <a:pt x="728230" y="1391920"/>
                    <a:pt x="792327" y="1392123"/>
                    <a:pt x="858558" y="1370317"/>
                  </a:cubicBezTo>
                  <a:cubicBezTo>
                    <a:pt x="944803" y="1341920"/>
                    <a:pt x="1017968" y="1289824"/>
                    <a:pt x="1093431" y="1241501"/>
                  </a:cubicBezTo>
                  <a:cubicBezTo>
                    <a:pt x="1108125" y="1232090"/>
                    <a:pt x="1131709" y="1231773"/>
                    <a:pt x="1150213" y="1234351"/>
                  </a:cubicBezTo>
                  <a:cubicBezTo>
                    <a:pt x="1171308" y="1237272"/>
                    <a:pt x="1191310" y="1248130"/>
                    <a:pt x="1216774" y="1257338"/>
                  </a:cubicBezTo>
                  <a:cubicBezTo>
                    <a:pt x="1204696" y="1225727"/>
                    <a:pt x="1195247" y="1201000"/>
                    <a:pt x="1185799" y="1176274"/>
                  </a:cubicBezTo>
                  <a:cubicBezTo>
                    <a:pt x="1188453" y="1174229"/>
                    <a:pt x="1191107" y="1172184"/>
                    <a:pt x="1193761" y="1170139"/>
                  </a:cubicBezTo>
                  <a:cubicBezTo>
                    <a:pt x="1200162" y="1174572"/>
                    <a:pt x="1209624" y="1177607"/>
                    <a:pt x="1212418" y="1183690"/>
                  </a:cubicBezTo>
                  <a:cubicBezTo>
                    <a:pt x="1221955" y="1204404"/>
                    <a:pt x="1231188" y="1225677"/>
                    <a:pt x="1236700" y="1247686"/>
                  </a:cubicBezTo>
                  <a:cubicBezTo>
                    <a:pt x="1243164" y="1273594"/>
                    <a:pt x="1227543" y="1288389"/>
                    <a:pt x="1201889" y="1280960"/>
                  </a:cubicBezTo>
                  <a:cubicBezTo>
                    <a:pt x="1178864" y="1274305"/>
                    <a:pt x="1157198" y="1263027"/>
                    <a:pt x="1134402" y="1255356"/>
                  </a:cubicBezTo>
                  <a:cubicBezTo>
                    <a:pt x="1125740" y="1252435"/>
                    <a:pt x="1115606" y="1253883"/>
                    <a:pt x="1106424" y="1253362"/>
                  </a:cubicBezTo>
                  <a:cubicBezTo>
                    <a:pt x="1116596" y="1269568"/>
                    <a:pt x="1125588" y="1281226"/>
                    <a:pt x="1131785" y="1294231"/>
                  </a:cubicBezTo>
                  <a:cubicBezTo>
                    <a:pt x="1170774" y="1376006"/>
                    <a:pt x="1208290" y="1458493"/>
                    <a:pt x="1248219" y="1539811"/>
                  </a:cubicBezTo>
                  <a:cubicBezTo>
                    <a:pt x="1260741" y="1565300"/>
                    <a:pt x="1279207" y="1587868"/>
                    <a:pt x="1295641" y="1612811"/>
                  </a:cubicBezTo>
                  <a:cubicBezTo>
                    <a:pt x="1334858" y="1583169"/>
                    <a:pt x="1365161" y="1556016"/>
                    <a:pt x="1399387" y="1535366"/>
                  </a:cubicBezTo>
                  <a:cubicBezTo>
                    <a:pt x="1452499" y="1503324"/>
                    <a:pt x="1508290" y="1475701"/>
                    <a:pt x="1568411" y="1443253"/>
                  </a:cubicBezTo>
                  <a:cubicBezTo>
                    <a:pt x="1549247" y="1392326"/>
                    <a:pt x="1531251" y="1341958"/>
                    <a:pt x="1511261" y="1292390"/>
                  </a:cubicBezTo>
                  <a:cubicBezTo>
                    <a:pt x="1499222" y="1262532"/>
                    <a:pt x="1503387" y="1237894"/>
                    <a:pt x="1523326" y="1212621"/>
                  </a:cubicBezTo>
                  <a:cubicBezTo>
                    <a:pt x="1553946" y="1173810"/>
                    <a:pt x="1583486" y="1133995"/>
                    <a:pt x="1611122" y="1093000"/>
                  </a:cubicBezTo>
                  <a:cubicBezTo>
                    <a:pt x="1699488" y="961936"/>
                    <a:pt x="1687410" y="828852"/>
                    <a:pt x="1615617" y="695832"/>
                  </a:cubicBezTo>
                  <a:cubicBezTo>
                    <a:pt x="1584147" y="637514"/>
                    <a:pt x="1532089" y="609244"/>
                    <a:pt x="1467840" y="612419"/>
                  </a:cubicBezTo>
                  <a:cubicBezTo>
                    <a:pt x="1410982" y="615226"/>
                    <a:pt x="1354010" y="624636"/>
                    <a:pt x="1298130" y="636181"/>
                  </a:cubicBezTo>
                  <a:cubicBezTo>
                    <a:pt x="1226223" y="651027"/>
                    <a:pt x="1164386" y="642416"/>
                    <a:pt x="1113167" y="583971"/>
                  </a:cubicBezTo>
                  <a:cubicBezTo>
                    <a:pt x="1092212" y="560044"/>
                    <a:pt x="1065466" y="540575"/>
                    <a:pt x="1039291" y="521970"/>
                  </a:cubicBezTo>
                  <a:cubicBezTo>
                    <a:pt x="990752" y="487425"/>
                    <a:pt x="961961" y="495757"/>
                    <a:pt x="944638" y="553186"/>
                  </a:cubicBezTo>
                  <a:cubicBezTo>
                    <a:pt x="921791" y="628954"/>
                    <a:pt x="905929" y="706386"/>
                    <a:pt x="926376" y="788416"/>
                  </a:cubicBezTo>
                  <a:close/>
                  <a:moveTo>
                    <a:pt x="2775026" y="1199972"/>
                  </a:moveTo>
                  <a:cubicBezTo>
                    <a:pt x="2707538" y="1247089"/>
                    <a:pt x="2640304" y="1293317"/>
                    <a:pt x="2574201" y="1341107"/>
                  </a:cubicBezTo>
                  <a:cubicBezTo>
                    <a:pt x="2566504" y="1346669"/>
                    <a:pt x="2558668" y="1364640"/>
                    <a:pt x="2561996" y="1370152"/>
                  </a:cubicBezTo>
                  <a:cubicBezTo>
                    <a:pt x="2568168" y="1380375"/>
                    <a:pt x="2581744" y="1389875"/>
                    <a:pt x="2593670" y="1392123"/>
                  </a:cubicBezTo>
                  <a:cubicBezTo>
                    <a:pt x="2619425" y="1396974"/>
                    <a:pt x="2647581" y="1392275"/>
                    <a:pt x="2672092" y="1399959"/>
                  </a:cubicBezTo>
                  <a:cubicBezTo>
                    <a:pt x="2752445" y="1425130"/>
                    <a:pt x="2832214" y="1452537"/>
                    <a:pt x="2910954" y="1482369"/>
                  </a:cubicBezTo>
                  <a:cubicBezTo>
                    <a:pt x="2944799" y="1495183"/>
                    <a:pt x="2975571" y="1516062"/>
                    <a:pt x="3015538" y="1537461"/>
                  </a:cubicBezTo>
                  <a:cubicBezTo>
                    <a:pt x="3021444" y="1506054"/>
                    <a:pt x="3026422" y="1479588"/>
                    <a:pt x="3029788" y="1461668"/>
                  </a:cubicBezTo>
                  <a:cubicBezTo>
                    <a:pt x="2910674" y="1399971"/>
                    <a:pt x="2848762" y="1296352"/>
                    <a:pt x="2775026" y="119997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33" name="Free Form 17">
              <a:extLst>
                <a:ext uri="{FF2B5EF4-FFF2-40B4-BE49-F238E27FC236}">
                  <a16:creationId xmlns:a16="http://schemas.microsoft.com/office/drawing/2014/main" id="{29C5626A-02B8-0A17-0463-0F64BA3C2A84}"/>
                </a:ext>
              </a:extLst>
            </p:cNvPr>
            <p:cNvSpPr/>
            <p:nvPr/>
          </p:nvSpPr>
          <p:spPr>
            <a:xfrm>
              <a:off x="14136117" y="3917015"/>
              <a:ext cx="537451" cy="2088045"/>
            </a:xfrm>
            <a:custGeom>
              <a:avLst/>
              <a:gdLst/>
              <a:ahLst/>
              <a:cxnLst/>
              <a:rect l="0" t="0" r="0" b="0"/>
              <a:pathLst>
                <a:path w="537451" h="2088045">
                  <a:moveTo>
                    <a:pt x="522998" y="2088045"/>
                  </a:moveTo>
                  <a:cubicBezTo>
                    <a:pt x="516686" y="2076526"/>
                    <a:pt x="507873" y="2065693"/>
                    <a:pt x="504456" y="2053374"/>
                  </a:cubicBezTo>
                  <a:cubicBezTo>
                    <a:pt x="469798" y="1928583"/>
                    <a:pt x="435876" y="1803603"/>
                    <a:pt x="402043" y="1678597"/>
                  </a:cubicBezTo>
                  <a:cubicBezTo>
                    <a:pt x="331063" y="1416367"/>
                    <a:pt x="285089" y="1148930"/>
                    <a:pt x="233781" y="882510"/>
                  </a:cubicBezTo>
                  <a:cubicBezTo>
                    <a:pt x="210096" y="759460"/>
                    <a:pt x="172847" y="639013"/>
                    <a:pt x="141820" y="517372"/>
                  </a:cubicBezTo>
                  <a:cubicBezTo>
                    <a:pt x="137274" y="499579"/>
                    <a:pt x="133134" y="481672"/>
                    <a:pt x="136525" y="461238"/>
                  </a:cubicBezTo>
                  <a:cubicBezTo>
                    <a:pt x="141833" y="470420"/>
                    <a:pt x="147129" y="479590"/>
                    <a:pt x="151447" y="487057"/>
                  </a:cubicBezTo>
                  <a:cubicBezTo>
                    <a:pt x="164299" y="479793"/>
                    <a:pt x="175717" y="471919"/>
                    <a:pt x="188201" y="466534"/>
                  </a:cubicBezTo>
                  <a:cubicBezTo>
                    <a:pt x="234429" y="446620"/>
                    <a:pt x="281774" y="429082"/>
                    <a:pt x="326847" y="406895"/>
                  </a:cubicBezTo>
                  <a:cubicBezTo>
                    <a:pt x="336486" y="402158"/>
                    <a:pt x="344309" y="380898"/>
                    <a:pt x="342696" y="368592"/>
                  </a:cubicBezTo>
                  <a:cubicBezTo>
                    <a:pt x="338429" y="335864"/>
                    <a:pt x="328536" y="303872"/>
                    <a:pt x="320928" y="271576"/>
                  </a:cubicBezTo>
                  <a:cubicBezTo>
                    <a:pt x="315239" y="247446"/>
                    <a:pt x="322224" y="230022"/>
                    <a:pt x="339407" y="209994"/>
                  </a:cubicBezTo>
                  <a:cubicBezTo>
                    <a:pt x="383400" y="158724"/>
                    <a:pt x="422516" y="103276"/>
                    <a:pt x="460997" y="40043"/>
                  </a:cubicBezTo>
                  <a:cubicBezTo>
                    <a:pt x="447611" y="44272"/>
                    <a:pt x="431825" y="45313"/>
                    <a:pt x="421246" y="53263"/>
                  </a:cubicBezTo>
                  <a:cubicBezTo>
                    <a:pt x="361454" y="98247"/>
                    <a:pt x="302590" y="144475"/>
                    <a:pt x="244030" y="191058"/>
                  </a:cubicBezTo>
                  <a:cubicBezTo>
                    <a:pt x="172821" y="247713"/>
                    <a:pt x="102298" y="305257"/>
                    <a:pt x="31153" y="362000"/>
                  </a:cubicBezTo>
                  <a:cubicBezTo>
                    <a:pt x="25717" y="366344"/>
                    <a:pt x="17627" y="367372"/>
                    <a:pt x="0" y="373976"/>
                  </a:cubicBezTo>
                  <a:cubicBezTo>
                    <a:pt x="8890" y="356463"/>
                    <a:pt x="11226" y="346684"/>
                    <a:pt x="17322" y="340779"/>
                  </a:cubicBezTo>
                  <a:cubicBezTo>
                    <a:pt x="39636" y="319163"/>
                    <a:pt x="62179" y="297560"/>
                    <a:pt x="86474" y="278244"/>
                  </a:cubicBezTo>
                  <a:cubicBezTo>
                    <a:pt x="185597" y="199415"/>
                    <a:pt x="285216" y="121196"/>
                    <a:pt x="385178" y="43408"/>
                  </a:cubicBezTo>
                  <a:cubicBezTo>
                    <a:pt x="399453" y="32296"/>
                    <a:pt x="416813" y="25222"/>
                    <a:pt x="432269" y="15519"/>
                  </a:cubicBezTo>
                  <a:cubicBezTo>
                    <a:pt x="456958" y="0"/>
                    <a:pt x="471906" y="21412"/>
                    <a:pt x="486041" y="33032"/>
                  </a:cubicBezTo>
                  <a:cubicBezTo>
                    <a:pt x="491337" y="37388"/>
                    <a:pt x="487083" y="62369"/>
                    <a:pt x="479539" y="71843"/>
                  </a:cubicBezTo>
                  <a:cubicBezTo>
                    <a:pt x="440880" y="120332"/>
                    <a:pt x="400532" y="167563"/>
                    <a:pt x="358990" y="213626"/>
                  </a:cubicBezTo>
                  <a:cubicBezTo>
                    <a:pt x="344716" y="229450"/>
                    <a:pt x="335876" y="242150"/>
                    <a:pt x="343344" y="265023"/>
                  </a:cubicBezTo>
                  <a:cubicBezTo>
                    <a:pt x="354698" y="299758"/>
                    <a:pt x="363359" y="335584"/>
                    <a:pt x="369976" y="371525"/>
                  </a:cubicBezTo>
                  <a:cubicBezTo>
                    <a:pt x="372313" y="384225"/>
                    <a:pt x="370052" y="405206"/>
                    <a:pt x="361759" y="411238"/>
                  </a:cubicBezTo>
                  <a:cubicBezTo>
                    <a:pt x="300621" y="455802"/>
                    <a:pt x="233489" y="489534"/>
                    <a:pt x="160959" y="514591"/>
                  </a:cubicBezTo>
                  <a:cubicBezTo>
                    <a:pt x="243713" y="755751"/>
                    <a:pt x="272592" y="1012672"/>
                    <a:pt x="331749" y="1262672"/>
                  </a:cubicBezTo>
                  <a:cubicBezTo>
                    <a:pt x="388988" y="1504530"/>
                    <a:pt x="454850" y="1744357"/>
                    <a:pt x="516509" y="1985187"/>
                  </a:cubicBezTo>
                  <a:cubicBezTo>
                    <a:pt x="524751" y="2017356"/>
                    <a:pt x="530529" y="2050161"/>
                    <a:pt x="537451" y="2082660"/>
                  </a:cubicBezTo>
                  <a:cubicBezTo>
                    <a:pt x="532638" y="2084451"/>
                    <a:pt x="527811" y="2086254"/>
                    <a:pt x="522998" y="208804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grpSp>
      <p:grpSp>
        <p:nvGrpSpPr>
          <p:cNvPr id="69" name="Group 202">
            <a:extLst>
              <a:ext uri="{FF2B5EF4-FFF2-40B4-BE49-F238E27FC236}">
                <a16:creationId xmlns:a16="http://schemas.microsoft.com/office/drawing/2014/main" id="{5258FDC8-15D2-1DC6-9EAC-E6FA0BDFE295}"/>
              </a:ext>
            </a:extLst>
          </p:cNvPr>
          <p:cNvGrpSpPr/>
          <p:nvPr/>
        </p:nvGrpSpPr>
        <p:grpSpPr>
          <a:xfrm>
            <a:off x="929413" y="1245125"/>
            <a:ext cx="1943293" cy="1585092"/>
            <a:chOff x="21158548" y="2729507"/>
            <a:chExt cx="1943293" cy="1585092"/>
          </a:xfrm>
          <a:noFill/>
        </p:grpSpPr>
        <p:sp>
          <p:nvSpPr>
            <p:cNvPr id="70" name="Free Form 203">
              <a:extLst>
                <a:ext uri="{FF2B5EF4-FFF2-40B4-BE49-F238E27FC236}">
                  <a16:creationId xmlns:a16="http://schemas.microsoft.com/office/drawing/2014/main" id="{85619F52-E79A-FC97-EB75-E8E5785E8A78}"/>
                </a:ext>
              </a:extLst>
            </p:cNvPr>
            <p:cNvSpPr/>
            <p:nvPr/>
          </p:nvSpPr>
          <p:spPr>
            <a:xfrm>
              <a:off x="21346395" y="2853773"/>
              <a:ext cx="1683138" cy="1292578"/>
            </a:xfrm>
            <a:custGeom>
              <a:avLst/>
              <a:gdLst/>
              <a:ahLst/>
              <a:cxnLst/>
              <a:rect l="0" t="0" r="0" b="0"/>
              <a:pathLst>
                <a:path w="1683138" h="1292578">
                  <a:moveTo>
                    <a:pt x="732326" y="19110"/>
                  </a:moveTo>
                  <a:cubicBezTo>
                    <a:pt x="715130" y="26467"/>
                    <a:pt x="705223" y="41523"/>
                    <a:pt x="710890" y="61191"/>
                  </a:cubicBezTo>
                  <a:lnTo>
                    <a:pt x="710890" y="61191"/>
                  </a:lnTo>
                  <a:cubicBezTo>
                    <a:pt x="716772" y="81611"/>
                    <a:pt x="733548" y="84220"/>
                    <a:pt x="752277" y="83712"/>
                  </a:cubicBezTo>
                  <a:lnTo>
                    <a:pt x="752277" y="83712"/>
                  </a:lnTo>
                  <a:cubicBezTo>
                    <a:pt x="771505" y="83194"/>
                    <a:pt x="790939" y="83292"/>
                    <a:pt x="810010" y="85441"/>
                  </a:cubicBezTo>
                  <a:lnTo>
                    <a:pt x="810010" y="85441"/>
                  </a:lnTo>
                  <a:cubicBezTo>
                    <a:pt x="849512" y="89916"/>
                    <a:pt x="880083" y="112749"/>
                    <a:pt x="910928" y="135631"/>
                  </a:cubicBezTo>
                  <a:lnTo>
                    <a:pt x="910928" y="135631"/>
                  </a:lnTo>
                  <a:cubicBezTo>
                    <a:pt x="934602" y="153218"/>
                    <a:pt x="963092" y="148050"/>
                    <a:pt x="977523" y="126574"/>
                  </a:cubicBezTo>
                  <a:lnTo>
                    <a:pt x="977523" y="126574"/>
                  </a:lnTo>
                  <a:cubicBezTo>
                    <a:pt x="991113" y="106340"/>
                    <a:pt x="986004" y="79686"/>
                    <a:pt x="964167" y="63937"/>
                  </a:cubicBezTo>
                  <a:lnTo>
                    <a:pt x="964167" y="63937"/>
                  </a:lnTo>
                  <a:cubicBezTo>
                    <a:pt x="913498" y="27396"/>
                    <a:pt x="857944" y="4064"/>
                    <a:pt x="793117" y="0"/>
                  </a:cubicBezTo>
                  <a:lnTo>
                    <a:pt x="793117" y="0"/>
                  </a:lnTo>
                  <a:cubicBezTo>
                    <a:pt x="772785" y="6213"/>
                    <a:pt x="751750" y="10796"/>
                    <a:pt x="732326" y="19110"/>
                  </a:cubicBezTo>
                  <a:close/>
                  <a:moveTo>
                    <a:pt x="547784" y="80918"/>
                  </a:moveTo>
                  <a:cubicBezTo>
                    <a:pt x="538600" y="87073"/>
                    <a:pt x="525429" y="97156"/>
                    <a:pt x="525752" y="105080"/>
                  </a:cubicBezTo>
                  <a:lnTo>
                    <a:pt x="525752" y="105080"/>
                  </a:lnTo>
                  <a:cubicBezTo>
                    <a:pt x="526143" y="115065"/>
                    <a:pt x="536587" y="130248"/>
                    <a:pt x="545888" y="133238"/>
                  </a:cubicBezTo>
                  <a:lnTo>
                    <a:pt x="545888" y="133238"/>
                  </a:lnTo>
                  <a:cubicBezTo>
                    <a:pt x="576812" y="143125"/>
                    <a:pt x="586934" y="165597"/>
                    <a:pt x="588888" y="193619"/>
                  </a:cubicBezTo>
                  <a:lnTo>
                    <a:pt x="588888" y="193619"/>
                  </a:lnTo>
                  <a:cubicBezTo>
                    <a:pt x="592063" y="239461"/>
                    <a:pt x="593656" y="285401"/>
                    <a:pt x="595727" y="331312"/>
                  </a:cubicBezTo>
                  <a:lnTo>
                    <a:pt x="595727" y="331312"/>
                  </a:lnTo>
                  <a:cubicBezTo>
                    <a:pt x="597232" y="364658"/>
                    <a:pt x="608526" y="378405"/>
                    <a:pt x="639606" y="389807"/>
                  </a:cubicBezTo>
                  <a:lnTo>
                    <a:pt x="639606" y="389807"/>
                  </a:lnTo>
                  <a:cubicBezTo>
                    <a:pt x="678462" y="404052"/>
                    <a:pt x="716840" y="419646"/>
                    <a:pt x="755111" y="435435"/>
                  </a:cubicBezTo>
                  <a:lnTo>
                    <a:pt x="755111" y="435435"/>
                  </a:lnTo>
                  <a:cubicBezTo>
                    <a:pt x="775746" y="443945"/>
                    <a:pt x="796967" y="440857"/>
                    <a:pt x="810440" y="425469"/>
                  </a:cubicBezTo>
                  <a:lnTo>
                    <a:pt x="810440" y="425469"/>
                  </a:lnTo>
                  <a:cubicBezTo>
                    <a:pt x="824119" y="409866"/>
                    <a:pt x="825311" y="387413"/>
                    <a:pt x="811749" y="369807"/>
                  </a:cubicBezTo>
                  <a:lnTo>
                    <a:pt x="811749" y="369807"/>
                  </a:lnTo>
                  <a:cubicBezTo>
                    <a:pt x="782849" y="332270"/>
                    <a:pt x="756146" y="292397"/>
                    <a:pt x="723005" y="258953"/>
                  </a:cubicBezTo>
                  <a:lnTo>
                    <a:pt x="723005" y="258953"/>
                  </a:lnTo>
                  <a:cubicBezTo>
                    <a:pt x="694593" y="230296"/>
                    <a:pt x="682751" y="197253"/>
                    <a:pt x="675863" y="160311"/>
                  </a:cubicBezTo>
                  <a:lnTo>
                    <a:pt x="675863" y="160311"/>
                  </a:lnTo>
                  <a:cubicBezTo>
                    <a:pt x="673118" y="145529"/>
                    <a:pt x="671701" y="130463"/>
                    <a:pt x="670265" y="115495"/>
                  </a:cubicBezTo>
                  <a:lnTo>
                    <a:pt x="670265" y="115495"/>
                  </a:lnTo>
                  <a:cubicBezTo>
                    <a:pt x="668643" y="98660"/>
                    <a:pt x="660778" y="86301"/>
                    <a:pt x="644110" y="82549"/>
                  </a:cubicBezTo>
                  <a:lnTo>
                    <a:pt x="644110" y="82549"/>
                  </a:lnTo>
                  <a:cubicBezTo>
                    <a:pt x="622390" y="77674"/>
                    <a:pt x="600260" y="74655"/>
                    <a:pt x="575835" y="70405"/>
                  </a:cubicBezTo>
                  <a:lnTo>
                    <a:pt x="575835" y="70405"/>
                  </a:lnTo>
                  <a:cubicBezTo>
                    <a:pt x="567549" y="73336"/>
                    <a:pt x="556343" y="75173"/>
                    <a:pt x="547784" y="80918"/>
                  </a:cubicBezTo>
                  <a:close/>
                  <a:moveTo>
                    <a:pt x="1224947" y="218386"/>
                  </a:moveTo>
                  <a:cubicBezTo>
                    <a:pt x="1201860" y="231273"/>
                    <a:pt x="1189989" y="249818"/>
                    <a:pt x="1189452" y="277683"/>
                  </a:cubicBezTo>
                  <a:lnTo>
                    <a:pt x="1189452" y="277683"/>
                  </a:lnTo>
                  <a:cubicBezTo>
                    <a:pt x="1187752" y="364463"/>
                    <a:pt x="1184029" y="451214"/>
                    <a:pt x="1181401" y="537994"/>
                  </a:cubicBezTo>
                  <a:lnTo>
                    <a:pt x="1181401" y="537994"/>
                  </a:lnTo>
                  <a:cubicBezTo>
                    <a:pt x="1179671" y="595278"/>
                    <a:pt x="1157678" y="678580"/>
                    <a:pt x="1168309" y="732082"/>
                  </a:cubicBezTo>
                  <a:lnTo>
                    <a:pt x="1168309" y="732082"/>
                  </a:lnTo>
                  <a:cubicBezTo>
                    <a:pt x="1200345" y="732180"/>
                    <a:pt x="1231689" y="737387"/>
                    <a:pt x="1263179" y="740973"/>
                  </a:cubicBezTo>
                  <a:lnTo>
                    <a:pt x="1263179" y="740973"/>
                  </a:lnTo>
                  <a:cubicBezTo>
                    <a:pt x="1265582" y="730079"/>
                    <a:pt x="1295177" y="617945"/>
                    <a:pt x="1294903" y="617681"/>
                  </a:cubicBezTo>
                  <a:lnTo>
                    <a:pt x="1294903" y="617681"/>
                  </a:lnTo>
                  <a:cubicBezTo>
                    <a:pt x="1303784" y="626855"/>
                    <a:pt x="1311210" y="637114"/>
                    <a:pt x="1317648" y="648037"/>
                  </a:cubicBezTo>
                  <a:lnTo>
                    <a:pt x="1317648" y="648037"/>
                  </a:lnTo>
                  <a:cubicBezTo>
                    <a:pt x="1331366" y="671320"/>
                    <a:pt x="1340589" y="697681"/>
                    <a:pt x="1349871" y="723269"/>
                  </a:cubicBezTo>
                  <a:lnTo>
                    <a:pt x="1349871" y="723269"/>
                  </a:lnTo>
                  <a:cubicBezTo>
                    <a:pt x="1391170" y="837172"/>
                    <a:pt x="1440725" y="948095"/>
                    <a:pt x="1498028" y="1054865"/>
                  </a:cubicBezTo>
                  <a:lnTo>
                    <a:pt x="1498028" y="1054865"/>
                  </a:lnTo>
                  <a:cubicBezTo>
                    <a:pt x="1517940" y="1018422"/>
                    <a:pt x="1539240" y="947977"/>
                    <a:pt x="1571746" y="921402"/>
                  </a:cubicBezTo>
                  <a:lnTo>
                    <a:pt x="1571746" y="921402"/>
                  </a:lnTo>
                  <a:cubicBezTo>
                    <a:pt x="1583900" y="911456"/>
                    <a:pt x="1682268" y="891690"/>
                    <a:pt x="1683138" y="898725"/>
                  </a:cubicBezTo>
                  <a:lnTo>
                    <a:pt x="1683138" y="898725"/>
                  </a:lnTo>
                  <a:cubicBezTo>
                    <a:pt x="1672253" y="811192"/>
                    <a:pt x="1661613" y="725086"/>
                    <a:pt x="1650573" y="639039"/>
                  </a:cubicBezTo>
                  <a:lnTo>
                    <a:pt x="1650573" y="639039"/>
                  </a:lnTo>
                  <a:cubicBezTo>
                    <a:pt x="1650133" y="635649"/>
                    <a:pt x="1646294" y="630343"/>
                    <a:pt x="1643489" y="629953"/>
                  </a:cubicBezTo>
                  <a:lnTo>
                    <a:pt x="1643489" y="629953"/>
                  </a:lnTo>
                  <a:cubicBezTo>
                    <a:pt x="1618243" y="626494"/>
                    <a:pt x="1592859" y="623944"/>
                    <a:pt x="1566577" y="621003"/>
                  </a:cubicBezTo>
                  <a:lnTo>
                    <a:pt x="1566577" y="621003"/>
                  </a:lnTo>
                  <a:cubicBezTo>
                    <a:pt x="1565493" y="634838"/>
                    <a:pt x="1566802" y="646269"/>
                    <a:pt x="1563197" y="655873"/>
                  </a:cubicBezTo>
                  <a:lnTo>
                    <a:pt x="1563197" y="655873"/>
                  </a:lnTo>
                  <a:cubicBezTo>
                    <a:pt x="1560148" y="663973"/>
                    <a:pt x="1550583" y="676108"/>
                    <a:pt x="1545356" y="675404"/>
                  </a:cubicBezTo>
                  <a:lnTo>
                    <a:pt x="1545356" y="675404"/>
                  </a:lnTo>
                  <a:cubicBezTo>
                    <a:pt x="1537139" y="674329"/>
                    <a:pt x="1526187" y="665311"/>
                    <a:pt x="1523490" y="657270"/>
                  </a:cubicBezTo>
                  <a:lnTo>
                    <a:pt x="1523490" y="657270"/>
                  </a:lnTo>
                  <a:cubicBezTo>
                    <a:pt x="1518566" y="642625"/>
                    <a:pt x="1517999" y="626279"/>
                    <a:pt x="1517090" y="610549"/>
                  </a:cubicBezTo>
                  <a:lnTo>
                    <a:pt x="1517090" y="610549"/>
                  </a:lnTo>
                  <a:cubicBezTo>
                    <a:pt x="1509704" y="482186"/>
                    <a:pt x="1502738" y="353803"/>
                    <a:pt x="1495449" y="225441"/>
                  </a:cubicBezTo>
                  <a:lnTo>
                    <a:pt x="1495449" y="225441"/>
                  </a:lnTo>
                  <a:cubicBezTo>
                    <a:pt x="1493085" y="184004"/>
                    <a:pt x="1490212" y="180985"/>
                    <a:pt x="1449450" y="172847"/>
                  </a:cubicBezTo>
                  <a:lnTo>
                    <a:pt x="1449450" y="172847"/>
                  </a:lnTo>
                  <a:cubicBezTo>
                    <a:pt x="1443119" y="171596"/>
                    <a:pt x="1436641" y="170717"/>
                    <a:pt x="1430193" y="170414"/>
                  </a:cubicBezTo>
                  <a:lnTo>
                    <a:pt x="1430193" y="170414"/>
                  </a:lnTo>
                  <a:cubicBezTo>
                    <a:pt x="1423442" y="170072"/>
                    <a:pt x="1416739" y="169906"/>
                    <a:pt x="1410066" y="169906"/>
                  </a:cubicBezTo>
                  <a:lnTo>
                    <a:pt x="1410066" y="169906"/>
                  </a:lnTo>
                  <a:cubicBezTo>
                    <a:pt x="1344585" y="169906"/>
                    <a:pt x="1282827" y="186066"/>
                    <a:pt x="1224947" y="218386"/>
                  </a:cubicBezTo>
                  <a:close/>
                  <a:moveTo>
                    <a:pt x="367785" y="557857"/>
                  </a:moveTo>
                  <a:cubicBezTo>
                    <a:pt x="385840" y="555366"/>
                    <a:pt x="402489" y="553060"/>
                    <a:pt x="418874" y="550793"/>
                  </a:cubicBezTo>
                  <a:lnTo>
                    <a:pt x="418874" y="550793"/>
                  </a:lnTo>
                  <a:cubicBezTo>
                    <a:pt x="419450" y="545507"/>
                    <a:pt x="419020" y="542322"/>
                    <a:pt x="420212" y="539929"/>
                  </a:cubicBezTo>
                  <a:lnTo>
                    <a:pt x="420212" y="539929"/>
                  </a:lnTo>
                  <a:cubicBezTo>
                    <a:pt x="422811" y="534682"/>
                    <a:pt x="426231" y="529855"/>
                    <a:pt x="429328" y="524863"/>
                  </a:cubicBezTo>
                  <a:lnTo>
                    <a:pt x="429328" y="524863"/>
                  </a:lnTo>
                  <a:cubicBezTo>
                    <a:pt x="433119" y="528595"/>
                    <a:pt x="436373" y="533255"/>
                    <a:pt x="440838" y="535874"/>
                  </a:cubicBezTo>
                  <a:lnTo>
                    <a:pt x="440838" y="535874"/>
                  </a:lnTo>
                  <a:cubicBezTo>
                    <a:pt x="448058" y="540124"/>
                    <a:pt x="455835" y="545332"/>
                    <a:pt x="463759" y="546094"/>
                  </a:cubicBezTo>
                  <a:lnTo>
                    <a:pt x="463759" y="546094"/>
                  </a:lnTo>
                  <a:cubicBezTo>
                    <a:pt x="483065" y="547960"/>
                    <a:pt x="498649" y="552425"/>
                    <a:pt x="505048" y="573753"/>
                  </a:cubicBezTo>
                  <a:lnTo>
                    <a:pt x="505048" y="573753"/>
                  </a:lnTo>
                  <a:cubicBezTo>
                    <a:pt x="507608" y="582303"/>
                    <a:pt x="514526" y="589533"/>
                    <a:pt x="519460" y="597368"/>
                  </a:cubicBezTo>
                  <a:lnTo>
                    <a:pt x="519460" y="597368"/>
                  </a:lnTo>
                  <a:lnTo>
                    <a:pt x="519235" y="597456"/>
                  </a:lnTo>
                  <a:cubicBezTo>
                    <a:pt x="519235" y="597456"/>
                    <a:pt x="519460" y="597368"/>
                    <a:pt x="519538" y="597349"/>
                  </a:cubicBezTo>
                  <a:lnTo>
                    <a:pt x="519538" y="597349"/>
                  </a:lnTo>
                  <a:cubicBezTo>
                    <a:pt x="519450" y="597388"/>
                    <a:pt x="519362" y="597427"/>
                    <a:pt x="519284" y="597456"/>
                  </a:cubicBezTo>
                  <a:lnTo>
                    <a:pt x="519284" y="597456"/>
                  </a:lnTo>
                  <a:cubicBezTo>
                    <a:pt x="554223" y="603866"/>
                    <a:pt x="587500" y="614173"/>
                    <a:pt x="616499" y="635912"/>
                  </a:cubicBezTo>
                  <a:lnTo>
                    <a:pt x="616499" y="635912"/>
                  </a:lnTo>
                  <a:cubicBezTo>
                    <a:pt x="632122" y="647637"/>
                    <a:pt x="639752" y="660465"/>
                    <a:pt x="637065" y="681560"/>
                  </a:cubicBezTo>
                  <a:lnTo>
                    <a:pt x="637065" y="681560"/>
                  </a:lnTo>
                  <a:cubicBezTo>
                    <a:pt x="631105" y="728506"/>
                    <a:pt x="627344" y="775785"/>
                    <a:pt x="624247" y="823024"/>
                  </a:cubicBezTo>
                  <a:lnTo>
                    <a:pt x="624247" y="823024"/>
                  </a:lnTo>
                  <a:cubicBezTo>
                    <a:pt x="623250" y="838129"/>
                    <a:pt x="618521" y="848750"/>
                    <a:pt x="606269" y="857289"/>
                  </a:cubicBezTo>
                  <a:lnTo>
                    <a:pt x="606269" y="857289"/>
                  </a:lnTo>
                  <a:cubicBezTo>
                    <a:pt x="593294" y="866336"/>
                    <a:pt x="584931" y="876361"/>
                    <a:pt x="582967" y="895100"/>
                  </a:cubicBezTo>
                  <a:lnTo>
                    <a:pt x="582967" y="895100"/>
                  </a:lnTo>
                  <a:cubicBezTo>
                    <a:pt x="578775" y="935071"/>
                    <a:pt x="557242" y="946580"/>
                    <a:pt x="522107" y="932902"/>
                  </a:cubicBezTo>
                  <a:lnTo>
                    <a:pt x="522107" y="932902"/>
                  </a:lnTo>
                  <a:cubicBezTo>
                    <a:pt x="497594" y="959907"/>
                    <a:pt x="482518" y="991006"/>
                    <a:pt x="483661" y="1028104"/>
                  </a:cubicBezTo>
                  <a:lnTo>
                    <a:pt x="483661" y="1028104"/>
                  </a:lnTo>
                  <a:cubicBezTo>
                    <a:pt x="483964" y="1037562"/>
                    <a:pt x="489846" y="1046717"/>
                    <a:pt x="491458" y="1056301"/>
                  </a:cubicBezTo>
                  <a:lnTo>
                    <a:pt x="491458" y="1056301"/>
                  </a:lnTo>
                  <a:cubicBezTo>
                    <a:pt x="495092" y="1077991"/>
                    <a:pt x="495180" y="1100600"/>
                    <a:pt x="501218" y="1121528"/>
                  </a:cubicBezTo>
                  <a:lnTo>
                    <a:pt x="501218" y="1121528"/>
                  </a:lnTo>
                  <a:cubicBezTo>
                    <a:pt x="512747" y="1161489"/>
                    <a:pt x="527422" y="1200531"/>
                    <a:pt x="540788" y="1239954"/>
                  </a:cubicBezTo>
                  <a:lnTo>
                    <a:pt x="540788" y="1239954"/>
                  </a:lnTo>
                  <a:cubicBezTo>
                    <a:pt x="555092" y="1282133"/>
                    <a:pt x="570158" y="1292578"/>
                    <a:pt x="614594" y="1287165"/>
                  </a:cubicBezTo>
                  <a:lnTo>
                    <a:pt x="614594" y="1287165"/>
                  </a:lnTo>
                  <a:cubicBezTo>
                    <a:pt x="636587" y="1284458"/>
                    <a:pt x="658003" y="1277424"/>
                    <a:pt x="679918" y="1273604"/>
                  </a:cubicBezTo>
                  <a:lnTo>
                    <a:pt x="679918" y="1273604"/>
                  </a:lnTo>
                  <a:cubicBezTo>
                    <a:pt x="707275" y="1268836"/>
                    <a:pt x="721178" y="1256496"/>
                    <a:pt x="722839" y="1228377"/>
                  </a:cubicBezTo>
                  <a:lnTo>
                    <a:pt x="722839" y="1228377"/>
                  </a:lnTo>
                  <a:cubicBezTo>
                    <a:pt x="724012" y="1208514"/>
                    <a:pt x="722341" y="1188250"/>
                    <a:pt x="719781" y="1168445"/>
                  </a:cubicBezTo>
                  <a:lnTo>
                    <a:pt x="719781" y="1168445"/>
                  </a:lnTo>
                  <a:cubicBezTo>
                    <a:pt x="709806" y="1091553"/>
                    <a:pt x="720573" y="1018803"/>
                    <a:pt x="755414" y="948720"/>
                  </a:cubicBezTo>
                  <a:lnTo>
                    <a:pt x="755414" y="948720"/>
                  </a:lnTo>
                  <a:cubicBezTo>
                    <a:pt x="777094" y="905134"/>
                    <a:pt x="795550" y="859624"/>
                    <a:pt x="811407" y="813606"/>
                  </a:cubicBezTo>
                  <a:lnTo>
                    <a:pt x="811407" y="813606"/>
                  </a:lnTo>
                  <a:cubicBezTo>
                    <a:pt x="821305" y="784920"/>
                    <a:pt x="829512" y="753411"/>
                    <a:pt x="828271" y="723601"/>
                  </a:cubicBezTo>
                  <a:lnTo>
                    <a:pt x="828271" y="723601"/>
                  </a:lnTo>
                  <a:cubicBezTo>
                    <a:pt x="825174" y="649415"/>
                    <a:pt x="796136" y="582967"/>
                    <a:pt x="753401" y="522596"/>
                  </a:cubicBezTo>
                  <a:lnTo>
                    <a:pt x="753401" y="522596"/>
                  </a:lnTo>
                  <a:cubicBezTo>
                    <a:pt x="748926" y="516275"/>
                    <a:pt x="742839" y="510657"/>
                    <a:pt x="736459" y="506182"/>
                  </a:cubicBezTo>
                  <a:lnTo>
                    <a:pt x="736459" y="506182"/>
                  </a:lnTo>
                  <a:cubicBezTo>
                    <a:pt x="682136" y="467960"/>
                    <a:pt x="619049" y="450256"/>
                    <a:pt x="555327" y="441815"/>
                  </a:cubicBezTo>
                  <a:lnTo>
                    <a:pt x="555327" y="441815"/>
                  </a:lnTo>
                  <a:cubicBezTo>
                    <a:pt x="550500" y="441170"/>
                    <a:pt x="545586" y="440857"/>
                    <a:pt x="540612" y="440857"/>
                  </a:cubicBezTo>
                  <a:lnTo>
                    <a:pt x="540612" y="440857"/>
                  </a:lnTo>
                  <a:cubicBezTo>
                    <a:pt x="474624" y="440857"/>
                    <a:pt x="397418" y="495366"/>
                    <a:pt x="367785" y="557857"/>
                  </a:cubicBezTo>
                  <a:close/>
                  <a:moveTo>
                    <a:pt x="27122" y="583788"/>
                  </a:moveTo>
                  <a:cubicBezTo>
                    <a:pt x="6907" y="598414"/>
                    <a:pt x="0" y="626005"/>
                    <a:pt x="13150" y="648897"/>
                  </a:cubicBezTo>
                  <a:lnTo>
                    <a:pt x="13150" y="648897"/>
                  </a:lnTo>
                  <a:cubicBezTo>
                    <a:pt x="24543" y="668741"/>
                    <a:pt x="38993" y="686816"/>
                    <a:pt x="51069" y="706327"/>
                  </a:cubicBezTo>
                  <a:lnTo>
                    <a:pt x="51069" y="706327"/>
                  </a:lnTo>
                  <a:cubicBezTo>
                    <a:pt x="54196" y="711359"/>
                    <a:pt x="56228" y="720045"/>
                    <a:pt x="54020" y="724901"/>
                  </a:cubicBezTo>
                  <a:lnTo>
                    <a:pt x="54020" y="724901"/>
                  </a:lnTo>
                  <a:cubicBezTo>
                    <a:pt x="42813" y="749630"/>
                    <a:pt x="30815" y="774104"/>
                    <a:pt x="17596" y="797846"/>
                  </a:cubicBezTo>
                  <a:lnTo>
                    <a:pt x="17596" y="797846"/>
                  </a:lnTo>
                  <a:cubicBezTo>
                    <a:pt x="4386" y="821549"/>
                    <a:pt x="5139" y="843894"/>
                    <a:pt x="18084" y="867265"/>
                  </a:cubicBezTo>
                  <a:lnTo>
                    <a:pt x="18084" y="867265"/>
                  </a:lnTo>
                  <a:cubicBezTo>
                    <a:pt x="39960" y="906747"/>
                    <a:pt x="61093" y="946619"/>
                    <a:pt x="83956" y="988964"/>
                  </a:cubicBezTo>
                  <a:lnTo>
                    <a:pt x="83956" y="988964"/>
                  </a:lnTo>
                  <a:cubicBezTo>
                    <a:pt x="98064" y="980093"/>
                    <a:pt x="112964" y="972501"/>
                    <a:pt x="125441" y="962056"/>
                  </a:cubicBezTo>
                  <a:lnTo>
                    <a:pt x="125441" y="962056"/>
                  </a:lnTo>
                  <a:cubicBezTo>
                    <a:pt x="130697" y="957670"/>
                    <a:pt x="134567" y="946199"/>
                    <a:pt x="132730" y="939741"/>
                  </a:cubicBezTo>
                  <a:lnTo>
                    <a:pt x="132730" y="939741"/>
                  </a:lnTo>
                  <a:cubicBezTo>
                    <a:pt x="125060" y="912882"/>
                    <a:pt x="114146" y="886952"/>
                    <a:pt x="106193" y="860152"/>
                  </a:cubicBezTo>
                  <a:lnTo>
                    <a:pt x="106193" y="860152"/>
                  </a:lnTo>
                  <a:cubicBezTo>
                    <a:pt x="103135" y="849873"/>
                    <a:pt x="101640" y="837143"/>
                    <a:pt x="104894" y="827323"/>
                  </a:cubicBezTo>
                  <a:lnTo>
                    <a:pt x="104894" y="827323"/>
                  </a:lnTo>
                  <a:cubicBezTo>
                    <a:pt x="114078" y="799507"/>
                    <a:pt x="127571" y="773088"/>
                    <a:pt x="136579" y="745223"/>
                  </a:cubicBezTo>
                  <a:lnTo>
                    <a:pt x="136579" y="745223"/>
                  </a:lnTo>
                  <a:cubicBezTo>
                    <a:pt x="145744" y="716860"/>
                    <a:pt x="163555" y="687217"/>
                    <a:pt x="141015" y="657847"/>
                  </a:cubicBezTo>
                  <a:lnTo>
                    <a:pt x="141015" y="657847"/>
                  </a:lnTo>
                  <a:cubicBezTo>
                    <a:pt x="124024" y="635727"/>
                    <a:pt x="104689" y="615258"/>
                    <a:pt x="85216" y="595160"/>
                  </a:cubicBezTo>
                  <a:lnTo>
                    <a:pt x="85216" y="595160"/>
                  </a:lnTo>
                  <a:cubicBezTo>
                    <a:pt x="73433" y="583006"/>
                    <a:pt x="60263" y="576987"/>
                    <a:pt x="48050" y="576987"/>
                  </a:cubicBezTo>
                  <a:lnTo>
                    <a:pt x="48050" y="576987"/>
                  </a:lnTo>
                  <a:cubicBezTo>
                    <a:pt x="40537" y="576987"/>
                    <a:pt x="33375" y="579264"/>
                    <a:pt x="27122" y="583788"/>
                  </a:cubicBezTo>
                  <a:close/>
                  <a:moveTo>
                    <a:pt x="467960" y="619840"/>
                  </a:moveTo>
                  <a:cubicBezTo>
                    <a:pt x="468908" y="623426"/>
                    <a:pt x="471008" y="631301"/>
                    <a:pt x="472200" y="635776"/>
                  </a:cubicBezTo>
                  <a:lnTo>
                    <a:pt x="472200" y="635776"/>
                  </a:lnTo>
                  <a:cubicBezTo>
                    <a:pt x="484286" y="632376"/>
                    <a:pt x="496167" y="624735"/>
                    <a:pt x="504110" y="627696"/>
                  </a:cubicBezTo>
                  <a:lnTo>
                    <a:pt x="504110" y="627696"/>
                  </a:lnTo>
                  <a:cubicBezTo>
                    <a:pt x="522948" y="634672"/>
                    <a:pt x="543837" y="642468"/>
                    <a:pt x="546406" y="668184"/>
                  </a:cubicBezTo>
                  <a:lnTo>
                    <a:pt x="546406" y="668184"/>
                  </a:lnTo>
                  <a:cubicBezTo>
                    <a:pt x="546826" y="672405"/>
                    <a:pt x="550813" y="677671"/>
                    <a:pt x="554643" y="679889"/>
                  </a:cubicBezTo>
                  <a:lnTo>
                    <a:pt x="554643" y="679889"/>
                  </a:lnTo>
                  <a:cubicBezTo>
                    <a:pt x="574203" y="691222"/>
                    <a:pt x="578131" y="709210"/>
                    <a:pt x="577945" y="729591"/>
                  </a:cubicBezTo>
                  <a:lnTo>
                    <a:pt x="577945" y="729591"/>
                  </a:lnTo>
                  <a:cubicBezTo>
                    <a:pt x="577701" y="755795"/>
                    <a:pt x="577877" y="782008"/>
                    <a:pt x="577877" y="809717"/>
                  </a:cubicBezTo>
                  <a:lnTo>
                    <a:pt x="577877" y="809717"/>
                  </a:lnTo>
                  <a:cubicBezTo>
                    <a:pt x="601814" y="798305"/>
                    <a:pt x="608692" y="784226"/>
                    <a:pt x="603866" y="759400"/>
                  </a:cubicBezTo>
                  <a:lnTo>
                    <a:pt x="603866" y="759400"/>
                  </a:lnTo>
                  <a:cubicBezTo>
                    <a:pt x="595493" y="716352"/>
                    <a:pt x="575297" y="678658"/>
                    <a:pt x="549992" y="643348"/>
                  </a:cubicBezTo>
                  <a:lnTo>
                    <a:pt x="549992" y="643348"/>
                  </a:lnTo>
                  <a:cubicBezTo>
                    <a:pt x="545019" y="636411"/>
                    <a:pt x="540993" y="628780"/>
                    <a:pt x="536226" y="621677"/>
                  </a:cubicBezTo>
                  <a:lnTo>
                    <a:pt x="536226" y="621677"/>
                  </a:lnTo>
                  <a:cubicBezTo>
                    <a:pt x="530744" y="613499"/>
                    <a:pt x="524931" y="605536"/>
                    <a:pt x="519254" y="597476"/>
                  </a:cubicBezTo>
                  <a:lnTo>
                    <a:pt x="519254" y="597476"/>
                  </a:lnTo>
                  <a:cubicBezTo>
                    <a:pt x="502899" y="604628"/>
                    <a:pt x="486436" y="611789"/>
                    <a:pt x="467960" y="619840"/>
                  </a:cubicBezTo>
                  <a:close/>
                  <a:moveTo>
                    <a:pt x="416041" y="615844"/>
                  </a:moveTo>
                  <a:cubicBezTo>
                    <a:pt x="380691" y="621638"/>
                    <a:pt x="345235" y="626885"/>
                    <a:pt x="309817" y="632307"/>
                  </a:cubicBezTo>
                  <a:lnTo>
                    <a:pt x="309817" y="632307"/>
                  </a:lnTo>
                  <a:cubicBezTo>
                    <a:pt x="287521" y="635737"/>
                    <a:pt x="265206" y="641863"/>
                    <a:pt x="242910" y="641843"/>
                  </a:cubicBezTo>
                  <a:lnTo>
                    <a:pt x="242910" y="641843"/>
                  </a:lnTo>
                  <a:cubicBezTo>
                    <a:pt x="207971" y="641784"/>
                    <a:pt x="202881" y="645722"/>
                    <a:pt x="208450" y="681227"/>
                  </a:cubicBezTo>
                  <a:lnTo>
                    <a:pt x="208450" y="681227"/>
                  </a:lnTo>
                  <a:cubicBezTo>
                    <a:pt x="209222" y="686171"/>
                    <a:pt x="210003" y="691164"/>
                    <a:pt x="211283" y="696000"/>
                  </a:cubicBezTo>
                  <a:lnTo>
                    <a:pt x="211283" y="696000"/>
                  </a:lnTo>
                  <a:cubicBezTo>
                    <a:pt x="226623" y="753440"/>
                    <a:pt x="241718" y="810948"/>
                    <a:pt x="257565" y="868242"/>
                  </a:cubicBezTo>
                  <a:lnTo>
                    <a:pt x="257565" y="868242"/>
                  </a:lnTo>
                  <a:cubicBezTo>
                    <a:pt x="272924" y="923796"/>
                    <a:pt x="297194" y="941294"/>
                    <a:pt x="359431" y="940405"/>
                  </a:cubicBezTo>
                  <a:lnTo>
                    <a:pt x="359431" y="940405"/>
                  </a:lnTo>
                  <a:cubicBezTo>
                    <a:pt x="362812" y="940151"/>
                    <a:pt x="370012" y="939907"/>
                    <a:pt x="377115" y="939008"/>
                  </a:cubicBezTo>
                  <a:lnTo>
                    <a:pt x="377115" y="939008"/>
                  </a:lnTo>
                  <a:cubicBezTo>
                    <a:pt x="402714" y="935794"/>
                    <a:pt x="428732" y="934524"/>
                    <a:pt x="446475" y="910635"/>
                  </a:cubicBezTo>
                  <a:lnTo>
                    <a:pt x="446475" y="910635"/>
                  </a:lnTo>
                  <a:cubicBezTo>
                    <a:pt x="451487" y="903903"/>
                    <a:pt x="461189" y="898354"/>
                    <a:pt x="469582" y="896800"/>
                  </a:cubicBezTo>
                  <a:lnTo>
                    <a:pt x="469582" y="896800"/>
                  </a:lnTo>
                  <a:cubicBezTo>
                    <a:pt x="498844" y="891397"/>
                    <a:pt x="508830" y="878921"/>
                    <a:pt x="504316" y="849746"/>
                  </a:cubicBezTo>
                  <a:lnTo>
                    <a:pt x="504316" y="849746"/>
                  </a:lnTo>
                  <a:cubicBezTo>
                    <a:pt x="497310" y="804422"/>
                    <a:pt x="490520" y="759068"/>
                    <a:pt x="483329" y="713772"/>
                  </a:cubicBezTo>
                  <a:lnTo>
                    <a:pt x="483329" y="713772"/>
                  </a:lnTo>
                  <a:cubicBezTo>
                    <a:pt x="482352" y="707627"/>
                    <a:pt x="481072" y="697710"/>
                    <a:pt x="477457" y="696410"/>
                  </a:cubicBezTo>
                  <a:lnTo>
                    <a:pt x="477457" y="696410"/>
                  </a:lnTo>
                  <a:cubicBezTo>
                    <a:pt x="445694" y="685038"/>
                    <a:pt x="443231" y="656391"/>
                    <a:pt x="437066" y="630275"/>
                  </a:cubicBezTo>
                  <a:lnTo>
                    <a:pt x="437066" y="630275"/>
                  </a:lnTo>
                  <a:cubicBezTo>
                    <a:pt x="434624" y="619879"/>
                    <a:pt x="430159" y="615346"/>
                    <a:pt x="421512" y="615346"/>
                  </a:cubicBezTo>
                  <a:lnTo>
                    <a:pt x="421512" y="615346"/>
                  </a:lnTo>
                  <a:cubicBezTo>
                    <a:pt x="419851" y="615346"/>
                    <a:pt x="418034" y="615512"/>
                    <a:pt x="416041" y="615844"/>
                  </a:cubicBezTo>
                  <a:close/>
                  <a:moveTo>
                    <a:pt x="519235" y="597456"/>
                  </a:moveTo>
                  <a:cubicBezTo>
                    <a:pt x="519245" y="597456"/>
                    <a:pt x="519245" y="597466"/>
                    <a:pt x="519254" y="597476"/>
                  </a:cubicBezTo>
                  <a:lnTo>
                    <a:pt x="519254" y="597476"/>
                  </a:lnTo>
                  <a:cubicBezTo>
                    <a:pt x="519264" y="597466"/>
                    <a:pt x="519274" y="597466"/>
                    <a:pt x="519284" y="597456"/>
                  </a:cubicBezTo>
                  <a:lnTo>
                    <a:pt x="519284" y="597456"/>
                  </a:lnTo>
                  <a:cubicBezTo>
                    <a:pt x="519264" y="597456"/>
                    <a:pt x="519254" y="597456"/>
                    <a:pt x="519235" y="597456"/>
                  </a:cubicBezTo>
                  <a:lnTo>
                    <a:pt x="519235" y="597456"/>
                  </a:lnTo>
                  <a:cubicBezTo>
                    <a:pt x="519235" y="597456"/>
                    <a:pt x="519235" y="597456"/>
                    <a:pt x="519235" y="597456"/>
                  </a:cubicBezTo>
                  <a:close/>
                </a:path>
              </a:pathLst>
            </a:custGeom>
            <a:gradFill>
              <a:gsLst>
                <a:gs pos="0">
                  <a:srgbClr val="1FEBDF">
                    <a:alpha val="100000"/>
                  </a:srgbClr>
                </a:gs>
                <a:gs pos="100000">
                  <a:srgbClr val="11A0F6">
                    <a:alpha val="100000"/>
                  </a:srgbClr>
                </a:gs>
              </a:gsLst>
              <a:lin ang="0" scaled="1"/>
              <a:tileRect/>
            </a:gradFill>
            <a:ln w="0" cap="flat" cmpd="sng">
              <a:solidFill>
                <a:srgbClr val="1FEBDF">
                  <a:alpha val="100000"/>
                </a:srgbClr>
              </a:solidFill>
              <a:prstDash val="solid"/>
              <a:miter lim="800000"/>
            </a:ln>
          </p:spPr>
          <p:txBody>
            <a:bodyPr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panose="020F0502020204030203" pitchFamily="34" charset="77"/>
                <a:ea typeface="+mn-ea"/>
                <a:cs typeface="+mn-cs"/>
              </a:endParaRPr>
            </a:p>
          </p:txBody>
        </p:sp>
        <p:sp>
          <p:nvSpPr>
            <p:cNvPr id="71" name="Free Form 204">
              <a:extLst>
                <a:ext uri="{FF2B5EF4-FFF2-40B4-BE49-F238E27FC236}">
                  <a16:creationId xmlns:a16="http://schemas.microsoft.com/office/drawing/2014/main" id="{84EFCEB9-D90A-5079-0FA9-EA22243A8C3D}"/>
                </a:ext>
              </a:extLst>
            </p:cNvPr>
            <p:cNvSpPr/>
            <p:nvPr/>
          </p:nvSpPr>
          <p:spPr>
            <a:xfrm>
              <a:off x="21158548" y="2729507"/>
              <a:ext cx="1943293" cy="1574794"/>
            </a:xfrm>
            <a:custGeom>
              <a:avLst/>
              <a:gdLst/>
              <a:ahLst/>
              <a:cxnLst/>
              <a:rect l="0" t="0" r="0" b="0"/>
              <a:pathLst>
                <a:path w="1943293" h="1574794">
                  <a:moveTo>
                    <a:pt x="625712" y="466377"/>
                  </a:moveTo>
                  <a:cubicBezTo>
                    <a:pt x="627539" y="456705"/>
                    <a:pt x="629366" y="447032"/>
                    <a:pt x="631555" y="435503"/>
                  </a:cubicBezTo>
                  <a:cubicBezTo>
                    <a:pt x="653724" y="451800"/>
                    <a:pt x="653724" y="451800"/>
                    <a:pt x="658003" y="491624"/>
                  </a:cubicBezTo>
                  <a:cubicBezTo>
                    <a:pt x="689317" y="479020"/>
                    <a:pt x="704256" y="452015"/>
                    <a:pt x="720358" y="422020"/>
                  </a:cubicBezTo>
                  <a:cubicBezTo>
                    <a:pt x="659391" y="404453"/>
                    <a:pt x="641403" y="348117"/>
                    <a:pt x="611076" y="299734"/>
                  </a:cubicBezTo>
                  <a:cubicBezTo>
                    <a:pt x="624735" y="282597"/>
                    <a:pt x="636792" y="267473"/>
                    <a:pt x="649151" y="251957"/>
                  </a:cubicBezTo>
                  <a:cubicBezTo>
                    <a:pt x="646640" y="233599"/>
                    <a:pt x="643514" y="215338"/>
                    <a:pt x="641814" y="196921"/>
                  </a:cubicBezTo>
                  <a:cubicBezTo>
                    <a:pt x="640338" y="180927"/>
                    <a:pt x="647266" y="167600"/>
                    <a:pt x="662322" y="166135"/>
                  </a:cubicBezTo>
                  <a:cubicBezTo>
                    <a:pt x="691213" y="163311"/>
                    <a:pt x="720367" y="163155"/>
                    <a:pt x="749415" y="163223"/>
                  </a:cubicBezTo>
                  <a:cubicBezTo>
                    <a:pt x="752307" y="163233"/>
                    <a:pt x="757700" y="172710"/>
                    <a:pt x="757329" y="177370"/>
                  </a:cubicBezTo>
                  <a:cubicBezTo>
                    <a:pt x="756996" y="181581"/>
                    <a:pt x="750284" y="188606"/>
                    <a:pt x="746523" y="188509"/>
                  </a:cubicBezTo>
                  <a:cubicBezTo>
                    <a:pt x="733557" y="188176"/>
                    <a:pt x="720709" y="184346"/>
                    <a:pt x="707725" y="183555"/>
                  </a:cubicBezTo>
                  <a:cubicBezTo>
                    <a:pt x="691906" y="182578"/>
                    <a:pt x="676000" y="183321"/>
                    <a:pt x="659635" y="183321"/>
                  </a:cubicBezTo>
                  <a:cubicBezTo>
                    <a:pt x="652551" y="208215"/>
                    <a:pt x="648301" y="228606"/>
                    <a:pt x="677182" y="240829"/>
                  </a:cubicBezTo>
                  <a:cubicBezTo>
                    <a:pt x="661706" y="262333"/>
                    <a:pt x="648585" y="280584"/>
                    <a:pt x="631633" y="304150"/>
                  </a:cubicBezTo>
                  <a:cubicBezTo>
                    <a:pt x="652121" y="332778"/>
                    <a:pt x="672434" y="364619"/>
                    <a:pt x="696137" y="393217"/>
                  </a:cubicBezTo>
                  <a:cubicBezTo>
                    <a:pt x="716000" y="417203"/>
                    <a:pt x="730118" y="411702"/>
                    <a:pt x="735502" y="379099"/>
                  </a:cubicBezTo>
                  <a:cubicBezTo>
                    <a:pt x="740387" y="349553"/>
                    <a:pt x="743289" y="320526"/>
                    <a:pt x="772570" y="304453"/>
                  </a:cubicBezTo>
                  <a:cubicBezTo>
                    <a:pt x="775814" y="302665"/>
                    <a:pt x="775394" y="283476"/>
                    <a:pt x="770802" y="277595"/>
                  </a:cubicBezTo>
                  <a:cubicBezTo>
                    <a:pt x="765360" y="270619"/>
                    <a:pt x="753567" y="269309"/>
                    <a:pt x="742702" y="264786"/>
                  </a:cubicBezTo>
                  <a:cubicBezTo>
                    <a:pt x="781960" y="250316"/>
                    <a:pt x="794544" y="259060"/>
                    <a:pt x="794896" y="298064"/>
                  </a:cubicBezTo>
                  <a:cubicBezTo>
                    <a:pt x="795032" y="313188"/>
                    <a:pt x="792082" y="330081"/>
                    <a:pt x="797299" y="343056"/>
                  </a:cubicBezTo>
                  <a:cubicBezTo>
                    <a:pt x="808242" y="370315"/>
                    <a:pt x="823015" y="395611"/>
                    <a:pt x="856761" y="396158"/>
                  </a:cubicBezTo>
                  <a:cubicBezTo>
                    <a:pt x="870567" y="396392"/>
                    <a:pt x="885799" y="397995"/>
                    <a:pt x="894309" y="421082"/>
                  </a:cubicBezTo>
                  <a:cubicBezTo>
                    <a:pt x="861959" y="415747"/>
                    <a:pt x="833186" y="411771"/>
                    <a:pt x="804812" y="405645"/>
                  </a:cubicBezTo>
                  <a:cubicBezTo>
                    <a:pt x="799195" y="404433"/>
                    <a:pt x="793850" y="395660"/>
                    <a:pt x="790597" y="389113"/>
                  </a:cubicBezTo>
                  <a:cubicBezTo>
                    <a:pt x="782497" y="372787"/>
                    <a:pt x="775658" y="355738"/>
                    <a:pt x="765096" y="331625"/>
                  </a:cubicBezTo>
                  <a:cubicBezTo>
                    <a:pt x="752766" y="398268"/>
                    <a:pt x="735717" y="457340"/>
                    <a:pt x="681296" y="499694"/>
                  </a:cubicBezTo>
                  <a:cubicBezTo>
                    <a:pt x="731486" y="502762"/>
                    <a:pt x="773196" y="502723"/>
                    <a:pt x="814231" y="508292"/>
                  </a:cubicBezTo>
                  <a:cubicBezTo>
                    <a:pt x="978774" y="530627"/>
                    <a:pt x="1085329" y="708281"/>
                    <a:pt x="1071611" y="840152"/>
                  </a:cubicBezTo>
                  <a:cubicBezTo>
                    <a:pt x="1070644" y="849404"/>
                    <a:pt x="1070947" y="858872"/>
                    <a:pt x="1071201" y="868222"/>
                  </a:cubicBezTo>
                  <a:cubicBezTo>
                    <a:pt x="1073028" y="935989"/>
                    <a:pt x="1050693" y="992462"/>
                    <a:pt x="1005759" y="1040522"/>
                  </a:cubicBezTo>
                  <a:cubicBezTo>
                    <a:pt x="978080" y="1070117"/>
                    <a:pt x="952394" y="1102222"/>
                    <a:pt x="928632" y="1135509"/>
                  </a:cubicBezTo>
                  <a:cubicBezTo>
                    <a:pt x="902438" y="1172207"/>
                    <a:pt x="895862" y="1214425"/>
                    <a:pt x="907479" y="1259730"/>
                  </a:cubicBezTo>
                  <a:cubicBezTo>
                    <a:pt x="910752" y="1272460"/>
                    <a:pt x="910743" y="1286158"/>
                    <a:pt x="912462" y="1301361"/>
                  </a:cubicBezTo>
                  <a:cubicBezTo>
                    <a:pt x="818706" y="1321869"/>
                    <a:pt x="729024" y="1314053"/>
                    <a:pt x="637085" y="1304830"/>
                  </a:cubicBezTo>
                  <a:cubicBezTo>
                    <a:pt x="625859" y="1323921"/>
                    <a:pt x="614681" y="1342954"/>
                    <a:pt x="601873" y="1364751"/>
                  </a:cubicBezTo>
                  <a:cubicBezTo>
                    <a:pt x="617456" y="1375547"/>
                    <a:pt x="630402" y="1384507"/>
                    <a:pt x="637837" y="1389646"/>
                  </a:cubicBezTo>
                  <a:cubicBezTo>
                    <a:pt x="644637" y="1415127"/>
                    <a:pt x="649952" y="1435000"/>
                    <a:pt x="655121" y="1454355"/>
                  </a:cubicBezTo>
                  <a:cubicBezTo>
                    <a:pt x="742429" y="1466412"/>
                    <a:pt x="854758" y="1453759"/>
                    <a:pt x="895647" y="1426695"/>
                  </a:cubicBezTo>
                  <a:cubicBezTo>
                    <a:pt x="886092" y="1418508"/>
                    <a:pt x="876947" y="1410682"/>
                    <a:pt x="866063" y="1401351"/>
                  </a:cubicBezTo>
                  <a:cubicBezTo>
                    <a:pt x="883952" y="1371747"/>
                    <a:pt x="900640" y="1344145"/>
                    <a:pt x="919507" y="1312919"/>
                  </a:cubicBezTo>
                  <a:cubicBezTo>
                    <a:pt x="941930" y="1347936"/>
                    <a:pt x="923366" y="1369617"/>
                    <a:pt x="907851" y="1394267"/>
                  </a:cubicBezTo>
                  <a:cubicBezTo>
                    <a:pt x="913654" y="1403090"/>
                    <a:pt x="919946" y="1412665"/>
                    <a:pt x="926922" y="1423276"/>
                  </a:cubicBezTo>
                  <a:cubicBezTo>
                    <a:pt x="906082" y="1456221"/>
                    <a:pt x="876116" y="1473290"/>
                    <a:pt x="842712" y="1477765"/>
                  </a:cubicBezTo>
                  <a:cubicBezTo>
                    <a:pt x="784998" y="1485503"/>
                    <a:pt x="726718" y="1489177"/>
                    <a:pt x="668575" y="1492029"/>
                  </a:cubicBezTo>
                  <a:cubicBezTo>
                    <a:pt x="650920" y="1492899"/>
                    <a:pt x="632913" y="1485474"/>
                    <a:pt x="613489" y="1481536"/>
                  </a:cubicBezTo>
                  <a:cubicBezTo>
                    <a:pt x="618169" y="1452772"/>
                    <a:pt x="621833" y="1430281"/>
                    <a:pt x="625878" y="1405425"/>
                  </a:cubicBezTo>
                  <a:cubicBezTo>
                    <a:pt x="610021" y="1393965"/>
                    <a:pt x="575454" y="1395323"/>
                    <a:pt x="581941" y="1362064"/>
                  </a:cubicBezTo>
                  <a:cubicBezTo>
                    <a:pt x="586005" y="1341253"/>
                    <a:pt x="603582" y="1323462"/>
                    <a:pt x="616557" y="1301908"/>
                  </a:cubicBezTo>
                  <a:cubicBezTo>
                    <a:pt x="590734" y="1247683"/>
                    <a:pt x="612933" y="1176389"/>
                    <a:pt x="575766" y="1114611"/>
                  </a:cubicBezTo>
                  <a:cubicBezTo>
                    <a:pt x="543944" y="1126726"/>
                    <a:pt x="512357" y="1138743"/>
                    <a:pt x="479108" y="1151386"/>
                  </a:cubicBezTo>
                  <a:cubicBezTo>
                    <a:pt x="467550" y="1117395"/>
                    <a:pt x="457750" y="1088602"/>
                    <a:pt x="448527" y="1061480"/>
                  </a:cubicBezTo>
                  <a:cubicBezTo>
                    <a:pt x="462010" y="1051299"/>
                    <a:pt x="476265" y="1043864"/>
                    <a:pt x="486084" y="1032149"/>
                  </a:cubicBezTo>
                  <a:cubicBezTo>
                    <a:pt x="494868" y="1021685"/>
                    <a:pt x="492122" y="990752"/>
                    <a:pt x="483642" y="954592"/>
                  </a:cubicBezTo>
                  <a:cubicBezTo>
                    <a:pt x="414624" y="1016634"/>
                    <a:pt x="347687" y="1076799"/>
                    <a:pt x="282294" y="1135568"/>
                  </a:cubicBezTo>
                  <a:cubicBezTo>
                    <a:pt x="255103" y="1090234"/>
                    <a:pt x="228938" y="1046844"/>
                    <a:pt x="203018" y="1003307"/>
                  </a:cubicBezTo>
                  <a:cubicBezTo>
                    <a:pt x="189056" y="979868"/>
                    <a:pt x="178328" y="955315"/>
                    <a:pt x="180634" y="920015"/>
                  </a:cubicBezTo>
                  <a:cubicBezTo>
                    <a:pt x="197996" y="927929"/>
                    <a:pt x="211469" y="934064"/>
                    <a:pt x="227307" y="941285"/>
                  </a:cubicBezTo>
                  <a:cubicBezTo>
                    <a:pt x="242607" y="916331"/>
                    <a:pt x="257565" y="891935"/>
                    <a:pt x="275113" y="863308"/>
                  </a:cubicBezTo>
                  <a:cubicBezTo>
                    <a:pt x="262685" y="840933"/>
                    <a:pt x="249691" y="817533"/>
                    <a:pt x="238132" y="796723"/>
                  </a:cubicBezTo>
                  <a:cubicBezTo>
                    <a:pt x="257986" y="798862"/>
                    <a:pt x="272993" y="818393"/>
                    <a:pt x="291869" y="873860"/>
                  </a:cubicBezTo>
                  <a:cubicBezTo>
                    <a:pt x="259774" y="896771"/>
                    <a:pt x="263711" y="956204"/>
                    <a:pt x="208548" y="964362"/>
                  </a:cubicBezTo>
                  <a:cubicBezTo>
                    <a:pt x="234576" y="1012012"/>
                    <a:pt x="259783" y="1058167"/>
                    <a:pt x="288156" y="1110116"/>
                  </a:cubicBezTo>
                  <a:cubicBezTo>
                    <a:pt x="323144" y="1077689"/>
                    <a:pt x="361981" y="1047889"/>
                    <a:pt x="393022" y="1010654"/>
                  </a:cubicBezTo>
                  <a:cubicBezTo>
                    <a:pt x="412631" y="987127"/>
                    <a:pt x="423026" y="954748"/>
                    <a:pt x="409944" y="918002"/>
                  </a:cubicBezTo>
                  <a:cubicBezTo>
                    <a:pt x="392338" y="868593"/>
                    <a:pt x="379900" y="817055"/>
                    <a:pt x="365616" y="766317"/>
                  </a:cubicBezTo>
                  <a:cubicBezTo>
                    <a:pt x="362792" y="756283"/>
                    <a:pt x="361639" y="745712"/>
                    <a:pt x="358816" y="730519"/>
                  </a:cubicBezTo>
                  <a:cubicBezTo>
                    <a:pt x="382431" y="722771"/>
                    <a:pt x="404160" y="715638"/>
                    <a:pt x="427638" y="707930"/>
                  </a:cubicBezTo>
                  <a:cubicBezTo>
                    <a:pt x="436597" y="719039"/>
                    <a:pt x="444824" y="729239"/>
                    <a:pt x="453490" y="739976"/>
                  </a:cubicBezTo>
                  <a:cubicBezTo>
                    <a:pt x="456539" y="736391"/>
                    <a:pt x="461131" y="733489"/>
                    <a:pt x="461990" y="729630"/>
                  </a:cubicBezTo>
                  <a:cubicBezTo>
                    <a:pt x="478678" y="654242"/>
                    <a:pt x="522537" y="598971"/>
                    <a:pt x="578131" y="553666"/>
                  </a:cubicBezTo>
                  <a:cubicBezTo>
                    <a:pt x="594828" y="540056"/>
                    <a:pt x="616763" y="533832"/>
                    <a:pt x="641833" y="521492"/>
                  </a:cubicBezTo>
                  <a:cubicBezTo>
                    <a:pt x="636206" y="502938"/>
                    <a:pt x="630470" y="484042"/>
                    <a:pt x="624735" y="465156"/>
                  </a:cubicBezTo>
                  <a:close/>
                  <a:moveTo>
                    <a:pt x="992657" y="169193"/>
                  </a:moveTo>
                  <a:cubicBezTo>
                    <a:pt x="1004108" y="135534"/>
                    <a:pt x="1004108" y="135534"/>
                    <a:pt x="986570" y="99120"/>
                  </a:cubicBezTo>
                  <a:cubicBezTo>
                    <a:pt x="978207" y="122393"/>
                    <a:pt x="971250" y="145939"/>
                    <a:pt x="992657" y="169193"/>
                  </a:cubicBezTo>
                  <a:close/>
                  <a:moveTo>
                    <a:pt x="950635" y="192153"/>
                  </a:moveTo>
                  <a:cubicBezTo>
                    <a:pt x="939506" y="165118"/>
                    <a:pt x="934221" y="143389"/>
                    <a:pt x="902819" y="128333"/>
                  </a:cubicBezTo>
                  <a:cubicBezTo>
                    <a:pt x="910068" y="163438"/>
                    <a:pt x="920347" y="181542"/>
                    <a:pt x="950635" y="192153"/>
                  </a:cubicBezTo>
                  <a:close/>
                  <a:moveTo>
                    <a:pt x="1135793" y="164141"/>
                  </a:moveTo>
                  <a:cubicBezTo>
                    <a:pt x="1111768" y="179149"/>
                    <a:pt x="1094220" y="190101"/>
                    <a:pt x="1076682" y="201054"/>
                  </a:cubicBezTo>
                  <a:cubicBezTo>
                    <a:pt x="1110331" y="213540"/>
                    <a:pt x="1118030" y="208206"/>
                    <a:pt x="1135793" y="164141"/>
                  </a:cubicBezTo>
                  <a:close/>
                  <a:moveTo>
                    <a:pt x="1066257" y="109633"/>
                  </a:moveTo>
                  <a:cubicBezTo>
                    <a:pt x="1043639" y="130131"/>
                    <a:pt x="1041704" y="152847"/>
                    <a:pt x="1044880" y="186281"/>
                  </a:cubicBezTo>
                  <a:cubicBezTo>
                    <a:pt x="1067752" y="159969"/>
                    <a:pt x="1080483" y="140859"/>
                    <a:pt x="1066257" y="109633"/>
                  </a:cubicBezTo>
                  <a:close/>
                  <a:moveTo>
                    <a:pt x="150385" y="856087"/>
                  </a:moveTo>
                  <a:cubicBezTo>
                    <a:pt x="142393" y="854622"/>
                    <a:pt x="134400" y="853146"/>
                    <a:pt x="125842" y="851573"/>
                  </a:cubicBezTo>
                  <a:cubicBezTo>
                    <a:pt x="123741" y="863063"/>
                    <a:pt x="121806" y="873615"/>
                    <a:pt x="119315" y="887196"/>
                  </a:cubicBezTo>
                  <a:cubicBezTo>
                    <a:pt x="92749" y="845584"/>
                    <a:pt x="94489" y="846444"/>
                    <a:pt x="108812" y="812961"/>
                  </a:cubicBezTo>
                  <a:cubicBezTo>
                    <a:pt x="136433" y="748359"/>
                    <a:pt x="187248" y="734730"/>
                    <a:pt x="246242" y="736948"/>
                  </a:cubicBezTo>
                  <a:cubicBezTo>
                    <a:pt x="247541" y="736996"/>
                    <a:pt x="248674" y="742116"/>
                    <a:pt x="250501" y="746278"/>
                  </a:cubicBezTo>
                  <a:cubicBezTo>
                    <a:pt x="243604" y="751183"/>
                    <a:pt x="236579" y="756185"/>
                    <a:pt x="223858" y="765233"/>
                  </a:cubicBezTo>
                  <a:cubicBezTo>
                    <a:pt x="241425" y="771955"/>
                    <a:pt x="252602" y="776244"/>
                    <a:pt x="267199" y="781833"/>
                  </a:cubicBezTo>
                  <a:cubicBezTo>
                    <a:pt x="275523" y="750450"/>
                    <a:pt x="264942" y="730255"/>
                    <a:pt x="254341" y="713626"/>
                  </a:cubicBezTo>
                  <a:cubicBezTo>
                    <a:pt x="224962" y="718228"/>
                    <a:pt x="199315" y="721129"/>
                    <a:pt x="174166" y="726630"/>
                  </a:cubicBezTo>
                  <a:cubicBezTo>
                    <a:pt x="160487" y="729630"/>
                    <a:pt x="144552" y="733548"/>
                    <a:pt x="135104" y="743191"/>
                  </a:cubicBezTo>
                  <a:cubicBezTo>
                    <a:pt x="116462" y="762214"/>
                    <a:pt x="100966" y="784998"/>
                    <a:pt x="85412" y="807216"/>
                  </a:cubicBezTo>
                  <a:cubicBezTo>
                    <a:pt x="70825" y="828037"/>
                    <a:pt x="71206" y="849951"/>
                    <a:pt x="84152" y="872423"/>
                  </a:cubicBezTo>
                  <a:cubicBezTo>
                    <a:pt x="97762" y="896058"/>
                    <a:pt x="110082" y="920542"/>
                    <a:pt x="122383" y="943542"/>
                  </a:cubicBezTo>
                  <a:cubicBezTo>
                    <a:pt x="104806" y="960425"/>
                    <a:pt x="84005" y="972960"/>
                    <a:pt x="74117" y="992003"/>
                  </a:cubicBezTo>
                  <a:cubicBezTo>
                    <a:pt x="64288" y="1010918"/>
                    <a:pt x="65549" y="1036389"/>
                    <a:pt x="61709" y="1058929"/>
                  </a:cubicBezTo>
                  <a:cubicBezTo>
                    <a:pt x="60927" y="1063473"/>
                    <a:pt x="58758" y="1067733"/>
                    <a:pt x="57791" y="1072266"/>
                  </a:cubicBezTo>
                  <a:cubicBezTo>
                    <a:pt x="39345" y="1158607"/>
                    <a:pt x="20693" y="1244908"/>
                    <a:pt x="2901" y="1331405"/>
                  </a:cubicBezTo>
                  <a:cubicBezTo>
                    <a:pt x="0" y="1345523"/>
                    <a:pt x="937" y="1360540"/>
                    <a:pt x="97" y="1375137"/>
                  </a:cubicBezTo>
                  <a:cubicBezTo>
                    <a:pt x="3663" y="1375772"/>
                    <a:pt x="7239" y="1376407"/>
                    <a:pt x="10806" y="1377042"/>
                  </a:cubicBezTo>
                  <a:cubicBezTo>
                    <a:pt x="44523" y="1279173"/>
                    <a:pt x="42354" y="1170692"/>
                    <a:pt x="82373" y="1073976"/>
                  </a:cubicBezTo>
                  <a:cubicBezTo>
                    <a:pt x="88001" y="1075881"/>
                    <a:pt x="93326" y="1077689"/>
                    <a:pt x="98651" y="1079496"/>
                  </a:cubicBezTo>
                  <a:lnTo>
                    <a:pt x="97703" y="1080405"/>
                  </a:lnTo>
                  <a:cubicBezTo>
                    <a:pt x="97341" y="1071123"/>
                    <a:pt x="98143" y="1061587"/>
                    <a:pt x="96433" y="1052608"/>
                  </a:cubicBezTo>
                  <a:cubicBezTo>
                    <a:pt x="88597" y="1011436"/>
                    <a:pt x="88724" y="1010693"/>
                    <a:pt x="128343" y="989941"/>
                  </a:cubicBezTo>
                  <a:cubicBezTo>
                    <a:pt x="142764" y="1008241"/>
                    <a:pt x="156814" y="1027997"/>
                    <a:pt x="172769" y="1045769"/>
                  </a:cubicBezTo>
                  <a:cubicBezTo>
                    <a:pt x="188137" y="1062877"/>
                    <a:pt x="194850" y="1091699"/>
                    <a:pt x="230208" y="1096321"/>
                  </a:cubicBezTo>
                  <a:cubicBezTo>
                    <a:pt x="222109" y="1080981"/>
                    <a:pt x="218562" y="1071240"/>
                    <a:pt x="212632" y="1063619"/>
                  </a:cubicBezTo>
                  <a:cubicBezTo>
                    <a:pt x="197751" y="1044508"/>
                    <a:pt x="178709" y="1028299"/>
                    <a:pt x="167170" y="1007264"/>
                  </a:cubicBezTo>
                  <a:cubicBezTo>
                    <a:pt x="156501" y="987772"/>
                    <a:pt x="153404" y="963532"/>
                    <a:pt x="146975" y="941373"/>
                  </a:cubicBezTo>
                  <a:cubicBezTo>
                    <a:pt x="176276" y="913644"/>
                    <a:pt x="154039" y="884099"/>
                    <a:pt x="149613" y="855179"/>
                  </a:cubicBezTo>
                  <a:close/>
                  <a:moveTo>
                    <a:pt x="1598565" y="56521"/>
                  </a:moveTo>
                  <a:cubicBezTo>
                    <a:pt x="1620754" y="37830"/>
                    <a:pt x="1606753" y="19267"/>
                    <a:pt x="1599748" y="0"/>
                  </a:cubicBezTo>
                  <a:cubicBezTo>
                    <a:pt x="1566138" y="2501"/>
                    <a:pt x="1579201" y="55642"/>
                    <a:pt x="1538908" y="47620"/>
                  </a:cubicBezTo>
                  <a:cubicBezTo>
                    <a:pt x="1561204" y="69398"/>
                    <a:pt x="1581184" y="71176"/>
                    <a:pt x="1598565" y="56521"/>
                  </a:cubicBezTo>
                  <a:close/>
                  <a:moveTo>
                    <a:pt x="986375" y="464208"/>
                  </a:moveTo>
                  <a:cubicBezTo>
                    <a:pt x="973439" y="440222"/>
                    <a:pt x="960503" y="416246"/>
                    <a:pt x="948476" y="393950"/>
                  </a:cubicBezTo>
                  <a:cubicBezTo>
                    <a:pt x="917455" y="410374"/>
                    <a:pt x="925799" y="431106"/>
                    <a:pt x="930274" y="449719"/>
                  </a:cubicBezTo>
                  <a:cubicBezTo>
                    <a:pt x="938490" y="483886"/>
                    <a:pt x="944831" y="491057"/>
                    <a:pt x="969658" y="497896"/>
                  </a:cubicBezTo>
                  <a:cubicBezTo>
                    <a:pt x="950830" y="476529"/>
                    <a:pt x="941265" y="452621"/>
                    <a:pt x="940904" y="422665"/>
                  </a:cubicBezTo>
                  <a:cubicBezTo>
                    <a:pt x="959966" y="436705"/>
                    <a:pt x="976565" y="448937"/>
                    <a:pt x="993175" y="461170"/>
                  </a:cubicBezTo>
                  <a:cubicBezTo>
                    <a:pt x="990908" y="462186"/>
                    <a:pt x="988642" y="463192"/>
                    <a:pt x="986375" y="464208"/>
                  </a:cubicBezTo>
                  <a:close/>
                  <a:moveTo>
                    <a:pt x="625624" y="466260"/>
                  </a:moveTo>
                  <a:cubicBezTo>
                    <a:pt x="591936" y="462860"/>
                    <a:pt x="595219" y="425948"/>
                    <a:pt x="576079" y="400828"/>
                  </a:cubicBezTo>
                  <a:cubicBezTo>
                    <a:pt x="574828" y="416148"/>
                    <a:pt x="574066" y="425440"/>
                    <a:pt x="573353" y="434106"/>
                  </a:cubicBezTo>
                  <a:cubicBezTo>
                    <a:pt x="549220" y="438190"/>
                    <a:pt x="528966" y="395191"/>
                    <a:pt x="502801" y="433617"/>
                  </a:cubicBezTo>
                  <a:cubicBezTo>
                    <a:pt x="540007" y="433481"/>
                    <a:pt x="566162" y="455728"/>
                    <a:pt x="593040" y="472621"/>
                  </a:cubicBezTo>
                  <a:cubicBezTo>
                    <a:pt x="610627" y="483681"/>
                    <a:pt x="615786" y="475122"/>
                    <a:pt x="624735" y="465156"/>
                  </a:cubicBezTo>
                  <a:cubicBezTo>
                    <a:pt x="624735" y="465156"/>
                    <a:pt x="625712" y="466377"/>
                    <a:pt x="625624" y="466260"/>
                  </a:cubicBezTo>
                  <a:close/>
                  <a:moveTo>
                    <a:pt x="816723" y="1551433"/>
                  </a:moveTo>
                  <a:cubicBezTo>
                    <a:pt x="772287" y="1526753"/>
                    <a:pt x="719224" y="1524145"/>
                    <a:pt x="691154" y="1547906"/>
                  </a:cubicBezTo>
                  <a:cubicBezTo>
                    <a:pt x="733645" y="1574257"/>
                    <a:pt x="780689" y="1574794"/>
                    <a:pt x="816723" y="1551433"/>
                  </a:cubicBezTo>
                  <a:close/>
                  <a:moveTo>
                    <a:pt x="1072979" y="490588"/>
                  </a:moveTo>
                  <a:cubicBezTo>
                    <a:pt x="1069501" y="472161"/>
                    <a:pt x="1064733" y="447980"/>
                    <a:pt x="1035451" y="444922"/>
                  </a:cubicBezTo>
                  <a:cubicBezTo>
                    <a:pt x="1066531" y="474575"/>
                    <a:pt x="1067547" y="494164"/>
                    <a:pt x="1037513" y="513422"/>
                  </a:cubicBezTo>
                  <a:cubicBezTo>
                    <a:pt x="1006766" y="533138"/>
                    <a:pt x="999584" y="561501"/>
                    <a:pt x="1000288" y="597730"/>
                  </a:cubicBezTo>
                  <a:cubicBezTo>
                    <a:pt x="1012706" y="605409"/>
                    <a:pt x="1024753" y="612864"/>
                    <a:pt x="1034709" y="619020"/>
                  </a:cubicBezTo>
                  <a:cubicBezTo>
                    <a:pt x="1033380" y="591018"/>
                    <a:pt x="1032100" y="564032"/>
                    <a:pt x="1030722" y="534907"/>
                  </a:cubicBezTo>
                  <a:cubicBezTo>
                    <a:pt x="1052628" y="523446"/>
                    <a:pt x="1078392" y="519225"/>
                    <a:pt x="1072979" y="490588"/>
                  </a:cubicBezTo>
                  <a:close/>
                  <a:moveTo>
                    <a:pt x="863601" y="206310"/>
                  </a:moveTo>
                  <a:cubicBezTo>
                    <a:pt x="873205" y="189867"/>
                    <a:pt x="867040" y="174899"/>
                    <a:pt x="854866" y="165431"/>
                  </a:cubicBezTo>
                  <a:cubicBezTo>
                    <a:pt x="834036" y="149242"/>
                    <a:pt x="811701" y="135016"/>
                    <a:pt x="788945" y="122080"/>
                  </a:cubicBezTo>
                  <a:cubicBezTo>
                    <a:pt x="783259" y="118846"/>
                    <a:pt x="773567" y="123692"/>
                    <a:pt x="756215" y="126193"/>
                  </a:cubicBezTo>
                  <a:cubicBezTo>
                    <a:pt x="796938" y="145480"/>
                    <a:pt x="825360" y="162490"/>
                    <a:pt x="845467" y="193306"/>
                  </a:cubicBezTo>
                  <a:cubicBezTo>
                    <a:pt x="828574" y="220165"/>
                    <a:pt x="801559" y="242412"/>
                    <a:pt x="820074" y="279441"/>
                  </a:cubicBezTo>
                  <a:cubicBezTo>
                    <a:pt x="834925" y="254537"/>
                    <a:pt x="849453" y="230550"/>
                    <a:pt x="863601" y="206310"/>
                  </a:cubicBezTo>
                  <a:close/>
                  <a:moveTo>
                    <a:pt x="816586" y="1400667"/>
                  </a:moveTo>
                  <a:cubicBezTo>
                    <a:pt x="833928" y="1397306"/>
                    <a:pt x="847851" y="1385894"/>
                    <a:pt x="849141" y="1363305"/>
                  </a:cubicBezTo>
                  <a:cubicBezTo>
                    <a:pt x="817651" y="1365367"/>
                    <a:pt x="787665" y="1365503"/>
                    <a:pt x="758208" y="1369793"/>
                  </a:cubicBezTo>
                  <a:cubicBezTo>
                    <a:pt x="730421" y="1373838"/>
                    <a:pt x="698619" y="1358586"/>
                    <a:pt x="675306" y="1390721"/>
                  </a:cubicBezTo>
                  <a:cubicBezTo>
                    <a:pt x="722116" y="1410125"/>
                    <a:pt x="769375" y="1409792"/>
                    <a:pt x="816586" y="1400667"/>
                  </a:cubicBezTo>
                  <a:close/>
                  <a:moveTo>
                    <a:pt x="1387887" y="588282"/>
                  </a:moveTo>
                  <a:cubicBezTo>
                    <a:pt x="1350066" y="544335"/>
                    <a:pt x="1303442" y="529973"/>
                    <a:pt x="1249803" y="536147"/>
                  </a:cubicBezTo>
                  <a:cubicBezTo>
                    <a:pt x="1237395" y="537574"/>
                    <a:pt x="1223345" y="539137"/>
                    <a:pt x="1225660" y="565546"/>
                  </a:cubicBezTo>
                  <a:cubicBezTo>
                    <a:pt x="1298508" y="543231"/>
                    <a:pt x="1359612" y="558082"/>
                    <a:pt x="1403080" y="633079"/>
                  </a:cubicBezTo>
                  <a:cubicBezTo>
                    <a:pt x="1386754" y="629405"/>
                    <a:pt x="1374111" y="626562"/>
                    <a:pt x="1359553" y="623279"/>
                  </a:cubicBezTo>
                  <a:cubicBezTo>
                    <a:pt x="1366080" y="650959"/>
                    <a:pt x="1385376" y="668897"/>
                    <a:pt x="1407164" y="669776"/>
                  </a:cubicBezTo>
                  <a:cubicBezTo>
                    <a:pt x="1432020" y="670763"/>
                    <a:pt x="1436788" y="651105"/>
                    <a:pt x="1441370" y="636323"/>
                  </a:cubicBezTo>
                  <a:cubicBezTo>
                    <a:pt x="1421107" y="618375"/>
                    <a:pt x="1402514" y="605282"/>
                    <a:pt x="1387887" y="588282"/>
                  </a:cubicBezTo>
                  <a:close/>
                  <a:moveTo>
                    <a:pt x="1051406" y="378180"/>
                  </a:moveTo>
                  <a:cubicBezTo>
                    <a:pt x="1008016" y="399157"/>
                    <a:pt x="1008016" y="399157"/>
                    <a:pt x="968759" y="382391"/>
                  </a:cubicBezTo>
                  <a:cubicBezTo>
                    <a:pt x="973918" y="357067"/>
                    <a:pt x="970205" y="333657"/>
                    <a:pt x="954885" y="310355"/>
                  </a:cubicBezTo>
                  <a:cubicBezTo>
                    <a:pt x="937328" y="283662"/>
                    <a:pt x="943893" y="255475"/>
                    <a:pt x="965935" y="235680"/>
                  </a:cubicBezTo>
                  <a:cubicBezTo>
                    <a:pt x="987752" y="216071"/>
                    <a:pt x="1024098" y="214332"/>
                    <a:pt x="1047225" y="231781"/>
                  </a:cubicBezTo>
                  <a:cubicBezTo>
                    <a:pt x="1070331" y="249231"/>
                    <a:pt x="1077845" y="276608"/>
                    <a:pt x="1067195" y="305147"/>
                  </a:cubicBezTo>
                  <a:cubicBezTo>
                    <a:pt x="1062916" y="316617"/>
                    <a:pt x="1056897" y="327590"/>
                    <a:pt x="1054279" y="339451"/>
                  </a:cubicBezTo>
                  <a:cubicBezTo>
                    <a:pt x="1051670" y="351273"/>
                    <a:pt x="1052315" y="363935"/>
                    <a:pt x="1051406" y="378180"/>
                  </a:cubicBezTo>
                  <a:close/>
                  <a:moveTo>
                    <a:pt x="1024958" y="376803"/>
                  </a:moveTo>
                  <a:cubicBezTo>
                    <a:pt x="1032520" y="351224"/>
                    <a:pt x="1038646" y="327912"/>
                    <a:pt x="1046345" y="305215"/>
                  </a:cubicBezTo>
                  <a:cubicBezTo>
                    <a:pt x="1055236" y="279002"/>
                    <a:pt x="1052266" y="262275"/>
                    <a:pt x="1034152" y="248127"/>
                  </a:cubicBezTo>
                  <a:cubicBezTo>
                    <a:pt x="1016165" y="234078"/>
                    <a:pt x="990596" y="235944"/>
                    <a:pt x="974582" y="252475"/>
                  </a:cubicBezTo>
                  <a:cubicBezTo>
                    <a:pt x="959145" y="268420"/>
                    <a:pt x="959438" y="285108"/>
                    <a:pt x="972735" y="311048"/>
                  </a:cubicBezTo>
                  <a:cubicBezTo>
                    <a:pt x="981900" y="328928"/>
                    <a:pt x="988583" y="348264"/>
                    <a:pt x="998510" y="372054"/>
                  </a:cubicBezTo>
                  <a:cubicBezTo>
                    <a:pt x="1003532" y="372963"/>
                    <a:pt x="1014435" y="374917"/>
                    <a:pt x="1024958" y="376803"/>
                  </a:cubicBezTo>
                  <a:close/>
                  <a:moveTo>
                    <a:pt x="98631" y="1079516"/>
                  </a:moveTo>
                  <a:cubicBezTo>
                    <a:pt x="112857" y="1141069"/>
                    <a:pt x="154342" y="1183374"/>
                    <a:pt x="191440" y="1228494"/>
                  </a:cubicBezTo>
                  <a:cubicBezTo>
                    <a:pt x="201552" y="1240795"/>
                    <a:pt x="215699" y="1249295"/>
                    <a:pt x="226017" y="1257893"/>
                  </a:cubicBezTo>
                  <a:cubicBezTo>
                    <a:pt x="243672" y="1249754"/>
                    <a:pt x="257175" y="1243530"/>
                    <a:pt x="273804" y="1235861"/>
                  </a:cubicBezTo>
                  <a:cubicBezTo>
                    <a:pt x="273804" y="1260785"/>
                    <a:pt x="273804" y="1279349"/>
                    <a:pt x="273814" y="1297912"/>
                  </a:cubicBezTo>
                  <a:cubicBezTo>
                    <a:pt x="273843" y="1357042"/>
                    <a:pt x="273540" y="1416173"/>
                    <a:pt x="274351" y="1475293"/>
                  </a:cubicBezTo>
                  <a:cubicBezTo>
                    <a:pt x="274449" y="1482347"/>
                    <a:pt x="280614" y="1489304"/>
                    <a:pt x="288596" y="1506001"/>
                  </a:cubicBezTo>
                  <a:cubicBezTo>
                    <a:pt x="290804" y="1485894"/>
                    <a:pt x="292641" y="1477100"/>
                    <a:pt x="292592" y="1468317"/>
                  </a:cubicBezTo>
                  <a:cubicBezTo>
                    <a:pt x="292279" y="1412274"/>
                    <a:pt x="294722" y="1355938"/>
                    <a:pt x="290120" y="1300286"/>
                  </a:cubicBezTo>
                  <a:cubicBezTo>
                    <a:pt x="284971" y="1238010"/>
                    <a:pt x="296930" y="1187595"/>
                    <a:pt x="349631" y="1153419"/>
                  </a:cubicBezTo>
                  <a:cubicBezTo>
                    <a:pt x="360545" y="1146325"/>
                    <a:pt x="369065" y="1134738"/>
                    <a:pt x="378053" y="1124576"/>
                  </a:cubicBezTo>
                  <a:cubicBezTo>
                    <a:pt x="385870" y="1115744"/>
                    <a:pt x="392777" y="1105993"/>
                    <a:pt x="400095" y="1096643"/>
                  </a:cubicBezTo>
                  <a:cubicBezTo>
                    <a:pt x="398063" y="1094884"/>
                    <a:pt x="396031" y="1093135"/>
                    <a:pt x="393999" y="1091377"/>
                  </a:cubicBezTo>
                  <a:cubicBezTo>
                    <a:pt x="341454" y="1141450"/>
                    <a:pt x="288909" y="1191533"/>
                    <a:pt x="232387" y="1245406"/>
                  </a:cubicBezTo>
                  <a:cubicBezTo>
                    <a:pt x="219393" y="1231689"/>
                    <a:pt x="204288" y="1217874"/>
                    <a:pt x="191547" y="1201889"/>
                  </a:cubicBezTo>
                  <a:cubicBezTo>
                    <a:pt x="159696" y="1161919"/>
                    <a:pt x="128909" y="1120971"/>
                    <a:pt x="97703" y="1080405"/>
                  </a:cubicBezTo>
                  <a:cubicBezTo>
                    <a:pt x="97703" y="1080405"/>
                    <a:pt x="98651" y="1079496"/>
                    <a:pt x="98631" y="1079516"/>
                  </a:cubicBezTo>
                  <a:close/>
                  <a:moveTo>
                    <a:pt x="1709048" y="291723"/>
                  </a:moveTo>
                  <a:cubicBezTo>
                    <a:pt x="1695175" y="272563"/>
                    <a:pt x="1677129" y="273980"/>
                    <a:pt x="1657588" y="278484"/>
                  </a:cubicBezTo>
                  <a:cubicBezTo>
                    <a:pt x="1632654" y="284248"/>
                    <a:pt x="1607417" y="288498"/>
                    <a:pt x="1577872" y="294263"/>
                  </a:cubicBezTo>
                  <a:cubicBezTo>
                    <a:pt x="1579953" y="233130"/>
                    <a:pt x="1589733" y="177576"/>
                    <a:pt x="1580353" y="123057"/>
                  </a:cubicBezTo>
                  <a:cubicBezTo>
                    <a:pt x="1576826" y="122989"/>
                    <a:pt x="1573289" y="122930"/>
                    <a:pt x="1569753" y="122871"/>
                  </a:cubicBezTo>
                  <a:cubicBezTo>
                    <a:pt x="1565630" y="179432"/>
                    <a:pt x="1561516" y="235993"/>
                    <a:pt x="1557520" y="290941"/>
                  </a:cubicBezTo>
                  <a:cubicBezTo>
                    <a:pt x="1524721" y="302871"/>
                    <a:pt x="1494238" y="312856"/>
                    <a:pt x="1464614" y="325186"/>
                  </a:cubicBezTo>
                  <a:cubicBezTo>
                    <a:pt x="1449626" y="331420"/>
                    <a:pt x="1436133" y="341796"/>
                    <a:pt x="1437169" y="362880"/>
                  </a:cubicBezTo>
                  <a:cubicBezTo>
                    <a:pt x="1440462" y="429612"/>
                    <a:pt x="1443666" y="496333"/>
                    <a:pt x="1447242" y="563045"/>
                  </a:cubicBezTo>
                  <a:cubicBezTo>
                    <a:pt x="1447311" y="564364"/>
                    <a:pt x="1451522" y="565429"/>
                    <a:pt x="1457032" y="568302"/>
                  </a:cubicBezTo>
                  <a:cubicBezTo>
                    <a:pt x="1458351" y="557310"/>
                    <a:pt x="1460452" y="547501"/>
                    <a:pt x="1460530" y="537681"/>
                  </a:cubicBezTo>
                  <a:cubicBezTo>
                    <a:pt x="1460833" y="500280"/>
                    <a:pt x="1460422" y="462889"/>
                    <a:pt x="1460393" y="425498"/>
                  </a:cubicBezTo>
                  <a:cubicBezTo>
                    <a:pt x="1460334" y="350745"/>
                    <a:pt x="1462220" y="348068"/>
                    <a:pt x="1531091" y="327550"/>
                  </a:cubicBezTo>
                  <a:cubicBezTo>
                    <a:pt x="1540862" y="324639"/>
                    <a:pt x="1550886" y="322607"/>
                    <a:pt x="1560871" y="320574"/>
                  </a:cubicBezTo>
                  <a:cubicBezTo>
                    <a:pt x="1610593" y="310462"/>
                    <a:pt x="1660343" y="300477"/>
                    <a:pt x="1710074" y="290452"/>
                  </a:cubicBezTo>
                  <a:cubicBezTo>
                    <a:pt x="1710074" y="290452"/>
                    <a:pt x="1709127" y="291625"/>
                    <a:pt x="1709048" y="291723"/>
                  </a:cubicBezTo>
                  <a:close/>
                  <a:moveTo>
                    <a:pt x="1710074" y="290452"/>
                  </a:moveTo>
                  <a:cubicBezTo>
                    <a:pt x="1711726" y="311986"/>
                    <a:pt x="1713973" y="333491"/>
                    <a:pt x="1714930" y="355064"/>
                  </a:cubicBezTo>
                  <a:cubicBezTo>
                    <a:pt x="1721867" y="510803"/>
                    <a:pt x="1728384" y="666562"/>
                    <a:pt x="1735555" y="822292"/>
                  </a:cubicBezTo>
                  <a:cubicBezTo>
                    <a:pt x="1736249" y="837445"/>
                    <a:pt x="1740489" y="852414"/>
                    <a:pt x="1743088" y="867460"/>
                  </a:cubicBezTo>
                  <a:cubicBezTo>
                    <a:pt x="1745717" y="866942"/>
                    <a:pt x="1748345" y="866415"/>
                    <a:pt x="1750963" y="865887"/>
                  </a:cubicBezTo>
                  <a:cubicBezTo>
                    <a:pt x="1752517" y="844969"/>
                    <a:pt x="1754070" y="824041"/>
                    <a:pt x="1755829" y="800455"/>
                  </a:cubicBezTo>
                  <a:lnTo>
                    <a:pt x="1890894" y="800455"/>
                  </a:lnTo>
                  <a:cubicBezTo>
                    <a:pt x="1894216" y="823396"/>
                    <a:pt x="1897382" y="843298"/>
                    <a:pt x="1899942" y="863288"/>
                  </a:cubicBezTo>
                  <a:cubicBezTo>
                    <a:pt x="1906058" y="911172"/>
                    <a:pt x="1911900" y="959086"/>
                    <a:pt x="1917821" y="1007000"/>
                  </a:cubicBezTo>
                  <a:cubicBezTo>
                    <a:pt x="1919502" y="1020532"/>
                    <a:pt x="1920791" y="1034250"/>
                    <a:pt x="1936434" y="1041147"/>
                  </a:cubicBezTo>
                  <a:cubicBezTo>
                    <a:pt x="1939414" y="1035490"/>
                    <a:pt x="1943293" y="1031631"/>
                    <a:pt x="1942999" y="1028182"/>
                  </a:cubicBezTo>
                  <a:cubicBezTo>
                    <a:pt x="1936746" y="953732"/>
                    <a:pt x="1931363" y="879145"/>
                    <a:pt x="1922755" y="804988"/>
                  </a:cubicBezTo>
                  <a:cubicBezTo>
                    <a:pt x="1919365" y="775882"/>
                    <a:pt x="1909702" y="771144"/>
                    <a:pt x="1879912" y="770948"/>
                  </a:cubicBezTo>
                  <a:cubicBezTo>
                    <a:pt x="1838261" y="770675"/>
                    <a:pt x="1796601" y="770880"/>
                    <a:pt x="1752058" y="770880"/>
                  </a:cubicBezTo>
                  <a:cubicBezTo>
                    <a:pt x="1748374" y="705731"/>
                    <a:pt x="1744036" y="640622"/>
                    <a:pt x="1741193" y="575434"/>
                  </a:cubicBezTo>
                  <a:cubicBezTo>
                    <a:pt x="1737793" y="497535"/>
                    <a:pt x="1735604" y="419577"/>
                    <a:pt x="1733035" y="341639"/>
                  </a:cubicBezTo>
                  <a:cubicBezTo>
                    <a:pt x="1732341" y="320858"/>
                    <a:pt x="1731374" y="300487"/>
                    <a:pt x="1709127" y="291625"/>
                  </a:cubicBezTo>
                  <a:close/>
                  <a:moveTo>
                    <a:pt x="149613" y="855179"/>
                  </a:moveTo>
                  <a:cubicBezTo>
                    <a:pt x="176247" y="860298"/>
                    <a:pt x="185157" y="839868"/>
                    <a:pt x="192143" y="819380"/>
                  </a:cubicBezTo>
                  <a:cubicBezTo>
                    <a:pt x="197605" y="803366"/>
                    <a:pt x="199803" y="786092"/>
                    <a:pt x="203457" y="769375"/>
                  </a:cubicBezTo>
                  <a:cubicBezTo>
                    <a:pt x="200849" y="768047"/>
                    <a:pt x="198250" y="766708"/>
                    <a:pt x="195651" y="765379"/>
                  </a:cubicBezTo>
                  <a:lnTo>
                    <a:pt x="150385" y="856087"/>
                  </a:lnTo>
                  <a:cubicBezTo>
                    <a:pt x="150385" y="856087"/>
                    <a:pt x="149613" y="855179"/>
                    <a:pt x="149613" y="855179"/>
                  </a:cubicBezTo>
                  <a:close/>
                  <a:moveTo>
                    <a:pt x="1583050" y="1092188"/>
                  </a:moveTo>
                  <a:cubicBezTo>
                    <a:pt x="1593846" y="1195920"/>
                    <a:pt x="1604867" y="1299632"/>
                    <a:pt x="1615214" y="1403422"/>
                  </a:cubicBezTo>
                  <a:cubicBezTo>
                    <a:pt x="1616846" y="1419778"/>
                    <a:pt x="1615439" y="1436485"/>
                    <a:pt x="1611755" y="1453935"/>
                  </a:cubicBezTo>
                  <a:cubicBezTo>
                    <a:pt x="1596455" y="1438527"/>
                    <a:pt x="1596015" y="1417960"/>
                    <a:pt x="1594071" y="1397814"/>
                  </a:cubicBezTo>
                  <a:cubicBezTo>
                    <a:pt x="1585121" y="1304810"/>
                    <a:pt x="1576709" y="1211728"/>
                    <a:pt x="1566421" y="1118880"/>
                  </a:cubicBezTo>
                  <a:cubicBezTo>
                    <a:pt x="1564193" y="1098832"/>
                    <a:pt x="1555048" y="1079643"/>
                    <a:pt x="1546646" y="1052022"/>
                  </a:cubicBezTo>
                  <a:cubicBezTo>
                    <a:pt x="1509724" y="1100473"/>
                    <a:pt x="1474931" y="1138538"/>
                    <a:pt x="1449050" y="1182603"/>
                  </a:cubicBezTo>
                  <a:cubicBezTo>
                    <a:pt x="1430242" y="1214640"/>
                    <a:pt x="1421839" y="1254161"/>
                    <a:pt x="1411317" y="1291151"/>
                  </a:cubicBezTo>
                  <a:cubicBezTo>
                    <a:pt x="1400305" y="1329871"/>
                    <a:pt x="1392782" y="1369705"/>
                    <a:pt x="1382719" y="1408747"/>
                  </a:cubicBezTo>
                  <a:cubicBezTo>
                    <a:pt x="1379641" y="1420706"/>
                    <a:pt x="1373212" y="1431678"/>
                    <a:pt x="1363256" y="1441136"/>
                  </a:cubicBezTo>
                  <a:cubicBezTo>
                    <a:pt x="1359846" y="1377423"/>
                    <a:pt x="1386217" y="1321068"/>
                    <a:pt x="1395518" y="1266471"/>
                  </a:cubicBezTo>
                  <a:cubicBezTo>
                    <a:pt x="1384087" y="1255978"/>
                    <a:pt x="1371756" y="1249236"/>
                    <a:pt x="1365865" y="1238460"/>
                  </a:cubicBezTo>
                  <a:cubicBezTo>
                    <a:pt x="1333506" y="1179271"/>
                    <a:pt x="1302397" y="1119291"/>
                    <a:pt x="1271601" y="1059154"/>
                  </a:cubicBezTo>
                  <a:cubicBezTo>
                    <a:pt x="1260912" y="1038255"/>
                    <a:pt x="1248924" y="1020483"/>
                    <a:pt x="1228377" y="1008554"/>
                  </a:cubicBezTo>
                  <a:cubicBezTo>
                    <a:pt x="1191171" y="986961"/>
                    <a:pt x="1181274" y="947372"/>
                    <a:pt x="1175802" y="906268"/>
                  </a:cubicBezTo>
                  <a:cubicBezTo>
                    <a:pt x="1175031" y="900474"/>
                    <a:pt x="1175578" y="891788"/>
                    <a:pt x="1178968" y="888476"/>
                  </a:cubicBezTo>
                  <a:cubicBezTo>
                    <a:pt x="1205328" y="862672"/>
                    <a:pt x="1191796" y="832257"/>
                    <a:pt x="1190487" y="802614"/>
                  </a:cubicBezTo>
                  <a:cubicBezTo>
                    <a:pt x="1176613" y="800074"/>
                    <a:pt x="1164234" y="797817"/>
                    <a:pt x="1152842" y="795736"/>
                  </a:cubicBezTo>
                  <a:cubicBezTo>
                    <a:pt x="1141489" y="741462"/>
                    <a:pt x="1142056" y="740103"/>
                    <a:pt x="1185778" y="713450"/>
                  </a:cubicBezTo>
                  <a:cubicBezTo>
                    <a:pt x="1180219" y="657524"/>
                    <a:pt x="1191894" y="642732"/>
                    <a:pt x="1244439" y="649855"/>
                  </a:cubicBezTo>
                  <a:cubicBezTo>
                    <a:pt x="1227390" y="661345"/>
                    <a:pt x="1215275" y="669493"/>
                    <a:pt x="1201117" y="679029"/>
                  </a:cubicBezTo>
                  <a:cubicBezTo>
                    <a:pt x="1202671" y="691418"/>
                    <a:pt x="1204332" y="704764"/>
                    <a:pt x="1206051" y="718452"/>
                  </a:cubicBezTo>
                  <a:cubicBezTo>
                    <a:pt x="1191025" y="732307"/>
                    <a:pt x="1160336" y="732561"/>
                    <a:pt x="1169921" y="769913"/>
                  </a:cubicBezTo>
                  <a:cubicBezTo>
                    <a:pt x="1181840" y="773469"/>
                    <a:pt x="1195324" y="777495"/>
                    <a:pt x="1212334" y="782575"/>
                  </a:cubicBezTo>
                  <a:cubicBezTo>
                    <a:pt x="1214610" y="797758"/>
                    <a:pt x="1217063" y="814055"/>
                    <a:pt x="1219505" y="830352"/>
                  </a:cubicBezTo>
                  <a:cubicBezTo>
                    <a:pt x="1246032" y="833967"/>
                    <a:pt x="1246032" y="833967"/>
                    <a:pt x="1258147" y="791124"/>
                  </a:cubicBezTo>
                  <a:cubicBezTo>
                    <a:pt x="1274542" y="788789"/>
                    <a:pt x="1292597" y="786219"/>
                    <a:pt x="1313525" y="783230"/>
                  </a:cubicBezTo>
                  <a:cubicBezTo>
                    <a:pt x="1318059" y="770919"/>
                    <a:pt x="1323305" y="756664"/>
                    <a:pt x="1329656" y="739400"/>
                  </a:cubicBezTo>
                  <a:cubicBezTo>
                    <a:pt x="1318156" y="734857"/>
                    <a:pt x="1308034" y="730851"/>
                    <a:pt x="1295186" y="725780"/>
                  </a:cubicBezTo>
                  <a:cubicBezTo>
                    <a:pt x="1284019" y="749190"/>
                    <a:pt x="1278157" y="778950"/>
                    <a:pt x="1246383" y="776508"/>
                  </a:cubicBezTo>
                  <a:cubicBezTo>
                    <a:pt x="1234122" y="775570"/>
                    <a:pt x="1230008" y="769493"/>
                    <a:pt x="1221264" y="741686"/>
                  </a:cubicBezTo>
                  <a:cubicBezTo>
                    <a:pt x="1234444" y="744412"/>
                    <a:pt x="1245719" y="746747"/>
                    <a:pt x="1258538" y="749395"/>
                  </a:cubicBezTo>
                  <a:cubicBezTo>
                    <a:pt x="1256593" y="723611"/>
                    <a:pt x="1251845" y="700846"/>
                    <a:pt x="1254395" y="679068"/>
                  </a:cubicBezTo>
                  <a:cubicBezTo>
                    <a:pt x="1255900" y="666201"/>
                    <a:pt x="1266901" y="651486"/>
                    <a:pt x="1277551" y="644080"/>
                  </a:cubicBezTo>
                  <a:cubicBezTo>
                    <a:pt x="1284634" y="639166"/>
                    <a:pt x="1301899" y="641794"/>
                    <a:pt x="1308611" y="648223"/>
                  </a:cubicBezTo>
                  <a:cubicBezTo>
                    <a:pt x="1314776" y="654134"/>
                    <a:pt x="1313682" y="669591"/>
                    <a:pt x="1314297" y="680944"/>
                  </a:cubicBezTo>
                  <a:cubicBezTo>
                    <a:pt x="1314707" y="688321"/>
                    <a:pt x="1312450" y="695863"/>
                    <a:pt x="1311532" y="702361"/>
                  </a:cubicBezTo>
                  <a:cubicBezTo>
                    <a:pt x="1351874" y="730577"/>
                    <a:pt x="1354854" y="741032"/>
                    <a:pt x="1336955" y="786229"/>
                  </a:cubicBezTo>
                  <a:cubicBezTo>
                    <a:pt x="1325093" y="816185"/>
                    <a:pt x="1319133" y="818579"/>
                    <a:pt x="1274551" y="809063"/>
                  </a:cubicBezTo>
                  <a:cubicBezTo>
                    <a:pt x="1270409" y="840631"/>
                    <a:pt x="1253017" y="859849"/>
                    <a:pt x="1215519" y="860797"/>
                  </a:cubicBezTo>
                  <a:cubicBezTo>
                    <a:pt x="1221791" y="878227"/>
                    <a:pt x="1226471" y="891221"/>
                    <a:pt x="1232822" y="908837"/>
                  </a:cubicBezTo>
                  <a:cubicBezTo>
                    <a:pt x="1253359" y="894387"/>
                    <a:pt x="1270389" y="886463"/>
                    <a:pt x="1285045" y="909287"/>
                  </a:cubicBezTo>
                  <a:cubicBezTo>
                    <a:pt x="1301371" y="934699"/>
                    <a:pt x="1300345" y="946199"/>
                    <a:pt x="1271141" y="996526"/>
                  </a:cubicBezTo>
                  <a:cubicBezTo>
                    <a:pt x="1310897" y="1031426"/>
                    <a:pt x="1351063" y="1066677"/>
                    <a:pt x="1393007" y="1103492"/>
                  </a:cubicBezTo>
                  <a:cubicBezTo>
                    <a:pt x="1417394" y="1075334"/>
                    <a:pt x="1438879" y="1050527"/>
                    <a:pt x="1460364" y="1025710"/>
                  </a:cubicBezTo>
                  <a:cubicBezTo>
                    <a:pt x="1463080" y="1028143"/>
                    <a:pt x="1465786" y="1030586"/>
                    <a:pt x="1468493" y="1033018"/>
                  </a:cubicBezTo>
                  <a:cubicBezTo>
                    <a:pt x="1445904" y="1063424"/>
                    <a:pt x="1423315" y="1093829"/>
                    <a:pt x="1399123" y="1126394"/>
                  </a:cubicBezTo>
                  <a:cubicBezTo>
                    <a:pt x="1361322" y="1117581"/>
                    <a:pt x="1338186" y="1082261"/>
                    <a:pt x="1295802" y="1057347"/>
                  </a:cubicBezTo>
                  <a:cubicBezTo>
                    <a:pt x="1322524" y="1116555"/>
                    <a:pt x="1350565" y="1163120"/>
                    <a:pt x="1379622" y="1216281"/>
                  </a:cubicBezTo>
                  <a:cubicBezTo>
                    <a:pt x="1437716" y="1159163"/>
                    <a:pt x="1491697" y="1103238"/>
                    <a:pt x="1534570" y="1036311"/>
                  </a:cubicBezTo>
                  <a:cubicBezTo>
                    <a:pt x="1548903" y="1013927"/>
                    <a:pt x="1540031" y="997386"/>
                    <a:pt x="1515332" y="995227"/>
                  </a:cubicBezTo>
                  <a:cubicBezTo>
                    <a:pt x="1505464" y="994357"/>
                    <a:pt x="1495469" y="995080"/>
                    <a:pt x="1483002" y="995080"/>
                  </a:cubicBezTo>
                  <a:cubicBezTo>
                    <a:pt x="1487017" y="970361"/>
                    <a:pt x="1490613" y="948173"/>
                    <a:pt x="1494863" y="922008"/>
                  </a:cubicBezTo>
                  <a:cubicBezTo>
                    <a:pt x="1475019" y="925535"/>
                    <a:pt x="1458634" y="928456"/>
                    <a:pt x="1437618" y="932198"/>
                  </a:cubicBezTo>
                  <a:cubicBezTo>
                    <a:pt x="1426939" y="871730"/>
                    <a:pt x="1453847" y="825301"/>
                    <a:pt x="1471248" y="776449"/>
                  </a:cubicBezTo>
                  <a:cubicBezTo>
                    <a:pt x="1474501" y="777319"/>
                    <a:pt x="1477745" y="778198"/>
                    <a:pt x="1480999" y="779077"/>
                  </a:cubicBezTo>
                  <a:cubicBezTo>
                    <a:pt x="1467799" y="822653"/>
                    <a:pt x="1454609" y="866229"/>
                    <a:pt x="1438048" y="920933"/>
                  </a:cubicBezTo>
                  <a:cubicBezTo>
                    <a:pt x="1468747" y="911456"/>
                    <a:pt x="1488629" y="905310"/>
                    <a:pt x="1515107" y="897142"/>
                  </a:cubicBezTo>
                  <a:cubicBezTo>
                    <a:pt x="1510447" y="928642"/>
                    <a:pt x="1506324" y="956487"/>
                    <a:pt x="1501878" y="986473"/>
                  </a:cubicBezTo>
                  <a:cubicBezTo>
                    <a:pt x="1515156" y="987489"/>
                    <a:pt x="1527779" y="988446"/>
                    <a:pt x="1545708" y="989814"/>
                  </a:cubicBezTo>
                  <a:cubicBezTo>
                    <a:pt x="1547476" y="960229"/>
                    <a:pt x="1549538" y="932960"/>
                    <a:pt x="1550593" y="905642"/>
                  </a:cubicBezTo>
                  <a:cubicBezTo>
                    <a:pt x="1551502" y="882272"/>
                    <a:pt x="1551502" y="858852"/>
                    <a:pt x="1551472" y="835462"/>
                  </a:cubicBezTo>
                  <a:cubicBezTo>
                    <a:pt x="1551414" y="778306"/>
                    <a:pt x="1530613" y="758052"/>
                    <a:pt x="1476700" y="762067"/>
                  </a:cubicBezTo>
                  <a:cubicBezTo>
                    <a:pt x="1473935" y="762272"/>
                    <a:pt x="1471092" y="761188"/>
                    <a:pt x="1464741" y="760084"/>
                  </a:cubicBezTo>
                  <a:cubicBezTo>
                    <a:pt x="1463705" y="745067"/>
                    <a:pt x="1462621" y="729161"/>
                    <a:pt x="1460979" y="705360"/>
                  </a:cubicBezTo>
                  <a:cubicBezTo>
                    <a:pt x="1499093" y="716635"/>
                    <a:pt x="1533329" y="726230"/>
                    <a:pt x="1567212" y="737075"/>
                  </a:cubicBezTo>
                  <a:cubicBezTo>
                    <a:pt x="1579670" y="741061"/>
                    <a:pt x="1590964" y="749190"/>
                    <a:pt x="1603392" y="753372"/>
                  </a:cubicBezTo>
                  <a:cubicBezTo>
                    <a:pt x="1632009" y="762986"/>
                    <a:pt x="1642825" y="782780"/>
                    <a:pt x="1647124" y="814944"/>
                  </a:cubicBezTo>
                  <a:cubicBezTo>
                    <a:pt x="1656162" y="882604"/>
                    <a:pt x="1670172" y="949541"/>
                    <a:pt x="1683196" y="1016536"/>
                  </a:cubicBezTo>
                  <a:cubicBezTo>
                    <a:pt x="1689918" y="1051113"/>
                    <a:pt x="1690817" y="1050498"/>
                    <a:pt x="1659112" y="1062398"/>
                  </a:cubicBezTo>
                  <a:cubicBezTo>
                    <a:pt x="1633338" y="1072080"/>
                    <a:pt x="1607906" y="1082838"/>
                    <a:pt x="1582395" y="1093038"/>
                  </a:cubicBezTo>
                  <a:cubicBezTo>
                    <a:pt x="1581643" y="1072159"/>
                    <a:pt x="1594354" y="1062408"/>
                    <a:pt x="1609831" y="1055568"/>
                  </a:cubicBezTo>
                  <a:cubicBezTo>
                    <a:pt x="1625678" y="1048573"/>
                    <a:pt x="1641858" y="1042447"/>
                    <a:pt x="1655312" y="1036975"/>
                  </a:cubicBezTo>
                  <a:cubicBezTo>
                    <a:pt x="1644359" y="949306"/>
                    <a:pt x="1633827" y="865086"/>
                    <a:pt x="1622767" y="776605"/>
                  </a:cubicBezTo>
                  <a:cubicBezTo>
                    <a:pt x="1595556" y="769639"/>
                    <a:pt x="1569518" y="746269"/>
                    <a:pt x="1530759" y="750196"/>
                  </a:cubicBezTo>
                  <a:cubicBezTo>
                    <a:pt x="1582083" y="777280"/>
                    <a:pt x="1575234" y="825301"/>
                    <a:pt x="1574765" y="870362"/>
                  </a:cubicBezTo>
                  <a:cubicBezTo>
                    <a:pt x="1574325" y="912404"/>
                    <a:pt x="1573329" y="954514"/>
                    <a:pt x="1570642" y="996448"/>
                  </a:cubicBezTo>
                  <a:cubicBezTo>
                    <a:pt x="1568522" y="1029599"/>
                    <a:pt x="1570026" y="1061587"/>
                    <a:pt x="1583050" y="1092188"/>
                  </a:cubicBezTo>
                  <a:close/>
                  <a:moveTo>
                    <a:pt x="1275548" y="938275"/>
                  </a:moveTo>
                  <a:cubicBezTo>
                    <a:pt x="1272314" y="932032"/>
                    <a:pt x="1267136" y="922047"/>
                    <a:pt x="1260521" y="909267"/>
                  </a:cubicBezTo>
                  <a:cubicBezTo>
                    <a:pt x="1246569" y="920034"/>
                    <a:pt x="1235450" y="928613"/>
                    <a:pt x="1222612" y="938510"/>
                  </a:cubicBezTo>
                  <a:cubicBezTo>
                    <a:pt x="1229315" y="956087"/>
                    <a:pt x="1234981" y="970938"/>
                    <a:pt x="1241391" y="987782"/>
                  </a:cubicBezTo>
                  <a:cubicBezTo>
                    <a:pt x="1253535" y="970195"/>
                    <a:pt x="1263267" y="956077"/>
                    <a:pt x="1275548" y="938275"/>
                  </a:cubicBezTo>
                  <a:close/>
                  <a:moveTo>
                    <a:pt x="1295743" y="672727"/>
                  </a:moveTo>
                  <a:cubicBezTo>
                    <a:pt x="1289363" y="682048"/>
                    <a:pt x="1265240" y="688946"/>
                    <a:pt x="1283501" y="713460"/>
                  </a:cubicBezTo>
                  <a:cubicBezTo>
                    <a:pt x="1288523" y="696762"/>
                    <a:pt x="1292138" y="684745"/>
                    <a:pt x="1295743" y="672727"/>
                  </a:cubicBezTo>
                  <a:close/>
                  <a:moveTo>
                    <a:pt x="380164" y="747773"/>
                  </a:moveTo>
                  <a:cubicBezTo>
                    <a:pt x="403300" y="823327"/>
                    <a:pt x="425078" y="894475"/>
                    <a:pt x="447140" y="966522"/>
                  </a:cubicBezTo>
                  <a:cubicBezTo>
                    <a:pt x="464238" y="956419"/>
                    <a:pt x="476372" y="949257"/>
                    <a:pt x="491497" y="940317"/>
                  </a:cubicBezTo>
                  <a:cubicBezTo>
                    <a:pt x="494545" y="954563"/>
                    <a:pt x="496812" y="964821"/>
                    <a:pt x="498932" y="975129"/>
                  </a:cubicBezTo>
                  <a:cubicBezTo>
                    <a:pt x="505889" y="1009003"/>
                    <a:pt x="511243" y="1041059"/>
                    <a:pt x="485693" y="1071709"/>
                  </a:cubicBezTo>
                  <a:cubicBezTo>
                    <a:pt x="473646" y="1086159"/>
                    <a:pt x="481619" y="1107000"/>
                    <a:pt x="496079" y="1123599"/>
                  </a:cubicBezTo>
                  <a:cubicBezTo>
                    <a:pt x="571907" y="1085270"/>
                    <a:pt x="654994" y="1065857"/>
                    <a:pt x="729073" y="1017318"/>
                  </a:cubicBezTo>
                  <a:cubicBezTo>
                    <a:pt x="723425" y="1001138"/>
                    <a:pt x="720162" y="985603"/>
                    <a:pt x="712991" y="972520"/>
                  </a:cubicBezTo>
                  <a:cubicBezTo>
                    <a:pt x="699127" y="947245"/>
                    <a:pt x="702067" y="925193"/>
                    <a:pt x="719683" y="904402"/>
                  </a:cubicBezTo>
                  <a:cubicBezTo>
                    <a:pt x="759869" y="856947"/>
                    <a:pt x="728741" y="793020"/>
                    <a:pt x="672112" y="791515"/>
                  </a:cubicBezTo>
                  <a:cubicBezTo>
                    <a:pt x="650333" y="790939"/>
                    <a:pt x="641081" y="778315"/>
                    <a:pt x="634672" y="759498"/>
                  </a:cubicBezTo>
                  <a:cubicBezTo>
                    <a:pt x="625810" y="733479"/>
                    <a:pt x="616890" y="707480"/>
                    <a:pt x="606904" y="678306"/>
                  </a:cubicBezTo>
                  <a:cubicBezTo>
                    <a:pt x="587686" y="683602"/>
                    <a:pt x="571672" y="688008"/>
                    <a:pt x="553558" y="693001"/>
                  </a:cubicBezTo>
                  <a:cubicBezTo>
                    <a:pt x="563368" y="738980"/>
                    <a:pt x="555659" y="773538"/>
                    <a:pt x="520114" y="798765"/>
                  </a:cubicBezTo>
                  <a:cubicBezTo>
                    <a:pt x="487843" y="821666"/>
                    <a:pt x="454438" y="815062"/>
                    <a:pt x="436822" y="777641"/>
                  </a:cubicBezTo>
                  <a:cubicBezTo>
                    <a:pt x="430618" y="764461"/>
                    <a:pt x="427110" y="749835"/>
                    <a:pt x="421961" y="734661"/>
                  </a:cubicBezTo>
                  <a:cubicBezTo>
                    <a:pt x="406681" y="739459"/>
                    <a:pt x="394399" y="743308"/>
                    <a:pt x="380164" y="747773"/>
                  </a:cubicBezTo>
                  <a:close/>
                  <a:moveTo>
                    <a:pt x="471966" y="764813"/>
                  </a:moveTo>
                  <a:cubicBezTo>
                    <a:pt x="510100" y="775824"/>
                    <a:pt x="518668" y="772023"/>
                    <a:pt x="513871" y="745399"/>
                  </a:cubicBezTo>
                  <a:cubicBezTo>
                    <a:pt x="507051" y="707578"/>
                    <a:pt x="524638" y="690910"/>
                    <a:pt x="552327" y="678306"/>
                  </a:cubicBezTo>
                  <a:cubicBezTo>
                    <a:pt x="566983" y="671643"/>
                    <a:pt x="582644" y="666513"/>
                    <a:pt x="595795" y="657329"/>
                  </a:cubicBezTo>
                  <a:cubicBezTo>
                    <a:pt x="614007" y="644589"/>
                    <a:pt x="625400" y="651555"/>
                    <a:pt x="635942" y="667568"/>
                  </a:cubicBezTo>
                  <a:cubicBezTo>
                    <a:pt x="640553" y="674574"/>
                    <a:pt x="645077" y="681628"/>
                    <a:pt x="648477" y="686865"/>
                  </a:cubicBezTo>
                  <a:cubicBezTo>
                    <a:pt x="674144" y="676440"/>
                    <a:pt x="696547" y="667344"/>
                    <a:pt x="720406" y="657651"/>
                  </a:cubicBezTo>
                  <a:cubicBezTo>
                    <a:pt x="727412" y="680045"/>
                    <a:pt x="732873" y="697505"/>
                    <a:pt x="737798" y="713264"/>
                  </a:cubicBezTo>
                  <a:cubicBezTo>
                    <a:pt x="764842" y="721315"/>
                    <a:pt x="794485" y="722009"/>
                    <a:pt x="812756" y="737798"/>
                  </a:cubicBezTo>
                  <a:cubicBezTo>
                    <a:pt x="832687" y="755033"/>
                    <a:pt x="847216" y="784578"/>
                    <a:pt x="854954" y="811740"/>
                  </a:cubicBezTo>
                  <a:cubicBezTo>
                    <a:pt x="869160" y="861647"/>
                    <a:pt x="853391" y="903454"/>
                    <a:pt x="809209" y="928212"/>
                  </a:cubicBezTo>
                  <a:cubicBezTo>
                    <a:pt x="810274" y="935520"/>
                    <a:pt x="811036" y="940093"/>
                    <a:pt x="811603" y="944685"/>
                  </a:cubicBezTo>
                  <a:cubicBezTo>
                    <a:pt x="819859" y="1011915"/>
                    <a:pt x="836595" y="1013839"/>
                    <a:pt x="754681" y="1050488"/>
                  </a:cubicBezTo>
                  <a:cubicBezTo>
                    <a:pt x="753352" y="1051084"/>
                    <a:pt x="751818" y="1051201"/>
                    <a:pt x="750519" y="1051856"/>
                  </a:cubicBezTo>
                  <a:cubicBezTo>
                    <a:pt x="703347" y="1075275"/>
                    <a:pt x="656196" y="1098734"/>
                    <a:pt x="612229" y="1120600"/>
                  </a:cubicBezTo>
                  <a:cubicBezTo>
                    <a:pt x="617544" y="1173682"/>
                    <a:pt x="622439" y="1222671"/>
                    <a:pt x="627686" y="1275079"/>
                  </a:cubicBezTo>
                  <a:cubicBezTo>
                    <a:pt x="714710" y="1286549"/>
                    <a:pt x="802165" y="1286969"/>
                    <a:pt x="893899" y="1274981"/>
                  </a:cubicBezTo>
                  <a:cubicBezTo>
                    <a:pt x="893899" y="1253203"/>
                    <a:pt x="895042" y="1233164"/>
                    <a:pt x="893684" y="1213311"/>
                  </a:cubicBezTo>
                  <a:cubicBezTo>
                    <a:pt x="889893" y="1157962"/>
                    <a:pt x="911641" y="1113663"/>
                    <a:pt x="944460" y="1073898"/>
                  </a:cubicBezTo>
                  <a:cubicBezTo>
                    <a:pt x="956976" y="1058724"/>
                    <a:pt x="969277" y="1043141"/>
                    <a:pt x="983190" y="1029511"/>
                  </a:cubicBezTo>
                  <a:cubicBezTo>
                    <a:pt x="1027821" y="985759"/>
                    <a:pt x="1046765" y="931299"/>
                    <a:pt x="1048592" y="867294"/>
                  </a:cubicBezTo>
                  <a:cubicBezTo>
                    <a:pt x="1052188" y="741364"/>
                    <a:pt x="1008378" y="638619"/>
                    <a:pt x="906649" y="576773"/>
                  </a:cubicBezTo>
                  <a:cubicBezTo>
                    <a:pt x="782614" y="501365"/>
                    <a:pt x="659899" y="526309"/>
                    <a:pt x="545742" y="610246"/>
                  </a:cubicBezTo>
                  <a:cubicBezTo>
                    <a:pt x="533177" y="619479"/>
                    <a:pt x="522498" y="634740"/>
                    <a:pt x="515991" y="649708"/>
                  </a:cubicBezTo>
                  <a:cubicBezTo>
                    <a:pt x="500222" y="685995"/>
                    <a:pt x="487423" y="723767"/>
                    <a:pt x="471966" y="764813"/>
                  </a:cubicBezTo>
                  <a:close/>
                  <a:moveTo>
                    <a:pt x="518473" y="489259"/>
                  </a:moveTo>
                  <a:cubicBezTo>
                    <a:pt x="524237" y="492640"/>
                    <a:pt x="529963" y="496138"/>
                    <a:pt x="535854" y="499235"/>
                  </a:cubicBezTo>
                  <a:cubicBezTo>
                    <a:pt x="536411" y="499538"/>
                    <a:pt x="539225" y="496851"/>
                    <a:pt x="539069" y="496480"/>
                  </a:cubicBezTo>
                  <a:cubicBezTo>
                    <a:pt x="536265" y="489836"/>
                    <a:pt x="533158" y="483339"/>
                    <a:pt x="530129" y="476812"/>
                  </a:cubicBezTo>
                  <a:cubicBezTo>
                    <a:pt x="526240" y="480955"/>
                    <a:pt x="522352" y="485107"/>
                    <a:pt x="518473" y="489259"/>
                  </a:cubicBezTo>
                  <a:close/>
                </a:path>
              </a:pathLst>
            </a:custGeom>
            <a:solidFill>
              <a:srgbClr val="000000">
                <a:alpha val="100000"/>
              </a:srgbClr>
            </a:solidFill>
            <a:ln w="0" cap="flat" cmpd="sng">
              <a:noFill/>
              <a:prstDash val="solid"/>
              <a:miter lim="800000"/>
            </a:ln>
          </p:spPr>
          <p:txBody>
            <a:bodyPr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panose="020F0502020204030203" pitchFamily="34" charset="77"/>
                <a:ea typeface="+mn-ea"/>
                <a:cs typeface="+mn-cs"/>
              </a:endParaRPr>
            </a:p>
          </p:txBody>
        </p:sp>
        <p:sp>
          <p:nvSpPr>
            <p:cNvPr id="72" name="Free Form 205">
              <a:extLst>
                <a:ext uri="{FF2B5EF4-FFF2-40B4-BE49-F238E27FC236}">
                  <a16:creationId xmlns:a16="http://schemas.microsoft.com/office/drawing/2014/main" id="{B3311B0D-DDA9-E72D-9311-E031D89DBA96}"/>
                </a:ext>
              </a:extLst>
            </p:cNvPr>
            <p:cNvSpPr/>
            <p:nvPr/>
          </p:nvSpPr>
          <p:spPr>
            <a:xfrm>
              <a:off x="22294095" y="4232098"/>
              <a:ext cx="532142" cy="82501"/>
            </a:xfrm>
            <a:custGeom>
              <a:avLst/>
              <a:gdLst/>
              <a:ahLst/>
              <a:cxnLst/>
              <a:rect l="0" t="0" r="0" b="0"/>
              <a:pathLst>
                <a:path w="532142" h="82500">
                  <a:moveTo>
                    <a:pt x="171371" y="41240"/>
                  </a:moveTo>
                  <a:cubicBezTo>
                    <a:pt x="171371" y="63995"/>
                    <a:pt x="153081" y="82500"/>
                    <a:pt x="130600" y="82500"/>
                  </a:cubicBezTo>
                  <a:cubicBezTo>
                    <a:pt x="108128" y="82500"/>
                    <a:pt x="89828" y="63995"/>
                    <a:pt x="89828" y="41240"/>
                  </a:cubicBezTo>
                  <a:cubicBezTo>
                    <a:pt x="89828" y="18495"/>
                    <a:pt x="108128" y="0"/>
                    <a:pt x="130600" y="0"/>
                  </a:cubicBezTo>
                  <a:cubicBezTo>
                    <a:pt x="153081" y="0"/>
                    <a:pt x="171371" y="18495"/>
                    <a:pt x="171371" y="41240"/>
                  </a:cubicBezTo>
                  <a:close/>
                  <a:moveTo>
                    <a:pt x="162305" y="41240"/>
                  </a:moveTo>
                  <a:cubicBezTo>
                    <a:pt x="162305" y="23556"/>
                    <a:pt x="148079" y="9174"/>
                    <a:pt x="130600" y="9174"/>
                  </a:cubicBezTo>
                  <a:cubicBezTo>
                    <a:pt x="113121" y="9174"/>
                    <a:pt x="98895" y="23556"/>
                    <a:pt x="98895" y="41240"/>
                  </a:cubicBezTo>
                  <a:cubicBezTo>
                    <a:pt x="98895" y="58924"/>
                    <a:pt x="113121" y="73316"/>
                    <a:pt x="130600" y="73316"/>
                  </a:cubicBezTo>
                  <a:cubicBezTo>
                    <a:pt x="148079" y="73316"/>
                    <a:pt x="162305" y="58924"/>
                    <a:pt x="162305" y="41240"/>
                  </a:cubicBezTo>
                  <a:close/>
                  <a:moveTo>
                    <a:pt x="135514" y="28294"/>
                  </a:moveTo>
                  <a:cubicBezTo>
                    <a:pt x="134967" y="27943"/>
                    <a:pt x="134234" y="28079"/>
                    <a:pt x="133853" y="28617"/>
                  </a:cubicBezTo>
                  <a:lnTo>
                    <a:pt x="131606" y="31773"/>
                  </a:lnTo>
                  <a:cubicBezTo>
                    <a:pt x="131098" y="32476"/>
                    <a:pt x="130072" y="32466"/>
                    <a:pt x="129603" y="31734"/>
                  </a:cubicBezTo>
                  <a:lnTo>
                    <a:pt x="127551" y="28685"/>
                  </a:lnTo>
                  <a:cubicBezTo>
                    <a:pt x="127180" y="28119"/>
                    <a:pt x="126428" y="27962"/>
                    <a:pt x="125861" y="28334"/>
                  </a:cubicBezTo>
                  <a:lnTo>
                    <a:pt x="120908" y="31675"/>
                  </a:lnTo>
                  <a:cubicBezTo>
                    <a:pt x="120126" y="32203"/>
                    <a:pt x="119686" y="33141"/>
                    <a:pt x="119794" y="34108"/>
                  </a:cubicBezTo>
                  <a:lnTo>
                    <a:pt x="120761" y="43468"/>
                  </a:lnTo>
                  <a:cubicBezTo>
                    <a:pt x="120839" y="44093"/>
                    <a:pt x="121025" y="44709"/>
                    <a:pt x="121318" y="45285"/>
                  </a:cubicBezTo>
                  <a:lnTo>
                    <a:pt x="124523" y="51567"/>
                  </a:lnTo>
                  <a:cubicBezTo>
                    <a:pt x="124611" y="51851"/>
                    <a:pt x="124747" y="52300"/>
                    <a:pt x="124825" y="52593"/>
                  </a:cubicBezTo>
                  <a:lnTo>
                    <a:pt x="127170" y="64015"/>
                  </a:lnTo>
                  <a:cubicBezTo>
                    <a:pt x="127288" y="64875"/>
                    <a:pt x="128001" y="65519"/>
                    <a:pt x="128851" y="65519"/>
                  </a:cubicBezTo>
                  <a:lnTo>
                    <a:pt x="132554" y="65519"/>
                  </a:lnTo>
                  <a:cubicBezTo>
                    <a:pt x="133414" y="65519"/>
                    <a:pt x="134137" y="64875"/>
                    <a:pt x="134244" y="64015"/>
                  </a:cubicBezTo>
                  <a:lnTo>
                    <a:pt x="136609" y="52437"/>
                  </a:lnTo>
                  <a:cubicBezTo>
                    <a:pt x="136667" y="52193"/>
                    <a:pt x="136745" y="51968"/>
                    <a:pt x="136794" y="51733"/>
                  </a:cubicBezTo>
                  <a:lnTo>
                    <a:pt x="140399" y="44357"/>
                  </a:lnTo>
                  <a:cubicBezTo>
                    <a:pt x="140683" y="43751"/>
                    <a:pt x="140859" y="43106"/>
                    <a:pt x="140898" y="42442"/>
                  </a:cubicBezTo>
                  <a:lnTo>
                    <a:pt x="141425" y="33776"/>
                  </a:lnTo>
                  <a:cubicBezTo>
                    <a:pt x="141484" y="32838"/>
                    <a:pt x="141044" y="31929"/>
                    <a:pt x="140253" y="31421"/>
                  </a:cubicBezTo>
                  <a:close/>
                  <a:moveTo>
                    <a:pt x="130600" y="27640"/>
                  </a:moveTo>
                  <a:cubicBezTo>
                    <a:pt x="133111" y="27640"/>
                    <a:pt x="135143" y="25559"/>
                    <a:pt x="135143" y="22989"/>
                  </a:cubicBezTo>
                  <a:lnTo>
                    <a:pt x="135143" y="21631"/>
                  </a:lnTo>
                  <a:cubicBezTo>
                    <a:pt x="135143" y="19061"/>
                    <a:pt x="133111" y="16980"/>
                    <a:pt x="130600" y="16980"/>
                  </a:cubicBezTo>
                  <a:cubicBezTo>
                    <a:pt x="128099" y="16980"/>
                    <a:pt x="126066" y="19061"/>
                    <a:pt x="126066" y="21631"/>
                  </a:cubicBezTo>
                  <a:lnTo>
                    <a:pt x="126066" y="22989"/>
                  </a:lnTo>
                  <a:cubicBezTo>
                    <a:pt x="126066" y="25559"/>
                    <a:pt x="128099" y="27640"/>
                    <a:pt x="130600" y="27640"/>
                  </a:cubicBezTo>
                  <a:close/>
                  <a:moveTo>
                    <a:pt x="261200" y="41240"/>
                  </a:moveTo>
                  <a:cubicBezTo>
                    <a:pt x="261200" y="47904"/>
                    <a:pt x="259598" y="54166"/>
                    <a:pt x="256833" y="59735"/>
                  </a:cubicBezTo>
                  <a:cubicBezTo>
                    <a:pt x="256794" y="59804"/>
                    <a:pt x="256803" y="59892"/>
                    <a:pt x="256764" y="59960"/>
                  </a:cubicBezTo>
                  <a:cubicBezTo>
                    <a:pt x="256715" y="60038"/>
                    <a:pt x="256657" y="60097"/>
                    <a:pt x="256608" y="60175"/>
                  </a:cubicBezTo>
                  <a:cubicBezTo>
                    <a:pt x="249818" y="73414"/>
                    <a:pt x="236159" y="82500"/>
                    <a:pt x="220419" y="82500"/>
                  </a:cubicBezTo>
                  <a:cubicBezTo>
                    <a:pt x="197947" y="82500"/>
                    <a:pt x="179647" y="63995"/>
                    <a:pt x="179647" y="41240"/>
                  </a:cubicBezTo>
                  <a:cubicBezTo>
                    <a:pt x="179647" y="34606"/>
                    <a:pt x="181249" y="28334"/>
                    <a:pt x="184034" y="22764"/>
                  </a:cubicBezTo>
                  <a:cubicBezTo>
                    <a:pt x="184063" y="22686"/>
                    <a:pt x="184053" y="22608"/>
                    <a:pt x="184092" y="22530"/>
                  </a:cubicBezTo>
                  <a:cubicBezTo>
                    <a:pt x="184112" y="22471"/>
                    <a:pt x="184171" y="22432"/>
                    <a:pt x="184210" y="22364"/>
                  </a:cubicBezTo>
                  <a:cubicBezTo>
                    <a:pt x="191000" y="9105"/>
                    <a:pt x="204659" y="0"/>
                    <a:pt x="220419" y="0"/>
                  </a:cubicBezTo>
                  <a:cubicBezTo>
                    <a:pt x="242910" y="0"/>
                    <a:pt x="261200" y="18495"/>
                    <a:pt x="261200" y="41240"/>
                  </a:cubicBezTo>
                  <a:close/>
                  <a:moveTo>
                    <a:pt x="194556" y="22774"/>
                  </a:moveTo>
                  <a:lnTo>
                    <a:pt x="209740" y="30590"/>
                  </a:lnTo>
                  <a:cubicBezTo>
                    <a:pt x="211059" y="27483"/>
                    <a:pt x="213921" y="25158"/>
                    <a:pt x="217810" y="24250"/>
                  </a:cubicBezTo>
                  <a:lnTo>
                    <a:pt x="218132" y="20576"/>
                  </a:lnTo>
                  <a:cubicBezTo>
                    <a:pt x="218494" y="19188"/>
                    <a:pt x="219725" y="18622"/>
                    <a:pt x="220927" y="18690"/>
                  </a:cubicBezTo>
                  <a:cubicBezTo>
                    <a:pt x="222197" y="18749"/>
                    <a:pt x="223203" y="19462"/>
                    <a:pt x="223408" y="20527"/>
                  </a:cubicBezTo>
                  <a:lnTo>
                    <a:pt x="223701" y="23937"/>
                  </a:lnTo>
                  <a:cubicBezTo>
                    <a:pt x="225910" y="24142"/>
                    <a:pt x="228010" y="24689"/>
                    <a:pt x="229671" y="25461"/>
                  </a:cubicBezTo>
                  <a:cubicBezTo>
                    <a:pt x="230296" y="25754"/>
                    <a:pt x="230599" y="26467"/>
                    <a:pt x="230414" y="27161"/>
                  </a:cubicBezTo>
                  <a:lnTo>
                    <a:pt x="229310" y="31206"/>
                  </a:lnTo>
                  <a:cubicBezTo>
                    <a:pt x="229212" y="31626"/>
                    <a:pt x="228909" y="31968"/>
                    <a:pt x="228538" y="32154"/>
                  </a:cubicBezTo>
                  <a:cubicBezTo>
                    <a:pt x="228157" y="32320"/>
                    <a:pt x="227717" y="32320"/>
                    <a:pt x="227346" y="32144"/>
                  </a:cubicBezTo>
                  <a:cubicBezTo>
                    <a:pt x="226291" y="31646"/>
                    <a:pt x="224151" y="30805"/>
                    <a:pt x="221708" y="30805"/>
                  </a:cubicBezTo>
                  <a:cubicBezTo>
                    <a:pt x="219275" y="30805"/>
                    <a:pt x="217810" y="31851"/>
                    <a:pt x="217810" y="33619"/>
                  </a:cubicBezTo>
                  <a:cubicBezTo>
                    <a:pt x="217810" y="34118"/>
                    <a:pt x="217947" y="34547"/>
                    <a:pt x="218220" y="34948"/>
                  </a:cubicBezTo>
                  <a:lnTo>
                    <a:pt x="224747" y="38319"/>
                  </a:lnTo>
                  <a:cubicBezTo>
                    <a:pt x="225421" y="38631"/>
                    <a:pt x="226037" y="38944"/>
                    <a:pt x="226613" y="39276"/>
                  </a:cubicBezTo>
                  <a:lnTo>
                    <a:pt x="250423" y="51548"/>
                  </a:lnTo>
                  <a:cubicBezTo>
                    <a:pt x="251498" y="48304"/>
                    <a:pt x="252123" y="44845"/>
                    <a:pt x="252123" y="41240"/>
                  </a:cubicBezTo>
                  <a:cubicBezTo>
                    <a:pt x="252123" y="23556"/>
                    <a:pt x="237898" y="9174"/>
                    <a:pt x="220419" y="9174"/>
                  </a:cubicBezTo>
                  <a:cubicBezTo>
                    <a:pt x="209749" y="9174"/>
                    <a:pt x="200311" y="14567"/>
                    <a:pt x="194556" y="22774"/>
                  </a:cubicBezTo>
                  <a:close/>
                  <a:moveTo>
                    <a:pt x="246300" y="59726"/>
                  </a:moveTo>
                  <a:lnTo>
                    <a:pt x="231195" y="51948"/>
                  </a:lnTo>
                  <a:cubicBezTo>
                    <a:pt x="230023" y="54860"/>
                    <a:pt x="227463" y="57000"/>
                    <a:pt x="223750" y="58026"/>
                  </a:cubicBezTo>
                  <a:lnTo>
                    <a:pt x="223418" y="61914"/>
                  </a:lnTo>
                  <a:cubicBezTo>
                    <a:pt x="223057" y="63253"/>
                    <a:pt x="221845" y="63800"/>
                    <a:pt x="220751" y="63800"/>
                  </a:cubicBezTo>
                  <a:lnTo>
                    <a:pt x="220624" y="63800"/>
                  </a:lnTo>
                  <a:cubicBezTo>
                    <a:pt x="219334" y="63751"/>
                    <a:pt x="218337" y="63018"/>
                    <a:pt x="218142" y="61973"/>
                  </a:cubicBezTo>
                  <a:lnTo>
                    <a:pt x="217849" y="58729"/>
                  </a:lnTo>
                  <a:cubicBezTo>
                    <a:pt x="214595" y="58661"/>
                    <a:pt x="211469" y="57967"/>
                    <a:pt x="208997" y="56746"/>
                  </a:cubicBezTo>
                  <a:cubicBezTo>
                    <a:pt x="208411" y="56443"/>
                    <a:pt x="208088" y="55730"/>
                    <a:pt x="208274" y="55055"/>
                  </a:cubicBezTo>
                  <a:lnTo>
                    <a:pt x="209378" y="50903"/>
                  </a:lnTo>
                  <a:cubicBezTo>
                    <a:pt x="209495" y="50473"/>
                    <a:pt x="209779" y="50131"/>
                    <a:pt x="210169" y="49946"/>
                  </a:cubicBezTo>
                  <a:cubicBezTo>
                    <a:pt x="210551" y="49789"/>
                    <a:pt x="210980" y="49789"/>
                    <a:pt x="211371" y="49955"/>
                  </a:cubicBezTo>
                  <a:cubicBezTo>
                    <a:pt x="213032" y="50776"/>
                    <a:pt x="215866" y="51743"/>
                    <a:pt x="218425" y="51743"/>
                  </a:cubicBezTo>
                  <a:cubicBezTo>
                    <a:pt x="220516" y="51743"/>
                    <a:pt x="222988" y="51216"/>
                    <a:pt x="222988" y="48714"/>
                  </a:cubicBezTo>
                  <a:cubicBezTo>
                    <a:pt x="222988" y="48324"/>
                    <a:pt x="222939" y="47972"/>
                    <a:pt x="222822" y="47640"/>
                  </a:cubicBezTo>
                  <a:lnTo>
                    <a:pt x="190433" y="30952"/>
                  </a:lnTo>
                  <a:cubicBezTo>
                    <a:pt x="189339" y="34186"/>
                    <a:pt x="188724" y="37645"/>
                    <a:pt x="188724" y="41240"/>
                  </a:cubicBezTo>
                  <a:cubicBezTo>
                    <a:pt x="188724" y="58924"/>
                    <a:pt x="202939" y="73316"/>
                    <a:pt x="220419" y="73316"/>
                  </a:cubicBezTo>
                  <a:cubicBezTo>
                    <a:pt x="231107" y="73316"/>
                    <a:pt x="240545" y="67933"/>
                    <a:pt x="246300" y="59726"/>
                  </a:cubicBezTo>
                  <a:close/>
                  <a:moveTo>
                    <a:pt x="81553" y="41240"/>
                  </a:moveTo>
                  <a:cubicBezTo>
                    <a:pt x="81553" y="63995"/>
                    <a:pt x="63263" y="82500"/>
                    <a:pt x="40781" y="82500"/>
                  </a:cubicBezTo>
                  <a:cubicBezTo>
                    <a:pt x="18299" y="82500"/>
                    <a:pt x="0" y="63995"/>
                    <a:pt x="0" y="41240"/>
                  </a:cubicBezTo>
                  <a:cubicBezTo>
                    <a:pt x="0" y="18495"/>
                    <a:pt x="18299" y="0"/>
                    <a:pt x="40781" y="0"/>
                  </a:cubicBezTo>
                  <a:cubicBezTo>
                    <a:pt x="63263" y="0"/>
                    <a:pt x="81553" y="18495"/>
                    <a:pt x="81553" y="41240"/>
                  </a:cubicBezTo>
                  <a:close/>
                  <a:moveTo>
                    <a:pt x="72476" y="41240"/>
                  </a:moveTo>
                  <a:cubicBezTo>
                    <a:pt x="72476" y="23556"/>
                    <a:pt x="58270" y="9174"/>
                    <a:pt x="40781" y="9174"/>
                  </a:cubicBezTo>
                  <a:cubicBezTo>
                    <a:pt x="23302" y="9174"/>
                    <a:pt x="9076" y="23556"/>
                    <a:pt x="9076" y="41240"/>
                  </a:cubicBezTo>
                  <a:cubicBezTo>
                    <a:pt x="9076" y="58924"/>
                    <a:pt x="23302" y="73316"/>
                    <a:pt x="40781" y="73316"/>
                  </a:cubicBezTo>
                  <a:cubicBezTo>
                    <a:pt x="58270" y="73316"/>
                    <a:pt x="72476" y="58924"/>
                    <a:pt x="72476" y="41240"/>
                  </a:cubicBezTo>
                  <a:close/>
                  <a:moveTo>
                    <a:pt x="57996" y="45080"/>
                  </a:moveTo>
                  <a:cubicBezTo>
                    <a:pt x="56306" y="46633"/>
                    <a:pt x="54967" y="47483"/>
                    <a:pt x="52750" y="47483"/>
                  </a:cubicBezTo>
                  <a:cubicBezTo>
                    <a:pt x="49535" y="47483"/>
                    <a:pt x="47112" y="44806"/>
                    <a:pt x="47112" y="41191"/>
                  </a:cubicBezTo>
                  <a:cubicBezTo>
                    <a:pt x="47112" y="37664"/>
                    <a:pt x="49535" y="35026"/>
                    <a:pt x="52750" y="35026"/>
                  </a:cubicBezTo>
                  <a:cubicBezTo>
                    <a:pt x="54538" y="35026"/>
                    <a:pt x="56120" y="35739"/>
                    <a:pt x="57840" y="37332"/>
                  </a:cubicBezTo>
                  <a:lnTo>
                    <a:pt x="58328" y="37772"/>
                  </a:lnTo>
                  <a:lnTo>
                    <a:pt x="62178" y="33268"/>
                  </a:lnTo>
                  <a:lnTo>
                    <a:pt x="61748" y="32847"/>
                  </a:lnTo>
                  <a:cubicBezTo>
                    <a:pt x="59286" y="30385"/>
                    <a:pt x="56511" y="29271"/>
                    <a:pt x="52779" y="29271"/>
                  </a:cubicBezTo>
                  <a:cubicBezTo>
                    <a:pt x="45969" y="29271"/>
                    <a:pt x="40840" y="34420"/>
                    <a:pt x="40840" y="41299"/>
                  </a:cubicBezTo>
                  <a:cubicBezTo>
                    <a:pt x="40840" y="47991"/>
                    <a:pt x="45998" y="53219"/>
                    <a:pt x="52593" y="53219"/>
                  </a:cubicBezTo>
                  <a:cubicBezTo>
                    <a:pt x="56482" y="53219"/>
                    <a:pt x="59266" y="51997"/>
                    <a:pt x="61924" y="49096"/>
                  </a:cubicBezTo>
                  <a:lnTo>
                    <a:pt x="62354" y="48646"/>
                  </a:lnTo>
                  <a:lnTo>
                    <a:pt x="58455" y="44670"/>
                  </a:lnTo>
                  <a:close/>
                  <a:moveTo>
                    <a:pt x="36365" y="45080"/>
                  </a:moveTo>
                  <a:cubicBezTo>
                    <a:pt x="34714" y="46604"/>
                    <a:pt x="33326" y="47483"/>
                    <a:pt x="31099" y="47483"/>
                  </a:cubicBezTo>
                  <a:cubicBezTo>
                    <a:pt x="27894" y="47483"/>
                    <a:pt x="25481" y="44806"/>
                    <a:pt x="25481" y="41191"/>
                  </a:cubicBezTo>
                  <a:cubicBezTo>
                    <a:pt x="25481" y="37664"/>
                    <a:pt x="27894" y="35026"/>
                    <a:pt x="31099" y="35026"/>
                  </a:cubicBezTo>
                  <a:cubicBezTo>
                    <a:pt x="32906" y="35026"/>
                    <a:pt x="34479" y="35739"/>
                    <a:pt x="36199" y="37332"/>
                  </a:cubicBezTo>
                  <a:lnTo>
                    <a:pt x="36687" y="37772"/>
                  </a:lnTo>
                  <a:lnTo>
                    <a:pt x="40556" y="33268"/>
                  </a:lnTo>
                  <a:lnTo>
                    <a:pt x="40126" y="32847"/>
                  </a:lnTo>
                  <a:cubicBezTo>
                    <a:pt x="37654" y="30385"/>
                    <a:pt x="34880" y="29271"/>
                    <a:pt x="31138" y="29271"/>
                  </a:cubicBezTo>
                  <a:cubicBezTo>
                    <a:pt x="24337" y="29271"/>
                    <a:pt x="19208" y="34420"/>
                    <a:pt x="19208" y="41299"/>
                  </a:cubicBezTo>
                  <a:cubicBezTo>
                    <a:pt x="19208" y="47991"/>
                    <a:pt x="24367" y="53219"/>
                    <a:pt x="30962" y="53219"/>
                  </a:cubicBezTo>
                  <a:cubicBezTo>
                    <a:pt x="34850" y="53219"/>
                    <a:pt x="37635" y="51997"/>
                    <a:pt x="40292" y="49096"/>
                  </a:cubicBezTo>
                  <a:lnTo>
                    <a:pt x="40722" y="48646"/>
                  </a:lnTo>
                  <a:lnTo>
                    <a:pt x="36824" y="44670"/>
                  </a:lnTo>
                  <a:close/>
                  <a:moveTo>
                    <a:pt x="532142" y="75905"/>
                  </a:moveTo>
                  <a:lnTo>
                    <a:pt x="515288" y="75905"/>
                  </a:lnTo>
                  <a:lnTo>
                    <a:pt x="499059" y="53277"/>
                  </a:lnTo>
                  <a:lnTo>
                    <a:pt x="498864" y="53277"/>
                  </a:lnTo>
                  <a:lnTo>
                    <a:pt x="498864" y="75905"/>
                  </a:lnTo>
                  <a:lnTo>
                    <a:pt x="485068" y="75905"/>
                  </a:lnTo>
                  <a:lnTo>
                    <a:pt x="485068" y="6243"/>
                  </a:lnTo>
                  <a:lnTo>
                    <a:pt x="503768" y="6243"/>
                  </a:lnTo>
                  <a:cubicBezTo>
                    <a:pt x="517760" y="6243"/>
                    <a:pt x="527364" y="14460"/>
                    <a:pt x="527364" y="29750"/>
                  </a:cubicBezTo>
                  <a:cubicBezTo>
                    <a:pt x="527364" y="38866"/>
                    <a:pt x="523280" y="45842"/>
                    <a:pt x="513939" y="50923"/>
                  </a:cubicBezTo>
                  <a:close/>
                  <a:moveTo>
                    <a:pt x="513637" y="30463"/>
                  </a:moveTo>
                  <a:cubicBezTo>
                    <a:pt x="513637" y="21670"/>
                    <a:pt x="508097" y="20302"/>
                    <a:pt x="500759" y="20302"/>
                  </a:cubicBezTo>
                  <a:lnTo>
                    <a:pt x="498864" y="20302"/>
                  </a:lnTo>
                  <a:lnTo>
                    <a:pt x="498864" y="39208"/>
                  </a:lnTo>
                  <a:lnTo>
                    <a:pt x="500652" y="39208"/>
                  </a:lnTo>
                  <a:cubicBezTo>
                    <a:pt x="508273" y="39208"/>
                    <a:pt x="513637" y="36824"/>
                    <a:pt x="513637" y="30463"/>
                  </a:cubicBezTo>
                  <a:close/>
                  <a:moveTo>
                    <a:pt x="460525" y="6243"/>
                  </a:moveTo>
                  <a:lnTo>
                    <a:pt x="435620" y="41162"/>
                  </a:lnTo>
                  <a:lnTo>
                    <a:pt x="460476" y="76032"/>
                  </a:lnTo>
                  <a:lnTo>
                    <a:pt x="477320" y="76071"/>
                  </a:lnTo>
                  <a:lnTo>
                    <a:pt x="452298" y="41162"/>
                  </a:lnTo>
                  <a:lnTo>
                    <a:pt x="477320" y="6243"/>
                  </a:lnTo>
                  <a:close/>
                  <a:moveTo>
                    <a:pt x="411810" y="52115"/>
                  </a:moveTo>
                  <a:lnTo>
                    <a:pt x="379411" y="6243"/>
                  </a:lnTo>
                  <a:lnTo>
                    <a:pt x="363925" y="6243"/>
                  </a:lnTo>
                  <a:lnTo>
                    <a:pt x="363925" y="76071"/>
                  </a:lnTo>
                  <a:lnTo>
                    <a:pt x="377741" y="76071"/>
                  </a:lnTo>
                  <a:lnTo>
                    <a:pt x="377741" y="28343"/>
                  </a:lnTo>
                  <a:lnTo>
                    <a:pt x="411761" y="76071"/>
                  </a:lnTo>
                  <a:lnTo>
                    <a:pt x="425615" y="76071"/>
                  </a:lnTo>
                  <a:lnTo>
                    <a:pt x="425615" y="6243"/>
                  </a:lnTo>
                  <a:lnTo>
                    <a:pt x="411810" y="6243"/>
                  </a:lnTo>
                  <a:close/>
                  <a:moveTo>
                    <a:pt x="333364" y="76071"/>
                  </a:moveTo>
                  <a:lnTo>
                    <a:pt x="347189" y="76071"/>
                  </a:lnTo>
                  <a:lnTo>
                    <a:pt x="347189" y="6253"/>
                  </a:lnTo>
                  <a:lnTo>
                    <a:pt x="333364" y="6253"/>
                  </a:lnTo>
                  <a:close/>
                  <a:moveTo>
                    <a:pt x="275113" y="6243"/>
                  </a:moveTo>
                  <a:lnTo>
                    <a:pt x="319715" y="6243"/>
                  </a:lnTo>
                  <a:lnTo>
                    <a:pt x="319715" y="20224"/>
                  </a:lnTo>
                  <a:lnTo>
                    <a:pt x="304326" y="20224"/>
                  </a:lnTo>
                  <a:lnTo>
                    <a:pt x="304326" y="75905"/>
                  </a:lnTo>
                  <a:lnTo>
                    <a:pt x="290521" y="75905"/>
                  </a:lnTo>
                  <a:lnTo>
                    <a:pt x="290521" y="20224"/>
                  </a:lnTo>
                  <a:lnTo>
                    <a:pt x="275113" y="20224"/>
                  </a:lnTo>
                  <a:close/>
                </a:path>
              </a:pathLst>
            </a:custGeom>
            <a:solidFill>
              <a:srgbClr val="000000">
                <a:alpha val="100000"/>
              </a:srgbClr>
            </a:solidFill>
            <a:ln w="0" cap="flat" cmpd="sng">
              <a:noFill/>
              <a:prstDash val="solid"/>
              <a:miter lim="800000"/>
            </a:ln>
          </p:spPr>
          <p:txBody>
            <a:bodyPr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panose="020F0502020204030203" pitchFamily="34" charset="77"/>
                <a:ea typeface="+mn-ea"/>
                <a:cs typeface="+mn-cs"/>
              </a:endParaRPr>
            </a:p>
          </p:txBody>
        </p:sp>
      </p:grpSp>
      <p:sp>
        <p:nvSpPr>
          <p:cNvPr id="73" name="Rectangle 4">
            <a:extLst>
              <a:ext uri="{FF2B5EF4-FFF2-40B4-BE49-F238E27FC236}">
                <a16:creationId xmlns:a16="http://schemas.microsoft.com/office/drawing/2014/main" id="{0061F687-0D7A-52A9-AFBC-AA7BDA932722}"/>
              </a:ext>
            </a:extLst>
          </p:cNvPr>
          <p:cNvSpPr/>
          <p:nvPr/>
        </p:nvSpPr>
        <p:spPr>
          <a:xfrm>
            <a:off x="8832002" y="982236"/>
            <a:ext cx="2590075" cy="5112000"/>
          </a:xfrm>
          <a:prstGeom prst="rect">
            <a:avLst/>
          </a:prstGeom>
          <a:solidFill>
            <a:schemeClr val="bg1"/>
          </a:solidFill>
          <a:ln w="12700" cap="flat" cmpd="sng">
            <a:noFill/>
            <a:prstDash val="solid"/>
            <a:miter lim="800000"/>
          </a:ln>
          <a:effectLst>
            <a:outerShdw blurRad="444868" dist="50800" dir="5280000" algn="ctr" rotWithShape="0">
              <a:schemeClr val="accent2">
                <a:lumMod val="50000"/>
                <a:alpha val="21000"/>
              </a:schemeClr>
            </a:outerShdw>
          </a:effectLst>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82B3B"/>
              </a:solidFill>
              <a:effectLst/>
              <a:uLnTx/>
              <a:uFillTx/>
              <a:latin typeface="Lato"/>
              <a:ea typeface="+mn-ea"/>
              <a:cs typeface="+mn-cs"/>
            </a:endParaRPr>
          </a:p>
        </p:txBody>
      </p:sp>
      <p:sp>
        <p:nvSpPr>
          <p:cNvPr id="74" name="TekstSylinder 9">
            <a:extLst>
              <a:ext uri="{FF2B5EF4-FFF2-40B4-BE49-F238E27FC236}">
                <a16:creationId xmlns:a16="http://schemas.microsoft.com/office/drawing/2014/main" id="{AC054751-5611-5C17-B06E-2DBAEC1FA8D1}"/>
              </a:ext>
            </a:extLst>
          </p:cNvPr>
          <p:cNvSpPr txBox="1"/>
          <p:nvPr/>
        </p:nvSpPr>
        <p:spPr>
          <a:xfrm>
            <a:off x="9178795" y="3111056"/>
            <a:ext cx="1994364" cy="2003625"/>
          </a:xfrm>
          <a:prstGeom prst="rect">
            <a:avLst/>
          </a:prstGeom>
          <a:noFill/>
        </p:spPr>
        <p:txBody>
          <a:bodyPr wrap="square">
            <a:spAutoFit/>
          </a:bodyPr>
          <a:lstStyle/>
          <a:p>
            <a:pPr algn="l">
              <a:lnSpc>
                <a:spcPct val="110000"/>
              </a:lnSpc>
              <a:spcAft>
                <a:spcPts val="600"/>
              </a:spcAft>
            </a:pPr>
            <a:r>
              <a:rPr lang="nb-NO" sz="1600" b="1" dirty="0">
                <a:latin typeface="+mj-lt"/>
              </a:rPr>
              <a:t>Samfunns-innovasjon</a:t>
            </a:r>
          </a:p>
          <a:p>
            <a:r>
              <a:rPr lang="nb-NO" sz="1200" dirty="0"/>
              <a:t>Samfunnsinnovasjoner er løsninger som løser samfunnsutfordringer, utviklet på en bærekraftig måte med menneskelige og miljømessige behov i sentrum. </a:t>
            </a:r>
          </a:p>
        </p:txBody>
      </p:sp>
      <p:grpSp>
        <p:nvGrpSpPr>
          <p:cNvPr id="75" name="Grupp 74">
            <a:extLst>
              <a:ext uri="{FF2B5EF4-FFF2-40B4-BE49-F238E27FC236}">
                <a16:creationId xmlns:a16="http://schemas.microsoft.com/office/drawing/2014/main" id="{FD767B29-9E1C-EA7A-EC88-D93085417B67}"/>
              </a:ext>
            </a:extLst>
          </p:cNvPr>
          <p:cNvGrpSpPr/>
          <p:nvPr/>
        </p:nvGrpSpPr>
        <p:grpSpPr>
          <a:xfrm>
            <a:off x="9231850" y="1306406"/>
            <a:ext cx="1790378" cy="1641056"/>
            <a:chOff x="9257921" y="1469102"/>
            <a:chExt cx="1790378" cy="1641056"/>
          </a:xfrm>
        </p:grpSpPr>
        <p:grpSp>
          <p:nvGrpSpPr>
            <p:cNvPr id="76" name="Group 57">
              <a:extLst>
                <a:ext uri="{FF2B5EF4-FFF2-40B4-BE49-F238E27FC236}">
                  <a16:creationId xmlns:a16="http://schemas.microsoft.com/office/drawing/2014/main" id="{502E19D7-A958-8C55-CD7C-034DAE0EC6DA}"/>
                </a:ext>
              </a:extLst>
            </p:cNvPr>
            <p:cNvGrpSpPr/>
            <p:nvPr/>
          </p:nvGrpSpPr>
          <p:grpSpPr>
            <a:xfrm>
              <a:off x="9357408" y="1525350"/>
              <a:ext cx="1650063" cy="1567445"/>
              <a:chOff x="9050912" y="1519141"/>
              <a:chExt cx="1620532" cy="1539383"/>
            </a:xfrm>
          </p:grpSpPr>
          <p:sp>
            <p:nvSpPr>
              <p:cNvPr id="78" name="Free Form 82">
                <a:extLst>
                  <a:ext uri="{FF2B5EF4-FFF2-40B4-BE49-F238E27FC236}">
                    <a16:creationId xmlns:a16="http://schemas.microsoft.com/office/drawing/2014/main" id="{A5FDA370-63ED-9146-9A57-ECC35FCCDD50}"/>
                  </a:ext>
                </a:extLst>
              </p:cNvPr>
              <p:cNvSpPr/>
              <p:nvPr/>
            </p:nvSpPr>
            <p:spPr>
              <a:xfrm rot="17426320">
                <a:off x="10410454" y="2589585"/>
                <a:ext cx="452618" cy="69363"/>
              </a:xfrm>
              <a:custGeom>
                <a:avLst/>
                <a:gdLst/>
                <a:ahLst/>
                <a:cxnLst/>
                <a:rect l="0" t="0" r="0" b="0"/>
                <a:pathLst>
                  <a:path w="747532" h="114559">
                    <a:moveTo>
                      <a:pt x="240734" y="57272"/>
                    </a:moveTo>
                    <a:cubicBezTo>
                      <a:pt x="240734" y="88870"/>
                      <a:pt x="215045" y="114559"/>
                      <a:pt x="183461" y="114559"/>
                    </a:cubicBezTo>
                    <a:cubicBezTo>
                      <a:pt x="151892" y="114559"/>
                      <a:pt x="126189" y="88870"/>
                      <a:pt x="126189" y="57272"/>
                    </a:cubicBezTo>
                    <a:cubicBezTo>
                      <a:pt x="126189" y="25689"/>
                      <a:pt x="151892" y="0"/>
                      <a:pt x="183461" y="0"/>
                    </a:cubicBezTo>
                    <a:cubicBezTo>
                      <a:pt x="215045" y="0"/>
                      <a:pt x="240734" y="25689"/>
                      <a:pt x="240734" y="57272"/>
                    </a:cubicBezTo>
                    <a:close/>
                    <a:moveTo>
                      <a:pt x="227997" y="57272"/>
                    </a:moveTo>
                    <a:cubicBezTo>
                      <a:pt x="227997" y="32718"/>
                      <a:pt x="208015" y="12751"/>
                      <a:pt x="183461" y="12751"/>
                    </a:cubicBezTo>
                    <a:cubicBezTo>
                      <a:pt x="158908" y="12751"/>
                      <a:pt x="138926" y="32718"/>
                      <a:pt x="138926" y="57272"/>
                    </a:cubicBezTo>
                    <a:cubicBezTo>
                      <a:pt x="138926" y="81826"/>
                      <a:pt x="158908" y="101808"/>
                      <a:pt x="183461" y="101808"/>
                    </a:cubicBezTo>
                    <a:cubicBezTo>
                      <a:pt x="208015" y="101808"/>
                      <a:pt x="227997" y="81826"/>
                      <a:pt x="227997" y="57272"/>
                    </a:cubicBezTo>
                    <a:close/>
                    <a:moveTo>
                      <a:pt x="190362" y="39302"/>
                    </a:moveTo>
                    <a:cubicBezTo>
                      <a:pt x="189600" y="38799"/>
                      <a:pt x="188565" y="39001"/>
                      <a:pt x="188033" y="39748"/>
                    </a:cubicBezTo>
                    <a:lnTo>
                      <a:pt x="184870" y="44118"/>
                    </a:lnTo>
                    <a:cubicBezTo>
                      <a:pt x="184166" y="45096"/>
                      <a:pt x="182714" y="45081"/>
                      <a:pt x="182053" y="44075"/>
                    </a:cubicBezTo>
                    <a:lnTo>
                      <a:pt x="179177" y="39834"/>
                    </a:lnTo>
                    <a:cubicBezTo>
                      <a:pt x="178660" y="39044"/>
                      <a:pt x="177596" y="38828"/>
                      <a:pt x="176805" y="39346"/>
                    </a:cubicBezTo>
                    <a:lnTo>
                      <a:pt x="169848" y="43989"/>
                    </a:lnTo>
                    <a:cubicBezTo>
                      <a:pt x="168741" y="44722"/>
                      <a:pt x="168123" y="46030"/>
                      <a:pt x="168281" y="47367"/>
                    </a:cubicBezTo>
                    <a:lnTo>
                      <a:pt x="169632" y="60363"/>
                    </a:lnTo>
                    <a:cubicBezTo>
                      <a:pt x="169747" y="61240"/>
                      <a:pt x="170006" y="62088"/>
                      <a:pt x="170423" y="62879"/>
                    </a:cubicBezTo>
                    <a:lnTo>
                      <a:pt x="174922" y="71605"/>
                    </a:lnTo>
                    <a:cubicBezTo>
                      <a:pt x="175052" y="72007"/>
                      <a:pt x="175238" y="72625"/>
                      <a:pt x="175353" y="73028"/>
                    </a:cubicBezTo>
                    <a:lnTo>
                      <a:pt x="178645" y="88898"/>
                    </a:lnTo>
                    <a:cubicBezTo>
                      <a:pt x="178804" y="90092"/>
                      <a:pt x="179810" y="90983"/>
                      <a:pt x="181003" y="90983"/>
                    </a:cubicBezTo>
                    <a:lnTo>
                      <a:pt x="186207" y="90983"/>
                    </a:lnTo>
                    <a:cubicBezTo>
                      <a:pt x="187415" y="90983"/>
                      <a:pt x="188435" y="90092"/>
                      <a:pt x="188579" y="88898"/>
                    </a:cubicBezTo>
                    <a:lnTo>
                      <a:pt x="191900" y="72826"/>
                    </a:lnTo>
                    <a:cubicBezTo>
                      <a:pt x="191986" y="72481"/>
                      <a:pt x="192087" y="72165"/>
                      <a:pt x="192159" y="71835"/>
                    </a:cubicBezTo>
                    <a:lnTo>
                      <a:pt x="197219" y="61599"/>
                    </a:lnTo>
                    <a:cubicBezTo>
                      <a:pt x="197621" y="60765"/>
                      <a:pt x="197866" y="59860"/>
                      <a:pt x="197923" y="58940"/>
                    </a:cubicBezTo>
                    <a:lnTo>
                      <a:pt x="198671" y="46907"/>
                    </a:lnTo>
                    <a:cubicBezTo>
                      <a:pt x="198743" y="45599"/>
                      <a:pt x="198124" y="44348"/>
                      <a:pt x="197018" y="43630"/>
                    </a:cubicBezTo>
                    <a:close/>
                    <a:moveTo>
                      <a:pt x="183461" y="38382"/>
                    </a:moveTo>
                    <a:cubicBezTo>
                      <a:pt x="186983" y="38382"/>
                      <a:pt x="189844" y="35493"/>
                      <a:pt x="189844" y="31928"/>
                    </a:cubicBezTo>
                    <a:lnTo>
                      <a:pt x="189844" y="30045"/>
                    </a:lnTo>
                    <a:cubicBezTo>
                      <a:pt x="189844" y="26479"/>
                      <a:pt x="186983" y="23576"/>
                      <a:pt x="183461" y="23576"/>
                    </a:cubicBezTo>
                    <a:cubicBezTo>
                      <a:pt x="179939" y="23576"/>
                      <a:pt x="177093" y="26479"/>
                      <a:pt x="177093" y="30045"/>
                    </a:cubicBezTo>
                    <a:lnTo>
                      <a:pt x="177093" y="31928"/>
                    </a:lnTo>
                    <a:cubicBezTo>
                      <a:pt x="177093" y="35493"/>
                      <a:pt x="179939" y="38382"/>
                      <a:pt x="183461" y="38382"/>
                    </a:cubicBezTo>
                    <a:close/>
                    <a:moveTo>
                      <a:pt x="366923" y="57272"/>
                    </a:moveTo>
                    <a:cubicBezTo>
                      <a:pt x="366923" y="66516"/>
                      <a:pt x="364666" y="75213"/>
                      <a:pt x="360785" y="82947"/>
                    </a:cubicBezTo>
                    <a:cubicBezTo>
                      <a:pt x="360727" y="83048"/>
                      <a:pt x="360742" y="83163"/>
                      <a:pt x="360684" y="83263"/>
                    </a:cubicBezTo>
                    <a:cubicBezTo>
                      <a:pt x="360627" y="83378"/>
                      <a:pt x="360540" y="83450"/>
                      <a:pt x="360469" y="83565"/>
                    </a:cubicBezTo>
                    <a:cubicBezTo>
                      <a:pt x="350937" y="101951"/>
                      <a:pt x="331746" y="114559"/>
                      <a:pt x="309636" y="114559"/>
                    </a:cubicBezTo>
                    <a:cubicBezTo>
                      <a:pt x="278067" y="114559"/>
                      <a:pt x="252364" y="88870"/>
                      <a:pt x="252364" y="57272"/>
                    </a:cubicBezTo>
                    <a:cubicBezTo>
                      <a:pt x="252364" y="48057"/>
                      <a:pt x="254606" y="39346"/>
                      <a:pt x="258517" y="31612"/>
                    </a:cubicBezTo>
                    <a:cubicBezTo>
                      <a:pt x="258560" y="31511"/>
                      <a:pt x="258545" y="31396"/>
                      <a:pt x="258603" y="31295"/>
                    </a:cubicBezTo>
                    <a:cubicBezTo>
                      <a:pt x="258632" y="31209"/>
                      <a:pt x="258718" y="31151"/>
                      <a:pt x="258775" y="31065"/>
                    </a:cubicBezTo>
                    <a:cubicBezTo>
                      <a:pt x="268306" y="12650"/>
                      <a:pt x="287498" y="0"/>
                      <a:pt x="309636" y="0"/>
                    </a:cubicBezTo>
                    <a:cubicBezTo>
                      <a:pt x="341234" y="0"/>
                      <a:pt x="366923" y="25689"/>
                      <a:pt x="366923" y="57272"/>
                    </a:cubicBezTo>
                    <a:close/>
                    <a:moveTo>
                      <a:pt x="273309" y="31626"/>
                    </a:moveTo>
                    <a:lnTo>
                      <a:pt x="294628" y="42479"/>
                    </a:lnTo>
                    <a:cubicBezTo>
                      <a:pt x="296483" y="38167"/>
                      <a:pt x="300508" y="34932"/>
                      <a:pt x="305970" y="33682"/>
                    </a:cubicBezTo>
                    <a:lnTo>
                      <a:pt x="306416" y="28578"/>
                    </a:lnTo>
                    <a:cubicBezTo>
                      <a:pt x="306934" y="26652"/>
                      <a:pt x="308659" y="25861"/>
                      <a:pt x="310341" y="25962"/>
                    </a:cubicBezTo>
                    <a:cubicBezTo>
                      <a:pt x="312138" y="26034"/>
                      <a:pt x="313546" y="27040"/>
                      <a:pt x="313834" y="28506"/>
                    </a:cubicBezTo>
                    <a:lnTo>
                      <a:pt x="314251" y="33250"/>
                    </a:lnTo>
                    <a:cubicBezTo>
                      <a:pt x="317342" y="33538"/>
                      <a:pt x="320303" y="34285"/>
                      <a:pt x="322632" y="35364"/>
                    </a:cubicBezTo>
                    <a:cubicBezTo>
                      <a:pt x="323509" y="35766"/>
                      <a:pt x="323940" y="36758"/>
                      <a:pt x="323681" y="37721"/>
                    </a:cubicBezTo>
                    <a:lnTo>
                      <a:pt x="322129" y="43342"/>
                    </a:lnTo>
                    <a:cubicBezTo>
                      <a:pt x="321985" y="43917"/>
                      <a:pt x="321568" y="44391"/>
                      <a:pt x="321036" y="44650"/>
                    </a:cubicBezTo>
                    <a:cubicBezTo>
                      <a:pt x="320504" y="44880"/>
                      <a:pt x="319886" y="44880"/>
                      <a:pt x="319369" y="44636"/>
                    </a:cubicBezTo>
                    <a:cubicBezTo>
                      <a:pt x="317888" y="43946"/>
                      <a:pt x="314883" y="42781"/>
                      <a:pt x="311448" y="42781"/>
                    </a:cubicBezTo>
                    <a:cubicBezTo>
                      <a:pt x="308026" y="42781"/>
                      <a:pt x="305970" y="44233"/>
                      <a:pt x="305970" y="46692"/>
                    </a:cubicBezTo>
                    <a:cubicBezTo>
                      <a:pt x="305970" y="47382"/>
                      <a:pt x="306157" y="47985"/>
                      <a:pt x="306546" y="48532"/>
                    </a:cubicBezTo>
                    <a:lnTo>
                      <a:pt x="315717" y="53218"/>
                    </a:lnTo>
                    <a:cubicBezTo>
                      <a:pt x="316666" y="53649"/>
                      <a:pt x="317528" y="54081"/>
                      <a:pt x="318334" y="54541"/>
                    </a:cubicBezTo>
                    <a:lnTo>
                      <a:pt x="351786" y="71576"/>
                    </a:lnTo>
                    <a:cubicBezTo>
                      <a:pt x="353295" y="67076"/>
                      <a:pt x="354172" y="62275"/>
                      <a:pt x="354172" y="57272"/>
                    </a:cubicBezTo>
                    <a:cubicBezTo>
                      <a:pt x="354172" y="32718"/>
                      <a:pt x="334190" y="12751"/>
                      <a:pt x="309636" y="12751"/>
                    </a:cubicBezTo>
                    <a:cubicBezTo>
                      <a:pt x="294642" y="12751"/>
                      <a:pt x="281388" y="20226"/>
                      <a:pt x="273309" y="31626"/>
                    </a:cubicBezTo>
                    <a:close/>
                    <a:moveTo>
                      <a:pt x="345992" y="82933"/>
                    </a:moveTo>
                    <a:lnTo>
                      <a:pt x="324774" y="72136"/>
                    </a:lnTo>
                    <a:cubicBezTo>
                      <a:pt x="323121" y="76176"/>
                      <a:pt x="319527" y="79152"/>
                      <a:pt x="314308" y="80575"/>
                    </a:cubicBezTo>
                    <a:lnTo>
                      <a:pt x="313848" y="85980"/>
                    </a:lnTo>
                    <a:cubicBezTo>
                      <a:pt x="313345" y="87835"/>
                      <a:pt x="311634" y="88597"/>
                      <a:pt x="310096" y="88597"/>
                    </a:cubicBezTo>
                    <a:lnTo>
                      <a:pt x="309924" y="88597"/>
                    </a:lnTo>
                    <a:cubicBezTo>
                      <a:pt x="308112" y="88525"/>
                      <a:pt x="306704" y="87518"/>
                      <a:pt x="306431" y="86052"/>
                    </a:cubicBezTo>
                    <a:lnTo>
                      <a:pt x="306028" y="81552"/>
                    </a:lnTo>
                    <a:cubicBezTo>
                      <a:pt x="301457" y="81466"/>
                      <a:pt x="297058" y="80503"/>
                      <a:pt x="293593" y="78807"/>
                    </a:cubicBezTo>
                    <a:cubicBezTo>
                      <a:pt x="292759" y="78375"/>
                      <a:pt x="292314" y="77398"/>
                      <a:pt x="292572" y="76449"/>
                    </a:cubicBezTo>
                    <a:lnTo>
                      <a:pt x="294125" y="70684"/>
                    </a:lnTo>
                    <a:cubicBezTo>
                      <a:pt x="294283" y="70095"/>
                      <a:pt x="294686" y="69621"/>
                      <a:pt x="295232" y="69362"/>
                    </a:cubicBezTo>
                    <a:cubicBezTo>
                      <a:pt x="295778" y="69132"/>
                      <a:pt x="296382" y="69132"/>
                      <a:pt x="296928" y="69376"/>
                    </a:cubicBezTo>
                    <a:cubicBezTo>
                      <a:pt x="299257" y="70512"/>
                      <a:pt x="303239" y="71849"/>
                      <a:pt x="306833" y="71849"/>
                    </a:cubicBezTo>
                    <a:cubicBezTo>
                      <a:pt x="309766" y="71849"/>
                      <a:pt x="313245" y="71116"/>
                      <a:pt x="313245" y="67651"/>
                    </a:cubicBezTo>
                    <a:cubicBezTo>
                      <a:pt x="313245" y="67105"/>
                      <a:pt x="313173" y="66616"/>
                      <a:pt x="313015" y="66156"/>
                    </a:cubicBezTo>
                    <a:lnTo>
                      <a:pt x="267516" y="42983"/>
                    </a:lnTo>
                    <a:cubicBezTo>
                      <a:pt x="265977" y="47482"/>
                      <a:pt x="265115" y="52284"/>
                      <a:pt x="265115" y="57272"/>
                    </a:cubicBezTo>
                    <a:cubicBezTo>
                      <a:pt x="265115" y="81826"/>
                      <a:pt x="285083" y="101808"/>
                      <a:pt x="309636" y="101808"/>
                    </a:cubicBezTo>
                    <a:cubicBezTo>
                      <a:pt x="324644" y="101808"/>
                      <a:pt x="337913" y="94332"/>
                      <a:pt x="345992" y="82933"/>
                    </a:cubicBezTo>
                    <a:close/>
                    <a:moveTo>
                      <a:pt x="114559" y="57272"/>
                    </a:moveTo>
                    <a:cubicBezTo>
                      <a:pt x="114559" y="88870"/>
                      <a:pt x="88870" y="114559"/>
                      <a:pt x="57286" y="114559"/>
                    </a:cubicBezTo>
                    <a:cubicBezTo>
                      <a:pt x="25703" y="114559"/>
                      <a:pt x="0" y="88870"/>
                      <a:pt x="0" y="57272"/>
                    </a:cubicBezTo>
                    <a:cubicBezTo>
                      <a:pt x="0" y="25689"/>
                      <a:pt x="25703" y="0"/>
                      <a:pt x="57286" y="0"/>
                    </a:cubicBezTo>
                    <a:cubicBezTo>
                      <a:pt x="88870" y="0"/>
                      <a:pt x="114559" y="25689"/>
                      <a:pt x="114559" y="57272"/>
                    </a:cubicBezTo>
                    <a:close/>
                    <a:moveTo>
                      <a:pt x="101808" y="57272"/>
                    </a:moveTo>
                    <a:cubicBezTo>
                      <a:pt x="101808" y="32718"/>
                      <a:pt x="81854" y="12751"/>
                      <a:pt x="57286" y="12751"/>
                    </a:cubicBezTo>
                    <a:cubicBezTo>
                      <a:pt x="32733" y="12751"/>
                      <a:pt x="12751" y="32718"/>
                      <a:pt x="12751" y="57272"/>
                    </a:cubicBezTo>
                    <a:cubicBezTo>
                      <a:pt x="12751" y="81826"/>
                      <a:pt x="32733" y="101808"/>
                      <a:pt x="57286" y="101808"/>
                    </a:cubicBezTo>
                    <a:cubicBezTo>
                      <a:pt x="81854" y="101808"/>
                      <a:pt x="101808" y="81826"/>
                      <a:pt x="101808" y="57272"/>
                    </a:cubicBezTo>
                    <a:close/>
                    <a:moveTo>
                      <a:pt x="81466" y="62605"/>
                    </a:moveTo>
                    <a:cubicBezTo>
                      <a:pt x="79094" y="64762"/>
                      <a:pt x="77211" y="65941"/>
                      <a:pt x="74092" y="65941"/>
                    </a:cubicBezTo>
                    <a:cubicBezTo>
                      <a:pt x="69578" y="65941"/>
                      <a:pt x="66185" y="62217"/>
                      <a:pt x="66185" y="57200"/>
                    </a:cubicBezTo>
                    <a:cubicBezTo>
                      <a:pt x="66185" y="52312"/>
                      <a:pt x="69578" y="48647"/>
                      <a:pt x="74092" y="48647"/>
                    </a:cubicBezTo>
                    <a:cubicBezTo>
                      <a:pt x="76607" y="48647"/>
                      <a:pt x="78835" y="49624"/>
                      <a:pt x="81251" y="51838"/>
                    </a:cubicBezTo>
                    <a:lnTo>
                      <a:pt x="81941" y="52456"/>
                    </a:lnTo>
                    <a:lnTo>
                      <a:pt x="87346" y="46203"/>
                    </a:lnTo>
                    <a:lnTo>
                      <a:pt x="86742" y="45613"/>
                    </a:lnTo>
                    <a:cubicBezTo>
                      <a:pt x="83278" y="42192"/>
                      <a:pt x="79382" y="40654"/>
                      <a:pt x="74135" y="40654"/>
                    </a:cubicBezTo>
                    <a:cubicBezTo>
                      <a:pt x="64575" y="40654"/>
                      <a:pt x="57373" y="47798"/>
                      <a:pt x="57373" y="57358"/>
                    </a:cubicBezTo>
                    <a:cubicBezTo>
                      <a:pt x="57373" y="66645"/>
                      <a:pt x="64618" y="73905"/>
                      <a:pt x="73876" y="73905"/>
                    </a:cubicBezTo>
                    <a:cubicBezTo>
                      <a:pt x="79339" y="73905"/>
                      <a:pt x="83249" y="72208"/>
                      <a:pt x="86986" y="68183"/>
                    </a:cubicBezTo>
                    <a:lnTo>
                      <a:pt x="87590" y="67551"/>
                    </a:lnTo>
                    <a:lnTo>
                      <a:pt x="82113" y="62030"/>
                    </a:lnTo>
                    <a:close/>
                    <a:moveTo>
                      <a:pt x="51076" y="62605"/>
                    </a:moveTo>
                    <a:cubicBezTo>
                      <a:pt x="48762" y="64719"/>
                      <a:pt x="46807" y="65941"/>
                      <a:pt x="43687" y="65941"/>
                    </a:cubicBezTo>
                    <a:cubicBezTo>
                      <a:pt x="39187" y="65941"/>
                      <a:pt x="35795" y="62217"/>
                      <a:pt x="35795" y="57200"/>
                    </a:cubicBezTo>
                    <a:cubicBezTo>
                      <a:pt x="35795" y="52312"/>
                      <a:pt x="39187" y="48647"/>
                      <a:pt x="43687" y="48647"/>
                    </a:cubicBezTo>
                    <a:cubicBezTo>
                      <a:pt x="46217" y="48647"/>
                      <a:pt x="48431" y="49624"/>
                      <a:pt x="50846" y="51838"/>
                    </a:cubicBezTo>
                    <a:lnTo>
                      <a:pt x="51536" y="52456"/>
                    </a:lnTo>
                    <a:lnTo>
                      <a:pt x="56970" y="46203"/>
                    </a:lnTo>
                    <a:lnTo>
                      <a:pt x="56366" y="45613"/>
                    </a:lnTo>
                    <a:cubicBezTo>
                      <a:pt x="52887" y="42192"/>
                      <a:pt x="48992" y="40654"/>
                      <a:pt x="43745" y="40654"/>
                    </a:cubicBezTo>
                    <a:cubicBezTo>
                      <a:pt x="34185" y="40654"/>
                      <a:pt x="26983" y="47798"/>
                      <a:pt x="26983" y="57358"/>
                    </a:cubicBezTo>
                    <a:cubicBezTo>
                      <a:pt x="26983" y="66645"/>
                      <a:pt x="34228" y="73905"/>
                      <a:pt x="43486" y="73905"/>
                    </a:cubicBezTo>
                    <a:cubicBezTo>
                      <a:pt x="48949" y="73905"/>
                      <a:pt x="52859" y="72208"/>
                      <a:pt x="56596" y="68183"/>
                    </a:cubicBezTo>
                    <a:lnTo>
                      <a:pt x="57200" y="67551"/>
                    </a:lnTo>
                    <a:lnTo>
                      <a:pt x="51723" y="62030"/>
                    </a:lnTo>
                    <a:close/>
                    <a:moveTo>
                      <a:pt x="747532" y="105402"/>
                    </a:moveTo>
                    <a:lnTo>
                      <a:pt x="723856" y="105402"/>
                    </a:lnTo>
                    <a:lnTo>
                      <a:pt x="701056" y="73991"/>
                    </a:lnTo>
                    <a:lnTo>
                      <a:pt x="700783" y="73991"/>
                    </a:lnTo>
                    <a:lnTo>
                      <a:pt x="700783" y="105402"/>
                    </a:lnTo>
                    <a:lnTo>
                      <a:pt x="681405" y="105402"/>
                    </a:lnTo>
                    <a:lnTo>
                      <a:pt x="681405" y="8682"/>
                    </a:lnTo>
                    <a:lnTo>
                      <a:pt x="707683" y="8682"/>
                    </a:lnTo>
                    <a:cubicBezTo>
                      <a:pt x="727335" y="8682"/>
                      <a:pt x="740819" y="20082"/>
                      <a:pt x="740819" y="41315"/>
                    </a:cubicBezTo>
                    <a:cubicBezTo>
                      <a:pt x="740819" y="53980"/>
                      <a:pt x="735083" y="63655"/>
                      <a:pt x="721958" y="70713"/>
                    </a:cubicBezTo>
                    <a:close/>
                    <a:moveTo>
                      <a:pt x="721541" y="42307"/>
                    </a:moveTo>
                    <a:cubicBezTo>
                      <a:pt x="721541" y="30088"/>
                      <a:pt x="713750" y="28204"/>
                      <a:pt x="703442" y="28204"/>
                    </a:cubicBezTo>
                    <a:lnTo>
                      <a:pt x="700783" y="28204"/>
                    </a:lnTo>
                    <a:lnTo>
                      <a:pt x="700783" y="54440"/>
                    </a:lnTo>
                    <a:lnTo>
                      <a:pt x="703299" y="54440"/>
                    </a:lnTo>
                    <a:cubicBezTo>
                      <a:pt x="714008" y="54440"/>
                      <a:pt x="721541" y="51134"/>
                      <a:pt x="721541" y="42307"/>
                    </a:cubicBezTo>
                    <a:close/>
                    <a:moveTo>
                      <a:pt x="646932" y="8682"/>
                    </a:moveTo>
                    <a:lnTo>
                      <a:pt x="611941" y="57157"/>
                    </a:lnTo>
                    <a:lnTo>
                      <a:pt x="646860" y="105574"/>
                    </a:lnTo>
                    <a:lnTo>
                      <a:pt x="670522" y="105632"/>
                    </a:lnTo>
                    <a:lnTo>
                      <a:pt x="635374" y="57157"/>
                    </a:lnTo>
                    <a:lnTo>
                      <a:pt x="670522" y="8682"/>
                    </a:lnTo>
                    <a:close/>
                    <a:moveTo>
                      <a:pt x="578489" y="72366"/>
                    </a:moveTo>
                    <a:lnTo>
                      <a:pt x="532990" y="8682"/>
                    </a:lnTo>
                    <a:lnTo>
                      <a:pt x="511226" y="8682"/>
                    </a:lnTo>
                    <a:lnTo>
                      <a:pt x="511226" y="105632"/>
                    </a:lnTo>
                    <a:lnTo>
                      <a:pt x="530633" y="105632"/>
                    </a:lnTo>
                    <a:lnTo>
                      <a:pt x="530633" y="39360"/>
                    </a:lnTo>
                    <a:lnTo>
                      <a:pt x="578432" y="105632"/>
                    </a:lnTo>
                    <a:lnTo>
                      <a:pt x="597896" y="105632"/>
                    </a:lnTo>
                    <a:lnTo>
                      <a:pt x="597896" y="8682"/>
                    </a:lnTo>
                    <a:lnTo>
                      <a:pt x="578489" y="8682"/>
                    </a:lnTo>
                    <a:close/>
                    <a:moveTo>
                      <a:pt x="468300" y="105632"/>
                    </a:moveTo>
                    <a:lnTo>
                      <a:pt x="487722" y="105632"/>
                    </a:lnTo>
                    <a:lnTo>
                      <a:pt x="487722" y="8682"/>
                    </a:lnTo>
                    <a:lnTo>
                      <a:pt x="468300" y="8682"/>
                    </a:lnTo>
                    <a:close/>
                    <a:moveTo>
                      <a:pt x="386474" y="8682"/>
                    </a:moveTo>
                    <a:lnTo>
                      <a:pt x="449123" y="8682"/>
                    </a:lnTo>
                    <a:lnTo>
                      <a:pt x="449123" y="28089"/>
                    </a:lnTo>
                    <a:lnTo>
                      <a:pt x="427502" y="28089"/>
                    </a:lnTo>
                    <a:lnTo>
                      <a:pt x="427502" y="105402"/>
                    </a:lnTo>
                    <a:lnTo>
                      <a:pt x="408109" y="105402"/>
                    </a:lnTo>
                    <a:lnTo>
                      <a:pt x="408109" y="28089"/>
                    </a:lnTo>
                    <a:lnTo>
                      <a:pt x="386474" y="28089"/>
                    </a:lnTo>
                    <a:close/>
                  </a:path>
                </a:pathLst>
              </a:custGeom>
              <a:solidFill>
                <a:schemeClr val="tx1"/>
              </a:solidFill>
              <a:ln w="12700" cap="flat" cmpd="sng">
                <a:noFill/>
                <a:prstDash val="solid"/>
                <a:miter lim="800000"/>
              </a:ln>
            </p:spPr>
            <p:txBody>
              <a:bodyPr wrap="square"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panose="020F0502020204030203" pitchFamily="34" charset="77"/>
                  <a:ea typeface="+mn-ea"/>
                  <a:cs typeface="+mn-cs"/>
                </a:endParaRPr>
              </a:p>
            </p:txBody>
          </p:sp>
          <p:pic>
            <p:nvPicPr>
              <p:cNvPr id="79" name="Image 9">
                <a:extLst>
                  <a:ext uri="{FF2B5EF4-FFF2-40B4-BE49-F238E27FC236}">
                    <a16:creationId xmlns:a16="http://schemas.microsoft.com/office/drawing/2014/main" id="{39935426-A76C-334F-F820-0A7E1AA57B3A}"/>
                  </a:ext>
                </a:extLst>
              </p:cNvPr>
              <p:cNvPicPr>
                <a:picLocks noChangeAspect="1" noChangeArrowheads="1"/>
              </p:cNvPicPr>
              <p:nvPr/>
            </p:nvPicPr>
            <p:blipFill>
              <a:blip r:embed="rId3" cstate="email">
                <a:alphaModFix/>
                <a:extLst>
                  <a:ext uri="{28A0092B-C50C-407E-A947-70E740481C1C}">
                    <a14:useLocalDpi xmlns:a14="http://schemas.microsoft.com/office/drawing/2010/main"/>
                  </a:ext>
                </a:extLst>
              </a:blip>
              <a:stretch>
                <a:fillRect/>
              </a:stretch>
            </p:blipFill>
            <p:spPr>
              <a:xfrm>
                <a:off x="9050912" y="1519141"/>
                <a:ext cx="1558994" cy="1539383"/>
              </a:xfrm>
              <a:prstGeom prst="rect">
                <a:avLst/>
              </a:prstGeom>
              <a:noFill/>
              <a:ln>
                <a:noFill/>
              </a:ln>
            </p:spPr>
          </p:pic>
        </p:grpSp>
        <p:sp>
          <p:nvSpPr>
            <p:cNvPr id="77" name="Free Form 10">
              <a:extLst>
                <a:ext uri="{FF2B5EF4-FFF2-40B4-BE49-F238E27FC236}">
                  <a16:creationId xmlns:a16="http://schemas.microsoft.com/office/drawing/2014/main" id="{C4B7DF9B-8E1E-C82A-B221-BA937EC77F41}"/>
                </a:ext>
              </a:extLst>
            </p:cNvPr>
            <p:cNvSpPr/>
            <p:nvPr/>
          </p:nvSpPr>
          <p:spPr>
            <a:xfrm>
              <a:off x="9257921" y="1469102"/>
              <a:ext cx="1790378" cy="1641056"/>
            </a:xfrm>
            <a:custGeom>
              <a:avLst/>
              <a:gdLst/>
              <a:ahLst/>
              <a:cxnLst/>
              <a:rect l="0" t="0" r="0" b="0"/>
              <a:pathLst>
                <a:path w="3194634" h="2928175">
                  <a:moveTo>
                    <a:pt x="325551" y="740333"/>
                  </a:moveTo>
                  <a:cubicBezTo>
                    <a:pt x="299885" y="771626"/>
                    <a:pt x="272008" y="801408"/>
                    <a:pt x="249110" y="834618"/>
                  </a:cubicBezTo>
                  <a:cubicBezTo>
                    <a:pt x="220611" y="875957"/>
                    <a:pt x="208775" y="923683"/>
                    <a:pt x="213232" y="973950"/>
                  </a:cubicBezTo>
                  <a:cubicBezTo>
                    <a:pt x="216179" y="1007021"/>
                    <a:pt x="222999" y="1039748"/>
                    <a:pt x="227495" y="1072705"/>
                  </a:cubicBezTo>
                  <a:cubicBezTo>
                    <a:pt x="229171" y="1084910"/>
                    <a:pt x="230708" y="1097457"/>
                    <a:pt x="229704" y="1109637"/>
                  </a:cubicBezTo>
                  <a:cubicBezTo>
                    <a:pt x="226720" y="1145781"/>
                    <a:pt x="244424" y="1175461"/>
                    <a:pt x="277520" y="1182243"/>
                  </a:cubicBezTo>
                  <a:cubicBezTo>
                    <a:pt x="305269" y="1187919"/>
                    <a:pt x="336105" y="1183957"/>
                    <a:pt x="354596" y="1212621"/>
                  </a:cubicBezTo>
                  <a:cubicBezTo>
                    <a:pt x="355155" y="1213485"/>
                    <a:pt x="357403" y="1213142"/>
                    <a:pt x="358736" y="1213662"/>
                  </a:cubicBezTo>
                  <a:cubicBezTo>
                    <a:pt x="388645" y="1225384"/>
                    <a:pt x="418896" y="1236357"/>
                    <a:pt x="448360" y="1249108"/>
                  </a:cubicBezTo>
                  <a:cubicBezTo>
                    <a:pt x="491731" y="1267866"/>
                    <a:pt x="534136" y="1288961"/>
                    <a:pt x="577786" y="1307020"/>
                  </a:cubicBezTo>
                  <a:cubicBezTo>
                    <a:pt x="603859" y="1317815"/>
                    <a:pt x="618985" y="1311719"/>
                    <a:pt x="634504" y="1287678"/>
                  </a:cubicBezTo>
                  <a:cubicBezTo>
                    <a:pt x="644499" y="1272197"/>
                    <a:pt x="654037" y="1256055"/>
                    <a:pt x="660996" y="1239062"/>
                  </a:cubicBezTo>
                  <a:cubicBezTo>
                    <a:pt x="692365" y="1162634"/>
                    <a:pt x="704189" y="1082116"/>
                    <a:pt x="704596" y="1000226"/>
                  </a:cubicBezTo>
                  <a:cubicBezTo>
                    <a:pt x="704710" y="978407"/>
                    <a:pt x="695464" y="955827"/>
                    <a:pt x="686854" y="935113"/>
                  </a:cubicBezTo>
                  <a:cubicBezTo>
                    <a:pt x="684123" y="928535"/>
                    <a:pt x="669531" y="926884"/>
                    <a:pt x="660374" y="922972"/>
                  </a:cubicBezTo>
                  <a:cubicBezTo>
                    <a:pt x="658876" y="932192"/>
                    <a:pt x="655243" y="941666"/>
                    <a:pt x="656285" y="950582"/>
                  </a:cubicBezTo>
                  <a:cubicBezTo>
                    <a:pt x="658837" y="972400"/>
                    <a:pt x="666432" y="993940"/>
                    <a:pt x="666699" y="1015657"/>
                  </a:cubicBezTo>
                  <a:cubicBezTo>
                    <a:pt x="667131" y="1049591"/>
                    <a:pt x="666026" y="1084059"/>
                    <a:pt x="660438" y="1117434"/>
                  </a:cubicBezTo>
                  <a:cubicBezTo>
                    <a:pt x="651548" y="1170597"/>
                    <a:pt x="640943" y="1223772"/>
                    <a:pt x="611936" y="1271003"/>
                  </a:cubicBezTo>
                  <a:cubicBezTo>
                    <a:pt x="603796" y="1284274"/>
                    <a:pt x="595630" y="1288046"/>
                    <a:pt x="581367" y="1280299"/>
                  </a:cubicBezTo>
                  <a:cubicBezTo>
                    <a:pt x="543013" y="1259446"/>
                    <a:pt x="503707" y="1240307"/>
                    <a:pt x="465772" y="1218768"/>
                  </a:cubicBezTo>
                  <a:cubicBezTo>
                    <a:pt x="419138" y="1192288"/>
                    <a:pt x="371221" y="1171282"/>
                    <a:pt x="316928" y="1165948"/>
                  </a:cubicBezTo>
                  <a:cubicBezTo>
                    <a:pt x="266636" y="1160995"/>
                    <a:pt x="246126" y="1115568"/>
                    <a:pt x="273913" y="1073543"/>
                  </a:cubicBezTo>
                  <a:cubicBezTo>
                    <a:pt x="283324" y="1059294"/>
                    <a:pt x="293611" y="1045629"/>
                    <a:pt x="303504" y="1031697"/>
                  </a:cubicBezTo>
                  <a:cubicBezTo>
                    <a:pt x="302336" y="1030477"/>
                    <a:pt x="301180" y="1029271"/>
                    <a:pt x="300012" y="1028065"/>
                  </a:cubicBezTo>
                  <a:cubicBezTo>
                    <a:pt x="284086" y="1039190"/>
                    <a:pt x="268160" y="1050328"/>
                    <a:pt x="252222" y="1061465"/>
                  </a:cubicBezTo>
                  <a:cubicBezTo>
                    <a:pt x="220090" y="943165"/>
                    <a:pt x="222338" y="865441"/>
                    <a:pt x="331343" y="744829"/>
                  </a:cubicBezTo>
                  <a:cubicBezTo>
                    <a:pt x="329412" y="743331"/>
                    <a:pt x="327482" y="741832"/>
                    <a:pt x="325551" y="740333"/>
                  </a:cubicBezTo>
                  <a:close/>
                  <a:moveTo>
                    <a:pt x="2356053" y="368477"/>
                  </a:moveTo>
                  <a:cubicBezTo>
                    <a:pt x="2397798" y="312318"/>
                    <a:pt x="2403068" y="251485"/>
                    <a:pt x="2388806" y="184911"/>
                  </a:cubicBezTo>
                  <a:cubicBezTo>
                    <a:pt x="2370963" y="101650"/>
                    <a:pt x="2298700" y="19723"/>
                    <a:pt x="2221331" y="7086"/>
                  </a:cubicBezTo>
                  <a:cubicBezTo>
                    <a:pt x="2180666" y="431"/>
                    <a:pt x="2138641" y="0"/>
                    <a:pt x="2097277" y="393"/>
                  </a:cubicBezTo>
                  <a:cubicBezTo>
                    <a:pt x="2045589" y="901"/>
                    <a:pt x="2003031" y="24612"/>
                    <a:pt x="1968804" y="62331"/>
                  </a:cubicBezTo>
                  <a:cubicBezTo>
                    <a:pt x="1962213" y="69596"/>
                    <a:pt x="1961070" y="81851"/>
                    <a:pt x="1957527" y="91846"/>
                  </a:cubicBezTo>
                  <a:cubicBezTo>
                    <a:pt x="1954885" y="99301"/>
                    <a:pt x="1954402" y="108508"/>
                    <a:pt x="1949615" y="114058"/>
                  </a:cubicBezTo>
                  <a:cubicBezTo>
                    <a:pt x="1907501" y="162852"/>
                    <a:pt x="1873910" y="216331"/>
                    <a:pt x="1854504" y="278256"/>
                  </a:cubicBezTo>
                  <a:cubicBezTo>
                    <a:pt x="1850148" y="292150"/>
                    <a:pt x="1852231" y="309956"/>
                    <a:pt x="1833232" y="316725"/>
                  </a:cubicBezTo>
                  <a:cubicBezTo>
                    <a:pt x="1831276" y="317423"/>
                    <a:pt x="1831936" y="328371"/>
                    <a:pt x="1833079" y="334238"/>
                  </a:cubicBezTo>
                  <a:cubicBezTo>
                    <a:pt x="1835035" y="344258"/>
                    <a:pt x="1839912" y="353885"/>
                    <a:pt x="1840763" y="363918"/>
                  </a:cubicBezTo>
                  <a:cubicBezTo>
                    <a:pt x="1843265" y="393395"/>
                    <a:pt x="1842566" y="423240"/>
                    <a:pt x="1846427" y="452501"/>
                  </a:cubicBezTo>
                  <a:cubicBezTo>
                    <a:pt x="1855381" y="520268"/>
                    <a:pt x="1872145" y="584796"/>
                    <a:pt x="1929244" y="630948"/>
                  </a:cubicBezTo>
                  <a:cubicBezTo>
                    <a:pt x="1934464" y="635177"/>
                    <a:pt x="1936203" y="649490"/>
                    <a:pt x="1933460" y="656844"/>
                  </a:cubicBezTo>
                  <a:cubicBezTo>
                    <a:pt x="1916201" y="702983"/>
                    <a:pt x="1877860" y="727735"/>
                    <a:pt x="1834464" y="743000"/>
                  </a:cubicBezTo>
                  <a:cubicBezTo>
                    <a:pt x="1732800" y="778776"/>
                    <a:pt x="1638325" y="826389"/>
                    <a:pt x="1556232" y="897191"/>
                  </a:cubicBezTo>
                  <a:cubicBezTo>
                    <a:pt x="1548752" y="903630"/>
                    <a:pt x="1536306" y="907300"/>
                    <a:pt x="1526197" y="907224"/>
                  </a:cubicBezTo>
                  <a:cubicBezTo>
                    <a:pt x="1466888" y="906703"/>
                    <a:pt x="1407579" y="904722"/>
                    <a:pt x="1348282" y="903135"/>
                  </a:cubicBezTo>
                  <a:cubicBezTo>
                    <a:pt x="1345425" y="903058"/>
                    <a:pt x="1342593" y="902093"/>
                    <a:pt x="1339697" y="901534"/>
                  </a:cubicBezTo>
                  <a:cubicBezTo>
                    <a:pt x="1336408" y="877735"/>
                    <a:pt x="1341627" y="861339"/>
                    <a:pt x="1368247" y="855433"/>
                  </a:cubicBezTo>
                  <a:cubicBezTo>
                    <a:pt x="1383830" y="851979"/>
                    <a:pt x="1398854" y="844029"/>
                    <a:pt x="1412836" y="835875"/>
                  </a:cubicBezTo>
                  <a:cubicBezTo>
                    <a:pt x="1435506" y="822642"/>
                    <a:pt x="1447927" y="801674"/>
                    <a:pt x="1448333" y="775385"/>
                  </a:cubicBezTo>
                  <a:cubicBezTo>
                    <a:pt x="1448765" y="747763"/>
                    <a:pt x="1433093" y="738505"/>
                    <a:pt x="1407693" y="748792"/>
                  </a:cubicBezTo>
                  <a:cubicBezTo>
                    <a:pt x="1386497" y="757377"/>
                    <a:pt x="1365326" y="767270"/>
                    <a:pt x="1343164" y="772032"/>
                  </a:cubicBezTo>
                  <a:cubicBezTo>
                    <a:pt x="1284833" y="784555"/>
                    <a:pt x="1252270" y="761644"/>
                    <a:pt x="1243406" y="703237"/>
                  </a:cubicBezTo>
                  <a:cubicBezTo>
                    <a:pt x="1239634" y="678395"/>
                    <a:pt x="1239113" y="653084"/>
                    <a:pt x="1236243" y="628091"/>
                  </a:cubicBezTo>
                  <a:cubicBezTo>
                    <a:pt x="1234389" y="611962"/>
                    <a:pt x="1233805" y="594740"/>
                    <a:pt x="1227302" y="580428"/>
                  </a:cubicBezTo>
                  <a:cubicBezTo>
                    <a:pt x="1222286" y="569353"/>
                    <a:pt x="1208836" y="554901"/>
                    <a:pt x="1199362" y="555066"/>
                  </a:cubicBezTo>
                  <a:cubicBezTo>
                    <a:pt x="1189875" y="555244"/>
                    <a:pt x="1178013" y="570268"/>
                    <a:pt x="1172108" y="581380"/>
                  </a:cubicBezTo>
                  <a:cubicBezTo>
                    <a:pt x="1166520" y="591883"/>
                    <a:pt x="1167269" y="605764"/>
                    <a:pt x="1165326" y="618172"/>
                  </a:cubicBezTo>
                  <a:cubicBezTo>
                    <a:pt x="1163167" y="631990"/>
                    <a:pt x="1161122" y="645820"/>
                    <a:pt x="1159040" y="659638"/>
                  </a:cubicBezTo>
                  <a:lnTo>
                    <a:pt x="1153312" y="659587"/>
                  </a:lnTo>
                  <a:cubicBezTo>
                    <a:pt x="1151191" y="649693"/>
                    <a:pt x="1149210" y="639749"/>
                    <a:pt x="1146898" y="629894"/>
                  </a:cubicBezTo>
                  <a:cubicBezTo>
                    <a:pt x="1141818" y="608304"/>
                    <a:pt x="1138491" y="586003"/>
                    <a:pt x="1130452" y="565556"/>
                  </a:cubicBezTo>
                  <a:cubicBezTo>
                    <a:pt x="1127239" y="557402"/>
                    <a:pt x="1113459" y="553415"/>
                    <a:pt x="1104480" y="547522"/>
                  </a:cubicBezTo>
                  <a:cubicBezTo>
                    <a:pt x="1101572" y="556996"/>
                    <a:pt x="1094143" y="567829"/>
                    <a:pt x="1096518" y="575703"/>
                  </a:cubicBezTo>
                  <a:cubicBezTo>
                    <a:pt x="1106665" y="609333"/>
                    <a:pt x="1118577" y="642581"/>
                    <a:pt x="1132420" y="674852"/>
                  </a:cubicBezTo>
                  <a:cubicBezTo>
                    <a:pt x="1136205" y="683653"/>
                    <a:pt x="1149007" y="688568"/>
                    <a:pt x="1157668" y="695274"/>
                  </a:cubicBezTo>
                  <a:cubicBezTo>
                    <a:pt x="1164234" y="686422"/>
                    <a:pt x="1174483" y="678345"/>
                    <a:pt x="1176591" y="668527"/>
                  </a:cubicBezTo>
                  <a:cubicBezTo>
                    <a:pt x="1180744" y="649173"/>
                    <a:pt x="1179779" y="628764"/>
                    <a:pt x="1182141" y="608926"/>
                  </a:cubicBezTo>
                  <a:cubicBezTo>
                    <a:pt x="1183513" y="597331"/>
                    <a:pt x="1187221" y="586016"/>
                    <a:pt x="1189888" y="574560"/>
                  </a:cubicBezTo>
                  <a:lnTo>
                    <a:pt x="1198410" y="574979"/>
                  </a:lnTo>
                  <a:cubicBezTo>
                    <a:pt x="1200467" y="588378"/>
                    <a:pt x="1203210" y="601700"/>
                    <a:pt x="1204442" y="615162"/>
                  </a:cubicBezTo>
                  <a:cubicBezTo>
                    <a:pt x="1207820" y="652018"/>
                    <a:pt x="1209001" y="689127"/>
                    <a:pt x="1213916" y="725754"/>
                  </a:cubicBezTo>
                  <a:cubicBezTo>
                    <a:pt x="1220990" y="778395"/>
                    <a:pt x="1260221" y="812736"/>
                    <a:pt x="1313713" y="810374"/>
                  </a:cubicBezTo>
                  <a:cubicBezTo>
                    <a:pt x="1345234" y="808977"/>
                    <a:pt x="1376413" y="799769"/>
                    <a:pt x="1407744" y="794080"/>
                  </a:cubicBezTo>
                  <a:cubicBezTo>
                    <a:pt x="1392618" y="804062"/>
                    <a:pt x="1376146" y="814959"/>
                    <a:pt x="1358315" y="818057"/>
                  </a:cubicBezTo>
                  <a:cubicBezTo>
                    <a:pt x="1318056" y="825030"/>
                    <a:pt x="1302473" y="850061"/>
                    <a:pt x="1299273" y="887107"/>
                  </a:cubicBezTo>
                  <a:cubicBezTo>
                    <a:pt x="1298841" y="892124"/>
                    <a:pt x="1298524" y="897140"/>
                    <a:pt x="1297965" y="904760"/>
                  </a:cubicBezTo>
                  <a:cubicBezTo>
                    <a:pt x="1267180" y="907364"/>
                    <a:pt x="1237094" y="910386"/>
                    <a:pt x="1206944" y="912317"/>
                  </a:cubicBezTo>
                  <a:cubicBezTo>
                    <a:pt x="1167218" y="914857"/>
                    <a:pt x="1167091" y="914527"/>
                    <a:pt x="1152601" y="876693"/>
                  </a:cubicBezTo>
                  <a:cubicBezTo>
                    <a:pt x="1137665" y="837679"/>
                    <a:pt x="1119822" y="800811"/>
                    <a:pt x="1088694" y="771207"/>
                  </a:cubicBezTo>
                  <a:cubicBezTo>
                    <a:pt x="1072743" y="756056"/>
                    <a:pt x="1058087" y="738708"/>
                    <a:pt x="1046391" y="720140"/>
                  </a:cubicBezTo>
                  <a:cubicBezTo>
                    <a:pt x="1028242" y="691337"/>
                    <a:pt x="1018933" y="659345"/>
                    <a:pt x="1022477" y="621245"/>
                  </a:cubicBezTo>
                  <a:cubicBezTo>
                    <a:pt x="1067587" y="700049"/>
                    <a:pt x="1086421" y="718502"/>
                    <a:pt x="1110449" y="707999"/>
                  </a:cubicBezTo>
                  <a:cubicBezTo>
                    <a:pt x="1066241" y="680961"/>
                    <a:pt x="1047940" y="636612"/>
                    <a:pt x="1030795" y="591413"/>
                  </a:cubicBezTo>
                  <a:cubicBezTo>
                    <a:pt x="1028001" y="584085"/>
                    <a:pt x="1023734" y="577316"/>
                    <a:pt x="1020152" y="570280"/>
                  </a:cubicBezTo>
                  <a:cubicBezTo>
                    <a:pt x="1018120" y="570788"/>
                    <a:pt x="1016101" y="571309"/>
                    <a:pt x="1014069" y="571817"/>
                  </a:cubicBezTo>
                  <a:cubicBezTo>
                    <a:pt x="1011110" y="590499"/>
                    <a:pt x="1008252" y="609206"/>
                    <a:pt x="1005205" y="627875"/>
                  </a:cubicBezTo>
                  <a:cubicBezTo>
                    <a:pt x="993495" y="699604"/>
                    <a:pt x="1041742" y="751027"/>
                    <a:pt x="1068400" y="809231"/>
                  </a:cubicBezTo>
                  <a:cubicBezTo>
                    <a:pt x="1085748" y="847115"/>
                    <a:pt x="1111072" y="881341"/>
                    <a:pt x="1134376" y="919772"/>
                  </a:cubicBezTo>
                  <a:cubicBezTo>
                    <a:pt x="1110348" y="922947"/>
                    <a:pt x="1090510" y="924610"/>
                    <a:pt x="1071054" y="928319"/>
                  </a:cubicBezTo>
                  <a:cubicBezTo>
                    <a:pt x="1018743" y="938276"/>
                    <a:pt x="966597" y="949109"/>
                    <a:pt x="914374" y="959573"/>
                  </a:cubicBezTo>
                  <a:cubicBezTo>
                    <a:pt x="880605" y="966330"/>
                    <a:pt x="870699" y="977506"/>
                    <a:pt x="868197" y="1012825"/>
                  </a:cubicBezTo>
                  <a:cubicBezTo>
                    <a:pt x="867613" y="1020902"/>
                    <a:pt x="868476" y="1029106"/>
                    <a:pt x="868819" y="1037234"/>
                  </a:cubicBezTo>
                  <a:cubicBezTo>
                    <a:pt x="870813" y="1083094"/>
                    <a:pt x="873937" y="1128941"/>
                    <a:pt x="874623" y="1174813"/>
                  </a:cubicBezTo>
                  <a:cubicBezTo>
                    <a:pt x="875563" y="1237792"/>
                    <a:pt x="874699" y="1300797"/>
                    <a:pt x="874509" y="1363802"/>
                  </a:cubicBezTo>
                  <a:cubicBezTo>
                    <a:pt x="874496" y="1370291"/>
                    <a:pt x="873886" y="1376794"/>
                    <a:pt x="873404" y="1386331"/>
                  </a:cubicBezTo>
                  <a:cubicBezTo>
                    <a:pt x="812266" y="1386331"/>
                    <a:pt x="752411" y="1387678"/>
                    <a:pt x="692645" y="1385811"/>
                  </a:cubicBezTo>
                  <a:cubicBezTo>
                    <a:pt x="658888" y="1384744"/>
                    <a:pt x="626173" y="1377530"/>
                    <a:pt x="615060" y="1337195"/>
                  </a:cubicBezTo>
                  <a:cubicBezTo>
                    <a:pt x="613994" y="1333334"/>
                    <a:pt x="604558" y="1331785"/>
                    <a:pt x="599008" y="1329169"/>
                  </a:cubicBezTo>
                  <a:cubicBezTo>
                    <a:pt x="596798" y="1334884"/>
                    <a:pt x="592505" y="1340739"/>
                    <a:pt x="592874" y="1346276"/>
                  </a:cubicBezTo>
                  <a:cubicBezTo>
                    <a:pt x="593458" y="1354950"/>
                    <a:pt x="597852" y="1363294"/>
                    <a:pt x="599325" y="1372006"/>
                  </a:cubicBezTo>
                  <a:cubicBezTo>
                    <a:pt x="600189" y="1377060"/>
                    <a:pt x="600151" y="1383512"/>
                    <a:pt x="597700" y="1387703"/>
                  </a:cubicBezTo>
                  <a:cubicBezTo>
                    <a:pt x="565556" y="1442643"/>
                    <a:pt x="532510" y="1497076"/>
                    <a:pt x="500849" y="1552282"/>
                  </a:cubicBezTo>
                  <a:cubicBezTo>
                    <a:pt x="496493" y="1559890"/>
                    <a:pt x="498398" y="1571066"/>
                    <a:pt x="497395" y="1580578"/>
                  </a:cubicBezTo>
                  <a:cubicBezTo>
                    <a:pt x="507619" y="1579791"/>
                    <a:pt x="520001" y="1582445"/>
                    <a:pt x="527659" y="1577619"/>
                  </a:cubicBezTo>
                  <a:cubicBezTo>
                    <a:pt x="559003" y="1557883"/>
                    <a:pt x="588835" y="1535785"/>
                    <a:pt x="619353" y="1514754"/>
                  </a:cubicBezTo>
                  <a:cubicBezTo>
                    <a:pt x="624420" y="1511274"/>
                    <a:pt x="630135" y="1508721"/>
                    <a:pt x="635355" y="1505839"/>
                  </a:cubicBezTo>
                  <a:cubicBezTo>
                    <a:pt x="641502" y="1532775"/>
                    <a:pt x="645388" y="1557642"/>
                    <a:pt x="653211" y="1581188"/>
                  </a:cubicBezTo>
                  <a:cubicBezTo>
                    <a:pt x="658279" y="1596428"/>
                    <a:pt x="672274" y="1605292"/>
                    <a:pt x="689013" y="1597621"/>
                  </a:cubicBezTo>
                  <a:cubicBezTo>
                    <a:pt x="706399" y="1589659"/>
                    <a:pt x="705662" y="1573784"/>
                    <a:pt x="698487" y="1559560"/>
                  </a:cubicBezTo>
                  <a:cubicBezTo>
                    <a:pt x="688162" y="1539125"/>
                    <a:pt x="676249" y="1519427"/>
                    <a:pt x="663930" y="1500111"/>
                  </a:cubicBezTo>
                  <a:cubicBezTo>
                    <a:pt x="658253" y="1491221"/>
                    <a:pt x="651814" y="1486039"/>
                    <a:pt x="638365" y="1493431"/>
                  </a:cubicBezTo>
                  <a:cubicBezTo>
                    <a:pt x="609079" y="1509522"/>
                    <a:pt x="577977" y="1522285"/>
                    <a:pt x="547623" y="1536420"/>
                  </a:cubicBezTo>
                  <a:cubicBezTo>
                    <a:pt x="546481" y="1535264"/>
                    <a:pt x="545338" y="1534121"/>
                    <a:pt x="544182" y="1532966"/>
                  </a:cubicBezTo>
                  <a:cubicBezTo>
                    <a:pt x="569836" y="1492148"/>
                    <a:pt x="595477" y="1451343"/>
                    <a:pt x="621969" y="1409166"/>
                  </a:cubicBezTo>
                  <a:cubicBezTo>
                    <a:pt x="704240" y="1427619"/>
                    <a:pt x="788428" y="1420355"/>
                    <a:pt x="876376" y="1414310"/>
                  </a:cubicBezTo>
                  <a:cubicBezTo>
                    <a:pt x="884783" y="1664131"/>
                    <a:pt x="893127" y="1912391"/>
                    <a:pt x="901573" y="2163343"/>
                  </a:cubicBezTo>
                  <a:cubicBezTo>
                    <a:pt x="852627" y="2179561"/>
                    <a:pt x="800049" y="2197125"/>
                    <a:pt x="747369" y="2214359"/>
                  </a:cubicBezTo>
                  <a:cubicBezTo>
                    <a:pt x="731824" y="2219439"/>
                    <a:pt x="718451" y="2217610"/>
                    <a:pt x="704011" y="2206840"/>
                  </a:cubicBezTo>
                  <a:cubicBezTo>
                    <a:pt x="674966" y="2185187"/>
                    <a:pt x="643394" y="2166975"/>
                    <a:pt x="613549" y="2146338"/>
                  </a:cubicBezTo>
                  <a:cubicBezTo>
                    <a:pt x="584466" y="2126234"/>
                    <a:pt x="552957" y="2108136"/>
                    <a:pt x="528383" y="2083333"/>
                  </a:cubicBezTo>
                  <a:cubicBezTo>
                    <a:pt x="485178" y="2039708"/>
                    <a:pt x="446874" y="1991245"/>
                    <a:pt x="405599" y="1945665"/>
                  </a:cubicBezTo>
                  <a:cubicBezTo>
                    <a:pt x="391693" y="1930311"/>
                    <a:pt x="374942" y="1917509"/>
                    <a:pt x="359498" y="1903539"/>
                  </a:cubicBezTo>
                  <a:cubicBezTo>
                    <a:pt x="357339" y="1905215"/>
                    <a:pt x="355168" y="1906892"/>
                    <a:pt x="353009" y="1908568"/>
                  </a:cubicBezTo>
                  <a:cubicBezTo>
                    <a:pt x="350354" y="1927555"/>
                    <a:pt x="362254" y="1942312"/>
                    <a:pt x="373303" y="1955520"/>
                  </a:cubicBezTo>
                  <a:cubicBezTo>
                    <a:pt x="408952" y="1998167"/>
                    <a:pt x="444093" y="2041537"/>
                    <a:pt x="483146" y="2080958"/>
                  </a:cubicBezTo>
                  <a:cubicBezTo>
                    <a:pt x="511556" y="2109635"/>
                    <a:pt x="543966" y="2135403"/>
                    <a:pt x="578002" y="2157158"/>
                  </a:cubicBezTo>
                  <a:cubicBezTo>
                    <a:pt x="616559" y="2181809"/>
                    <a:pt x="659180" y="2200008"/>
                    <a:pt x="699490" y="2222017"/>
                  </a:cubicBezTo>
                  <a:cubicBezTo>
                    <a:pt x="720267" y="2233345"/>
                    <a:pt x="741603" y="2236381"/>
                    <a:pt x="763854" y="2230412"/>
                  </a:cubicBezTo>
                  <a:cubicBezTo>
                    <a:pt x="792441" y="2222754"/>
                    <a:pt x="820762" y="2214054"/>
                    <a:pt x="848994" y="2205139"/>
                  </a:cubicBezTo>
                  <a:cubicBezTo>
                    <a:pt x="952804" y="2172335"/>
                    <a:pt x="1056157" y="2138032"/>
                    <a:pt x="1160462" y="2106866"/>
                  </a:cubicBezTo>
                  <a:cubicBezTo>
                    <a:pt x="1201331" y="2094661"/>
                    <a:pt x="1244219" y="2089213"/>
                    <a:pt x="1286205" y="2080780"/>
                  </a:cubicBezTo>
                  <a:cubicBezTo>
                    <a:pt x="1298536" y="2078304"/>
                    <a:pt x="1310944" y="2076170"/>
                    <a:pt x="1328394" y="2072932"/>
                  </a:cubicBezTo>
                  <a:cubicBezTo>
                    <a:pt x="1308201" y="2057323"/>
                    <a:pt x="1315732" y="2002599"/>
                    <a:pt x="1338198" y="1969973"/>
                  </a:cubicBezTo>
                  <a:cubicBezTo>
                    <a:pt x="1344777" y="1982457"/>
                    <a:pt x="1351800" y="1992299"/>
                    <a:pt x="1355331" y="2003272"/>
                  </a:cubicBezTo>
                  <a:cubicBezTo>
                    <a:pt x="1361503" y="2022398"/>
                    <a:pt x="1367726" y="2039886"/>
                    <a:pt x="1391297" y="2043430"/>
                  </a:cubicBezTo>
                  <a:cubicBezTo>
                    <a:pt x="1395094" y="2044001"/>
                    <a:pt x="1400682" y="2049741"/>
                    <a:pt x="1401013" y="2053488"/>
                  </a:cubicBezTo>
                  <a:cubicBezTo>
                    <a:pt x="1402816" y="2073782"/>
                    <a:pt x="1418145" y="2075916"/>
                    <a:pt x="1432839" y="2077910"/>
                  </a:cubicBezTo>
                  <a:cubicBezTo>
                    <a:pt x="1451190" y="2080399"/>
                    <a:pt x="1469732" y="2081402"/>
                    <a:pt x="1488198" y="2082952"/>
                  </a:cubicBezTo>
                  <a:cubicBezTo>
                    <a:pt x="1513916" y="2085111"/>
                    <a:pt x="1539633" y="2087156"/>
                    <a:pt x="1565363" y="2089264"/>
                  </a:cubicBezTo>
                  <a:cubicBezTo>
                    <a:pt x="1562823" y="2094331"/>
                    <a:pt x="1560347" y="2095931"/>
                    <a:pt x="1557769" y="2096109"/>
                  </a:cubicBezTo>
                  <a:cubicBezTo>
                    <a:pt x="1516367" y="2098903"/>
                    <a:pt x="1474749" y="2099830"/>
                    <a:pt x="1433626" y="2104859"/>
                  </a:cubicBezTo>
                  <a:cubicBezTo>
                    <a:pt x="1410792" y="2107653"/>
                    <a:pt x="1387538" y="2114613"/>
                    <a:pt x="1366786" y="2124544"/>
                  </a:cubicBezTo>
                  <a:cubicBezTo>
                    <a:pt x="1347876" y="2133600"/>
                    <a:pt x="1333550" y="2152142"/>
                    <a:pt x="1314703" y="2161451"/>
                  </a:cubicBezTo>
                  <a:cubicBezTo>
                    <a:pt x="1092835" y="2271014"/>
                    <a:pt x="887996" y="2409215"/>
                    <a:pt x="677583" y="2538031"/>
                  </a:cubicBezTo>
                  <a:cubicBezTo>
                    <a:pt x="666648" y="2544724"/>
                    <a:pt x="656742" y="2553068"/>
                    <a:pt x="646366" y="2560650"/>
                  </a:cubicBezTo>
                  <a:cubicBezTo>
                    <a:pt x="647750" y="2562796"/>
                    <a:pt x="649135" y="2564955"/>
                    <a:pt x="650506" y="2567101"/>
                  </a:cubicBezTo>
                  <a:cubicBezTo>
                    <a:pt x="825360" y="2498051"/>
                    <a:pt x="972057" y="2376982"/>
                    <a:pt x="1141679" y="2294623"/>
                  </a:cubicBezTo>
                  <a:cubicBezTo>
                    <a:pt x="1144739" y="2358986"/>
                    <a:pt x="1147965" y="2421089"/>
                    <a:pt x="1150569" y="2483218"/>
                  </a:cubicBezTo>
                  <a:cubicBezTo>
                    <a:pt x="1152283" y="2524175"/>
                    <a:pt x="1185849" y="2563494"/>
                    <a:pt x="1233347" y="2573781"/>
                  </a:cubicBezTo>
                  <a:cubicBezTo>
                    <a:pt x="1222743" y="2560523"/>
                    <a:pt x="1214170" y="2550883"/>
                    <a:pt x="1206906" y="2540342"/>
                  </a:cubicBezTo>
                  <a:cubicBezTo>
                    <a:pt x="1202105" y="2533370"/>
                    <a:pt x="1196632" y="2525344"/>
                    <a:pt x="1195831" y="2517355"/>
                  </a:cubicBezTo>
                  <a:cubicBezTo>
                    <a:pt x="1187907" y="2437333"/>
                    <a:pt x="1180896" y="2357221"/>
                    <a:pt x="1173416" y="2274823"/>
                  </a:cubicBezTo>
                  <a:cubicBezTo>
                    <a:pt x="1196987" y="2263025"/>
                    <a:pt x="1224673" y="2251748"/>
                    <a:pt x="1249616" y="2236101"/>
                  </a:cubicBezTo>
                  <a:cubicBezTo>
                    <a:pt x="1290281" y="2210600"/>
                    <a:pt x="1330629" y="2184095"/>
                    <a:pt x="1367993" y="2154123"/>
                  </a:cubicBezTo>
                  <a:cubicBezTo>
                    <a:pt x="1381671" y="2143150"/>
                    <a:pt x="1392618" y="2135505"/>
                    <a:pt x="1410042" y="2135860"/>
                  </a:cubicBezTo>
                  <a:cubicBezTo>
                    <a:pt x="1448574" y="2136635"/>
                    <a:pt x="1487157" y="2137346"/>
                    <a:pt x="1525651" y="2136051"/>
                  </a:cubicBezTo>
                  <a:cubicBezTo>
                    <a:pt x="1549476" y="2135251"/>
                    <a:pt x="1570062" y="2125675"/>
                    <a:pt x="1583258" y="2103729"/>
                  </a:cubicBezTo>
                  <a:cubicBezTo>
                    <a:pt x="1585722" y="2099640"/>
                    <a:pt x="1592237" y="2095055"/>
                    <a:pt x="1596478" y="2095411"/>
                  </a:cubicBezTo>
                  <a:cubicBezTo>
                    <a:pt x="1625739" y="2097862"/>
                    <a:pt x="1654898" y="2101557"/>
                    <a:pt x="1679702" y="2104351"/>
                  </a:cubicBezTo>
                  <a:cubicBezTo>
                    <a:pt x="1724723" y="2262339"/>
                    <a:pt x="1772780" y="2415781"/>
                    <a:pt x="1752206" y="2580500"/>
                  </a:cubicBezTo>
                  <a:cubicBezTo>
                    <a:pt x="1761451" y="2571788"/>
                    <a:pt x="1767598" y="2562910"/>
                    <a:pt x="1770151" y="2553106"/>
                  </a:cubicBezTo>
                  <a:cubicBezTo>
                    <a:pt x="1810029" y="2399741"/>
                    <a:pt x="1801507" y="2251100"/>
                    <a:pt x="1718906" y="2105190"/>
                  </a:cubicBezTo>
                  <a:cubicBezTo>
                    <a:pt x="1749488" y="2105190"/>
                    <a:pt x="1773834" y="2107145"/>
                    <a:pt x="1797735" y="2104720"/>
                  </a:cubicBezTo>
                  <a:cubicBezTo>
                    <a:pt x="1832216" y="2101227"/>
                    <a:pt x="1870735" y="2119426"/>
                    <a:pt x="1900415" y="2087283"/>
                  </a:cubicBezTo>
                  <a:cubicBezTo>
                    <a:pt x="1901164" y="2086482"/>
                    <a:pt x="1903272" y="2086775"/>
                    <a:pt x="1904746" y="2086813"/>
                  </a:cubicBezTo>
                  <a:cubicBezTo>
                    <a:pt x="1955558" y="2087778"/>
                    <a:pt x="2006358" y="2088781"/>
                    <a:pt x="2054440" y="2089734"/>
                  </a:cubicBezTo>
                  <a:cubicBezTo>
                    <a:pt x="2058606" y="2111705"/>
                    <a:pt x="2061044" y="2128431"/>
                    <a:pt x="2065032" y="2144776"/>
                  </a:cubicBezTo>
                  <a:cubicBezTo>
                    <a:pt x="2073808" y="2180717"/>
                    <a:pt x="2082520" y="2216708"/>
                    <a:pt x="2092794" y="2252230"/>
                  </a:cubicBezTo>
                  <a:cubicBezTo>
                    <a:pt x="2109381" y="2309507"/>
                    <a:pt x="2099627" y="2360294"/>
                    <a:pt x="2070227" y="2413063"/>
                  </a:cubicBezTo>
                  <a:cubicBezTo>
                    <a:pt x="2036914" y="2472829"/>
                    <a:pt x="2013750" y="2538260"/>
                    <a:pt x="1986534" y="2601379"/>
                  </a:cubicBezTo>
                  <a:cubicBezTo>
                    <a:pt x="1983054" y="2609430"/>
                    <a:pt x="1980323" y="2618397"/>
                    <a:pt x="1979993" y="2627033"/>
                  </a:cubicBezTo>
                  <a:cubicBezTo>
                    <a:pt x="1979739" y="2633421"/>
                    <a:pt x="1983473" y="2645143"/>
                    <a:pt x="1986318" y="2645422"/>
                  </a:cubicBezTo>
                  <a:cubicBezTo>
                    <a:pt x="1993239" y="2646095"/>
                    <a:pt x="2002663" y="2643441"/>
                    <a:pt x="2007463" y="2638577"/>
                  </a:cubicBezTo>
                  <a:cubicBezTo>
                    <a:pt x="2014512" y="2631427"/>
                    <a:pt x="2019122" y="2621508"/>
                    <a:pt x="2023554" y="2612186"/>
                  </a:cubicBezTo>
                  <a:cubicBezTo>
                    <a:pt x="2063648" y="2527922"/>
                    <a:pt x="2103831" y="2443683"/>
                    <a:pt x="2143010" y="2358986"/>
                  </a:cubicBezTo>
                  <a:cubicBezTo>
                    <a:pt x="2148052" y="2348077"/>
                    <a:pt x="2149652" y="2334564"/>
                    <a:pt x="2149297" y="2322372"/>
                  </a:cubicBezTo>
                  <a:cubicBezTo>
                    <a:pt x="2147366" y="2254986"/>
                    <a:pt x="2131720" y="2190496"/>
                    <a:pt x="2105418" y="2128532"/>
                  </a:cubicBezTo>
                  <a:cubicBezTo>
                    <a:pt x="2100592" y="2117128"/>
                    <a:pt x="2095423" y="2105863"/>
                    <a:pt x="2090889" y="2095652"/>
                  </a:cubicBezTo>
                  <a:cubicBezTo>
                    <a:pt x="2117775" y="2088388"/>
                    <a:pt x="2142909" y="2081580"/>
                    <a:pt x="2170772" y="2074049"/>
                  </a:cubicBezTo>
                  <a:cubicBezTo>
                    <a:pt x="2171369" y="2074837"/>
                    <a:pt x="2175306" y="2079167"/>
                    <a:pt x="2178342" y="2084057"/>
                  </a:cubicBezTo>
                  <a:cubicBezTo>
                    <a:pt x="2262200" y="2219642"/>
                    <a:pt x="2379357" y="2314829"/>
                    <a:pt x="2529865" y="2366606"/>
                  </a:cubicBezTo>
                  <a:cubicBezTo>
                    <a:pt x="2600109" y="2390775"/>
                    <a:pt x="2641003" y="2383980"/>
                    <a:pt x="2679026" y="2325001"/>
                  </a:cubicBezTo>
                  <a:cubicBezTo>
                    <a:pt x="2693873" y="2301963"/>
                    <a:pt x="2707944" y="2278392"/>
                    <a:pt x="2723514" y="2255850"/>
                  </a:cubicBezTo>
                  <a:cubicBezTo>
                    <a:pt x="2736570" y="2236939"/>
                    <a:pt x="2751277" y="2219172"/>
                    <a:pt x="2766453" y="2199322"/>
                  </a:cubicBezTo>
                  <a:cubicBezTo>
                    <a:pt x="2755341" y="2283612"/>
                    <a:pt x="2745181" y="2364231"/>
                    <a:pt x="2733789" y="2444661"/>
                  </a:cubicBezTo>
                  <a:cubicBezTo>
                    <a:pt x="2730614" y="2467076"/>
                    <a:pt x="2735605" y="2484907"/>
                    <a:pt x="2750604" y="2501811"/>
                  </a:cubicBezTo>
                  <a:cubicBezTo>
                    <a:pt x="2758071" y="2510231"/>
                    <a:pt x="2762732" y="2521851"/>
                    <a:pt x="2766415" y="2532773"/>
                  </a:cubicBezTo>
                  <a:cubicBezTo>
                    <a:pt x="2774670" y="2557259"/>
                    <a:pt x="2779026" y="2583319"/>
                    <a:pt x="2789415" y="2606776"/>
                  </a:cubicBezTo>
                  <a:cubicBezTo>
                    <a:pt x="2819323" y="2674239"/>
                    <a:pt x="2861830" y="2732405"/>
                    <a:pt x="2924098" y="2774175"/>
                  </a:cubicBezTo>
                  <a:cubicBezTo>
                    <a:pt x="2931223" y="2778950"/>
                    <a:pt x="2939554" y="2781947"/>
                    <a:pt x="2952178" y="2788157"/>
                  </a:cubicBezTo>
                  <a:cubicBezTo>
                    <a:pt x="2933255" y="2765539"/>
                    <a:pt x="2915348" y="2749804"/>
                    <a:pt x="2904540" y="2730169"/>
                  </a:cubicBezTo>
                  <a:cubicBezTo>
                    <a:pt x="2869539" y="2666631"/>
                    <a:pt x="2837332" y="2601569"/>
                    <a:pt x="2803550" y="2537358"/>
                  </a:cubicBezTo>
                  <a:cubicBezTo>
                    <a:pt x="2798952" y="2528595"/>
                    <a:pt x="2793060" y="2519197"/>
                    <a:pt x="2785236" y="2513685"/>
                  </a:cubicBezTo>
                  <a:cubicBezTo>
                    <a:pt x="2762300" y="2497531"/>
                    <a:pt x="2754706" y="2476817"/>
                    <a:pt x="2760522" y="2449982"/>
                  </a:cubicBezTo>
                  <a:cubicBezTo>
                    <a:pt x="2771203" y="2400795"/>
                    <a:pt x="2782658" y="2351735"/>
                    <a:pt x="2791739" y="2302243"/>
                  </a:cubicBezTo>
                  <a:cubicBezTo>
                    <a:pt x="2800019" y="2257171"/>
                    <a:pt x="2808325" y="2211755"/>
                    <a:pt x="2810979" y="2166150"/>
                  </a:cubicBezTo>
                  <a:cubicBezTo>
                    <a:pt x="2812072" y="2147379"/>
                    <a:pt x="2816161" y="2133587"/>
                    <a:pt x="2825877" y="2118448"/>
                  </a:cubicBezTo>
                  <a:cubicBezTo>
                    <a:pt x="2873108" y="2044903"/>
                    <a:pt x="2922854" y="1972652"/>
                    <a:pt x="2964840" y="1896173"/>
                  </a:cubicBezTo>
                  <a:cubicBezTo>
                    <a:pt x="3018485" y="1798472"/>
                    <a:pt x="3061195" y="1696034"/>
                    <a:pt x="3065818" y="1581619"/>
                  </a:cubicBezTo>
                  <a:cubicBezTo>
                    <a:pt x="3067735" y="1534020"/>
                    <a:pt x="3031286" y="1457832"/>
                    <a:pt x="2962033" y="1451495"/>
                  </a:cubicBezTo>
                  <a:cubicBezTo>
                    <a:pt x="2944329" y="1449882"/>
                    <a:pt x="2926689" y="1447533"/>
                    <a:pt x="2908998" y="1445691"/>
                  </a:cubicBezTo>
                  <a:cubicBezTo>
                    <a:pt x="2858909" y="1440497"/>
                    <a:pt x="2808617" y="1436789"/>
                    <a:pt x="2758795" y="1429753"/>
                  </a:cubicBezTo>
                  <a:cubicBezTo>
                    <a:pt x="2725724" y="1425079"/>
                    <a:pt x="2720136" y="1416634"/>
                    <a:pt x="2714345" y="1383665"/>
                  </a:cubicBezTo>
                  <a:cubicBezTo>
                    <a:pt x="2709748" y="1357490"/>
                    <a:pt x="2705696" y="1331163"/>
                    <a:pt x="2699473" y="1305382"/>
                  </a:cubicBezTo>
                  <a:cubicBezTo>
                    <a:pt x="2697810" y="1298511"/>
                    <a:pt x="2689059" y="1293368"/>
                    <a:pt x="2683560" y="1287437"/>
                  </a:cubicBezTo>
                  <a:cubicBezTo>
                    <a:pt x="2678417" y="1293964"/>
                    <a:pt x="2669133" y="1300340"/>
                    <a:pt x="2668879" y="1307045"/>
                  </a:cubicBezTo>
                  <a:cubicBezTo>
                    <a:pt x="2667939" y="1333334"/>
                    <a:pt x="2666974" y="1360208"/>
                    <a:pt x="2671267" y="1385989"/>
                  </a:cubicBezTo>
                  <a:cubicBezTo>
                    <a:pt x="2681236" y="1445983"/>
                    <a:pt x="2700680" y="1465072"/>
                    <a:pt x="2760726" y="1472793"/>
                  </a:cubicBezTo>
                  <a:cubicBezTo>
                    <a:pt x="2822409" y="1480718"/>
                    <a:pt x="2884474" y="1486027"/>
                    <a:pt x="2946476" y="1491170"/>
                  </a:cubicBezTo>
                  <a:cubicBezTo>
                    <a:pt x="2991573" y="1494917"/>
                    <a:pt x="3036417" y="1536788"/>
                    <a:pt x="3032442" y="1575803"/>
                  </a:cubicBezTo>
                  <a:cubicBezTo>
                    <a:pt x="3029216" y="1607400"/>
                    <a:pt x="3025267" y="1639290"/>
                    <a:pt x="3017507" y="1669999"/>
                  </a:cubicBezTo>
                  <a:cubicBezTo>
                    <a:pt x="2995726" y="1756181"/>
                    <a:pt x="2958287" y="1836356"/>
                    <a:pt x="2910382" y="1910575"/>
                  </a:cubicBezTo>
                  <a:cubicBezTo>
                    <a:pt x="2822803" y="2046236"/>
                    <a:pt x="2732087" y="2179891"/>
                    <a:pt x="2642120" y="2314003"/>
                  </a:cubicBezTo>
                  <a:cubicBezTo>
                    <a:pt x="2621419" y="2344864"/>
                    <a:pt x="2602014" y="2351925"/>
                    <a:pt x="2567546" y="2339149"/>
                  </a:cubicBezTo>
                  <a:cubicBezTo>
                    <a:pt x="2466860" y="2301824"/>
                    <a:pt x="2377465" y="2246502"/>
                    <a:pt x="2302802" y="2168486"/>
                  </a:cubicBezTo>
                  <a:cubicBezTo>
                    <a:pt x="2263927" y="2127872"/>
                    <a:pt x="2224417" y="2087880"/>
                    <a:pt x="2185403" y="2047405"/>
                  </a:cubicBezTo>
                  <a:cubicBezTo>
                    <a:pt x="2180361" y="2042172"/>
                    <a:pt x="2171890" y="2034679"/>
                    <a:pt x="2172957" y="2030094"/>
                  </a:cubicBezTo>
                  <a:cubicBezTo>
                    <a:pt x="2177402" y="2011108"/>
                    <a:pt x="2165553" y="1998332"/>
                    <a:pt x="2156548" y="1986432"/>
                  </a:cubicBezTo>
                  <a:cubicBezTo>
                    <a:pt x="2116658" y="1933702"/>
                    <a:pt x="2088896" y="1871611"/>
                    <a:pt x="2031619" y="1832127"/>
                  </a:cubicBezTo>
                  <a:cubicBezTo>
                    <a:pt x="1987080" y="1801418"/>
                    <a:pt x="1948865" y="1764030"/>
                    <a:pt x="1944941" y="1704606"/>
                  </a:cubicBezTo>
                  <a:cubicBezTo>
                    <a:pt x="1944916" y="1704390"/>
                    <a:pt x="1943773" y="1704238"/>
                    <a:pt x="1942223" y="1703806"/>
                  </a:cubicBezTo>
                  <a:cubicBezTo>
                    <a:pt x="1935759" y="1747100"/>
                    <a:pt x="1945144" y="1785937"/>
                    <a:pt x="1979676" y="1813572"/>
                  </a:cubicBezTo>
                  <a:cubicBezTo>
                    <a:pt x="2020265" y="1846059"/>
                    <a:pt x="2046757" y="1888959"/>
                    <a:pt x="2075014" y="1930819"/>
                  </a:cubicBezTo>
                  <a:cubicBezTo>
                    <a:pt x="2098471" y="1965566"/>
                    <a:pt x="2121077" y="2000872"/>
                    <a:pt x="2148116" y="2042109"/>
                  </a:cubicBezTo>
                  <a:cubicBezTo>
                    <a:pt x="2108454" y="2046820"/>
                    <a:pt x="2073643" y="2052408"/>
                    <a:pt x="2038616" y="2054720"/>
                  </a:cubicBezTo>
                  <a:cubicBezTo>
                    <a:pt x="2000923" y="2057196"/>
                    <a:pt x="1963000" y="2055964"/>
                    <a:pt x="1925218" y="2057463"/>
                  </a:cubicBezTo>
                  <a:cubicBezTo>
                    <a:pt x="1839455" y="2060879"/>
                    <a:pt x="1753565" y="2063165"/>
                    <a:pt x="1668018" y="2069731"/>
                  </a:cubicBezTo>
                  <a:cubicBezTo>
                    <a:pt x="1635048" y="2072259"/>
                    <a:pt x="1621129" y="2052307"/>
                    <a:pt x="1609559" y="2039391"/>
                  </a:cubicBezTo>
                  <a:lnTo>
                    <a:pt x="1402981" y="2039391"/>
                  </a:lnTo>
                  <a:cubicBezTo>
                    <a:pt x="1401851" y="2034921"/>
                    <a:pt x="1400746" y="2024329"/>
                    <a:pt x="1396466" y="2015223"/>
                  </a:cubicBezTo>
                  <a:cubicBezTo>
                    <a:pt x="1387754" y="1996719"/>
                    <a:pt x="1380083" y="1976602"/>
                    <a:pt x="1366951" y="1961553"/>
                  </a:cubicBezTo>
                  <a:cubicBezTo>
                    <a:pt x="1347749" y="1939556"/>
                    <a:pt x="1324013" y="1945690"/>
                    <a:pt x="1314577" y="1973440"/>
                  </a:cubicBezTo>
                  <a:cubicBezTo>
                    <a:pt x="1306741" y="1996465"/>
                    <a:pt x="1297863" y="2020176"/>
                    <a:pt x="1296301" y="2044026"/>
                  </a:cubicBezTo>
                  <a:cubicBezTo>
                    <a:pt x="1294739" y="2067953"/>
                    <a:pt x="1282509" y="2070150"/>
                    <a:pt x="1264881" y="2069820"/>
                  </a:cubicBezTo>
                  <a:cubicBezTo>
                    <a:pt x="1218323" y="2068969"/>
                    <a:pt x="1173860" y="2078799"/>
                    <a:pt x="1129855" y="2093442"/>
                  </a:cubicBezTo>
                  <a:cubicBezTo>
                    <a:pt x="1090625" y="2106498"/>
                    <a:pt x="1050505" y="2116835"/>
                    <a:pt x="1010780" y="2128380"/>
                  </a:cubicBezTo>
                  <a:cubicBezTo>
                    <a:pt x="1011161" y="2126297"/>
                    <a:pt x="1011542" y="2124214"/>
                    <a:pt x="1011923" y="2122131"/>
                  </a:cubicBezTo>
                  <a:cubicBezTo>
                    <a:pt x="1003935" y="2118690"/>
                    <a:pt x="995781" y="2111997"/>
                    <a:pt x="987983" y="2112378"/>
                  </a:cubicBezTo>
                  <a:cubicBezTo>
                    <a:pt x="949528" y="2114270"/>
                    <a:pt x="939215" y="2105710"/>
                    <a:pt x="938542" y="2066848"/>
                  </a:cubicBezTo>
                  <a:cubicBezTo>
                    <a:pt x="936917" y="1973516"/>
                    <a:pt x="936586" y="1880133"/>
                    <a:pt x="933780" y="1786839"/>
                  </a:cubicBezTo>
                  <a:cubicBezTo>
                    <a:pt x="928420" y="1608353"/>
                    <a:pt x="921727" y="1429893"/>
                    <a:pt x="915530" y="1251432"/>
                  </a:cubicBezTo>
                  <a:cubicBezTo>
                    <a:pt x="912698" y="1170051"/>
                    <a:pt x="910335" y="1088631"/>
                    <a:pt x="906411" y="1007300"/>
                  </a:cubicBezTo>
                  <a:cubicBezTo>
                    <a:pt x="905370" y="985824"/>
                    <a:pt x="915403" y="980363"/>
                    <a:pt x="933437" y="979195"/>
                  </a:cubicBezTo>
                  <a:cubicBezTo>
                    <a:pt x="960780" y="977430"/>
                    <a:pt x="988136" y="975499"/>
                    <a:pt x="1015390" y="972642"/>
                  </a:cubicBezTo>
                  <a:cubicBezTo>
                    <a:pt x="1103033" y="963460"/>
                    <a:pt x="1190421" y="949464"/>
                    <a:pt x="1278293" y="945337"/>
                  </a:cubicBezTo>
                  <a:cubicBezTo>
                    <a:pt x="1421790" y="938568"/>
                    <a:pt x="1565579" y="938110"/>
                    <a:pt x="1713166" y="934910"/>
                  </a:cubicBezTo>
                  <a:lnTo>
                    <a:pt x="1713166" y="1025436"/>
                  </a:lnTo>
                  <a:cubicBezTo>
                    <a:pt x="1715109" y="1025613"/>
                    <a:pt x="1717039" y="1025778"/>
                    <a:pt x="1718983" y="1025956"/>
                  </a:cubicBezTo>
                  <a:cubicBezTo>
                    <a:pt x="1723491" y="1014399"/>
                    <a:pt x="1726946" y="1002284"/>
                    <a:pt x="1732711" y="991387"/>
                  </a:cubicBezTo>
                  <a:cubicBezTo>
                    <a:pt x="1745488" y="967231"/>
                    <a:pt x="1727974" y="931532"/>
                    <a:pt x="1761744" y="915517"/>
                  </a:cubicBezTo>
                  <a:cubicBezTo>
                    <a:pt x="1762099" y="915352"/>
                    <a:pt x="1762252" y="914006"/>
                    <a:pt x="1761998" y="913434"/>
                  </a:cubicBezTo>
                  <a:cubicBezTo>
                    <a:pt x="1754670" y="896848"/>
                    <a:pt x="1770443" y="894499"/>
                    <a:pt x="1778330" y="890600"/>
                  </a:cubicBezTo>
                  <a:cubicBezTo>
                    <a:pt x="1840369" y="859942"/>
                    <a:pt x="1904530" y="850303"/>
                    <a:pt x="1971154" y="875347"/>
                  </a:cubicBezTo>
                  <a:cubicBezTo>
                    <a:pt x="1983930" y="880148"/>
                    <a:pt x="1996465" y="885571"/>
                    <a:pt x="2014004" y="892695"/>
                  </a:cubicBezTo>
                  <a:cubicBezTo>
                    <a:pt x="2002548" y="895629"/>
                    <a:pt x="1996884" y="898296"/>
                    <a:pt x="1991207" y="898334"/>
                  </a:cubicBezTo>
                  <a:cubicBezTo>
                    <a:pt x="1956206" y="898537"/>
                    <a:pt x="1939556" y="919594"/>
                    <a:pt x="1930717" y="950086"/>
                  </a:cubicBezTo>
                  <a:cubicBezTo>
                    <a:pt x="1927618" y="960742"/>
                    <a:pt x="1925307" y="971816"/>
                    <a:pt x="1920748" y="981836"/>
                  </a:cubicBezTo>
                  <a:cubicBezTo>
                    <a:pt x="1905901" y="1014501"/>
                    <a:pt x="1890166" y="1046759"/>
                    <a:pt x="1872564" y="1083830"/>
                  </a:cubicBezTo>
                  <a:cubicBezTo>
                    <a:pt x="1840623" y="1048778"/>
                    <a:pt x="1808886" y="1047343"/>
                    <a:pt x="1775231" y="1074801"/>
                  </a:cubicBezTo>
                  <a:cubicBezTo>
                    <a:pt x="1762823" y="1084935"/>
                    <a:pt x="1751380" y="1081265"/>
                    <a:pt x="1741805" y="1067257"/>
                  </a:cubicBezTo>
                  <a:cubicBezTo>
                    <a:pt x="1735861" y="1058570"/>
                    <a:pt x="1726526" y="1051712"/>
                    <a:pt x="1717560" y="1045806"/>
                  </a:cubicBezTo>
                  <a:cubicBezTo>
                    <a:pt x="1714093" y="1043533"/>
                    <a:pt x="1707413" y="1046162"/>
                    <a:pt x="1702193" y="1046556"/>
                  </a:cubicBezTo>
                  <a:cubicBezTo>
                    <a:pt x="1702943" y="1051255"/>
                    <a:pt x="1702371" y="1056805"/>
                    <a:pt x="1704708" y="1060500"/>
                  </a:cubicBezTo>
                  <a:cubicBezTo>
                    <a:pt x="1711007" y="1070482"/>
                    <a:pt x="1718335" y="1079855"/>
                    <a:pt x="1725663" y="1089139"/>
                  </a:cubicBezTo>
                  <a:cubicBezTo>
                    <a:pt x="1741893" y="1109687"/>
                    <a:pt x="1756752" y="1113535"/>
                    <a:pt x="1780095" y="1101699"/>
                  </a:cubicBezTo>
                  <a:cubicBezTo>
                    <a:pt x="1795132" y="1094054"/>
                    <a:pt x="1809178" y="1084465"/>
                    <a:pt x="1823326" y="1075956"/>
                  </a:cubicBezTo>
                  <a:cubicBezTo>
                    <a:pt x="1864474" y="1112862"/>
                    <a:pt x="1885442" y="1103198"/>
                    <a:pt x="1903158" y="1061973"/>
                  </a:cubicBezTo>
                  <a:cubicBezTo>
                    <a:pt x="1918881" y="1025398"/>
                    <a:pt x="1934514" y="988771"/>
                    <a:pt x="1951456" y="952766"/>
                  </a:cubicBezTo>
                  <a:cubicBezTo>
                    <a:pt x="1954161" y="947026"/>
                    <a:pt x="1963039" y="942797"/>
                    <a:pt x="1969935" y="940689"/>
                  </a:cubicBezTo>
                  <a:cubicBezTo>
                    <a:pt x="1993607" y="933424"/>
                    <a:pt x="2020239" y="931862"/>
                    <a:pt x="2040966" y="919860"/>
                  </a:cubicBezTo>
                  <a:cubicBezTo>
                    <a:pt x="2070430" y="902804"/>
                    <a:pt x="2085581" y="905205"/>
                    <a:pt x="2095538" y="938580"/>
                  </a:cubicBezTo>
                  <a:cubicBezTo>
                    <a:pt x="2097227" y="944257"/>
                    <a:pt x="2099335" y="949947"/>
                    <a:pt x="2099932" y="955776"/>
                  </a:cubicBezTo>
                  <a:cubicBezTo>
                    <a:pt x="2111705" y="1070546"/>
                    <a:pt x="2125433" y="1185164"/>
                    <a:pt x="2134285" y="1300162"/>
                  </a:cubicBezTo>
                  <a:cubicBezTo>
                    <a:pt x="2142921" y="1412379"/>
                    <a:pt x="2146515" y="1524977"/>
                    <a:pt x="2152357" y="1637410"/>
                  </a:cubicBezTo>
                  <a:cubicBezTo>
                    <a:pt x="2153691" y="1663065"/>
                    <a:pt x="2155189" y="1688719"/>
                    <a:pt x="2156599" y="1714144"/>
                  </a:cubicBezTo>
                  <a:cubicBezTo>
                    <a:pt x="2131758" y="1718233"/>
                    <a:pt x="2127491" y="1724342"/>
                    <a:pt x="2128545" y="1748256"/>
                  </a:cubicBezTo>
                  <a:cubicBezTo>
                    <a:pt x="2129840" y="1777530"/>
                    <a:pt x="2132723" y="1807057"/>
                    <a:pt x="2130348" y="1836089"/>
                  </a:cubicBezTo>
                  <a:cubicBezTo>
                    <a:pt x="2127567" y="1870125"/>
                    <a:pt x="2139937" y="1896503"/>
                    <a:pt x="2165083" y="1915922"/>
                  </a:cubicBezTo>
                  <a:cubicBezTo>
                    <a:pt x="2196592" y="1940255"/>
                    <a:pt x="2228557" y="1965566"/>
                    <a:pt x="2264054" y="1982825"/>
                  </a:cubicBezTo>
                  <a:cubicBezTo>
                    <a:pt x="2321877" y="2010930"/>
                    <a:pt x="2382507" y="2033397"/>
                    <a:pt x="2442362" y="2057184"/>
                  </a:cubicBezTo>
                  <a:cubicBezTo>
                    <a:pt x="2484983" y="2074113"/>
                    <a:pt x="2528938" y="2069045"/>
                    <a:pt x="2572600" y="2063915"/>
                  </a:cubicBezTo>
                  <a:cubicBezTo>
                    <a:pt x="2573159" y="2061565"/>
                    <a:pt x="2573718" y="2059216"/>
                    <a:pt x="2574277" y="2056853"/>
                  </a:cubicBezTo>
                  <a:cubicBezTo>
                    <a:pt x="2543060" y="2048027"/>
                    <a:pt x="2511844" y="2039188"/>
                    <a:pt x="2480627" y="2030348"/>
                  </a:cubicBezTo>
                  <a:cubicBezTo>
                    <a:pt x="2533675" y="2005456"/>
                    <a:pt x="2576322" y="1972373"/>
                    <a:pt x="2605392" y="1925421"/>
                  </a:cubicBezTo>
                  <a:cubicBezTo>
                    <a:pt x="2637675" y="1873237"/>
                    <a:pt x="2668193" y="1819592"/>
                    <a:pt x="2694368" y="1764169"/>
                  </a:cubicBezTo>
                  <a:cubicBezTo>
                    <a:pt x="2706573" y="1738312"/>
                    <a:pt x="2708427" y="1706968"/>
                    <a:pt x="2711767" y="1677746"/>
                  </a:cubicBezTo>
                  <a:cubicBezTo>
                    <a:pt x="2714066" y="1657565"/>
                    <a:pt x="2701137" y="1650707"/>
                    <a:pt x="2681833" y="1657146"/>
                  </a:cubicBezTo>
                  <a:cubicBezTo>
                    <a:pt x="2675597" y="1659229"/>
                    <a:pt x="2668028" y="1658416"/>
                    <a:pt x="2661246" y="1657527"/>
                  </a:cubicBezTo>
                  <a:cubicBezTo>
                    <a:pt x="2652560" y="1656384"/>
                    <a:pt x="2643949" y="1651787"/>
                    <a:pt x="2635478" y="1652193"/>
                  </a:cubicBezTo>
                  <a:cubicBezTo>
                    <a:pt x="2561450" y="1655787"/>
                    <a:pt x="2489403" y="1644446"/>
                    <a:pt x="2417686" y="1627251"/>
                  </a:cubicBezTo>
                  <a:cubicBezTo>
                    <a:pt x="2392857" y="1621294"/>
                    <a:pt x="2366530" y="1620621"/>
                    <a:pt x="2340825" y="1619885"/>
                  </a:cubicBezTo>
                  <a:cubicBezTo>
                    <a:pt x="2332367" y="1619631"/>
                    <a:pt x="2318753" y="1624622"/>
                    <a:pt x="2315984" y="1630934"/>
                  </a:cubicBezTo>
                  <a:cubicBezTo>
                    <a:pt x="2303030" y="1660461"/>
                    <a:pt x="2288044" y="1690484"/>
                    <a:pt x="2283002" y="1721802"/>
                  </a:cubicBezTo>
                  <a:cubicBezTo>
                    <a:pt x="2272207" y="1788794"/>
                    <a:pt x="2284171" y="1854517"/>
                    <a:pt x="2306955" y="1918233"/>
                  </a:cubicBezTo>
                  <a:cubicBezTo>
                    <a:pt x="2310714" y="1928748"/>
                    <a:pt x="2313889" y="1939480"/>
                    <a:pt x="2317343" y="1950110"/>
                  </a:cubicBezTo>
                  <a:cubicBezTo>
                    <a:pt x="2287422" y="1939378"/>
                    <a:pt x="2261552" y="1926437"/>
                    <a:pt x="2237371" y="1910880"/>
                  </a:cubicBezTo>
                  <a:cubicBezTo>
                    <a:pt x="2229535" y="1905838"/>
                    <a:pt x="2222030" y="1894255"/>
                    <a:pt x="2221331" y="1885137"/>
                  </a:cubicBezTo>
                  <a:cubicBezTo>
                    <a:pt x="2216911" y="1827542"/>
                    <a:pt x="2214829" y="1769783"/>
                    <a:pt x="2211260" y="1712125"/>
                  </a:cubicBezTo>
                  <a:cubicBezTo>
                    <a:pt x="2205050" y="1611591"/>
                    <a:pt x="2199703" y="1510969"/>
                    <a:pt x="2191448" y="1410601"/>
                  </a:cubicBezTo>
                  <a:cubicBezTo>
                    <a:pt x="2181618" y="1291081"/>
                    <a:pt x="2170544" y="1171613"/>
                    <a:pt x="2157044" y="1052448"/>
                  </a:cubicBezTo>
                  <a:cubicBezTo>
                    <a:pt x="2151837" y="1006487"/>
                    <a:pt x="2139353" y="961224"/>
                    <a:pt x="2128393" y="916089"/>
                  </a:cubicBezTo>
                  <a:cubicBezTo>
                    <a:pt x="2123414" y="895616"/>
                    <a:pt x="2109558" y="878331"/>
                    <a:pt x="2087359" y="877227"/>
                  </a:cubicBezTo>
                  <a:cubicBezTo>
                    <a:pt x="2053983" y="875576"/>
                    <a:pt x="2024075" y="863447"/>
                    <a:pt x="1995030" y="850252"/>
                  </a:cubicBezTo>
                  <a:cubicBezTo>
                    <a:pt x="1933321" y="822236"/>
                    <a:pt x="1871205" y="824382"/>
                    <a:pt x="1808568" y="843013"/>
                  </a:cubicBezTo>
                  <a:cubicBezTo>
                    <a:pt x="1773631" y="853401"/>
                    <a:pt x="1739569" y="866838"/>
                    <a:pt x="1719186" y="900798"/>
                  </a:cubicBezTo>
                  <a:cubicBezTo>
                    <a:pt x="1717243" y="904036"/>
                    <a:pt x="1712455" y="907542"/>
                    <a:pt x="1708937" y="907567"/>
                  </a:cubicBezTo>
                  <a:cubicBezTo>
                    <a:pt x="1664982" y="908024"/>
                    <a:pt x="1621002" y="907872"/>
                    <a:pt x="1577035" y="907872"/>
                  </a:cubicBezTo>
                  <a:cubicBezTo>
                    <a:pt x="1617827" y="876363"/>
                    <a:pt x="1658696" y="847636"/>
                    <a:pt x="1707553" y="832650"/>
                  </a:cubicBezTo>
                  <a:cubicBezTo>
                    <a:pt x="1755673" y="817880"/>
                    <a:pt x="1803742" y="802754"/>
                    <a:pt x="1851101" y="785774"/>
                  </a:cubicBezTo>
                  <a:cubicBezTo>
                    <a:pt x="1868906" y="779398"/>
                    <a:pt x="1885899" y="768959"/>
                    <a:pt x="1901075" y="757491"/>
                  </a:cubicBezTo>
                  <a:cubicBezTo>
                    <a:pt x="1918677" y="744207"/>
                    <a:pt x="1931504" y="721029"/>
                    <a:pt x="1950694" y="714222"/>
                  </a:cubicBezTo>
                  <a:cubicBezTo>
                    <a:pt x="1981428" y="703326"/>
                    <a:pt x="1978850" y="681875"/>
                    <a:pt x="1981225" y="658850"/>
                  </a:cubicBezTo>
                  <a:cubicBezTo>
                    <a:pt x="1982190" y="649516"/>
                    <a:pt x="1985860" y="638797"/>
                    <a:pt x="1991956" y="631964"/>
                  </a:cubicBezTo>
                  <a:cubicBezTo>
                    <a:pt x="2018004" y="602754"/>
                    <a:pt x="2045855" y="575157"/>
                    <a:pt x="2072043" y="546049"/>
                  </a:cubicBezTo>
                  <a:cubicBezTo>
                    <a:pt x="2079599" y="537654"/>
                    <a:pt x="2083777" y="526224"/>
                    <a:pt x="2089505" y="516191"/>
                  </a:cubicBezTo>
                  <a:cubicBezTo>
                    <a:pt x="2076716" y="524764"/>
                    <a:pt x="2067839" y="535736"/>
                    <a:pt x="2057653" y="545299"/>
                  </a:cubicBezTo>
                  <a:cubicBezTo>
                    <a:pt x="2046871" y="555421"/>
                    <a:pt x="2035378" y="564984"/>
                    <a:pt x="2023198" y="573366"/>
                  </a:cubicBezTo>
                  <a:cubicBezTo>
                    <a:pt x="2011768" y="581253"/>
                    <a:pt x="1997849" y="585762"/>
                    <a:pt x="1987143" y="594385"/>
                  </a:cubicBezTo>
                  <a:cubicBezTo>
                    <a:pt x="1958124" y="617753"/>
                    <a:pt x="1934248" y="613105"/>
                    <a:pt x="1918347" y="579145"/>
                  </a:cubicBezTo>
                  <a:cubicBezTo>
                    <a:pt x="1909572" y="560412"/>
                    <a:pt x="1901710" y="541235"/>
                    <a:pt x="1892693" y="522617"/>
                  </a:cubicBezTo>
                  <a:cubicBezTo>
                    <a:pt x="1865122" y="465696"/>
                    <a:pt x="1873732" y="404507"/>
                    <a:pt x="1867674" y="345274"/>
                  </a:cubicBezTo>
                  <a:cubicBezTo>
                    <a:pt x="1904860" y="338226"/>
                    <a:pt x="1904860" y="338226"/>
                    <a:pt x="1909470" y="320167"/>
                  </a:cubicBezTo>
                  <a:cubicBezTo>
                    <a:pt x="1897735" y="318427"/>
                    <a:pt x="1886064" y="316687"/>
                    <a:pt x="1874100" y="314909"/>
                  </a:cubicBezTo>
                  <a:cubicBezTo>
                    <a:pt x="1881454" y="297751"/>
                    <a:pt x="1886203" y="282790"/>
                    <a:pt x="1893874" y="269494"/>
                  </a:cubicBezTo>
                  <a:cubicBezTo>
                    <a:pt x="1920036" y="224129"/>
                    <a:pt x="1943519" y="176466"/>
                    <a:pt x="1975408" y="135420"/>
                  </a:cubicBezTo>
                  <a:cubicBezTo>
                    <a:pt x="1994674" y="110604"/>
                    <a:pt x="2011527" y="80492"/>
                    <a:pt x="2043620" y="66255"/>
                  </a:cubicBezTo>
                  <a:cubicBezTo>
                    <a:pt x="2098446" y="41935"/>
                    <a:pt x="2155736" y="45186"/>
                    <a:pt x="2212047" y="53581"/>
                  </a:cubicBezTo>
                  <a:cubicBezTo>
                    <a:pt x="2236876" y="57289"/>
                    <a:pt x="2262200" y="71742"/>
                    <a:pt x="2282672" y="87363"/>
                  </a:cubicBezTo>
                  <a:cubicBezTo>
                    <a:pt x="2319096" y="115138"/>
                    <a:pt x="2344051" y="153035"/>
                    <a:pt x="2361869" y="195630"/>
                  </a:cubicBezTo>
                  <a:cubicBezTo>
                    <a:pt x="2394839" y="274447"/>
                    <a:pt x="2409507" y="267817"/>
                    <a:pt x="2341435" y="348195"/>
                  </a:cubicBezTo>
                  <a:cubicBezTo>
                    <a:pt x="2320099" y="373392"/>
                    <a:pt x="2302954" y="402615"/>
                    <a:pt x="2286939" y="431660"/>
                  </a:cubicBezTo>
                  <a:cubicBezTo>
                    <a:pt x="2274798" y="453707"/>
                    <a:pt x="2287231" y="469658"/>
                    <a:pt x="2312492" y="468020"/>
                  </a:cubicBezTo>
                  <a:cubicBezTo>
                    <a:pt x="2320531" y="467499"/>
                    <a:pt x="2328430" y="463626"/>
                    <a:pt x="2336406" y="463524"/>
                  </a:cubicBezTo>
                  <a:cubicBezTo>
                    <a:pt x="2359812" y="463232"/>
                    <a:pt x="2383599" y="461670"/>
                    <a:pt x="2406535" y="465124"/>
                  </a:cubicBezTo>
                  <a:cubicBezTo>
                    <a:pt x="2428976" y="468515"/>
                    <a:pt x="2430576" y="475843"/>
                    <a:pt x="2418397" y="495566"/>
                  </a:cubicBezTo>
                  <a:cubicBezTo>
                    <a:pt x="2403221" y="520141"/>
                    <a:pt x="2384806" y="543229"/>
                    <a:pt x="2373223" y="569353"/>
                  </a:cubicBezTo>
                  <a:cubicBezTo>
                    <a:pt x="2362682" y="593153"/>
                    <a:pt x="2355900" y="619886"/>
                    <a:pt x="2353894" y="645820"/>
                  </a:cubicBezTo>
                  <a:cubicBezTo>
                    <a:pt x="2351735" y="673722"/>
                    <a:pt x="2390419" y="701827"/>
                    <a:pt x="2414003" y="692645"/>
                  </a:cubicBezTo>
                  <a:cubicBezTo>
                    <a:pt x="2411247" y="688987"/>
                    <a:pt x="2409189" y="684923"/>
                    <a:pt x="2405976" y="682231"/>
                  </a:cubicBezTo>
                  <a:cubicBezTo>
                    <a:pt x="2389593" y="668502"/>
                    <a:pt x="2385314" y="652564"/>
                    <a:pt x="2395321" y="633082"/>
                  </a:cubicBezTo>
                  <a:cubicBezTo>
                    <a:pt x="2410802" y="602919"/>
                    <a:pt x="2425534" y="572363"/>
                    <a:pt x="2441473" y="542455"/>
                  </a:cubicBezTo>
                  <a:cubicBezTo>
                    <a:pt x="2449448" y="527469"/>
                    <a:pt x="2461082" y="514286"/>
                    <a:pt x="2468092" y="498944"/>
                  </a:cubicBezTo>
                  <a:cubicBezTo>
                    <a:pt x="2483408" y="465442"/>
                    <a:pt x="2468321" y="437553"/>
                    <a:pt x="2431745" y="432358"/>
                  </a:cubicBezTo>
                  <a:cubicBezTo>
                    <a:pt x="2397607" y="427494"/>
                    <a:pt x="2363114" y="425246"/>
                    <a:pt x="2327300" y="421703"/>
                  </a:cubicBezTo>
                  <a:cubicBezTo>
                    <a:pt x="2335784" y="405688"/>
                    <a:pt x="2343531" y="385318"/>
                    <a:pt x="2356053" y="368477"/>
                  </a:cubicBezTo>
                  <a:close/>
                  <a:moveTo>
                    <a:pt x="2096312" y="348551"/>
                  </a:moveTo>
                  <a:cubicBezTo>
                    <a:pt x="2088984" y="346836"/>
                    <a:pt x="2081301" y="342773"/>
                    <a:pt x="2074367" y="343789"/>
                  </a:cubicBezTo>
                  <a:cubicBezTo>
                    <a:pt x="2041563" y="348615"/>
                    <a:pt x="2009990" y="348411"/>
                    <a:pt x="1979447" y="332498"/>
                  </a:cubicBezTo>
                  <a:cubicBezTo>
                    <a:pt x="1974989" y="330174"/>
                    <a:pt x="1961489" y="335470"/>
                    <a:pt x="1959660" y="340169"/>
                  </a:cubicBezTo>
                  <a:cubicBezTo>
                    <a:pt x="1957031" y="346849"/>
                    <a:pt x="1958619" y="358711"/>
                    <a:pt x="1963331" y="363880"/>
                  </a:cubicBezTo>
                  <a:cubicBezTo>
                    <a:pt x="1969769" y="370928"/>
                    <a:pt x="1980399" y="375196"/>
                    <a:pt x="1990001" y="378193"/>
                  </a:cubicBezTo>
                  <a:cubicBezTo>
                    <a:pt x="2029840" y="390677"/>
                    <a:pt x="2062314" y="369633"/>
                    <a:pt x="2096389" y="356235"/>
                  </a:cubicBezTo>
                  <a:cubicBezTo>
                    <a:pt x="2096363" y="353682"/>
                    <a:pt x="2096338" y="351116"/>
                    <a:pt x="2096312" y="348551"/>
                  </a:cubicBezTo>
                  <a:close/>
                  <a:moveTo>
                    <a:pt x="593229" y="894537"/>
                  </a:moveTo>
                  <a:cubicBezTo>
                    <a:pt x="596900" y="970381"/>
                    <a:pt x="600570" y="1046226"/>
                    <a:pt x="604227" y="1122057"/>
                  </a:cubicBezTo>
                  <a:cubicBezTo>
                    <a:pt x="604304" y="1123530"/>
                    <a:pt x="603745" y="1125397"/>
                    <a:pt x="604443" y="1126426"/>
                  </a:cubicBezTo>
                  <a:cubicBezTo>
                    <a:pt x="608101" y="1131849"/>
                    <a:pt x="612076" y="1137069"/>
                    <a:pt x="615950" y="1142352"/>
                  </a:cubicBezTo>
                  <a:cubicBezTo>
                    <a:pt x="619277" y="1136675"/>
                    <a:pt x="625551" y="1130935"/>
                    <a:pt x="625436" y="1125334"/>
                  </a:cubicBezTo>
                  <a:cubicBezTo>
                    <a:pt x="624827" y="1095171"/>
                    <a:pt x="624128" y="1064869"/>
                    <a:pt x="620636" y="1034948"/>
                  </a:cubicBezTo>
                  <a:cubicBezTo>
                    <a:pt x="615099" y="987717"/>
                    <a:pt x="607326" y="940739"/>
                    <a:pt x="600506" y="893648"/>
                  </a:cubicBezTo>
                  <a:cubicBezTo>
                    <a:pt x="598081" y="893940"/>
                    <a:pt x="595655" y="894245"/>
                    <a:pt x="593229" y="894537"/>
                  </a:cubicBezTo>
                  <a:close/>
                  <a:moveTo>
                    <a:pt x="1254899" y="2628265"/>
                  </a:moveTo>
                  <a:cubicBezTo>
                    <a:pt x="1256156" y="2675966"/>
                    <a:pt x="1269034" y="2719882"/>
                    <a:pt x="1299857" y="2757093"/>
                  </a:cubicBezTo>
                  <a:cubicBezTo>
                    <a:pt x="1303515" y="2761513"/>
                    <a:pt x="1316024" y="2764980"/>
                    <a:pt x="1318666" y="2762567"/>
                  </a:cubicBezTo>
                  <a:cubicBezTo>
                    <a:pt x="1324279" y="2757436"/>
                    <a:pt x="1329880" y="2747619"/>
                    <a:pt x="1328864" y="2740672"/>
                  </a:cubicBezTo>
                  <a:cubicBezTo>
                    <a:pt x="1321765" y="2691917"/>
                    <a:pt x="1287564" y="2658325"/>
                    <a:pt x="1261275" y="2615323"/>
                  </a:cubicBezTo>
                  <a:cubicBezTo>
                    <a:pt x="1257211" y="2623362"/>
                    <a:pt x="1254823" y="2625852"/>
                    <a:pt x="1254899" y="2628265"/>
                  </a:cubicBezTo>
                  <a:close/>
                  <a:moveTo>
                    <a:pt x="2238133" y="423189"/>
                  </a:moveTo>
                  <a:cubicBezTo>
                    <a:pt x="2253360" y="405549"/>
                    <a:pt x="2248776" y="382269"/>
                    <a:pt x="2244293" y="361886"/>
                  </a:cubicBezTo>
                  <a:cubicBezTo>
                    <a:pt x="2239429" y="339712"/>
                    <a:pt x="2225446" y="323037"/>
                    <a:pt x="2197823" y="315480"/>
                  </a:cubicBezTo>
                  <a:cubicBezTo>
                    <a:pt x="2206777" y="326948"/>
                    <a:pt x="2216010" y="334111"/>
                    <a:pt x="2218677" y="343192"/>
                  </a:cubicBezTo>
                  <a:cubicBezTo>
                    <a:pt x="2224316" y="362356"/>
                    <a:pt x="2230424" y="382803"/>
                    <a:pt x="2229129" y="402234"/>
                  </a:cubicBezTo>
                  <a:cubicBezTo>
                    <a:pt x="2227491" y="426961"/>
                    <a:pt x="2210803" y="433590"/>
                    <a:pt x="2187625" y="424472"/>
                  </a:cubicBezTo>
                  <a:cubicBezTo>
                    <a:pt x="2174608" y="419341"/>
                    <a:pt x="2161374" y="413588"/>
                    <a:pt x="2147735" y="411657"/>
                  </a:cubicBezTo>
                  <a:cubicBezTo>
                    <a:pt x="2141537" y="410768"/>
                    <a:pt x="2129904" y="417055"/>
                    <a:pt x="2128011" y="422579"/>
                  </a:cubicBezTo>
                  <a:cubicBezTo>
                    <a:pt x="2120442" y="444741"/>
                    <a:pt x="2115705" y="467868"/>
                    <a:pt x="2110143" y="489813"/>
                  </a:cubicBezTo>
                  <a:cubicBezTo>
                    <a:pt x="2119718" y="476618"/>
                    <a:pt x="2130374" y="461949"/>
                    <a:pt x="2140610" y="447852"/>
                  </a:cubicBezTo>
                  <a:cubicBezTo>
                    <a:pt x="2158339" y="452450"/>
                    <a:pt x="2174659" y="456679"/>
                    <a:pt x="2193391" y="461543"/>
                  </a:cubicBezTo>
                  <a:cubicBezTo>
                    <a:pt x="2207679" y="449567"/>
                    <a:pt x="2225116" y="438277"/>
                    <a:pt x="2238133" y="423189"/>
                  </a:cubicBezTo>
                  <a:close/>
                  <a:moveTo>
                    <a:pt x="2122169" y="229057"/>
                  </a:moveTo>
                  <a:cubicBezTo>
                    <a:pt x="2091080" y="194462"/>
                    <a:pt x="2059419" y="160337"/>
                    <a:pt x="2026615" y="127368"/>
                  </a:cubicBezTo>
                  <a:cubicBezTo>
                    <a:pt x="2020989" y="121716"/>
                    <a:pt x="2008860" y="122555"/>
                    <a:pt x="1999729" y="120383"/>
                  </a:cubicBezTo>
                  <a:cubicBezTo>
                    <a:pt x="2002142" y="130073"/>
                    <a:pt x="2001608" y="142417"/>
                    <a:pt x="2007514" y="148958"/>
                  </a:cubicBezTo>
                  <a:cubicBezTo>
                    <a:pt x="2023833" y="167030"/>
                    <a:pt x="2042960" y="182549"/>
                    <a:pt x="2060765" y="199313"/>
                  </a:cubicBezTo>
                  <a:cubicBezTo>
                    <a:pt x="2083803" y="221018"/>
                    <a:pt x="2108796" y="241350"/>
                    <a:pt x="2114486" y="275463"/>
                  </a:cubicBezTo>
                  <a:cubicBezTo>
                    <a:pt x="2114931" y="278168"/>
                    <a:pt x="2119045" y="281901"/>
                    <a:pt x="2121738" y="282143"/>
                  </a:cubicBezTo>
                  <a:cubicBezTo>
                    <a:pt x="2124290" y="282371"/>
                    <a:pt x="2128570" y="279196"/>
                    <a:pt x="2129663" y="276529"/>
                  </a:cubicBezTo>
                  <a:cubicBezTo>
                    <a:pt x="2132139" y="270446"/>
                    <a:pt x="2133117" y="263740"/>
                    <a:pt x="2135238" y="255181"/>
                  </a:cubicBezTo>
                  <a:cubicBezTo>
                    <a:pt x="2131402" y="247243"/>
                    <a:pt x="2128761" y="236385"/>
                    <a:pt x="2122169" y="229057"/>
                  </a:cubicBezTo>
                  <a:close/>
                  <a:moveTo>
                    <a:pt x="1118031" y="1236598"/>
                  </a:moveTo>
                  <a:cubicBezTo>
                    <a:pt x="1115098" y="1193787"/>
                    <a:pt x="1112418" y="1150950"/>
                    <a:pt x="1109065" y="1108163"/>
                  </a:cubicBezTo>
                  <a:cubicBezTo>
                    <a:pt x="1108036" y="1095095"/>
                    <a:pt x="1104430" y="1081506"/>
                    <a:pt x="1087259" y="1083449"/>
                  </a:cubicBezTo>
                  <a:cubicBezTo>
                    <a:pt x="1072121" y="1085164"/>
                    <a:pt x="1070000" y="1097749"/>
                    <a:pt x="1070597" y="1110424"/>
                  </a:cubicBezTo>
                  <a:cubicBezTo>
                    <a:pt x="1072514" y="1151813"/>
                    <a:pt x="1073886" y="1193253"/>
                    <a:pt x="1076947" y="1234579"/>
                  </a:cubicBezTo>
                  <a:cubicBezTo>
                    <a:pt x="1078623" y="1257376"/>
                    <a:pt x="1082509" y="1280121"/>
                    <a:pt x="1087069" y="1302550"/>
                  </a:cubicBezTo>
                  <a:cubicBezTo>
                    <a:pt x="1088250" y="1308341"/>
                    <a:pt x="1095743" y="1312837"/>
                    <a:pt x="1100340" y="1317929"/>
                  </a:cubicBezTo>
                  <a:cubicBezTo>
                    <a:pt x="1105077" y="1312316"/>
                    <a:pt x="1113459" y="1306969"/>
                    <a:pt x="1113929" y="1301013"/>
                  </a:cubicBezTo>
                  <a:cubicBezTo>
                    <a:pt x="1115593" y="1279690"/>
                    <a:pt x="1114577" y="1258163"/>
                    <a:pt x="1114577" y="1236713"/>
                  </a:cubicBezTo>
                  <a:cubicBezTo>
                    <a:pt x="1115733" y="1236675"/>
                    <a:pt x="1116888" y="1236637"/>
                    <a:pt x="1118031" y="1236598"/>
                  </a:cubicBezTo>
                  <a:close/>
                  <a:moveTo>
                    <a:pt x="406438" y="702081"/>
                  </a:moveTo>
                  <a:cubicBezTo>
                    <a:pt x="401688" y="680097"/>
                    <a:pt x="411619" y="666127"/>
                    <a:pt x="433781" y="663727"/>
                  </a:cubicBezTo>
                  <a:cubicBezTo>
                    <a:pt x="458711" y="661035"/>
                    <a:pt x="472008" y="672160"/>
                    <a:pt x="474103" y="699287"/>
                  </a:cubicBezTo>
                  <a:cubicBezTo>
                    <a:pt x="476427" y="729564"/>
                    <a:pt x="476707" y="760006"/>
                    <a:pt x="479831" y="790181"/>
                  </a:cubicBezTo>
                  <a:cubicBezTo>
                    <a:pt x="480555" y="797140"/>
                    <a:pt x="488099" y="805637"/>
                    <a:pt x="494703" y="808761"/>
                  </a:cubicBezTo>
                  <a:cubicBezTo>
                    <a:pt x="497903" y="810272"/>
                    <a:pt x="507860" y="802106"/>
                    <a:pt x="511848" y="796328"/>
                  </a:cubicBezTo>
                  <a:cubicBezTo>
                    <a:pt x="518833" y="786180"/>
                    <a:pt x="523582" y="774509"/>
                    <a:pt x="530542" y="760996"/>
                  </a:cubicBezTo>
                  <a:cubicBezTo>
                    <a:pt x="522998" y="765175"/>
                    <a:pt x="518007" y="767930"/>
                    <a:pt x="512965" y="770724"/>
                  </a:cubicBezTo>
                  <a:cubicBezTo>
                    <a:pt x="510971" y="742365"/>
                    <a:pt x="511136" y="715530"/>
                    <a:pt x="506768" y="689470"/>
                  </a:cubicBezTo>
                  <a:cubicBezTo>
                    <a:pt x="499694" y="647242"/>
                    <a:pt x="473659" y="630262"/>
                    <a:pt x="431736" y="636993"/>
                  </a:cubicBezTo>
                  <a:cubicBezTo>
                    <a:pt x="409778" y="640524"/>
                    <a:pt x="389572" y="658507"/>
                    <a:pt x="386295" y="677430"/>
                  </a:cubicBezTo>
                  <a:cubicBezTo>
                    <a:pt x="382790" y="697738"/>
                    <a:pt x="394461" y="725601"/>
                    <a:pt x="413283" y="735469"/>
                  </a:cubicBezTo>
                  <a:cubicBezTo>
                    <a:pt x="410692" y="722782"/>
                    <a:pt x="408660" y="712406"/>
                    <a:pt x="406438" y="702081"/>
                  </a:cubicBezTo>
                  <a:close/>
                  <a:moveTo>
                    <a:pt x="2030666" y="1762036"/>
                  </a:moveTo>
                  <a:cubicBezTo>
                    <a:pt x="2039670" y="1781111"/>
                    <a:pt x="2052180" y="1796783"/>
                    <a:pt x="2075903" y="1794662"/>
                  </a:cubicBezTo>
                  <a:cubicBezTo>
                    <a:pt x="2100364" y="1792490"/>
                    <a:pt x="2110562" y="1774012"/>
                    <a:pt x="2121712" y="1751393"/>
                  </a:cubicBezTo>
                  <a:cubicBezTo>
                    <a:pt x="2115261" y="1753489"/>
                    <a:pt x="2112429" y="1753958"/>
                    <a:pt x="2110054" y="1755241"/>
                  </a:cubicBezTo>
                  <a:cubicBezTo>
                    <a:pt x="2075637" y="1773910"/>
                    <a:pt x="2075535" y="1773986"/>
                    <a:pt x="2058847" y="1738109"/>
                  </a:cubicBezTo>
                  <a:cubicBezTo>
                    <a:pt x="2039886" y="1697355"/>
                    <a:pt x="2021141" y="1656486"/>
                    <a:pt x="2002320" y="1615655"/>
                  </a:cubicBezTo>
                  <a:cubicBezTo>
                    <a:pt x="1992985" y="1595424"/>
                    <a:pt x="1978380" y="1587106"/>
                    <a:pt x="1967280" y="1598587"/>
                  </a:cubicBezTo>
                  <a:cubicBezTo>
                    <a:pt x="1954364" y="1611960"/>
                    <a:pt x="1945957" y="1629664"/>
                    <a:pt x="1935581" y="1645475"/>
                  </a:cubicBezTo>
                  <a:cubicBezTo>
                    <a:pt x="1937740" y="1646974"/>
                    <a:pt x="1939912" y="1648460"/>
                    <a:pt x="1942071" y="1649945"/>
                  </a:cubicBezTo>
                  <a:cubicBezTo>
                    <a:pt x="1946859" y="1645843"/>
                    <a:pt x="1951558" y="1641627"/>
                    <a:pt x="1956460" y="1637665"/>
                  </a:cubicBezTo>
                  <a:cubicBezTo>
                    <a:pt x="1961514" y="1633575"/>
                    <a:pt x="1966772" y="1629727"/>
                    <a:pt x="1968258" y="1628584"/>
                  </a:cubicBezTo>
                  <a:cubicBezTo>
                    <a:pt x="1989112" y="1673199"/>
                    <a:pt x="2009749" y="1717687"/>
                    <a:pt x="2030666" y="1762036"/>
                  </a:cubicBezTo>
                  <a:close/>
                  <a:moveTo>
                    <a:pt x="2370467" y="917359"/>
                  </a:moveTo>
                  <a:cubicBezTo>
                    <a:pt x="2366467" y="907326"/>
                    <a:pt x="2363127" y="896950"/>
                    <a:pt x="2358351" y="887298"/>
                  </a:cubicBezTo>
                  <a:cubicBezTo>
                    <a:pt x="2340292" y="850861"/>
                    <a:pt x="2322868" y="814031"/>
                    <a:pt x="2302827" y="778700"/>
                  </a:cubicBezTo>
                  <a:cubicBezTo>
                    <a:pt x="2295766" y="766254"/>
                    <a:pt x="2282875" y="756310"/>
                    <a:pt x="2270912" y="747585"/>
                  </a:cubicBezTo>
                  <a:cubicBezTo>
                    <a:pt x="2224354" y="713663"/>
                    <a:pt x="2177110" y="682066"/>
                    <a:pt x="2156815" y="622693"/>
                  </a:cubicBezTo>
                  <a:cubicBezTo>
                    <a:pt x="2139530" y="572135"/>
                    <a:pt x="2129955" y="522211"/>
                    <a:pt x="2139810" y="467880"/>
                  </a:cubicBezTo>
                  <a:cubicBezTo>
                    <a:pt x="2130450" y="476707"/>
                    <a:pt x="2120849" y="486257"/>
                    <a:pt x="2119388" y="496912"/>
                  </a:cubicBezTo>
                  <a:cubicBezTo>
                    <a:pt x="2114334" y="533996"/>
                    <a:pt x="2106841" y="571931"/>
                    <a:pt x="2110079" y="608672"/>
                  </a:cubicBezTo>
                  <a:cubicBezTo>
                    <a:pt x="2114600" y="660006"/>
                    <a:pt x="2137029" y="701141"/>
                    <a:pt x="2195804" y="713270"/>
                  </a:cubicBezTo>
                  <a:cubicBezTo>
                    <a:pt x="2213813" y="716991"/>
                    <a:pt x="2232926" y="732624"/>
                    <a:pt x="2244242" y="748118"/>
                  </a:cubicBezTo>
                  <a:cubicBezTo>
                    <a:pt x="2273807" y="788631"/>
                    <a:pt x="2298788" y="832472"/>
                    <a:pt x="2326779" y="874179"/>
                  </a:cubicBezTo>
                  <a:cubicBezTo>
                    <a:pt x="2337955" y="890841"/>
                    <a:pt x="2352243" y="905408"/>
                    <a:pt x="2365108" y="920927"/>
                  </a:cubicBezTo>
                  <a:cubicBezTo>
                    <a:pt x="2366898" y="919734"/>
                    <a:pt x="2368677" y="918552"/>
                    <a:pt x="2370467" y="917359"/>
                  </a:cubicBezTo>
                  <a:close/>
                  <a:moveTo>
                    <a:pt x="699604" y="857186"/>
                  </a:moveTo>
                  <a:cubicBezTo>
                    <a:pt x="693343" y="888961"/>
                    <a:pt x="701332" y="910780"/>
                    <a:pt x="728662" y="927607"/>
                  </a:cubicBezTo>
                  <a:cubicBezTo>
                    <a:pt x="755764" y="944283"/>
                    <a:pt x="783958" y="959205"/>
                    <a:pt x="812063" y="974166"/>
                  </a:cubicBezTo>
                  <a:cubicBezTo>
                    <a:pt x="816432" y="976477"/>
                    <a:pt x="825068" y="977125"/>
                    <a:pt x="827811" y="974483"/>
                  </a:cubicBezTo>
                  <a:cubicBezTo>
                    <a:pt x="831088" y="971334"/>
                    <a:pt x="832345" y="962964"/>
                    <a:pt x="830567" y="958354"/>
                  </a:cubicBezTo>
                  <a:cubicBezTo>
                    <a:pt x="827506" y="950391"/>
                    <a:pt x="822617" y="942301"/>
                    <a:pt x="816381" y="936548"/>
                  </a:cubicBezTo>
                  <a:cubicBezTo>
                    <a:pt x="804989" y="926058"/>
                    <a:pt x="792911" y="915746"/>
                    <a:pt x="779576" y="908011"/>
                  </a:cubicBezTo>
                  <a:cubicBezTo>
                    <a:pt x="750227" y="890993"/>
                    <a:pt x="738949" y="868400"/>
                    <a:pt x="746963" y="834237"/>
                  </a:cubicBezTo>
                  <a:cubicBezTo>
                    <a:pt x="762507" y="767956"/>
                    <a:pt x="733996" y="750608"/>
                    <a:pt x="679983" y="756589"/>
                  </a:cubicBezTo>
                  <a:cubicBezTo>
                    <a:pt x="666889" y="758037"/>
                    <a:pt x="661657" y="751522"/>
                    <a:pt x="657999" y="740270"/>
                  </a:cubicBezTo>
                  <a:cubicBezTo>
                    <a:pt x="652513" y="723392"/>
                    <a:pt x="647052" y="706310"/>
                    <a:pt x="639292" y="690435"/>
                  </a:cubicBezTo>
                  <a:cubicBezTo>
                    <a:pt x="625157" y="661517"/>
                    <a:pt x="597357" y="654596"/>
                    <a:pt x="573493" y="676224"/>
                  </a:cubicBezTo>
                  <a:cubicBezTo>
                    <a:pt x="561213" y="687374"/>
                    <a:pt x="555167" y="705396"/>
                    <a:pt x="546595" y="719823"/>
                  </a:cubicBezTo>
                  <a:cubicBezTo>
                    <a:pt x="557784" y="710958"/>
                    <a:pt x="567753" y="702119"/>
                    <a:pt x="578637" y="694613"/>
                  </a:cubicBezTo>
                  <a:cubicBezTo>
                    <a:pt x="600316" y="679665"/>
                    <a:pt x="612406" y="683577"/>
                    <a:pt x="619950" y="708393"/>
                  </a:cubicBezTo>
                  <a:cubicBezTo>
                    <a:pt x="624674" y="723925"/>
                    <a:pt x="627532" y="740041"/>
                    <a:pt x="631037" y="755929"/>
                  </a:cubicBezTo>
                  <a:cubicBezTo>
                    <a:pt x="638035" y="787552"/>
                    <a:pt x="649198" y="795172"/>
                    <a:pt x="681113" y="790803"/>
                  </a:cubicBezTo>
                  <a:cubicBezTo>
                    <a:pt x="690244" y="789546"/>
                    <a:pt x="699566" y="789736"/>
                    <a:pt x="712927" y="789051"/>
                  </a:cubicBezTo>
                  <a:cubicBezTo>
                    <a:pt x="708012" y="814209"/>
                    <a:pt x="703834" y="835710"/>
                    <a:pt x="699604" y="857186"/>
                  </a:cubicBezTo>
                  <a:close/>
                  <a:moveTo>
                    <a:pt x="1256195" y="1204163"/>
                  </a:moveTo>
                  <a:cubicBezTo>
                    <a:pt x="1254582" y="1243685"/>
                    <a:pt x="1256093" y="1283373"/>
                    <a:pt x="1257642" y="1322933"/>
                  </a:cubicBezTo>
                  <a:cubicBezTo>
                    <a:pt x="1257858" y="1328318"/>
                    <a:pt x="1265720" y="1336979"/>
                    <a:pt x="1270812" y="1337576"/>
                  </a:cubicBezTo>
                  <a:cubicBezTo>
                    <a:pt x="1275778" y="1338148"/>
                    <a:pt x="1284020" y="1331468"/>
                    <a:pt x="1286751" y="1325956"/>
                  </a:cubicBezTo>
                  <a:cubicBezTo>
                    <a:pt x="1292225" y="1314881"/>
                    <a:pt x="1296441" y="1302677"/>
                    <a:pt x="1298486" y="1290497"/>
                  </a:cubicBezTo>
                  <a:cubicBezTo>
                    <a:pt x="1304950" y="1251864"/>
                    <a:pt x="1311389" y="1213167"/>
                    <a:pt x="1315491" y="1174242"/>
                  </a:cubicBezTo>
                  <a:cubicBezTo>
                    <a:pt x="1318577" y="1144981"/>
                    <a:pt x="1320152" y="1115212"/>
                    <a:pt x="1318450" y="1085900"/>
                  </a:cubicBezTo>
                  <a:cubicBezTo>
                    <a:pt x="1317091" y="1062418"/>
                    <a:pt x="1301635" y="1052334"/>
                    <a:pt x="1280553" y="1056220"/>
                  </a:cubicBezTo>
                  <a:cubicBezTo>
                    <a:pt x="1242783" y="1063205"/>
                    <a:pt x="1205039" y="1070356"/>
                    <a:pt x="1167460" y="1078293"/>
                  </a:cubicBezTo>
                  <a:cubicBezTo>
                    <a:pt x="1153807" y="1081189"/>
                    <a:pt x="1137196" y="1084999"/>
                    <a:pt x="1141145" y="1104239"/>
                  </a:cubicBezTo>
                  <a:cubicBezTo>
                    <a:pt x="1144917" y="1122654"/>
                    <a:pt x="1161288" y="1117358"/>
                    <a:pt x="1174153" y="1116901"/>
                  </a:cubicBezTo>
                  <a:cubicBezTo>
                    <a:pt x="1177074" y="1116799"/>
                    <a:pt x="1179944" y="1115656"/>
                    <a:pt x="1182877" y="1115352"/>
                  </a:cubicBezTo>
                  <a:cubicBezTo>
                    <a:pt x="1209827" y="1112608"/>
                    <a:pt x="1236789" y="1109929"/>
                    <a:pt x="1267294" y="1106868"/>
                  </a:cubicBezTo>
                  <a:cubicBezTo>
                    <a:pt x="1263154" y="1141564"/>
                    <a:pt x="1257465" y="1172768"/>
                    <a:pt x="1256195" y="1204163"/>
                  </a:cubicBezTo>
                  <a:close/>
                  <a:moveTo>
                    <a:pt x="549135" y="842937"/>
                  </a:moveTo>
                  <a:cubicBezTo>
                    <a:pt x="540219" y="844359"/>
                    <a:pt x="531291" y="845794"/>
                    <a:pt x="522376" y="847217"/>
                  </a:cubicBezTo>
                  <a:cubicBezTo>
                    <a:pt x="523239" y="851801"/>
                    <a:pt x="524103" y="856386"/>
                    <a:pt x="524967" y="860958"/>
                  </a:cubicBezTo>
                  <a:cubicBezTo>
                    <a:pt x="533628" y="859040"/>
                    <a:pt x="542302" y="857110"/>
                    <a:pt x="550976" y="855179"/>
                  </a:cubicBezTo>
                  <a:cubicBezTo>
                    <a:pt x="550354" y="851103"/>
                    <a:pt x="549744" y="847026"/>
                    <a:pt x="549135" y="842937"/>
                  </a:cubicBezTo>
                  <a:close/>
                  <a:moveTo>
                    <a:pt x="1427772" y="560577"/>
                  </a:moveTo>
                  <a:cubicBezTo>
                    <a:pt x="1466113" y="517042"/>
                    <a:pt x="1491221" y="467398"/>
                    <a:pt x="1500962" y="409155"/>
                  </a:cubicBezTo>
                  <a:cubicBezTo>
                    <a:pt x="1511884" y="343928"/>
                    <a:pt x="1489506" y="306768"/>
                    <a:pt x="1425219" y="291592"/>
                  </a:cubicBezTo>
                  <a:cubicBezTo>
                    <a:pt x="1402791" y="286296"/>
                    <a:pt x="1380693" y="279615"/>
                    <a:pt x="1357261" y="273253"/>
                  </a:cubicBezTo>
                  <a:cubicBezTo>
                    <a:pt x="1356740" y="277698"/>
                    <a:pt x="1355864" y="285140"/>
                    <a:pt x="1355013" y="292493"/>
                  </a:cubicBezTo>
                  <a:cubicBezTo>
                    <a:pt x="1351762" y="292989"/>
                    <a:pt x="1349616" y="293522"/>
                    <a:pt x="1347431" y="293598"/>
                  </a:cubicBezTo>
                  <a:cubicBezTo>
                    <a:pt x="1297813" y="295592"/>
                    <a:pt x="1263408" y="318046"/>
                    <a:pt x="1248714" y="361746"/>
                  </a:cubicBezTo>
                  <a:cubicBezTo>
                    <a:pt x="1229804" y="417982"/>
                    <a:pt x="1235062" y="455968"/>
                    <a:pt x="1277111" y="487222"/>
                  </a:cubicBezTo>
                  <a:cubicBezTo>
                    <a:pt x="1282928" y="491553"/>
                    <a:pt x="1288542" y="497192"/>
                    <a:pt x="1291996" y="503466"/>
                  </a:cubicBezTo>
                  <a:cubicBezTo>
                    <a:pt x="1301229" y="520230"/>
                    <a:pt x="1304721" y="534276"/>
                    <a:pt x="1295222" y="556132"/>
                  </a:cubicBezTo>
                  <a:cubicBezTo>
                    <a:pt x="1286510" y="576173"/>
                    <a:pt x="1296644" y="604532"/>
                    <a:pt x="1299197" y="629145"/>
                  </a:cubicBezTo>
                  <a:cubicBezTo>
                    <a:pt x="1299464" y="631774"/>
                    <a:pt x="1304251" y="634288"/>
                    <a:pt x="1307338" y="636219"/>
                  </a:cubicBezTo>
                  <a:cubicBezTo>
                    <a:pt x="1331214" y="651116"/>
                    <a:pt x="1397406" y="645007"/>
                    <a:pt x="1417586" y="626021"/>
                  </a:cubicBezTo>
                  <a:cubicBezTo>
                    <a:pt x="1420240" y="623531"/>
                    <a:pt x="1423657" y="620623"/>
                    <a:pt x="1424279" y="617435"/>
                  </a:cubicBezTo>
                  <a:cubicBezTo>
                    <a:pt x="1425638" y="610501"/>
                    <a:pt x="1427632" y="602234"/>
                    <a:pt x="1424990" y="596544"/>
                  </a:cubicBezTo>
                  <a:cubicBezTo>
                    <a:pt x="1423479" y="593293"/>
                    <a:pt x="1413319" y="593064"/>
                    <a:pt x="1407109" y="593255"/>
                  </a:cubicBezTo>
                  <a:cubicBezTo>
                    <a:pt x="1399921" y="593471"/>
                    <a:pt x="1392796" y="595655"/>
                    <a:pt x="1387995" y="596544"/>
                  </a:cubicBezTo>
                  <a:cubicBezTo>
                    <a:pt x="1401064" y="584873"/>
                    <a:pt x="1415910" y="574040"/>
                    <a:pt x="1427772" y="560577"/>
                  </a:cubicBezTo>
                  <a:close/>
                  <a:moveTo>
                    <a:pt x="1330274" y="541337"/>
                  </a:moveTo>
                  <a:cubicBezTo>
                    <a:pt x="1338554" y="504405"/>
                    <a:pt x="1322311" y="476250"/>
                    <a:pt x="1296263" y="453021"/>
                  </a:cubicBezTo>
                  <a:cubicBezTo>
                    <a:pt x="1269555" y="429221"/>
                    <a:pt x="1270431" y="398322"/>
                    <a:pt x="1295895" y="346710"/>
                  </a:cubicBezTo>
                  <a:cubicBezTo>
                    <a:pt x="1309154" y="319862"/>
                    <a:pt x="1344879" y="307047"/>
                    <a:pt x="1377149" y="317182"/>
                  </a:cubicBezTo>
                  <a:cubicBezTo>
                    <a:pt x="1398955" y="324015"/>
                    <a:pt x="1419783" y="334264"/>
                    <a:pt x="1440472" y="344208"/>
                  </a:cubicBezTo>
                  <a:cubicBezTo>
                    <a:pt x="1455712" y="351523"/>
                    <a:pt x="1460119" y="365213"/>
                    <a:pt x="1457947" y="381584"/>
                  </a:cubicBezTo>
                  <a:cubicBezTo>
                    <a:pt x="1452346" y="423468"/>
                    <a:pt x="1446885" y="465112"/>
                    <a:pt x="1425016" y="502881"/>
                  </a:cubicBezTo>
                  <a:cubicBezTo>
                    <a:pt x="1416329" y="517893"/>
                    <a:pt x="1412163" y="535495"/>
                    <a:pt x="1404924" y="554596"/>
                  </a:cubicBezTo>
                  <a:cubicBezTo>
                    <a:pt x="1380985" y="550341"/>
                    <a:pt x="1356385" y="545973"/>
                    <a:pt x="1330274" y="541337"/>
                  </a:cubicBezTo>
                  <a:close/>
                  <a:moveTo>
                    <a:pt x="592378" y="2552814"/>
                  </a:moveTo>
                  <a:cubicBezTo>
                    <a:pt x="573316" y="2534627"/>
                    <a:pt x="555167" y="2515336"/>
                    <a:pt x="535025" y="2498407"/>
                  </a:cubicBezTo>
                  <a:cubicBezTo>
                    <a:pt x="444804" y="2422588"/>
                    <a:pt x="352437" y="2349233"/>
                    <a:pt x="263880" y="2271560"/>
                  </a:cubicBezTo>
                  <a:cubicBezTo>
                    <a:pt x="178435" y="2196604"/>
                    <a:pt x="98386" y="2117305"/>
                    <a:pt x="66954" y="2001037"/>
                  </a:cubicBezTo>
                  <a:cubicBezTo>
                    <a:pt x="54559" y="1955177"/>
                    <a:pt x="44805" y="1911045"/>
                    <a:pt x="61061" y="1866379"/>
                  </a:cubicBezTo>
                  <a:cubicBezTo>
                    <a:pt x="88277" y="1791614"/>
                    <a:pt x="129578" y="1723986"/>
                    <a:pt x="175564" y="1659267"/>
                  </a:cubicBezTo>
                  <a:cubicBezTo>
                    <a:pt x="178536" y="1655076"/>
                    <a:pt x="182626" y="1651660"/>
                    <a:pt x="186334" y="1648040"/>
                  </a:cubicBezTo>
                  <a:cubicBezTo>
                    <a:pt x="251472" y="1584388"/>
                    <a:pt x="316814" y="1520926"/>
                    <a:pt x="381685" y="1457007"/>
                  </a:cubicBezTo>
                  <a:cubicBezTo>
                    <a:pt x="399516" y="1439443"/>
                    <a:pt x="411505" y="1418882"/>
                    <a:pt x="411238" y="1392301"/>
                  </a:cubicBezTo>
                  <a:cubicBezTo>
                    <a:pt x="410883" y="1355344"/>
                    <a:pt x="412076" y="1318374"/>
                    <a:pt x="412203" y="1281417"/>
                  </a:cubicBezTo>
                  <a:cubicBezTo>
                    <a:pt x="412267" y="1263167"/>
                    <a:pt x="406653" y="1255255"/>
                    <a:pt x="385076" y="1260716"/>
                  </a:cubicBezTo>
                  <a:cubicBezTo>
                    <a:pt x="371297" y="1264196"/>
                    <a:pt x="368046" y="1269695"/>
                    <a:pt x="368020" y="1281074"/>
                  </a:cubicBezTo>
                  <a:cubicBezTo>
                    <a:pt x="367969" y="1296631"/>
                    <a:pt x="365518" y="1312824"/>
                    <a:pt x="368922" y="1327632"/>
                  </a:cubicBezTo>
                  <a:cubicBezTo>
                    <a:pt x="381584" y="1382712"/>
                    <a:pt x="357276" y="1425994"/>
                    <a:pt x="325742" y="1466316"/>
                  </a:cubicBezTo>
                  <a:cubicBezTo>
                    <a:pt x="312293" y="1483525"/>
                    <a:pt x="294436" y="1497634"/>
                    <a:pt x="277266" y="1511553"/>
                  </a:cubicBezTo>
                  <a:cubicBezTo>
                    <a:pt x="204838" y="1570266"/>
                    <a:pt x="135585" y="1631251"/>
                    <a:pt x="99580" y="1721053"/>
                  </a:cubicBezTo>
                  <a:cubicBezTo>
                    <a:pt x="94018" y="1734934"/>
                    <a:pt x="82905" y="1747443"/>
                    <a:pt x="71970" y="1758162"/>
                  </a:cubicBezTo>
                  <a:cubicBezTo>
                    <a:pt x="23329" y="1805813"/>
                    <a:pt x="0" y="1864347"/>
                    <a:pt x="6731" y="1930768"/>
                  </a:cubicBezTo>
                  <a:cubicBezTo>
                    <a:pt x="17348" y="2035492"/>
                    <a:pt x="66268" y="2128189"/>
                    <a:pt x="107480" y="2223058"/>
                  </a:cubicBezTo>
                  <a:cubicBezTo>
                    <a:pt x="116522" y="2243874"/>
                    <a:pt x="123202" y="2265705"/>
                    <a:pt x="131216" y="2286990"/>
                  </a:cubicBezTo>
                  <a:cubicBezTo>
                    <a:pt x="145300" y="2324442"/>
                    <a:pt x="142341" y="2364549"/>
                    <a:pt x="161023" y="2403424"/>
                  </a:cubicBezTo>
                  <a:cubicBezTo>
                    <a:pt x="182257" y="2447594"/>
                    <a:pt x="184823" y="2502281"/>
                    <a:pt x="188683" y="2552915"/>
                  </a:cubicBezTo>
                  <a:cubicBezTo>
                    <a:pt x="196900" y="2660777"/>
                    <a:pt x="169672" y="2762707"/>
                    <a:pt x="128333" y="2861602"/>
                  </a:cubicBezTo>
                  <a:cubicBezTo>
                    <a:pt x="122212" y="2876257"/>
                    <a:pt x="120180" y="2893123"/>
                    <a:pt x="119138" y="2909150"/>
                  </a:cubicBezTo>
                  <a:cubicBezTo>
                    <a:pt x="118744" y="2914992"/>
                    <a:pt x="125564" y="2924073"/>
                    <a:pt x="131305" y="2926549"/>
                  </a:cubicBezTo>
                  <a:cubicBezTo>
                    <a:pt x="135077" y="2928175"/>
                    <a:pt x="145567" y="2922054"/>
                    <a:pt x="148272" y="2916910"/>
                  </a:cubicBezTo>
                  <a:cubicBezTo>
                    <a:pt x="157886" y="2898648"/>
                    <a:pt x="165481" y="2879318"/>
                    <a:pt x="173659" y="2860319"/>
                  </a:cubicBezTo>
                  <a:cubicBezTo>
                    <a:pt x="173926" y="2859709"/>
                    <a:pt x="172275" y="2858274"/>
                    <a:pt x="171030" y="2856547"/>
                  </a:cubicBezTo>
                  <a:cubicBezTo>
                    <a:pt x="168694" y="2858147"/>
                    <a:pt x="166420" y="2859887"/>
                    <a:pt x="163982" y="2861322"/>
                  </a:cubicBezTo>
                  <a:cubicBezTo>
                    <a:pt x="161455" y="2862795"/>
                    <a:pt x="158762" y="2863964"/>
                    <a:pt x="152768" y="2866961"/>
                  </a:cubicBezTo>
                  <a:cubicBezTo>
                    <a:pt x="156781" y="2857500"/>
                    <a:pt x="158978" y="2852089"/>
                    <a:pt x="161340" y="2846755"/>
                  </a:cubicBezTo>
                  <a:cubicBezTo>
                    <a:pt x="203873" y="2750756"/>
                    <a:pt x="234353" y="2650617"/>
                    <a:pt x="224421" y="2545422"/>
                  </a:cubicBezTo>
                  <a:cubicBezTo>
                    <a:pt x="216954" y="2466416"/>
                    <a:pt x="194868" y="2388730"/>
                    <a:pt x="178320" y="2310650"/>
                  </a:cubicBezTo>
                  <a:cubicBezTo>
                    <a:pt x="172999" y="2285593"/>
                    <a:pt x="164553" y="2261184"/>
                    <a:pt x="156756" y="2233701"/>
                  </a:cubicBezTo>
                  <a:cubicBezTo>
                    <a:pt x="174942" y="2250694"/>
                    <a:pt x="189966" y="2265870"/>
                    <a:pt x="206159" y="2279688"/>
                  </a:cubicBezTo>
                  <a:cubicBezTo>
                    <a:pt x="292989" y="2353754"/>
                    <a:pt x="379831" y="2427833"/>
                    <a:pt x="467360" y="2501074"/>
                  </a:cubicBezTo>
                  <a:cubicBezTo>
                    <a:pt x="484847" y="2515717"/>
                    <a:pt x="504355" y="2528773"/>
                    <a:pt x="524764" y="2538895"/>
                  </a:cubicBezTo>
                  <a:cubicBezTo>
                    <a:pt x="544512" y="2548686"/>
                    <a:pt x="566610" y="2553754"/>
                    <a:pt x="587692" y="2560891"/>
                  </a:cubicBezTo>
                  <a:cubicBezTo>
                    <a:pt x="589254" y="2558199"/>
                    <a:pt x="590816" y="2555506"/>
                    <a:pt x="592378" y="2552814"/>
                  </a:cubicBezTo>
                  <a:close/>
                  <a:moveTo>
                    <a:pt x="1377594" y="1337741"/>
                  </a:moveTo>
                  <a:cubicBezTo>
                    <a:pt x="1374114" y="1343456"/>
                    <a:pt x="1363903" y="1346441"/>
                    <a:pt x="1356258" y="1348016"/>
                  </a:cubicBezTo>
                  <a:cubicBezTo>
                    <a:pt x="1325956" y="1354239"/>
                    <a:pt x="1294460" y="1356372"/>
                    <a:pt x="1265161" y="1365618"/>
                  </a:cubicBezTo>
                  <a:cubicBezTo>
                    <a:pt x="1207490" y="1383804"/>
                    <a:pt x="1170101" y="1423708"/>
                    <a:pt x="1153172" y="1482344"/>
                  </a:cubicBezTo>
                  <a:cubicBezTo>
                    <a:pt x="1135938" y="1542008"/>
                    <a:pt x="1155801" y="1595145"/>
                    <a:pt x="1183208" y="1646085"/>
                  </a:cubicBezTo>
                  <a:cubicBezTo>
                    <a:pt x="1195616" y="1669135"/>
                    <a:pt x="1209192" y="1689989"/>
                    <a:pt x="1200518" y="1717916"/>
                  </a:cubicBezTo>
                  <a:cubicBezTo>
                    <a:pt x="1198295" y="1725053"/>
                    <a:pt x="1201204" y="1734032"/>
                    <a:pt x="1202626" y="1742020"/>
                  </a:cubicBezTo>
                  <a:cubicBezTo>
                    <a:pt x="1216202" y="1818665"/>
                    <a:pt x="1263548" y="1871687"/>
                    <a:pt x="1323822" y="1916150"/>
                  </a:cubicBezTo>
                  <a:cubicBezTo>
                    <a:pt x="1376692" y="1955152"/>
                    <a:pt x="1440421" y="1956092"/>
                    <a:pt x="1492605" y="1915706"/>
                  </a:cubicBezTo>
                  <a:cubicBezTo>
                    <a:pt x="1512341" y="1900427"/>
                    <a:pt x="1529905" y="1882343"/>
                    <a:pt x="1549450" y="1864626"/>
                  </a:cubicBezTo>
                  <a:cubicBezTo>
                    <a:pt x="1607464" y="1899411"/>
                    <a:pt x="1664804" y="1894903"/>
                    <a:pt x="1715452" y="1850936"/>
                  </a:cubicBezTo>
                  <a:cubicBezTo>
                    <a:pt x="1757680" y="1814296"/>
                    <a:pt x="1791652" y="1769770"/>
                    <a:pt x="1809076" y="1715274"/>
                  </a:cubicBezTo>
                  <a:cubicBezTo>
                    <a:pt x="1813445" y="1701596"/>
                    <a:pt x="1820659" y="1693875"/>
                    <a:pt x="1833067" y="1686280"/>
                  </a:cubicBezTo>
                  <a:cubicBezTo>
                    <a:pt x="1877860" y="1658835"/>
                    <a:pt x="1913635" y="1623466"/>
                    <a:pt x="1908162" y="1565376"/>
                  </a:cubicBezTo>
                  <a:cubicBezTo>
                    <a:pt x="1905647" y="1538592"/>
                    <a:pt x="1903488" y="1510080"/>
                    <a:pt x="1884921" y="1489087"/>
                  </a:cubicBezTo>
                  <a:cubicBezTo>
                    <a:pt x="1880577" y="1518043"/>
                    <a:pt x="1877872" y="1546771"/>
                    <a:pt x="1871637" y="1574711"/>
                  </a:cubicBezTo>
                  <a:cubicBezTo>
                    <a:pt x="1865033" y="1604314"/>
                    <a:pt x="1847659" y="1627289"/>
                    <a:pt x="1820392" y="1642986"/>
                  </a:cubicBezTo>
                  <a:cubicBezTo>
                    <a:pt x="1807438" y="1612595"/>
                    <a:pt x="1795411" y="1584388"/>
                    <a:pt x="1783384" y="1556181"/>
                  </a:cubicBezTo>
                  <a:cubicBezTo>
                    <a:pt x="1782508" y="1567611"/>
                    <a:pt x="1785683" y="1577390"/>
                    <a:pt x="1788312" y="1587334"/>
                  </a:cubicBezTo>
                  <a:cubicBezTo>
                    <a:pt x="1791144" y="1598053"/>
                    <a:pt x="1793900" y="1608835"/>
                    <a:pt x="1795894" y="1619745"/>
                  </a:cubicBezTo>
                  <a:cubicBezTo>
                    <a:pt x="1802041" y="1653362"/>
                    <a:pt x="1793113" y="1663103"/>
                    <a:pt x="1759305" y="1660258"/>
                  </a:cubicBezTo>
                  <a:cubicBezTo>
                    <a:pt x="1705165" y="1655711"/>
                    <a:pt x="1645970" y="1608315"/>
                    <a:pt x="1630972" y="1557426"/>
                  </a:cubicBezTo>
                  <a:cubicBezTo>
                    <a:pt x="1629968" y="1554010"/>
                    <a:pt x="1627987" y="1548269"/>
                    <a:pt x="1629359" y="1547152"/>
                  </a:cubicBezTo>
                  <a:cubicBezTo>
                    <a:pt x="1647266" y="1532470"/>
                    <a:pt x="1663928" y="1514602"/>
                    <a:pt x="1684426" y="1505216"/>
                  </a:cubicBezTo>
                  <a:cubicBezTo>
                    <a:pt x="1709369" y="1493799"/>
                    <a:pt x="1733956" y="1505623"/>
                    <a:pt x="1756460" y="1526514"/>
                  </a:cubicBezTo>
                  <a:cubicBezTo>
                    <a:pt x="1751114" y="1492034"/>
                    <a:pt x="1738896" y="1481239"/>
                    <a:pt x="1697951" y="1469898"/>
                  </a:cubicBezTo>
                  <a:cubicBezTo>
                    <a:pt x="1703108" y="1454632"/>
                    <a:pt x="1709572" y="1439672"/>
                    <a:pt x="1713166" y="1424051"/>
                  </a:cubicBezTo>
                  <a:cubicBezTo>
                    <a:pt x="1724012" y="1377073"/>
                    <a:pt x="1723986" y="1376426"/>
                    <a:pt x="1773148" y="1372057"/>
                  </a:cubicBezTo>
                  <a:cubicBezTo>
                    <a:pt x="1781924" y="1371269"/>
                    <a:pt x="1790966" y="1371892"/>
                    <a:pt x="1799742" y="1372984"/>
                  </a:cubicBezTo>
                  <a:cubicBezTo>
                    <a:pt x="1827593" y="1376476"/>
                    <a:pt x="1855368" y="1380502"/>
                    <a:pt x="1889645" y="1385201"/>
                  </a:cubicBezTo>
                  <a:cubicBezTo>
                    <a:pt x="1835403" y="1336789"/>
                    <a:pt x="1775104" y="1337157"/>
                    <a:pt x="1714284" y="1339659"/>
                  </a:cubicBezTo>
                  <a:cubicBezTo>
                    <a:pt x="1695157" y="1304315"/>
                    <a:pt x="1675536" y="1268298"/>
                    <a:pt x="1635036" y="1256042"/>
                  </a:cubicBezTo>
                  <a:cubicBezTo>
                    <a:pt x="1598168" y="1244879"/>
                    <a:pt x="1564043" y="1220635"/>
                    <a:pt x="1516697" y="1225842"/>
                  </a:cubicBezTo>
                  <a:cubicBezTo>
                    <a:pt x="1527949" y="1233805"/>
                    <a:pt x="1534274" y="1238275"/>
                    <a:pt x="1544866" y="1245768"/>
                  </a:cubicBezTo>
                  <a:cubicBezTo>
                    <a:pt x="1467535" y="1245260"/>
                    <a:pt x="1414602" y="1277010"/>
                    <a:pt x="1377594" y="1337741"/>
                  </a:cubicBezTo>
                  <a:close/>
                  <a:moveTo>
                    <a:pt x="1503718" y="1529905"/>
                  </a:moveTo>
                  <a:cubicBezTo>
                    <a:pt x="1434325" y="1535417"/>
                    <a:pt x="1384020" y="1451838"/>
                    <a:pt x="1412938" y="1376578"/>
                  </a:cubicBezTo>
                  <a:cubicBezTo>
                    <a:pt x="1469110" y="1396530"/>
                    <a:pt x="1517167" y="1478660"/>
                    <a:pt x="1503718" y="1529905"/>
                  </a:cubicBezTo>
                  <a:close/>
                  <a:moveTo>
                    <a:pt x="1543354" y="1581975"/>
                  </a:moveTo>
                  <a:cubicBezTo>
                    <a:pt x="1577378" y="1608086"/>
                    <a:pt x="1578470" y="1737360"/>
                    <a:pt x="1544599" y="1790509"/>
                  </a:cubicBezTo>
                  <a:cubicBezTo>
                    <a:pt x="1487004" y="1725536"/>
                    <a:pt x="1487081" y="1637512"/>
                    <a:pt x="1543354" y="1581975"/>
                  </a:cubicBezTo>
                  <a:close/>
                  <a:moveTo>
                    <a:pt x="1338033" y="1708061"/>
                  </a:moveTo>
                  <a:cubicBezTo>
                    <a:pt x="1307934" y="1717484"/>
                    <a:pt x="1278039" y="1704047"/>
                    <a:pt x="1254607" y="1682242"/>
                  </a:cubicBezTo>
                  <a:cubicBezTo>
                    <a:pt x="1251140" y="1679016"/>
                    <a:pt x="1250391" y="1667167"/>
                    <a:pt x="1253439" y="1663611"/>
                  </a:cubicBezTo>
                  <a:cubicBezTo>
                    <a:pt x="1268120" y="1646351"/>
                    <a:pt x="1282725" y="1628152"/>
                    <a:pt x="1300695" y="1614766"/>
                  </a:cubicBezTo>
                  <a:cubicBezTo>
                    <a:pt x="1341373" y="1584464"/>
                    <a:pt x="1389481" y="1570786"/>
                    <a:pt x="1438935" y="1564157"/>
                  </a:cubicBezTo>
                  <a:cubicBezTo>
                    <a:pt x="1454721" y="1562036"/>
                    <a:pt x="1471815" y="1569732"/>
                    <a:pt x="1494307" y="1574101"/>
                  </a:cubicBezTo>
                  <a:cubicBezTo>
                    <a:pt x="1454899" y="1639163"/>
                    <a:pt x="1406436" y="1686661"/>
                    <a:pt x="1338033" y="1708061"/>
                  </a:cubicBezTo>
                  <a:close/>
                  <a:moveTo>
                    <a:pt x="1580972" y="1572221"/>
                  </a:moveTo>
                  <a:cubicBezTo>
                    <a:pt x="1613357" y="1665135"/>
                    <a:pt x="1682419" y="1704962"/>
                    <a:pt x="1777707" y="1709864"/>
                  </a:cubicBezTo>
                  <a:cubicBezTo>
                    <a:pt x="1775968" y="1715084"/>
                    <a:pt x="1775053" y="1720621"/>
                    <a:pt x="1772437" y="1725193"/>
                  </a:cubicBezTo>
                  <a:cubicBezTo>
                    <a:pt x="1746846" y="1770037"/>
                    <a:pt x="1718106" y="1812188"/>
                    <a:pt x="1667929" y="1832965"/>
                  </a:cubicBezTo>
                  <a:cubicBezTo>
                    <a:pt x="1637360" y="1845602"/>
                    <a:pt x="1603882" y="1840255"/>
                    <a:pt x="1574927" y="1819452"/>
                  </a:cubicBezTo>
                  <a:cubicBezTo>
                    <a:pt x="1603387" y="1740027"/>
                    <a:pt x="1618589" y="1660715"/>
                    <a:pt x="1558582" y="1584629"/>
                  </a:cubicBezTo>
                  <a:cubicBezTo>
                    <a:pt x="1567154" y="1579880"/>
                    <a:pt x="1572768" y="1576768"/>
                    <a:pt x="1580972" y="1572221"/>
                  </a:cubicBezTo>
                  <a:close/>
                  <a:moveTo>
                    <a:pt x="1638706" y="1366697"/>
                  </a:moveTo>
                  <a:cubicBezTo>
                    <a:pt x="1593443" y="1391183"/>
                    <a:pt x="1567853" y="1429588"/>
                    <a:pt x="1565630" y="1480781"/>
                  </a:cubicBezTo>
                  <a:cubicBezTo>
                    <a:pt x="1564792" y="1500009"/>
                    <a:pt x="1558937" y="1511185"/>
                    <a:pt x="1537589" y="1518678"/>
                  </a:cubicBezTo>
                  <a:cubicBezTo>
                    <a:pt x="1552714" y="1425117"/>
                    <a:pt x="1469072" y="1403388"/>
                    <a:pt x="1421371" y="1348803"/>
                  </a:cubicBezTo>
                  <a:cubicBezTo>
                    <a:pt x="1444675" y="1307261"/>
                    <a:pt x="1482801" y="1278305"/>
                    <a:pt x="1535417" y="1268755"/>
                  </a:cubicBezTo>
                  <a:cubicBezTo>
                    <a:pt x="1599006" y="1257223"/>
                    <a:pt x="1655826" y="1301559"/>
                    <a:pt x="1680082" y="1347952"/>
                  </a:cubicBezTo>
                  <a:cubicBezTo>
                    <a:pt x="1665414" y="1354531"/>
                    <a:pt x="1651584" y="1359738"/>
                    <a:pt x="1638706" y="1366697"/>
                  </a:cubicBezTo>
                  <a:close/>
                  <a:moveTo>
                    <a:pt x="1401826" y="1531772"/>
                  </a:moveTo>
                  <a:cubicBezTo>
                    <a:pt x="1328673" y="1550466"/>
                    <a:pt x="1262151" y="1575333"/>
                    <a:pt x="1220546" y="1640395"/>
                  </a:cubicBezTo>
                  <a:cubicBezTo>
                    <a:pt x="1181392" y="1608315"/>
                    <a:pt x="1164196" y="1526336"/>
                    <a:pt x="1185849" y="1475384"/>
                  </a:cubicBezTo>
                  <a:cubicBezTo>
                    <a:pt x="1209154" y="1420533"/>
                    <a:pt x="1300200" y="1369974"/>
                    <a:pt x="1363294" y="1377594"/>
                  </a:cubicBezTo>
                  <a:cubicBezTo>
                    <a:pt x="1352892" y="1433512"/>
                    <a:pt x="1354569" y="1486979"/>
                    <a:pt x="1401826" y="1531772"/>
                  </a:cubicBezTo>
                  <a:close/>
                  <a:moveTo>
                    <a:pt x="1515236" y="1836559"/>
                  </a:moveTo>
                  <a:cubicBezTo>
                    <a:pt x="1483448" y="1870227"/>
                    <a:pt x="1450708" y="1903755"/>
                    <a:pt x="1398689" y="1897672"/>
                  </a:cubicBezTo>
                  <a:cubicBezTo>
                    <a:pt x="1323073" y="1888832"/>
                    <a:pt x="1241971" y="1797151"/>
                    <a:pt x="1239151" y="1721497"/>
                  </a:cubicBezTo>
                  <a:cubicBezTo>
                    <a:pt x="1262443" y="1727847"/>
                    <a:pt x="1285849" y="1737550"/>
                    <a:pt x="1309928" y="1739734"/>
                  </a:cubicBezTo>
                  <a:cubicBezTo>
                    <a:pt x="1328648" y="1741436"/>
                    <a:pt x="1350441" y="1738020"/>
                    <a:pt x="1366926" y="1729359"/>
                  </a:cubicBezTo>
                  <a:cubicBezTo>
                    <a:pt x="1398066" y="1713001"/>
                    <a:pt x="1426375" y="1691233"/>
                    <a:pt x="1456435" y="1671332"/>
                  </a:cubicBezTo>
                  <a:cubicBezTo>
                    <a:pt x="1453337" y="1730895"/>
                    <a:pt x="1460055" y="1750072"/>
                    <a:pt x="1515236" y="1836559"/>
                  </a:cubicBezTo>
                  <a:close/>
                  <a:moveTo>
                    <a:pt x="1683042" y="1398193"/>
                  </a:moveTo>
                  <a:cubicBezTo>
                    <a:pt x="1688160" y="1441742"/>
                    <a:pt x="1663166" y="1472272"/>
                    <a:pt x="1615376" y="1479067"/>
                  </a:cubicBezTo>
                  <a:cubicBezTo>
                    <a:pt x="1617433" y="1440116"/>
                    <a:pt x="1642884" y="1410335"/>
                    <a:pt x="1683042" y="1398193"/>
                  </a:cubicBezTo>
                  <a:close/>
                  <a:moveTo>
                    <a:pt x="2188210" y="1877060"/>
                  </a:moveTo>
                  <a:cubicBezTo>
                    <a:pt x="2160143" y="1864144"/>
                    <a:pt x="2147684" y="1842249"/>
                    <a:pt x="2144458" y="1815934"/>
                  </a:cubicBezTo>
                  <a:cubicBezTo>
                    <a:pt x="2143340" y="1806740"/>
                    <a:pt x="2151684" y="1796389"/>
                    <a:pt x="2155774" y="1786420"/>
                  </a:cubicBezTo>
                  <a:cubicBezTo>
                    <a:pt x="2190889" y="1811858"/>
                    <a:pt x="2183434" y="1844852"/>
                    <a:pt x="2188210" y="1877060"/>
                  </a:cubicBezTo>
                  <a:close/>
                  <a:moveTo>
                    <a:pt x="2360764" y="1976881"/>
                  </a:moveTo>
                  <a:cubicBezTo>
                    <a:pt x="2356002" y="1974519"/>
                    <a:pt x="2350960" y="1969820"/>
                    <a:pt x="2349080" y="1965020"/>
                  </a:cubicBezTo>
                  <a:cubicBezTo>
                    <a:pt x="2332723" y="1923275"/>
                    <a:pt x="2314943" y="1881974"/>
                    <a:pt x="2314079" y="1835823"/>
                  </a:cubicBezTo>
                  <a:cubicBezTo>
                    <a:pt x="2313330" y="1795208"/>
                    <a:pt x="2310714" y="1754619"/>
                    <a:pt x="2309304" y="1714017"/>
                  </a:cubicBezTo>
                  <a:cubicBezTo>
                    <a:pt x="2309114" y="1708226"/>
                    <a:pt x="2310790" y="1702307"/>
                    <a:pt x="2312085" y="1696554"/>
                  </a:cubicBezTo>
                  <a:cubicBezTo>
                    <a:pt x="2320696" y="1658150"/>
                    <a:pt x="2325547" y="1653705"/>
                    <a:pt x="2363292" y="1665185"/>
                  </a:cubicBezTo>
                  <a:cubicBezTo>
                    <a:pt x="2438095" y="1687969"/>
                    <a:pt x="2513660" y="1704289"/>
                    <a:pt x="2592298" y="1703755"/>
                  </a:cubicBezTo>
                  <a:cubicBezTo>
                    <a:pt x="2619527" y="1703565"/>
                    <a:pt x="2645562" y="1700745"/>
                    <a:pt x="2671127" y="1682178"/>
                  </a:cubicBezTo>
                  <a:cubicBezTo>
                    <a:pt x="2664244" y="1706194"/>
                    <a:pt x="2661411" y="1732432"/>
                    <a:pt x="2649689" y="1753806"/>
                  </a:cubicBezTo>
                  <a:cubicBezTo>
                    <a:pt x="2618447" y="1810791"/>
                    <a:pt x="2585631" y="1867230"/>
                    <a:pt x="2548737" y="1920646"/>
                  </a:cubicBezTo>
                  <a:cubicBezTo>
                    <a:pt x="2534018" y="1941956"/>
                    <a:pt x="2507056" y="1954885"/>
                    <a:pt x="2485478" y="1971370"/>
                  </a:cubicBezTo>
                  <a:cubicBezTo>
                    <a:pt x="2469680" y="1983435"/>
                    <a:pt x="2453576" y="1995093"/>
                    <a:pt x="2432227" y="2010918"/>
                  </a:cubicBezTo>
                  <a:cubicBezTo>
                    <a:pt x="2412758" y="2001723"/>
                    <a:pt x="2386571" y="1989670"/>
                    <a:pt x="2360764" y="1976881"/>
                  </a:cubicBezTo>
                  <a:close/>
                  <a:moveTo>
                    <a:pt x="554393" y="1009789"/>
                  </a:moveTo>
                  <a:cubicBezTo>
                    <a:pt x="521042" y="1012075"/>
                    <a:pt x="487629" y="1013752"/>
                    <a:pt x="454418" y="1017308"/>
                  </a:cubicBezTo>
                  <a:cubicBezTo>
                    <a:pt x="449567" y="1017828"/>
                    <a:pt x="445693" y="1027315"/>
                    <a:pt x="441363" y="1032662"/>
                  </a:cubicBezTo>
                  <a:cubicBezTo>
                    <a:pt x="447243" y="1035773"/>
                    <a:pt x="453758" y="1042365"/>
                    <a:pt x="458889" y="1041425"/>
                  </a:cubicBezTo>
                  <a:cubicBezTo>
                    <a:pt x="491261" y="1035456"/>
                    <a:pt x="523316" y="1027823"/>
                    <a:pt x="555485" y="1020737"/>
                  </a:cubicBezTo>
                  <a:cubicBezTo>
                    <a:pt x="555117" y="1017079"/>
                    <a:pt x="554761" y="1013434"/>
                    <a:pt x="554393" y="1009789"/>
                  </a:cubicBezTo>
                  <a:close/>
                  <a:moveTo>
                    <a:pt x="3194634" y="498970"/>
                  </a:moveTo>
                  <a:cubicBezTo>
                    <a:pt x="3164459" y="579767"/>
                    <a:pt x="3107893" y="640613"/>
                    <a:pt x="3043440" y="697344"/>
                  </a:cubicBezTo>
                  <a:cubicBezTo>
                    <a:pt x="3105721" y="747382"/>
                    <a:pt x="3136849" y="810425"/>
                    <a:pt x="3112363" y="889139"/>
                  </a:cubicBezTo>
                  <a:cubicBezTo>
                    <a:pt x="3094101" y="947864"/>
                    <a:pt x="3055950" y="989901"/>
                    <a:pt x="2987814" y="993800"/>
                  </a:cubicBezTo>
                  <a:cubicBezTo>
                    <a:pt x="2984639" y="1013383"/>
                    <a:pt x="2981845" y="1032306"/>
                    <a:pt x="2978480" y="1051128"/>
                  </a:cubicBezTo>
                  <a:cubicBezTo>
                    <a:pt x="2969602" y="1100696"/>
                    <a:pt x="2949829" y="1145781"/>
                    <a:pt x="2922968" y="1188224"/>
                  </a:cubicBezTo>
                  <a:cubicBezTo>
                    <a:pt x="2907677" y="1212380"/>
                    <a:pt x="2887929" y="1230833"/>
                    <a:pt x="2860840" y="1239507"/>
                  </a:cubicBezTo>
                  <a:cubicBezTo>
                    <a:pt x="2827743" y="1250111"/>
                    <a:pt x="2794266" y="1259852"/>
                    <a:pt x="2760446" y="1267752"/>
                  </a:cubicBezTo>
                  <a:cubicBezTo>
                    <a:pt x="2740863" y="1272336"/>
                    <a:pt x="2721013" y="1268501"/>
                    <a:pt x="2709151" y="1249781"/>
                  </a:cubicBezTo>
                  <a:cubicBezTo>
                    <a:pt x="2696946" y="1230502"/>
                    <a:pt x="2692209" y="1209497"/>
                    <a:pt x="2703220" y="1182814"/>
                  </a:cubicBezTo>
                  <a:cubicBezTo>
                    <a:pt x="2709557" y="1190078"/>
                    <a:pt x="2714256" y="1194231"/>
                    <a:pt x="2717457" y="1199324"/>
                  </a:cubicBezTo>
                  <a:cubicBezTo>
                    <a:pt x="2755658" y="1260132"/>
                    <a:pt x="2837345" y="1263065"/>
                    <a:pt x="2879598" y="1204760"/>
                  </a:cubicBezTo>
                  <a:cubicBezTo>
                    <a:pt x="2895244" y="1183182"/>
                    <a:pt x="2912656" y="1162303"/>
                    <a:pt x="2924568" y="1138745"/>
                  </a:cubicBezTo>
                  <a:cubicBezTo>
                    <a:pt x="2934944" y="1118184"/>
                    <a:pt x="2941434" y="1094676"/>
                    <a:pt x="2944710" y="1071765"/>
                  </a:cubicBezTo>
                  <a:cubicBezTo>
                    <a:pt x="2948444" y="1045590"/>
                    <a:pt x="2947212" y="1018616"/>
                    <a:pt x="2947022" y="992009"/>
                  </a:cubicBezTo>
                  <a:cubicBezTo>
                    <a:pt x="2946971" y="986015"/>
                    <a:pt x="2942285" y="980059"/>
                    <a:pt x="2944761" y="976401"/>
                  </a:cubicBezTo>
                  <a:cubicBezTo>
                    <a:pt x="2950489" y="962736"/>
                    <a:pt x="2956217" y="949083"/>
                    <a:pt x="2962782" y="933462"/>
                  </a:cubicBezTo>
                  <a:cubicBezTo>
                    <a:pt x="2982506" y="933577"/>
                    <a:pt x="2979572" y="954544"/>
                    <a:pt x="2987611" y="971372"/>
                  </a:cubicBezTo>
                  <a:cubicBezTo>
                    <a:pt x="2999803" y="964323"/>
                    <a:pt x="3013189" y="959459"/>
                    <a:pt x="3022854" y="950544"/>
                  </a:cubicBezTo>
                  <a:cubicBezTo>
                    <a:pt x="3096361" y="882827"/>
                    <a:pt x="3094507" y="794423"/>
                    <a:pt x="3020923" y="731164"/>
                  </a:cubicBezTo>
                  <a:cubicBezTo>
                    <a:pt x="3016707" y="727544"/>
                    <a:pt x="3008884" y="722541"/>
                    <a:pt x="3005747" y="724128"/>
                  </a:cubicBezTo>
                  <a:cubicBezTo>
                    <a:pt x="2983102" y="735558"/>
                    <a:pt x="2970364" y="716927"/>
                    <a:pt x="2961678" y="705319"/>
                  </a:cubicBezTo>
                  <a:cubicBezTo>
                    <a:pt x="2938513" y="674331"/>
                    <a:pt x="2906598" y="677379"/>
                    <a:pt x="2875838" y="678446"/>
                  </a:cubicBezTo>
                  <a:cubicBezTo>
                    <a:pt x="2827502" y="680123"/>
                    <a:pt x="2802826" y="716330"/>
                    <a:pt x="2779445" y="752005"/>
                  </a:cubicBezTo>
                  <a:cubicBezTo>
                    <a:pt x="2777007" y="755726"/>
                    <a:pt x="2780385" y="766508"/>
                    <a:pt x="2784462" y="770737"/>
                  </a:cubicBezTo>
                  <a:cubicBezTo>
                    <a:pt x="2817837" y="805319"/>
                    <a:pt x="2851886" y="839241"/>
                    <a:pt x="2886011" y="873099"/>
                  </a:cubicBezTo>
                  <a:cubicBezTo>
                    <a:pt x="2902229" y="889190"/>
                    <a:pt x="2919044" y="904659"/>
                    <a:pt x="2935592" y="920419"/>
                  </a:cubicBezTo>
                  <a:cubicBezTo>
                    <a:pt x="2934525" y="922604"/>
                    <a:pt x="2933471" y="924801"/>
                    <a:pt x="2932404" y="926998"/>
                  </a:cubicBezTo>
                  <a:cubicBezTo>
                    <a:pt x="2910243" y="917562"/>
                    <a:pt x="2885592" y="911606"/>
                    <a:pt x="2866440" y="897953"/>
                  </a:cubicBezTo>
                  <a:cubicBezTo>
                    <a:pt x="2827299" y="870026"/>
                    <a:pt x="2789656" y="839495"/>
                    <a:pt x="2767914" y="794169"/>
                  </a:cubicBezTo>
                  <a:cubicBezTo>
                    <a:pt x="2765336" y="788809"/>
                    <a:pt x="2755392" y="786980"/>
                    <a:pt x="2746844" y="782447"/>
                  </a:cubicBezTo>
                  <a:cubicBezTo>
                    <a:pt x="2742361" y="738555"/>
                    <a:pt x="2727032" y="723265"/>
                    <a:pt x="2678328" y="713854"/>
                  </a:cubicBezTo>
                  <a:cubicBezTo>
                    <a:pt x="2625191" y="703580"/>
                    <a:pt x="2572639" y="702030"/>
                    <a:pt x="2519819" y="716203"/>
                  </a:cubicBezTo>
                  <a:cubicBezTo>
                    <a:pt x="2497251" y="722274"/>
                    <a:pt x="2482380" y="734390"/>
                    <a:pt x="2479395" y="757681"/>
                  </a:cubicBezTo>
                  <a:cubicBezTo>
                    <a:pt x="2474201" y="798398"/>
                    <a:pt x="2470137" y="839254"/>
                    <a:pt x="2465590" y="880046"/>
                  </a:cubicBezTo>
                  <a:cubicBezTo>
                    <a:pt x="2467813" y="880732"/>
                    <a:pt x="2470048" y="881430"/>
                    <a:pt x="2472270" y="882116"/>
                  </a:cubicBezTo>
                  <a:cubicBezTo>
                    <a:pt x="2481364" y="874039"/>
                    <a:pt x="2490457" y="865962"/>
                    <a:pt x="2498534" y="858799"/>
                  </a:cubicBezTo>
                  <a:cubicBezTo>
                    <a:pt x="2495943" y="849985"/>
                    <a:pt x="2493543" y="841794"/>
                    <a:pt x="2491143" y="833615"/>
                  </a:cubicBezTo>
                  <a:cubicBezTo>
                    <a:pt x="2500096" y="831748"/>
                    <a:pt x="2509304" y="827493"/>
                    <a:pt x="2517978" y="828382"/>
                  </a:cubicBezTo>
                  <a:cubicBezTo>
                    <a:pt x="2598534" y="836599"/>
                    <a:pt x="2656141" y="888123"/>
                    <a:pt x="2662681" y="963612"/>
                  </a:cubicBezTo>
                  <a:cubicBezTo>
                    <a:pt x="2648204" y="947826"/>
                    <a:pt x="2631211" y="933653"/>
                    <a:pt x="2619794" y="915911"/>
                  </a:cubicBezTo>
                  <a:cubicBezTo>
                    <a:pt x="2601048" y="886777"/>
                    <a:pt x="2575293" y="870623"/>
                    <a:pt x="2542324" y="865695"/>
                  </a:cubicBezTo>
                  <a:cubicBezTo>
                    <a:pt x="2533408" y="864361"/>
                    <a:pt x="2519476" y="866521"/>
                    <a:pt x="2514676" y="872528"/>
                  </a:cubicBezTo>
                  <a:cubicBezTo>
                    <a:pt x="2462352" y="937907"/>
                    <a:pt x="2430906" y="1012444"/>
                    <a:pt x="2418283" y="1097051"/>
                  </a:cubicBezTo>
                  <a:cubicBezTo>
                    <a:pt x="2455672" y="1102042"/>
                    <a:pt x="2490355" y="1106677"/>
                    <a:pt x="2525026" y="1111313"/>
                  </a:cubicBezTo>
                  <a:cubicBezTo>
                    <a:pt x="2525318" y="1114425"/>
                    <a:pt x="2525623" y="1117523"/>
                    <a:pt x="2525915" y="1120635"/>
                  </a:cubicBezTo>
                  <a:cubicBezTo>
                    <a:pt x="2493784" y="1142047"/>
                    <a:pt x="2454732" y="1132001"/>
                    <a:pt x="2418219" y="1136573"/>
                  </a:cubicBezTo>
                  <a:cubicBezTo>
                    <a:pt x="2414460" y="1148867"/>
                    <a:pt x="2415095" y="1156360"/>
                    <a:pt x="2430538" y="1157579"/>
                  </a:cubicBezTo>
                  <a:cubicBezTo>
                    <a:pt x="2457094" y="1159649"/>
                    <a:pt x="2483611" y="1162761"/>
                    <a:pt x="2510015" y="1166342"/>
                  </a:cubicBezTo>
                  <a:cubicBezTo>
                    <a:pt x="2517203" y="1167320"/>
                    <a:pt x="2523959" y="1171536"/>
                    <a:pt x="2530919" y="1174254"/>
                  </a:cubicBezTo>
                  <a:cubicBezTo>
                    <a:pt x="2524671" y="1179499"/>
                    <a:pt x="2519095" y="1187957"/>
                    <a:pt x="2512072" y="1189418"/>
                  </a:cubicBezTo>
                  <a:cubicBezTo>
                    <a:pt x="2487472" y="1194536"/>
                    <a:pt x="2462377" y="1197228"/>
                    <a:pt x="2437472" y="1200848"/>
                  </a:cubicBezTo>
                  <a:cubicBezTo>
                    <a:pt x="2433891" y="1201369"/>
                    <a:pt x="2430310" y="1201940"/>
                    <a:pt x="2424277" y="1202867"/>
                  </a:cubicBezTo>
                  <a:cubicBezTo>
                    <a:pt x="2430995" y="1252258"/>
                    <a:pt x="2462441" y="1289367"/>
                    <a:pt x="2481541" y="1333614"/>
                  </a:cubicBezTo>
                  <a:cubicBezTo>
                    <a:pt x="2486075" y="1331442"/>
                    <a:pt x="2490495" y="1330477"/>
                    <a:pt x="2493264" y="1327810"/>
                  </a:cubicBezTo>
                  <a:cubicBezTo>
                    <a:pt x="2551353" y="1271879"/>
                    <a:pt x="2621026" y="1228191"/>
                    <a:pt x="2669387" y="1162037"/>
                  </a:cubicBezTo>
                  <a:cubicBezTo>
                    <a:pt x="2681935" y="1144854"/>
                    <a:pt x="2698419" y="1141044"/>
                    <a:pt x="2718181" y="1143431"/>
                  </a:cubicBezTo>
                  <a:cubicBezTo>
                    <a:pt x="2733598" y="1145285"/>
                    <a:pt x="2749219" y="1147368"/>
                    <a:pt x="2764650" y="1146746"/>
                  </a:cubicBezTo>
                  <a:cubicBezTo>
                    <a:pt x="2782011" y="1146035"/>
                    <a:pt x="2793834" y="1135100"/>
                    <a:pt x="2797581" y="1118387"/>
                  </a:cubicBezTo>
                  <a:cubicBezTo>
                    <a:pt x="2801581" y="1100620"/>
                    <a:pt x="2786557" y="1095794"/>
                    <a:pt x="2774378" y="1091031"/>
                  </a:cubicBezTo>
                  <a:cubicBezTo>
                    <a:pt x="2747937" y="1080731"/>
                    <a:pt x="2721343" y="1070648"/>
                    <a:pt x="2694317" y="1061986"/>
                  </a:cubicBezTo>
                  <a:cubicBezTo>
                    <a:pt x="2666390" y="1053007"/>
                    <a:pt x="2659951" y="1044371"/>
                    <a:pt x="2664675" y="1014869"/>
                  </a:cubicBezTo>
                  <a:cubicBezTo>
                    <a:pt x="2666631" y="1002652"/>
                    <a:pt x="2669743" y="990612"/>
                    <a:pt x="2672334" y="978496"/>
                  </a:cubicBezTo>
                  <a:cubicBezTo>
                    <a:pt x="2674835" y="977938"/>
                    <a:pt x="2677325" y="977392"/>
                    <a:pt x="2679827" y="976833"/>
                  </a:cubicBezTo>
                  <a:cubicBezTo>
                    <a:pt x="2683408" y="988085"/>
                    <a:pt x="2688488" y="999134"/>
                    <a:pt x="2690202" y="1010665"/>
                  </a:cubicBezTo>
                  <a:cubicBezTo>
                    <a:pt x="2692438" y="1025613"/>
                    <a:pt x="2698051" y="1029855"/>
                    <a:pt x="2712415" y="1024039"/>
                  </a:cubicBezTo>
                  <a:cubicBezTo>
                    <a:pt x="2725089" y="1018895"/>
                    <a:pt x="2737891" y="1015669"/>
                    <a:pt x="2746667" y="1032179"/>
                  </a:cubicBezTo>
                  <a:cubicBezTo>
                    <a:pt x="2748394" y="1035431"/>
                    <a:pt x="2756928" y="1035850"/>
                    <a:pt x="2762415" y="1036205"/>
                  </a:cubicBezTo>
                  <a:cubicBezTo>
                    <a:pt x="2806763" y="1039139"/>
                    <a:pt x="2843999" y="1074115"/>
                    <a:pt x="2841599" y="1110945"/>
                  </a:cubicBezTo>
                  <a:cubicBezTo>
                    <a:pt x="2838754" y="1154506"/>
                    <a:pt x="2800781" y="1189405"/>
                    <a:pt x="2754185" y="1182420"/>
                  </a:cubicBezTo>
                  <a:cubicBezTo>
                    <a:pt x="2712542" y="1176185"/>
                    <a:pt x="2688856" y="1190815"/>
                    <a:pt x="2660942" y="1220546"/>
                  </a:cubicBezTo>
                  <a:cubicBezTo>
                    <a:pt x="2619209" y="1265008"/>
                    <a:pt x="2568600" y="1301305"/>
                    <a:pt x="2520721" y="1339761"/>
                  </a:cubicBezTo>
                  <a:cubicBezTo>
                    <a:pt x="2508580" y="1349514"/>
                    <a:pt x="2504655" y="1358531"/>
                    <a:pt x="2507132" y="1373466"/>
                  </a:cubicBezTo>
                  <a:cubicBezTo>
                    <a:pt x="2513698" y="1413027"/>
                    <a:pt x="2518702" y="1452930"/>
                    <a:pt x="2506637" y="1492351"/>
                  </a:cubicBezTo>
                  <a:cubicBezTo>
                    <a:pt x="2504325" y="1499869"/>
                    <a:pt x="2497874" y="1506118"/>
                    <a:pt x="2493327" y="1512951"/>
                  </a:cubicBezTo>
                  <a:cubicBezTo>
                    <a:pt x="2489784" y="1506435"/>
                    <a:pt x="2485732" y="1500136"/>
                    <a:pt x="2482850" y="1493342"/>
                  </a:cubicBezTo>
                  <a:cubicBezTo>
                    <a:pt x="2480043" y="1486700"/>
                    <a:pt x="2478443" y="1479537"/>
                    <a:pt x="2476538" y="1473352"/>
                  </a:cubicBezTo>
                  <a:cubicBezTo>
                    <a:pt x="2417572" y="1484630"/>
                    <a:pt x="2363609" y="1478419"/>
                    <a:pt x="2313711" y="1444866"/>
                  </a:cubicBezTo>
                  <a:cubicBezTo>
                    <a:pt x="2292375" y="1430502"/>
                    <a:pt x="2269261" y="1418539"/>
                    <a:pt x="2246058" y="1407312"/>
                  </a:cubicBezTo>
                  <a:cubicBezTo>
                    <a:pt x="2239136" y="1403959"/>
                    <a:pt x="2229205" y="1406791"/>
                    <a:pt x="2218740" y="1406791"/>
                  </a:cubicBezTo>
                  <a:cubicBezTo>
                    <a:pt x="2203335" y="1385036"/>
                    <a:pt x="2210422" y="1368907"/>
                    <a:pt x="2239225" y="1366050"/>
                  </a:cubicBezTo>
                  <a:cubicBezTo>
                    <a:pt x="2264562" y="1363535"/>
                    <a:pt x="2288197" y="1367790"/>
                    <a:pt x="2308402" y="1384096"/>
                  </a:cubicBezTo>
                  <a:cubicBezTo>
                    <a:pt x="2354694" y="1421447"/>
                    <a:pt x="2409621" y="1434668"/>
                    <a:pt x="2469400" y="1441932"/>
                  </a:cubicBezTo>
                  <a:cubicBezTo>
                    <a:pt x="2467533" y="1417383"/>
                    <a:pt x="2463800" y="1393291"/>
                    <a:pt x="2464511" y="1369339"/>
                  </a:cubicBezTo>
                  <a:cubicBezTo>
                    <a:pt x="2465044" y="1350975"/>
                    <a:pt x="2459685" y="1338630"/>
                    <a:pt x="2449283" y="1322997"/>
                  </a:cubicBezTo>
                  <a:cubicBezTo>
                    <a:pt x="2428633" y="1291920"/>
                    <a:pt x="2415044" y="1256156"/>
                    <a:pt x="2398737" y="1222235"/>
                  </a:cubicBezTo>
                  <a:cubicBezTo>
                    <a:pt x="2393416" y="1211173"/>
                    <a:pt x="2388209" y="1199997"/>
                    <a:pt x="2383993" y="1188491"/>
                  </a:cubicBezTo>
                  <a:cubicBezTo>
                    <a:pt x="2381821" y="1182585"/>
                    <a:pt x="2381161" y="1175842"/>
                    <a:pt x="2381211" y="1169492"/>
                  </a:cubicBezTo>
                  <a:cubicBezTo>
                    <a:pt x="2381351" y="1153909"/>
                    <a:pt x="2381389" y="1138224"/>
                    <a:pt x="2383129" y="1122768"/>
                  </a:cubicBezTo>
                  <a:cubicBezTo>
                    <a:pt x="2385898" y="1098245"/>
                    <a:pt x="2388120" y="1073391"/>
                    <a:pt x="2394102" y="1049553"/>
                  </a:cubicBezTo>
                  <a:cubicBezTo>
                    <a:pt x="2400503" y="1024001"/>
                    <a:pt x="2400846" y="994460"/>
                    <a:pt x="2429154" y="979093"/>
                  </a:cubicBezTo>
                  <a:cubicBezTo>
                    <a:pt x="2432227" y="977430"/>
                    <a:pt x="2433434" y="971575"/>
                    <a:pt x="2434678" y="967409"/>
                  </a:cubicBezTo>
                  <a:cubicBezTo>
                    <a:pt x="2441397" y="944841"/>
                    <a:pt x="2447848" y="922197"/>
                    <a:pt x="2454643" y="898715"/>
                  </a:cubicBezTo>
                  <a:cubicBezTo>
                    <a:pt x="2450973" y="889025"/>
                    <a:pt x="2441549" y="875703"/>
                    <a:pt x="2441740" y="862520"/>
                  </a:cubicBezTo>
                  <a:cubicBezTo>
                    <a:pt x="2442298" y="825157"/>
                    <a:pt x="2444711" y="787552"/>
                    <a:pt x="2450338" y="750633"/>
                  </a:cubicBezTo>
                  <a:cubicBezTo>
                    <a:pt x="2455633" y="715835"/>
                    <a:pt x="2480729" y="697699"/>
                    <a:pt x="2514358" y="691375"/>
                  </a:cubicBezTo>
                  <a:cubicBezTo>
                    <a:pt x="2557818" y="683221"/>
                    <a:pt x="2601099" y="681253"/>
                    <a:pt x="2644025" y="695248"/>
                  </a:cubicBezTo>
                  <a:cubicBezTo>
                    <a:pt x="2681020" y="707313"/>
                    <a:pt x="2718244" y="718642"/>
                    <a:pt x="2759227" y="731494"/>
                  </a:cubicBezTo>
                  <a:cubicBezTo>
                    <a:pt x="2797860" y="640664"/>
                    <a:pt x="2874022" y="629805"/>
                    <a:pt x="2960179" y="654799"/>
                  </a:cubicBezTo>
                  <a:cubicBezTo>
                    <a:pt x="2976041" y="625551"/>
                    <a:pt x="2990418" y="598411"/>
                    <a:pt x="3005607" y="571753"/>
                  </a:cubicBezTo>
                  <a:cubicBezTo>
                    <a:pt x="3008033" y="567499"/>
                    <a:pt x="3014218" y="565391"/>
                    <a:pt x="3018650" y="562279"/>
                  </a:cubicBezTo>
                  <a:cubicBezTo>
                    <a:pt x="3021685" y="567118"/>
                    <a:pt x="3027502" y="572096"/>
                    <a:pt x="3027273" y="576783"/>
                  </a:cubicBezTo>
                  <a:cubicBezTo>
                    <a:pt x="3026295" y="596353"/>
                    <a:pt x="3024162" y="615950"/>
                    <a:pt x="3021076" y="635317"/>
                  </a:cubicBezTo>
                  <a:cubicBezTo>
                    <a:pt x="3019729" y="643775"/>
                    <a:pt x="3015081" y="651713"/>
                    <a:pt x="3010217" y="664349"/>
                  </a:cubicBezTo>
                  <a:cubicBezTo>
                    <a:pt x="3017075" y="660400"/>
                    <a:pt x="3020656" y="658990"/>
                    <a:pt x="3023450" y="656640"/>
                  </a:cubicBezTo>
                  <a:cubicBezTo>
                    <a:pt x="3077616" y="611212"/>
                    <a:pt x="3127946" y="562305"/>
                    <a:pt x="3167900" y="503351"/>
                  </a:cubicBezTo>
                  <a:cubicBezTo>
                    <a:pt x="3173450" y="495160"/>
                    <a:pt x="3185566" y="491426"/>
                    <a:pt x="3194634" y="485622"/>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panose="020F0502020204030203" pitchFamily="34" charset="77"/>
                <a:ea typeface="+mn-ea"/>
                <a:cs typeface="+mn-cs"/>
              </a:endParaRPr>
            </a:p>
          </p:txBody>
        </p:sp>
      </p:grpSp>
    </p:spTree>
    <p:extLst>
      <p:ext uri="{BB962C8B-B14F-4D97-AF65-F5344CB8AC3E}">
        <p14:creationId xmlns:p14="http://schemas.microsoft.com/office/powerpoint/2010/main" val="136380957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a:extLst>
              <a:ext uri="{FF2B5EF4-FFF2-40B4-BE49-F238E27FC236}">
                <a16:creationId xmlns:a16="http://schemas.microsoft.com/office/drawing/2014/main" id="{1AB90133-CF4A-FC57-6501-359D2712AC30}"/>
              </a:ext>
            </a:extLst>
          </p:cNvPr>
          <p:cNvSpPr/>
          <p:nvPr/>
        </p:nvSpPr>
        <p:spPr>
          <a:xfrm>
            <a:off x="0" y="0"/>
            <a:ext cx="12192000" cy="6858000"/>
          </a:xfrm>
          <a:prstGeom prst="rect">
            <a:avLst/>
          </a:prstGeom>
          <a:solidFill>
            <a:schemeClr val="tx2">
              <a:alpha val="2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dirty="0"/>
          </a:p>
        </p:txBody>
      </p:sp>
      <p:sp>
        <p:nvSpPr>
          <p:cNvPr id="3" name="Slide Number Placeholder 2">
            <a:extLst>
              <a:ext uri="{FF2B5EF4-FFF2-40B4-BE49-F238E27FC236}">
                <a16:creationId xmlns:a16="http://schemas.microsoft.com/office/drawing/2014/main" id="{68D20E40-735F-6E20-38C1-E2EACE677D83}"/>
              </a:ext>
            </a:extLst>
          </p:cNvPr>
          <p:cNvSpPr>
            <a:spLocks noGrp="1"/>
          </p:cNvSpPr>
          <p:nvPr>
            <p:ph type="sldNum" sz="quarter" idx="21"/>
          </p:nvPr>
        </p:nvSpPr>
        <p:spPr>
          <a:xfrm>
            <a:off x="11546237" y="6356350"/>
            <a:ext cx="659970" cy="365125"/>
          </a:xfrm>
          <a:prstGeom prst="rect">
            <a:avLst/>
          </a:prstGeom>
        </p:spPr>
        <p:txBody>
          <a:bodyPr vert="horz" lIns="91440" tIns="45720" rIns="91440" bIns="45720" rtlCol="0" anchor="ctr"/>
          <a:lstStyle>
            <a:defPPr>
              <a:defRPr lang="en-NO"/>
            </a:defPPr>
            <a:lvl1pPr marL="0" algn="ctr" defTabSz="914400" rtl="0" eaLnBrk="1" latinLnBrk="0" hangingPunct="1">
              <a:defRPr sz="1200" b="1" kern="1200">
                <a:solidFill>
                  <a:schemeClr val="accent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03694D0-FEF4-3149-82C6-1BDCEA83D449}" type="slidenum">
              <a:rPr lang="en-NO" smtClean="0"/>
              <a:pPr/>
              <a:t>13</a:t>
            </a:fld>
            <a:endParaRPr lang="en-NO"/>
          </a:p>
        </p:txBody>
      </p:sp>
      <p:sp>
        <p:nvSpPr>
          <p:cNvPr id="2" name="Footer Placeholder 1">
            <a:extLst>
              <a:ext uri="{FF2B5EF4-FFF2-40B4-BE49-F238E27FC236}">
                <a16:creationId xmlns:a16="http://schemas.microsoft.com/office/drawing/2014/main" id="{22D94798-C154-9A8A-B852-E59FA3F534ED}"/>
              </a:ext>
            </a:extLst>
          </p:cNvPr>
          <p:cNvSpPr>
            <a:spLocks noGrp="1"/>
          </p:cNvSpPr>
          <p:nvPr>
            <p:ph type="ftr" sz="quarter" idx="20"/>
          </p:nvPr>
        </p:nvSpPr>
        <p:spPr>
          <a:xfrm rot="16200000">
            <a:off x="9818823" y="3462352"/>
            <a:ext cx="4114800" cy="189794"/>
          </a:xfrm>
          <a:prstGeom prst="rect">
            <a:avLst/>
          </a:prstGeom>
        </p:spPr>
        <p:txBody>
          <a:bodyPr vert="horz" lIns="91440" tIns="45720" rIns="91440" bIns="45720" rtlCol="0" anchor="ctr"/>
          <a:lstStyle>
            <a:defPPr>
              <a:defRPr lang="en-NO"/>
            </a:defPPr>
            <a:lvl1pPr marL="0" algn="l"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NO"/>
          </a:p>
        </p:txBody>
      </p:sp>
      <p:sp>
        <p:nvSpPr>
          <p:cNvPr id="8" name="Rectangle 5">
            <a:extLst>
              <a:ext uri="{FF2B5EF4-FFF2-40B4-BE49-F238E27FC236}">
                <a16:creationId xmlns:a16="http://schemas.microsoft.com/office/drawing/2014/main" id="{E556408D-D364-F14D-465C-696893433C1A}"/>
              </a:ext>
            </a:extLst>
          </p:cNvPr>
          <p:cNvSpPr/>
          <p:nvPr/>
        </p:nvSpPr>
        <p:spPr>
          <a:xfrm>
            <a:off x="-1" y="0"/>
            <a:ext cx="3242991"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0" name="Rectangle 13">
            <a:extLst>
              <a:ext uri="{FF2B5EF4-FFF2-40B4-BE49-F238E27FC236}">
                <a16:creationId xmlns:a16="http://schemas.microsoft.com/office/drawing/2014/main" id="{CC75519A-1847-950F-A190-9FBDB53C7CB8}"/>
              </a:ext>
            </a:extLst>
          </p:cNvPr>
          <p:cNvSpPr/>
          <p:nvPr/>
        </p:nvSpPr>
        <p:spPr>
          <a:xfrm rot="5400000">
            <a:off x="5779338" y="-5779329"/>
            <a:ext cx="633328"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4">
            <a:extLst>
              <a:ext uri="{FF2B5EF4-FFF2-40B4-BE49-F238E27FC236}">
                <a16:creationId xmlns:a16="http://schemas.microsoft.com/office/drawing/2014/main" id="{D0AD2BF3-313B-DD8D-5876-798C52FEFA9A}"/>
              </a:ext>
            </a:extLst>
          </p:cNvPr>
          <p:cNvSpPr/>
          <p:nvPr/>
        </p:nvSpPr>
        <p:spPr>
          <a:xfrm rot="5400000">
            <a:off x="5779332" y="444889"/>
            <a:ext cx="633327"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 name="Rectangle 5">
            <a:extLst>
              <a:ext uri="{FF2B5EF4-FFF2-40B4-BE49-F238E27FC236}">
                <a16:creationId xmlns:a16="http://schemas.microsoft.com/office/drawing/2014/main" id="{D05CE192-3184-7298-37A2-41A869E95420}"/>
              </a:ext>
            </a:extLst>
          </p:cNvPr>
          <p:cNvSpPr/>
          <p:nvPr/>
        </p:nvSpPr>
        <p:spPr>
          <a:xfrm>
            <a:off x="11781326" y="445"/>
            <a:ext cx="567382"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 name="Subtitle 12">
            <a:extLst>
              <a:ext uri="{FF2B5EF4-FFF2-40B4-BE49-F238E27FC236}">
                <a16:creationId xmlns:a16="http://schemas.microsoft.com/office/drawing/2014/main" id="{1A17546E-AB0B-74CC-4C0A-1D74C4A92828}"/>
              </a:ext>
            </a:extLst>
          </p:cNvPr>
          <p:cNvSpPr txBox="1">
            <a:spLocks/>
          </p:cNvSpPr>
          <p:nvPr/>
        </p:nvSpPr>
        <p:spPr>
          <a:xfrm>
            <a:off x="5784123" y="2145590"/>
            <a:ext cx="5470541" cy="3455117"/>
          </a:xfrm>
          <a:prstGeom prst="rect">
            <a:avLst/>
          </a:prstGeom>
        </p:spPr>
        <p:txBody>
          <a:bodyPr vert="horz" lIns="0" tIns="46800" rIns="0" bIns="0" rtlCol="0" anchor="t">
            <a:noAutofit/>
          </a:bodyPr>
          <a:lstStyle>
            <a:lvl1pPr marL="216000" indent="0" algn="l" defTabSz="914400" rtl="0" eaLnBrk="1" latinLnBrk="0" hangingPunct="1">
              <a:lnSpc>
                <a:spcPct val="100000"/>
              </a:lnSpc>
              <a:spcBef>
                <a:spcPts val="2000"/>
              </a:spcBef>
              <a:buFont typeface="Arial"/>
              <a:buNone/>
              <a:defRPr sz="1600" b="1" i="0" kern="1200">
                <a:solidFill>
                  <a:schemeClr val="tx1"/>
                </a:solidFill>
                <a:latin typeface="+mn-lt"/>
                <a:ea typeface="System Font Regular" charset="0"/>
                <a:cs typeface="System Font Regular" charset="0"/>
              </a:defRPr>
            </a:lvl1pPr>
            <a:lvl2pPr marL="216000" indent="-216000" algn="l" defTabSz="914400" rtl="0" eaLnBrk="1" latinLnBrk="0" hangingPunct="1">
              <a:lnSpc>
                <a:spcPct val="100000"/>
              </a:lnSpc>
              <a:spcBef>
                <a:spcPts val="600"/>
              </a:spcBef>
              <a:buFont typeface="Arial"/>
              <a:buChar char="•"/>
              <a:defRPr sz="1600" b="0" i="0" kern="1200">
                <a:solidFill>
                  <a:schemeClr val="tx1"/>
                </a:solidFill>
                <a:latin typeface="+mn-lt"/>
                <a:ea typeface="System Font Regular" charset="0"/>
                <a:cs typeface="System Font Regular" charset="0"/>
              </a:defRPr>
            </a:lvl2pPr>
            <a:lvl3pPr marL="216000" indent="0" algn="l" defTabSz="914400" rtl="0" eaLnBrk="1" latinLnBrk="0" hangingPunct="1">
              <a:lnSpc>
                <a:spcPct val="100000"/>
              </a:lnSpc>
              <a:spcBef>
                <a:spcPts val="0"/>
              </a:spcBef>
              <a:buFont typeface=".AppleSystemUIFont" charset="-120"/>
              <a:buNone/>
              <a:defRPr sz="1400" b="0" i="0" kern="1200">
                <a:solidFill>
                  <a:schemeClr val="tx1">
                    <a:lumMod val="50000"/>
                    <a:lumOff val="50000"/>
                  </a:schemeClr>
                </a:solidFill>
                <a:latin typeface="+mn-lt"/>
                <a:ea typeface="System Font Regular" charset="0"/>
                <a:cs typeface="System Font Regular" charset="0"/>
              </a:defRPr>
            </a:lvl3pPr>
            <a:lvl4pPr marL="1600200" indent="-228600" algn="l" defTabSz="914400" rtl="0" eaLnBrk="1" latinLnBrk="0" hangingPunct="1">
              <a:lnSpc>
                <a:spcPct val="90000"/>
              </a:lnSpc>
              <a:spcBef>
                <a:spcPts val="500"/>
              </a:spcBef>
              <a:buFont typeface="Arial"/>
              <a:buChar char="•"/>
              <a:defRPr sz="1200" kern="1200">
                <a:solidFill>
                  <a:schemeClr val="tx1"/>
                </a:solidFill>
                <a:latin typeface="Helvetica" charset="0"/>
                <a:ea typeface="Helvetica" charset="0"/>
                <a:cs typeface="Helvetica" charset="0"/>
              </a:defRPr>
            </a:lvl4pPr>
            <a:lvl5pPr marL="2057400" indent="-228600" algn="l" defTabSz="914400" rtl="0" eaLnBrk="1" latinLnBrk="0" hangingPunct="1">
              <a:lnSpc>
                <a:spcPct val="90000"/>
              </a:lnSpc>
              <a:spcBef>
                <a:spcPts val="500"/>
              </a:spcBef>
              <a:buFont typeface="Arial"/>
              <a:buChar char="•"/>
              <a:defRPr sz="1200" kern="1200">
                <a:solidFill>
                  <a:schemeClr val="tx1"/>
                </a:solidFill>
                <a:latin typeface="Helvetica" charset="0"/>
                <a:ea typeface="Helvetica" charset="0"/>
                <a:cs typeface="Helvetic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spcBef>
                <a:spcPts val="0"/>
              </a:spcBef>
              <a:spcAft>
                <a:spcPts val="1200"/>
              </a:spcAft>
            </a:pPr>
            <a:r>
              <a:rPr lang="nb-NO" sz="1500" b="0" dirty="0">
                <a:effectLst/>
                <a:latin typeface="Lato" panose="020F0502020204030203" pitchFamily="34" charset="0"/>
                <a:ea typeface="Lato" panose="020F0502020204030203" pitchFamily="34" charset="0"/>
                <a:cs typeface="Times New Roman" panose="02020603050405020304" pitchFamily="18" charset="0"/>
              </a:rPr>
              <a:t>Noen ganger når vi må løse en utfordring på en annerledes måte, men  kan ikke bare justere det vi har, så må vi utvikle og skape en helt ny løsning*. </a:t>
            </a:r>
            <a:r>
              <a:rPr lang="nb-NO" sz="1500" b="0" dirty="0">
                <a:effectLst/>
                <a:latin typeface="Lato" panose="020F0502020204030203" pitchFamily="34" charset="0"/>
                <a:ea typeface="Lato" panose="020F0502020204030203" pitchFamily="34" charset="0"/>
                <a:cs typeface="Lato" panose="020F0502020204030203" pitchFamily="34" charset="0"/>
              </a:rPr>
              <a:t>Innovasjonsarbeid tar derfor ofte sikte på å utfordre hva vi gjør, hvordan vi gjør det og noen ganger hvem som gjør det. Det innebærer </a:t>
            </a:r>
            <a:r>
              <a:rPr lang="nb-NO" sz="1500" b="0" dirty="0">
                <a:latin typeface="Lato" panose="020F0502020204030203" pitchFamily="34" charset="0"/>
                <a:ea typeface="Lato" panose="020F0502020204030203" pitchFamily="34" charset="0"/>
                <a:cs typeface="Lato" panose="020F0502020204030203" pitchFamily="34" charset="0"/>
              </a:rPr>
              <a:t>at denne typen av arbeid </a:t>
            </a:r>
            <a:r>
              <a:rPr lang="nb-NO" sz="1500" b="0" dirty="0">
                <a:effectLst/>
                <a:latin typeface="Lato" panose="020F0502020204030203" pitchFamily="34" charset="0"/>
                <a:ea typeface="Lato" panose="020F0502020204030203" pitchFamily="34" charset="0"/>
                <a:cs typeface="Lato" panose="020F0502020204030203" pitchFamily="34" charset="0"/>
              </a:rPr>
              <a:t>per </a:t>
            </a:r>
            <a:r>
              <a:rPr lang="nb-NO" sz="1500" b="0" dirty="0">
                <a:latin typeface="Lato" panose="020F0502020204030203" pitchFamily="34" charset="0"/>
                <a:ea typeface="Lato" panose="020F0502020204030203" pitchFamily="34" charset="0"/>
                <a:cs typeface="Lato" panose="020F0502020204030203" pitchFamily="34" charset="0"/>
              </a:rPr>
              <a:t>definisjon betyr høyere grad av usikkerhet og risiko enn andre prosjekter: </a:t>
            </a:r>
          </a:p>
          <a:p>
            <a:pPr marL="501750" indent="-285750">
              <a:spcBef>
                <a:spcPts val="0"/>
              </a:spcBef>
              <a:spcAft>
                <a:spcPts val="1200"/>
              </a:spcAft>
              <a:buFont typeface="Arial" panose="020B0604020202020204" pitchFamily="34" charset="0"/>
              <a:buChar char="•"/>
            </a:pPr>
            <a:r>
              <a:rPr lang="nb-NO" sz="1500" b="0" dirty="0">
                <a:latin typeface="Lato" panose="020F0502020204030203" pitchFamily="34" charset="0"/>
                <a:ea typeface="Lato" panose="020F0502020204030203" pitchFamily="34" charset="0"/>
                <a:cs typeface="Lato" panose="020F0502020204030203" pitchFamily="34" charset="0"/>
              </a:rPr>
              <a:t>Vi vet ikke nøyaktig hva vi ender opp med, hvilke aktiviteter vi trenger for å komme dit, hvem vi må involvere eller hvor lang tid eller mye ressurser det vil kreve.  </a:t>
            </a:r>
          </a:p>
          <a:p>
            <a:pPr>
              <a:spcBef>
                <a:spcPts val="0"/>
              </a:spcBef>
              <a:spcAft>
                <a:spcPts val="1200"/>
              </a:spcAft>
            </a:pPr>
            <a:r>
              <a:rPr lang="nb-NO" sz="1500" b="0" dirty="0">
                <a:latin typeface="Lato" panose="020F0502020204030203" pitchFamily="34" charset="0"/>
                <a:ea typeface="Lato" panose="020F0502020204030203" pitchFamily="34" charset="0"/>
                <a:cs typeface="Lato" panose="020F0502020204030203" pitchFamily="34" charset="0"/>
              </a:rPr>
              <a:t>Denne usikkerheten krever andre tilnærminger enn vi vanligvis bruker. </a:t>
            </a:r>
            <a:r>
              <a:rPr lang="nb-NO" sz="1500" b="0" dirty="0">
                <a:effectLst/>
                <a:latin typeface="Lato" panose="020F0502020204030203" pitchFamily="34" charset="0"/>
                <a:ea typeface="Lato" panose="020F0502020204030203" pitchFamily="34" charset="0"/>
                <a:cs typeface="Times New Roman" panose="02020603050405020304" pitchFamily="18" charset="0"/>
              </a:rPr>
              <a:t>Det er da det vi kaller for design-eller </a:t>
            </a:r>
            <a:r>
              <a:rPr lang="nb-NO" sz="1500" dirty="0">
                <a:solidFill>
                  <a:schemeClr val="accent3"/>
                </a:solidFill>
                <a:effectLst/>
                <a:latin typeface="Lato" panose="020F0502020204030203" pitchFamily="34" charset="0"/>
                <a:ea typeface="Lato" panose="020F0502020204030203" pitchFamily="34" charset="0"/>
                <a:cs typeface="Times New Roman" panose="02020603050405020304" pitchFamily="18" charset="0"/>
              </a:rPr>
              <a:t>innovasjonsprosessen</a:t>
            </a:r>
            <a:r>
              <a:rPr lang="nb-NO" sz="1500" b="0" dirty="0">
                <a:effectLst/>
                <a:latin typeface="Lato" panose="020F0502020204030203" pitchFamily="34" charset="0"/>
                <a:ea typeface="Lato" panose="020F0502020204030203" pitchFamily="34" charset="0"/>
                <a:cs typeface="Times New Roman" panose="02020603050405020304" pitchFamily="18" charset="0"/>
              </a:rPr>
              <a:t> </a:t>
            </a:r>
            <a:r>
              <a:rPr lang="nb-NO" sz="1500" b="0" dirty="0">
                <a:latin typeface="Lato" panose="020F0502020204030203" pitchFamily="34" charset="0"/>
                <a:ea typeface="Lato" panose="020F0502020204030203" pitchFamily="34" charset="0"/>
                <a:cs typeface="Times New Roman" panose="02020603050405020304" pitchFamily="18" charset="0"/>
              </a:rPr>
              <a:t>er </a:t>
            </a:r>
            <a:r>
              <a:rPr lang="nb-NO" sz="1500" b="0" dirty="0">
                <a:effectLst/>
                <a:latin typeface="Lato" panose="020F0502020204030203" pitchFamily="34" charset="0"/>
                <a:ea typeface="Lato" panose="020F0502020204030203" pitchFamily="34" charset="0"/>
                <a:cs typeface="Times New Roman" panose="02020603050405020304" pitchFamily="18" charset="0"/>
              </a:rPr>
              <a:t>veldig nyttig. </a:t>
            </a:r>
            <a:r>
              <a:rPr lang="nb-NO" sz="1500" b="0" dirty="0">
                <a:latin typeface="Lato" panose="020F0502020204030203" pitchFamily="34" charset="0"/>
                <a:ea typeface="Lato" panose="020F0502020204030203" pitchFamily="34" charset="0"/>
                <a:cs typeface="Lato" panose="020F0502020204030203" pitchFamily="34" charset="0"/>
              </a:rPr>
              <a:t> </a:t>
            </a:r>
          </a:p>
        </p:txBody>
      </p:sp>
      <p:sp>
        <p:nvSpPr>
          <p:cNvPr id="16" name="Title 4">
            <a:extLst>
              <a:ext uri="{FF2B5EF4-FFF2-40B4-BE49-F238E27FC236}">
                <a16:creationId xmlns:a16="http://schemas.microsoft.com/office/drawing/2014/main" id="{DC724C1F-7F12-29BF-36C5-ED623DB6B328}"/>
              </a:ext>
            </a:extLst>
          </p:cNvPr>
          <p:cNvSpPr txBox="1">
            <a:spLocks/>
          </p:cNvSpPr>
          <p:nvPr/>
        </p:nvSpPr>
        <p:spPr>
          <a:xfrm>
            <a:off x="5844176" y="1126881"/>
            <a:ext cx="4946806" cy="977348"/>
          </a:xfrm>
          <a:prstGeom prst="rect">
            <a:avLst/>
          </a:prstGeom>
        </p:spPr>
        <p:txBody>
          <a:bodyPr/>
          <a:lstStyle>
            <a:lvl1pPr algn="l" defTabSz="912813" rtl="0" eaLnBrk="1" fontAlgn="base" hangingPunct="1">
              <a:lnSpc>
                <a:spcPct val="90000"/>
              </a:lnSpc>
              <a:spcBef>
                <a:spcPct val="0"/>
              </a:spcBef>
              <a:spcAft>
                <a:spcPct val="0"/>
              </a:spcAft>
              <a:defRPr sz="3600" b="1" kern="1200" spc="-100">
                <a:solidFill>
                  <a:schemeClr val="tx1"/>
                </a:solidFill>
                <a:latin typeface="+mj-lt"/>
                <a:ea typeface="Montserrat" charset="0"/>
                <a:cs typeface="Montserrat" charset="0"/>
              </a:defRPr>
            </a:lvl1pPr>
            <a:lvl2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2pPr>
            <a:lvl3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3pPr>
            <a:lvl4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4pPr>
            <a:lvl5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5pPr>
            <a:lvl6pPr marL="4572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6pPr>
            <a:lvl7pPr marL="9144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7pPr>
            <a:lvl8pPr marL="13716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8pPr>
            <a:lvl9pPr marL="18288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9pPr>
          </a:lstStyle>
          <a:p>
            <a:r>
              <a:rPr lang="nb-NO" sz="3000" kern="100" dirty="0">
                <a:ea typeface="Calibri" panose="020F0502020204030204" pitchFamily="34" charset="0"/>
                <a:cs typeface="Times New Roman" panose="02020603050405020304" pitchFamily="18" charset="0"/>
              </a:rPr>
              <a:t>Hvordan jobber vi for å utvikle nye løsninger?</a:t>
            </a:r>
            <a:endParaRPr lang="nb-NO" sz="3000" dirty="0"/>
          </a:p>
        </p:txBody>
      </p:sp>
      <p:grpSp>
        <p:nvGrpSpPr>
          <p:cNvPr id="17" name="Group 2">
            <a:extLst>
              <a:ext uri="{FF2B5EF4-FFF2-40B4-BE49-F238E27FC236}">
                <a16:creationId xmlns:a16="http://schemas.microsoft.com/office/drawing/2014/main" id="{366FDD5E-1C90-C075-CD71-D0AA14083425}"/>
              </a:ext>
            </a:extLst>
          </p:cNvPr>
          <p:cNvGrpSpPr/>
          <p:nvPr/>
        </p:nvGrpSpPr>
        <p:grpSpPr>
          <a:xfrm>
            <a:off x="567160" y="1334412"/>
            <a:ext cx="4937799" cy="4189175"/>
            <a:chOff x="5564845" y="2978833"/>
            <a:chExt cx="6579071" cy="5990307"/>
          </a:xfrm>
          <a:noFill/>
        </p:grpSpPr>
        <p:sp>
          <p:nvSpPr>
            <p:cNvPr id="18" name="Free Form 3">
              <a:extLst>
                <a:ext uri="{FF2B5EF4-FFF2-40B4-BE49-F238E27FC236}">
                  <a16:creationId xmlns:a16="http://schemas.microsoft.com/office/drawing/2014/main" id="{AB88BF9E-D7B4-5E33-408B-074B3D34A9AC}"/>
                </a:ext>
              </a:extLst>
            </p:cNvPr>
            <p:cNvSpPr/>
            <p:nvPr/>
          </p:nvSpPr>
          <p:spPr>
            <a:xfrm>
              <a:off x="6206914" y="6104770"/>
              <a:ext cx="1085367" cy="1888757"/>
            </a:xfrm>
            <a:custGeom>
              <a:avLst/>
              <a:gdLst/>
              <a:ahLst/>
              <a:cxnLst/>
              <a:rect l="0" t="0" r="0" b="0"/>
              <a:pathLst>
                <a:path w="1085367" h="1888756">
                  <a:moveTo>
                    <a:pt x="241" y="16065"/>
                  </a:moveTo>
                  <a:cubicBezTo>
                    <a:pt x="57188" y="2565"/>
                    <a:pt x="109791" y="0"/>
                    <a:pt x="165290" y="12204"/>
                  </a:cubicBezTo>
                  <a:cubicBezTo>
                    <a:pt x="446887" y="74142"/>
                    <a:pt x="729056" y="133857"/>
                    <a:pt x="1011212" y="193611"/>
                  </a:cubicBezTo>
                  <a:cubicBezTo>
                    <a:pt x="1032319" y="198081"/>
                    <a:pt x="1039202" y="205943"/>
                    <a:pt x="1039342" y="225856"/>
                  </a:cubicBezTo>
                  <a:cubicBezTo>
                    <a:pt x="1040193" y="352183"/>
                    <a:pt x="1039850" y="478599"/>
                    <a:pt x="1044981" y="604824"/>
                  </a:cubicBezTo>
                  <a:cubicBezTo>
                    <a:pt x="1054303" y="833983"/>
                    <a:pt x="1069619" y="1062951"/>
                    <a:pt x="1077785" y="1292148"/>
                  </a:cubicBezTo>
                  <a:cubicBezTo>
                    <a:pt x="1083970" y="1465554"/>
                    <a:pt x="1082967" y="1639163"/>
                    <a:pt x="1085075" y="1812696"/>
                  </a:cubicBezTo>
                  <a:cubicBezTo>
                    <a:pt x="1085367" y="1836547"/>
                    <a:pt x="1085113" y="1860410"/>
                    <a:pt x="1085113" y="1888540"/>
                  </a:cubicBezTo>
                  <a:cubicBezTo>
                    <a:pt x="1065809" y="1886915"/>
                    <a:pt x="1047394" y="1888756"/>
                    <a:pt x="1031811" y="1883536"/>
                  </a:cubicBezTo>
                  <a:cubicBezTo>
                    <a:pt x="725766" y="1781048"/>
                    <a:pt x="420001" y="1677835"/>
                    <a:pt x="114325" y="1574418"/>
                  </a:cubicBezTo>
                  <a:cubicBezTo>
                    <a:pt x="92201" y="1566938"/>
                    <a:pt x="70853" y="1557375"/>
                    <a:pt x="49682" y="1547761"/>
                  </a:cubicBezTo>
                  <a:cubicBezTo>
                    <a:pt x="30314" y="1538973"/>
                    <a:pt x="25209" y="1526717"/>
                    <a:pt x="27571" y="1504607"/>
                  </a:cubicBezTo>
                  <a:cubicBezTo>
                    <a:pt x="31648" y="1466430"/>
                    <a:pt x="25996" y="1427429"/>
                    <a:pt x="25158" y="1388757"/>
                  </a:cubicBezTo>
                  <a:cubicBezTo>
                    <a:pt x="22847" y="1282611"/>
                    <a:pt x="20320" y="1176464"/>
                    <a:pt x="18961" y="1070305"/>
                  </a:cubicBezTo>
                  <a:cubicBezTo>
                    <a:pt x="16713" y="895934"/>
                    <a:pt x="16395" y="721537"/>
                    <a:pt x="13246" y="547179"/>
                  </a:cubicBezTo>
                  <a:cubicBezTo>
                    <a:pt x="10248" y="380593"/>
                    <a:pt x="4660" y="214045"/>
                    <a:pt x="279" y="47472"/>
                  </a:cubicBezTo>
                  <a:cubicBezTo>
                    <a:pt x="0" y="36817"/>
                    <a:pt x="241" y="26149"/>
                    <a:pt x="241" y="1606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9" name="Free Form 4">
              <a:extLst>
                <a:ext uri="{FF2B5EF4-FFF2-40B4-BE49-F238E27FC236}">
                  <a16:creationId xmlns:a16="http://schemas.microsoft.com/office/drawing/2014/main" id="{9F837122-B5A8-7667-8823-A90C3AF9E8FA}"/>
                </a:ext>
              </a:extLst>
            </p:cNvPr>
            <p:cNvSpPr/>
            <p:nvPr/>
          </p:nvSpPr>
          <p:spPr>
            <a:xfrm>
              <a:off x="11723762" y="4039430"/>
              <a:ext cx="158458" cy="154280"/>
            </a:xfrm>
            <a:custGeom>
              <a:avLst/>
              <a:gdLst/>
              <a:ahLst/>
              <a:cxnLst/>
              <a:rect l="0" t="0" r="0" b="0"/>
              <a:pathLst>
                <a:path w="158457" h="154279">
                  <a:moveTo>
                    <a:pt x="158457" y="99542"/>
                  </a:moveTo>
                  <a:cubicBezTo>
                    <a:pt x="143725" y="119506"/>
                    <a:pt x="131952" y="141236"/>
                    <a:pt x="101815" y="147180"/>
                  </a:cubicBezTo>
                  <a:cubicBezTo>
                    <a:pt x="65900" y="154279"/>
                    <a:pt x="29514" y="137617"/>
                    <a:pt x="14960" y="104279"/>
                  </a:cubicBezTo>
                  <a:cubicBezTo>
                    <a:pt x="0" y="70015"/>
                    <a:pt x="13792" y="32080"/>
                    <a:pt x="47028" y="16090"/>
                  </a:cubicBezTo>
                  <a:cubicBezTo>
                    <a:pt x="80467" y="0"/>
                    <a:pt x="124459" y="10972"/>
                    <a:pt x="145148" y="40779"/>
                  </a:cubicBezTo>
                  <a:cubicBezTo>
                    <a:pt x="149961" y="47713"/>
                    <a:pt x="154038" y="55092"/>
                    <a:pt x="158457" y="62268"/>
                  </a:cubicBezTo>
                  <a:close/>
                  <a:moveTo>
                    <a:pt x="78485" y="34074"/>
                  </a:moveTo>
                  <a:cubicBezTo>
                    <a:pt x="49707" y="34226"/>
                    <a:pt x="30721" y="52831"/>
                    <a:pt x="31000" y="80606"/>
                  </a:cubicBezTo>
                  <a:cubicBezTo>
                    <a:pt x="31292" y="109093"/>
                    <a:pt x="56413" y="131927"/>
                    <a:pt x="87706" y="132143"/>
                  </a:cubicBezTo>
                  <a:cubicBezTo>
                    <a:pt x="115684" y="132359"/>
                    <a:pt x="138023" y="112001"/>
                    <a:pt x="137515" y="86741"/>
                  </a:cubicBezTo>
                  <a:cubicBezTo>
                    <a:pt x="136931" y="57607"/>
                    <a:pt x="110375" y="33908"/>
                    <a:pt x="78485" y="34074"/>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20" name="Free Form 5">
              <a:extLst>
                <a:ext uri="{FF2B5EF4-FFF2-40B4-BE49-F238E27FC236}">
                  <a16:creationId xmlns:a16="http://schemas.microsoft.com/office/drawing/2014/main" id="{1699314E-4118-351D-43F1-BCE5C823AE3D}"/>
                </a:ext>
              </a:extLst>
            </p:cNvPr>
            <p:cNvSpPr/>
            <p:nvPr/>
          </p:nvSpPr>
          <p:spPr>
            <a:xfrm>
              <a:off x="10944606" y="3459675"/>
              <a:ext cx="338582" cy="1085901"/>
            </a:xfrm>
            <a:custGeom>
              <a:avLst/>
              <a:gdLst/>
              <a:ahLst/>
              <a:cxnLst/>
              <a:rect l="0" t="0" r="0" b="0"/>
              <a:pathLst>
                <a:path w="338582" h="1085900">
                  <a:moveTo>
                    <a:pt x="23545" y="1085900"/>
                  </a:moveTo>
                  <a:cubicBezTo>
                    <a:pt x="20510" y="1067155"/>
                    <a:pt x="16827" y="1054214"/>
                    <a:pt x="16548" y="1041209"/>
                  </a:cubicBezTo>
                  <a:cubicBezTo>
                    <a:pt x="14224" y="931837"/>
                    <a:pt x="12788" y="822451"/>
                    <a:pt x="10566" y="713066"/>
                  </a:cubicBezTo>
                  <a:cubicBezTo>
                    <a:pt x="7569" y="565708"/>
                    <a:pt x="4343" y="418363"/>
                    <a:pt x="622" y="271018"/>
                  </a:cubicBezTo>
                  <a:cubicBezTo>
                    <a:pt x="0" y="246087"/>
                    <a:pt x="8293" y="227749"/>
                    <a:pt x="29794" y="210705"/>
                  </a:cubicBezTo>
                  <a:cubicBezTo>
                    <a:pt x="113017" y="144703"/>
                    <a:pt x="210908" y="67195"/>
                    <a:pt x="293014" y="0"/>
                  </a:cubicBezTo>
                  <a:cubicBezTo>
                    <a:pt x="293014" y="0"/>
                    <a:pt x="312839" y="25869"/>
                    <a:pt x="319011" y="50812"/>
                  </a:cubicBezTo>
                  <a:cubicBezTo>
                    <a:pt x="338582" y="129844"/>
                    <a:pt x="324916" y="179971"/>
                    <a:pt x="321449" y="259778"/>
                  </a:cubicBezTo>
                  <a:cubicBezTo>
                    <a:pt x="318198" y="334911"/>
                    <a:pt x="317614" y="410210"/>
                    <a:pt x="318427" y="485406"/>
                  </a:cubicBezTo>
                  <a:cubicBezTo>
                    <a:pt x="319112" y="548195"/>
                    <a:pt x="323659" y="610946"/>
                    <a:pt x="326250" y="673722"/>
                  </a:cubicBezTo>
                  <a:cubicBezTo>
                    <a:pt x="328206" y="721004"/>
                    <a:pt x="329044" y="768324"/>
                    <a:pt x="331774" y="815568"/>
                  </a:cubicBezTo>
                  <a:cubicBezTo>
                    <a:pt x="333438" y="844283"/>
                    <a:pt x="334594" y="868057"/>
                    <a:pt x="299262" y="885799"/>
                  </a:cubicBezTo>
                  <a:cubicBezTo>
                    <a:pt x="263448" y="903795"/>
                    <a:pt x="234416" y="932891"/>
                    <a:pt x="201587" y="956119"/>
                  </a:cubicBezTo>
                  <a:cubicBezTo>
                    <a:pt x="148678" y="993546"/>
                    <a:pt x="95034" y="1030084"/>
                    <a:pt x="41897" y="1067231"/>
                  </a:cubicBezTo>
                  <a:cubicBezTo>
                    <a:pt x="36918" y="1070698"/>
                    <a:pt x="33324" y="1075829"/>
                    <a:pt x="23545" y="1085900"/>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22" name="Free Form 6">
              <a:extLst>
                <a:ext uri="{FF2B5EF4-FFF2-40B4-BE49-F238E27FC236}">
                  <a16:creationId xmlns:a16="http://schemas.microsoft.com/office/drawing/2014/main" id="{2C5D06E8-3722-FA8F-3DF3-E7EF80556C2E}"/>
                </a:ext>
              </a:extLst>
            </p:cNvPr>
            <p:cNvSpPr/>
            <p:nvPr/>
          </p:nvSpPr>
          <p:spPr>
            <a:xfrm>
              <a:off x="8303144" y="5028641"/>
              <a:ext cx="165049" cy="1942706"/>
            </a:xfrm>
            <a:custGeom>
              <a:avLst/>
              <a:gdLst/>
              <a:ahLst/>
              <a:cxnLst/>
              <a:rect l="0" t="0" r="0" b="0"/>
              <a:pathLst>
                <a:path w="165049" h="1942706">
                  <a:moveTo>
                    <a:pt x="149758" y="1942706"/>
                  </a:moveTo>
                  <a:cubicBezTo>
                    <a:pt x="124358" y="1937905"/>
                    <a:pt x="97510" y="1932838"/>
                    <a:pt x="70662" y="1927733"/>
                  </a:cubicBezTo>
                  <a:cubicBezTo>
                    <a:pt x="68186" y="1927263"/>
                    <a:pt x="65811" y="1926285"/>
                    <a:pt x="63322" y="1925853"/>
                  </a:cubicBezTo>
                  <a:cubicBezTo>
                    <a:pt x="10299" y="1916544"/>
                    <a:pt x="10464" y="1916544"/>
                    <a:pt x="10223" y="1866392"/>
                  </a:cubicBezTo>
                  <a:cubicBezTo>
                    <a:pt x="8280" y="1463433"/>
                    <a:pt x="6375" y="1060475"/>
                    <a:pt x="4229" y="657517"/>
                  </a:cubicBezTo>
                  <a:cubicBezTo>
                    <a:pt x="3213" y="465747"/>
                    <a:pt x="1981" y="273964"/>
                    <a:pt x="76" y="82194"/>
                  </a:cubicBezTo>
                  <a:cubicBezTo>
                    <a:pt x="0" y="73939"/>
                    <a:pt x="825" y="65659"/>
                    <a:pt x="1003" y="57391"/>
                  </a:cubicBezTo>
                  <a:cubicBezTo>
                    <a:pt x="44615" y="38265"/>
                    <a:pt x="88226" y="19126"/>
                    <a:pt x="131838" y="0"/>
                  </a:cubicBezTo>
                  <a:cubicBezTo>
                    <a:pt x="133489" y="62534"/>
                    <a:pt x="133426" y="127812"/>
                    <a:pt x="133426" y="191135"/>
                  </a:cubicBezTo>
                  <a:cubicBezTo>
                    <a:pt x="138366" y="349326"/>
                    <a:pt x="143446" y="507517"/>
                    <a:pt x="148869" y="665695"/>
                  </a:cubicBezTo>
                  <a:cubicBezTo>
                    <a:pt x="151777" y="750201"/>
                    <a:pt x="156260" y="834656"/>
                    <a:pt x="158597" y="919175"/>
                  </a:cubicBezTo>
                  <a:cubicBezTo>
                    <a:pt x="160947" y="1004468"/>
                    <a:pt x="165049" y="1089914"/>
                    <a:pt x="161861" y="1175092"/>
                  </a:cubicBezTo>
                  <a:cubicBezTo>
                    <a:pt x="158775" y="1257782"/>
                    <a:pt x="145681" y="1340116"/>
                    <a:pt x="140208" y="1422781"/>
                  </a:cubicBezTo>
                  <a:cubicBezTo>
                    <a:pt x="135534" y="1493139"/>
                    <a:pt x="133908" y="1563751"/>
                    <a:pt x="133718" y="1634261"/>
                  </a:cubicBezTo>
                  <a:cubicBezTo>
                    <a:pt x="133476" y="1723491"/>
                    <a:pt x="135623" y="1812747"/>
                    <a:pt x="137934" y="1901964"/>
                  </a:cubicBezTo>
                  <a:cubicBezTo>
                    <a:pt x="138264" y="1914969"/>
                    <a:pt x="145262" y="1927834"/>
                    <a:pt x="149758" y="1942706"/>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23" name="Free Form 7">
              <a:extLst>
                <a:ext uri="{FF2B5EF4-FFF2-40B4-BE49-F238E27FC236}">
                  <a16:creationId xmlns:a16="http://schemas.microsoft.com/office/drawing/2014/main" id="{2DFB270C-A45E-89CF-4CDF-BDFFE7236D55}"/>
                </a:ext>
              </a:extLst>
            </p:cNvPr>
            <p:cNvSpPr/>
            <p:nvPr/>
          </p:nvSpPr>
          <p:spPr>
            <a:xfrm>
              <a:off x="9623640" y="4267827"/>
              <a:ext cx="401117" cy="709181"/>
            </a:xfrm>
            <a:custGeom>
              <a:avLst/>
              <a:gdLst/>
              <a:ahLst/>
              <a:cxnLst/>
              <a:rect l="0" t="0" r="0" b="0"/>
              <a:pathLst>
                <a:path w="401116" h="709180">
                  <a:moveTo>
                    <a:pt x="355" y="404177"/>
                  </a:moveTo>
                  <a:cubicBezTo>
                    <a:pt x="355" y="363804"/>
                    <a:pt x="0" y="323443"/>
                    <a:pt x="431" y="283070"/>
                  </a:cubicBezTo>
                  <a:cubicBezTo>
                    <a:pt x="1117" y="220243"/>
                    <a:pt x="1460" y="157391"/>
                    <a:pt x="4279" y="94640"/>
                  </a:cubicBezTo>
                  <a:cubicBezTo>
                    <a:pt x="4699" y="85280"/>
                    <a:pt x="16332" y="69976"/>
                    <a:pt x="25247" y="68287"/>
                  </a:cubicBezTo>
                  <a:cubicBezTo>
                    <a:pt x="132791" y="47828"/>
                    <a:pt x="262381" y="18173"/>
                    <a:pt x="370420" y="0"/>
                  </a:cubicBezTo>
                  <a:cubicBezTo>
                    <a:pt x="370420" y="0"/>
                    <a:pt x="396367" y="19507"/>
                    <a:pt x="392976" y="54203"/>
                  </a:cubicBezTo>
                  <a:cubicBezTo>
                    <a:pt x="386499" y="120599"/>
                    <a:pt x="376377" y="187007"/>
                    <a:pt x="375615" y="253492"/>
                  </a:cubicBezTo>
                  <a:cubicBezTo>
                    <a:pt x="374319" y="367449"/>
                    <a:pt x="378256" y="481482"/>
                    <a:pt x="382193" y="595414"/>
                  </a:cubicBezTo>
                  <a:cubicBezTo>
                    <a:pt x="382739" y="611301"/>
                    <a:pt x="375678" y="633666"/>
                    <a:pt x="400646" y="643826"/>
                  </a:cubicBezTo>
                  <a:cubicBezTo>
                    <a:pt x="401116" y="644029"/>
                    <a:pt x="398297" y="657250"/>
                    <a:pt x="394779" y="658329"/>
                  </a:cubicBezTo>
                  <a:cubicBezTo>
                    <a:pt x="380492" y="662724"/>
                    <a:pt x="365480" y="665695"/>
                    <a:pt x="350481" y="667499"/>
                  </a:cubicBezTo>
                  <a:cubicBezTo>
                    <a:pt x="250101" y="679564"/>
                    <a:pt x="149529" y="690460"/>
                    <a:pt x="49275" y="703338"/>
                  </a:cubicBezTo>
                  <a:cubicBezTo>
                    <a:pt x="9423" y="708456"/>
                    <a:pt x="7620" y="709180"/>
                    <a:pt x="7480" y="671918"/>
                  </a:cubicBezTo>
                  <a:cubicBezTo>
                    <a:pt x="7137" y="582676"/>
                    <a:pt x="7366" y="493420"/>
                    <a:pt x="7366" y="404177"/>
                  </a:cubicBezTo>
                  <a:cubicBezTo>
                    <a:pt x="5029" y="404177"/>
                    <a:pt x="2692" y="404177"/>
                    <a:pt x="355" y="404177"/>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24" name="Free Form 8">
              <a:extLst>
                <a:ext uri="{FF2B5EF4-FFF2-40B4-BE49-F238E27FC236}">
                  <a16:creationId xmlns:a16="http://schemas.microsoft.com/office/drawing/2014/main" id="{7E0CC76F-921D-4752-1A30-1DD0CC418EB3}"/>
                </a:ext>
              </a:extLst>
            </p:cNvPr>
            <p:cNvSpPr/>
            <p:nvPr/>
          </p:nvSpPr>
          <p:spPr>
            <a:xfrm>
              <a:off x="11217678" y="5487515"/>
              <a:ext cx="341884" cy="875614"/>
            </a:xfrm>
            <a:custGeom>
              <a:avLst/>
              <a:gdLst/>
              <a:ahLst/>
              <a:cxnLst/>
              <a:rect l="0" t="0" r="0" b="0"/>
              <a:pathLst>
                <a:path w="341883" h="875614">
                  <a:moveTo>
                    <a:pt x="323138" y="2044"/>
                  </a:moveTo>
                  <a:cubicBezTo>
                    <a:pt x="303377" y="105676"/>
                    <a:pt x="310591" y="206921"/>
                    <a:pt x="310426" y="307873"/>
                  </a:cubicBezTo>
                  <a:cubicBezTo>
                    <a:pt x="310197" y="443674"/>
                    <a:pt x="310769" y="579475"/>
                    <a:pt x="310959" y="715276"/>
                  </a:cubicBezTo>
                  <a:cubicBezTo>
                    <a:pt x="311023" y="761606"/>
                    <a:pt x="310972" y="807948"/>
                    <a:pt x="310972" y="855306"/>
                  </a:cubicBezTo>
                  <a:cubicBezTo>
                    <a:pt x="319290" y="856894"/>
                    <a:pt x="330580" y="859040"/>
                    <a:pt x="341883" y="861199"/>
                  </a:cubicBezTo>
                  <a:cubicBezTo>
                    <a:pt x="341820" y="863930"/>
                    <a:pt x="341769" y="866673"/>
                    <a:pt x="341706" y="869403"/>
                  </a:cubicBezTo>
                  <a:cubicBezTo>
                    <a:pt x="321792" y="871423"/>
                    <a:pt x="301929" y="874344"/>
                    <a:pt x="281952" y="875131"/>
                  </a:cubicBezTo>
                  <a:cubicBezTo>
                    <a:pt x="269595" y="875614"/>
                    <a:pt x="257098" y="871956"/>
                    <a:pt x="244614" y="871639"/>
                  </a:cubicBezTo>
                  <a:cubicBezTo>
                    <a:pt x="172631" y="869797"/>
                    <a:pt x="100622" y="868159"/>
                    <a:pt x="28625" y="866978"/>
                  </a:cubicBezTo>
                  <a:cubicBezTo>
                    <a:pt x="8610" y="866660"/>
                    <a:pt x="0" y="859472"/>
                    <a:pt x="190" y="840333"/>
                  </a:cubicBezTo>
                  <a:cubicBezTo>
                    <a:pt x="2311" y="627697"/>
                    <a:pt x="3911" y="415074"/>
                    <a:pt x="5537" y="202438"/>
                  </a:cubicBezTo>
                  <a:cubicBezTo>
                    <a:pt x="5829" y="163626"/>
                    <a:pt x="5587" y="124815"/>
                    <a:pt x="5651" y="86017"/>
                  </a:cubicBezTo>
                  <a:cubicBezTo>
                    <a:pt x="5714" y="52374"/>
                    <a:pt x="5727" y="51498"/>
                    <a:pt x="41605" y="45300"/>
                  </a:cubicBezTo>
                  <a:cubicBezTo>
                    <a:pt x="130149" y="29997"/>
                    <a:pt x="218833" y="15392"/>
                    <a:pt x="307505" y="749"/>
                  </a:cubicBezTo>
                  <a:cubicBezTo>
                    <a:pt x="312038" y="0"/>
                    <a:pt x="317017" y="1473"/>
                    <a:pt x="323138" y="2044"/>
                  </a:cubicBezTo>
                  <a:close/>
                  <a:moveTo>
                    <a:pt x="255892" y="432650"/>
                  </a:moveTo>
                  <a:cubicBezTo>
                    <a:pt x="254520" y="377710"/>
                    <a:pt x="250278" y="324980"/>
                    <a:pt x="205968" y="282765"/>
                  </a:cubicBezTo>
                  <a:cubicBezTo>
                    <a:pt x="167843" y="246456"/>
                    <a:pt x="127914" y="248526"/>
                    <a:pt x="92417" y="287515"/>
                  </a:cubicBezTo>
                  <a:cubicBezTo>
                    <a:pt x="59982" y="323151"/>
                    <a:pt x="48132" y="365048"/>
                    <a:pt x="43383" y="409168"/>
                  </a:cubicBezTo>
                  <a:cubicBezTo>
                    <a:pt x="36639" y="471830"/>
                    <a:pt x="43472" y="532701"/>
                    <a:pt x="82854" y="586854"/>
                  </a:cubicBezTo>
                  <a:cubicBezTo>
                    <a:pt x="114388" y="630212"/>
                    <a:pt x="164160" y="632802"/>
                    <a:pt x="201320" y="593509"/>
                  </a:cubicBezTo>
                  <a:cubicBezTo>
                    <a:pt x="245351" y="546938"/>
                    <a:pt x="254787" y="490448"/>
                    <a:pt x="255892" y="432650"/>
                  </a:cubicBezTo>
                  <a:close/>
                  <a:moveTo>
                    <a:pt x="233984" y="205981"/>
                  </a:moveTo>
                  <a:cubicBezTo>
                    <a:pt x="219227" y="195567"/>
                    <a:pt x="209651" y="183718"/>
                    <a:pt x="201536" y="184505"/>
                  </a:cubicBezTo>
                  <a:cubicBezTo>
                    <a:pt x="192951" y="185331"/>
                    <a:pt x="179781" y="198107"/>
                    <a:pt x="179679" y="205803"/>
                  </a:cubicBezTo>
                  <a:cubicBezTo>
                    <a:pt x="179565" y="212877"/>
                    <a:pt x="193294" y="224358"/>
                    <a:pt x="202539" y="225945"/>
                  </a:cubicBezTo>
                  <a:cubicBezTo>
                    <a:pt x="209613" y="227152"/>
                    <a:pt x="219214" y="215912"/>
                    <a:pt x="233984" y="205981"/>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25" name="Free Form 9">
              <a:extLst>
                <a:ext uri="{FF2B5EF4-FFF2-40B4-BE49-F238E27FC236}">
                  <a16:creationId xmlns:a16="http://schemas.microsoft.com/office/drawing/2014/main" id="{A028E897-AD15-DBCC-CD0A-F3D2C0A0C0EF}"/>
                </a:ext>
              </a:extLst>
            </p:cNvPr>
            <p:cNvSpPr/>
            <p:nvPr/>
          </p:nvSpPr>
          <p:spPr>
            <a:xfrm>
              <a:off x="7224221" y="6324114"/>
              <a:ext cx="189141" cy="1674241"/>
            </a:xfrm>
            <a:custGeom>
              <a:avLst/>
              <a:gdLst/>
              <a:ahLst/>
              <a:cxnLst/>
              <a:rect l="0" t="0" r="0" b="0"/>
              <a:pathLst>
                <a:path w="189141" h="1674241">
                  <a:moveTo>
                    <a:pt x="99961" y="11595"/>
                  </a:moveTo>
                  <a:cubicBezTo>
                    <a:pt x="111328" y="7721"/>
                    <a:pt x="122631" y="3860"/>
                    <a:pt x="133832" y="0"/>
                  </a:cubicBezTo>
                  <a:cubicBezTo>
                    <a:pt x="137032" y="2425"/>
                    <a:pt x="141579" y="7277"/>
                    <a:pt x="141579" y="11366"/>
                  </a:cubicBezTo>
                  <a:cubicBezTo>
                    <a:pt x="141528" y="86652"/>
                    <a:pt x="141465" y="161937"/>
                    <a:pt x="141058" y="237210"/>
                  </a:cubicBezTo>
                  <a:cubicBezTo>
                    <a:pt x="140500" y="341185"/>
                    <a:pt x="138277" y="445160"/>
                    <a:pt x="139369" y="549122"/>
                  </a:cubicBezTo>
                  <a:cubicBezTo>
                    <a:pt x="140309" y="636765"/>
                    <a:pt x="145643" y="724357"/>
                    <a:pt x="147827" y="811999"/>
                  </a:cubicBezTo>
                  <a:cubicBezTo>
                    <a:pt x="152234" y="988847"/>
                    <a:pt x="156311" y="1165694"/>
                    <a:pt x="159486" y="1342555"/>
                  </a:cubicBezTo>
                  <a:cubicBezTo>
                    <a:pt x="160642" y="1406918"/>
                    <a:pt x="158762" y="1471333"/>
                    <a:pt x="158445" y="1535722"/>
                  </a:cubicBezTo>
                  <a:cubicBezTo>
                    <a:pt x="158394" y="1547355"/>
                    <a:pt x="154825" y="1559267"/>
                    <a:pt x="173050" y="1565503"/>
                  </a:cubicBezTo>
                  <a:cubicBezTo>
                    <a:pt x="180606" y="1568094"/>
                    <a:pt x="183896" y="1581124"/>
                    <a:pt x="189141" y="1589404"/>
                  </a:cubicBezTo>
                  <a:cubicBezTo>
                    <a:pt x="187121" y="1590560"/>
                    <a:pt x="185115" y="1591716"/>
                    <a:pt x="183108" y="1592872"/>
                  </a:cubicBezTo>
                  <a:cubicBezTo>
                    <a:pt x="177990" y="1585480"/>
                    <a:pt x="172872" y="1578076"/>
                    <a:pt x="163829" y="1564995"/>
                  </a:cubicBezTo>
                  <a:cubicBezTo>
                    <a:pt x="163829" y="1585074"/>
                    <a:pt x="164198" y="1598929"/>
                    <a:pt x="163766" y="1612760"/>
                  </a:cubicBezTo>
                  <a:cubicBezTo>
                    <a:pt x="162026" y="1669021"/>
                    <a:pt x="145821" y="1674241"/>
                    <a:pt x="85051" y="1672590"/>
                  </a:cubicBezTo>
                  <a:cubicBezTo>
                    <a:pt x="76631" y="1672348"/>
                    <a:pt x="61747" y="1659026"/>
                    <a:pt x="61556" y="1651520"/>
                  </a:cubicBezTo>
                  <a:cubicBezTo>
                    <a:pt x="59982" y="1589709"/>
                    <a:pt x="60820" y="1527835"/>
                    <a:pt x="61658" y="1465999"/>
                  </a:cubicBezTo>
                  <a:cubicBezTo>
                    <a:pt x="62255" y="1421866"/>
                    <a:pt x="65608" y="1377746"/>
                    <a:pt x="64922" y="1333652"/>
                  </a:cubicBezTo>
                  <a:cubicBezTo>
                    <a:pt x="62255" y="1159840"/>
                    <a:pt x="59804" y="986027"/>
                    <a:pt x="54394" y="812279"/>
                  </a:cubicBezTo>
                  <a:cubicBezTo>
                    <a:pt x="52450" y="749884"/>
                    <a:pt x="39712" y="687806"/>
                    <a:pt x="36537" y="625373"/>
                  </a:cubicBezTo>
                  <a:cubicBezTo>
                    <a:pt x="27012" y="437756"/>
                    <a:pt x="22364" y="252247"/>
                    <a:pt x="1193" y="65836"/>
                  </a:cubicBezTo>
                  <a:cubicBezTo>
                    <a:pt x="558" y="60236"/>
                    <a:pt x="0" y="54228"/>
                    <a:pt x="2946" y="49288"/>
                  </a:cubicBezTo>
                  <a:cubicBezTo>
                    <a:pt x="6476" y="43332"/>
                    <a:pt x="14008" y="40563"/>
                    <a:pt x="20954" y="38239"/>
                  </a:cubicBezTo>
                  <a:cubicBezTo>
                    <a:pt x="47193" y="29464"/>
                    <a:pt x="73723" y="20535"/>
                    <a:pt x="99961" y="11595"/>
                  </a:cubicBezTo>
                  <a:close/>
                </a:path>
              </a:pathLst>
            </a:custGeom>
            <a:solidFill>
              <a:srgbClr val="F996EA"/>
            </a:solidFill>
            <a:ln w="12700" cap="flat" cmpd="sng">
              <a:noFill/>
              <a:prstDash val="solid"/>
              <a:miter lim="800000"/>
            </a:ln>
          </p:spPr>
          <p:txBody>
            <a:bodyPr anchor="ctr">
              <a:spAutoFit/>
            </a:bodyPr>
            <a:lstStyle/>
            <a:p>
              <a:pPr algn="ctr"/>
              <a:endParaRPr lang="en-US"/>
            </a:p>
          </p:txBody>
        </p:sp>
        <p:sp>
          <p:nvSpPr>
            <p:cNvPr id="26" name="Free Form 10">
              <a:extLst>
                <a:ext uri="{FF2B5EF4-FFF2-40B4-BE49-F238E27FC236}">
                  <a16:creationId xmlns:a16="http://schemas.microsoft.com/office/drawing/2014/main" id="{BED6FE40-6557-088E-62EA-142DE047954B}"/>
                </a:ext>
              </a:extLst>
            </p:cNvPr>
            <p:cNvSpPr/>
            <p:nvPr/>
          </p:nvSpPr>
          <p:spPr>
            <a:xfrm>
              <a:off x="8549415" y="4579213"/>
              <a:ext cx="246494" cy="446177"/>
            </a:xfrm>
            <a:custGeom>
              <a:avLst/>
              <a:gdLst/>
              <a:ahLst/>
              <a:cxnLst/>
              <a:rect l="0" t="0" r="0" b="0"/>
              <a:pathLst>
                <a:path w="246494" h="446176">
                  <a:moveTo>
                    <a:pt x="4432" y="66217"/>
                  </a:moveTo>
                  <a:cubicBezTo>
                    <a:pt x="75615" y="45847"/>
                    <a:pt x="145072" y="26073"/>
                    <a:pt x="214452" y="6057"/>
                  </a:cubicBezTo>
                  <a:cubicBezTo>
                    <a:pt x="229501" y="1714"/>
                    <a:pt x="235292" y="0"/>
                    <a:pt x="235470" y="20510"/>
                  </a:cubicBezTo>
                  <a:cubicBezTo>
                    <a:pt x="236524" y="145211"/>
                    <a:pt x="240512" y="269887"/>
                    <a:pt x="243674" y="394563"/>
                  </a:cubicBezTo>
                  <a:cubicBezTo>
                    <a:pt x="244081" y="410705"/>
                    <a:pt x="245414" y="426821"/>
                    <a:pt x="246494" y="446176"/>
                  </a:cubicBezTo>
                  <a:cubicBezTo>
                    <a:pt x="205701" y="434594"/>
                    <a:pt x="166750" y="423227"/>
                    <a:pt x="127584" y="412534"/>
                  </a:cubicBezTo>
                  <a:cubicBezTo>
                    <a:pt x="105740" y="406552"/>
                    <a:pt x="83756" y="401027"/>
                    <a:pt x="61849" y="395287"/>
                  </a:cubicBezTo>
                  <a:cubicBezTo>
                    <a:pt x="50368" y="392264"/>
                    <a:pt x="38950" y="389051"/>
                    <a:pt x="27482" y="386016"/>
                  </a:cubicBezTo>
                  <a:cubicBezTo>
                    <a:pt x="21907" y="384543"/>
                    <a:pt x="8534" y="385508"/>
                    <a:pt x="4610" y="381228"/>
                  </a:cubicBezTo>
                  <a:cubicBezTo>
                    <a:pt x="0" y="376174"/>
                    <a:pt x="4978" y="354622"/>
                    <a:pt x="4927" y="347980"/>
                  </a:cubicBezTo>
                  <a:cubicBezTo>
                    <a:pt x="4686" y="316649"/>
                    <a:pt x="4572" y="285330"/>
                    <a:pt x="4495" y="254000"/>
                  </a:cubicBezTo>
                  <a:cubicBezTo>
                    <a:pt x="4356" y="191401"/>
                    <a:pt x="4432" y="128816"/>
                    <a:pt x="4432" y="66217"/>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27" name="Free Form 11">
              <a:extLst>
                <a:ext uri="{FF2B5EF4-FFF2-40B4-BE49-F238E27FC236}">
                  <a16:creationId xmlns:a16="http://schemas.microsoft.com/office/drawing/2014/main" id="{344A1717-4626-E002-597F-1C380ED9C0BF}"/>
                </a:ext>
              </a:extLst>
            </p:cNvPr>
            <p:cNvSpPr/>
            <p:nvPr/>
          </p:nvSpPr>
          <p:spPr>
            <a:xfrm>
              <a:off x="6581974" y="3280820"/>
              <a:ext cx="117272" cy="800405"/>
            </a:xfrm>
            <a:custGeom>
              <a:avLst/>
              <a:gdLst/>
              <a:ahLst/>
              <a:cxnLst/>
              <a:rect l="0" t="0" r="0" b="0"/>
              <a:pathLst>
                <a:path w="117271" h="800404">
                  <a:moveTo>
                    <a:pt x="1206" y="799388"/>
                  </a:moveTo>
                  <a:cubicBezTo>
                    <a:pt x="990" y="795515"/>
                    <a:pt x="0" y="787349"/>
                    <a:pt x="152" y="779208"/>
                  </a:cubicBezTo>
                  <a:cubicBezTo>
                    <a:pt x="3365" y="611568"/>
                    <a:pt x="6692" y="443928"/>
                    <a:pt x="10045" y="276288"/>
                  </a:cubicBezTo>
                  <a:cubicBezTo>
                    <a:pt x="11696" y="194030"/>
                    <a:pt x="13436" y="111772"/>
                    <a:pt x="15163" y="29502"/>
                  </a:cubicBezTo>
                  <a:cubicBezTo>
                    <a:pt x="15328" y="21450"/>
                    <a:pt x="13144" y="8178"/>
                    <a:pt x="24129" y="6324"/>
                  </a:cubicBezTo>
                  <a:cubicBezTo>
                    <a:pt x="47663" y="2324"/>
                    <a:pt x="71742" y="0"/>
                    <a:pt x="95580" y="2108"/>
                  </a:cubicBezTo>
                  <a:cubicBezTo>
                    <a:pt x="101053" y="2590"/>
                    <a:pt x="107378" y="3860"/>
                    <a:pt x="109727" y="8407"/>
                  </a:cubicBezTo>
                  <a:cubicBezTo>
                    <a:pt x="111251" y="11353"/>
                    <a:pt x="110591" y="14795"/>
                    <a:pt x="110197" y="18046"/>
                  </a:cubicBezTo>
                  <a:cubicBezTo>
                    <a:pt x="108648" y="30822"/>
                    <a:pt x="114325" y="42163"/>
                    <a:pt x="114414" y="54698"/>
                  </a:cubicBezTo>
                  <a:cubicBezTo>
                    <a:pt x="114515" y="69367"/>
                    <a:pt x="114680" y="84035"/>
                    <a:pt x="114846" y="98704"/>
                  </a:cubicBezTo>
                  <a:cubicBezTo>
                    <a:pt x="115163" y="128041"/>
                    <a:pt x="115544" y="157365"/>
                    <a:pt x="115900" y="186702"/>
                  </a:cubicBezTo>
                  <a:cubicBezTo>
                    <a:pt x="116624" y="245363"/>
                    <a:pt x="117271" y="304037"/>
                    <a:pt x="117182" y="362711"/>
                  </a:cubicBezTo>
                  <a:cubicBezTo>
                    <a:pt x="117144" y="383235"/>
                    <a:pt x="117030" y="403771"/>
                    <a:pt x="116789" y="424294"/>
                  </a:cubicBezTo>
                  <a:cubicBezTo>
                    <a:pt x="115468" y="536778"/>
                    <a:pt x="108966" y="649198"/>
                    <a:pt x="104736" y="761644"/>
                  </a:cubicBezTo>
                  <a:cubicBezTo>
                    <a:pt x="104673" y="763181"/>
                    <a:pt x="104152" y="764705"/>
                    <a:pt x="104076" y="766254"/>
                  </a:cubicBezTo>
                  <a:cubicBezTo>
                    <a:pt x="103492" y="776490"/>
                    <a:pt x="106667" y="793216"/>
                    <a:pt x="101663" y="795604"/>
                  </a:cubicBezTo>
                  <a:cubicBezTo>
                    <a:pt x="91592" y="800404"/>
                    <a:pt x="77076" y="797293"/>
                    <a:pt x="64414" y="797610"/>
                  </a:cubicBezTo>
                  <a:cubicBezTo>
                    <a:pt x="45212" y="798080"/>
                    <a:pt x="26022" y="798677"/>
                    <a:pt x="1206" y="799388"/>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28" name="Free Form 12">
              <a:extLst>
                <a:ext uri="{FF2B5EF4-FFF2-40B4-BE49-F238E27FC236}">
                  <a16:creationId xmlns:a16="http://schemas.microsoft.com/office/drawing/2014/main" id="{D1B44750-82D6-F565-E664-9C3921201CDE}"/>
                </a:ext>
              </a:extLst>
            </p:cNvPr>
            <p:cNvSpPr/>
            <p:nvPr/>
          </p:nvSpPr>
          <p:spPr>
            <a:xfrm>
              <a:off x="11295545" y="7039871"/>
              <a:ext cx="365341" cy="481584"/>
            </a:xfrm>
            <a:custGeom>
              <a:avLst/>
              <a:gdLst/>
              <a:ahLst/>
              <a:cxnLst/>
              <a:rect l="0" t="0" r="0" b="0"/>
              <a:pathLst>
                <a:path w="365340" h="481584">
                  <a:moveTo>
                    <a:pt x="36512" y="144703"/>
                  </a:moveTo>
                  <a:cubicBezTo>
                    <a:pt x="0" y="118643"/>
                    <a:pt x="18084" y="85509"/>
                    <a:pt x="14579" y="56464"/>
                  </a:cubicBezTo>
                  <a:cubicBezTo>
                    <a:pt x="125374" y="37693"/>
                    <a:pt x="235381" y="19050"/>
                    <a:pt x="347827" y="0"/>
                  </a:cubicBezTo>
                  <a:cubicBezTo>
                    <a:pt x="348729" y="10185"/>
                    <a:pt x="349961" y="19215"/>
                    <a:pt x="350278" y="28270"/>
                  </a:cubicBezTo>
                  <a:cubicBezTo>
                    <a:pt x="355028" y="164782"/>
                    <a:pt x="359714" y="301294"/>
                    <a:pt x="364299" y="437807"/>
                  </a:cubicBezTo>
                  <a:cubicBezTo>
                    <a:pt x="365340" y="469074"/>
                    <a:pt x="363207" y="471398"/>
                    <a:pt x="329488" y="477291"/>
                  </a:cubicBezTo>
                  <a:cubicBezTo>
                    <a:pt x="320344" y="478891"/>
                    <a:pt x="311061" y="480466"/>
                    <a:pt x="301802" y="480733"/>
                  </a:cubicBezTo>
                  <a:cubicBezTo>
                    <a:pt x="271665" y="481584"/>
                    <a:pt x="265861" y="471335"/>
                    <a:pt x="268477" y="444157"/>
                  </a:cubicBezTo>
                  <a:cubicBezTo>
                    <a:pt x="271551" y="412153"/>
                    <a:pt x="268465" y="379628"/>
                    <a:pt x="267474" y="347332"/>
                  </a:cubicBezTo>
                  <a:cubicBezTo>
                    <a:pt x="264960" y="265925"/>
                    <a:pt x="262127" y="184518"/>
                    <a:pt x="259333" y="103111"/>
                  </a:cubicBezTo>
                  <a:cubicBezTo>
                    <a:pt x="259232" y="100202"/>
                    <a:pt x="258114" y="97332"/>
                    <a:pt x="257530" y="94716"/>
                  </a:cubicBezTo>
                  <a:cubicBezTo>
                    <a:pt x="192735" y="137312"/>
                    <a:pt x="117043" y="117043"/>
                    <a:pt x="48310" y="133083"/>
                  </a:cubicBezTo>
                  <a:lnTo>
                    <a:pt x="45669" y="127406"/>
                  </a:lnTo>
                  <a:cubicBezTo>
                    <a:pt x="42786" y="132880"/>
                    <a:pt x="39890" y="138341"/>
                    <a:pt x="36512" y="144703"/>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29" name="Free Form 13">
              <a:extLst>
                <a:ext uri="{FF2B5EF4-FFF2-40B4-BE49-F238E27FC236}">
                  <a16:creationId xmlns:a16="http://schemas.microsoft.com/office/drawing/2014/main" id="{E3A13940-2003-BEED-8541-F311F2F3DBD1}"/>
                </a:ext>
              </a:extLst>
            </p:cNvPr>
            <p:cNvSpPr/>
            <p:nvPr/>
          </p:nvSpPr>
          <p:spPr>
            <a:xfrm>
              <a:off x="10442614" y="4053093"/>
              <a:ext cx="198361" cy="335013"/>
            </a:xfrm>
            <a:custGeom>
              <a:avLst/>
              <a:gdLst/>
              <a:ahLst/>
              <a:cxnLst/>
              <a:rect l="0" t="0" r="0" b="0"/>
              <a:pathLst>
                <a:path w="198361" h="335013">
                  <a:moveTo>
                    <a:pt x="198272" y="4610"/>
                  </a:moveTo>
                  <a:cubicBezTo>
                    <a:pt x="198272" y="95669"/>
                    <a:pt x="198361" y="188163"/>
                    <a:pt x="198145" y="280670"/>
                  </a:cubicBezTo>
                  <a:cubicBezTo>
                    <a:pt x="198120" y="289877"/>
                    <a:pt x="197497" y="299389"/>
                    <a:pt x="194945" y="308229"/>
                  </a:cubicBezTo>
                  <a:cubicBezTo>
                    <a:pt x="191846" y="318935"/>
                    <a:pt x="186080" y="327355"/>
                    <a:pt x="171602" y="317627"/>
                  </a:cubicBezTo>
                  <a:cubicBezTo>
                    <a:pt x="167462" y="314845"/>
                    <a:pt x="160820" y="313283"/>
                    <a:pt x="155727" y="313905"/>
                  </a:cubicBezTo>
                  <a:cubicBezTo>
                    <a:pt x="113906" y="319024"/>
                    <a:pt x="72123" y="324459"/>
                    <a:pt x="30416" y="330479"/>
                  </a:cubicBezTo>
                  <a:cubicBezTo>
                    <a:pt x="20523" y="331914"/>
                    <a:pt x="7747" y="335013"/>
                    <a:pt x="7264" y="322326"/>
                  </a:cubicBezTo>
                  <a:cubicBezTo>
                    <a:pt x="5219" y="268744"/>
                    <a:pt x="3873" y="215150"/>
                    <a:pt x="3213" y="161556"/>
                  </a:cubicBezTo>
                  <a:cubicBezTo>
                    <a:pt x="2870" y="134239"/>
                    <a:pt x="2705" y="106934"/>
                    <a:pt x="2730" y="79629"/>
                  </a:cubicBezTo>
                  <a:cubicBezTo>
                    <a:pt x="2743" y="65608"/>
                    <a:pt x="0" y="28994"/>
                    <a:pt x="22644" y="24942"/>
                  </a:cubicBezTo>
                  <a:cubicBezTo>
                    <a:pt x="77127" y="15201"/>
                    <a:pt x="132168" y="8051"/>
                    <a:pt x="187058" y="279"/>
                  </a:cubicBezTo>
                  <a:cubicBezTo>
                    <a:pt x="189128" y="0"/>
                    <a:pt x="191566" y="1943"/>
                    <a:pt x="198272" y="4610"/>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30" name="Free Form 14">
              <a:extLst>
                <a:ext uri="{FF2B5EF4-FFF2-40B4-BE49-F238E27FC236}">
                  <a16:creationId xmlns:a16="http://schemas.microsoft.com/office/drawing/2014/main" id="{F4514D1C-B592-C02F-E83E-74572B738669}"/>
                </a:ext>
              </a:extLst>
            </p:cNvPr>
            <p:cNvSpPr/>
            <p:nvPr/>
          </p:nvSpPr>
          <p:spPr>
            <a:xfrm>
              <a:off x="6963672" y="4895903"/>
              <a:ext cx="84214" cy="492315"/>
            </a:xfrm>
            <a:custGeom>
              <a:avLst/>
              <a:gdLst/>
              <a:ahLst/>
              <a:cxnLst/>
              <a:rect l="0" t="0" r="0" b="0"/>
              <a:pathLst>
                <a:path w="84213" h="492315">
                  <a:moveTo>
                    <a:pt x="10668" y="99364"/>
                  </a:moveTo>
                  <a:cubicBezTo>
                    <a:pt x="10668" y="83845"/>
                    <a:pt x="10642" y="68325"/>
                    <a:pt x="10668" y="52806"/>
                  </a:cubicBezTo>
                  <a:cubicBezTo>
                    <a:pt x="10718" y="28689"/>
                    <a:pt x="45707" y="0"/>
                    <a:pt x="70815" y="4762"/>
                  </a:cubicBezTo>
                  <a:cubicBezTo>
                    <a:pt x="75234" y="5600"/>
                    <a:pt x="82194" y="16344"/>
                    <a:pt x="80899" y="18097"/>
                  </a:cubicBezTo>
                  <a:cubicBezTo>
                    <a:pt x="62687" y="42532"/>
                    <a:pt x="74587" y="69278"/>
                    <a:pt x="73939" y="94564"/>
                  </a:cubicBezTo>
                  <a:cubicBezTo>
                    <a:pt x="72732" y="141757"/>
                    <a:pt x="84213" y="190550"/>
                    <a:pt x="74739" y="235940"/>
                  </a:cubicBezTo>
                  <a:cubicBezTo>
                    <a:pt x="58889" y="311950"/>
                    <a:pt x="79832" y="386905"/>
                    <a:pt x="71145" y="462152"/>
                  </a:cubicBezTo>
                  <a:cubicBezTo>
                    <a:pt x="69354" y="477672"/>
                    <a:pt x="64274" y="482663"/>
                    <a:pt x="49631" y="484035"/>
                  </a:cubicBezTo>
                  <a:cubicBezTo>
                    <a:pt x="43802" y="484581"/>
                    <a:pt x="38011" y="485787"/>
                    <a:pt x="32270" y="486956"/>
                  </a:cubicBezTo>
                  <a:cubicBezTo>
                    <a:pt x="5918" y="492315"/>
                    <a:pt x="0" y="488594"/>
                    <a:pt x="635" y="463664"/>
                  </a:cubicBezTo>
                  <a:cubicBezTo>
                    <a:pt x="3708" y="342226"/>
                    <a:pt x="7277" y="220802"/>
                    <a:pt x="10668" y="99364"/>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31" name="Free Form 15">
              <a:extLst>
                <a:ext uri="{FF2B5EF4-FFF2-40B4-BE49-F238E27FC236}">
                  <a16:creationId xmlns:a16="http://schemas.microsoft.com/office/drawing/2014/main" id="{2F1692F7-AFAE-201F-4E5F-634588425FAA}"/>
                </a:ext>
              </a:extLst>
            </p:cNvPr>
            <p:cNvSpPr/>
            <p:nvPr/>
          </p:nvSpPr>
          <p:spPr>
            <a:xfrm>
              <a:off x="9766809" y="5549012"/>
              <a:ext cx="64744" cy="718096"/>
            </a:xfrm>
            <a:custGeom>
              <a:avLst/>
              <a:gdLst/>
              <a:ahLst/>
              <a:cxnLst/>
              <a:rect l="0" t="0" r="0" b="0"/>
              <a:pathLst>
                <a:path w="64744" h="718096">
                  <a:moveTo>
                    <a:pt x="64744" y="25780"/>
                  </a:moveTo>
                  <a:cubicBezTo>
                    <a:pt x="57823" y="27165"/>
                    <a:pt x="50698" y="28587"/>
                    <a:pt x="42303" y="30276"/>
                  </a:cubicBezTo>
                  <a:cubicBezTo>
                    <a:pt x="44754" y="86944"/>
                    <a:pt x="49860" y="142544"/>
                    <a:pt x="49072" y="198069"/>
                  </a:cubicBezTo>
                  <a:cubicBezTo>
                    <a:pt x="46723" y="363270"/>
                    <a:pt x="42062" y="528447"/>
                    <a:pt x="38315" y="693635"/>
                  </a:cubicBezTo>
                  <a:cubicBezTo>
                    <a:pt x="38188" y="699376"/>
                    <a:pt x="41414" y="710780"/>
                    <a:pt x="36652" y="715378"/>
                  </a:cubicBezTo>
                  <a:cubicBezTo>
                    <a:pt x="34175" y="717765"/>
                    <a:pt x="30073" y="718096"/>
                    <a:pt x="26581" y="717321"/>
                  </a:cubicBezTo>
                  <a:cubicBezTo>
                    <a:pt x="23088" y="716559"/>
                    <a:pt x="19926" y="714895"/>
                    <a:pt x="16535" y="713790"/>
                  </a:cubicBezTo>
                  <a:cubicBezTo>
                    <a:pt x="12814" y="712597"/>
                    <a:pt x="8826" y="712088"/>
                    <a:pt x="4889" y="712330"/>
                  </a:cubicBezTo>
                  <a:cubicBezTo>
                    <a:pt x="1320" y="700112"/>
                    <a:pt x="3644" y="685914"/>
                    <a:pt x="3200" y="673239"/>
                  </a:cubicBezTo>
                  <a:cubicBezTo>
                    <a:pt x="2705" y="659307"/>
                    <a:pt x="2133" y="645375"/>
                    <a:pt x="1625" y="631444"/>
                  </a:cubicBezTo>
                  <a:cubicBezTo>
                    <a:pt x="558" y="602500"/>
                    <a:pt x="0" y="573570"/>
                    <a:pt x="228" y="544601"/>
                  </a:cubicBezTo>
                  <a:cubicBezTo>
                    <a:pt x="1269" y="408050"/>
                    <a:pt x="3771" y="271500"/>
                    <a:pt x="5778" y="134962"/>
                  </a:cubicBezTo>
                  <a:cubicBezTo>
                    <a:pt x="6324" y="98526"/>
                    <a:pt x="6591" y="62077"/>
                    <a:pt x="8559" y="25717"/>
                  </a:cubicBezTo>
                  <a:cubicBezTo>
                    <a:pt x="8877" y="19735"/>
                    <a:pt x="16065" y="11112"/>
                    <a:pt x="22288" y="8877"/>
                  </a:cubicBezTo>
                  <a:cubicBezTo>
                    <a:pt x="47116" y="0"/>
                    <a:pt x="63906" y="7061"/>
                    <a:pt x="64744" y="25780"/>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32" name="Free Form 16">
              <a:extLst>
                <a:ext uri="{FF2B5EF4-FFF2-40B4-BE49-F238E27FC236}">
                  <a16:creationId xmlns:a16="http://schemas.microsoft.com/office/drawing/2014/main" id="{6F7F41B0-587D-C8B8-4BE7-A77D49862F3B}"/>
                </a:ext>
              </a:extLst>
            </p:cNvPr>
            <p:cNvSpPr/>
            <p:nvPr/>
          </p:nvSpPr>
          <p:spPr>
            <a:xfrm>
              <a:off x="7405043" y="3254470"/>
              <a:ext cx="55715" cy="559955"/>
            </a:xfrm>
            <a:custGeom>
              <a:avLst/>
              <a:gdLst/>
              <a:ahLst/>
              <a:cxnLst/>
              <a:rect l="0" t="0" r="0" b="0"/>
              <a:pathLst>
                <a:path w="55714" h="559955">
                  <a:moveTo>
                    <a:pt x="55067" y="25"/>
                  </a:moveTo>
                  <a:cubicBezTo>
                    <a:pt x="55295" y="12"/>
                    <a:pt x="55511" y="0"/>
                    <a:pt x="55714" y="0"/>
                  </a:cubicBezTo>
                  <a:cubicBezTo>
                    <a:pt x="52895" y="88"/>
                    <a:pt x="49695" y="31534"/>
                    <a:pt x="49682" y="34607"/>
                  </a:cubicBezTo>
                  <a:cubicBezTo>
                    <a:pt x="49441" y="170294"/>
                    <a:pt x="49961" y="305981"/>
                    <a:pt x="49529" y="441680"/>
                  </a:cubicBezTo>
                  <a:cubicBezTo>
                    <a:pt x="49441" y="467677"/>
                    <a:pt x="45478" y="493661"/>
                    <a:pt x="44437" y="519696"/>
                  </a:cubicBezTo>
                  <a:cubicBezTo>
                    <a:pt x="43510" y="543051"/>
                    <a:pt x="31013" y="559955"/>
                    <a:pt x="495" y="555015"/>
                  </a:cubicBezTo>
                  <a:cubicBezTo>
                    <a:pt x="495" y="520026"/>
                    <a:pt x="0" y="475653"/>
                    <a:pt x="571" y="439635"/>
                  </a:cubicBezTo>
                  <a:cubicBezTo>
                    <a:pt x="2578" y="314058"/>
                    <a:pt x="4838" y="188493"/>
                    <a:pt x="7289" y="62915"/>
                  </a:cubicBezTo>
                  <a:cubicBezTo>
                    <a:pt x="7454" y="54419"/>
                    <a:pt x="7962" y="45923"/>
                    <a:pt x="8623" y="37439"/>
                  </a:cubicBezTo>
                  <a:cubicBezTo>
                    <a:pt x="9169" y="30467"/>
                    <a:pt x="7962" y="20840"/>
                    <a:pt x="9677" y="14287"/>
                  </a:cubicBezTo>
                  <a:cubicBezTo>
                    <a:pt x="12928" y="1892"/>
                    <a:pt x="42418" y="622"/>
                    <a:pt x="55067" y="25"/>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33" name="Free Form 17">
              <a:extLst>
                <a:ext uri="{FF2B5EF4-FFF2-40B4-BE49-F238E27FC236}">
                  <a16:creationId xmlns:a16="http://schemas.microsoft.com/office/drawing/2014/main" id="{BBB053FC-CC69-587C-7198-47B106105E89}"/>
                </a:ext>
              </a:extLst>
            </p:cNvPr>
            <p:cNvSpPr/>
            <p:nvPr/>
          </p:nvSpPr>
          <p:spPr>
            <a:xfrm>
              <a:off x="9055000" y="3800967"/>
              <a:ext cx="62078" cy="481102"/>
            </a:xfrm>
            <a:custGeom>
              <a:avLst/>
              <a:gdLst/>
              <a:ahLst/>
              <a:cxnLst/>
              <a:rect l="0" t="0" r="0" b="0"/>
              <a:pathLst>
                <a:path w="62077" h="481101">
                  <a:moveTo>
                    <a:pt x="38201" y="476211"/>
                  </a:moveTo>
                  <a:cubicBezTo>
                    <a:pt x="28194" y="477837"/>
                    <a:pt x="18173" y="479475"/>
                    <a:pt x="8166" y="481101"/>
                  </a:cubicBezTo>
                  <a:cubicBezTo>
                    <a:pt x="7404" y="466267"/>
                    <a:pt x="10464" y="451865"/>
                    <a:pt x="9778" y="437108"/>
                  </a:cubicBezTo>
                  <a:cubicBezTo>
                    <a:pt x="9042" y="421398"/>
                    <a:pt x="9004" y="405637"/>
                    <a:pt x="8610" y="389915"/>
                  </a:cubicBezTo>
                  <a:cubicBezTo>
                    <a:pt x="7835" y="358444"/>
                    <a:pt x="7048" y="326986"/>
                    <a:pt x="6273" y="295516"/>
                  </a:cubicBezTo>
                  <a:cubicBezTo>
                    <a:pt x="4711" y="232587"/>
                    <a:pt x="3162" y="169646"/>
                    <a:pt x="1727" y="106718"/>
                  </a:cubicBezTo>
                  <a:cubicBezTo>
                    <a:pt x="965" y="73723"/>
                    <a:pt x="0" y="40258"/>
                    <a:pt x="3187" y="7391"/>
                  </a:cubicBezTo>
                  <a:cubicBezTo>
                    <a:pt x="3263" y="6591"/>
                    <a:pt x="3390" y="5702"/>
                    <a:pt x="4089" y="5206"/>
                  </a:cubicBezTo>
                  <a:cubicBezTo>
                    <a:pt x="4635" y="4825"/>
                    <a:pt x="5397" y="4800"/>
                    <a:pt x="6083" y="4800"/>
                  </a:cubicBezTo>
                  <a:cubicBezTo>
                    <a:pt x="18516" y="4800"/>
                    <a:pt x="42951" y="0"/>
                    <a:pt x="51346" y="10731"/>
                  </a:cubicBezTo>
                  <a:cubicBezTo>
                    <a:pt x="61772" y="24091"/>
                    <a:pt x="52412" y="59753"/>
                    <a:pt x="51981" y="75653"/>
                  </a:cubicBezTo>
                  <a:cubicBezTo>
                    <a:pt x="49885" y="154635"/>
                    <a:pt x="46697" y="233603"/>
                    <a:pt x="46469" y="312585"/>
                  </a:cubicBezTo>
                  <a:cubicBezTo>
                    <a:pt x="46380" y="343077"/>
                    <a:pt x="48374" y="373532"/>
                    <a:pt x="50101" y="403974"/>
                  </a:cubicBezTo>
                  <a:cubicBezTo>
                    <a:pt x="50800" y="416255"/>
                    <a:pt x="62077" y="472325"/>
                    <a:pt x="43395" y="475360"/>
                  </a:cubicBezTo>
                  <a:cubicBezTo>
                    <a:pt x="41668" y="475653"/>
                    <a:pt x="39928" y="475932"/>
                    <a:pt x="38201" y="476211"/>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34" name="Free Form 18">
              <a:extLst>
                <a:ext uri="{FF2B5EF4-FFF2-40B4-BE49-F238E27FC236}">
                  <a16:creationId xmlns:a16="http://schemas.microsoft.com/office/drawing/2014/main" id="{012C4DD5-9F1E-D66E-D229-46656AB751F6}"/>
                </a:ext>
              </a:extLst>
            </p:cNvPr>
            <p:cNvSpPr/>
            <p:nvPr/>
          </p:nvSpPr>
          <p:spPr>
            <a:xfrm>
              <a:off x="7755291" y="4504058"/>
              <a:ext cx="63272" cy="424409"/>
            </a:xfrm>
            <a:custGeom>
              <a:avLst/>
              <a:gdLst/>
              <a:ahLst/>
              <a:cxnLst/>
              <a:rect l="0" t="0" r="0" b="0"/>
              <a:pathLst>
                <a:path w="63271" h="424408">
                  <a:moveTo>
                    <a:pt x="5397" y="316877"/>
                  </a:moveTo>
                  <a:cubicBezTo>
                    <a:pt x="5397" y="266192"/>
                    <a:pt x="5372" y="215506"/>
                    <a:pt x="5372" y="164807"/>
                  </a:cubicBezTo>
                  <a:cubicBezTo>
                    <a:pt x="5372" y="117119"/>
                    <a:pt x="850" y="67284"/>
                    <a:pt x="5511" y="20053"/>
                  </a:cubicBezTo>
                  <a:cubicBezTo>
                    <a:pt x="5626" y="18948"/>
                    <a:pt x="5740" y="17805"/>
                    <a:pt x="6286" y="16802"/>
                  </a:cubicBezTo>
                  <a:cubicBezTo>
                    <a:pt x="7086" y="15303"/>
                    <a:pt x="8686" y="14325"/>
                    <a:pt x="10248" y="13436"/>
                  </a:cubicBezTo>
                  <a:cubicBezTo>
                    <a:pt x="19608" y="8153"/>
                    <a:pt x="29654" y="3886"/>
                    <a:pt x="40106" y="749"/>
                  </a:cubicBezTo>
                  <a:cubicBezTo>
                    <a:pt x="41376" y="368"/>
                    <a:pt x="42697" y="0"/>
                    <a:pt x="44018" y="190"/>
                  </a:cubicBezTo>
                  <a:cubicBezTo>
                    <a:pt x="47028" y="609"/>
                    <a:pt x="48666" y="3581"/>
                    <a:pt x="49682" y="6210"/>
                  </a:cubicBezTo>
                  <a:cubicBezTo>
                    <a:pt x="63271" y="41401"/>
                    <a:pt x="57048" y="82473"/>
                    <a:pt x="56667" y="119164"/>
                  </a:cubicBezTo>
                  <a:cubicBezTo>
                    <a:pt x="56260" y="159994"/>
                    <a:pt x="55702" y="200812"/>
                    <a:pt x="55003" y="241630"/>
                  </a:cubicBezTo>
                  <a:cubicBezTo>
                    <a:pt x="54127" y="292722"/>
                    <a:pt x="53289" y="343839"/>
                    <a:pt x="50279" y="394843"/>
                  </a:cubicBezTo>
                  <a:cubicBezTo>
                    <a:pt x="49733" y="404152"/>
                    <a:pt x="40474" y="414794"/>
                    <a:pt x="31978" y="421220"/>
                  </a:cubicBezTo>
                  <a:cubicBezTo>
                    <a:pt x="27762" y="424408"/>
                    <a:pt x="14935" y="421233"/>
                    <a:pt x="8318" y="417499"/>
                  </a:cubicBezTo>
                  <a:cubicBezTo>
                    <a:pt x="3657" y="414870"/>
                    <a:pt x="927" y="406476"/>
                    <a:pt x="761" y="400583"/>
                  </a:cubicBezTo>
                  <a:cubicBezTo>
                    <a:pt x="0" y="372706"/>
                    <a:pt x="419" y="344792"/>
                    <a:pt x="419" y="316890"/>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35" name="Free Form 19">
              <a:extLst>
                <a:ext uri="{FF2B5EF4-FFF2-40B4-BE49-F238E27FC236}">
                  <a16:creationId xmlns:a16="http://schemas.microsoft.com/office/drawing/2014/main" id="{3D64F6C0-B46D-7FC5-BB5E-CD2BC234FC20}"/>
                </a:ext>
              </a:extLst>
            </p:cNvPr>
            <p:cNvSpPr/>
            <p:nvPr/>
          </p:nvSpPr>
          <p:spPr>
            <a:xfrm>
              <a:off x="8417059" y="3061326"/>
              <a:ext cx="62471" cy="441820"/>
            </a:xfrm>
            <a:custGeom>
              <a:avLst/>
              <a:gdLst/>
              <a:ahLst/>
              <a:cxnLst/>
              <a:rect l="0" t="0" r="0" b="0"/>
              <a:pathLst>
                <a:path w="62471" h="441820">
                  <a:moveTo>
                    <a:pt x="31102" y="0"/>
                  </a:moveTo>
                  <a:cubicBezTo>
                    <a:pt x="31102" y="22098"/>
                    <a:pt x="44437" y="63512"/>
                    <a:pt x="44983" y="83388"/>
                  </a:cubicBezTo>
                  <a:cubicBezTo>
                    <a:pt x="47828" y="188010"/>
                    <a:pt x="50685" y="292620"/>
                    <a:pt x="54228" y="397205"/>
                  </a:cubicBezTo>
                  <a:cubicBezTo>
                    <a:pt x="54686" y="410718"/>
                    <a:pt x="59080" y="424116"/>
                    <a:pt x="62471" y="441820"/>
                  </a:cubicBezTo>
                  <a:cubicBezTo>
                    <a:pt x="50253" y="441820"/>
                    <a:pt x="20891" y="435381"/>
                    <a:pt x="5638" y="431406"/>
                  </a:cubicBezTo>
                  <a:cubicBezTo>
                    <a:pt x="0" y="429945"/>
                    <a:pt x="1904" y="419150"/>
                    <a:pt x="1854" y="409244"/>
                  </a:cubicBezTo>
                  <a:cubicBezTo>
                    <a:pt x="1269" y="288937"/>
                    <a:pt x="1739" y="133083"/>
                    <a:pt x="1854" y="12776"/>
                  </a:cubicBezTo>
                  <a:cubicBezTo>
                    <a:pt x="1854" y="6426"/>
                    <a:pt x="31102" y="0"/>
                    <a:pt x="31102" y="0"/>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36" name="Free Form 20">
              <a:extLst>
                <a:ext uri="{FF2B5EF4-FFF2-40B4-BE49-F238E27FC236}">
                  <a16:creationId xmlns:a16="http://schemas.microsoft.com/office/drawing/2014/main" id="{98991EAA-B544-25F0-1957-D372D611A348}"/>
                </a:ext>
              </a:extLst>
            </p:cNvPr>
            <p:cNvSpPr/>
            <p:nvPr/>
          </p:nvSpPr>
          <p:spPr>
            <a:xfrm>
              <a:off x="6368285" y="4677472"/>
              <a:ext cx="65672" cy="313499"/>
            </a:xfrm>
            <a:custGeom>
              <a:avLst/>
              <a:gdLst/>
              <a:ahLst/>
              <a:cxnLst/>
              <a:rect l="0" t="0" r="0" b="0"/>
              <a:pathLst>
                <a:path w="65671" h="313499">
                  <a:moveTo>
                    <a:pt x="63004" y="9753"/>
                  </a:moveTo>
                  <a:cubicBezTo>
                    <a:pt x="63500" y="11074"/>
                    <a:pt x="63995" y="12395"/>
                    <a:pt x="64490" y="13716"/>
                  </a:cubicBezTo>
                  <a:cubicBezTo>
                    <a:pt x="65074" y="15278"/>
                    <a:pt x="65671" y="16979"/>
                    <a:pt x="65100" y="18554"/>
                  </a:cubicBezTo>
                  <a:cubicBezTo>
                    <a:pt x="63804" y="22110"/>
                    <a:pt x="62306" y="22631"/>
                    <a:pt x="61302" y="27228"/>
                  </a:cubicBezTo>
                  <a:cubicBezTo>
                    <a:pt x="60032" y="32981"/>
                    <a:pt x="61341" y="40233"/>
                    <a:pt x="61366" y="46113"/>
                  </a:cubicBezTo>
                  <a:cubicBezTo>
                    <a:pt x="61417" y="58585"/>
                    <a:pt x="61480" y="71056"/>
                    <a:pt x="61518" y="83527"/>
                  </a:cubicBezTo>
                  <a:cubicBezTo>
                    <a:pt x="61569" y="106705"/>
                    <a:pt x="61518" y="129895"/>
                    <a:pt x="61074" y="153073"/>
                  </a:cubicBezTo>
                  <a:cubicBezTo>
                    <a:pt x="60591" y="178333"/>
                    <a:pt x="59689" y="203606"/>
                    <a:pt x="58610" y="228853"/>
                  </a:cubicBezTo>
                  <a:cubicBezTo>
                    <a:pt x="57632" y="251790"/>
                    <a:pt x="53073" y="276898"/>
                    <a:pt x="55778" y="299580"/>
                  </a:cubicBezTo>
                  <a:cubicBezTo>
                    <a:pt x="55854" y="300215"/>
                    <a:pt x="55918" y="300901"/>
                    <a:pt x="55562" y="301447"/>
                  </a:cubicBezTo>
                  <a:cubicBezTo>
                    <a:pt x="55194" y="302006"/>
                    <a:pt x="54470" y="302272"/>
                    <a:pt x="53809" y="302501"/>
                  </a:cubicBezTo>
                  <a:cubicBezTo>
                    <a:pt x="44386" y="305765"/>
                    <a:pt x="34874" y="309041"/>
                    <a:pt x="24904" y="310438"/>
                  </a:cubicBezTo>
                  <a:cubicBezTo>
                    <a:pt x="2959" y="313499"/>
                    <a:pt x="0" y="308203"/>
                    <a:pt x="63" y="289572"/>
                  </a:cubicBezTo>
                  <a:cubicBezTo>
                    <a:pt x="342" y="211213"/>
                    <a:pt x="203" y="132854"/>
                    <a:pt x="203" y="54495"/>
                  </a:cubicBezTo>
                  <a:cubicBezTo>
                    <a:pt x="203" y="43865"/>
                    <a:pt x="647" y="27940"/>
                    <a:pt x="7874" y="19037"/>
                  </a:cubicBezTo>
                  <a:cubicBezTo>
                    <a:pt x="17475" y="7226"/>
                    <a:pt x="41275" y="1422"/>
                    <a:pt x="56299" y="114"/>
                  </a:cubicBezTo>
                  <a:cubicBezTo>
                    <a:pt x="57137" y="38"/>
                    <a:pt x="58038" y="0"/>
                    <a:pt x="58762" y="380"/>
                  </a:cubicBezTo>
                  <a:cubicBezTo>
                    <a:pt x="59626" y="838"/>
                    <a:pt x="60007" y="1765"/>
                    <a:pt x="60325" y="2616"/>
                  </a:cubicBezTo>
                  <a:cubicBezTo>
                    <a:pt x="61226" y="5003"/>
                    <a:pt x="62115" y="7378"/>
                    <a:pt x="63004" y="9753"/>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37" name="Free Form 21">
              <a:extLst>
                <a:ext uri="{FF2B5EF4-FFF2-40B4-BE49-F238E27FC236}">
                  <a16:creationId xmlns:a16="http://schemas.microsoft.com/office/drawing/2014/main" id="{257C4E9C-F3AB-B453-403B-3B620079423B}"/>
                </a:ext>
              </a:extLst>
            </p:cNvPr>
            <p:cNvSpPr/>
            <p:nvPr/>
          </p:nvSpPr>
          <p:spPr>
            <a:xfrm>
              <a:off x="10503334" y="4889413"/>
              <a:ext cx="58191" cy="439014"/>
            </a:xfrm>
            <a:custGeom>
              <a:avLst/>
              <a:gdLst/>
              <a:ahLst/>
              <a:cxnLst/>
              <a:rect l="0" t="0" r="0" b="0"/>
              <a:pathLst>
                <a:path w="58191" h="439013">
                  <a:moveTo>
                    <a:pt x="7708" y="235191"/>
                  </a:moveTo>
                  <a:cubicBezTo>
                    <a:pt x="7708" y="193294"/>
                    <a:pt x="7632" y="151409"/>
                    <a:pt x="7645" y="109512"/>
                  </a:cubicBezTo>
                  <a:cubicBezTo>
                    <a:pt x="7658" y="88176"/>
                    <a:pt x="7683" y="66827"/>
                    <a:pt x="7772" y="45491"/>
                  </a:cubicBezTo>
                  <a:cubicBezTo>
                    <a:pt x="7835" y="28701"/>
                    <a:pt x="0" y="11404"/>
                    <a:pt x="20370" y="4610"/>
                  </a:cubicBezTo>
                  <a:cubicBezTo>
                    <a:pt x="24142" y="3340"/>
                    <a:pt x="27914" y="2082"/>
                    <a:pt x="31686" y="825"/>
                  </a:cubicBezTo>
                  <a:cubicBezTo>
                    <a:pt x="32918" y="419"/>
                    <a:pt x="34201" y="0"/>
                    <a:pt x="35509" y="76"/>
                  </a:cubicBezTo>
                  <a:cubicBezTo>
                    <a:pt x="37960" y="241"/>
                    <a:pt x="39839" y="2057"/>
                    <a:pt x="41376" y="3809"/>
                  </a:cubicBezTo>
                  <a:cubicBezTo>
                    <a:pt x="45224" y="8166"/>
                    <a:pt x="54279" y="17272"/>
                    <a:pt x="53327" y="23215"/>
                  </a:cubicBezTo>
                  <a:cubicBezTo>
                    <a:pt x="52971" y="25438"/>
                    <a:pt x="48653" y="26047"/>
                    <a:pt x="47840" y="28130"/>
                  </a:cubicBezTo>
                  <a:cubicBezTo>
                    <a:pt x="46177" y="32435"/>
                    <a:pt x="45542" y="36829"/>
                    <a:pt x="45504" y="41452"/>
                  </a:cubicBezTo>
                  <a:cubicBezTo>
                    <a:pt x="44894" y="118783"/>
                    <a:pt x="45199" y="196126"/>
                    <a:pt x="45897" y="273456"/>
                  </a:cubicBezTo>
                  <a:cubicBezTo>
                    <a:pt x="46253" y="312572"/>
                    <a:pt x="48018" y="351688"/>
                    <a:pt x="49237" y="390804"/>
                  </a:cubicBezTo>
                  <a:cubicBezTo>
                    <a:pt x="49326" y="393890"/>
                    <a:pt x="49580" y="397078"/>
                    <a:pt x="50533" y="399999"/>
                  </a:cubicBezTo>
                  <a:cubicBezTo>
                    <a:pt x="54749" y="412902"/>
                    <a:pt x="57442" y="423913"/>
                    <a:pt x="58191" y="437553"/>
                  </a:cubicBezTo>
                  <a:cubicBezTo>
                    <a:pt x="55003" y="439013"/>
                    <a:pt x="51193" y="437972"/>
                    <a:pt x="47840" y="436867"/>
                  </a:cubicBezTo>
                  <a:cubicBezTo>
                    <a:pt x="38963" y="433920"/>
                    <a:pt x="30251" y="430580"/>
                    <a:pt x="21729" y="426847"/>
                  </a:cubicBezTo>
                  <a:cubicBezTo>
                    <a:pt x="19202" y="425742"/>
                    <a:pt x="16649" y="424573"/>
                    <a:pt x="14655" y="422782"/>
                  </a:cubicBezTo>
                  <a:cubicBezTo>
                    <a:pt x="5118" y="414235"/>
                    <a:pt x="9842" y="393496"/>
                    <a:pt x="9728" y="382397"/>
                  </a:cubicBezTo>
                  <a:cubicBezTo>
                    <a:pt x="9563" y="365785"/>
                    <a:pt x="9486" y="349161"/>
                    <a:pt x="9461" y="332536"/>
                  </a:cubicBezTo>
                  <a:cubicBezTo>
                    <a:pt x="9410" y="300088"/>
                    <a:pt x="9550" y="267639"/>
                    <a:pt x="9550" y="235191"/>
                  </a:cubicBezTo>
                  <a:cubicBezTo>
                    <a:pt x="8928" y="235191"/>
                    <a:pt x="8318" y="235191"/>
                    <a:pt x="7708" y="235191"/>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38" name="Free Form 22">
              <a:extLst>
                <a:ext uri="{FF2B5EF4-FFF2-40B4-BE49-F238E27FC236}">
                  <a16:creationId xmlns:a16="http://schemas.microsoft.com/office/drawing/2014/main" id="{4A1711E4-EA68-3345-A2B0-F7A948D7C6D0}"/>
                </a:ext>
              </a:extLst>
            </p:cNvPr>
            <p:cNvSpPr/>
            <p:nvPr/>
          </p:nvSpPr>
          <p:spPr>
            <a:xfrm>
              <a:off x="10158529" y="3208107"/>
              <a:ext cx="52743" cy="406324"/>
            </a:xfrm>
            <a:custGeom>
              <a:avLst/>
              <a:gdLst/>
              <a:ahLst/>
              <a:cxnLst/>
              <a:rect l="0" t="0" r="0" b="0"/>
              <a:pathLst>
                <a:path w="52743" h="406323">
                  <a:moveTo>
                    <a:pt x="7861" y="398805"/>
                  </a:moveTo>
                  <a:cubicBezTo>
                    <a:pt x="7861" y="358241"/>
                    <a:pt x="7937" y="316547"/>
                    <a:pt x="7848" y="274866"/>
                  </a:cubicBezTo>
                  <a:cubicBezTo>
                    <a:pt x="7721" y="218313"/>
                    <a:pt x="7861" y="161759"/>
                    <a:pt x="7099" y="105219"/>
                  </a:cubicBezTo>
                  <a:cubicBezTo>
                    <a:pt x="6832" y="85991"/>
                    <a:pt x="4305" y="66789"/>
                    <a:pt x="2565" y="47599"/>
                  </a:cubicBezTo>
                  <a:cubicBezTo>
                    <a:pt x="1473" y="35585"/>
                    <a:pt x="63" y="23888"/>
                    <a:pt x="0" y="11849"/>
                  </a:cubicBezTo>
                  <a:cubicBezTo>
                    <a:pt x="0" y="11137"/>
                    <a:pt x="0" y="10363"/>
                    <a:pt x="431" y="9779"/>
                  </a:cubicBezTo>
                  <a:cubicBezTo>
                    <a:pt x="749" y="9334"/>
                    <a:pt x="1244" y="9055"/>
                    <a:pt x="1739" y="8775"/>
                  </a:cubicBezTo>
                  <a:cubicBezTo>
                    <a:pt x="6248" y="6197"/>
                    <a:pt x="10756" y="3632"/>
                    <a:pt x="15278" y="1054"/>
                  </a:cubicBezTo>
                  <a:cubicBezTo>
                    <a:pt x="16179" y="546"/>
                    <a:pt x="17208" y="0"/>
                    <a:pt x="18249" y="177"/>
                  </a:cubicBezTo>
                  <a:cubicBezTo>
                    <a:pt x="19342" y="368"/>
                    <a:pt x="20104" y="1257"/>
                    <a:pt x="20764" y="2082"/>
                  </a:cubicBezTo>
                  <a:cubicBezTo>
                    <a:pt x="28752" y="11798"/>
                    <a:pt x="37477" y="13627"/>
                    <a:pt x="38938" y="26352"/>
                  </a:cubicBezTo>
                  <a:cubicBezTo>
                    <a:pt x="40805" y="42608"/>
                    <a:pt x="41655" y="59016"/>
                    <a:pt x="43002" y="75311"/>
                  </a:cubicBezTo>
                  <a:cubicBezTo>
                    <a:pt x="45694" y="107950"/>
                    <a:pt x="48285" y="140601"/>
                    <a:pt x="50253" y="173278"/>
                  </a:cubicBezTo>
                  <a:cubicBezTo>
                    <a:pt x="51765" y="198526"/>
                    <a:pt x="49225" y="223964"/>
                    <a:pt x="49504" y="249300"/>
                  </a:cubicBezTo>
                  <a:cubicBezTo>
                    <a:pt x="49949" y="289547"/>
                    <a:pt x="51358" y="329780"/>
                    <a:pt x="52095" y="370027"/>
                  </a:cubicBezTo>
                  <a:cubicBezTo>
                    <a:pt x="52743" y="406311"/>
                    <a:pt x="52577" y="406323"/>
                    <a:pt x="7861" y="398805"/>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39" name="Free Form 23">
              <a:extLst>
                <a:ext uri="{FF2B5EF4-FFF2-40B4-BE49-F238E27FC236}">
                  <a16:creationId xmlns:a16="http://schemas.microsoft.com/office/drawing/2014/main" id="{2EA3ABC7-4681-F701-80AE-82995602C181}"/>
                </a:ext>
              </a:extLst>
            </p:cNvPr>
            <p:cNvSpPr/>
            <p:nvPr/>
          </p:nvSpPr>
          <p:spPr>
            <a:xfrm>
              <a:off x="6566889" y="5663467"/>
              <a:ext cx="51321" cy="313791"/>
            </a:xfrm>
            <a:custGeom>
              <a:avLst/>
              <a:gdLst/>
              <a:ahLst/>
              <a:cxnLst/>
              <a:rect l="0" t="0" r="0" b="0"/>
              <a:pathLst>
                <a:path w="51320" h="313791">
                  <a:moveTo>
                    <a:pt x="50838" y="308965"/>
                  </a:moveTo>
                  <a:cubicBezTo>
                    <a:pt x="10248" y="313791"/>
                    <a:pt x="0" y="306908"/>
                    <a:pt x="419" y="274015"/>
                  </a:cubicBezTo>
                  <a:cubicBezTo>
                    <a:pt x="1460" y="191795"/>
                    <a:pt x="2895" y="109575"/>
                    <a:pt x="6210" y="27419"/>
                  </a:cubicBezTo>
                  <a:cubicBezTo>
                    <a:pt x="6578" y="18275"/>
                    <a:pt x="19443" y="8940"/>
                    <a:pt x="28181" y="1295"/>
                  </a:cubicBezTo>
                  <a:cubicBezTo>
                    <a:pt x="29654" y="0"/>
                    <a:pt x="43789" y="5943"/>
                    <a:pt x="45008" y="10223"/>
                  </a:cubicBezTo>
                  <a:cubicBezTo>
                    <a:pt x="48831" y="23672"/>
                    <a:pt x="50660" y="37922"/>
                    <a:pt x="50800" y="51892"/>
                  </a:cubicBezTo>
                  <a:cubicBezTo>
                    <a:pt x="51320" y="106210"/>
                    <a:pt x="50888" y="160527"/>
                    <a:pt x="50838" y="214858"/>
                  </a:cubicBezTo>
                  <a:cubicBezTo>
                    <a:pt x="50812" y="245757"/>
                    <a:pt x="50838" y="276669"/>
                    <a:pt x="50838" y="308965"/>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40" name="Free Form 24">
              <a:extLst>
                <a:ext uri="{FF2B5EF4-FFF2-40B4-BE49-F238E27FC236}">
                  <a16:creationId xmlns:a16="http://schemas.microsoft.com/office/drawing/2014/main" id="{1AE3A027-013D-00CA-A6C8-FB8D2B8D1443}"/>
                </a:ext>
              </a:extLst>
            </p:cNvPr>
            <p:cNvSpPr/>
            <p:nvPr/>
          </p:nvSpPr>
          <p:spPr>
            <a:xfrm>
              <a:off x="10616472" y="5852568"/>
              <a:ext cx="43142" cy="293002"/>
            </a:xfrm>
            <a:custGeom>
              <a:avLst/>
              <a:gdLst/>
              <a:ahLst/>
              <a:cxnLst/>
              <a:rect l="0" t="0" r="0" b="0"/>
              <a:pathLst>
                <a:path w="43141" h="293001">
                  <a:moveTo>
                    <a:pt x="34366" y="3162"/>
                  </a:moveTo>
                  <a:cubicBezTo>
                    <a:pt x="34366" y="46024"/>
                    <a:pt x="33807" y="88900"/>
                    <a:pt x="34518" y="131749"/>
                  </a:cubicBezTo>
                  <a:cubicBezTo>
                    <a:pt x="35267" y="176606"/>
                    <a:pt x="37782" y="221424"/>
                    <a:pt x="38277" y="266280"/>
                  </a:cubicBezTo>
                  <a:cubicBezTo>
                    <a:pt x="38290" y="267957"/>
                    <a:pt x="43141" y="293001"/>
                    <a:pt x="40741" y="292074"/>
                  </a:cubicBezTo>
                  <a:cubicBezTo>
                    <a:pt x="31876" y="288696"/>
                    <a:pt x="22402" y="286677"/>
                    <a:pt x="12826" y="286130"/>
                  </a:cubicBezTo>
                  <a:cubicBezTo>
                    <a:pt x="9867" y="285953"/>
                    <a:pt x="6642" y="285826"/>
                    <a:pt x="4445" y="284022"/>
                  </a:cubicBezTo>
                  <a:cubicBezTo>
                    <a:pt x="0" y="280365"/>
                    <a:pt x="2679" y="271525"/>
                    <a:pt x="2832" y="266687"/>
                  </a:cubicBezTo>
                  <a:cubicBezTo>
                    <a:pt x="5219" y="186880"/>
                    <a:pt x="5892" y="107022"/>
                    <a:pt x="9144" y="27254"/>
                  </a:cubicBezTo>
                  <a:cubicBezTo>
                    <a:pt x="9525" y="17957"/>
                    <a:pt x="22199" y="9080"/>
                    <a:pt x="29171" y="0"/>
                  </a:cubicBezTo>
                  <a:cubicBezTo>
                    <a:pt x="30899" y="1054"/>
                    <a:pt x="32639" y="2108"/>
                    <a:pt x="34366" y="3162"/>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41" name="Free Form 25">
              <a:extLst>
                <a:ext uri="{FF2B5EF4-FFF2-40B4-BE49-F238E27FC236}">
                  <a16:creationId xmlns:a16="http://schemas.microsoft.com/office/drawing/2014/main" id="{10F89477-3A34-7E99-A53D-AA0CB4B8B8D3}"/>
                </a:ext>
              </a:extLst>
            </p:cNvPr>
            <p:cNvSpPr/>
            <p:nvPr/>
          </p:nvSpPr>
          <p:spPr>
            <a:xfrm>
              <a:off x="7131442" y="6025921"/>
              <a:ext cx="40970" cy="214795"/>
            </a:xfrm>
            <a:custGeom>
              <a:avLst/>
              <a:gdLst/>
              <a:ahLst/>
              <a:cxnLst/>
              <a:rect l="0" t="0" r="0" b="0"/>
              <a:pathLst>
                <a:path w="40970" h="214795">
                  <a:moveTo>
                    <a:pt x="37274" y="214795"/>
                  </a:moveTo>
                  <a:cubicBezTo>
                    <a:pt x="8991" y="214020"/>
                    <a:pt x="0" y="204139"/>
                    <a:pt x="622" y="181305"/>
                  </a:cubicBezTo>
                  <a:cubicBezTo>
                    <a:pt x="1587" y="145796"/>
                    <a:pt x="1168" y="110261"/>
                    <a:pt x="1028" y="74726"/>
                  </a:cubicBezTo>
                  <a:cubicBezTo>
                    <a:pt x="952" y="57365"/>
                    <a:pt x="1003" y="39992"/>
                    <a:pt x="1193" y="22631"/>
                  </a:cubicBezTo>
                  <a:cubicBezTo>
                    <a:pt x="1282" y="14389"/>
                    <a:pt x="126" y="12357"/>
                    <a:pt x="6603" y="7645"/>
                  </a:cubicBezTo>
                  <a:cubicBezTo>
                    <a:pt x="11925" y="3771"/>
                    <a:pt x="24701" y="0"/>
                    <a:pt x="31521" y="812"/>
                  </a:cubicBezTo>
                  <a:cubicBezTo>
                    <a:pt x="40970" y="1955"/>
                    <a:pt x="39344" y="4610"/>
                    <a:pt x="39293" y="13131"/>
                  </a:cubicBezTo>
                  <a:cubicBezTo>
                    <a:pt x="39128" y="35255"/>
                    <a:pt x="37591" y="57391"/>
                    <a:pt x="37388" y="79514"/>
                  </a:cubicBezTo>
                  <a:cubicBezTo>
                    <a:pt x="36969" y="124269"/>
                    <a:pt x="37274" y="169011"/>
                    <a:pt x="37274" y="214795"/>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42" name="Free Form 26">
              <a:extLst>
                <a:ext uri="{FF2B5EF4-FFF2-40B4-BE49-F238E27FC236}">
                  <a16:creationId xmlns:a16="http://schemas.microsoft.com/office/drawing/2014/main" id="{A6EB019F-571F-E9ED-576B-CD679EAA8ADB}"/>
                </a:ext>
              </a:extLst>
            </p:cNvPr>
            <p:cNvSpPr/>
            <p:nvPr/>
          </p:nvSpPr>
          <p:spPr>
            <a:xfrm>
              <a:off x="7262934" y="4150305"/>
              <a:ext cx="29667" cy="281318"/>
            </a:xfrm>
            <a:custGeom>
              <a:avLst/>
              <a:gdLst/>
              <a:ahLst/>
              <a:cxnLst/>
              <a:rect l="0" t="0" r="0" b="0"/>
              <a:pathLst>
                <a:path w="29667" h="281317">
                  <a:moveTo>
                    <a:pt x="10693" y="281317"/>
                  </a:moveTo>
                  <a:cubicBezTo>
                    <a:pt x="7124" y="275259"/>
                    <a:pt x="4927" y="279577"/>
                    <a:pt x="4876" y="273481"/>
                  </a:cubicBezTo>
                  <a:cubicBezTo>
                    <a:pt x="4203" y="189128"/>
                    <a:pt x="0" y="94399"/>
                    <a:pt x="0" y="7645"/>
                  </a:cubicBezTo>
                  <a:lnTo>
                    <a:pt x="18643" y="0"/>
                  </a:lnTo>
                  <a:cubicBezTo>
                    <a:pt x="19684" y="10350"/>
                    <a:pt x="29667" y="74358"/>
                    <a:pt x="29209" y="95872"/>
                  </a:cubicBezTo>
                  <a:cubicBezTo>
                    <a:pt x="28638" y="123253"/>
                    <a:pt x="25488" y="150596"/>
                    <a:pt x="23456" y="177952"/>
                  </a:cubicBezTo>
                  <a:cubicBezTo>
                    <a:pt x="22936" y="184873"/>
                    <a:pt x="22339" y="191795"/>
                    <a:pt x="21932" y="198716"/>
                  </a:cubicBezTo>
                  <a:cubicBezTo>
                    <a:pt x="20358" y="225513"/>
                    <a:pt x="18846" y="252323"/>
                    <a:pt x="17310" y="279120"/>
                  </a:cubicBezTo>
                  <a:cubicBezTo>
                    <a:pt x="15112" y="279857"/>
                    <a:pt x="12903" y="280581"/>
                    <a:pt x="10693" y="281317"/>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43" name="Free Form 27">
              <a:extLst>
                <a:ext uri="{FF2B5EF4-FFF2-40B4-BE49-F238E27FC236}">
                  <a16:creationId xmlns:a16="http://schemas.microsoft.com/office/drawing/2014/main" id="{9A24808C-1BE0-5627-7D95-F439EE576A44}"/>
                </a:ext>
              </a:extLst>
            </p:cNvPr>
            <p:cNvSpPr/>
            <p:nvPr/>
          </p:nvSpPr>
          <p:spPr>
            <a:xfrm>
              <a:off x="8251137" y="3890363"/>
              <a:ext cx="46927" cy="270776"/>
            </a:xfrm>
            <a:custGeom>
              <a:avLst/>
              <a:gdLst/>
              <a:ahLst/>
              <a:cxnLst/>
              <a:rect l="0" t="0" r="0" b="0"/>
              <a:pathLst>
                <a:path w="46926" h="270776">
                  <a:moveTo>
                    <a:pt x="46926" y="264388"/>
                  </a:moveTo>
                  <a:cubicBezTo>
                    <a:pt x="38849" y="266103"/>
                    <a:pt x="29629" y="270776"/>
                    <a:pt x="23063" y="268630"/>
                  </a:cubicBezTo>
                  <a:cubicBezTo>
                    <a:pt x="17538" y="266826"/>
                    <a:pt x="12115" y="257238"/>
                    <a:pt x="11734" y="250850"/>
                  </a:cubicBezTo>
                  <a:cubicBezTo>
                    <a:pt x="7607" y="181305"/>
                    <a:pt x="5270" y="111671"/>
                    <a:pt x="647" y="42151"/>
                  </a:cubicBezTo>
                  <a:cubicBezTo>
                    <a:pt x="0" y="32511"/>
                    <a:pt x="1752" y="22974"/>
                    <a:pt x="3162" y="13449"/>
                  </a:cubicBezTo>
                  <a:cubicBezTo>
                    <a:pt x="12331" y="8966"/>
                    <a:pt x="21513" y="4483"/>
                    <a:pt x="30683" y="0"/>
                  </a:cubicBezTo>
                  <a:cubicBezTo>
                    <a:pt x="33439" y="42849"/>
                    <a:pt x="33096" y="86156"/>
                    <a:pt x="34582" y="129095"/>
                  </a:cubicBezTo>
                  <a:cubicBezTo>
                    <a:pt x="35331" y="151079"/>
                    <a:pt x="36093" y="173062"/>
                    <a:pt x="36842" y="195059"/>
                  </a:cubicBezTo>
                  <a:cubicBezTo>
                    <a:pt x="37096" y="202272"/>
                    <a:pt x="34163" y="258800"/>
                    <a:pt x="39103" y="260959"/>
                  </a:cubicBezTo>
                  <a:cubicBezTo>
                    <a:pt x="41719" y="262102"/>
                    <a:pt x="44323" y="263245"/>
                    <a:pt x="46926" y="264388"/>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44" name="Free Form 28">
              <a:extLst>
                <a:ext uri="{FF2B5EF4-FFF2-40B4-BE49-F238E27FC236}">
                  <a16:creationId xmlns:a16="http://schemas.microsoft.com/office/drawing/2014/main" id="{3B1CF8C0-1759-F9C5-E521-08FCB9B5F30D}"/>
                </a:ext>
              </a:extLst>
            </p:cNvPr>
            <p:cNvSpPr/>
            <p:nvPr/>
          </p:nvSpPr>
          <p:spPr>
            <a:xfrm>
              <a:off x="7714287" y="7206176"/>
              <a:ext cx="147650" cy="47244"/>
            </a:xfrm>
            <a:custGeom>
              <a:avLst/>
              <a:gdLst/>
              <a:ahLst/>
              <a:cxnLst/>
              <a:rect l="0" t="0" r="0" b="0"/>
              <a:pathLst>
                <a:path w="147650" h="47244">
                  <a:moveTo>
                    <a:pt x="7429" y="47244"/>
                  </a:moveTo>
                  <a:cubicBezTo>
                    <a:pt x="0" y="23355"/>
                    <a:pt x="7874" y="14084"/>
                    <a:pt x="29908" y="12204"/>
                  </a:cubicBezTo>
                  <a:cubicBezTo>
                    <a:pt x="68300" y="8928"/>
                    <a:pt x="106565" y="4330"/>
                    <a:pt x="147650" y="0"/>
                  </a:cubicBezTo>
                  <a:lnTo>
                    <a:pt x="147650" y="38379"/>
                  </a:lnTo>
                  <a:cubicBezTo>
                    <a:pt x="101371" y="41300"/>
                    <a:pt x="54673" y="44259"/>
                    <a:pt x="7429" y="47244"/>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45" name="Free Form 29">
              <a:extLst>
                <a:ext uri="{FF2B5EF4-FFF2-40B4-BE49-F238E27FC236}">
                  <a16:creationId xmlns:a16="http://schemas.microsoft.com/office/drawing/2014/main" id="{475E96D0-0C4A-B37B-2F72-0CF4D1A1C7E7}"/>
                </a:ext>
              </a:extLst>
            </p:cNvPr>
            <p:cNvSpPr/>
            <p:nvPr/>
          </p:nvSpPr>
          <p:spPr>
            <a:xfrm>
              <a:off x="7721847" y="7157133"/>
              <a:ext cx="146736" cy="50990"/>
            </a:xfrm>
            <a:custGeom>
              <a:avLst/>
              <a:gdLst/>
              <a:ahLst/>
              <a:cxnLst/>
              <a:rect l="0" t="0" r="0" b="0"/>
              <a:pathLst>
                <a:path w="146735" h="50990">
                  <a:moveTo>
                    <a:pt x="0" y="50990"/>
                  </a:moveTo>
                  <a:cubicBezTo>
                    <a:pt x="1206" y="36525"/>
                    <a:pt x="2006" y="26873"/>
                    <a:pt x="2959" y="15494"/>
                  </a:cubicBezTo>
                  <a:cubicBezTo>
                    <a:pt x="49809" y="10210"/>
                    <a:pt x="95135" y="5092"/>
                    <a:pt x="140169" y="0"/>
                  </a:cubicBezTo>
                  <a:cubicBezTo>
                    <a:pt x="146735" y="35661"/>
                    <a:pt x="146697" y="35407"/>
                    <a:pt x="114579" y="38646"/>
                  </a:cubicBezTo>
                  <a:cubicBezTo>
                    <a:pt x="77279" y="42405"/>
                    <a:pt x="40043" y="46659"/>
                    <a:pt x="0" y="50990"/>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46" name="Free Form 30">
              <a:extLst>
                <a:ext uri="{FF2B5EF4-FFF2-40B4-BE49-F238E27FC236}">
                  <a16:creationId xmlns:a16="http://schemas.microsoft.com/office/drawing/2014/main" id="{FD2F66CD-7EBE-C81A-4247-408419DF730C}"/>
                </a:ext>
              </a:extLst>
            </p:cNvPr>
            <p:cNvSpPr/>
            <p:nvPr/>
          </p:nvSpPr>
          <p:spPr>
            <a:xfrm>
              <a:off x="7722684" y="7108455"/>
              <a:ext cx="147345" cy="49466"/>
            </a:xfrm>
            <a:custGeom>
              <a:avLst/>
              <a:gdLst/>
              <a:ahLst/>
              <a:cxnLst/>
              <a:rect l="0" t="0" r="0" b="0"/>
              <a:pathLst>
                <a:path w="147345" h="49466">
                  <a:moveTo>
                    <a:pt x="139484" y="0"/>
                  </a:moveTo>
                  <a:cubicBezTo>
                    <a:pt x="147345" y="32346"/>
                    <a:pt x="147294" y="32296"/>
                    <a:pt x="116166" y="36017"/>
                  </a:cubicBezTo>
                  <a:cubicBezTo>
                    <a:pt x="79743" y="40385"/>
                    <a:pt x="43357" y="44957"/>
                    <a:pt x="6794" y="49466"/>
                  </a:cubicBezTo>
                  <a:cubicBezTo>
                    <a:pt x="0" y="25336"/>
                    <a:pt x="7556" y="14147"/>
                    <a:pt x="33185" y="12026"/>
                  </a:cubicBezTo>
                  <a:cubicBezTo>
                    <a:pt x="68859" y="9080"/>
                    <a:pt x="104343" y="4076"/>
                    <a:pt x="139484" y="0"/>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47" name="Free Form 31">
              <a:extLst>
                <a:ext uri="{FF2B5EF4-FFF2-40B4-BE49-F238E27FC236}">
                  <a16:creationId xmlns:a16="http://schemas.microsoft.com/office/drawing/2014/main" id="{0734CC83-E909-EA9B-E19F-75E47913CD9A}"/>
                </a:ext>
              </a:extLst>
            </p:cNvPr>
            <p:cNvSpPr/>
            <p:nvPr/>
          </p:nvSpPr>
          <p:spPr>
            <a:xfrm>
              <a:off x="8550060" y="5063462"/>
              <a:ext cx="83312" cy="28321"/>
            </a:xfrm>
            <a:custGeom>
              <a:avLst/>
              <a:gdLst/>
              <a:ahLst/>
              <a:cxnLst/>
              <a:rect l="0" t="0" r="0" b="0"/>
              <a:pathLst>
                <a:path w="83311" h="28321">
                  <a:moveTo>
                    <a:pt x="0" y="0"/>
                  </a:moveTo>
                  <a:cubicBezTo>
                    <a:pt x="22999" y="22199"/>
                    <a:pt x="55219" y="10617"/>
                    <a:pt x="83311" y="28321"/>
                  </a:cubicBezTo>
                  <a:cubicBezTo>
                    <a:pt x="54152" y="23660"/>
                    <a:pt x="31699" y="20891"/>
                    <a:pt x="9867" y="15913"/>
                  </a:cubicBezTo>
                  <a:cubicBezTo>
                    <a:pt x="5410" y="14884"/>
                    <a:pt x="3225" y="5524"/>
                    <a:pt x="0" y="0"/>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48" name="Free Form 32">
              <a:extLst>
                <a:ext uri="{FF2B5EF4-FFF2-40B4-BE49-F238E27FC236}">
                  <a16:creationId xmlns:a16="http://schemas.microsoft.com/office/drawing/2014/main" id="{B631796C-5882-8985-62B5-E71ADB1A7315}"/>
                </a:ext>
              </a:extLst>
            </p:cNvPr>
            <p:cNvSpPr/>
            <p:nvPr/>
          </p:nvSpPr>
          <p:spPr>
            <a:xfrm>
              <a:off x="11272704" y="5740549"/>
              <a:ext cx="204279" cy="327914"/>
            </a:xfrm>
            <a:custGeom>
              <a:avLst/>
              <a:gdLst/>
              <a:ahLst/>
              <a:cxnLst/>
              <a:rect l="0" t="0" r="0" b="0"/>
              <a:pathLst>
                <a:path w="204279" h="327913">
                  <a:moveTo>
                    <a:pt x="77343" y="210591"/>
                  </a:moveTo>
                  <a:cubicBezTo>
                    <a:pt x="115443" y="171653"/>
                    <a:pt x="149987" y="136334"/>
                    <a:pt x="188379" y="97091"/>
                  </a:cubicBezTo>
                  <a:cubicBezTo>
                    <a:pt x="204279" y="163220"/>
                    <a:pt x="194868" y="218122"/>
                    <a:pt x="170573" y="270751"/>
                  </a:cubicBezTo>
                  <a:cubicBezTo>
                    <a:pt x="157746" y="298538"/>
                    <a:pt x="141236" y="327913"/>
                    <a:pt x="101587" y="326834"/>
                  </a:cubicBezTo>
                  <a:cubicBezTo>
                    <a:pt x="62801" y="325780"/>
                    <a:pt x="46304" y="297218"/>
                    <a:pt x="34505" y="268655"/>
                  </a:cubicBezTo>
                  <a:cubicBezTo>
                    <a:pt x="0" y="185153"/>
                    <a:pt x="9055" y="104000"/>
                    <a:pt x="54584" y="25844"/>
                  </a:cubicBezTo>
                  <a:cubicBezTo>
                    <a:pt x="59143" y="18021"/>
                    <a:pt x="66852" y="11747"/>
                    <a:pt x="77343" y="0"/>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49" name="Free Form 33">
              <a:extLst>
                <a:ext uri="{FF2B5EF4-FFF2-40B4-BE49-F238E27FC236}">
                  <a16:creationId xmlns:a16="http://schemas.microsoft.com/office/drawing/2014/main" id="{2E35E6DA-B799-EB23-831E-A98A41716096}"/>
                </a:ext>
              </a:extLst>
            </p:cNvPr>
            <p:cNvSpPr/>
            <p:nvPr/>
          </p:nvSpPr>
          <p:spPr>
            <a:xfrm>
              <a:off x="6207447" y="6099253"/>
              <a:ext cx="1160488" cy="264960"/>
            </a:xfrm>
            <a:custGeom>
              <a:avLst/>
              <a:gdLst/>
              <a:ahLst/>
              <a:cxnLst/>
              <a:rect l="0" t="0" r="0" b="0"/>
              <a:pathLst>
                <a:path w="1160487" h="264960">
                  <a:moveTo>
                    <a:pt x="0" y="18389"/>
                  </a:moveTo>
                  <a:cubicBezTo>
                    <a:pt x="57556" y="11810"/>
                    <a:pt x="115150" y="0"/>
                    <a:pt x="172669" y="317"/>
                  </a:cubicBezTo>
                  <a:cubicBezTo>
                    <a:pt x="218986" y="558"/>
                    <a:pt x="265684" y="13779"/>
                    <a:pt x="311416" y="24155"/>
                  </a:cubicBezTo>
                  <a:cubicBezTo>
                    <a:pt x="499999" y="66954"/>
                    <a:pt x="688022" y="111848"/>
                    <a:pt x="876807" y="153924"/>
                  </a:cubicBezTo>
                  <a:cubicBezTo>
                    <a:pt x="957948" y="172008"/>
                    <a:pt x="1040434" y="185077"/>
                    <a:pt x="1122311" y="200431"/>
                  </a:cubicBezTo>
                  <a:cubicBezTo>
                    <a:pt x="1128115" y="201523"/>
                    <a:pt x="1135329" y="201155"/>
                    <a:pt x="1139393" y="204228"/>
                  </a:cubicBezTo>
                  <a:cubicBezTo>
                    <a:pt x="1147356" y="210273"/>
                    <a:pt x="1153553" y="218262"/>
                    <a:pt x="1160487" y="225450"/>
                  </a:cubicBezTo>
                  <a:cubicBezTo>
                    <a:pt x="1153617" y="230060"/>
                    <a:pt x="1147419" y="236448"/>
                    <a:pt x="1139723" y="238912"/>
                  </a:cubicBezTo>
                  <a:cubicBezTo>
                    <a:pt x="1123899" y="243992"/>
                    <a:pt x="1107160" y="246608"/>
                    <a:pt x="1091018" y="250939"/>
                  </a:cubicBezTo>
                  <a:cubicBezTo>
                    <a:pt x="1078585" y="254266"/>
                    <a:pt x="1066546" y="258800"/>
                    <a:pt x="1054214" y="262496"/>
                  </a:cubicBezTo>
                  <a:cubicBezTo>
                    <a:pt x="1050353" y="263651"/>
                    <a:pt x="1045845" y="264960"/>
                    <a:pt x="1042111" y="264210"/>
                  </a:cubicBezTo>
                  <a:cubicBezTo>
                    <a:pt x="993216" y="254330"/>
                    <a:pt x="943927" y="245668"/>
                    <a:pt x="895667" y="233629"/>
                  </a:cubicBezTo>
                  <a:cubicBezTo>
                    <a:pt x="800226" y="209803"/>
                    <a:pt x="705916" y="182016"/>
                    <a:pt x="610107" y="159575"/>
                  </a:cubicBezTo>
                  <a:cubicBezTo>
                    <a:pt x="460336" y="124485"/>
                    <a:pt x="309765" y="92214"/>
                    <a:pt x="159372" y="59321"/>
                  </a:cubicBezTo>
                  <a:cubicBezTo>
                    <a:pt x="112712" y="49123"/>
                    <a:pt x="65557" y="40843"/>
                    <a:pt x="18656" y="31508"/>
                  </a:cubicBezTo>
                  <a:cubicBezTo>
                    <a:pt x="12357" y="30264"/>
                    <a:pt x="6311" y="27965"/>
                    <a:pt x="152" y="26161"/>
                  </a:cubicBezTo>
                  <a:cubicBezTo>
                    <a:pt x="101" y="23571"/>
                    <a:pt x="50" y="20980"/>
                    <a:pt x="0" y="18389"/>
                  </a:cubicBezTo>
                  <a:close/>
                </a:path>
              </a:pathLst>
            </a:custGeom>
            <a:solidFill>
              <a:srgbClr val="735CF8">
                <a:alpha val="100000"/>
              </a:srgbClr>
            </a:solidFill>
            <a:ln w="12700" cap="flat" cmpd="sng">
              <a:noFill/>
              <a:prstDash val="solid"/>
              <a:miter lim="800000"/>
            </a:ln>
          </p:spPr>
          <p:txBody>
            <a:bodyPr anchor="ctr">
              <a:spAutoFit/>
            </a:bodyPr>
            <a:lstStyle/>
            <a:p>
              <a:pPr algn="ctr"/>
              <a:endParaRPr lang="en-US"/>
            </a:p>
          </p:txBody>
        </p:sp>
        <p:sp>
          <p:nvSpPr>
            <p:cNvPr id="50" name="Free Form 34">
              <a:extLst>
                <a:ext uri="{FF2B5EF4-FFF2-40B4-BE49-F238E27FC236}">
                  <a16:creationId xmlns:a16="http://schemas.microsoft.com/office/drawing/2014/main" id="{A9BEA1FE-CB18-B9D0-AAD9-C82C08BE1D32}"/>
                </a:ext>
              </a:extLst>
            </p:cNvPr>
            <p:cNvSpPr/>
            <p:nvPr/>
          </p:nvSpPr>
          <p:spPr>
            <a:xfrm>
              <a:off x="6580629" y="4065303"/>
              <a:ext cx="257467" cy="268262"/>
            </a:xfrm>
            <a:custGeom>
              <a:avLst/>
              <a:gdLst/>
              <a:ahLst/>
              <a:cxnLst/>
              <a:rect l="0" t="0" r="0" b="0"/>
              <a:pathLst>
                <a:path w="257467" h="268262">
                  <a:moveTo>
                    <a:pt x="125247" y="23710"/>
                  </a:moveTo>
                  <a:cubicBezTo>
                    <a:pt x="167843" y="92113"/>
                    <a:pt x="184010" y="166738"/>
                    <a:pt x="227342" y="236994"/>
                  </a:cubicBezTo>
                  <a:cubicBezTo>
                    <a:pt x="230936" y="242836"/>
                    <a:pt x="243420" y="244703"/>
                    <a:pt x="244995" y="251434"/>
                  </a:cubicBezTo>
                  <a:cubicBezTo>
                    <a:pt x="248475" y="266318"/>
                    <a:pt x="257467" y="267068"/>
                    <a:pt x="249961" y="267398"/>
                  </a:cubicBezTo>
                  <a:cubicBezTo>
                    <a:pt x="229768" y="268262"/>
                    <a:pt x="176961" y="267004"/>
                    <a:pt x="156768" y="266369"/>
                  </a:cubicBezTo>
                  <a:cubicBezTo>
                    <a:pt x="156768" y="266369"/>
                    <a:pt x="141757" y="251536"/>
                    <a:pt x="131470" y="234975"/>
                  </a:cubicBezTo>
                  <a:cubicBezTo>
                    <a:pt x="89941" y="168071"/>
                    <a:pt x="41795" y="82943"/>
                    <a:pt x="2552" y="14909"/>
                  </a:cubicBezTo>
                  <a:cubicBezTo>
                    <a:pt x="0" y="10477"/>
                    <a:pt x="16890" y="11620"/>
                    <a:pt x="22275" y="10833"/>
                  </a:cubicBezTo>
                  <a:cubicBezTo>
                    <a:pt x="57886" y="5651"/>
                    <a:pt x="93967" y="3009"/>
                    <a:pt x="129959" y="253"/>
                  </a:cubicBezTo>
                  <a:cubicBezTo>
                    <a:pt x="133324" y="0"/>
                    <a:pt x="137134" y="4737"/>
                    <a:pt x="140741" y="7162"/>
                  </a:cubicBezTo>
                  <a:close/>
                </a:path>
              </a:pathLst>
            </a:custGeom>
            <a:solidFill>
              <a:srgbClr val="735CF8">
                <a:alpha val="100000"/>
              </a:srgbClr>
            </a:solidFill>
            <a:ln w="12700" cap="flat" cmpd="sng">
              <a:noFill/>
              <a:prstDash val="solid"/>
              <a:miter lim="800000"/>
            </a:ln>
          </p:spPr>
          <p:txBody>
            <a:bodyPr anchor="ctr">
              <a:spAutoFit/>
            </a:bodyPr>
            <a:lstStyle/>
            <a:p>
              <a:pPr algn="ctr"/>
              <a:endParaRPr lang="en-US"/>
            </a:p>
          </p:txBody>
        </p:sp>
        <p:sp>
          <p:nvSpPr>
            <p:cNvPr id="51" name="Free Form 35">
              <a:extLst>
                <a:ext uri="{FF2B5EF4-FFF2-40B4-BE49-F238E27FC236}">
                  <a16:creationId xmlns:a16="http://schemas.microsoft.com/office/drawing/2014/main" id="{7EB93B30-4B4E-FEFA-87AB-EA49E456DD08}"/>
                </a:ext>
              </a:extLst>
            </p:cNvPr>
            <p:cNvSpPr/>
            <p:nvPr/>
          </p:nvSpPr>
          <p:spPr>
            <a:xfrm>
              <a:off x="10964572" y="4311229"/>
              <a:ext cx="391719" cy="265227"/>
            </a:xfrm>
            <a:custGeom>
              <a:avLst/>
              <a:gdLst/>
              <a:ahLst/>
              <a:cxnLst/>
              <a:rect l="0" t="0" r="0" b="0"/>
              <a:pathLst>
                <a:path w="391718" h="265226">
                  <a:moveTo>
                    <a:pt x="0" y="227863"/>
                  </a:moveTo>
                  <a:cubicBezTo>
                    <a:pt x="106832" y="154406"/>
                    <a:pt x="194564" y="71310"/>
                    <a:pt x="312458" y="2031"/>
                  </a:cubicBezTo>
                  <a:cubicBezTo>
                    <a:pt x="311023" y="10845"/>
                    <a:pt x="324916" y="0"/>
                    <a:pt x="323735" y="2374"/>
                  </a:cubicBezTo>
                  <a:cubicBezTo>
                    <a:pt x="322402" y="5067"/>
                    <a:pt x="335559" y="7010"/>
                    <a:pt x="332384" y="10820"/>
                  </a:cubicBezTo>
                  <a:cubicBezTo>
                    <a:pt x="345313" y="12674"/>
                    <a:pt x="343065" y="14008"/>
                    <a:pt x="354050" y="17170"/>
                  </a:cubicBezTo>
                  <a:cubicBezTo>
                    <a:pt x="363816" y="19989"/>
                    <a:pt x="382511" y="34493"/>
                    <a:pt x="391718" y="38976"/>
                  </a:cubicBezTo>
                  <a:cubicBezTo>
                    <a:pt x="386486" y="46240"/>
                    <a:pt x="368795" y="59944"/>
                    <a:pt x="361810" y="65277"/>
                  </a:cubicBezTo>
                  <a:cubicBezTo>
                    <a:pt x="320344" y="96862"/>
                    <a:pt x="278358" y="127889"/>
                    <a:pt x="236105" y="158572"/>
                  </a:cubicBezTo>
                  <a:cubicBezTo>
                    <a:pt x="190500" y="191693"/>
                    <a:pt x="144462" y="224332"/>
                    <a:pt x="98386" y="256895"/>
                  </a:cubicBezTo>
                  <a:cubicBezTo>
                    <a:pt x="93459" y="260375"/>
                    <a:pt x="85725" y="265226"/>
                    <a:pt x="81330" y="263893"/>
                  </a:cubicBezTo>
                  <a:cubicBezTo>
                    <a:pt x="54609" y="255739"/>
                    <a:pt x="28473" y="245973"/>
                    <a:pt x="2133" y="236753"/>
                  </a:cubicBezTo>
                  <a:cubicBezTo>
                    <a:pt x="1422" y="233781"/>
                    <a:pt x="711" y="230822"/>
                    <a:pt x="0" y="227863"/>
                  </a:cubicBezTo>
                  <a:close/>
                </a:path>
              </a:pathLst>
            </a:custGeom>
            <a:solidFill>
              <a:srgbClr val="735CF8">
                <a:alpha val="100000"/>
              </a:srgbClr>
            </a:solidFill>
            <a:ln w="12700" cap="flat" cmpd="sng">
              <a:noFill/>
              <a:prstDash val="solid"/>
              <a:miter lim="800000"/>
            </a:ln>
          </p:spPr>
          <p:txBody>
            <a:bodyPr anchor="ctr">
              <a:spAutoFit/>
            </a:bodyPr>
            <a:lstStyle/>
            <a:p>
              <a:pPr algn="ctr"/>
              <a:endParaRPr lang="en-US"/>
            </a:p>
          </p:txBody>
        </p:sp>
        <p:sp>
          <p:nvSpPr>
            <p:cNvPr id="52" name="Free Form 36">
              <a:extLst>
                <a:ext uri="{FF2B5EF4-FFF2-40B4-BE49-F238E27FC236}">
                  <a16:creationId xmlns:a16="http://schemas.microsoft.com/office/drawing/2014/main" id="{421A5B54-3BDC-A758-11F7-661F50458A6E}"/>
                </a:ext>
              </a:extLst>
            </p:cNvPr>
            <p:cNvSpPr/>
            <p:nvPr/>
          </p:nvSpPr>
          <p:spPr>
            <a:xfrm>
              <a:off x="9628865" y="4920260"/>
              <a:ext cx="453962" cy="92545"/>
            </a:xfrm>
            <a:custGeom>
              <a:avLst/>
              <a:gdLst/>
              <a:ahLst/>
              <a:cxnLst/>
              <a:rect l="0" t="0" r="0" b="0"/>
              <a:pathLst>
                <a:path w="453961" h="92544">
                  <a:moveTo>
                    <a:pt x="0" y="47421"/>
                  </a:moveTo>
                  <a:cubicBezTo>
                    <a:pt x="82905" y="36931"/>
                    <a:pt x="159105" y="26847"/>
                    <a:pt x="235457" y="17805"/>
                  </a:cubicBezTo>
                  <a:cubicBezTo>
                    <a:pt x="282282" y="12268"/>
                    <a:pt x="329285" y="7962"/>
                    <a:pt x="376288" y="3962"/>
                  </a:cubicBezTo>
                  <a:cubicBezTo>
                    <a:pt x="389915" y="2806"/>
                    <a:pt x="406273" y="0"/>
                    <a:pt x="408863" y="20142"/>
                  </a:cubicBezTo>
                  <a:cubicBezTo>
                    <a:pt x="409206" y="22885"/>
                    <a:pt x="416725" y="24714"/>
                    <a:pt x="420750" y="27203"/>
                  </a:cubicBezTo>
                  <a:cubicBezTo>
                    <a:pt x="431876" y="34074"/>
                    <a:pt x="442899" y="41071"/>
                    <a:pt x="453961" y="48018"/>
                  </a:cubicBezTo>
                  <a:lnTo>
                    <a:pt x="452183" y="54940"/>
                  </a:lnTo>
                  <a:cubicBezTo>
                    <a:pt x="435470" y="57696"/>
                    <a:pt x="418858" y="61379"/>
                    <a:pt x="402005" y="63042"/>
                  </a:cubicBezTo>
                  <a:cubicBezTo>
                    <a:pt x="361823" y="67030"/>
                    <a:pt x="321513" y="70103"/>
                    <a:pt x="281266" y="73494"/>
                  </a:cubicBezTo>
                  <a:cubicBezTo>
                    <a:pt x="212559" y="79273"/>
                    <a:pt x="143865" y="85039"/>
                    <a:pt x="75171" y="90766"/>
                  </a:cubicBezTo>
                  <a:cubicBezTo>
                    <a:pt x="71056" y="91109"/>
                    <a:pt x="65646" y="92544"/>
                    <a:pt x="62953" y="90779"/>
                  </a:cubicBezTo>
                  <a:cubicBezTo>
                    <a:pt x="43535" y="78016"/>
                    <a:pt x="24676" y="64566"/>
                    <a:pt x="0" y="47421"/>
                  </a:cubicBezTo>
                  <a:close/>
                </a:path>
              </a:pathLst>
            </a:custGeom>
            <a:solidFill>
              <a:srgbClr val="735CF8">
                <a:alpha val="100000"/>
              </a:srgbClr>
            </a:solidFill>
            <a:ln w="12700" cap="flat" cmpd="sng">
              <a:noFill/>
              <a:prstDash val="solid"/>
              <a:miter lim="800000"/>
            </a:ln>
          </p:spPr>
          <p:txBody>
            <a:bodyPr anchor="ctr">
              <a:spAutoFit/>
            </a:bodyPr>
            <a:lstStyle/>
            <a:p>
              <a:pPr algn="ctr"/>
              <a:endParaRPr lang="en-US"/>
            </a:p>
          </p:txBody>
        </p:sp>
        <p:sp>
          <p:nvSpPr>
            <p:cNvPr id="53" name="Free Form 37">
              <a:extLst>
                <a:ext uri="{FF2B5EF4-FFF2-40B4-BE49-F238E27FC236}">
                  <a16:creationId xmlns:a16="http://schemas.microsoft.com/office/drawing/2014/main" id="{3182B48E-59C4-53ED-E2DA-CD47BF913867}"/>
                </a:ext>
              </a:extLst>
            </p:cNvPr>
            <p:cNvSpPr/>
            <p:nvPr/>
          </p:nvSpPr>
          <p:spPr>
            <a:xfrm>
              <a:off x="7405342" y="3782726"/>
              <a:ext cx="358851" cy="120955"/>
            </a:xfrm>
            <a:custGeom>
              <a:avLst/>
              <a:gdLst/>
              <a:ahLst/>
              <a:cxnLst/>
              <a:rect l="0" t="0" r="0" b="0"/>
              <a:pathLst>
                <a:path w="358851" h="120954">
                  <a:moveTo>
                    <a:pt x="0" y="26758"/>
                  </a:moveTo>
                  <a:cubicBezTo>
                    <a:pt x="22364" y="0"/>
                    <a:pt x="29425" y="177"/>
                    <a:pt x="63004" y="12179"/>
                  </a:cubicBezTo>
                  <a:cubicBezTo>
                    <a:pt x="84670" y="19913"/>
                    <a:pt x="108991" y="21170"/>
                    <a:pt x="131318" y="27635"/>
                  </a:cubicBezTo>
                  <a:cubicBezTo>
                    <a:pt x="204152" y="48742"/>
                    <a:pt x="276631" y="70878"/>
                    <a:pt x="349199" y="92760"/>
                  </a:cubicBezTo>
                  <a:cubicBezTo>
                    <a:pt x="352183" y="93662"/>
                    <a:pt x="354647" y="96011"/>
                    <a:pt x="358851" y="98628"/>
                  </a:cubicBezTo>
                  <a:cubicBezTo>
                    <a:pt x="344055" y="113957"/>
                    <a:pt x="330250" y="120954"/>
                    <a:pt x="306819" y="113868"/>
                  </a:cubicBezTo>
                  <a:cubicBezTo>
                    <a:pt x="216852" y="86652"/>
                    <a:pt x="126161" y="61442"/>
                    <a:pt x="35712" y="35598"/>
                  </a:cubicBezTo>
                  <a:cubicBezTo>
                    <a:pt x="24828" y="32499"/>
                    <a:pt x="13703" y="30124"/>
                    <a:pt x="0" y="26758"/>
                  </a:cubicBezTo>
                  <a:close/>
                </a:path>
              </a:pathLst>
            </a:custGeom>
            <a:solidFill>
              <a:srgbClr val="735CF8">
                <a:alpha val="100000"/>
              </a:srgbClr>
            </a:solidFill>
            <a:ln w="12700" cap="flat" cmpd="sng">
              <a:noFill/>
              <a:prstDash val="solid"/>
              <a:miter lim="800000"/>
            </a:ln>
          </p:spPr>
          <p:txBody>
            <a:bodyPr anchor="ctr">
              <a:spAutoFit/>
            </a:bodyPr>
            <a:lstStyle/>
            <a:p>
              <a:pPr algn="ctr"/>
              <a:endParaRPr lang="en-US"/>
            </a:p>
          </p:txBody>
        </p:sp>
        <p:sp>
          <p:nvSpPr>
            <p:cNvPr id="54" name="Free Form 38">
              <a:extLst>
                <a:ext uri="{FF2B5EF4-FFF2-40B4-BE49-F238E27FC236}">
                  <a16:creationId xmlns:a16="http://schemas.microsoft.com/office/drawing/2014/main" id="{02855DAF-7B66-27B7-C70F-F81DA513B5EE}"/>
                </a:ext>
              </a:extLst>
            </p:cNvPr>
            <p:cNvSpPr/>
            <p:nvPr/>
          </p:nvSpPr>
          <p:spPr>
            <a:xfrm>
              <a:off x="9259473" y="3399382"/>
              <a:ext cx="306578" cy="100520"/>
            </a:xfrm>
            <a:custGeom>
              <a:avLst/>
              <a:gdLst/>
              <a:ahLst/>
              <a:cxnLst/>
              <a:rect l="0" t="0" r="0" b="0"/>
              <a:pathLst>
                <a:path w="306577" h="100520">
                  <a:moveTo>
                    <a:pt x="257403" y="58229"/>
                  </a:moveTo>
                  <a:cubicBezTo>
                    <a:pt x="244754" y="61785"/>
                    <a:pt x="232067" y="65277"/>
                    <a:pt x="219075" y="67856"/>
                  </a:cubicBezTo>
                  <a:cubicBezTo>
                    <a:pt x="167665" y="78105"/>
                    <a:pt x="116141" y="87858"/>
                    <a:pt x="64795" y="98399"/>
                  </a:cubicBezTo>
                  <a:cubicBezTo>
                    <a:pt x="55499" y="100317"/>
                    <a:pt x="38341" y="100520"/>
                    <a:pt x="30492" y="94538"/>
                  </a:cubicBezTo>
                  <a:cubicBezTo>
                    <a:pt x="27901" y="92570"/>
                    <a:pt x="26035" y="89928"/>
                    <a:pt x="24104" y="87388"/>
                  </a:cubicBezTo>
                  <a:cubicBezTo>
                    <a:pt x="18237" y="79654"/>
                    <a:pt x="11480" y="72478"/>
                    <a:pt x="3975" y="66027"/>
                  </a:cubicBezTo>
                  <a:cubicBezTo>
                    <a:pt x="2095" y="64414"/>
                    <a:pt x="0" y="62407"/>
                    <a:pt x="419" y="60083"/>
                  </a:cubicBezTo>
                  <a:cubicBezTo>
                    <a:pt x="9563" y="57150"/>
                    <a:pt x="19151" y="53568"/>
                    <a:pt x="28549" y="51701"/>
                  </a:cubicBezTo>
                  <a:cubicBezTo>
                    <a:pt x="73583" y="42710"/>
                    <a:pt x="118770" y="34378"/>
                    <a:pt x="163906" y="25857"/>
                  </a:cubicBezTo>
                  <a:cubicBezTo>
                    <a:pt x="195821" y="19837"/>
                    <a:pt x="227101" y="8851"/>
                    <a:pt x="258749" y="1193"/>
                  </a:cubicBezTo>
                  <a:cubicBezTo>
                    <a:pt x="261289" y="584"/>
                    <a:pt x="264083" y="0"/>
                    <a:pt x="266458" y="1041"/>
                  </a:cubicBezTo>
                  <a:cubicBezTo>
                    <a:pt x="267957" y="1701"/>
                    <a:pt x="269049" y="2933"/>
                    <a:pt x="270090" y="4127"/>
                  </a:cubicBezTo>
                  <a:lnTo>
                    <a:pt x="306577" y="46050"/>
                  </a:lnTo>
                  <a:cubicBezTo>
                    <a:pt x="289801" y="49022"/>
                    <a:pt x="273621" y="53682"/>
                    <a:pt x="257403" y="58229"/>
                  </a:cubicBezTo>
                  <a:close/>
                </a:path>
              </a:pathLst>
            </a:custGeom>
            <a:solidFill>
              <a:srgbClr val="735CF8">
                <a:alpha val="100000"/>
              </a:srgbClr>
            </a:solidFill>
            <a:ln w="12700" cap="flat" cmpd="sng">
              <a:noFill/>
              <a:prstDash val="solid"/>
              <a:miter lim="800000"/>
            </a:ln>
          </p:spPr>
          <p:txBody>
            <a:bodyPr anchor="ctr">
              <a:spAutoFit/>
            </a:bodyPr>
            <a:lstStyle/>
            <a:p>
              <a:pPr algn="ctr"/>
              <a:endParaRPr lang="en-US"/>
            </a:p>
          </p:txBody>
        </p:sp>
        <p:sp>
          <p:nvSpPr>
            <p:cNvPr id="55" name="Free Form 39">
              <a:extLst>
                <a:ext uri="{FF2B5EF4-FFF2-40B4-BE49-F238E27FC236}">
                  <a16:creationId xmlns:a16="http://schemas.microsoft.com/office/drawing/2014/main" id="{5D08E52B-1339-3095-8832-B55606D7538C}"/>
                </a:ext>
              </a:extLst>
            </p:cNvPr>
            <p:cNvSpPr/>
            <p:nvPr/>
          </p:nvSpPr>
          <p:spPr>
            <a:xfrm>
              <a:off x="6974643" y="5360040"/>
              <a:ext cx="283641" cy="79565"/>
            </a:xfrm>
            <a:custGeom>
              <a:avLst/>
              <a:gdLst/>
              <a:ahLst/>
              <a:cxnLst/>
              <a:rect l="0" t="0" r="0" b="0"/>
              <a:pathLst>
                <a:path w="283641" h="79565">
                  <a:moveTo>
                    <a:pt x="283641" y="50926"/>
                  </a:moveTo>
                  <a:cubicBezTo>
                    <a:pt x="266509" y="75260"/>
                    <a:pt x="240207" y="79565"/>
                    <a:pt x="222364" y="76428"/>
                  </a:cubicBezTo>
                  <a:cubicBezTo>
                    <a:pt x="183743" y="69557"/>
                    <a:pt x="145440" y="61379"/>
                    <a:pt x="107429" y="52095"/>
                  </a:cubicBezTo>
                  <a:cubicBezTo>
                    <a:pt x="73075" y="43713"/>
                    <a:pt x="34607" y="36969"/>
                    <a:pt x="2362" y="25628"/>
                  </a:cubicBezTo>
                  <a:cubicBezTo>
                    <a:pt x="1295" y="25260"/>
                    <a:pt x="0" y="24409"/>
                    <a:pt x="469" y="23456"/>
                  </a:cubicBezTo>
                  <a:cubicBezTo>
                    <a:pt x="660" y="23101"/>
                    <a:pt x="1054" y="22885"/>
                    <a:pt x="1435" y="22682"/>
                  </a:cubicBezTo>
                  <a:cubicBezTo>
                    <a:pt x="14490" y="15951"/>
                    <a:pt x="27546" y="9220"/>
                    <a:pt x="40601" y="2489"/>
                  </a:cubicBezTo>
                  <a:cubicBezTo>
                    <a:pt x="42290" y="1625"/>
                    <a:pt x="44018" y="736"/>
                    <a:pt x="45923" y="393"/>
                  </a:cubicBezTo>
                  <a:cubicBezTo>
                    <a:pt x="48158" y="0"/>
                    <a:pt x="50469" y="380"/>
                    <a:pt x="52717" y="761"/>
                  </a:cubicBezTo>
                  <a:cubicBezTo>
                    <a:pt x="72174" y="4076"/>
                    <a:pt x="89941" y="8254"/>
                    <a:pt x="107899" y="15709"/>
                  </a:cubicBezTo>
                  <a:cubicBezTo>
                    <a:pt x="124053" y="22415"/>
                    <a:pt x="143446" y="22809"/>
                    <a:pt x="161074" y="26047"/>
                  </a:cubicBezTo>
                  <a:cubicBezTo>
                    <a:pt x="202120" y="33578"/>
                    <a:pt x="242417" y="44170"/>
                    <a:pt x="283641" y="50926"/>
                  </a:cubicBezTo>
                  <a:close/>
                </a:path>
              </a:pathLst>
            </a:custGeom>
            <a:solidFill>
              <a:srgbClr val="735CF8">
                <a:alpha val="100000"/>
              </a:srgbClr>
            </a:solidFill>
            <a:ln w="12700" cap="flat" cmpd="sng">
              <a:noFill/>
              <a:prstDash val="solid"/>
              <a:miter lim="800000"/>
            </a:ln>
          </p:spPr>
          <p:txBody>
            <a:bodyPr anchor="ctr">
              <a:spAutoFit/>
            </a:bodyPr>
            <a:lstStyle/>
            <a:p>
              <a:pPr algn="ctr"/>
              <a:endParaRPr lang="en-US"/>
            </a:p>
          </p:txBody>
        </p:sp>
        <p:sp>
          <p:nvSpPr>
            <p:cNvPr id="56" name="Free Form 40">
              <a:extLst>
                <a:ext uri="{FF2B5EF4-FFF2-40B4-BE49-F238E27FC236}">
                  <a16:creationId xmlns:a16="http://schemas.microsoft.com/office/drawing/2014/main" id="{FB31DD84-310B-FADD-0BDF-3D549A76E8F7}"/>
                </a:ext>
              </a:extLst>
            </p:cNvPr>
            <p:cNvSpPr/>
            <p:nvPr/>
          </p:nvSpPr>
          <p:spPr>
            <a:xfrm>
              <a:off x="8422692" y="3479656"/>
              <a:ext cx="213271" cy="104686"/>
            </a:xfrm>
            <a:custGeom>
              <a:avLst/>
              <a:gdLst/>
              <a:ahLst/>
              <a:cxnLst/>
              <a:rect l="0" t="0" r="0" b="0"/>
              <a:pathLst>
                <a:path w="213271" h="104686">
                  <a:moveTo>
                    <a:pt x="4686" y="9042"/>
                  </a:moveTo>
                  <a:cubicBezTo>
                    <a:pt x="12065" y="5575"/>
                    <a:pt x="25450" y="4965"/>
                    <a:pt x="31953" y="2031"/>
                  </a:cubicBezTo>
                  <a:cubicBezTo>
                    <a:pt x="34086" y="1079"/>
                    <a:pt x="36271" y="0"/>
                    <a:pt x="38633" y="12"/>
                  </a:cubicBezTo>
                  <a:cubicBezTo>
                    <a:pt x="40474" y="25"/>
                    <a:pt x="42214" y="698"/>
                    <a:pt x="43891" y="1358"/>
                  </a:cubicBezTo>
                  <a:cubicBezTo>
                    <a:pt x="55016" y="5715"/>
                    <a:pt x="66230" y="11925"/>
                    <a:pt x="76225" y="18097"/>
                  </a:cubicBezTo>
                  <a:cubicBezTo>
                    <a:pt x="112953" y="40792"/>
                    <a:pt x="154698" y="56616"/>
                    <a:pt x="193776" y="76276"/>
                  </a:cubicBezTo>
                  <a:cubicBezTo>
                    <a:pt x="201523" y="80175"/>
                    <a:pt x="206832" y="88150"/>
                    <a:pt x="213271" y="94246"/>
                  </a:cubicBezTo>
                  <a:cubicBezTo>
                    <a:pt x="202298" y="97739"/>
                    <a:pt x="190969" y="104686"/>
                    <a:pt x="180428" y="103809"/>
                  </a:cubicBezTo>
                  <a:cubicBezTo>
                    <a:pt x="168719" y="102831"/>
                    <a:pt x="157365" y="95275"/>
                    <a:pt x="146456" y="89636"/>
                  </a:cubicBezTo>
                  <a:cubicBezTo>
                    <a:pt x="97523" y="64300"/>
                    <a:pt x="48806" y="38633"/>
                    <a:pt x="0" y="13080"/>
                  </a:cubicBezTo>
                  <a:cubicBezTo>
                    <a:pt x="787" y="11379"/>
                    <a:pt x="2463" y="10083"/>
                    <a:pt x="4686" y="9042"/>
                  </a:cubicBezTo>
                  <a:close/>
                </a:path>
              </a:pathLst>
            </a:custGeom>
            <a:solidFill>
              <a:srgbClr val="735CF8">
                <a:alpha val="100000"/>
              </a:srgbClr>
            </a:solidFill>
            <a:ln w="12700" cap="flat" cmpd="sng">
              <a:noFill/>
              <a:prstDash val="solid"/>
              <a:miter lim="800000"/>
            </a:ln>
          </p:spPr>
          <p:txBody>
            <a:bodyPr anchor="ctr">
              <a:spAutoFit/>
            </a:bodyPr>
            <a:lstStyle/>
            <a:p>
              <a:pPr algn="ctr"/>
              <a:endParaRPr lang="en-US"/>
            </a:p>
          </p:txBody>
        </p:sp>
        <p:sp>
          <p:nvSpPr>
            <p:cNvPr id="57" name="Free Form 41">
              <a:extLst>
                <a:ext uri="{FF2B5EF4-FFF2-40B4-BE49-F238E27FC236}">
                  <a16:creationId xmlns:a16="http://schemas.microsoft.com/office/drawing/2014/main" id="{44775E49-B32F-0623-EBE6-F46D0B47F2F1}"/>
                </a:ext>
              </a:extLst>
            </p:cNvPr>
            <p:cNvSpPr/>
            <p:nvPr/>
          </p:nvSpPr>
          <p:spPr>
            <a:xfrm>
              <a:off x="9061695" y="4266760"/>
              <a:ext cx="164896" cy="104877"/>
            </a:xfrm>
            <a:custGeom>
              <a:avLst/>
              <a:gdLst/>
              <a:ahLst/>
              <a:cxnLst/>
              <a:rect l="0" t="0" r="0" b="0"/>
              <a:pathLst>
                <a:path w="164896" h="104876">
                  <a:moveTo>
                    <a:pt x="0" y="13677"/>
                  </a:moveTo>
                  <a:cubicBezTo>
                    <a:pt x="35204" y="0"/>
                    <a:pt x="59499" y="6273"/>
                    <a:pt x="83286" y="26695"/>
                  </a:cubicBezTo>
                  <a:cubicBezTo>
                    <a:pt x="105206" y="45516"/>
                    <a:pt x="131445" y="60096"/>
                    <a:pt x="155575" y="76784"/>
                  </a:cubicBezTo>
                  <a:cubicBezTo>
                    <a:pt x="159207" y="79286"/>
                    <a:pt x="164896" y="84429"/>
                    <a:pt x="164083" y="86131"/>
                  </a:cubicBezTo>
                  <a:cubicBezTo>
                    <a:pt x="162090" y="90335"/>
                    <a:pt x="157479" y="94462"/>
                    <a:pt x="152806" y="96456"/>
                  </a:cubicBezTo>
                  <a:cubicBezTo>
                    <a:pt x="133083" y="104876"/>
                    <a:pt x="116535" y="103797"/>
                    <a:pt x="98691" y="88506"/>
                  </a:cubicBezTo>
                  <a:cubicBezTo>
                    <a:pt x="68275" y="62433"/>
                    <a:pt x="34556" y="39560"/>
                    <a:pt x="0" y="13677"/>
                  </a:cubicBezTo>
                  <a:close/>
                </a:path>
              </a:pathLst>
            </a:custGeom>
            <a:solidFill>
              <a:srgbClr val="735CF8">
                <a:alpha val="100000"/>
              </a:srgbClr>
            </a:solidFill>
            <a:ln w="12700" cap="flat" cmpd="sng">
              <a:noFill/>
              <a:prstDash val="solid"/>
              <a:miter lim="800000"/>
            </a:ln>
          </p:spPr>
          <p:txBody>
            <a:bodyPr anchor="ctr">
              <a:spAutoFit/>
            </a:bodyPr>
            <a:lstStyle/>
            <a:p>
              <a:pPr algn="ctr"/>
              <a:endParaRPr lang="en-US"/>
            </a:p>
          </p:txBody>
        </p:sp>
        <p:sp>
          <p:nvSpPr>
            <p:cNvPr id="58" name="Free Form 42">
              <a:extLst>
                <a:ext uri="{FF2B5EF4-FFF2-40B4-BE49-F238E27FC236}">
                  <a16:creationId xmlns:a16="http://schemas.microsoft.com/office/drawing/2014/main" id="{B302A436-7545-0CC1-C8FE-06E1B7B94952}"/>
                </a:ext>
              </a:extLst>
            </p:cNvPr>
            <p:cNvSpPr/>
            <p:nvPr/>
          </p:nvSpPr>
          <p:spPr>
            <a:xfrm>
              <a:off x="7755600" y="4904897"/>
              <a:ext cx="178575" cy="94043"/>
            </a:xfrm>
            <a:custGeom>
              <a:avLst/>
              <a:gdLst/>
              <a:ahLst/>
              <a:cxnLst/>
              <a:rect l="0" t="0" r="0" b="0"/>
              <a:pathLst>
                <a:path w="178574" h="94043">
                  <a:moveTo>
                    <a:pt x="178574" y="82080"/>
                  </a:moveTo>
                  <a:cubicBezTo>
                    <a:pt x="153073" y="94043"/>
                    <a:pt x="132816" y="92773"/>
                    <a:pt x="114134" y="83121"/>
                  </a:cubicBezTo>
                  <a:cubicBezTo>
                    <a:pt x="80606" y="65824"/>
                    <a:pt x="47739" y="47396"/>
                    <a:pt x="15303" y="28448"/>
                  </a:cubicBezTo>
                  <a:cubicBezTo>
                    <a:pt x="8623" y="24549"/>
                    <a:pt x="5016" y="16268"/>
                    <a:pt x="0" y="10020"/>
                  </a:cubicBezTo>
                  <a:cubicBezTo>
                    <a:pt x="8724" y="7086"/>
                    <a:pt x="18935" y="0"/>
                    <a:pt x="25908" y="2057"/>
                  </a:cubicBezTo>
                  <a:cubicBezTo>
                    <a:pt x="42557" y="6972"/>
                    <a:pt x="58089" y="15582"/>
                    <a:pt x="73355" y="23812"/>
                  </a:cubicBezTo>
                  <a:cubicBezTo>
                    <a:pt x="107086" y="41998"/>
                    <a:pt x="140373" y="60871"/>
                    <a:pt x="178574" y="82080"/>
                  </a:cubicBezTo>
                  <a:close/>
                </a:path>
              </a:pathLst>
            </a:custGeom>
            <a:solidFill>
              <a:srgbClr val="735CF8">
                <a:alpha val="100000"/>
              </a:srgbClr>
            </a:solidFill>
            <a:ln w="12700" cap="flat" cmpd="sng">
              <a:noFill/>
              <a:prstDash val="solid"/>
              <a:miter lim="800000"/>
            </a:ln>
          </p:spPr>
          <p:txBody>
            <a:bodyPr anchor="ctr">
              <a:spAutoFit/>
            </a:bodyPr>
            <a:lstStyle/>
            <a:p>
              <a:pPr algn="ctr"/>
              <a:endParaRPr lang="en-US"/>
            </a:p>
          </p:txBody>
        </p:sp>
        <p:sp>
          <p:nvSpPr>
            <p:cNvPr id="59" name="Free Form 43">
              <a:extLst>
                <a:ext uri="{FF2B5EF4-FFF2-40B4-BE49-F238E27FC236}">
                  <a16:creationId xmlns:a16="http://schemas.microsoft.com/office/drawing/2014/main" id="{30B7FCF6-9CBC-502E-F95D-4B98CFC0C49C}"/>
                </a:ext>
              </a:extLst>
            </p:cNvPr>
            <p:cNvSpPr/>
            <p:nvPr/>
          </p:nvSpPr>
          <p:spPr>
            <a:xfrm>
              <a:off x="10166827" y="3576129"/>
              <a:ext cx="213855" cy="76327"/>
            </a:xfrm>
            <a:custGeom>
              <a:avLst/>
              <a:gdLst/>
              <a:ahLst/>
              <a:cxnLst/>
              <a:rect l="0" t="0" r="0" b="0"/>
              <a:pathLst>
                <a:path w="213855" h="76326">
                  <a:moveTo>
                    <a:pt x="44030" y="20967"/>
                  </a:moveTo>
                  <a:cubicBezTo>
                    <a:pt x="79146" y="27597"/>
                    <a:pt x="112217" y="32981"/>
                    <a:pt x="144767" y="40297"/>
                  </a:cubicBezTo>
                  <a:cubicBezTo>
                    <a:pt x="165709" y="45008"/>
                    <a:pt x="185991" y="52336"/>
                    <a:pt x="206324" y="59105"/>
                  </a:cubicBezTo>
                  <a:cubicBezTo>
                    <a:pt x="209461" y="60147"/>
                    <a:pt x="213855" y="66281"/>
                    <a:pt x="213258" y="67005"/>
                  </a:cubicBezTo>
                  <a:cubicBezTo>
                    <a:pt x="210096" y="70827"/>
                    <a:pt x="205524" y="76326"/>
                    <a:pt x="201447" y="76326"/>
                  </a:cubicBezTo>
                  <a:cubicBezTo>
                    <a:pt x="190779" y="76314"/>
                    <a:pt x="179984" y="74294"/>
                    <a:pt x="169494" y="72097"/>
                  </a:cubicBezTo>
                  <a:cubicBezTo>
                    <a:pt x="118986" y="61556"/>
                    <a:pt x="68503" y="50888"/>
                    <a:pt x="18173" y="39674"/>
                  </a:cubicBezTo>
                  <a:cubicBezTo>
                    <a:pt x="11633" y="38214"/>
                    <a:pt x="6032" y="33261"/>
                    <a:pt x="0" y="29933"/>
                  </a:cubicBezTo>
                  <a:cubicBezTo>
                    <a:pt x="4711" y="25234"/>
                    <a:pt x="8623" y="19392"/>
                    <a:pt x="14300" y="16065"/>
                  </a:cubicBezTo>
                  <a:cubicBezTo>
                    <a:pt x="24790" y="9931"/>
                    <a:pt x="36296" y="5283"/>
                    <a:pt x="47383" y="0"/>
                  </a:cubicBezTo>
                  <a:lnTo>
                    <a:pt x="51168" y="4762"/>
                  </a:lnTo>
                  <a:cubicBezTo>
                    <a:pt x="49110" y="9448"/>
                    <a:pt x="47053" y="14122"/>
                    <a:pt x="44030" y="20967"/>
                  </a:cubicBezTo>
                  <a:close/>
                </a:path>
              </a:pathLst>
            </a:custGeom>
            <a:solidFill>
              <a:srgbClr val="735CF8">
                <a:alpha val="100000"/>
              </a:srgbClr>
            </a:solidFill>
            <a:ln w="12700" cap="flat" cmpd="sng">
              <a:noFill/>
              <a:prstDash val="solid"/>
              <a:miter lim="800000"/>
            </a:ln>
          </p:spPr>
          <p:txBody>
            <a:bodyPr anchor="ctr">
              <a:spAutoFit/>
            </a:bodyPr>
            <a:lstStyle/>
            <a:p>
              <a:pPr algn="ctr"/>
              <a:endParaRPr lang="en-US"/>
            </a:p>
          </p:txBody>
        </p:sp>
        <p:sp>
          <p:nvSpPr>
            <p:cNvPr id="60" name="Free Form 44">
              <a:extLst>
                <a:ext uri="{FF2B5EF4-FFF2-40B4-BE49-F238E27FC236}">
                  <a16:creationId xmlns:a16="http://schemas.microsoft.com/office/drawing/2014/main" id="{7AA1FC8A-43AB-A4CB-E46E-7C85B74AF06B}"/>
                </a:ext>
              </a:extLst>
            </p:cNvPr>
            <p:cNvSpPr/>
            <p:nvPr/>
          </p:nvSpPr>
          <p:spPr>
            <a:xfrm>
              <a:off x="10454539" y="4354969"/>
              <a:ext cx="208242" cy="42494"/>
            </a:xfrm>
            <a:custGeom>
              <a:avLst/>
              <a:gdLst/>
              <a:ahLst/>
              <a:cxnLst/>
              <a:rect l="0" t="0" r="0" b="0"/>
              <a:pathLst>
                <a:path w="208241" h="42494">
                  <a:moveTo>
                    <a:pt x="193509" y="25095"/>
                  </a:moveTo>
                  <a:cubicBezTo>
                    <a:pt x="193509" y="25095"/>
                    <a:pt x="136486" y="31102"/>
                    <a:pt x="111569" y="32715"/>
                  </a:cubicBezTo>
                  <a:cubicBezTo>
                    <a:pt x="102057" y="33324"/>
                    <a:pt x="3530" y="42494"/>
                    <a:pt x="2743" y="39776"/>
                  </a:cubicBezTo>
                  <a:cubicBezTo>
                    <a:pt x="1828" y="36639"/>
                    <a:pt x="914" y="33515"/>
                    <a:pt x="0" y="30391"/>
                  </a:cubicBezTo>
                  <a:cubicBezTo>
                    <a:pt x="9766" y="26949"/>
                    <a:pt x="19265" y="21551"/>
                    <a:pt x="29349" y="20408"/>
                  </a:cubicBezTo>
                  <a:cubicBezTo>
                    <a:pt x="61023" y="16789"/>
                    <a:pt x="92722" y="13322"/>
                    <a:pt x="124510" y="10591"/>
                  </a:cubicBezTo>
                  <a:cubicBezTo>
                    <a:pt x="151002" y="8318"/>
                    <a:pt x="182587" y="0"/>
                    <a:pt x="206603" y="13830"/>
                  </a:cubicBezTo>
                  <a:cubicBezTo>
                    <a:pt x="207340" y="14262"/>
                    <a:pt x="208152" y="14820"/>
                    <a:pt x="208203" y="15621"/>
                  </a:cubicBezTo>
                  <a:cubicBezTo>
                    <a:pt x="208241" y="16408"/>
                    <a:pt x="207543" y="17030"/>
                    <a:pt x="206895" y="17551"/>
                  </a:cubicBezTo>
                  <a:cubicBezTo>
                    <a:pt x="202933" y="20700"/>
                    <a:pt x="198424" y="23164"/>
                    <a:pt x="193509" y="25095"/>
                  </a:cubicBezTo>
                  <a:close/>
                </a:path>
              </a:pathLst>
            </a:custGeom>
            <a:solidFill>
              <a:srgbClr val="735CF8">
                <a:alpha val="100000"/>
              </a:srgbClr>
            </a:solidFill>
            <a:ln w="12700" cap="flat" cmpd="sng">
              <a:noFill/>
              <a:prstDash val="solid"/>
              <a:miter lim="800000"/>
            </a:ln>
          </p:spPr>
          <p:txBody>
            <a:bodyPr anchor="ctr">
              <a:spAutoFit/>
            </a:bodyPr>
            <a:lstStyle/>
            <a:p>
              <a:pPr algn="ctr"/>
              <a:endParaRPr lang="en-US"/>
            </a:p>
          </p:txBody>
        </p:sp>
        <p:sp>
          <p:nvSpPr>
            <p:cNvPr id="61" name="Free Form 45">
              <a:extLst>
                <a:ext uri="{FF2B5EF4-FFF2-40B4-BE49-F238E27FC236}">
                  <a16:creationId xmlns:a16="http://schemas.microsoft.com/office/drawing/2014/main" id="{99B19269-E92B-0558-04DB-CB726D411B80}"/>
                </a:ext>
              </a:extLst>
            </p:cNvPr>
            <p:cNvSpPr/>
            <p:nvPr/>
          </p:nvSpPr>
          <p:spPr>
            <a:xfrm>
              <a:off x="8264720" y="4142425"/>
              <a:ext cx="149314" cy="38709"/>
            </a:xfrm>
            <a:custGeom>
              <a:avLst/>
              <a:gdLst/>
              <a:ahLst/>
              <a:cxnLst/>
              <a:rect l="0" t="0" r="0" b="0"/>
              <a:pathLst>
                <a:path w="149313" h="38709">
                  <a:moveTo>
                    <a:pt x="144602" y="29464"/>
                  </a:moveTo>
                  <a:cubicBezTo>
                    <a:pt x="143370" y="32194"/>
                    <a:pt x="142138" y="34937"/>
                    <a:pt x="140906" y="37668"/>
                  </a:cubicBezTo>
                  <a:cubicBezTo>
                    <a:pt x="133769" y="38709"/>
                    <a:pt x="123431" y="36334"/>
                    <a:pt x="116268" y="35369"/>
                  </a:cubicBezTo>
                  <a:cubicBezTo>
                    <a:pt x="81584" y="30695"/>
                    <a:pt x="47167" y="24269"/>
                    <a:pt x="12776" y="17881"/>
                  </a:cubicBezTo>
                  <a:cubicBezTo>
                    <a:pt x="8115" y="17005"/>
                    <a:pt x="4241" y="12522"/>
                    <a:pt x="0" y="9715"/>
                  </a:cubicBezTo>
                  <a:cubicBezTo>
                    <a:pt x="5791" y="6540"/>
                    <a:pt x="12166" y="0"/>
                    <a:pt x="17272" y="736"/>
                  </a:cubicBezTo>
                  <a:cubicBezTo>
                    <a:pt x="40144" y="4089"/>
                    <a:pt x="62941" y="7810"/>
                    <a:pt x="85712" y="11645"/>
                  </a:cubicBezTo>
                  <a:cubicBezTo>
                    <a:pt x="105727" y="15024"/>
                    <a:pt x="129285" y="22936"/>
                    <a:pt x="149313" y="18999"/>
                  </a:cubicBezTo>
                  <a:cubicBezTo>
                    <a:pt x="147739" y="22491"/>
                    <a:pt x="146176" y="25971"/>
                    <a:pt x="144602" y="29464"/>
                  </a:cubicBezTo>
                  <a:close/>
                </a:path>
              </a:pathLst>
            </a:custGeom>
            <a:solidFill>
              <a:srgbClr val="735CF8">
                <a:alpha val="100000"/>
              </a:srgbClr>
            </a:solidFill>
            <a:ln w="12700" cap="flat" cmpd="sng">
              <a:noFill/>
              <a:prstDash val="solid"/>
              <a:miter lim="800000"/>
            </a:ln>
          </p:spPr>
          <p:txBody>
            <a:bodyPr anchor="ctr">
              <a:spAutoFit/>
            </a:bodyPr>
            <a:lstStyle/>
            <a:p>
              <a:pPr algn="ctr"/>
              <a:endParaRPr lang="en-US"/>
            </a:p>
          </p:txBody>
        </p:sp>
        <p:sp>
          <p:nvSpPr>
            <p:cNvPr id="62" name="Free Form 46">
              <a:extLst>
                <a:ext uri="{FF2B5EF4-FFF2-40B4-BE49-F238E27FC236}">
                  <a16:creationId xmlns:a16="http://schemas.microsoft.com/office/drawing/2014/main" id="{356BF9D8-4FFA-D569-EB23-AB6A81EC7604}"/>
                </a:ext>
              </a:extLst>
            </p:cNvPr>
            <p:cNvSpPr/>
            <p:nvPr/>
          </p:nvSpPr>
          <p:spPr>
            <a:xfrm>
              <a:off x="7267712" y="4417114"/>
              <a:ext cx="113411" cy="52261"/>
            </a:xfrm>
            <a:custGeom>
              <a:avLst/>
              <a:gdLst/>
              <a:ahLst/>
              <a:cxnLst/>
              <a:rect l="0" t="0" r="0" b="0"/>
              <a:pathLst>
                <a:path w="113411" h="52260">
                  <a:moveTo>
                    <a:pt x="107619" y="51333"/>
                  </a:moveTo>
                  <a:cubicBezTo>
                    <a:pt x="103149" y="52260"/>
                    <a:pt x="96913" y="49390"/>
                    <a:pt x="91579" y="48006"/>
                  </a:cubicBezTo>
                  <a:cubicBezTo>
                    <a:pt x="80949" y="45262"/>
                    <a:pt x="70332" y="42506"/>
                    <a:pt x="59905" y="39154"/>
                  </a:cubicBezTo>
                  <a:cubicBezTo>
                    <a:pt x="41859" y="33337"/>
                    <a:pt x="23990" y="26860"/>
                    <a:pt x="6667" y="19456"/>
                  </a:cubicBezTo>
                  <a:cubicBezTo>
                    <a:pt x="2895" y="17843"/>
                    <a:pt x="342" y="11150"/>
                    <a:pt x="101" y="6680"/>
                  </a:cubicBezTo>
                  <a:cubicBezTo>
                    <a:pt x="0" y="4876"/>
                    <a:pt x="9398" y="0"/>
                    <a:pt x="11430" y="1130"/>
                  </a:cubicBezTo>
                  <a:cubicBezTo>
                    <a:pt x="27139" y="9804"/>
                    <a:pt x="45364" y="13093"/>
                    <a:pt x="62687" y="17970"/>
                  </a:cubicBezTo>
                  <a:cubicBezTo>
                    <a:pt x="71500" y="20459"/>
                    <a:pt x="80264" y="23291"/>
                    <a:pt x="88315" y="27470"/>
                  </a:cubicBezTo>
                  <a:cubicBezTo>
                    <a:pt x="96507" y="31711"/>
                    <a:pt x="102527" y="37820"/>
                    <a:pt x="111175" y="41173"/>
                  </a:cubicBezTo>
                  <a:cubicBezTo>
                    <a:pt x="111861" y="41440"/>
                    <a:pt x="112598" y="41732"/>
                    <a:pt x="112991" y="42316"/>
                  </a:cubicBezTo>
                  <a:cubicBezTo>
                    <a:pt x="113411" y="42938"/>
                    <a:pt x="113347" y="43713"/>
                    <a:pt x="113220" y="44424"/>
                  </a:cubicBezTo>
                  <a:cubicBezTo>
                    <a:pt x="112369" y="48856"/>
                    <a:pt x="110312" y="50774"/>
                    <a:pt x="107619" y="51333"/>
                  </a:cubicBezTo>
                  <a:close/>
                </a:path>
              </a:pathLst>
            </a:custGeom>
            <a:solidFill>
              <a:srgbClr val="735CF8">
                <a:alpha val="100000"/>
              </a:srgbClr>
            </a:solidFill>
            <a:ln w="12700" cap="flat" cmpd="sng">
              <a:noFill/>
              <a:prstDash val="solid"/>
              <a:miter lim="800000"/>
            </a:ln>
          </p:spPr>
          <p:txBody>
            <a:bodyPr anchor="ctr">
              <a:spAutoFit/>
            </a:bodyPr>
            <a:lstStyle/>
            <a:p>
              <a:pPr algn="ctr"/>
              <a:endParaRPr lang="en-US"/>
            </a:p>
          </p:txBody>
        </p:sp>
        <p:sp>
          <p:nvSpPr>
            <p:cNvPr id="63" name="Free Form 47">
              <a:extLst>
                <a:ext uri="{FF2B5EF4-FFF2-40B4-BE49-F238E27FC236}">
                  <a16:creationId xmlns:a16="http://schemas.microsoft.com/office/drawing/2014/main" id="{2FEEB303-DFCE-5607-AF18-552D5654ADFD}"/>
                </a:ext>
              </a:extLst>
            </p:cNvPr>
            <p:cNvSpPr/>
            <p:nvPr/>
          </p:nvSpPr>
          <p:spPr>
            <a:xfrm>
              <a:off x="6370614" y="4970318"/>
              <a:ext cx="66320" cy="27636"/>
            </a:xfrm>
            <a:custGeom>
              <a:avLst/>
              <a:gdLst/>
              <a:ahLst/>
              <a:cxnLst/>
              <a:rect l="0" t="0" r="0" b="0"/>
              <a:pathLst>
                <a:path w="66319" h="27635">
                  <a:moveTo>
                    <a:pt x="66319" y="15849"/>
                  </a:moveTo>
                  <a:cubicBezTo>
                    <a:pt x="46875" y="19850"/>
                    <a:pt x="27495" y="24168"/>
                    <a:pt x="7899" y="27330"/>
                  </a:cubicBezTo>
                  <a:cubicBezTo>
                    <a:pt x="5994" y="27635"/>
                    <a:pt x="0" y="20320"/>
                    <a:pt x="622" y="17386"/>
                  </a:cubicBezTo>
                  <a:cubicBezTo>
                    <a:pt x="1866" y="11518"/>
                    <a:pt x="5956" y="1765"/>
                    <a:pt x="9626" y="1473"/>
                  </a:cubicBezTo>
                  <a:cubicBezTo>
                    <a:pt x="28066" y="0"/>
                    <a:pt x="46748" y="1066"/>
                    <a:pt x="65341" y="1231"/>
                  </a:cubicBezTo>
                  <a:cubicBezTo>
                    <a:pt x="65671" y="6108"/>
                    <a:pt x="65989" y="10972"/>
                    <a:pt x="66319" y="15849"/>
                  </a:cubicBezTo>
                  <a:close/>
                </a:path>
              </a:pathLst>
            </a:custGeom>
            <a:solidFill>
              <a:srgbClr val="735CF8">
                <a:alpha val="100000"/>
              </a:srgbClr>
            </a:solidFill>
            <a:ln w="12700" cap="flat" cmpd="sng">
              <a:noFill/>
              <a:prstDash val="solid"/>
              <a:miter lim="800000"/>
            </a:ln>
          </p:spPr>
          <p:txBody>
            <a:bodyPr anchor="ctr">
              <a:spAutoFit/>
            </a:bodyPr>
            <a:lstStyle/>
            <a:p>
              <a:pPr algn="ctr"/>
              <a:endParaRPr lang="en-US"/>
            </a:p>
          </p:txBody>
        </p:sp>
        <p:sp>
          <p:nvSpPr>
            <p:cNvPr id="64" name="Free Form 48">
              <a:extLst>
                <a:ext uri="{FF2B5EF4-FFF2-40B4-BE49-F238E27FC236}">
                  <a16:creationId xmlns:a16="http://schemas.microsoft.com/office/drawing/2014/main" id="{97A9DE75-EC7F-F342-963A-A0F3AE9E9F50}"/>
                </a:ext>
              </a:extLst>
            </p:cNvPr>
            <p:cNvSpPr/>
            <p:nvPr/>
          </p:nvSpPr>
          <p:spPr>
            <a:xfrm>
              <a:off x="9516376" y="2984830"/>
              <a:ext cx="52845" cy="462915"/>
            </a:xfrm>
            <a:custGeom>
              <a:avLst/>
              <a:gdLst/>
              <a:ahLst/>
              <a:cxnLst/>
              <a:rect l="0" t="0" r="0" b="0"/>
              <a:pathLst>
                <a:path w="52844" h="462915">
                  <a:moveTo>
                    <a:pt x="1104" y="36842"/>
                  </a:moveTo>
                  <a:cubicBezTo>
                    <a:pt x="1536" y="45643"/>
                    <a:pt x="2006" y="54406"/>
                    <a:pt x="2146" y="63106"/>
                  </a:cubicBezTo>
                  <a:lnTo>
                    <a:pt x="2146" y="63106"/>
                  </a:lnTo>
                  <a:cubicBezTo>
                    <a:pt x="3276" y="137388"/>
                    <a:pt x="5346" y="211658"/>
                    <a:pt x="6502" y="285927"/>
                  </a:cubicBezTo>
                  <a:lnTo>
                    <a:pt x="6502" y="285927"/>
                  </a:lnTo>
                  <a:cubicBezTo>
                    <a:pt x="6883" y="309232"/>
                    <a:pt x="6692" y="332511"/>
                    <a:pt x="6591" y="355803"/>
                  </a:cubicBezTo>
                  <a:lnTo>
                    <a:pt x="6591" y="355803"/>
                  </a:lnTo>
                  <a:cubicBezTo>
                    <a:pt x="6527" y="368020"/>
                    <a:pt x="6502" y="380250"/>
                    <a:pt x="6591" y="392480"/>
                  </a:cubicBezTo>
                  <a:lnTo>
                    <a:pt x="6591" y="392480"/>
                  </a:lnTo>
                  <a:cubicBezTo>
                    <a:pt x="6667" y="403529"/>
                    <a:pt x="5219" y="413169"/>
                    <a:pt x="12763" y="422401"/>
                  </a:cubicBezTo>
                  <a:lnTo>
                    <a:pt x="12763" y="422401"/>
                  </a:lnTo>
                  <a:cubicBezTo>
                    <a:pt x="24472" y="436714"/>
                    <a:pt x="37299" y="450278"/>
                    <a:pt x="51117" y="462915"/>
                  </a:cubicBezTo>
                  <a:lnTo>
                    <a:pt x="51117" y="462915"/>
                  </a:lnTo>
                  <a:cubicBezTo>
                    <a:pt x="48399" y="460438"/>
                    <a:pt x="52222" y="434848"/>
                    <a:pt x="52285" y="430352"/>
                  </a:cubicBezTo>
                  <a:lnTo>
                    <a:pt x="52285" y="430352"/>
                  </a:lnTo>
                  <a:cubicBezTo>
                    <a:pt x="52565" y="408724"/>
                    <a:pt x="52844" y="387019"/>
                    <a:pt x="50050" y="365544"/>
                  </a:cubicBezTo>
                  <a:lnTo>
                    <a:pt x="50050" y="365544"/>
                  </a:lnTo>
                  <a:cubicBezTo>
                    <a:pt x="44335" y="321449"/>
                    <a:pt x="48704" y="274675"/>
                    <a:pt x="48704" y="229895"/>
                  </a:cubicBezTo>
                  <a:lnTo>
                    <a:pt x="48704" y="229895"/>
                  </a:lnTo>
                  <a:lnTo>
                    <a:pt x="48704" y="118846"/>
                  </a:lnTo>
                  <a:cubicBezTo>
                    <a:pt x="48704" y="112369"/>
                    <a:pt x="49326" y="105600"/>
                    <a:pt x="48704" y="99148"/>
                  </a:cubicBezTo>
                  <a:lnTo>
                    <a:pt x="48704" y="99148"/>
                  </a:lnTo>
                  <a:cubicBezTo>
                    <a:pt x="47358" y="85305"/>
                    <a:pt x="46139" y="71399"/>
                    <a:pt x="46481" y="57492"/>
                  </a:cubicBezTo>
                  <a:lnTo>
                    <a:pt x="46481" y="57492"/>
                  </a:lnTo>
                  <a:cubicBezTo>
                    <a:pt x="46761" y="45567"/>
                    <a:pt x="49618" y="36626"/>
                    <a:pt x="38468" y="28282"/>
                  </a:cubicBezTo>
                  <a:lnTo>
                    <a:pt x="38468" y="28282"/>
                  </a:lnTo>
                  <a:cubicBezTo>
                    <a:pt x="25869" y="18846"/>
                    <a:pt x="13258" y="9423"/>
                    <a:pt x="647" y="0"/>
                  </a:cubicBezTo>
                  <a:lnTo>
                    <a:pt x="647" y="0"/>
                  </a:lnTo>
                  <a:cubicBezTo>
                    <a:pt x="0" y="12268"/>
                    <a:pt x="507" y="24587"/>
                    <a:pt x="1104" y="36842"/>
                  </a:cubicBezTo>
                  <a:close/>
                </a:path>
              </a:pathLst>
            </a:custGeom>
            <a:gradFill>
              <a:gsLst>
                <a:gs pos="0">
                  <a:srgbClr val="0180FD">
                    <a:alpha val="100000"/>
                  </a:srgbClr>
                </a:gs>
                <a:gs pos="50000">
                  <a:srgbClr val="725BF7">
                    <a:alpha val="100000"/>
                  </a:srgbClr>
                </a:gs>
                <a:gs pos="100000">
                  <a:srgbClr val="A35BF7">
                    <a:alpha val="100000"/>
                  </a:srgbClr>
                </a:gs>
              </a:gsLst>
              <a:lin ang="21599999" scaled="1"/>
              <a:tileRect/>
            </a:gradFill>
            <a:ln w="12700" cap="flat" cmpd="sng">
              <a:noFill/>
              <a:prstDash val="solid"/>
              <a:miter lim="800000"/>
            </a:ln>
          </p:spPr>
          <p:txBody>
            <a:bodyPr anchor="ctr">
              <a:spAutoFit/>
            </a:bodyPr>
            <a:lstStyle/>
            <a:p>
              <a:pPr algn="ctr"/>
              <a:endParaRPr lang="en-US"/>
            </a:p>
          </p:txBody>
        </p:sp>
        <p:sp>
          <p:nvSpPr>
            <p:cNvPr id="65" name="Free Form 49">
              <a:extLst>
                <a:ext uri="{FF2B5EF4-FFF2-40B4-BE49-F238E27FC236}">
                  <a16:creationId xmlns:a16="http://schemas.microsoft.com/office/drawing/2014/main" id="{327781D2-6293-48EF-4FF1-BB0D0F505447}"/>
                </a:ext>
              </a:extLst>
            </p:cNvPr>
            <p:cNvSpPr/>
            <p:nvPr/>
          </p:nvSpPr>
          <p:spPr>
            <a:xfrm>
              <a:off x="8408225" y="5023256"/>
              <a:ext cx="981164" cy="1960410"/>
            </a:xfrm>
            <a:custGeom>
              <a:avLst/>
              <a:gdLst/>
              <a:ahLst/>
              <a:cxnLst/>
              <a:rect l="0" t="0" r="0" b="0"/>
              <a:pathLst>
                <a:path w="981163" h="1960410">
                  <a:moveTo>
                    <a:pt x="5956" y="39992"/>
                  </a:moveTo>
                  <a:cubicBezTo>
                    <a:pt x="7861" y="48196"/>
                    <a:pt x="8407" y="56807"/>
                    <a:pt x="8445" y="65227"/>
                  </a:cubicBezTo>
                  <a:lnTo>
                    <a:pt x="8445" y="65227"/>
                  </a:lnTo>
                  <a:cubicBezTo>
                    <a:pt x="10375" y="431533"/>
                    <a:pt x="11747" y="797839"/>
                    <a:pt x="14122" y="1164145"/>
                  </a:cubicBezTo>
                  <a:lnTo>
                    <a:pt x="14122" y="1164145"/>
                  </a:lnTo>
                  <a:cubicBezTo>
                    <a:pt x="15798" y="1425587"/>
                    <a:pt x="18745" y="1687017"/>
                    <a:pt x="21450" y="1948459"/>
                  </a:cubicBezTo>
                  <a:lnTo>
                    <a:pt x="21450" y="1948459"/>
                  </a:lnTo>
                  <a:cubicBezTo>
                    <a:pt x="21488" y="1953196"/>
                    <a:pt x="25463" y="1957908"/>
                    <a:pt x="26606" y="1960410"/>
                  </a:cubicBezTo>
                  <a:lnTo>
                    <a:pt x="26606" y="1960410"/>
                  </a:lnTo>
                  <a:cubicBezTo>
                    <a:pt x="39992" y="1958212"/>
                    <a:pt x="50888" y="1955406"/>
                    <a:pt x="61925" y="1954809"/>
                  </a:cubicBezTo>
                  <a:lnTo>
                    <a:pt x="61925" y="1954809"/>
                  </a:lnTo>
                  <a:cubicBezTo>
                    <a:pt x="127876" y="1951164"/>
                    <a:pt x="193878" y="1948472"/>
                    <a:pt x="259791" y="1944662"/>
                  </a:cubicBezTo>
                  <a:lnTo>
                    <a:pt x="259791" y="1944662"/>
                  </a:lnTo>
                  <a:cubicBezTo>
                    <a:pt x="384860" y="1937435"/>
                    <a:pt x="509854" y="1929053"/>
                    <a:pt x="634949" y="1922335"/>
                  </a:cubicBezTo>
                  <a:lnTo>
                    <a:pt x="634949" y="1922335"/>
                  </a:lnTo>
                  <a:cubicBezTo>
                    <a:pt x="740638" y="1916645"/>
                    <a:pt x="846429" y="1912683"/>
                    <a:pt x="952169" y="1907870"/>
                  </a:cubicBezTo>
                  <a:lnTo>
                    <a:pt x="952169" y="1907870"/>
                  </a:lnTo>
                  <a:cubicBezTo>
                    <a:pt x="968616" y="1907120"/>
                    <a:pt x="979119" y="1901037"/>
                    <a:pt x="978992" y="1883829"/>
                  </a:cubicBezTo>
                  <a:lnTo>
                    <a:pt x="978992" y="1883829"/>
                  </a:lnTo>
                  <a:cubicBezTo>
                    <a:pt x="978852" y="1866811"/>
                    <a:pt x="981163" y="1849780"/>
                    <a:pt x="980998" y="1832762"/>
                  </a:cubicBezTo>
                  <a:lnTo>
                    <a:pt x="980998" y="1832762"/>
                  </a:lnTo>
                  <a:cubicBezTo>
                    <a:pt x="978204" y="1544091"/>
                    <a:pt x="975105" y="1255407"/>
                    <a:pt x="972248" y="966736"/>
                  </a:cubicBezTo>
                  <a:lnTo>
                    <a:pt x="972248" y="966736"/>
                  </a:lnTo>
                  <a:cubicBezTo>
                    <a:pt x="970597" y="799122"/>
                    <a:pt x="969162" y="631494"/>
                    <a:pt x="967765" y="463880"/>
                  </a:cubicBezTo>
                  <a:lnTo>
                    <a:pt x="967765" y="463880"/>
                  </a:lnTo>
                  <a:cubicBezTo>
                    <a:pt x="967168" y="390931"/>
                    <a:pt x="966000" y="317957"/>
                    <a:pt x="967181" y="245033"/>
                  </a:cubicBezTo>
                  <a:lnTo>
                    <a:pt x="967181" y="245033"/>
                  </a:lnTo>
                  <a:cubicBezTo>
                    <a:pt x="967447" y="228282"/>
                    <a:pt x="969263" y="218566"/>
                    <a:pt x="946480" y="213245"/>
                  </a:cubicBezTo>
                  <a:lnTo>
                    <a:pt x="946480" y="213245"/>
                  </a:lnTo>
                  <a:cubicBezTo>
                    <a:pt x="723074" y="161124"/>
                    <a:pt x="500049" y="107568"/>
                    <a:pt x="276834" y="54698"/>
                  </a:cubicBezTo>
                  <a:lnTo>
                    <a:pt x="276834" y="54698"/>
                  </a:lnTo>
                  <a:cubicBezTo>
                    <a:pt x="200418" y="36588"/>
                    <a:pt x="123964" y="18580"/>
                    <a:pt x="47142" y="1968"/>
                  </a:cubicBezTo>
                  <a:lnTo>
                    <a:pt x="47142" y="1968"/>
                  </a:lnTo>
                  <a:cubicBezTo>
                    <a:pt x="41046" y="647"/>
                    <a:pt x="35610" y="0"/>
                    <a:pt x="30810" y="0"/>
                  </a:cubicBezTo>
                  <a:lnTo>
                    <a:pt x="30810" y="0"/>
                  </a:lnTo>
                  <a:cubicBezTo>
                    <a:pt x="8305" y="0"/>
                    <a:pt x="0" y="14211"/>
                    <a:pt x="5956" y="39992"/>
                  </a:cubicBezTo>
                  <a:close/>
                </a:path>
              </a:pathLst>
            </a:custGeom>
            <a:solidFill>
              <a:schemeClr val="accent3"/>
            </a:solidFill>
            <a:ln w="12700" cap="flat" cmpd="sng">
              <a:noFill/>
              <a:prstDash val="solid"/>
              <a:miter lim="800000"/>
            </a:ln>
          </p:spPr>
          <p:txBody>
            <a:bodyPr anchor="ctr">
              <a:spAutoFit/>
            </a:bodyPr>
            <a:lstStyle/>
            <a:p>
              <a:pPr algn="ctr"/>
              <a:endParaRPr lang="en-US"/>
            </a:p>
          </p:txBody>
        </p:sp>
        <p:sp>
          <p:nvSpPr>
            <p:cNvPr id="66" name="Free Form 50">
              <a:extLst>
                <a:ext uri="{FF2B5EF4-FFF2-40B4-BE49-F238E27FC236}">
                  <a16:creationId xmlns:a16="http://schemas.microsoft.com/office/drawing/2014/main" id="{8B377A05-96A7-536F-65BC-82896338E9AD}"/>
                </a:ext>
              </a:extLst>
            </p:cNvPr>
            <p:cNvSpPr/>
            <p:nvPr/>
          </p:nvSpPr>
          <p:spPr>
            <a:xfrm>
              <a:off x="7439075" y="3252457"/>
              <a:ext cx="331877" cy="630034"/>
            </a:xfrm>
            <a:custGeom>
              <a:avLst/>
              <a:gdLst/>
              <a:ahLst/>
              <a:cxnLst/>
              <a:rect l="0" t="0" r="0" b="0"/>
              <a:pathLst>
                <a:path w="331876" h="630034">
                  <a:moveTo>
                    <a:pt x="12776" y="16319"/>
                  </a:moveTo>
                  <a:cubicBezTo>
                    <a:pt x="11341" y="23075"/>
                    <a:pt x="10413" y="30010"/>
                    <a:pt x="10261" y="36880"/>
                  </a:cubicBezTo>
                  <a:lnTo>
                    <a:pt x="10261" y="36880"/>
                  </a:lnTo>
                  <a:cubicBezTo>
                    <a:pt x="8458" y="118300"/>
                    <a:pt x="6819" y="199745"/>
                    <a:pt x="5181" y="281177"/>
                  </a:cubicBezTo>
                  <a:lnTo>
                    <a:pt x="5181" y="281177"/>
                  </a:lnTo>
                  <a:cubicBezTo>
                    <a:pt x="3555" y="362597"/>
                    <a:pt x="2082" y="444030"/>
                    <a:pt x="304" y="525437"/>
                  </a:cubicBezTo>
                  <a:lnTo>
                    <a:pt x="304" y="525437"/>
                  </a:lnTo>
                  <a:cubicBezTo>
                    <a:pt x="0" y="539229"/>
                    <a:pt x="2870" y="545007"/>
                    <a:pt x="21132" y="549541"/>
                  </a:cubicBezTo>
                  <a:lnTo>
                    <a:pt x="21132" y="549541"/>
                  </a:lnTo>
                  <a:cubicBezTo>
                    <a:pt x="120180" y="574078"/>
                    <a:pt x="218274" y="601827"/>
                    <a:pt x="322440" y="630034"/>
                  </a:cubicBezTo>
                  <a:lnTo>
                    <a:pt x="322440" y="630034"/>
                  </a:lnTo>
                  <a:cubicBezTo>
                    <a:pt x="323278" y="624382"/>
                    <a:pt x="325805" y="614273"/>
                    <a:pt x="326097" y="604126"/>
                  </a:cubicBezTo>
                  <a:lnTo>
                    <a:pt x="326097" y="604126"/>
                  </a:lnTo>
                  <a:cubicBezTo>
                    <a:pt x="328066" y="536740"/>
                    <a:pt x="330339" y="469341"/>
                    <a:pt x="330987" y="401929"/>
                  </a:cubicBezTo>
                  <a:lnTo>
                    <a:pt x="330987" y="401929"/>
                  </a:lnTo>
                  <a:cubicBezTo>
                    <a:pt x="331876" y="312038"/>
                    <a:pt x="331647" y="222123"/>
                    <a:pt x="331228" y="132232"/>
                  </a:cubicBezTo>
                  <a:lnTo>
                    <a:pt x="331228" y="132232"/>
                  </a:lnTo>
                  <a:cubicBezTo>
                    <a:pt x="331152" y="114350"/>
                    <a:pt x="323557" y="101892"/>
                    <a:pt x="301955" y="94640"/>
                  </a:cubicBezTo>
                  <a:lnTo>
                    <a:pt x="301955" y="94640"/>
                  </a:lnTo>
                  <a:cubicBezTo>
                    <a:pt x="215252" y="65481"/>
                    <a:pt x="129235" y="34556"/>
                    <a:pt x="43408" y="3251"/>
                  </a:cubicBezTo>
                  <a:lnTo>
                    <a:pt x="43408" y="3251"/>
                  </a:lnTo>
                  <a:cubicBezTo>
                    <a:pt x="37617" y="1142"/>
                    <a:pt x="32740" y="0"/>
                    <a:pt x="28663" y="0"/>
                  </a:cubicBezTo>
                  <a:lnTo>
                    <a:pt x="28663" y="0"/>
                  </a:lnTo>
                  <a:cubicBezTo>
                    <a:pt x="20231" y="0"/>
                    <a:pt x="15214" y="4902"/>
                    <a:pt x="12776" y="16319"/>
                  </a:cubicBezTo>
                  <a:close/>
                </a:path>
              </a:pathLst>
            </a:custGeom>
            <a:solidFill>
              <a:schemeClr val="accent3"/>
            </a:solidFill>
            <a:ln w="12700" cap="flat" cmpd="sng">
              <a:noFill/>
              <a:prstDash val="solid"/>
              <a:miter lim="800000"/>
            </a:ln>
          </p:spPr>
          <p:txBody>
            <a:bodyPr anchor="ctr">
              <a:spAutoFit/>
            </a:bodyPr>
            <a:lstStyle/>
            <a:p>
              <a:pPr algn="ctr"/>
              <a:endParaRPr lang="en-US"/>
            </a:p>
          </p:txBody>
        </p:sp>
        <p:sp>
          <p:nvSpPr>
            <p:cNvPr id="67" name="Free Form 51">
              <a:extLst>
                <a:ext uri="{FF2B5EF4-FFF2-40B4-BE49-F238E27FC236}">
                  <a16:creationId xmlns:a16="http://schemas.microsoft.com/office/drawing/2014/main" id="{F351AB07-1977-C443-FFA2-98CEF3D5BF39}"/>
                </a:ext>
              </a:extLst>
            </p:cNvPr>
            <p:cNvSpPr/>
            <p:nvPr/>
          </p:nvSpPr>
          <p:spPr>
            <a:xfrm>
              <a:off x="9793516" y="5553024"/>
              <a:ext cx="322897" cy="716394"/>
            </a:xfrm>
            <a:custGeom>
              <a:avLst/>
              <a:gdLst/>
              <a:ahLst/>
              <a:cxnLst/>
              <a:rect l="0" t="0" r="0" b="0"/>
              <a:pathLst>
                <a:path w="322897" h="716394">
                  <a:moveTo>
                    <a:pt x="685" y="32499"/>
                  </a:moveTo>
                  <a:cubicBezTo>
                    <a:pt x="253" y="37122"/>
                    <a:pt x="507" y="41808"/>
                    <a:pt x="507" y="46469"/>
                  </a:cubicBezTo>
                  <a:lnTo>
                    <a:pt x="507" y="46469"/>
                  </a:lnTo>
                  <a:cubicBezTo>
                    <a:pt x="330" y="257555"/>
                    <a:pt x="177" y="468655"/>
                    <a:pt x="12" y="679742"/>
                  </a:cubicBezTo>
                  <a:lnTo>
                    <a:pt x="12" y="679742"/>
                  </a:lnTo>
                  <a:cubicBezTo>
                    <a:pt x="0" y="690448"/>
                    <a:pt x="0" y="701167"/>
                    <a:pt x="0" y="714997"/>
                  </a:cubicBezTo>
                  <a:lnTo>
                    <a:pt x="0" y="714997"/>
                  </a:lnTo>
                  <a:cubicBezTo>
                    <a:pt x="0" y="713930"/>
                    <a:pt x="189953" y="715835"/>
                    <a:pt x="208902" y="716330"/>
                  </a:cubicBezTo>
                  <a:lnTo>
                    <a:pt x="208902" y="716330"/>
                  </a:lnTo>
                  <a:cubicBezTo>
                    <a:pt x="210972" y="716381"/>
                    <a:pt x="213156" y="716394"/>
                    <a:pt x="214922" y="715429"/>
                  </a:cubicBezTo>
                  <a:lnTo>
                    <a:pt x="214922" y="715429"/>
                  </a:lnTo>
                  <a:cubicBezTo>
                    <a:pt x="217512" y="713994"/>
                    <a:pt x="218338" y="710971"/>
                    <a:pt x="218884" y="708253"/>
                  </a:cubicBezTo>
                  <a:lnTo>
                    <a:pt x="218884" y="708253"/>
                  </a:lnTo>
                  <a:cubicBezTo>
                    <a:pt x="231012" y="647395"/>
                    <a:pt x="222542" y="584314"/>
                    <a:pt x="234416" y="523417"/>
                  </a:cubicBezTo>
                  <a:lnTo>
                    <a:pt x="234416" y="523417"/>
                  </a:lnTo>
                  <a:cubicBezTo>
                    <a:pt x="237375" y="508253"/>
                    <a:pt x="243014" y="499897"/>
                    <a:pt x="258013" y="493141"/>
                  </a:cubicBezTo>
                  <a:lnTo>
                    <a:pt x="258013" y="493141"/>
                  </a:lnTo>
                  <a:cubicBezTo>
                    <a:pt x="268935" y="488238"/>
                    <a:pt x="276732" y="480568"/>
                    <a:pt x="286664" y="474662"/>
                  </a:cubicBezTo>
                  <a:lnTo>
                    <a:pt x="286664" y="474662"/>
                  </a:lnTo>
                  <a:cubicBezTo>
                    <a:pt x="297294" y="468363"/>
                    <a:pt x="306641" y="467550"/>
                    <a:pt x="319811" y="465721"/>
                  </a:cubicBezTo>
                  <a:lnTo>
                    <a:pt x="319811" y="465721"/>
                  </a:lnTo>
                  <a:cubicBezTo>
                    <a:pt x="320840" y="465581"/>
                    <a:pt x="322033" y="465353"/>
                    <a:pt x="322541" y="464515"/>
                  </a:cubicBezTo>
                  <a:lnTo>
                    <a:pt x="322541" y="464515"/>
                  </a:lnTo>
                  <a:cubicBezTo>
                    <a:pt x="322897" y="463930"/>
                    <a:pt x="322821" y="463232"/>
                    <a:pt x="322745" y="462584"/>
                  </a:cubicBezTo>
                  <a:lnTo>
                    <a:pt x="322745" y="462584"/>
                  </a:lnTo>
                  <a:cubicBezTo>
                    <a:pt x="319989" y="439902"/>
                    <a:pt x="317220" y="417233"/>
                    <a:pt x="314464" y="394550"/>
                  </a:cubicBezTo>
                  <a:lnTo>
                    <a:pt x="314464" y="394550"/>
                  </a:lnTo>
                  <a:cubicBezTo>
                    <a:pt x="314058" y="391172"/>
                    <a:pt x="313588" y="387654"/>
                    <a:pt x="311556" y="384797"/>
                  </a:cubicBezTo>
                  <a:lnTo>
                    <a:pt x="311556" y="384797"/>
                  </a:lnTo>
                  <a:cubicBezTo>
                    <a:pt x="309410" y="381812"/>
                    <a:pt x="305841" y="379984"/>
                    <a:pt x="302412" y="378269"/>
                  </a:cubicBezTo>
                  <a:lnTo>
                    <a:pt x="302412" y="378269"/>
                  </a:lnTo>
                  <a:cubicBezTo>
                    <a:pt x="293979" y="374053"/>
                    <a:pt x="285534" y="369849"/>
                    <a:pt x="277088" y="365645"/>
                  </a:cubicBezTo>
                  <a:lnTo>
                    <a:pt x="277088" y="365645"/>
                  </a:lnTo>
                  <a:cubicBezTo>
                    <a:pt x="254241" y="354253"/>
                    <a:pt x="254838" y="341629"/>
                    <a:pt x="265137" y="321589"/>
                  </a:cubicBezTo>
                  <a:lnTo>
                    <a:pt x="265137" y="321589"/>
                  </a:lnTo>
                  <a:cubicBezTo>
                    <a:pt x="267576" y="316801"/>
                    <a:pt x="303580" y="278079"/>
                    <a:pt x="304139" y="280517"/>
                  </a:cubicBezTo>
                  <a:lnTo>
                    <a:pt x="304139" y="280517"/>
                  </a:lnTo>
                  <a:cubicBezTo>
                    <a:pt x="303339" y="277012"/>
                    <a:pt x="303123" y="273075"/>
                    <a:pt x="301574" y="269659"/>
                  </a:cubicBezTo>
                  <a:lnTo>
                    <a:pt x="301574" y="269659"/>
                  </a:lnTo>
                  <a:cubicBezTo>
                    <a:pt x="269875" y="200139"/>
                    <a:pt x="236207" y="131140"/>
                    <a:pt x="205968" y="61099"/>
                  </a:cubicBezTo>
                  <a:lnTo>
                    <a:pt x="205968" y="61099"/>
                  </a:lnTo>
                  <a:cubicBezTo>
                    <a:pt x="201015" y="49618"/>
                    <a:pt x="198361" y="38226"/>
                    <a:pt x="194754" y="26416"/>
                  </a:cubicBezTo>
                  <a:lnTo>
                    <a:pt x="194754" y="26416"/>
                  </a:lnTo>
                  <a:cubicBezTo>
                    <a:pt x="188607" y="6286"/>
                    <a:pt x="187045" y="3721"/>
                    <a:pt x="164083" y="3225"/>
                  </a:cubicBezTo>
                  <a:lnTo>
                    <a:pt x="164083" y="3225"/>
                  </a:lnTo>
                  <a:cubicBezTo>
                    <a:pt x="122986" y="2349"/>
                    <a:pt x="81902" y="1777"/>
                    <a:pt x="40817" y="431"/>
                  </a:cubicBezTo>
                  <a:lnTo>
                    <a:pt x="40817" y="431"/>
                  </a:lnTo>
                  <a:cubicBezTo>
                    <a:pt x="34099" y="215"/>
                    <a:pt x="28600" y="0"/>
                    <a:pt x="24079" y="0"/>
                  </a:cubicBezTo>
                  <a:lnTo>
                    <a:pt x="24079" y="0"/>
                  </a:lnTo>
                  <a:cubicBezTo>
                    <a:pt x="3771" y="0"/>
                    <a:pt x="3301" y="4394"/>
                    <a:pt x="685" y="32499"/>
                  </a:cubicBezTo>
                  <a:close/>
                </a:path>
              </a:pathLst>
            </a:custGeom>
            <a:gradFill>
              <a:gsLst>
                <a:gs pos="0">
                  <a:srgbClr val="0180FD">
                    <a:alpha val="100000"/>
                  </a:srgbClr>
                </a:gs>
                <a:gs pos="50000">
                  <a:srgbClr val="725BF7">
                    <a:alpha val="100000"/>
                  </a:srgbClr>
                </a:gs>
                <a:gs pos="100000">
                  <a:srgbClr val="A35BF7">
                    <a:alpha val="100000"/>
                  </a:srgbClr>
                </a:gs>
              </a:gsLst>
              <a:lin ang="21599999" scaled="1"/>
              <a:tileRect/>
            </a:gradFill>
            <a:ln w="12700" cap="flat" cmpd="sng">
              <a:noFill/>
              <a:prstDash val="solid"/>
              <a:miter lim="800000"/>
            </a:ln>
          </p:spPr>
          <p:txBody>
            <a:bodyPr anchor="ctr">
              <a:spAutoFit/>
            </a:bodyPr>
            <a:lstStyle/>
            <a:p>
              <a:pPr algn="ctr"/>
              <a:endParaRPr lang="en-US"/>
            </a:p>
          </p:txBody>
        </p:sp>
        <p:sp>
          <p:nvSpPr>
            <p:cNvPr id="68" name="Free Form 52">
              <a:extLst>
                <a:ext uri="{FF2B5EF4-FFF2-40B4-BE49-F238E27FC236}">
                  <a16:creationId xmlns:a16="http://schemas.microsoft.com/office/drawing/2014/main" id="{7BD850AE-B264-A635-7515-38AD23E205B2}"/>
                </a:ext>
              </a:extLst>
            </p:cNvPr>
            <p:cNvSpPr/>
            <p:nvPr/>
          </p:nvSpPr>
          <p:spPr>
            <a:xfrm>
              <a:off x="6670103" y="3287560"/>
              <a:ext cx="171221" cy="1045146"/>
            </a:xfrm>
            <a:custGeom>
              <a:avLst/>
              <a:gdLst/>
              <a:ahLst/>
              <a:cxnLst/>
              <a:rect l="0" t="0" r="0" b="0"/>
              <a:pathLst>
                <a:path w="171221" h="1045146">
                  <a:moveTo>
                    <a:pt x="20866" y="685"/>
                  </a:moveTo>
                  <a:cubicBezTo>
                    <a:pt x="19278" y="7492"/>
                    <a:pt x="16509" y="14262"/>
                    <a:pt x="16294" y="21094"/>
                  </a:cubicBezTo>
                  <a:lnTo>
                    <a:pt x="16294" y="21094"/>
                  </a:lnTo>
                  <a:cubicBezTo>
                    <a:pt x="14401" y="85407"/>
                    <a:pt x="12407" y="149732"/>
                    <a:pt x="11480" y="214071"/>
                  </a:cubicBezTo>
                  <a:lnTo>
                    <a:pt x="11480" y="214071"/>
                  </a:lnTo>
                  <a:cubicBezTo>
                    <a:pt x="9296" y="362965"/>
                    <a:pt x="7683" y="511860"/>
                    <a:pt x="5880" y="660755"/>
                  </a:cubicBezTo>
                  <a:lnTo>
                    <a:pt x="5880" y="660755"/>
                  </a:lnTo>
                  <a:cubicBezTo>
                    <a:pt x="5486" y="694105"/>
                    <a:pt x="8966" y="727925"/>
                    <a:pt x="3911" y="760666"/>
                  </a:cubicBezTo>
                  <a:lnTo>
                    <a:pt x="3911" y="760666"/>
                  </a:lnTo>
                  <a:cubicBezTo>
                    <a:pt x="0" y="785952"/>
                    <a:pt x="7315" y="804532"/>
                    <a:pt x="20459" y="825347"/>
                  </a:cubicBezTo>
                  <a:lnTo>
                    <a:pt x="20459" y="825347"/>
                  </a:lnTo>
                  <a:cubicBezTo>
                    <a:pt x="63423" y="893394"/>
                    <a:pt x="104152" y="962621"/>
                    <a:pt x="146126" y="1031214"/>
                  </a:cubicBezTo>
                  <a:lnTo>
                    <a:pt x="146126" y="1031214"/>
                  </a:lnTo>
                  <a:cubicBezTo>
                    <a:pt x="149428" y="1036612"/>
                    <a:pt x="155625" y="1040536"/>
                    <a:pt x="160489" y="1045146"/>
                  </a:cubicBezTo>
                  <a:lnTo>
                    <a:pt x="160489" y="1045146"/>
                  </a:lnTo>
                  <a:cubicBezTo>
                    <a:pt x="161645" y="1039367"/>
                    <a:pt x="163372" y="1033640"/>
                    <a:pt x="163817" y="1027823"/>
                  </a:cubicBezTo>
                  <a:lnTo>
                    <a:pt x="163817" y="1027823"/>
                  </a:lnTo>
                  <a:cubicBezTo>
                    <a:pt x="164350" y="1020889"/>
                    <a:pt x="163690" y="1013866"/>
                    <a:pt x="163741" y="1006894"/>
                  </a:cubicBezTo>
                  <a:lnTo>
                    <a:pt x="163741" y="1006894"/>
                  </a:lnTo>
                  <a:cubicBezTo>
                    <a:pt x="163829" y="996314"/>
                    <a:pt x="163893" y="985735"/>
                    <a:pt x="163969" y="975156"/>
                  </a:cubicBezTo>
                  <a:lnTo>
                    <a:pt x="163969" y="975156"/>
                  </a:lnTo>
                  <a:cubicBezTo>
                    <a:pt x="164833" y="857592"/>
                    <a:pt x="165684" y="740054"/>
                    <a:pt x="166547" y="622490"/>
                  </a:cubicBezTo>
                  <a:lnTo>
                    <a:pt x="166547" y="622490"/>
                  </a:lnTo>
                  <a:cubicBezTo>
                    <a:pt x="166979" y="563714"/>
                    <a:pt x="167411" y="504939"/>
                    <a:pt x="167843" y="446163"/>
                  </a:cubicBezTo>
                  <a:lnTo>
                    <a:pt x="167843" y="446163"/>
                  </a:lnTo>
                  <a:cubicBezTo>
                    <a:pt x="168059" y="416775"/>
                    <a:pt x="168275" y="387388"/>
                    <a:pt x="168490" y="357987"/>
                  </a:cubicBezTo>
                  <a:lnTo>
                    <a:pt x="168490" y="357987"/>
                  </a:lnTo>
                  <a:cubicBezTo>
                    <a:pt x="168694" y="330390"/>
                    <a:pt x="171221" y="302729"/>
                    <a:pt x="170484" y="275170"/>
                  </a:cubicBezTo>
                  <a:lnTo>
                    <a:pt x="170484" y="275170"/>
                  </a:lnTo>
                  <a:cubicBezTo>
                    <a:pt x="170256" y="266331"/>
                    <a:pt x="161264" y="255752"/>
                    <a:pt x="157175" y="247764"/>
                  </a:cubicBezTo>
                  <a:lnTo>
                    <a:pt x="157175" y="247764"/>
                  </a:lnTo>
                  <a:cubicBezTo>
                    <a:pt x="118300" y="171729"/>
                    <a:pt x="79628" y="95592"/>
                    <a:pt x="40792" y="19532"/>
                  </a:cubicBezTo>
                  <a:lnTo>
                    <a:pt x="40792" y="19532"/>
                  </a:lnTo>
                  <a:cubicBezTo>
                    <a:pt x="37401" y="12890"/>
                    <a:pt x="33324" y="6502"/>
                    <a:pt x="29565" y="0"/>
                  </a:cubicBezTo>
                  <a:lnTo>
                    <a:pt x="29565" y="0"/>
                  </a:lnTo>
                  <a:cubicBezTo>
                    <a:pt x="26669" y="228"/>
                    <a:pt x="23774" y="457"/>
                    <a:pt x="20866" y="685"/>
                  </a:cubicBezTo>
                  <a:close/>
                </a:path>
              </a:pathLst>
            </a:custGeom>
            <a:solidFill>
              <a:srgbClr val="F996EA"/>
            </a:solidFill>
            <a:ln w="12700" cap="flat" cmpd="sng">
              <a:noFill/>
              <a:prstDash val="solid"/>
              <a:miter lim="800000"/>
            </a:ln>
          </p:spPr>
          <p:txBody>
            <a:bodyPr anchor="ctr">
              <a:spAutoFit/>
            </a:bodyPr>
            <a:lstStyle/>
            <a:p>
              <a:pPr algn="ctr"/>
              <a:endParaRPr lang="en-US"/>
            </a:p>
          </p:txBody>
        </p:sp>
        <p:sp>
          <p:nvSpPr>
            <p:cNvPr id="69" name="Free Form 53">
              <a:extLst>
                <a:ext uri="{FF2B5EF4-FFF2-40B4-BE49-F238E27FC236}">
                  <a16:creationId xmlns:a16="http://schemas.microsoft.com/office/drawing/2014/main" id="{8A3AE9AF-525B-EC8C-2D0E-3E8AF4E70D95}"/>
                </a:ext>
              </a:extLst>
            </p:cNvPr>
            <p:cNvSpPr/>
            <p:nvPr/>
          </p:nvSpPr>
          <p:spPr>
            <a:xfrm>
              <a:off x="7011060" y="4900142"/>
              <a:ext cx="248602" cy="516941"/>
            </a:xfrm>
            <a:custGeom>
              <a:avLst/>
              <a:gdLst/>
              <a:ahLst/>
              <a:cxnLst/>
              <a:rect l="0" t="0" r="0" b="0"/>
              <a:pathLst>
                <a:path w="248602" h="516940">
                  <a:moveTo>
                    <a:pt x="11709" y="21005"/>
                  </a:moveTo>
                  <a:cubicBezTo>
                    <a:pt x="12407" y="34036"/>
                    <a:pt x="15646" y="47040"/>
                    <a:pt x="15455" y="60020"/>
                  </a:cubicBezTo>
                  <a:lnTo>
                    <a:pt x="15455" y="60020"/>
                  </a:lnTo>
                  <a:cubicBezTo>
                    <a:pt x="14350" y="132867"/>
                    <a:pt x="13068" y="205714"/>
                    <a:pt x="10845" y="278536"/>
                  </a:cubicBezTo>
                  <a:lnTo>
                    <a:pt x="10845" y="278536"/>
                  </a:lnTo>
                  <a:cubicBezTo>
                    <a:pt x="9245" y="331139"/>
                    <a:pt x="8293" y="383908"/>
                    <a:pt x="2679" y="436219"/>
                  </a:cubicBezTo>
                  <a:lnTo>
                    <a:pt x="2679" y="436219"/>
                  </a:lnTo>
                  <a:cubicBezTo>
                    <a:pt x="0" y="461162"/>
                    <a:pt x="9715" y="470484"/>
                    <a:pt x="33185" y="474472"/>
                  </a:cubicBezTo>
                  <a:lnTo>
                    <a:pt x="33185" y="474472"/>
                  </a:lnTo>
                  <a:cubicBezTo>
                    <a:pt x="39801" y="475589"/>
                    <a:pt x="46240" y="477481"/>
                    <a:pt x="52844" y="478751"/>
                  </a:cubicBezTo>
                  <a:lnTo>
                    <a:pt x="52844" y="478751"/>
                  </a:lnTo>
                  <a:cubicBezTo>
                    <a:pt x="110578" y="489940"/>
                    <a:pt x="168275" y="501345"/>
                    <a:pt x="226148" y="511860"/>
                  </a:cubicBezTo>
                  <a:lnTo>
                    <a:pt x="226148" y="511860"/>
                  </a:lnTo>
                  <a:cubicBezTo>
                    <a:pt x="234670" y="513397"/>
                    <a:pt x="248602" y="516940"/>
                    <a:pt x="247116" y="500684"/>
                  </a:cubicBezTo>
                  <a:lnTo>
                    <a:pt x="247116" y="500684"/>
                  </a:lnTo>
                  <a:cubicBezTo>
                    <a:pt x="243560" y="461606"/>
                    <a:pt x="238175" y="422630"/>
                    <a:pt x="236194" y="383489"/>
                  </a:cubicBezTo>
                  <a:lnTo>
                    <a:pt x="236194" y="383489"/>
                  </a:lnTo>
                  <a:cubicBezTo>
                    <a:pt x="231825" y="297624"/>
                    <a:pt x="228879" y="211709"/>
                    <a:pt x="225856" y="125793"/>
                  </a:cubicBezTo>
                  <a:lnTo>
                    <a:pt x="225856" y="125793"/>
                  </a:lnTo>
                  <a:cubicBezTo>
                    <a:pt x="224980" y="100596"/>
                    <a:pt x="225717" y="75336"/>
                    <a:pt x="225717" y="47459"/>
                  </a:cubicBezTo>
                  <a:lnTo>
                    <a:pt x="225717" y="47459"/>
                  </a:lnTo>
                  <a:cubicBezTo>
                    <a:pt x="227215" y="48425"/>
                    <a:pt x="225412" y="46469"/>
                    <a:pt x="223189" y="45935"/>
                  </a:cubicBezTo>
                  <a:lnTo>
                    <a:pt x="223189" y="45935"/>
                  </a:lnTo>
                  <a:cubicBezTo>
                    <a:pt x="159067" y="30657"/>
                    <a:pt x="95021" y="15049"/>
                    <a:pt x="30670" y="685"/>
                  </a:cubicBezTo>
                  <a:lnTo>
                    <a:pt x="30670" y="685"/>
                  </a:lnTo>
                  <a:cubicBezTo>
                    <a:pt x="28575" y="215"/>
                    <a:pt x="26695" y="0"/>
                    <a:pt x="25019" y="0"/>
                  </a:cubicBezTo>
                  <a:lnTo>
                    <a:pt x="25019" y="0"/>
                  </a:lnTo>
                  <a:cubicBezTo>
                    <a:pt x="13233" y="0"/>
                    <a:pt x="11150" y="10718"/>
                    <a:pt x="11709" y="21005"/>
                  </a:cubicBezTo>
                  <a:close/>
                </a:path>
              </a:pathLst>
            </a:custGeom>
            <a:gradFill>
              <a:gsLst>
                <a:gs pos="0">
                  <a:srgbClr val="0180FD">
                    <a:alpha val="100000"/>
                  </a:srgbClr>
                </a:gs>
                <a:gs pos="50000">
                  <a:srgbClr val="725BF7">
                    <a:alpha val="100000"/>
                  </a:srgbClr>
                </a:gs>
                <a:gs pos="100000">
                  <a:srgbClr val="A35BF7">
                    <a:alpha val="100000"/>
                  </a:srgbClr>
                </a:gs>
              </a:gsLst>
              <a:lin ang="21599999" scaled="1"/>
              <a:tileRect/>
            </a:gradFill>
            <a:ln w="12700" cap="flat" cmpd="sng">
              <a:noFill/>
              <a:prstDash val="solid"/>
              <a:miter lim="800000"/>
            </a:ln>
          </p:spPr>
          <p:txBody>
            <a:bodyPr anchor="ctr">
              <a:spAutoFit/>
            </a:bodyPr>
            <a:lstStyle/>
            <a:p>
              <a:pPr algn="ctr"/>
              <a:endParaRPr lang="en-US"/>
            </a:p>
          </p:txBody>
        </p:sp>
        <p:sp>
          <p:nvSpPr>
            <p:cNvPr id="70" name="Free Form 54">
              <a:extLst>
                <a:ext uri="{FF2B5EF4-FFF2-40B4-BE49-F238E27FC236}">
                  <a16:creationId xmlns:a16="http://schemas.microsoft.com/office/drawing/2014/main" id="{2EE13849-B660-5FE4-FEC9-0978A4EF3A77}"/>
                </a:ext>
              </a:extLst>
            </p:cNvPr>
            <p:cNvSpPr/>
            <p:nvPr/>
          </p:nvSpPr>
          <p:spPr>
            <a:xfrm>
              <a:off x="10534675" y="4886718"/>
              <a:ext cx="213614" cy="479489"/>
            </a:xfrm>
            <a:custGeom>
              <a:avLst/>
              <a:gdLst/>
              <a:ahLst/>
              <a:cxnLst/>
              <a:rect l="0" t="0" r="0" b="0"/>
              <a:pathLst>
                <a:path w="213614" h="479488">
                  <a:moveTo>
                    <a:pt x="520" y="99529"/>
                  </a:moveTo>
                  <a:cubicBezTo>
                    <a:pt x="1638" y="165303"/>
                    <a:pt x="3505" y="231076"/>
                    <a:pt x="4559" y="296837"/>
                  </a:cubicBezTo>
                  <a:lnTo>
                    <a:pt x="4559" y="296837"/>
                  </a:lnTo>
                  <a:cubicBezTo>
                    <a:pt x="5219" y="337921"/>
                    <a:pt x="4305" y="379018"/>
                    <a:pt x="5702" y="420065"/>
                  </a:cubicBezTo>
                  <a:lnTo>
                    <a:pt x="5702" y="420065"/>
                  </a:lnTo>
                  <a:cubicBezTo>
                    <a:pt x="5956" y="427342"/>
                    <a:pt x="12801" y="439445"/>
                    <a:pt x="18834" y="440766"/>
                  </a:cubicBezTo>
                  <a:lnTo>
                    <a:pt x="18834" y="440766"/>
                  </a:lnTo>
                  <a:cubicBezTo>
                    <a:pt x="81076" y="454456"/>
                    <a:pt x="143776" y="466369"/>
                    <a:pt x="209854" y="479488"/>
                  </a:cubicBezTo>
                  <a:lnTo>
                    <a:pt x="209854" y="479488"/>
                  </a:lnTo>
                  <a:cubicBezTo>
                    <a:pt x="209854" y="451002"/>
                    <a:pt x="209854" y="425005"/>
                    <a:pt x="209854" y="399021"/>
                  </a:cubicBezTo>
                  <a:lnTo>
                    <a:pt x="209854" y="399021"/>
                  </a:lnTo>
                  <a:cubicBezTo>
                    <a:pt x="209854" y="308457"/>
                    <a:pt x="209575" y="217906"/>
                    <a:pt x="210032" y="127342"/>
                  </a:cubicBezTo>
                  <a:lnTo>
                    <a:pt x="210032" y="127342"/>
                  </a:lnTo>
                  <a:cubicBezTo>
                    <a:pt x="210146" y="104889"/>
                    <a:pt x="213283" y="82423"/>
                    <a:pt x="213563" y="59956"/>
                  </a:cubicBezTo>
                  <a:lnTo>
                    <a:pt x="213563" y="59956"/>
                  </a:lnTo>
                  <a:cubicBezTo>
                    <a:pt x="213614" y="55473"/>
                    <a:pt x="207860" y="47942"/>
                    <a:pt x="203339" y="46863"/>
                  </a:cubicBezTo>
                  <a:lnTo>
                    <a:pt x="203339" y="46863"/>
                  </a:lnTo>
                  <a:cubicBezTo>
                    <a:pt x="138925" y="31432"/>
                    <a:pt x="74256" y="16865"/>
                    <a:pt x="419" y="0"/>
                  </a:cubicBezTo>
                  <a:lnTo>
                    <a:pt x="419" y="0"/>
                  </a:lnTo>
                  <a:cubicBezTo>
                    <a:pt x="419" y="38265"/>
                    <a:pt x="0" y="68897"/>
                    <a:pt x="520" y="99529"/>
                  </a:cubicBezTo>
                  <a:close/>
                </a:path>
              </a:pathLst>
            </a:custGeom>
            <a:gradFill>
              <a:gsLst>
                <a:gs pos="0">
                  <a:srgbClr val="0180FD">
                    <a:alpha val="100000"/>
                  </a:srgbClr>
                </a:gs>
                <a:gs pos="50000">
                  <a:srgbClr val="725BF7">
                    <a:alpha val="100000"/>
                  </a:srgbClr>
                </a:gs>
                <a:gs pos="100000">
                  <a:srgbClr val="A35BF7">
                    <a:alpha val="100000"/>
                  </a:srgbClr>
                </a:gs>
              </a:gsLst>
              <a:lin ang="21599999" scaled="1"/>
              <a:tileRect/>
            </a:gradFill>
            <a:ln w="12700" cap="flat" cmpd="sng">
              <a:noFill/>
              <a:prstDash val="solid"/>
              <a:miter lim="800000"/>
            </a:ln>
          </p:spPr>
          <p:txBody>
            <a:bodyPr anchor="ctr">
              <a:spAutoFit/>
            </a:bodyPr>
            <a:lstStyle/>
            <a:p>
              <a:pPr algn="ctr"/>
              <a:endParaRPr lang="en-US"/>
            </a:p>
          </p:txBody>
        </p:sp>
        <p:sp>
          <p:nvSpPr>
            <p:cNvPr id="71" name="Free Form 55">
              <a:extLst>
                <a:ext uri="{FF2B5EF4-FFF2-40B4-BE49-F238E27FC236}">
                  <a16:creationId xmlns:a16="http://schemas.microsoft.com/office/drawing/2014/main" id="{57C9033E-0A3D-BC7B-4E55-F1363BEB2B3F}"/>
                </a:ext>
              </a:extLst>
            </p:cNvPr>
            <p:cNvSpPr/>
            <p:nvPr/>
          </p:nvSpPr>
          <p:spPr>
            <a:xfrm>
              <a:off x="11510302" y="5477992"/>
              <a:ext cx="109207" cy="880898"/>
            </a:xfrm>
            <a:custGeom>
              <a:avLst/>
              <a:gdLst/>
              <a:ahLst/>
              <a:cxnLst/>
              <a:rect l="0" t="0" r="0" b="0"/>
              <a:pathLst>
                <a:path w="109207" h="880897">
                  <a:moveTo>
                    <a:pt x="80492" y="0"/>
                  </a:moveTo>
                  <a:cubicBezTo>
                    <a:pt x="68770" y="38"/>
                    <a:pt x="57035" y="2679"/>
                    <a:pt x="45313" y="2717"/>
                  </a:cubicBezTo>
                  <a:lnTo>
                    <a:pt x="45313" y="2717"/>
                  </a:lnTo>
                  <a:cubicBezTo>
                    <a:pt x="17462" y="2794"/>
                    <a:pt x="12242" y="18999"/>
                    <a:pt x="12242" y="39624"/>
                  </a:cubicBezTo>
                  <a:lnTo>
                    <a:pt x="12242" y="39624"/>
                  </a:lnTo>
                  <a:cubicBezTo>
                    <a:pt x="12280" y="174650"/>
                    <a:pt x="12268" y="309676"/>
                    <a:pt x="12268" y="444703"/>
                  </a:cubicBezTo>
                  <a:lnTo>
                    <a:pt x="12268" y="444703"/>
                  </a:lnTo>
                  <a:cubicBezTo>
                    <a:pt x="11112" y="444715"/>
                    <a:pt x="9969" y="444728"/>
                    <a:pt x="8813" y="444741"/>
                  </a:cubicBezTo>
                  <a:lnTo>
                    <a:pt x="8813" y="444741"/>
                  </a:lnTo>
                  <a:cubicBezTo>
                    <a:pt x="6159" y="580529"/>
                    <a:pt x="3784" y="729234"/>
                    <a:pt x="342" y="865009"/>
                  </a:cubicBezTo>
                  <a:lnTo>
                    <a:pt x="342" y="865009"/>
                  </a:lnTo>
                  <a:cubicBezTo>
                    <a:pt x="0" y="879068"/>
                    <a:pt x="6172" y="880897"/>
                    <a:pt x="17919" y="880465"/>
                  </a:cubicBezTo>
                  <a:lnTo>
                    <a:pt x="17919" y="880465"/>
                  </a:lnTo>
                  <a:cubicBezTo>
                    <a:pt x="36575" y="879792"/>
                    <a:pt x="55219" y="878395"/>
                    <a:pt x="73850" y="878738"/>
                  </a:cubicBezTo>
                  <a:lnTo>
                    <a:pt x="73850" y="878738"/>
                  </a:lnTo>
                  <a:cubicBezTo>
                    <a:pt x="92786" y="879081"/>
                    <a:pt x="99314" y="871029"/>
                    <a:pt x="98945" y="854659"/>
                  </a:cubicBezTo>
                  <a:lnTo>
                    <a:pt x="98945" y="854659"/>
                  </a:lnTo>
                  <a:cubicBezTo>
                    <a:pt x="98272" y="823620"/>
                    <a:pt x="98132" y="779627"/>
                    <a:pt x="98551" y="748576"/>
                  </a:cubicBezTo>
                  <a:lnTo>
                    <a:pt x="98551" y="748576"/>
                  </a:lnTo>
                  <a:cubicBezTo>
                    <a:pt x="101803" y="508050"/>
                    <a:pt x="105079" y="267512"/>
                    <a:pt x="108915" y="26974"/>
                  </a:cubicBezTo>
                  <a:lnTo>
                    <a:pt x="108915" y="26974"/>
                  </a:lnTo>
                  <a:cubicBezTo>
                    <a:pt x="109207" y="7708"/>
                    <a:pt x="99745" y="0"/>
                    <a:pt x="80784" y="0"/>
                  </a:cubicBezTo>
                  <a:lnTo>
                    <a:pt x="80784" y="0"/>
                  </a:lnTo>
                  <a:cubicBezTo>
                    <a:pt x="80695" y="0"/>
                    <a:pt x="80594" y="0"/>
                    <a:pt x="80492" y="0"/>
                  </a:cubicBezTo>
                  <a:close/>
                </a:path>
              </a:pathLst>
            </a:custGeom>
            <a:gradFill>
              <a:gsLst>
                <a:gs pos="0">
                  <a:srgbClr val="0180FD">
                    <a:alpha val="100000"/>
                  </a:srgbClr>
                </a:gs>
                <a:gs pos="50000">
                  <a:srgbClr val="725BF7">
                    <a:alpha val="100000"/>
                  </a:srgbClr>
                </a:gs>
                <a:gs pos="100000">
                  <a:srgbClr val="A35BF7">
                    <a:alpha val="100000"/>
                  </a:srgbClr>
                </a:gs>
              </a:gsLst>
              <a:lin ang="21599999" scaled="1"/>
              <a:tileRect/>
            </a:gradFill>
            <a:ln w="12700" cap="flat" cmpd="sng">
              <a:noFill/>
              <a:prstDash val="solid"/>
              <a:miter lim="800000"/>
            </a:ln>
          </p:spPr>
          <p:txBody>
            <a:bodyPr anchor="ctr">
              <a:spAutoFit/>
            </a:bodyPr>
            <a:lstStyle/>
            <a:p>
              <a:pPr algn="ctr"/>
              <a:endParaRPr lang="en-US"/>
            </a:p>
          </p:txBody>
        </p:sp>
        <p:sp>
          <p:nvSpPr>
            <p:cNvPr id="72" name="Free Form 56">
              <a:extLst>
                <a:ext uri="{FF2B5EF4-FFF2-40B4-BE49-F238E27FC236}">
                  <a16:creationId xmlns:a16="http://schemas.microsoft.com/office/drawing/2014/main" id="{7F77C0D5-FBF7-CDC2-C3E2-67BA75B2217B}"/>
                </a:ext>
              </a:extLst>
            </p:cNvPr>
            <p:cNvSpPr/>
            <p:nvPr/>
          </p:nvSpPr>
          <p:spPr>
            <a:xfrm>
              <a:off x="11237620" y="3459683"/>
              <a:ext cx="118669" cy="890524"/>
            </a:xfrm>
            <a:custGeom>
              <a:avLst/>
              <a:gdLst/>
              <a:ahLst/>
              <a:cxnLst/>
              <a:rect l="0" t="0" r="0" b="0"/>
              <a:pathLst>
                <a:path w="118668" h="890523">
                  <a:moveTo>
                    <a:pt x="30899" y="863777"/>
                  </a:moveTo>
                  <a:cubicBezTo>
                    <a:pt x="63322" y="871677"/>
                    <a:pt x="84747" y="882256"/>
                    <a:pt x="118668" y="890523"/>
                  </a:cubicBezTo>
                  <a:lnTo>
                    <a:pt x="118668" y="890523"/>
                  </a:lnTo>
                  <a:cubicBezTo>
                    <a:pt x="116281" y="844054"/>
                    <a:pt x="113893" y="809485"/>
                    <a:pt x="112496" y="767816"/>
                  </a:cubicBezTo>
                  <a:lnTo>
                    <a:pt x="112496" y="767816"/>
                  </a:lnTo>
                  <a:cubicBezTo>
                    <a:pt x="108737" y="656310"/>
                    <a:pt x="105130" y="544804"/>
                    <a:pt x="102273" y="433285"/>
                  </a:cubicBezTo>
                  <a:lnTo>
                    <a:pt x="102273" y="433285"/>
                  </a:lnTo>
                  <a:cubicBezTo>
                    <a:pt x="99745" y="334111"/>
                    <a:pt x="98488" y="234886"/>
                    <a:pt x="96202" y="135699"/>
                  </a:cubicBezTo>
                  <a:lnTo>
                    <a:pt x="96202" y="135699"/>
                  </a:lnTo>
                  <a:cubicBezTo>
                    <a:pt x="95669" y="113283"/>
                    <a:pt x="93472" y="90881"/>
                    <a:pt x="91414" y="68516"/>
                  </a:cubicBezTo>
                  <a:lnTo>
                    <a:pt x="91414" y="68516"/>
                  </a:lnTo>
                  <a:cubicBezTo>
                    <a:pt x="91059" y="64579"/>
                    <a:pt x="88646" y="59537"/>
                    <a:pt x="85331" y="57251"/>
                  </a:cubicBezTo>
                  <a:lnTo>
                    <a:pt x="85331" y="57251"/>
                  </a:lnTo>
                  <a:cubicBezTo>
                    <a:pt x="59258" y="39268"/>
                    <a:pt x="32727" y="21831"/>
                    <a:pt x="0" y="0"/>
                  </a:cubicBezTo>
                  <a:lnTo>
                    <a:pt x="0" y="0"/>
                  </a:lnTo>
                  <a:cubicBezTo>
                    <a:pt x="7912" y="293750"/>
                    <a:pt x="23088" y="573785"/>
                    <a:pt x="30899" y="863777"/>
                  </a:cubicBezTo>
                  <a:close/>
                </a:path>
              </a:pathLst>
            </a:custGeom>
            <a:gradFill>
              <a:gsLst>
                <a:gs pos="0">
                  <a:srgbClr val="0180FD">
                    <a:alpha val="100000"/>
                  </a:srgbClr>
                </a:gs>
                <a:gs pos="50000">
                  <a:srgbClr val="725BF7">
                    <a:alpha val="100000"/>
                  </a:srgbClr>
                </a:gs>
                <a:gs pos="100000">
                  <a:srgbClr val="A35BF7">
                    <a:alpha val="100000"/>
                  </a:srgbClr>
                </a:gs>
              </a:gsLst>
              <a:lin ang="21599999" scaled="1"/>
              <a:tileRect/>
            </a:gradFill>
            <a:ln w="12700" cap="flat" cmpd="sng">
              <a:noFill/>
              <a:prstDash val="solid"/>
              <a:miter lim="800000"/>
            </a:ln>
          </p:spPr>
          <p:txBody>
            <a:bodyPr anchor="ctr">
              <a:spAutoFit/>
            </a:bodyPr>
            <a:lstStyle/>
            <a:p>
              <a:pPr algn="ctr"/>
              <a:endParaRPr lang="en-US"/>
            </a:p>
          </p:txBody>
        </p:sp>
        <p:sp>
          <p:nvSpPr>
            <p:cNvPr id="73" name="Free Form 57">
              <a:extLst>
                <a:ext uri="{FF2B5EF4-FFF2-40B4-BE49-F238E27FC236}">
                  <a16:creationId xmlns:a16="http://schemas.microsoft.com/office/drawing/2014/main" id="{2882DCD6-0097-5397-1344-5C3AF5A6B145}"/>
                </a:ext>
              </a:extLst>
            </p:cNvPr>
            <p:cNvSpPr/>
            <p:nvPr/>
          </p:nvSpPr>
          <p:spPr>
            <a:xfrm>
              <a:off x="10176611" y="3208972"/>
              <a:ext cx="203530" cy="432219"/>
            </a:xfrm>
            <a:custGeom>
              <a:avLst/>
              <a:gdLst/>
              <a:ahLst/>
              <a:cxnLst/>
              <a:rect l="0" t="0" r="0" b="0"/>
              <a:pathLst>
                <a:path w="203530" h="432219">
                  <a:moveTo>
                    <a:pt x="2667" y="33540"/>
                  </a:moveTo>
                  <a:cubicBezTo>
                    <a:pt x="4914" y="146583"/>
                    <a:pt x="6616" y="259651"/>
                    <a:pt x="9842" y="372668"/>
                  </a:cubicBezTo>
                  <a:lnTo>
                    <a:pt x="9842" y="372668"/>
                  </a:lnTo>
                  <a:cubicBezTo>
                    <a:pt x="10045" y="379945"/>
                    <a:pt x="20307" y="391439"/>
                    <a:pt x="28105" y="393344"/>
                  </a:cubicBezTo>
                  <a:lnTo>
                    <a:pt x="28105" y="393344"/>
                  </a:lnTo>
                  <a:cubicBezTo>
                    <a:pt x="84886" y="407098"/>
                    <a:pt x="142227" y="418896"/>
                    <a:pt x="203530" y="432219"/>
                  </a:cubicBezTo>
                  <a:lnTo>
                    <a:pt x="203530" y="432219"/>
                  </a:lnTo>
                  <a:cubicBezTo>
                    <a:pt x="198221" y="303974"/>
                    <a:pt x="193001" y="177952"/>
                    <a:pt x="187871" y="54114"/>
                  </a:cubicBezTo>
                  <a:lnTo>
                    <a:pt x="187871" y="54114"/>
                  </a:lnTo>
                  <a:cubicBezTo>
                    <a:pt x="124447" y="35839"/>
                    <a:pt x="64477" y="18567"/>
                    <a:pt x="0" y="0"/>
                  </a:cubicBezTo>
                  <a:lnTo>
                    <a:pt x="0" y="0"/>
                  </a:lnTo>
                  <a:cubicBezTo>
                    <a:pt x="990" y="12065"/>
                    <a:pt x="2463" y="22796"/>
                    <a:pt x="2667" y="33540"/>
                  </a:cubicBezTo>
                  <a:close/>
                </a:path>
              </a:pathLst>
            </a:custGeom>
            <a:gradFill>
              <a:gsLst>
                <a:gs pos="0">
                  <a:srgbClr val="0180FD">
                    <a:alpha val="100000"/>
                  </a:srgbClr>
                </a:gs>
                <a:gs pos="50000">
                  <a:srgbClr val="725BF7">
                    <a:alpha val="100000"/>
                  </a:srgbClr>
                </a:gs>
                <a:gs pos="100000">
                  <a:srgbClr val="A35BF7">
                    <a:alpha val="100000"/>
                  </a:srgbClr>
                </a:gs>
              </a:gsLst>
              <a:lin ang="21599999" scaled="1"/>
              <a:tileRect/>
            </a:gradFill>
            <a:ln w="12700" cap="flat" cmpd="sng">
              <a:noFill/>
              <a:prstDash val="solid"/>
              <a:miter lim="800000"/>
            </a:ln>
          </p:spPr>
          <p:txBody>
            <a:bodyPr anchor="ctr">
              <a:spAutoFit/>
            </a:bodyPr>
            <a:lstStyle/>
            <a:p>
              <a:pPr algn="ctr"/>
              <a:endParaRPr lang="en-US"/>
            </a:p>
          </p:txBody>
        </p:sp>
        <p:sp>
          <p:nvSpPr>
            <p:cNvPr id="74" name="Free Form 58">
              <a:extLst>
                <a:ext uri="{FF2B5EF4-FFF2-40B4-BE49-F238E27FC236}">
                  <a16:creationId xmlns:a16="http://schemas.microsoft.com/office/drawing/2014/main" id="{F4F6C7C6-F6AF-477E-2547-9BA1102C1813}"/>
                </a:ext>
              </a:extLst>
            </p:cNvPr>
            <p:cNvSpPr/>
            <p:nvPr/>
          </p:nvSpPr>
          <p:spPr>
            <a:xfrm>
              <a:off x="8442071" y="3061334"/>
              <a:ext cx="196354" cy="512192"/>
            </a:xfrm>
            <a:custGeom>
              <a:avLst/>
              <a:gdLst/>
              <a:ahLst/>
              <a:cxnLst/>
              <a:rect l="0" t="0" r="0" b="0"/>
              <a:pathLst>
                <a:path w="196354" h="512191">
                  <a:moveTo>
                    <a:pt x="266" y="24041"/>
                  </a:moveTo>
                  <a:cubicBezTo>
                    <a:pt x="4038" y="116713"/>
                    <a:pt x="8585" y="209346"/>
                    <a:pt x="12280" y="302006"/>
                  </a:cubicBezTo>
                  <a:lnTo>
                    <a:pt x="12280" y="302006"/>
                  </a:lnTo>
                  <a:cubicBezTo>
                    <a:pt x="13411" y="332206"/>
                    <a:pt x="15811" y="362343"/>
                    <a:pt x="16217" y="392569"/>
                  </a:cubicBezTo>
                  <a:lnTo>
                    <a:pt x="16217" y="392569"/>
                  </a:lnTo>
                  <a:cubicBezTo>
                    <a:pt x="16306" y="399415"/>
                    <a:pt x="14643" y="407873"/>
                    <a:pt x="16040" y="414553"/>
                  </a:cubicBezTo>
                  <a:lnTo>
                    <a:pt x="16040" y="414553"/>
                  </a:lnTo>
                  <a:cubicBezTo>
                    <a:pt x="17779" y="422922"/>
                    <a:pt x="28143" y="424611"/>
                    <a:pt x="36385" y="428790"/>
                  </a:cubicBezTo>
                  <a:lnTo>
                    <a:pt x="36385" y="428790"/>
                  </a:lnTo>
                  <a:cubicBezTo>
                    <a:pt x="55384" y="438416"/>
                    <a:pt x="73113" y="449948"/>
                    <a:pt x="91821" y="460032"/>
                  </a:cubicBezTo>
                  <a:lnTo>
                    <a:pt x="91821" y="460032"/>
                  </a:lnTo>
                  <a:cubicBezTo>
                    <a:pt x="117843" y="474065"/>
                    <a:pt x="143776" y="488264"/>
                    <a:pt x="169913" y="502145"/>
                  </a:cubicBezTo>
                  <a:lnTo>
                    <a:pt x="169913" y="502145"/>
                  </a:lnTo>
                  <a:cubicBezTo>
                    <a:pt x="177266" y="506056"/>
                    <a:pt x="185737" y="508254"/>
                    <a:pt x="196253" y="512191"/>
                  </a:cubicBezTo>
                  <a:lnTo>
                    <a:pt x="196253" y="512191"/>
                  </a:lnTo>
                  <a:cubicBezTo>
                    <a:pt x="196253" y="395693"/>
                    <a:pt x="196354" y="283362"/>
                    <a:pt x="196138" y="171030"/>
                  </a:cubicBezTo>
                  <a:lnTo>
                    <a:pt x="196138" y="171030"/>
                  </a:lnTo>
                  <a:cubicBezTo>
                    <a:pt x="196100" y="155752"/>
                    <a:pt x="195097" y="140411"/>
                    <a:pt x="193294" y="125222"/>
                  </a:cubicBezTo>
                  <a:lnTo>
                    <a:pt x="193294" y="125222"/>
                  </a:lnTo>
                  <a:cubicBezTo>
                    <a:pt x="192773" y="120815"/>
                    <a:pt x="188963" y="115519"/>
                    <a:pt x="184899" y="112864"/>
                  </a:cubicBezTo>
                  <a:lnTo>
                    <a:pt x="184899" y="112864"/>
                  </a:lnTo>
                  <a:cubicBezTo>
                    <a:pt x="132803" y="78600"/>
                    <a:pt x="80429" y="44691"/>
                    <a:pt x="27965" y="10871"/>
                  </a:cubicBezTo>
                  <a:lnTo>
                    <a:pt x="27965" y="10871"/>
                  </a:lnTo>
                  <a:cubicBezTo>
                    <a:pt x="22072" y="7073"/>
                    <a:pt x="15227" y="4483"/>
                    <a:pt x="6096" y="0"/>
                  </a:cubicBezTo>
                  <a:lnTo>
                    <a:pt x="6096" y="0"/>
                  </a:lnTo>
                  <a:cubicBezTo>
                    <a:pt x="3378" y="10731"/>
                    <a:pt x="0" y="17449"/>
                    <a:pt x="266" y="24041"/>
                  </a:cubicBezTo>
                  <a:close/>
                  <a:moveTo>
                    <a:pt x="85572" y="429171"/>
                  </a:moveTo>
                  <a:cubicBezTo>
                    <a:pt x="84404" y="428104"/>
                    <a:pt x="83502" y="426935"/>
                    <a:pt x="82803" y="425691"/>
                  </a:cubicBezTo>
                  <a:lnTo>
                    <a:pt x="82803" y="425691"/>
                  </a:lnTo>
                  <a:cubicBezTo>
                    <a:pt x="79540" y="419823"/>
                    <a:pt x="80911" y="412191"/>
                    <a:pt x="80340" y="405638"/>
                  </a:cubicBezTo>
                  <a:lnTo>
                    <a:pt x="80340" y="405638"/>
                  </a:lnTo>
                  <a:cubicBezTo>
                    <a:pt x="79540" y="396544"/>
                    <a:pt x="79121" y="387438"/>
                    <a:pt x="78994" y="378320"/>
                  </a:cubicBezTo>
                  <a:lnTo>
                    <a:pt x="78994" y="378320"/>
                  </a:lnTo>
                  <a:cubicBezTo>
                    <a:pt x="78739" y="360083"/>
                    <a:pt x="79628" y="341858"/>
                    <a:pt x="80263" y="323621"/>
                  </a:cubicBezTo>
                  <a:lnTo>
                    <a:pt x="80263" y="323621"/>
                  </a:lnTo>
                  <a:cubicBezTo>
                    <a:pt x="81914" y="275831"/>
                    <a:pt x="81495" y="228015"/>
                    <a:pt x="87261" y="180378"/>
                  </a:cubicBezTo>
                  <a:lnTo>
                    <a:pt x="87261" y="180378"/>
                  </a:lnTo>
                  <a:cubicBezTo>
                    <a:pt x="87325" y="179819"/>
                    <a:pt x="87401" y="179235"/>
                    <a:pt x="87756" y="178777"/>
                  </a:cubicBezTo>
                  <a:lnTo>
                    <a:pt x="87756" y="178777"/>
                  </a:lnTo>
                  <a:cubicBezTo>
                    <a:pt x="88226" y="178155"/>
                    <a:pt x="89090" y="177901"/>
                    <a:pt x="89890" y="177736"/>
                  </a:cubicBezTo>
                  <a:lnTo>
                    <a:pt x="89890" y="177736"/>
                  </a:lnTo>
                  <a:cubicBezTo>
                    <a:pt x="93218" y="177050"/>
                    <a:pt x="96761" y="177279"/>
                    <a:pt x="99949" y="178358"/>
                  </a:cubicBezTo>
                  <a:lnTo>
                    <a:pt x="99949" y="178358"/>
                  </a:lnTo>
                  <a:cubicBezTo>
                    <a:pt x="97383" y="196316"/>
                    <a:pt x="101434" y="216281"/>
                    <a:pt x="101688" y="234556"/>
                  </a:cubicBezTo>
                  <a:lnTo>
                    <a:pt x="101688" y="234556"/>
                  </a:lnTo>
                  <a:cubicBezTo>
                    <a:pt x="101993" y="255016"/>
                    <a:pt x="101803" y="275475"/>
                    <a:pt x="101396" y="295922"/>
                  </a:cubicBezTo>
                  <a:lnTo>
                    <a:pt x="101396" y="295922"/>
                  </a:lnTo>
                  <a:cubicBezTo>
                    <a:pt x="100863" y="319671"/>
                    <a:pt x="100317" y="343433"/>
                    <a:pt x="99783" y="367182"/>
                  </a:cubicBezTo>
                  <a:lnTo>
                    <a:pt x="99783" y="367182"/>
                  </a:lnTo>
                  <a:cubicBezTo>
                    <a:pt x="99504" y="379895"/>
                    <a:pt x="99212" y="392607"/>
                    <a:pt x="98971" y="405320"/>
                  </a:cubicBezTo>
                  <a:lnTo>
                    <a:pt x="98971" y="405320"/>
                  </a:lnTo>
                  <a:cubicBezTo>
                    <a:pt x="98780" y="415290"/>
                    <a:pt x="101307" y="428980"/>
                    <a:pt x="96596" y="438086"/>
                  </a:cubicBezTo>
                  <a:lnTo>
                    <a:pt x="96596" y="438086"/>
                  </a:lnTo>
                  <a:cubicBezTo>
                    <a:pt x="93459" y="434632"/>
                    <a:pt x="89065" y="432333"/>
                    <a:pt x="85572" y="429171"/>
                  </a:cubicBezTo>
                  <a:close/>
                  <a:moveTo>
                    <a:pt x="55613" y="199415"/>
                  </a:moveTo>
                  <a:cubicBezTo>
                    <a:pt x="55105" y="199415"/>
                    <a:pt x="56045" y="398005"/>
                    <a:pt x="56260" y="416979"/>
                  </a:cubicBezTo>
                  <a:lnTo>
                    <a:pt x="56260" y="416979"/>
                  </a:lnTo>
                  <a:cubicBezTo>
                    <a:pt x="52197" y="416420"/>
                    <a:pt x="48107" y="415874"/>
                    <a:pt x="44043" y="415328"/>
                  </a:cubicBezTo>
                  <a:lnTo>
                    <a:pt x="44043" y="415328"/>
                  </a:lnTo>
                  <a:cubicBezTo>
                    <a:pt x="42227" y="379882"/>
                    <a:pt x="42024" y="344754"/>
                    <a:pt x="43040" y="309245"/>
                  </a:cubicBezTo>
                  <a:lnTo>
                    <a:pt x="43040" y="309245"/>
                  </a:lnTo>
                  <a:cubicBezTo>
                    <a:pt x="43294" y="300050"/>
                    <a:pt x="46837" y="199453"/>
                    <a:pt x="42532" y="199466"/>
                  </a:cubicBezTo>
                  <a:lnTo>
                    <a:pt x="42532" y="199466"/>
                  </a:lnTo>
                  <a:close/>
                  <a:moveTo>
                    <a:pt x="125349" y="454151"/>
                  </a:moveTo>
                  <a:cubicBezTo>
                    <a:pt x="123278" y="453123"/>
                    <a:pt x="121043" y="451954"/>
                    <a:pt x="120078" y="449973"/>
                  </a:cubicBezTo>
                  <a:lnTo>
                    <a:pt x="120078" y="449973"/>
                  </a:lnTo>
                  <a:cubicBezTo>
                    <a:pt x="119278" y="448322"/>
                    <a:pt x="119494" y="446443"/>
                    <a:pt x="119722" y="444639"/>
                  </a:cubicBezTo>
                  <a:lnTo>
                    <a:pt x="119722" y="444639"/>
                  </a:lnTo>
                  <a:cubicBezTo>
                    <a:pt x="124650" y="405295"/>
                    <a:pt x="123558" y="366623"/>
                    <a:pt x="123977" y="327139"/>
                  </a:cubicBezTo>
                  <a:lnTo>
                    <a:pt x="123977" y="327139"/>
                  </a:lnTo>
                  <a:cubicBezTo>
                    <a:pt x="124142" y="310057"/>
                    <a:pt x="124637" y="292912"/>
                    <a:pt x="126377" y="275907"/>
                  </a:cubicBezTo>
                  <a:lnTo>
                    <a:pt x="126377" y="275907"/>
                  </a:lnTo>
                  <a:cubicBezTo>
                    <a:pt x="127063" y="269176"/>
                    <a:pt x="126936" y="262788"/>
                    <a:pt x="128028" y="256044"/>
                  </a:cubicBezTo>
                  <a:lnTo>
                    <a:pt x="128028" y="256044"/>
                  </a:lnTo>
                  <a:cubicBezTo>
                    <a:pt x="128143" y="255346"/>
                    <a:pt x="128308" y="254546"/>
                    <a:pt x="128968" y="254139"/>
                  </a:cubicBezTo>
                  <a:lnTo>
                    <a:pt x="128968" y="254139"/>
                  </a:lnTo>
                  <a:cubicBezTo>
                    <a:pt x="129387" y="253885"/>
                    <a:pt x="129882" y="253873"/>
                    <a:pt x="130378" y="253949"/>
                  </a:cubicBezTo>
                  <a:lnTo>
                    <a:pt x="130378" y="253949"/>
                  </a:lnTo>
                  <a:cubicBezTo>
                    <a:pt x="130822" y="254012"/>
                    <a:pt x="131254" y="254177"/>
                    <a:pt x="131648" y="254330"/>
                  </a:cubicBezTo>
                  <a:lnTo>
                    <a:pt x="131648" y="254330"/>
                  </a:lnTo>
                  <a:cubicBezTo>
                    <a:pt x="135635" y="255917"/>
                    <a:pt x="139623" y="257492"/>
                    <a:pt x="143624" y="259067"/>
                  </a:cubicBezTo>
                  <a:lnTo>
                    <a:pt x="143624" y="259067"/>
                  </a:lnTo>
                  <a:cubicBezTo>
                    <a:pt x="137058" y="296621"/>
                    <a:pt x="143751" y="336600"/>
                    <a:pt x="143865" y="374535"/>
                  </a:cubicBezTo>
                  <a:lnTo>
                    <a:pt x="143865" y="374535"/>
                  </a:lnTo>
                  <a:cubicBezTo>
                    <a:pt x="143967" y="403440"/>
                    <a:pt x="143649" y="431965"/>
                    <a:pt x="136893" y="459892"/>
                  </a:cubicBezTo>
                  <a:lnTo>
                    <a:pt x="136893" y="459892"/>
                  </a:lnTo>
                  <a:cubicBezTo>
                    <a:pt x="133045" y="457987"/>
                    <a:pt x="129197" y="456069"/>
                    <a:pt x="125349" y="454151"/>
                  </a:cubicBezTo>
                  <a:close/>
                </a:path>
              </a:pathLst>
            </a:custGeom>
            <a:gradFill>
              <a:gsLst>
                <a:gs pos="0">
                  <a:srgbClr val="0180FD">
                    <a:alpha val="100000"/>
                  </a:srgbClr>
                </a:gs>
                <a:gs pos="50000">
                  <a:srgbClr val="725BF7">
                    <a:alpha val="100000"/>
                  </a:srgbClr>
                </a:gs>
                <a:gs pos="100000">
                  <a:srgbClr val="A35BF7">
                    <a:alpha val="100000"/>
                  </a:srgbClr>
                </a:gs>
              </a:gsLst>
              <a:lin ang="21599999" scaled="1"/>
              <a:tileRect/>
            </a:gradFill>
            <a:ln w="12700" cap="flat" cmpd="sng">
              <a:noFill/>
              <a:prstDash val="solid"/>
              <a:miter lim="800000"/>
            </a:ln>
          </p:spPr>
          <p:txBody>
            <a:bodyPr anchor="ctr">
              <a:spAutoFit/>
            </a:bodyPr>
            <a:lstStyle/>
            <a:p>
              <a:pPr algn="ctr"/>
              <a:endParaRPr lang="en-US"/>
            </a:p>
          </p:txBody>
        </p:sp>
        <p:sp>
          <p:nvSpPr>
            <p:cNvPr id="75" name="Free Form 59">
              <a:extLst>
                <a:ext uri="{FF2B5EF4-FFF2-40B4-BE49-F238E27FC236}">
                  <a16:creationId xmlns:a16="http://schemas.microsoft.com/office/drawing/2014/main" id="{BE93F505-0A20-A8A7-5DCB-9E4DA0551539}"/>
                </a:ext>
              </a:extLst>
            </p:cNvPr>
            <p:cNvSpPr/>
            <p:nvPr/>
          </p:nvSpPr>
          <p:spPr>
            <a:xfrm>
              <a:off x="9091015" y="3806825"/>
              <a:ext cx="136246" cy="543737"/>
            </a:xfrm>
            <a:custGeom>
              <a:avLst/>
              <a:gdLst/>
              <a:ahLst/>
              <a:cxnLst/>
              <a:rect l="0" t="0" r="0" b="0"/>
              <a:pathLst>
                <a:path w="136245" h="543737">
                  <a:moveTo>
                    <a:pt x="8686" y="2667"/>
                  </a:moveTo>
                  <a:cubicBezTo>
                    <a:pt x="6819" y="148323"/>
                    <a:pt x="5092" y="266674"/>
                    <a:pt x="4000" y="412343"/>
                  </a:cubicBezTo>
                  <a:lnTo>
                    <a:pt x="4000" y="412343"/>
                  </a:lnTo>
                  <a:cubicBezTo>
                    <a:pt x="3937" y="422249"/>
                    <a:pt x="0" y="464489"/>
                    <a:pt x="7378" y="469519"/>
                  </a:cubicBezTo>
                  <a:lnTo>
                    <a:pt x="7378" y="469519"/>
                  </a:lnTo>
                  <a:cubicBezTo>
                    <a:pt x="44932" y="495071"/>
                    <a:pt x="91059" y="517512"/>
                    <a:pt x="133413" y="543737"/>
                  </a:cubicBezTo>
                  <a:lnTo>
                    <a:pt x="133413" y="543737"/>
                  </a:lnTo>
                  <a:cubicBezTo>
                    <a:pt x="134797" y="535762"/>
                    <a:pt x="135991" y="532117"/>
                    <a:pt x="136004" y="528472"/>
                  </a:cubicBezTo>
                  <a:lnTo>
                    <a:pt x="136004" y="528472"/>
                  </a:lnTo>
                  <a:cubicBezTo>
                    <a:pt x="136105" y="392087"/>
                    <a:pt x="136245" y="255714"/>
                    <a:pt x="135699" y="119329"/>
                  </a:cubicBezTo>
                  <a:lnTo>
                    <a:pt x="135699" y="119329"/>
                  </a:lnTo>
                  <a:cubicBezTo>
                    <a:pt x="135686" y="112687"/>
                    <a:pt x="131127" y="104813"/>
                    <a:pt x="126072" y="99644"/>
                  </a:cubicBezTo>
                  <a:lnTo>
                    <a:pt x="126072" y="99644"/>
                  </a:lnTo>
                  <a:cubicBezTo>
                    <a:pt x="110363" y="83553"/>
                    <a:pt x="94157" y="67741"/>
                    <a:pt x="76720" y="53238"/>
                  </a:cubicBezTo>
                  <a:lnTo>
                    <a:pt x="76720" y="53238"/>
                  </a:lnTo>
                  <a:cubicBezTo>
                    <a:pt x="54635" y="34861"/>
                    <a:pt x="31165" y="17856"/>
                    <a:pt x="9309" y="1054"/>
                  </a:cubicBezTo>
                  <a:lnTo>
                    <a:pt x="9309" y="1054"/>
                  </a:lnTo>
                  <a:cubicBezTo>
                    <a:pt x="9651" y="304"/>
                    <a:pt x="9702" y="0"/>
                    <a:pt x="9626" y="0"/>
                  </a:cubicBezTo>
                  <a:lnTo>
                    <a:pt x="9626" y="0"/>
                  </a:lnTo>
                  <a:cubicBezTo>
                    <a:pt x="9461" y="0"/>
                    <a:pt x="8699" y="1333"/>
                    <a:pt x="8686" y="2667"/>
                  </a:cubicBezTo>
                  <a:close/>
                </a:path>
              </a:pathLst>
            </a:custGeom>
            <a:gradFill>
              <a:gsLst>
                <a:gs pos="0">
                  <a:srgbClr val="0180FD">
                    <a:alpha val="100000"/>
                  </a:srgbClr>
                </a:gs>
                <a:gs pos="50000">
                  <a:srgbClr val="725BF7">
                    <a:alpha val="100000"/>
                  </a:srgbClr>
                </a:gs>
                <a:gs pos="100000">
                  <a:srgbClr val="A35BF7">
                    <a:alpha val="100000"/>
                  </a:srgbClr>
                </a:gs>
              </a:gsLst>
              <a:lin ang="21599999" scaled="1"/>
              <a:tileRect/>
            </a:gradFill>
            <a:ln w="12700" cap="flat" cmpd="sng">
              <a:noFill/>
              <a:prstDash val="solid"/>
              <a:miter lim="800000"/>
            </a:ln>
          </p:spPr>
          <p:txBody>
            <a:bodyPr anchor="ctr">
              <a:spAutoFit/>
            </a:bodyPr>
            <a:lstStyle/>
            <a:p>
              <a:pPr algn="ctr"/>
              <a:endParaRPr lang="en-US"/>
            </a:p>
          </p:txBody>
        </p:sp>
        <p:sp>
          <p:nvSpPr>
            <p:cNvPr id="76" name="Free Form 60">
              <a:extLst>
                <a:ext uri="{FF2B5EF4-FFF2-40B4-BE49-F238E27FC236}">
                  <a16:creationId xmlns:a16="http://schemas.microsoft.com/office/drawing/2014/main" id="{07C06603-B67E-37AF-4FD4-6F74C918A613}"/>
                </a:ext>
              </a:extLst>
            </p:cNvPr>
            <p:cNvSpPr/>
            <p:nvPr/>
          </p:nvSpPr>
          <p:spPr>
            <a:xfrm>
              <a:off x="9992283" y="4267822"/>
              <a:ext cx="100889" cy="705879"/>
            </a:xfrm>
            <a:custGeom>
              <a:avLst/>
              <a:gdLst/>
              <a:ahLst/>
              <a:cxnLst/>
              <a:rect l="0" t="0" r="0" b="0"/>
              <a:pathLst>
                <a:path w="100888" h="705878">
                  <a:moveTo>
                    <a:pt x="7200" y="53390"/>
                  </a:moveTo>
                  <a:cubicBezTo>
                    <a:pt x="5181" y="214020"/>
                    <a:pt x="2286" y="374624"/>
                    <a:pt x="393" y="535241"/>
                  </a:cubicBezTo>
                  <a:lnTo>
                    <a:pt x="393" y="535241"/>
                  </a:lnTo>
                  <a:cubicBezTo>
                    <a:pt x="0" y="569214"/>
                    <a:pt x="2628" y="603224"/>
                    <a:pt x="3911" y="637197"/>
                  </a:cubicBezTo>
                  <a:lnTo>
                    <a:pt x="3911" y="637197"/>
                  </a:lnTo>
                  <a:cubicBezTo>
                    <a:pt x="4203" y="644817"/>
                    <a:pt x="1270" y="655878"/>
                    <a:pt x="5613" y="659447"/>
                  </a:cubicBezTo>
                  <a:lnTo>
                    <a:pt x="5613" y="659447"/>
                  </a:lnTo>
                  <a:cubicBezTo>
                    <a:pt x="29133" y="678738"/>
                    <a:pt x="54063" y="696798"/>
                    <a:pt x="88582" y="705878"/>
                  </a:cubicBezTo>
                  <a:lnTo>
                    <a:pt x="88582" y="705878"/>
                  </a:lnTo>
                  <a:cubicBezTo>
                    <a:pt x="90855" y="672719"/>
                    <a:pt x="94068" y="644994"/>
                    <a:pt x="94411" y="617270"/>
                  </a:cubicBezTo>
                  <a:lnTo>
                    <a:pt x="94411" y="617270"/>
                  </a:lnTo>
                  <a:cubicBezTo>
                    <a:pt x="96418" y="452894"/>
                    <a:pt x="97739" y="288518"/>
                    <a:pt x="99288" y="124142"/>
                  </a:cubicBezTo>
                  <a:lnTo>
                    <a:pt x="99288" y="124142"/>
                  </a:lnTo>
                  <a:cubicBezTo>
                    <a:pt x="99441" y="107073"/>
                    <a:pt x="100888" y="89890"/>
                    <a:pt x="99123" y="72986"/>
                  </a:cubicBezTo>
                  <a:lnTo>
                    <a:pt x="99123" y="72986"/>
                  </a:lnTo>
                  <a:cubicBezTo>
                    <a:pt x="98069" y="62852"/>
                    <a:pt x="95199" y="48768"/>
                    <a:pt x="87541" y="44069"/>
                  </a:cubicBezTo>
                  <a:lnTo>
                    <a:pt x="87541" y="44069"/>
                  </a:lnTo>
                  <a:cubicBezTo>
                    <a:pt x="62014" y="28371"/>
                    <a:pt x="33959" y="16128"/>
                    <a:pt x="1790" y="0"/>
                  </a:cubicBezTo>
                  <a:lnTo>
                    <a:pt x="1790" y="0"/>
                  </a:lnTo>
                  <a:cubicBezTo>
                    <a:pt x="4102" y="21767"/>
                    <a:pt x="7404" y="37592"/>
                    <a:pt x="7200" y="53390"/>
                  </a:cubicBezTo>
                  <a:close/>
                </a:path>
              </a:pathLst>
            </a:custGeom>
            <a:gradFill>
              <a:gsLst>
                <a:gs pos="0">
                  <a:srgbClr val="0180FD">
                    <a:alpha val="100000"/>
                  </a:srgbClr>
                </a:gs>
                <a:gs pos="50000">
                  <a:srgbClr val="725BF7">
                    <a:alpha val="100000"/>
                  </a:srgbClr>
                </a:gs>
                <a:gs pos="100000">
                  <a:srgbClr val="A35BF7">
                    <a:alpha val="100000"/>
                  </a:srgbClr>
                </a:gs>
              </a:gsLst>
              <a:lin ang="21599999" scaled="1"/>
              <a:tileRect/>
            </a:gradFill>
            <a:ln w="12700" cap="flat" cmpd="sng">
              <a:noFill/>
              <a:prstDash val="solid"/>
              <a:miter lim="800000"/>
            </a:ln>
          </p:spPr>
          <p:txBody>
            <a:bodyPr anchor="ctr">
              <a:spAutoFit/>
            </a:bodyPr>
            <a:lstStyle/>
            <a:p>
              <a:pPr algn="ctr"/>
              <a:endParaRPr lang="en-US"/>
            </a:p>
          </p:txBody>
        </p:sp>
        <p:sp>
          <p:nvSpPr>
            <p:cNvPr id="77" name="Free Form 61">
              <a:extLst>
                <a:ext uri="{FF2B5EF4-FFF2-40B4-BE49-F238E27FC236}">
                  <a16:creationId xmlns:a16="http://schemas.microsoft.com/office/drawing/2014/main" id="{30BBF529-5DED-1C93-4CB4-0DE644D2ABD4}"/>
                </a:ext>
              </a:extLst>
            </p:cNvPr>
            <p:cNvSpPr/>
            <p:nvPr/>
          </p:nvSpPr>
          <p:spPr>
            <a:xfrm>
              <a:off x="7793926" y="4504194"/>
              <a:ext cx="144729" cy="483629"/>
            </a:xfrm>
            <a:custGeom>
              <a:avLst/>
              <a:gdLst/>
              <a:ahLst/>
              <a:cxnLst/>
              <a:rect l="0" t="0" r="0" b="0"/>
              <a:pathLst>
                <a:path w="144729" h="483628">
                  <a:moveTo>
                    <a:pt x="4406" y="2895"/>
                  </a:moveTo>
                  <a:cubicBezTo>
                    <a:pt x="4406" y="21742"/>
                    <a:pt x="4483" y="40601"/>
                    <a:pt x="4381" y="59448"/>
                  </a:cubicBezTo>
                  <a:lnTo>
                    <a:pt x="4381" y="59448"/>
                  </a:lnTo>
                  <a:cubicBezTo>
                    <a:pt x="3886" y="157099"/>
                    <a:pt x="3771" y="254736"/>
                    <a:pt x="2539" y="352374"/>
                  </a:cubicBezTo>
                  <a:lnTo>
                    <a:pt x="2539" y="352374"/>
                  </a:lnTo>
                  <a:cubicBezTo>
                    <a:pt x="2324" y="369646"/>
                    <a:pt x="3327" y="390017"/>
                    <a:pt x="507" y="406971"/>
                  </a:cubicBezTo>
                  <a:lnTo>
                    <a:pt x="507" y="406971"/>
                  </a:lnTo>
                  <a:cubicBezTo>
                    <a:pt x="279" y="408355"/>
                    <a:pt x="0" y="409790"/>
                    <a:pt x="495" y="411099"/>
                  </a:cubicBezTo>
                  <a:lnTo>
                    <a:pt x="495" y="411099"/>
                  </a:lnTo>
                  <a:cubicBezTo>
                    <a:pt x="1155" y="412800"/>
                    <a:pt x="2946" y="413842"/>
                    <a:pt x="4610" y="414782"/>
                  </a:cubicBezTo>
                  <a:lnTo>
                    <a:pt x="4610" y="414782"/>
                  </a:lnTo>
                  <a:cubicBezTo>
                    <a:pt x="33197" y="430745"/>
                    <a:pt x="62128" y="446735"/>
                    <a:pt x="91236" y="462089"/>
                  </a:cubicBezTo>
                  <a:lnTo>
                    <a:pt x="91236" y="462089"/>
                  </a:lnTo>
                  <a:cubicBezTo>
                    <a:pt x="105790" y="469785"/>
                    <a:pt x="121411" y="475792"/>
                    <a:pt x="138963" y="483628"/>
                  </a:cubicBezTo>
                  <a:lnTo>
                    <a:pt x="138963" y="483628"/>
                  </a:lnTo>
                  <a:cubicBezTo>
                    <a:pt x="140906" y="466725"/>
                    <a:pt x="143471" y="454431"/>
                    <a:pt x="143535" y="442137"/>
                  </a:cubicBezTo>
                  <a:lnTo>
                    <a:pt x="143535" y="442137"/>
                  </a:lnTo>
                  <a:cubicBezTo>
                    <a:pt x="144157" y="338150"/>
                    <a:pt x="144373" y="234162"/>
                    <a:pt x="144500" y="130175"/>
                  </a:cubicBezTo>
                  <a:lnTo>
                    <a:pt x="144500" y="130175"/>
                  </a:lnTo>
                  <a:cubicBezTo>
                    <a:pt x="144500" y="124193"/>
                    <a:pt x="144729" y="116801"/>
                    <a:pt x="141274" y="112407"/>
                  </a:cubicBezTo>
                  <a:lnTo>
                    <a:pt x="141274" y="112407"/>
                  </a:lnTo>
                  <a:cubicBezTo>
                    <a:pt x="106146" y="67564"/>
                    <a:pt x="61569" y="31851"/>
                    <a:pt x="13169" y="0"/>
                  </a:cubicBezTo>
                  <a:lnTo>
                    <a:pt x="13169" y="0"/>
                  </a:lnTo>
                  <a:cubicBezTo>
                    <a:pt x="10248" y="965"/>
                    <a:pt x="7327" y="1930"/>
                    <a:pt x="4406" y="2895"/>
                  </a:cubicBezTo>
                  <a:close/>
                </a:path>
              </a:pathLst>
            </a:custGeom>
            <a:gradFill>
              <a:gsLst>
                <a:gs pos="0">
                  <a:srgbClr val="0180FD">
                    <a:alpha val="100000"/>
                  </a:srgbClr>
                </a:gs>
                <a:gs pos="50000">
                  <a:srgbClr val="725BF7">
                    <a:alpha val="100000"/>
                  </a:srgbClr>
                </a:gs>
                <a:gs pos="100000">
                  <a:srgbClr val="A35BF7">
                    <a:alpha val="100000"/>
                  </a:srgbClr>
                </a:gs>
              </a:gsLst>
              <a:lin ang="21599999" scaled="1"/>
              <a:tileRect/>
            </a:gradFill>
            <a:ln w="12700" cap="flat" cmpd="sng">
              <a:noFill/>
              <a:prstDash val="solid"/>
              <a:miter lim="800000"/>
            </a:ln>
          </p:spPr>
          <p:txBody>
            <a:bodyPr anchor="ctr">
              <a:spAutoFit/>
            </a:bodyPr>
            <a:lstStyle/>
            <a:p>
              <a:pPr algn="ctr"/>
              <a:endParaRPr lang="en-US"/>
            </a:p>
          </p:txBody>
        </p:sp>
        <p:sp>
          <p:nvSpPr>
            <p:cNvPr id="78" name="Free Form 62">
              <a:extLst>
                <a:ext uri="{FF2B5EF4-FFF2-40B4-BE49-F238E27FC236}">
                  <a16:creationId xmlns:a16="http://schemas.microsoft.com/office/drawing/2014/main" id="{10204978-3648-B98E-67F1-F1176DE41CB2}"/>
                </a:ext>
              </a:extLst>
            </p:cNvPr>
            <p:cNvSpPr/>
            <p:nvPr/>
          </p:nvSpPr>
          <p:spPr>
            <a:xfrm>
              <a:off x="10056317" y="5551728"/>
              <a:ext cx="210858" cy="409156"/>
            </a:xfrm>
            <a:custGeom>
              <a:avLst/>
              <a:gdLst/>
              <a:ahLst/>
              <a:cxnLst/>
              <a:rect l="0" t="0" r="0" b="0"/>
              <a:pathLst>
                <a:path w="210858" h="409155">
                  <a:moveTo>
                    <a:pt x="189382" y="409155"/>
                  </a:moveTo>
                  <a:cubicBezTo>
                    <a:pt x="191287" y="409016"/>
                    <a:pt x="193167" y="408889"/>
                    <a:pt x="195059" y="408749"/>
                  </a:cubicBezTo>
                  <a:lnTo>
                    <a:pt x="195059" y="408749"/>
                  </a:lnTo>
                  <a:cubicBezTo>
                    <a:pt x="197815" y="357060"/>
                    <a:pt x="201409" y="305396"/>
                    <a:pt x="203123" y="253669"/>
                  </a:cubicBezTo>
                  <a:lnTo>
                    <a:pt x="203123" y="253669"/>
                  </a:lnTo>
                  <a:cubicBezTo>
                    <a:pt x="205638" y="177850"/>
                    <a:pt x="205231" y="113677"/>
                    <a:pt x="209537" y="37960"/>
                  </a:cubicBezTo>
                  <a:lnTo>
                    <a:pt x="209537" y="37960"/>
                  </a:lnTo>
                  <a:cubicBezTo>
                    <a:pt x="210858" y="14795"/>
                    <a:pt x="201764" y="11645"/>
                    <a:pt x="181927" y="12433"/>
                  </a:cubicBezTo>
                  <a:lnTo>
                    <a:pt x="181927" y="12433"/>
                  </a:lnTo>
                  <a:cubicBezTo>
                    <a:pt x="161378" y="13246"/>
                    <a:pt x="140830" y="10858"/>
                    <a:pt x="120294" y="8470"/>
                  </a:cubicBezTo>
                  <a:lnTo>
                    <a:pt x="120294" y="8470"/>
                  </a:lnTo>
                  <a:cubicBezTo>
                    <a:pt x="102006" y="6362"/>
                    <a:pt x="83731" y="4229"/>
                    <a:pt x="65455" y="4356"/>
                  </a:cubicBezTo>
                  <a:lnTo>
                    <a:pt x="65455" y="4356"/>
                  </a:lnTo>
                  <a:cubicBezTo>
                    <a:pt x="44335" y="4521"/>
                    <a:pt x="23202" y="1650"/>
                    <a:pt x="0" y="0"/>
                  </a:cubicBezTo>
                  <a:lnTo>
                    <a:pt x="0" y="0"/>
                  </a:lnTo>
                  <a:cubicBezTo>
                    <a:pt x="64388" y="139090"/>
                    <a:pt x="126885" y="274116"/>
                    <a:pt x="189382" y="409155"/>
                  </a:cubicBezTo>
                  <a:close/>
                </a:path>
              </a:pathLst>
            </a:custGeom>
            <a:gradFill>
              <a:gsLst>
                <a:gs pos="0">
                  <a:srgbClr val="0180FD">
                    <a:alpha val="100000"/>
                  </a:srgbClr>
                </a:gs>
                <a:gs pos="50000">
                  <a:srgbClr val="725BF7">
                    <a:alpha val="100000"/>
                  </a:srgbClr>
                </a:gs>
                <a:gs pos="100000">
                  <a:srgbClr val="A35BF7">
                    <a:alpha val="100000"/>
                  </a:srgbClr>
                </a:gs>
              </a:gsLst>
              <a:lin ang="21599999" scaled="1"/>
              <a:tileRect/>
            </a:gradFill>
            <a:ln w="12700" cap="flat" cmpd="sng">
              <a:noFill/>
              <a:prstDash val="solid"/>
              <a:miter lim="800000"/>
            </a:ln>
          </p:spPr>
          <p:txBody>
            <a:bodyPr anchor="ctr">
              <a:spAutoFit/>
            </a:bodyPr>
            <a:lstStyle/>
            <a:p>
              <a:pPr algn="ctr"/>
              <a:endParaRPr lang="en-US"/>
            </a:p>
          </p:txBody>
        </p:sp>
        <p:sp>
          <p:nvSpPr>
            <p:cNvPr id="79" name="Free Form 63">
              <a:extLst>
                <a:ext uri="{FF2B5EF4-FFF2-40B4-BE49-F238E27FC236}">
                  <a16:creationId xmlns:a16="http://schemas.microsoft.com/office/drawing/2014/main" id="{47F0E671-395F-803E-9955-AD54B150C6D7}"/>
                </a:ext>
              </a:extLst>
            </p:cNvPr>
            <p:cNvSpPr/>
            <p:nvPr/>
          </p:nvSpPr>
          <p:spPr>
            <a:xfrm>
              <a:off x="6600050" y="5661418"/>
              <a:ext cx="126720" cy="312408"/>
            </a:xfrm>
            <a:custGeom>
              <a:avLst/>
              <a:gdLst/>
              <a:ahLst/>
              <a:cxnLst/>
              <a:rect l="0" t="0" r="0" b="0"/>
              <a:pathLst>
                <a:path w="126720" h="312407">
                  <a:moveTo>
                    <a:pt x="0" y="312407"/>
                  </a:moveTo>
                  <a:lnTo>
                    <a:pt x="126517" y="312407"/>
                  </a:lnTo>
                  <a:cubicBezTo>
                    <a:pt x="126517" y="240969"/>
                    <a:pt x="126720" y="173647"/>
                    <a:pt x="126415" y="106324"/>
                  </a:cubicBezTo>
                  <a:lnTo>
                    <a:pt x="126415" y="106324"/>
                  </a:lnTo>
                  <a:cubicBezTo>
                    <a:pt x="126288" y="78409"/>
                    <a:pt x="125882" y="50444"/>
                    <a:pt x="123672" y="22618"/>
                  </a:cubicBezTo>
                  <a:lnTo>
                    <a:pt x="123672" y="22618"/>
                  </a:lnTo>
                  <a:cubicBezTo>
                    <a:pt x="123177" y="16395"/>
                    <a:pt x="115062" y="6007"/>
                    <a:pt x="109651" y="5549"/>
                  </a:cubicBezTo>
                  <a:lnTo>
                    <a:pt x="109651" y="5549"/>
                  </a:lnTo>
                  <a:cubicBezTo>
                    <a:pt x="73533" y="2501"/>
                    <a:pt x="37198" y="1625"/>
                    <a:pt x="0" y="0"/>
                  </a:cubicBezTo>
                  <a:lnTo>
                    <a:pt x="0" y="0"/>
                  </a:lnTo>
                  <a:close/>
                </a:path>
              </a:pathLst>
            </a:custGeom>
            <a:gradFill>
              <a:gsLst>
                <a:gs pos="0">
                  <a:srgbClr val="0180FD">
                    <a:alpha val="100000"/>
                  </a:srgbClr>
                </a:gs>
                <a:gs pos="50000">
                  <a:srgbClr val="725BF7">
                    <a:alpha val="100000"/>
                  </a:srgbClr>
                </a:gs>
                <a:gs pos="100000">
                  <a:srgbClr val="A35BF7">
                    <a:alpha val="100000"/>
                  </a:srgbClr>
                </a:gs>
              </a:gsLst>
              <a:lin ang="21599999" scaled="1"/>
              <a:tileRect/>
            </a:gradFill>
            <a:ln w="12700" cap="flat" cmpd="sng">
              <a:noFill/>
              <a:prstDash val="solid"/>
              <a:miter lim="800000"/>
            </a:ln>
          </p:spPr>
          <p:txBody>
            <a:bodyPr anchor="ctr">
              <a:spAutoFit/>
            </a:bodyPr>
            <a:lstStyle/>
            <a:p>
              <a:pPr algn="ctr"/>
              <a:endParaRPr lang="en-US"/>
            </a:p>
          </p:txBody>
        </p:sp>
        <p:sp>
          <p:nvSpPr>
            <p:cNvPr id="80" name="Free Form 64">
              <a:extLst>
                <a:ext uri="{FF2B5EF4-FFF2-40B4-BE49-F238E27FC236}">
                  <a16:creationId xmlns:a16="http://schemas.microsoft.com/office/drawing/2014/main" id="{DABE6EC4-3142-4AB9-75B1-E77F60982A04}"/>
                </a:ext>
              </a:extLst>
            </p:cNvPr>
            <p:cNvSpPr/>
            <p:nvPr/>
          </p:nvSpPr>
          <p:spPr>
            <a:xfrm>
              <a:off x="8273948" y="3889667"/>
              <a:ext cx="146240" cy="277368"/>
            </a:xfrm>
            <a:custGeom>
              <a:avLst/>
              <a:gdLst/>
              <a:ahLst/>
              <a:cxnLst/>
              <a:rect l="0" t="0" r="0" b="0"/>
              <a:pathLst>
                <a:path w="146240" h="277368">
                  <a:moveTo>
                    <a:pt x="850" y="29400"/>
                  </a:moveTo>
                  <a:cubicBezTo>
                    <a:pt x="2362" y="68808"/>
                    <a:pt x="4051" y="108216"/>
                    <a:pt x="6007" y="147599"/>
                  </a:cubicBezTo>
                  <a:lnTo>
                    <a:pt x="6007" y="147599"/>
                  </a:lnTo>
                  <a:cubicBezTo>
                    <a:pt x="7010" y="167297"/>
                    <a:pt x="8064" y="186994"/>
                    <a:pt x="9194" y="206679"/>
                  </a:cubicBezTo>
                  <a:lnTo>
                    <a:pt x="9194" y="206679"/>
                  </a:lnTo>
                  <a:cubicBezTo>
                    <a:pt x="9398" y="210083"/>
                    <a:pt x="9740" y="256755"/>
                    <a:pt x="10350" y="256946"/>
                  </a:cubicBezTo>
                  <a:lnTo>
                    <a:pt x="10350" y="256946"/>
                  </a:lnTo>
                  <a:cubicBezTo>
                    <a:pt x="51790" y="269252"/>
                    <a:pt x="98412" y="277368"/>
                    <a:pt x="141630" y="275996"/>
                  </a:cubicBezTo>
                  <a:lnTo>
                    <a:pt x="141630" y="275996"/>
                  </a:lnTo>
                  <a:cubicBezTo>
                    <a:pt x="145859" y="253136"/>
                    <a:pt x="146240" y="226390"/>
                    <a:pt x="144678" y="203390"/>
                  </a:cubicBezTo>
                  <a:lnTo>
                    <a:pt x="144678" y="203390"/>
                  </a:lnTo>
                  <a:cubicBezTo>
                    <a:pt x="140589" y="143052"/>
                    <a:pt x="136550" y="85153"/>
                    <a:pt x="132842" y="27228"/>
                  </a:cubicBezTo>
                  <a:lnTo>
                    <a:pt x="132842" y="27228"/>
                  </a:lnTo>
                  <a:cubicBezTo>
                    <a:pt x="131978" y="13754"/>
                    <a:pt x="125044" y="8648"/>
                    <a:pt x="110312" y="7950"/>
                  </a:cubicBezTo>
                  <a:lnTo>
                    <a:pt x="110312" y="7950"/>
                  </a:lnTo>
                  <a:cubicBezTo>
                    <a:pt x="85877" y="6807"/>
                    <a:pt x="61429" y="4546"/>
                    <a:pt x="37211" y="1282"/>
                  </a:cubicBezTo>
                  <a:lnTo>
                    <a:pt x="37211" y="1282"/>
                  </a:lnTo>
                  <a:cubicBezTo>
                    <a:pt x="31178" y="469"/>
                    <a:pt x="26060" y="0"/>
                    <a:pt x="21729" y="0"/>
                  </a:cubicBezTo>
                  <a:lnTo>
                    <a:pt x="21729" y="0"/>
                  </a:lnTo>
                  <a:cubicBezTo>
                    <a:pt x="4648" y="0"/>
                    <a:pt x="0" y="7315"/>
                    <a:pt x="850" y="29400"/>
                  </a:cubicBezTo>
                  <a:close/>
                </a:path>
              </a:pathLst>
            </a:custGeom>
            <a:gradFill>
              <a:gsLst>
                <a:gs pos="0">
                  <a:srgbClr val="0180FD">
                    <a:alpha val="100000"/>
                  </a:srgbClr>
                </a:gs>
                <a:gs pos="50000">
                  <a:srgbClr val="725BF7">
                    <a:alpha val="100000"/>
                  </a:srgbClr>
                </a:gs>
                <a:gs pos="100000">
                  <a:srgbClr val="A35BF7">
                    <a:alpha val="100000"/>
                  </a:srgbClr>
                </a:gs>
              </a:gsLst>
              <a:lin ang="21599999" scaled="1"/>
              <a:tileRect/>
            </a:gradFill>
            <a:ln w="12700" cap="flat" cmpd="sng">
              <a:noFill/>
              <a:prstDash val="solid"/>
              <a:miter lim="800000"/>
            </a:ln>
          </p:spPr>
          <p:txBody>
            <a:bodyPr anchor="ctr">
              <a:spAutoFit/>
            </a:bodyPr>
            <a:lstStyle/>
            <a:p>
              <a:pPr algn="ctr"/>
              <a:endParaRPr lang="en-US"/>
            </a:p>
          </p:txBody>
        </p:sp>
        <p:sp>
          <p:nvSpPr>
            <p:cNvPr id="81" name="Free Form 65">
              <a:extLst>
                <a:ext uri="{FF2B5EF4-FFF2-40B4-BE49-F238E27FC236}">
                  <a16:creationId xmlns:a16="http://schemas.microsoft.com/office/drawing/2014/main" id="{44FBC365-1CF9-AD50-F50D-8E557A24494B}"/>
                </a:ext>
              </a:extLst>
            </p:cNvPr>
            <p:cNvSpPr/>
            <p:nvPr/>
          </p:nvSpPr>
          <p:spPr>
            <a:xfrm>
              <a:off x="7277506" y="4150296"/>
              <a:ext cx="105956" cy="312014"/>
            </a:xfrm>
            <a:custGeom>
              <a:avLst/>
              <a:gdLst/>
              <a:ahLst/>
              <a:cxnLst/>
              <a:rect l="0" t="0" r="0" b="0"/>
              <a:pathLst>
                <a:path w="105956" h="312013">
                  <a:moveTo>
                    <a:pt x="4038" y="43662"/>
                  </a:moveTo>
                  <a:cubicBezTo>
                    <a:pt x="2882" y="112636"/>
                    <a:pt x="3048" y="158686"/>
                    <a:pt x="622" y="227622"/>
                  </a:cubicBezTo>
                  <a:lnTo>
                    <a:pt x="622" y="227622"/>
                  </a:lnTo>
                  <a:cubicBezTo>
                    <a:pt x="0" y="245287"/>
                    <a:pt x="2743" y="279120"/>
                    <a:pt x="2743" y="279120"/>
                  </a:cubicBezTo>
                  <a:lnTo>
                    <a:pt x="2743" y="279120"/>
                  </a:lnTo>
                  <a:cubicBezTo>
                    <a:pt x="29260" y="287566"/>
                    <a:pt x="75552" y="301663"/>
                    <a:pt x="103962" y="312013"/>
                  </a:cubicBezTo>
                  <a:lnTo>
                    <a:pt x="103962" y="312013"/>
                  </a:lnTo>
                  <a:cubicBezTo>
                    <a:pt x="104813" y="309054"/>
                    <a:pt x="105956" y="306920"/>
                    <a:pt x="105943" y="304800"/>
                  </a:cubicBezTo>
                  <a:lnTo>
                    <a:pt x="105943" y="304800"/>
                  </a:lnTo>
                  <a:cubicBezTo>
                    <a:pt x="105752" y="234264"/>
                    <a:pt x="105587" y="163728"/>
                    <a:pt x="104914" y="93192"/>
                  </a:cubicBezTo>
                  <a:lnTo>
                    <a:pt x="104914" y="93192"/>
                  </a:lnTo>
                  <a:cubicBezTo>
                    <a:pt x="104838" y="85674"/>
                    <a:pt x="104432" y="75184"/>
                    <a:pt x="99364" y="71158"/>
                  </a:cubicBezTo>
                  <a:lnTo>
                    <a:pt x="99364" y="71158"/>
                  </a:lnTo>
                  <a:cubicBezTo>
                    <a:pt x="69341" y="47320"/>
                    <a:pt x="37896" y="24968"/>
                    <a:pt x="4076" y="0"/>
                  </a:cubicBezTo>
                  <a:lnTo>
                    <a:pt x="4076" y="0"/>
                  </a:lnTo>
                  <a:cubicBezTo>
                    <a:pt x="4076" y="19037"/>
                    <a:pt x="4254" y="31356"/>
                    <a:pt x="4038" y="43662"/>
                  </a:cubicBezTo>
                  <a:close/>
                </a:path>
              </a:pathLst>
            </a:custGeom>
            <a:gradFill>
              <a:gsLst>
                <a:gs pos="0">
                  <a:srgbClr val="0180FD">
                    <a:alpha val="100000"/>
                  </a:srgbClr>
                </a:gs>
                <a:gs pos="50000">
                  <a:srgbClr val="725BF7">
                    <a:alpha val="100000"/>
                  </a:srgbClr>
                </a:gs>
                <a:gs pos="100000">
                  <a:srgbClr val="A35BF7">
                    <a:alpha val="100000"/>
                  </a:srgbClr>
                </a:gs>
              </a:gsLst>
              <a:lin ang="21599999" scaled="1"/>
              <a:tileRect/>
            </a:gradFill>
            <a:ln w="12700" cap="flat" cmpd="sng">
              <a:noFill/>
              <a:prstDash val="solid"/>
              <a:miter lim="800000"/>
            </a:ln>
          </p:spPr>
          <p:txBody>
            <a:bodyPr anchor="ctr">
              <a:spAutoFit/>
            </a:bodyPr>
            <a:lstStyle/>
            <a:p>
              <a:pPr algn="ctr"/>
              <a:endParaRPr lang="en-US"/>
            </a:p>
          </p:txBody>
        </p:sp>
        <p:sp>
          <p:nvSpPr>
            <p:cNvPr id="82" name="Free Form 66">
              <a:extLst>
                <a:ext uri="{FF2B5EF4-FFF2-40B4-BE49-F238E27FC236}">
                  <a16:creationId xmlns:a16="http://schemas.microsoft.com/office/drawing/2014/main" id="{D51AECA4-620B-8272-2000-69A48CA3E843}"/>
                </a:ext>
              </a:extLst>
            </p:cNvPr>
            <p:cNvSpPr/>
            <p:nvPr/>
          </p:nvSpPr>
          <p:spPr>
            <a:xfrm>
              <a:off x="8777909" y="4582515"/>
              <a:ext cx="59754" cy="458076"/>
            </a:xfrm>
            <a:custGeom>
              <a:avLst/>
              <a:gdLst/>
              <a:ahLst/>
              <a:cxnLst/>
              <a:rect l="0" t="0" r="0" b="0"/>
              <a:pathLst>
                <a:path w="59753" h="458076">
                  <a:moveTo>
                    <a:pt x="0" y="443801"/>
                  </a:moveTo>
                  <a:cubicBezTo>
                    <a:pt x="20535" y="449059"/>
                    <a:pt x="37807" y="453491"/>
                    <a:pt x="55689" y="458076"/>
                  </a:cubicBezTo>
                  <a:lnTo>
                    <a:pt x="55689" y="458076"/>
                  </a:lnTo>
                  <a:cubicBezTo>
                    <a:pt x="56515" y="452831"/>
                    <a:pt x="57175" y="450557"/>
                    <a:pt x="57188" y="448284"/>
                  </a:cubicBezTo>
                  <a:lnTo>
                    <a:pt x="57188" y="448284"/>
                  </a:lnTo>
                  <a:cubicBezTo>
                    <a:pt x="58166" y="307924"/>
                    <a:pt x="59156" y="167563"/>
                    <a:pt x="59728" y="27190"/>
                  </a:cubicBezTo>
                  <a:lnTo>
                    <a:pt x="59728" y="27190"/>
                  </a:lnTo>
                  <a:cubicBezTo>
                    <a:pt x="59753" y="22453"/>
                    <a:pt x="56756" y="14617"/>
                    <a:pt x="53187" y="13474"/>
                  </a:cubicBezTo>
                  <a:lnTo>
                    <a:pt x="53187" y="13474"/>
                  </a:lnTo>
                  <a:cubicBezTo>
                    <a:pt x="36068" y="8051"/>
                    <a:pt x="18262" y="4432"/>
                    <a:pt x="0" y="0"/>
                  </a:cubicBezTo>
                  <a:lnTo>
                    <a:pt x="0" y="0"/>
                  </a:lnTo>
                  <a:close/>
                </a:path>
              </a:pathLst>
            </a:custGeom>
            <a:gradFill>
              <a:gsLst>
                <a:gs pos="0">
                  <a:srgbClr val="0180FD">
                    <a:alpha val="100000"/>
                  </a:srgbClr>
                </a:gs>
                <a:gs pos="50000">
                  <a:srgbClr val="725BF7">
                    <a:alpha val="100000"/>
                  </a:srgbClr>
                </a:gs>
                <a:gs pos="100000">
                  <a:srgbClr val="A35BF7">
                    <a:alpha val="100000"/>
                  </a:srgbClr>
                </a:gs>
              </a:gsLst>
              <a:lin ang="21599999" scaled="1"/>
              <a:tileRect/>
            </a:gradFill>
            <a:ln w="12700" cap="flat" cmpd="sng">
              <a:noFill/>
              <a:prstDash val="solid"/>
              <a:miter lim="800000"/>
            </a:ln>
          </p:spPr>
          <p:txBody>
            <a:bodyPr anchor="ctr">
              <a:spAutoFit/>
            </a:bodyPr>
            <a:lstStyle/>
            <a:p>
              <a:pPr algn="ctr"/>
              <a:endParaRPr lang="en-US"/>
            </a:p>
          </p:txBody>
        </p:sp>
        <p:sp>
          <p:nvSpPr>
            <p:cNvPr id="83" name="Free Form 67">
              <a:extLst>
                <a:ext uri="{FF2B5EF4-FFF2-40B4-BE49-F238E27FC236}">
                  <a16:creationId xmlns:a16="http://schemas.microsoft.com/office/drawing/2014/main" id="{B8D6D039-3D99-4AFB-E33E-42B8147EC25F}"/>
                </a:ext>
              </a:extLst>
            </p:cNvPr>
            <p:cNvSpPr/>
            <p:nvPr/>
          </p:nvSpPr>
          <p:spPr>
            <a:xfrm>
              <a:off x="7159459" y="6023140"/>
              <a:ext cx="109182" cy="249275"/>
            </a:xfrm>
            <a:custGeom>
              <a:avLst/>
              <a:gdLst/>
              <a:ahLst/>
              <a:cxnLst/>
              <a:rect l="0" t="0" r="0" b="0"/>
              <a:pathLst>
                <a:path w="109181" h="249275">
                  <a:moveTo>
                    <a:pt x="88" y="17310"/>
                  </a:moveTo>
                  <a:cubicBezTo>
                    <a:pt x="342" y="81572"/>
                    <a:pt x="0" y="145846"/>
                    <a:pt x="876" y="210108"/>
                  </a:cubicBezTo>
                  <a:lnTo>
                    <a:pt x="876" y="210108"/>
                  </a:lnTo>
                  <a:cubicBezTo>
                    <a:pt x="952" y="215912"/>
                    <a:pt x="6896" y="225361"/>
                    <a:pt x="12153" y="226796"/>
                  </a:cubicBezTo>
                  <a:lnTo>
                    <a:pt x="12153" y="226796"/>
                  </a:lnTo>
                  <a:cubicBezTo>
                    <a:pt x="42037" y="234873"/>
                    <a:pt x="72542" y="241033"/>
                    <a:pt x="109181" y="249275"/>
                  </a:cubicBezTo>
                  <a:lnTo>
                    <a:pt x="109181" y="249275"/>
                  </a:lnTo>
                  <a:cubicBezTo>
                    <a:pt x="105867" y="177368"/>
                    <a:pt x="103085" y="109435"/>
                    <a:pt x="99060" y="41554"/>
                  </a:cubicBezTo>
                  <a:lnTo>
                    <a:pt x="99060" y="41554"/>
                  </a:lnTo>
                  <a:cubicBezTo>
                    <a:pt x="98704" y="35420"/>
                    <a:pt x="91833" y="26974"/>
                    <a:pt x="85585" y="24244"/>
                  </a:cubicBezTo>
                  <a:lnTo>
                    <a:pt x="85585" y="24244"/>
                  </a:lnTo>
                  <a:cubicBezTo>
                    <a:pt x="65925" y="15684"/>
                    <a:pt x="45212" y="9093"/>
                    <a:pt x="24726" y="2209"/>
                  </a:cubicBezTo>
                  <a:lnTo>
                    <a:pt x="24726" y="2209"/>
                  </a:lnTo>
                  <a:cubicBezTo>
                    <a:pt x="20459" y="774"/>
                    <a:pt x="16637" y="0"/>
                    <a:pt x="13360" y="0"/>
                  </a:cubicBezTo>
                  <a:lnTo>
                    <a:pt x="13360" y="0"/>
                  </a:lnTo>
                  <a:cubicBezTo>
                    <a:pt x="4927" y="0"/>
                    <a:pt x="38" y="5118"/>
                    <a:pt x="88" y="17310"/>
                  </a:cubicBezTo>
                  <a:close/>
                </a:path>
              </a:pathLst>
            </a:custGeom>
            <a:gradFill>
              <a:gsLst>
                <a:gs pos="0">
                  <a:srgbClr val="0180FD">
                    <a:alpha val="100000"/>
                  </a:srgbClr>
                </a:gs>
                <a:gs pos="50000">
                  <a:srgbClr val="725BF7">
                    <a:alpha val="100000"/>
                  </a:srgbClr>
                </a:gs>
                <a:gs pos="100000">
                  <a:srgbClr val="A35BF7">
                    <a:alpha val="100000"/>
                  </a:srgbClr>
                </a:gs>
              </a:gsLst>
              <a:lin ang="21599999" scaled="1"/>
              <a:tileRect/>
            </a:gradFill>
            <a:ln w="12700" cap="flat" cmpd="sng">
              <a:noFill/>
              <a:prstDash val="solid"/>
              <a:miter lim="800000"/>
            </a:ln>
          </p:spPr>
          <p:txBody>
            <a:bodyPr anchor="ctr">
              <a:spAutoFit/>
            </a:bodyPr>
            <a:lstStyle/>
            <a:p>
              <a:pPr algn="ctr"/>
              <a:endParaRPr lang="en-US"/>
            </a:p>
          </p:txBody>
        </p:sp>
        <p:sp>
          <p:nvSpPr>
            <p:cNvPr id="84" name="Free Form 68">
              <a:extLst>
                <a:ext uri="{FF2B5EF4-FFF2-40B4-BE49-F238E27FC236}">
                  <a16:creationId xmlns:a16="http://schemas.microsoft.com/office/drawing/2014/main" id="{16563D52-EBA8-29C5-7CB1-0B52C246D6E5}"/>
                </a:ext>
              </a:extLst>
            </p:cNvPr>
            <p:cNvSpPr/>
            <p:nvPr/>
          </p:nvSpPr>
          <p:spPr>
            <a:xfrm>
              <a:off x="10648086" y="5853506"/>
              <a:ext cx="56947" cy="294576"/>
            </a:xfrm>
            <a:custGeom>
              <a:avLst/>
              <a:gdLst/>
              <a:ahLst/>
              <a:cxnLst/>
              <a:rect l="0" t="0" r="0" b="0"/>
              <a:pathLst>
                <a:path w="56946" h="294576">
                  <a:moveTo>
                    <a:pt x="29362" y="50"/>
                  </a:moveTo>
                  <a:cubicBezTo>
                    <a:pt x="21005" y="368"/>
                    <a:pt x="12623" y="101"/>
                    <a:pt x="63" y="101"/>
                  </a:cubicBezTo>
                  <a:lnTo>
                    <a:pt x="63" y="101"/>
                  </a:lnTo>
                  <a:cubicBezTo>
                    <a:pt x="63" y="11976"/>
                    <a:pt x="0" y="20332"/>
                    <a:pt x="76" y="28676"/>
                  </a:cubicBezTo>
                  <a:lnTo>
                    <a:pt x="76" y="28676"/>
                  </a:lnTo>
                  <a:cubicBezTo>
                    <a:pt x="850" y="103035"/>
                    <a:pt x="2451" y="177380"/>
                    <a:pt x="2108" y="251726"/>
                  </a:cubicBezTo>
                  <a:lnTo>
                    <a:pt x="2108" y="251726"/>
                  </a:lnTo>
                  <a:cubicBezTo>
                    <a:pt x="1904" y="294563"/>
                    <a:pt x="507" y="294576"/>
                    <a:pt x="43891" y="288734"/>
                  </a:cubicBezTo>
                  <a:lnTo>
                    <a:pt x="43891" y="288734"/>
                  </a:lnTo>
                  <a:cubicBezTo>
                    <a:pt x="45364" y="288544"/>
                    <a:pt x="46672" y="287312"/>
                    <a:pt x="48056" y="286524"/>
                  </a:cubicBezTo>
                  <a:lnTo>
                    <a:pt x="48056" y="286524"/>
                  </a:lnTo>
                  <a:cubicBezTo>
                    <a:pt x="48704" y="285102"/>
                    <a:pt x="49872" y="283705"/>
                    <a:pt x="49910" y="282282"/>
                  </a:cubicBezTo>
                  <a:lnTo>
                    <a:pt x="49910" y="282282"/>
                  </a:lnTo>
                  <a:cubicBezTo>
                    <a:pt x="52108" y="196418"/>
                    <a:pt x="54051" y="110528"/>
                    <a:pt x="56464" y="24650"/>
                  </a:cubicBezTo>
                  <a:lnTo>
                    <a:pt x="56464" y="24650"/>
                  </a:lnTo>
                  <a:cubicBezTo>
                    <a:pt x="56946" y="7658"/>
                    <a:pt x="48983" y="0"/>
                    <a:pt x="31788" y="0"/>
                  </a:cubicBezTo>
                  <a:lnTo>
                    <a:pt x="31788" y="0"/>
                  </a:lnTo>
                  <a:cubicBezTo>
                    <a:pt x="31000" y="0"/>
                    <a:pt x="30187" y="12"/>
                    <a:pt x="29362" y="50"/>
                  </a:cubicBezTo>
                  <a:close/>
                </a:path>
              </a:pathLst>
            </a:custGeom>
            <a:gradFill>
              <a:gsLst>
                <a:gs pos="0">
                  <a:srgbClr val="0180FD">
                    <a:alpha val="100000"/>
                  </a:srgbClr>
                </a:gs>
                <a:gs pos="50000">
                  <a:srgbClr val="725BF7">
                    <a:alpha val="100000"/>
                  </a:srgbClr>
                </a:gs>
                <a:gs pos="100000">
                  <a:srgbClr val="A35BF7">
                    <a:alpha val="100000"/>
                  </a:srgbClr>
                </a:gs>
              </a:gsLst>
              <a:lin ang="21599999" scaled="1"/>
              <a:tileRect/>
            </a:gradFill>
            <a:ln w="12700" cap="flat" cmpd="sng">
              <a:noFill/>
              <a:prstDash val="solid"/>
              <a:miter lim="800000"/>
            </a:ln>
          </p:spPr>
          <p:txBody>
            <a:bodyPr anchor="ctr">
              <a:spAutoFit/>
            </a:bodyPr>
            <a:lstStyle/>
            <a:p>
              <a:pPr algn="ctr"/>
              <a:endParaRPr lang="en-US"/>
            </a:p>
          </p:txBody>
        </p:sp>
        <p:sp>
          <p:nvSpPr>
            <p:cNvPr id="85" name="Free Form 69">
              <a:extLst>
                <a:ext uri="{FF2B5EF4-FFF2-40B4-BE49-F238E27FC236}">
                  <a16:creationId xmlns:a16="http://schemas.microsoft.com/office/drawing/2014/main" id="{B3EB7995-3BDA-9293-B61C-D5BA5C1D340D}"/>
                </a:ext>
              </a:extLst>
            </p:cNvPr>
            <p:cNvSpPr/>
            <p:nvPr/>
          </p:nvSpPr>
          <p:spPr>
            <a:xfrm>
              <a:off x="10627106" y="4053357"/>
              <a:ext cx="36131" cy="315963"/>
            </a:xfrm>
            <a:custGeom>
              <a:avLst/>
              <a:gdLst/>
              <a:ahLst/>
              <a:cxnLst/>
              <a:rect l="0" t="0" r="0" b="0"/>
              <a:pathLst>
                <a:path w="36131" h="315963">
                  <a:moveTo>
                    <a:pt x="0" y="309016"/>
                  </a:moveTo>
                  <a:cubicBezTo>
                    <a:pt x="11010" y="311124"/>
                    <a:pt x="20789" y="313016"/>
                    <a:pt x="36131" y="315963"/>
                  </a:cubicBezTo>
                  <a:lnTo>
                    <a:pt x="36131" y="315963"/>
                  </a:lnTo>
                  <a:lnTo>
                    <a:pt x="36131" y="9969"/>
                  </a:lnTo>
                  <a:cubicBezTo>
                    <a:pt x="22796" y="6286"/>
                    <a:pt x="11988" y="3301"/>
                    <a:pt x="0" y="0"/>
                  </a:cubicBezTo>
                  <a:lnTo>
                    <a:pt x="0" y="0"/>
                  </a:lnTo>
                  <a:close/>
                </a:path>
              </a:pathLst>
            </a:custGeom>
            <a:gradFill>
              <a:gsLst>
                <a:gs pos="0">
                  <a:srgbClr val="0180FD">
                    <a:alpha val="100000"/>
                  </a:srgbClr>
                </a:gs>
                <a:gs pos="50000">
                  <a:srgbClr val="725BF7">
                    <a:alpha val="100000"/>
                  </a:srgbClr>
                </a:gs>
                <a:gs pos="100000">
                  <a:srgbClr val="A35BF7">
                    <a:alpha val="100000"/>
                  </a:srgbClr>
                </a:gs>
              </a:gsLst>
              <a:lin ang="21599999" scaled="1"/>
              <a:tileRect/>
            </a:gradFill>
            <a:ln w="12700" cap="flat" cmpd="sng">
              <a:noFill/>
              <a:prstDash val="solid"/>
              <a:miter lim="800000"/>
            </a:ln>
          </p:spPr>
          <p:txBody>
            <a:bodyPr anchor="ctr">
              <a:spAutoFit/>
            </a:bodyPr>
            <a:lstStyle/>
            <a:p>
              <a:pPr algn="ctr"/>
              <a:endParaRPr lang="en-US"/>
            </a:p>
          </p:txBody>
        </p:sp>
        <p:sp>
          <p:nvSpPr>
            <p:cNvPr id="86" name="Free Form 70">
              <a:extLst>
                <a:ext uri="{FF2B5EF4-FFF2-40B4-BE49-F238E27FC236}">
                  <a16:creationId xmlns:a16="http://schemas.microsoft.com/office/drawing/2014/main" id="{4EACB106-8C6C-4413-EE29-66DE44821091}"/>
                </a:ext>
              </a:extLst>
            </p:cNvPr>
            <p:cNvSpPr/>
            <p:nvPr/>
          </p:nvSpPr>
          <p:spPr>
            <a:xfrm>
              <a:off x="6410045" y="4677867"/>
              <a:ext cx="37364" cy="306629"/>
            </a:xfrm>
            <a:custGeom>
              <a:avLst/>
              <a:gdLst/>
              <a:ahLst/>
              <a:cxnLst/>
              <a:rect l="0" t="0" r="0" b="0"/>
              <a:pathLst>
                <a:path w="37363" h="306628">
                  <a:moveTo>
                    <a:pt x="15506" y="241"/>
                  </a:moveTo>
                  <a:cubicBezTo>
                    <a:pt x="9626" y="977"/>
                    <a:pt x="1574" y="13741"/>
                    <a:pt x="1333" y="21208"/>
                  </a:cubicBezTo>
                  <a:lnTo>
                    <a:pt x="1333" y="21208"/>
                  </a:lnTo>
                  <a:cubicBezTo>
                    <a:pt x="0" y="64643"/>
                    <a:pt x="685" y="108127"/>
                    <a:pt x="685" y="151587"/>
                  </a:cubicBezTo>
                  <a:lnTo>
                    <a:pt x="685" y="151587"/>
                  </a:lnTo>
                  <a:cubicBezTo>
                    <a:pt x="876" y="151587"/>
                    <a:pt x="1079" y="151587"/>
                    <a:pt x="1269" y="151587"/>
                  </a:cubicBezTo>
                  <a:lnTo>
                    <a:pt x="1269" y="151587"/>
                  </a:lnTo>
                  <a:cubicBezTo>
                    <a:pt x="1269" y="196621"/>
                    <a:pt x="774" y="241655"/>
                    <a:pt x="1777" y="286664"/>
                  </a:cubicBezTo>
                  <a:lnTo>
                    <a:pt x="1777" y="286664"/>
                  </a:lnTo>
                  <a:cubicBezTo>
                    <a:pt x="2019" y="297167"/>
                    <a:pt x="9575" y="302183"/>
                    <a:pt x="18859" y="303606"/>
                  </a:cubicBezTo>
                  <a:lnTo>
                    <a:pt x="18859" y="303606"/>
                  </a:lnTo>
                  <a:cubicBezTo>
                    <a:pt x="21907" y="304076"/>
                    <a:pt x="24777" y="306628"/>
                    <a:pt x="27647" y="305587"/>
                  </a:cubicBezTo>
                  <a:lnTo>
                    <a:pt x="27647" y="305587"/>
                  </a:lnTo>
                  <a:cubicBezTo>
                    <a:pt x="30200" y="304660"/>
                    <a:pt x="30708" y="301625"/>
                    <a:pt x="30784" y="299123"/>
                  </a:cubicBezTo>
                  <a:lnTo>
                    <a:pt x="30784" y="299123"/>
                  </a:lnTo>
                  <a:cubicBezTo>
                    <a:pt x="33807" y="206921"/>
                    <a:pt x="34836" y="114477"/>
                    <a:pt x="37045" y="22186"/>
                  </a:cubicBezTo>
                  <a:lnTo>
                    <a:pt x="37045" y="22186"/>
                  </a:lnTo>
                  <a:cubicBezTo>
                    <a:pt x="37363" y="8877"/>
                    <a:pt x="31330" y="0"/>
                    <a:pt x="19100" y="0"/>
                  </a:cubicBezTo>
                  <a:lnTo>
                    <a:pt x="19100" y="0"/>
                  </a:lnTo>
                  <a:cubicBezTo>
                    <a:pt x="17957" y="0"/>
                    <a:pt x="16763" y="76"/>
                    <a:pt x="15506" y="241"/>
                  </a:cubicBezTo>
                  <a:close/>
                </a:path>
              </a:pathLst>
            </a:custGeom>
            <a:gradFill>
              <a:gsLst>
                <a:gs pos="0">
                  <a:srgbClr val="0180FD">
                    <a:alpha val="100000"/>
                  </a:srgbClr>
                </a:gs>
                <a:gs pos="50000">
                  <a:srgbClr val="725BF7">
                    <a:alpha val="100000"/>
                  </a:srgbClr>
                </a:gs>
                <a:gs pos="100000">
                  <a:srgbClr val="A35BF7">
                    <a:alpha val="100000"/>
                  </a:srgbClr>
                </a:gs>
              </a:gsLst>
              <a:lin ang="21599999" scaled="1"/>
              <a:tileRect/>
            </a:gradFill>
            <a:ln w="12700" cap="flat" cmpd="sng">
              <a:noFill/>
              <a:prstDash val="solid"/>
              <a:miter lim="800000"/>
            </a:ln>
          </p:spPr>
          <p:txBody>
            <a:bodyPr anchor="ctr">
              <a:spAutoFit/>
            </a:bodyPr>
            <a:lstStyle/>
            <a:p>
              <a:pPr algn="ctr"/>
              <a:endParaRPr lang="en-US"/>
            </a:p>
          </p:txBody>
        </p:sp>
        <p:sp>
          <p:nvSpPr>
            <p:cNvPr id="87" name="Free Form 71">
              <a:extLst>
                <a:ext uri="{FF2B5EF4-FFF2-40B4-BE49-F238E27FC236}">
                  <a16:creationId xmlns:a16="http://schemas.microsoft.com/office/drawing/2014/main" id="{BC2C01AF-5FE5-B824-84E0-38ECC5D3DE8D}"/>
                </a:ext>
              </a:extLst>
            </p:cNvPr>
            <p:cNvSpPr/>
            <p:nvPr/>
          </p:nvSpPr>
          <p:spPr>
            <a:xfrm>
              <a:off x="8752001" y="5628652"/>
              <a:ext cx="273482" cy="177013"/>
            </a:xfrm>
            <a:custGeom>
              <a:avLst/>
              <a:gdLst/>
              <a:ahLst/>
              <a:cxnLst/>
              <a:rect l="0" t="0" r="0" b="0"/>
              <a:pathLst>
                <a:path w="273481" h="177012">
                  <a:moveTo>
                    <a:pt x="0" y="159905"/>
                  </a:moveTo>
                  <a:lnTo>
                    <a:pt x="273481" y="177012"/>
                  </a:lnTo>
                  <a:lnTo>
                    <a:pt x="273481" y="42760"/>
                  </a:lnTo>
                  <a:lnTo>
                    <a:pt x="0" y="0"/>
                  </a:lnTo>
                  <a:close/>
                </a:path>
              </a:pathLst>
            </a:custGeom>
            <a:gradFill>
              <a:gsLst>
                <a:gs pos="0">
                  <a:srgbClr val="00BCFF">
                    <a:alpha val="100000"/>
                  </a:srgbClr>
                </a:gs>
                <a:gs pos="100000">
                  <a:srgbClr val="FFFFFF">
                    <a:alpha val="100000"/>
                  </a:srgbClr>
                </a:gs>
              </a:gsLst>
              <a:lin ang="21599999" scaled="1"/>
              <a:tileRect/>
            </a:gradFill>
            <a:ln w="12700" cap="flat" cmpd="sng">
              <a:noFill/>
              <a:prstDash val="solid"/>
              <a:miter lim="800000"/>
            </a:ln>
          </p:spPr>
          <p:txBody>
            <a:bodyPr anchor="ctr">
              <a:spAutoFit/>
            </a:bodyPr>
            <a:lstStyle/>
            <a:p>
              <a:pPr algn="ctr"/>
              <a:endParaRPr lang="en-US"/>
            </a:p>
          </p:txBody>
        </p:sp>
        <p:sp>
          <p:nvSpPr>
            <p:cNvPr id="88" name="Free Form 72">
              <a:extLst>
                <a:ext uri="{FF2B5EF4-FFF2-40B4-BE49-F238E27FC236}">
                  <a16:creationId xmlns:a16="http://schemas.microsoft.com/office/drawing/2014/main" id="{CBF981D8-2A02-83DA-20B2-897A3BF16075}"/>
                </a:ext>
              </a:extLst>
            </p:cNvPr>
            <p:cNvSpPr/>
            <p:nvPr/>
          </p:nvSpPr>
          <p:spPr>
            <a:xfrm>
              <a:off x="8355901" y="5693625"/>
              <a:ext cx="1024255" cy="629933"/>
            </a:xfrm>
            <a:custGeom>
              <a:avLst/>
              <a:gdLst/>
              <a:ahLst/>
              <a:cxnLst/>
              <a:rect l="0" t="0" r="0" b="0"/>
              <a:pathLst>
                <a:path w="1024254" h="629932">
                  <a:moveTo>
                    <a:pt x="814704" y="75946"/>
                  </a:moveTo>
                  <a:cubicBezTo>
                    <a:pt x="814704" y="78308"/>
                    <a:pt x="814857" y="80645"/>
                    <a:pt x="815085" y="82943"/>
                  </a:cubicBezTo>
                  <a:lnTo>
                    <a:pt x="815085" y="82943"/>
                  </a:lnTo>
                  <a:cubicBezTo>
                    <a:pt x="808164" y="93065"/>
                    <a:pt x="802512" y="104241"/>
                    <a:pt x="797344" y="115087"/>
                  </a:cubicBezTo>
                  <a:lnTo>
                    <a:pt x="797344" y="115087"/>
                  </a:lnTo>
                  <a:cubicBezTo>
                    <a:pt x="767359" y="178015"/>
                    <a:pt x="737400" y="240957"/>
                    <a:pt x="707415" y="303885"/>
                  </a:cubicBezTo>
                  <a:lnTo>
                    <a:pt x="707415" y="303885"/>
                  </a:lnTo>
                  <a:cubicBezTo>
                    <a:pt x="701725" y="315849"/>
                    <a:pt x="694702" y="328980"/>
                    <a:pt x="681304" y="333413"/>
                  </a:cubicBezTo>
                  <a:lnTo>
                    <a:pt x="681304" y="333413"/>
                  </a:lnTo>
                  <a:cubicBezTo>
                    <a:pt x="651827" y="343166"/>
                    <a:pt x="632866" y="305917"/>
                    <a:pt x="609663" y="286613"/>
                  </a:cubicBezTo>
                  <a:lnTo>
                    <a:pt x="609663" y="286613"/>
                  </a:lnTo>
                  <a:cubicBezTo>
                    <a:pt x="564578" y="249110"/>
                    <a:pt x="489559" y="284137"/>
                    <a:pt x="457606" y="331635"/>
                  </a:cubicBezTo>
                  <a:lnTo>
                    <a:pt x="457606" y="331635"/>
                  </a:lnTo>
                  <a:cubicBezTo>
                    <a:pt x="425653" y="379133"/>
                    <a:pt x="413715" y="438010"/>
                    <a:pt x="372021" y="478688"/>
                  </a:cubicBezTo>
                  <a:lnTo>
                    <a:pt x="372021" y="478688"/>
                  </a:lnTo>
                  <a:cubicBezTo>
                    <a:pt x="356209" y="494131"/>
                    <a:pt x="333933" y="506831"/>
                    <a:pt x="311124" y="503262"/>
                  </a:cubicBezTo>
                  <a:lnTo>
                    <a:pt x="311124" y="503262"/>
                  </a:lnTo>
                  <a:cubicBezTo>
                    <a:pt x="287908" y="499643"/>
                    <a:pt x="269671" y="483679"/>
                    <a:pt x="252399" y="465950"/>
                  </a:cubicBezTo>
                  <a:lnTo>
                    <a:pt x="252399" y="465950"/>
                  </a:lnTo>
                  <a:cubicBezTo>
                    <a:pt x="235737" y="448843"/>
                    <a:pt x="219976" y="430060"/>
                    <a:pt x="201574" y="419087"/>
                  </a:cubicBezTo>
                  <a:lnTo>
                    <a:pt x="201574" y="419087"/>
                  </a:lnTo>
                  <a:cubicBezTo>
                    <a:pt x="155638" y="391718"/>
                    <a:pt x="99580" y="372084"/>
                    <a:pt x="44005" y="375869"/>
                  </a:cubicBezTo>
                  <a:lnTo>
                    <a:pt x="44005" y="375869"/>
                  </a:lnTo>
                  <a:cubicBezTo>
                    <a:pt x="0" y="378853"/>
                    <a:pt x="11099" y="410222"/>
                    <a:pt x="10312" y="446481"/>
                  </a:cubicBezTo>
                  <a:lnTo>
                    <a:pt x="10312" y="446481"/>
                  </a:lnTo>
                  <a:cubicBezTo>
                    <a:pt x="9474" y="484847"/>
                    <a:pt x="11112" y="523646"/>
                    <a:pt x="25552" y="560108"/>
                  </a:cubicBezTo>
                  <a:lnTo>
                    <a:pt x="25552" y="560108"/>
                  </a:lnTo>
                  <a:cubicBezTo>
                    <a:pt x="76695" y="528307"/>
                    <a:pt x="131927" y="532422"/>
                    <a:pt x="184111" y="563689"/>
                  </a:cubicBezTo>
                  <a:lnTo>
                    <a:pt x="184111" y="563689"/>
                  </a:lnTo>
                  <a:cubicBezTo>
                    <a:pt x="230974" y="591769"/>
                    <a:pt x="280339" y="629932"/>
                    <a:pt x="335292" y="620064"/>
                  </a:cubicBezTo>
                  <a:lnTo>
                    <a:pt x="335292" y="620064"/>
                  </a:lnTo>
                  <a:cubicBezTo>
                    <a:pt x="394525" y="609434"/>
                    <a:pt x="433489" y="540473"/>
                    <a:pt x="452234" y="493407"/>
                  </a:cubicBezTo>
                  <a:lnTo>
                    <a:pt x="452234" y="493407"/>
                  </a:lnTo>
                  <a:cubicBezTo>
                    <a:pt x="468858" y="451675"/>
                    <a:pt x="490499" y="411797"/>
                    <a:pt x="512076" y="372021"/>
                  </a:cubicBezTo>
                  <a:lnTo>
                    <a:pt x="512076" y="372021"/>
                  </a:lnTo>
                  <a:cubicBezTo>
                    <a:pt x="519137" y="359028"/>
                    <a:pt x="527646" y="344830"/>
                    <a:pt x="542709" y="340321"/>
                  </a:cubicBezTo>
                  <a:lnTo>
                    <a:pt x="542709" y="340321"/>
                  </a:lnTo>
                  <a:cubicBezTo>
                    <a:pt x="571106" y="331800"/>
                    <a:pt x="594080" y="353974"/>
                    <a:pt x="616826" y="376135"/>
                  </a:cubicBezTo>
                  <a:lnTo>
                    <a:pt x="616826" y="376135"/>
                  </a:lnTo>
                  <a:cubicBezTo>
                    <a:pt x="639584" y="398297"/>
                    <a:pt x="662101" y="420471"/>
                    <a:pt x="689584" y="411962"/>
                  </a:cubicBezTo>
                  <a:lnTo>
                    <a:pt x="689584" y="411962"/>
                  </a:lnTo>
                  <a:cubicBezTo>
                    <a:pt x="702208" y="408038"/>
                    <a:pt x="710285" y="396963"/>
                    <a:pt x="716826" y="386333"/>
                  </a:cubicBezTo>
                  <a:lnTo>
                    <a:pt x="716826" y="386333"/>
                  </a:lnTo>
                  <a:cubicBezTo>
                    <a:pt x="744537" y="341312"/>
                    <a:pt x="761987" y="291553"/>
                    <a:pt x="788542" y="245948"/>
                  </a:cubicBezTo>
                  <a:lnTo>
                    <a:pt x="788542" y="245948"/>
                  </a:lnTo>
                  <a:cubicBezTo>
                    <a:pt x="807288" y="213791"/>
                    <a:pt x="829995" y="170103"/>
                    <a:pt x="856043" y="141566"/>
                  </a:cubicBezTo>
                  <a:lnTo>
                    <a:pt x="856043" y="141566"/>
                  </a:lnTo>
                  <a:cubicBezTo>
                    <a:pt x="868286" y="148094"/>
                    <a:pt x="882484" y="151904"/>
                    <a:pt x="897686" y="151904"/>
                  </a:cubicBezTo>
                  <a:lnTo>
                    <a:pt x="897686" y="151904"/>
                  </a:lnTo>
                  <a:cubicBezTo>
                    <a:pt x="920673" y="151904"/>
                    <a:pt x="941476" y="143332"/>
                    <a:pt x="956513" y="129514"/>
                  </a:cubicBezTo>
                  <a:lnTo>
                    <a:pt x="956513" y="129514"/>
                  </a:lnTo>
                  <a:cubicBezTo>
                    <a:pt x="985265" y="137883"/>
                    <a:pt x="1004506" y="152971"/>
                    <a:pt x="1023429" y="176936"/>
                  </a:cubicBezTo>
                  <a:lnTo>
                    <a:pt x="1023429" y="176936"/>
                  </a:lnTo>
                  <a:cubicBezTo>
                    <a:pt x="1023429" y="146430"/>
                    <a:pt x="1024254" y="121094"/>
                    <a:pt x="1020775" y="95338"/>
                  </a:cubicBezTo>
                  <a:lnTo>
                    <a:pt x="1020775" y="95338"/>
                  </a:lnTo>
                  <a:cubicBezTo>
                    <a:pt x="1008164" y="92278"/>
                    <a:pt x="994562" y="86728"/>
                    <a:pt x="980414" y="80467"/>
                  </a:cubicBezTo>
                  <a:lnTo>
                    <a:pt x="980414" y="80467"/>
                  </a:lnTo>
                  <a:cubicBezTo>
                    <a:pt x="980516" y="78968"/>
                    <a:pt x="980668" y="77470"/>
                    <a:pt x="980668" y="75946"/>
                  </a:cubicBezTo>
                  <a:lnTo>
                    <a:pt x="980668" y="75946"/>
                  </a:lnTo>
                  <a:cubicBezTo>
                    <a:pt x="980668" y="34010"/>
                    <a:pt x="943508" y="0"/>
                    <a:pt x="897686" y="0"/>
                  </a:cubicBezTo>
                  <a:lnTo>
                    <a:pt x="897686" y="0"/>
                  </a:lnTo>
                  <a:cubicBezTo>
                    <a:pt x="851852" y="0"/>
                    <a:pt x="814704" y="34010"/>
                    <a:pt x="814704" y="75946"/>
                  </a:cubicBezTo>
                  <a:close/>
                </a:path>
              </a:pathLst>
            </a:custGeom>
            <a:gradFill>
              <a:gsLst>
                <a:gs pos="0">
                  <a:srgbClr val="00BCFF">
                    <a:alpha val="100000"/>
                  </a:srgbClr>
                </a:gs>
                <a:gs pos="100000">
                  <a:srgbClr val="FFFFFF">
                    <a:alpha val="100000"/>
                  </a:srgbClr>
                </a:gs>
              </a:gsLst>
              <a:lin ang="21599999" scaled="1"/>
              <a:tileRect/>
            </a:gradFill>
            <a:ln w="12700" cap="flat" cmpd="sng">
              <a:noFill/>
              <a:prstDash val="solid"/>
              <a:miter lim="800000"/>
            </a:ln>
          </p:spPr>
          <p:txBody>
            <a:bodyPr anchor="ctr">
              <a:spAutoFit/>
            </a:bodyPr>
            <a:lstStyle/>
            <a:p>
              <a:pPr algn="ctr"/>
              <a:endParaRPr lang="en-US"/>
            </a:p>
          </p:txBody>
        </p:sp>
        <p:sp>
          <p:nvSpPr>
            <p:cNvPr id="89" name="Free Form 73">
              <a:extLst>
                <a:ext uri="{FF2B5EF4-FFF2-40B4-BE49-F238E27FC236}">
                  <a16:creationId xmlns:a16="http://schemas.microsoft.com/office/drawing/2014/main" id="{73891B2B-68BA-1FBC-C67C-7F6A8137A47D}"/>
                </a:ext>
              </a:extLst>
            </p:cNvPr>
            <p:cNvSpPr/>
            <p:nvPr/>
          </p:nvSpPr>
          <p:spPr>
            <a:xfrm>
              <a:off x="6080288" y="5258288"/>
              <a:ext cx="6063628" cy="3710852"/>
            </a:xfrm>
            <a:custGeom>
              <a:avLst/>
              <a:gdLst/>
              <a:ahLst/>
              <a:cxnLst/>
              <a:rect l="0" t="0" r="0" b="0"/>
              <a:pathLst>
                <a:path w="6063627" h="3710851">
                  <a:moveTo>
                    <a:pt x="4216768" y="1295323"/>
                  </a:moveTo>
                  <a:cubicBezTo>
                    <a:pt x="4122991" y="1319999"/>
                    <a:pt x="4033989" y="1343405"/>
                    <a:pt x="3942867" y="1367383"/>
                  </a:cubicBezTo>
                  <a:cubicBezTo>
                    <a:pt x="3937457" y="1404277"/>
                    <a:pt x="3928833" y="1441373"/>
                    <a:pt x="3927068" y="1478737"/>
                  </a:cubicBezTo>
                  <a:cubicBezTo>
                    <a:pt x="3918927" y="1651431"/>
                    <a:pt x="3909860" y="1824164"/>
                    <a:pt x="3906824" y="1996960"/>
                  </a:cubicBezTo>
                  <a:cubicBezTo>
                    <a:pt x="3904919" y="2106180"/>
                    <a:pt x="3912603" y="2215553"/>
                    <a:pt x="3916908" y="2324823"/>
                  </a:cubicBezTo>
                  <a:cubicBezTo>
                    <a:pt x="3918610" y="2368041"/>
                    <a:pt x="3945915" y="2391016"/>
                    <a:pt x="3993349" y="2392095"/>
                  </a:cubicBezTo>
                  <a:cubicBezTo>
                    <a:pt x="4054246" y="2393467"/>
                    <a:pt x="4115130" y="2395029"/>
                    <a:pt x="4176039" y="2395804"/>
                  </a:cubicBezTo>
                  <a:cubicBezTo>
                    <a:pt x="4192689" y="2396020"/>
                    <a:pt x="4209389" y="2393657"/>
                    <a:pt x="4226369" y="2392464"/>
                  </a:cubicBezTo>
                  <a:cubicBezTo>
                    <a:pt x="4226369" y="2408364"/>
                    <a:pt x="4219956" y="2414739"/>
                    <a:pt x="4203306" y="2414841"/>
                  </a:cubicBezTo>
                  <a:cubicBezTo>
                    <a:pt x="4125493" y="2415349"/>
                    <a:pt x="4047642" y="2415933"/>
                    <a:pt x="3969880" y="2418245"/>
                  </a:cubicBezTo>
                  <a:cubicBezTo>
                    <a:pt x="3928643" y="2419477"/>
                    <a:pt x="3887546" y="2424303"/>
                    <a:pt x="3846385" y="2427516"/>
                  </a:cubicBezTo>
                  <a:cubicBezTo>
                    <a:pt x="3846334" y="2430487"/>
                    <a:pt x="3846283" y="2433472"/>
                    <a:pt x="3846233" y="2436456"/>
                  </a:cubicBezTo>
                  <a:cubicBezTo>
                    <a:pt x="3886835" y="2444965"/>
                    <a:pt x="3927411" y="2453601"/>
                    <a:pt x="3968051" y="2461958"/>
                  </a:cubicBezTo>
                  <a:cubicBezTo>
                    <a:pt x="4130840" y="2495435"/>
                    <a:pt x="4293654" y="2528798"/>
                    <a:pt x="4456442" y="2562250"/>
                  </a:cubicBezTo>
                  <a:cubicBezTo>
                    <a:pt x="4509604" y="2573172"/>
                    <a:pt x="4562678" y="2584437"/>
                    <a:pt x="4615942" y="2594914"/>
                  </a:cubicBezTo>
                  <a:cubicBezTo>
                    <a:pt x="4622711" y="2596248"/>
                    <a:pt x="4630648" y="2594584"/>
                    <a:pt x="4637608" y="2592844"/>
                  </a:cubicBezTo>
                  <a:cubicBezTo>
                    <a:pt x="4975948" y="2508173"/>
                    <a:pt x="5314213" y="2423337"/>
                    <a:pt x="5652528" y="2338603"/>
                  </a:cubicBezTo>
                  <a:cubicBezTo>
                    <a:pt x="5670537" y="2334094"/>
                    <a:pt x="5688761" y="2330335"/>
                    <a:pt x="5708383" y="2331389"/>
                  </a:cubicBezTo>
                  <a:cubicBezTo>
                    <a:pt x="5536260" y="2382062"/>
                    <a:pt x="5361432" y="2423655"/>
                    <a:pt x="5187175" y="2467127"/>
                  </a:cubicBezTo>
                  <a:cubicBezTo>
                    <a:pt x="5011877" y="2510853"/>
                    <a:pt x="4836807" y="2555354"/>
                    <a:pt x="4661446" y="2604376"/>
                  </a:cubicBezTo>
                  <a:cubicBezTo>
                    <a:pt x="5086527" y="2691625"/>
                    <a:pt x="5511609" y="2778874"/>
                    <a:pt x="5936691" y="2866110"/>
                  </a:cubicBezTo>
                  <a:cubicBezTo>
                    <a:pt x="5936615" y="2868447"/>
                    <a:pt x="5936526" y="2870784"/>
                    <a:pt x="5936449" y="2873120"/>
                  </a:cubicBezTo>
                  <a:cubicBezTo>
                    <a:pt x="5930392" y="2873616"/>
                    <a:pt x="5923978" y="2875572"/>
                    <a:pt x="5918314" y="2874429"/>
                  </a:cubicBezTo>
                  <a:cubicBezTo>
                    <a:pt x="5784011" y="2847022"/>
                    <a:pt x="5649836" y="2819044"/>
                    <a:pt x="5515444" y="2792044"/>
                  </a:cubicBezTo>
                  <a:cubicBezTo>
                    <a:pt x="5503202" y="2789580"/>
                    <a:pt x="5488533" y="2790215"/>
                    <a:pt x="5476747" y="2794000"/>
                  </a:cubicBezTo>
                  <a:cubicBezTo>
                    <a:pt x="5006873" y="2944888"/>
                    <a:pt x="4537189" y="3096259"/>
                    <a:pt x="4067517" y="3247669"/>
                  </a:cubicBezTo>
                  <a:cubicBezTo>
                    <a:pt x="3802468" y="3333114"/>
                    <a:pt x="3537496" y="3418776"/>
                    <a:pt x="3272434" y="3504196"/>
                  </a:cubicBezTo>
                  <a:cubicBezTo>
                    <a:pt x="3263811" y="3506978"/>
                    <a:pt x="3254654" y="3508324"/>
                    <a:pt x="3245739" y="3510330"/>
                  </a:cubicBezTo>
                  <a:cubicBezTo>
                    <a:pt x="3245002" y="3507993"/>
                    <a:pt x="3244253" y="3505657"/>
                    <a:pt x="3243516" y="3503320"/>
                  </a:cubicBezTo>
                  <a:cubicBezTo>
                    <a:pt x="3983507" y="3263925"/>
                    <a:pt x="4723511" y="3024530"/>
                    <a:pt x="5463501" y="2785135"/>
                  </a:cubicBezTo>
                  <a:cubicBezTo>
                    <a:pt x="5463298" y="2783458"/>
                    <a:pt x="5463108" y="2781782"/>
                    <a:pt x="5462917" y="2780106"/>
                  </a:cubicBezTo>
                  <a:cubicBezTo>
                    <a:pt x="5369610" y="2760979"/>
                    <a:pt x="5276265" y="2741993"/>
                    <a:pt x="5182996" y="2722714"/>
                  </a:cubicBezTo>
                  <a:cubicBezTo>
                    <a:pt x="5005463" y="2686011"/>
                    <a:pt x="4828044" y="2648889"/>
                    <a:pt x="4650359" y="2612834"/>
                  </a:cubicBezTo>
                  <a:cubicBezTo>
                    <a:pt x="4635665" y="2609862"/>
                    <a:pt x="4618545" y="2611043"/>
                    <a:pt x="4603864" y="2614688"/>
                  </a:cubicBezTo>
                  <a:cubicBezTo>
                    <a:pt x="4241152" y="2704731"/>
                    <a:pt x="3878567" y="2795219"/>
                    <a:pt x="3516058" y="2885948"/>
                  </a:cubicBezTo>
                  <a:cubicBezTo>
                    <a:pt x="3127768" y="2983141"/>
                    <a:pt x="2739593" y="3080715"/>
                    <a:pt x="2351316" y="3177997"/>
                  </a:cubicBezTo>
                  <a:cubicBezTo>
                    <a:pt x="2217051" y="3211639"/>
                    <a:pt x="2082672" y="3244888"/>
                    <a:pt x="1944115" y="3279355"/>
                  </a:cubicBezTo>
                  <a:cubicBezTo>
                    <a:pt x="2218816" y="3421532"/>
                    <a:pt x="2490482" y="3562121"/>
                    <a:pt x="2762135" y="3702710"/>
                  </a:cubicBezTo>
                  <a:cubicBezTo>
                    <a:pt x="2760751" y="3705428"/>
                    <a:pt x="2759367" y="3708133"/>
                    <a:pt x="2757982" y="3710851"/>
                  </a:cubicBezTo>
                  <a:cubicBezTo>
                    <a:pt x="2750756" y="3707841"/>
                    <a:pt x="2743250" y="3705313"/>
                    <a:pt x="2736367" y="3701757"/>
                  </a:cubicBezTo>
                  <a:cubicBezTo>
                    <a:pt x="2476245" y="3567518"/>
                    <a:pt x="2216048" y="3433419"/>
                    <a:pt x="1956422" y="3298380"/>
                  </a:cubicBezTo>
                  <a:cubicBezTo>
                    <a:pt x="1935530" y="3287522"/>
                    <a:pt x="1917433" y="3285502"/>
                    <a:pt x="1894801" y="3291204"/>
                  </a:cubicBezTo>
                  <a:cubicBezTo>
                    <a:pt x="1507553" y="3388728"/>
                    <a:pt x="1120139" y="3485718"/>
                    <a:pt x="732726" y="3582746"/>
                  </a:cubicBezTo>
                  <a:cubicBezTo>
                    <a:pt x="708012" y="3588943"/>
                    <a:pt x="683082" y="3594442"/>
                    <a:pt x="658253" y="3600272"/>
                  </a:cubicBezTo>
                  <a:cubicBezTo>
                    <a:pt x="657428" y="3597402"/>
                    <a:pt x="656602" y="3594531"/>
                    <a:pt x="655789" y="3591648"/>
                  </a:cubicBezTo>
                  <a:cubicBezTo>
                    <a:pt x="1073188" y="3486924"/>
                    <a:pt x="1490586" y="3382200"/>
                    <a:pt x="1912620" y="3276320"/>
                  </a:cubicBezTo>
                  <a:cubicBezTo>
                    <a:pt x="1839595" y="3238461"/>
                    <a:pt x="1770811" y="3202787"/>
                    <a:pt x="1702003" y="3167138"/>
                  </a:cubicBezTo>
                  <a:cubicBezTo>
                    <a:pt x="1555495" y="3091218"/>
                    <a:pt x="1408582" y="3015919"/>
                    <a:pt x="1262811" y="2938843"/>
                  </a:cubicBezTo>
                  <a:cubicBezTo>
                    <a:pt x="1235748" y="2924543"/>
                    <a:pt x="1210995" y="2922485"/>
                    <a:pt x="1181481" y="2928061"/>
                  </a:cubicBezTo>
                  <a:cubicBezTo>
                    <a:pt x="939888" y="2973730"/>
                    <a:pt x="698055" y="3018269"/>
                    <a:pt x="456374" y="3063506"/>
                  </a:cubicBezTo>
                  <a:cubicBezTo>
                    <a:pt x="311759" y="3090583"/>
                    <a:pt x="167297" y="3118345"/>
                    <a:pt x="22720" y="3145535"/>
                  </a:cubicBezTo>
                  <a:cubicBezTo>
                    <a:pt x="15748" y="3146856"/>
                    <a:pt x="8229" y="3145713"/>
                    <a:pt x="977" y="3145713"/>
                  </a:cubicBezTo>
                  <a:cubicBezTo>
                    <a:pt x="647" y="3143757"/>
                    <a:pt x="330" y="3141802"/>
                    <a:pt x="0" y="3139846"/>
                  </a:cubicBezTo>
                  <a:cubicBezTo>
                    <a:pt x="401548" y="3064611"/>
                    <a:pt x="803097" y="2989364"/>
                    <a:pt x="1210754" y="2912986"/>
                  </a:cubicBezTo>
                  <a:cubicBezTo>
                    <a:pt x="1161859" y="2887535"/>
                    <a:pt x="1118247" y="2864713"/>
                    <a:pt x="1074508" y="2842107"/>
                  </a:cubicBezTo>
                  <a:cubicBezTo>
                    <a:pt x="954836" y="2780283"/>
                    <a:pt x="833729" y="2720632"/>
                    <a:pt x="716178" y="2655595"/>
                  </a:cubicBezTo>
                  <a:cubicBezTo>
                    <a:pt x="676719" y="2633764"/>
                    <a:pt x="640740" y="2633319"/>
                    <a:pt x="599427" y="2639860"/>
                  </a:cubicBezTo>
                  <a:cubicBezTo>
                    <a:pt x="498347" y="2655836"/>
                    <a:pt x="397001" y="2670390"/>
                    <a:pt x="295783" y="2685580"/>
                  </a:cubicBezTo>
                  <a:cubicBezTo>
                    <a:pt x="248475" y="2692679"/>
                    <a:pt x="201218" y="2699969"/>
                    <a:pt x="153898" y="2706954"/>
                  </a:cubicBezTo>
                  <a:cubicBezTo>
                    <a:pt x="148717" y="2707716"/>
                    <a:pt x="143281" y="2707055"/>
                    <a:pt x="137350" y="2703004"/>
                  </a:cubicBezTo>
                  <a:cubicBezTo>
                    <a:pt x="304596" y="2671254"/>
                    <a:pt x="473557" y="2649220"/>
                    <a:pt x="648588" y="2622156"/>
                  </a:cubicBezTo>
                  <a:cubicBezTo>
                    <a:pt x="587184" y="2590164"/>
                    <a:pt x="530783" y="2560789"/>
                    <a:pt x="474383" y="2531414"/>
                  </a:cubicBezTo>
                  <a:cubicBezTo>
                    <a:pt x="474954" y="2530195"/>
                    <a:pt x="475526" y="2528989"/>
                    <a:pt x="476097" y="2527769"/>
                  </a:cubicBezTo>
                  <a:cubicBezTo>
                    <a:pt x="490232" y="2532900"/>
                    <a:pt x="505002" y="2536901"/>
                    <a:pt x="518350" y="2543365"/>
                  </a:cubicBezTo>
                  <a:cubicBezTo>
                    <a:pt x="549541" y="2558491"/>
                    <a:pt x="582409" y="2571965"/>
                    <a:pt x="610298" y="2591320"/>
                  </a:cubicBezTo>
                  <a:cubicBezTo>
                    <a:pt x="650544" y="2619248"/>
                    <a:pt x="692581" y="2620124"/>
                    <a:pt x="738174" y="2610091"/>
                  </a:cubicBezTo>
                  <a:cubicBezTo>
                    <a:pt x="745578" y="2608465"/>
                    <a:pt x="753770" y="2609862"/>
                    <a:pt x="761606" y="2609862"/>
                  </a:cubicBezTo>
                  <a:cubicBezTo>
                    <a:pt x="761860" y="2611831"/>
                    <a:pt x="762114" y="2613812"/>
                    <a:pt x="762368" y="2615780"/>
                  </a:cubicBezTo>
                  <a:cubicBezTo>
                    <a:pt x="739457" y="2619641"/>
                    <a:pt x="716546" y="2623502"/>
                    <a:pt x="689089" y="2628137"/>
                  </a:cubicBezTo>
                  <a:cubicBezTo>
                    <a:pt x="696391" y="2633256"/>
                    <a:pt x="700697" y="2637091"/>
                    <a:pt x="705751" y="2639720"/>
                  </a:cubicBezTo>
                  <a:cubicBezTo>
                    <a:pt x="875182" y="2727401"/>
                    <a:pt x="1044828" y="2814739"/>
                    <a:pt x="1214031" y="2902813"/>
                  </a:cubicBezTo>
                  <a:cubicBezTo>
                    <a:pt x="1240218" y="2916440"/>
                    <a:pt x="1263713" y="2903042"/>
                    <a:pt x="1286916" y="2898800"/>
                  </a:cubicBezTo>
                  <a:cubicBezTo>
                    <a:pt x="1569173" y="2847149"/>
                    <a:pt x="1851139" y="2794127"/>
                    <a:pt x="2133104" y="2741155"/>
                  </a:cubicBezTo>
                  <a:cubicBezTo>
                    <a:pt x="2420010" y="2687243"/>
                    <a:pt x="2706751" y="2632659"/>
                    <a:pt x="2993707" y="2579001"/>
                  </a:cubicBezTo>
                  <a:cubicBezTo>
                    <a:pt x="3247110" y="2531618"/>
                    <a:pt x="3500716" y="2485123"/>
                    <a:pt x="3754208" y="2438095"/>
                  </a:cubicBezTo>
                  <a:cubicBezTo>
                    <a:pt x="3758082" y="2437371"/>
                    <a:pt x="3761587" y="2434945"/>
                    <a:pt x="3768864" y="2431719"/>
                  </a:cubicBezTo>
                  <a:cubicBezTo>
                    <a:pt x="3650272" y="2407132"/>
                    <a:pt x="3535565" y="2383154"/>
                    <a:pt x="3420757" y="2359609"/>
                  </a:cubicBezTo>
                  <a:cubicBezTo>
                    <a:pt x="3295535" y="2333917"/>
                    <a:pt x="3170478" y="2307450"/>
                    <a:pt x="3044723" y="2284171"/>
                  </a:cubicBezTo>
                  <a:cubicBezTo>
                    <a:pt x="3019818" y="2279561"/>
                    <a:pt x="2991840" y="2286698"/>
                    <a:pt x="2965640" y="2290470"/>
                  </a:cubicBezTo>
                  <a:cubicBezTo>
                    <a:pt x="2851899" y="2306828"/>
                    <a:pt x="2738259" y="2323795"/>
                    <a:pt x="2624645" y="2340825"/>
                  </a:cubicBezTo>
                  <a:cubicBezTo>
                    <a:pt x="2514320" y="2357374"/>
                    <a:pt x="2404122" y="2374569"/>
                    <a:pt x="2293772" y="2390902"/>
                  </a:cubicBezTo>
                  <a:cubicBezTo>
                    <a:pt x="2194191" y="2405646"/>
                    <a:pt x="2094420" y="2419324"/>
                    <a:pt x="1994827" y="2434005"/>
                  </a:cubicBezTo>
                  <a:cubicBezTo>
                    <a:pt x="1895246" y="2448687"/>
                    <a:pt x="1795830" y="2464231"/>
                    <a:pt x="1696275" y="2479027"/>
                  </a:cubicBezTo>
                  <a:cubicBezTo>
                    <a:pt x="1607477" y="2492209"/>
                    <a:pt x="1518564" y="2504782"/>
                    <a:pt x="1429740" y="2517813"/>
                  </a:cubicBezTo>
                  <a:cubicBezTo>
                    <a:pt x="1398409" y="2522397"/>
                    <a:pt x="1367180" y="2527541"/>
                    <a:pt x="1334084" y="2532722"/>
                  </a:cubicBezTo>
                  <a:lnTo>
                    <a:pt x="1334084" y="2709557"/>
                  </a:lnTo>
                  <a:cubicBezTo>
                    <a:pt x="1299032" y="2700248"/>
                    <a:pt x="1296187" y="2697060"/>
                    <a:pt x="1294853" y="2667368"/>
                  </a:cubicBezTo>
                  <a:cubicBezTo>
                    <a:pt x="1300454" y="2668651"/>
                    <a:pt x="1305407" y="2669793"/>
                    <a:pt x="1314627" y="2671914"/>
                  </a:cubicBezTo>
                  <a:lnTo>
                    <a:pt x="1314627" y="2244623"/>
                  </a:lnTo>
                  <a:cubicBezTo>
                    <a:pt x="1312341" y="2244356"/>
                    <a:pt x="1306042" y="2243632"/>
                    <a:pt x="1294015" y="2242235"/>
                  </a:cubicBezTo>
                  <a:cubicBezTo>
                    <a:pt x="1305572" y="2236800"/>
                    <a:pt x="1311910" y="2233828"/>
                    <a:pt x="1323720" y="2228265"/>
                  </a:cubicBezTo>
                  <a:cubicBezTo>
                    <a:pt x="1323720" y="2073681"/>
                    <a:pt x="1323632" y="1916836"/>
                    <a:pt x="1323733" y="1760004"/>
                  </a:cubicBezTo>
                  <a:cubicBezTo>
                    <a:pt x="1323860" y="1581365"/>
                    <a:pt x="1323809" y="1402727"/>
                    <a:pt x="1324546" y="1224102"/>
                  </a:cubicBezTo>
                  <a:cubicBezTo>
                    <a:pt x="1324762" y="1171333"/>
                    <a:pt x="1327086" y="1118577"/>
                    <a:pt x="1329182" y="1065834"/>
                  </a:cubicBezTo>
                  <a:cubicBezTo>
                    <a:pt x="1329702" y="1052626"/>
                    <a:pt x="1325003" y="1047623"/>
                    <a:pt x="1310398" y="1044130"/>
                  </a:cubicBezTo>
                  <a:cubicBezTo>
                    <a:pt x="966292" y="961694"/>
                    <a:pt x="622376" y="878573"/>
                    <a:pt x="278371" y="795756"/>
                  </a:cubicBezTo>
                  <a:cubicBezTo>
                    <a:pt x="263131" y="792086"/>
                    <a:pt x="247421" y="790054"/>
                    <a:pt x="233222" y="787488"/>
                  </a:cubicBezTo>
                  <a:cubicBezTo>
                    <a:pt x="217487" y="809828"/>
                    <a:pt x="248234" y="837095"/>
                    <a:pt x="216090" y="855167"/>
                  </a:cubicBezTo>
                  <a:lnTo>
                    <a:pt x="216090" y="771080"/>
                  </a:lnTo>
                  <a:cubicBezTo>
                    <a:pt x="224142" y="771588"/>
                    <a:pt x="233146" y="770966"/>
                    <a:pt x="241452" y="772871"/>
                  </a:cubicBezTo>
                  <a:cubicBezTo>
                    <a:pt x="453542" y="821550"/>
                    <a:pt x="665530" y="870635"/>
                    <a:pt x="877620" y="919327"/>
                  </a:cubicBezTo>
                  <a:cubicBezTo>
                    <a:pt x="1021016" y="952246"/>
                    <a:pt x="1164539" y="984694"/>
                    <a:pt x="1308036" y="1017206"/>
                  </a:cubicBezTo>
                  <a:cubicBezTo>
                    <a:pt x="1315834" y="1018971"/>
                    <a:pt x="1323987" y="1019352"/>
                    <a:pt x="1337602" y="1021092"/>
                  </a:cubicBezTo>
                  <a:cubicBezTo>
                    <a:pt x="1343228" y="1421968"/>
                    <a:pt x="1336255" y="1826920"/>
                    <a:pt x="1333118" y="2233561"/>
                  </a:cubicBezTo>
                  <a:cubicBezTo>
                    <a:pt x="1416075" y="2224265"/>
                    <a:pt x="1495958" y="2214930"/>
                    <a:pt x="1575955" y="2206459"/>
                  </a:cubicBezTo>
                  <a:cubicBezTo>
                    <a:pt x="1642033" y="2199462"/>
                    <a:pt x="1708302" y="2193925"/>
                    <a:pt x="1774393" y="2186914"/>
                  </a:cubicBezTo>
                  <a:cubicBezTo>
                    <a:pt x="1839556" y="2179993"/>
                    <a:pt x="1904530" y="2171623"/>
                    <a:pt x="1969693" y="2164676"/>
                  </a:cubicBezTo>
                  <a:cubicBezTo>
                    <a:pt x="2035771" y="2157641"/>
                    <a:pt x="2102027" y="2151951"/>
                    <a:pt x="2168118" y="2144991"/>
                  </a:cubicBezTo>
                  <a:cubicBezTo>
                    <a:pt x="2234145" y="2138045"/>
                    <a:pt x="2300033" y="2130043"/>
                    <a:pt x="2366035" y="2122893"/>
                  </a:cubicBezTo>
                  <a:cubicBezTo>
                    <a:pt x="2415349" y="2117547"/>
                    <a:pt x="2464777" y="2113013"/>
                    <a:pt x="2514104" y="2107793"/>
                  </a:cubicBezTo>
                  <a:cubicBezTo>
                    <a:pt x="2581795" y="2100618"/>
                    <a:pt x="2649435" y="2093023"/>
                    <a:pt x="2717126" y="2085809"/>
                  </a:cubicBezTo>
                  <a:cubicBezTo>
                    <a:pt x="2766453" y="2080552"/>
                    <a:pt x="2815856" y="2075802"/>
                    <a:pt x="2865196" y="2070519"/>
                  </a:cubicBezTo>
                  <a:cubicBezTo>
                    <a:pt x="2932874" y="2063254"/>
                    <a:pt x="3000489" y="2055583"/>
                    <a:pt x="3068167" y="2048306"/>
                  </a:cubicBezTo>
                  <a:cubicBezTo>
                    <a:pt x="3116668" y="2043099"/>
                    <a:pt x="3165233" y="2038426"/>
                    <a:pt x="3213735" y="2033244"/>
                  </a:cubicBezTo>
                  <a:cubicBezTo>
                    <a:pt x="3282276" y="2025903"/>
                    <a:pt x="3350767" y="2018233"/>
                    <a:pt x="3419297" y="2010879"/>
                  </a:cubicBezTo>
                  <a:cubicBezTo>
                    <a:pt x="3466960" y="2005761"/>
                    <a:pt x="3514661" y="2000910"/>
                    <a:pt x="3562350" y="1996008"/>
                  </a:cubicBezTo>
                  <a:cubicBezTo>
                    <a:pt x="3593299" y="1992833"/>
                    <a:pt x="3624211" y="1988096"/>
                    <a:pt x="3655250" y="1987168"/>
                  </a:cubicBezTo>
                  <a:cubicBezTo>
                    <a:pt x="3682326" y="1986356"/>
                    <a:pt x="3709746" y="1988553"/>
                    <a:pt x="3736670" y="1991829"/>
                  </a:cubicBezTo>
                  <a:cubicBezTo>
                    <a:pt x="3778250" y="1996897"/>
                    <a:pt x="3819563" y="2003869"/>
                    <a:pt x="3860901" y="2010460"/>
                  </a:cubicBezTo>
                  <a:cubicBezTo>
                    <a:pt x="3865041" y="2011121"/>
                    <a:pt x="3868623" y="2014740"/>
                    <a:pt x="3870909" y="2021293"/>
                  </a:cubicBezTo>
                  <a:cubicBezTo>
                    <a:pt x="3830828" y="2015502"/>
                    <a:pt x="3789807" y="2012861"/>
                    <a:pt x="3750881" y="2003170"/>
                  </a:cubicBezTo>
                  <a:cubicBezTo>
                    <a:pt x="3698074" y="1990013"/>
                    <a:pt x="3646512" y="1996566"/>
                    <a:pt x="3594328" y="2002142"/>
                  </a:cubicBezTo>
                  <a:cubicBezTo>
                    <a:pt x="3542499" y="2007666"/>
                    <a:pt x="3490696" y="2013445"/>
                    <a:pt x="3438880" y="2019084"/>
                  </a:cubicBezTo>
                  <a:cubicBezTo>
                    <a:pt x="3371164" y="2026450"/>
                    <a:pt x="3303447" y="2033904"/>
                    <a:pt x="3235706" y="2041118"/>
                  </a:cubicBezTo>
                  <a:cubicBezTo>
                    <a:pt x="3186353" y="2046363"/>
                    <a:pt x="3136938" y="2051164"/>
                    <a:pt x="3087585" y="2056396"/>
                  </a:cubicBezTo>
                  <a:cubicBezTo>
                    <a:pt x="3019031" y="2063673"/>
                    <a:pt x="2950540" y="2071331"/>
                    <a:pt x="2881985" y="2078532"/>
                  </a:cubicBezTo>
                  <a:cubicBezTo>
                    <a:pt x="2831769" y="2083816"/>
                    <a:pt x="2781477" y="2088387"/>
                    <a:pt x="2731274" y="2093722"/>
                  </a:cubicBezTo>
                  <a:cubicBezTo>
                    <a:pt x="2664421" y="2100808"/>
                    <a:pt x="2597632" y="2108504"/>
                    <a:pt x="2530779" y="2115629"/>
                  </a:cubicBezTo>
                  <a:cubicBezTo>
                    <a:pt x="2480602" y="2120988"/>
                    <a:pt x="2430322" y="2125637"/>
                    <a:pt x="2380145" y="2131009"/>
                  </a:cubicBezTo>
                  <a:cubicBezTo>
                    <a:pt x="2313279" y="2138159"/>
                    <a:pt x="2246490" y="2145830"/>
                    <a:pt x="2179624" y="2153005"/>
                  </a:cubicBezTo>
                  <a:cubicBezTo>
                    <a:pt x="2130259" y="2158301"/>
                    <a:pt x="2080818" y="2162987"/>
                    <a:pt x="2031453" y="2168258"/>
                  </a:cubicBezTo>
                  <a:cubicBezTo>
                    <a:pt x="1963750" y="2175497"/>
                    <a:pt x="1896110" y="2183231"/>
                    <a:pt x="1828393" y="2190407"/>
                  </a:cubicBezTo>
                  <a:cubicBezTo>
                    <a:pt x="1778190" y="2195715"/>
                    <a:pt x="1727873" y="2200224"/>
                    <a:pt x="1677670" y="2205570"/>
                  </a:cubicBezTo>
                  <a:cubicBezTo>
                    <a:pt x="1610791" y="2212682"/>
                    <a:pt x="1543989" y="2220366"/>
                    <a:pt x="1477124" y="2227567"/>
                  </a:cubicBezTo>
                  <a:cubicBezTo>
                    <a:pt x="1441983" y="2231351"/>
                    <a:pt x="1406778" y="2234501"/>
                    <a:pt x="1371638" y="2238184"/>
                  </a:cubicBezTo>
                  <a:cubicBezTo>
                    <a:pt x="1359369" y="2239479"/>
                    <a:pt x="1347203" y="2241511"/>
                    <a:pt x="1335024" y="2243188"/>
                  </a:cubicBezTo>
                  <a:lnTo>
                    <a:pt x="1335024" y="2521229"/>
                  </a:lnTo>
                  <a:cubicBezTo>
                    <a:pt x="1888997" y="2439403"/>
                    <a:pt x="2441181" y="2357843"/>
                    <a:pt x="2993364" y="2276271"/>
                  </a:cubicBezTo>
                  <a:lnTo>
                    <a:pt x="2993364" y="2272283"/>
                  </a:lnTo>
                  <a:cubicBezTo>
                    <a:pt x="2785097" y="2229205"/>
                    <a:pt x="2576830" y="2186127"/>
                    <a:pt x="2368562" y="2143048"/>
                  </a:cubicBezTo>
                  <a:cubicBezTo>
                    <a:pt x="2368549" y="2141347"/>
                    <a:pt x="2368537" y="2139657"/>
                    <a:pt x="2368511" y="2137956"/>
                  </a:cubicBezTo>
                  <a:cubicBezTo>
                    <a:pt x="2376258" y="2137956"/>
                    <a:pt x="2384310" y="2136660"/>
                    <a:pt x="2391689" y="2138146"/>
                  </a:cubicBezTo>
                  <a:cubicBezTo>
                    <a:pt x="2602014" y="2180805"/>
                    <a:pt x="2812097" y="2224481"/>
                    <a:pt x="3022765" y="2265667"/>
                  </a:cubicBezTo>
                  <a:cubicBezTo>
                    <a:pt x="3048368" y="2270683"/>
                    <a:pt x="3077286" y="2264092"/>
                    <a:pt x="3104235" y="2260295"/>
                  </a:cubicBezTo>
                  <a:cubicBezTo>
                    <a:pt x="3207232" y="2245741"/>
                    <a:pt x="3310077" y="2230323"/>
                    <a:pt x="3412934" y="2214879"/>
                  </a:cubicBezTo>
                  <a:cubicBezTo>
                    <a:pt x="3523221" y="2198331"/>
                    <a:pt x="3633419" y="2181237"/>
                    <a:pt x="3743718" y="2164714"/>
                  </a:cubicBezTo>
                  <a:cubicBezTo>
                    <a:pt x="3786670" y="2158276"/>
                    <a:pt x="3829773" y="2152764"/>
                    <a:pt x="3876078" y="2150198"/>
                  </a:cubicBezTo>
                  <a:cubicBezTo>
                    <a:pt x="3872280" y="2153056"/>
                    <a:pt x="3868826" y="2157869"/>
                    <a:pt x="3864622" y="2158491"/>
                  </a:cubicBezTo>
                  <a:cubicBezTo>
                    <a:pt x="3745090" y="2176056"/>
                    <a:pt x="3625443" y="2192997"/>
                    <a:pt x="3505885" y="2210460"/>
                  </a:cubicBezTo>
                  <a:cubicBezTo>
                    <a:pt x="3368916" y="2230462"/>
                    <a:pt x="3231997" y="2250846"/>
                    <a:pt x="3095091" y="2271255"/>
                  </a:cubicBezTo>
                  <a:cubicBezTo>
                    <a:pt x="3089529" y="2272080"/>
                    <a:pt x="3084334" y="2274938"/>
                    <a:pt x="3075279" y="2278151"/>
                  </a:cubicBezTo>
                  <a:cubicBezTo>
                    <a:pt x="3247478" y="2313571"/>
                    <a:pt x="3415766" y="2348242"/>
                    <a:pt x="3584079" y="2382774"/>
                  </a:cubicBezTo>
                  <a:cubicBezTo>
                    <a:pt x="3646246" y="2395537"/>
                    <a:pt x="3709301" y="2405392"/>
                    <a:pt x="3770388" y="2421508"/>
                  </a:cubicBezTo>
                  <a:cubicBezTo>
                    <a:pt x="3810965" y="2432215"/>
                    <a:pt x="3846207" y="2417254"/>
                    <a:pt x="3883774" y="2413368"/>
                  </a:cubicBezTo>
                  <a:cubicBezTo>
                    <a:pt x="3890937" y="2412618"/>
                    <a:pt x="3897896" y="2410282"/>
                    <a:pt x="3904691" y="2408745"/>
                  </a:cubicBezTo>
                  <a:cubicBezTo>
                    <a:pt x="3883393" y="2406218"/>
                    <a:pt x="3862108" y="2404541"/>
                    <a:pt x="3841280" y="2400719"/>
                  </a:cubicBezTo>
                  <a:cubicBezTo>
                    <a:pt x="3835260" y="2399614"/>
                    <a:pt x="3827068" y="2392794"/>
                    <a:pt x="3826344" y="2387815"/>
                  </a:cubicBezTo>
                  <a:cubicBezTo>
                    <a:pt x="3825697" y="2383320"/>
                    <a:pt x="3832771" y="2375928"/>
                    <a:pt x="3838409" y="2372982"/>
                  </a:cubicBezTo>
                  <a:cubicBezTo>
                    <a:pt x="3857752" y="2362885"/>
                    <a:pt x="3877957" y="2354173"/>
                    <a:pt x="3902316" y="2342857"/>
                  </a:cubicBezTo>
                  <a:cubicBezTo>
                    <a:pt x="3864368" y="1989797"/>
                    <a:pt x="3898366" y="1633334"/>
                    <a:pt x="3933748" y="1275486"/>
                  </a:cubicBezTo>
                  <a:cubicBezTo>
                    <a:pt x="3925468" y="1274737"/>
                    <a:pt x="3917251" y="1274013"/>
                    <a:pt x="3907142" y="1273098"/>
                  </a:cubicBezTo>
                  <a:cubicBezTo>
                    <a:pt x="3907663" y="1268831"/>
                    <a:pt x="3908170" y="1264538"/>
                    <a:pt x="3909136" y="1256423"/>
                  </a:cubicBezTo>
                  <a:cubicBezTo>
                    <a:pt x="3893146" y="1263014"/>
                    <a:pt x="3881005" y="1270660"/>
                    <a:pt x="3867734" y="1273035"/>
                  </a:cubicBezTo>
                  <a:cubicBezTo>
                    <a:pt x="3805593" y="1284135"/>
                    <a:pt x="3756012" y="1317625"/>
                    <a:pt x="3704348" y="1347520"/>
                  </a:cubicBezTo>
                  <a:cubicBezTo>
                    <a:pt x="3701376" y="1349248"/>
                    <a:pt x="3698608" y="1352448"/>
                    <a:pt x="3697478" y="1355483"/>
                  </a:cubicBezTo>
                  <a:cubicBezTo>
                    <a:pt x="3690353" y="1374673"/>
                    <a:pt x="3659860" y="1398435"/>
                    <a:pt x="3633406" y="1403946"/>
                  </a:cubicBezTo>
                  <a:cubicBezTo>
                    <a:pt x="3625088" y="1371625"/>
                    <a:pt x="3635032" y="1344155"/>
                    <a:pt x="3655949" y="1318094"/>
                  </a:cubicBezTo>
                  <a:cubicBezTo>
                    <a:pt x="3689299" y="1276565"/>
                    <a:pt x="3737254" y="1251115"/>
                    <a:pt x="3781132" y="1221346"/>
                  </a:cubicBezTo>
                  <a:cubicBezTo>
                    <a:pt x="3817759" y="1196505"/>
                    <a:pt x="3857002" y="1174889"/>
                    <a:pt x="3893604" y="1150023"/>
                  </a:cubicBezTo>
                  <a:cubicBezTo>
                    <a:pt x="3903141" y="1143533"/>
                    <a:pt x="3911244" y="1130757"/>
                    <a:pt x="3912946" y="1119949"/>
                  </a:cubicBezTo>
                  <a:cubicBezTo>
                    <a:pt x="3919080" y="1080947"/>
                    <a:pt x="3923398" y="1041628"/>
                    <a:pt x="3926166" y="1002309"/>
                  </a:cubicBezTo>
                  <a:cubicBezTo>
                    <a:pt x="3930637" y="938987"/>
                    <a:pt x="3933012" y="875550"/>
                    <a:pt x="3936949" y="812203"/>
                  </a:cubicBezTo>
                  <a:cubicBezTo>
                    <a:pt x="3938498" y="787311"/>
                    <a:pt x="3957688" y="770001"/>
                    <a:pt x="3991571" y="761123"/>
                  </a:cubicBezTo>
                  <a:cubicBezTo>
                    <a:pt x="4001249" y="758596"/>
                    <a:pt x="4011307" y="757224"/>
                    <a:pt x="4024325" y="754710"/>
                  </a:cubicBezTo>
                  <a:cubicBezTo>
                    <a:pt x="4022229" y="734161"/>
                    <a:pt x="4025087" y="711593"/>
                    <a:pt x="4016502" y="693597"/>
                  </a:cubicBezTo>
                  <a:cubicBezTo>
                    <a:pt x="4009402" y="678726"/>
                    <a:pt x="3989654" y="668147"/>
                    <a:pt x="3973868" y="657745"/>
                  </a:cubicBezTo>
                  <a:cubicBezTo>
                    <a:pt x="3961790" y="649782"/>
                    <a:pt x="3958958" y="641642"/>
                    <a:pt x="3965346" y="630288"/>
                  </a:cubicBezTo>
                  <a:cubicBezTo>
                    <a:pt x="3977297" y="609041"/>
                    <a:pt x="3990111" y="588187"/>
                    <a:pt x="4001376" y="566648"/>
                  </a:cubicBezTo>
                  <a:cubicBezTo>
                    <a:pt x="4004360" y="560946"/>
                    <a:pt x="4005732" y="552348"/>
                    <a:pt x="4003293" y="546747"/>
                  </a:cubicBezTo>
                  <a:cubicBezTo>
                    <a:pt x="3957459" y="441388"/>
                    <a:pt x="3911841" y="335953"/>
                    <a:pt x="3863898" y="231406"/>
                  </a:cubicBezTo>
                  <a:cubicBezTo>
                    <a:pt x="3853053" y="207772"/>
                    <a:pt x="3833787" y="187363"/>
                    <a:pt x="3818153" y="165607"/>
                  </a:cubicBezTo>
                  <a:cubicBezTo>
                    <a:pt x="3810076" y="154368"/>
                    <a:pt x="3801465" y="143459"/>
                    <a:pt x="3793096" y="132397"/>
                  </a:cubicBezTo>
                  <a:lnTo>
                    <a:pt x="3798557" y="125768"/>
                  </a:lnTo>
                  <a:cubicBezTo>
                    <a:pt x="3811460" y="131483"/>
                    <a:pt x="3824376" y="137185"/>
                    <a:pt x="3841750" y="144868"/>
                  </a:cubicBezTo>
                  <a:cubicBezTo>
                    <a:pt x="3810977" y="99059"/>
                    <a:pt x="3797033" y="52374"/>
                    <a:pt x="3790695" y="3809"/>
                  </a:cubicBezTo>
                  <a:cubicBezTo>
                    <a:pt x="3793680" y="2539"/>
                    <a:pt x="3796677" y="1270"/>
                    <a:pt x="3799662" y="0"/>
                  </a:cubicBezTo>
                  <a:cubicBezTo>
                    <a:pt x="3807091" y="9131"/>
                    <a:pt x="3814508" y="18262"/>
                    <a:pt x="3821772" y="27203"/>
                  </a:cubicBezTo>
                  <a:cubicBezTo>
                    <a:pt x="3824605" y="20561"/>
                    <a:pt x="3827627" y="13449"/>
                    <a:pt x="3830650" y="6324"/>
                  </a:cubicBezTo>
                  <a:cubicBezTo>
                    <a:pt x="3833342" y="5968"/>
                    <a:pt x="3836047" y="5613"/>
                    <a:pt x="3838740" y="5257"/>
                  </a:cubicBezTo>
                  <a:cubicBezTo>
                    <a:pt x="3846499" y="24549"/>
                    <a:pt x="3854259" y="43853"/>
                    <a:pt x="3862539" y="64439"/>
                  </a:cubicBezTo>
                  <a:cubicBezTo>
                    <a:pt x="3866908" y="58674"/>
                    <a:pt x="3870909" y="53403"/>
                    <a:pt x="3879468" y="42125"/>
                  </a:cubicBezTo>
                  <a:cubicBezTo>
                    <a:pt x="3922737" y="194602"/>
                    <a:pt x="4005389" y="326389"/>
                    <a:pt x="4071150" y="466521"/>
                  </a:cubicBezTo>
                  <a:cubicBezTo>
                    <a:pt x="4091520" y="465086"/>
                    <a:pt x="4109300" y="468998"/>
                    <a:pt x="4121213" y="488264"/>
                  </a:cubicBezTo>
                  <a:cubicBezTo>
                    <a:pt x="4124350" y="493331"/>
                    <a:pt x="4140720" y="494233"/>
                    <a:pt x="4150233" y="492785"/>
                  </a:cubicBezTo>
                  <a:cubicBezTo>
                    <a:pt x="4176026" y="488886"/>
                    <a:pt x="4201033" y="483781"/>
                    <a:pt x="4226509" y="495033"/>
                  </a:cubicBezTo>
                  <a:cubicBezTo>
                    <a:pt x="4242282" y="502005"/>
                    <a:pt x="4248467" y="512356"/>
                    <a:pt x="4249572" y="527811"/>
                  </a:cubicBezTo>
                  <a:cubicBezTo>
                    <a:pt x="4250220" y="536778"/>
                    <a:pt x="4252823" y="547039"/>
                    <a:pt x="4258487" y="554050"/>
                  </a:cubicBezTo>
                  <a:cubicBezTo>
                    <a:pt x="4280344" y="581063"/>
                    <a:pt x="4287545" y="652627"/>
                    <a:pt x="4263936" y="677633"/>
                  </a:cubicBezTo>
                  <a:cubicBezTo>
                    <a:pt x="4251070" y="691248"/>
                    <a:pt x="4227499" y="696874"/>
                    <a:pt x="4208030" y="704545"/>
                  </a:cubicBezTo>
                  <a:cubicBezTo>
                    <a:pt x="4200804" y="707402"/>
                    <a:pt x="4191482" y="705815"/>
                    <a:pt x="4183062" y="706247"/>
                  </a:cubicBezTo>
                  <a:cubicBezTo>
                    <a:pt x="4189641" y="751420"/>
                    <a:pt x="4196537" y="795502"/>
                    <a:pt x="4202379" y="839698"/>
                  </a:cubicBezTo>
                  <a:cubicBezTo>
                    <a:pt x="4207840" y="881049"/>
                    <a:pt x="4212386" y="922502"/>
                    <a:pt x="4216971" y="963942"/>
                  </a:cubicBezTo>
                  <a:cubicBezTo>
                    <a:pt x="4226521" y="1050010"/>
                    <a:pt x="4236351" y="1136065"/>
                    <a:pt x="4244835" y="1222222"/>
                  </a:cubicBezTo>
                  <a:cubicBezTo>
                    <a:pt x="4246651" y="1240739"/>
                    <a:pt x="4256760" y="1261783"/>
                    <a:pt x="4234192" y="1277340"/>
                  </a:cubicBezTo>
                  <a:cubicBezTo>
                    <a:pt x="4231347" y="1279296"/>
                    <a:pt x="4231932" y="1286128"/>
                    <a:pt x="4231932" y="1290701"/>
                  </a:cubicBezTo>
                  <a:cubicBezTo>
                    <a:pt x="4232033" y="1383906"/>
                    <a:pt x="4229696" y="1477187"/>
                    <a:pt x="4233392" y="1570278"/>
                  </a:cubicBezTo>
                  <a:cubicBezTo>
                    <a:pt x="4235894" y="1633664"/>
                    <a:pt x="4249280" y="1696008"/>
                    <a:pt x="4285005" y="1752574"/>
                  </a:cubicBezTo>
                  <a:cubicBezTo>
                    <a:pt x="4309554" y="1791449"/>
                    <a:pt x="4331385" y="1831759"/>
                    <a:pt x="4356074" y="1870544"/>
                  </a:cubicBezTo>
                  <a:cubicBezTo>
                    <a:pt x="4360024" y="1876729"/>
                    <a:pt x="4373067" y="1882178"/>
                    <a:pt x="4381157" y="1881403"/>
                  </a:cubicBezTo>
                  <a:cubicBezTo>
                    <a:pt x="4443907" y="1875447"/>
                    <a:pt x="4506493" y="1868068"/>
                    <a:pt x="4569079" y="1860765"/>
                  </a:cubicBezTo>
                  <a:cubicBezTo>
                    <a:pt x="4630826" y="1853552"/>
                    <a:pt x="4692459" y="1845614"/>
                    <a:pt x="4754232" y="1838578"/>
                  </a:cubicBezTo>
                  <a:cubicBezTo>
                    <a:pt x="4815205" y="1831644"/>
                    <a:pt x="4876317" y="1825713"/>
                    <a:pt x="4937290" y="1818805"/>
                  </a:cubicBezTo>
                  <a:cubicBezTo>
                    <a:pt x="4998237" y="1811896"/>
                    <a:pt x="5059083" y="1804161"/>
                    <a:pt x="5120005" y="1797075"/>
                  </a:cubicBezTo>
                  <a:cubicBezTo>
                    <a:pt x="5179275" y="1790179"/>
                    <a:pt x="5238597" y="1783626"/>
                    <a:pt x="5297906" y="1776958"/>
                  </a:cubicBezTo>
                  <a:cubicBezTo>
                    <a:pt x="5312295" y="1775332"/>
                    <a:pt x="5326697" y="1773834"/>
                    <a:pt x="5341099" y="1772284"/>
                  </a:cubicBezTo>
                  <a:cubicBezTo>
                    <a:pt x="5341505" y="1775523"/>
                    <a:pt x="5341924" y="1778761"/>
                    <a:pt x="5342331" y="1781987"/>
                  </a:cubicBezTo>
                  <a:cubicBezTo>
                    <a:pt x="5066322" y="1813344"/>
                    <a:pt x="4790313" y="1844687"/>
                    <a:pt x="4514303" y="1876031"/>
                  </a:cubicBezTo>
                  <a:cubicBezTo>
                    <a:pt x="4514215" y="1876920"/>
                    <a:pt x="4514113" y="1877822"/>
                    <a:pt x="4514024" y="1878723"/>
                  </a:cubicBezTo>
                  <a:cubicBezTo>
                    <a:pt x="4724806" y="1899958"/>
                    <a:pt x="4935575" y="1921205"/>
                    <a:pt x="5147424" y="1942541"/>
                  </a:cubicBezTo>
                  <a:cubicBezTo>
                    <a:pt x="5148592" y="1933562"/>
                    <a:pt x="5149443" y="1926932"/>
                    <a:pt x="5149672" y="1925205"/>
                  </a:cubicBezTo>
                  <a:cubicBezTo>
                    <a:pt x="5260060" y="1906524"/>
                    <a:pt x="5368023" y="1888248"/>
                    <a:pt x="5480202" y="1869262"/>
                  </a:cubicBezTo>
                  <a:cubicBezTo>
                    <a:pt x="5484012" y="1997367"/>
                    <a:pt x="5487911" y="2127948"/>
                    <a:pt x="5491873" y="2260828"/>
                  </a:cubicBezTo>
                  <a:cubicBezTo>
                    <a:pt x="5681268" y="2290051"/>
                    <a:pt x="5872441" y="2319540"/>
                    <a:pt x="6063627" y="2349030"/>
                  </a:cubicBezTo>
                  <a:cubicBezTo>
                    <a:pt x="6062941" y="2352878"/>
                    <a:pt x="6062256" y="2356713"/>
                    <a:pt x="6061570" y="2360549"/>
                  </a:cubicBezTo>
                  <a:cubicBezTo>
                    <a:pt x="5871603" y="2331427"/>
                    <a:pt x="5681637" y="2302306"/>
                    <a:pt x="5489943" y="2272918"/>
                  </a:cubicBezTo>
                  <a:cubicBezTo>
                    <a:pt x="5489105" y="2286393"/>
                    <a:pt x="5488482" y="2296287"/>
                    <a:pt x="5487720" y="2308504"/>
                  </a:cubicBezTo>
                  <a:cubicBezTo>
                    <a:pt x="5439867" y="2317534"/>
                    <a:pt x="5391480" y="2327046"/>
                    <a:pt x="5342902" y="2335695"/>
                  </a:cubicBezTo>
                  <a:cubicBezTo>
                    <a:pt x="5301424" y="2343086"/>
                    <a:pt x="5259717" y="2349411"/>
                    <a:pt x="5218137" y="2356370"/>
                  </a:cubicBezTo>
                  <a:cubicBezTo>
                    <a:pt x="5186895" y="2361615"/>
                    <a:pt x="5155615" y="2339212"/>
                    <a:pt x="5154218" y="2309850"/>
                  </a:cubicBezTo>
                  <a:cubicBezTo>
                    <a:pt x="5153520" y="2295118"/>
                    <a:pt x="5154015" y="2280348"/>
                    <a:pt x="5153990" y="2265591"/>
                  </a:cubicBezTo>
                  <a:cubicBezTo>
                    <a:pt x="5153964" y="2251011"/>
                    <a:pt x="5153990" y="2236431"/>
                    <a:pt x="5153990" y="2221699"/>
                  </a:cubicBezTo>
                  <a:cubicBezTo>
                    <a:pt x="5121059" y="2216099"/>
                    <a:pt x="5090591" y="2206815"/>
                    <a:pt x="5060162" y="2206917"/>
                  </a:cubicBezTo>
                  <a:cubicBezTo>
                    <a:pt x="5029682" y="2207018"/>
                    <a:pt x="4999189" y="2216251"/>
                    <a:pt x="4968798" y="2221915"/>
                  </a:cubicBezTo>
                  <a:cubicBezTo>
                    <a:pt x="4806772" y="2252103"/>
                    <a:pt x="4644859" y="2282825"/>
                    <a:pt x="4482706" y="2312428"/>
                  </a:cubicBezTo>
                  <a:cubicBezTo>
                    <a:pt x="4441913" y="2319883"/>
                    <a:pt x="4401375" y="2325217"/>
                    <a:pt x="4375111" y="2360079"/>
                  </a:cubicBezTo>
                  <a:cubicBezTo>
                    <a:pt x="4371213" y="2365260"/>
                    <a:pt x="4361141" y="2368181"/>
                    <a:pt x="4353496" y="2369045"/>
                  </a:cubicBezTo>
                  <a:cubicBezTo>
                    <a:pt x="4335030" y="2371153"/>
                    <a:pt x="4316323" y="2371877"/>
                    <a:pt x="4297705" y="2372207"/>
                  </a:cubicBezTo>
                  <a:cubicBezTo>
                    <a:pt x="4290529" y="2372334"/>
                    <a:pt x="4281563" y="2371902"/>
                    <a:pt x="4276445" y="2368207"/>
                  </a:cubicBezTo>
                  <a:cubicBezTo>
                    <a:pt x="4259707" y="2356129"/>
                    <a:pt x="4242574" y="2354478"/>
                    <a:pt x="4221734" y="2362822"/>
                  </a:cubicBezTo>
                  <a:cubicBezTo>
                    <a:pt x="4222788" y="2370188"/>
                    <a:pt x="4223905" y="2378075"/>
                    <a:pt x="4225404" y="2388565"/>
                  </a:cubicBezTo>
                  <a:cubicBezTo>
                    <a:pt x="4206887" y="2378722"/>
                    <a:pt x="4200042" y="2369324"/>
                    <a:pt x="4199496" y="2349220"/>
                  </a:cubicBezTo>
                  <a:cubicBezTo>
                    <a:pt x="4198683" y="2318842"/>
                    <a:pt x="4187304" y="2288768"/>
                    <a:pt x="4181195" y="2258428"/>
                  </a:cubicBezTo>
                  <a:cubicBezTo>
                    <a:pt x="4154004" y="2123351"/>
                    <a:pt x="4123982" y="1988654"/>
                    <a:pt x="4101223" y="1852955"/>
                  </a:cubicBezTo>
                  <a:cubicBezTo>
                    <a:pt x="4086834" y="1767141"/>
                    <a:pt x="4088815" y="1679778"/>
                    <a:pt x="4103611" y="1593456"/>
                  </a:cubicBezTo>
                  <a:cubicBezTo>
                    <a:pt x="4115206" y="1525816"/>
                    <a:pt x="4128058" y="1458366"/>
                    <a:pt x="4140911" y="1390929"/>
                  </a:cubicBezTo>
                  <a:cubicBezTo>
                    <a:pt x="4142778" y="1381125"/>
                    <a:pt x="4147756" y="1371828"/>
                    <a:pt x="4151287" y="1362290"/>
                  </a:cubicBezTo>
                  <a:cubicBezTo>
                    <a:pt x="4154144" y="1362608"/>
                    <a:pt x="4157002" y="1362913"/>
                    <a:pt x="4159859" y="1363230"/>
                  </a:cubicBezTo>
                  <a:cubicBezTo>
                    <a:pt x="4159859" y="1370914"/>
                    <a:pt x="4161218" y="1378838"/>
                    <a:pt x="4159631" y="1386230"/>
                  </a:cubicBezTo>
                  <a:cubicBezTo>
                    <a:pt x="4150029" y="1430743"/>
                    <a:pt x="4137787" y="1474863"/>
                    <a:pt x="4130154" y="1519643"/>
                  </a:cubicBezTo>
                  <a:cubicBezTo>
                    <a:pt x="4117263" y="1595247"/>
                    <a:pt x="4105681" y="1671205"/>
                    <a:pt x="4114088" y="1748116"/>
                  </a:cubicBezTo>
                  <a:cubicBezTo>
                    <a:pt x="4122496" y="1825078"/>
                    <a:pt x="4130713" y="1902078"/>
                    <a:pt x="4141330" y="1978787"/>
                  </a:cubicBezTo>
                  <a:cubicBezTo>
                    <a:pt x="4143247" y="1992617"/>
                    <a:pt x="4155452" y="2005698"/>
                    <a:pt x="4164520" y="2018144"/>
                  </a:cubicBezTo>
                  <a:cubicBezTo>
                    <a:pt x="4192689" y="2056841"/>
                    <a:pt x="4220095" y="2096109"/>
                    <a:pt x="4250664" y="2133180"/>
                  </a:cubicBezTo>
                  <a:cubicBezTo>
                    <a:pt x="4290402" y="2181390"/>
                    <a:pt x="4333354" y="2227389"/>
                    <a:pt x="4373930" y="2275027"/>
                  </a:cubicBezTo>
                  <a:cubicBezTo>
                    <a:pt x="4386326" y="2289581"/>
                    <a:pt x="4399076" y="2292692"/>
                    <a:pt x="4414100" y="2281389"/>
                  </a:cubicBezTo>
                  <a:cubicBezTo>
                    <a:pt x="4450575" y="2253970"/>
                    <a:pt x="4486910" y="2226373"/>
                    <a:pt x="4522152" y="2197658"/>
                  </a:cubicBezTo>
                  <a:cubicBezTo>
                    <a:pt x="4548555" y="2176132"/>
                    <a:pt x="4547489" y="2175509"/>
                    <a:pt x="4524921" y="2149868"/>
                  </a:cubicBezTo>
                  <a:cubicBezTo>
                    <a:pt x="4446485" y="2060752"/>
                    <a:pt x="4381728" y="1963648"/>
                    <a:pt x="4324350" y="1862201"/>
                  </a:cubicBezTo>
                  <a:cubicBezTo>
                    <a:pt x="4305300" y="1828520"/>
                    <a:pt x="4285399" y="1795221"/>
                    <a:pt x="4264837" y="1762290"/>
                  </a:cubicBezTo>
                  <a:cubicBezTo>
                    <a:pt x="4229341" y="1705444"/>
                    <a:pt x="4218698" y="1642973"/>
                    <a:pt x="4217238" y="1579257"/>
                  </a:cubicBezTo>
                  <a:cubicBezTo>
                    <a:pt x="4215307" y="1494637"/>
                    <a:pt x="4216768" y="1409941"/>
                    <a:pt x="4216768" y="1325283"/>
                  </a:cubicBezTo>
                  <a:cubicBezTo>
                    <a:pt x="4216768" y="1316837"/>
                    <a:pt x="4216768" y="1308392"/>
                    <a:pt x="4216768" y="1295323"/>
                  </a:cubicBezTo>
                  <a:close/>
                  <a:moveTo>
                    <a:pt x="4091647" y="661860"/>
                  </a:moveTo>
                  <a:cubicBezTo>
                    <a:pt x="4076268" y="618464"/>
                    <a:pt x="4062526" y="579678"/>
                    <a:pt x="4048772" y="540893"/>
                  </a:cubicBezTo>
                  <a:cubicBezTo>
                    <a:pt x="4045000" y="540804"/>
                    <a:pt x="4041228" y="540702"/>
                    <a:pt x="4037457" y="540600"/>
                  </a:cubicBezTo>
                  <a:cubicBezTo>
                    <a:pt x="4016654" y="573963"/>
                    <a:pt x="3995864" y="607326"/>
                    <a:pt x="3971848" y="645845"/>
                  </a:cubicBezTo>
                  <a:cubicBezTo>
                    <a:pt x="4011676" y="654862"/>
                    <a:pt x="4044416" y="662851"/>
                    <a:pt x="4077550" y="669162"/>
                  </a:cubicBezTo>
                  <a:cubicBezTo>
                    <a:pt x="4082503" y="670102"/>
                    <a:pt x="4089247" y="663181"/>
                    <a:pt x="4091647" y="661860"/>
                  </a:cubicBezTo>
                  <a:close/>
                  <a:moveTo>
                    <a:pt x="4300842" y="2332659"/>
                  </a:moveTo>
                  <a:cubicBezTo>
                    <a:pt x="4292511" y="2319375"/>
                    <a:pt x="4284306" y="2308555"/>
                    <a:pt x="4278553" y="2296744"/>
                  </a:cubicBezTo>
                  <a:cubicBezTo>
                    <a:pt x="4244035" y="2225852"/>
                    <a:pt x="4210189" y="2154681"/>
                    <a:pt x="4175747" y="2083752"/>
                  </a:cubicBezTo>
                  <a:cubicBezTo>
                    <a:pt x="4172521" y="2077123"/>
                    <a:pt x="4166692" y="2071573"/>
                    <a:pt x="4162069" y="2065515"/>
                  </a:cubicBezTo>
                  <a:cubicBezTo>
                    <a:pt x="4159923" y="2066505"/>
                    <a:pt x="4157789" y="2067509"/>
                    <a:pt x="4155643" y="2068499"/>
                  </a:cubicBezTo>
                  <a:cubicBezTo>
                    <a:pt x="4178350" y="2162175"/>
                    <a:pt x="4201058" y="2255850"/>
                    <a:pt x="4224007" y="2350477"/>
                  </a:cubicBezTo>
                  <a:cubicBezTo>
                    <a:pt x="4250296" y="2344381"/>
                    <a:pt x="4275315" y="2338578"/>
                    <a:pt x="4300842" y="2332659"/>
                  </a:cubicBezTo>
                  <a:close/>
                  <a:moveTo>
                    <a:pt x="4057332" y="477697"/>
                  </a:moveTo>
                  <a:cubicBezTo>
                    <a:pt x="3992473" y="345719"/>
                    <a:pt x="3913314" y="226047"/>
                    <a:pt x="3877779" y="89153"/>
                  </a:cubicBezTo>
                  <a:cubicBezTo>
                    <a:pt x="3842677" y="97129"/>
                    <a:pt x="3856113" y="66065"/>
                    <a:pt x="3841978" y="57213"/>
                  </a:cubicBezTo>
                  <a:cubicBezTo>
                    <a:pt x="3838079" y="58331"/>
                    <a:pt x="3832301" y="61836"/>
                    <a:pt x="3827957" y="60718"/>
                  </a:cubicBezTo>
                  <a:cubicBezTo>
                    <a:pt x="3823525" y="59575"/>
                    <a:pt x="3820490" y="53886"/>
                    <a:pt x="3816477" y="49822"/>
                  </a:cubicBezTo>
                  <a:cubicBezTo>
                    <a:pt x="3818432" y="89293"/>
                    <a:pt x="3854767" y="117970"/>
                    <a:pt x="3854602" y="158762"/>
                  </a:cubicBezTo>
                  <a:cubicBezTo>
                    <a:pt x="3841978" y="157149"/>
                    <a:pt x="3834460" y="156184"/>
                    <a:pt x="3829812" y="155587"/>
                  </a:cubicBezTo>
                  <a:cubicBezTo>
                    <a:pt x="3916248" y="273799"/>
                    <a:pt x="3961371" y="409321"/>
                    <a:pt x="4024096" y="541769"/>
                  </a:cubicBezTo>
                  <a:cubicBezTo>
                    <a:pt x="4036148" y="518528"/>
                    <a:pt x="4047947" y="495782"/>
                    <a:pt x="4057332" y="477697"/>
                  </a:cubicBezTo>
                  <a:close/>
                  <a:moveTo>
                    <a:pt x="4438408" y="2302217"/>
                  </a:moveTo>
                  <a:lnTo>
                    <a:pt x="4442193" y="2308898"/>
                  </a:lnTo>
                  <a:cubicBezTo>
                    <a:pt x="4630127" y="2273769"/>
                    <a:pt x="4818049" y="2238641"/>
                    <a:pt x="5005984" y="2203513"/>
                  </a:cubicBezTo>
                  <a:cubicBezTo>
                    <a:pt x="5005743" y="2201735"/>
                    <a:pt x="5005514" y="2199944"/>
                    <a:pt x="5005285" y="2198154"/>
                  </a:cubicBezTo>
                  <a:cubicBezTo>
                    <a:pt x="4849418" y="2174074"/>
                    <a:pt x="4693564" y="2149995"/>
                    <a:pt x="4530839" y="2124862"/>
                  </a:cubicBezTo>
                  <a:cubicBezTo>
                    <a:pt x="4544580" y="2140902"/>
                    <a:pt x="4562132" y="2152281"/>
                    <a:pt x="4561382" y="2162543"/>
                  </a:cubicBezTo>
                  <a:cubicBezTo>
                    <a:pt x="4560074" y="2180615"/>
                    <a:pt x="4552035" y="2201722"/>
                    <a:pt x="4538878" y="2214943"/>
                  </a:cubicBezTo>
                  <a:cubicBezTo>
                    <a:pt x="4507877" y="2246109"/>
                    <a:pt x="4472203" y="2273376"/>
                    <a:pt x="4438408" y="2302217"/>
                  </a:cubicBezTo>
                  <a:close/>
                  <a:moveTo>
                    <a:pt x="4371682" y="1889074"/>
                  </a:moveTo>
                  <a:cubicBezTo>
                    <a:pt x="4370984" y="1892325"/>
                    <a:pt x="4370273" y="1895563"/>
                    <a:pt x="4369574" y="1898815"/>
                  </a:cubicBezTo>
                  <a:cubicBezTo>
                    <a:pt x="4402886" y="1948103"/>
                    <a:pt x="4435894" y="1997570"/>
                    <a:pt x="4469955" y="2046414"/>
                  </a:cubicBezTo>
                  <a:cubicBezTo>
                    <a:pt x="4473536" y="2051557"/>
                    <a:pt x="4484001" y="2056510"/>
                    <a:pt x="4490275" y="2055634"/>
                  </a:cubicBezTo>
                  <a:cubicBezTo>
                    <a:pt x="4556594" y="2046249"/>
                    <a:pt x="4622647" y="2035378"/>
                    <a:pt x="4688878" y="2025497"/>
                  </a:cubicBezTo>
                  <a:cubicBezTo>
                    <a:pt x="4777524" y="2012276"/>
                    <a:pt x="4866271" y="1999665"/>
                    <a:pt x="4954943" y="1986610"/>
                  </a:cubicBezTo>
                  <a:cubicBezTo>
                    <a:pt x="5018481" y="1977262"/>
                    <a:pt x="5081955" y="1967610"/>
                    <a:pt x="5145455" y="1958085"/>
                  </a:cubicBezTo>
                  <a:cubicBezTo>
                    <a:pt x="5103139" y="1948611"/>
                    <a:pt x="5060772" y="1944039"/>
                    <a:pt x="5018354" y="1939912"/>
                  </a:cubicBezTo>
                  <a:cubicBezTo>
                    <a:pt x="4964772" y="1934718"/>
                    <a:pt x="4911128" y="1930158"/>
                    <a:pt x="4857559" y="1924824"/>
                  </a:cubicBezTo>
                  <a:cubicBezTo>
                    <a:pt x="4785614" y="1917661"/>
                    <a:pt x="4713719" y="1910003"/>
                    <a:pt x="4641811" y="1902574"/>
                  </a:cubicBezTo>
                  <a:cubicBezTo>
                    <a:pt x="4591646" y="1897392"/>
                    <a:pt x="4541596" y="1890420"/>
                    <a:pt x="4491278" y="1887639"/>
                  </a:cubicBezTo>
                  <a:cubicBezTo>
                    <a:pt x="4451591" y="1885441"/>
                    <a:pt x="4411560" y="1888401"/>
                    <a:pt x="4371682" y="1889074"/>
                  </a:cubicBezTo>
                  <a:close/>
                  <a:moveTo>
                    <a:pt x="5466549" y="1892020"/>
                  </a:moveTo>
                  <a:cubicBezTo>
                    <a:pt x="5431459" y="1897468"/>
                    <a:pt x="5395010" y="1903133"/>
                    <a:pt x="5358574" y="1908797"/>
                  </a:cubicBezTo>
                  <a:cubicBezTo>
                    <a:pt x="5312765" y="1915909"/>
                    <a:pt x="5267032" y="1923414"/>
                    <a:pt x="5221135" y="1929968"/>
                  </a:cubicBezTo>
                  <a:cubicBezTo>
                    <a:pt x="5203304" y="1932508"/>
                    <a:pt x="5198630" y="1940407"/>
                    <a:pt x="5199113" y="1956523"/>
                  </a:cubicBezTo>
                  <a:cubicBezTo>
                    <a:pt x="5201856" y="2048776"/>
                    <a:pt x="5202936" y="2141067"/>
                    <a:pt x="5205450" y="2233333"/>
                  </a:cubicBezTo>
                  <a:cubicBezTo>
                    <a:pt x="5206365" y="2267229"/>
                    <a:pt x="5209667" y="2301074"/>
                    <a:pt x="5211940" y="2335669"/>
                  </a:cubicBezTo>
                  <a:cubicBezTo>
                    <a:pt x="5300687" y="2320988"/>
                    <a:pt x="5389181" y="2306345"/>
                    <a:pt x="5480685" y="2291206"/>
                  </a:cubicBezTo>
                  <a:cubicBezTo>
                    <a:pt x="5475909" y="2156409"/>
                    <a:pt x="5471185" y="2022843"/>
                    <a:pt x="5466549" y="1892020"/>
                  </a:cubicBezTo>
                  <a:close/>
                  <a:moveTo>
                    <a:pt x="4485627" y="2066315"/>
                  </a:moveTo>
                  <a:cubicBezTo>
                    <a:pt x="4503356" y="2087816"/>
                    <a:pt x="4511789" y="2112302"/>
                    <a:pt x="4544072" y="2116213"/>
                  </a:cubicBezTo>
                  <a:cubicBezTo>
                    <a:pt x="4589018" y="2121662"/>
                    <a:pt x="4633696" y="2129002"/>
                    <a:pt x="4678426" y="2135835"/>
                  </a:cubicBezTo>
                  <a:cubicBezTo>
                    <a:pt x="4764620" y="2149005"/>
                    <a:pt x="4850841" y="2162060"/>
                    <a:pt x="4936921" y="2175802"/>
                  </a:cubicBezTo>
                  <a:cubicBezTo>
                    <a:pt x="5008880" y="2187282"/>
                    <a:pt x="5080673" y="2203335"/>
                    <a:pt x="5150535" y="2173960"/>
                  </a:cubicBezTo>
                  <a:lnTo>
                    <a:pt x="5150535" y="1968118"/>
                  </a:lnTo>
                  <a:cubicBezTo>
                    <a:pt x="4927498" y="2001050"/>
                    <a:pt x="4708067" y="2033460"/>
                    <a:pt x="4485627" y="2066315"/>
                  </a:cubicBezTo>
                  <a:close/>
                  <a:moveTo>
                    <a:pt x="4117174" y="719416"/>
                  </a:moveTo>
                  <a:cubicBezTo>
                    <a:pt x="4125429" y="733120"/>
                    <a:pt x="4134904" y="745896"/>
                    <a:pt x="4140822" y="759917"/>
                  </a:cubicBezTo>
                  <a:cubicBezTo>
                    <a:pt x="4143794" y="766952"/>
                    <a:pt x="4140276" y="776287"/>
                    <a:pt x="4139704" y="784593"/>
                  </a:cubicBezTo>
                  <a:cubicBezTo>
                    <a:pt x="4133430" y="782231"/>
                    <a:pt x="4121975" y="780313"/>
                    <a:pt x="4121670" y="777430"/>
                  </a:cubicBezTo>
                  <a:cubicBezTo>
                    <a:pt x="4118546" y="747509"/>
                    <a:pt x="4086758" y="744524"/>
                    <a:pt x="4068775" y="728929"/>
                  </a:cubicBezTo>
                  <a:cubicBezTo>
                    <a:pt x="4060786" y="721995"/>
                    <a:pt x="4050703" y="717080"/>
                    <a:pt x="4035717" y="707504"/>
                  </a:cubicBezTo>
                  <a:cubicBezTo>
                    <a:pt x="4042498" y="732243"/>
                    <a:pt x="4047451" y="750354"/>
                    <a:pt x="4052646" y="769277"/>
                  </a:cubicBezTo>
                  <a:cubicBezTo>
                    <a:pt x="4040225" y="770978"/>
                    <a:pt x="4025341" y="773099"/>
                    <a:pt x="4010418" y="775080"/>
                  </a:cubicBezTo>
                  <a:cubicBezTo>
                    <a:pt x="3973233" y="780021"/>
                    <a:pt x="3954335" y="795667"/>
                    <a:pt x="3952366" y="825538"/>
                  </a:cubicBezTo>
                  <a:cubicBezTo>
                    <a:pt x="3946664" y="911986"/>
                    <a:pt x="3941927" y="998486"/>
                    <a:pt x="3936212" y="1084935"/>
                  </a:cubicBezTo>
                  <a:cubicBezTo>
                    <a:pt x="3933977" y="1118806"/>
                    <a:pt x="3925887" y="1148918"/>
                    <a:pt x="3890302" y="1169847"/>
                  </a:cubicBezTo>
                  <a:cubicBezTo>
                    <a:pt x="3829964" y="1205344"/>
                    <a:pt x="3771328" y="1243406"/>
                    <a:pt x="3713543" y="1282344"/>
                  </a:cubicBezTo>
                  <a:cubicBezTo>
                    <a:pt x="3691610" y="1297139"/>
                    <a:pt x="3671316" y="1315516"/>
                    <a:pt x="3655326" y="1335633"/>
                  </a:cubicBezTo>
                  <a:cubicBezTo>
                    <a:pt x="3643795" y="1350136"/>
                    <a:pt x="3630777" y="1368640"/>
                    <a:pt x="3643236" y="1391780"/>
                  </a:cubicBezTo>
                  <a:cubicBezTo>
                    <a:pt x="3659339" y="1379359"/>
                    <a:pt x="3677831" y="1372463"/>
                    <a:pt x="3676827" y="1349984"/>
                  </a:cubicBezTo>
                  <a:cubicBezTo>
                    <a:pt x="3676510" y="1342885"/>
                    <a:pt x="3683254" y="1333055"/>
                    <a:pt x="3690023" y="1328648"/>
                  </a:cubicBezTo>
                  <a:cubicBezTo>
                    <a:pt x="3709847" y="1315732"/>
                    <a:pt x="3730675" y="1303781"/>
                    <a:pt x="3752240" y="1293456"/>
                  </a:cubicBezTo>
                  <a:cubicBezTo>
                    <a:pt x="3828897" y="1256728"/>
                    <a:pt x="3912108" y="1230109"/>
                    <a:pt x="3975366" y="1172933"/>
                  </a:cubicBezTo>
                  <a:cubicBezTo>
                    <a:pt x="3989590" y="1160068"/>
                    <a:pt x="4008551" y="1145387"/>
                    <a:pt x="4011472" y="1129423"/>
                  </a:cubicBezTo>
                  <a:cubicBezTo>
                    <a:pt x="4019384" y="1086180"/>
                    <a:pt x="4019346" y="1041755"/>
                    <a:pt x="4023588" y="997902"/>
                  </a:cubicBezTo>
                  <a:cubicBezTo>
                    <a:pt x="4024769" y="985647"/>
                    <a:pt x="4029900" y="973708"/>
                    <a:pt x="4033215" y="961631"/>
                  </a:cubicBezTo>
                  <a:cubicBezTo>
                    <a:pt x="4035767" y="962113"/>
                    <a:pt x="4038320" y="962596"/>
                    <a:pt x="4040873" y="963079"/>
                  </a:cubicBezTo>
                  <a:cubicBezTo>
                    <a:pt x="4041317" y="968959"/>
                    <a:pt x="4041838" y="974826"/>
                    <a:pt x="4042219" y="980706"/>
                  </a:cubicBezTo>
                  <a:cubicBezTo>
                    <a:pt x="4045788" y="1035621"/>
                    <a:pt x="4045127" y="1091133"/>
                    <a:pt x="4054335" y="1145247"/>
                  </a:cubicBezTo>
                  <a:cubicBezTo>
                    <a:pt x="4060659" y="1182522"/>
                    <a:pt x="4048455" y="1203909"/>
                    <a:pt x="4015435" y="1221219"/>
                  </a:cubicBezTo>
                  <a:cubicBezTo>
                    <a:pt x="4003522" y="1227467"/>
                    <a:pt x="3994099" y="1237716"/>
                    <a:pt x="3982288" y="1247139"/>
                  </a:cubicBezTo>
                  <a:cubicBezTo>
                    <a:pt x="4064165" y="1253515"/>
                    <a:pt x="4142003" y="1249641"/>
                    <a:pt x="4218127" y="1230122"/>
                  </a:cubicBezTo>
                  <a:cubicBezTo>
                    <a:pt x="4224134" y="1228585"/>
                    <a:pt x="4230649" y="1216456"/>
                    <a:pt x="4230408" y="1209446"/>
                  </a:cubicBezTo>
                  <a:cubicBezTo>
                    <a:pt x="4229963" y="1196759"/>
                    <a:pt x="4222826" y="1184363"/>
                    <a:pt x="4221568" y="1171600"/>
                  </a:cubicBezTo>
                  <a:cubicBezTo>
                    <a:pt x="4215574" y="1110805"/>
                    <a:pt x="4210710" y="1049934"/>
                    <a:pt x="4205274" y="989101"/>
                  </a:cubicBezTo>
                  <a:cubicBezTo>
                    <a:pt x="4202874" y="962113"/>
                    <a:pt x="4201071" y="935050"/>
                    <a:pt x="4197261" y="908227"/>
                  </a:cubicBezTo>
                  <a:cubicBezTo>
                    <a:pt x="4190847" y="863091"/>
                    <a:pt x="4183722" y="818019"/>
                    <a:pt x="4175594" y="773112"/>
                  </a:cubicBezTo>
                  <a:cubicBezTo>
                    <a:pt x="4170680" y="745921"/>
                    <a:pt x="4163339" y="719086"/>
                    <a:pt x="4156760" y="690727"/>
                  </a:cubicBezTo>
                  <a:cubicBezTo>
                    <a:pt x="4142955" y="700735"/>
                    <a:pt x="4131868" y="708761"/>
                    <a:pt x="4117174" y="719416"/>
                  </a:cubicBezTo>
                  <a:close/>
                  <a:moveTo>
                    <a:pt x="4595075" y="2603982"/>
                  </a:moveTo>
                  <a:cubicBezTo>
                    <a:pt x="4585690" y="2600756"/>
                    <a:pt x="4580458" y="2598293"/>
                    <a:pt x="4574920" y="2597162"/>
                  </a:cubicBezTo>
                  <a:cubicBezTo>
                    <a:pt x="4322102" y="2545245"/>
                    <a:pt x="4069270" y="2493416"/>
                    <a:pt x="3816388" y="2441829"/>
                  </a:cubicBezTo>
                  <a:cubicBezTo>
                    <a:pt x="3809504" y="2440419"/>
                    <a:pt x="3801719" y="2440558"/>
                    <a:pt x="3794772" y="2441841"/>
                  </a:cubicBezTo>
                  <a:cubicBezTo>
                    <a:pt x="3632619" y="2471674"/>
                    <a:pt x="3470478" y="2501582"/>
                    <a:pt x="3308413" y="2531846"/>
                  </a:cubicBezTo>
                  <a:cubicBezTo>
                    <a:pt x="3146323" y="2562123"/>
                    <a:pt x="2984360" y="2592958"/>
                    <a:pt x="2822270" y="2623248"/>
                  </a:cubicBezTo>
                  <a:cubicBezTo>
                    <a:pt x="2660192" y="2653537"/>
                    <a:pt x="2498039" y="2683433"/>
                    <a:pt x="2335923" y="2713532"/>
                  </a:cubicBezTo>
                  <a:cubicBezTo>
                    <a:pt x="2174684" y="2743466"/>
                    <a:pt x="2013419" y="2773324"/>
                    <a:pt x="1852231" y="2803436"/>
                  </a:cubicBezTo>
                  <a:cubicBezTo>
                    <a:pt x="1705864" y="2830766"/>
                    <a:pt x="1559572" y="2858401"/>
                    <a:pt x="1413243" y="2885909"/>
                  </a:cubicBezTo>
                  <a:cubicBezTo>
                    <a:pt x="1359484" y="2896019"/>
                    <a:pt x="1305725" y="2906128"/>
                    <a:pt x="1246670" y="2917240"/>
                  </a:cubicBezTo>
                  <a:cubicBezTo>
                    <a:pt x="1256614" y="2923273"/>
                    <a:pt x="1261706" y="2926791"/>
                    <a:pt x="1267206" y="2929635"/>
                  </a:cubicBezTo>
                  <a:cubicBezTo>
                    <a:pt x="1483017" y="3041268"/>
                    <a:pt x="1698777" y="3152990"/>
                    <a:pt x="1915007" y="3263950"/>
                  </a:cubicBezTo>
                  <a:cubicBezTo>
                    <a:pt x="1924456" y="3268802"/>
                    <a:pt x="1939188" y="3269894"/>
                    <a:pt x="1949818" y="3267240"/>
                  </a:cubicBezTo>
                  <a:cubicBezTo>
                    <a:pt x="2368029" y="3162731"/>
                    <a:pt x="2785986" y="3057385"/>
                    <a:pt x="3204108" y="2952559"/>
                  </a:cubicBezTo>
                  <a:cubicBezTo>
                    <a:pt x="3566414" y="2861729"/>
                    <a:pt x="3928884" y="2771444"/>
                    <a:pt x="4291253" y="2680792"/>
                  </a:cubicBezTo>
                  <a:cubicBezTo>
                    <a:pt x="4391228" y="2655773"/>
                    <a:pt x="4491075" y="2630297"/>
                    <a:pt x="4595075" y="2603982"/>
                  </a:cubicBezTo>
                  <a:close/>
                  <a:moveTo>
                    <a:pt x="5152745" y="2187371"/>
                  </a:moveTo>
                  <a:cubicBezTo>
                    <a:pt x="5133898" y="2191067"/>
                    <a:pt x="5116588" y="2194471"/>
                    <a:pt x="5091950" y="2199297"/>
                  </a:cubicBezTo>
                  <a:cubicBezTo>
                    <a:pt x="5117198" y="2202891"/>
                    <a:pt x="5134749" y="2205380"/>
                    <a:pt x="5152745" y="220794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90" name="Free Form 74">
              <a:extLst>
                <a:ext uri="{FF2B5EF4-FFF2-40B4-BE49-F238E27FC236}">
                  <a16:creationId xmlns:a16="http://schemas.microsoft.com/office/drawing/2014/main" id="{E5D9EF26-2361-47F8-E24D-4096EC1F3F70}"/>
                </a:ext>
              </a:extLst>
            </p:cNvPr>
            <p:cNvSpPr/>
            <p:nvPr/>
          </p:nvSpPr>
          <p:spPr>
            <a:xfrm>
              <a:off x="8023044" y="4950236"/>
              <a:ext cx="1705001" cy="1959229"/>
            </a:xfrm>
            <a:custGeom>
              <a:avLst/>
              <a:gdLst/>
              <a:ahLst/>
              <a:cxnLst/>
              <a:rect l="0" t="0" r="0" b="0"/>
              <a:pathLst>
                <a:path w="1705000" h="1959228">
                  <a:moveTo>
                    <a:pt x="496519" y="1958962"/>
                  </a:moveTo>
                  <a:cubicBezTo>
                    <a:pt x="496519" y="1940255"/>
                    <a:pt x="496531" y="1925573"/>
                    <a:pt x="496519" y="1910892"/>
                  </a:cubicBezTo>
                  <a:cubicBezTo>
                    <a:pt x="496290" y="1701215"/>
                    <a:pt x="496061" y="1491538"/>
                    <a:pt x="495858" y="1281861"/>
                  </a:cubicBezTo>
                  <a:cubicBezTo>
                    <a:pt x="495807" y="1234617"/>
                    <a:pt x="479031" y="1219834"/>
                    <a:pt x="426046" y="1213002"/>
                  </a:cubicBezTo>
                  <a:cubicBezTo>
                    <a:pt x="335724" y="1201356"/>
                    <a:pt x="271056" y="1241932"/>
                    <a:pt x="222719" y="1302804"/>
                  </a:cubicBezTo>
                  <a:cubicBezTo>
                    <a:pt x="152057" y="1391805"/>
                    <a:pt x="106591" y="1493443"/>
                    <a:pt x="69570" y="1597723"/>
                  </a:cubicBezTo>
                  <a:cubicBezTo>
                    <a:pt x="51473" y="1648713"/>
                    <a:pt x="38277" y="1701164"/>
                    <a:pt x="22098" y="1752752"/>
                  </a:cubicBezTo>
                  <a:cubicBezTo>
                    <a:pt x="17856" y="1766252"/>
                    <a:pt x="10718" y="1778990"/>
                    <a:pt x="0" y="1790572"/>
                  </a:cubicBezTo>
                  <a:cubicBezTo>
                    <a:pt x="7607" y="1763547"/>
                    <a:pt x="16128" y="1736699"/>
                    <a:pt x="22682" y="1709445"/>
                  </a:cubicBezTo>
                  <a:cubicBezTo>
                    <a:pt x="55511" y="1572920"/>
                    <a:pt x="117906" y="1447418"/>
                    <a:pt x="190080" y="1325130"/>
                  </a:cubicBezTo>
                  <a:cubicBezTo>
                    <a:pt x="221157" y="1272476"/>
                    <a:pt x="268846" y="1236967"/>
                    <a:pt x="321221" y="1205153"/>
                  </a:cubicBezTo>
                  <a:cubicBezTo>
                    <a:pt x="330022" y="1199807"/>
                    <a:pt x="343623" y="1199972"/>
                    <a:pt x="355092" y="1199553"/>
                  </a:cubicBezTo>
                  <a:cubicBezTo>
                    <a:pt x="401434" y="1197838"/>
                    <a:pt x="448068" y="1195222"/>
                    <a:pt x="491921" y="1220863"/>
                  </a:cubicBezTo>
                  <a:cubicBezTo>
                    <a:pt x="493077" y="1213357"/>
                    <a:pt x="494118" y="1209789"/>
                    <a:pt x="494106" y="1206220"/>
                  </a:cubicBezTo>
                  <a:cubicBezTo>
                    <a:pt x="493077" y="944524"/>
                    <a:pt x="492239" y="682815"/>
                    <a:pt x="490753" y="421119"/>
                  </a:cubicBezTo>
                  <a:cubicBezTo>
                    <a:pt x="490029" y="292252"/>
                    <a:pt x="488099" y="163385"/>
                    <a:pt x="486778" y="34518"/>
                  </a:cubicBezTo>
                  <a:cubicBezTo>
                    <a:pt x="486460" y="3822"/>
                    <a:pt x="491718" y="0"/>
                    <a:pt x="522871" y="7429"/>
                  </a:cubicBezTo>
                  <a:cubicBezTo>
                    <a:pt x="808088" y="75387"/>
                    <a:pt x="1093254" y="143522"/>
                    <a:pt x="1378673" y="210769"/>
                  </a:cubicBezTo>
                  <a:cubicBezTo>
                    <a:pt x="1397253" y="215150"/>
                    <a:pt x="1399997" y="221322"/>
                    <a:pt x="1398638" y="237693"/>
                  </a:cubicBezTo>
                  <a:cubicBezTo>
                    <a:pt x="1396225" y="267017"/>
                    <a:pt x="1398066" y="296659"/>
                    <a:pt x="1398447" y="326161"/>
                  </a:cubicBezTo>
                  <a:cubicBezTo>
                    <a:pt x="1400048" y="451167"/>
                    <a:pt x="1402029" y="576160"/>
                    <a:pt x="1403311" y="701166"/>
                  </a:cubicBezTo>
                  <a:cubicBezTo>
                    <a:pt x="1403959" y="764793"/>
                    <a:pt x="1403426" y="828433"/>
                    <a:pt x="1403426" y="892632"/>
                  </a:cubicBezTo>
                  <a:cubicBezTo>
                    <a:pt x="1432229" y="902334"/>
                    <a:pt x="1451254" y="909396"/>
                    <a:pt x="1482966" y="900480"/>
                  </a:cubicBezTo>
                  <a:cubicBezTo>
                    <a:pt x="1544510" y="883183"/>
                    <a:pt x="1573568" y="842581"/>
                    <a:pt x="1601635" y="797813"/>
                  </a:cubicBezTo>
                  <a:cubicBezTo>
                    <a:pt x="1622094" y="765162"/>
                    <a:pt x="1644611" y="732777"/>
                    <a:pt x="1658480" y="697712"/>
                  </a:cubicBezTo>
                  <a:cubicBezTo>
                    <a:pt x="1674545" y="657136"/>
                    <a:pt x="1682051" y="613714"/>
                    <a:pt x="1693506" y="571588"/>
                  </a:cubicBezTo>
                  <a:cubicBezTo>
                    <a:pt x="1696021" y="562305"/>
                    <a:pt x="1699539" y="553262"/>
                    <a:pt x="1704174" y="544588"/>
                  </a:cubicBezTo>
                  <a:cubicBezTo>
                    <a:pt x="1705000" y="628294"/>
                    <a:pt x="1671866" y="702690"/>
                    <a:pt x="1630133" y="774509"/>
                  </a:cubicBezTo>
                  <a:cubicBezTo>
                    <a:pt x="1613192" y="803668"/>
                    <a:pt x="1596593" y="833437"/>
                    <a:pt x="1575447" y="860005"/>
                  </a:cubicBezTo>
                  <a:cubicBezTo>
                    <a:pt x="1534045" y="911999"/>
                    <a:pt x="1479016" y="927887"/>
                    <a:pt x="1407947" y="910361"/>
                  </a:cubicBezTo>
                  <a:cubicBezTo>
                    <a:pt x="1407947" y="919911"/>
                    <a:pt x="1407883" y="928687"/>
                    <a:pt x="1407960" y="937475"/>
                  </a:cubicBezTo>
                  <a:cubicBezTo>
                    <a:pt x="1409852" y="1185951"/>
                    <a:pt x="1411554" y="1434426"/>
                    <a:pt x="1413802" y="1682902"/>
                  </a:cubicBezTo>
                  <a:cubicBezTo>
                    <a:pt x="1414449" y="1754314"/>
                    <a:pt x="1416278" y="1825739"/>
                    <a:pt x="1418374" y="1897138"/>
                  </a:cubicBezTo>
                  <a:cubicBezTo>
                    <a:pt x="1418971" y="1917242"/>
                    <a:pt x="1411922" y="1926716"/>
                    <a:pt x="1388338" y="1927478"/>
                  </a:cubicBezTo>
                  <a:cubicBezTo>
                    <a:pt x="1325752" y="1929536"/>
                    <a:pt x="1263269" y="1934146"/>
                    <a:pt x="1200683" y="1936280"/>
                  </a:cubicBezTo>
                  <a:cubicBezTo>
                    <a:pt x="1049045" y="1941474"/>
                    <a:pt x="897381" y="1945665"/>
                    <a:pt x="745731" y="1950605"/>
                  </a:cubicBezTo>
                  <a:cubicBezTo>
                    <a:pt x="672045" y="1953005"/>
                    <a:pt x="598385" y="1956180"/>
                    <a:pt x="524713" y="1958924"/>
                  </a:cubicBezTo>
                  <a:cubicBezTo>
                    <a:pt x="516458" y="1959228"/>
                    <a:pt x="508190" y="1958962"/>
                    <a:pt x="496519" y="1958962"/>
                  </a:cubicBezTo>
                  <a:close/>
                  <a:moveTo>
                    <a:pt x="1384592" y="881087"/>
                  </a:moveTo>
                  <a:cubicBezTo>
                    <a:pt x="1384592" y="672261"/>
                    <a:pt x="1384160" y="463435"/>
                    <a:pt x="1385265" y="254609"/>
                  </a:cubicBezTo>
                  <a:cubicBezTo>
                    <a:pt x="1385379" y="233425"/>
                    <a:pt x="1378216" y="225729"/>
                    <a:pt x="1356918" y="220662"/>
                  </a:cubicBezTo>
                  <a:cubicBezTo>
                    <a:pt x="1130947" y="166865"/>
                    <a:pt x="905230" y="112179"/>
                    <a:pt x="679386" y="57924"/>
                  </a:cubicBezTo>
                  <a:cubicBezTo>
                    <a:pt x="620725" y="43840"/>
                    <a:pt x="561873" y="30403"/>
                    <a:pt x="506323" y="17411"/>
                  </a:cubicBezTo>
                  <a:cubicBezTo>
                    <a:pt x="506323" y="119900"/>
                    <a:pt x="505891" y="220776"/>
                    <a:pt x="506412" y="321652"/>
                  </a:cubicBezTo>
                  <a:cubicBezTo>
                    <a:pt x="507923" y="616711"/>
                    <a:pt x="509816" y="911783"/>
                    <a:pt x="511555" y="1206842"/>
                  </a:cubicBezTo>
                  <a:cubicBezTo>
                    <a:pt x="511581" y="1209954"/>
                    <a:pt x="510590" y="1213434"/>
                    <a:pt x="511797" y="1216088"/>
                  </a:cubicBezTo>
                  <a:cubicBezTo>
                    <a:pt x="514146" y="1221257"/>
                    <a:pt x="516369" y="1228102"/>
                    <a:pt x="520979" y="1230541"/>
                  </a:cubicBezTo>
                  <a:cubicBezTo>
                    <a:pt x="556882" y="1249464"/>
                    <a:pt x="592797" y="1268539"/>
                    <a:pt x="629945" y="1285252"/>
                  </a:cubicBezTo>
                  <a:cubicBezTo>
                    <a:pt x="642912" y="1291081"/>
                    <a:pt x="659295" y="1291437"/>
                    <a:pt x="674255" y="1292491"/>
                  </a:cubicBezTo>
                  <a:cubicBezTo>
                    <a:pt x="694054" y="1293876"/>
                    <a:pt x="702932" y="1285760"/>
                    <a:pt x="702081" y="1266088"/>
                  </a:cubicBezTo>
                  <a:cubicBezTo>
                    <a:pt x="700265" y="1223429"/>
                    <a:pt x="700519" y="1180693"/>
                    <a:pt x="700417" y="1137983"/>
                  </a:cubicBezTo>
                  <a:cubicBezTo>
                    <a:pt x="700404" y="1130998"/>
                    <a:pt x="702906" y="1124013"/>
                    <a:pt x="704240" y="1117041"/>
                  </a:cubicBezTo>
                  <a:cubicBezTo>
                    <a:pt x="706704" y="1117345"/>
                    <a:pt x="709180" y="1117663"/>
                    <a:pt x="711644" y="1117980"/>
                  </a:cubicBezTo>
                  <a:lnTo>
                    <a:pt x="711644" y="1278191"/>
                  </a:lnTo>
                  <a:cubicBezTo>
                    <a:pt x="763536" y="1222730"/>
                    <a:pt x="768845" y="1157287"/>
                    <a:pt x="796759" y="1094828"/>
                  </a:cubicBezTo>
                  <a:lnTo>
                    <a:pt x="717499" y="1094828"/>
                  </a:lnTo>
                  <a:cubicBezTo>
                    <a:pt x="717588" y="1092822"/>
                    <a:pt x="717689" y="1090815"/>
                    <a:pt x="717778" y="1088809"/>
                  </a:cubicBezTo>
                  <a:cubicBezTo>
                    <a:pt x="739330" y="1088809"/>
                    <a:pt x="761161" y="1086891"/>
                    <a:pt x="782345" y="1089469"/>
                  </a:cubicBezTo>
                  <a:cubicBezTo>
                    <a:pt x="797001" y="1091247"/>
                    <a:pt x="802487" y="1085888"/>
                    <a:pt x="810869" y="1076998"/>
                  </a:cubicBezTo>
                  <a:cubicBezTo>
                    <a:pt x="823810" y="1063294"/>
                    <a:pt x="838136" y="1047864"/>
                    <a:pt x="855548" y="1041272"/>
                  </a:cubicBezTo>
                  <a:cubicBezTo>
                    <a:pt x="875029" y="1033894"/>
                    <a:pt x="880071" y="1025220"/>
                    <a:pt x="879322" y="1007643"/>
                  </a:cubicBezTo>
                  <a:cubicBezTo>
                    <a:pt x="877963" y="976376"/>
                    <a:pt x="878941" y="945032"/>
                    <a:pt x="878941" y="913714"/>
                  </a:cubicBezTo>
                  <a:cubicBezTo>
                    <a:pt x="882154" y="913752"/>
                    <a:pt x="885380" y="913790"/>
                    <a:pt x="888606" y="913828"/>
                  </a:cubicBezTo>
                  <a:lnTo>
                    <a:pt x="888606" y="1022705"/>
                  </a:lnTo>
                  <a:cubicBezTo>
                    <a:pt x="910856" y="1037894"/>
                    <a:pt x="931036" y="1046581"/>
                    <a:pt x="943000" y="1060970"/>
                  </a:cubicBezTo>
                  <a:cubicBezTo>
                    <a:pt x="963155" y="1085240"/>
                    <a:pt x="983386" y="1103985"/>
                    <a:pt x="1019784" y="1097559"/>
                  </a:cubicBezTo>
                  <a:cubicBezTo>
                    <a:pt x="1021397" y="1097279"/>
                    <a:pt x="1023518" y="1099324"/>
                    <a:pt x="1032751" y="1104049"/>
                  </a:cubicBezTo>
                  <a:cubicBezTo>
                    <a:pt x="1013853" y="1105471"/>
                    <a:pt x="1002296" y="1106335"/>
                    <a:pt x="989609" y="1107274"/>
                  </a:cubicBezTo>
                  <a:cubicBezTo>
                    <a:pt x="1012710" y="1125639"/>
                    <a:pt x="1024547" y="1126858"/>
                    <a:pt x="1037285" y="1106614"/>
                  </a:cubicBezTo>
                  <a:cubicBezTo>
                    <a:pt x="1049007" y="1087983"/>
                    <a:pt x="1058595" y="1066177"/>
                    <a:pt x="1060792" y="1045044"/>
                  </a:cubicBezTo>
                  <a:cubicBezTo>
                    <a:pt x="1064564" y="1008875"/>
                    <a:pt x="1061720" y="972134"/>
                    <a:pt x="1061974" y="935634"/>
                  </a:cubicBezTo>
                  <a:cubicBezTo>
                    <a:pt x="1062012" y="930389"/>
                    <a:pt x="1063828" y="925144"/>
                    <a:pt x="1064831" y="919899"/>
                  </a:cubicBezTo>
                  <a:cubicBezTo>
                    <a:pt x="1066939" y="920064"/>
                    <a:pt x="1069060" y="920216"/>
                    <a:pt x="1071168" y="920381"/>
                  </a:cubicBezTo>
                  <a:lnTo>
                    <a:pt x="1071168" y="1031493"/>
                  </a:lnTo>
                  <a:cubicBezTo>
                    <a:pt x="1072972" y="1031735"/>
                    <a:pt x="1074775" y="1031976"/>
                    <a:pt x="1076578" y="1032217"/>
                  </a:cubicBezTo>
                  <a:cubicBezTo>
                    <a:pt x="1094130" y="990701"/>
                    <a:pt x="1111669" y="949197"/>
                    <a:pt x="1129131" y="907897"/>
                  </a:cubicBezTo>
                  <a:cubicBezTo>
                    <a:pt x="1113421" y="904836"/>
                    <a:pt x="1099947" y="902207"/>
                    <a:pt x="1086472" y="899579"/>
                  </a:cubicBezTo>
                  <a:cubicBezTo>
                    <a:pt x="1109726" y="893597"/>
                    <a:pt x="1138250" y="907351"/>
                    <a:pt x="1151394" y="875461"/>
                  </a:cubicBezTo>
                  <a:cubicBezTo>
                    <a:pt x="1160284" y="853922"/>
                    <a:pt x="1191234" y="839647"/>
                    <a:pt x="1175410" y="809523"/>
                  </a:cubicBezTo>
                  <a:cubicBezTo>
                    <a:pt x="1141895" y="806564"/>
                    <a:pt x="1107897" y="803567"/>
                    <a:pt x="1070838" y="800290"/>
                  </a:cubicBezTo>
                  <a:lnTo>
                    <a:pt x="1070838" y="873455"/>
                  </a:lnTo>
                  <a:cubicBezTo>
                    <a:pt x="1068400" y="873518"/>
                    <a:pt x="1065961" y="873569"/>
                    <a:pt x="1063523" y="873632"/>
                  </a:cubicBezTo>
                  <a:lnTo>
                    <a:pt x="1063523" y="799706"/>
                  </a:lnTo>
                  <a:cubicBezTo>
                    <a:pt x="1030287" y="796404"/>
                    <a:pt x="1001306" y="793508"/>
                    <a:pt x="971105" y="790498"/>
                  </a:cubicBezTo>
                  <a:cubicBezTo>
                    <a:pt x="969746" y="805903"/>
                    <a:pt x="968489" y="820254"/>
                    <a:pt x="967054" y="836726"/>
                  </a:cubicBezTo>
                  <a:cubicBezTo>
                    <a:pt x="941197" y="834809"/>
                    <a:pt x="917892" y="833069"/>
                    <a:pt x="894118" y="831303"/>
                  </a:cubicBezTo>
                  <a:cubicBezTo>
                    <a:pt x="892124" y="840612"/>
                    <a:pt x="890447" y="848474"/>
                    <a:pt x="888771" y="856335"/>
                  </a:cubicBezTo>
                  <a:cubicBezTo>
                    <a:pt x="889838" y="824839"/>
                    <a:pt x="865911" y="827836"/>
                    <a:pt x="843991" y="826236"/>
                  </a:cubicBezTo>
                  <a:cubicBezTo>
                    <a:pt x="814984" y="824128"/>
                    <a:pt x="786129" y="820140"/>
                    <a:pt x="757224" y="816952"/>
                  </a:cubicBezTo>
                  <a:lnTo>
                    <a:pt x="757224" y="716445"/>
                  </a:lnTo>
                  <a:cubicBezTo>
                    <a:pt x="799693" y="721067"/>
                    <a:pt x="840689" y="725538"/>
                    <a:pt x="885456" y="730415"/>
                  </a:cubicBezTo>
                  <a:lnTo>
                    <a:pt x="885456" y="656335"/>
                  </a:lnTo>
                  <a:cubicBezTo>
                    <a:pt x="887691" y="656348"/>
                    <a:pt x="889939" y="656374"/>
                    <a:pt x="892175" y="656399"/>
                  </a:cubicBezTo>
                  <a:lnTo>
                    <a:pt x="892175" y="731608"/>
                  </a:lnTo>
                  <a:cubicBezTo>
                    <a:pt x="921092" y="735990"/>
                    <a:pt x="947051" y="739914"/>
                    <a:pt x="971994" y="743699"/>
                  </a:cubicBezTo>
                  <a:lnTo>
                    <a:pt x="971994" y="779233"/>
                  </a:lnTo>
                  <a:cubicBezTo>
                    <a:pt x="1002131" y="782624"/>
                    <a:pt x="1030998" y="785863"/>
                    <a:pt x="1061808" y="789330"/>
                  </a:cubicBezTo>
                  <a:cubicBezTo>
                    <a:pt x="1064056" y="752741"/>
                    <a:pt x="1066177" y="718057"/>
                    <a:pt x="1068298" y="683374"/>
                  </a:cubicBezTo>
                  <a:cubicBezTo>
                    <a:pt x="1069949" y="683475"/>
                    <a:pt x="1071600" y="683577"/>
                    <a:pt x="1073238" y="683679"/>
                  </a:cubicBezTo>
                  <a:lnTo>
                    <a:pt x="1073238" y="789127"/>
                  </a:lnTo>
                  <a:cubicBezTo>
                    <a:pt x="1100074" y="792352"/>
                    <a:pt x="1126515" y="795820"/>
                    <a:pt x="1153045" y="798614"/>
                  </a:cubicBezTo>
                  <a:cubicBezTo>
                    <a:pt x="1170063" y="800404"/>
                    <a:pt x="1183449" y="798779"/>
                    <a:pt x="1195565" y="782739"/>
                  </a:cubicBezTo>
                  <a:cubicBezTo>
                    <a:pt x="1212469" y="760348"/>
                    <a:pt x="1253261" y="758545"/>
                    <a:pt x="1265199" y="780529"/>
                  </a:cubicBezTo>
                  <a:cubicBezTo>
                    <a:pt x="1280134" y="808024"/>
                    <a:pt x="1309751" y="816597"/>
                    <a:pt x="1330452" y="835863"/>
                  </a:cubicBezTo>
                  <a:cubicBezTo>
                    <a:pt x="1348587" y="852728"/>
                    <a:pt x="1368628" y="867867"/>
                    <a:pt x="1384592" y="881087"/>
                  </a:cubicBezTo>
                  <a:close/>
                  <a:moveTo>
                    <a:pt x="852004" y="1096136"/>
                  </a:moveTo>
                  <a:cubicBezTo>
                    <a:pt x="826744" y="1096263"/>
                    <a:pt x="817575" y="1109802"/>
                    <a:pt x="811009" y="1127252"/>
                  </a:cubicBezTo>
                  <a:cubicBezTo>
                    <a:pt x="801395" y="1152804"/>
                    <a:pt x="791121" y="1178140"/>
                    <a:pt x="781253" y="1203617"/>
                  </a:cubicBezTo>
                  <a:cubicBezTo>
                    <a:pt x="767892" y="1238097"/>
                    <a:pt x="753491" y="1271752"/>
                    <a:pt x="721080" y="1296174"/>
                  </a:cubicBezTo>
                  <a:cubicBezTo>
                    <a:pt x="715136" y="1300657"/>
                    <a:pt x="711022" y="1310424"/>
                    <a:pt x="711060" y="1317726"/>
                  </a:cubicBezTo>
                  <a:cubicBezTo>
                    <a:pt x="711212" y="1349540"/>
                    <a:pt x="714095" y="1381340"/>
                    <a:pt x="714413" y="1413141"/>
                  </a:cubicBezTo>
                  <a:cubicBezTo>
                    <a:pt x="715822" y="1551330"/>
                    <a:pt x="716699" y="1689519"/>
                    <a:pt x="717588" y="1827707"/>
                  </a:cubicBezTo>
                  <a:cubicBezTo>
                    <a:pt x="717600" y="1829104"/>
                    <a:pt x="715200" y="1830514"/>
                    <a:pt x="713930" y="1831911"/>
                  </a:cubicBezTo>
                  <a:cubicBezTo>
                    <a:pt x="711733" y="1831670"/>
                    <a:pt x="709523" y="1831428"/>
                    <a:pt x="707326" y="1831200"/>
                  </a:cubicBezTo>
                  <a:lnTo>
                    <a:pt x="707326" y="1306690"/>
                  </a:lnTo>
                  <a:cubicBezTo>
                    <a:pt x="621245" y="1335633"/>
                    <a:pt x="577138" y="1267548"/>
                    <a:pt x="516102" y="1248003"/>
                  </a:cubicBezTo>
                  <a:lnTo>
                    <a:pt x="516102" y="1941233"/>
                  </a:lnTo>
                  <a:cubicBezTo>
                    <a:pt x="542899" y="1939493"/>
                    <a:pt x="566293" y="1937283"/>
                    <a:pt x="589737" y="1936559"/>
                  </a:cubicBezTo>
                  <a:cubicBezTo>
                    <a:pt x="754100" y="1931492"/>
                    <a:pt x="918463" y="1926335"/>
                    <a:pt x="1082852" y="1922043"/>
                  </a:cubicBezTo>
                  <a:cubicBezTo>
                    <a:pt x="1181176" y="1919490"/>
                    <a:pt x="1279563" y="1918233"/>
                    <a:pt x="1377924" y="1916937"/>
                  </a:cubicBezTo>
                  <a:cubicBezTo>
                    <a:pt x="1395704" y="1916709"/>
                    <a:pt x="1403591" y="1912099"/>
                    <a:pt x="1402880" y="1894103"/>
                  </a:cubicBezTo>
                  <a:cubicBezTo>
                    <a:pt x="1400428" y="1831276"/>
                    <a:pt x="1398790" y="1768386"/>
                    <a:pt x="1398231" y="1705508"/>
                  </a:cubicBezTo>
                  <a:cubicBezTo>
                    <a:pt x="1396149" y="1474152"/>
                    <a:pt x="1394612" y="1242783"/>
                    <a:pt x="1392897" y="1011415"/>
                  </a:cubicBezTo>
                  <a:cubicBezTo>
                    <a:pt x="1392656" y="980351"/>
                    <a:pt x="1392770" y="949286"/>
                    <a:pt x="1392123" y="918248"/>
                  </a:cubicBezTo>
                  <a:cubicBezTo>
                    <a:pt x="1392008" y="912621"/>
                    <a:pt x="1390967" y="904417"/>
                    <a:pt x="1386954" y="901877"/>
                  </a:cubicBezTo>
                  <a:cubicBezTo>
                    <a:pt x="1351648" y="879513"/>
                    <a:pt x="1315567" y="858164"/>
                    <a:pt x="1278585" y="835825"/>
                  </a:cubicBezTo>
                  <a:cubicBezTo>
                    <a:pt x="1263040" y="857821"/>
                    <a:pt x="1245247" y="874915"/>
                    <a:pt x="1217612" y="867790"/>
                  </a:cubicBezTo>
                  <a:cubicBezTo>
                    <a:pt x="1193825" y="861656"/>
                    <a:pt x="1182585" y="872629"/>
                    <a:pt x="1174038" y="887983"/>
                  </a:cubicBezTo>
                  <a:cubicBezTo>
                    <a:pt x="1151064" y="929271"/>
                    <a:pt x="1129728" y="971321"/>
                    <a:pt x="1107160" y="1012812"/>
                  </a:cubicBezTo>
                  <a:cubicBezTo>
                    <a:pt x="1088428" y="1047254"/>
                    <a:pt x="1070749" y="1082357"/>
                    <a:pt x="1049032" y="1115199"/>
                  </a:cubicBezTo>
                  <a:cubicBezTo>
                    <a:pt x="1033906" y="1138085"/>
                    <a:pt x="1008100" y="1143076"/>
                    <a:pt x="986713" y="1125372"/>
                  </a:cubicBezTo>
                  <a:cubicBezTo>
                    <a:pt x="963193" y="1105903"/>
                    <a:pt x="938047" y="1099870"/>
                    <a:pt x="908723" y="1099858"/>
                  </a:cubicBezTo>
                  <a:cubicBezTo>
                    <a:pt x="908443" y="1099858"/>
                    <a:pt x="908164" y="1097279"/>
                    <a:pt x="907516" y="1094181"/>
                  </a:cubicBezTo>
                  <a:lnTo>
                    <a:pt x="940346" y="1094181"/>
                  </a:lnTo>
                  <a:cubicBezTo>
                    <a:pt x="914755" y="1063383"/>
                    <a:pt x="910513" y="1059624"/>
                    <a:pt x="872578" y="1063256"/>
                  </a:cubicBezTo>
                  <a:cubicBezTo>
                    <a:pt x="858951" y="1064564"/>
                    <a:pt x="846670" y="1077645"/>
                    <a:pt x="830351" y="1087412"/>
                  </a:cubicBezTo>
                  <a:cubicBezTo>
                    <a:pt x="841527" y="1091920"/>
                    <a:pt x="846759" y="1094028"/>
                    <a:pt x="852004" y="109613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91" name="Free Form 75">
              <a:extLst>
                <a:ext uri="{FF2B5EF4-FFF2-40B4-BE49-F238E27FC236}">
                  <a16:creationId xmlns:a16="http://schemas.microsoft.com/office/drawing/2014/main" id="{D03580E8-3446-42DD-6952-57424E344524}"/>
                </a:ext>
              </a:extLst>
            </p:cNvPr>
            <p:cNvSpPr/>
            <p:nvPr/>
          </p:nvSpPr>
          <p:spPr>
            <a:xfrm>
              <a:off x="7438915" y="3202287"/>
              <a:ext cx="337592" cy="655205"/>
            </a:xfrm>
            <a:custGeom>
              <a:avLst/>
              <a:gdLst/>
              <a:ahLst/>
              <a:cxnLst/>
              <a:rect l="0" t="0" r="0" b="0"/>
              <a:pathLst>
                <a:path w="337591" h="655205">
                  <a:moveTo>
                    <a:pt x="13271" y="0"/>
                  </a:moveTo>
                  <a:cubicBezTo>
                    <a:pt x="72415" y="20726"/>
                    <a:pt x="128701" y="40360"/>
                    <a:pt x="184924" y="60172"/>
                  </a:cubicBezTo>
                  <a:cubicBezTo>
                    <a:pt x="230377" y="76187"/>
                    <a:pt x="275399" y="93294"/>
                    <a:pt x="321348" y="107975"/>
                  </a:cubicBezTo>
                  <a:cubicBezTo>
                    <a:pt x="335013" y="112331"/>
                    <a:pt x="337591" y="118109"/>
                    <a:pt x="337527" y="129552"/>
                  </a:cubicBezTo>
                  <a:cubicBezTo>
                    <a:pt x="336943" y="220357"/>
                    <a:pt x="337413" y="311175"/>
                    <a:pt x="336448" y="401980"/>
                  </a:cubicBezTo>
                  <a:cubicBezTo>
                    <a:pt x="335610" y="480275"/>
                    <a:pt x="333336" y="558571"/>
                    <a:pt x="331571" y="636854"/>
                  </a:cubicBezTo>
                  <a:cubicBezTo>
                    <a:pt x="331457" y="641997"/>
                    <a:pt x="330187" y="647128"/>
                    <a:pt x="329031" y="655205"/>
                  </a:cubicBezTo>
                  <a:cubicBezTo>
                    <a:pt x="292925" y="644791"/>
                    <a:pt x="258775" y="635076"/>
                    <a:pt x="224726" y="625093"/>
                  </a:cubicBezTo>
                  <a:cubicBezTo>
                    <a:pt x="157568" y="605396"/>
                    <a:pt x="90614" y="585114"/>
                    <a:pt x="23241" y="566089"/>
                  </a:cubicBezTo>
                  <a:cubicBezTo>
                    <a:pt x="7061" y="561517"/>
                    <a:pt x="0" y="555510"/>
                    <a:pt x="469" y="538797"/>
                  </a:cubicBezTo>
                  <a:cubicBezTo>
                    <a:pt x="5257" y="367436"/>
                    <a:pt x="9144" y="196049"/>
                    <a:pt x="13246" y="24676"/>
                  </a:cubicBezTo>
                  <a:cubicBezTo>
                    <a:pt x="13411" y="17970"/>
                    <a:pt x="13271" y="11252"/>
                    <a:pt x="13271" y="0"/>
                  </a:cubicBezTo>
                  <a:close/>
                  <a:moveTo>
                    <a:pt x="14922" y="398386"/>
                  </a:moveTo>
                  <a:cubicBezTo>
                    <a:pt x="14922" y="445592"/>
                    <a:pt x="14147" y="490600"/>
                    <a:pt x="15735" y="535533"/>
                  </a:cubicBezTo>
                  <a:cubicBezTo>
                    <a:pt x="15989" y="542442"/>
                    <a:pt x="25704" y="552297"/>
                    <a:pt x="33502" y="555129"/>
                  </a:cubicBezTo>
                  <a:cubicBezTo>
                    <a:pt x="55283" y="563016"/>
                    <a:pt x="78422" y="567702"/>
                    <a:pt x="100888" y="574078"/>
                  </a:cubicBezTo>
                  <a:cubicBezTo>
                    <a:pt x="172161" y="594296"/>
                    <a:pt x="243370" y="614705"/>
                    <a:pt x="318096" y="636041"/>
                  </a:cubicBezTo>
                  <a:lnTo>
                    <a:pt x="318096" y="464718"/>
                  </a:lnTo>
                  <a:cubicBezTo>
                    <a:pt x="218363" y="442887"/>
                    <a:pt x="118046" y="420941"/>
                    <a:pt x="14922" y="398386"/>
                  </a:cubicBezTo>
                  <a:close/>
                  <a:moveTo>
                    <a:pt x="318947" y="266306"/>
                  </a:moveTo>
                  <a:cubicBezTo>
                    <a:pt x="321271" y="266128"/>
                    <a:pt x="323608" y="265950"/>
                    <a:pt x="325945" y="265785"/>
                  </a:cubicBezTo>
                  <a:cubicBezTo>
                    <a:pt x="325945" y="224739"/>
                    <a:pt x="324942" y="183654"/>
                    <a:pt x="326440" y="142659"/>
                  </a:cubicBezTo>
                  <a:cubicBezTo>
                    <a:pt x="327025" y="126568"/>
                    <a:pt x="320890" y="119443"/>
                    <a:pt x="305155" y="114058"/>
                  </a:cubicBezTo>
                  <a:cubicBezTo>
                    <a:pt x="228904" y="87972"/>
                    <a:pt x="153022" y="60934"/>
                    <a:pt x="76987" y="34302"/>
                  </a:cubicBezTo>
                  <a:cubicBezTo>
                    <a:pt x="60921" y="28676"/>
                    <a:pt x="44754" y="23317"/>
                    <a:pt x="24320" y="16370"/>
                  </a:cubicBezTo>
                  <a:lnTo>
                    <a:pt x="24320" y="283159"/>
                  </a:lnTo>
                  <a:cubicBezTo>
                    <a:pt x="45123" y="263486"/>
                    <a:pt x="66840" y="239991"/>
                    <a:pt x="92151" y="220408"/>
                  </a:cubicBezTo>
                  <a:cubicBezTo>
                    <a:pt x="102755" y="212204"/>
                    <a:pt x="123329" y="206451"/>
                    <a:pt x="135026" y="210400"/>
                  </a:cubicBezTo>
                  <a:cubicBezTo>
                    <a:pt x="144525" y="213601"/>
                    <a:pt x="148920" y="232549"/>
                    <a:pt x="153047" y="245211"/>
                  </a:cubicBezTo>
                  <a:cubicBezTo>
                    <a:pt x="157162" y="257835"/>
                    <a:pt x="158127" y="271322"/>
                    <a:pt x="160553" y="284810"/>
                  </a:cubicBezTo>
                  <a:cubicBezTo>
                    <a:pt x="188353" y="277825"/>
                    <a:pt x="205219" y="240360"/>
                    <a:pt x="234759" y="272732"/>
                  </a:cubicBezTo>
                  <a:cubicBezTo>
                    <a:pt x="286880" y="233832"/>
                    <a:pt x="298030" y="233057"/>
                    <a:pt x="318947" y="266306"/>
                  </a:cubicBezTo>
                  <a:close/>
                  <a:moveTo>
                    <a:pt x="219684" y="274840"/>
                  </a:moveTo>
                  <a:cubicBezTo>
                    <a:pt x="216369" y="273557"/>
                    <a:pt x="213055" y="272275"/>
                    <a:pt x="209740" y="270979"/>
                  </a:cubicBezTo>
                  <a:cubicBezTo>
                    <a:pt x="201091" y="276796"/>
                    <a:pt x="192519" y="282714"/>
                    <a:pt x="183769" y="288404"/>
                  </a:cubicBezTo>
                  <a:cubicBezTo>
                    <a:pt x="165430" y="300354"/>
                    <a:pt x="155117" y="297802"/>
                    <a:pt x="148488" y="277825"/>
                  </a:cubicBezTo>
                  <a:cubicBezTo>
                    <a:pt x="143929" y="264020"/>
                    <a:pt x="143078" y="249237"/>
                    <a:pt x="139357" y="235165"/>
                  </a:cubicBezTo>
                  <a:cubicBezTo>
                    <a:pt x="133603" y="213372"/>
                    <a:pt x="125882" y="209359"/>
                    <a:pt x="107048" y="223939"/>
                  </a:cubicBezTo>
                  <a:cubicBezTo>
                    <a:pt x="84099" y="241706"/>
                    <a:pt x="62547" y="262064"/>
                    <a:pt x="45186" y="284416"/>
                  </a:cubicBezTo>
                  <a:cubicBezTo>
                    <a:pt x="30378" y="303466"/>
                    <a:pt x="22351" y="326923"/>
                    <a:pt x="11328" y="348424"/>
                  </a:cubicBezTo>
                  <a:cubicBezTo>
                    <a:pt x="13995" y="349694"/>
                    <a:pt x="16675" y="350964"/>
                    <a:pt x="19342" y="352234"/>
                  </a:cubicBezTo>
                  <a:cubicBezTo>
                    <a:pt x="21844" y="349491"/>
                    <a:pt x="24510" y="346836"/>
                    <a:pt x="26835" y="343966"/>
                  </a:cubicBezTo>
                  <a:cubicBezTo>
                    <a:pt x="67208" y="294055"/>
                    <a:pt x="94945" y="292341"/>
                    <a:pt x="140931" y="338226"/>
                  </a:cubicBezTo>
                  <a:cubicBezTo>
                    <a:pt x="152984" y="350265"/>
                    <a:pt x="165290" y="350011"/>
                    <a:pt x="175958" y="340563"/>
                  </a:cubicBezTo>
                  <a:cubicBezTo>
                    <a:pt x="190373" y="327786"/>
                    <a:pt x="203149" y="313143"/>
                    <a:pt x="214591" y="298030"/>
                  </a:cubicBezTo>
                  <a:cubicBezTo>
                    <a:pt x="219100" y="292087"/>
                    <a:pt x="218147" y="282676"/>
                    <a:pt x="219684" y="27484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92" name="Free Form 76">
              <a:extLst>
                <a:ext uri="{FF2B5EF4-FFF2-40B4-BE49-F238E27FC236}">
                  <a16:creationId xmlns:a16="http://schemas.microsoft.com/office/drawing/2014/main" id="{990E9D7E-1A07-F799-4164-03904419DAEC}"/>
                </a:ext>
              </a:extLst>
            </p:cNvPr>
            <p:cNvSpPr/>
            <p:nvPr/>
          </p:nvSpPr>
          <p:spPr>
            <a:xfrm>
              <a:off x="7017261" y="4858644"/>
              <a:ext cx="224232" cy="529043"/>
            </a:xfrm>
            <a:custGeom>
              <a:avLst/>
              <a:gdLst/>
              <a:ahLst/>
              <a:cxnLst/>
              <a:rect l="0" t="0" r="0" b="0"/>
              <a:pathLst>
                <a:path w="224231" h="529043">
                  <a:moveTo>
                    <a:pt x="1993" y="0"/>
                  </a:moveTo>
                  <a:cubicBezTo>
                    <a:pt x="74104" y="16078"/>
                    <a:pt x="144462" y="31775"/>
                    <a:pt x="218744" y="48336"/>
                  </a:cubicBezTo>
                  <a:cubicBezTo>
                    <a:pt x="218744" y="83756"/>
                    <a:pt x="218325" y="122326"/>
                    <a:pt x="218821" y="160883"/>
                  </a:cubicBezTo>
                  <a:cubicBezTo>
                    <a:pt x="220256" y="274154"/>
                    <a:pt x="221843" y="387413"/>
                    <a:pt x="223888" y="500672"/>
                  </a:cubicBezTo>
                  <a:cubicBezTo>
                    <a:pt x="224231" y="519683"/>
                    <a:pt x="222199" y="529043"/>
                    <a:pt x="195732" y="523112"/>
                  </a:cubicBezTo>
                  <a:cubicBezTo>
                    <a:pt x="136131" y="509765"/>
                    <a:pt x="75476" y="500430"/>
                    <a:pt x="15506" y="488441"/>
                  </a:cubicBezTo>
                  <a:cubicBezTo>
                    <a:pt x="9588" y="487260"/>
                    <a:pt x="1016" y="479005"/>
                    <a:pt x="990" y="474002"/>
                  </a:cubicBezTo>
                  <a:cubicBezTo>
                    <a:pt x="76" y="318833"/>
                    <a:pt x="63" y="163664"/>
                    <a:pt x="0" y="8496"/>
                  </a:cubicBezTo>
                  <a:cubicBezTo>
                    <a:pt x="0" y="6273"/>
                    <a:pt x="1016" y="4051"/>
                    <a:pt x="1993" y="0"/>
                  </a:cubicBezTo>
                  <a:close/>
                  <a:moveTo>
                    <a:pt x="17525" y="472363"/>
                  </a:moveTo>
                  <a:cubicBezTo>
                    <a:pt x="20142" y="472516"/>
                    <a:pt x="22758" y="472655"/>
                    <a:pt x="25374" y="472808"/>
                  </a:cubicBezTo>
                  <a:cubicBezTo>
                    <a:pt x="26200" y="464286"/>
                    <a:pt x="27444" y="455790"/>
                    <a:pt x="27787" y="447268"/>
                  </a:cubicBezTo>
                  <a:cubicBezTo>
                    <a:pt x="30264" y="384479"/>
                    <a:pt x="32499" y="321690"/>
                    <a:pt x="34988" y="258914"/>
                  </a:cubicBezTo>
                  <a:cubicBezTo>
                    <a:pt x="35483" y="246494"/>
                    <a:pt x="37744" y="233070"/>
                    <a:pt x="56235" y="239471"/>
                  </a:cubicBezTo>
                  <a:cubicBezTo>
                    <a:pt x="61607" y="241325"/>
                    <a:pt x="65468" y="253720"/>
                    <a:pt x="65252" y="261162"/>
                  </a:cubicBezTo>
                  <a:cubicBezTo>
                    <a:pt x="63258" y="327050"/>
                    <a:pt x="60325" y="392925"/>
                    <a:pt x="57327" y="458774"/>
                  </a:cubicBezTo>
                  <a:cubicBezTo>
                    <a:pt x="56769" y="471106"/>
                    <a:pt x="53657" y="484111"/>
                    <a:pt x="76936" y="480288"/>
                  </a:cubicBezTo>
                  <a:cubicBezTo>
                    <a:pt x="80111" y="390918"/>
                    <a:pt x="83248" y="301815"/>
                    <a:pt x="86499" y="212712"/>
                  </a:cubicBezTo>
                  <a:cubicBezTo>
                    <a:pt x="86791" y="204990"/>
                    <a:pt x="86067" y="196621"/>
                    <a:pt x="89153" y="189814"/>
                  </a:cubicBezTo>
                  <a:cubicBezTo>
                    <a:pt x="91490" y="184657"/>
                    <a:pt x="99136" y="181521"/>
                    <a:pt x="104432" y="177495"/>
                  </a:cubicBezTo>
                  <a:cubicBezTo>
                    <a:pt x="108394" y="181902"/>
                    <a:pt x="114033" y="185788"/>
                    <a:pt x="115887" y="190842"/>
                  </a:cubicBezTo>
                  <a:cubicBezTo>
                    <a:pt x="117932" y="196456"/>
                    <a:pt x="116827" y="203136"/>
                    <a:pt x="116598" y="209334"/>
                  </a:cubicBezTo>
                  <a:cubicBezTo>
                    <a:pt x="113410" y="296151"/>
                    <a:pt x="110451" y="382993"/>
                    <a:pt x="106616" y="469785"/>
                  </a:cubicBezTo>
                  <a:cubicBezTo>
                    <a:pt x="105918" y="485863"/>
                    <a:pt x="109600" y="494931"/>
                    <a:pt x="132245" y="492150"/>
                  </a:cubicBezTo>
                  <a:cubicBezTo>
                    <a:pt x="132245" y="421830"/>
                    <a:pt x="131800" y="352056"/>
                    <a:pt x="132842" y="282295"/>
                  </a:cubicBezTo>
                  <a:cubicBezTo>
                    <a:pt x="132969" y="274358"/>
                    <a:pt x="141401" y="266534"/>
                    <a:pt x="145973" y="258660"/>
                  </a:cubicBezTo>
                  <a:cubicBezTo>
                    <a:pt x="150152" y="266687"/>
                    <a:pt x="157873" y="274675"/>
                    <a:pt x="157949" y="282740"/>
                  </a:cubicBezTo>
                  <a:cubicBezTo>
                    <a:pt x="158610" y="347941"/>
                    <a:pt x="157721" y="413143"/>
                    <a:pt x="157606" y="478345"/>
                  </a:cubicBezTo>
                  <a:cubicBezTo>
                    <a:pt x="157594" y="485851"/>
                    <a:pt x="159423" y="493356"/>
                    <a:pt x="160413" y="500862"/>
                  </a:cubicBezTo>
                  <a:lnTo>
                    <a:pt x="172021" y="500443"/>
                  </a:lnTo>
                  <a:cubicBezTo>
                    <a:pt x="172021" y="459003"/>
                    <a:pt x="171462" y="417563"/>
                    <a:pt x="172542" y="376148"/>
                  </a:cubicBezTo>
                  <a:cubicBezTo>
                    <a:pt x="172732" y="368846"/>
                    <a:pt x="179781" y="361708"/>
                    <a:pt x="183667" y="354495"/>
                  </a:cubicBezTo>
                  <a:cubicBezTo>
                    <a:pt x="187134" y="362115"/>
                    <a:pt x="193446" y="369684"/>
                    <a:pt x="193586" y="377355"/>
                  </a:cubicBezTo>
                  <a:cubicBezTo>
                    <a:pt x="194284" y="415378"/>
                    <a:pt x="193078" y="453415"/>
                    <a:pt x="193319" y="491451"/>
                  </a:cubicBezTo>
                  <a:cubicBezTo>
                    <a:pt x="193357" y="497446"/>
                    <a:pt x="197434" y="503440"/>
                    <a:pt x="199644" y="509435"/>
                  </a:cubicBezTo>
                  <a:cubicBezTo>
                    <a:pt x="202145" y="508812"/>
                    <a:pt x="204635" y="508190"/>
                    <a:pt x="207136" y="507580"/>
                  </a:cubicBezTo>
                  <a:cubicBezTo>
                    <a:pt x="207670" y="502323"/>
                    <a:pt x="208673" y="497052"/>
                    <a:pt x="208673" y="491794"/>
                  </a:cubicBezTo>
                  <a:cubicBezTo>
                    <a:pt x="208737" y="417258"/>
                    <a:pt x="208915" y="342734"/>
                    <a:pt x="208533" y="268198"/>
                  </a:cubicBezTo>
                  <a:cubicBezTo>
                    <a:pt x="208216" y="204558"/>
                    <a:pt x="207746" y="140906"/>
                    <a:pt x="205778" y="77292"/>
                  </a:cubicBezTo>
                  <a:cubicBezTo>
                    <a:pt x="205549" y="69989"/>
                    <a:pt x="196672" y="58292"/>
                    <a:pt x="189471" y="56514"/>
                  </a:cubicBezTo>
                  <a:cubicBezTo>
                    <a:pt x="132206" y="42278"/>
                    <a:pt x="74371" y="29959"/>
                    <a:pt x="17525" y="1723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93" name="Free Form 77">
              <a:extLst>
                <a:ext uri="{FF2B5EF4-FFF2-40B4-BE49-F238E27FC236}">
                  <a16:creationId xmlns:a16="http://schemas.microsoft.com/office/drawing/2014/main" id="{3F3DBAD0-E8ED-1680-3818-61F1CA83F544}"/>
                </a:ext>
              </a:extLst>
            </p:cNvPr>
            <p:cNvSpPr/>
            <p:nvPr/>
          </p:nvSpPr>
          <p:spPr>
            <a:xfrm>
              <a:off x="10884425" y="3401575"/>
              <a:ext cx="343954" cy="1100595"/>
            </a:xfrm>
            <a:custGeom>
              <a:avLst/>
              <a:gdLst/>
              <a:ahLst/>
              <a:cxnLst/>
              <a:rect l="0" t="0" r="0" b="0"/>
              <a:pathLst>
                <a:path w="343954" h="1100594">
                  <a:moveTo>
                    <a:pt x="325856" y="0"/>
                  </a:moveTo>
                  <a:cubicBezTo>
                    <a:pt x="325856" y="84099"/>
                    <a:pt x="325653" y="163487"/>
                    <a:pt x="325996" y="242874"/>
                  </a:cubicBezTo>
                  <a:cubicBezTo>
                    <a:pt x="326085" y="261454"/>
                    <a:pt x="328625" y="280009"/>
                    <a:pt x="329069" y="298589"/>
                  </a:cubicBezTo>
                  <a:cubicBezTo>
                    <a:pt x="331139" y="386206"/>
                    <a:pt x="332397" y="473836"/>
                    <a:pt x="334873" y="561441"/>
                  </a:cubicBezTo>
                  <a:cubicBezTo>
                    <a:pt x="337540" y="655967"/>
                    <a:pt x="341744" y="750468"/>
                    <a:pt x="343738" y="845007"/>
                  </a:cubicBezTo>
                  <a:cubicBezTo>
                    <a:pt x="343954" y="855383"/>
                    <a:pt x="337019" y="869238"/>
                    <a:pt x="328307" y="875918"/>
                  </a:cubicBezTo>
                  <a:cubicBezTo>
                    <a:pt x="234937" y="947508"/>
                    <a:pt x="140576" y="1018019"/>
                    <a:pt x="46354" y="1088669"/>
                  </a:cubicBezTo>
                  <a:cubicBezTo>
                    <a:pt x="40855" y="1092796"/>
                    <a:pt x="34226" y="1095654"/>
                    <a:pt x="25488" y="1100594"/>
                  </a:cubicBezTo>
                  <a:cubicBezTo>
                    <a:pt x="23126" y="1068006"/>
                    <a:pt x="19811" y="1038986"/>
                    <a:pt x="19138" y="1009916"/>
                  </a:cubicBezTo>
                  <a:cubicBezTo>
                    <a:pt x="16687" y="904455"/>
                    <a:pt x="15582" y="798969"/>
                    <a:pt x="13106" y="693508"/>
                  </a:cubicBezTo>
                  <a:cubicBezTo>
                    <a:pt x="10198" y="569467"/>
                    <a:pt x="8293" y="445363"/>
                    <a:pt x="1638" y="321487"/>
                  </a:cubicBezTo>
                  <a:cubicBezTo>
                    <a:pt x="0" y="291147"/>
                    <a:pt x="9728" y="272948"/>
                    <a:pt x="31940" y="253593"/>
                  </a:cubicBezTo>
                  <a:cubicBezTo>
                    <a:pt x="124663" y="172796"/>
                    <a:pt x="216103" y="90754"/>
                    <a:pt x="308165" y="9296"/>
                  </a:cubicBezTo>
                  <a:cubicBezTo>
                    <a:pt x="311302" y="6527"/>
                    <a:pt x="315912" y="5143"/>
                    <a:pt x="325856" y="0"/>
                  </a:cubicBezTo>
                  <a:close/>
                  <a:moveTo>
                    <a:pt x="307428" y="26161"/>
                  </a:moveTo>
                  <a:cubicBezTo>
                    <a:pt x="301739" y="29743"/>
                    <a:pt x="298170" y="31368"/>
                    <a:pt x="295452" y="33781"/>
                  </a:cubicBezTo>
                  <a:cubicBezTo>
                    <a:pt x="204330" y="115100"/>
                    <a:pt x="113106" y="196316"/>
                    <a:pt x="22631" y="278231"/>
                  </a:cubicBezTo>
                  <a:cubicBezTo>
                    <a:pt x="16586" y="283717"/>
                    <a:pt x="13716" y="294589"/>
                    <a:pt x="13817" y="302894"/>
                  </a:cubicBezTo>
                  <a:cubicBezTo>
                    <a:pt x="14477" y="350977"/>
                    <a:pt x="16560" y="399033"/>
                    <a:pt x="17983" y="447103"/>
                  </a:cubicBezTo>
                  <a:cubicBezTo>
                    <a:pt x="21590" y="569633"/>
                    <a:pt x="25349" y="692162"/>
                    <a:pt x="28575" y="814704"/>
                  </a:cubicBezTo>
                  <a:cubicBezTo>
                    <a:pt x="30733" y="896937"/>
                    <a:pt x="32054" y="979182"/>
                    <a:pt x="33934" y="1061415"/>
                  </a:cubicBezTo>
                  <a:cubicBezTo>
                    <a:pt x="34048" y="1066190"/>
                    <a:pt x="35801" y="1070927"/>
                    <a:pt x="37274" y="1078052"/>
                  </a:cubicBezTo>
                  <a:cubicBezTo>
                    <a:pt x="121246" y="1015796"/>
                    <a:pt x="200482" y="952563"/>
                    <a:pt x="285140" y="896124"/>
                  </a:cubicBezTo>
                  <a:cubicBezTo>
                    <a:pt x="329361" y="866647"/>
                    <a:pt x="342874" y="834491"/>
                    <a:pt x="330415" y="788974"/>
                  </a:cubicBezTo>
                  <a:cubicBezTo>
                    <a:pt x="329806" y="786752"/>
                    <a:pt x="329946" y="784339"/>
                    <a:pt x="329882" y="782015"/>
                  </a:cubicBezTo>
                  <a:cubicBezTo>
                    <a:pt x="324611" y="612190"/>
                    <a:pt x="319189" y="442366"/>
                    <a:pt x="314185" y="272541"/>
                  </a:cubicBezTo>
                  <a:cubicBezTo>
                    <a:pt x="311886" y="194208"/>
                    <a:pt x="310426" y="115836"/>
                    <a:pt x="308546" y="37490"/>
                  </a:cubicBezTo>
                  <a:cubicBezTo>
                    <a:pt x="308482" y="34670"/>
                    <a:pt x="308000" y="31851"/>
                    <a:pt x="307428" y="2616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94" name="Free Form 78">
              <a:extLst>
                <a:ext uri="{FF2B5EF4-FFF2-40B4-BE49-F238E27FC236}">
                  <a16:creationId xmlns:a16="http://schemas.microsoft.com/office/drawing/2014/main" id="{D084870C-816F-CF2F-EB19-C0EB81026E0D}"/>
                </a:ext>
              </a:extLst>
            </p:cNvPr>
            <p:cNvSpPr/>
            <p:nvPr/>
          </p:nvSpPr>
          <p:spPr>
            <a:xfrm>
              <a:off x="6675870" y="3248520"/>
              <a:ext cx="159106" cy="1071651"/>
            </a:xfrm>
            <a:custGeom>
              <a:avLst/>
              <a:gdLst/>
              <a:ahLst/>
              <a:cxnLst/>
              <a:rect l="0" t="0" r="0" b="0"/>
              <a:pathLst>
                <a:path w="159105" h="1071651">
                  <a:moveTo>
                    <a:pt x="28028" y="0"/>
                  </a:moveTo>
                  <a:cubicBezTo>
                    <a:pt x="33756" y="8483"/>
                    <a:pt x="40779" y="16459"/>
                    <a:pt x="45008" y="25526"/>
                  </a:cubicBezTo>
                  <a:cubicBezTo>
                    <a:pt x="81914" y="104775"/>
                    <a:pt x="118694" y="184073"/>
                    <a:pt x="154393" y="263778"/>
                  </a:cubicBezTo>
                  <a:cubicBezTo>
                    <a:pt x="159105" y="274269"/>
                    <a:pt x="158534" y="287121"/>
                    <a:pt x="158648" y="298894"/>
                  </a:cubicBezTo>
                  <a:cubicBezTo>
                    <a:pt x="158889" y="325272"/>
                    <a:pt x="157860" y="351650"/>
                    <a:pt x="157657" y="378028"/>
                  </a:cubicBezTo>
                  <a:cubicBezTo>
                    <a:pt x="155905" y="599998"/>
                    <a:pt x="154254" y="821969"/>
                    <a:pt x="152425" y="1043939"/>
                  </a:cubicBezTo>
                  <a:cubicBezTo>
                    <a:pt x="152349" y="1052042"/>
                    <a:pt x="150685" y="1060132"/>
                    <a:pt x="149758" y="1068222"/>
                  </a:cubicBezTo>
                  <a:cubicBezTo>
                    <a:pt x="147396" y="1069365"/>
                    <a:pt x="145033" y="1070508"/>
                    <a:pt x="142671" y="1071651"/>
                  </a:cubicBezTo>
                  <a:cubicBezTo>
                    <a:pt x="134912" y="1064183"/>
                    <a:pt x="124561" y="1057884"/>
                    <a:pt x="119773" y="1049070"/>
                  </a:cubicBezTo>
                  <a:cubicBezTo>
                    <a:pt x="81191" y="977925"/>
                    <a:pt x="43395" y="906411"/>
                    <a:pt x="6146" y="834669"/>
                  </a:cubicBezTo>
                  <a:cubicBezTo>
                    <a:pt x="1676" y="826071"/>
                    <a:pt x="0" y="815378"/>
                    <a:pt x="253" y="805726"/>
                  </a:cubicBezTo>
                  <a:cubicBezTo>
                    <a:pt x="4749" y="635901"/>
                    <a:pt x="9969" y="466089"/>
                    <a:pt x="14528" y="296265"/>
                  </a:cubicBezTo>
                  <a:cubicBezTo>
                    <a:pt x="16954" y="206298"/>
                    <a:pt x="18440" y="116319"/>
                    <a:pt x="20307" y="26339"/>
                  </a:cubicBezTo>
                  <a:cubicBezTo>
                    <a:pt x="20485" y="18287"/>
                    <a:pt x="20332" y="10236"/>
                    <a:pt x="20332" y="2184"/>
                  </a:cubicBezTo>
                  <a:cubicBezTo>
                    <a:pt x="22898" y="1460"/>
                    <a:pt x="25463" y="723"/>
                    <a:pt x="28028" y="0"/>
                  </a:cubicBezTo>
                  <a:close/>
                  <a:moveTo>
                    <a:pt x="33908" y="30975"/>
                  </a:moveTo>
                  <a:cubicBezTo>
                    <a:pt x="31178" y="31445"/>
                    <a:pt x="28460" y="31915"/>
                    <a:pt x="25730" y="32384"/>
                  </a:cubicBezTo>
                  <a:cubicBezTo>
                    <a:pt x="25730" y="88163"/>
                    <a:pt x="26492" y="143967"/>
                    <a:pt x="25590" y="199745"/>
                  </a:cubicBezTo>
                  <a:cubicBezTo>
                    <a:pt x="22364" y="402120"/>
                    <a:pt x="18427" y="604481"/>
                    <a:pt x="15405" y="806869"/>
                  </a:cubicBezTo>
                  <a:cubicBezTo>
                    <a:pt x="15239" y="817829"/>
                    <a:pt x="19011" y="829690"/>
                    <a:pt x="24180" y="839724"/>
                  </a:cubicBezTo>
                  <a:cubicBezTo>
                    <a:pt x="53632" y="896874"/>
                    <a:pt x="84048" y="953592"/>
                    <a:pt x="114173" y="1010437"/>
                  </a:cubicBezTo>
                  <a:cubicBezTo>
                    <a:pt x="120510" y="1022413"/>
                    <a:pt x="127000" y="1034326"/>
                    <a:pt x="133413" y="1046264"/>
                  </a:cubicBezTo>
                  <a:lnTo>
                    <a:pt x="142049" y="1044752"/>
                  </a:lnTo>
                  <a:cubicBezTo>
                    <a:pt x="142049" y="987425"/>
                    <a:pt x="141566" y="930097"/>
                    <a:pt x="142138" y="872782"/>
                  </a:cubicBezTo>
                  <a:cubicBezTo>
                    <a:pt x="143751" y="709129"/>
                    <a:pt x="144335" y="545439"/>
                    <a:pt x="148399" y="381838"/>
                  </a:cubicBezTo>
                  <a:cubicBezTo>
                    <a:pt x="149961" y="318795"/>
                    <a:pt x="145046" y="258800"/>
                    <a:pt x="107708" y="203911"/>
                  </a:cubicBezTo>
                  <a:cubicBezTo>
                    <a:pt x="102463" y="196202"/>
                    <a:pt x="100152" y="186829"/>
                    <a:pt x="96494" y="178231"/>
                  </a:cubicBezTo>
                  <a:cubicBezTo>
                    <a:pt x="75628" y="129146"/>
                    <a:pt x="54775" y="80060"/>
                    <a:pt x="33908" y="3097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95" name="Free Form 79">
              <a:extLst>
                <a:ext uri="{FF2B5EF4-FFF2-40B4-BE49-F238E27FC236}">
                  <a16:creationId xmlns:a16="http://schemas.microsoft.com/office/drawing/2014/main" id="{BA53C7AC-DED3-33D6-64E9-6F804447E7B3}"/>
                </a:ext>
              </a:extLst>
            </p:cNvPr>
            <p:cNvSpPr/>
            <p:nvPr/>
          </p:nvSpPr>
          <p:spPr>
            <a:xfrm>
              <a:off x="9587128" y="4240770"/>
              <a:ext cx="420433" cy="723201"/>
            </a:xfrm>
            <a:custGeom>
              <a:avLst/>
              <a:gdLst/>
              <a:ahLst/>
              <a:cxnLst/>
              <a:rect l="0" t="0" r="0" b="0"/>
              <a:pathLst>
                <a:path w="420433" h="723201">
                  <a:moveTo>
                    <a:pt x="7048" y="723201"/>
                  </a:moveTo>
                  <a:cubicBezTo>
                    <a:pt x="7048" y="673976"/>
                    <a:pt x="7416" y="626757"/>
                    <a:pt x="6972" y="579551"/>
                  </a:cubicBezTo>
                  <a:cubicBezTo>
                    <a:pt x="5460" y="418134"/>
                    <a:pt x="4965" y="256705"/>
                    <a:pt x="736" y="95351"/>
                  </a:cubicBezTo>
                  <a:cubicBezTo>
                    <a:pt x="0" y="67462"/>
                    <a:pt x="4191" y="59715"/>
                    <a:pt x="35051" y="55816"/>
                  </a:cubicBezTo>
                  <a:cubicBezTo>
                    <a:pt x="132435" y="43497"/>
                    <a:pt x="229209" y="27000"/>
                    <a:pt x="326237" y="12268"/>
                  </a:cubicBezTo>
                  <a:cubicBezTo>
                    <a:pt x="352640" y="8267"/>
                    <a:pt x="379145" y="4800"/>
                    <a:pt x="413296" y="0"/>
                  </a:cubicBezTo>
                  <a:cubicBezTo>
                    <a:pt x="413296" y="47777"/>
                    <a:pt x="413169" y="91732"/>
                    <a:pt x="413321" y="135686"/>
                  </a:cubicBezTo>
                  <a:cubicBezTo>
                    <a:pt x="413753" y="254444"/>
                    <a:pt x="413956" y="373202"/>
                    <a:pt x="414985" y="491947"/>
                  </a:cubicBezTo>
                  <a:cubicBezTo>
                    <a:pt x="415467" y="548589"/>
                    <a:pt x="416826" y="605256"/>
                    <a:pt x="419455" y="661847"/>
                  </a:cubicBezTo>
                  <a:cubicBezTo>
                    <a:pt x="420433" y="682663"/>
                    <a:pt x="412356" y="687108"/>
                    <a:pt x="390550" y="688492"/>
                  </a:cubicBezTo>
                  <a:cubicBezTo>
                    <a:pt x="328358" y="692442"/>
                    <a:pt x="266433" y="699833"/>
                    <a:pt x="204355" y="705561"/>
                  </a:cubicBezTo>
                  <a:cubicBezTo>
                    <a:pt x="139750" y="711530"/>
                    <a:pt x="75095" y="717130"/>
                    <a:pt x="7048" y="723201"/>
                  </a:cubicBezTo>
                  <a:close/>
                  <a:moveTo>
                    <a:pt x="400786" y="674573"/>
                  </a:moveTo>
                  <a:lnTo>
                    <a:pt x="400786" y="13677"/>
                  </a:lnTo>
                  <a:cubicBezTo>
                    <a:pt x="270598" y="33693"/>
                    <a:pt x="144094" y="53136"/>
                    <a:pt x="18427" y="72466"/>
                  </a:cubicBezTo>
                  <a:lnTo>
                    <a:pt x="18427" y="711377"/>
                  </a:lnTo>
                  <a:cubicBezTo>
                    <a:pt x="147434" y="698957"/>
                    <a:pt x="274650" y="686714"/>
                    <a:pt x="400786" y="67457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96" name="Free Form 80">
              <a:extLst>
                <a:ext uri="{FF2B5EF4-FFF2-40B4-BE49-F238E27FC236}">
                  <a16:creationId xmlns:a16="http://schemas.microsoft.com/office/drawing/2014/main" id="{30B98896-0EF9-A8CB-E425-7E18D4CC345A}"/>
                </a:ext>
              </a:extLst>
            </p:cNvPr>
            <p:cNvSpPr/>
            <p:nvPr/>
          </p:nvSpPr>
          <p:spPr>
            <a:xfrm>
              <a:off x="9246359" y="2978833"/>
              <a:ext cx="287172" cy="487565"/>
            </a:xfrm>
            <a:custGeom>
              <a:avLst/>
              <a:gdLst/>
              <a:ahLst/>
              <a:cxnLst/>
              <a:rect l="0" t="0" r="0" b="0"/>
              <a:pathLst>
                <a:path w="287172" h="487565">
                  <a:moveTo>
                    <a:pt x="287172" y="427647"/>
                  </a:moveTo>
                  <a:cubicBezTo>
                    <a:pt x="202031" y="446189"/>
                    <a:pt x="121907" y="463511"/>
                    <a:pt x="41859" y="481101"/>
                  </a:cubicBezTo>
                  <a:cubicBezTo>
                    <a:pt x="12839" y="487476"/>
                    <a:pt x="12534" y="487565"/>
                    <a:pt x="11849" y="459968"/>
                  </a:cubicBezTo>
                  <a:cubicBezTo>
                    <a:pt x="9931" y="381685"/>
                    <a:pt x="8293" y="303390"/>
                    <a:pt x="6159" y="225107"/>
                  </a:cubicBezTo>
                  <a:cubicBezTo>
                    <a:pt x="4978" y="181737"/>
                    <a:pt x="3746" y="138341"/>
                    <a:pt x="1028" y="95034"/>
                  </a:cubicBezTo>
                  <a:cubicBezTo>
                    <a:pt x="0" y="78473"/>
                    <a:pt x="7645" y="71335"/>
                    <a:pt x="23583" y="67068"/>
                  </a:cubicBezTo>
                  <a:cubicBezTo>
                    <a:pt x="96024" y="47675"/>
                    <a:pt x="168211" y="27470"/>
                    <a:pt x="240715" y="8318"/>
                  </a:cubicBezTo>
                  <a:cubicBezTo>
                    <a:pt x="272173" y="0"/>
                    <a:pt x="275399" y="3048"/>
                    <a:pt x="275907" y="32232"/>
                  </a:cubicBezTo>
                  <a:cubicBezTo>
                    <a:pt x="277825" y="140766"/>
                    <a:pt x="279704" y="249300"/>
                    <a:pt x="282130" y="357822"/>
                  </a:cubicBezTo>
                  <a:cubicBezTo>
                    <a:pt x="282651" y="380809"/>
                    <a:pt x="285394" y="403745"/>
                    <a:pt x="287172" y="427647"/>
                  </a:cubicBezTo>
                  <a:close/>
                  <a:moveTo>
                    <a:pt x="263791" y="14452"/>
                  </a:moveTo>
                  <a:cubicBezTo>
                    <a:pt x="180975" y="37426"/>
                    <a:pt x="103162" y="58623"/>
                    <a:pt x="25819" y="81165"/>
                  </a:cubicBezTo>
                  <a:cubicBezTo>
                    <a:pt x="19430" y="83019"/>
                    <a:pt x="12128" y="93929"/>
                    <a:pt x="12166" y="100609"/>
                  </a:cubicBezTo>
                  <a:cubicBezTo>
                    <a:pt x="12344" y="133134"/>
                    <a:pt x="15290" y="165620"/>
                    <a:pt x="16471" y="198145"/>
                  </a:cubicBezTo>
                  <a:cubicBezTo>
                    <a:pt x="18694" y="259372"/>
                    <a:pt x="19977" y="320611"/>
                    <a:pt x="22453" y="381825"/>
                  </a:cubicBezTo>
                  <a:cubicBezTo>
                    <a:pt x="23609" y="410248"/>
                    <a:pt x="26657" y="438607"/>
                    <a:pt x="28968" y="468541"/>
                  </a:cubicBezTo>
                  <a:cubicBezTo>
                    <a:pt x="110337" y="450227"/>
                    <a:pt x="190677" y="432155"/>
                    <a:pt x="272160" y="413816"/>
                  </a:cubicBezTo>
                  <a:cubicBezTo>
                    <a:pt x="269379" y="280949"/>
                    <a:pt x="266623" y="149377"/>
                    <a:pt x="263791" y="1445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97" name="Free Form 81">
              <a:extLst>
                <a:ext uri="{FF2B5EF4-FFF2-40B4-BE49-F238E27FC236}">
                  <a16:creationId xmlns:a16="http://schemas.microsoft.com/office/drawing/2014/main" id="{84CFFDDF-0CE2-3DA3-8DB6-1849C3DF275D}"/>
                </a:ext>
              </a:extLst>
            </p:cNvPr>
            <p:cNvSpPr/>
            <p:nvPr/>
          </p:nvSpPr>
          <p:spPr>
            <a:xfrm>
              <a:off x="11849670" y="4726719"/>
              <a:ext cx="96723" cy="291172"/>
            </a:xfrm>
            <a:custGeom>
              <a:avLst/>
              <a:gdLst/>
              <a:ahLst/>
              <a:cxnLst/>
              <a:rect l="0" t="0" r="0" b="0"/>
              <a:pathLst>
                <a:path w="96723" h="291172">
                  <a:moveTo>
                    <a:pt x="101" y="160210"/>
                  </a:moveTo>
                  <a:cubicBezTo>
                    <a:pt x="101" y="126110"/>
                    <a:pt x="0" y="91998"/>
                    <a:pt x="139" y="57899"/>
                  </a:cubicBezTo>
                  <a:cubicBezTo>
                    <a:pt x="241" y="34061"/>
                    <a:pt x="40220" y="0"/>
                    <a:pt x="65963" y="1460"/>
                  </a:cubicBezTo>
                  <a:cubicBezTo>
                    <a:pt x="82321" y="2387"/>
                    <a:pt x="87210" y="11480"/>
                    <a:pt x="87096" y="24993"/>
                  </a:cubicBezTo>
                  <a:cubicBezTo>
                    <a:pt x="86868" y="51346"/>
                    <a:pt x="85940" y="77749"/>
                    <a:pt x="87350" y="104038"/>
                  </a:cubicBezTo>
                  <a:cubicBezTo>
                    <a:pt x="89763" y="149517"/>
                    <a:pt x="94437" y="194906"/>
                    <a:pt x="96393" y="240398"/>
                  </a:cubicBezTo>
                  <a:cubicBezTo>
                    <a:pt x="96723" y="248119"/>
                    <a:pt x="90335" y="259969"/>
                    <a:pt x="83299" y="263309"/>
                  </a:cubicBezTo>
                  <a:cubicBezTo>
                    <a:pt x="63309" y="272808"/>
                    <a:pt x="41478" y="279133"/>
                    <a:pt x="20193" y="286270"/>
                  </a:cubicBezTo>
                  <a:cubicBezTo>
                    <a:pt x="5549" y="291172"/>
                    <a:pt x="406" y="285445"/>
                    <a:pt x="609" y="271830"/>
                  </a:cubicBezTo>
                  <a:cubicBezTo>
                    <a:pt x="1143" y="234632"/>
                    <a:pt x="787" y="197421"/>
                    <a:pt x="787" y="160210"/>
                  </a:cubicBezTo>
                  <a:close/>
                  <a:moveTo>
                    <a:pt x="42494" y="37312"/>
                  </a:moveTo>
                  <a:cubicBezTo>
                    <a:pt x="20205" y="42786"/>
                    <a:pt x="14782" y="53378"/>
                    <a:pt x="15430" y="69684"/>
                  </a:cubicBezTo>
                  <a:cubicBezTo>
                    <a:pt x="16090" y="86626"/>
                    <a:pt x="12547" y="103670"/>
                    <a:pt x="12369" y="120675"/>
                  </a:cubicBezTo>
                  <a:cubicBezTo>
                    <a:pt x="11899" y="168986"/>
                    <a:pt x="12204" y="217309"/>
                    <a:pt x="12204" y="271272"/>
                  </a:cubicBezTo>
                  <a:cubicBezTo>
                    <a:pt x="25907" y="256539"/>
                    <a:pt x="51587" y="266649"/>
                    <a:pt x="50901" y="241985"/>
                  </a:cubicBezTo>
                  <a:cubicBezTo>
                    <a:pt x="49263" y="183133"/>
                    <a:pt x="48158" y="124269"/>
                    <a:pt x="46469" y="65417"/>
                  </a:cubicBezTo>
                  <a:cubicBezTo>
                    <a:pt x="46202" y="56451"/>
                    <a:pt x="43992" y="47523"/>
                    <a:pt x="42494" y="3731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98" name="Free Form 82">
              <a:extLst>
                <a:ext uri="{FF2B5EF4-FFF2-40B4-BE49-F238E27FC236}">
                  <a16:creationId xmlns:a16="http://schemas.microsoft.com/office/drawing/2014/main" id="{69AB816A-462F-92EF-4771-5C1A4EC2E8CE}"/>
                </a:ext>
              </a:extLst>
            </p:cNvPr>
            <p:cNvSpPr/>
            <p:nvPr/>
          </p:nvSpPr>
          <p:spPr>
            <a:xfrm>
              <a:off x="10550193" y="4853660"/>
              <a:ext cx="206045" cy="471259"/>
            </a:xfrm>
            <a:custGeom>
              <a:avLst/>
              <a:gdLst/>
              <a:ahLst/>
              <a:cxnLst/>
              <a:rect l="0" t="0" r="0" b="0"/>
              <a:pathLst>
                <a:path w="206044" h="471258">
                  <a:moveTo>
                    <a:pt x="0" y="0"/>
                  </a:moveTo>
                  <a:cubicBezTo>
                    <a:pt x="60248" y="14630"/>
                    <a:pt x="115697" y="29082"/>
                    <a:pt x="171780" y="41084"/>
                  </a:cubicBezTo>
                  <a:cubicBezTo>
                    <a:pt x="187299" y="44399"/>
                    <a:pt x="190322" y="50114"/>
                    <a:pt x="190512" y="62750"/>
                  </a:cubicBezTo>
                  <a:cubicBezTo>
                    <a:pt x="191782" y="148805"/>
                    <a:pt x="193459" y="234848"/>
                    <a:pt x="195465" y="320878"/>
                  </a:cubicBezTo>
                  <a:cubicBezTo>
                    <a:pt x="196430" y="362711"/>
                    <a:pt x="198183" y="404545"/>
                    <a:pt x="200101" y="446354"/>
                  </a:cubicBezTo>
                  <a:cubicBezTo>
                    <a:pt x="200431" y="453466"/>
                    <a:pt x="203390" y="460489"/>
                    <a:pt x="206044" y="471258"/>
                  </a:cubicBezTo>
                  <a:cubicBezTo>
                    <a:pt x="134823" y="458660"/>
                    <a:pt x="66509" y="446570"/>
                    <a:pt x="0" y="434797"/>
                  </a:cubicBezTo>
                  <a:close/>
                  <a:moveTo>
                    <a:pt x="12674" y="14185"/>
                  </a:moveTo>
                  <a:cubicBezTo>
                    <a:pt x="12674" y="135547"/>
                    <a:pt x="12611" y="254152"/>
                    <a:pt x="12763" y="372770"/>
                  </a:cubicBezTo>
                  <a:cubicBezTo>
                    <a:pt x="12776" y="385914"/>
                    <a:pt x="12966" y="399224"/>
                    <a:pt x="15189" y="412153"/>
                  </a:cubicBezTo>
                  <a:cubicBezTo>
                    <a:pt x="16179" y="417982"/>
                    <a:pt x="21513" y="427024"/>
                    <a:pt x="26327" y="427888"/>
                  </a:cubicBezTo>
                  <a:cubicBezTo>
                    <a:pt x="78016" y="437172"/>
                    <a:pt x="129984" y="445122"/>
                    <a:pt x="182930" y="453605"/>
                  </a:cubicBezTo>
                  <a:cubicBezTo>
                    <a:pt x="183769" y="447662"/>
                    <a:pt x="184810" y="443915"/>
                    <a:pt x="184759" y="440169"/>
                  </a:cubicBezTo>
                  <a:cubicBezTo>
                    <a:pt x="183159" y="316903"/>
                    <a:pt x="181698" y="193636"/>
                    <a:pt x="179057" y="70396"/>
                  </a:cubicBezTo>
                  <a:cubicBezTo>
                    <a:pt x="178930" y="64096"/>
                    <a:pt x="169849" y="54292"/>
                    <a:pt x="162877" y="52374"/>
                  </a:cubicBezTo>
                  <a:cubicBezTo>
                    <a:pt x="114071" y="38963"/>
                    <a:pt x="64731" y="27203"/>
                    <a:pt x="12674" y="1418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99" name="Free Form 83">
              <a:extLst>
                <a:ext uri="{FF2B5EF4-FFF2-40B4-BE49-F238E27FC236}">
                  <a16:creationId xmlns:a16="http://schemas.microsoft.com/office/drawing/2014/main" id="{09CFA1BD-8617-69EC-CE58-EE0C414F0772}"/>
                </a:ext>
              </a:extLst>
            </p:cNvPr>
            <p:cNvSpPr/>
            <p:nvPr/>
          </p:nvSpPr>
          <p:spPr>
            <a:xfrm>
              <a:off x="7619304" y="5846795"/>
              <a:ext cx="71945" cy="183045"/>
            </a:xfrm>
            <a:custGeom>
              <a:avLst/>
              <a:gdLst/>
              <a:ahLst/>
              <a:cxnLst/>
              <a:rect l="0" t="0" r="0" b="0"/>
              <a:pathLst>
                <a:path w="71945" h="183045">
                  <a:moveTo>
                    <a:pt x="71945" y="183045"/>
                  </a:moveTo>
                  <a:cubicBezTo>
                    <a:pt x="48310" y="172948"/>
                    <a:pt x="29248" y="165226"/>
                    <a:pt x="10731" y="156502"/>
                  </a:cubicBezTo>
                  <a:cubicBezTo>
                    <a:pt x="7175" y="154825"/>
                    <a:pt x="3886" y="149313"/>
                    <a:pt x="3733" y="145465"/>
                  </a:cubicBezTo>
                  <a:cubicBezTo>
                    <a:pt x="2057" y="104508"/>
                    <a:pt x="0" y="63538"/>
                    <a:pt x="253" y="22580"/>
                  </a:cubicBezTo>
                  <a:cubicBezTo>
                    <a:pt x="393" y="12"/>
                    <a:pt x="6565" y="0"/>
                    <a:pt x="29425" y="6769"/>
                  </a:cubicBezTo>
                  <a:cubicBezTo>
                    <a:pt x="59397" y="15633"/>
                    <a:pt x="66141" y="32397"/>
                    <a:pt x="65773" y="59029"/>
                  </a:cubicBezTo>
                  <a:cubicBezTo>
                    <a:pt x="65201" y="98932"/>
                    <a:pt x="69494" y="138899"/>
                    <a:pt x="71945" y="18304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00" name="Free Form 84">
              <a:extLst>
                <a:ext uri="{FF2B5EF4-FFF2-40B4-BE49-F238E27FC236}">
                  <a16:creationId xmlns:a16="http://schemas.microsoft.com/office/drawing/2014/main" id="{D9BD8EAC-F3B1-D81A-F699-AFA4685B2CC8}"/>
                </a:ext>
              </a:extLst>
            </p:cNvPr>
            <p:cNvSpPr/>
            <p:nvPr/>
          </p:nvSpPr>
          <p:spPr>
            <a:xfrm>
              <a:off x="11644740" y="7243074"/>
              <a:ext cx="403708" cy="49923"/>
            </a:xfrm>
            <a:custGeom>
              <a:avLst/>
              <a:gdLst/>
              <a:ahLst/>
              <a:cxnLst/>
              <a:rect l="0" t="0" r="0" b="0"/>
              <a:pathLst>
                <a:path w="403707" h="49923">
                  <a:moveTo>
                    <a:pt x="914" y="0"/>
                  </a:moveTo>
                  <a:cubicBezTo>
                    <a:pt x="135178" y="13462"/>
                    <a:pt x="269443" y="26936"/>
                    <a:pt x="403707" y="40398"/>
                  </a:cubicBezTo>
                  <a:cubicBezTo>
                    <a:pt x="403364" y="43573"/>
                    <a:pt x="403021" y="46748"/>
                    <a:pt x="402666" y="49923"/>
                  </a:cubicBezTo>
                  <a:cubicBezTo>
                    <a:pt x="268439" y="36639"/>
                    <a:pt x="134226" y="23355"/>
                    <a:pt x="0" y="10071"/>
                  </a:cubicBezTo>
                  <a:cubicBezTo>
                    <a:pt x="304" y="6718"/>
                    <a:pt x="609" y="3352"/>
                    <a:pt x="914"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01" name="Free Form 85">
              <a:extLst>
                <a:ext uri="{FF2B5EF4-FFF2-40B4-BE49-F238E27FC236}">
                  <a16:creationId xmlns:a16="http://schemas.microsoft.com/office/drawing/2014/main" id="{EC9F9CD6-98D3-6BCD-EC1A-5684D44ABB66}"/>
                </a:ext>
              </a:extLst>
            </p:cNvPr>
            <p:cNvSpPr/>
            <p:nvPr/>
          </p:nvSpPr>
          <p:spPr>
            <a:xfrm>
              <a:off x="11397815" y="7254726"/>
              <a:ext cx="36335" cy="276085"/>
            </a:xfrm>
            <a:custGeom>
              <a:avLst/>
              <a:gdLst/>
              <a:ahLst/>
              <a:cxnLst/>
              <a:rect l="0" t="0" r="0" b="0"/>
              <a:pathLst>
                <a:path w="36334" h="276085">
                  <a:moveTo>
                    <a:pt x="3835" y="0"/>
                  </a:moveTo>
                  <a:lnTo>
                    <a:pt x="34874" y="0"/>
                  </a:lnTo>
                  <a:cubicBezTo>
                    <a:pt x="34874" y="32130"/>
                    <a:pt x="34721" y="64338"/>
                    <a:pt x="34899" y="96558"/>
                  </a:cubicBezTo>
                  <a:cubicBezTo>
                    <a:pt x="35166" y="143878"/>
                    <a:pt x="35775" y="191198"/>
                    <a:pt x="35928" y="238518"/>
                  </a:cubicBezTo>
                  <a:cubicBezTo>
                    <a:pt x="35966" y="247015"/>
                    <a:pt x="36334" y="256146"/>
                    <a:pt x="33147" y="263791"/>
                  </a:cubicBezTo>
                  <a:cubicBezTo>
                    <a:pt x="30975" y="269024"/>
                    <a:pt x="23342" y="274383"/>
                    <a:pt x="17259" y="275450"/>
                  </a:cubicBezTo>
                  <a:cubicBezTo>
                    <a:pt x="13652" y="276085"/>
                    <a:pt x="6146" y="269214"/>
                    <a:pt x="4241" y="264439"/>
                  </a:cubicBezTo>
                  <a:cubicBezTo>
                    <a:pt x="1117" y="256616"/>
                    <a:pt x="0" y="247738"/>
                    <a:pt x="0" y="239318"/>
                  </a:cubicBezTo>
                  <a:cubicBezTo>
                    <a:pt x="50" y="165607"/>
                    <a:pt x="469" y="91897"/>
                    <a:pt x="990" y="18186"/>
                  </a:cubicBezTo>
                  <a:cubicBezTo>
                    <a:pt x="1016" y="12852"/>
                    <a:pt x="2616" y="7518"/>
                    <a:pt x="3835"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02" name="Free Form 86">
              <a:extLst>
                <a:ext uri="{FF2B5EF4-FFF2-40B4-BE49-F238E27FC236}">
                  <a16:creationId xmlns:a16="http://schemas.microsoft.com/office/drawing/2014/main" id="{459F8569-71F6-4A71-9C6D-8A8CFBB7FD5B}"/>
                </a:ext>
              </a:extLst>
            </p:cNvPr>
            <p:cNvSpPr/>
            <p:nvPr/>
          </p:nvSpPr>
          <p:spPr>
            <a:xfrm>
              <a:off x="11463313" y="7297370"/>
              <a:ext cx="42367" cy="211671"/>
            </a:xfrm>
            <a:custGeom>
              <a:avLst/>
              <a:gdLst/>
              <a:ahLst/>
              <a:cxnLst/>
              <a:rect l="0" t="0" r="0" b="0"/>
              <a:pathLst>
                <a:path w="42367" h="211670">
                  <a:moveTo>
                    <a:pt x="419" y="266"/>
                  </a:moveTo>
                  <a:cubicBezTo>
                    <a:pt x="40055" y="0"/>
                    <a:pt x="40220" y="0"/>
                    <a:pt x="40640" y="32981"/>
                  </a:cubicBezTo>
                  <a:cubicBezTo>
                    <a:pt x="41287" y="84772"/>
                    <a:pt x="42367" y="136588"/>
                    <a:pt x="41503" y="188366"/>
                  </a:cubicBezTo>
                  <a:cubicBezTo>
                    <a:pt x="41376" y="196202"/>
                    <a:pt x="31750" y="203898"/>
                    <a:pt x="26517" y="211670"/>
                  </a:cubicBezTo>
                  <a:cubicBezTo>
                    <a:pt x="20751" y="203542"/>
                    <a:pt x="10617" y="195732"/>
                    <a:pt x="9918" y="187261"/>
                  </a:cubicBezTo>
                  <a:cubicBezTo>
                    <a:pt x="5575" y="134772"/>
                    <a:pt x="3276" y="82130"/>
                    <a:pt x="482" y="29527"/>
                  </a:cubicBezTo>
                  <a:cubicBezTo>
                    <a:pt x="0" y="20383"/>
                    <a:pt x="419" y="11201"/>
                    <a:pt x="419" y="26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03" name="Free Form 87">
              <a:extLst>
                <a:ext uri="{FF2B5EF4-FFF2-40B4-BE49-F238E27FC236}">
                  <a16:creationId xmlns:a16="http://schemas.microsoft.com/office/drawing/2014/main" id="{755A9C83-66D3-A363-EB86-1A7D957BDC74}"/>
                </a:ext>
              </a:extLst>
            </p:cNvPr>
            <p:cNvSpPr/>
            <p:nvPr/>
          </p:nvSpPr>
          <p:spPr>
            <a:xfrm>
              <a:off x="11335636" y="7407568"/>
              <a:ext cx="38405" cy="136220"/>
            </a:xfrm>
            <a:custGeom>
              <a:avLst/>
              <a:gdLst/>
              <a:ahLst/>
              <a:cxnLst/>
              <a:rect l="0" t="0" r="0" b="0"/>
              <a:pathLst>
                <a:path w="38404" h="136220">
                  <a:moveTo>
                    <a:pt x="1054" y="9563"/>
                  </a:moveTo>
                  <a:cubicBezTo>
                    <a:pt x="13779" y="6235"/>
                    <a:pt x="24041" y="3555"/>
                    <a:pt x="37617" y="0"/>
                  </a:cubicBezTo>
                  <a:cubicBezTo>
                    <a:pt x="37617" y="40487"/>
                    <a:pt x="38404" y="78955"/>
                    <a:pt x="36842" y="117335"/>
                  </a:cubicBezTo>
                  <a:cubicBezTo>
                    <a:pt x="36588" y="123812"/>
                    <a:pt x="26161" y="129933"/>
                    <a:pt x="20434" y="136220"/>
                  </a:cubicBezTo>
                  <a:cubicBezTo>
                    <a:pt x="13970" y="129463"/>
                    <a:pt x="2324" y="122948"/>
                    <a:pt x="1930" y="115900"/>
                  </a:cubicBezTo>
                  <a:cubicBezTo>
                    <a:pt x="0" y="81191"/>
                    <a:pt x="1054" y="46329"/>
                    <a:pt x="1054" y="956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04" name="Free Form 88">
              <a:extLst>
                <a:ext uri="{FF2B5EF4-FFF2-40B4-BE49-F238E27FC236}">
                  <a16:creationId xmlns:a16="http://schemas.microsoft.com/office/drawing/2014/main" id="{DF312C74-4C71-870F-8DA1-0092762A6A10}"/>
                </a:ext>
              </a:extLst>
            </p:cNvPr>
            <p:cNvSpPr/>
            <p:nvPr/>
          </p:nvSpPr>
          <p:spPr>
            <a:xfrm>
              <a:off x="8722017" y="5583067"/>
              <a:ext cx="3225" cy="204013"/>
            </a:xfrm>
            <a:custGeom>
              <a:avLst/>
              <a:gdLst/>
              <a:ahLst/>
              <a:cxnLst/>
              <a:rect l="0" t="0" r="0" b="0"/>
              <a:pathLst>
                <a:path w="3225" h="204012">
                  <a:moveTo>
                    <a:pt x="0" y="204012"/>
                  </a:moveTo>
                  <a:lnTo>
                    <a:pt x="0" y="152"/>
                  </a:lnTo>
                  <a:cubicBezTo>
                    <a:pt x="1079" y="101"/>
                    <a:pt x="2146" y="50"/>
                    <a:pt x="3225" y="0"/>
                  </a:cubicBezTo>
                  <a:lnTo>
                    <a:pt x="3225" y="203898"/>
                  </a:lnTo>
                  <a:cubicBezTo>
                    <a:pt x="2146" y="203936"/>
                    <a:pt x="1079" y="203974"/>
                    <a:pt x="0" y="20401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05" name="Free Form 89">
              <a:extLst>
                <a:ext uri="{FF2B5EF4-FFF2-40B4-BE49-F238E27FC236}">
                  <a16:creationId xmlns:a16="http://schemas.microsoft.com/office/drawing/2014/main" id="{24458E9C-EB5F-1001-9874-444D21AC935E}"/>
                </a:ext>
              </a:extLst>
            </p:cNvPr>
            <p:cNvSpPr/>
            <p:nvPr/>
          </p:nvSpPr>
          <p:spPr>
            <a:xfrm>
              <a:off x="8727001" y="5847304"/>
              <a:ext cx="2871" cy="176873"/>
            </a:xfrm>
            <a:custGeom>
              <a:avLst/>
              <a:gdLst/>
              <a:ahLst/>
              <a:cxnLst/>
              <a:rect l="0" t="0" r="0" b="0"/>
              <a:pathLst>
                <a:path w="2870" h="176872">
                  <a:moveTo>
                    <a:pt x="2870" y="0"/>
                  </a:moveTo>
                  <a:lnTo>
                    <a:pt x="2870" y="176593"/>
                  </a:lnTo>
                  <a:lnTo>
                    <a:pt x="0" y="176872"/>
                  </a:lnTo>
                  <a:lnTo>
                    <a:pt x="0" y="215"/>
                  </a:ln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06" name="Free Form 90">
              <a:extLst>
                <a:ext uri="{FF2B5EF4-FFF2-40B4-BE49-F238E27FC236}">
                  <a16:creationId xmlns:a16="http://schemas.microsoft.com/office/drawing/2014/main" id="{F13986B8-51B2-FCBA-B5D1-A52362ED9336}"/>
                </a:ext>
              </a:extLst>
            </p:cNvPr>
            <p:cNvSpPr/>
            <p:nvPr/>
          </p:nvSpPr>
          <p:spPr>
            <a:xfrm>
              <a:off x="8717220" y="5184711"/>
              <a:ext cx="4077" cy="150520"/>
            </a:xfrm>
            <a:custGeom>
              <a:avLst/>
              <a:gdLst/>
              <a:ahLst/>
              <a:cxnLst/>
              <a:rect l="0" t="0" r="0" b="0"/>
              <a:pathLst>
                <a:path w="4076" h="150520">
                  <a:moveTo>
                    <a:pt x="4076" y="0"/>
                  </a:moveTo>
                  <a:lnTo>
                    <a:pt x="4076" y="150444"/>
                  </a:lnTo>
                  <a:cubicBezTo>
                    <a:pt x="2717" y="150469"/>
                    <a:pt x="1358" y="150495"/>
                    <a:pt x="0" y="150520"/>
                  </a:cubicBezTo>
                  <a:lnTo>
                    <a:pt x="0" y="114"/>
                  </a:lnTo>
                  <a:cubicBezTo>
                    <a:pt x="1358" y="76"/>
                    <a:pt x="2717" y="38"/>
                    <a:pt x="4076"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07" name="Free Form 91">
              <a:extLst>
                <a:ext uri="{FF2B5EF4-FFF2-40B4-BE49-F238E27FC236}">
                  <a16:creationId xmlns:a16="http://schemas.microsoft.com/office/drawing/2014/main" id="{4287BC76-D81E-9E08-9B70-5FE77633CE8B}"/>
                </a:ext>
              </a:extLst>
            </p:cNvPr>
            <p:cNvSpPr/>
            <p:nvPr/>
          </p:nvSpPr>
          <p:spPr>
            <a:xfrm>
              <a:off x="8720733" y="5392733"/>
              <a:ext cx="2971" cy="140996"/>
            </a:xfrm>
            <a:custGeom>
              <a:avLst/>
              <a:gdLst/>
              <a:ahLst/>
              <a:cxnLst/>
              <a:rect l="0" t="0" r="0" b="0"/>
              <a:pathLst>
                <a:path w="2971" h="140995">
                  <a:moveTo>
                    <a:pt x="0" y="140995"/>
                  </a:moveTo>
                  <a:lnTo>
                    <a:pt x="0" y="292"/>
                  </a:lnTo>
                  <a:cubicBezTo>
                    <a:pt x="990" y="190"/>
                    <a:pt x="1981" y="88"/>
                    <a:pt x="2971" y="0"/>
                  </a:cubicBezTo>
                  <a:lnTo>
                    <a:pt x="2971" y="140804"/>
                  </a:lnTo>
                  <a:cubicBezTo>
                    <a:pt x="1981" y="140868"/>
                    <a:pt x="990" y="140931"/>
                    <a:pt x="0" y="14099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08" name="Free Form 92">
              <a:extLst>
                <a:ext uri="{FF2B5EF4-FFF2-40B4-BE49-F238E27FC236}">
                  <a16:creationId xmlns:a16="http://schemas.microsoft.com/office/drawing/2014/main" id="{054C4C7D-2052-5550-45B3-7258AA403373}"/>
                </a:ext>
              </a:extLst>
            </p:cNvPr>
            <p:cNvSpPr/>
            <p:nvPr/>
          </p:nvSpPr>
          <p:spPr>
            <a:xfrm>
              <a:off x="8909715" y="5233746"/>
              <a:ext cx="4864" cy="136703"/>
            </a:xfrm>
            <a:custGeom>
              <a:avLst/>
              <a:gdLst/>
              <a:ahLst/>
              <a:cxnLst/>
              <a:rect l="0" t="0" r="0" b="0"/>
              <a:pathLst>
                <a:path w="4864" h="136702">
                  <a:moveTo>
                    <a:pt x="4864" y="0"/>
                  </a:moveTo>
                  <a:lnTo>
                    <a:pt x="4864" y="136702"/>
                  </a:lnTo>
                  <a:cubicBezTo>
                    <a:pt x="3238" y="136677"/>
                    <a:pt x="1612" y="136639"/>
                    <a:pt x="0" y="136613"/>
                  </a:cubicBezTo>
                  <a:lnTo>
                    <a:pt x="0" y="292"/>
                  </a:lnTo>
                  <a:cubicBezTo>
                    <a:pt x="1612" y="190"/>
                    <a:pt x="3238" y="101"/>
                    <a:pt x="4864"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09" name="Free Form 93">
              <a:extLst>
                <a:ext uri="{FF2B5EF4-FFF2-40B4-BE49-F238E27FC236}">
                  <a16:creationId xmlns:a16="http://schemas.microsoft.com/office/drawing/2014/main" id="{505F6A5B-CC11-5D23-5B23-AFAAD856F843}"/>
                </a:ext>
              </a:extLst>
            </p:cNvPr>
            <p:cNvSpPr/>
            <p:nvPr/>
          </p:nvSpPr>
          <p:spPr>
            <a:xfrm>
              <a:off x="8908736" y="5424787"/>
              <a:ext cx="4546" cy="132092"/>
            </a:xfrm>
            <a:custGeom>
              <a:avLst/>
              <a:gdLst/>
              <a:ahLst/>
              <a:cxnLst/>
              <a:rect l="0" t="0" r="0" b="0"/>
              <a:pathLst>
                <a:path w="4546" h="132092">
                  <a:moveTo>
                    <a:pt x="0" y="132092"/>
                  </a:moveTo>
                  <a:lnTo>
                    <a:pt x="0" y="139"/>
                  </a:lnTo>
                  <a:lnTo>
                    <a:pt x="4546" y="0"/>
                  </a:lnTo>
                  <a:lnTo>
                    <a:pt x="4546" y="131927"/>
                  </a:lnTo>
                  <a:cubicBezTo>
                    <a:pt x="3035" y="131978"/>
                    <a:pt x="1511" y="132029"/>
                    <a:pt x="0" y="13209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10" name="Free Form 94">
              <a:extLst>
                <a:ext uri="{FF2B5EF4-FFF2-40B4-BE49-F238E27FC236}">
                  <a16:creationId xmlns:a16="http://schemas.microsoft.com/office/drawing/2014/main" id="{D2A78D02-2542-509D-17AA-5B5A8C5AB1C5}"/>
                </a:ext>
              </a:extLst>
            </p:cNvPr>
            <p:cNvSpPr/>
            <p:nvPr/>
          </p:nvSpPr>
          <p:spPr>
            <a:xfrm>
              <a:off x="9256826" y="5298699"/>
              <a:ext cx="4090" cy="131648"/>
            </a:xfrm>
            <a:custGeom>
              <a:avLst/>
              <a:gdLst/>
              <a:ahLst/>
              <a:cxnLst/>
              <a:rect l="0" t="0" r="0" b="0"/>
              <a:pathLst>
                <a:path w="4089" h="131648">
                  <a:moveTo>
                    <a:pt x="4089" y="0"/>
                  </a:moveTo>
                  <a:lnTo>
                    <a:pt x="4089" y="131546"/>
                  </a:lnTo>
                  <a:cubicBezTo>
                    <a:pt x="2730" y="131572"/>
                    <a:pt x="1358" y="131610"/>
                    <a:pt x="0" y="131648"/>
                  </a:cubicBezTo>
                  <a:lnTo>
                    <a:pt x="0" y="88"/>
                  </a:lnTo>
                  <a:cubicBezTo>
                    <a:pt x="1358" y="63"/>
                    <a:pt x="2730" y="25"/>
                    <a:pt x="4089"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11" name="Free Form 95">
              <a:extLst>
                <a:ext uri="{FF2B5EF4-FFF2-40B4-BE49-F238E27FC236}">
                  <a16:creationId xmlns:a16="http://schemas.microsoft.com/office/drawing/2014/main" id="{2E3F3D51-4AEE-5A22-52A7-25CF2DFC3B04}"/>
                </a:ext>
              </a:extLst>
            </p:cNvPr>
            <p:cNvSpPr/>
            <p:nvPr/>
          </p:nvSpPr>
          <p:spPr>
            <a:xfrm>
              <a:off x="8733849" y="5161968"/>
              <a:ext cx="151384" cy="40246"/>
            </a:xfrm>
            <a:custGeom>
              <a:avLst/>
              <a:gdLst/>
              <a:ahLst/>
              <a:cxnLst/>
              <a:rect l="0" t="0" r="0" b="0"/>
              <a:pathLst>
                <a:path w="151383" h="40246">
                  <a:moveTo>
                    <a:pt x="149529" y="40246"/>
                  </a:moveTo>
                  <a:cubicBezTo>
                    <a:pt x="99682" y="29324"/>
                    <a:pt x="49847" y="18414"/>
                    <a:pt x="0" y="7493"/>
                  </a:cubicBezTo>
                  <a:lnTo>
                    <a:pt x="1828" y="0"/>
                  </a:lnTo>
                  <a:lnTo>
                    <a:pt x="151383" y="32321"/>
                  </a:lnTo>
                  <a:cubicBezTo>
                    <a:pt x="150761" y="34963"/>
                    <a:pt x="150152" y="37604"/>
                    <a:pt x="149529" y="4024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12" name="Free Form 96">
              <a:extLst>
                <a:ext uri="{FF2B5EF4-FFF2-40B4-BE49-F238E27FC236}">
                  <a16:creationId xmlns:a16="http://schemas.microsoft.com/office/drawing/2014/main" id="{8DDCD1AB-2195-B09A-1991-614BFC32CEAE}"/>
                </a:ext>
              </a:extLst>
            </p:cNvPr>
            <p:cNvSpPr/>
            <p:nvPr/>
          </p:nvSpPr>
          <p:spPr>
            <a:xfrm>
              <a:off x="8742634" y="5560326"/>
              <a:ext cx="143434" cy="25654"/>
            </a:xfrm>
            <a:custGeom>
              <a:avLst/>
              <a:gdLst/>
              <a:ahLst/>
              <a:cxnLst/>
              <a:rect l="0" t="0" r="0" b="0"/>
              <a:pathLst>
                <a:path w="143433" h="25653">
                  <a:moveTo>
                    <a:pt x="142570" y="25653"/>
                  </a:moveTo>
                  <a:cubicBezTo>
                    <a:pt x="95046" y="19570"/>
                    <a:pt x="47523" y="13487"/>
                    <a:pt x="0" y="7391"/>
                  </a:cubicBezTo>
                  <a:lnTo>
                    <a:pt x="1092" y="0"/>
                  </a:lnTo>
                  <a:cubicBezTo>
                    <a:pt x="48539" y="5791"/>
                    <a:pt x="95986" y="11569"/>
                    <a:pt x="143433" y="17360"/>
                  </a:cubicBezTo>
                  <a:cubicBezTo>
                    <a:pt x="143141" y="20129"/>
                    <a:pt x="142862" y="22885"/>
                    <a:pt x="142570" y="2565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13" name="Free Form 97">
              <a:extLst>
                <a:ext uri="{FF2B5EF4-FFF2-40B4-BE49-F238E27FC236}">
                  <a16:creationId xmlns:a16="http://schemas.microsoft.com/office/drawing/2014/main" id="{88198E02-BE63-4F3C-43A3-FD34048DF205}"/>
                </a:ext>
              </a:extLst>
            </p:cNvPr>
            <p:cNvSpPr/>
            <p:nvPr/>
          </p:nvSpPr>
          <p:spPr>
            <a:xfrm>
              <a:off x="8748306" y="5363342"/>
              <a:ext cx="134302" cy="31343"/>
            </a:xfrm>
            <a:custGeom>
              <a:avLst/>
              <a:gdLst/>
              <a:ahLst/>
              <a:cxnLst/>
              <a:rect l="0" t="0" r="0" b="0"/>
              <a:pathLst>
                <a:path w="134302" h="31343">
                  <a:moveTo>
                    <a:pt x="1435" y="0"/>
                  </a:moveTo>
                  <a:cubicBezTo>
                    <a:pt x="45720" y="7912"/>
                    <a:pt x="90004" y="15824"/>
                    <a:pt x="134302" y="23736"/>
                  </a:cubicBezTo>
                  <a:cubicBezTo>
                    <a:pt x="133769" y="26263"/>
                    <a:pt x="133248" y="28803"/>
                    <a:pt x="132715" y="31343"/>
                  </a:cubicBezTo>
                  <a:cubicBezTo>
                    <a:pt x="88480" y="23647"/>
                    <a:pt x="44234" y="15938"/>
                    <a:pt x="0" y="8242"/>
                  </a:cubicBezTo>
                  <a:cubicBezTo>
                    <a:pt x="482" y="5499"/>
                    <a:pt x="952" y="2743"/>
                    <a:pt x="1435"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14" name="Free Form 98">
              <a:extLst>
                <a:ext uri="{FF2B5EF4-FFF2-40B4-BE49-F238E27FC236}">
                  <a16:creationId xmlns:a16="http://schemas.microsoft.com/office/drawing/2014/main" id="{87CC7903-0426-343E-0BB4-084800C4B1E2}"/>
                </a:ext>
              </a:extLst>
            </p:cNvPr>
            <p:cNvSpPr/>
            <p:nvPr/>
          </p:nvSpPr>
          <p:spPr>
            <a:xfrm>
              <a:off x="9091593" y="5459794"/>
              <a:ext cx="4991" cy="117082"/>
            </a:xfrm>
            <a:custGeom>
              <a:avLst/>
              <a:gdLst/>
              <a:ahLst/>
              <a:cxnLst/>
              <a:rect l="0" t="0" r="0" b="0"/>
              <a:pathLst>
                <a:path w="4991" h="117081">
                  <a:moveTo>
                    <a:pt x="0" y="117081"/>
                  </a:moveTo>
                  <a:lnTo>
                    <a:pt x="0" y="101"/>
                  </a:lnTo>
                  <a:cubicBezTo>
                    <a:pt x="1663" y="76"/>
                    <a:pt x="3327" y="38"/>
                    <a:pt x="4991" y="0"/>
                  </a:cubicBezTo>
                  <a:lnTo>
                    <a:pt x="4991" y="116928"/>
                  </a:lnTo>
                  <a:cubicBezTo>
                    <a:pt x="3327" y="116979"/>
                    <a:pt x="1663" y="117030"/>
                    <a:pt x="0" y="11708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15" name="Free Form 99">
              <a:extLst>
                <a:ext uri="{FF2B5EF4-FFF2-40B4-BE49-F238E27FC236}">
                  <a16:creationId xmlns:a16="http://schemas.microsoft.com/office/drawing/2014/main" id="{B256516B-6552-F864-37AC-7957C2DB6217}"/>
                </a:ext>
              </a:extLst>
            </p:cNvPr>
            <p:cNvSpPr/>
            <p:nvPr/>
          </p:nvSpPr>
          <p:spPr>
            <a:xfrm>
              <a:off x="9256035" y="5479685"/>
              <a:ext cx="4991" cy="118339"/>
            </a:xfrm>
            <a:custGeom>
              <a:avLst/>
              <a:gdLst/>
              <a:ahLst/>
              <a:cxnLst/>
              <a:rect l="0" t="0" r="0" b="0"/>
              <a:pathLst>
                <a:path w="4991" h="118338">
                  <a:moveTo>
                    <a:pt x="4991" y="0"/>
                  </a:moveTo>
                  <a:lnTo>
                    <a:pt x="4991" y="118262"/>
                  </a:lnTo>
                  <a:cubicBezTo>
                    <a:pt x="3327" y="118287"/>
                    <a:pt x="1663" y="118313"/>
                    <a:pt x="0" y="118338"/>
                  </a:cubicBezTo>
                  <a:lnTo>
                    <a:pt x="0" y="177"/>
                  </a:lnTo>
                  <a:cubicBezTo>
                    <a:pt x="1663" y="114"/>
                    <a:pt x="3327" y="63"/>
                    <a:pt x="4991"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16" name="Free Form 100">
              <a:extLst>
                <a:ext uri="{FF2B5EF4-FFF2-40B4-BE49-F238E27FC236}">
                  <a16:creationId xmlns:a16="http://schemas.microsoft.com/office/drawing/2014/main" id="{C3EDC37F-3DE5-1CAC-0928-BC426E5A73BB}"/>
                </a:ext>
              </a:extLst>
            </p:cNvPr>
            <p:cNvSpPr/>
            <p:nvPr/>
          </p:nvSpPr>
          <p:spPr>
            <a:xfrm>
              <a:off x="8938206" y="5397886"/>
              <a:ext cx="129324" cy="30302"/>
            </a:xfrm>
            <a:custGeom>
              <a:avLst/>
              <a:gdLst/>
              <a:ahLst/>
              <a:cxnLst/>
              <a:rect l="0" t="0" r="0" b="0"/>
              <a:pathLst>
                <a:path w="129324" h="30302">
                  <a:moveTo>
                    <a:pt x="128270" y="30302"/>
                  </a:moveTo>
                  <a:cubicBezTo>
                    <a:pt x="85509" y="22732"/>
                    <a:pt x="42760" y="15163"/>
                    <a:pt x="0" y="7594"/>
                  </a:cubicBezTo>
                  <a:cubicBezTo>
                    <a:pt x="520" y="5067"/>
                    <a:pt x="1028" y="2527"/>
                    <a:pt x="1549" y="0"/>
                  </a:cubicBezTo>
                  <a:cubicBezTo>
                    <a:pt x="44132" y="7365"/>
                    <a:pt x="86728" y="14731"/>
                    <a:pt x="129324" y="22098"/>
                  </a:cubicBezTo>
                  <a:cubicBezTo>
                    <a:pt x="128981" y="24828"/>
                    <a:pt x="128625" y="27571"/>
                    <a:pt x="128270" y="3030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17" name="Free Form 101">
              <a:extLst>
                <a:ext uri="{FF2B5EF4-FFF2-40B4-BE49-F238E27FC236}">
                  <a16:creationId xmlns:a16="http://schemas.microsoft.com/office/drawing/2014/main" id="{8F30A200-66CC-EB3A-D595-427F3608F363}"/>
                </a:ext>
              </a:extLst>
            </p:cNvPr>
            <p:cNvSpPr/>
            <p:nvPr/>
          </p:nvSpPr>
          <p:spPr>
            <a:xfrm>
              <a:off x="9093624" y="5273742"/>
              <a:ext cx="5080" cy="137198"/>
            </a:xfrm>
            <a:custGeom>
              <a:avLst/>
              <a:gdLst/>
              <a:ahLst/>
              <a:cxnLst/>
              <a:rect l="0" t="0" r="0" b="0"/>
              <a:pathLst>
                <a:path w="5079" h="137198">
                  <a:moveTo>
                    <a:pt x="0" y="136969"/>
                  </a:moveTo>
                  <a:lnTo>
                    <a:pt x="0" y="0"/>
                  </a:lnTo>
                  <a:cubicBezTo>
                    <a:pt x="1689" y="12"/>
                    <a:pt x="3390" y="25"/>
                    <a:pt x="5079" y="38"/>
                  </a:cubicBezTo>
                  <a:lnTo>
                    <a:pt x="5079" y="137198"/>
                  </a:lnTo>
                  <a:cubicBezTo>
                    <a:pt x="3390" y="137121"/>
                    <a:pt x="1689" y="137045"/>
                    <a:pt x="0" y="13696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18" name="Free Form 102">
              <a:extLst>
                <a:ext uri="{FF2B5EF4-FFF2-40B4-BE49-F238E27FC236}">
                  <a16:creationId xmlns:a16="http://schemas.microsoft.com/office/drawing/2014/main" id="{CE5B207E-B108-41B2-7DEB-BB25042F2F3E}"/>
                </a:ext>
              </a:extLst>
            </p:cNvPr>
            <p:cNvSpPr/>
            <p:nvPr/>
          </p:nvSpPr>
          <p:spPr>
            <a:xfrm>
              <a:off x="8939618" y="5207125"/>
              <a:ext cx="126531" cy="34417"/>
            </a:xfrm>
            <a:custGeom>
              <a:avLst/>
              <a:gdLst/>
              <a:ahLst/>
              <a:cxnLst/>
              <a:rect l="0" t="0" r="0" b="0"/>
              <a:pathLst>
                <a:path w="126530" h="34417">
                  <a:moveTo>
                    <a:pt x="1892" y="0"/>
                  </a:moveTo>
                  <a:cubicBezTo>
                    <a:pt x="43433" y="8915"/>
                    <a:pt x="84988" y="17830"/>
                    <a:pt x="126530" y="26746"/>
                  </a:cubicBezTo>
                  <a:cubicBezTo>
                    <a:pt x="125895" y="29298"/>
                    <a:pt x="125260" y="31864"/>
                    <a:pt x="124625" y="34417"/>
                  </a:cubicBezTo>
                  <a:cubicBezTo>
                    <a:pt x="83083" y="25476"/>
                    <a:pt x="41541" y="16535"/>
                    <a:pt x="0" y="7581"/>
                  </a:cubicBezTo>
                  <a:cubicBezTo>
                    <a:pt x="622" y="5054"/>
                    <a:pt x="1257" y="2527"/>
                    <a:pt x="1892"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19" name="Free Form 103">
              <a:extLst>
                <a:ext uri="{FF2B5EF4-FFF2-40B4-BE49-F238E27FC236}">
                  <a16:creationId xmlns:a16="http://schemas.microsoft.com/office/drawing/2014/main" id="{84E912D5-6727-46AA-ADE3-63F09D72B256}"/>
                </a:ext>
              </a:extLst>
            </p:cNvPr>
            <p:cNvSpPr/>
            <p:nvPr/>
          </p:nvSpPr>
          <p:spPr>
            <a:xfrm>
              <a:off x="8938247" y="5584776"/>
              <a:ext cx="124396" cy="23317"/>
            </a:xfrm>
            <a:custGeom>
              <a:avLst/>
              <a:gdLst/>
              <a:ahLst/>
              <a:cxnLst/>
              <a:rect l="0" t="0" r="0" b="0"/>
              <a:pathLst>
                <a:path w="124396" h="23317">
                  <a:moveTo>
                    <a:pt x="123609" y="23317"/>
                  </a:moveTo>
                  <a:cubicBezTo>
                    <a:pt x="82410" y="18135"/>
                    <a:pt x="41198" y="12953"/>
                    <a:pt x="0" y="7785"/>
                  </a:cubicBezTo>
                  <a:cubicBezTo>
                    <a:pt x="368" y="5181"/>
                    <a:pt x="749" y="2590"/>
                    <a:pt x="1130" y="0"/>
                  </a:cubicBezTo>
                  <a:cubicBezTo>
                    <a:pt x="42214" y="5130"/>
                    <a:pt x="83311" y="10261"/>
                    <a:pt x="124396" y="1539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20" name="Free Form 104">
              <a:extLst>
                <a:ext uri="{FF2B5EF4-FFF2-40B4-BE49-F238E27FC236}">
                  <a16:creationId xmlns:a16="http://schemas.microsoft.com/office/drawing/2014/main" id="{EE12E781-BF16-E450-85D2-DC64E2F663B2}"/>
                </a:ext>
              </a:extLst>
            </p:cNvPr>
            <p:cNvSpPr/>
            <p:nvPr/>
          </p:nvSpPr>
          <p:spPr>
            <a:xfrm>
              <a:off x="8934270" y="5832297"/>
              <a:ext cx="119241" cy="15519"/>
            </a:xfrm>
            <a:custGeom>
              <a:avLst/>
              <a:gdLst/>
              <a:ahLst/>
              <a:cxnLst/>
              <a:rect l="0" t="0" r="0" b="0"/>
              <a:pathLst>
                <a:path w="119240" h="15519">
                  <a:moveTo>
                    <a:pt x="118338" y="15519"/>
                  </a:moveTo>
                  <a:cubicBezTo>
                    <a:pt x="78892" y="12941"/>
                    <a:pt x="39446" y="10350"/>
                    <a:pt x="0" y="7772"/>
                  </a:cubicBezTo>
                  <a:cubicBezTo>
                    <a:pt x="203" y="5181"/>
                    <a:pt x="419" y="2590"/>
                    <a:pt x="634" y="0"/>
                  </a:cubicBezTo>
                  <a:lnTo>
                    <a:pt x="119240" y="7569"/>
                  </a:lnTo>
                  <a:cubicBezTo>
                    <a:pt x="118935" y="10210"/>
                    <a:pt x="118643" y="12865"/>
                    <a:pt x="118338" y="1551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21" name="Free Form 105">
              <a:extLst>
                <a:ext uri="{FF2B5EF4-FFF2-40B4-BE49-F238E27FC236}">
                  <a16:creationId xmlns:a16="http://schemas.microsoft.com/office/drawing/2014/main" id="{A44A5C76-144E-4F32-2E43-3F620255987A}"/>
                </a:ext>
              </a:extLst>
            </p:cNvPr>
            <p:cNvSpPr/>
            <p:nvPr/>
          </p:nvSpPr>
          <p:spPr>
            <a:xfrm>
              <a:off x="8752000" y="5818879"/>
              <a:ext cx="121526" cy="15951"/>
            </a:xfrm>
            <a:custGeom>
              <a:avLst/>
              <a:gdLst/>
              <a:ahLst/>
              <a:cxnLst/>
              <a:rect l="0" t="0" r="0" b="0"/>
              <a:pathLst>
                <a:path w="121526" h="15951">
                  <a:moveTo>
                    <a:pt x="120980" y="15951"/>
                  </a:moveTo>
                  <a:cubicBezTo>
                    <a:pt x="80657" y="13309"/>
                    <a:pt x="40322" y="10667"/>
                    <a:pt x="0" y="8026"/>
                  </a:cubicBezTo>
                  <a:cubicBezTo>
                    <a:pt x="190" y="5359"/>
                    <a:pt x="380" y="2679"/>
                    <a:pt x="584" y="0"/>
                  </a:cubicBezTo>
                  <a:cubicBezTo>
                    <a:pt x="40893" y="2959"/>
                    <a:pt x="81216" y="5905"/>
                    <a:pt x="121526" y="8864"/>
                  </a:cubicBezTo>
                  <a:cubicBezTo>
                    <a:pt x="121348" y="11226"/>
                    <a:pt x="121157" y="13588"/>
                    <a:pt x="120980" y="1595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22" name="Free Form 106">
              <a:extLst>
                <a:ext uri="{FF2B5EF4-FFF2-40B4-BE49-F238E27FC236}">
                  <a16:creationId xmlns:a16="http://schemas.microsoft.com/office/drawing/2014/main" id="{059DF4CA-A94B-0DE2-8C60-76AEFFB5F26F}"/>
                </a:ext>
              </a:extLst>
            </p:cNvPr>
            <p:cNvSpPr/>
            <p:nvPr/>
          </p:nvSpPr>
          <p:spPr>
            <a:xfrm>
              <a:off x="9275077" y="5280216"/>
              <a:ext cx="120587" cy="33973"/>
            </a:xfrm>
            <a:custGeom>
              <a:avLst/>
              <a:gdLst/>
              <a:ahLst/>
              <a:cxnLst/>
              <a:rect l="0" t="0" r="0" b="0"/>
              <a:pathLst>
                <a:path w="120586" h="33972">
                  <a:moveTo>
                    <a:pt x="1003" y="0"/>
                  </a:moveTo>
                  <a:cubicBezTo>
                    <a:pt x="40868" y="8839"/>
                    <a:pt x="80721" y="17678"/>
                    <a:pt x="120586" y="26530"/>
                  </a:cubicBezTo>
                  <a:lnTo>
                    <a:pt x="118529" y="33972"/>
                  </a:lnTo>
                  <a:cubicBezTo>
                    <a:pt x="79019" y="25273"/>
                    <a:pt x="39509" y="16560"/>
                    <a:pt x="0" y="784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23" name="Free Form 107">
              <a:extLst>
                <a:ext uri="{FF2B5EF4-FFF2-40B4-BE49-F238E27FC236}">
                  <a16:creationId xmlns:a16="http://schemas.microsoft.com/office/drawing/2014/main" id="{7611D7E2-F80E-9711-7636-69B6B1A54261}"/>
                </a:ext>
              </a:extLst>
            </p:cNvPr>
            <p:cNvSpPr/>
            <p:nvPr/>
          </p:nvSpPr>
          <p:spPr>
            <a:xfrm>
              <a:off x="9121171" y="5246851"/>
              <a:ext cx="115100" cy="32067"/>
            </a:xfrm>
            <a:custGeom>
              <a:avLst/>
              <a:gdLst/>
              <a:ahLst/>
              <a:cxnLst/>
              <a:rect l="0" t="0" r="0" b="0"/>
              <a:pathLst>
                <a:path w="115100" h="32067">
                  <a:moveTo>
                    <a:pt x="113207" y="32067"/>
                  </a:moveTo>
                  <a:cubicBezTo>
                    <a:pt x="75476" y="23825"/>
                    <a:pt x="37731" y="15582"/>
                    <a:pt x="0" y="7340"/>
                  </a:cubicBezTo>
                  <a:cubicBezTo>
                    <a:pt x="596" y="4889"/>
                    <a:pt x="1206" y="2451"/>
                    <a:pt x="1816" y="0"/>
                  </a:cubicBezTo>
                  <a:cubicBezTo>
                    <a:pt x="39573" y="8140"/>
                    <a:pt x="77343" y="16281"/>
                    <a:pt x="115100" y="24422"/>
                  </a:cubicBezTo>
                  <a:cubicBezTo>
                    <a:pt x="114465" y="26974"/>
                    <a:pt x="113842" y="29514"/>
                    <a:pt x="113207" y="32067"/>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24" name="Free Form 108">
              <a:extLst>
                <a:ext uri="{FF2B5EF4-FFF2-40B4-BE49-F238E27FC236}">
                  <a16:creationId xmlns:a16="http://schemas.microsoft.com/office/drawing/2014/main" id="{FA453F4B-F696-9F3A-CCC3-FE25666A6E5E}"/>
                </a:ext>
              </a:extLst>
            </p:cNvPr>
            <p:cNvSpPr/>
            <p:nvPr/>
          </p:nvSpPr>
          <p:spPr>
            <a:xfrm>
              <a:off x="9122507" y="5607996"/>
              <a:ext cx="107226" cy="20777"/>
            </a:xfrm>
            <a:custGeom>
              <a:avLst/>
              <a:gdLst/>
              <a:ahLst/>
              <a:cxnLst/>
              <a:rect l="0" t="0" r="0" b="0"/>
              <a:pathLst>
                <a:path w="107226" h="20777">
                  <a:moveTo>
                    <a:pt x="1130" y="0"/>
                  </a:moveTo>
                  <a:cubicBezTo>
                    <a:pt x="36499" y="4406"/>
                    <a:pt x="71856" y="8826"/>
                    <a:pt x="107226" y="13233"/>
                  </a:cubicBezTo>
                  <a:cubicBezTo>
                    <a:pt x="106845" y="15748"/>
                    <a:pt x="106451" y="18262"/>
                    <a:pt x="106070" y="20777"/>
                  </a:cubicBezTo>
                  <a:cubicBezTo>
                    <a:pt x="70713" y="16522"/>
                    <a:pt x="35356" y="12268"/>
                    <a:pt x="0" y="8013"/>
                  </a:cubicBezTo>
                  <a:cubicBezTo>
                    <a:pt x="381" y="5333"/>
                    <a:pt x="749" y="2667"/>
                    <a:pt x="1130"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25" name="Free Form 109">
              <a:extLst>
                <a:ext uri="{FF2B5EF4-FFF2-40B4-BE49-F238E27FC236}">
                  <a16:creationId xmlns:a16="http://schemas.microsoft.com/office/drawing/2014/main" id="{026297C4-16F5-E272-7717-458C4BD4F854}"/>
                </a:ext>
              </a:extLst>
            </p:cNvPr>
            <p:cNvSpPr/>
            <p:nvPr/>
          </p:nvSpPr>
          <p:spPr>
            <a:xfrm>
              <a:off x="8573339" y="5126713"/>
              <a:ext cx="108737" cy="30480"/>
            </a:xfrm>
            <a:custGeom>
              <a:avLst/>
              <a:gdLst/>
              <a:ahLst/>
              <a:cxnLst/>
              <a:rect l="0" t="0" r="0" b="0"/>
              <a:pathLst>
                <a:path w="108737" h="30479">
                  <a:moveTo>
                    <a:pt x="1714" y="0"/>
                  </a:moveTo>
                  <a:cubicBezTo>
                    <a:pt x="37388" y="7632"/>
                    <a:pt x="73063" y="15252"/>
                    <a:pt x="108737" y="22885"/>
                  </a:cubicBezTo>
                  <a:cubicBezTo>
                    <a:pt x="108115" y="25425"/>
                    <a:pt x="107505" y="27952"/>
                    <a:pt x="106883" y="30479"/>
                  </a:cubicBezTo>
                  <a:cubicBezTo>
                    <a:pt x="71259" y="22885"/>
                    <a:pt x="35623" y="15290"/>
                    <a:pt x="0" y="7696"/>
                  </a:cubicBezTo>
                  <a:cubicBezTo>
                    <a:pt x="571" y="5130"/>
                    <a:pt x="1143" y="2565"/>
                    <a:pt x="1714"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26" name="Free Form 110">
              <a:extLst>
                <a:ext uri="{FF2B5EF4-FFF2-40B4-BE49-F238E27FC236}">
                  <a16:creationId xmlns:a16="http://schemas.microsoft.com/office/drawing/2014/main" id="{E8084DCC-34D8-DBDE-A036-D7C77C5F178D}"/>
                </a:ext>
              </a:extLst>
            </p:cNvPr>
            <p:cNvSpPr/>
            <p:nvPr/>
          </p:nvSpPr>
          <p:spPr>
            <a:xfrm>
              <a:off x="9118545" y="5430375"/>
              <a:ext cx="108356" cy="26365"/>
            </a:xfrm>
            <a:custGeom>
              <a:avLst/>
              <a:gdLst/>
              <a:ahLst/>
              <a:cxnLst/>
              <a:rect l="0" t="0" r="0" b="0"/>
              <a:pathLst>
                <a:path w="108356" h="26365">
                  <a:moveTo>
                    <a:pt x="107823" y="26365"/>
                  </a:moveTo>
                  <a:cubicBezTo>
                    <a:pt x="71881" y="20027"/>
                    <a:pt x="35941" y="13690"/>
                    <a:pt x="0" y="7366"/>
                  </a:cubicBezTo>
                  <a:cubicBezTo>
                    <a:pt x="495" y="4902"/>
                    <a:pt x="1003" y="2451"/>
                    <a:pt x="1498" y="0"/>
                  </a:cubicBezTo>
                  <a:cubicBezTo>
                    <a:pt x="37122" y="6070"/>
                    <a:pt x="72732" y="12141"/>
                    <a:pt x="108356" y="18211"/>
                  </a:cubicBezTo>
                  <a:cubicBezTo>
                    <a:pt x="108178" y="20929"/>
                    <a:pt x="108000" y="23647"/>
                    <a:pt x="107823" y="2636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27" name="Free Form 111">
              <a:extLst>
                <a:ext uri="{FF2B5EF4-FFF2-40B4-BE49-F238E27FC236}">
                  <a16:creationId xmlns:a16="http://schemas.microsoft.com/office/drawing/2014/main" id="{B37BB685-0353-99C7-A268-FF0D5F8ED6E0}"/>
                </a:ext>
              </a:extLst>
            </p:cNvPr>
            <p:cNvSpPr/>
            <p:nvPr/>
          </p:nvSpPr>
          <p:spPr>
            <a:xfrm>
              <a:off x="8714894" y="5065600"/>
              <a:ext cx="4293" cy="70790"/>
            </a:xfrm>
            <a:custGeom>
              <a:avLst/>
              <a:gdLst/>
              <a:ahLst/>
              <a:cxnLst/>
              <a:rect l="0" t="0" r="0" b="0"/>
              <a:pathLst>
                <a:path w="4292" h="70789">
                  <a:moveTo>
                    <a:pt x="0" y="70789"/>
                  </a:moveTo>
                  <a:lnTo>
                    <a:pt x="0" y="304"/>
                  </a:lnTo>
                  <a:cubicBezTo>
                    <a:pt x="1435" y="203"/>
                    <a:pt x="2857" y="101"/>
                    <a:pt x="4292" y="0"/>
                  </a:cubicBezTo>
                  <a:lnTo>
                    <a:pt x="4292" y="70777"/>
                  </a:lnTo>
                  <a:cubicBezTo>
                    <a:pt x="2857" y="70777"/>
                    <a:pt x="1435" y="70789"/>
                    <a:pt x="0" y="7078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28" name="Free Form 112">
              <a:extLst>
                <a:ext uri="{FF2B5EF4-FFF2-40B4-BE49-F238E27FC236}">
                  <a16:creationId xmlns:a16="http://schemas.microsoft.com/office/drawing/2014/main" id="{596BAB53-D6DE-4022-90E9-5A6863FC4761}"/>
                </a:ext>
              </a:extLst>
            </p:cNvPr>
            <p:cNvSpPr/>
            <p:nvPr/>
          </p:nvSpPr>
          <p:spPr>
            <a:xfrm>
              <a:off x="9279277" y="5459227"/>
              <a:ext cx="83554" cy="21196"/>
            </a:xfrm>
            <a:custGeom>
              <a:avLst/>
              <a:gdLst/>
              <a:ahLst/>
              <a:cxnLst/>
              <a:rect l="0" t="0" r="0" b="0"/>
              <a:pathLst>
                <a:path w="83553" h="21196">
                  <a:moveTo>
                    <a:pt x="1397" y="0"/>
                  </a:moveTo>
                  <a:cubicBezTo>
                    <a:pt x="28778" y="4572"/>
                    <a:pt x="56172" y="9131"/>
                    <a:pt x="83553" y="13703"/>
                  </a:cubicBezTo>
                  <a:cubicBezTo>
                    <a:pt x="83083" y="16192"/>
                    <a:pt x="82613" y="18694"/>
                    <a:pt x="82143" y="21196"/>
                  </a:cubicBezTo>
                  <a:cubicBezTo>
                    <a:pt x="54762" y="16611"/>
                    <a:pt x="27381" y="12026"/>
                    <a:pt x="0" y="7442"/>
                  </a:cubicBezTo>
                  <a:cubicBezTo>
                    <a:pt x="469" y="4952"/>
                    <a:pt x="927" y="2476"/>
                    <a:pt x="1397"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29" name="Free Form 113">
              <a:extLst>
                <a:ext uri="{FF2B5EF4-FFF2-40B4-BE49-F238E27FC236}">
                  <a16:creationId xmlns:a16="http://schemas.microsoft.com/office/drawing/2014/main" id="{597D2F69-E15D-6134-0D51-AB6D55CB1F5A}"/>
                </a:ext>
              </a:extLst>
            </p:cNvPr>
            <p:cNvSpPr/>
            <p:nvPr/>
          </p:nvSpPr>
          <p:spPr>
            <a:xfrm>
              <a:off x="9285298" y="5628660"/>
              <a:ext cx="78017" cy="17310"/>
            </a:xfrm>
            <a:custGeom>
              <a:avLst/>
              <a:gdLst/>
              <a:ahLst/>
              <a:cxnLst/>
              <a:rect l="0" t="0" r="0" b="0"/>
              <a:pathLst>
                <a:path w="78016" h="17310">
                  <a:moveTo>
                    <a:pt x="77279" y="17310"/>
                  </a:moveTo>
                  <a:cubicBezTo>
                    <a:pt x="51523" y="13931"/>
                    <a:pt x="25755" y="10553"/>
                    <a:pt x="0" y="7162"/>
                  </a:cubicBezTo>
                  <a:cubicBezTo>
                    <a:pt x="292" y="4775"/>
                    <a:pt x="584" y="2387"/>
                    <a:pt x="876" y="0"/>
                  </a:cubicBezTo>
                  <a:cubicBezTo>
                    <a:pt x="26593" y="3162"/>
                    <a:pt x="52298" y="6324"/>
                    <a:pt x="78016" y="9474"/>
                  </a:cubicBezTo>
                  <a:cubicBezTo>
                    <a:pt x="77762" y="12090"/>
                    <a:pt x="77520" y="14693"/>
                    <a:pt x="77279" y="1731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30" name="Free Form 114">
              <a:extLst>
                <a:ext uri="{FF2B5EF4-FFF2-40B4-BE49-F238E27FC236}">
                  <a16:creationId xmlns:a16="http://schemas.microsoft.com/office/drawing/2014/main" id="{A5E1FA2C-E7EC-8622-739E-052087C20713}"/>
                </a:ext>
              </a:extLst>
            </p:cNvPr>
            <p:cNvSpPr/>
            <p:nvPr/>
          </p:nvSpPr>
          <p:spPr>
            <a:xfrm>
              <a:off x="8611759" y="5339179"/>
              <a:ext cx="79908" cy="21856"/>
            </a:xfrm>
            <a:custGeom>
              <a:avLst/>
              <a:gdLst/>
              <a:ahLst/>
              <a:cxnLst/>
              <a:rect l="0" t="0" r="0" b="0"/>
              <a:pathLst>
                <a:path w="79908" h="21856">
                  <a:moveTo>
                    <a:pt x="77914" y="21856"/>
                  </a:moveTo>
                  <a:cubicBezTo>
                    <a:pt x="51943" y="17056"/>
                    <a:pt x="25971" y="12242"/>
                    <a:pt x="0" y="7442"/>
                  </a:cubicBezTo>
                  <a:cubicBezTo>
                    <a:pt x="507" y="4965"/>
                    <a:pt x="1028" y="2476"/>
                    <a:pt x="1549" y="0"/>
                  </a:cubicBezTo>
                  <a:cubicBezTo>
                    <a:pt x="27660" y="4749"/>
                    <a:pt x="53784" y="9486"/>
                    <a:pt x="79908" y="14236"/>
                  </a:cubicBezTo>
                  <a:cubicBezTo>
                    <a:pt x="79235" y="16776"/>
                    <a:pt x="78574" y="19316"/>
                    <a:pt x="77914" y="2185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31" name="Free Form 115">
              <a:extLst>
                <a:ext uri="{FF2B5EF4-FFF2-40B4-BE49-F238E27FC236}">
                  <a16:creationId xmlns:a16="http://schemas.microsoft.com/office/drawing/2014/main" id="{44A0E41A-F754-0C4C-9641-A92252B4497A}"/>
                </a:ext>
              </a:extLst>
            </p:cNvPr>
            <p:cNvSpPr/>
            <p:nvPr/>
          </p:nvSpPr>
          <p:spPr>
            <a:xfrm>
              <a:off x="9080560" y="6083409"/>
              <a:ext cx="10732" cy="624217"/>
            </a:xfrm>
            <a:custGeom>
              <a:avLst/>
              <a:gdLst/>
              <a:ahLst/>
              <a:cxnLst/>
              <a:rect l="0" t="0" r="0" b="0"/>
              <a:pathLst>
                <a:path w="10731" h="624217">
                  <a:moveTo>
                    <a:pt x="10731" y="0"/>
                  </a:moveTo>
                  <a:cubicBezTo>
                    <a:pt x="8166" y="208076"/>
                    <a:pt x="5600" y="416140"/>
                    <a:pt x="3048" y="624217"/>
                  </a:cubicBezTo>
                  <a:cubicBezTo>
                    <a:pt x="2032" y="624192"/>
                    <a:pt x="1016" y="624154"/>
                    <a:pt x="0" y="624128"/>
                  </a:cubicBezTo>
                  <a:lnTo>
                    <a:pt x="0" y="228"/>
                  </a:ln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32" name="Free Form 116">
              <a:extLst>
                <a:ext uri="{FF2B5EF4-FFF2-40B4-BE49-F238E27FC236}">
                  <a16:creationId xmlns:a16="http://schemas.microsoft.com/office/drawing/2014/main" id="{ADA01A0A-252B-B021-16F8-5C0F23B17E81}"/>
                </a:ext>
              </a:extLst>
            </p:cNvPr>
            <p:cNvSpPr/>
            <p:nvPr/>
          </p:nvSpPr>
          <p:spPr>
            <a:xfrm>
              <a:off x="8900721" y="6067647"/>
              <a:ext cx="16078" cy="644626"/>
            </a:xfrm>
            <a:custGeom>
              <a:avLst/>
              <a:gdLst/>
              <a:ahLst/>
              <a:cxnLst/>
              <a:rect l="0" t="0" r="0" b="0"/>
              <a:pathLst>
                <a:path w="16078" h="644626">
                  <a:moveTo>
                    <a:pt x="0" y="644626"/>
                  </a:moveTo>
                  <a:lnTo>
                    <a:pt x="0" y="0"/>
                  </a:lnTo>
                  <a:cubicBezTo>
                    <a:pt x="3111" y="12"/>
                    <a:pt x="6210" y="25"/>
                    <a:pt x="9321" y="25"/>
                  </a:cubicBezTo>
                  <a:cubicBezTo>
                    <a:pt x="16078" y="214934"/>
                    <a:pt x="3263" y="429793"/>
                    <a:pt x="0" y="64462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33" name="Free Form 117">
              <a:extLst>
                <a:ext uri="{FF2B5EF4-FFF2-40B4-BE49-F238E27FC236}">
                  <a16:creationId xmlns:a16="http://schemas.microsoft.com/office/drawing/2014/main" id="{9826AE43-6E89-D536-2BA1-6AED32E1D029}"/>
                </a:ext>
              </a:extLst>
            </p:cNvPr>
            <p:cNvSpPr/>
            <p:nvPr/>
          </p:nvSpPr>
          <p:spPr>
            <a:xfrm>
              <a:off x="9247837" y="6081138"/>
              <a:ext cx="6007" cy="548475"/>
            </a:xfrm>
            <a:custGeom>
              <a:avLst/>
              <a:gdLst/>
              <a:ahLst/>
              <a:cxnLst/>
              <a:rect l="0" t="0" r="0" b="0"/>
              <a:pathLst>
                <a:path w="6007" h="548474">
                  <a:moveTo>
                    <a:pt x="0" y="548081"/>
                  </a:moveTo>
                  <a:lnTo>
                    <a:pt x="0" y="0"/>
                  </a:lnTo>
                  <a:lnTo>
                    <a:pt x="6007" y="38"/>
                  </a:lnTo>
                  <a:lnTo>
                    <a:pt x="6007" y="548474"/>
                  </a:lnTo>
                  <a:cubicBezTo>
                    <a:pt x="4000" y="548347"/>
                    <a:pt x="2006" y="548208"/>
                    <a:pt x="0" y="54808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34" name="Free Form 118">
              <a:extLst>
                <a:ext uri="{FF2B5EF4-FFF2-40B4-BE49-F238E27FC236}">
                  <a16:creationId xmlns:a16="http://schemas.microsoft.com/office/drawing/2014/main" id="{6E6499DD-4C78-F372-996A-AC17FD82F2ED}"/>
                </a:ext>
              </a:extLst>
            </p:cNvPr>
            <p:cNvSpPr/>
            <p:nvPr/>
          </p:nvSpPr>
          <p:spPr>
            <a:xfrm>
              <a:off x="9251040" y="5903027"/>
              <a:ext cx="5093" cy="122199"/>
            </a:xfrm>
            <a:custGeom>
              <a:avLst/>
              <a:gdLst/>
              <a:ahLst/>
              <a:cxnLst/>
              <a:rect l="0" t="0" r="0" b="0"/>
              <a:pathLst>
                <a:path w="5092" h="122199">
                  <a:moveTo>
                    <a:pt x="0" y="122148"/>
                  </a:moveTo>
                  <a:lnTo>
                    <a:pt x="0" y="0"/>
                  </a:lnTo>
                  <a:cubicBezTo>
                    <a:pt x="1701" y="12"/>
                    <a:pt x="3390" y="25"/>
                    <a:pt x="5092" y="38"/>
                  </a:cubicBezTo>
                  <a:lnTo>
                    <a:pt x="5092" y="122199"/>
                  </a:lnTo>
                  <a:cubicBezTo>
                    <a:pt x="3390" y="122186"/>
                    <a:pt x="1701" y="122161"/>
                    <a:pt x="0" y="12214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35" name="Free Form 119">
              <a:extLst>
                <a:ext uri="{FF2B5EF4-FFF2-40B4-BE49-F238E27FC236}">
                  <a16:creationId xmlns:a16="http://schemas.microsoft.com/office/drawing/2014/main" id="{97E63DD6-18D9-84F2-5250-F7913F5ED8ED}"/>
                </a:ext>
              </a:extLst>
            </p:cNvPr>
            <p:cNvSpPr/>
            <p:nvPr/>
          </p:nvSpPr>
          <p:spPr>
            <a:xfrm>
              <a:off x="9115957" y="6053811"/>
              <a:ext cx="109436" cy="3963"/>
            </a:xfrm>
            <a:custGeom>
              <a:avLst/>
              <a:gdLst/>
              <a:ahLst/>
              <a:cxnLst/>
              <a:rect l="0" t="0" r="0" b="0"/>
              <a:pathLst>
                <a:path w="109435" h="3962">
                  <a:moveTo>
                    <a:pt x="109435" y="3962"/>
                  </a:moveTo>
                  <a:lnTo>
                    <a:pt x="0" y="3962"/>
                  </a:lnTo>
                  <a:cubicBezTo>
                    <a:pt x="25" y="2641"/>
                    <a:pt x="63" y="1320"/>
                    <a:pt x="88" y="0"/>
                  </a:cubicBezTo>
                  <a:lnTo>
                    <a:pt x="109423" y="0"/>
                  </a:lnTo>
                  <a:cubicBezTo>
                    <a:pt x="109423" y="1320"/>
                    <a:pt x="109435" y="2641"/>
                    <a:pt x="109435" y="396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36" name="Free Form 120">
              <a:extLst>
                <a:ext uri="{FF2B5EF4-FFF2-40B4-BE49-F238E27FC236}">
                  <a16:creationId xmlns:a16="http://schemas.microsoft.com/office/drawing/2014/main" id="{E095E37C-06D2-2FBA-AA2D-B3F64385C9CF}"/>
                </a:ext>
              </a:extLst>
            </p:cNvPr>
            <p:cNvSpPr/>
            <p:nvPr/>
          </p:nvSpPr>
          <p:spPr>
            <a:xfrm>
              <a:off x="10945986" y="3680518"/>
              <a:ext cx="260375" cy="729869"/>
            </a:xfrm>
            <a:custGeom>
              <a:avLst/>
              <a:gdLst/>
              <a:ahLst/>
              <a:cxnLst/>
              <a:rect l="0" t="0" r="0" b="0"/>
              <a:pathLst>
                <a:path w="260375" h="729869">
                  <a:moveTo>
                    <a:pt x="22605" y="267893"/>
                  </a:moveTo>
                  <a:cubicBezTo>
                    <a:pt x="35242" y="349923"/>
                    <a:pt x="47866" y="431965"/>
                    <a:pt x="60502" y="513994"/>
                  </a:cubicBezTo>
                  <a:cubicBezTo>
                    <a:pt x="61506" y="514019"/>
                    <a:pt x="62509" y="514045"/>
                    <a:pt x="63512" y="514070"/>
                  </a:cubicBezTo>
                  <a:cubicBezTo>
                    <a:pt x="67627" y="342900"/>
                    <a:pt x="71729" y="171742"/>
                    <a:pt x="75844" y="571"/>
                  </a:cubicBezTo>
                  <a:cubicBezTo>
                    <a:pt x="79121" y="381"/>
                    <a:pt x="82397" y="190"/>
                    <a:pt x="85674" y="0"/>
                  </a:cubicBezTo>
                  <a:lnTo>
                    <a:pt x="162407" y="452894"/>
                  </a:lnTo>
                  <a:cubicBezTo>
                    <a:pt x="164947" y="452843"/>
                    <a:pt x="167487" y="452780"/>
                    <a:pt x="170014" y="452716"/>
                  </a:cubicBezTo>
                  <a:lnTo>
                    <a:pt x="170014" y="89217"/>
                  </a:lnTo>
                  <a:cubicBezTo>
                    <a:pt x="173710" y="88633"/>
                    <a:pt x="177406" y="88049"/>
                    <a:pt x="181114" y="87464"/>
                  </a:cubicBezTo>
                  <a:cubicBezTo>
                    <a:pt x="184454" y="96545"/>
                    <a:pt x="189369" y="105397"/>
                    <a:pt x="190919" y="114731"/>
                  </a:cubicBezTo>
                  <a:cubicBezTo>
                    <a:pt x="204762" y="198412"/>
                    <a:pt x="218097" y="282155"/>
                    <a:pt x="231406" y="365912"/>
                  </a:cubicBezTo>
                  <a:cubicBezTo>
                    <a:pt x="238544" y="410832"/>
                    <a:pt x="241846" y="456590"/>
                    <a:pt x="253644" y="500456"/>
                  </a:cubicBezTo>
                  <a:cubicBezTo>
                    <a:pt x="260375" y="525500"/>
                    <a:pt x="251561" y="539889"/>
                    <a:pt x="234162" y="553415"/>
                  </a:cubicBezTo>
                  <a:cubicBezTo>
                    <a:pt x="158610" y="612101"/>
                    <a:pt x="82511" y="670179"/>
                    <a:pt x="6515" y="728370"/>
                  </a:cubicBezTo>
                  <a:cubicBezTo>
                    <a:pt x="4902" y="729602"/>
                    <a:pt x="2031" y="729437"/>
                    <a:pt x="0" y="729869"/>
                  </a:cubicBezTo>
                  <a:cubicBezTo>
                    <a:pt x="2006" y="653859"/>
                    <a:pt x="4102" y="578446"/>
                    <a:pt x="5969" y="503021"/>
                  </a:cubicBezTo>
                  <a:cubicBezTo>
                    <a:pt x="6883" y="465785"/>
                    <a:pt x="7010" y="428523"/>
                    <a:pt x="8178" y="391287"/>
                  </a:cubicBezTo>
                  <a:cubicBezTo>
                    <a:pt x="9321" y="354850"/>
                    <a:pt x="11150" y="318439"/>
                    <a:pt x="13144" y="282028"/>
                  </a:cubicBezTo>
                  <a:cubicBezTo>
                    <a:pt x="13411" y="277164"/>
                    <a:pt x="16395" y="272427"/>
                    <a:pt x="18122" y="267627"/>
                  </a:cubicBezTo>
                  <a:cubicBezTo>
                    <a:pt x="19608" y="267716"/>
                    <a:pt x="21107" y="267804"/>
                    <a:pt x="22605" y="26789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37" name="Free Form 121">
              <a:extLst>
                <a:ext uri="{FF2B5EF4-FFF2-40B4-BE49-F238E27FC236}">
                  <a16:creationId xmlns:a16="http://schemas.microsoft.com/office/drawing/2014/main" id="{4EE67034-A522-1A6B-1A09-EE0CC17B2DAA}"/>
                </a:ext>
              </a:extLst>
            </p:cNvPr>
            <p:cNvSpPr/>
            <p:nvPr/>
          </p:nvSpPr>
          <p:spPr>
            <a:xfrm>
              <a:off x="9617409" y="4439809"/>
              <a:ext cx="331546" cy="109233"/>
            </a:xfrm>
            <a:custGeom>
              <a:avLst/>
              <a:gdLst/>
              <a:ahLst/>
              <a:cxnLst/>
              <a:rect l="0" t="0" r="0" b="0"/>
              <a:pathLst>
                <a:path w="331546" h="109232">
                  <a:moveTo>
                    <a:pt x="331546" y="1511"/>
                  </a:moveTo>
                  <a:lnTo>
                    <a:pt x="331546" y="68033"/>
                  </a:lnTo>
                  <a:cubicBezTo>
                    <a:pt x="222059" y="81902"/>
                    <a:pt x="113614" y="95643"/>
                    <a:pt x="6388" y="109232"/>
                  </a:cubicBezTo>
                  <a:cubicBezTo>
                    <a:pt x="3848" y="103949"/>
                    <a:pt x="2692" y="102641"/>
                    <a:pt x="2641" y="101295"/>
                  </a:cubicBezTo>
                  <a:cubicBezTo>
                    <a:pt x="0" y="31876"/>
                    <a:pt x="203" y="33693"/>
                    <a:pt x="74879" y="27063"/>
                  </a:cubicBezTo>
                  <a:cubicBezTo>
                    <a:pt x="145097" y="20827"/>
                    <a:pt x="214807" y="9880"/>
                    <a:pt x="284861" y="1765"/>
                  </a:cubicBezTo>
                  <a:cubicBezTo>
                    <a:pt x="300126" y="0"/>
                    <a:pt x="315861" y="1511"/>
                    <a:pt x="331546" y="1511"/>
                  </a:cubicBezTo>
                  <a:close/>
                  <a:moveTo>
                    <a:pt x="271983" y="14706"/>
                  </a:moveTo>
                  <a:cubicBezTo>
                    <a:pt x="271983" y="28054"/>
                    <a:pt x="271894" y="38811"/>
                    <a:pt x="272034" y="49568"/>
                  </a:cubicBezTo>
                  <a:cubicBezTo>
                    <a:pt x="272084" y="53327"/>
                    <a:pt x="272681" y="57086"/>
                    <a:pt x="273037" y="60807"/>
                  </a:cubicBezTo>
                  <a:cubicBezTo>
                    <a:pt x="321665" y="58623"/>
                    <a:pt x="321665" y="58623"/>
                    <a:pt x="316255" y="11595"/>
                  </a:cubicBezTo>
                  <a:cubicBezTo>
                    <a:pt x="302412" y="12560"/>
                    <a:pt x="288607" y="13538"/>
                    <a:pt x="271983" y="1470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38" name="Free Form 122">
              <a:extLst>
                <a:ext uri="{FF2B5EF4-FFF2-40B4-BE49-F238E27FC236}">
                  <a16:creationId xmlns:a16="http://schemas.microsoft.com/office/drawing/2014/main" id="{F4652AED-67F2-5CDE-5A55-1210FBA5D273}"/>
                </a:ext>
              </a:extLst>
            </p:cNvPr>
            <p:cNvSpPr/>
            <p:nvPr/>
          </p:nvSpPr>
          <p:spPr>
            <a:xfrm>
              <a:off x="9620981" y="4557250"/>
              <a:ext cx="324993" cy="111404"/>
            </a:xfrm>
            <a:custGeom>
              <a:avLst/>
              <a:gdLst/>
              <a:ahLst/>
              <a:cxnLst/>
              <a:rect l="0" t="0" r="0" b="0"/>
              <a:pathLst>
                <a:path w="324992" h="111404">
                  <a:moveTo>
                    <a:pt x="0" y="110045"/>
                  </a:moveTo>
                  <a:lnTo>
                    <a:pt x="0" y="41135"/>
                  </a:lnTo>
                  <a:cubicBezTo>
                    <a:pt x="33451" y="36347"/>
                    <a:pt x="67132" y="31038"/>
                    <a:pt x="100964" y="26784"/>
                  </a:cubicBezTo>
                  <a:cubicBezTo>
                    <a:pt x="163461" y="18910"/>
                    <a:pt x="226110" y="12026"/>
                    <a:pt x="288569" y="3962"/>
                  </a:cubicBezTo>
                  <a:cubicBezTo>
                    <a:pt x="319252" y="0"/>
                    <a:pt x="324789" y="3441"/>
                    <a:pt x="324865" y="31254"/>
                  </a:cubicBezTo>
                  <a:cubicBezTo>
                    <a:pt x="324992" y="72161"/>
                    <a:pt x="324967" y="72047"/>
                    <a:pt x="280034" y="78016"/>
                  </a:cubicBezTo>
                  <a:cubicBezTo>
                    <a:pt x="200228" y="88620"/>
                    <a:pt x="120484" y="99567"/>
                    <a:pt x="40627" y="109816"/>
                  </a:cubicBezTo>
                  <a:cubicBezTo>
                    <a:pt x="28295" y="111404"/>
                    <a:pt x="15493" y="110045"/>
                    <a:pt x="0" y="110045"/>
                  </a:cubicBezTo>
                  <a:close/>
                  <a:moveTo>
                    <a:pt x="313131" y="16205"/>
                  </a:moveTo>
                  <a:cubicBezTo>
                    <a:pt x="273989" y="20370"/>
                    <a:pt x="236778" y="24320"/>
                    <a:pt x="198958" y="28346"/>
                  </a:cubicBezTo>
                  <a:lnTo>
                    <a:pt x="198958" y="78485"/>
                  </a:lnTo>
                  <a:cubicBezTo>
                    <a:pt x="237858" y="73063"/>
                    <a:pt x="274929" y="67906"/>
                    <a:pt x="313131" y="6258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39" name="Free Form 123">
              <a:extLst>
                <a:ext uri="{FF2B5EF4-FFF2-40B4-BE49-F238E27FC236}">
                  <a16:creationId xmlns:a16="http://schemas.microsoft.com/office/drawing/2014/main" id="{39884660-46A0-BE09-CB48-C6AC13D7370B}"/>
                </a:ext>
              </a:extLst>
            </p:cNvPr>
            <p:cNvSpPr/>
            <p:nvPr/>
          </p:nvSpPr>
          <p:spPr>
            <a:xfrm>
              <a:off x="9613806" y="4688282"/>
              <a:ext cx="272300" cy="94145"/>
            </a:xfrm>
            <a:custGeom>
              <a:avLst/>
              <a:gdLst/>
              <a:ahLst/>
              <a:cxnLst/>
              <a:rect l="0" t="0" r="0" b="0"/>
              <a:pathLst>
                <a:path w="272300" h="94145">
                  <a:moveTo>
                    <a:pt x="9626" y="94145"/>
                  </a:moveTo>
                  <a:cubicBezTo>
                    <a:pt x="0" y="31051"/>
                    <a:pt x="4025" y="26873"/>
                    <a:pt x="62623" y="21361"/>
                  </a:cubicBezTo>
                  <a:cubicBezTo>
                    <a:pt x="129387" y="15062"/>
                    <a:pt x="196011" y="7480"/>
                    <a:pt x="267169" y="0"/>
                  </a:cubicBezTo>
                  <a:cubicBezTo>
                    <a:pt x="268770" y="19824"/>
                    <a:pt x="270357" y="39484"/>
                    <a:pt x="272300" y="63538"/>
                  </a:cubicBezTo>
                  <a:cubicBezTo>
                    <a:pt x="184785" y="73736"/>
                    <a:pt x="97955" y="83858"/>
                    <a:pt x="9626" y="94145"/>
                  </a:cubicBezTo>
                  <a:close/>
                  <a:moveTo>
                    <a:pt x="259422" y="52412"/>
                  </a:moveTo>
                  <a:cubicBezTo>
                    <a:pt x="259753" y="48894"/>
                    <a:pt x="260502" y="46558"/>
                    <a:pt x="260096" y="44411"/>
                  </a:cubicBezTo>
                  <a:cubicBezTo>
                    <a:pt x="258089" y="33972"/>
                    <a:pt x="255777" y="23583"/>
                    <a:pt x="253644" y="13525"/>
                  </a:cubicBezTo>
                  <a:cubicBezTo>
                    <a:pt x="226021" y="8839"/>
                    <a:pt x="217893" y="15976"/>
                    <a:pt x="228104" y="57734"/>
                  </a:cubicBezTo>
                  <a:cubicBezTo>
                    <a:pt x="237858" y="56083"/>
                    <a:pt x="247650" y="54419"/>
                    <a:pt x="259422" y="5241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40" name="Free Form 124">
              <a:extLst>
                <a:ext uri="{FF2B5EF4-FFF2-40B4-BE49-F238E27FC236}">
                  <a16:creationId xmlns:a16="http://schemas.microsoft.com/office/drawing/2014/main" id="{89570F48-9DE5-5870-699C-781154D8C997}"/>
                </a:ext>
              </a:extLst>
            </p:cNvPr>
            <p:cNvSpPr/>
            <p:nvPr/>
          </p:nvSpPr>
          <p:spPr>
            <a:xfrm>
              <a:off x="9619529" y="4339079"/>
              <a:ext cx="242621" cy="91440"/>
            </a:xfrm>
            <a:custGeom>
              <a:avLst/>
              <a:gdLst/>
              <a:ahLst/>
              <a:cxnLst/>
              <a:rect l="0" t="0" r="0" b="0"/>
              <a:pathLst>
                <a:path w="242620" h="91439">
                  <a:moveTo>
                    <a:pt x="237528" y="0"/>
                  </a:moveTo>
                  <a:cubicBezTo>
                    <a:pt x="239610" y="21208"/>
                    <a:pt x="242443" y="39992"/>
                    <a:pt x="242582" y="58813"/>
                  </a:cubicBezTo>
                  <a:cubicBezTo>
                    <a:pt x="242620" y="63093"/>
                    <a:pt x="233781" y="70650"/>
                    <a:pt x="228333" y="71247"/>
                  </a:cubicBezTo>
                  <a:cubicBezTo>
                    <a:pt x="168871" y="77685"/>
                    <a:pt x="109296" y="83172"/>
                    <a:pt x="49720" y="88607"/>
                  </a:cubicBezTo>
                  <a:cubicBezTo>
                    <a:pt x="34061" y="90043"/>
                    <a:pt x="18288" y="90436"/>
                    <a:pt x="126" y="91439"/>
                  </a:cubicBezTo>
                  <a:cubicBezTo>
                    <a:pt x="126" y="81927"/>
                    <a:pt x="152" y="75158"/>
                    <a:pt x="126" y="68389"/>
                  </a:cubicBezTo>
                  <a:cubicBezTo>
                    <a:pt x="0" y="35420"/>
                    <a:pt x="507" y="33223"/>
                    <a:pt x="35801" y="27876"/>
                  </a:cubicBezTo>
                  <a:cubicBezTo>
                    <a:pt x="102844" y="17703"/>
                    <a:pt x="170179" y="9207"/>
                    <a:pt x="237528" y="0"/>
                  </a:cubicBezTo>
                  <a:close/>
                  <a:moveTo>
                    <a:pt x="222859" y="57162"/>
                  </a:moveTo>
                  <a:lnTo>
                    <a:pt x="222859" y="18097"/>
                  </a:lnTo>
                  <a:cubicBezTo>
                    <a:pt x="199186" y="21272"/>
                    <a:pt x="176923" y="24256"/>
                    <a:pt x="151790" y="27635"/>
                  </a:cubicBezTo>
                  <a:cubicBezTo>
                    <a:pt x="152425" y="39979"/>
                    <a:pt x="153022" y="51511"/>
                    <a:pt x="153708" y="64731"/>
                  </a:cubicBezTo>
                  <a:cubicBezTo>
                    <a:pt x="178574" y="62014"/>
                    <a:pt x="200037" y="59664"/>
                    <a:pt x="222859" y="5716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41" name="Free Form 125">
              <a:extLst>
                <a:ext uri="{FF2B5EF4-FFF2-40B4-BE49-F238E27FC236}">
                  <a16:creationId xmlns:a16="http://schemas.microsoft.com/office/drawing/2014/main" id="{2F88FABE-B14B-F2D2-BFCC-1DDBA418053E}"/>
                </a:ext>
              </a:extLst>
            </p:cNvPr>
            <p:cNvSpPr/>
            <p:nvPr/>
          </p:nvSpPr>
          <p:spPr>
            <a:xfrm>
              <a:off x="9619222" y="4802666"/>
              <a:ext cx="227228" cy="95199"/>
            </a:xfrm>
            <a:custGeom>
              <a:avLst/>
              <a:gdLst/>
              <a:ahLst/>
              <a:cxnLst/>
              <a:rect l="0" t="0" r="0" b="0"/>
              <a:pathLst>
                <a:path w="227228" h="95199">
                  <a:moveTo>
                    <a:pt x="939" y="95199"/>
                  </a:moveTo>
                  <a:cubicBezTo>
                    <a:pt x="939" y="72428"/>
                    <a:pt x="0" y="55397"/>
                    <a:pt x="1562" y="38557"/>
                  </a:cubicBezTo>
                  <a:cubicBezTo>
                    <a:pt x="1981" y="33985"/>
                    <a:pt x="9461" y="26924"/>
                    <a:pt x="14566" y="26225"/>
                  </a:cubicBezTo>
                  <a:cubicBezTo>
                    <a:pt x="74917" y="17868"/>
                    <a:pt x="135420" y="10464"/>
                    <a:pt x="195897" y="2933"/>
                  </a:cubicBezTo>
                  <a:cubicBezTo>
                    <a:pt x="205600" y="1727"/>
                    <a:pt x="215379" y="1092"/>
                    <a:pt x="227228" y="0"/>
                  </a:cubicBezTo>
                  <a:lnTo>
                    <a:pt x="227228" y="64147"/>
                  </a:lnTo>
                  <a:cubicBezTo>
                    <a:pt x="153415" y="74282"/>
                    <a:pt x="79070" y="84480"/>
                    <a:pt x="939" y="95199"/>
                  </a:cubicBezTo>
                  <a:close/>
                  <a:moveTo>
                    <a:pt x="123228" y="67284"/>
                  </a:moveTo>
                  <a:cubicBezTo>
                    <a:pt x="144500" y="63944"/>
                    <a:pt x="163423" y="61595"/>
                    <a:pt x="182029" y="57899"/>
                  </a:cubicBezTo>
                  <a:cubicBezTo>
                    <a:pt x="217309" y="50901"/>
                    <a:pt x="217233" y="50571"/>
                    <a:pt x="211569" y="13233"/>
                  </a:cubicBezTo>
                  <a:cubicBezTo>
                    <a:pt x="182245" y="17373"/>
                    <a:pt x="152958" y="21513"/>
                    <a:pt x="123228" y="25717"/>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42" name="Free Form 126">
              <a:extLst>
                <a:ext uri="{FF2B5EF4-FFF2-40B4-BE49-F238E27FC236}">
                  <a16:creationId xmlns:a16="http://schemas.microsoft.com/office/drawing/2014/main" id="{8D30A3BC-D214-D162-6EB3-CC2D969A00F8}"/>
                </a:ext>
              </a:extLst>
            </p:cNvPr>
            <p:cNvSpPr/>
            <p:nvPr/>
          </p:nvSpPr>
          <p:spPr>
            <a:xfrm>
              <a:off x="9290439" y="3212423"/>
              <a:ext cx="144044" cy="128765"/>
            </a:xfrm>
            <a:custGeom>
              <a:avLst/>
              <a:gdLst/>
              <a:ahLst/>
              <a:cxnLst/>
              <a:rect l="0" t="0" r="0" b="0"/>
              <a:pathLst>
                <a:path w="144043" h="128765">
                  <a:moveTo>
                    <a:pt x="4584" y="0"/>
                  </a:moveTo>
                  <a:cubicBezTo>
                    <a:pt x="14376" y="1816"/>
                    <a:pt x="21678" y="4140"/>
                    <a:pt x="29057" y="4368"/>
                  </a:cubicBezTo>
                  <a:cubicBezTo>
                    <a:pt x="49961" y="4978"/>
                    <a:pt x="54851" y="14770"/>
                    <a:pt x="54457" y="32791"/>
                  </a:cubicBezTo>
                  <a:cubicBezTo>
                    <a:pt x="53568" y="72135"/>
                    <a:pt x="82461" y="86499"/>
                    <a:pt x="122732" y="66827"/>
                  </a:cubicBezTo>
                  <a:cubicBezTo>
                    <a:pt x="129679" y="76047"/>
                    <a:pt x="136728" y="85407"/>
                    <a:pt x="144043" y="95123"/>
                  </a:cubicBezTo>
                  <a:cubicBezTo>
                    <a:pt x="116077" y="117944"/>
                    <a:pt x="83870" y="128765"/>
                    <a:pt x="52285" y="113804"/>
                  </a:cubicBezTo>
                  <a:cubicBezTo>
                    <a:pt x="4000" y="90919"/>
                    <a:pt x="0" y="47701"/>
                    <a:pt x="4584"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43" name="Free Form 127">
              <a:extLst>
                <a:ext uri="{FF2B5EF4-FFF2-40B4-BE49-F238E27FC236}">
                  <a16:creationId xmlns:a16="http://schemas.microsoft.com/office/drawing/2014/main" id="{8FE4E46A-D64F-8963-2660-18C1BEA2B23A}"/>
                </a:ext>
              </a:extLst>
            </p:cNvPr>
            <p:cNvSpPr/>
            <p:nvPr/>
          </p:nvSpPr>
          <p:spPr>
            <a:xfrm>
              <a:off x="9326529" y="3134306"/>
              <a:ext cx="151854" cy="138138"/>
            </a:xfrm>
            <a:custGeom>
              <a:avLst/>
              <a:gdLst/>
              <a:ahLst/>
              <a:cxnLst/>
              <a:rect l="0" t="0" r="0" b="0"/>
              <a:pathLst>
                <a:path w="151853" h="138137">
                  <a:moveTo>
                    <a:pt x="0" y="47180"/>
                  </a:moveTo>
                  <a:cubicBezTo>
                    <a:pt x="12636" y="23228"/>
                    <a:pt x="32651" y="6870"/>
                    <a:pt x="63068" y="3124"/>
                  </a:cubicBezTo>
                  <a:cubicBezTo>
                    <a:pt x="88392" y="0"/>
                    <a:pt x="109766" y="8369"/>
                    <a:pt x="124409" y="27559"/>
                  </a:cubicBezTo>
                  <a:cubicBezTo>
                    <a:pt x="151853" y="63538"/>
                    <a:pt x="148691" y="100876"/>
                    <a:pt x="123647" y="138137"/>
                  </a:cubicBezTo>
                  <a:cubicBezTo>
                    <a:pt x="124091" y="132575"/>
                    <a:pt x="124726" y="127025"/>
                    <a:pt x="124955" y="121450"/>
                  </a:cubicBezTo>
                  <a:cubicBezTo>
                    <a:pt x="125780" y="100355"/>
                    <a:pt x="129819" y="78778"/>
                    <a:pt x="126314" y="58280"/>
                  </a:cubicBezTo>
                  <a:cubicBezTo>
                    <a:pt x="122402" y="35394"/>
                    <a:pt x="103619" y="20269"/>
                    <a:pt x="78244" y="16179"/>
                  </a:cubicBezTo>
                  <a:cubicBezTo>
                    <a:pt x="54457" y="12331"/>
                    <a:pt x="36347" y="23837"/>
                    <a:pt x="20866" y="39382"/>
                  </a:cubicBezTo>
                  <a:cubicBezTo>
                    <a:pt x="16065" y="44208"/>
                    <a:pt x="10236" y="48209"/>
                    <a:pt x="4889" y="52577"/>
                  </a:cubicBezTo>
                  <a:cubicBezTo>
                    <a:pt x="3251" y="50774"/>
                    <a:pt x="1625" y="48983"/>
                    <a:pt x="0" y="4718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44" name="Free Form 128">
              <a:extLst>
                <a:ext uri="{FF2B5EF4-FFF2-40B4-BE49-F238E27FC236}">
                  <a16:creationId xmlns:a16="http://schemas.microsoft.com/office/drawing/2014/main" id="{53052E78-723E-5B66-2548-258D02902AD0}"/>
                </a:ext>
              </a:extLst>
            </p:cNvPr>
            <p:cNvSpPr/>
            <p:nvPr/>
          </p:nvSpPr>
          <p:spPr>
            <a:xfrm>
              <a:off x="5564845" y="4577407"/>
              <a:ext cx="154229" cy="611035"/>
            </a:xfrm>
            <a:custGeom>
              <a:avLst/>
              <a:gdLst/>
              <a:ahLst/>
              <a:cxnLst/>
              <a:rect l="0" t="0" r="0" b="0"/>
              <a:pathLst>
                <a:path w="154228" h="611035">
                  <a:moveTo>
                    <a:pt x="685" y="483704"/>
                  </a:moveTo>
                  <a:cubicBezTo>
                    <a:pt x="685" y="426377"/>
                    <a:pt x="685" y="369049"/>
                    <a:pt x="685" y="311721"/>
                  </a:cubicBezTo>
                  <a:cubicBezTo>
                    <a:pt x="685" y="217246"/>
                    <a:pt x="1244" y="122783"/>
                    <a:pt x="228" y="28321"/>
                  </a:cubicBezTo>
                  <a:cubicBezTo>
                    <a:pt x="0" y="7200"/>
                    <a:pt x="9563" y="0"/>
                    <a:pt x="30327" y="1422"/>
                  </a:cubicBezTo>
                  <a:cubicBezTo>
                    <a:pt x="50520" y="2794"/>
                    <a:pt x="71119" y="3086"/>
                    <a:pt x="90589" y="7416"/>
                  </a:cubicBezTo>
                  <a:cubicBezTo>
                    <a:pt x="98285" y="9144"/>
                    <a:pt x="107848" y="19938"/>
                    <a:pt x="108965" y="27533"/>
                  </a:cubicBezTo>
                  <a:cubicBezTo>
                    <a:pt x="113461" y="58102"/>
                    <a:pt x="114998" y="89039"/>
                    <a:pt x="117589" y="119837"/>
                  </a:cubicBezTo>
                  <a:cubicBezTo>
                    <a:pt x="125920" y="219151"/>
                    <a:pt x="134569" y="318452"/>
                    <a:pt x="142430" y="417791"/>
                  </a:cubicBezTo>
                  <a:cubicBezTo>
                    <a:pt x="146710" y="471817"/>
                    <a:pt x="149872" y="525919"/>
                    <a:pt x="153073" y="579996"/>
                  </a:cubicBezTo>
                  <a:cubicBezTo>
                    <a:pt x="154228" y="599681"/>
                    <a:pt x="148742" y="611035"/>
                    <a:pt x="121843" y="604774"/>
                  </a:cubicBezTo>
                  <a:cubicBezTo>
                    <a:pt x="107200" y="601370"/>
                    <a:pt x="90246" y="607199"/>
                    <a:pt x="74333" y="607275"/>
                  </a:cubicBezTo>
                  <a:cubicBezTo>
                    <a:pt x="26377" y="607504"/>
                    <a:pt x="7556" y="590753"/>
                    <a:pt x="5918" y="546531"/>
                  </a:cubicBezTo>
                  <a:cubicBezTo>
                    <a:pt x="5143" y="525614"/>
                    <a:pt x="5778" y="504647"/>
                    <a:pt x="5778" y="483704"/>
                  </a:cubicBezTo>
                  <a:cubicBezTo>
                    <a:pt x="4089" y="483704"/>
                    <a:pt x="2387" y="483704"/>
                    <a:pt x="685" y="483704"/>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grpSp>
      <p:sp>
        <p:nvSpPr>
          <p:cNvPr id="145" name="Graphic 3">
            <a:extLst>
              <a:ext uri="{FF2B5EF4-FFF2-40B4-BE49-F238E27FC236}">
                <a16:creationId xmlns:a16="http://schemas.microsoft.com/office/drawing/2014/main" id="{83C1192D-BFAE-EAED-BAD8-5799724CE56D}"/>
              </a:ext>
            </a:extLst>
          </p:cNvPr>
          <p:cNvSpPr/>
          <p:nvPr/>
        </p:nvSpPr>
        <p:spPr>
          <a:xfrm rot="16200000">
            <a:off x="11909473" y="5862085"/>
            <a:ext cx="450341" cy="11470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accent2"/>
          </a:solidFill>
          <a:ln w="45720" cap="flat">
            <a:noFill/>
            <a:prstDash val="solid"/>
            <a:miter/>
          </a:ln>
        </p:spPr>
        <p:txBody>
          <a:bodyPr anchor="ctr"/>
          <a:lstStyle/>
          <a:p>
            <a:pPr defTabSz="914330" eaLnBrk="1" fontAlgn="auto" hangingPunct="1">
              <a:spcBef>
                <a:spcPts val="0"/>
              </a:spcBef>
              <a:spcAft>
                <a:spcPts val="0"/>
              </a:spcAft>
              <a:defRPr/>
            </a:pPr>
            <a:endParaRPr lang="nb-NO">
              <a:latin typeface="+mn-lt"/>
            </a:endParaRPr>
          </a:p>
        </p:txBody>
      </p:sp>
    </p:spTree>
    <p:extLst>
      <p:ext uri="{BB962C8B-B14F-4D97-AF65-F5344CB8AC3E}">
        <p14:creationId xmlns:p14="http://schemas.microsoft.com/office/powerpoint/2010/main" val="3743262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000" fill="hold"/>
                                        <p:tgtEl>
                                          <p:spTgt spid="10"/>
                                        </p:tgtEl>
                                        <p:attrNameLst>
                                          <p:attrName>ppt_x</p:attrName>
                                        </p:attrNameLst>
                                      </p:cBhvr>
                                      <p:tavLst>
                                        <p:tav tm="0">
                                          <p:val>
                                            <p:strVal val="#ppt_x"/>
                                          </p:val>
                                        </p:tav>
                                        <p:tav tm="100000">
                                          <p:val>
                                            <p:strVal val="#ppt_x"/>
                                          </p:val>
                                        </p:tav>
                                      </p:tavLst>
                                    </p:anim>
                                    <p:anim calcmode="lin" valueType="num">
                                      <p:cBhvr additive="base">
                                        <p:cTn id="8" dur="20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2000" fill="hold"/>
                                        <p:tgtEl>
                                          <p:spTgt spid="8"/>
                                        </p:tgtEl>
                                        <p:attrNameLst>
                                          <p:attrName>ppt_x</p:attrName>
                                        </p:attrNameLst>
                                      </p:cBhvr>
                                      <p:tavLst>
                                        <p:tav tm="0">
                                          <p:val>
                                            <p:strVal val="0-#ppt_w/2"/>
                                          </p:val>
                                        </p:tav>
                                        <p:tav tm="100000">
                                          <p:val>
                                            <p:strVal val="#ppt_x"/>
                                          </p:val>
                                        </p:tav>
                                      </p:tavLst>
                                    </p:anim>
                                    <p:anim calcmode="lin" valueType="num">
                                      <p:cBhvr additive="base">
                                        <p:cTn id="12" dur="2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2000" fill="hold"/>
                                        <p:tgtEl>
                                          <p:spTgt spid="11"/>
                                        </p:tgtEl>
                                        <p:attrNameLst>
                                          <p:attrName>ppt_x</p:attrName>
                                        </p:attrNameLst>
                                      </p:cBhvr>
                                      <p:tavLst>
                                        <p:tav tm="0">
                                          <p:val>
                                            <p:strVal val="#ppt_x"/>
                                          </p:val>
                                        </p:tav>
                                        <p:tav tm="100000">
                                          <p:val>
                                            <p:strVal val="#ppt_x"/>
                                          </p:val>
                                        </p:tav>
                                      </p:tavLst>
                                    </p:anim>
                                    <p:anim calcmode="lin" valueType="num">
                                      <p:cBhvr additive="base">
                                        <p:cTn id="16" dur="20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2000" fill="hold"/>
                                        <p:tgtEl>
                                          <p:spTgt spid="12"/>
                                        </p:tgtEl>
                                        <p:attrNameLst>
                                          <p:attrName>ppt_x</p:attrName>
                                        </p:attrNameLst>
                                      </p:cBhvr>
                                      <p:tavLst>
                                        <p:tav tm="0">
                                          <p:val>
                                            <p:strVal val="0-#ppt_w/2"/>
                                          </p:val>
                                        </p:tav>
                                        <p:tav tm="100000">
                                          <p:val>
                                            <p:strVal val="#ppt_x"/>
                                          </p:val>
                                        </p:tav>
                                      </p:tavLst>
                                    </p:anim>
                                    <p:anim calcmode="lin" valueType="num">
                                      <p:cBhvr additive="base">
                                        <p:cTn id="20" dur="2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a:extLst>
              <a:ext uri="{FF2B5EF4-FFF2-40B4-BE49-F238E27FC236}">
                <a16:creationId xmlns:a16="http://schemas.microsoft.com/office/drawing/2014/main" id="{1AB90133-CF4A-FC57-6501-359D2712AC30}"/>
              </a:ext>
            </a:extLst>
          </p:cNvPr>
          <p:cNvSpPr/>
          <p:nvPr/>
        </p:nvSpPr>
        <p:spPr>
          <a:xfrm>
            <a:off x="0" y="0"/>
            <a:ext cx="12192000" cy="6858000"/>
          </a:xfrm>
          <a:prstGeom prst="rect">
            <a:avLst/>
          </a:prstGeom>
          <a:solidFill>
            <a:schemeClr val="tx2">
              <a:alpha val="2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dirty="0"/>
          </a:p>
        </p:txBody>
      </p:sp>
      <p:sp>
        <p:nvSpPr>
          <p:cNvPr id="3" name="Slide Number Placeholder 2">
            <a:extLst>
              <a:ext uri="{FF2B5EF4-FFF2-40B4-BE49-F238E27FC236}">
                <a16:creationId xmlns:a16="http://schemas.microsoft.com/office/drawing/2014/main" id="{68D20E40-735F-6E20-38C1-E2EACE677D83}"/>
              </a:ext>
            </a:extLst>
          </p:cNvPr>
          <p:cNvSpPr>
            <a:spLocks noGrp="1"/>
          </p:cNvSpPr>
          <p:nvPr>
            <p:ph type="sldNum" sz="quarter" idx="21"/>
          </p:nvPr>
        </p:nvSpPr>
        <p:spPr>
          <a:xfrm>
            <a:off x="11546237" y="6356350"/>
            <a:ext cx="659970" cy="365125"/>
          </a:xfrm>
          <a:prstGeom prst="rect">
            <a:avLst/>
          </a:prstGeom>
        </p:spPr>
        <p:txBody>
          <a:bodyPr vert="horz" lIns="91440" tIns="45720" rIns="91440" bIns="45720" rtlCol="0" anchor="ctr"/>
          <a:lstStyle>
            <a:defPPr>
              <a:defRPr lang="en-NO"/>
            </a:defPPr>
            <a:lvl1pPr marL="0" algn="ctr" defTabSz="914400" rtl="0" eaLnBrk="1" latinLnBrk="0" hangingPunct="1">
              <a:defRPr sz="1200" b="1" kern="1200">
                <a:solidFill>
                  <a:schemeClr val="accent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03694D0-FEF4-3149-82C6-1BDCEA83D449}" type="slidenum">
              <a:rPr lang="en-NO" smtClean="0"/>
              <a:pPr/>
              <a:t>14</a:t>
            </a:fld>
            <a:endParaRPr lang="en-NO"/>
          </a:p>
        </p:txBody>
      </p:sp>
      <p:sp>
        <p:nvSpPr>
          <p:cNvPr id="2" name="Footer Placeholder 1">
            <a:extLst>
              <a:ext uri="{FF2B5EF4-FFF2-40B4-BE49-F238E27FC236}">
                <a16:creationId xmlns:a16="http://schemas.microsoft.com/office/drawing/2014/main" id="{22D94798-C154-9A8A-B852-E59FA3F534ED}"/>
              </a:ext>
            </a:extLst>
          </p:cNvPr>
          <p:cNvSpPr>
            <a:spLocks noGrp="1"/>
          </p:cNvSpPr>
          <p:nvPr>
            <p:ph type="ftr" sz="quarter" idx="20"/>
          </p:nvPr>
        </p:nvSpPr>
        <p:spPr>
          <a:xfrm rot="16200000">
            <a:off x="9818823" y="3462352"/>
            <a:ext cx="4114800" cy="189794"/>
          </a:xfrm>
          <a:prstGeom prst="rect">
            <a:avLst/>
          </a:prstGeom>
        </p:spPr>
        <p:txBody>
          <a:bodyPr vert="horz" lIns="91440" tIns="45720" rIns="91440" bIns="45720" rtlCol="0" anchor="ctr"/>
          <a:lstStyle>
            <a:defPPr>
              <a:defRPr lang="en-NO"/>
            </a:defPPr>
            <a:lvl1pPr marL="0" algn="l"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NO"/>
          </a:p>
        </p:txBody>
      </p:sp>
      <p:sp>
        <p:nvSpPr>
          <p:cNvPr id="8" name="Rectangle 5">
            <a:extLst>
              <a:ext uri="{FF2B5EF4-FFF2-40B4-BE49-F238E27FC236}">
                <a16:creationId xmlns:a16="http://schemas.microsoft.com/office/drawing/2014/main" id="{E556408D-D364-F14D-465C-696893433C1A}"/>
              </a:ext>
            </a:extLst>
          </p:cNvPr>
          <p:cNvSpPr/>
          <p:nvPr/>
        </p:nvSpPr>
        <p:spPr>
          <a:xfrm>
            <a:off x="0" y="0"/>
            <a:ext cx="659970" cy="685755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0" name="Rectangle 13">
            <a:extLst>
              <a:ext uri="{FF2B5EF4-FFF2-40B4-BE49-F238E27FC236}">
                <a16:creationId xmlns:a16="http://schemas.microsoft.com/office/drawing/2014/main" id="{CC75519A-1847-950F-A190-9FBDB53C7CB8}"/>
              </a:ext>
            </a:extLst>
          </p:cNvPr>
          <p:cNvSpPr/>
          <p:nvPr/>
        </p:nvSpPr>
        <p:spPr>
          <a:xfrm rot="5400000">
            <a:off x="5779338" y="-5779329"/>
            <a:ext cx="633328" cy="12192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4">
            <a:extLst>
              <a:ext uri="{FF2B5EF4-FFF2-40B4-BE49-F238E27FC236}">
                <a16:creationId xmlns:a16="http://schemas.microsoft.com/office/drawing/2014/main" id="{D0AD2BF3-313B-DD8D-5876-798C52FEFA9A}"/>
              </a:ext>
            </a:extLst>
          </p:cNvPr>
          <p:cNvSpPr/>
          <p:nvPr/>
        </p:nvSpPr>
        <p:spPr>
          <a:xfrm rot="5400000">
            <a:off x="5779332" y="444889"/>
            <a:ext cx="633327" cy="121920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 name="Rectangle 5">
            <a:extLst>
              <a:ext uri="{FF2B5EF4-FFF2-40B4-BE49-F238E27FC236}">
                <a16:creationId xmlns:a16="http://schemas.microsoft.com/office/drawing/2014/main" id="{D05CE192-3184-7298-37A2-41A869E95420}"/>
              </a:ext>
            </a:extLst>
          </p:cNvPr>
          <p:cNvSpPr/>
          <p:nvPr/>
        </p:nvSpPr>
        <p:spPr>
          <a:xfrm>
            <a:off x="6296628" y="445"/>
            <a:ext cx="6052080" cy="685755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5" name="Graphic 3">
            <a:extLst>
              <a:ext uri="{FF2B5EF4-FFF2-40B4-BE49-F238E27FC236}">
                <a16:creationId xmlns:a16="http://schemas.microsoft.com/office/drawing/2014/main" id="{83C1192D-BFAE-EAED-BAD8-5799724CE56D}"/>
              </a:ext>
            </a:extLst>
          </p:cNvPr>
          <p:cNvSpPr/>
          <p:nvPr/>
        </p:nvSpPr>
        <p:spPr>
          <a:xfrm rot="16200000">
            <a:off x="11909473" y="5862085"/>
            <a:ext cx="450341" cy="11470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accent2"/>
          </a:solidFill>
          <a:ln w="45720" cap="flat">
            <a:noFill/>
            <a:prstDash val="solid"/>
            <a:miter/>
          </a:ln>
        </p:spPr>
        <p:txBody>
          <a:bodyPr anchor="ctr"/>
          <a:lstStyle/>
          <a:p>
            <a:pPr defTabSz="914330" eaLnBrk="1" fontAlgn="auto" hangingPunct="1">
              <a:spcBef>
                <a:spcPts val="0"/>
              </a:spcBef>
              <a:spcAft>
                <a:spcPts val="0"/>
              </a:spcAft>
              <a:defRPr/>
            </a:pPr>
            <a:endParaRPr lang="nb-NO">
              <a:latin typeface="+mn-lt"/>
            </a:endParaRPr>
          </a:p>
        </p:txBody>
      </p:sp>
      <p:sp>
        <p:nvSpPr>
          <p:cNvPr id="4" name="Subtitle 12">
            <a:extLst>
              <a:ext uri="{FF2B5EF4-FFF2-40B4-BE49-F238E27FC236}">
                <a16:creationId xmlns:a16="http://schemas.microsoft.com/office/drawing/2014/main" id="{4254EDD6-B5AA-792C-7BCB-F893DE2E018F}"/>
              </a:ext>
            </a:extLst>
          </p:cNvPr>
          <p:cNvSpPr txBox="1">
            <a:spLocks/>
          </p:cNvSpPr>
          <p:nvPr/>
        </p:nvSpPr>
        <p:spPr>
          <a:xfrm>
            <a:off x="740993" y="1562619"/>
            <a:ext cx="5154380" cy="5295381"/>
          </a:xfrm>
          <a:prstGeom prst="rect">
            <a:avLst/>
          </a:prstGeom>
        </p:spPr>
        <p:txBody>
          <a:bodyPr vert="horz" lIns="0" tIns="46800" rIns="0" bIns="0" rtlCol="0" anchor="t">
            <a:noAutofit/>
          </a:bodyPr>
          <a:lstStyle>
            <a:lvl1pPr marL="216000" indent="0" algn="l" defTabSz="914400" rtl="0" eaLnBrk="1" latinLnBrk="0" hangingPunct="1">
              <a:lnSpc>
                <a:spcPct val="100000"/>
              </a:lnSpc>
              <a:spcBef>
                <a:spcPts val="2000"/>
              </a:spcBef>
              <a:buFont typeface="Arial"/>
              <a:buNone/>
              <a:defRPr sz="1600" b="1" i="0" kern="1200">
                <a:solidFill>
                  <a:schemeClr val="tx1"/>
                </a:solidFill>
                <a:latin typeface="+mn-lt"/>
                <a:ea typeface="System Font Regular" charset="0"/>
                <a:cs typeface="System Font Regular" charset="0"/>
              </a:defRPr>
            </a:lvl1pPr>
            <a:lvl2pPr marL="216000" indent="-216000" algn="l" defTabSz="914400" rtl="0" eaLnBrk="1" latinLnBrk="0" hangingPunct="1">
              <a:lnSpc>
                <a:spcPct val="100000"/>
              </a:lnSpc>
              <a:spcBef>
                <a:spcPts val="600"/>
              </a:spcBef>
              <a:buFont typeface="Arial"/>
              <a:buChar char="•"/>
              <a:defRPr sz="1600" b="0" i="0" kern="1200">
                <a:solidFill>
                  <a:schemeClr val="tx1"/>
                </a:solidFill>
                <a:latin typeface="+mn-lt"/>
                <a:ea typeface="System Font Regular" charset="0"/>
                <a:cs typeface="System Font Regular" charset="0"/>
              </a:defRPr>
            </a:lvl2pPr>
            <a:lvl3pPr marL="216000" indent="0" algn="l" defTabSz="914400" rtl="0" eaLnBrk="1" latinLnBrk="0" hangingPunct="1">
              <a:lnSpc>
                <a:spcPct val="100000"/>
              </a:lnSpc>
              <a:spcBef>
                <a:spcPts val="0"/>
              </a:spcBef>
              <a:buFont typeface=".AppleSystemUIFont" charset="-120"/>
              <a:buNone/>
              <a:defRPr sz="1400" b="0" i="0" kern="1200">
                <a:solidFill>
                  <a:schemeClr val="tx1">
                    <a:lumMod val="50000"/>
                    <a:lumOff val="50000"/>
                  </a:schemeClr>
                </a:solidFill>
                <a:latin typeface="+mn-lt"/>
                <a:ea typeface="System Font Regular" charset="0"/>
                <a:cs typeface="System Font Regular" charset="0"/>
              </a:defRPr>
            </a:lvl3pPr>
            <a:lvl4pPr marL="1600200" indent="-228600" algn="l" defTabSz="914400" rtl="0" eaLnBrk="1" latinLnBrk="0" hangingPunct="1">
              <a:lnSpc>
                <a:spcPct val="90000"/>
              </a:lnSpc>
              <a:spcBef>
                <a:spcPts val="500"/>
              </a:spcBef>
              <a:buFont typeface="Arial"/>
              <a:buChar char="•"/>
              <a:defRPr sz="1200" kern="1200">
                <a:solidFill>
                  <a:schemeClr val="tx1"/>
                </a:solidFill>
                <a:latin typeface="Helvetica" charset="0"/>
                <a:ea typeface="Helvetica" charset="0"/>
                <a:cs typeface="Helvetica" charset="0"/>
              </a:defRPr>
            </a:lvl4pPr>
            <a:lvl5pPr marL="2057400" indent="-228600" algn="l" defTabSz="914400" rtl="0" eaLnBrk="1" latinLnBrk="0" hangingPunct="1">
              <a:lnSpc>
                <a:spcPct val="90000"/>
              </a:lnSpc>
              <a:spcBef>
                <a:spcPts val="500"/>
              </a:spcBef>
              <a:buFont typeface="Arial"/>
              <a:buChar char="•"/>
              <a:defRPr sz="1200" kern="1200">
                <a:solidFill>
                  <a:schemeClr val="tx1"/>
                </a:solidFill>
                <a:latin typeface="Helvetica" charset="0"/>
                <a:ea typeface="Helvetica" charset="0"/>
                <a:cs typeface="Helvetic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spcBef>
                <a:spcPts val="0"/>
              </a:spcBef>
              <a:spcAft>
                <a:spcPts val="1200"/>
              </a:spcAft>
            </a:pPr>
            <a:r>
              <a:rPr lang="nb-NO" sz="1400" b="0" dirty="0">
                <a:latin typeface="Lato" panose="020F0502020204030203" pitchFamily="34" charset="0"/>
                <a:ea typeface="Lato" panose="020F0502020204030203" pitchFamily="34" charset="0"/>
                <a:cs typeface="Lato" panose="020F0502020204030203" pitchFamily="34" charset="0"/>
              </a:rPr>
              <a:t>En av mytene om innovasjonsarbeid er at det er et litt uhåndterlig kaos. Men faktisk er det tvert imot. De mest erfarne innovatørene følger ganske strukturerte kreative prosesser som balanserer kreativ utforskning, brukerinnsikt, fremdrift og fokus på målet som er å løse et behov eller problem.</a:t>
            </a:r>
          </a:p>
          <a:p>
            <a:pPr>
              <a:spcBef>
                <a:spcPts val="0"/>
              </a:spcBef>
              <a:spcAft>
                <a:spcPts val="1200"/>
              </a:spcAft>
            </a:pPr>
            <a:r>
              <a:rPr lang="nb-NO" sz="1400" b="0" dirty="0">
                <a:latin typeface="Lato" panose="020F0502020204030203" pitchFamily="34" charset="0"/>
                <a:ea typeface="Lato" panose="020F0502020204030203" pitchFamily="34" charset="0"/>
                <a:cs typeface="Lato" panose="020F0502020204030203" pitchFamily="34" charset="0"/>
              </a:rPr>
              <a:t>Innovasjonsprosessen er utformet spesielt for å hjelpe oss å utvikle nye løsninger og lede oss igjennom prosesser med større grad av usikkerhet. Den tilbyr rammer og metoder som hjelper til med å forenkle, strukturere og prioritere hva vi bør gjøre og når. </a:t>
            </a:r>
          </a:p>
          <a:p>
            <a:pPr>
              <a:spcBef>
                <a:spcPts val="0"/>
              </a:spcBef>
              <a:spcAft>
                <a:spcPts val="1200"/>
              </a:spcAft>
            </a:pPr>
            <a:r>
              <a:rPr lang="nb-NO" sz="1400" b="0" dirty="0">
                <a:latin typeface="Lato" panose="020F0502020204030203" pitchFamily="34" charset="0"/>
                <a:ea typeface="Lato" panose="020F0502020204030203" pitchFamily="34" charset="0"/>
                <a:cs typeface="Lato" panose="020F0502020204030203" pitchFamily="34" charset="0"/>
              </a:rPr>
              <a:t>Vanligvis har man en tendens til å prøve å lage den perfekte løsningen før den testes eller lanseres. I innovasjonsprosesser gjør man det motsatte – man tester idéer raskt og tidlig med enkle versjoner av løsningen for å se hvordan den fungerer og hva som kan justeres og forbedres.</a:t>
            </a:r>
            <a:r>
              <a:rPr lang="sv-SE" sz="1400" b="0" dirty="0">
                <a:latin typeface="Lato" panose="020F0502020204030203" pitchFamily="34" charset="0"/>
                <a:ea typeface="Lato" panose="020F0502020204030203" pitchFamily="34" charset="0"/>
                <a:cs typeface="Lato" panose="020F0502020204030203" pitchFamily="34" charset="0"/>
              </a:rPr>
              <a:t> </a:t>
            </a:r>
            <a:r>
              <a:rPr lang="nb-NO" sz="1400" b="0" dirty="0">
                <a:latin typeface="Lato" panose="020F0502020204030203" pitchFamily="34" charset="0"/>
                <a:ea typeface="Lato" panose="020F0502020204030203" pitchFamily="34" charset="0"/>
                <a:cs typeface="Lato" panose="020F0502020204030203" pitchFamily="34" charset="0"/>
              </a:rPr>
              <a:t>Å mislykkes tidlig er bedre og mindre risikabelt enn å mislykkes senere når man brukt masse tid, kompetanse og arbeid på å lage en ferdig løsning som kanskje viser seg å ikke fungere.</a:t>
            </a:r>
          </a:p>
        </p:txBody>
      </p:sp>
      <p:sp>
        <p:nvSpPr>
          <p:cNvPr id="5" name="Title 4">
            <a:extLst>
              <a:ext uri="{FF2B5EF4-FFF2-40B4-BE49-F238E27FC236}">
                <a16:creationId xmlns:a16="http://schemas.microsoft.com/office/drawing/2014/main" id="{AE6F03F1-ED55-C6DC-DB16-49C1AEED3739}"/>
              </a:ext>
            </a:extLst>
          </p:cNvPr>
          <p:cNvSpPr txBox="1">
            <a:spLocks/>
          </p:cNvSpPr>
          <p:nvPr/>
        </p:nvSpPr>
        <p:spPr>
          <a:xfrm>
            <a:off x="836657" y="1005470"/>
            <a:ext cx="5589327" cy="494379"/>
          </a:xfrm>
          <a:prstGeom prst="rect">
            <a:avLst/>
          </a:prstGeom>
        </p:spPr>
        <p:txBody>
          <a:bodyPr/>
          <a:lstStyle>
            <a:lvl1pPr algn="l" defTabSz="912813" rtl="0" eaLnBrk="1" fontAlgn="base" hangingPunct="1">
              <a:lnSpc>
                <a:spcPct val="90000"/>
              </a:lnSpc>
              <a:spcBef>
                <a:spcPct val="0"/>
              </a:spcBef>
              <a:spcAft>
                <a:spcPct val="0"/>
              </a:spcAft>
              <a:defRPr sz="3600" b="1" kern="1200" spc="-100">
                <a:solidFill>
                  <a:schemeClr val="tx1"/>
                </a:solidFill>
                <a:latin typeface="+mj-lt"/>
                <a:ea typeface="Montserrat" charset="0"/>
                <a:cs typeface="Montserrat" charset="0"/>
              </a:defRPr>
            </a:lvl1pPr>
            <a:lvl2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2pPr>
            <a:lvl3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3pPr>
            <a:lvl4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4pPr>
            <a:lvl5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5pPr>
            <a:lvl6pPr marL="4572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6pPr>
            <a:lvl7pPr marL="9144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7pPr>
            <a:lvl8pPr marL="13716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8pPr>
            <a:lvl9pPr marL="18288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9pPr>
          </a:lstStyle>
          <a:p>
            <a:r>
              <a:rPr lang="nb-NO" sz="3000" kern="100" dirty="0">
                <a:ea typeface="Calibri" panose="020F0502020204030204" pitchFamily="34" charset="0"/>
                <a:cs typeface="Times New Roman" panose="02020603050405020304" pitchFamily="18" charset="0"/>
              </a:rPr>
              <a:t>Innovasjonsprosessen</a:t>
            </a:r>
            <a:endParaRPr lang="nb-NO" sz="3000" dirty="0"/>
          </a:p>
        </p:txBody>
      </p:sp>
      <p:pic>
        <p:nvPicPr>
          <p:cNvPr id="171" name="Bildobjekt 170">
            <a:extLst>
              <a:ext uri="{FF2B5EF4-FFF2-40B4-BE49-F238E27FC236}">
                <a16:creationId xmlns:a16="http://schemas.microsoft.com/office/drawing/2014/main" id="{CAC4AB43-DD5E-BEDD-602B-4EBADAC41CBB}"/>
              </a:ext>
            </a:extLst>
          </p:cNvPr>
          <p:cNvPicPr>
            <a:picLocks noChangeAspect="1"/>
          </p:cNvPicPr>
          <p:nvPr/>
        </p:nvPicPr>
        <p:blipFill rotWithShape="1">
          <a:blip r:embed="rId3"/>
          <a:srcRect l="16573" r="9061"/>
          <a:stretch/>
        </p:blipFill>
        <p:spPr>
          <a:xfrm>
            <a:off x="6296627" y="1081158"/>
            <a:ext cx="6072059" cy="4771372"/>
          </a:xfrm>
          <a:prstGeom prst="rect">
            <a:avLst/>
          </a:prstGeom>
        </p:spPr>
      </p:pic>
    </p:spTree>
    <p:extLst>
      <p:ext uri="{BB962C8B-B14F-4D97-AF65-F5344CB8AC3E}">
        <p14:creationId xmlns:p14="http://schemas.microsoft.com/office/powerpoint/2010/main" val="187065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000" fill="hold"/>
                                        <p:tgtEl>
                                          <p:spTgt spid="10"/>
                                        </p:tgtEl>
                                        <p:attrNameLst>
                                          <p:attrName>ppt_x</p:attrName>
                                        </p:attrNameLst>
                                      </p:cBhvr>
                                      <p:tavLst>
                                        <p:tav tm="0">
                                          <p:val>
                                            <p:strVal val="#ppt_x"/>
                                          </p:val>
                                        </p:tav>
                                        <p:tav tm="100000">
                                          <p:val>
                                            <p:strVal val="#ppt_x"/>
                                          </p:val>
                                        </p:tav>
                                      </p:tavLst>
                                    </p:anim>
                                    <p:anim calcmode="lin" valueType="num">
                                      <p:cBhvr additive="base">
                                        <p:cTn id="8" dur="20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2000" fill="hold"/>
                                        <p:tgtEl>
                                          <p:spTgt spid="8"/>
                                        </p:tgtEl>
                                        <p:attrNameLst>
                                          <p:attrName>ppt_x</p:attrName>
                                        </p:attrNameLst>
                                      </p:cBhvr>
                                      <p:tavLst>
                                        <p:tav tm="0">
                                          <p:val>
                                            <p:strVal val="0-#ppt_w/2"/>
                                          </p:val>
                                        </p:tav>
                                        <p:tav tm="100000">
                                          <p:val>
                                            <p:strVal val="#ppt_x"/>
                                          </p:val>
                                        </p:tav>
                                      </p:tavLst>
                                    </p:anim>
                                    <p:anim calcmode="lin" valueType="num">
                                      <p:cBhvr additive="base">
                                        <p:cTn id="12" dur="2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2000" fill="hold"/>
                                        <p:tgtEl>
                                          <p:spTgt spid="11"/>
                                        </p:tgtEl>
                                        <p:attrNameLst>
                                          <p:attrName>ppt_x</p:attrName>
                                        </p:attrNameLst>
                                      </p:cBhvr>
                                      <p:tavLst>
                                        <p:tav tm="0">
                                          <p:val>
                                            <p:strVal val="#ppt_x"/>
                                          </p:val>
                                        </p:tav>
                                        <p:tav tm="100000">
                                          <p:val>
                                            <p:strVal val="#ppt_x"/>
                                          </p:val>
                                        </p:tav>
                                      </p:tavLst>
                                    </p:anim>
                                    <p:anim calcmode="lin" valueType="num">
                                      <p:cBhvr additive="base">
                                        <p:cTn id="16" dur="20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2000" fill="hold"/>
                                        <p:tgtEl>
                                          <p:spTgt spid="12"/>
                                        </p:tgtEl>
                                        <p:attrNameLst>
                                          <p:attrName>ppt_x</p:attrName>
                                        </p:attrNameLst>
                                      </p:cBhvr>
                                      <p:tavLst>
                                        <p:tav tm="0">
                                          <p:val>
                                            <p:strVal val="0-#ppt_w/2"/>
                                          </p:val>
                                        </p:tav>
                                        <p:tav tm="100000">
                                          <p:val>
                                            <p:strVal val="#ppt_x"/>
                                          </p:val>
                                        </p:tav>
                                      </p:tavLst>
                                    </p:anim>
                                    <p:anim calcmode="lin" valueType="num">
                                      <p:cBhvr additive="base">
                                        <p:cTn id="20" dur="2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Path BIG" hidden="1">
            <a:extLst>
              <a:ext uri="{FF2B5EF4-FFF2-40B4-BE49-F238E27FC236}">
                <a16:creationId xmlns:a16="http://schemas.microsoft.com/office/drawing/2014/main" id="{9E7112B4-0AE8-F042-AD4E-9ECA131504F3}"/>
              </a:ext>
            </a:extLst>
          </p:cNvPr>
          <p:cNvSpPr/>
          <p:nvPr/>
        </p:nvSpPr>
        <p:spPr>
          <a:xfrm>
            <a:off x="2201205" y="2487264"/>
            <a:ext cx="7438955" cy="1734761"/>
          </a:xfrm>
          <a:custGeom>
            <a:avLst/>
            <a:gdLst/>
            <a:ahLst/>
            <a:cxnLst/>
            <a:rect l="0" t="0" r="0" b="0"/>
            <a:pathLst>
              <a:path w="9205869" h="2146804">
                <a:moveTo>
                  <a:pt x="4050589" y="42973"/>
                </a:moveTo>
                <a:cubicBezTo>
                  <a:pt x="3991847" y="67985"/>
                  <a:pt x="3937426" y="103612"/>
                  <a:pt x="3891286" y="147419"/>
                </a:cubicBezTo>
                <a:lnTo>
                  <a:pt x="3891286" y="147419"/>
                </a:lnTo>
                <a:cubicBezTo>
                  <a:pt x="3879709" y="158290"/>
                  <a:pt x="3868735" y="169803"/>
                  <a:pt x="3858184" y="181559"/>
                </a:cubicBezTo>
                <a:lnTo>
                  <a:pt x="3858184" y="181559"/>
                </a:lnTo>
                <a:lnTo>
                  <a:pt x="3842813" y="199571"/>
                </a:lnTo>
                <a:lnTo>
                  <a:pt x="3836415" y="207392"/>
                </a:lnTo>
                <a:lnTo>
                  <a:pt x="3830710" y="214481"/>
                </a:lnTo>
                <a:cubicBezTo>
                  <a:pt x="3824082" y="222622"/>
                  <a:pt x="3813185" y="236570"/>
                  <a:pt x="3804057" y="249237"/>
                </a:cubicBezTo>
                <a:lnTo>
                  <a:pt x="3804057" y="249237"/>
                </a:lnTo>
                <a:lnTo>
                  <a:pt x="3790609" y="268954"/>
                </a:lnTo>
                <a:lnTo>
                  <a:pt x="3778109" y="289300"/>
                </a:lnTo>
                <a:cubicBezTo>
                  <a:pt x="3745982" y="344273"/>
                  <a:pt x="3723546" y="404823"/>
                  <a:pt x="3712136" y="467449"/>
                </a:cubicBezTo>
                <a:lnTo>
                  <a:pt x="3712136" y="467449"/>
                </a:lnTo>
                <a:cubicBezTo>
                  <a:pt x="3706547" y="498769"/>
                  <a:pt x="3703714" y="530601"/>
                  <a:pt x="3703637" y="562421"/>
                </a:cubicBezTo>
                <a:lnTo>
                  <a:pt x="3703637" y="562421"/>
                </a:lnTo>
                <a:cubicBezTo>
                  <a:pt x="3703406" y="578228"/>
                  <a:pt x="3704329" y="594459"/>
                  <a:pt x="3705598" y="609869"/>
                </a:cubicBezTo>
                <a:lnTo>
                  <a:pt x="3705598" y="609869"/>
                </a:lnTo>
                <a:lnTo>
                  <a:pt x="3709790" y="650124"/>
                </a:lnTo>
                <a:lnTo>
                  <a:pt x="3741661" y="939258"/>
                </a:lnTo>
                <a:lnTo>
                  <a:pt x="3773558" y="1228404"/>
                </a:lnTo>
                <a:lnTo>
                  <a:pt x="3781147" y="1298403"/>
                </a:lnTo>
                <a:cubicBezTo>
                  <a:pt x="3782673" y="1315133"/>
                  <a:pt x="3782788" y="1332017"/>
                  <a:pt x="3781442" y="1348786"/>
                </a:cubicBezTo>
                <a:lnTo>
                  <a:pt x="3781442" y="1348786"/>
                </a:lnTo>
                <a:cubicBezTo>
                  <a:pt x="3778635" y="1382324"/>
                  <a:pt x="3769943" y="1415323"/>
                  <a:pt x="3755994" y="1445924"/>
                </a:cubicBezTo>
                <a:lnTo>
                  <a:pt x="3755994" y="1445924"/>
                </a:lnTo>
                <a:cubicBezTo>
                  <a:pt x="3727559" y="1507756"/>
                  <a:pt x="3680163" y="1554576"/>
                  <a:pt x="3618677" y="1580870"/>
                </a:cubicBezTo>
                <a:lnTo>
                  <a:pt x="3618677" y="1580870"/>
                </a:lnTo>
                <a:cubicBezTo>
                  <a:pt x="3557563" y="1607382"/>
                  <a:pt x="3483283" y="1612331"/>
                  <a:pt x="3415349" y="1594959"/>
                </a:cubicBezTo>
                <a:lnTo>
                  <a:pt x="3415349" y="1594959"/>
                </a:lnTo>
                <a:cubicBezTo>
                  <a:pt x="3347158" y="1577844"/>
                  <a:pt x="3286839" y="1538961"/>
                  <a:pt x="3247687" y="1485975"/>
                </a:cubicBezTo>
                <a:lnTo>
                  <a:pt x="3247687" y="1485975"/>
                </a:lnTo>
                <a:cubicBezTo>
                  <a:pt x="3237866" y="1472693"/>
                  <a:pt x="3229238" y="1458540"/>
                  <a:pt x="3221803" y="1443617"/>
                </a:cubicBezTo>
                <a:lnTo>
                  <a:pt x="3221803" y="1443617"/>
                </a:lnTo>
                <a:cubicBezTo>
                  <a:pt x="3219880" y="1439925"/>
                  <a:pt x="3218303" y="1436040"/>
                  <a:pt x="3216469" y="1432284"/>
                </a:cubicBezTo>
                <a:lnTo>
                  <a:pt x="3216469" y="1432284"/>
                </a:lnTo>
                <a:lnTo>
                  <a:pt x="3209829" y="1416387"/>
                </a:lnTo>
                <a:lnTo>
                  <a:pt x="3196419" y="1384272"/>
                </a:lnTo>
                <a:lnTo>
                  <a:pt x="3141843" y="1249929"/>
                </a:lnTo>
                <a:lnTo>
                  <a:pt x="3032564" y="980218"/>
                </a:lnTo>
                <a:lnTo>
                  <a:pt x="3025743" y="963347"/>
                </a:lnTo>
                <a:cubicBezTo>
                  <a:pt x="3023372" y="957603"/>
                  <a:pt x="3021513" y="952629"/>
                  <a:pt x="3018167" y="945322"/>
                </a:cubicBezTo>
                <a:lnTo>
                  <a:pt x="3018167" y="945322"/>
                </a:lnTo>
                <a:cubicBezTo>
                  <a:pt x="3012064" y="931809"/>
                  <a:pt x="3006257" y="917963"/>
                  <a:pt x="2999424" y="905105"/>
                </a:cubicBezTo>
                <a:lnTo>
                  <a:pt x="2999424" y="905105"/>
                </a:lnTo>
                <a:lnTo>
                  <a:pt x="2989411" y="885528"/>
                </a:lnTo>
                <a:lnTo>
                  <a:pt x="2978450" y="866298"/>
                </a:lnTo>
                <a:cubicBezTo>
                  <a:pt x="2971335" y="853401"/>
                  <a:pt x="2963014" y="840991"/>
                  <a:pt x="2954938" y="828504"/>
                </a:cubicBezTo>
                <a:lnTo>
                  <a:pt x="2954938" y="828504"/>
                </a:lnTo>
                <a:cubicBezTo>
                  <a:pt x="2921951" y="778877"/>
                  <a:pt x="2880952" y="733122"/>
                  <a:pt x="2834018" y="693713"/>
                </a:cubicBezTo>
                <a:lnTo>
                  <a:pt x="2834018" y="693713"/>
                </a:lnTo>
                <a:cubicBezTo>
                  <a:pt x="2786570" y="654855"/>
                  <a:pt x="2733110" y="622317"/>
                  <a:pt x="2675791" y="599882"/>
                </a:cubicBezTo>
                <a:lnTo>
                  <a:pt x="2675791" y="599882"/>
                </a:lnTo>
                <a:cubicBezTo>
                  <a:pt x="2618690" y="576754"/>
                  <a:pt x="2558319" y="563819"/>
                  <a:pt x="2498398" y="558665"/>
                </a:cubicBezTo>
                <a:lnTo>
                  <a:pt x="2498398" y="558665"/>
                </a:lnTo>
                <a:cubicBezTo>
                  <a:pt x="2438425" y="554101"/>
                  <a:pt x="2378785" y="557665"/>
                  <a:pt x="2321466" y="567985"/>
                </a:cubicBezTo>
                <a:lnTo>
                  <a:pt x="2321466" y="567985"/>
                </a:lnTo>
                <a:cubicBezTo>
                  <a:pt x="2264173" y="578536"/>
                  <a:pt x="2209072" y="595408"/>
                  <a:pt x="2156830" y="617010"/>
                </a:cubicBezTo>
                <a:lnTo>
                  <a:pt x="2156830" y="617010"/>
                </a:lnTo>
                <a:cubicBezTo>
                  <a:pt x="2143779" y="622394"/>
                  <a:pt x="2131061" y="628355"/>
                  <a:pt x="2118177" y="634073"/>
                </a:cubicBezTo>
                <a:lnTo>
                  <a:pt x="2118177" y="634073"/>
                </a:lnTo>
                <a:cubicBezTo>
                  <a:pt x="2105626" y="640329"/>
                  <a:pt x="2093139" y="646368"/>
                  <a:pt x="2080588" y="652932"/>
                </a:cubicBezTo>
                <a:lnTo>
                  <a:pt x="2080588" y="652932"/>
                </a:lnTo>
                <a:cubicBezTo>
                  <a:pt x="2055076" y="666431"/>
                  <a:pt x="2031448" y="680662"/>
                  <a:pt x="2008923" y="695213"/>
                </a:cubicBezTo>
                <a:lnTo>
                  <a:pt x="2008923" y="695213"/>
                </a:lnTo>
                <a:cubicBezTo>
                  <a:pt x="1963822" y="724327"/>
                  <a:pt x="1922579" y="754519"/>
                  <a:pt x="1882554" y="784826"/>
                </a:cubicBezTo>
                <a:lnTo>
                  <a:pt x="1882554" y="784826"/>
                </a:lnTo>
                <a:cubicBezTo>
                  <a:pt x="1802992" y="845696"/>
                  <a:pt x="1728174" y="906823"/>
                  <a:pt x="1652663" y="965347"/>
                </a:cubicBezTo>
                <a:lnTo>
                  <a:pt x="1652663" y="965347"/>
                </a:lnTo>
                <a:cubicBezTo>
                  <a:pt x="1502256" y="1082472"/>
                  <a:pt x="1349376" y="1189969"/>
                  <a:pt x="1185726" y="1273288"/>
                </a:cubicBezTo>
                <a:lnTo>
                  <a:pt x="1185726" y="1273288"/>
                </a:lnTo>
                <a:cubicBezTo>
                  <a:pt x="1022602" y="1356991"/>
                  <a:pt x="849247" y="1415310"/>
                  <a:pt x="670585" y="1440502"/>
                </a:cubicBezTo>
                <a:lnTo>
                  <a:pt x="670585" y="1440502"/>
                </a:lnTo>
                <a:cubicBezTo>
                  <a:pt x="581318" y="1453104"/>
                  <a:pt x="490859" y="1457347"/>
                  <a:pt x="400310" y="1453796"/>
                </a:cubicBezTo>
                <a:lnTo>
                  <a:pt x="400310" y="1453796"/>
                </a:lnTo>
                <a:cubicBezTo>
                  <a:pt x="354721" y="1452155"/>
                  <a:pt x="310710" y="1447232"/>
                  <a:pt x="262877" y="1442707"/>
                </a:cubicBezTo>
                <a:lnTo>
                  <a:pt x="262877" y="1442707"/>
                </a:lnTo>
                <a:cubicBezTo>
                  <a:pt x="214276" y="1438579"/>
                  <a:pt x="165636" y="1434938"/>
                  <a:pt x="116984" y="1431617"/>
                </a:cubicBezTo>
                <a:lnTo>
                  <a:pt x="116984" y="1431617"/>
                </a:lnTo>
                <a:cubicBezTo>
                  <a:pt x="65331" y="1428297"/>
                  <a:pt x="18025" y="1464539"/>
                  <a:pt x="9320" y="1516666"/>
                </a:cubicBezTo>
                <a:lnTo>
                  <a:pt x="9320" y="1516666"/>
                </a:lnTo>
                <a:cubicBezTo>
                  <a:pt x="0" y="1572306"/>
                  <a:pt x="37563" y="1624958"/>
                  <a:pt x="93202" y="1634253"/>
                </a:cubicBezTo>
                <a:lnTo>
                  <a:pt x="93202" y="1634253"/>
                </a:lnTo>
                <a:cubicBezTo>
                  <a:pt x="140945" y="1642253"/>
                  <a:pt x="188725" y="1649919"/>
                  <a:pt x="236545" y="1657099"/>
                </a:cubicBezTo>
                <a:lnTo>
                  <a:pt x="236545" y="1657099"/>
                </a:lnTo>
                <a:cubicBezTo>
                  <a:pt x="285056" y="1664252"/>
                  <a:pt x="337606" y="1669919"/>
                  <a:pt x="389015" y="1673060"/>
                </a:cubicBezTo>
                <a:lnTo>
                  <a:pt x="389015" y="1673060"/>
                </a:lnTo>
                <a:cubicBezTo>
                  <a:pt x="492372" y="1679137"/>
                  <a:pt x="596690" y="1676278"/>
                  <a:pt x="699943" y="1663701"/>
                </a:cubicBezTo>
                <a:lnTo>
                  <a:pt x="699943" y="1663701"/>
                </a:lnTo>
                <a:cubicBezTo>
                  <a:pt x="906746" y="1638663"/>
                  <a:pt x="1106997" y="1572588"/>
                  <a:pt x="1290364" y="1481616"/>
                </a:cubicBezTo>
                <a:lnTo>
                  <a:pt x="1290364" y="1481616"/>
                </a:lnTo>
                <a:cubicBezTo>
                  <a:pt x="1474308" y="1390875"/>
                  <a:pt x="1641766" y="1275467"/>
                  <a:pt x="1799005" y="1156239"/>
                </a:cubicBezTo>
                <a:lnTo>
                  <a:pt x="1799005" y="1156239"/>
                </a:lnTo>
                <a:cubicBezTo>
                  <a:pt x="1877721" y="1096792"/>
                  <a:pt x="1954091" y="1036076"/>
                  <a:pt x="2029474" y="979936"/>
                </a:cubicBezTo>
                <a:lnTo>
                  <a:pt x="2029474" y="979936"/>
                </a:lnTo>
                <a:cubicBezTo>
                  <a:pt x="2067050" y="951924"/>
                  <a:pt x="2104395" y="925015"/>
                  <a:pt x="2141035" y="901733"/>
                </a:cubicBezTo>
                <a:lnTo>
                  <a:pt x="2141035" y="901733"/>
                </a:lnTo>
                <a:cubicBezTo>
                  <a:pt x="2159355" y="890054"/>
                  <a:pt x="2177457" y="879400"/>
                  <a:pt x="2194906" y="870311"/>
                </a:cubicBezTo>
                <a:lnTo>
                  <a:pt x="2194906" y="870311"/>
                </a:lnTo>
                <a:lnTo>
                  <a:pt x="2222482" y="856734"/>
                </a:lnTo>
                <a:cubicBezTo>
                  <a:pt x="2231866" y="852747"/>
                  <a:pt x="2241135" y="848388"/>
                  <a:pt x="2250520" y="844606"/>
                </a:cubicBezTo>
                <a:lnTo>
                  <a:pt x="2250520" y="844606"/>
                </a:lnTo>
                <a:cubicBezTo>
                  <a:pt x="2288121" y="829427"/>
                  <a:pt x="2326453" y="818171"/>
                  <a:pt x="2364709" y="811364"/>
                </a:cubicBezTo>
                <a:lnTo>
                  <a:pt x="2364709" y="811364"/>
                </a:lnTo>
                <a:cubicBezTo>
                  <a:pt x="2402939" y="804787"/>
                  <a:pt x="2441015" y="803056"/>
                  <a:pt x="2477809" y="806056"/>
                </a:cubicBezTo>
                <a:lnTo>
                  <a:pt x="2477809" y="806056"/>
                </a:lnTo>
                <a:cubicBezTo>
                  <a:pt x="2551422" y="812582"/>
                  <a:pt x="2618972" y="839991"/>
                  <a:pt x="2673675" y="885977"/>
                </a:cubicBezTo>
                <a:lnTo>
                  <a:pt x="2673675" y="885977"/>
                </a:lnTo>
                <a:cubicBezTo>
                  <a:pt x="2700739" y="909310"/>
                  <a:pt x="2725277" y="936514"/>
                  <a:pt x="2745738" y="967911"/>
                </a:cubicBezTo>
                <a:lnTo>
                  <a:pt x="2745738" y="967911"/>
                </a:lnTo>
                <a:cubicBezTo>
                  <a:pt x="2750699" y="975898"/>
                  <a:pt x="2756007" y="983603"/>
                  <a:pt x="2760468" y="992064"/>
                </a:cubicBezTo>
                <a:lnTo>
                  <a:pt x="2760468" y="992064"/>
                </a:lnTo>
                <a:lnTo>
                  <a:pt x="2767481" y="1004461"/>
                </a:lnTo>
                <a:lnTo>
                  <a:pt x="2773904" y="1017384"/>
                </a:lnTo>
                <a:cubicBezTo>
                  <a:pt x="2778506" y="1025948"/>
                  <a:pt x="2781814" y="1034653"/>
                  <a:pt x="2785762" y="1043230"/>
                </a:cubicBezTo>
                <a:lnTo>
                  <a:pt x="2785762" y="1043230"/>
                </a:lnTo>
                <a:cubicBezTo>
                  <a:pt x="2787544" y="1046922"/>
                  <a:pt x="2789967" y="1053293"/>
                  <a:pt x="2792172" y="1058806"/>
                </a:cubicBezTo>
                <a:lnTo>
                  <a:pt x="2792172" y="1058806"/>
                </a:lnTo>
                <a:lnTo>
                  <a:pt x="2798890" y="1075742"/>
                </a:lnTo>
                <a:lnTo>
                  <a:pt x="2906362" y="1346619"/>
                </a:lnTo>
                <a:lnTo>
                  <a:pt x="2960450" y="1482500"/>
                </a:lnTo>
                <a:lnTo>
                  <a:pt x="2975014" y="1517602"/>
                </a:lnTo>
                <a:lnTo>
                  <a:pt x="2982398" y="1535294"/>
                </a:lnTo>
                <a:cubicBezTo>
                  <a:pt x="2985757" y="1542499"/>
                  <a:pt x="2988924" y="1549794"/>
                  <a:pt x="2992526" y="1556909"/>
                </a:cubicBezTo>
                <a:lnTo>
                  <a:pt x="2992526" y="1556909"/>
                </a:lnTo>
                <a:cubicBezTo>
                  <a:pt x="3006667" y="1585459"/>
                  <a:pt x="3023397" y="1612920"/>
                  <a:pt x="3042448" y="1638650"/>
                </a:cubicBezTo>
                <a:lnTo>
                  <a:pt x="3042448" y="1638650"/>
                </a:lnTo>
                <a:cubicBezTo>
                  <a:pt x="3080691" y="1690085"/>
                  <a:pt x="3128279" y="1734161"/>
                  <a:pt x="3181175" y="1768545"/>
                </a:cubicBezTo>
                <a:lnTo>
                  <a:pt x="3181175" y="1768545"/>
                </a:lnTo>
                <a:cubicBezTo>
                  <a:pt x="3234136" y="1802903"/>
                  <a:pt x="3292185" y="1827838"/>
                  <a:pt x="3352299" y="1843132"/>
                </a:cubicBezTo>
                <a:lnTo>
                  <a:pt x="3352299" y="1843132"/>
                </a:lnTo>
                <a:cubicBezTo>
                  <a:pt x="3472348" y="1873542"/>
                  <a:pt x="3602126" y="1866645"/>
                  <a:pt x="3719764" y="1816415"/>
                </a:cubicBezTo>
                <a:lnTo>
                  <a:pt x="3719764" y="1816415"/>
                </a:lnTo>
                <a:cubicBezTo>
                  <a:pt x="3778353" y="1791429"/>
                  <a:pt x="3833287" y="1755122"/>
                  <a:pt x="3879427" y="1709700"/>
                </a:cubicBezTo>
                <a:lnTo>
                  <a:pt x="3879427" y="1709700"/>
                </a:lnTo>
                <a:cubicBezTo>
                  <a:pt x="3925810" y="1664432"/>
                  <a:pt x="3962604" y="1610446"/>
                  <a:pt x="3989091" y="1553140"/>
                </a:cubicBezTo>
                <a:lnTo>
                  <a:pt x="3989091" y="1553140"/>
                </a:lnTo>
                <a:cubicBezTo>
                  <a:pt x="4015539" y="1495487"/>
                  <a:pt x="4031962" y="1433245"/>
                  <a:pt x="4037269" y="1370016"/>
                </a:cubicBezTo>
                <a:lnTo>
                  <a:pt x="4037269" y="1370016"/>
                </a:lnTo>
                <a:cubicBezTo>
                  <a:pt x="4039859" y="1338414"/>
                  <a:pt x="4039718" y="1306569"/>
                  <a:pt x="4036846" y="1274993"/>
                </a:cubicBezTo>
                <a:lnTo>
                  <a:pt x="4036846" y="1274993"/>
                </a:lnTo>
                <a:lnTo>
                  <a:pt x="4028821" y="1200226"/>
                </a:lnTo>
                <a:lnTo>
                  <a:pt x="3997129" y="910374"/>
                </a:lnTo>
                <a:lnTo>
                  <a:pt x="3965425" y="620535"/>
                </a:lnTo>
                <a:lnTo>
                  <a:pt x="3962066" y="588382"/>
                </a:lnTo>
                <a:cubicBezTo>
                  <a:pt x="3961386" y="579613"/>
                  <a:pt x="3960848" y="571562"/>
                  <a:pt x="3961053" y="563126"/>
                </a:cubicBezTo>
                <a:lnTo>
                  <a:pt x="3961053" y="563126"/>
                </a:lnTo>
                <a:cubicBezTo>
                  <a:pt x="3961104" y="546409"/>
                  <a:pt x="3962592" y="529691"/>
                  <a:pt x="3965502" y="513243"/>
                </a:cubicBezTo>
                <a:lnTo>
                  <a:pt x="3965502" y="513243"/>
                </a:lnTo>
                <a:cubicBezTo>
                  <a:pt x="3971591" y="480359"/>
                  <a:pt x="3983437" y="448578"/>
                  <a:pt x="4000257" y="419720"/>
                </a:cubicBezTo>
                <a:lnTo>
                  <a:pt x="4000257" y="419720"/>
                </a:lnTo>
                <a:lnTo>
                  <a:pt x="4006821" y="409040"/>
                </a:lnTo>
                <a:lnTo>
                  <a:pt x="4013911" y="398707"/>
                </a:lnTo>
                <a:cubicBezTo>
                  <a:pt x="4019052" y="391772"/>
                  <a:pt x="4022975" y="386477"/>
                  <a:pt x="4031654" y="375772"/>
                </a:cubicBezTo>
                <a:lnTo>
                  <a:pt x="4031654" y="375772"/>
                </a:lnTo>
                <a:lnTo>
                  <a:pt x="4037359" y="368682"/>
                </a:lnTo>
                <a:cubicBezTo>
                  <a:pt x="4039243" y="366336"/>
                  <a:pt x="4041320" y="363708"/>
                  <a:pt x="4042513" y="362426"/>
                </a:cubicBezTo>
                <a:lnTo>
                  <a:pt x="4042513" y="362426"/>
                </a:lnTo>
                <a:lnTo>
                  <a:pt x="4050782" y="352773"/>
                </a:lnTo>
                <a:cubicBezTo>
                  <a:pt x="4056461" y="346529"/>
                  <a:pt x="4062243" y="340401"/>
                  <a:pt x="4068345" y="334683"/>
                </a:cubicBezTo>
                <a:lnTo>
                  <a:pt x="4068345" y="334683"/>
                </a:lnTo>
                <a:cubicBezTo>
                  <a:pt x="4092665" y="311658"/>
                  <a:pt x="4120741" y="293402"/>
                  <a:pt x="4151305" y="280351"/>
                </a:cubicBezTo>
                <a:lnTo>
                  <a:pt x="4151305" y="280351"/>
                </a:lnTo>
                <a:cubicBezTo>
                  <a:pt x="4212367" y="254262"/>
                  <a:pt x="4283930" y="250903"/>
                  <a:pt x="4347902" y="270647"/>
                </a:cubicBezTo>
                <a:lnTo>
                  <a:pt x="4347902" y="270647"/>
                </a:lnTo>
                <a:cubicBezTo>
                  <a:pt x="4412132" y="290197"/>
                  <a:pt x="4467181" y="332363"/>
                  <a:pt x="4503745" y="389759"/>
                </a:cubicBezTo>
                <a:lnTo>
                  <a:pt x="4503745" y="389759"/>
                </a:lnTo>
                <a:cubicBezTo>
                  <a:pt x="4539833" y="446257"/>
                  <a:pt x="4555269" y="515589"/>
                  <a:pt x="4545744" y="581959"/>
                </a:cubicBezTo>
                <a:lnTo>
                  <a:pt x="4545744" y="581959"/>
                </a:lnTo>
                <a:cubicBezTo>
                  <a:pt x="4545115" y="586100"/>
                  <a:pt x="4544718" y="590279"/>
                  <a:pt x="4543782" y="594369"/>
                </a:cubicBezTo>
                <a:lnTo>
                  <a:pt x="4543782" y="594369"/>
                </a:lnTo>
                <a:lnTo>
                  <a:pt x="4542564" y="600536"/>
                </a:lnTo>
                <a:cubicBezTo>
                  <a:pt x="4542218" y="602523"/>
                  <a:pt x="4541885" y="604497"/>
                  <a:pt x="4541103" y="607805"/>
                </a:cubicBezTo>
                <a:lnTo>
                  <a:pt x="4541103" y="607805"/>
                </a:lnTo>
                <a:lnTo>
                  <a:pt x="4533257" y="643355"/>
                </a:lnTo>
                <a:lnTo>
                  <a:pt x="4517578" y="714443"/>
                </a:lnTo>
                <a:lnTo>
                  <a:pt x="4486181" y="856606"/>
                </a:lnTo>
                <a:lnTo>
                  <a:pt x="4423413" y="1140945"/>
                </a:lnTo>
                <a:lnTo>
                  <a:pt x="4360646" y="1425271"/>
                </a:lnTo>
                <a:lnTo>
                  <a:pt x="4344967" y="1496346"/>
                </a:lnTo>
                <a:cubicBezTo>
                  <a:pt x="4338249" y="1526897"/>
                  <a:pt x="4333954" y="1559152"/>
                  <a:pt x="4332736" y="1590946"/>
                </a:cubicBezTo>
                <a:lnTo>
                  <a:pt x="4332736" y="1590946"/>
                </a:lnTo>
                <a:cubicBezTo>
                  <a:pt x="4329980" y="1654855"/>
                  <a:pt x="4339595" y="1719148"/>
                  <a:pt x="4359864" y="1779544"/>
                </a:cubicBezTo>
                <a:lnTo>
                  <a:pt x="4359864" y="1779544"/>
                </a:lnTo>
                <a:cubicBezTo>
                  <a:pt x="4369940" y="1809774"/>
                  <a:pt x="4382773" y="1839056"/>
                  <a:pt x="4398222" y="1866798"/>
                </a:cubicBezTo>
                <a:lnTo>
                  <a:pt x="4398222" y="1866798"/>
                </a:lnTo>
                <a:cubicBezTo>
                  <a:pt x="4405952" y="1880631"/>
                  <a:pt x="4413990" y="1894362"/>
                  <a:pt x="4423003" y="1907349"/>
                </a:cubicBezTo>
                <a:lnTo>
                  <a:pt x="4423003" y="1907349"/>
                </a:lnTo>
                <a:cubicBezTo>
                  <a:pt x="4427298" y="1913682"/>
                  <a:pt x="4432375" y="1921207"/>
                  <a:pt x="4435490" y="1925412"/>
                </a:cubicBezTo>
                <a:lnTo>
                  <a:pt x="4435490" y="1925412"/>
                </a:lnTo>
                <a:lnTo>
                  <a:pt x="4449502" y="1943950"/>
                </a:lnTo>
                <a:cubicBezTo>
                  <a:pt x="4488412" y="1994244"/>
                  <a:pt x="4537449" y="2037948"/>
                  <a:pt x="4592781" y="2070768"/>
                </a:cubicBezTo>
                <a:lnTo>
                  <a:pt x="4592781" y="2070768"/>
                </a:lnTo>
                <a:cubicBezTo>
                  <a:pt x="4648010" y="2103921"/>
                  <a:pt x="4709496" y="2125856"/>
                  <a:pt x="4772507" y="2136599"/>
                </a:cubicBezTo>
                <a:lnTo>
                  <a:pt x="4772507" y="2136599"/>
                </a:lnTo>
                <a:cubicBezTo>
                  <a:pt x="4835595" y="2146804"/>
                  <a:pt x="4900388" y="2145971"/>
                  <a:pt x="4963028" y="2132971"/>
                </a:cubicBezTo>
                <a:lnTo>
                  <a:pt x="4963028" y="2132971"/>
                </a:lnTo>
                <a:cubicBezTo>
                  <a:pt x="4994373" y="2126766"/>
                  <a:pt x="5025142" y="2117343"/>
                  <a:pt x="5054820" y="2105177"/>
                </a:cubicBezTo>
                <a:lnTo>
                  <a:pt x="5054820" y="2105177"/>
                </a:lnTo>
                <a:cubicBezTo>
                  <a:pt x="5084512" y="2093075"/>
                  <a:pt x="5113268" y="2078408"/>
                  <a:pt x="5140139" y="2060704"/>
                </a:cubicBezTo>
                <a:lnTo>
                  <a:pt x="5140139" y="2060704"/>
                </a:lnTo>
                <a:cubicBezTo>
                  <a:pt x="5194163" y="2025884"/>
                  <a:pt x="5241328" y="1980475"/>
                  <a:pt x="5278340" y="1929015"/>
                </a:cubicBezTo>
                <a:lnTo>
                  <a:pt x="5278340" y="1929015"/>
                </a:lnTo>
                <a:lnTo>
                  <a:pt x="5285238" y="1919541"/>
                </a:lnTo>
                <a:lnTo>
                  <a:pt x="5290327" y="1912143"/>
                </a:lnTo>
                <a:lnTo>
                  <a:pt x="5300545" y="1897349"/>
                </a:lnTo>
                <a:lnTo>
                  <a:pt x="5312070" y="1880452"/>
                </a:lnTo>
                <a:cubicBezTo>
                  <a:pt x="5316455" y="1874119"/>
                  <a:pt x="5320647" y="1867286"/>
                  <a:pt x="5324839" y="1860491"/>
                </a:cubicBezTo>
                <a:lnTo>
                  <a:pt x="5324839" y="1860491"/>
                </a:lnTo>
                <a:cubicBezTo>
                  <a:pt x="5341454" y="1833299"/>
                  <a:pt x="5355390" y="1804518"/>
                  <a:pt x="5366710" y="1774737"/>
                </a:cubicBezTo>
                <a:lnTo>
                  <a:pt x="5366710" y="1774737"/>
                </a:lnTo>
                <a:cubicBezTo>
                  <a:pt x="5389504" y="1715225"/>
                  <a:pt x="5400940" y="1651483"/>
                  <a:pt x="5401017" y="1587805"/>
                </a:cubicBezTo>
                <a:lnTo>
                  <a:pt x="5401017" y="1587805"/>
                </a:lnTo>
                <a:lnTo>
                  <a:pt x="5401017" y="1583216"/>
                </a:lnTo>
                <a:lnTo>
                  <a:pt x="5400683" y="1578639"/>
                </a:lnTo>
                <a:lnTo>
                  <a:pt x="5347480" y="868888"/>
                </a:lnTo>
                <a:lnTo>
                  <a:pt x="5340864" y="780377"/>
                </a:lnTo>
                <a:cubicBezTo>
                  <a:pt x="5339544" y="760083"/>
                  <a:pt x="5340082" y="739622"/>
                  <a:pt x="5343313" y="719507"/>
                </a:cubicBezTo>
                <a:lnTo>
                  <a:pt x="5343313" y="719507"/>
                </a:lnTo>
                <a:cubicBezTo>
                  <a:pt x="5349351" y="679200"/>
                  <a:pt x="5364851" y="640535"/>
                  <a:pt x="5387991" y="606869"/>
                </a:cubicBezTo>
                <a:lnTo>
                  <a:pt x="5387991" y="606869"/>
                </a:lnTo>
                <a:cubicBezTo>
                  <a:pt x="5411375" y="572870"/>
                  <a:pt x="5442067" y="544652"/>
                  <a:pt x="5476912" y="525166"/>
                </a:cubicBezTo>
                <a:lnTo>
                  <a:pt x="5476912" y="525166"/>
                </a:lnTo>
                <a:cubicBezTo>
                  <a:pt x="5511988" y="505435"/>
                  <a:pt x="5552487" y="493641"/>
                  <a:pt x="5593743" y="491090"/>
                </a:cubicBezTo>
                <a:lnTo>
                  <a:pt x="5593743" y="491090"/>
                </a:lnTo>
                <a:cubicBezTo>
                  <a:pt x="5634998" y="488436"/>
                  <a:pt x="5676792" y="495115"/>
                  <a:pt x="5714175" y="510448"/>
                </a:cubicBezTo>
                <a:lnTo>
                  <a:pt x="5714175" y="510448"/>
                </a:lnTo>
                <a:cubicBezTo>
                  <a:pt x="5750982" y="525448"/>
                  <a:pt x="5785815" y="550037"/>
                  <a:pt x="5816058" y="582216"/>
                </a:cubicBezTo>
                <a:lnTo>
                  <a:pt x="5816058" y="582216"/>
                </a:lnTo>
                <a:cubicBezTo>
                  <a:pt x="5846493" y="614253"/>
                  <a:pt x="5873082" y="654752"/>
                  <a:pt x="5896940" y="700623"/>
                </a:cubicBezTo>
                <a:lnTo>
                  <a:pt x="5896940" y="700623"/>
                </a:lnTo>
                <a:cubicBezTo>
                  <a:pt x="5920850" y="746519"/>
                  <a:pt x="5941939" y="797608"/>
                  <a:pt x="5963182" y="851683"/>
                </a:cubicBezTo>
                <a:lnTo>
                  <a:pt x="5963182" y="851683"/>
                </a:lnTo>
                <a:cubicBezTo>
                  <a:pt x="6006617" y="963347"/>
                  <a:pt x="6051423" y="1072972"/>
                  <a:pt x="6095448" y="1183636"/>
                </a:cubicBezTo>
                <a:lnTo>
                  <a:pt x="6095448" y="1183636"/>
                </a:lnTo>
                <a:cubicBezTo>
                  <a:pt x="6105114" y="1208636"/>
                  <a:pt x="6120781" y="1245532"/>
                  <a:pt x="6137190" y="1276198"/>
                </a:cubicBezTo>
                <a:lnTo>
                  <a:pt x="6137190" y="1276198"/>
                </a:lnTo>
                <a:cubicBezTo>
                  <a:pt x="6154254" y="1307710"/>
                  <a:pt x="6173472" y="1338466"/>
                  <a:pt x="6195497" y="1367696"/>
                </a:cubicBezTo>
                <a:lnTo>
                  <a:pt x="6195497" y="1367696"/>
                </a:lnTo>
                <a:cubicBezTo>
                  <a:pt x="6239867" y="1425848"/>
                  <a:pt x="6294994" y="1478129"/>
                  <a:pt x="6359095" y="1517525"/>
                </a:cubicBezTo>
                <a:lnTo>
                  <a:pt x="6359095" y="1517525"/>
                </a:lnTo>
                <a:cubicBezTo>
                  <a:pt x="6422760" y="1557524"/>
                  <a:pt x="6494643" y="1584075"/>
                  <a:pt x="6567487" y="1597318"/>
                </a:cubicBezTo>
                <a:lnTo>
                  <a:pt x="6567487" y="1597318"/>
                </a:lnTo>
                <a:cubicBezTo>
                  <a:pt x="6603961" y="1604151"/>
                  <a:pt x="6640729" y="1606895"/>
                  <a:pt x="6677125" y="1607241"/>
                </a:cubicBezTo>
                <a:lnTo>
                  <a:pt x="6677125" y="1607241"/>
                </a:lnTo>
                <a:cubicBezTo>
                  <a:pt x="6713560" y="1607626"/>
                  <a:pt x="6749649" y="1604844"/>
                  <a:pt x="6784905" y="1599356"/>
                </a:cubicBezTo>
                <a:lnTo>
                  <a:pt x="6784905" y="1599356"/>
                </a:lnTo>
                <a:cubicBezTo>
                  <a:pt x="6820237" y="1594075"/>
                  <a:pt x="6854877" y="1586331"/>
                  <a:pt x="6888389" y="1576178"/>
                </a:cubicBezTo>
                <a:lnTo>
                  <a:pt x="6888389" y="1576178"/>
                </a:lnTo>
                <a:cubicBezTo>
                  <a:pt x="6922055" y="1566332"/>
                  <a:pt x="6954657" y="1554204"/>
                  <a:pt x="6986156" y="1540307"/>
                </a:cubicBezTo>
                <a:lnTo>
                  <a:pt x="6986156" y="1540307"/>
                </a:lnTo>
                <a:cubicBezTo>
                  <a:pt x="7002040" y="1533538"/>
                  <a:pt x="7017450" y="1526102"/>
                  <a:pt x="7032732" y="1518384"/>
                </a:cubicBezTo>
                <a:lnTo>
                  <a:pt x="7032732" y="1518384"/>
                </a:lnTo>
                <a:cubicBezTo>
                  <a:pt x="7048052" y="1510897"/>
                  <a:pt x="7063680" y="1502115"/>
                  <a:pt x="7078282" y="1493692"/>
                </a:cubicBezTo>
                <a:lnTo>
                  <a:pt x="7078282" y="1493692"/>
                </a:lnTo>
                <a:cubicBezTo>
                  <a:pt x="7107666" y="1476552"/>
                  <a:pt x="7134909" y="1458693"/>
                  <a:pt x="7161126" y="1440591"/>
                </a:cubicBezTo>
                <a:lnTo>
                  <a:pt x="7161126" y="1440591"/>
                </a:lnTo>
                <a:cubicBezTo>
                  <a:pt x="7265188" y="1367914"/>
                  <a:pt x="7356531" y="1292569"/>
                  <a:pt x="7449580" y="1221199"/>
                </a:cubicBezTo>
                <a:lnTo>
                  <a:pt x="7449580" y="1221199"/>
                </a:lnTo>
                <a:cubicBezTo>
                  <a:pt x="7542155" y="1149791"/>
                  <a:pt x="7634473" y="1081254"/>
                  <a:pt x="7730355" y="1020487"/>
                </a:cubicBezTo>
                <a:lnTo>
                  <a:pt x="7730355" y="1020487"/>
                </a:lnTo>
                <a:cubicBezTo>
                  <a:pt x="7826058" y="959565"/>
                  <a:pt x="7925055" y="906246"/>
                  <a:pt x="8027399" y="863914"/>
                </a:cubicBezTo>
                <a:lnTo>
                  <a:pt x="8027399" y="863914"/>
                </a:lnTo>
                <a:cubicBezTo>
                  <a:pt x="8129768" y="821748"/>
                  <a:pt x="8235086" y="790300"/>
                  <a:pt x="8341750" y="771057"/>
                </a:cubicBezTo>
                <a:lnTo>
                  <a:pt x="8341750" y="771057"/>
                </a:lnTo>
                <a:cubicBezTo>
                  <a:pt x="8448388" y="751647"/>
                  <a:pt x="8556424" y="744545"/>
                  <a:pt x="8663909" y="750045"/>
                </a:cubicBezTo>
                <a:lnTo>
                  <a:pt x="8663909" y="750045"/>
                </a:lnTo>
                <a:cubicBezTo>
                  <a:pt x="8717933" y="752827"/>
                  <a:pt x="8770675" y="759121"/>
                  <a:pt x="8824943" y="768531"/>
                </a:cubicBezTo>
                <a:lnTo>
                  <a:pt x="8824943" y="768531"/>
                </a:lnTo>
                <a:lnTo>
                  <a:pt x="8867814" y="775685"/>
                </a:lnTo>
                <a:lnTo>
                  <a:pt x="8911954" y="783454"/>
                </a:lnTo>
                <a:cubicBezTo>
                  <a:pt x="8941376" y="788710"/>
                  <a:pt x="8970798" y="793813"/>
                  <a:pt x="9000182" y="799492"/>
                </a:cubicBezTo>
                <a:lnTo>
                  <a:pt x="9000182" y="799492"/>
                </a:lnTo>
                <a:lnTo>
                  <a:pt x="9001285" y="799723"/>
                </a:lnTo>
                <a:cubicBezTo>
                  <a:pt x="9009131" y="801184"/>
                  <a:pt x="9017182" y="802095"/>
                  <a:pt x="9025387" y="802441"/>
                </a:cubicBezTo>
                <a:lnTo>
                  <a:pt x="9025387" y="802441"/>
                </a:lnTo>
                <a:cubicBezTo>
                  <a:pt x="9118974" y="806364"/>
                  <a:pt x="9198036" y="733686"/>
                  <a:pt x="9201946" y="640099"/>
                </a:cubicBezTo>
                <a:lnTo>
                  <a:pt x="9201946" y="640099"/>
                </a:lnTo>
                <a:cubicBezTo>
                  <a:pt x="9205869" y="546511"/>
                  <a:pt x="9133192" y="467475"/>
                  <a:pt x="9039591" y="463552"/>
                </a:cubicBezTo>
                <a:lnTo>
                  <a:pt x="9039591" y="463552"/>
                </a:lnTo>
                <a:cubicBezTo>
                  <a:pt x="9010066" y="462308"/>
                  <a:pt x="8980606" y="460501"/>
                  <a:pt x="8951119" y="458847"/>
                </a:cubicBezTo>
                <a:lnTo>
                  <a:pt x="8951119" y="458847"/>
                </a:lnTo>
                <a:lnTo>
                  <a:pt x="8906877" y="456244"/>
                </a:lnTo>
                <a:lnTo>
                  <a:pt x="8861378" y="453065"/>
                </a:lnTo>
                <a:cubicBezTo>
                  <a:pt x="8797880" y="448437"/>
                  <a:pt x="8732099" y="446796"/>
                  <a:pt x="8667498" y="448155"/>
                </a:cubicBezTo>
                <a:lnTo>
                  <a:pt x="8667498" y="448155"/>
                </a:lnTo>
                <a:cubicBezTo>
                  <a:pt x="8537796" y="450821"/>
                  <a:pt x="8408197" y="466949"/>
                  <a:pt x="8282982" y="497936"/>
                </a:cubicBezTo>
                <a:lnTo>
                  <a:pt x="8282982" y="497936"/>
                </a:lnTo>
                <a:cubicBezTo>
                  <a:pt x="8220381" y="513371"/>
                  <a:pt x="8158729" y="531819"/>
                  <a:pt x="8098577" y="553562"/>
                </a:cubicBezTo>
                <a:lnTo>
                  <a:pt x="8098577" y="553562"/>
                </a:lnTo>
                <a:cubicBezTo>
                  <a:pt x="8038399" y="575267"/>
                  <a:pt x="7979746" y="600177"/>
                  <a:pt x="7922325" y="626817"/>
                </a:cubicBezTo>
                <a:lnTo>
                  <a:pt x="7922325" y="626817"/>
                </a:lnTo>
                <a:cubicBezTo>
                  <a:pt x="7807802" y="680828"/>
                  <a:pt x="7698984" y="743404"/>
                  <a:pt x="7595410" y="811146"/>
                </a:cubicBezTo>
                <a:lnTo>
                  <a:pt x="7595410" y="811146"/>
                </a:lnTo>
                <a:cubicBezTo>
                  <a:pt x="7491707" y="878747"/>
                  <a:pt x="7393107" y="951488"/>
                  <a:pt x="7298033" y="1025140"/>
                </a:cubicBezTo>
                <a:lnTo>
                  <a:pt x="7298033" y="1025140"/>
                </a:lnTo>
                <a:cubicBezTo>
                  <a:pt x="7203022" y="1098356"/>
                  <a:pt x="7110948" y="1173880"/>
                  <a:pt x="7020412" y="1237071"/>
                </a:cubicBezTo>
                <a:lnTo>
                  <a:pt x="7020412" y="1237071"/>
                </a:lnTo>
                <a:cubicBezTo>
                  <a:pt x="6997848" y="1252673"/>
                  <a:pt x="6975413" y="1267339"/>
                  <a:pt x="6953567" y="1280083"/>
                </a:cubicBezTo>
                <a:lnTo>
                  <a:pt x="6953567" y="1280083"/>
                </a:lnTo>
                <a:cubicBezTo>
                  <a:pt x="6942465" y="1286467"/>
                  <a:pt x="6932260" y="1292287"/>
                  <a:pt x="6920953" y="1297800"/>
                </a:cubicBezTo>
                <a:lnTo>
                  <a:pt x="6920953" y="1297800"/>
                </a:lnTo>
                <a:cubicBezTo>
                  <a:pt x="6909735" y="1303454"/>
                  <a:pt x="6898479" y="1308954"/>
                  <a:pt x="6887056" y="1313800"/>
                </a:cubicBezTo>
                <a:lnTo>
                  <a:pt x="6887056" y="1313800"/>
                </a:lnTo>
                <a:cubicBezTo>
                  <a:pt x="6864300" y="1323876"/>
                  <a:pt x="6841198" y="1332479"/>
                  <a:pt x="6817930" y="1339248"/>
                </a:cubicBezTo>
                <a:lnTo>
                  <a:pt x="6817930" y="1339248"/>
                </a:lnTo>
                <a:cubicBezTo>
                  <a:pt x="6794712" y="1346401"/>
                  <a:pt x="6771277" y="1351555"/>
                  <a:pt x="6747970" y="1355055"/>
                </a:cubicBezTo>
                <a:lnTo>
                  <a:pt x="6747970" y="1355055"/>
                </a:lnTo>
                <a:cubicBezTo>
                  <a:pt x="6654613" y="1369516"/>
                  <a:pt x="6562846" y="1354222"/>
                  <a:pt x="6489169" y="1307889"/>
                </a:cubicBezTo>
                <a:lnTo>
                  <a:pt x="6489169" y="1307889"/>
                </a:lnTo>
                <a:cubicBezTo>
                  <a:pt x="6452016" y="1285223"/>
                  <a:pt x="6419594" y="1254609"/>
                  <a:pt x="6391889" y="1218687"/>
                </a:cubicBezTo>
                <a:lnTo>
                  <a:pt x="6391889" y="1218687"/>
                </a:lnTo>
                <a:cubicBezTo>
                  <a:pt x="6378223" y="1200495"/>
                  <a:pt x="6365928" y="1180867"/>
                  <a:pt x="6354646" y="1160278"/>
                </a:cubicBezTo>
                <a:lnTo>
                  <a:pt x="6354646" y="1160278"/>
                </a:lnTo>
                <a:cubicBezTo>
                  <a:pt x="6343301" y="1138484"/>
                  <a:pt x="6335480" y="1120843"/>
                  <a:pt x="6323570" y="1090613"/>
                </a:cubicBezTo>
                <a:lnTo>
                  <a:pt x="6323570" y="1090613"/>
                </a:lnTo>
                <a:cubicBezTo>
                  <a:pt x="6279789" y="980872"/>
                  <a:pt x="6234726" y="870913"/>
                  <a:pt x="6192061" y="761506"/>
                </a:cubicBezTo>
                <a:lnTo>
                  <a:pt x="6192061" y="761506"/>
                </a:lnTo>
                <a:cubicBezTo>
                  <a:pt x="6169818" y="705264"/>
                  <a:pt x="6145844" y="646393"/>
                  <a:pt x="6114935" y="587023"/>
                </a:cubicBezTo>
                <a:lnTo>
                  <a:pt x="6114935" y="587023"/>
                </a:lnTo>
                <a:cubicBezTo>
                  <a:pt x="6084012" y="527884"/>
                  <a:pt x="6045808" y="467539"/>
                  <a:pt x="5994489" y="413412"/>
                </a:cubicBezTo>
                <a:lnTo>
                  <a:pt x="5994489" y="413412"/>
                </a:lnTo>
                <a:cubicBezTo>
                  <a:pt x="5943529" y="359324"/>
                  <a:pt x="5879915" y="312851"/>
                  <a:pt x="5806737" y="283108"/>
                </a:cubicBezTo>
                <a:lnTo>
                  <a:pt x="5806737" y="283108"/>
                </a:lnTo>
                <a:cubicBezTo>
                  <a:pt x="5734239" y="253673"/>
                  <a:pt x="5655985" y="241340"/>
                  <a:pt x="5578858" y="245916"/>
                </a:cubicBezTo>
                <a:lnTo>
                  <a:pt x="5578858" y="245916"/>
                </a:lnTo>
                <a:cubicBezTo>
                  <a:pt x="5501745" y="250493"/>
                  <a:pt x="5425337" y="272134"/>
                  <a:pt x="5356826" y="310338"/>
                </a:cubicBezTo>
                <a:lnTo>
                  <a:pt x="5356826" y="310338"/>
                </a:lnTo>
                <a:cubicBezTo>
                  <a:pt x="5287994" y="348619"/>
                  <a:pt x="5229252" y="402912"/>
                  <a:pt x="5185240" y="466501"/>
                </a:cubicBezTo>
                <a:lnTo>
                  <a:pt x="5185240" y="466501"/>
                </a:lnTo>
                <a:cubicBezTo>
                  <a:pt x="5140895" y="530409"/>
                  <a:pt x="5111011" y="604548"/>
                  <a:pt x="5099153" y="681572"/>
                </a:cubicBezTo>
                <a:lnTo>
                  <a:pt x="5099153" y="681572"/>
                </a:lnTo>
                <a:cubicBezTo>
                  <a:pt x="5092973" y="720058"/>
                  <a:pt x="5091589" y="759250"/>
                  <a:pt x="5094153" y="798108"/>
                </a:cubicBezTo>
                <a:lnTo>
                  <a:pt x="5094153" y="798108"/>
                </a:lnTo>
                <a:lnTo>
                  <a:pt x="5100563" y="887054"/>
                </a:lnTo>
                <a:lnTo>
                  <a:pt x="5151433" y="1591587"/>
                </a:lnTo>
                <a:cubicBezTo>
                  <a:pt x="5150779" y="1623689"/>
                  <a:pt x="5144805" y="1655727"/>
                  <a:pt x="5133190" y="1685662"/>
                </a:cubicBezTo>
                <a:lnTo>
                  <a:pt x="5133190" y="1685662"/>
                </a:lnTo>
                <a:cubicBezTo>
                  <a:pt x="5127203" y="1701239"/>
                  <a:pt x="5119908" y="1716302"/>
                  <a:pt x="5111139" y="1730481"/>
                </a:cubicBezTo>
                <a:lnTo>
                  <a:pt x="5111139" y="1730481"/>
                </a:lnTo>
                <a:cubicBezTo>
                  <a:pt x="5108922" y="1734020"/>
                  <a:pt x="5106793" y="1737558"/>
                  <a:pt x="5104242" y="1741173"/>
                </a:cubicBezTo>
                <a:lnTo>
                  <a:pt x="5104242" y="1741173"/>
                </a:lnTo>
                <a:lnTo>
                  <a:pt x="5095204" y="1754301"/>
                </a:lnTo>
                <a:lnTo>
                  <a:pt x="5084691" y="1769455"/>
                </a:lnTo>
                <a:lnTo>
                  <a:pt x="5079435" y="1777019"/>
                </a:lnTo>
                <a:lnTo>
                  <a:pt x="5075538" y="1782211"/>
                </a:lnTo>
                <a:cubicBezTo>
                  <a:pt x="5036308" y="1836722"/>
                  <a:pt x="4978258" y="1873798"/>
                  <a:pt x="4913029" y="1886849"/>
                </a:cubicBezTo>
                <a:lnTo>
                  <a:pt x="4913029" y="1886849"/>
                </a:lnTo>
                <a:cubicBezTo>
                  <a:pt x="4847979" y="1900323"/>
                  <a:pt x="4777789" y="1888413"/>
                  <a:pt x="4721983" y="1854453"/>
                </a:cubicBezTo>
                <a:lnTo>
                  <a:pt x="4721983" y="1854453"/>
                </a:lnTo>
                <a:cubicBezTo>
                  <a:pt x="4707816" y="1846248"/>
                  <a:pt x="4694791" y="1836261"/>
                  <a:pt x="4682535" y="1825364"/>
                </a:cubicBezTo>
                <a:lnTo>
                  <a:pt x="4682535" y="1825364"/>
                </a:lnTo>
                <a:cubicBezTo>
                  <a:pt x="4670112" y="1814633"/>
                  <a:pt x="4659023" y="1802300"/>
                  <a:pt x="4648779" y="1789095"/>
                </a:cubicBezTo>
                <a:lnTo>
                  <a:pt x="4648779" y="1789095"/>
                </a:lnTo>
                <a:lnTo>
                  <a:pt x="4640818" y="1778608"/>
                </a:lnTo>
                <a:cubicBezTo>
                  <a:pt x="4636754" y="1773032"/>
                  <a:pt x="4635203" y="1770378"/>
                  <a:pt x="4632664" y="1766686"/>
                </a:cubicBezTo>
                <a:lnTo>
                  <a:pt x="4632664" y="1766686"/>
                </a:lnTo>
                <a:cubicBezTo>
                  <a:pt x="4627767" y="1759788"/>
                  <a:pt x="4623665" y="1752442"/>
                  <a:pt x="4619537" y="1745122"/>
                </a:cubicBezTo>
                <a:lnTo>
                  <a:pt x="4619537" y="1745122"/>
                </a:lnTo>
                <a:cubicBezTo>
                  <a:pt x="4611370" y="1730456"/>
                  <a:pt x="4604729" y="1715046"/>
                  <a:pt x="4599524" y="1699200"/>
                </a:cubicBezTo>
                <a:lnTo>
                  <a:pt x="4599524" y="1699200"/>
                </a:lnTo>
                <a:cubicBezTo>
                  <a:pt x="4589076" y="1667586"/>
                  <a:pt x="4584102" y="1634253"/>
                  <a:pt x="4585717" y="1601138"/>
                </a:cubicBezTo>
                <a:lnTo>
                  <a:pt x="4585717" y="1601138"/>
                </a:lnTo>
                <a:cubicBezTo>
                  <a:pt x="4586460" y="1584447"/>
                  <a:pt x="4588589" y="1568421"/>
                  <a:pt x="4592268" y="1551550"/>
                </a:cubicBezTo>
                <a:lnTo>
                  <a:pt x="4592268" y="1551550"/>
                </a:lnTo>
                <a:lnTo>
                  <a:pt x="4608165" y="1480488"/>
                </a:lnTo>
                <a:lnTo>
                  <a:pt x="4671753" y="1196226"/>
                </a:lnTo>
                <a:lnTo>
                  <a:pt x="4735341" y="911964"/>
                </a:lnTo>
                <a:lnTo>
                  <a:pt x="4767135" y="769839"/>
                </a:lnTo>
                <a:lnTo>
                  <a:pt x="4783020" y="698777"/>
                </a:lnTo>
                <a:lnTo>
                  <a:pt x="4790981" y="663239"/>
                </a:lnTo>
                <a:lnTo>
                  <a:pt x="4793173" y="652688"/>
                </a:lnTo>
                <a:lnTo>
                  <a:pt x="4795481" y="640996"/>
                </a:lnTo>
                <a:cubicBezTo>
                  <a:pt x="4797135" y="633214"/>
                  <a:pt x="4798147" y="625330"/>
                  <a:pt x="4799327" y="617471"/>
                </a:cubicBezTo>
                <a:lnTo>
                  <a:pt x="4799327" y="617471"/>
                </a:lnTo>
                <a:cubicBezTo>
                  <a:pt x="4817660" y="491474"/>
                  <a:pt x="4788904" y="359503"/>
                  <a:pt x="4720649" y="252185"/>
                </a:cubicBezTo>
                <a:lnTo>
                  <a:pt x="4720649" y="252185"/>
                </a:lnTo>
                <a:cubicBezTo>
                  <a:pt x="4686791" y="199071"/>
                  <a:pt x="4643754" y="150714"/>
                  <a:pt x="4592896" y="111933"/>
                </a:cubicBezTo>
                <a:lnTo>
                  <a:pt x="4592896" y="111933"/>
                </a:lnTo>
                <a:cubicBezTo>
                  <a:pt x="4567615" y="92472"/>
                  <a:pt x="4540641" y="75049"/>
                  <a:pt x="4512206" y="60601"/>
                </a:cubicBezTo>
                <a:lnTo>
                  <a:pt x="4512206" y="60601"/>
                </a:lnTo>
                <a:cubicBezTo>
                  <a:pt x="4483873" y="45986"/>
                  <a:pt x="4454348" y="33601"/>
                  <a:pt x="4423888" y="24422"/>
                </a:cubicBezTo>
                <a:lnTo>
                  <a:pt x="4423888" y="24422"/>
                </a:lnTo>
                <a:cubicBezTo>
                  <a:pt x="4371709" y="8127"/>
                  <a:pt x="4317198" y="0"/>
                  <a:pt x="4262635" y="0"/>
                </a:cubicBezTo>
                <a:lnTo>
                  <a:pt x="4262635" y="0"/>
                </a:lnTo>
                <a:cubicBezTo>
                  <a:pt x="4190214" y="0"/>
                  <a:pt x="4117729" y="14345"/>
                  <a:pt x="4050589" y="42973"/>
                </a:cubicBezTo>
                <a:close/>
              </a:path>
            </a:pathLst>
          </a:custGeom>
          <a:gradFill>
            <a:gsLst>
              <a:gs pos="80005">
                <a:schemeClr val="accent5"/>
              </a:gs>
              <a:gs pos="0">
                <a:srgbClr val="ED05DB"/>
              </a:gs>
              <a:gs pos="27022">
                <a:schemeClr val="accent1"/>
              </a:gs>
              <a:gs pos="37841">
                <a:schemeClr val="accent2"/>
              </a:gs>
              <a:gs pos="52000">
                <a:schemeClr val="accent3"/>
              </a:gs>
              <a:gs pos="69000">
                <a:schemeClr val="accent4"/>
              </a:gs>
              <a:gs pos="100000">
                <a:srgbClr val="66DD31">
                  <a:alpha val="100000"/>
                </a:srgbClr>
              </a:gs>
            </a:gsLst>
            <a:lin ang="0" scaled="1"/>
            <a:tileRect/>
          </a:gradFill>
          <a:ln w="12700" cap="flat" cmpd="sng">
            <a:noFill/>
            <a:prstDash val="solid"/>
            <a:miter lim="800000"/>
          </a:ln>
        </p:spPr>
        <p:txBody>
          <a:bodyPr wrap="square" anchor="ctr">
            <a:spAutoFit/>
          </a:bodyPr>
          <a:lstStyle/>
          <a:p>
            <a:pPr algn="ctr"/>
            <a:endParaRPr lang="en-US"/>
          </a:p>
        </p:txBody>
      </p:sp>
      <p:sp>
        <p:nvSpPr>
          <p:cNvPr id="87" name="Innovasjonsprosess" hidden="1">
            <a:extLst>
              <a:ext uri="{FF2B5EF4-FFF2-40B4-BE49-F238E27FC236}">
                <a16:creationId xmlns:a16="http://schemas.microsoft.com/office/drawing/2014/main" id="{38D054FE-D3B9-DE41-A045-A8EF30AC0101}"/>
              </a:ext>
            </a:extLst>
          </p:cNvPr>
          <p:cNvSpPr txBox="1"/>
          <p:nvPr/>
        </p:nvSpPr>
        <p:spPr>
          <a:xfrm>
            <a:off x="5269277" y="1475564"/>
            <a:ext cx="1279080" cy="146435"/>
          </a:xfrm>
          <a:prstGeom prst="rect">
            <a:avLst/>
          </a:prstGeom>
          <a:gradFill>
            <a:gsLst>
              <a:gs pos="0">
                <a:srgbClr val="FCFCFE"/>
              </a:gs>
              <a:gs pos="100000">
                <a:srgbClr val="FDFEFD"/>
              </a:gs>
            </a:gsLst>
            <a:lin ang="0" scaled="0"/>
          </a:gradFill>
          <a:ln>
            <a:noFill/>
          </a:ln>
        </p:spPr>
        <p:txBody>
          <a:bodyPr lIns="0" tIns="0" rIns="0" bIns="0"/>
          <a:lstStyle/>
          <a:p>
            <a:pPr algn="ctr" defTabSz="914330" eaLnBrk="1" fontAlgn="auto" hangingPunct="1">
              <a:lnSpc>
                <a:spcPts val="868"/>
              </a:lnSpc>
              <a:spcBef>
                <a:spcPts val="0"/>
              </a:spcBef>
              <a:spcAft>
                <a:spcPts val="0"/>
              </a:spcAft>
              <a:defRPr lang="en-US"/>
            </a:pPr>
            <a:r>
              <a:rPr lang="en-US" sz="1050" b="1">
                <a:solidFill>
                  <a:srgbClr val="3C4588"/>
                </a:solidFill>
                <a:latin typeface="+mj-lt"/>
                <a:ea typeface="Lato Bold" charset="77"/>
                <a:cs typeface="Lato Bold" charset="77"/>
              </a:rPr>
              <a:t>Innovasjonsprosess </a:t>
            </a:r>
          </a:p>
        </p:txBody>
      </p:sp>
      <p:sp>
        <p:nvSpPr>
          <p:cNvPr id="108" name="Path BIG" hidden="1">
            <a:extLst>
              <a:ext uri="{FF2B5EF4-FFF2-40B4-BE49-F238E27FC236}">
                <a16:creationId xmlns:a16="http://schemas.microsoft.com/office/drawing/2014/main" id="{CE443836-8A45-FF49-9899-6E69696AFAB0}"/>
              </a:ext>
            </a:extLst>
          </p:cNvPr>
          <p:cNvSpPr/>
          <p:nvPr/>
        </p:nvSpPr>
        <p:spPr>
          <a:xfrm>
            <a:off x="1590692" y="2085986"/>
            <a:ext cx="8786297" cy="2048961"/>
          </a:xfrm>
          <a:custGeom>
            <a:avLst/>
            <a:gdLst/>
            <a:ahLst/>
            <a:cxnLst/>
            <a:rect l="0" t="0" r="0" b="0"/>
            <a:pathLst>
              <a:path w="9205869" h="2146804">
                <a:moveTo>
                  <a:pt x="4050589" y="42973"/>
                </a:moveTo>
                <a:cubicBezTo>
                  <a:pt x="3991847" y="67985"/>
                  <a:pt x="3937426" y="103612"/>
                  <a:pt x="3891286" y="147419"/>
                </a:cubicBezTo>
                <a:lnTo>
                  <a:pt x="3891286" y="147419"/>
                </a:lnTo>
                <a:cubicBezTo>
                  <a:pt x="3879709" y="158290"/>
                  <a:pt x="3868735" y="169803"/>
                  <a:pt x="3858184" y="181559"/>
                </a:cubicBezTo>
                <a:lnTo>
                  <a:pt x="3858184" y="181559"/>
                </a:lnTo>
                <a:lnTo>
                  <a:pt x="3842813" y="199571"/>
                </a:lnTo>
                <a:lnTo>
                  <a:pt x="3836415" y="207392"/>
                </a:lnTo>
                <a:lnTo>
                  <a:pt x="3830710" y="214481"/>
                </a:lnTo>
                <a:cubicBezTo>
                  <a:pt x="3824082" y="222622"/>
                  <a:pt x="3813185" y="236570"/>
                  <a:pt x="3804057" y="249237"/>
                </a:cubicBezTo>
                <a:lnTo>
                  <a:pt x="3804057" y="249237"/>
                </a:lnTo>
                <a:lnTo>
                  <a:pt x="3790609" y="268954"/>
                </a:lnTo>
                <a:lnTo>
                  <a:pt x="3778109" y="289300"/>
                </a:lnTo>
                <a:cubicBezTo>
                  <a:pt x="3745982" y="344273"/>
                  <a:pt x="3723546" y="404823"/>
                  <a:pt x="3712136" y="467449"/>
                </a:cubicBezTo>
                <a:lnTo>
                  <a:pt x="3712136" y="467449"/>
                </a:lnTo>
                <a:cubicBezTo>
                  <a:pt x="3706547" y="498769"/>
                  <a:pt x="3703714" y="530601"/>
                  <a:pt x="3703637" y="562421"/>
                </a:cubicBezTo>
                <a:lnTo>
                  <a:pt x="3703637" y="562421"/>
                </a:lnTo>
                <a:cubicBezTo>
                  <a:pt x="3703406" y="578228"/>
                  <a:pt x="3704329" y="594459"/>
                  <a:pt x="3705598" y="609869"/>
                </a:cubicBezTo>
                <a:lnTo>
                  <a:pt x="3705598" y="609869"/>
                </a:lnTo>
                <a:lnTo>
                  <a:pt x="3709790" y="650124"/>
                </a:lnTo>
                <a:lnTo>
                  <a:pt x="3741661" y="939258"/>
                </a:lnTo>
                <a:lnTo>
                  <a:pt x="3773558" y="1228404"/>
                </a:lnTo>
                <a:lnTo>
                  <a:pt x="3781147" y="1298403"/>
                </a:lnTo>
                <a:cubicBezTo>
                  <a:pt x="3782673" y="1315133"/>
                  <a:pt x="3782788" y="1332017"/>
                  <a:pt x="3781442" y="1348786"/>
                </a:cubicBezTo>
                <a:lnTo>
                  <a:pt x="3781442" y="1348786"/>
                </a:lnTo>
                <a:cubicBezTo>
                  <a:pt x="3778635" y="1382324"/>
                  <a:pt x="3769943" y="1415323"/>
                  <a:pt x="3755994" y="1445924"/>
                </a:cubicBezTo>
                <a:lnTo>
                  <a:pt x="3755994" y="1445924"/>
                </a:lnTo>
                <a:cubicBezTo>
                  <a:pt x="3727559" y="1507756"/>
                  <a:pt x="3680163" y="1554576"/>
                  <a:pt x="3618677" y="1580870"/>
                </a:cubicBezTo>
                <a:lnTo>
                  <a:pt x="3618677" y="1580870"/>
                </a:lnTo>
                <a:cubicBezTo>
                  <a:pt x="3557563" y="1607382"/>
                  <a:pt x="3483283" y="1612331"/>
                  <a:pt x="3415349" y="1594959"/>
                </a:cubicBezTo>
                <a:lnTo>
                  <a:pt x="3415349" y="1594959"/>
                </a:lnTo>
                <a:cubicBezTo>
                  <a:pt x="3347158" y="1577844"/>
                  <a:pt x="3286839" y="1538961"/>
                  <a:pt x="3247687" y="1485975"/>
                </a:cubicBezTo>
                <a:lnTo>
                  <a:pt x="3247687" y="1485975"/>
                </a:lnTo>
                <a:cubicBezTo>
                  <a:pt x="3237866" y="1472693"/>
                  <a:pt x="3229238" y="1458540"/>
                  <a:pt x="3221803" y="1443617"/>
                </a:cubicBezTo>
                <a:lnTo>
                  <a:pt x="3221803" y="1443617"/>
                </a:lnTo>
                <a:cubicBezTo>
                  <a:pt x="3219880" y="1439925"/>
                  <a:pt x="3218303" y="1436040"/>
                  <a:pt x="3216469" y="1432284"/>
                </a:cubicBezTo>
                <a:lnTo>
                  <a:pt x="3216469" y="1432284"/>
                </a:lnTo>
                <a:lnTo>
                  <a:pt x="3209829" y="1416387"/>
                </a:lnTo>
                <a:lnTo>
                  <a:pt x="3196419" y="1384272"/>
                </a:lnTo>
                <a:lnTo>
                  <a:pt x="3141843" y="1249929"/>
                </a:lnTo>
                <a:lnTo>
                  <a:pt x="3032564" y="980218"/>
                </a:lnTo>
                <a:lnTo>
                  <a:pt x="3025743" y="963347"/>
                </a:lnTo>
                <a:cubicBezTo>
                  <a:pt x="3023372" y="957603"/>
                  <a:pt x="3021513" y="952629"/>
                  <a:pt x="3018167" y="945322"/>
                </a:cubicBezTo>
                <a:lnTo>
                  <a:pt x="3018167" y="945322"/>
                </a:lnTo>
                <a:cubicBezTo>
                  <a:pt x="3012064" y="931809"/>
                  <a:pt x="3006257" y="917963"/>
                  <a:pt x="2999424" y="905105"/>
                </a:cubicBezTo>
                <a:lnTo>
                  <a:pt x="2999424" y="905105"/>
                </a:lnTo>
                <a:lnTo>
                  <a:pt x="2989411" y="885528"/>
                </a:lnTo>
                <a:lnTo>
                  <a:pt x="2978450" y="866298"/>
                </a:lnTo>
                <a:cubicBezTo>
                  <a:pt x="2971335" y="853401"/>
                  <a:pt x="2963014" y="840991"/>
                  <a:pt x="2954938" y="828504"/>
                </a:cubicBezTo>
                <a:lnTo>
                  <a:pt x="2954938" y="828504"/>
                </a:lnTo>
                <a:cubicBezTo>
                  <a:pt x="2921951" y="778877"/>
                  <a:pt x="2880952" y="733122"/>
                  <a:pt x="2834018" y="693713"/>
                </a:cubicBezTo>
                <a:lnTo>
                  <a:pt x="2834018" y="693713"/>
                </a:lnTo>
                <a:cubicBezTo>
                  <a:pt x="2786570" y="654855"/>
                  <a:pt x="2733110" y="622317"/>
                  <a:pt x="2675791" y="599882"/>
                </a:cubicBezTo>
                <a:lnTo>
                  <a:pt x="2675791" y="599882"/>
                </a:lnTo>
                <a:cubicBezTo>
                  <a:pt x="2618690" y="576754"/>
                  <a:pt x="2558319" y="563819"/>
                  <a:pt x="2498398" y="558665"/>
                </a:cubicBezTo>
                <a:lnTo>
                  <a:pt x="2498398" y="558665"/>
                </a:lnTo>
                <a:cubicBezTo>
                  <a:pt x="2438425" y="554101"/>
                  <a:pt x="2378785" y="557665"/>
                  <a:pt x="2321466" y="567985"/>
                </a:cubicBezTo>
                <a:lnTo>
                  <a:pt x="2321466" y="567985"/>
                </a:lnTo>
                <a:cubicBezTo>
                  <a:pt x="2264173" y="578536"/>
                  <a:pt x="2209072" y="595408"/>
                  <a:pt x="2156830" y="617010"/>
                </a:cubicBezTo>
                <a:lnTo>
                  <a:pt x="2156830" y="617010"/>
                </a:lnTo>
                <a:cubicBezTo>
                  <a:pt x="2143779" y="622394"/>
                  <a:pt x="2131061" y="628355"/>
                  <a:pt x="2118177" y="634073"/>
                </a:cubicBezTo>
                <a:lnTo>
                  <a:pt x="2118177" y="634073"/>
                </a:lnTo>
                <a:cubicBezTo>
                  <a:pt x="2105626" y="640329"/>
                  <a:pt x="2093139" y="646368"/>
                  <a:pt x="2080588" y="652932"/>
                </a:cubicBezTo>
                <a:lnTo>
                  <a:pt x="2080588" y="652932"/>
                </a:lnTo>
                <a:cubicBezTo>
                  <a:pt x="2055076" y="666431"/>
                  <a:pt x="2031448" y="680662"/>
                  <a:pt x="2008923" y="695213"/>
                </a:cubicBezTo>
                <a:lnTo>
                  <a:pt x="2008923" y="695213"/>
                </a:lnTo>
                <a:cubicBezTo>
                  <a:pt x="1963822" y="724327"/>
                  <a:pt x="1922579" y="754519"/>
                  <a:pt x="1882554" y="784826"/>
                </a:cubicBezTo>
                <a:lnTo>
                  <a:pt x="1882554" y="784826"/>
                </a:lnTo>
                <a:cubicBezTo>
                  <a:pt x="1802992" y="845696"/>
                  <a:pt x="1728174" y="906823"/>
                  <a:pt x="1652663" y="965347"/>
                </a:cubicBezTo>
                <a:lnTo>
                  <a:pt x="1652663" y="965347"/>
                </a:lnTo>
                <a:cubicBezTo>
                  <a:pt x="1502256" y="1082472"/>
                  <a:pt x="1349376" y="1189969"/>
                  <a:pt x="1185726" y="1273288"/>
                </a:cubicBezTo>
                <a:lnTo>
                  <a:pt x="1185726" y="1273288"/>
                </a:lnTo>
                <a:cubicBezTo>
                  <a:pt x="1022602" y="1356991"/>
                  <a:pt x="849247" y="1415310"/>
                  <a:pt x="670585" y="1440502"/>
                </a:cubicBezTo>
                <a:lnTo>
                  <a:pt x="670585" y="1440502"/>
                </a:lnTo>
                <a:cubicBezTo>
                  <a:pt x="581318" y="1453104"/>
                  <a:pt x="490859" y="1457347"/>
                  <a:pt x="400310" y="1453796"/>
                </a:cubicBezTo>
                <a:lnTo>
                  <a:pt x="400310" y="1453796"/>
                </a:lnTo>
                <a:cubicBezTo>
                  <a:pt x="354721" y="1452155"/>
                  <a:pt x="310710" y="1447232"/>
                  <a:pt x="262877" y="1442707"/>
                </a:cubicBezTo>
                <a:lnTo>
                  <a:pt x="262877" y="1442707"/>
                </a:lnTo>
                <a:cubicBezTo>
                  <a:pt x="214276" y="1438579"/>
                  <a:pt x="165636" y="1434938"/>
                  <a:pt x="116984" y="1431617"/>
                </a:cubicBezTo>
                <a:lnTo>
                  <a:pt x="116984" y="1431617"/>
                </a:lnTo>
                <a:cubicBezTo>
                  <a:pt x="65331" y="1428297"/>
                  <a:pt x="18025" y="1464539"/>
                  <a:pt x="9320" y="1516666"/>
                </a:cubicBezTo>
                <a:lnTo>
                  <a:pt x="9320" y="1516666"/>
                </a:lnTo>
                <a:cubicBezTo>
                  <a:pt x="0" y="1572306"/>
                  <a:pt x="37563" y="1624958"/>
                  <a:pt x="93202" y="1634253"/>
                </a:cubicBezTo>
                <a:lnTo>
                  <a:pt x="93202" y="1634253"/>
                </a:lnTo>
                <a:cubicBezTo>
                  <a:pt x="140945" y="1642253"/>
                  <a:pt x="188725" y="1649919"/>
                  <a:pt x="236545" y="1657099"/>
                </a:cubicBezTo>
                <a:lnTo>
                  <a:pt x="236545" y="1657099"/>
                </a:lnTo>
                <a:cubicBezTo>
                  <a:pt x="285056" y="1664252"/>
                  <a:pt x="337606" y="1669919"/>
                  <a:pt x="389015" y="1673060"/>
                </a:cubicBezTo>
                <a:lnTo>
                  <a:pt x="389015" y="1673060"/>
                </a:lnTo>
                <a:cubicBezTo>
                  <a:pt x="492372" y="1679137"/>
                  <a:pt x="596690" y="1676278"/>
                  <a:pt x="699943" y="1663701"/>
                </a:cubicBezTo>
                <a:lnTo>
                  <a:pt x="699943" y="1663701"/>
                </a:lnTo>
                <a:cubicBezTo>
                  <a:pt x="906746" y="1638663"/>
                  <a:pt x="1106997" y="1572588"/>
                  <a:pt x="1290364" y="1481616"/>
                </a:cubicBezTo>
                <a:lnTo>
                  <a:pt x="1290364" y="1481616"/>
                </a:lnTo>
                <a:cubicBezTo>
                  <a:pt x="1474308" y="1390875"/>
                  <a:pt x="1641766" y="1275467"/>
                  <a:pt x="1799005" y="1156239"/>
                </a:cubicBezTo>
                <a:lnTo>
                  <a:pt x="1799005" y="1156239"/>
                </a:lnTo>
                <a:cubicBezTo>
                  <a:pt x="1877721" y="1096792"/>
                  <a:pt x="1954091" y="1036076"/>
                  <a:pt x="2029474" y="979936"/>
                </a:cubicBezTo>
                <a:lnTo>
                  <a:pt x="2029474" y="979936"/>
                </a:lnTo>
                <a:cubicBezTo>
                  <a:pt x="2067050" y="951924"/>
                  <a:pt x="2104395" y="925015"/>
                  <a:pt x="2141035" y="901733"/>
                </a:cubicBezTo>
                <a:lnTo>
                  <a:pt x="2141035" y="901733"/>
                </a:lnTo>
                <a:cubicBezTo>
                  <a:pt x="2159355" y="890054"/>
                  <a:pt x="2177457" y="879400"/>
                  <a:pt x="2194906" y="870311"/>
                </a:cubicBezTo>
                <a:lnTo>
                  <a:pt x="2194906" y="870311"/>
                </a:lnTo>
                <a:lnTo>
                  <a:pt x="2222482" y="856734"/>
                </a:lnTo>
                <a:cubicBezTo>
                  <a:pt x="2231866" y="852747"/>
                  <a:pt x="2241135" y="848388"/>
                  <a:pt x="2250520" y="844606"/>
                </a:cubicBezTo>
                <a:lnTo>
                  <a:pt x="2250520" y="844606"/>
                </a:lnTo>
                <a:cubicBezTo>
                  <a:pt x="2288121" y="829427"/>
                  <a:pt x="2326453" y="818171"/>
                  <a:pt x="2364709" y="811364"/>
                </a:cubicBezTo>
                <a:lnTo>
                  <a:pt x="2364709" y="811364"/>
                </a:lnTo>
                <a:cubicBezTo>
                  <a:pt x="2402939" y="804787"/>
                  <a:pt x="2441015" y="803056"/>
                  <a:pt x="2477809" y="806056"/>
                </a:cubicBezTo>
                <a:lnTo>
                  <a:pt x="2477809" y="806056"/>
                </a:lnTo>
                <a:cubicBezTo>
                  <a:pt x="2551422" y="812582"/>
                  <a:pt x="2618972" y="839991"/>
                  <a:pt x="2673675" y="885977"/>
                </a:cubicBezTo>
                <a:lnTo>
                  <a:pt x="2673675" y="885977"/>
                </a:lnTo>
                <a:cubicBezTo>
                  <a:pt x="2700739" y="909310"/>
                  <a:pt x="2725277" y="936514"/>
                  <a:pt x="2745738" y="967911"/>
                </a:cubicBezTo>
                <a:lnTo>
                  <a:pt x="2745738" y="967911"/>
                </a:lnTo>
                <a:cubicBezTo>
                  <a:pt x="2750699" y="975898"/>
                  <a:pt x="2756007" y="983603"/>
                  <a:pt x="2760468" y="992064"/>
                </a:cubicBezTo>
                <a:lnTo>
                  <a:pt x="2760468" y="992064"/>
                </a:lnTo>
                <a:lnTo>
                  <a:pt x="2767481" y="1004461"/>
                </a:lnTo>
                <a:lnTo>
                  <a:pt x="2773904" y="1017384"/>
                </a:lnTo>
                <a:cubicBezTo>
                  <a:pt x="2778506" y="1025948"/>
                  <a:pt x="2781814" y="1034653"/>
                  <a:pt x="2785762" y="1043230"/>
                </a:cubicBezTo>
                <a:lnTo>
                  <a:pt x="2785762" y="1043230"/>
                </a:lnTo>
                <a:cubicBezTo>
                  <a:pt x="2787544" y="1046922"/>
                  <a:pt x="2789967" y="1053293"/>
                  <a:pt x="2792172" y="1058806"/>
                </a:cubicBezTo>
                <a:lnTo>
                  <a:pt x="2792172" y="1058806"/>
                </a:lnTo>
                <a:lnTo>
                  <a:pt x="2798890" y="1075742"/>
                </a:lnTo>
                <a:lnTo>
                  <a:pt x="2906362" y="1346619"/>
                </a:lnTo>
                <a:lnTo>
                  <a:pt x="2960450" y="1482500"/>
                </a:lnTo>
                <a:lnTo>
                  <a:pt x="2975014" y="1517602"/>
                </a:lnTo>
                <a:lnTo>
                  <a:pt x="2982398" y="1535294"/>
                </a:lnTo>
                <a:cubicBezTo>
                  <a:pt x="2985757" y="1542499"/>
                  <a:pt x="2988924" y="1549794"/>
                  <a:pt x="2992526" y="1556909"/>
                </a:cubicBezTo>
                <a:lnTo>
                  <a:pt x="2992526" y="1556909"/>
                </a:lnTo>
                <a:cubicBezTo>
                  <a:pt x="3006667" y="1585459"/>
                  <a:pt x="3023397" y="1612920"/>
                  <a:pt x="3042448" y="1638650"/>
                </a:cubicBezTo>
                <a:lnTo>
                  <a:pt x="3042448" y="1638650"/>
                </a:lnTo>
                <a:cubicBezTo>
                  <a:pt x="3080691" y="1690085"/>
                  <a:pt x="3128279" y="1734161"/>
                  <a:pt x="3181175" y="1768545"/>
                </a:cubicBezTo>
                <a:lnTo>
                  <a:pt x="3181175" y="1768545"/>
                </a:lnTo>
                <a:cubicBezTo>
                  <a:pt x="3234136" y="1802903"/>
                  <a:pt x="3292185" y="1827838"/>
                  <a:pt x="3352299" y="1843132"/>
                </a:cubicBezTo>
                <a:lnTo>
                  <a:pt x="3352299" y="1843132"/>
                </a:lnTo>
                <a:cubicBezTo>
                  <a:pt x="3472348" y="1873542"/>
                  <a:pt x="3602126" y="1866645"/>
                  <a:pt x="3719764" y="1816415"/>
                </a:cubicBezTo>
                <a:lnTo>
                  <a:pt x="3719764" y="1816415"/>
                </a:lnTo>
                <a:cubicBezTo>
                  <a:pt x="3778353" y="1791429"/>
                  <a:pt x="3833287" y="1755122"/>
                  <a:pt x="3879427" y="1709700"/>
                </a:cubicBezTo>
                <a:lnTo>
                  <a:pt x="3879427" y="1709700"/>
                </a:lnTo>
                <a:cubicBezTo>
                  <a:pt x="3925810" y="1664432"/>
                  <a:pt x="3962604" y="1610446"/>
                  <a:pt x="3989091" y="1553140"/>
                </a:cubicBezTo>
                <a:lnTo>
                  <a:pt x="3989091" y="1553140"/>
                </a:lnTo>
                <a:cubicBezTo>
                  <a:pt x="4015539" y="1495487"/>
                  <a:pt x="4031962" y="1433245"/>
                  <a:pt x="4037269" y="1370016"/>
                </a:cubicBezTo>
                <a:lnTo>
                  <a:pt x="4037269" y="1370016"/>
                </a:lnTo>
                <a:cubicBezTo>
                  <a:pt x="4039859" y="1338414"/>
                  <a:pt x="4039718" y="1306569"/>
                  <a:pt x="4036846" y="1274993"/>
                </a:cubicBezTo>
                <a:lnTo>
                  <a:pt x="4036846" y="1274993"/>
                </a:lnTo>
                <a:lnTo>
                  <a:pt x="4028821" y="1200226"/>
                </a:lnTo>
                <a:lnTo>
                  <a:pt x="3997129" y="910374"/>
                </a:lnTo>
                <a:lnTo>
                  <a:pt x="3965425" y="620535"/>
                </a:lnTo>
                <a:lnTo>
                  <a:pt x="3962066" y="588382"/>
                </a:lnTo>
                <a:cubicBezTo>
                  <a:pt x="3961386" y="579613"/>
                  <a:pt x="3960848" y="571562"/>
                  <a:pt x="3961053" y="563126"/>
                </a:cubicBezTo>
                <a:lnTo>
                  <a:pt x="3961053" y="563126"/>
                </a:lnTo>
                <a:cubicBezTo>
                  <a:pt x="3961104" y="546409"/>
                  <a:pt x="3962592" y="529691"/>
                  <a:pt x="3965502" y="513243"/>
                </a:cubicBezTo>
                <a:lnTo>
                  <a:pt x="3965502" y="513243"/>
                </a:lnTo>
                <a:cubicBezTo>
                  <a:pt x="3971591" y="480359"/>
                  <a:pt x="3983437" y="448578"/>
                  <a:pt x="4000257" y="419720"/>
                </a:cubicBezTo>
                <a:lnTo>
                  <a:pt x="4000257" y="419720"/>
                </a:lnTo>
                <a:lnTo>
                  <a:pt x="4006821" y="409040"/>
                </a:lnTo>
                <a:lnTo>
                  <a:pt x="4013911" y="398707"/>
                </a:lnTo>
                <a:cubicBezTo>
                  <a:pt x="4019052" y="391772"/>
                  <a:pt x="4022975" y="386477"/>
                  <a:pt x="4031654" y="375772"/>
                </a:cubicBezTo>
                <a:lnTo>
                  <a:pt x="4031654" y="375772"/>
                </a:lnTo>
                <a:lnTo>
                  <a:pt x="4037359" y="368682"/>
                </a:lnTo>
                <a:cubicBezTo>
                  <a:pt x="4039243" y="366336"/>
                  <a:pt x="4041320" y="363708"/>
                  <a:pt x="4042513" y="362426"/>
                </a:cubicBezTo>
                <a:lnTo>
                  <a:pt x="4042513" y="362426"/>
                </a:lnTo>
                <a:lnTo>
                  <a:pt x="4050782" y="352773"/>
                </a:lnTo>
                <a:cubicBezTo>
                  <a:pt x="4056461" y="346529"/>
                  <a:pt x="4062243" y="340401"/>
                  <a:pt x="4068345" y="334683"/>
                </a:cubicBezTo>
                <a:lnTo>
                  <a:pt x="4068345" y="334683"/>
                </a:lnTo>
                <a:cubicBezTo>
                  <a:pt x="4092665" y="311658"/>
                  <a:pt x="4120741" y="293402"/>
                  <a:pt x="4151305" y="280351"/>
                </a:cubicBezTo>
                <a:lnTo>
                  <a:pt x="4151305" y="280351"/>
                </a:lnTo>
                <a:cubicBezTo>
                  <a:pt x="4212367" y="254262"/>
                  <a:pt x="4283930" y="250903"/>
                  <a:pt x="4347902" y="270647"/>
                </a:cubicBezTo>
                <a:lnTo>
                  <a:pt x="4347902" y="270647"/>
                </a:lnTo>
                <a:cubicBezTo>
                  <a:pt x="4412132" y="290197"/>
                  <a:pt x="4467181" y="332363"/>
                  <a:pt x="4503745" y="389759"/>
                </a:cubicBezTo>
                <a:lnTo>
                  <a:pt x="4503745" y="389759"/>
                </a:lnTo>
                <a:cubicBezTo>
                  <a:pt x="4539833" y="446257"/>
                  <a:pt x="4555269" y="515589"/>
                  <a:pt x="4545744" y="581959"/>
                </a:cubicBezTo>
                <a:lnTo>
                  <a:pt x="4545744" y="581959"/>
                </a:lnTo>
                <a:cubicBezTo>
                  <a:pt x="4545115" y="586100"/>
                  <a:pt x="4544718" y="590279"/>
                  <a:pt x="4543782" y="594369"/>
                </a:cubicBezTo>
                <a:lnTo>
                  <a:pt x="4543782" y="594369"/>
                </a:lnTo>
                <a:lnTo>
                  <a:pt x="4542564" y="600536"/>
                </a:lnTo>
                <a:cubicBezTo>
                  <a:pt x="4542218" y="602523"/>
                  <a:pt x="4541885" y="604497"/>
                  <a:pt x="4541103" y="607805"/>
                </a:cubicBezTo>
                <a:lnTo>
                  <a:pt x="4541103" y="607805"/>
                </a:lnTo>
                <a:lnTo>
                  <a:pt x="4533257" y="643355"/>
                </a:lnTo>
                <a:lnTo>
                  <a:pt x="4517578" y="714443"/>
                </a:lnTo>
                <a:lnTo>
                  <a:pt x="4486181" y="856606"/>
                </a:lnTo>
                <a:lnTo>
                  <a:pt x="4423413" y="1140945"/>
                </a:lnTo>
                <a:lnTo>
                  <a:pt x="4360646" y="1425271"/>
                </a:lnTo>
                <a:lnTo>
                  <a:pt x="4344967" y="1496346"/>
                </a:lnTo>
                <a:cubicBezTo>
                  <a:pt x="4338249" y="1526897"/>
                  <a:pt x="4333954" y="1559152"/>
                  <a:pt x="4332736" y="1590946"/>
                </a:cubicBezTo>
                <a:lnTo>
                  <a:pt x="4332736" y="1590946"/>
                </a:lnTo>
                <a:cubicBezTo>
                  <a:pt x="4329980" y="1654855"/>
                  <a:pt x="4339595" y="1719148"/>
                  <a:pt x="4359864" y="1779544"/>
                </a:cubicBezTo>
                <a:lnTo>
                  <a:pt x="4359864" y="1779544"/>
                </a:lnTo>
                <a:cubicBezTo>
                  <a:pt x="4369940" y="1809774"/>
                  <a:pt x="4382773" y="1839056"/>
                  <a:pt x="4398222" y="1866798"/>
                </a:cubicBezTo>
                <a:lnTo>
                  <a:pt x="4398222" y="1866798"/>
                </a:lnTo>
                <a:cubicBezTo>
                  <a:pt x="4405952" y="1880631"/>
                  <a:pt x="4413990" y="1894362"/>
                  <a:pt x="4423003" y="1907349"/>
                </a:cubicBezTo>
                <a:lnTo>
                  <a:pt x="4423003" y="1907349"/>
                </a:lnTo>
                <a:cubicBezTo>
                  <a:pt x="4427298" y="1913682"/>
                  <a:pt x="4432375" y="1921207"/>
                  <a:pt x="4435490" y="1925412"/>
                </a:cubicBezTo>
                <a:lnTo>
                  <a:pt x="4435490" y="1925412"/>
                </a:lnTo>
                <a:lnTo>
                  <a:pt x="4449502" y="1943950"/>
                </a:lnTo>
                <a:cubicBezTo>
                  <a:pt x="4488412" y="1994244"/>
                  <a:pt x="4537449" y="2037948"/>
                  <a:pt x="4592781" y="2070768"/>
                </a:cubicBezTo>
                <a:lnTo>
                  <a:pt x="4592781" y="2070768"/>
                </a:lnTo>
                <a:cubicBezTo>
                  <a:pt x="4648010" y="2103921"/>
                  <a:pt x="4709496" y="2125856"/>
                  <a:pt x="4772507" y="2136599"/>
                </a:cubicBezTo>
                <a:lnTo>
                  <a:pt x="4772507" y="2136599"/>
                </a:lnTo>
                <a:cubicBezTo>
                  <a:pt x="4835595" y="2146804"/>
                  <a:pt x="4900388" y="2145971"/>
                  <a:pt x="4963028" y="2132971"/>
                </a:cubicBezTo>
                <a:lnTo>
                  <a:pt x="4963028" y="2132971"/>
                </a:lnTo>
                <a:cubicBezTo>
                  <a:pt x="4994373" y="2126766"/>
                  <a:pt x="5025142" y="2117343"/>
                  <a:pt x="5054820" y="2105177"/>
                </a:cubicBezTo>
                <a:lnTo>
                  <a:pt x="5054820" y="2105177"/>
                </a:lnTo>
                <a:cubicBezTo>
                  <a:pt x="5084512" y="2093075"/>
                  <a:pt x="5113268" y="2078408"/>
                  <a:pt x="5140139" y="2060704"/>
                </a:cubicBezTo>
                <a:lnTo>
                  <a:pt x="5140139" y="2060704"/>
                </a:lnTo>
                <a:cubicBezTo>
                  <a:pt x="5194163" y="2025884"/>
                  <a:pt x="5241328" y="1980475"/>
                  <a:pt x="5278340" y="1929015"/>
                </a:cubicBezTo>
                <a:lnTo>
                  <a:pt x="5278340" y="1929015"/>
                </a:lnTo>
                <a:lnTo>
                  <a:pt x="5285238" y="1919541"/>
                </a:lnTo>
                <a:lnTo>
                  <a:pt x="5290327" y="1912143"/>
                </a:lnTo>
                <a:lnTo>
                  <a:pt x="5300545" y="1897349"/>
                </a:lnTo>
                <a:lnTo>
                  <a:pt x="5312070" y="1880452"/>
                </a:lnTo>
                <a:cubicBezTo>
                  <a:pt x="5316455" y="1874119"/>
                  <a:pt x="5320647" y="1867286"/>
                  <a:pt x="5324839" y="1860491"/>
                </a:cubicBezTo>
                <a:lnTo>
                  <a:pt x="5324839" y="1860491"/>
                </a:lnTo>
                <a:cubicBezTo>
                  <a:pt x="5341454" y="1833299"/>
                  <a:pt x="5355390" y="1804518"/>
                  <a:pt x="5366710" y="1774737"/>
                </a:cubicBezTo>
                <a:lnTo>
                  <a:pt x="5366710" y="1774737"/>
                </a:lnTo>
                <a:cubicBezTo>
                  <a:pt x="5389504" y="1715225"/>
                  <a:pt x="5400940" y="1651483"/>
                  <a:pt x="5401017" y="1587805"/>
                </a:cubicBezTo>
                <a:lnTo>
                  <a:pt x="5401017" y="1587805"/>
                </a:lnTo>
                <a:lnTo>
                  <a:pt x="5401017" y="1583216"/>
                </a:lnTo>
                <a:lnTo>
                  <a:pt x="5400683" y="1578639"/>
                </a:lnTo>
                <a:lnTo>
                  <a:pt x="5347480" y="868888"/>
                </a:lnTo>
                <a:lnTo>
                  <a:pt x="5340864" y="780377"/>
                </a:lnTo>
                <a:cubicBezTo>
                  <a:pt x="5339544" y="760083"/>
                  <a:pt x="5340082" y="739622"/>
                  <a:pt x="5343313" y="719507"/>
                </a:cubicBezTo>
                <a:lnTo>
                  <a:pt x="5343313" y="719507"/>
                </a:lnTo>
                <a:cubicBezTo>
                  <a:pt x="5349351" y="679200"/>
                  <a:pt x="5364851" y="640535"/>
                  <a:pt x="5387991" y="606869"/>
                </a:cubicBezTo>
                <a:lnTo>
                  <a:pt x="5387991" y="606869"/>
                </a:lnTo>
                <a:cubicBezTo>
                  <a:pt x="5411375" y="572870"/>
                  <a:pt x="5442067" y="544652"/>
                  <a:pt x="5476912" y="525166"/>
                </a:cubicBezTo>
                <a:lnTo>
                  <a:pt x="5476912" y="525166"/>
                </a:lnTo>
                <a:cubicBezTo>
                  <a:pt x="5511988" y="505435"/>
                  <a:pt x="5552487" y="493641"/>
                  <a:pt x="5593743" y="491090"/>
                </a:cubicBezTo>
                <a:lnTo>
                  <a:pt x="5593743" y="491090"/>
                </a:lnTo>
                <a:cubicBezTo>
                  <a:pt x="5634998" y="488436"/>
                  <a:pt x="5676792" y="495115"/>
                  <a:pt x="5714175" y="510448"/>
                </a:cubicBezTo>
                <a:lnTo>
                  <a:pt x="5714175" y="510448"/>
                </a:lnTo>
                <a:cubicBezTo>
                  <a:pt x="5750982" y="525448"/>
                  <a:pt x="5785815" y="550037"/>
                  <a:pt x="5816058" y="582216"/>
                </a:cubicBezTo>
                <a:lnTo>
                  <a:pt x="5816058" y="582216"/>
                </a:lnTo>
                <a:cubicBezTo>
                  <a:pt x="5846493" y="614253"/>
                  <a:pt x="5873082" y="654752"/>
                  <a:pt x="5896940" y="700623"/>
                </a:cubicBezTo>
                <a:lnTo>
                  <a:pt x="5896940" y="700623"/>
                </a:lnTo>
                <a:cubicBezTo>
                  <a:pt x="5920850" y="746519"/>
                  <a:pt x="5941939" y="797608"/>
                  <a:pt x="5963182" y="851683"/>
                </a:cubicBezTo>
                <a:lnTo>
                  <a:pt x="5963182" y="851683"/>
                </a:lnTo>
                <a:cubicBezTo>
                  <a:pt x="6006617" y="963347"/>
                  <a:pt x="6051423" y="1072972"/>
                  <a:pt x="6095448" y="1183636"/>
                </a:cubicBezTo>
                <a:lnTo>
                  <a:pt x="6095448" y="1183636"/>
                </a:lnTo>
                <a:cubicBezTo>
                  <a:pt x="6105114" y="1208636"/>
                  <a:pt x="6120781" y="1245532"/>
                  <a:pt x="6137190" y="1276198"/>
                </a:cubicBezTo>
                <a:lnTo>
                  <a:pt x="6137190" y="1276198"/>
                </a:lnTo>
                <a:cubicBezTo>
                  <a:pt x="6154254" y="1307710"/>
                  <a:pt x="6173472" y="1338466"/>
                  <a:pt x="6195497" y="1367696"/>
                </a:cubicBezTo>
                <a:lnTo>
                  <a:pt x="6195497" y="1367696"/>
                </a:lnTo>
                <a:cubicBezTo>
                  <a:pt x="6239867" y="1425848"/>
                  <a:pt x="6294994" y="1478129"/>
                  <a:pt x="6359095" y="1517525"/>
                </a:cubicBezTo>
                <a:lnTo>
                  <a:pt x="6359095" y="1517525"/>
                </a:lnTo>
                <a:cubicBezTo>
                  <a:pt x="6422760" y="1557524"/>
                  <a:pt x="6494643" y="1584075"/>
                  <a:pt x="6567487" y="1597318"/>
                </a:cubicBezTo>
                <a:lnTo>
                  <a:pt x="6567487" y="1597318"/>
                </a:lnTo>
                <a:cubicBezTo>
                  <a:pt x="6603961" y="1604151"/>
                  <a:pt x="6640729" y="1606895"/>
                  <a:pt x="6677125" y="1607241"/>
                </a:cubicBezTo>
                <a:lnTo>
                  <a:pt x="6677125" y="1607241"/>
                </a:lnTo>
                <a:cubicBezTo>
                  <a:pt x="6713560" y="1607626"/>
                  <a:pt x="6749649" y="1604844"/>
                  <a:pt x="6784905" y="1599356"/>
                </a:cubicBezTo>
                <a:lnTo>
                  <a:pt x="6784905" y="1599356"/>
                </a:lnTo>
                <a:cubicBezTo>
                  <a:pt x="6820237" y="1594075"/>
                  <a:pt x="6854877" y="1586331"/>
                  <a:pt x="6888389" y="1576178"/>
                </a:cubicBezTo>
                <a:lnTo>
                  <a:pt x="6888389" y="1576178"/>
                </a:lnTo>
                <a:cubicBezTo>
                  <a:pt x="6922055" y="1566332"/>
                  <a:pt x="6954657" y="1554204"/>
                  <a:pt x="6986156" y="1540307"/>
                </a:cubicBezTo>
                <a:lnTo>
                  <a:pt x="6986156" y="1540307"/>
                </a:lnTo>
                <a:cubicBezTo>
                  <a:pt x="7002040" y="1533538"/>
                  <a:pt x="7017450" y="1526102"/>
                  <a:pt x="7032732" y="1518384"/>
                </a:cubicBezTo>
                <a:lnTo>
                  <a:pt x="7032732" y="1518384"/>
                </a:lnTo>
                <a:cubicBezTo>
                  <a:pt x="7048052" y="1510897"/>
                  <a:pt x="7063680" y="1502115"/>
                  <a:pt x="7078282" y="1493692"/>
                </a:cubicBezTo>
                <a:lnTo>
                  <a:pt x="7078282" y="1493692"/>
                </a:lnTo>
                <a:cubicBezTo>
                  <a:pt x="7107666" y="1476552"/>
                  <a:pt x="7134909" y="1458693"/>
                  <a:pt x="7161126" y="1440591"/>
                </a:cubicBezTo>
                <a:lnTo>
                  <a:pt x="7161126" y="1440591"/>
                </a:lnTo>
                <a:cubicBezTo>
                  <a:pt x="7265188" y="1367914"/>
                  <a:pt x="7356531" y="1292569"/>
                  <a:pt x="7449580" y="1221199"/>
                </a:cubicBezTo>
                <a:lnTo>
                  <a:pt x="7449580" y="1221199"/>
                </a:lnTo>
                <a:cubicBezTo>
                  <a:pt x="7542155" y="1149791"/>
                  <a:pt x="7634473" y="1081254"/>
                  <a:pt x="7730355" y="1020487"/>
                </a:cubicBezTo>
                <a:lnTo>
                  <a:pt x="7730355" y="1020487"/>
                </a:lnTo>
                <a:cubicBezTo>
                  <a:pt x="7826058" y="959565"/>
                  <a:pt x="7925055" y="906246"/>
                  <a:pt x="8027399" y="863914"/>
                </a:cubicBezTo>
                <a:lnTo>
                  <a:pt x="8027399" y="863914"/>
                </a:lnTo>
                <a:cubicBezTo>
                  <a:pt x="8129768" y="821748"/>
                  <a:pt x="8235086" y="790300"/>
                  <a:pt x="8341750" y="771057"/>
                </a:cubicBezTo>
                <a:lnTo>
                  <a:pt x="8341750" y="771057"/>
                </a:lnTo>
                <a:cubicBezTo>
                  <a:pt x="8448388" y="751647"/>
                  <a:pt x="8556424" y="744545"/>
                  <a:pt x="8663909" y="750045"/>
                </a:cubicBezTo>
                <a:lnTo>
                  <a:pt x="8663909" y="750045"/>
                </a:lnTo>
                <a:cubicBezTo>
                  <a:pt x="8717933" y="752827"/>
                  <a:pt x="8770675" y="759121"/>
                  <a:pt x="8824943" y="768531"/>
                </a:cubicBezTo>
                <a:lnTo>
                  <a:pt x="8824943" y="768531"/>
                </a:lnTo>
                <a:lnTo>
                  <a:pt x="8867814" y="775685"/>
                </a:lnTo>
                <a:lnTo>
                  <a:pt x="8911954" y="783454"/>
                </a:lnTo>
                <a:cubicBezTo>
                  <a:pt x="8941376" y="788710"/>
                  <a:pt x="8970798" y="793813"/>
                  <a:pt x="9000182" y="799492"/>
                </a:cubicBezTo>
                <a:lnTo>
                  <a:pt x="9000182" y="799492"/>
                </a:lnTo>
                <a:lnTo>
                  <a:pt x="9001285" y="799723"/>
                </a:lnTo>
                <a:cubicBezTo>
                  <a:pt x="9009131" y="801184"/>
                  <a:pt x="9017182" y="802095"/>
                  <a:pt x="9025387" y="802441"/>
                </a:cubicBezTo>
                <a:lnTo>
                  <a:pt x="9025387" y="802441"/>
                </a:lnTo>
                <a:cubicBezTo>
                  <a:pt x="9118974" y="806364"/>
                  <a:pt x="9198036" y="733686"/>
                  <a:pt x="9201946" y="640099"/>
                </a:cubicBezTo>
                <a:lnTo>
                  <a:pt x="9201946" y="640099"/>
                </a:lnTo>
                <a:cubicBezTo>
                  <a:pt x="9205869" y="546511"/>
                  <a:pt x="9133192" y="467475"/>
                  <a:pt x="9039591" y="463552"/>
                </a:cubicBezTo>
                <a:lnTo>
                  <a:pt x="9039591" y="463552"/>
                </a:lnTo>
                <a:cubicBezTo>
                  <a:pt x="9010066" y="462308"/>
                  <a:pt x="8980606" y="460501"/>
                  <a:pt x="8951119" y="458847"/>
                </a:cubicBezTo>
                <a:lnTo>
                  <a:pt x="8951119" y="458847"/>
                </a:lnTo>
                <a:lnTo>
                  <a:pt x="8906877" y="456244"/>
                </a:lnTo>
                <a:lnTo>
                  <a:pt x="8861378" y="453065"/>
                </a:lnTo>
                <a:cubicBezTo>
                  <a:pt x="8797880" y="448437"/>
                  <a:pt x="8732099" y="446796"/>
                  <a:pt x="8667498" y="448155"/>
                </a:cubicBezTo>
                <a:lnTo>
                  <a:pt x="8667498" y="448155"/>
                </a:lnTo>
                <a:cubicBezTo>
                  <a:pt x="8537796" y="450821"/>
                  <a:pt x="8408197" y="466949"/>
                  <a:pt x="8282982" y="497936"/>
                </a:cubicBezTo>
                <a:lnTo>
                  <a:pt x="8282982" y="497936"/>
                </a:lnTo>
                <a:cubicBezTo>
                  <a:pt x="8220381" y="513371"/>
                  <a:pt x="8158729" y="531819"/>
                  <a:pt x="8098577" y="553562"/>
                </a:cubicBezTo>
                <a:lnTo>
                  <a:pt x="8098577" y="553562"/>
                </a:lnTo>
                <a:cubicBezTo>
                  <a:pt x="8038399" y="575267"/>
                  <a:pt x="7979746" y="600177"/>
                  <a:pt x="7922325" y="626817"/>
                </a:cubicBezTo>
                <a:lnTo>
                  <a:pt x="7922325" y="626817"/>
                </a:lnTo>
                <a:cubicBezTo>
                  <a:pt x="7807802" y="680828"/>
                  <a:pt x="7698984" y="743404"/>
                  <a:pt x="7595410" y="811146"/>
                </a:cubicBezTo>
                <a:lnTo>
                  <a:pt x="7595410" y="811146"/>
                </a:lnTo>
                <a:cubicBezTo>
                  <a:pt x="7491707" y="878747"/>
                  <a:pt x="7393107" y="951488"/>
                  <a:pt x="7298033" y="1025140"/>
                </a:cubicBezTo>
                <a:lnTo>
                  <a:pt x="7298033" y="1025140"/>
                </a:lnTo>
                <a:cubicBezTo>
                  <a:pt x="7203022" y="1098356"/>
                  <a:pt x="7110948" y="1173880"/>
                  <a:pt x="7020412" y="1237071"/>
                </a:cubicBezTo>
                <a:lnTo>
                  <a:pt x="7020412" y="1237071"/>
                </a:lnTo>
                <a:cubicBezTo>
                  <a:pt x="6997848" y="1252673"/>
                  <a:pt x="6975413" y="1267339"/>
                  <a:pt x="6953567" y="1280083"/>
                </a:cubicBezTo>
                <a:lnTo>
                  <a:pt x="6953567" y="1280083"/>
                </a:lnTo>
                <a:cubicBezTo>
                  <a:pt x="6942465" y="1286467"/>
                  <a:pt x="6932260" y="1292287"/>
                  <a:pt x="6920953" y="1297800"/>
                </a:cubicBezTo>
                <a:lnTo>
                  <a:pt x="6920953" y="1297800"/>
                </a:lnTo>
                <a:cubicBezTo>
                  <a:pt x="6909735" y="1303454"/>
                  <a:pt x="6898479" y="1308954"/>
                  <a:pt x="6887056" y="1313800"/>
                </a:cubicBezTo>
                <a:lnTo>
                  <a:pt x="6887056" y="1313800"/>
                </a:lnTo>
                <a:cubicBezTo>
                  <a:pt x="6864300" y="1323876"/>
                  <a:pt x="6841198" y="1332479"/>
                  <a:pt x="6817930" y="1339248"/>
                </a:cubicBezTo>
                <a:lnTo>
                  <a:pt x="6817930" y="1339248"/>
                </a:lnTo>
                <a:cubicBezTo>
                  <a:pt x="6794712" y="1346401"/>
                  <a:pt x="6771277" y="1351555"/>
                  <a:pt x="6747970" y="1355055"/>
                </a:cubicBezTo>
                <a:lnTo>
                  <a:pt x="6747970" y="1355055"/>
                </a:lnTo>
                <a:cubicBezTo>
                  <a:pt x="6654613" y="1369516"/>
                  <a:pt x="6562846" y="1354222"/>
                  <a:pt x="6489169" y="1307889"/>
                </a:cubicBezTo>
                <a:lnTo>
                  <a:pt x="6489169" y="1307889"/>
                </a:lnTo>
                <a:cubicBezTo>
                  <a:pt x="6452016" y="1285223"/>
                  <a:pt x="6419594" y="1254609"/>
                  <a:pt x="6391889" y="1218687"/>
                </a:cubicBezTo>
                <a:lnTo>
                  <a:pt x="6391889" y="1218687"/>
                </a:lnTo>
                <a:cubicBezTo>
                  <a:pt x="6378223" y="1200495"/>
                  <a:pt x="6365928" y="1180867"/>
                  <a:pt x="6354646" y="1160278"/>
                </a:cubicBezTo>
                <a:lnTo>
                  <a:pt x="6354646" y="1160278"/>
                </a:lnTo>
                <a:cubicBezTo>
                  <a:pt x="6343301" y="1138484"/>
                  <a:pt x="6335480" y="1120843"/>
                  <a:pt x="6323570" y="1090613"/>
                </a:cubicBezTo>
                <a:lnTo>
                  <a:pt x="6323570" y="1090613"/>
                </a:lnTo>
                <a:cubicBezTo>
                  <a:pt x="6279789" y="980872"/>
                  <a:pt x="6234726" y="870913"/>
                  <a:pt x="6192061" y="761506"/>
                </a:cubicBezTo>
                <a:lnTo>
                  <a:pt x="6192061" y="761506"/>
                </a:lnTo>
                <a:cubicBezTo>
                  <a:pt x="6169818" y="705264"/>
                  <a:pt x="6145844" y="646393"/>
                  <a:pt x="6114935" y="587023"/>
                </a:cubicBezTo>
                <a:lnTo>
                  <a:pt x="6114935" y="587023"/>
                </a:lnTo>
                <a:cubicBezTo>
                  <a:pt x="6084012" y="527884"/>
                  <a:pt x="6045808" y="467539"/>
                  <a:pt x="5994489" y="413412"/>
                </a:cubicBezTo>
                <a:lnTo>
                  <a:pt x="5994489" y="413412"/>
                </a:lnTo>
                <a:cubicBezTo>
                  <a:pt x="5943529" y="359324"/>
                  <a:pt x="5879915" y="312851"/>
                  <a:pt x="5806737" y="283108"/>
                </a:cubicBezTo>
                <a:lnTo>
                  <a:pt x="5806737" y="283108"/>
                </a:lnTo>
                <a:cubicBezTo>
                  <a:pt x="5734239" y="253673"/>
                  <a:pt x="5655985" y="241340"/>
                  <a:pt x="5578858" y="245916"/>
                </a:cubicBezTo>
                <a:lnTo>
                  <a:pt x="5578858" y="245916"/>
                </a:lnTo>
                <a:cubicBezTo>
                  <a:pt x="5501745" y="250493"/>
                  <a:pt x="5425337" y="272134"/>
                  <a:pt x="5356826" y="310338"/>
                </a:cubicBezTo>
                <a:lnTo>
                  <a:pt x="5356826" y="310338"/>
                </a:lnTo>
                <a:cubicBezTo>
                  <a:pt x="5287994" y="348619"/>
                  <a:pt x="5229252" y="402912"/>
                  <a:pt x="5185240" y="466501"/>
                </a:cubicBezTo>
                <a:lnTo>
                  <a:pt x="5185240" y="466501"/>
                </a:lnTo>
                <a:cubicBezTo>
                  <a:pt x="5140895" y="530409"/>
                  <a:pt x="5111011" y="604548"/>
                  <a:pt x="5099153" y="681572"/>
                </a:cubicBezTo>
                <a:lnTo>
                  <a:pt x="5099153" y="681572"/>
                </a:lnTo>
                <a:cubicBezTo>
                  <a:pt x="5092973" y="720058"/>
                  <a:pt x="5091589" y="759250"/>
                  <a:pt x="5094153" y="798108"/>
                </a:cubicBezTo>
                <a:lnTo>
                  <a:pt x="5094153" y="798108"/>
                </a:lnTo>
                <a:lnTo>
                  <a:pt x="5100563" y="887054"/>
                </a:lnTo>
                <a:lnTo>
                  <a:pt x="5151433" y="1591587"/>
                </a:lnTo>
                <a:cubicBezTo>
                  <a:pt x="5150779" y="1623689"/>
                  <a:pt x="5144805" y="1655727"/>
                  <a:pt x="5133190" y="1685662"/>
                </a:cubicBezTo>
                <a:lnTo>
                  <a:pt x="5133190" y="1685662"/>
                </a:lnTo>
                <a:cubicBezTo>
                  <a:pt x="5127203" y="1701239"/>
                  <a:pt x="5119908" y="1716302"/>
                  <a:pt x="5111139" y="1730481"/>
                </a:cubicBezTo>
                <a:lnTo>
                  <a:pt x="5111139" y="1730481"/>
                </a:lnTo>
                <a:cubicBezTo>
                  <a:pt x="5108922" y="1734020"/>
                  <a:pt x="5106793" y="1737558"/>
                  <a:pt x="5104242" y="1741173"/>
                </a:cubicBezTo>
                <a:lnTo>
                  <a:pt x="5104242" y="1741173"/>
                </a:lnTo>
                <a:lnTo>
                  <a:pt x="5095204" y="1754301"/>
                </a:lnTo>
                <a:lnTo>
                  <a:pt x="5084691" y="1769455"/>
                </a:lnTo>
                <a:lnTo>
                  <a:pt x="5079435" y="1777019"/>
                </a:lnTo>
                <a:lnTo>
                  <a:pt x="5075538" y="1782211"/>
                </a:lnTo>
                <a:cubicBezTo>
                  <a:pt x="5036308" y="1836722"/>
                  <a:pt x="4978258" y="1873798"/>
                  <a:pt x="4913029" y="1886849"/>
                </a:cubicBezTo>
                <a:lnTo>
                  <a:pt x="4913029" y="1886849"/>
                </a:lnTo>
                <a:cubicBezTo>
                  <a:pt x="4847979" y="1900323"/>
                  <a:pt x="4777789" y="1888413"/>
                  <a:pt x="4721983" y="1854453"/>
                </a:cubicBezTo>
                <a:lnTo>
                  <a:pt x="4721983" y="1854453"/>
                </a:lnTo>
                <a:cubicBezTo>
                  <a:pt x="4707816" y="1846248"/>
                  <a:pt x="4694791" y="1836261"/>
                  <a:pt x="4682535" y="1825364"/>
                </a:cubicBezTo>
                <a:lnTo>
                  <a:pt x="4682535" y="1825364"/>
                </a:lnTo>
                <a:cubicBezTo>
                  <a:pt x="4670112" y="1814633"/>
                  <a:pt x="4659023" y="1802300"/>
                  <a:pt x="4648779" y="1789095"/>
                </a:cubicBezTo>
                <a:lnTo>
                  <a:pt x="4648779" y="1789095"/>
                </a:lnTo>
                <a:lnTo>
                  <a:pt x="4640818" y="1778608"/>
                </a:lnTo>
                <a:cubicBezTo>
                  <a:pt x="4636754" y="1773032"/>
                  <a:pt x="4635203" y="1770378"/>
                  <a:pt x="4632664" y="1766686"/>
                </a:cubicBezTo>
                <a:lnTo>
                  <a:pt x="4632664" y="1766686"/>
                </a:lnTo>
                <a:cubicBezTo>
                  <a:pt x="4627767" y="1759788"/>
                  <a:pt x="4623665" y="1752442"/>
                  <a:pt x="4619537" y="1745122"/>
                </a:cubicBezTo>
                <a:lnTo>
                  <a:pt x="4619537" y="1745122"/>
                </a:lnTo>
                <a:cubicBezTo>
                  <a:pt x="4611370" y="1730456"/>
                  <a:pt x="4604729" y="1715046"/>
                  <a:pt x="4599524" y="1699200"/>
                </a:cubicBezTo>
                <a:lnTo>
                  <a:pt x="4599524" y="1699200"/>
                </a:lnTo>
                <a:cubicBezTo>
                  <a:pt x="4589076" y="1667586"/>
                  <a:pt x="4584102" y="1634253"/>
                  <a:pt x="4585717" y="1601138"/>
                </a:cubicBezTo>
                <a:lnTo>
                  <a:pt x="4585717" y="1601138"/>
                </a:lnTo>
                <a:cubicBezTo>
                  <a:pt x="4586460" y="1584447"/>
                  <a:pt x="4588589" y="1568421"/>
                  <a:pt x="4592268" y="1551550"/>
                </a:cubicBezTo>
                <a:lnTo>
                  <a:pt x="4592268" y="1551550"/>
                </a:lnTo>
                <a:lnTo>
                  <a:pt x="4608165" y="1480488"/>
                </a:lnTo>
                <a:lnTo>
                  <a:pt x="4671753" y="1196226"/>
                </a:lnTo>
                <a:lnTo>
                  <a:pt x="4735341" y="911964"/>
                </a:lnTo>
                <a:lnTo>
                  <a:pt x="4767135" y="769839"/>
                </a:lnTo>
                <a:lnTo>
                  <a:pt x="4783020" y="698777"/>
                </a:lnTo>
                <a:lnTo>
                  <a:pt x="4790981" y="663239"/>
                </a:lnTo>
                <a:lnTo>
                  <a:pt x="4793173" y="652688"/>
                </a:lnTo>
                <a:lnTo>
                  <a:pt x="4795481" y="640996"/>
                </a:lnTo>
                <a:cubicBezTo>
                  <a:pt x="4797135" y="633214"/>
                  <a:pt x="4798147" y="625330"/>
                  <a:pt x="4799327" y="617471"/>
                </a:cubicBezTo>
                <a:lnTo>
                  <a:pt x="4799327" y="617471"/>
                </a:lnTo>
                <a:cubicBezTo>
                  <a:pt x="4817660" y="491474"/>
                  <a:pt x="4788904" y="359503"/>
                  <a:pt x="4720649" y="252185"/>
                </a:cubicBezTo>
                <a:lnTo>
                  <a:pt x="4720649" y="252185"/>
                </a:lnTo>
                <a:cubicBezTo>
                  <a:pt x="4686791" y="199071"/>
                  <a:pt x="4643754" y="150714"/>
                  <a:pt x="4592896" y="111933"/>
                </a:cubicBezTo>
                <a:lnTo>
                  <a:pt x="4592896" y="111933"/>
                </a:lnTo>
                <a:cubicBezTo>
                  <a:pt x="4567615" y="92472"/>
                  <a:pt x="4540641" y="75049"/>
                  <a:pt x="4512206" y="60601"/>
                </a:cubicBezTo>
                <a:lnTo>
                  <a:pt x="4512206" y="60601"/>
                </a:lnTo>
                <a:cubicBezTo>
                  <a:pt x="4483873" y="45986"/>
                  <a:pt x="4454348" y="33601"/>
                  <a:pt x="4423888" y="24422"/>
                </a:cubicBezTo>
                <a:lnTo>
                  <a:pt x="4423888" y="24422"/>
                </a:lnTo>
                <a:cubicBezTo>
                  <a:pt x="4371709" y="8127"/>
                  <a:pt x="4317198" y="0"/>
                  <a:pt x="4262635" y="0"/>
                </a:cubicBezTo>
                <a:lnTo>
                  <a:pt x="4262635" y="0"/>
                </a:lnTo>
                <a:cubicBezTo>
                  <a:pt x="4190214" y="0"/>
                  <a:pt x="4117729" y="14345"/>
                  <a:pt x="4050589" y="42973"/>
                </a:cubicBezTo>
                <a:close/>
              </a:path>
            </a:pathLst>
          </a:custGeom>
          <a:gradFill>
            <a:gsLst>
              <a:gs pos="80005">
                <a:schemeClr val="accent5"/>
              </a:gs>
              <a:gs pos="6000">
                <a:srgbClr val="F135AE"/>
              </a:gs>
              <a:gs pos="35000">
                <a:schemeClr val="accent1"/>
              </a:gs>
              <a:gs pos="47000">
                <a:schemeClr val="accent2"/>
              </a:gs>
              <a:gs pos="59000">
                <a:schemeClr val="accent3"/>
              </a:gs>
              <a:gs pos="69000">
                <a:schemeClr val="accent4"/>
              </a:gs>
              <a:gs pos="94000">
                <a:schemeClr val="accent6"/>
              </a:gs>
            </a:gsLst>
            <a:lin ang="0" scaled="1"/>
            <a:tileRect/>
          </a:gradFill>
          <a:ln w="12700" cap="flat" cmpd="sng">
            <a:noFill/>
            <a:prstDash val="solid"/>
            <a:miter lim="800000"/>
          </a:ln>
        </p:spPr>
        <p:txBody>
          <a:bodyPr wrap="square" anchor="ctr">
            <a:spAutoFit/>
          </a:bodyPr>
          <a:lstStyle/>
          <a:p>
            <a:pPr algn="ctr"/>
            <a:endParaRPr lang="en-US" sz="2561"/>
          </a:p>
        </p:txBody>
      </p:sp>
      <p:sp>
        <p:nvSpPr>
          <p:cNvPr id="289" name="Intensjon" hidden="1">
            <a:extLst>
              <a:ext uri="{FF2B5EF4-FFF2-40B4-BE49-F238E27FC236}">
                <a16:creationId xmlns:a16="http://schemas.microsoft.com/office/drawing/2014/main" id="{975A0EB7-667D-844B-8E9D-1A00E9BBC5F5}"/>
              </a:ext>
            </a:extLst>
          </p:cNvPr>
          <p:cNvSpPr>
            <a:spLocks/>
          </p:cNvSpPr>
          <p:nvPr/>
        </p:nvSpPr>
        <p:spPr bwMode="auto">
          <a:xfrm rot="18751671">
            <a:off x="3305145" y="2764811"/>
            <a:ext cx="343425" cy="166898"/>
          </a:xfrm>
          <a:custGeom>
            <a:avLst/>
            <a:gdLst>
              <a:gd name="T0" fmla="*/ 335944 w 366506"/>
              <a:gd name="T1" fmla="*/ 119892 h 166498"/>
              <a:gd name="T2" fmla="*/ 362481 w 366506"/>
              <a:gd name="T3" fmla="*/ 137574 h 166498"/>
              <a:gd name="T4" fmla="*/ 354373 w 366506"/>
              <a:gd name="T5" fmla="*/ 133693 h 166498"/>
              <a:gd name="T6" fmla="*/ 342441 w 366506"/>
              <a:gd name="T7" fmla="*/ 122006 h 166498"/>
              <a:gd name="T8" fmla="*/ 277794 w 366506"/>
              <a:gd name="T9" fmla="*/ 135619 h 166498"/>
              <a:gd name="T10" fmla="*/ 275638 w 366506"/>
              <a:gd name="T11" fmla="*/ 98300 h 166498"/>
              <a:gd name="T12" fmla="*/ 315617 w 366506"/>
              <a:gd name="T13" fmla="*/ 101003 h 166498"/>
              <a:gd name="T14" fmla="*/ 288188 w 366506"/>
              <a:gd name="T15" fmla="*/ 137459 h 166498"/>
              <a:gd name="T16" fmla="*/ 301227 w 366506"/>
              <a:gd name="T17" fmla="*/ 121775 h 166498"/>
              <a:gd name="T18" fmla="*/ 288030 w 366506"/>
              <a:gd name="T19" fmla="*/ 98487 h 166498"/>
              <a:gd name="T20" fmla="*/ 273381 w 366506"/>
              <a:gd name="T21" fmla="*/ 77844 h 166498"/>
              <a:gd name="T22" fmla="*/ 228112 w 366506"/>
              <a:gd name="T23" fmla="*/ 134685 h 166498"/>
              <a:gd name="T24" fmla="*/ 227839 w 366506"/>
              <a:gd name="T25" fmla="*/ 127253 h 166498"/>
              <a:gd name="T26" fmla="*/ 265158 w 366506"/>
              <a:gd name="T27" fmla="*/ 74695 h 166498"/>
              <a:gd name="T28" fmla="*/ 245133 w 366506"/>
              <a:gd name="T29" fmla="*/ 76521 h 166498"/>
              <a:gd name="T30" fmla="*/ 229852 w 366506"/>
              <a:gd name="T31" fmla="*/ 70584 h 166498"/>
              <a:gd name="T32" fmla="*/ 232741 w 366506"/>
              <a:gd name="T33" fmla="*/ 86282 h 166498"/>
              <a:gd name="T34" fmla="*/ 229852 w 366506"/>
              <a:gd name="T35" fmla="*/ 111094 h 166498"/>
              <a:gd name="T36" fmla="*/ 205700 w 366506"/>
              <a:gd name="T37" fmla="*/ 98415 h 166498"/>
              <a:gd name="T38" fmla="*/ 213449 w 366506"/>
              <a:gd name="T39" fmla="*/ 103705 h 166498"/>
              <a:gd name="T40" fmla="*/ 230714 w 366506"/>
              <a:gd name="T41" fmla="*/ 100471 h 166498"/>
              <a:gd name="T42" fmla="*/ 216784 w 366506"/>
              <a:gd name="T43" fmla="*/ 80604 h 166498"/>
              <a:gd name="T44" fmla="*/ 240159 w 366506"/>
              <a:gd name="T45" fmla="*/ 64776 h 166498"/>
              <a:gd name="T46" fmla="*/ 173327 w 366506"/>
              <a:gd name="T47" fmla="*/ 45326 h 166498"/>
              <a:gd name="T48" fmla="*/ 199073 w 366506"/>
              <a:gd name="T49" fmla="*/ 51709 h 166498"/>
              <a:gd name="T50" fmla="*/ 192921 w 366506"/>
              <a:gd name="T51" fmla="*/ 103662 h 166498"/>
              <a:gd name="T52" fmla="*/ 197981 w 366506"/>
              <a:gd name="T53" fmla="*/ 61197 h 166498"/>
              <a:gd name="T54" fmla="*/ 172220 w 366506"/>
              <a:gd name="T55" fmla="*/ 71073 h 166498"/>
              <a:gd name="T56" fmla="*/ 148888 w 366506"/>
              <a:gd name="T57" fmla="*/ 62217 h 166498"/>
              <a:gd name="T58" fmla="*/ 122106 w 366506"/>
              <a:gd name="T59" fmla="*/ 76032 h 166498"/>
              <a:gd name="T60" fmla="*/ 143195 w 366506"/>
              <a:gd name="T61" fmla="*/ 79008 h 166498"/>
              <a:gd name="T62" fmla="*/ 144086 w 366506"/>
              <a:gd name="T63" fmla="*/ 85779 h 166498"/>
              <a:gd name="T64" fmla="*/ 114616 w 366506"/>
              <a:gd name="T65" fmla="*/ 79554 h 166498"/>
              <a:gd name="T66" fmla="*/ 124205 w 366506"/>
              <a:gd name="T67" fmla="*/ 43917 h 166498"/>
              <a:gd name="T68" fmla="*/ 155458 w 366506"/>
              <a:gd name="T69" fmla="*/ 44334 h 166498"/>
              <a:gd name="T70" fmla="*/ 132025 w 366506"/>
              <a:gd name="T71" fmla="*/ 47008 h 166498"/>
              <a:gd name="T72" fmla="*/ 147968 w 366506"/>
              <a:gd name="T73" fmla="*/ 54541 h 166498"/>
              <a:gd name="T74" fmla="*/ 143368 w 366506"/>
              <a:gd name="T75" fmla="*/ 44377 h 166498"/>
              <a:gd name="T76" fmla="*/ 84241 w 366506"/>
              <a:gd name="T77" fmla="*/ 61340 h 166498"/>
              <a:gd name="T78" fmla="*/ 84614 w 366506"/>
              <a:gd name="T79" fmla="*/ 33394 h 166498"/>
              <a:gd name="T80" fmla="*/ 99623 w 366506"/>
              <a:gd name="T81" fmla="*/ 15324 h 166498"/>
              <a:gd name="T82" fmla="*/ 114961 w 366506"/>
              <a:gd name="T83" fmla="*/ 33768 h 166498"/>
              <a:gd name="T84" fmla="*/ 91630 w 366506"/>
              <a:gd name="T85" fmla="*/ 67436 h 166498"/>
              <a:gd name="T86" fmla="*/ 97193 w 366506"/>
              <a:gd name="T87" fmla="*/ 74552 h 166498"/>
              <a:gd name="T88" fmla="*/ 102297 w 366506"/>
              <a:gd name="T89" fmla="*/ 74163 h 166498"/>
              <a:gd name="T90" fmla="*/ 82171 w 366506"/>
              <a:gd name="T91" fmla="*/ 69463 h 166498"/>
              <a:gd name="T92" fmla="*/ 40999 w 366506"/>
              <a:gd name="T93" fmla="*/ 35953 h 166498"/>
              <a:gd name="T94" fmla="*/ 72194 w 366506"/>
              <a:gd name="T95" fmla="*/ 42580 h 166498"/>
              <a:gd name="T96" fmla="*/ 63224 w 366506"/>
              <a:gd name="T97" fmla="*/ 41962 h 166498"/>
              <a:gd name="T98" fmla="*/ 47813 w 366506"/>
              <a:gd name="T99" fmla="*/ 35507 h 166498"/>
              <a:gd name="T100" fmla="*/ 9430 w 366506"/>
              <a:gd name="T101" fmla="*/ 72050 h 166498"/>
              <a:gd name="T102" fmla="*/ 282078 w 366506"/>
              <a:gd name="T103" fmla="*/ 64057 h 166498"/>
              <a:gd name="T104" fmla="*/ 272015 w 366506"/>
              <a:gd name="T105" fmla="*/ 66444 h 166498"/>
              <a:gd name="T106" fmla="*/ 273970 w 366506"/>
              <a:gd name="T107" fmla="*/ 56122 h 166498"/>
              <a:gd name="T108" fmla="*/ 282495 w 366506"/>
              <a:gd name="T109" fmla="*/ 61556 h 166498"/>
              <a:gd name="T110" fmla="*/ 0 w 366506"/>
              <a:gd name="T111" fmla="*/ 0 h 166498"/>
              <a:gd name="T112" fmla="*/ 366506 w 366506"/>
              <a:gd name="T113" fmla="*/ 166498 h 166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366506" h="166498">
                <a:moveTo>
                  <a:pt x="306991" y="147839"/>
                </a:moveTo>
                <a:lnTo>
                  <a:pt x="335901" y="105359"/>
                </a:lnTo>
                <a:lnTo>
                  <a:pt x="339883" y="107414"/>
                </a:lnTo>
                <a:cubicBezTo>
                  <a:pt x="341665" y="108349"/>
                  <a:pt x="342082" y="109714"/>
                  <a:pt x="341162" y="111497"/>
                </a:cubicBezTo>
                <a:lnTo>
                  <a:pt x="335944" y="119892"/>
                </a:lnTo>
                <a:cubicBezTo>
                  <a:pt x="340429" y="117161"/>
                  <a:pt x="344713" y="115565"/>
                  <a:pt x="348767" y="115105"/>
                </a:cubicBezTo>
                <a:cubicBezTo>
                  <a:pt x="352849" y="114645"/>
                  <a:pt x="356515" y="115263"/>
                  <a:pt x="359750" y="116960"/>
                </a:cubicBezTo>
                <a:cubicBezTo>
                  <a:pt x="363128" y="118699"/>
                  <a:pt x="365141" y="121186"/>
                  <a:pt x="365831" y="124421"/>
                </a:cubicBezTo>
                <a:cubicBezTo>
                  <a:pt x="366506" y="127641"/>
                  <a:pt x="365730" y="131422"/>
                  <a:pt x="363487" y="135777"/>
                </a:cubicBezTo>
                <a:cubicBezTo>
                  <a:pt x="363171" y="136367"/>
                  <a:pt x="362840" y="136971"/>
                  <a:pt x="362481" y="137574"/>
                </a:cubicBezTo>
                <a:cubicBezTo>
                  <a:pt x="362122" y="138192"/>
                  <a:pt x="361734" y="138811"/>
                  <a:pt x="361288" y="139458"/>
                </a:cubicBezTo>
                <a:lnTo>
                  <a:pt x="342945" y="166498"/>
                </a:lnTo>
                <a:lnTo>
                  <a:pt x="334995" y="162372"/>
                </a:lnTo>
                <a:lnTo>
                  <a:pt x="353338" y="135317"/>
                </a:lnTo>
                <a:cubicBezTo>
                  <a:pt x="353698" y="134771"/>
                  <a:pt x="354043" y="134210"/>
                  <a:pt x="354373" y="133693"/>
                </a:cubicBezTo>
                <a:cubicBezTo>
                  <a:pt x="354718" y="133161"/>
                  <a:pt x="355020" y="132643"/>
                  <a:pt x="355265" y="132140"/>
                </a:cubicBezTo>
                <a:cubicBezTo>
                  <a:pt x="356544" y="129696"/>
                  <a:pt x="357018" y="127655"/>
                  <a:pt x="356731" y="126002"/>
                </a:cubicBezTo>
                <a:cubicBezTo>
                  <a:pt x="356415" y="124363"/>
                  <a:pt x="355308" y="123026"/>
                  <a:pt x="353381" y="122034"/>
                </a:cubicBezTo>
                <a:cubicBezTo>
                  <a:pt x="351944" y="121287"/>
                  <a:pt x="350291" y="120913"/>
                  <a:pt x="348422" y="120927"/>
                </a:cubicBezTo>
                <a:cubicBezTo>
                  <a:pt x="346539" y="120942"/>
                  <a:pt x="344555" y="121287"/>
                  <a:pt x="342441" y="122006"/>
                </a:cubicBezTo>
                <a:cubicBezTo>
                  <a:pt x="340343" y="122696"/>
                  <a:pt x="338186" y="123745"/>
                  <a:pt x="335972" y="125154"/>
                </a:cubicBezTo>
                <a:cubicBezTo>
                  <a:pt x="333759" y="126548"/>
                  <a:pt x="331573" y="128273"/>
                  <a:pt x="329460" y="130315"/>
                </a:cubicBezTo>
                <a:lnTo>
                  <a:pt x="314941" y="151964"/>
                </a:lnTo>
                <a:lnTo>
                  <a:pt x="306991" y="147839"/>
                </a:lnTo>
                <a:close/>
                <a:moveTo>
                  <a:pt x="277794" y="135619"/>
                </a:moveTo>
                <a:cubicBezTo>
                  <a:pt x="275250" y="134498"/>
                  <a:pt x="273093" y="133046"/>
                  <a:pt x="271354" y="131235"/>
                </a:cubicBezTo>
                <a:cubicBezTo>
                  <a:pt x="269629" y="129423"/>
                  <a:pt x="268364" y="127368"/>
                  <a:pt x="267544" y="125024"/>
                </a:cubicBezTo>
                <a:cubicBezTo>
                  <a:pt x="266739" y="122696"/>
                  <a:pt x="266423" y="120137"/>
                  <a:pt x="266624" y="117377"/>
                </a:cubicBezTo>
                <a:cubicBezTo>
                  <a:pt x="266811" y="114602"/>
                  <a:pt x="267588" y="111684"/>
                  <a:pt x="268924" y="108607"/>
                </a:cubicBezTo>
                <a:cubicBezTo>
                  <a:pt x="270650" y="104668"/>
                  <a:pt x="272892" y="101233"/>
                  <a:pt x="275638" y="98300"/>
                </a:cubicBezTo>
                <a:cubicBezTo>
                  <a:pt x="278384" y="95367"/>
                  <a:pt x="281417" y="93067"/>
                  <a:pt x="284680" y="91400"/>
                </a:cubicBezTo>
                <a:cubicBezTo>
                  <a:pt x="287972" y="89718"/>
                  <a:pt x="291379" y="88769"/>
                  <a:pt x="294959" y="88539"/>
                </a:cubicBezTo>
                <a:cubicBezTo>
                  <a:pt x="298524" y="88309"/>
                  <a:pt x="301988" y="88927"/>
                  <a:pt x="305352" y="90408"/>
                </a:cubicBezTo>
                <a:cubicBezTo>
                  <a:pt x="307911" y="91529"/>
                  <a:pt x="310053" y="92981"/>
                  <a:pt x="311778" y="94792"/>
                </a:cubicBezTo>
                <a:cubicBezTo>
                  <a:pt x="313532" y="96604"/>
                  <a:pt x="314797" y="98659"/>
                  <a:pt x="315617" y="101003"/>
                </a:cubicBezTo>
                <a:cubicBezTo>
                  <a:pt x="316422" y="103332"/>
                  <a:pt x="316723" y="105890"/>
                  <a:pt x="316537" y="108679"/>
                </a:cubicBezTo>
                <a:cubicBezTo>
                  <a:pt x="316321" y="111468"/>
                  <a:pt x="315559" y="114386"/>
                  <a:pt x="314222" y="117420"/>
                </a:cubicBezTo>
                <a:cubicBezTo>
                  <a:pt x="312526" y="121315"/>
                  <a:pt x="310283" y="124737"/>
                  <a:pt x="307552" y="127670"/>
                </a:cubicBezTo>
                <a:cubicBezTo>
                  <a:pt x="304777" y="130602"/>
                  <a:pt x="301773" y="132917"/>
                  <a:pt x="298495" y="134584"/>
                </a:cubicBezTo>
                <a:cubicBezTo>
                  <a:pt x="295218" y="136266"/>
                  <a:pt x="291767" y="137215"/>
                  <a:pt x="288188" y="137459"/>
                </a:cubicBezTo>
                <a:cubicBezTo>
                  <a:pt x="284608" y="137704"/>
                  <a:pt x="281144" y="137086"/>
                  <a:pt x="277794" y="135619"/>
                </a:cubicBezTo>
                <a:close/>
                <a:moveTo>
                  <a:pt x="281331" y="129538"/>
                </a:moveTo>
                <a:cubicBezTo>
                  <a:pt x="283573" y="130530"/>
                  <a:pt x="285902" y="130803"/>
                  <a:pt x="288274" y="130386"/>
                </a:cubicBezTo>
                <a:cubicBezTo>
                  <a:pt x="290660" y="129955"/>
                  <a:pt x="292932" y="129021"/>
                  <a:pt x="295131" y="127540"/>
                </a:cubicBezTo>
                <a:cubicBezTo>
                  <a:pt x="297316" y="126059"/>
                  <a:pt x="299343" y="124147"/>
                  <a:pt x="301227" y="121775"/>
                </a:cubicBezTo>
                <a:cubicBezTo>
                  <a:pt x="303095" y="119404"/>
                  <a:pt x="304691" y="116773"/>
                  <a:pt x="305970" y="113855"/>
                </a:cubicBezTo>
                <a:cubicBezTo>
                  <a:pt x="307854" y="109542"/>
                  <a:pt x="308429" y="105948"/>
                  <a:pt x="307696" y="103015"/>
                </a:cubicBezTo>
                <a:cubicBezTo>
                  <a:pt x="306962" y="100097"/>
                  <a:pt x="304993" y="97941"/>
                  <a:pt x="301787" y="96546"/>
                </a:cubicBezTo>
                <a:cubicBezTo>
                  <a:pt x="299516" y="95540"/>
                  <a:pt x="297216" y="95238"/>
                  <a:pt x="294844" y="95669"/>
                </a:cubicBezTo>
                <a:cubicBezTo>
                  <a:pt x="292501" y="96072"/>
                  <a:pt x="290215" y="97021"/>
                  <a:pt x="288030" y="98487"/>
                </a:cubicBezTo>
                <a:cubicBezTo>
                  <a:pt x="285830" y="99968"/>
                  <a:pt x="283818" y="101894"/>
                  <a:pt x="281934" y="104252"/>
                </a:cubicBezTo>
                <a:cubicBezTo>
                  <a:pt x="280051" y="106609"/>
                  <a:pt x="278470" y="109254"/>
                  <a:pt x="277190" y="112173"/>
                </a:cubicBezTo>
                <a:cubicBezTo>
                  <a:pt x="275307" y="116471"/>
                  <a:pt x="274718" y="120094"/>
                  <a:pt x="275422" y="123026"/>
                </a:cubicBezTo>
                <a:cubicBezTo>
                  <a:pt x="276141" y="125959"/>
                  <a:pt x="278111" y="128115"/>
                  <a:pt x="281331" y="129538"/>
                </a:cubicBezTo>
                <a:close/>
                <a:moveTo>
                  <a:pt x="273381" y="77844"/>
                </a:moveTo>
                <a:lnTo>
                  <a:pt x="247462" y="126548"/>
                </a:lnTo>
                <a:cubicBezTo>
                  <a:pt x="246470" y="128360"/>
                  <a:pt x="245305" y="129941"/>
                  <a:pt x="243983" y="131321"/>
                </a:cubicBezTo>
                <a:cubicBezTo>
                  <a:pt x="242646" y="132701"/>
                  <a:pt x="241151" y="133765"/>
                  <a:pt x="239483" y="134527"/>
                </a:cubicBezTo>
                <a:cubicBezTo>
                  <a:pt x="237830" y="135289"/>
                  <a:pt x="236033" y="135705"/>
                  <a:pt x="234121" y="135792"/>
                </a:cubicBezTo>
                <a:cubicBezTo>
                  <a:pt x="232209" y="135864"/>
                  <a:pt x="230211" y="135490"/>
                  <a:pt x="228112" y="134685"/>
                </a:cubicBezTo>
                <a:cubicBezTo>
                  <a:pt x="227005" y="134268"/>
                  <a:pt x="226099" y="133822"/>
                  <a:pt x="225366" y="133377"/>
                </a:cubicBezTo>
                <a:cubicBezTo>
                  <a:pt x="224662" y="132902"/>
                  <a:pt x="223986" y="132385"/>
                  <a:pt x="223354" y="131781"/>
                </a:cubicBezTo>
                <a:lnTo>
                  <a:pt x="225927" y="127598"/>
                </a:lnTo>
                <a:cubicBezTo>
                  <a:pt x="226229" y="127253"/>
                  <a:pt x="226516" y="127066"/>
                  <a:pt x="226789" y="127037"/>
                </a:cubicBezTo>
                <a:cubicBezTo>
                  <a:pt x="227048" y="127008"/>
                  <a:pt x="227393" y="127080"/>
                  <a:pt x="227839" y="127253"/>
                </a:cubicBezTo>
                <a:cubicBezTo>
                  <a:pt x="228055" y="127339"/>
                  <a:pt x="228299" y="127439"/>
                  <a:pt x="228558" y="127526"/>
                </a:cubicBezTo>
                <a:cubicBezTo>
                  <a:pt x="228831" y="127641"/>
                  <a:pt x="229133" y="127756"/>
                  <a:pt x="229478" y="127885"/>
                </a:cubicBezTo>
                <a:cubicBezTo>
                  <a:pt x="231706" y="128733"/>
                  <a:pt x="233575" y="128805"/>
                  <a:pt x="235099" y="128072"/>
                </a:cubicBezTo>
                <a:cubicBezTo>
                  <a:pt x="236608" y="127339"/>
                  <a:pt x="238017" y="125772"/>
                  <a:pt x="239296" y="123357"/>
                </a:cubicBezTo>
                <a:lnTo>
                  <a:pt x="265158" y="74695"/>
                </a:lnTo>
                <a:lnTo>
                  <a:pt x="273381" y="77844"/>
                </a:lnTo>
                <a:close/>
                <a:moveTo>
                  <a:pt x="248497" y="77010"/>
                </a:moveTo>
                <a:cubicBezTo>
                  <a:pt x="248109" y="77312"/>
                  <a:pt x="247764" y="77499"/>
                  <a:pt x="247447" y="77585"/>
                </a:cubicBezTo>
                <a:cubicBezTo>
                  <a:pt x="247131" y="77685"/>
                  <a:pt x="246800" y="77657"/>
                  <a:pt x="246412" y="77527"/>
                </a:cubicBezTo>
                <a:cubicBezTo>
                  <a:pt x="245967" y="77384"/>
                  <a:pt x="245535" y="77039"/>
                  <a:pt x="245133" y="76521"/>
                </a:cubicBezTo>
                <a:cubicBezTo>
                  <a:pt x="244730" y="75989"/>
                  <a:pt x="244227" y="75385"/>
                  <a:pt x="243623" y="74695"/>
                </a:cubicBezTo>
                <a:cubicBezTo>
                  <a:pt x="243020" y="74020"/>
                  <a:pt x="242243" y="73315"/>
                  <a:pt x="241295" y="72582"/>
                </a:cubicBezTo>
                <a:cubicBezTo>
                  <a:pt x="240331" y="71849"/>
                  <a:pt x="239081" y="71216"/>
                  <a:pt x="237571" y="70699"/>
                </a:cubicBezTo>
                <a:cubicBezTo>
                  <a:pt x="236134" y="70224"/>
                  <a:pt x="234768" y="69966"/>
                  <a:pt x="233445" y="69980"/>
                </a:cubicBezTo>
                <a:cubicBezTo>
                  <a:pt x="232152" y="69966"/>
                  <a:pt x="230944" y="70181"/>
                  <a:pt x="229852" y="70584"/>
                </a:cubicBezTo>
                <a:cubicBezTo>
                  <a:pt x="228759" y="70986"/>
                  <a:pt x="227825" y="71590"/>
                  <a:pt x="227048" y="72366"/>
                </a:cubicBezTo>
                <a:cubicBezTo>
                  <a:pt x="226258" y="73143"/>
                  <a:pt x="225697" y="74063"/>
                  <a:pt x="225352" y="75112"/>
                </a:cubicBezTo>
                <a:cubicBezTo>
                  <a:pt x="224834" y="76607"/>
                  <a:pt x="224921" y="77973"/>
                  <a:pt x="225611" y="79180"/>
                </a:cubicBezTo>
                <a:cubicBezTo>
                  <a:pt x="226286" y="80417"/>
                  <a:pt x="227264" y="81610"/>
                  <a:pt x="228543" y="82760"/>
                </a:cubicBezTo>
                <a:cubicBezTo>
                  <a:pt x="229808" y="83924"/>
                  <a:pt x="231217" y="85089"/>
                  <a:pt x="232741" y="86282"/>
                </a:cubicBezTo>
                <a:cubicBezTo>
                  <a:pt x="234265" y="87475"/>
                  <a:pt x="235616" y="88783"/>
                  <a:pt x="236795" y="90207"/>
                </a:cubicBezTo>
                <a:cubicBezTo>
                  <a:pt x="237988" y="91630"/>
                  <a:pt x="238822" y="93225"/>
                  <a:pt x="239311" y="94994"/>
                </a:cubicBezTo>
                <a:cubicBezTo>
                  <a:pt x="239828" y="96762"/>
                  <a:pt x="239684" y="98789"/>
                  <a:pt x="238894" y="101075"/>
                </a:cubicBezTo>
                <a:cubicBezTo>
                  <a:pt x="238146" y="103288"/>
                  <a:pt x="236982" y="105272"/>
                  <a:pt x="235429" y="107012"/>
                </a:cubicBezTo>
                <a:cubicBezTo>
                  <a:pt x="233877" y="108751"/>
                  <a:pt x="231993" y="110102"/>
                  <a:pt x="229852" y="111094"/>
                </a:cubicBezTo>
                <a:cubicBezTo>
                  <a:pt x="227681" y="112086"/>
                  <a:pt x="225294" y="112647"/>
                  <a:pt x="222678" y="112791"/>
                </a:cubicBezTo>
                <a:cubicBezTo>
                  <a:pt x="220076" y="112920"/>
                  <a:pt x="217330" y="112503"/>
                  <a:pt x="214470" y="111540"/>
                </a:cubicBezTo>
                <a:cubicBezTo>
                  <a:pt x="211393" y="110491"/>
                  <a:pt x="208849" y="109024"/>
                  <a:pt x="206865" y="107112"/>
                </a:cubicBezTo>
                <a:cubicBezTo>
                  <a:pt x="204867" y="105229"/>
                  <a:pt x="203415" y="103173"/>
                  <a:pt x="202509" y="100945"/>
                </a:cubicBezTo>
                <a:lnTo>
                  <a:pt x="205700" y="98415"/>
                </a:lnTo>
                <a:cubicBezTo>
                  <a:pt x="206089" y="98099"/>
                  <a:pt x="206491" y="97869"/>
                  <a:pt x="206922" y="97768"/>
                </a:cubicBezTo>
                <a:cubicBezTo>
                  <a:pt x="207339" y="97668"/>
                  <a:pt x="207842" y="97711"/>
                  <a:pt x="208374" y="97883"/>
                </a:cubicBezTo>
                <a:cubicBezTo>
                  <a:pt x="208877" y="98070"/>
                  <a:pt x="209309" y="98458"/>
                  <a:pt x="209668" y="99076"/>
                </a:cubicBezTo>
                <a:cubicBezTo>
                  <a:pt x="210028" y="99695"/>
                  <a:pt x="210502" y="100413"/>
                  <a:pt x="211077" y="101218"/>
                </a:cubicBezTo>
                <a:cubicBezTo>
                  <a:pt x="211652" y="102038"/>
                  <a:pt x="212443" y="102857"/>
                  <a:pt x="213449" y="103705"/>
                </a:cubicBezTo>
                <a:cubicBezTo>
                  <a:pt x="214455" y="104539"/>
                  <a:pt x="215850" y="105258"/>
                  <a:pt x="217618" y="105862"/>
                </a:cubicBezTo>
                <a:cubicBezTo>
                  <a:pt x="219170" y="106394"/>
                  <a:pt x="220665" y="106624"/>
                  <a:pt x="222074" y="106566"/>
                </a:cubicBezTo>
                <a:cubicBezTo>
                  <a:pt x="223497" y="106523"/>
                  <a:pt x="224777" y="106250"/>
                  <a:pt x="225913" y="105747"/>
                </a:cubicBezTo>
                <a:cubicBezTo>
                  <a:pt x="227063" y="105258"/>
                  <a:pt x="228055" y="104553"/>
                  <a:pt x="228860" y="103648"/>
                </a:cubicBezTo>
                <a:cubicBezTo>
                  <a:pt x="229693" y="102742"/>
                  <a:pt x="230297" y="101678"/>
                  <a:pt x="230714" y="100471"/>
                </a:cubicBezTo>
                <a:cubicBezTo>
                  <a:pt x="231260" y="98846"/>
                  <a:pt x="231217" y="97394"/>
                  <a:pt x="230542" y="96115"/>
                </a:cubicBezTo>
                <a:cubicBezTo>
                  <a:pt x="229880" y="94821"/>
                  <a:pt x="228917" y="93614"/>
                  <a:pt x="227638" y="92464"/>
                </a:cubicBezTo>
                <a:cubicBezTo>
                  <a:pt x="226358" y="91328"/>
                  <a:pt x="224949" y="90192"/>
                  <a:pt x="223426" y="89042"/>
                </a:cubicBezTo>
                <a:cubicBezTo>
                  <a:pt x="221902" y="87921"/>
                  <a:pt x="220536" y="86656"/>
                  <a:pt x="219343" y="85261"/>
                </a:cubicBezTo>
                <a:cubicBezTo>
                  <a:pt x="218135" y="83896"/>
                  <a:pt x="217302" y="82329"/>
                  <a:pt x="216784" y="80604"/>
                </a:cubicBezTo>
                <a:cubicBezTo>
                  <a:pt x="216281" y="78879"/>
                  <a:pt x="216410" y="76852"/>
                  <a:pt x="217187" y="74523"/>
                </a:cubicBezTo>
                <a:cubicBezTo>
                  <a:pt x="217877" y="72496"/>
                  <a:pt x="218955" y="70670"/>
                  <a:pt x="220407" y="69060"/>
                </a:cubicBezTo>
                <a:cubicBezTo>
                  <a:pt x="221859" y="67450"/>
                  <a:pt x="223584" y="66156"/>
                  <a:pt x="225611" y="65207"/>
                </a:cubicBezTo>
                <a:cubicBezTo>
                  <a:pt x="227638" y="64273"/>
                  <a:pt x="229880" y="63741"/>
                  <a:pt x="232353" y="63597"/>
                </a:cubicBezTo>
                <a:cubicBezTo>
                  <a:pt x="234825" y="63454"/>
                  <a:pt x="237427" y="63856"/>
                  <a:pt x="240159" y="64776"/>
                </a:cubicBezTo>
                <a:cubicBezTo>
                  <a:pt x="243048" y="65768"/>
                  <a:pt x="245435" y="67119"/>
                  <a:pt x="247318" y="68830"/>
                </a:cubicBezTo>
                <a:cubicBezTo>
                  <a:pt x="249187" y="70555"/>
                  <a:pt x="250653" y="72510"/>
                  <a:pt x="251674" y="74695"/>
                </a:cubicBezTo>
                <a:lnTo>
                  <a:pt x="248497" y="77010"/>
                </a:lnTo>
                <a:close/>
                <a:moveTo>
                  <a:pt x="153891" y="92895"/>
                </a:moveTo>
                <a:lnTo>
                  <a:pt x="173327" y="45326"/>
                </a:lnTo>
                <a:lnTo>
                  <a:pt x="177639" y="46519"/>
                </a:lnTo>
                <a:cubicBezTo>
                  <a:pt x="179580" y="47065"/>
                  <a:pt x="180284" y="48302"/>
                  <a:pt x="179738" y="50242"/>
                </a:cubicBezTo>
                <a:lnTo>
                  <a:pt x="176389" y="59543"/>
                </a:lnTo>
                <a:cubicBezTo>
                  <a:pt x="180212" y="55935"/>
                  <a:pt x="184065" y="53491"/>
                  <a:pt x="187947" y="52183"/>
                </a:cubicBezTo>
                <a:cubicBezTo>
                  <a:pt x="191842" y="50889"/>
                  <a:pt x="195551" y="50731"/>
                  <a:pt x="199073" y="51709"/>
                </a:cubicBezTo>
                <a:cubicBezTo>
                  <a:pt x="202725" y="52715"/>
                  <a:pt x="205212" y="54728"/>
                  <a:pt x="206563" y="57732"/>
                </a:cubicBezTo>
                <a:cubicBezTo>
                  <a:pt x="207900" y="60751"/>
                  <a:pt x="207929" y="64618"/>
                  <a:pt x="206620" y="69348"/>
                </a:cubicBezTo>
                <a:cubicBezTo>
                  <a:pt x="206448" y="69994"/>
                  <a:pt x="206247" y="70656"/>
                  <a:pt x="206031" y="71317"/>
                </a:cubicBezTo>
                <a:cubicBezTo>
                  <a:pt x="205801" y="71993"/>
                  <a:pt x="205542" y="72683"/>
                  <a:pt x="205240" y="73401"/>
                </a:cubicBezTo>
                <a:lnTo>
                  <a:pt x="192921" y="103662"/>
                </a:lnTo>
                <a:lnTo>
                  <a:pt x="184295" y="101290"/>
                </a:lnTo>
                <a:lnTo>
                  <a:pt x="196601" y="71015"/>
                </a:lnTo>
                <a:cubicBezTo>
                  <a:pt x="196859" y="70383"/>
                  <a:pt x="197075" y="69779"/>
                  <a:pt x="197291" y="69204"/>
                </a:cubicBezTo>
                <a:cubicBezTo>
                  <a:pt x="197506" y="68614"/>
                  <a:pt x="197693" y="68039"/>
                  <a:pt x="197851" y="67493"/>
                </a:cubicBezTo>
                <a:cubicBezTo>
                  <a:pt x="198570" y="64848"/>
                  <a:pt x="198613" y="62749"/>
                  <a:pt x="197981" y="61197"/>
                </a:cubicBezTo>
                <a:cubicBezTo>
                  <a:pt x="197363" y="59644"/>
                  <a:pt x="195997" y="58580"/>
                  <a:pt x="193884" y="58005"/>
                </a:cubicBezTo>
                <a:cubicBezTo>
                  <a:pt x="192331" y="57574"/>
                  <a:pt x="190649" y="57560"/>
                  <a:pt x="188809" y="57962"/>
                </a:cubicBezTo>
                <a:cubicBezTo>
                  <a:pt x="186983" y="58350"/>
                  <a:pt x="185100" y="59126"/>
                  <a:pt x="183203" y="60248"/>
                </a:cubicBezTo>
                <a:cubicBezTo>
                  <a:pt x="181276" y="61369"/>
                  <a:pt x="179393" y="62835"/>
                  <a:pt x="177510" y="64675"/>
                </a:cubicBezTo>
                <a:cubicBezTo>
                  <a:pt x="175627" y="66516"/>
                  <a:pt x="173858" y="68643"/>
                  <a:pt x="172220" y="71073"/>
                </a:cubicBezTo>
                <a:lnTo>
                  <a:pt x="162516" y="95281"/>
                </a:lnTo>
                <a:lnTo>
                  <a:pt x="153891" y="92895"/>
                </a:lnTo>
                <a:close/>
                <a:moveTo>
                  <a:pt x="157370" y="52600"/>
                </a:moveTo>
                <a:cubicBezTo>
                  <a:pt x="156924" y="54771"/>
                  <a:pt x="156061" y="56668"/>
                  <a:pt x="154796" y="58307"/>
                </a:cubicBezTo>
                <a:cubicBezTo>
                  <a:pt x="153531" y="59946"/>
                  <a:pt x="151562" y="61254"/>
                  <a:pt x="148888" y="62217"/>
                </a:cubicBezTo>
                <a:cubicBezTo>
                  <a:pt x="146214" y="63180"/>
                  <a:pt x="142692" y="63770"/>
                  <a:pt x="138336" y="63985"/>
                </a:cubicBezTo>
                <a:cubicBezTo>
                  <a:pt x="133966" y="64215"/>
                  <a:pt x="128475" y="63971"/>
                  <a:pt x="121833" y="63252"/>
                </a:cubicBezTo>
                <a:cubicBezTo>
                  <a:pt x="121718" y="63612"/>
                  <a:pt x="121617" y="63971"/>
                  <a:pt x="121560" y="64302"/>
                </a:cubicBezTo>
                <a:cubicBezTo>
                  <a:pt x="121488" y="64647"/>
                  <a:pt x="121416" y="65006"/>
                  <a:pt x="121330" y="65366"/>
                </a:cubicBezTo>
                <a:cubicBezTo>
                  <a:pt x="120424" y="69764"/>
                  <a:pt x="120683" y="73315"/>
                  <a:pt x="122106" y="76032"/>
                </a:cubicBezTo>
                <a:cubicBezTo>
                  <a:pt x="123544" y="78749"/>
                  <a:pt x="126203" y="80517"/>
                  <a:pt x="130070" y="81337"/>
                </a:cubicBezTo>
                <a:cubicBezTo>
                  <a:pt x="131666" y="81653"/>
                  <a:pt x="133089" y="81797"/>
                  <a:pt x="134383" y="81725"/>
                </a:cubicBezTo>
                <a:cubicBezTo>
                  <a:pt x="135691" y="81653"/>
                  <a:pt x="136884" y="81481"/>
                  <a:pt x="137948" y="81207"/>
                </a:cubicBezTo>
                <a:cubicBezTo>
                  <a:pt x="139012" y="80934"/>
                  <a:pt x="139975" y="80589"/>
                  <a:pt x="140838" y="80158"/>
                </a:cubicBezTo>
                <a:cubicBezTo>
                  <a:pt x="141700" y="79741"/>
                  <a:pt x="142491" y="79353"/>
                  <a:pt x="143195" y="79008"/>
                </a:cubicBezTo>
                <a:cubicBezTo>
                  <a:pt x="143928" y="78663"/>
                  <a:pt x="144590" y="78390"/>
                  <a:pt x="145193" y="78174"/>
                </a:cubicBezTo>
                <a:cubicBezTo>
                  <a:pt x="145783" y="77959"/>
                  <a:pt x="146343" y="77901"/>
                  <a:pt x="146861" y="78016"/>
                </a:cubicBezTo>
                <a:cubicBezTo>
                  <a:pt x="147465" y="78131"/>
                  <a:pt x="147939" y="78519"/>
                  <a:pt x="148313" y="79180"/>
                </a:cubicBezTo>
                <a:lnTo>
                  <a:pt x="149909" y="82343"/>
                </a:lnTo>
                <a:cubicBezTo>
                  <a:pt x="147882" y="83738"/>
                  <a:pt x="145927" y="84888"/>
                  <a:pt x="144086" y="85779"/>
                </a:cubicBezTo>
                <a:cubicBezTo>
                  <a:pt x="142232" y="86670"/>
                  <a:pt x="140392" y="87360"/>
                  <a:pt x="138537" y="87835"/>
                </a:cubicBezTo>
                <a:cubicBezTo>
                  <a:pt x="136683" y="88295"/>
                  <a:pt x="134800" y="88539"/>
                  <a:pt x="132917" y="88539"/>
                </a:cubicBezTo>
                <a:cubicBezTo>
                  <a:pt x="131005" y="88525"/>
                  <a:pt x="129021" y="88309"/>
                  <a:pt x="126922" y="87863"/>
                </a:cubicBezTo>
                <a:cubicBezTo>
                  <a:pt x="124061" y="87274"/>
                  <a:pt x="121603" y="86253"/>
                  <a:pt x="119519" y="84830"/>
                </a:cubicBezTo>
                <a:cubicBezTo>
                  <a:pt x="117463" y="83407"/>
                  <a:pt x="115824" y="81653"/>
                  <a:pt x="114616" y="79554"/>
                </a:cubicBezTo>
                <a:cubicBezTo>
                  <a:pt x="113409" y="77470"/>
                  <a:pt x="112633" y="75083"/>
                  <a:pt x="112316" y="72410"/>
                </a:cubicBezTo>
                <a:cubicBezTo>
                  <a:pt x="111986" y="69750"/>
                  <a:pt x="112129" y="66861"/>
                  <a:pt x="112776" y="63784"/>
                </a:cubicBezTo>
                <a:cubicBezTo>
                  <a:pt x="113308" y="61225"/>
                  <a:pt x="114113" y="58724"/>
                  <a:pt x="115191" y="56294"/>
                </a:cubicBezTo>
                <a:cubicBezTo>
                  <a:pt x="116270" y="53865"/>
                  <a:pt x="117563" y="51608"/>
                  <a:pt x="119073" y="49524"/>
                </a:cubicBezTo>
                <a:cubicBezTo>
                  <a:pt x="120597" y="47439"/>
                  <a:pt x="122307" y="45570"/>
                  <a:pt x="124205" y="43917"/>
                </a:cubicBezTo>
                <a:cubicBezTo>
                  <a:pt x="126103" y="42249"/>
                  <a:pt x="128187" y="40913"/>
                  <a:pt x="130401" y="39892"/>
                </a:cubicBezTo>
                <a:cubicBezTo>
                  <a:pt x="132629" y="38857"/>
                  <a:pt x="134972" y="38181"/>
                  <a:pt x="137459" y="37851"/>
                </a:cubicBezTo>
                <a:cubicBezTo>
                  <a:pt x="139946" y="37506"/>
                  <a:pt x="142520" y="37621"/>
                  <a:pt x="145179" y="38181"/>
                </a:cubicBezTo>
                <a:cubicBezTo>
                  <a:pt x="147695" y="38699"/>
                  <a:pt x="149808" y="39518"/>
                  <a:pt x="151504" y="40625"/>
                </a:cubicBezTo>
                <a:cubicBezTo>
                  <a:pt x="153186" y="41746"/>
                  <a:pt x="154509" y="42968"/>
                  <a:pt x="155458" y="44334"/>
                </a:cubicBezTo>
                <a:cubicBezTo>
                  <a:pt x="156406" y="45700"/>
                  <a:pt x="157025" y="47123"/>
                  <a:pt x="157312" y="48589"/>
                </a:cubicBezTo>
                <a:cubicBezTo>
                  <a:pt x="157600" y="50041"/>
                  <a:pt x="157628" y="51392"/>
                  <a:pt x="157370" y="52600"/>
                </a:cubicBezTo>
                <a:close/>
                <a:moveTo>
                  <a:pt x="143368" y="44377"/>
                </a:moveTo>
                <a:cubicBezTo>
                  <a:pt x="141298" y="43946"/>
                  <a:pt x="139299" y="43975"/>
                  <a:pt x="137387" y="44463"/>
                </a:cubicBezTo>
                <a:cubicBezTo>
                  <a:pt x="135461" y="44952"/>
                  <a:pt x="133664" y="45800"/>
                  <a:pt x="132025" y="47008"/>
                </a:cubicBezTo>
                <a:cubicBezTo>
                  <a:pt x="130358" y="48230"/>
                  <a:pt x="128848" y="49739"/>
                  <a:pt x="127468" y="51565"/>
                </a:cubicBezTo>
                <a:cubicBezTo>
                  <a:pt x="126103" y="53391"/>
                  <a:pt x="124895" y="55403"/>
                  <a:pt x="123889" y="57617"/>
                </a:cubicBezTo>
                <a:cubicBezTo>
                  <a:pt x="129078" y="58048"/>
                  <a:pt x="133276" y="58192"/>
                  <a:pt x="136496" y="58020"/>
                </a:cubicBezTo>
                <a:cubicBezTo>
                  <a:pt x="139716" y="57861"/>
                  <a:pt x="142246" y="57488"/>
                  <a:pt x="144086" y="56884"/>
                </a:cubicBezTo>
                <a:cubicBezTo>
                  <a:pt x="145912" y="56294"/>
                  <a:pt x="147220" y="55518"/>
                  <a:pt x="147968" y="54541"/>
                </a:cubicBezTo>
                <a:cubicBezTo>
                  <a:pt x="148730" y="53563"/>
                  <a:pt x="149219" y="52499"/>
                  <a:pt x="149463" y="51306"/>
                </a:cubicBezTo>
                <a:cubicBezTo>
                  <a:pt x="149592" y="50717"/>
                  <a:pt x="149592" y="50084"/>
                  <a:pt x="149463" y="49380"/>
                </a:cubicBezTo>
                <a:cubicBezTo>
                  <a:pt x="149334" y="48690"/>
                  <a:pt x="149046" y="48014"/>
                  <a:pt x="148572" y="47367"/>
                </a:cubicBezTo>
                <a:cubicBezTo>
                  <a:pt x="148097" y="46720"/>
                  <a:pt x="147450" y="46131"/>
                  <a:pt x="146602" y="45599"/>
                </a:cubicBezTo>
                <a:cubicBezTo>
                  <a:pt x="145754" y="45053"/>
                  <a:pt x="144676" y="44650"/>
                  <a:pt x="143368" y="44377"/>
                </a:cubicBezTo>
                <a:close/>
                <a:moveTo>
                  <a:pt x="82171" y="69463"/>
                </a:moveTo>
                <a:cubicBezTo>
                  <a:pt x="82199" y="69276"/>
                  <a:pt x="82228" y="69017"/>
                  <a:pt x="82300" y="68701"/>
                </a:cubicBezTo>
                <a:cubicBezTo>
                  <a:pt x="82372" y="68384"/>
                  <a:pt x="82473" y="67939"/>
                  <a:pt x="82616" y="67349"/>
                </a:cubicBezTo>
                <a:cubicBezTo>
                  <a:pt x="82760" y="66760"/>
                  <a:pt x="82961" y="65998"/>
                  <a:pt x="83220" y="65049"/>
                </a:cubicBezTo>
                <a:cubicBezTo>
                  <a:pt x="83450" y="64100"/>
                  <a:pt x="83809" y="62864"/>
                  <a:pt x="84241" y="61340"/>
                </a:cubicBezTo>
                <a:lnTo>
                  <a:pt x="91342" y="36629"/>
                </a:lnTo>
                <a:lnTo>
                  <a:pt x="85707" y="35752"/>
                </a:lnTo>
                <a:cubicBezTo>
                  <a:pt x="85290" y="35680"/>
                  <a:pt x="84959" y="35507"/>
                  <a:pt x="84715" y="35220"/>
                </a:cubicBezTo>
                <a:cubicBezTo>
                  <a:pt x="84471" y="34918"/>
                  <a:pt x="84384" y="34501"/>
                  <a:pt x="84471" y="33969"/>
                </a:cubicBezTo>
                <a:cubicBezTo>
                  <a:pt x="84485" y="33868"/>
                  <a:pt x="84528" y="33682"/>
                  <a:pt x="84614" y="33394"/>
                </a:cubicBezTo>
                <a:cubicBezTo>
                  <a:pt x="84686" y="33092"/>
                  <a:pt x="84787" y="32762"/>
                  <a:pt x="84888" y="32388"/>
                </a:cubicBezTo>
                <a:cubicBezTo>
                  <a:pt x="85017" y="32014"/>
                  <a:pt x="85118" y="31640"/>
                  <a:pt x="85233" y="31238"/>
                </a:cubicBezTo>
                <a:cubicBezTo>
                  <a:pt x="85333" y="30850"/>
                  <a:pt x="85434" y="30476"/>
                  <a:pt x="85535" y="30116"/>
                </a:cubicBezTo>
                <a:lnTo>
                  <a:pt x="93455" y="30289"/>
                </a:lnTo>
                <a:lnTo>
                  <a:pt x="99623" y="15324"/>
                </a:lnTo>
                <a:cubicBezTo>
                  <a:pt x="99824" y="14850"/>
                  <a:pt x="100140" y="14476"/>
                  <a:pt x="100557" y="14217"/>
                </a:cubicBezTo>
                <a:cubicBezTo>
                  <a:pt x="100960" y="13958"/>
                  <a:pt x="101434" y="13872"/>
                  <a:pt x="101966" y="13958"/>
                </a:cubicBezTo>
                <a:lnTo>
                  <a:pt x="106638" y="14691"/>
                </a:lnTo>
                <a:lnTo>
                  <a:pt x="101736" y="31683"/>
                </a:lnTo>
                <a:lnTo>
                  <a:pt x="114961" y="33768"/>
                </a:lnTo>
                <a:lnTo>
                  <a:pt x="113208" y="40064"/>
                </a:lnTo>
                <a:lnTo>
                  <a:pt x="99939" y="37980"/>
                </a:lnTo>
                <a:lnTo>
                  <a:pt x="93024" y="62260"/>
                </a:lnTo>
                <a:cubicBezTo>
                  <a:pt x="92636" y="63597"/>
                  <a:pt x="92334" y="64661"/>
                  <a:pt x="92133" y="65481"/>
                </a:cubicBezTo>
                <a:cubicBezTo>
                  <a:pt x="91932" y="66300"/>
                  <a:pt x="91745" y="66947"/>
                  <a:pt x="91630" y="67436"/>
                </a:cubicBezTo>
                <a:cubicBezTo>
                  <a:pt x="91486" y="67924"/>
                  <a:pt x="91414" y="68269"/>
                  <a:pt x="91357" y="68471"/>
                </a:cubicBezTo>
                <a:cubicBezTo>
                  <a:pt x="91314" y="68672"/>
                  <a:pt x="91270" y="68816"/>
                  <a:pt x="91256" y="68916"/>
                </a:cubicBezTo>
                <a:cubicBezTo>
                  <a:pt x="90997" y="70598"/>
                  <a:pt x="91199" y="71906"/>
                  <a:pt x="91845" y="72841"/>
                </a:cubicBezTo>
                <a:cubicBezTo>
                  <a:pt x="92492" y="73790"/>
                  <a:pt x="93484" y="74350"/>
                  <a:pt x="94850" y="74566"/>
                </a:cubicBezTo>
                <a:cubicBezTo>
                  <a:pt x="95712" y="74695"/>
                  <a:pt x="96489" y="74695"/>
                  <a:pt x="97193" y="74552"/>
                </a:cubicBezTo>
                <a:cubicBezTo>
                  <a:pt x="97912" y="74408"/>
                  <a:pt x="98516" y="74221"/>
                  <a:pt x="99033" y="74005"/>
                </a:cubicBezTo>
                <a:cubicBezTo>
                  <a:pt x="99580" y="73775"/>
                  <a:pt x="100011" y="73560"/>
                  <a:pt x="100385" y="73373"/>
                </a:cubicBezTo>
                <a:cubicBezTo>
                  <a:pt x="100758" y="73186"/>
                  <a:pt x="101089" y="73100"/>
                  <a:pt x="101348" y="73143"/>
                </a:cubicBezTo>
                <a:cubicBezTo>
                  <a:pt x="101606" y="73186"/>
                  <a:pt x="101808" y="73272"/>
                  <a:pt x="101937" y="73445"/>
                </a:cubicBezTo>
                <a:cubicBezTo>
                  <a:pt x="102052" y="73588"/>
                  <a:pt x="102182" y="73833"/>
                  <a:pt x="102297" y="74163"/>
                </a:cubicBezTo>
                <a:lnTo>
                  <a:pt x="103475" y="78663"/>
                </a:lnTo>
                <a:cubicBezTo>
                  <a:pt x="101664" y="79856"/>
                  <a:pt x="99651" y="80676"/>
                  <a:pt x="97466" y="81164"/>
                </a:cubicBezTo>
                <a:cubicBezTo>
                  <a:pt x="95267" y="81653"/>
                  <a:pt x="93125" y="81725"/>
                  <a:pt x="91040" y="81394"/>
                </a:cubicBezTo>
                <a:cubicBezTo>
                  <a:pt x="87806" y="80906"/>
                  <a:pt x="85420" y="79626"/>
                  <a:pt x="83838" y="77570"/>
                </a:cubicBezTo>
                <a:cubicBezTo>
                  <a:pt x="82257" y="75529"/>
                  <a:pt x="81696" y="72826"/>
                  <a:pt x="82171" y="69463"/>
                </a:cubicBezTo>
                <a:close/>
                <a:moveTo>
                  <a:pt x="24409" y="72625"/>
                </a:moveTo>
                <a:lnTo>
                  <a:pt x="35579" y="22454"/>
                </a:lnTo>
                <a:lnTo>
                  <a:pt x="40036" y="22914"/>
                </a:lnTo>
                <a:cubicBezTo>
                  <a:pt x="42019" y="23116"/>
                  <a:pt x="42925" y="24222"/>
                  <a:pt x="42724" y="26221"/>
                </a:cubicBezTo>
                <a:lnTo>
                  <a:pt x="40999" y="35953"/>
                </a:lnTo>
                <a:cubicBezTo>
                  <a:pt x="44133" y="31755"/>
                  <a:pt x="47525" y="28693"/>
                  <a:pt x="51148" y="26767"/>
                </a:cubicBezTo>
                <a:cubicBezTo>
                  <a:pt x="54771" y="24841"/>
                  <a:pt x="58393" y="24050"/>
                  <a:pt x="62016" y="24424"/>
                </a:cubicBezTo>
                <a:cubicBezTo>
                  <a:pt x="65797" y="24797"/>
                  <a:pt x="68600" y="26364"/>
                  <a:pt x="70426" y="29110"/>
                </a:cubicBezTo>
                <a:cubicBezTo>
                  <a:pt x="72251" y="31856"/>
                  <a:pt x="72927" y="35665"/>
                  <a:pt x="72438" y="40539"/>
                </a:cubicBezTo>
                <a:cubicBezTo>
                  <a:pt x="72366" y="41214"/>
                  <a:pt x="72295" y="41890"/>
                  <a:pt x="72194" y="42580"/>
                </a:cubicBezTo>
                <a:cubicBezTo>
                  <a:pt x="72079" y="43285"/>
                  <a:pt x="71935" y="44018"/>
                  <a:pt x="71763" y="44765"/>
                </a:cubicBezTo>
                <a:lnTo>
                  <a:pt x="64704" y="76679"/>
                </a:lnTo>
                <a:lnTo>
                  <a:pt x="55791" y="75773"/>
                </a:lnTo>
                <a:lnTo>
                  <a:pt x="62850" y="43874"/>
                </a:lnTo>
                <a:cubicBezTo>
                  <a:pt x="62979" y="43213"/>
                  <a:pt x="63109" y="42580"/>
                  <a:pt x="63224" y="41962"/>
                </a:cubicBezTo>
                <a:cubicBezTo>
                  <a:pt x="63339" y="41344"/>
                  <a:pt x="63410" y="40769"/>
                  <a:pt x="63482" y="40194"/>
                </a:cubicBezTo>
                <a:cubicBezTo>
                  <a:pt x="63741" y="37448"/>
                  <a:pt x="63439" y="35378"/>
                  <a:pt x="62548" y="33955"/>
                </a:cubicBezTo>
                <a:cubicBezTo>
                  <a:pt x="61671" y="32532"/>
                  <a:pt x="60147" y="31712"/>
                  <a:pt x="57976" y="31497"/>
                </a:cubicBezTo>
                <a:cubicBezTo>
                  <a:pt x="56381" y="31338"/>
                  <a:pt x="54699" y="31612"/>
                  <a:pt x="52974" y="32302"/>
                </a:cubicBezTo>
                <a:cubicBezTo>
                  <a:pt x="51220" y="33006"/>
                  <a:pt x="49509" y="34070"/>
                  <a:pt x="47813" y="35507"/>
                </a:cubicBezTo>
                <a:cubicBezTo>
                  <a:pt x="46117" y="36945"/>
                  <a:pt x="44492" y="38713"/>
                  <a:pt x="42954" y="40841"/>
                </a:cubicBezTo>
                <a:cubicBezTo>
                  <a:pt x="41416" y="42954"/>
                  <a:pt x="40036" y="45355"/>
                  <a:pt x="38828" y="48028"/>
                </a:cubicBezTo>
                <a:lnTo>
                  <a:pt x="33308" y="73516"/>
                </a:lnTo>
                <a:lnTo>
                  <a:pt x="24409" y="72625"/>
                </a:lnTo>
                <a:close/>
                <a:moveTo>
                  <a:pt x="9430" y="72050"/>
                </a:moveTo>
                <a:lnTo>
                  <a:pt x="0" y="71576"/>
                </a:lnTo>
                <a:lnTo>
                  <a:pt x="12319" y="0"/>
                </a:lnTo>
                <a:lnTo>
                  <a:pt x="21779" y="460"/>
                </a:lnTo>
                <a:lnTo>
                  <a:pt x="9430" y="72050"/>
                </a:lnTo>
                <a:close/>
                <a:moveTo>
                  <a:pt x="282078" y="64057"/>
                </a:moveTo>
                <a:cubicBezTo>
                  <a:pt x="281762" y="64877"/>
                  <a:pt x="281302" y="65567"/>
                  <a:pt x="280698" y="66142"/>
                </a:cubicBezTo>
                <a:cubicBezTo>
                  <a:pt x="280109" y="66717"/>
                  <a:pt x="279433" y="67191"/>
                  <a:pt x="278671" y="67522"/>
                </a:cubicBezTo>
                <a:cubicBezTo>
                  <a:pt x="277924" y="67852"/>
                  <a:pt x="277119" y="68054"/>
                  <a:pt x="276299" y="68083"/>
                </a:cubicBezTo>
                <a:cubicBezTo>
                  <a:pt x="275480" y="68140"/>
                  <a:pt x="274703" y="68011"/>
                  <a:pt x="273970" y="67737"/>
                </a:cubicBezTo>
                <a:cubicBezTo>
                  <a:pt x="273223" y="67450"/>
                  <a:pt x="272576" y="67019"/>
                  <a:pt x="272015" y="66444"/>
                </a:cubicBezTo>
                <a:cubicBezTo>
                  <a:pt x="271469" y="65869"/>
                  <a:pt x="271052" y="65222"/>
                  <a:pt x="270736" y="64474"/>
                </a:cubicBezTo>
                <a:cubicBezTo>
                  <a:pt x="270434" y="63712"/>
                  <a:pt x="270247" y="62936"/>
                  <a:pt x="270218" y="62117"/>
                </a:cubicBezTo>
                <a:cubicBezTo>
                  <a:pt x="270175" y="61283"/>
                  <a:pt x="270305" y="60463"/>
                  <a:pt x="270621" y="59658"/>
                </a:cubicBezTo>
                <a:cubicBezTo>
                  <a:pt x="270937" y="58839"/>
                  <a:pt x="271368" y="58135"/>
                  <a:pt x="271958" y="57531"/>
                </a:cubicBezTo>
                <a:cubicBezTo>
                  <a:pt x="272562" y="56927"/>
                  <a:pt x="273223" y="56467"/>
                  <a:pt x="273970" y="56122"/>
                </a:cubicBezTo>
                <a:cubicBezTo>
                  <a:pt x="274718" y="55777"/>
                  <a:pt x="275480" y="55576"/>
                  <a:pt x="276270" y="55504"/>
                </a:cubicBezTo>
                <a:cubicBezTo>
                  <a:pt x="277075" y="55432"/>
                  <a:pt x="277852" y="55547"/>
                  <a:pt x="278599" y="55834"/>
                </a:cubicBezTo>
                <a:cubicBezTo>
                  <a:pt x="279361" y="56122"/>
                  <a:pt x="280022" y="56553"/>
                  <a:pt x="280597" y="57128"/>
                </a:cubicBezTo>
                <a:cubicBezTo>
                  <a:pt x="281158" y="57703"/>
                  <a:pt x="281604" y="58365"/>
                  <a:pt x="281949" y="59126"/>
                </a:cubicBezTo>
                <a:cubicBezTo>
                  <a:pt x="282279" y="59888"/>
                  <a:pt x="282466" y="60693"/>
                  <a:pt x="282495" y="61556"/>
                </a:cubicBezTo>
                <a:cubicBezTo>
                  <a:pt x="282538" y="62419"/>
                  <a:pt x="282394" y="63238"/>
                  <a:pt x="282078" y="64057"/>
                </a:cubicBezTo>
                <a:close/>
              </a:path>
            </a:pathLst>
          </a:custGeom>
          <a:solidFill>
            <a:schemeClr val="tx2"/>
          </a:solidFill>
          <a:ln>
            <a:noFill/>
          </a:ln>
        </p:spPr>
        <p:txBody>
          <a:bodyPr wrap="square" anchor="ctr">
            <a:spAutoFit/>
          </a:bodyPr>
          <a:lstStyle/>
          <a:p>
            <a:endParaRPr lang="en-NO" sz="2561"/>
          </a:p>
        </p:txBody>
      </p:sp>
      <p:sp>
        <p:nvSpPr>
          <p:cNvPr id="294" name="Arrow" hidden="1">
            <a:extLst>
              <a:ext uri="{FF2B5EF4-FFF2-40B4-BE49-F238E27FC236}">
                <a16:creationId xmlns:a16="http://schemas.microsoft.com/office/drawing/2014/main" id="{AC483DB1-0711-4442-AB2B-C60B762AF5C7}"/>
              </a:ext>
            </a:extLst>
          </p:cNvPr>
          <p:cNvSpPr/>
          <p:nvPr/>
        </p:nvSpPr>
        <p:spPr>
          <a:xfrm rot="4388044">
            <a:off x="1526099" y="1611600"/>
            <a:ext cx="1503438" cy="2260299"/>
          </a:xfrm>
          <a:prstGeom prst="arc">
            <a:avLst>
              <a:gd name="adj1" fmla="val 18288331"/>
              <a:gd name="adj2" fmla="val 0"/>
            </a:avLst>
          </a:prstGeom>
          <a:ln>
            <a:solidFill>
              <a:schemeClr val="tx2">
                <a:alpha val="84750"/>
              </a:schemeClr>
            </a:solidFill>
            <a:head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O" sz="2561"/>
          </a:p>
        </p:txBody>
      </p:sp>
      <p:sp>
        <p:nvSpPr>
          <p:cNvPr id="137" name="Gadient R" hidden="1">
            <a:extLst>
              <a:ext uri="{FF2B5EF4-FFF2-40B4-BE49-F238E27FC236}">
                <a16:creationId xmlns:a16="http://schemas.microsoft.com/office/drawing/2014/main" id="{1B8FB494-5F09-F142-B47B-5AFC15A5112D}"/>
              </a:ext>
            </a:extLst>
          </p:cNvPr>
          <p:cNvSpPr/>
          <p:nvPr/>
        </p:nvSpPr>
        <p:spPr>
          <a:xfrm rot="10800000">
            <a:off x="8864951" y="0"/>
            <a:ext cx="3293602" cy="6858000"/>
          </a:xfrm>
          <a:prstGeom prst="rect">
            <a:avLst/>
          </a:prstGeom>
          <a:gradFill>
            <a:gsLst>
              <a:gs pos="67988">
                <a:srgbClr val="FFFFFF">
                  <a:alpha val="92000"/>
                </a:srgbClr>
              </a:gs>
              <a:gs pos="47000">
                <a:schemeClr val="bg2"/>
              </a:gs>
              <a:gs pos="100000">
                <a:schemeClr val="bg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grpSp>
        <p:nvGrpSpPr>
          <p:cNvPr id="167" name="Group 166" hidden="1">
            <a:extLst>
              <a:ext uri="{FF2B5EF4-FFF2-40B4-BE49-F238E27FC236}">
                <a16:creationId xmlns:a16="http://schemas.microsoft.com/office/drawing/2014/main" id="{B8B55881-E86D-3AB9-3E69-3A67CE35D5BD}"/>
              </a:ext>
            </a:extLst>
          </p:cNvPr>
          <p:cNvGrpSpPr/>
          <p:nvPr/>
        </p:nvGrpSpPr>
        <p:grpSpPr>
          <a:xfrm flipH="1">
            <a:off x="3605486" y="2381388"/>
            <a:ext cx="804881" cy="804881"/>
            <a:chOff x="9649658" y="3282109"/>
            <a:chExt cx="967114" cy="967114"/>
          </a:xfrm>
        </p:grpSpPr>
        <p:sp>
          <p:nvSpPr>
            <p:cNvPr id="168" name="Oval 167">
              <a:extLst>
                <a:ext uri="{FF2B5EF4-FFF2-40B4-BE49-F238E27FC236}">
                  <a16:creationId xmlns:a16="http://schemas.microsoft.com/office/drawing/2014/main" id="{7344570C-6B37-2F50-EB5D-C5C798923095}"/>
                </a:ext>
              </a:extLst>
            </p:cNvPr>
            <p:cNvSpPr/>
            <p:nvPr/>
          </p:nvSpPr>
          <p:spPr>
            <a:xfrm>
              <a:off x="9649658" y="3282109"/>
              <a:ext cx="967114" cy="967114"/>
            </a:xfrm>
            <a:prstGeom prst="ellipse">
              <a:avLst/>
            </a:prstGeom>
            <a:gradFill flip="none" rotWithShape="1">
              <a:gsLst>
                <a:gs pos="0">
                  <a:schemeClr val="bg2">
                    <a:alpha val="0"/>
                  </a:schemeClr>
                </a:gs>
                <a:gs pos="23000">
                  <a:schemeClr val="bg2">
                    <a:alpha val="28981"/>
                  </a:schemeClr>
                </a:gs>
                <a:gs pos="69000">
                  <a:schemeClr val="bg2">
                    <a:alpha val="44038"/>
                  </a:schemeClr>
                </a:gs>
                <a:gs pos="97000">
                  <a:schemeClr val="bg2">
                    <a:alpha val="0"/>
                  </a:schemeClr>
                </a:gs>
              </a:gsLst>
              <a:path path="circle">
                <a:fillToRect l="50000" t="50000" r="50000" b="50000"/>
              </a:path>
              <a:tileRect/>
            </a:gradFill>
            <a:ln>
              <a:noFill/>
            </a:ln>
            <a:effectLst>
              <a:outerShdw blurRad="241300" dist="101600" dir="2700000" algn="tl" rotWithShape="0">
                <a:schemeClr val="accent1">
                  <a:lumMod val="5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r" defTabSz="457108"/>
              <a:endParaRPr lang="en-US">
                <a:solidFill>
                  <a:srgbClr val="FFFFFF"/>
                </a:solidFill>
                <a:latin typeface="+mj-lt"/>
              </a:endParaRPr>
            </a:p>
          </p:txBody>
        </p:sp>
        <p:sp>
          <p:nvSpPr>
            <p:cNvPr id="169" name="Oval 168">
              <a:extLst>
                <a:ext uri="{FF2B5EF4-FFF2-40B4-BE49-F238E27FC236}">
                  <a16:creationId xmlns:a16="http://schemas.microsoft.com/office/drawing/2014/main" id="{C1F09834-01F5-41FE-5CBB-17BBEDE478B0}"/>
                </a:ext>
              </a:extLst>
            </p:cNvPr>
            <p:cNvSpPr/>
            <p:nvPr/>
          </p:nvSpPr>
          <p:spPr>
            <a:xfrm>
              <a:off x="9851851" y="3484303"/>
              <a:ext cx="562722" cy="562722"/>
            </a:xfrm>
            <a:prstGeom prst="ellipse">
              <a:avLst/>
            </a:prstGeom>
            <a:solidFill>
              <a:srgbClr val="FFFFFF"/>
            </a:solidFill>
            <a:ln>
              <a:noFill/>
            </a:ln>
            <a:effectLst>
              <a:outerShdw blurRad="63500" sx="102000" sy="102000" algn="ctr" rotWithShape="0">
                <a:prstClr val="black">
                  <a:alpha val="2824"/>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r" defTabSz="457108"/>
              <a:endParaRPr lang="en-US">
                <a:solidFill>
                  <a:srgbClr val="FFFFFF"/>
                </a:solidFill>
                <a:latin typeface="+mj-lt"/>
              </a:endParaRPr>
            </a:p>
          </p:txBody>
        </p:sp>
      </p:grpSp>
      <p:grpSp>
        <p:nvGrpSpPr>
          <p:cNvPr id="3" name="Group 2">
            <a:extLst>
              <a:ext uri="{FF2B5EF4-FFF2-40B4-BE49-F238E27FC236}">
                <a16:creationId xmlns:a16="http://schemas.microsoft.com/office/drawing/2014/main" id="{1326D925-3EB1-89CD-FD48-FF2BC338798F}"/>
              </a:ext>
            </a:extLst>
          </p:cNvPr>
          <p:cNvGrpSpPr/>
          <p:nvPr/>
        </p:nvGrpSpPr>
        <p:grpSpPr>
          <a:xfrm>
            <a:off x="1046687" y="396618"/>
            <a:ext cx="10098626" cy="6678499"/>
            <a:chOff x="1391420" y="81257"/>
            <a:chExt cx="9448802" cy="6366380"/>
          </a:xfrm>
        </p:grpSpPr>
        <p:sp>
          <p:nvSpPr>
            <p:cNvPr id="141" name="PATH THIN">
              <a:extLst>
                <a:ext uri="{FF2B5EF4-FFF2-40B4-BE49-F238E27FC236}">
                  <a16:creationId xmlns:a16="http://schemas.microsoft.com/office/drawing/2014/main" id="{834A858B-EB73-F243-8110-5085087055EE}"/>
                </a:ext>
              </a:extLst>
            </p:cNvPr>
            <p:cNvSpPr/>
            <p:nvPr/>
          </p:nvSpPr>
          <p:spPr>
            <a:xfrm>
              <a:off x="1755170" y="1341042"/>
              <a:ext cx="8681660" cy="1884864"/>
            </a:xfrm>
            <a:custGeom>
              <a:avLst/>
              <a:gdLst/>
              <a:ahLst/>
              <a:cxnLst/>
              <a:rect l="0" t="0" r="0" b="0"/>
              <a:pathLst>
                <a:path w="8831224" h="1992490">
                  <a:moveTo>
                    <a:pt x="8831224" y="562686"/>
                  </a:moveTo>
                  <a:lnTo>
                    <a:pt x="8673223" y="544144"/>
                  </a:lnTo>
                  <a:cubicBezTo>
                    <a:pt x="7729956" y="422109"/>
                    <a:pt x="7170432" y="1143088"/>
                    <a:pt x="6815175" y="1328102"/>
                  </a:cubicBezTo>
                  <a:cubicBezTo>
                    <a:pt x="6403746" y="1542351"/>
                    <a:pt x="6163462" y="1273797"/>
                    <a:pt x="5991326" y="918946"/>
                  </a:cubicBezTo>
                  <a:cubicBezTo>
                    <a:pt x="5915596" y="762838"/>
                    <a:pt x="5857455" y="556069"/>
                    <a:pt x="5739472" y="425513"/>
                  </a:cubicBezTo>
                  <a:cubicBezTo>
                    <a:pt x="5573661" y="242049"/>
                    <a:pt x="5266385" y="268986"/>
                    <a:pt x="5129250" y="474154"/>
                  </a:cubicBezTo>
                  <a:cubicBezTo>
                    <a:pt x="5080927" y="546468"/>
                    <a:pt x="5058143" y="632841"/>
                    <a:pt x="5064531" y="719582"/>
                  </a:cubicBezTo>
                  <a:lnTo>
                    <a:pt x="5122684" y="1509991"/>
                  </a:lnTo>
                  <a:cubicBezTo>
                    <a:pt x="5122684" y="1591576"/>
                    <a:pt x="5097487" y="1671167"/>
                    <a:pt x="5050535" y="1737880"/>
                  </a:cubicBezTo>
                  <a:lnTo>
                    <a:pt x="5029314" y="1768525"/>
                  </a:lnTo>
                  <a:cubicBezTo>
                    <a:pt x="4875936" y="1990026"/>
                    <a:pt x="4549343" y="1992490"/>
                    <a:pt x="4392637" y="1773326"/>
                  </a:cubicBezTo>
                  <a:lnTo>
                    <a:pt x="4388129" y="1767027"/>
                  </a:lnTo>
                  <a:cubicBezTo>
                    <a:pt x="4321251" y="1673466"/>
                    <a:pt x="4297794" y="1558010"/>
                    <a:pt x="4322394" y="1447749"/>
                  </a:cubicBezTo>
                  <a:cubicBezTo>
                    <a:pt x="4374845" y="1212710"/>
                    <a:pt x="4467529" y="795096"/>
                    <a:pt x="4518990" y="563105"/>
                  </a:cubicBezTo>
                  <a:cubicBezTo>
                    <a:pt x="4542713" y="456133"/>
                    <a:pt x="4522571" y="344233"/>
                    <a:pt x="4463072" y="252107"/>
                  </a:cubicBezTo>
                  <a:cubicBezTo>
                    <a:pt x="4311421" y="17360"/>
                    <a:pt x="3974401" y="0"/>
                    <a:pt x="3799446" y="217957"/>
                  </a:cubicBezTo>
                  <a:lnTo>
                    <a:pt x="3782402" y="239204"/>
                  </a:lnTo>
                  <a:cubicBezTo>
                    <a:pt x="3713264" y="325323"/>
                    <a:pt x="3681831" y="435711"/>
                    <a:pt x="3695204" y="545338"/>
                  </a:cubicBezTo>
                  <a:lnTo>
                    <a:pt x="3767569" y="1204252"/>
                  </a:lnTo>
                  <a:cubicBezTo>
                    <a:pt x="3776979" y="1289964"/>
                    <a:pt x="3759415" y="1376476"/>
                    <a:pt x="3717315" y="1451724"/>
                  </a:cubicBezTo>
                  <a:cubicBezTo>
                    <a:pt x="3590340" y="1678724"/>
                    <a:pt x="3307791" y="1716862"/>
                    <a:pt x="3104070" y="1567840"/>
                  </a:cubicBezTo>
                  <a:cubicBezTo>
                    <a:pt x="2914141" y="1428889"/>
                    <a:pt x="2856763" y="1136192"/>
                    <a:pt x="2773108" y="927531"/>
                  </a:cubicBezTo>
                  <a:cubicBezTo>
                    <a:pt x="2645016" y="619823"/>
                    <a:pt x="2328024" y="528116"/>
                    <a:pt x="2016531" y="689991"/>
                  </a:cubicBezTo>
                  <a:cubicBezTo>
                    <a:pt x="1661312" y="874610"/>
                    <a:pt x="1101686" y="1596288"/>
                    <a:pt x="158000" y="1474190"/>
                  </a:cubicBezTo>
                  <a:lnTo>
                    <a:pt x="0" y="1455648"/>
                  </a:lnTo>
                </a:path>
              </a:pathLst>
            </a:custGeom>
            <a:noFill/>
            <a:ln w="200025" cap="flat" cmpd="sng">
              <a:gradFill>
                <a:gsLst>
                  <a:gs pos="74994">
                    <a:schemeClr val="accent5"/>
                  </a:gs>
                  <a:gs pos="64978">
                    <a:schemeClr val="accent4"/>
                  </a:gs>
                  <a:gs pos="54000">
                    <a:schemeClr val="accent3"/>
                  </a:gs>
                  <a:gs pos="44000">
                    <a:schemeClr val="accent2"/>
                  </a:gs>
                  <a:gs pos="33000">
                    <a:schemeClr val="accent1"/>
                  </a:gs>
                  <a:gs pos="11000">
                    <a:srgbClr val="F135AE"/>
                  </a:gs>
                  <a:gs pos="88000">
                    <a:schemeClr val="accent6"/>
                  </a:gs>
                </a:gsLst>
                <a:lin ang="0" scaled="0"/>
              </a:gradFill>
              <a:prstDash val="solid"/>
              <a:miter lim="800000"/>
            </a:ln>
          </p:spPr>
          <p:txBody>
            <a:bodyPr wrap="square" anchor="ctr">
              <a:spAutoFit/>
            </a:bodyPr>
            <a:lstStyle/>
            <a:p>
              <a:pPr algn="ctr"/>
              <a:endParaRPr lang="en-US"/>
            </a:p>
          </p:txBody>
        </p:sp>
        <p:sp>
          <p:nvSpPr>
            <p:cNvPr id="135" name="Gradient L">
              <a:extLst>
                <a:ext uri="{FF2B5EF4-FFF2-40B4-BE49-F238E27FC236}">
                  <a16:creationId xmlns:a16="http://schemas.microsoft.com/office/drawing/2014/main" id="{238E0DC8-EE18-8F4D-8C83-E3C470CC22F4}"/>
                </a:ext>
              </a:extLst>
            </p:cNvPr>
            <p:cNvSpPr/>
            <p:nvPr/>
          </p:nvSpPr>
          <p:spPr>
            <a:xfrm>
              <a:off x="1391420" y="81257"/>
              <a:ext cx="1059930" cy="6366380"/>
            </a:xfrm>
            <a:prstGeom prst="rect">
              <a:avLst/>
            </a:prstGeom>
            <a:gradFill>
              <a:gsLst>
                <a:gs pos="47000">
                  <a:schemeClr val="bg2"/>
                </a:gs>
                <a:gs pos="100000">
                  <a:schemeClr val="bg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grpSp>
          <p:nvGrpSpPr>
            <p:cNvPr id="34" name="Arrow 1">
              <a:extLst>
                <a:ext uri="{FF2B5EF4-FFF2-40B4-BE49-F238E27FC236}">
                  <a16:creationId xmlns:a16="http://schemas.microsoft.com/office/drawing/2014/main" id="{B41C4DB6-71EC-1DA5-F3AE-2EDD1B101101}"/>
                </a:ext>
              </a:extLst>
            </p:cNvPr>
            <p:cNvGrpSpPr/>
            <p:nvPr/>
          </p:nvGrpSpPr>
          <p:grpSpPr>
            <a:xfrm>
              <a:off x="1995692" y="2492439"/>
              <a:ext cx="1946122" cy="1597004"/>
              <a:chOff x="1995692" y="2492439"/>
              <a:chExt cx="1946122" cy="1597004"/>
            </a:xfrm>
          </p:grpSpPr>
          <p:sp>
            <p:nvSpPr>
              <p:cNvPr id="208" name="Color dot">
                <a:extLst>
                  <a:ext uri="{FF2B5EF4-FFF2-40B4-BE49-F238E27FC236}">
                    <a16:creationId xmlns:a16="http://schemas.microsoft.com/office/drawing/2014/main" id="{8CE57B4C-3874-6546-D141-407755342D46}"/>
                  </a:ext>
                </a:extLst>
              </p:cNvPr>
              <p:cNvSpPr>
                <a:spLocks/>
              </p:cNvSpPr>
              <p:nvPr/>
            </p:nvSpPr>
            <p:spPr bwMode="auto">
              <a:xfrm>
                <a:off x="1995692" y="4019593"/>
                <a:ext cx="69273" cy="69850"/>
              </a:xfrm>
              <a:custGeom>
                <a:avLst/>
                <a:gdLst>
                  <a:gd name="T0" fmla="*/ 47482 w 47482"/>
                  <a:gd name="T1" fmla="*/ 23734 h 47468"/>
                  <a:gd name="T2" fmla="*/ 23748 w 47482"/>
                  <a:gd name="T3" fmla="*/ 47468 h 47468"/>
                  <a:gd name="T4" fmla="*/ 0 w 47482"/>
                  <a:gd name="T5" fmla="*/ 23734 h 47468"/>
                  <a:gd name="T6" fmla="*/ 23748 w 47482"/>
                  <a:gd name="T7" fmla="*/ 0 h 47468"/>
                  <a:gd name="T8" fmla="*/ 47482 w 47482"/>
                  <a:gd name="T9" fmla="*/ 23734 h 47468"/>
                  <a:gd name="T10" fmla="*/ 0 w 47482"/>
                  <a:gd name="T11" fmla="*/ 0 h 47468"/>
                  <a:gd name="T12" fmla="*/ 47482 w 47482"/>
                  <a:gd name="T13" fmla="*/ 47468 h 47468"/>
                </a:gdLst>
                <a:ahLst/>
                <a:cxnLst>
                  <a:cxn ang="0">
                    <a:pos x="T0" y="T1"/>
                  </a:cxn>
                  <a:cxn ang="0">
                    <a:pos x="T2" y="T3"/>
                  </a:cxn>
                  <a:cxn ang="0">
                    <a:pos x="T4" y="T5"/>
                  </a:cxn>
                  <a:cxn ang="0">
                    <a:pos x="T6" y="T7"/>
                  </a:cxn>
                  <a:cxn ang="0">
                    <a:pos x="T8" y="T9"/>
                  </a:cxn>
                </a:cxnLst>
                <a:rect l="T10" t="T11" r="T12" b="T13"/>
                <a:pathLst>
                  <a:path w="47482" h="47468">
                    <a:moveTo>
                      <a:pt x="47482" y="23734"/>
                    </a:moveTo>
                    <a:cubicBezTo>
                      <a:pt x="47482" y="36844"/>
                      <a:pt x="36859" y="47468"/>
                      <a:pt x="23748" y="47468"/>
                    </a:cubicBezTo>
                    <a:cubicBezTo>
                      <a:pt x="10637" y="47468"/>
                      <a:pt x="0" y="36844"/>
                      <a:pt x="0" y="23734"/>
                    </a:cubicBezTo>
                    <a:cubicBezTo>
                      <a:pt x="0" y="10623"/>
                      <a:pt x="10637" y="0"/>
                      <a:pt x="23748" y="0"/>
                    </a:cubicBezTo>
                    <a:cubicBezTo>
                      <a:pt x="36859" y="0"/>
                      <a:pt x="47482" y="10623"/>
                      <a:pt x="47482" y="23734"/>
                    </a:cubicBezTo>
                    <a:close/>
                  </a:path>
                </a:pathLst>
              </a:custGeom>
              <a:solidFill>
                <a:srgbClr val="9C50E1"/>
              </a:solidFill>
              <a:ln>
                <a:noFill/>
              </a:ln>
            </p:spPr>
            <p:txBody>
              <a:bodyPr wrap="square" anchor="ctr">
                <a:spAutoFit/>
              </a:bodyPr>
              <a:lstStyle/>
              <a:p>
                <a:endParaRPr lang="en-NO" sz="2561"/>
              </a:p>
            </p:txBody>
          </p:sp>
          <p:grpSp>
            <p:nvGrpSpPr>
              <p:cNvPr id="235" name="Group 234">
                <a:extLst>
                  <a:ext uri="{FF2B5EF4-FFF2-40B4-BE49-F238E27FC236}">
                    <a16:creationId xmlns:a16="http://schemas.microsoft.com/office/drawing/2014/main" id="{10568F17-8E55-F672-7498-EA08B221EFAB}"/>
                  </a:ext>
                </a:extLst>
              </p:cNvPr>
              <p:cNvGrpSpPr/>
              <p:nvPr/>
            </p:nvGrpSpPr>
            <p:grpSpPr>
              <a:xfrm>
                <a:off x="2040002" y="2492439"/>
                <a:ext cx="1901812" cy="1516179"/>
                <a:chOff x="-4025908" y="2362735"/>
                <a:chExt cx="4714393" cy="3758449"/>
              </a:xfrm>
            </p:grpSpPr>
            <p:sp>
              <p:nvSpPr>
                <p:cNvPr id="236" name="Free Form 6">
                  <a:extLst>
                    <a:ext uri="{FF2B5EF4-FFF2-40B4-BE49-F238E27FC236}">
                      <a16:creationId xmlns:a16="http://schemas.microsoft.com/office/drawing/2014/main" id="{A2B04019-C50C-7F2C-01BB-3DBE2A93A607}"/>
                    </a:ext>
                  </a:extLst>
                </p:cNvPr>
                <p:cNvSpPr/>
                <p:nvPr/>
              </p:nvSpPr>
              <p:spPr>
                <a:xfrm>
                  <a:off x="-4025908" y="2819840"/>
                  <a:ext cx="4420599" cy="3301344"/>
                </a:xfrm>
                <a:custGeom>
                  <a:avLst/>
                  <a:gdLst/>
                  <a:ahLst/>
                  <a:cxnLst/>
                  <a:rect l="0" t="0" r="0" b="0"/>
                  <a:pathLst>
                    <a:path w="4420600" h="3301344">
                      <a:moveTo>
                        <a:pt x="4419355" y="0"/>
                      </a:moveTo>
                      <a:cubicBezTo>
                        <a:pt x="4326146" y="91265"/>
                        <a:pt x="4239274" y="190303"/>
                        <a:pt x="4138624" y="272451"/>
                      </a:cubicBezTo>
                      <a:cubicBezTo>
                        <a:pt x="3730880" y="605209"/>
                        <a:pt x="3269140" y="847044"/>
                        <a:pt x="2791883" y="1063075"/>
                      </a:cubicBezTo>
                      <a:cubicBezTo>
                        <a:pt x="2281965" y="1293875"/>
                        <a:pt x="1770408" y="1521488"/>
                        <a:pt x="1290624" y="1813419"/>
                      </a:cubicBezTo>
                      <a:cubicBezTo>
                        <a:pt x="960266" y="2014415"/>
                        <a:pt x="641045" y="2227233"/>
                        <a:pt x="396556" y="2534111"/>
                      </a:cubicBezTo>
                      <a:cubicBezTo>
                        <a:pt x="228374" y="2745203"/>
                        <a:pt x="109044" y="2980917"/>
                        <a:pt x="35594" y="3240276"/>
                      </a:cubicBezTo>
                      <a:cubicBezTo>
                        <a:pt x="31010" y="3256492"/>
                        <a:pt x="25918" y="3272594"/>
                        <a:pt x="20165" y="3288430"/>
                      </a:cubicBezTo>
                      <a:cubicBezTo>
                        <a:pt x="19098" y="3291376"/>
                        <a:pt x="13740" y="3292760"/>
                        <a:pt x="0" y="3301344"/>
                      </a:cubicBezTo>
                      <a:cubicBezTo>
                        <a:pt x="8597" y="3267680"/>
                        <a:pt x="14311" y="3242359"/>
                        <a:pt x="21549" y="3217482"/>
                      </a:cubicBezTo>
                      <a:cubicBezTo>
                        <a:pt x="173515" y="2695411"/>
                        <a:pt x="500762" y="2306880"/>
                        <a:pt x="945574" y="2009158"/>
                      </a:cubicBezTo>
                      <a:cubicBezTo>
                        <a:pt x="1422945" y="1689644"/>
                        <a:pt x="1931187" y="1427758"/>
                        <a:pt x="2455608" y="1194584"/>
                      </a:cubicBezTo>
                      <a:cubicBezTo>
                        <a:pt x="2895670" y="998921"/>
                        <a:pt x="3336647" y="803754"/>
                        <a:pt x="3742651" y="540585"/>
                      </a:cubicBezTo>
                      <a:cubicBezTo>
                        <a:pt x="3975699" y="389521"/>
                        <a:pt x="4200010" y="227447"/>
                        <a:pt x="4390338" y="22845"/>
                      </a:cubicBezTo>
                      <a:cubicBezTo>
                        <a:pt x="4398605" y="13968"/>
                        <a:pt x="4410428" y="8381"/>
                        <a:pt x="4420600" y="1257"/>
                      </a:cubicBezTo>
                      <a:cubicBezTo>
                        <a:pt x="4420600" y="1257"/>
                        <a:pt x="4419355" y="0"/>
                        <a:pt x="4419355" y="0"/>
                      </a:cubicBezTo>
                      <a:close/>
                    </a:path>
                  </a:pathLst>
                </a:custGeom>
                <a:solidFill>
                  <a:schemeClr val="tx2">
                    <a:lumMod val="60000"/>
                    <a:lumOff val="40000"/>
                  </a:schemeClr>
                </a:solidFill>
                <a:ln w="0" cap="flat" cmpd="sng">
                  <a:noFill/>
                  <a:prstDash val="solid"/>
                  <a:miter lim="800000"/>
                </a:ln>
              </p:spPr>
              <p:txBody>
                <a:bodyPr anchor="ctr">
                  <a:spAutoFit/>
                </a:bodyPr>
                <a:lstStyle/>
                <a:p>
                  <a:pPr algn="ctr"/>
                  <a:endParaRPr lang="en-US"/>
                </a:p>
              </p:txBody>
            </p:sp>
            <p:sp>
              <p:nvSpPr>
                <p:cNvPr id="272" name="Free Form 9">
                  <a:extLst>
                    <a:ext uri="{FF2B5EF4-FFF2-40B4-BE49-F238E27FC236}">
                      <a16:creationId xmlns:a16="http://schemas.microsoft.com/office/drawing/2014/main" id="{86BF9B0E-B2F3-0225-CCBA-7ECF445A6072}"/>
                    </a:ext>
                  </a:extLst>
                </p:cNvPr>
                <p:cNvSpPr/>
                <p:nvPr/>
              </p:nvSpPr>
              <p:spPr>
                <a:xfrm>
                  <a:off x="393430" y="2362735"/>
                  <a:ext cx="295055" cy="458362"/>
                </a:xfrm>
                <a:custGeom>
                  <a:avLst/>
                  <a:gdLst/>
                  <a:ahLst/>
                  <a:cxnLst/>
                  <a:rect l="0" t="0" r="0" b="0"/>
                  <a:pathLst>
                    <a:path w="295055" h="458361">
                      <a:moveTo>
                        <a:pt x="1257" y="458361"/>
                      </a:moveTo>
                      <a:cubicBezTo>
                        <a:pt x="54376" y="380213"/>
                        <a:pt x="109006" y="303042"/>
                        <a:pt x="160169" y="223637"/>
                      </a:cubicBezTo>
                      <a:cubicBezTo>
                        <a:pt x="204386" y="155026"/>
                        <a:pt x="244692" y="83900"/>
                        <a:pt x="295055" y="0"/>
                      </a:cubicBezTo>
                      <a:cubicBezTo>
                        <a:pt x="220501" y="180131"/>
                        <a:pt x="120295" y="324910"/>
                        <a:pt x="0" y="457078"/>
                      </a:cubicBezTo>
                      <a:cubicBezTo>
                        <a:pt x="12" y="457104"/>
                        <a:pt x="1257" y="458361"/>
                        <a:pt x="1257" y="458361"/>
                      </a:cubicBezTo>
                      <a:close/>
                    </a:path>
                  </a:pathLst>
                </a:custGeom>
                <a:solidFill>
                  <a:schemeClr val="tx2">
                    <a:lumMod val="60000"/>
                    <a:lumOff val="40000"/>
                  </a:schemeClr>
                </a:solidFill>
                <a:ln w="0" cap="flat" cmpd="sng">
                  <a:noFill/>
                  <a:prstDash val="solid"/>
                  <a:miter lim="800000"/>
                </a:ln>
              </p:spPr>
              <p:txBody>
                <a:bodyPr anchor="ctr">
                  <a:spAutoFit/>
                </a:bodyPr>
                <a:lstStyle/>
                <a:p>
                  <a:pPr algn="ctr"/>
                  <a:endParaRPr lang="en-US"/>
                </a:p>
              </p:txBody>
            </p:sp>
          </p:grpSp>
        </p:grpSp>
        <p:grpSp>
          <p:nvGrpSpPr>
            <p:cNvPr id="35" name="Arrow 2">
              <a:extLst>
                <a:ext uri="{FF2B5EF4-FFF2-40B4-BE49-F238E27FC236}">
                  <a16:creationId xmlns:a16="http://schemas.microsoft.com/office/drawing/2014/main" id="{2D2094D3-8430-7475-7129-A0C023D723AC}"/>
                </a:ext>
              </a:extLst>
            </p:cNvPr>
            <p:cNvGrpSpPr/>
            <p:nvPr/>
          </p:nvGrpSpPr>
          <p:grpSpPr>
            <a:xfrm>
              <a:off x="3539920" y="2698011"/>
              <a:ext cx="1290110" cy="1391432"/>
              <a:chOff x="3539920" y="2698011"/>
              <a:chExt cx="1290110" cy="1391432"/>
            </a:xfrm>
          </p:grpSpPr>
          <p:sp>
            <p:nvSpPr>
              <p:cNvPr id="205" name="Color dot">
                <a:extLst>
                  <a:ext uri="{FF2B5EF4-FFF2-40B4-BE49-F238E27FC236}">
                    <a16:creationId xmlns:a16="http://schemas.microsoft.com/office/drawing/2014/main" id="{4AAA97AB-FD41-8AA0-9456-AF02E8B08BB9}"/>
                  </a:ext>
                </a:extLst>
              </p:cNvPr>
              <p:cNvSpPr>
                <a:spLocks/>
              </p:cNvSpPr>
              <p:nvPr/>
            </p:nvSpPr>
            <p:spPr bwMode="auto">
              <a:xfrm>
                <a:off x="3539920" y="4019593"/>
                <a:ext cx="69273" cy="69850"/>
              </a:xfrm>
              <a:custGeom>
                <a:avLst/>
                <a:gdLst>
                  <a:gd name="T0" fmla="*/ 47482 w 47482"/>
                  <a:gd name="T1" fmla="*/ 23734 h 47468"/>
                  <a:gd name="T2" fmla="*/ 23748 w 47482"/>
                  <a:gd name="T3" fmla="*/ 47468 h 47468"/>
                  <a:gd name="T4" fmla="*/ 0 w 47482"/>
                  <a:gd name="T5" fmla="*/ 23734 h 47468"/>
                  <a:gd name="T6" fmla="*/ 23748 w 47482"/>
                  <a:gd name="T7" fmla="*/ 0 h 47468"/>
                  <a:gd name="T8" fmla="*/ 47482 w 47482"/>
                  <a:gd name="T9" fmla="*/ 23734 h 47468"/>
                  <a:gd name="T10" fmla="*/ 0 w 47482"/>
                  <a:gd name="T11" fmla="*/ 0 h 47468"/>
                  <a:gd name="T12" fmla="*/ 47482 w 47482"/>
                  <a:gd name="T13" fmla="*/ 47468 h 47468"/>
                </a:gdLst>
                <a:ahLst/>
                <a:cxnLst>
                  <a:cxn ang="0">
                    <a:pos x="T0" y="T1"/>
                  </a:cxn>
                  <a:cxn ang="0">
                    <a:pos x="T2" y="T3"/>
                  </a:cxn>
                  <a:cxn ang="0">
                    <a:pos x="T4" y="T5"/>
                  </a:cxn>
                  <a:cxn ang="0">
                    <a:pos x="T6" y="T7"/>
                  </a:cxn>
                  <a:cxn ang="0">
                    <a:pos x="T8" y="T9"/>
                  </a:cxn>
                </a:cxnLst>
                <a:rect l="T10" t="T11" r="T12" b="T13"/>
                <a:pathLst>
                  <a:path w="47482" h="47468">
                    <a:moveTo>
                      <a:pt x="47482" y="23734"/>
                    </a:moveTo>
                    <a:cubicBezTo>
                      <a:pt x="47482" y="36844"/>
                      <a:pt x="36859" y="47468"/>
                      <a:pt x="23748" y="47468"/>
                    </a:cubicBezTo>
                    <a:cubicBezTo>
                      <a:pt x="10637" y="47468"/>
                      <a:pt x="0" y="36844"/>
                      <a:pt x="0" y="23734"/>
                    </a:cubicBezTo>
                    <a:cubicBezTo>
                      <a:pt x="0" y="10623"/>
                      <a:pt x="10637" y="0"/>
                      <a:pt x="23748" y="0"/>
                    </a:cubicBezTo>
                    <a:cubicBezTo>
                      <a:pt x="36859" y="0"/>
                      <a:pt x="47482" y="10623"/>
                      <a:pt x="47482" y="23734"/>
                    </a:cubicBezTo>
                    <a:close/>
                  </a:path>
                </a:pathLst>
              </a:custGeom>
              <a:solidFill>
                <a:srgbClr val="735DF8"/>
              </a:solidFill>
              <a:ln>
                <a:noFill/>
              </a:ln>
              <a:extLst>
                <a:ext uri="{91240B29-F687-4F45-9708-019B960494DF}">
                  <a14:hiddenLine xmlns:a14="http://schemas.microsoft.com/office/drawing/2010/main" w="12700" cap="flat" cmpd="sng">
                    <a:solidFill>
                      <a:srgbClr val="000000"/>
                    </a:solidFill>
                    <a:prstDash val="solid"/>
                    <a:miter lim="800000"/>
                    <a:headEnd/>
                    <a:tailEnd/>
                  </a14:hiddenLine>
                </a:ext>
              </a:extLst>
            </p:spPr>
            <p:txBody>
              <a:bodyPr wrap="square" anchor="ctr">
                <a:spAutoFit/>
              </a:bodyPr>
              <a:lstStyle/>
              <a:p>
                <a:endParaRPr lang="en-NO" sz="2561"/>
              </a:p>
            </p:txBody>
          </p:sp>
          <p:sp>
            <p:nvSpPr>
              <p:cNvPr id="231" name="Free Form 5">
                <a:extLst>
                  <a:ext uri="{FF2B5EF4-FFF2-40B4-BE49-F238E27FC236}">
                    <a16:creationId xmlns:a16="http://schemas.microsoft.com/office/drawing/2014/main" id="{3C0CDA66-B89B-FEEA-757E-1588A726C6CE}"/>
                  </a:ext>
                </a:extLst>
              </p:cNvPr>
              <p:cNvSpPr/>
              <p:nvPr/>
            </p:nvSpPr>
            <p:spPr>
              <a:xfrm>
                <a:off x="3596043" y="2698011"/>
                <a:ext cx="1233987" cy="1281926"/>
              </a:xfrm>
              <a:custGeom>
                <a:avLst/>
                <a:gdLst/>
                <a:ahLst/>
                <a:cxnLst/>
                <a:rect l="0" t="0" r="0" b="0"/>
                <a:pathLst>
                  <a:path w="3058925" h="3177760">
                    <a:moveTo>
                      <a:pt x="3058925" y="0"/>
                    </a:moveTo>
                    <a:cubicBezTo>
                      <a:pt x="3017616" y="226659"/>
                      <a:pt x="2887378" y="395578"/>
                      <a:pt x="2721164" y="544433"/>
                    </a:cubicBezTo>
                    <a:cubicBezTo>
                      <a:pt x="2453766" y="783881"/>
                      <a:pt x="2149669" y="972432"/>
                      <a:pt x="1857890" y="1178304"/>
                    </a:cubicBezTo>
                    <a:cubicBezTo>
                      <a:pt x="1514262" y="1420748"/>
                      <a:pt x="1169554" y="1662012"/>
                      <a:pt x="832847" y="1913841"/>
                    </a:cubicBezTo>
                    <a:cubicBezTo>
                      <a:pt x="472609" y="2183283"/>
                      <a:pt x="235142" y="2547877"/>
                      <a:pt x="68878" y="2961005"/>
                    </a:cubicBezTo>
                    <a:cubicBezTo>
                      <a:pt x="47226" y="3014797"/>
                      <a:pt x="42147" y="3075256"/>
                      <a:pt x="29524" y="3132667"/>
                    </a:cubicBezTo>
                    <a:cubicBezTo>
                      <a:pt x="26146" y="3148007"/>
                      <a:pt x="23302" y="3163449"/>
                      <a:pt x="14743" y="3177760"/>
                    </a:cubicBezTo>
                    <a:cubicBezTo>
                      <a:pt x="0" y="3083878"/>
                      <a:pt x="26807" y="2998035"/>
                      <a:pt x="61906" y="2912750"/>
                    </a:cubicBezTo>
                    <a:cubicBezTo>
                      <a:pt x="256438" y="2440242"/>
                      <a:pt x="566122" y="2060384"/>
                      <a:pt x="983607" y="1768008"/>
                    </a:cubicBezTo>
                    <a:cubicBezTo>
                      <a:pt x="1442387" y="1446705"/>
                      <a:pt x="1903872" y="1129249"/>
                      <a:pt x="2361167" y="805888"/>
                    </a:cubicBezTo>
                    <a:cubicBezTo>
                      <a:pt x="2490351" y="714545"/>
                      <a:pt x="2610558" y="610187"/>
                      <a:pt x="2732136" y="508521"/>
                    </a:cubicBezTo>
                    <a:cubicBezTo>
                      <a:pt x="2893702" y="373394"/>
                      <a:pt x="3008803" y="206951"/>
                      <a:pt x="3058925" y="0"/>
                    </a:cubicBezTo>
                    <a:close/>
                  </a:path>
                </a:pathLst>
              </a:custGeom>
              <a:solidFill>
                <a:schemeClr val="tx2">
                  <a:lumMod val="60000"/>
                  <a:lumOff val="40000"/>
                </a:schemeClr>
              </a:solidFill>
              <a:ln w="0" cap="flat" cmpd="sng">
                <a:noFill/>
                <a:prstDash val="solid"/>
                <a:miter lim="800000"/>
              </a:ln>
            </p:spPr>
            <p:txBody>
              <a:bodyPr anchor="ctr">
                <a:spAutoFit/>
              </a:bodyPr>
              <a:lstStyle/>
              <a:p>
                <a:pPr algn="ctr"/>
                <a:endParaRPr lang="en-US"/>
              </a:p>
            </p:txBody>
          </p:sp>
        </p:grpSp>
        <p:grpSp>
          <p:nvGrpSpPr>
            <p:cNvPr id="36" name="Arrow 3">
              <a:extLst>
                <a:ext uri="{FF2B5EF4-FFF2-40B4-BE49-F238E27FC236}">
                  <a16:creationId xmlns:a16="http://schemas.microsoft.com/office/drawing/2014/main" id="{F2361AF2-30EB-ACBA-89D1-0800D61F2631}"/>
                </a:ext>
              </a:extLst>
            </p:cNvPr>
            <p:cNvGrpSpPr/>
            <p:nvPr/>
          </p:nvGrpSpPr>
          <p:grpSpPr>
            <a:xfrm>
              <a:off x="5124972" y="2089393"/>
              <a:ext cx="679291" cy="2000050"/>
              <a:chOff x="5124972" y="2089393"/>
              <a:chExt cx="679291" cy="2000050"/>
            </a:xfrm>
          </p:grpSpPr>
          <p:sp>
            <p:nvSpPr>
              <p:cNvPr id="211" name="Color dot">
                <a:extLst>
                  <a:ext uri="{FF2B5EF4-FFF2-40B4-BE49-F238E27FC236}">
                    <a16:creationId xmlns:a16="http://schemas.microsoft.com/office/drawing/2014/main" id="{9AB964E6-6B05-E92A-7B0D-555903D9BA2B}"/>
                  </a:ext>
                </a:extLst>
              </p:cNvPr>
              <p:cNvSpPr>
                <a:spLocks/>
              </p:cNvSpPr>
              <p:nvPr/>
            </p:nvSpPr>
            <p:spPr bwMode="auto">
              <a:xfrm>
                <a:off x="5124972" y="4019593"/>
                <a:ext cx="69273" cy="69850"/>
              </a:xfrm>
              <a:custGeom>
                <a:avLst/>
                <a:gdLst>
                  <a:gd name="T0" fmla="*/ 47482 w 47482"/>
                  <a:gd name="T1" fmla="*/ 23734 h 47468"/>
                  <a:gd name="T2" fmla="*/ 23748 w 47482"/>
                  <a:gd name="T3" fmla="*/ 47468 h 47468"/>
                  <a:gd name="T4" fmla="*/ 0 w 47482"/>
                  <a:gd name="T5" fmla="*/ 23734 h 47468"/>
                  <a:gd name="T6" fmla="*/ 23748 w 47482"/>
                  <a:gd name="T7" fmla="*/ 0 h 47468"/>
                  <a:gd name="T8" fmla="*/ 47482 w 47482"/>
                  <a:gd name="T9" fmla="*/ 23734 h 47468"/>
                  <a:gd name="T10" fmla="*/ 0 w 47482"/>
                  <a:gd name="T11" fmla="*/ 0 h 47468"/>
                  <a:gd name="T12" fmla="*/ 47482 w 47482"/>
                  <a:gd name="T13" fmla="*/ 47468 h 47468"/>
                </a:gdLst>
                <a:ahLst/>
                <a:cxnLst>
                  <a:cxn ang="0">
                    <a:pos x="T0" y="T1"/>
                  </a:cxn>
                  <a:cxn ang="0">
                    <a:pos x="T2" y="T3"/>
                  </a:cxn>
                  <a:cxn ang="0">
                    <a:pos x="T4" y="T5"/>
                  </a:cxn>
                  <a:cxn ang="0">
                    <a:pos x="T6" y="T7"/>
                  </a:cxn>
                  <a:cxn ang="0">
                    <a:pos x="T8" y="T9"/>
                  </a:cxn>
                </a:cxnLst>
                <a:rect l="T10" t="T11" r="T12" b="T13"/>
                <a:pathLst>
                  <a:path w="47482" h="47468">
                    <a:moveTo>
                      <a:pt x="47482" y="23734"/>
                    </a:moveTo>
                    <a:cubicBezTo>
                      <a:pt x="47482" y="36844"/>
                      <a:pt x="36859" y="47468"/>
                      <a:pt x="23748" y="47468"/>
                    </a:cubicBezTo>
                    <a:cubicBezTo>
                      <a:pt x="10637" y="47468"/>
                      <a:pt x="0" y="36844"/>
                      <a:pt x="0" y="23734"/>
                    </a:cubicBezTo>
                    <a:cubicBezTo>
                      <a:pt x="0" y="10623"/>
                      <a:pt x="10637" y="0"/>
                      <a:pt x="23748" y="0"/>
                    </a:cubicBezTo>
                    <a:cubicBezTo>
                      <a:pt x="36859" y="0"/>
                      <a:pt x="47482" y="10623"/>
                      <a:pt x="47482" y="23734"/>
                    </a:cubicBezTo>
                    <a:close/>
                  </a:path>
                </a:pathLst>
              </a:custGeom>
              <a:solidFill>
                <a:schemeClr val="accent2"/>
              </a:solidFill>
              <a:ln>
                <a:noFill/>
              </a:ln>
            </p:spPr>
            <p:txBody>
              <a:bodyPr wrap="square" anchor="ctr">
                <a:spAutoFit/>
              </a:bodyPr>
              <a:lstStyle/>
              <a:p>
                <a:endParaRPr lang="en-NO" sz="2561"/>
              </a:p>
            </p:txBody>
          </p:sp>
          <p:sp>
            <p:nvSpPr>
              <p:cNvPr id="229" name="Free Form 2">
                <a:extLst>
                  <a:ext uri="{FF2B5EF4-FFF2-40B4-BE49-F238E27FC236}">
                    <a16:creationId xmlns:a16="http://schemas.microsoft.com/office/drawing/2014/main" id="{3C0D123D-0129-1A72-2DBB-98AC6972B6E4}"/>
                  </a:ext>
                </a:extLst>
              </p:cNvPr>
              <p:cNvSpPr/>
              <p:nvPr/>
            </p:nvSpPr>
            <p:spPr>
              <a:xfrm>
                <a:off x="5171489" y="2089393"/>
                <a:ext cx="632774" cy="1856545"/>
              </a:xfrm>
              <a:custGeom>
                <a:avLst/>
                <a:gdLst/>
                <a:ahLst/>
                <a:cxnLst/>
                <a:rect l="0" t="0" r="0" b="0"/>
                <a:pathLst>
                  <a:path w="1715372" h="4677457">
                    <a:moveTo>
                      <a:pt x="0" y="4677457"/>
                    </a:moveTo>
                    <a:cubicBezTo>
                      <a:pt x="7581" y="4597569"/>
                      <a:pt x="7847" y="4516183"/>
                      <a:pt x="24000" y="4438073"/>
                    </a:cubicBezTo>
                    <a:cubicBezTo>
                      <a:pt x="98237" y="4078978"/>
                      <a:pt x="267029" y="3765585"/>
                      <a:pt x="495149" y="3481425"/>
                    </a:cubicBezTo>
                    <a:cubicBezTo>
                      <a:pt x="669795" y="3263883"/>
                      <a:pt x="856898" y="3054443"/>
                      <a:pt x="1012369" y="2823808"/>
                    </a:cubicBezTo>
                    <a:cubicBezTo>
                      <a:pt x="1283716" y="2421245"/>
                      <a:pt x="1454362" y="1972700"/>
                      <a:pt x="1566949" y="1500027"/>
                    </a:cubicBezTo>
                    <a:cubicBezTo>
                      <a:pt x="1671828" y="1059723"/>
                      <a:pt x="1683638" y="613552"/>
                      <a:pt x="1679244" y="165058"/>
                    </a:cubicBezTo>
                    <a:cubicBezTo>
                      <a:pt x="1678749" y="114314"/>
                      <a:pt x="1679854" y="63544"/>
                      <a:pt x="1680501" y="12787"/>
                    </a:cubicBezTo>
                    <a:cubicBezTo>
                      <a:pt x="1680552" y="8876"/>
                      <a:pt x="1682863" y="4990"/>
                      <a:pt x="1693505" y="0"/>
                    </a:cubicBezTo>
                    <a:cubicBezTo>
                      <a:pt x="1698940" y="77944"/>
                      <a:pt x="1708451" y="155839"/>
                      <a:pt x="1709150" y="233822"/>
                    </a:cubicBezTo>
                    <a:cubicBezTo>
                      <a:pt x="1715372" y="930919"/>
                      <a:pt x="1624703" y="1610950"/>
                      <a:pt x="1346499" y="2257126"/>
                    </a:cubicBezTo>
                    <a:cubicBezTo>
                      <a:pt x="1192438" y="2614964"/>
                      <a:pt x="988953" y="2940205"/>
                      <a:pt x="730228" y="3233647"/>
                    </a:cubicBezTo>
                    <a:cubicBezTo>
                      <a:pt x="503746" y="3490518"/>
                      <a:pt x="289620" y="3759185"/>
                      <a:pt x="161236" y="4082825"/>
                    </a:cubicBezTo>
                    <a:cubicBezTo>
                      <a:pt x="123228" y="4178625"/>
                      <a:pt x="88142" y="4276443"/>
                      <a:pt x="62871" y="4376167"/>
                    </a:cubicBezTo>
                    <a:cubicBezTo>
                      <a:pt x="37918" y="4474658"/>
                      <a:pt x="27086" y="4576731"/>
                      <a:pt x="10044" y="4677229"/>
                    </a:cubicBezTo>
                    <a:close/>
                  </a:path>
                </a:pathLst>
              </a:custGeom>
              <a:solidFill>
                <a:schemeClr val="tx2">
                  <a:lumMod val="60000"/>
                  <a:lumOff val="40000"/>
                </a:schemeClr>
              </a:solidFill>
              <a:ln w="0" cap="flat" cmpd="sng">
                <a:noFill/>
                <a:prstDash val="solid"/>
                <a:miter lim="800000"/>
              </a:ln>
            </p:spPr>
            <p:txBody>
              <a:bodyPr wrap="square" anchor="ctr">
                <a:spAutoFit/>
              </a:bodyPr>
              <a:lstStyle/>
              <a:p>
                <a:pPr algn="ctr"/>
                <a:endParaRPr lang="en-US"/>
              </a:p>
            </p:txBody>
          </p:sp>
        </p:grpSp>
        <p:grpSp>
          <p:nvGrpSpPr>
            <p:cNvPr id="37" name="Arrow 4">
              <a:extLst>
                <a:ext uri="{FF2B5EF4-FFF2-40B4-BE49-F238E27FC236}">
                  <a16:creationId xmlns:a16="http://schemas.microsoft.com/office/drawing/2014/main" id="{EB0D4642-CE04-EEBF-2A00-6F5AADA9D661}"/>
                </a:ext>
              </a:extLst>
            </p:cNvPr>
            <p:cNvGrpSpPr/>
            <p:nvPr/>
          </p:nvGrpSpPr>
          <p:grpSpPr>
            <a:xfrm>
              <a:off x="6420328" y="2712409"/>
              <a:ext cx="74397" cy="1377034"/>
              <a:chOff x="6420328" y="2712409"/>
              <a:chExt cx="74397" cy="1377034"/>
            </a:xfrm>
          </p:grpSpPr>
          <p:sp>
            <p:nvSpPr>
              <p:cNvPr id="213" name="Color dot">
                <a:extLst>
                  <a:ext uri="{FF2B5EF4-FFF2-40B4-BE49-F238E27FC236}">
                    <a16:creationId xmlns:a16="http://schemas.microsoft.com/office/drawing/2014/main" id="{13475688-6D15-8115-CA74-0B922AF84C80}"/>
                  </a:ext>
                </a:extLst>
              </p:cNvPr>
              <p:cNvSpPr>
                <a:spLocks/>
              </p:cNvSpPr>
              <p:nvPr/>
            </p:nvSpPr>
            <p:spPr bwMode="auto">
              <a:xfrm>
                <a:off x="6425452" y="4019593"/>
                <a:ext cx="69273" cy="69850"/>
              </a:xfrm>
              <a:custGeom>
                <a:avLst/>
                <a:gdLst>
                  <a:gd name="T0" fmla="*/ 47482 w 47482"/>
                  <a:gd name="T1" fmla="*/ 23734 h 47468"/>
                  <a:gd name="T2" fmla="*/ 23748 w 47482"/>
                  <a:gd name="T3" fmla="*/ 47468 h 47468"/>
                  <a:gd name="T4" fmla="*/ 0 w 47482"/>
                  <a:gd name="T5" fmla="*/ 23734 h 47468"/>
                  <a:gd name="T6" fmla="*/ 23748 w 47482"/>
                  <a:gd name="T7" fmla="*/ 0 h 47468"/>
                  <a:gd name="T8" fmla="*/ 47482 w 47482"/>
                  <a:gd name="T9" fmla="*/ 23734 h 47468"/>
                  <a:gd name="T10" fmla="*/ 0 w 47482"/>
                  <a:gd name="T11" fmla="*/ 0 h 47468"/>
                  <a:gd name="T12" fmla="*/ 47482 w 47482"/>
                  <a:gd name="T13" fmla="*/ 47468 h 47468"/>
                </a:gdLst>
                <a:ahLst/>
                <a:cxnLst>
                  <a:cxn ang="0">
                    <a:pos x="T0" y="T1"/>
                  </a:cxn>
                  <a:cxn ang="0">
                    <a:pos x="T2" y="T3"/>
                  </a:cxn>
                  <a:cxn ang="0">
                    <a:pos x="T4" y="T5"/>
                  </a:cxn>
                  <a:cxn ang="0">
                    <a:pos x="T6" y="T7"/>
                  </a:cxn>
                  <a:cxn ang="0">
                    <a:pos x="T8" y="T9"/>
                  </a:cxn>
                </a:cxnLst>
                <a:rect l="T10" t="T11" r="T12" b="T13"/>
                <a:pathLst>
                  <a:path w="47482" h="47468">
                    <a:moveTo>
                      <a:pt x="47482" y="23734"/>
                    </a:moveTo>
                    <a:cubicBezTo>
                      <a:pt x="47482" y="36844"/>
                      <a:pt x="36859" y="47468"/>
                      <a:pt x="23748" y="47468"/>
                    </a:cubicBezTo>
                    <a:cubicBezTo>
                      <a:pt x="10637" y="47468"/>
                      <a:pt x="0" y="36844"/>
                      <a:pt x="0" y="23734"/>
                    </a:cubicBezTo>
                    <a:cubicBezTo>
                      <a:pt x="0" y="10623"/>
                      <a:pt x="10637" y="0"/>
                      <a:pt x="23748" y="0"/>
                    </a:cubicBezTo>
                    <a:cubicBezTo>
                      <a:pt x="36859" y="0"/>
                      <a:pt x="47482" y="10623"/>
                      <a:pt x="47482" y="23734"/>
                    </a:cubicBezTo>
                    <a:close/>
                  </a:path>
                </a:pathLst>
              </a:custGeom>
              <a:solidFill>
                <a:schemeClr val="accent3"/>
              </a:solidFill>
              <a:ln>
                <a:noFill/>
              </a:ln>
            </p:spPr>
            <p:txBody>
              <a:bodyPr wrap="square" anchor="ctr">
                <a:spAutoFit/>
              </a:bodyPr>
              <a:lstStyle/>
              <a:p>
                <a:endParaRPr lang="en-NO" sz="2561"/>
              </a:p>
            </p:txBody>
          </p:sp>
          <p:sp>
            <p:nvSpPr>
              <p:cNvPr id="275" name="Free Form 7">
                <a:extLst>
                  <a:ext uri="{FF2B5EF4-FFF2-40B4-BE49-F238E27FC236}">
                    <a16:creationId xmlns:a16="http://schemas.microsoft.com/office/drawing/2014/main" id="{BC3F7CE4-AD1F-AC6C-E48B-27AF9AC40042}"/>
                  </a:ext>
                </a:extLst>
              </p:cNvPr>
              <p:cNvSpPr/>
              <p:nvPr/>
            </p:nvSpPr>
            <p:spPr>
              <a:xfrm flipH="1">
                <a:off x="6420328" y="2712409"/>
                <a:ext cx="45719" cy="1292992"/>
              </a:xfrm>
              <a:custGeom>
                <a:avLst/>
                <a:gdLst/>
                <a:ahLst/>
                <a:cxnLst/>
                <a:rect l="0" t="0" r="0" b="0"/>
                <a:pathLst>
                  <a:path w="52902" h="2287463">
                    <a:moveTo>
                      <a:pt x="0" y="2287184"/>
                    </a:moveTo>
                    <a:cubicBezTo>
                      <a:pt x="52902" y="2239703"/>
                      <a:pt x="0" y="353317"/>
                      <a:pt x="0" y="139"/>
                    </a:cubicBezTo>
                    <a:cubicBezTo>
                      <a:pt x="2768" y="101"/>
                      <a:pt x="5523" y="50"/>
                      <a:pt x="8292" y="0"/>
                    </a:cubicBezTo>
                    <a:cubicBezTo>
                      <a:pt x="24749" y="274661"/>
                      <a:pt x="36013" y="793900"/>
                      <a:pt x="36013" y="1147382"/>
                    </a:cubicBezTo>
                    <a:cubicBezTo>
                      <a:pt x="33245" y="1147116"/>
                      <a:pt x="2768" y="2287463"/>
                      <a:pt x="0" y="2287184"/>
                    </a:cubicBezTo>
                    <a:close/>
                  </a:path>
                </a:pathLst>
              </a:custGeom>
              <a:solidFill>
                <a:schemeClr val="tx2">
                  <a:lumMod val="60000"/>
                  <a:lumOff val="40000"/>
                </a:schemeClr>
              </a:solidFill>
              <a:ln w="0" cap="flat" cmpd="sng">
                <a:noFill/>
                <a:prstDash val="solid"/>
                <a:miter lim="800000"/>
              </a:ln>
            </p:spPr>
            <p:txBody>
              <a:bodyPr wrap="square" anchor="ctr">
                <a:spAutoFit/>
              </a:bodyPr>
              <a:lstStyle/>
              <a:p>
                <a:pPr algn="ctr"/>
                <a:endParaRPr lang="en-US"/>
              </a:p>
            </p:txBody>
          </p:sp>
        </p:grpSp>
        <p:grpSp>
          <p:nvGrpSpPr>
            <p:cNvPr id="38" name="Arrow 5">
              <a:extLst>
                <a:ext uri="{FF2B5EF4-FFF2-40B4-BE49-F238E27FC236}">
                  <a16:creationId xmlns:a16="http://schemas.microsoft.com/office/drawing/2014/main" id="{FFE77924-063A-7A1D-C1DD-A59396D65987}"/>
                </a:ext>
              </a:extLst>
            </p:cNvPr>
            <p:cNvGrpSpPr/>
            <p:nvPr/>
          </p:nvGrpSpPr>
          <p:grpSpPr>
            <a:xfrm>
              <a:off x="7235855" y="2360320"/>
              <a:ext cx="925418" cy="1729125"/>
              <a:chOff x="7235855" y="2360320"/>
              <a:chExt cx="925418" cy="1729125"/>
            </a:xfrm>
          </p:grpSpPr>
          <p:sp>
            <p:nvSpPr>
              <p:cNvPr id="215" name="Color dot">
                <a:extLst>
                  <a:ext uri="{FF2B5EF4-FFF2-40B4-BE49-F238E27FC236}">
                    <a16:creationId xmlns:a16="http://schemas.microsoft.com/office/drawing/2014/main" id="{911EA39D-842F-91FB-B67A-391727EB7CAE}"/>
                  </a:ext>
                </a:extLst>
              </p:cNvPr>
              <p:cNvSpPr>
                <a:spLocks/>
              </p:cNvSpPr>
              <p:nvPr/>
            </p:nvSpPr>
            <p:spPr bwMode="auto">
              <a:xfrm>
                <a:off x="8092000" y="4019595"/>
                <a:ext cx="69273" cy="69850"/>
              </a:xfrm>
              <a:custGeom>
                <a:avLst/>
                <a:gdLst>
                  <a:gd name="T0" fmla="*/ 47482 w 47482"/>
                  <a:gd name="T1" fmla="*/ 23734 h 47468"/>
                  <a:gd name="T2" fmla="*/ 23748 w 47482"/>
                  <a:gd name="T3" fmla="*/ 47468 h 47468"/>
                  <a:gd name="T4" fmla="*/ 0 w 47482"/>
                  <a:gd name="T5" fmla="*/ 23734 h 47468"/>
                  <a:gd name="T6" fmla="*/ 23748 w 47482"/>
                  <a:gd name="T7" fmla="*/ 0 h 47468"/>
                  <a:gd name="T8" fmla="*/ 47482 w 47482"/>
                  <a:gd name="T9" fmla="*/ 23734 h 47468"/>
                  <a:gd name="T10" fmla="*/ 0 w 47482"/>
                  <a:gd name="T11" fmla="*/ 0 h 47468"/>
                  <a:gd name="T12" fmla="*/ 47482 w 47482"/>
                  <a:gd name="T13" fmla="*/ 47468 h 47468"/>
                </a:gdLst>
                <a:ahLst/>
                <a:cxnLst>
                  <a:cxn ang="0">
                    <a:pos x="T0" y="T1"/>
                  </a:cxn>
                  <a:cxn ang="0">
                    <a:pos x="T2" y="T3"/>
                  </a:cxn>
                  <a:cxn ang="0">
                    <a:pos x="T4" y="T5"/>
                  </a:cxn>
                  <a:cxn ang="0">
                    <a:pos x="T6" y="T7"/>
                  </a:cxn>
                  <a:cxn ang="0">
                    <a:pos x="T8" y="T9"/>
                  </a:cxn>
                </a:cxnLst>
                <a:rect l="T10" t="T11" r="T12" b="T13"/>
                <a:pathLst>
                  <a:path w="47482" h="47468">
                    <a:moveTo>
                      <a:pt x="47482" y="23734"/>
                    </a:moveTo>
                    <a:cubicBezTo>
                      <a:pt x="47482" y="36844"/>
                      <a:pt x="36859" y="47468"/>
                      <a:pt x="23748" y="47468"/>
                    </a:cubicBezTo>
                    <a:cubicBezTo>
                      <a:pt x="10637" y="47468"/>
                      <a:pt x="0" y="36844"/>
                      <a:pt x="0" y="23734"/>
                    </a:cubicBezTo>
                    <a:cubicBezTo>
                      <a:pt x="0" y="10623"/>
                      <a:pt x="10637" y="0"/>
                      <a:pt x="23748" y="0"/>
                    </a:cubicBezTo>
                    <a:cubicBezTo>
                      <a:pt x="36859" y="0"/>
                      <a:pt x="47482" y="10623"/>
                      <a:pt x="47482" y="23734"/>
                    </a:cubicBezTo>
                    <a:close/>
                  </a:path>
                </a:pathLst>
              </a:custGeom>
              <a:solidFill>
                <a:schemeClr val="accent5"/>
              </a:solidFill>
              <a:ln>
                <a:solidFill>
                  <a:schemeClr val="accent5"/>
                </a:solidFill>
              </a:ln>
            </p:spPr>
            <p:txBody>
              <a:bodyPr wrap="square" anchor="ctr">
                <a:spAutoFit/>
              </a:bodyPr>
              <a:lstStyle/>
              <a:p>
                <a:endParaRPr lang="en-NO" sz="2561"/>
              </a:p>
            </p:txBody>
          </p:sp>
          <p:sp>
            <p:nvSpPr>
              <p:cNvPr id="230" name="Free Form 3">
                <a:extLst>
                  <a:ext uri="{FF2B5EF4-FFF2-40B4-BE49-F238E27FC236}">
                    <a16:creationId xmlns:a16="http://schemas.microsoft.com/office/drawing/2014/main" id="{9F4ED38D-0F71-2BA3-3BFF-DD13BD6DFA03}"/>
                  </a:ext>
                </a:extLst>
              </p:cNvPr>
              <p:cNvSpPr/>
              <p:nvPr/>
            </p:nvSpPr>
            <p:spPr>
              <a:xfrm>
                <a:off x="7235855" y="2360320"/>
                <a:ext cx="887731" cy="1604828"/>
              </a:xfrm>
              <a:custGeom>
                <a:avLst/>
                <a:gdLst/>
                <a:ahLst/>
                <a:cxnLst/>
                <a:rect l="0" t="0" r="0" b="0"/>
                <a:pathLst>
                  <a:path w="2200591" h="3978200">
                    <a:moveTo>
                      <a:pt x="0" y="4317"/>
                    </a:moveTo>
                    <a:cubicBezTo>
                      <a:pt x="67912" y="240438"/>
                      <a:pt x="120892" y="482184"/>
                      <a:pt x="207167" y="711396"/>
                    </a:cubicBezTo>
                    <a:cubicBezTo>
                      <a:pt x="345393" y="1078606"/>
                      <a:pt x="567659" y="1398119"/>
                      <a:pt x="822752" y="1695257"/>
                    </a:cubicBezTo>
                    <a:cubicBezTo>
                      <a:pt x="1058275" y="1969626"/>
                      <a:pt x="1301786" y="2238167"/>
                      <a:pt x="1521500" y="2524816"/>
                    </a:cubicBezTo>
                    <a:cubicBezTo>
                      <a:pt x="1850017" y="2953437"/>
                      <a:pt x="2084283" y="3431595"/>
                      <a:pt x="2200287" y="3963000"/>
                    </a:cubicBezTo>
                    <a:cubicBezTo>
                      <a:pt x="2200591" y="3964422"/>
                      <a:pt x="2198153" y="3966454"/>
                      <a:pt x="2190356" y="3978200"/>
                    </a:cubicBezTo>
                    <a:cubicBezTo>
                      <a:pt x="2171600" y="3916383"/>
                      <a:pt x="2153225" y="3862070"/>
                      <a:pt x="2138634" y="3806780"/>
                    </a:cubicBezTo>
                    <a:cubicBezTo>
                      <a:pt x="1995100" y="3262867"/>
                      <a:pt x="1717810" y="2791705"/>
                      <a:pt x="1357902" y="2364837"/>
                    </a:cubicBezTo>
                    <a:cubicBezTo>
                      <a:pt x="1093527" y="2051279"/>
                      <a:pt x="819907" y="1744693"/>
                      <a:pt x="570250" y="1419758"/>
                    </a:cubicBezTo>
                    <a:cubicBezTo>
                      <a:pt x="261010" y="1017284"/>
                      <a:pt x="76611" y="557068"/>
                      <a:pt x="15886" y="50414"/>
                    </a:cubicBezTo>
                    <a:cubicBezTo>
                      <a:pt x="13879" y="33740"/>
                      <a:pt x="13943" y="16813"/>
                      <a:pt x="13041" y="0"/>
                    </a:cubicBezTo>
                    <a:cubicBezTo>
                      <a:pt x="8698" y="1447"/>
                      <a:pt x="4342" y="2882"/>
                      <a:pt x="0" y="4317"/>
                    </a:cubicBezTo>
                    <a:close/>
                  </a:path>
                </a:pathLst>
              </a:custGeom>
              <a:solidFill>
                <a:schemeClr val="tx2">
                  <a:lumMod val="60000"/>
                  <a:lumOff val="40000"/>
                </a:schemeClr>
              </a:solidFill>
              <a:ln w="0" cap="flat" cmpd="sng">
                <a:noFill/>
                <a:prstDash val="solid"/>
                <a:miter lim="800000"/>
              </a:ln>
            </p:spPr>
            <p:txBody>
              <a:bodyPr anchor="ctr">
                <a:spAutoFit/>
              </a:bodyPr>
              <a:lstStyle/>
              <a:p>
                <a:pPr algn="ctr"/>
                <a:endParaRPr lang="en-US"/>
              </a:p>
            </p:txBody>
          </p:sp>
        </p:grpSp>
        <p:grpSp>
          <p:nvGrpSpPr>
            <p:cNvPr id="39" name="Arrow 6">
              <a:extLst>
                <a:ext uri="{FF2B5EF4-FFF2-40B4-BE49-F238E27FC236}">
                  <a16:creationId xmlns:a16="http://schemas.microsoft.com/office/drawing/2014/main" id="{4395389A-944E-99E0-01F5-517AB61BD76B}"/>
                </a:ext>
              </a:extLst>
            </p:cNvPr>
            <p:cNvGrpSpPr/>
            <p:nvPr/>
          </p:nvGrpSpPr>
          <p:grpSpPr>
            <a:xfrm>
              <a:off x="9575362" y="2103987"/>
              <a:ext cx="600162" cy="1985459"/>
              <a:chOff x="9575362" y="2103987"/>
              <a:chExt cx="600162" cy="1985459"/>
            </a:xfrm>
          </p:grpSpPr>
          <p:sp>
            <p:nvSpPr>
              <p:cNvPr id="221" name="Color dot">
                <a:extLst>
                  <a:ext uri="{FF2B5EF4-FFF2-40B4-BE49-F238E27FC236}">
                    <a16:creationId xmlns:a16="http://schemas.microsoft.com/office/drawing/2014/main" id="{9BC60075-1299-72EC-4B74-05188FAE02DC}"/>
                  </a:ext>
                </a:extLst>
              </p:cNvPr>
              <p:cNvSpPr>
                <a:spLocks/>
              </p:cNvSpPr>
              <p:nvPr/>
            </p:nvSpPr>
            <p:spPr bwMode="auto">
              <a:xfrm>
                <a:off x="9575362" y="4019596"/>
                <a:ext cx="69273" cy="69850"/>
              </a:xfrm>
              <a:custGeom>
                <a:avLst/>
                <a:gdLst>
                  <a:gd name="T0" fmla="*/ 47482 w 47482"/>
                  <a:gd name="T1" fmla="*/ 23734 h 47468"/>
                  <a:gd name="T2" fmla="*/ 23748 w 47482"/>
                  <a:gd name="T3" fmla="*/ 47468 h 47468"/>
                  <a:gd name="T4" fmla="*/ 0 w 47482"/>
                  <a:gd name="T5" fmla="*/ 23734 h 47468"/>
                  <a:gd name="T6" fmla="*/ 23748 w 47482"/>
                  <a:gd name="T7" fmla="*/ 0 h 47468"/>
                  <a:gd name="T8" fmla="*/ 47482 w 47482"/>
                  <a:gd name="T9" fmla="*/ 23734 h 47468"/>
                  <a:gd name="T10" fmla="*/ 0 w 47482"/>
                  <a:gd name="T11" fmla="*/ 0 h 47468"/>
                  <a:gd name="T12" fmla="*/ 47482 w 47482"/>
                  <a:gd name="T13" fmla="*/ 47468 h 47468"/>
                </a:gdLst>
                <a:ahLst/>
                <a:cxnLst>
                  <a:cxn ang="0">
                    <a:pos x="T0" y="T1"/>
                  </a:cxn>
                  <a:cxn ang="0">
                    <a:pos x="T2" y="T3"/>
                  </a:cxn>
                  <a:cxn ang="0">
                    <a:pos x="T4" y="T5"/>
                  </a:cxn>
                  <a:cxn ang="0">
                    <a:pos x="T6" y="T7"/>
                  </a:cxn>
                  <a:cxn ang="0">
                    <a:pos x="T8" y="T9"/>
                  </a:cxn>
                </a:cxnLst>
                <a:rect l="T10" t="T11" r="T12" b="T13"/>
                <a:pathLst>
                  <a:path w="47482" h="47468">
                    <a:moveTo>
                      <a:pt x="47482" y="23734"/>
                    </a:moveTo>
                    <a:cubicBezTo>
                      <a:pt x="47482" y="36844"/>
                      <a:pt x="36859" y="47468"/>
                      <a:pt x="23748" y="47468"/>
                    </a:cubicBezTo>
                    <a:cubicBezTo>
                      <a:pt x="10637" y="47468"/>
                      <a:pt x="0" y="36844"/>
                      <a:pt x="0" y="23734"/>
                    </a:cubicBezTo>
                    <a:cubicBezTo>
                      <a:pt x="0" y="10623"/>
                      <a:pt x="10637" y="0"/>
                      <a:pt x="23748" y="0"/>
                    </a:cubicBezTo>
                    <a:cubicBezTo>
                      <a:pt x="36859" y="0"/>
                      <a:pt x="47482" y="10623"/>
                      <a:pt x="47482" y="23734"/>
                    </a:cubicBezTo>
                    <a:close/>
                  </a:path>
                </a:pathLst>
              </a:custGeom>
              <a:solidFill>
                <a:schemeClr val="accent6"/>
              </a:solidFill>
              <a:ln>
                <a:noFill/>
              </a:ln>
            </p:spPr>
            <p:txBody>
              <a:bodyPr wrap="square" anchor="ctr">
                <a:spAutoFit/>
              </a:bodyPr>
              <a:lstStyle/>
              <a:p>
                <a:endParaRPr lang="en-NO" sz="2561"/>
              </a:p>
            </p:txBody>
          </p:sp>
          <p:sp>
            <p:nvSpPr>
              <p:cNvPr id="273" name="Free Form 5">
                <a:extLst>
                  <a:ext uri="{FF2B5EF4-FFF2-40B4-BE49-F238E27FC236}">
                    <a16:creationId xmlns:a16="http://schemas.microsoft.com/office/drawing/2014/main" id="{C5E0FD2C-25CF-6ED7-FA2B-F1F97BB2EF56}"/>
                  </a:ext>
                </a:extLst>
              </p:cNvPr>
              <p:cNvSpPr/>
              <p:nvPr/>
            </p:nvSpPr>
            <p:spPr>
              <a:xfrm>
                <a:off x="9599132" y="2103987"/>
                <a:ext cx="576392" cy="1841933"/>
              </a:xfrm>
              <a:custGeom>
                <a:avLst/>
                <a:gdLst/>
                <a:ahLst/>
                <a:cxnLst/>
                <a:rect l="0" t="0" r="0" b="0"/>
                <a:pathLst>
                  <a:path w="1469905" h="4542152">
                    <a:moveTo>
                      <a:pt x="41816" y="4542152"/>
                    </a:moveTo>
                    <a:cubicBezTo>
                      <a:pt x="32775" y="4472385"/>
                      <a:pt x="18171" y="4402834"/>
                      <a:pt x="15606" y="4332838"/>
                    </a:cubicBezTo>
                    <a:cubicBezTo>
                      <a:pt x="0" y="3907494"/>
                      <a:pt x="72395" y="3495978"/>
                      <a:pt x="217237" y="3096590"/>
                    </a:cubicBezTo>
                    <a:cubicBezTo>
                      <a:pt x="391769" y="2615320"/>
                      <a:pt x="587393" y="2142329"/>
                      <a:pt x="855692" y="1705607"/>
                    </a:cubicBezTo>
                    <a:cubicBezTo>
                      <a:pt x="1123166" y="1270230"/>
                      <a:pt x="1309533" y="806040"/>
                      <a:pt x="1416482" y="308363"/>
                    </a:cubicBezTo>
                    <a:cubicBezTo>
                      <a:pt x="1437282" y="211586"/>
                      <a:pt x="1450514" y="113196"/>
                      <a:pt x="1469905" y="0"/>
                    </a:cubicBezTo>
                    <a:cubicBezTo>
                      <a:pt x="1465207" y="268629"/>
                      <a:pt x="1397218" y="509130"/>
                      <a:pt x="1325584" y="748667"/>
                    </a:cubicBezTo>
                    <a:cubicBezTo>
                      <a:pt x="1213911" y="1122137"/>
                      <a:pt x="1020903" y="1456216"/>
                      <a:pt x="831260" y="1793888"/>
                    </a:cubicBezTo>
                    <a:cubicBezTo>
                      <a:pt x="518286" y="2351135"/>
                      <a:pt x="253301" y="2931036"/>
                      <a:pt x="107367" y="3557313"/>
                    </a:cubicBezTo>
                    <a:cubicBezTo>
                      <a:pt x="35543" y="3865588"/>
                      <a:pt x="8711" y="4178739"/>
                      <a:pt x="57728" y="4494697"/>
                    </a:cubicBezTo>
                    <a:cubicBezTo>
                      <a:pt x="60052" y="4509656"/>
                      <a:pt x="58020" y="4525288"/>
                      <a:pt x="58020" y="4540615"/>
                    </a:cubicBezTo>
                    <a:cubicBezTo>
                      <a:pt x="52623" y="4541123"/>
                      <a:pt x="47213" y="4541644"/>
                      <a:pt x="41816" y="4542152"/>
                    </a:cubicBezTo>
                    <a:close/>
                  </a:path>
                </a:pathLst>
              </a:custGeom>
              <a:solidFill>
                <a:schemeClr val="tx2">
                  <a:lumMod val="60000"/>
                  <a:lumOff val="40000"/>
                </a:schemeClr>
              </a:solidFill>
              <a:ln w="0" cap="flat" cmpd="sng">
                <a:noFill/>
                <a:prstDash val="solid"/>
                <a:miter lim="800000"/>
              </a:ln>
            </p:spPr>
            <p:txBody>
              <a:bodyPr wrap="square" anchor="ctr">
                <a:spAutoFit/>
              </a:bodyPr>
              <a:lstStyle/>
              <a:p>
                <a:pPr algn="ctr"/>
                <a:endParaRPr lang="en-US"/>
              </a:p>
            </p:txBody>
          </p:sp>
        </p:grpSp>
        <p:grpSp>
          <p:nvGrpSpPr>
            <p:cNvPr id="109" name="C Arrow 1">
              <a:extLst>
                <a:ext uri="{FF2B5EF4-FFF2-40B4-BE49-F238E27FC236}">
                  <a16:creationId xmlns:a16="http://schemas.microsoft.com/office/drawing/2014/main" id="{469D7442-2180-154C-A3C5-74F7529EF800}"/>
                </a:ext>
              </a:extLst>
            </p:cNvPr>
            <p:cNvGrpSpPr/>
            <p:nvPr/>
          </p:nvGrpSpPr>
          <p:grpSpPr>
            <a:xfrm>
              <a:off x="4783041" y="899901"/>
              <a:ext cx="2691408" cy="2748695"/>
              <a:chOff x="4824198" y="2118623"/>
              <a:chExt cx="2278692" cy="2395861"/>
            </a:xfrm>
          </p:grpSpPr>
          <p:sp>
            <p:nvSpPr>
              <p:cNvPr id="110" name="C Arrow Bottom 2">
                <a:extLst>
                  <a:ext uri="{FF2B5EF4-FFF2-40B4-BE49-F238E27FC236}">
                    <a16:creationId xmlns:a16="http://schemas.microsoft.com/office/drawing/2014/main" id="{EA109CF2-7921-C84F-B0EA-11665AA7C87C}"/>
                  </a:ext>
                </a:extLst>
              </p:cNvPr>
              <p:cNvSpPr/>
              <p:nvPr/>
            </p:nvSpPr>
            <p:spPr>
              <a:xfrm>
                <a:off x="5145472" y="3552059"/>
                <a:ext cx="1957418" cy="962425"/>
              </a:xfrm>
              <a:custGeom>
                <a:avLst/>
                <a:gdLst/>
                <a:ahLst/>
                <a:cxnLst/>
                <a:rect l="0" t="0" r="0" b="0"/>
                <a:pathLst>
                  <a:path w="2257707" h="1110072">
                    <a:moveTo>
                      <a:pt x="2200018" y="6382"/>
                    </a:moveTo>
                    <a:lnTo>
                      <a:pt x="2139597" y="70052"/>
                    </a:lnTo>
                    <a:lnTo>
                      <a:pt x="2142616" y="73258"/>
                    </a:lnTo>
                    <a:lnTo>
                      <a:pt x="2203942" y="21836"/>
                    </a:lnTo>
                    <a:lnTo>
                      <a:pt x="2254128" y="84169"/>
                    </a:lnTo>
                    <a:lnTo>
                      <a:pt x="2257707" y="81610"/>
                    </a:lnTo>
                    <a:lnTo>
                      <a:pt x="2210785" y="7432"/>
                    </a:lnTo>
                    <a:lnTo>
                      <a:pt x="2206084" y="0"/>
                    </a:lnTo>
                    <a:close/>
                    <a:moveTo>
                      <a:pt x="2195274" y="82070"/>
                    </a:moveTo>
                    <a:lnTo>
                      <a:pt x="2195274" y="82084"/>
                    </a:lnTo>
                    <a:cubicBezTo>
                      <a:pt x="2195245" y="82271"/>
                      <a:pt x="2195374" y="82458"/>
                      <a:pt x="2195561" y="82487"/>
                    </a:cubicBezTo>
                    <a:lnTo>
                      <a:pt x="2195561" y="82487"/>
                    </a:lnTo>
                    <a:cubicBezTo>
                      <a:pt x="2195748" y="82530"/>
                      <a:pt x="2195935" y="82401"/>
                      <a:pt x="2195964" y="82214"/>
                    </a:cubicBezTo>
                    <a:lnTo>
                      <a:pt x="2195964" y="82214"/>
                    </a:lnTo>
                    <a:lnTo>
                      <a:pt x="2198508" y="68054"/>
                    </a:lnTo>
                    <a:close/>
                    <a:moveTo>
                      <a:pt x="2180812" y="137689"/>
                    </a:moveTo>
                    <a:lnTo>
                      <a:pt x="2176787" y="151476"/>
                    </a:lnTo>
                    <a:cubicBezTo>
                      <a:pt x="2176772" y="151504"/>
                      <a:pt x="2176758" y="151562"/>
                      <a:pt x="2176758" y="151591"/>
                    </a:cubicBezTo>
                    <a:lnTo>
                      <a:pt x="2176758" y="151591"/>
                    </a:lnTo>
                    <a:cubicBezTo>
                      <a:pt x="2176470" y="152726"/>
                      <a:pt x="2177189" y="153862"/>
                      <a:pt x="2178296" y="154135"/>
                    </a:cubicBezTo>
                    <a:lnTo>
                      <a:pt x="2178296" y="154135"/>
                    </a:lnTo>
                    <a:cubicBezTo>
                      <a:pt x="2179432" y="154394"/>
                      <a:pt x="2180567" y="153704"/>
                      <a:pt x="2180841" y="152582"/>
                    </a:cubicBezTo>
                    <a:lnTo>
                      <a:pt x="2180841" y="152582"/>
                    </a:lnTo>
                    <a:lnTo>
                      <a:pt x="2184190" y="138566"/>
                    </a:lnTo>
                    <a:cubicBezTo>
                      <a:pt x="2184377" y="137661"/>
                      <a:pt x="2183845" y="136726"/>
                      <a:pt x="2182954" y="136467"/>
                    </a:cubicBezTo>
                    <a:lnTo>
                      <a:pt x="2182954" y="136467"/>
                    </a:lnTo>
                    <a:cubicBezTo>
                      <a:pt x="2182796" y="136424"/>
                      <a:pt x="2182638" y="136410"/>
                      <a:pt x="2182494" y="136410"/>
                    </a:cubicBezTo>
                    <a:lnTo>
                      <a:pt x="2182494" y="136410"/>
                    </a:lnTo>
                    <a:cubicBezTo>
                      <a:pt x="2181718" y="136410"/>
                      <a:pt x="2181013" y="136913"/>
                      <a:pt x="2180812" y="137689"/>
                    </a:cubicBezTo>
                    <a:close/>
                    <a:moveTo>
                      <a:pt x="2159507" y="206204"/>
                    </a:moveTo>
                    <a:lnTo>
                      <a:pt x="2154821" y="219745"/>
                    </a:lnTo>
                    <a:cubicBezTo>
                      <a:pt x="2154806" y="219789"/>
                      <a:pt x="2154778" y="219875"/>
                      <a:pt x="2154763" y="219904"/>
                    </a:cubicBezTo>
                    <a:lnTo>
                      <a:pt x="2154763" y="219904"/>
                    </a:lnTo>
                    <a:cubicBezTo>
                      <a:pt x="2154188" y="221729"/>
                      <a:pt x="2155223" y="223656"/>
                      <a:pt x="2157049" y="224202"/>
                    </a:cubicBezTo>
                    <a:lnTo>
                      <a:pt x="2157049" y="224202"/>
                    </a:lnTo>
                    <a:cubicBezTo>
                      <a:pt x="2158860" y="224763"/>
                      <a:pt x="2160772" y="223756"/>
                      <a:pt x="2161333" y="221931"/>
                    </a:cubicBezTo>
                    <a:lnTo>
                      <a:pt x="2161333" y="221931"/>
                    </a:lnTo>
                    <a:lnTo>
                      <a:pt x="2165559" y="208144"/>
                    </a:lnTo>
                    <a:cubicBezTo>
                      <a:pt x="2166034" y="206520"/>
                      <a:pt x="2165157" y="204737"/>
                      <a:pt x="2163518" y="204205"/>
                    </a:cubicBezTo>
                    <a:lnTo>
                      <a:pt x="2163518" y="204205"/>
                    </a:lnTo>
                    <a:cubicBezTo>
                      <a:pt x="2163187" y="204090"/>
                      <a:pt x="2162857" y="204033"/>
                      <a:pt x="2162526" y="204033"/>
                    </a:cubicBezTo>
                    <a:lnTo>
                      <a:pt x="2162526" y="204033"/>
                    </a:lnTo>
                    <a:cubicBezTo>
                      <a:pt x="2161203" y="204033"/>
                      <a:pt x="2159953" y="204881"/>
                      <a:pt x="2159507" y="206204"/>
                    </a:cubicBezTo>
                    <a:close/>
                    <a:moveTo>
                      <a:pt x="2134508" y="273381"/>
                    </a:moveTo>
                    <a:lnTo>
                      <a:pt x="2129074" y="286635"/>
                    </a:lnTo>
                    <a:cubicBezTo>
                      <a:pt x="2129060" y="286693"/>
                      <a:pt x="2129002" y="286808"/>
                      <a:pt x="2128988" y="286851"/>
                    </a:cubicBezTo>
                    <a:lnTo>
                      <a:pt x="2128988" y="286851"/>
                    </a:lnTo>
                    <a:cubicBezTo>
                      <a:pt x="2128068" y="289309"/>
                      <a:pt x="2129347" y="292040"/>
                      <a:pt x="2131791" y="292946"/>
                    </a:cubicBezTo>
                    <a:lnTo>
                      <a:pt x="2131791" y="292946"/>
                    </a:lnTo>
                    <a:cubicBezTo>
                      <a:pt x="2134249" y="293852"/>
                      <a:pt x="2136966" y="292587"/>
                      <a:pt x="2137886" y="290129"/>
                    </a:cubicBezTo>
                    <a:lnTo>
                      <a:pt x="2137886" y="290129"/>
                    </a:lnTo>
                    <a:lnTo>
                      <a:pt x="2142889" y="276587"/>
                    </a:lnTo>
                    <a:cubicBezTo>
                      <a:pt x="2143694" y="274344"/>
                      <a:pt x="2142587" y="271771"/>
                      <a:pt x="2140330" y="270865"/>
                    </a:cubicBezTo>
                    <a:lnTo>
                      <a:pt x="2140330" y="270865"/>
                    </a:lnTo>
                    <a:cubicBezTo>
                      <a:pt x="2139798" y="270650"/>
                      <a:pt x="2139238" y="270549"/>
                      <a:pt x="2138691" y="270549"/>
                    </a:cubicBezTo>
                    <a:lnTo>
                      <a:pt x="2138691" y="270549"/>
                    </a:lnTo>
                    <a:cubicBezTo>
                      <a:pt x="2136909" y="270549"/>
                      <a:pt x="2135212" y="271613"/>
                      <a:pt x="2134508" y="273381"/>
                    </a:cubicBezTo>
                    <a:close/>
                    <a:moveTo>
                      <a:pt x="2105800" y="338977"/>
                    </a:moveTo>
                    <a:lnTo>
                      <a:pt x="2099647" y="351829"/>
                    </a:lnTo>
                    <a:cubicBezTo>
                      <a:pt x="2099618" y="351886"/>
                      <a:pt x="2099546" y="352044"/>
                      <a:pt x="2099518" y="352088"/>
                    </a:cubicBezTo>
                    <a:lnTo>
                      <a:pt x="2099518" y="352088"/>
                    </a:lnTo>
                    <a:cubicBezTo>
                      <a:pt x="2098195" y="355150"/>
                      <a:pt x="2099590" y="358700"/>
                      <a:pt x="2102652" y="360052"/>
                    </a:cubicBezTo>
                    <a:lnTo>
                      <a:pt x="2102652" y="360052"/>
                    </a:lnTo>
                    <a:cubicBezTo>
                      <a:pt x="2105714" y="361389"/>
                      <a:pt x="2109279" y="359980"/>
                      <a:pt x="2110601" y="356918"/>
                    </a:cubicBezTo>
                    <a:lnTo>
                      <a:pt x="2110601" y="356918"/>
                    </a:lnTo>
                    <a:lnTo>
                      <a:pt x="2116352" y="343721"/>
                    </a:lnTo>
                    <a:cubicBezTo>
                      <a:pt x="2117545" y="340860"/>
                      <a:pt x="2116308" y="337482"/>
                      <a:pt x="2113491" y="336174"/>
                    </a:cubicBezTo>
                    <a:lnTo>
                      <a:pt x="2113491" y="336174"/>
                    </a:lnTo>
                    <a:cubicBezTo>
                      <a:pt x="2112700" y="335800"/>
                      <a:pt x="2111866" y="335627"/>
                      <a:pt x="2111047" y="335627"/>
                    </a:cubicBezTo>
                    <a:lnTo>
                      <a:pt x="2111047" y="335627"/>
                    </a:lnTo>
                    <a:cubicBezTo>
                      <a:pt x="2108862" y="335627"/>
                      <a:pt x="2106777" y="336864"/>
                      <a:pt x="2105800" y="338977"/>
                    </a:cubicBezTo>
                    <a:close/>
                    <a:moveTo>
                      <a:pt x="2073541" y="402647"/>
                    </a:moveTo>
                    <a:lnTo>
                      <a:pt x="2073483" y="402718"/>
                    </a:lnTo>
                    <a:lnTo>
                      <a:pt x="2066655" y="415268"/>
                    </a:lnTo>
                    <a:lnTo>
                      <a:pt x="2066597" y="415369"/>
                    </a:lnTo>
                    <a:cubicBezTo>
                      <a:pt x="2066569" y="415427"/>
                      <a:pt x="2066540" y="415470"/>
                      <a:pt x="2066526" y="415527"/>
                    </a:cubicBezTo>
                    <a:lnTo>
                      <a:pt x="2066526" y="415527"/>
                    </a:lnTo>
                    <a:cubicBezTo>
                      <a:pt x="2064700" y="419107"/>
                      <a:pt x="2066123" y="423506"/>
                      <a:pt x="2069703" y="425317"/>
                    </a:cubicBezTo>
                    <a:lnTo>
                      <a:pt x="2069703" y="425317"/>
                    </a:lnTo>
                    <a:cubicBezTo>
                      <a:pt x="2073296" y="427143"/>
                      <a:pt x="2077681" y="425720"/>
                      <a:pt x="2079507" y="422126"/>
                    </a:cubicBezTo>
                    <a:lnTo>
                      <a:pt x="2079507" y="422126"/>
                    </a:lnTo>
                    <a:lnTo>
                      <a:pt x="2086076" y="409259"/>
                    </a:lnTo>
                    <a:cubicBezTo>
                      <a:pt x="2087802" y="405852"/>
                      <a:pt x="2086522" y="401655"/>
                      <a:pt x="2083144" y="399829"/>
                    </a:cubicBezTo>
                    <a:lnTo>
                      <a:pt x="2083144" y="399829"/>
                    </a:lnTo>
                    <a:cubicBezTo>
                      <a:pt x="2082066" y="399240"/>
                      <a:pt x="2080901" y="398952"/>
                      <a:pt x="2079751" y="398952"/>
                    </a:cubicBezTo>
                    <a:lnTo>
                      <a:pt x="2079751" y="398952"/>
                    </a:lnTo>
                    <a:cubicBezTo>
                      <a:pt x="2077250" y="398952"/>
                      <a:pt x="2074820" y="400289"/>
                      <a:pt x="2073541" y="402647"/>
                    </a:cubicBezTo>
                    <a:close/>
                    <a:moveTo>
                      <a:pt x="2038105" y="464677"/>
                    </a:moveTo>
                    <a:lnTo>
                      <a:pt x="2038062" y="464764"/>
                    </a:lnTo>
                    <a:lnTo>
                      <a:pt x="2030558" y="476926"/>
                    </a:lnTo>
                    <a:lnTo>
                      <a:pt x="2030500" y="477041"/>
                    </a:lnTo>
                    <a:cubicBezTo>
                      <a:pt x="2030486" y="477069"/>
                      <a:pt x="2030443" y="477112"/>
                      <a:pt x="2030414" y="477156"/>
                    </a:cubicBezTo>
                    <a:lnTo>
                      <a:pt x="2030414" y="477156"/>
                    </a:lnTo>
                    <a:cubicBezTo>
                      <a:pt x="2028171" y="481008"/>
                      <a:pt x="2029465" y="485953"/>
                      <a:pt x="2033318" y="488210"/>
                    </a:cubicBezTo>
                    <a:lnTo>
                      <a:pt x="2033318" y="488210"/>
                    </a:lnTo>
                    <a:cubicBezTo>
                      <a:pt x="2037156" y="490467"/>
                      <a:pt x="2042116" y="489174"/>
                      <a:pt x="2044373" y="485321"/>
                    </a:cubicBezTo>
                    <a:lnTo>
                      <a:pt x="2044373" y="485321"/>
                    </a:lnTo>
                    <a:lnTo>
                      <a:pt x="2051676" y="472843"/>
                    </a:lnTo>
                    <a:cubicBezTo>
                      <a:pt x="2053846" y="469148"/>
                      <a:pt x="2052667" y="464361"/>
                      <a:pt x="2049002" y="462090"/>
                    </a:cubicBezTo>
                    <a:lnTo>
                      <a:pt x="2049002" y="462090"/>
                    </a:lnTo>
                    <a:cubicBezTo>
                      <a:pt x="2047708" y="461299"/>
                      <a:pt x="2046270" y="460925"/>
                      <a:pt x="2044861" y="460925"/>
                    </a:cubicBezTo>
                    <a:lnTo>
                      <a:pt x="2044861" y="460925"/>
                    </a:lnTo>
                    <a:cubicBezTo>
                      <a:pt x="2042202" y="460925"/>
                      <a:pt x="2039600" y="462262"/>
                      <a:pt x="2038105" y="464677"/>
                    </a:cubicBezTo>
                    <a:close/>
                    <a:moveTo>
                      <a:pt x="1999305" y="524609"/>
                    </a:moveTo>
                    <a:lnTo>
                      <a:pt x="1999248" y="524696"/>
                    </a:lnTo>
                    <a:lnTo>
                      <a:pt x="1991097" y="536412"/>
                    </a:lnTo>
                    <a:lnTo>
                      <a:pt x="1991025" y="536527"/>
                    </a:lnTo>
                    <a:lnTo>
                      <a:pt x="1990924" y="536656"/>
                    </a:lnTo>
                    <a:cubicBezTo>
                      <a:pt x="1988221" y="540739"/>
                      <a:pt x="1989328" y="546245"/>
                      <a:pt x="1993411" y="548962"/>
                    </a:cubicBezTo>
                    <a:lnTo>
                      <a:pt x="1993411" y="548962"/>
                    </a:lnTo>
                    <a:cubicBezTo>
                      <a:pt x="1997494" y="551664"/>
                      <a:pt x="2003014" y="550558"/>
                      <a:pt x="2005731" y="546475"/>
                    </a:cubicBezTo>
                    <a:lnTo>
                      <a:pt x="2005731" y="546475"/>
                    </a:lnTo>
                    <a:lnTo>
                      <a:pt x="2013724" y="534414"/>
                    </a:lnTo>
                    <a:cubicBezTo>
                      <a:pt x="2016340" y="530489"/>
                      <a:pt x="2015348" y="525156"/>
                      <a:pt x="2011438" y="522453"/>
                    </a:cubicBezTo>
                    <a:lnTo>
                      <a:pt x="2011438" y="522453"/>
                    </a:lnTo>
                    <a:cubicBezTo>
                      <a:pt x="2009914" y="521389"/>
                      <a:pt x="2008175" y="520886"/>
                      <a:pt x="2006464" y="520886"/>
                    </a:cubicBezTo>
                    <a:lnTo>
                      <a:pt x="2006464" y="520886"/>
                    </a:lnTo>
                    <a:cubicBezTo>
                      <a:pt x="2003704" y="520886"/>
                      <a:pt x="2001001" y="522180"/>
                      <a:pt x="1999305" y="524609"/>
                    </a:cubicBezTo>
                    <a:close/>
                    <a:moveTo>
                      <a:pt x="1957256" y="582241"/>
                    </a:moveTo>
                    <a:lnTo>
                      <a:pt x="1957199" y="582328"/>
                    </a:lnTo>
                    <a:lnTo>
                      <a:pt x="1948387" y="593555"/>
                    </a:lnTo>
                    <a:lnTo>
                      <a:pt x="1948300" y="593670"/>
                    </a:lnTo>
                    <a:cubicBezTo>
                      <a:pt x="1948257" y="593728"/>
                      <a:pt x="1948228" y="593771"/>
                      <a:pt x="1948200" y="593814"/>
                    </a:cubicBezTo>
                    <a:lnTo>
                      <a:pt x="1948200" y="593814"/>
                    </a:lnTo>
                    <a:cubicBezTo>
                      <a:pt x="1944994" y="598083"/>
                      <a:pt x="1945871" y="604150"/>
                      <a:pt x="1950155" y="607356"/>
                    </a:cubicBezTo>
                    <a:lnTo>
                      <a:pt x="1950155" y="607356"/>
                    </a:lnTo>
                    <a:cubicBezTo>
                      <a:pt x="1954424" y="610547"/>
                      <a:pt x="1960491" y="609670"/>
                      <a:pt x="1963697" y="605401"/>
                    </a:cubicBezTo>
                    <a:lnTo>
                      <a:pt x="1963697" y="605401"/>
                    </a:lnTo>
                    <a:lnTo>
                      <a:pt x="1972351" y="593799"/>
                    </a:lnTo>
                    <a:cubicBezTo>
                      <a:pt x="1975442" y="589674"/>
                      <a:pt x="1974694" y="583808"/>
                      <a:pt x="1970597" y="580617"/>
                    </a:cubicBezTo>
                    <a:lnTo>
                      <a:pt x="1970597" y="580617"/>
                    </a:lnTo>
                    <a:cubicBezTo>
                      <a:pt x="1968858" y="579251"/>
                      <a:pt x="1966802" y="578590"/>
                      <a:pt x="1964746" y="578590"/>
                    </a:cubicBezTo>
                    <a:lnTo>
                      <a:pt x="1964746" y="578590"/>
                    </a:lnTo>
                    <a:cubicBezTo>
                      <a:pt x="1961928" y="578590"/>
                      <a:pt x="1959125" y="579841"/>
                      <a:pt x="1957256" y="582241"/>
                    </a:cubicBezTo>
                    <a:close/>
                    <a:moveTo>
                      <a:pt x="1912074" y="637386"/>
                    </a:moveTo>
                    <a:lnTo>
                      <a:pt x="1911988" y="637473"/>
                    </a:lnTo>
                    <a:lnTo>
                      <a:pt x="1902600" y="648197"/>
                    </a:lnTo>
                    <a:lnTo>
                      <a:pt x="1902485" y="648312"/>
                    </a:lnTo>
                    <a:cubicBezTo>
                      <a:pt x="1902442" y="648369"/>
                      <a:pt x="1902413" y="648398"/>
                      <a:pt x="1902370" y="648456"/>
                    </a:cubicBezTo>
                    <a:lnTo>
                      <a:pt x="1902370" y="648456"/>
                    </a:lnTo>
                    <a:cubicBezTo>
                      <a:pt x="1898647" y="652883"/>
                      <a:pt x="1899222" y="659496"/>
                      <a:pt x="1903664" y="663205"/>
                    </a:cubicBezTo>
                    <a:lnTo>
                      <a:pt x="1903664" y="663205"/>
                    </a:lnTo>
                    <a:cubicBezTo>
                      <a:pt x="1908092" y="666914"/>
                      <a:pt x="1914705" y="666339"/>
                      <a:pt x="1918413" y="661911"/>
                    </a:cubicBezTo>
                    <a:lnTo>
                      <a:pt x="1918413" y="661911"/>
                    </a:lnTo>
                    <a:lnTo>
                      <a:pt x="1927714" y="650799"/>
                    </a:lnTo>
                    <a:cubicBezTo>
                      <a:pt x="1931308" y="646529"/>
                      <a:pt x="1930834" y="640132"/>
                      <a:pt x="1926608" y="636438"/>
                    </a:cubicBezTo>
                    <a:lnTo>
                      <a:pt x="1926608" y="636438"/>
                    </a:lnTo>
                    <a:cubicBezTo>
                      <a:pt x="1924652" y="634727"/>
                      <a:pt x="1922237" y="633879"/>
                      <a:pt x="1919822" y="633879"/>
                    </a:cubicBezTo>
                    <a:lnTo>
                      <a:pt x="1919822" y="633879"/>
                    </a:lnTo>
                    <a:cubicBezTo>
                      <a:pt x="1916961" y="633879"/>
                      <a:pt x="1914115" y="635072"/>
                      <a:pt x="1912074" y="637386"/>
                    </a:cubicBezTo>
                    <a:close/>
                    <a:moveTo>
                      <a:pt x="1863915" y="689886"/>
                    </a:moveTo>
                    <a:lnTo>
                      <a:pt x="1863844" y="689972"/>
                    </a:lnTo>
                    <a:lnTo>
                      <a:pt x="1853852" y="700136"/>
                    </a:lnTo>
                    <a:lnTo>
                      <a:pt x="1853737" y="700265"/>
                    </a:lnTo>
                    <a:cubicBezTo>
                      <a:pt x="1853680" y="700308"/>
                      <a:pt x="1853637" y="700366"/>
                      <a:pt x="1853608" y="700409"/>
                    </a:cubicBezTo>
                    <a:lnTo>
                      <a:pt x="1853608" y="700409"/>
                    </a:lnTo>
                    <a:cubicBezTo>
                      <a:pt x="1849339" y="704952"/>
                      <a:pt x="1849554" y="712068"/>
                      <a:pt x="1854111" y="716337"/>
                    </a:cubicBezTo>
                    <a:lnTo>
                      <a:pt x="1854111" y="716337"/>
                    </a:lnTo>
                    <a:cubicBezTo>
                      <a:pt x="1858640" y="720578"/>
                      <a:pt x="1865770" y="720362"/>
                      <a:pt x="1870025" y="715820"/>
                    </a:cubicBezTo>
                    <a:lnTo>
                      <a:pt x="1870025" y="715820"/>
                    </a:lnTo>
                    <a:lnTo>
                      <a:pt x="1879930" y="705254"/>
                    </a:lnTo>
                    <a:cubicBezTo>
                      <a:pt x="1884041" y="700869"/>
                      <a:pt x="1883941" y="693969"/>
                      <a:pt x="1879614" y="689742"/>
                    </a:cubicBezTo>
                    <a:lnTo>
                      <a:pt x="1879614" y="689742"/>
                    </a:lnTo>
                    <a:cubicBezTo>
                      <a:pt x="1877443" y="687615"/>
                      <a:pt x="1874640" y="686565"/>
                      <a:pt x="1871836" y="686565"/>
                    </a:cubicBezTo>
                    <a:lnTo>
                      <a:pt x="1871836" y="686565"/>
                    </a:lnTo>
                    <a:cubicBezTo>
                      <a:pt x="1868961" y="686565"/>
                      <a:pt x="1866086" y="687672"/>
                      <a:pt x="1863915" y="689886"/>
                    </a:cubicBezTo>
                    <a:close/>
                    <a:moveTo>
                      <a:pt x="49135" y="733171"/>
                    </a:moveTo>
                    <a:cubicBezTo>
                      <a:pt x="48244" y="734077"/>
                      <a:pt x="48244" y="735529"/>
                      <a:pt x="49150" y="736434"/>
                    </a:cubicBezTo>
                    <a:lnTo>
                      <a:pt x="49150" y="736434"/>
                    </a:lnTo>
                    <a:lnTo>
                      <a:pt x="59356" y="746598"/>
                    </a:lnTo>
                    <a:cubicBezTo>
                      <a:pt x="59371" y="746627"/>
                      <a:pt x="59414" y="746670"/>
                      <a:pt x="59443" y="746684"/>
                    </a:cubicBezTo>
                    <a:lnTo>
                      <a:pt x="59443" y="746684"/>
                    </a:lnTo>
                    <a:cubicBezTo>
                      <a:pt x="60492" y="747633"/>
                      <a:pt x="62117" y="747561"/>
                      <a:pt x="63065" y="746512"/>
                    </a:cubicBezTo>
                    <a:lnTo>
                      <a:pt x="63065" y="746512"/>
                    </a:lnTo>
                    <a:cubicBezTo>
                      <a:pt x="64029" y="745462"/>
                      <a:pt x="63942" y="743838"/>
                      <a:pt x="62893" y="742875"/>
                    </a:cubicBezTo>
                    <a:lnTo>
                      <a:pt x="62893" y="742875"/>
                    </a:lnTo>
                    <a:lnTo>
                      <a:pt x="52370" y="733128"/>
                    </a:lnTo>
                    <a:cubicBezTo>
                      <a:pt x="51910" y="732711"/>
                      <a:pt x="51349" y="732496"/>
                      <a:pt x="50774" y="732496"/>
                    </a:cubicBezTo>
                    <a:lnTo>
                      <a:pt x="50774" y="732496"/>
                    </a:lnTo>
                    <a:cubicBezTo>
                      <a:pt x="50185" y="732496"/>
                      <a:pt x="49581" y="732726"/>
                      <a:pt x="49135" y="733171"/>
                    </a:cubicBezTo>
                    <a:close/>
                    <a:moveTo>
                      <a:pt x="1812939" y="739597"/>
                    </a:moveTo>
                    <a:lnTo>
                      <a:pt x="1812853" y="739683"/>
                    </a:lnTo>
                    <a:lnTo>
                      <a:pt x="1802330" y="749272"/>
                    </a:lnTo>
                    <a:lnTo>
                      <a:pt x="1802186" y="749401"/>
                    </a:lnTo>
                    <a:cubicBezTo>
                      <a:pt x="1802129" y="749444"/>
                      <a:pt x="1802086" y="749488"/>
                      <a:pt x="1802028" y="749545"/>
                    </a:cubicBezTo>
                    <a:lnTo>
                      <a:pt x="1802028" y="749545"/>
                    </a:lnTo>
                    <a:cubicBezTo>
                      <a:pt x="1797212" y="754131"/>
                      <a:pt x="1797026" y="761764"/>
                      <a:pt x="1801626" y="766595"/>
                    </a:cubicBezTo>
                    <a:lnTo>
                      <a:pt x="1801626" y="766595"/>
                    </a:lnTo>
                    <a:cubicBezTo>
                      <a:pt x="1806226" y="771410"/>
                      <a:pt x="1813859" y="771583"/>
                      <a:pt x="1818675" y="767011"/>
                    </a:cubicBezTo>
                    <a:lnTo>
                      <a:pt x="1818675" y="767011"/>
                    </a:lnTo>
                    <a:lnTo>
                      <a:pt x="1829184" y="756992"/>
                    </a:lnTo>
                    <a:cubicBezTo>
                      <a:pt x="1833842" y="752535"/>
                      <a:pt x="1834115" y="745160"/>
                      <a:pt x="1829745" y="740373"/>
                    </a:cubicBezTo>
                    <a:lnTo>
                      <a:pt x="1829745" y="740373"/>
                    </a:lnTo>
                    <a:cubicBezTo>
                      <a:pt x="1827401" y="737786"/>
                      <a:pt x="1824196" y="736478"/>
                      <a:pt x="1820961" y="736478"/>
                    </a:cubicBezTo>
                    <a:lnTo>
                      <a:pt x="1820961" y="736478"/>
                    </a:lnTo>
                    <a:cubicBezTo>
                      <a:pt x="1818100" y="736478"/>
                      <a:pt x="1815225" y="737513"/>
                      <a:pt x="1812939" y="739597"/>
                    </a:cubicBezTo>
                    <a:close/>
                    <a:moveTo>
                      <a:pt x="101017" y="781042"/>
                    </a:moveTo>
                    <a:cubicBezTo>
                      <a:pt x="99695" y="782537"/>
                      <a:pt x="99824" y="784823"/>
                      <a:pt x="101305" y="786160"/>
                    </a:cubicBezTo>
                    <a:lnTo>
                      <a:pt x="101305" y="786160"/>
                    </a:lnTo>
                    <a:lnTo>
                      <a:pt x="112086" y="795748"/>
                    </a:lnTo>
                    <a:cubicBezTo>
                      <a:pt x="112115" y="795777"/>
                      <a:pt x="112173" y="795849"/>
                      <a:pt x="112230" y="795863"/>
                    </a:cubicBezTo>
                    <a:lnTo>
                      <a:pt x="112230" y="795863"/>
                    </a:lnTo>
                    <a:cubicBezTo>
                      <a:pt x="113883" y="797229"/>
                      <a:pt x="116327" y="796970"/>
                      <a:pt x="117678" y="795303"/>
                    </a:cubicBezTo>
                    <a:lnTo>
                      <a:pt x="117678" y="795303"/>
                    </a:lnTo>
                    <a:cubicBezTo>
                      <a:pt x="119015" y="793635"/>
                      <a:pt x="118757" y="791191"/>
                      <a:pt x="117089" y="789840"/>
                    </a:cubicBezTo>
                    <a:lnTo>
                      <a:pt x="117089" y="789840"/>
                    </a:lnTo>
                    <a:lnTo>
                      <a:pt x="106049" y="780697"/>
                    </a:lnTo>
                    <a:cubicBezTo>
                      <a:pt x="105373" y="780136"/>
                      <a:pt x="104539" y="779863"/>
                      <a:pt x="103705" y="779863"/>
                    </a:cubicBezTo>
                    <a:lnTo>
                      <a:pt x="103705" y="779863"/>
                    </a:lnTo>
                    <a:cubicBezTo>
                      <a:pt x="102713" y="779863"/>
                      <a:pt x="101721" y="780251"/>
                      <a:pt x="101017" y="781042"/>
                    </a:cubicBezTo>
                    <a:close/>
                    <a:moveTo>
                      <a:pt x="1759563" y="786620"/>
                    </a:moveTo>
                    <a:lnTo>
                      <a:pt x="1759448" y="786720"/>
                    </a:lnTo>
                    <a:lnTo>
                      <a:pt x="1748493" y="795777"/>
                    </a:lnTo>
                    <a:lnTo>
                      <a:pt x="1748378" y="795863"/>
                    </a:lnTo>
                    <a:lnTo>
                      <a:pt x="1748321" y="795921"/>
                    </a:lnTo>
                    <a:cubicBezTo>
                      <a:pt x="1743074" y="800320"/>
                      <a:pt x="1742398" y="808126"/>
                      <a:pt x="1746797" y="813344"/>
                    </a:cubicBezTo>
                    <a:lnTo>
                      <a:pt x="1746797" y="813344"/>
                    </a:lnTo>
                    <a:cubicBezTo>
                      <a:pt x="1751167" y="818591"/>
                      <a:pt x="1758973" y="819267"/>
                      <a:pt x="1764220" y="814882"/>
                    </a:cubicBezTo>
                    <a:lnTo>
                      <a:pt x="1764220" y="814882"/>
                    </a:lnTo>
                    <a:lnTo>
                      <a:pt x="1775318" y="805553"/>
                    </a:lnTo>
                    <a:cubicBezTo>
                      <a:pt x="1780508" y="801197"/>
                      <a:pt x="1781212" y="793491"/>
                      <a:pt x="1776900" y="788259"/>
                    </a:cubicBezTo>
                    <a:lnTo>
                      <a:pt x="1776900" y="788259"/>
                    </a:lnTo>
                    <a:cubicBezTo>
                      <a:pt x="1774470" y="785326"/>
                      <a:pt x="1770948" y="783802"/>
                      <a:pt x="1767397" y="783802"/>
                    </a:cubicBezTo>
                    <a:lnTo>
                      <a:pt x="1767397" y="783802"/>
                    </a:lnTo>
                    <a:cubicBezTo>
                      <a:pt x="1764637" y="783802"/>
                      <a:pt x="1761863" y="784722"/>
                      <a:pt x="1759563" y="786620"/>
                    </a:cubicBezTo>
                    <a:close/>
                    <a:moveTo>
                      <a:pt x="155472" y="826023"/>
                    </a:moveTo>
                    <a:cubicBezTo>
                      <a:pt x="153761" y="828165"/>
                      <a:pt x="154121" y="831256"/>
                      <a:pt x="156263" y="832952"/>
                    </a:cubicBezTo>
                    <a:lnTo>
                      <a:pt x="156263" y="832952"/>
                    </a:lnTo>
                    <a:lnTo>
                      <a:pt x="167548" y="841952"/>
                    </a:lnTo>
                    <a:cubicBezTo>
                      <a:pt x="167605" y="841980"/>
                      <a:pt x="167706" y="842067"/>
                      <a:pt x="167749" y="842095"/>
                    </a:cubicBezTo>
                    <a:lnTo>
                      <a:pt x="167749" y="842095"/>
                    </a:lnTo>
                    <a:cubicBezTo>
                      <a:pt x="170078" y="843777"/>
                      <a:pt x="173327" y="843245"/>
                      <a:pt x="175008" y="840931"/>
                    </a:cubicBezTo>
                    <a:lnTo>
                      <a:pt x="175008" y="840931"/>
                    </a:lnTo>
                    <a:cubicBezTo>
                      <a:pt x="176676" y="838588"/>
                      <a:pt x="176159" y="835353"/>
                      <a:pt x="173830" y="833671"/>
                    </a:cubicBezTo>
                    <a:lnTo>
                      <a:pt x="173830" y="833671"/>
                    </a:lnTo>
                    <a:lnTo>
                      <a:pt x="162286" y="825161"/>
                    </a:lnTo>
                    <a:cubicBezTo>
                      <a:pt x="161395" y="824514"/>
                      <a:pt x="160360" y="824198"/>
                      <a:pt x="159310" y="824198"/>
                    </a:cubicBezTo>
                    <a:lnTo>
                      <a:pt x="159310" y="824198"/>
                    </a:lnTo>
                    <a:cubicBezTo>
                      <a:pt x="157858" y="824198"/>
                      <a:pt x="156421" y="824816"/>
                      <a:pt x="155472" y="826023"/>
                    </a:cubicBezTo>
                    <a:close/>
                    <a:moveTo>
                      <a:pt x="1703756" y="830724"/>
                    </a:moveTo>
                    <a:lnTo>
                      <a:pt x="1703627" y="830810"/>
                    </a:lnTo>
                    <a:lnTo>
                      <a:pt x="1692184" y="839235"/>
                    </a:lnTo>
                    <a:lnTo>
                      <a:pt x="1692069" y="839335"/>
                    </a:lnTo>
                    <a:lnTo>
                      <a:pt x="1691997" y="839378"/>
                    </a:lnTo>
                    <a:cubicBezTo>
                      <a:pt x="1686405" y="843576"/>
                      <a:pt x="1685269" y="851483"/>
                      <a:pt x="1689453" y="857075"/>
                    </a:cubicBezTo>
                    <a:lnTo>
                      <a:pt x="1689453" y="857075"/>
                    </a:lnTo>
                    <a:cubicBezTo>
                      <a:pt x="1693622" y="862653"/>
                      <a:pt x="1701543" y="863788"/>
                      <a:pt x="1707120" y="859619"/>
                    </a:cubicBezTo>
                    <a:lnTo>
                      <a:pt x="1707120" y="859619"/>
                    </a:lnTo>
                    <a:lnTo>
                      <a:pt x="1718750" y="850922"/>
                    </a:lnTo>
                    <a:cubicBezTo>
                      <a:pt x="1724256" y="846796"/>
                      <a:pt x="1725435" y="838961"/>
                      <a:pt x="1721323" y="833398"/>
                    </a:cubicBezTo>
                    <a:lnTo>
                      <a:pt x="1721323" y="833398"/>
                    </a:lnTo>
                    <a:cubicBezTo>
                      <a:pt x="1718865" y="830034"/>
                      <a:pt x="1715056" y="828266"/>
                      <a:pt x="1711203" y="828266"/>
                    </a:cubicBezTo>
                    <a:lnTo>
                      <a:pt x="1711203" y="828266"/>
                    </a:lnTo>
                    <a:cubicBezTo>
                      <a:pt x="1708615" y="828266"/>
                      <a:pt x="1705999" y="829071"/>
                      <a:pt x="1703756" y="830724"/>
                    </a:cubicBezTo>
                    <a:close/>
                    <a:moveTo>
                      <a:pt x="212270" y="867928"/>
                    </a:moveTo>
                    <a:cubicBezTo>
                      <a:pt x="210272" y="870760"/>
                      <a:pt x="210948" y="874656"/>
                      <a:pt x="213751" y="876626"/>
                    </a:cubicBezTo>
                    <a:lnTo>
                      <a:pt x="213751" y="876626"/>
                    </a:lnTo>
                    <a:lnTo>
                      <a:pt x="225582" y="885021"/>
                    </a:lnTo>
                    <a:cubicBezTo>
                      <a:pt x="225625" y="885035"/>
                      <a:pt x="225711" y="885107"/>
                      <a:pt x="225769" y="885150"/>
                    </a:cubicBezTo>
                    <a:lnTo>
                      <a:pt x="225769" y="885150"/>
                    </a:lnTo>
                    <a:cubicBezTo>
                      <a:pt x="228773" y="887105"/>
                      <a:pt x="232799" y="886272"/>
                      <a:pt x="234782" y="883267"/>
                    </a:cubicBezTo>
                    <a:lnTo>
                      <a:pt x="234782" y="883267"/>
                    </a:lnTo>
                    <a:cubicBezTo>
                      <a:pt x="236752" y="880248"/>
                      <a:pt x="235904" y="876223"/>
                      <a:pt x="232899" y="874254"/>
                    </a:cubicBezTo>
                    <a:lnTo>
                      <a:pt x="232899" y="874254"/>
                    </a:lnTo>
                    <a:lnTo>
                      <a:pt x="232842" y="874225"/>
                    </a:lnTo>
                    <a:lnTo>
                      <a:pt x="220852" y="866376"/>
                    </a:lnTo>
                    <a:cubicBezTo>
                      <a:pt x="219774" y="865671"/>
                      <a:pt x="218567" y="865341"/>
                      <a:pt x="217359" y="865341"/>
                    </a:cubicBezTo>
                    <a:lnTo>
                      <a:pt x="217359" y="865341"/>
                    </a:lnTo>
                    <a:cubicBezTo>
                      <a:pt x="215404" y="865341"/>
                      <a:pt x="213478" y="866232"/>
                      <a:pt x="212270" y="867928"/>
                    </a:cubicBezTo>
                    <a:close/>
                    <a:moveTo>
                      <a:pt x="1645578" y="871623"/>
                    </a:moveTo>
                    <a:lnTo>
                      <a:pt x="1645463" y="871695"/>
                    </a:lnTo>
                    <a:lnTo>
                      <a:pt x="1633546" y="879486"/>
                    </a:lnTo>
                    <a:lnTo>
                      <a:pt x="1633431" y="879573"/>
                    </a:lnTo>
                    <a:lnTo>
                      <a:pt x="1633345" y="879616"/>
                    </a:lnTo>
                    <a:cubicBezTo>
                      <a:pt x="1627407" y="883555"/>
                      <a:pt x="1625783" y="891562"/>
                      <a:pt x="1629736" y="897485"/>
                    </a:cubicBezTo>
                    <a:lnTo>
                      <a:pt x="1629736" y="897485"/>
                    </a:lnTo>
                    <a:cubicBezTo>
                      <a:pt x="1633690" y="903422"/>
                      <a:pt x="1641697" y="905046"/>
                      <a:pt x="1647634" y="901093"/>
                    </a:cubicBezTo>
                    <a:lnTo>
                      <a:pt x="1647634" y="901093"/>
                    </a:lnTo>
                    <a:lnTo>
                      <a:pt x="1659695" y="893057"/>
                    </a:lnTo>
                    <a:cubicBezTo>
                      <a:pt x="1665560" y="889161"/>
                      <a:pt x="1667199" y="881255"/>
                      <a:pt x="1663347" y="875346"/>
                    </a:cubicBezTo>
                    <a:lnTo>
                      <a:pt x="1663347" y="875346"/>
                    </a:lnTo>
                    <a:cubicBezTo>
                      <a:pt x="1660874" y="871580"/>
                      <a:pt x="1656777" y="869524"/>
                      <a:pt x="1652579" y="869524"/>
                    </a:cubicBezTo>
                    <a:lnTo>
                      <a:pt x="1652579" y="869524"/>
                    </a:lnTo>
                    <a:cubicBezTo>
                      <a:pt x="1650178" y="869524"/>
                      <a:pt x="1647735" y="870200"/>
                      <a:pt x="1645578" y="871623"/>
                    </a:cubicBezTo>
                    <a:close/>
                    <a:moveTo>
                      <a:pt x="271354" y="906757"/>
                    </a:moveTo>
                    <a:cubicBezTo>
                      <a:pt x="269212" y="910250"/>
                      <a:pt x="270290" y="914807"/>
                      <a:pt x="273769" y="916964"/>
                    </a:cubicBezTo>
                    <a:lnTo>
                      <a:pt x="273769" y="916964"/>
                    </a:lnTo>
                    <a:lnTo>
                      <a:pt x="286146" y="924583"/>
                    </a:lnTo>
                    <a:cubicBezTo>
                      <a:pt x="286175" y="924611"/>
                      <a:pt x="286233" y="924640"/>
                      <a:pt x="286276" y="924683"/>
                    </a:cubicBezTo>
                    <a:lnTo>
                      <a:pt x="286276" y="924683"/>
                    </a:lnTo>
                    <a:cubicBezTo>
                      <a:pt x="289884" y="926797"/>
                      <a:pt x="294513" y="925589"/>
                      <a:pt x="296641" y="921981"/>
                    </a:cubicBezTo>
                    <a:lnTo>
                      <a:pt x="296641" y="921981"/>
                    </a:lnTo>
                    <a:cubicBezTo>
                      <a:pt x="298740" y="918372"/>
                      <a:pt x="297546" y="913729"/>
                      <a:pt x="293938" y="911616"/>
                    </a:cubicBezTo>
                    <a:lnTo>
                      <a:pt x="293938" y="911616"/>
                    </a:lnTo>
                    <a:lnTo>
                      <a:pt x="293852" y="911573"/>
                    </a:lnTo>
                    <a:lnTo>
                      <a:pt x="281474" y="904299"/>
                    </a:lnTo>
                    <a:lnTo>
                      <a:pt x="281403" y="904256"/>
                    </a:lnTo>
                    <a:cubicBezTo>
                      <a:pt x="280238" y="903566"/>
                      <a:pt x="278944" y="903249"/>
                      <a:pt x="277679" y="903249"/>
                    </a:cubicBezTo>
                    <a:lnTo>
                      <a:pt x="277679" y="903249"/>
                    </a:lnTo>
                    <a:cubicBezTo>
                      <a:pt x="275192" y="903249"/>
                      <a:pt x="272763" y="904500"/>
                      <a:pt x="271354" y="906757"/>
                    </a:cubicBezTo>
                    <a:close/>
                    <a:moveTo>
                      <a:pt x="1585201" y="909201"/>
                    </a:moveTo>
                    <a:lnTo>
                      <a:pt x="1585086" y="909273"/>
                    </a:lnTo>
                    <a:lnTo>
                      <a:pt x="1572766" y="916360"/>
                    </a:lnTo>
                    <a:lnTo>
                      <a:pt x="1572636" y="916446"/>
                    </a:lnTo>
                    <a:lnTo>
                      <a:pt x="1572564" y="916489"/>
                    </a:lnTo>
                    <a:cubicBezTo>
                      <a:pt x="1566282" y="920169"/>
                      <a:pt x="1564183" y="928220"/>
                      <a:pt x="1567849" y="934502"/>
                    </a:cubicBezTo>
                    <a:lnTo>
                      <a:pt x="1567849" y="934502"/>
                    </a:lnTo>
                    <a:cubicBezTo>
                      <a:pt x="1571544" y="940784"/>
                      <a:pt x="1579594" y="942854"/>
                      <a:pt x="1585862" y="939188"/>
                    </a:cubicBezTo>
                    <a:lnTo>
                      <a:pt x="1585862" y="939188"/>
                    </a:lnTo>
                    <a:lnTo>
                      <a:pt x="1598383" y="931857"/>
                    </a:lnTo>
                    <a:cubicBezTo>
                      <a:pt x="1604579" y="928205"/>
                      <a:pt x="1606707" y="920241"/>
                      <a:pt x="1603113" y="914002"/>
                    </a:cubicBezTo>
                    <a:lnTo>
                      <a:pt x="1603113" y="914002"/>
                    </a:lnTo>
                    <a:cubicBezTo>
                      <a:pt x="1600683" y="909790"/>
                      <a:pt x="1596284" y="907433"/>
                      <a:pt x="1591756" y="907433"/>
                    </a:cubicBezTo>
                    <a:lnTo>
                      <a:pt x="1591756" y="907433"/>
                    </a:lnTo>
                    <a:cubicBezTo>
                      <a:pt x="1589528" y="907433"/>
                      <a:pt x="1587271" y="908008"/>
                      <a:pt x="1585201" y="909201"/>
                    </a:cubicBezTo>
                    <a:close/>
                    <a:moveTo>
                      <a:pt x="332896" y="942452"/>
                    </a:moveTo>
                    <a:cubicBezTo>
                      <a:pt x="330740" y="946434"/>
                      <a:pt x="332235" y="951408"/>
                      <a:pt x="336217" y="953578"/>
                    </a:cubicBezTo>
                    <a:lnTo>
                      <a:pt x="336217" y="953578"/>
                    </a:lnTo>
                    <a:lnTo>
                      <a:pt x="348925" y="960464"/>
                    </a:lnTo>
                    <a:cubicBezTo>
                      <a:pt x="348968" y="960479"/>
                      <a:pt x="349054" y="960522"/>
                      <a:pt x="349097" y="960551"/>
                    </a:cubicBezTo>
                    <a:lnTo>
                      <a:pt x="349097" y="960551"/>
                    </a:lnTo>
                    <a:cubicBezTo>
                      <a:pt x="353209" y="962649"/>
                      <a:pt x="358255" y="961039"/>
                      <a:pt x="360354" y="956928"/>
                    </a:cubicBezTo>
                    <a:lnTo>
                      <a:pt x="360354" y="956928"/>
                    </a:lnTo>
                    <a:cubicBezTo>
                      <a:pt x="362481" y="952816"/>
                      <a:pt x="360842" y="947771"/>
                      <a:pt x="356731" y="945657"/>
                    </a:cubicBezTo>
                    <a:lnTo>
                      <a:pt x="356731" y="945657"/>
                    </a:lnTo>
                    <a:lnTo>
                      <a:pt x="356659" y="945614"/>
                    </a:lnTo>
                    <a:lnTo>
                      <a:pt x="343951" y="939088"/>
                    </a:lnTo>
                    <a:lnTo>
                      <a:pt x="343865" y="939045"/>
                    </a:lnTo>
                    <a:cubicBezTo>
                      <a:pt x="342671" y="938441"/>
                      <a:pt x="341392" y="938139"/>
                      <a:pt x="340127" y="938139"/>
                    </a:cubicBezTo>
                    <a:lnTo>
                      <a:pt x="340127" y="938139"/>
                    </a:lnTo>
                    <a:cubicBezTo>
                      <a:pt x="337209" y="938139"/>
                      <a:pt x="334391" y="939706"/>
                      <a:pt x="332896" y="942452"/>
                    </a:cubicBezTo>
                    <a:close/>
                    <a:moveTo>
                      <a:pt x="1522853" y="943314"/>
                    </a:moveTo>
                    <a:lnTo>
                      <a:pt x="1522724" y="943372"/>
                    </a:lnTo>
                    <a:lnTo>
                      <a:pt x="1510016" y="949769"/>
                    </a:lnTo>
                    <a:lnTo>
                      <a:pt x="1509887" y="949841"/>
                    </a:lnTo>
                    <a:lnTo>
                      <a:pt x="1509815" y="949884"/>
                    </a:lnTo>
                    <a:cubicBezTo>
                      <a:pt x="1503216" y="953262"/>
                      <a:pt x="1500600" y="961356"/>
                      <a:pt x="1503993" y="967940"/>
                    </a:cubicBezTo>
                    <a:lnTo>
                      <a:pt x="1503993" y="967940"/>
                    </a:lnTo>
                    <a:cubicBezTo>
                      <a:pt x="1507385" y="974552"/>
                      <a:pt x="1515464" y="977140"/>
                      <a:pt x="1522063" y="973762"/>
                    </a:cubicBezTo>
                    <a:lnTo>
                      <a:pt x="1522063" y="973762"/>
                    </a:lnTo>
                    <a:lnTo>
                      <a:pt x="1534972" y="967135"/>
                    </a:lnTo>
                    <a:cubicBezTo>
                      <a:pt x="1541499" y="963799"/>
                      <a:pt x="1544115" y="955792"/>
                      <a:pt x="1540794" y="949237"/>
                    </a:cubicBezTo>
                    <a:lnTo>
                      <a:pt x="1540794" y="949237"/>
                    </a:lnTo>
                    <a:cubicBezTo>
                      <a:pt x="1538451" y="944565"/>
                      <a:pt x="1533750" y="941877"/>
                      <a:pt x="1528863" y="941877"/>
                    </a:cubicBezTo>
                    <a:lnTo>
                      <a:pt x="1528863" y="941877"/>
                    </a:lnTo>
                    <a:cubicBezTo>
                      <a:pt x="1526836" y="941877"/>
                      <a:pt x="1524780" y="942337"/>
                      <a:pt x="1522853" y="943314"/>
                    </a:cubicBezTo>
                    <a:close/>
                    <a:moveTo>
                      <a:pt x="396278" y="974610"/>
                    </a:moveTo>
                    <a:cubicBezTo>
                      <a:pt x="394165" y="979110"/>
                      <a:pt x="396091" y="984472"/>
                      <a:pt x="400591" y="986585"/>
                    </a:cubicBezTo>
                    <a:lnTo>
                      <a:pt x="400591" y="986585"/>
                    </a:lnTo>
                    <a:lnTo>
                      <a:pt x="413701" y="992781"/>
                    </a:lnTo>
                    <a:cubicBezTo>
                      <a:pt x="413745" y="992781"/>
                      <a:pt x="413831" y="992824"/>
                      <a:pt x="413874" y="992853"/>
                    </a:cubicBezTo>
                    <a:lnTo>
                      <a:pt x="413874" y="992853"/>
                    </a:lnTo>
                    <a:cubicBezTo>
                      <a:pt x="418517" y="994908"/>
                      <a:pt x="423937" y="992824"/>
                      <a:pt x="425993" y="988195"/>
                    </a:cubicBezTo>
                    <a:lnTo>
                      <a:pt x="425993" y="988195"/>
                    </a:lnTo>
                    <a:cubicBezTo>
                      <a:pt x="428034" y="983566"/>
                      <a:pt x="425950" y="978146"/>
                      <a:pt x="421335" y="976105"/>
                    </a:cubicBezTo>
                    <a:lnTo>
                      <a:pt x="421335" y="976105"/>
                    </a:lnTo>
                    <a:lnTo>
                      <a:pt x="421234" y="976048"/>
                    </a:lnTo>
                    <a:lnTo>
                      <a:pt x="408181" y="970254"/>
                    </a:lnTo>
                    <a:lnTo>
                      <a:pt x="408081" y="970211"/>
                    </a:lnTo>
                    <a:cubicBezTo>
                      <a:pt x="406902" y="969679"/>
                      <a:pt x="405651" y="969435"/>
                      <a:pt x="404444" y="969435"/>
                    </a:cubicBezTo>
                    <a:lnTo>
                      <a:pt x="404444" y="969435"/>
                    </a:lnTo>
                    <a:cubicBezTo>
                      <a:pt x="401051" y="969435"/>
                      <a:pt x="397831" y="971347"/>
                      <a:pt x="396278" y="974610"/>
                    </a:cubicBezTo>
                    <a:close/>
                    <a:moveTo>
                      <a:pt x="1458695" y="973848"/>
                    </a:moveTo>
                    <a:lnTo>
                      <a:pt x="1458551" y="973906"/>
                    </a:lnTo>
                    <a:lnTo>
                      <a:pt x="1445513" y="979584"/>
                    </a:lnTo>
                    <a:lnTo>
                      <a:pt x="1445369" y="979641"/>
                    </a:lnTo>
                    <a:lnTo>
                      <a:pt x="1445297" y="979685"/>
                    </a:lnTo>
                    <a:cubicBezTo>
                      <a:pt x="1438382" y="982747"/>
                      <a:pt x="1435263" y="990840"/>
                      <a:pt x="1438325" y="997740"/>
                    </a:cubicBezTo>
                    <a:lnTo>
                      <a:pt x="1438325" y="997740"/>
                    </a:lnTo>
                    <a:cubicBezTo>
                      <a:pt x="1441401" y="1004655"/>
                      <a:pt x="1449480" y="1007760"/>
                      <a:pt x="1456395" y="1004698"/>
                    </a:cubicBezTo>
                    <a:lnTo>
                      <a:pt x="1456395" y="1004698"/>
                    </a:lnTo>
                    <a:lnTo>
                      <a:pt x="1469649" y="998804"/>
                    </a:lnTo>
                    <a:cubicBezTo>
                      <a:pt x="1476492" y="995771"/>
                      <a:pt x="1479626" y="987778"/>
                      <a:pt x="1476636" y="980906"/>
                    </a:cubicBezTo>
                    <a:lnTo>
                      <a:pt x="1476636" y="980906"/>
                    </a:lnTo>
                    <a:cubicBezTo>
                      <a:pt x="1474393" y="975789"/>
                      <a:pt x="1469391" y="972712"/>
                      <a:pt x="1464115" y="972712"/>
                    </a:cubicBezTo>
                    <a:lnTo>
                      <a:pt x="1464115" y="972712"/>
                    </a:lnTo>
                    <a:cubicBezTo>
                      <a:pt x="1462303" y="972712"/>
                      <a:pt x="1460463" y="973072"/>
                      <a:pt x="1458695" y="973848"/>
                    </a:cubicBezTo>
                    <a:close/>
                    <a:moveTo>
                      <a:pt x="461357" y="1003189"/>
                    </a:moveTo>
                    <a:cubicBezTo>
                      <a:pt x="459330" y="1008206"/>
                      <a:pt x="461759" y="1013942"/>
                      <a:pt x="466791" y="1015954"/>
                    </a:cubicBezTo>
                    <a:lnTo>
                      <a:pt x="466791" y="1015954"/>
                    </a:lnTo>
                    <a:lnTo>
                      <a:pt x="480232" y="1021388"/>
                    </a:lnTo>
                    <a:cubicBezTo>
                      <a:pt x="480275" y="1021403"/>
                      <a:pt x="480376" y="1021446"/>
                      <a:pt x="480433" y="1021475"/>
                    </a:cubicBezTo>
                    <a:lnTo>
                      <a:pt x="480433" y="1021475"/>
                    </a:lnTo>
                    <a:cubicBezTo>
                      <a:pt x="485580" y="1023415"/>
                      <a:pt x="491344" y="1020828"/>
                      <a:pt x="493285" y="1015667"/>
                    </a:cubicBezTo>
                    <a:lnTo>
                      <a:pt x="493285" y="1015667"/>
                    </a:lnTo>
                    <a:cubicBezTo>
                      <a:pt x="495240" y="1010506"/>
                      <a:pt x="492638" y="1004756"/>
                      <a:pt x="487492" y="1002801"/>
                    </a:cubicBezTo>
                    <a:lnTo>
                      <a:pt x="487492" y="1002801"/>
                    </a:lnTo>
                    <a:lnTo>
                      <a:pt x="487362" y="1002757"/>
                    </a:lnTo>
                    <a:lnTo>
                      <a:pt x="474036" y="997726"/>
                    </a:lnTo>
                    <a:lnTo>
                      <a:pt x="473907" y="997683"/>
                    </a:lnTo>
                    <a:cubicBezTo>
                      <a:pt x="472785" y="997252"/>
                      <a:pt x="471621" y="997050"/>
                      <a:pt x="470471" y="997050"/>
                    </a:cubicBezTo>
                    <a:lnTo>
                      <a:pt x="470471" y="997050"/>
                    </a:lnTo>
                    <a:cubicBezTo>
                      <a:pt x="466589" y="997050"/>
                      <a:pt x="462909" y="999379"/>
                      <a:pt x="461357" y="1003189"/>
                    </a:cubicBezTo>
                    <a:close/>
                    <a:moveTo>
                      <a:pt x="1392912" y="1000730"/>
                    </a:moveTo>
                    <a:lnTo>
                      <a:pt x="1392768" y="1000788"/>
                    </a:lnTo>
                    <a:lnTo>
                      <a:pt x="1379457" y="1005704"/>
                    </a:lnTo>
                    <a:lnTo>
                      <a:pt x="1379298" y="1005748"/>
                    </a:lnTo>
                    <a:lnTo>
                      <a:pt x="1379198" y="1005805"/>
                    </a:lnTo>
                    <a:cubicBezTo>
                      <a:pt x="1371981" y="1008522"/>
                      <a:pt x="1368344" y="1016572"/>
                      <a:pt x="1371076" y="1023760"/>
                    </a:cubicBezTo>
                    <a:lnTo>
                      <a:pt x="1371076" y="1023760"/>
                    </a:lnTo>
                    <a:cubicBezTo>
                      <a:pt x="1373793" y="1030977"/>
                      <a:pt x="1381843" y="1034614"/>
                      <a:pt x="1389059" y="1031897"/>
                    </a:cubicBezTo>
                    <a:lnTo>
                      <a:pt x="1389059" y="1031897"/>
                    </a:lnTo>
                    <a:lnTo>
                      <a:pt x="1402630" y="1026765"/>
                    </a:lnTo>
                    <a:cubicBezTo>
                      <a:pt x="1409760" y="1024062"/>
                      <a:pt x="1413412" y="1016098"/>
                      <a:pt x="1410752" y="1008953"/>
                    </a:cubicBezTo>
                    <a:lnTo>
                      <a:pt x="1410752" y="1008953"/>
                    </a:lnTo>
                    <a:cubicBezTo>
                      <a:pt x="1408697" y="1003332"/>
                      <a:pt x="1403378" y="999868"/>
                      <a:pt x="1397742" y="999868"/>
                    </a:cubicBezTo>
                    <a:lnTo>
                      <a:pt x="1397742" y="999868"/>
                    </a:lnTo>
                    <a:cubicBezTo>
                      <a:pt x="1396132" y="999868"/>
                      <a:pt x="1394508" y="1000141"/>
                      <a:pt x="1392912" y="1000730"/>
                    </a:cubicBezTo>
                    <a:close/>
                    <a:moveTo>
                      <a:pt x="527930" y="1028102"/>
                    </a:moveTo>
                    <a:cubicBezTo>
                      <a:pt x="526047" y="1033651"/>
                      <a:pt x="529023" y="1039674"/>
                      <a:pt x="534572" y="1041557"/>
                    </a:cubicBezTo>
                    <a:lnTo>
                      <a:pt x="534572" y="1041557"/>
                    </a:lnTo>
                    <a:lnTo>
                      <a:pt x="548301" y="1046229"/>
                    </a:lnTo>
                    <a:cubicBezTo>
                      <a:pt x="548372" y="1046229"/>
                      <a:pt x="548459" y="1046272"/>
                      <a:pt x="548545" y="1046287"/>
                    </a:cubicBezTo>
                    <a:lnTo>
                      <a:pt x="548545" y="1046287"/>
                    </a:lnTo>
                    <a:cubicBezTo>
                      <a:pt x="554209" y="1048069"/>
                      <a:pt x="560261" y="1044936"/>
                      <a:pt x="562029" y="1039243"/>
                    </a:cubicBezTo>
                    <a:lnTo>
                      <a:pt x="562029" y="1039243"/>
                    </a:lnTo>
                    <a:cubicBezTo>
                      <a:pt x="563826" y="1033564"/>
                      <a:pt x="560664" y="1027512"/>
                      <a:pt x="555000" y="1025730"/>
                    </a:cubicBezTo>
                    <a:lnTo>
                      <a:pt x="555000" y="1025730"/>
                    </a:lnTo>
                    <a:lnTo>
                      <a:pt x="554885" y="1025701"/>
                    </a:lnTo>
                    <a:lnTo>
                      <a:pt x="541285" y="1021417"/>
                    </a:lnTo>
                    <a:lnTo>
                      <a:pt x="541156" y="1021388"/>
                    </a:lnTo>
                    <a:cubicBezTo>
                      <a:pt x="540106" y="1021058"/>
                      <a:pt x="539043" y="1020899"/>
                      <a:pt x="537993" y="1020899"/>
                    </a:cubicBezTo>
                    <a:lnTo>
                      <a:pt x="537993" y="1020899"/>
                    </a:lnTo>
                    <a:cubicBezTo>
                      <a:pt x="533580" y="1020899"/>
                      <a:pt x="529440" y="1023688"/>
                      <a:pt x="527930" y="1028102"/>
                    </a:cubicBezTo>
                    <a:close/>
                    <a:moveTo>
                      <a:pt x="1325749" y="1023832"/>
                    </a:moveTo>
                    <a:lnTo>
                      <a:pt x="1325591" y="1023875"/>
                    </a:lnTo>
                    <a:lnTo>
                      <a:pt x="1312006" y="1028044"/>
                    </a:lnTo>
                    <a:lnTo>
                      <a:pt x="1311848" y="1028102"/>
                    </a:lnTo>
                    <a:lnTo>
                      <a:pt x="1311747" y="1028116"/>
                    </a:lnTo>
                    <a:cubicBezTo>
                      <a:pt x="1304272" y="1030474"/>
                      <a:pt x="1300103" y="1038452"/>
                      <a:pt x="1302461" y="1045956"/>
                    </a:cubicBezTo>
                    <a:lnTo>
                      <a:pt x="1302461" y="1045956"/>
                    </a:lnTo>
                    <a:cubicBezTo>
                      <a:pt x="1304804" y="1053432"/>
                      <a:pt x="1312797" y="1057586"/>
                      <a:pt x="1320272" y="1055243"/>
                    </a:cubicBezTo>
                    <a:lnTo>
                      <a:pt x="1320272" y="1055243"/>
                    </a:lnTo>
                    <a:lnTo>
                      <a:pt x="1334145" y="1050887"/>
                    </a:lnTo>
                    <a:cubicBezTo>
                      <a:pt x="1341534" y="1048558"/>
                      <a:pt x="1345703" y="1040666"/>
                      <a:pt x="1343417" y="1033234"/>
                    </a:cubicBezTo>
                    <a:lnTo>
                      <a:pt x="1343417" y="1033234"/>
                    </a:lnTo>
                    <a:cubicBezTo>
                      <a:pt x="1341548" y="1027124"/>
                      <a:pt x="1335942" y="1023214"/>
                      <a:pt x="1329889" y="1023214"/>
                    </a:cubicBezTo>
                    <a:lnTo>
                      <a:pt x="1329889" y="1023214"/>
                    </a:lnTo>
                    <a:cubicBezTo>
                      <a:pt x="1328524" y="1023214"/>
                      <a:pt x="1327129" y="1023415"/>
                      <a:pt x="1325749" y="1023832"/>
                    </a:cubicBezTo>
                    <a:close/>
                    <a:moveTo>
                      <a:pt x="595798" y="1049248"/>
                    </a:moveTo>
                    <a:cubicBezTo>
                      <a:pt x="594116" y="1055315"/>
                      <a:pt x="597666" y="1061611"/>
                      <a:pt x="603747" y="1063293"/>
                    </a:cubicBezTo>
                    <a:lnTo>
                      <a:pt x="603747" y="1063293"/>
                    </a:lnTo>
                    <a:lnTo>
                      <a:pt x="617720" y="1067160"/>
                    </a:lnTo>
                    <a:cubicBezTo>
                      <a:pt x="617792" y="1067189"/>
                      <a:pt x="617907" y="1067218"/>
                      <a:pt x="617965" y="1067232"/>
                    </a:cubicBezTo>
                    <a:lnTo>
                      <a:pt x="617965" y="1067232"/>
                    </a:lnTo>
                    <a:cubicBezTo>
                      <a:pt x="624161" y="1068799"/>
                      <a:pt x="630457" y="1065061"/>
                      <a:pt x="632039" y="1058851"/>
                    </a:cubicBezTo>
                    <a:lnTo>
                      <a:pt x="632039" y="1058851"/>
                    </a:lnTo>
                    <a:cubicBezTo>
                      <a:pt x="633606" y="1052670"/>
                      <a:pt x="629839" y="1046359"/>
                      <a:pt x="623658" y="1044806"/>
                    </a:cubicBezTo>
                    <a:lnTo>
                      <a:pt x="623658" y="1044806"/>
                    </a:lnTo>
                    <a:lnTo>
                      <a:pt x="623528" y="1044763"/>
                    </a:lnTo>
                    <a:lnTo>
                      <a:pt x="609728" y="1041255"/>
                    </a:lnTo>
                    <a:lnTo>
                      <a:pt x="609584" y="1041227"/>
                    </a:lnTo>
                    <a:cubicBezTo>
                      <a:pt x="608649" y="1040997"/>
                      <a:pt x="607715" y="1040882"/>
                      <a:pt x="606781" y="1040882"/>
                    </a:cubicBezTo>
                    <a:lnTo>
                      <a:pt x="606781" y="1040882"/>
                    </a:lnTo>
                    <a:cubicBezTo>
                      <a:pt x="601792" y="1040882"/>
                      <a:pt x="597192" y="1044188"/>
                      <a:pt x="595798" y="1049248"/>
                    </a:cubicBezTo>
                    <a:close/>
                    <a:moveTo>
                      <a:pt x="1257393" y="1043196"/>
                    </a:moveTo>
                    <a:lnTo>
                      <a:pt x="1257235" y="1043239"/>
                    </a:lnTo>
                    <a:lnTo>
                      <a:pt x="1243463" y="1046747"/>
                    </a:lnTo>
                    <a:lnTo>
                      <a:pt x="1243305" y="1046776"/>
                    </a:lnTo>
                    <a:cubicBezTo>
                      <a:pt x="1235700" y="1048702"/>
                      <a:pt x="1231086" y="1056393"/>
                      <a:pt x="1232954" y="1064012"/>
                    </a:cubicBezTo>
                    <a:lnTo>
                      <a:pt x="1232954" y="1064012"/>
                    </a:lnTo>
                    <a:cubicBezTo>
                      <a:pt x="1234823" y="1071674"/>
                      <a:pt x="1242557" y="1076361"/>
                      <a:pt x="1250220" y="1074477"/>
                    </a:cubicBezTo>
                    <a:lnTo>
                      <a:pt x="1250220" y="1074477"/>
                    </a:lnTo>
                    <a:lnTo>
                      <a:pt x="1264322" y="1071013"/>
                    </a:lnTo>
                    <a:lnTo>
                      <a:pt x="1264437" y="1070984"/>
                    </a:lnTo>
                    <a:cubicBezTo>
                      <a:pt x="1272099" y="1069043"/>
                      <a:pt x="1276743" y="1061252"/>
                      <a:pt x="1274802" y="1053575"/>
                    </a:cubicBezTo>
                    <a:lnTo>
                      <a:pt x="1274802" y="1053575"/>
                    </a:lnTo>
                    <a:cubicBezTo>
                      <a:pt x="1273163" y="1047092"/>
                      <a:pt x="1267312" y="1042750"/>
                      <a:pt x="1260901" y="1042750"/>
                    </a:cubicBezTo>
                    <a:lnTo>
                      <a:pt x="1260901" y="1042750"/>
                    </a:lnTo>
                    <a:cubicBezTo>
                      <a:pt x="1259751" y="1042750"/>
                      <a:pt x="1258572" y="1042894"/>
                      <a:pt x="1257393" y="1043196"/>
                    </a:cubicBezTo>
                    <a:close/>
                    <a:moveTo>
                      <a:pt x="664671" y="1066643"/>
                    </a:moveTo>
                    <a:cubicBezTo>
                      <a:pt x="663306" y="1073212"/>
                      <a:pt x="667518" y="1079653"/>
                      <a:pt x="674073" y="1081018"/>
                    </a:cubicBezTo>
                    <a:lnTo>
                      <a:pt x="674073" y="1081018"/>
                    </a:lnTo>
                    <a:lnTo>
                      <a:pt x="688290" y="1084009"/>
                    </a:lnTo>
                    <a:lnTo>
                      <a:pt x="688391" y="1084023"/>
                    </a:lnTo>
                    <a:cubicBezTo>
                      <a:pt x="694990" y="1085360"/>
                      <a:pt x="701430" y="1081090"/>
                      <a:pt x="702767" y="1074477"/>
                    </a:cubicBezTo>
                    <a:lnTo>
                      <a:pt x="702767" y="1074477"/>
                    </a:lnTo>
                    <a:cubicBezTo>
                      <a:pt x="704089" y="1067865"/>
                      <a:pt x="699820" y="1061424"/>
                      <a:pt x="693207" y="1060087"/>
                    </a:cubicBezTo>
                    <a:lnTo>
                      <a:pt x="693207" y="1060087"/>
                    </a:lnTo>
                    <a:lnTo>
                      <a:pt x="693078" y="1060059"/>
                    </a:lnTo>
                    <a:lnTo>
                      <a:pt x="679119" y="1057241"/>
                    </a:lnTo>
                    <a:lnTo>
                      <a:pt x="678975" y="1057227"/>
                    </a:lnTo>
                    <a:cubicBezTo>
                      <a:pt x="678170" y="1057054"/>
                      <a:pt x="677365" y="1056982"/>
                      <a:pt x="676560" y="1056982"/>
                    </a:cubicBezTo>
                    <a:lnTo>
                      <a:pt x="676560" y="1056982"/>
                    </a:lnTo>
                    <a:cubicBezTo>
                      <a:pt x="670925" y="1056982"/>
                      <a:pt x="665879" y="1060921"/>
                      <a:pt x="664671" y="1066643"/>
                    </a:cubicBezTo>
                    <a:close/>
                    <a:moveTo>
                      <a:pt x="1188131" y="1059110"/>
                    </a:moveTo>
                    <a:lnTo>
                      <a:pt x="1187973" y="1059139"/>
                    </a:lnTo>
                    <a:lnTo>
                      <a:pt x="1174029" y="1061841"/>
                    </a:lnTo>
                    <a:lnTo>
                      <a:pt x="1173871" y="1061870"/>
                    </a:lnTo>
                    <a:cubicBezTo>
                      <a:pt x="1166323" y="1063336"/>
                      <a:pt x="1161364" y="1070625"/>
                      <a:pt x="1162773" y="1078186"/>
                    </a:cubicBezTo>
                    <a:lnTo>
                      <a:pt x="1162773" y="1078186"/>
                    </a:lnTo>
                    <a:cubicBezTo>
                      <a:pt x="1164181" y="1085805"/>
                      <a:pt x="1171513" y="1090823"/>
                      <a:pt x="1179118" y="1089399"/>
                    </a:cubicBezTo>
                    <a:lnTo>
                      <a:pt x="1179118" y="1089399"/>
                    </a:lnTo>
                    <a:lnTo>
                      <a:pt x="1193393" y="1086726"/>
                    </a:lnTo>
                    <a:lnTo>
                      <a:pt x="1193508" y="1086726"/>
                    </a:lnTo>
                    <a:cubicBezTo>
                      <a:pt x="1201127" y="1085245"/>
                      <a:pt x="1206101" y="1077856"/>
                      <a:pt x="1204620" y="1070237"/>
                    </a:cubicBezTo>
                    <a:lnTo>
                      <a:pt x="1204620" y="1070237"/>
                    </a:lnTo>
                    <a:cubicBezTo>
                      <a:pt x="1203312" y="1063509"/>
                      <a:pt x="1197432" y="1058851"/>
                      <a:pt x="1190834" y="1058851"/>
                    </a:cubicBezTo>
                    <a:lnTo>
                      <a:pt x="1190834" y="1058851"/>
                    </a:lnTo>
                    <a:cubicBezTo>
                      <a:pt x="1189943" y="1058851"/>
                      <a:pt x="1189037" y="1058937"/>
                      <a:pt x="1188131" y="1059110"/>
                    </a:cubicBezTo>
                    <a:close/>
                    <a:moveTo>
                      <a:pt x="735011" y="1080170"/>
                    </a:moveTo>
                    <a:cubicBezTo>
                      <a:pt x="733976" y="1086956"/>
                      <a:pt x="738648" y="1093295"/>
                      <a:pt x="745448" y="1094316"/>
                    </a:cubicBezTo>
                    <a:lnTo>
                      <a:pt x="745448" y="1094316"/>
                    </a:lnTo>
                    <a:lnTo>
                      <a:pt x="759795" y="1096472"/>
                    </a:lnTo>
                    <a:lnTo>
                      <a:pt x="759881" y="1096487"/>
                    </a:lnTo>
                    <a:cubicBezTo>
                      <a:pt x="766695" y="1097464"/>
                      <a:pt x="773035" y="1092735"/>
                      <a:pt x="774012" y="1085920"/>
                    </a:cubicBezTo>
                    <a:lnTo>
                      <a:pt x="774012" y="1085920"/>
                    </a:lnTo>
                    <a:cubicBezTo>
                      <a:pt x="774990" y="1079106"/>
                      <a:pt x="770246" y="1072767"/>
                      <a:pt x="763432" y="1071804"/>
                    </a:cubicBezTo>
                    <a:lnTo>
                      <a:pt x="763432" y="1071804"/>
                    </a:lnTo>
                    <a:lnTo>
                      <a:pt x="763303" y="1071775"/>
                    </a:lnTo>
                    <a:lnTo>
                      <a:pt x="749214" y="1069762"/>
                    </a:lnTo>
                    <a:lnTo>
                      <a:pt x="749071" y="1069734"/>
                    </a:lnTo>
                    <a:cubicBezTo>
                      <a:pt x="748467" y="1069647"/>
                      <a:pt x="747877" y="1069604"/>
                      <a:pt x="747288" y="1069604"/>
                    </a:cubicBezTo>
                    <a:lnTo>
                      <a:pt x="747288" y="1069604"/>
                    </a:lnTo>
                    <a:cubicBezTo>
                      <a:pt x="741236" y="1069604"/>
                      <a:pt x="735946" y="1074017"/>
                      <a:pt x="735011" y="1080170"/>
                    </a:cubicBezTo>
                    <a:close/>
                    <a:moveTo>
                      <a:pt x="1118079" y="1071070"/>
                    </a:moveTo>
                    <a:lnTo>
                      <a:pt x="1117921" y="1071099"/>
                    </a:lnTo>
                    <a:lnTo>
                      <a:pt x="1103847" y="1073011"/>
                    </a:lnTo>
                    <a:lnTo>
                      <a:pt x="1103689" y="1073040"/>
                    </a:lnTo>
                    <a:cubicBezTo>
                      <a:pt x="1096199" y="1074061"/>
                      <a:pt x="1090938" y="1080918"/>
                      <a:pt x="1091901" y="1088407"/>
                    </a:cubicBezTo>
                    <a:lnTo>
                      <a:pt x="1091901" y="1088407"/>
                    </a:lnTo>
                    <a:cubicBezTo>
                      <a:pt x="1092864" y="1095940"/>
                      <a:pt x="1099764" y="1101259"/>
                      <a:pt x="1107283" y="1100296"/>
                    </a:cubicBezTo>
                    <a:lnTo>
                      <a:pt x="1107283" y="1100296"/>
                    </a:lnTo>
                    <a:lnTo>
                      <a:pt x="1121716" y="1098442"/>
                    </a:lnTo>
                    <a:lnTo>
                      <a:pt x="1121802" y="1098427"/>
                    </a:lnTo>
                    <a:cubicBezTo>
                      <a:pt x="1129364" y="1097407"/>
                      <a:pt x="1134640" y="1090434"/>
                      <a:pt x="1133619" y="1082887"/>
                    </a:cubicBezTo>
                    <a:lnTo>
                      <a:pt x="1133619" y="1082887"/>
                    </a:lnTo>
                    <a:cubicBezTo>
                      <a:pt x="1132670" y="1075958"/>
                      <a:pt x="1126747" y="1070955"/>
                      <a:pt x="1119948" y="1070955"/>
                    </a:cubicBezTo>
                    <a:lnTo>
                      <a:pt x="1119948" y="1070955"/>
                    </a:lnTo>
                    <a:cubicBezTo>
                      <a:pt x="1119329" y="1070955"/>
                      <a:pt x="1118711" y="1070984"/>
                      <a:pt x="1118079" y="1071070"/>
                    </a:cubicBezTo>
                    <a:close/>
                    <a:moveTo>
                      <a:pt x="805998" y="1089730"/>
                    </a:moveTo>
                    <a:cubicBezTo>
                      <a:pt x="805337" y="1096702"/>
                      <a:pt x="810455" y="1102898"/>
                      <a:pt x="817427" y="1103545"/>
                    </a:cubicBezTo>
                    <a:lnTo>
                      <a:pt x="817427" y="1103545"/>
                    </a:lnTo>
                    <a:lnTo>
                      <a:pt x="831903" y="1104925"/>
                    </a:lnTo>
                    <a:lnTo>
                      <a:pt x="831975" y="1104925"/>
                    </a:lnTo>
                    <a:cubicBezTo>
                      <a:pt x="839005" y="1105543"/>
                      <a:pt x="845172" y="1100354"/>
                      <a:pt x="845776" y="1093338"/>
                    </a:cubicBezTo>
                    <a:lnTo>
                      <a:pt x="845776" y="1093338"/>
                    </a:lnTo>
                    <a:cubicBezTo>
                      <a:pt x="846379" y="1086337"/>
                      <a:pt x="841204" y="1080141"/>
                      <a:pt x="834203" y="1079538"/>
                    </a:cubicBezTo>
                    <a:lnTo>
                      <a:pt x="834203" y="1079538"/>
                    </a:lnTo>
                    <a:lnTo>
                      <a:pt x="834059" y="1079523"/>
                    </a:lnTo>
                    <a:lnTo>
                      <a:pt x="819871" y="1078301"/>
                    </a:lnTo>
                    <a:lnTo>
                      <a:pt x="819727" y="1078287"/>
                    </a:lnTo>
                    <a:cubicBezTo>
                      <a:pt x="819353" y="1078244"/>
                      <a:pt x="818994" y="1078230"/>
                      <a:pt x="818620" y="1078230"/>
                    </a:cubicBezTo>
                    <a:lnTo>
                      <a:pt x="818620" y="1078230"/>
                    </a:lnTo>
                    <a:cubicBezTo>
                      <a:pt x="812151" y="1078230"/>
                      <a:pt x="806616" y="1083160"/>
                      <a:pt x="805998" y="1089730"/>
                    </a:cubicBezTo>
                    <a:close/>
                    <a:moveTo>
                      <a:pt x="1047437" y="1079106"/>
                    </a:moveTo>
                    <a:lnTo>
                      <a:pt x="1047279" y="1079121"/>
                    </a:lnTo>
                    <a:lnTo>
                      <a:pt x="1033090" y="1080256"/>
                    </a:lnTo>
                    <a:lnTo>
                      <a:pt x="1032946" y="1080256"/>
                    </a:lnTo>
                    <a:cubicBezTo>
                      <a:pt x="1025572" y="1080846"/>
                      <a:pt x="1020037" y="1087272"/>
                      <a:pt x="1020569" y="1094661"/>
                    </a:cubicBezTo>
                    <a:lnTo>
                      <a:pt x="1020569" y="1094661"/>
                    </a:lnTo>
                    <a:cubicBezTo>
                      <a:pt x="1021101" y="1102093"/>
                      <a:pt x="1027555" y="1107671"/>
                      <a:pt x="1034988" y="1107153"/>
                    </a:cubicBezTo>
                    <a:lnTo>
                      <a:pt x="1034988" y="1107153"/>
                    </a:lnTo>
                    <a:lnTo>
                      <a:pt x="1049478" y="1106104"/>
                    </a:lnTo>
                    <a:lnTo>
                      <a:pt x="1049579" y="1106089"/>
                    </a:lnTo>
                    <a:cubicBezTo>
                      <a:pt x="1057025" y="1105500"/>
                      <a:pt x="1062589" y="1098974"/>
                      <a:pt x="1061985" y="1091513"/>
                    </a:cubicBezTo>
                    <a:lnTo>
                      <a:pt x="1061985" y="1091513"/>
                    </a:lnTo>
                    <a:cubicBezTo>
                      <a:pt x="1061424" y="1084440"/>
                      <a:pt x="1055502" y="1079063"/>
                      <a:pt x="1048529" y="1079063"/>
                    </a:cubicBezTo>
                    <a:lnTo>
                      <a:pt x="1048529" y="1079063"/>
                    </a:lnTo>
                    <a:cubicBezTo>
                      <a:pt x="1048156" y="1079063"/>
                      <a:pt x="1047796" y="1079078"/>
                      <a:pt x="1047437" y="1079106"/>
                    </a:cubicBezTo>
                    <a:close/>
                    <a:moveTo>
                      <a:pt x="877402" y="1095322"/>
                    </a:moveTo>
                    <a:cubicBezTo>
                      <a:pt x="877129" y="1102467"/>
                      <a:pt x="882707" y="1108490"/>
                      <a:pt x="889851" y="1108778"/>
                    </a:cubicBezTo>
                    <a:lnTo>
                      <a:pt x="889851" y="1108778"/>
                    </a:lnTo>
                    <a:lnTo>
                      <a:pt x="904371" y="1109324"/>
                    </a:lnTo>
                    <a:lnTo>
                      <a:pt x="904457" y="1109338"/>
                    </a:lnTo>
                    <a:cubicBezTo>
                      <a:pt x="911630" y="1109554"/>
                      <a:pt x="917625" y="1103919"/>
                      <a:pt x="917855" y="1096745"/>
                    </a:cubicBezTo>
                    <a:lnTo>
                      <a:pt x="917855" y="1096745"/>
                    </a:lnTo>
                    <a:cubicBezTo>
                      <a:pt x="918071" y="1089558"/>
                      <a:pt x="912450" y="1083563"/>
                      <a:pt x="905262" y="1083333"/>
                    </a:cubicBezTo>
                    <a:lnTo>
                      <a:pt x="905262" y="1083333"/>
                    </a:lnTo>
                    <a:lnTo>
                      <a:pt x="905118" y="1083318"/>
                    </a:lnTo>
                    <a:lnTo>
                      <a:pt x="890901" y="1082887"/>
                    </a:lnTo>
                    <a:lnTo>
                      <a:pt x="890743" y="1082887"/>
                    </a:lnTo>
                    <a:cubicBezTo>
                      <a:pt x="890599" y="1082887"/>
                      <a:pt x="890455" y="1082887"/>
                      <a:pt x="890311" y="1082887"/>
                    </a:cubicBezTo>
                    <a:lnTo>
                      <a:pt x="890311" y="1082887"/>
                    </a:lnTo>
                    <a:cubicBezTo>
                      <a:pt x="883397" y="1082887"/>
                      <a:pt x="877661" y="1088350"/>
                      <a:pt x="877402" y="1095322"/>
                    </a:cubicBezTo>
                    <a:close/>
                    <a:moveTo>
                      <a:pt x="976393" y="1083175"/>
                    </a:moveTo>
                    <a:lnTo>
                      <a:pt x="976249" y="1083203"/>
                    </a:lnTo>
                    <a:lnTo>
                      <a:pt x="962046" y="1083534"/>
                    </a:lnTo>
                    <a:lnTo>
                      <a:pt x="961888" y="1083534"/>
                    </a:lnTo>
                    <a:cubicBezTo>
                      <a:pt x="954657" y="1083721"/>
                      <a:pt x="948878" y="1089701"/>
                      <a:pt x="948993" y="1096961"/>
                    </a:cubicBezTo>
                    <a:lnTo>
                      <a:pt x="948993" y="1096961"/>
                    </a:lnTo>
                    <a:cubicBezTo>
                      <a:pt x="949122" y="1104264"/>
                      <a:pt x="955131" y="1110072"/>
                      <a:pt x="962448" y="1109971"/>
                    </a:cubicBezTo>
                    <a:lnTo>
                      <a:pt x="962448" y="1109971"/>
                    </a:lnTo>
                    <a:lnTo>
                      <a:pt x="976939" y="1109712"/>
                    </a:lnTo>
                    <a:lnTo>
                      <a:pt x="977025" y="1109712"/>
                    </a:lnTo>
                    <a:cubicBezTo>
                      <a:pt x="984357" y="1109540"/>
                      <a:pt x="990150" y="1103444"/>
                      <a:pt x="989992" y="1096142"/>
                    </a:cubicBezTo>
                    <a:lnTo>
                      <a:pt x="989992" y="1096142"/>
                    </a:lnTo>
                    <a:cubicBezTo>
                      <a:pt x="989805" y="1088925"/>
                      <a:pt x="983897" y="1083175"/>
                      <a:pt x="976694" y="1083175"/>
                    </a:cubicBezTo>
                    <a:lnTo>
                      <a:pt x="976694" y="1083175"/>
                    </a:lnTo>
                    <a:cubicBezTo>
                      <a:pt x="976594" y="1083175"/>
                      <a:pt x="976493" y="1083175"/>
                      <a:pt x="976393" y="1083175"/>
                    </a:cubicBezTo>
                    <a:close/>
                    <a:moveTo>
                      <a:pt x="258" y="682842"/>
                    </a:moveTo>
                    <a:cubicBezTo>
                      <a:pt x="28" y="683058"/>
                      <a:pt x="0" y="683417"/>
                      <a:pt x="215" y="683647"/>
                    </a:cubicBezTo>
                    <a:lnTo>
                      <a:pt x="215" y="683647"/>
                    </a:lnTo>
                    <a:lnTo>
                      <a:pt x="9746" y="694429"/>
                    </a:lnTo>
                    <a:cubicBezTo>
                      <a:pt x="9761" y="694429"/>
                      <a:pt x="9775" y="694443"/>
                      <a:pt x="9789" y="694443"/>
                    </a:cubicBezTo>
                    <a:lnTo>
                      <a:pt x="9789" y="694443"/>
                    </a:lnTo>
                    <a:cubicBezTo>
                      <a:pt x="10149" y="694831"/>
                      <a:pt x="10724" y="694831"/>
                      <a:pt x="11097" y="694443"/>
                    </a:cubicBezTo>
                    <a:lnTo>
                      <a:pt x="11097" y="694443"/>
                    </a:lnTo>
                    <a:cubicBezTo>
                      <a:pt x="11457" y="694098"/>
                      <a:pt x="11457" y="693523"/>
                      <a:pt x="11097" y="693149"/>
                    </a:cubicBezTo>
                    <a:lnTo>
                      <a:pt x="11097" y="693149"/>
                    </a:lnTo>
                    <a:lnTo>
                      <a:pt x="1049" y="682871"/>
                    </a:lnTo>
                    <a:cubicBezTo>
                      <a:pt x="948" y="682756"/>
                      <a:pt x="790" y="682698"/>
                      <a:pt x="646" y="682698"/>
                    </a:cubicBezTo>
                    <a:lnTo>
                      <a:pt x="646" y="682698"/>
                    </a:lnTo>
                    <a:cubicBezTo>
                      <a:pt x="503" y="682698"/>
                      <a:pt x="373" y="682741"/>
                      <a:pt x="258" y="682842"/>
                    </a:cubicBezTo>
                    <a:close/>
                  </a:path>
                </a:pathLst>
              </a:custGeom>
              <a:gradFill>
                <a:gsLst>
                  <a:gs pos="0">
                    <a:srgbClr val="725DF9"/>
                  </a:gs>
                  <a:gs pos="50000">
                    <a:srgbClr val="0097F2"/>
                  </a:gs>
                  <a:gs pos="100000">
                    <a:srgbClr val="00D1E6"/>
                  </a:gs>
                </a:gsLst>
                <a:lin ang="0" scaled="1"/>
                <a:tileRect/>
              </a:gradFill>
              <a:ln w="3175" cap="flat" cmpd="sng">
                <a:noFill/>
                <a:prstDash val="solid"/>
                <a:miter lim="800000"/>
              </a:ln>
            </p:spPr>
            <p:txBody>
              <a:bodyPr anchor="ctr">
                <a:spAutoFit/>
              </a:bodyPr>
              <a:lstStyle/>
              <a:p>
                <a:pPr algn="ctr"/>
                <a:endParaRPr lang="en-US" sz="2561"/>
              </a:p>
            </p:txBody>
          </p:sp>
          <p:sp>
            <p:nvSpPr>
              <p:cNvPr id="111" name="C Arrow Top 1">
                <a:extLst>
                  <a:ext uri="{FF2B5EF4-FFF2-40B4-BE49-F238E27FC236}">
                    <a16:creationId xmlns:a16="http://schemas.microsoft.com/office/drawing/2014/main" id="{5F6FE3EC-19A9-8543-9F1C-6C1F615BB07E}"/>
                  </a:ext>
                </a:extLst>
              </p:cNvPr>
              <p:cNvSpPr/>
              <p:nvPr/>
            </p:nvSpPr>
            <p:spPr>
              <a:xfrm>
                <a:off x="4824198" y="2118623"/>
                <a:ext cx="1957406" cy="962338"/>
              </a:xfrm>
              <a:custGeom>
                <a:avLst/>
                <a:gdLst/>
                <a:ahLst/>
                <a:cxnLst/>
                <a:rect l="0" t="0" r="0" b="0"/>
                <a:pathLst>
                  <a:path w="2257693" h="1109971">
                    <a:moveTo>
                      <a:pt x="1295258" y="0"/>
                    </a:moveTo>
                    <a:lnTo>
                      <a:pt x="1280753" y="244"/>
                    </a:lnTo>
                    <a:lnTo>
                      <a:pt x="1280667" y="244"/>
                    </a:lnTo>
                    <a:cubicBezTo>
                      <a:pt x="1273336" y="416"/>
                      <a:pt x="1267542" y="6512"/>
                      <a:pt x="1267715" y="13829"/>
                    </a:cubicBezTo>
                    <a:lnTo>
                      <a:pt x="1267715" y="13829"/>
                    </a:lnTo>
                    <a:cubicBezTo>
                      <a:pt x="1267902" y="21146"/>
                      <a:pt x="1273983" y="26954"/>
                      <a:pt x="1281300" y="26767"/>
                    </a:cubicBezTo>
                    <a:lnTo>
                      <a:pt x="1281300" y="26767"/>
                    </a:lnTo>
                    <a:lnTo>
                      <a:pt x="1281443" y="26767"/>
                    </a:lnTo>
                    <a:lnTo>
                      <a:pt x="1295647" y="26422"/>
                    </a:lnTo>
                    <a:lnTo>
                      <a:pt x="1295790" y="26422"/>
                    </a:lnTo>
                    <a:cubicBezTo>
                      <a:pt x="1303050" y="26249"/>
                      <a:pt x="1308815" y="20255"/>
                      <a:pt x="1308700" y="12981"/>
                    </a:cubicBezTo>
                    <a:lnTo>
                      <a:pt x="1308700" y="12981"/>
                    </a:lnTo>
                    <a:cubicBezTo>
                      <a:pt x="1308570" y="5764"/>
                      <a:pt x="1302691" y="0"/>
                      <a:pt x="1295503" y="0"/>
                    </a:cubicBezTo>
                    <a:lnTo>
                      <a:pt x="1295503" y="0"/>
                    </a:lnTo>
                    <a:cubicBezTo>
                      <a:pt x="1295417" y="0"/>
                      <a:pt x="1295345" y="0"/>
                      <a:pt x="1295258" y="0"/>
                    </a:cubicBezTo>
                    <a:close/>
                    <a:moveTo>
                      <a:pt x="1339837" y="13225"/>
                    </a:moveTo>
                    <a:cubicBezTo>
                      <a:pt x="1339622" y="20399"/>
                      <a:pt x="1345257" y="26408"/>
                      <a:pt x="1352445" y="26623"/>
                    </a:cubicBezTo>
                    <a:lnTo>
                      <a:pt x="1352445" y="26623"/>
                    </a:lnTo>
                    <a:lnTo>
                      <a:pt x="1352574" y="26638"/>
                    </a:lnTo>
                    <a:lnTo>
                      <a:pt x="1366806" y="27083"/>
                    </a:lnTo>
                    <a:lnTo>
                      <a:pt x="1366964" y="27083"/>
                    </a:lnTo>
                    <a:cubicBezTo>
                      <a:pt x="1374066" y="27299"/>
                      <a:pt x="1380017" y="21750"/>
                      <a:pt x="1380290" y="14634"/>
                    </a:cubicBezTo>
                    <a:lnTo>
                      <a:pt x="1380290" y="14634"/>
                    </a:lnTo>
                    <a:cubicBezTo>
                      <a:pt x="1380578" y="7489"/>
                      <a:pt x="1375000" y="1466"/>
                      <a:pt x="1367855" y="1193"/>
                    </a:cubicBezTo>
                    <a:lnTo>
                      <a:pt x="1367855" y="1193"/>
                    </a:lnTo>
                    <a:lnTo>
                      <a:pt x="1353336" y="632"/>
                    </a:lnTo>
                    <a:lnTo>
                      <a:pt x="1353235" y="618"/>
                    </a:lnTo>
                    <a:cubicBezTo>
                      <a:pt x="1353106" y="618"/>
                      <a:pt x="1352977" y="618"/>
                      <a:pt x="1352862" y="618"/>
                    </a:cubicBezTo>
                    <a:lnTo>
                      <a:pt x="1352862" y="618"/>
                    </a:lnTo>
                    <a:cubicBezTo>
                      <a:pt x="1345861" y="618"/>
                      <a:pt x="1340067" y="6167"/>
                      <a:pt x="1339837" y="13225"/>
                    </a:cubicBezTo>
                    <a:close/>
                    <a:moveTo>
                      <a:pt x="1222705" y="2817"/>
                    </a:moveTo>
                    <a:lnTo>
                      <a:pt x="1208228" y="3867"/>
                    </a:lnTo>
                    <a:lnTo>
                      <a:pt x="1208128" y="3867"/>
                    </a:lnTo>
                    <a:cubicBezTo>
                      <a:pt x="1200667" y="4456"/>
                      <a:pt x="1195103" y="10982"/>
                      <a:pt x="1195722" y="18429"/>
                    </a:cubicBezTo>
                    <a:lnTo>
                      <a:pt x="1195722" y="18429"/>
                    </a:lnTo>
                    <a:cubicBezTo>
                      <a:pt x="1196297" y="25890"/>
                      <a:pt x="1202823" y="31453"/>
                      <a:pt x="1210270" y="30850"/>
                    </a:cubicBezTo>
                    <a:lnTo>
                      <a:pt x="1210270" y="30850"/>
                    </a:lnTo>
                    <a:lnTo>
                      <a:pt x="1210428" y="30835"/>
                    </a:lnTo>
                    <a:lnTo>
                      <a:pt x="1224602" y="29700"/>
                    </a:lnTo>
                    <a:lnTo>
                      <a:pt x="1224760" y="29700"/>
                    </a:lnTo>
                    <a:cubicBezTo>
                      <a:pt x="1232121" y="29110"/>
                      <a:pt x="1237655" y="22684"/>
                      <a:pt x="1237138" y="15295"/>
                    </a:cubicBezTo>
                    <a:lnTo>
                      <a:pt x="1237138" y="15295"/>
                    </a:lnTo>
                    <a:cubicBezTo>
                      <a:pt x="1236620" y="8194"/>
                      <a:pt x="1230697" y="2774"/>
                      <a:pt x="1223697" y="2774"/>
                    </a:cubicBezTo>
                    <a:lnTo>
                      <a:pt x="1223697" y="2774"/>
                    </a:lnTo>
                    <a:cubicBezTo>
                      <a:pt x="1223366" y="2774"/>
                      <a:pt x="1223035" y="2788"/>
                      <a:pt x="1222705" y="2817"/>
                    </a:cubicBezTo>
                    <a:close/>
                    <a:moveTo>
                      <a:pt x="1411931" y="16603"/>
                    </a:moveTo>
                    <a:cubicBezTo>
                      <a:pt x="1411299" y="23619"/>
                      <a:pt x="1416503" y="29800"/>
                      <a:pt x="1423503" y="30418"/>
                    </a:cubicBezTo>
                    <a:lnTo>
                      <a:pt x="1423503" y="30418"/>
                    </a:lnTo>
                    <a:lnTo>
                      <a:pt x="1423647" y="30433"/>
                    </a:lnTo>
                    <a:lnTo>
                      <a:pt x="1437822" y="31655"/>
                    </a:lnTo>
                    <a:lnTo>
                      <a:pt x="1437980" y="31669"/>
                    </a:lnTo>
                    <a:cubicBezTo>
                      <a:pt x="1444923" y="32273"/>
                      <a:pt x="1451047" y="27169"/>
                      <a:pt x="1451694" y="20212"/>
                    </a:cubicBezTo>
                    <a:lnTo>
                      <a:pt x="1451694" y="20212"/>
                    </a:lnTo>
                    <a:cubicBezTo>
                      <a:pt x="1452355" y="13239"/>
                      <a:pt x="1447252" y="7058"/>
                      <a:pt x="1440265" y="6397"/>
                    </a:cubicBezTo>
                    <a:lnTo>
                      <a:pt x="1440265" y="6397"/>
                    </a:lnTo>
                    <a:lnTo>
                      <a:pt x="1425804" y="5031"/>
                    </a:lnTo>
                    <a:lnTo>
                      <a:pt x="1425717" y="5031"/>
                    </a:lnTo>
                    <a:cubicBezTo>
                      <a:pt x="1425329" y="5002"/>
                      <a:pt x="1424955" y="4973"/>
                      <a:pt x="1424582" y="4973"/>
                    </a:cubicBezTo>
                    <a:lnTo>
                      <a:pt x="1424582" y="4973"/>
                    </a:lnTo>
                    <a:cubicBezTo>
                      <a:pt x="1418055" y="4973"/>
                      <a:pt x="1412506" y="9991"/>
                      <a:pt x="1411931" y="16603"/>
                    </a:cubicBezTo>
                    <a:close/>
                    <a:moveTo>
                      <a:pt x="1150410" y="9660"/>
                    </a:moveTo>
                    <a:lnTo>
                      <a:pt x="1135991" y="11514"/>
                    </a:lnTo>
                    <a:lnTo>
                      <a:pt x="1135890" y="11543"/>
                    </a:lnTo>
                    <a:cubicBezTo>
                      <a:pt x="1128343" y="12564"/>
                      <a:pt x="1123053" y="19507"/>
                      <a:pt x="1124088" y="27069"/>
                    </a:cubicBezTo>
                    <a:lnTo>
                      <a:pt x="1124088" y="27069"/>
                    </a:lnTo>
                    <a:cubicBezTo>
                      <a:pt x="1125108" y="34616"/>
                      <a:pt x="1132081" y="39892"/>
                      <a:pt x="1139613" y="38871"/>
                    </a:cubicBezTo>
                    <a:lnTo>
                      <a:pt x="1139613" y="38871"/>
                    </a:lnTo>
                    <a:lnTo>
                      <a:pt x="1139772" y="38857"/>
                    </a:lnTo>
                    <a:lnTo>
                      <a:pt x="1153860" y="36931"/>
                    </a:lnTo>
                    <a:lnTo>
                      <a:pt x="1154018" y="36916"/>
                    </a:lnTo>
                    <a:cubicBezTo>
                      <a:pt x="1161508" y="35895"/>
                      <a:pt x="1166755" y="29024"/>
                      <a:pt x="1165806" y="21534"/>
                    </a:cubicBezTo>
                    <a:lnTo>
                      <a:pt x="1165806" y="21534"/>
                    </a:lnTo>
                    <a:cubicBezTo>
                      <a:pt x="1164915" y="14605"/>
                      <a:pt x="1158992" y="9545"/>
                      <a:pt x="1152178" y="9545"/>
                    </a:cubicBezTo>
                    <a:lnTo>
                      <a:pt x="1152178" y="9545"/>
                    </a:lnTo>
                    <a:cubicBezTo>
                      <a:pt x="1151603" y="9545"/>
                      <a:pt x="1150999" y="9588"/>
                      <a:pt x="1150410" y="9660"/>
                    </a:cubicBezTo>
                    <a:close/>
                    <a:moveTo>
                      <a:pt x="1483694" y="24036"/>
                    </a:moveTo>
                    <a:cubicBezTo>
                      <a:pt x="1482702" y="30850"/>
                      <a:pt x="1487461" y="37175"/>
                      <a:pt x="1494260" y="38152"/>
                    </a:cubicBezTo>
                    <a:lnTo>
                      <a:pt x="1494260" y="38152"/>
                    </a:lnTo>
                    <a:lnTo>
                      <a:pt x="1494404" y="38181"/>
                    </a:lnTo>
                    <a:lnTo>
                      <a:pt x="1508492" y="40208"/>
                    </a:lnTo>
                    <a:lnTo>
                      <a:pt x="1508636" y="40223"/>
                    </a:lnTo>
                    <a:cubicBezTo>
                      <a:pt x="1515393" y="41186"/>
                      <a:pt x="1521660" y="36528"/>
                      <a:pt x="1522681" y="29800"/>
                    </a:cubicBezTo>
                    <a:lnTo>
                      <a:pt x="1522681" y="29800"/>
                    </a:lnTo>
                    <a:cubicBezTo>
                      <a:pt x="1523716" y="23001"/>
                      <a:pt x="1519044" y="16675"/>
                      <a:pt x="1512259" y="15640"/>
                    </a:cubicBezTo>
                    <a:lnTo>
                      <a:pt x="1512259" y="15640"/>
                    </a:lnTo>
                    <a:lnTo>
                      <a:pt x="1497912" y="13484"/>
                    </a:lnTo>
                    <a:lnTo>
                      <a:pt x="1497811" y="13469"/>
                    </a:lnTo>
                    <a:cubicBezTo>
                      <a:pt x="1497207" y="13383"/>
                      <a:pt x="1496604" y="13340"/>
                      <a:pt x="1496014" y="13340"/>
                    </a:cubicBezTo>
                    <a:lnTo>
                      <a:pt x="1496014" y="13340"/>
                    </a:lnTo>
                    <a:cubicBezTo>
                      <a:pt x="1489919" y="13340"/>
                      <a:pt x="1484586" y="17811"/>
                      <a:pt x="1483694" y="24036"/>
                    </a:cubicBezTo>
                    <a:close/>
                    <a:moveTo>
                      <a:pt x="1078589" y="20557"/>
                    </a:moveTo>
                    <a:lnTo>
                      <a:pt x="1064285" y="23216"/>
                    </a:lnTo>
                    <a:lnTo>
                      <a:pt x="1064199" y="23231"/>
                    </a:lnTo>
                    <a:cubicBezTo>
                      <a:pt x="1056580" y="24711"/>
                      <a:pt x="1051606" y="32100"/>
                      <a:pt x="1053058" y="39719"/>
                    </a:cubicBezTo>
                    <a:lnTo>
                      <a:pt x="1053058" y="39719"/>
                    </a:lnTo>
                    <a:cubicBezTo>
                      <a:pt x="1054553" y="47353"/>
                      <a:pt x="1061928" y="52327"/>
                      <a:pt x="1069561" y="50860"/>
                    </a:cubicBezTo>
                    <a:lnTo>
                      <a:pt x="1069561" y="50860"/>
                    </a:lnTo>
                    <a:lnTo>
                      <a:pt x="1069719" y="50817"/>
                    </a:lnTo>
                    <a:lnTo>
                      <a:pt x="1083678" y="48115"/>
                    </a:lnTo>
                    <a:lnTo>
                      <a:pt x="1083836" y="48086"/>
                    </a:lnTo>
                    <a:cubicBezTo>
                      <a:pt x="1091383" y="46605"/>
                      <a:pt x="1096343" y="39331"/>
                      <a:pt x="1094934" y="31755"/>
                    </a:cubicBezTo>
                    <a:lnTo>
                      <a:pt x="1094934" y="31755"/>
                    </a:lnTo>
                    <a:cubicBezTo>
                      <a:pt x="1093683" y="25027"/>
                      <a:pt x="1087789" y="20312"/>
                      <a:pt x="1081177" y="20312"/>
                    </a:cubicBezTo>
                    <a:lnTo>
                      <a:pt x="1081177" y="20312"/>
                    </a:lnTo>
                    <a:cubicBezTo>
                      <a:pt x="1080328" y="20312"/>
                      <a:pt x="1079466" y="20399"/>
                      <a:pt x="1078589" y="20557"/>
                    </a:cubicBezTo>
                    <a:close/>
                    <a:moveTo>
                      <a:pt x="1554940" y="35493"/>
                    </a:moveTo>
                    <a:cubicBezTo>
                      <a:pt x="1553603" y="42091"/>
                      <a:pt x="1557873" y="48532"/>
                      <a:pt x="1564485" y="49854"/>
                    </a:cubicBezTo>
                    <a:lnTo>
                      <a:pt x="1564485" y="49854"/>
                    </a:lnTo>
                    <a:lnTo>
                      <a:pt x="1564615" y="49897"/>
                    </a:lnTo>
                    <a:lnTo>
                      <a:pt x="1578573" y="52701"/>
                    </a:lnTo>
                    <a:lnTo>
                      <a:pt x="1578717" y="52744"/>
                    </a:lnTo>
                    <a:cubicBezTo>
                      <a:pt x="1585258" y="54052"/>
                      <a:pt x="1591641" y="49854"/>
                      <a:pt x="1593007" y="43313"/>
                    </a:cubicBezTo>
                    <a:lnTo>
                      <a:pt x="1593007" y="43313"/>
                    </a:lnTo>
                    <a:cubicBezTo>
                      <a:pt x="1594387" y="36744"/>
                      <a:pt x="1590175" y="30303"/>
                      <a:pt x="1583605" y="28923"/>
                    </a:cubicBezTo>
                    <a:lnTo>
                      <a:pt x="1583605" y="28923"/>
                    </a:lnTo>
                    <a:lnTo>
                      <a:pt x="1569402" y="25948"/>
                    </a:lnTo>
                    <a:lnTo>
                      <a:pt x="1569316" y="25919"/>
                    </a:lnTo>
                    <a:cubicBezTo>
                      <a:pt x="1568511" y="25761"/>
                      <a:pt x="1567691" y="25674"/>
                      <a:pt x="1566886" y="25674"/>
                    </a:cubicBezTo>
                    <a:lnTo>
                      <a:pt x="1566886" y="25674"/>
                    </a:lnTo>
                    <a:cubicBezTo>
                      <a:pt x="1561193" y="25674"/>
                      <a:pt x="1556119" y="29685"/>
                      <a:pt x="1554940" y="35493"/>
                    </a:cubicBezTo>
                    <a:close/>
                    <a:moveTo>
                      <a:pt x="1007487" y="35493"/>
                    </a:moveTo>
                    <a:lnTo>
                      <a:pt x="993385" y="38943"/>
                    </a:lnTo>
                    <a:lnTo>
                      <a:pt x="993255" y="38972"/>
                    </a:lnTo>
                    <a:cubicBezTo>
                      <a:pt x="985607" y="40913"/>
                      <a:pt x="980950" y="48704"/>
                      <a:pt x="982905" y="56381"/>
                    </a:cubicBezTo>
                    <a:lnTo>
                      <a:pt x="982905" y="56381"/>
                    </a:lnTo>
                    <a:cubicBezTo>
                      <a:pt x="984845" y="64057"/>
                      <a:pt x="992623" y="68701"/>
                      <a:pt x="1000314" y="66760"/>
                    </a:cubicBezTo>
                    <a:lnTo>
                      <a:pt x="1000314" y="66760"/>
                    </a:lnTo>
                    <a:lnTo>
                      <a:pt x="1000472" y="66702"/>
                    </a:lnTo>
                    <a:lnTo>
                      <a:pt x="1014229" y="63224"/>
                    </a:lnTo>
                    <a:lnTo>
                      <a:pt x="1014402" y="63180"/>
                    </a:lnTo>
                    <a:cubicBezTo>
                      <a:pt x="1021992" y="61254"/>
                      <a:pt x="1026621" y="53563"/>
                      <a:pt x="1024752" y="45944"/>
                    </a:cubicBezTo>
                    <a:lnTo>
                      <a:pt x="1024752" y="45944"/>
                    </a:lnTo>
                    <a:cubicBezTo>
                      <a:pt x="1023142" y="39432"/>
                      <a:pt x="1017320" y="35062"/>
                      <a:pt x="1010908" y="35062"/>
                    </a:cubicBezTo>
                    <a:lnTo>
                      <a:pt x="1010908" y="35062"/>
                    </a:lnTo>
                    <a:cubicBezTo>
                      <a:pt x="1009773" y="35062"/>
                      <a:pt x="1008623" y="35205"/>
                      <a:pt x="1007487" y="35493"/>
                    </a:cubicBezTo>
                    <a:close/>
                    <a:moveTo>
                      <a:pt x="1625668" y="51105"/>
                    </a:moveTo>
                    <a:cubicBezTo>
                      <a:pt x="1624101" y="57301"/>
                      <a:pt x="1627839" y="63597"/>
                      <a:pt x="1634049" y="65164"/>
                    </a:cubicBezTo>
                    <a:lnTo>
                      <a:pt x="1634049" y="65164"/>
                    </a:lnTo>
                    <a:lnTo>
                      <a:pt x="1634178" y="65193"/>
                    </a:lnTo>
                    <a:lnTo>
                      <a:pt x="1647965" y="68686"/>
                    </a:lnTo>
                    <a:lnTo>
                      <a:pt x="1648108" y="68729"/>
                    </a:lnTo>
                    <a:cubicBezTo>
                      <a:pt x="1654117" y="70239"/>
                      <a:pt x="1660241" y="66688"/>
                      <a:pt x="1661909" y="60722"/>
                    </a:cubicBezTo>
                    <a:lnTo>
                      <a:pt x="1661909" y="60722"/>
                    </a:lnTo>
                    <a:cubicBezTo>
                      <a:pt x="1663577" y="54641"/>
                      <a:pt x="1660026" y="48345"/>
                      <a:pt x="1653959" y="46663"/>
                    </a:cubicBezTo>
                    <a:lnTo>
                      <a:pt x="1653959" y="46663"/>
                    </a:lnTo>
                    <a:lnTo>
                      <a:pt x="1639972" y="42781"/>
                    </a:lnTo>
                    <a:cubicBezTo>
                      <a:pt x="1639914" y="42767"/>
                      <a:pt x="1639785" y="42738"/>
                      <a:pt x="1639727" y="42738"/>
                    </a:cubicBezTo>
                    <a:lnTo>
                      <a:pt x="1639727" y="42738"/>
                    </a:lnTo>
                    <a:cubicBezTo>
                      <a:pt x="1638764" y="42494"/>
                      <a:pt x="1637815" y="42364"/>
                      <a:pt x="1636867" y="42364"/>
                    </a:cubicBezTo>
                    <a:lnTo>
                      <a:pt x="1636867" y="42364"/>
                    </a:lnTo>
                    <a:cubicBezTo>
                      <a:pt x="1631691" y="42364"/>
                      <a:pt x="1626991" y="45858"/>
                      <a:pt x="1625668" y="51105"/>
                    </a:cubicBezTo>
                    <a:close/>
                    <a:moveTo>
                      <a:pt x="937420" y="54713"/>
                    </a:moveTo>
                    <a:lnTo>
                      <a:pt x="923562" y="59069"/>
                    </a:lnTo>
                    <a:cubicBezTo>
                      <a:pt x="916159" y="61398"/>
                      <a:pt x="912004" y="69290"/>
                      <a:pt x="914261" y="76737"/>
                    </a:cubicBezTo>
                    <a:lnTo>
                      <a:pt x="914261" y="76737"/>
                    </a:lnTo>
                    <a:cubicBezTo>
                      <a:pt x="916561" y="84198"/>
                      <a:pt x="924482" y="88410"/>
                      <a:pt x="931957" y="86124"/>
                    </a:cubicBezTo>
                    <a:lnTo>
                      <a:pt x="931957" y="86124"/>
                    </a:lnTo>
                    <a:lnTo>
                      <a:pt x="932101" y="86081"/>
                    </a:lnTo>
                    <a:lnTo>
                      <a:pt x="945701" y="81912"/>
                    </a:lnTo>
                    <a:lnTo>
                      <a:pt x="945859" y="81854"/>
                    </a:lnTo>
                    <a:lnTo>
                      <a:pt x="945945" y="81826"/>
                    </a:lnTo>
                    <a:cubicBezTo>
                      <a:pt x="953435" y="79468"/>
                      <a:pt x="957589" y="71490"/>
                      <a:pt x="955246" y="64014"/>
                    </a:cubicBezTo>
                    <a:lnTo>
                      <a:pt x="955246" y="64014"/>
                    </a:lnTo>
                    <a:cubicBezTo>
                      <a:pt x="953334" y="57948"/>
                      <a:pt x="947728" y="54052"/>
                      <a:pt x="941690" y="54052"/>
                    </a:cubicBezTo>
                    <a:lnTo>
                      <a:pt x="941690" y="54052"/>
                    </a:lnTo>
                    <a:cubicBezTo>
                      <a:pt x="940281" y="54052"/>
                      <a:pt x="938843" y="54268"/>
                      <a:pt x="937420" y="54713"/>
                    </a:cubicBezTo>
                    <a:close/>
                    <a:moveTo>
                      <a:pt x="1695663" y="70713"/>
                    </a:moveTo>
                    <a:cubicBezTo>
                      <a:pt x="1693880" y="76377"/>
                      <a:pt x="1697029" y="82444"/>
                      <a:pt x="1702707" y="84212"/>
                    </a:cubicBezTo>
                    <a:lnTo>
                      <a:pt x="1702707" y="84212"/>
                    </a:lnTo>
                    <a:lnTo>
                      <a:pt x="1702822" y="84255"/>
                    </a:lnTo>
                    <a:lnTo>
                      <a:pt x="1716407" y="88539"/>
                    </a:lnTo>
                    <a:lnTo>
                      <a:pt x="1716551" y="88568"/>
                    </a:lnTo>
                    <a:cubicBezTo>
                      <a:pt x="1722028" y="90293"/>
                      <a:pt x="1727908" y="87331"/>
                      <a:pt x="1729762" y="81854"/>
                    </a:cubicBezTo>
                    <a:lnTo>
                      <a:pt x="1729762" y="81854"/>
                    </a:lnTo>
                    <a:cubicBezTo>
                      <a:pt x="1731631" y="76305"/>
                      <a:pt x="1728669" y="70282"/>
                      <a:pt x="1723120" y="68399"/>
                    </a:cubicBezTo>
                    <a:lnTo>
                      <a:pt x="1723120" y="68399"/>
                    </a:lnTo>
                    <a:lnTo>
                      <a:pt x="1709392" y="63741"/>
                    </a:lnTo>
                    <a:cubicBezTo>
                      <a:pt x="1709334" y="63712"/>
                      <a:pt x="1709219" y="63698"/>
                      <a:pt x="1709162" y="63669"/>
                    </a:cubicBezTo>
                    <a:lnTo>
                      <a:pt x="1709162" y="63669"/>
                    </a:lnTo>
                    <a:cubicBezTo>
                      <a:pt x="1708098" y="63324"/>
                      <a:pt x="1707005" y="63166"/>
                      <a:pt x="1705927" y="63166"/>
                    </a:cubicBezTo>
                    <a:lnTo>
                      <a:pt x="1705927" y="63166"/>
                    </a:lnTo>
                    <a:cubicBezTo>
                      <a:pt x="1701356" y="63166"/>
                      <a:pt x="1697101" y="66113"/>
                      <a:pt x="1695663" y="70713"/>
                    </a:cubicBezTo>
                    <a:close/>
                    <a:moveTo>
                      <a:pt x="868647" y="78059"/>
                    </a:moveTo>
                    <a:lnTo>
                      <a:pt x="855062" y="83206"/>
                    </a:lnTo>
                    <a:cubicBezTo>
                      <a:pt x="847917" y="85894"/>
                      <a:pt x="844280" y="93844"/>
                      <a:pt x="846940" y="101003"/>
                    </a:cubicBezTo>
                    <a:lnTo>
                      <a:pt x="846940" y="101003"/>
                    </a:lnTo>
                    <a:cubicBezTo>
                      <a:pt x="849585" y="108205"/>
                      <a:pt x="857578" y="111885"/>
                      <a:pt x="864780" y="109240"/>
                    </a:cubicBezTo>
                    <a:lnTo>
                      <a:pt x="864780" y="109240"/>
                    </a:lnTo>
                    <a:lnTo>
                      <a:pt x="864924" y="109182"/>
                    </a:lnTo>
                    <a:lnTo>
                      <a:pt x="878250" y="104252"/>
                    </a:lnTo>
                    <a:lnTo>
                      <a:pt x="878408" y="104194"/>
                    </a:lnTo>
                    <a:lnTo>
                      <a:pt x="878494" y="104165"/>
                    </a:lnTo>
                    <a:cubicBezTo>
                      <a:pt x="885711" y="101434"/>
                      <a:pt x="889348" y="93398"/>
                      <a:pt x="886631" y="86181"/>
                    </a:cubicBezTo>
                    <a:lnTo>
                      <a:pt x="886631" y="86181"/>
                    </a:lnTo>
                    <a:cubicBezTo>
                      <a:pt x="884518" y="80589"/>
                      <a:pt x="879199" y="77168"/>
                      <a:pt x="873578" y="77168"/>
                    </a:cubicBezTo>
                    <a:lnTo>
                      <a:pt x="873578" y="77168"/>
                    </a:lnTo>
                    <a:cubicBezTo>
                      <a:pt x="871939" y="77168"/>
                      <a:pt x="870272" y="77455"/>
                      <a:pt x="868647" y="78059"/>
                    </a:cubicBezTo>
                    <a:close/>
                    <a:moveTo>
                      <a:pt x="1764422" y="94289"/>
                    </a:moveTo>
                    <a:cubicBezTo>
                      <a:pt x="1762467" y="99436"/>
                      <a:pt x="1765069" y="105200"/>
                      <a:pt x="1770215" y="107141"/>
                    </a:cubicBezTo>
                    <a:lnTo>
                      <a:pt x="1770215" y="107141"/>
                    </a:lnTo>
                    <a:lnTo>
                      <a:pt x="1770330" y="107184"/>
                    </a:lnTo>
                    <a:lnTo>
                      <a:pt x="1783671" y="112216"/>
                    </a:lnTo>
                    <a:lnTo>
                      <a:pt x="1783786" y="112273"/>
                    </a:lnTo>
                    <a:cubicBezTo>
                      <a:pt x="1788745" y="114142"/>
                      <a:pt x="1794337" y="111713"/>
                      <a:pt x="1796321" y="106767"/>
                    </a:cubicBezTo>
                    <a:lnTo>
                      <a:pt x="1796321" y="106767"/>
                    </a:lnTo>
                    <a:cubicBezTo>
                      <a:pt x="1798377" y="101736"/>
                      <a:pt x="1795933" y="96014"/>
                      <a:pt x="1790916" y="93987"/>
                    </a:cubicBezTo>
                    <a:lnTo>
                      <a:pt x="1790916" y="93987"/>
                    </a:lnTo>
                    <a:lnTo>
                      <a:pt x="1777475" y="88568"/>
                    </a:lnTo>
                    <a:cubicBezTo>
                      <a:pt x="1777432" y="88539"/>
                      <a:pt x="1777317" y="88510"/>
                      <a:pt x="1777273" y="88482"/>
                    </a:cubicBezTo>
                    <a:lnTo>
                      <a:pt x="1777273" y="88482"/>
                    </a:lnTo>
                    <a:cubicBezTo>
                      <a:pt x="1776109" y="88050"/>
                      <a:pt x="1774930" y="87835"/>
                      <a:pt x="1773751" y="87835"/>
                    </a:cubicBezTo>
                    <a:lnTo>
                      <a:pt x="1773751" y="87835"/>
                    </a:lnTo>
                    <a:cubicBezTo>
                      <a:pt x="1769726" y="87835"/>
                      <a:pt x="1765931" y="90293"/>
                      <a:pt x="1764422" y="94289"/>
                    </a:cubicBezTo>
                    <a:close/>
                    <a:moveTo>
                      <a:pt x="801312" y="105244"/>
                    </a:moveTo>
                    <a:lnTo>
                      <a:pt x="788043" y="111152"/>
                    </a:lnTo>
                    <a:cubicBezTo>
                      <a:pt x="781200" y="114185"/>
                      <a:pt x="778081" y="122178"/>
                      <a:pt x="781071" y="129035"/>
                    </a:cubicBezTo>
                    <a:lnTo>
                      <a:pt x="781071" y="129035"/>
                    </a:lnTo>
                    <a:cubicBezTo>
                      <a:pt x="784061" y="135935"/>
                      <a:pt x="792097" y="139113"/>
                      <a:pt x="799012" y="136108"/>
                    </a:cubicBezTo>
                    <a:lnTo>
                      <a:pt x="799012" y="136108"/>
                    </a:lnTo>
                    <a:lnTo>
                      <a:pt x="799155" y="136036"/>
                    </a:lnTo>
                    <a:lnTo>
                      <a:pt x="812180" y="130372"/>
                    </a:lnTo>
                    <a:lnTo>
                      <a:pt x="812323" y="130315"/>
                    </a:lnTo>
                    <a:lnTo>
                      <a:pt x="812410" y="130271"/>
                    </a:lnTo>
                    <a:cubicBezTo>
                      <a:pt x="819324" y="127209"/>
                      <a:pt x="822444" y="119116"/>
                      <a:pt x="819367" y="112216"/>
                    </a:cubicBezTo>
                    <a:lnTo>
                      <a:pt x="819367" y="112216"/>
                    </a:lnTo>
                    <a:cubicBezTo>
                      <a:pt x="817111" y="107098"/>
                      <a:pt x="812108" y="104065"/>
                      <a:pt x="806861" y="104065"/>
                    </a:cubicBezTo>
                    <a:lnTo>
                      <a:pt x="806861" y="104065"/>
                    </a:lnTo>
                    <a:cubicBezTo>
                      <a:pt x="805006" y="104065"/>
                      <a:pt x="803123" y="104453"/>
                      <a:pt x="801312" y="105244"/>
                    </a:cubicBezTo>
                    <a:close/>
                    <a:moveTo>
                      <a:pt x="1831714" y="121775"/>
                    </a:moveTo>
                    <a:cubicBezTo>
                      <a:pt x="1829658" y="126390"/>
                      <a:pt x="1831743" y="131810"/>
                      <a:pt x="1836372" y="133865"/>
                    </a:cubicBezTo>
                    <a:lnTo>
                      <a:pt x="1836372" y="133865"/>
                    </a:lnTo>
                    <a:lnTo>
                      <a:pt x="1836472" y="133909"/>
                    </a:lnTo>
                    <a:lnTo>
                      <a:pt x="1849511" y="139702"/>
                    </a:lnTo>
                    <a:lnTo>
                      <a:pt x="1849612" y="139745"/>
                    </a:lnTo>
                    <a:cubicBezTo>
                      <a:pt x="1854068" y="141714"/>
                      <a:pt x="1859330" y="139774"/>
                      <a:pt x="1861414" y="135346"/>
                    </a:cubicBezTo>
                    <a:lnTo>
                      <a:pt x="1861414" y="135346"/>
                    </a:lnTo>
                    <a:cubicBezTo>
                      <a:pt x="1863542" y="130847"/>
                      <a:pt x="1861601" y="125484"/>
                      <a:pt x="1857116" y="123357"/>
                    </a:cubicBezTo>
                    <a:lnTo>
                      <a:pt x="1857116" y="123357"/>
                    </a:lnTo>
                    <a:lnTo>
                      <a:pt x="1844005" y="117190"/>
                    </a:lnTo>
                    <a:cubicBezTo>
                      <a:pt x="1843948" y="117161"/>
                      <a:pt x="1843861" y="117132"/>
                      <a:pt x="1843818" y="117103"/>
                    </a:cubicBezTo>
                    <a:lnTo>
                      <a:pt x="1843818" y="117103"/>
                    </a:lnTo>
                    <a:cubicBezTo>
                      <a:pt x="1842611" y="116557"/>
                      <a:pt x="1841346" y="116313"/>
                      <a:pt x="1840095" y="116313"/>
                    </a:cubicBezTo>
                    <a:lnTo>
                      <a:pt x="1840095" y="116313"/>
                    </a:lnTo>
                    <a:cubicBezTo>
                      <a:pt x="1836587" y="116313"/>
                      <a:pt x="1833238" y="118340"/>
                      <a:pt x="1831714" y="121775"/>
                    </a:cubicBezTo>
                    <a:close/>
                    <a:moveTo>
                      <a:pt x="735644" y="136180"/>
                    </a:moveTo>
                    <a:lnTo>
                      <a:pt x="722720" y="142821"/>
                    </a:lnTo>
                    <a:cubicBezTo>
                      <a:pt x="716194" y="146171"/>
                      <a:pt x="713577" y="154164"/>
                      <a:pt x="716884" y="160733"/>
                    </a:cubicBezTo>
                    <a:lnTo>
                      <a:pt x="716884" y="160733"/>
                    </a:lnTo>
                    <a:cubicBezTo>
                      <a:pt x="720204" y="167332"/>
                      <a:pt x="728255" y="169977"/>
                      <a:pt x="734839" y="166656"/>
                    </a:cubicBezTo>
                    <a:lnTo>
                      <a:pt x="734839" y="166656"/>
                    </a:lnTo>
                    <a:lnTo>
                      <a:pt x="734983" y="166584"/>
                    </a:lnTo>
                    <a:lnTo>
                      <a:pt x="747676" y="160187"/>
                    </a:lnTo>
                    <a:lnTo>
                      <a:pt x="747820" y="160115"/>
                    </a:lnTo>
                    <a:lnTo>
                      <a:pt x="747892" y="160072"/>
                    </a:lnTo>
                    <a:cubicBezTo>
                      <a:pt x="754490" y="156694"/>
                      <a:pt x="757092" y="148600"/>
                      <a:pt x="753700" y="142002"/>
                    </a:cubicBezTo>
                    <a:lnTo>
                      <a:pt x="753700" y="142002"/>
                    </a:lnTo>
                    <a:cubicBezTo>
                      <a:pt x="751328" y="137373"/>
                      <a:pt x="746627" y="134699"/>
                      <a:pt x="741753" y="134699"/>
                    </a:cubicBezTo>
                    <a:lnTo>
                      <a:pt x="741753" y="134699"/>
                    </a:lnTo>
                    <a:cubicBezTo>
                      <a:pt x="739698" y="134699"/>
                      <a:pt x="737599" y="135174"/>
                      <a:pt x="735644" y="136180"/>
                    </a:cubicBezTo>
                    <a:close/>
                    <a:moveTo>
                      <a:pt x="1897324" y="153028"/>
                    </a:moveTo>
                    <a:cubicBezTo>
                      <a:pt x="1895226" y="157140"/>
                      <a:pt x="1896836" y="162185"/>
                      <a:pt x="1900947" y="164299"/>
                    </a:cubicBezTo>
                    <a:lnTo>
                      <a:pt x="1900947" y="164299"/>
                    </a:lnTo>
                    <a:lnTo>
                      <a:pt x="1901033" y="164342"/>
                    </a:lnTo>
                    <a:lnTo>
                      <a:pt x="1913741" y="170868"/>
                    </a:lnTo>
                    <a:lnTo>
                      <a:pt x="1913828" y="170911"/>
                    </a:lnTo>
                    <a:cubicBezTo>
                      <a:pt x="1917795" y="172938"/>
                      <a:pt x="1922669" y="171458"/>
                      <a:pt x="1924811" y="167519"/>
                    </a:cubicBezTo>
                    <a:lnTo>
                      <a:pt x="1924811" y="167519"/>
                    </a:lnTo>
                    <a:cubicBezTo>
                      <a:pt x="1926953" y="163537"/>
                      <a:pt x="1925472" y="158534"/>
                      <a:pt x="1921490" y="156378"/>
                    </a:cubicBezTo>
                    <a:lnTo>
                      <a:pt x="1921490" y="156378"/>
                    </a:lnTo>
                    <a:lnTo>
                      <a:pt x="1908767" y="149492"/>
                    </a:lnTo>
                    <a:lnTo>
                      <a:pt x="1908609" y="149405"/>
                    </a:lnTo>
                    <a:cubicBezTo>
                      <a:pt x="1907387" y="148773"/>
                      <a:pt x="1906079" y="148485"/>
                      <a:pt x="1904785" y="148485"/>
                    </a:cubicBezTo>
                    <a:lnTo>
                      <a:pt x="1904785" y="148485"/>
                    </a:lnTo>
                    <a:cubicBezTo>
                      <a:pt x="1901752" y="148485"/>
                      <a:pt x="1898819" y="150139"/>
                      <a:pt x="1897324" y="153028"/>
                    </a:cubicBezTo>
                    <a:close/>
                    <a:moveTo>
                      <a:pt x="671830" y="170768"/>
                    </a:moveTo>
                    <a:lnTo>
                      <a:pt x="659309" y="178099"/>
                    </a:lnTo>
                    <a:cubicBezTo>
                      <a:pt x="653113" y="181736"/>
                      <a:pt x="650986" y="189715"/>
                      <a:pt x="654594" y="195954"/>
                    </a:cubicBezTo>
                    <a:lnTo>
                      <a:pt x="654594" y="195954"/>
                    </a:lnTo>
                    <a:cubicBezTo>
                      <a:pt x="658202" y="202236"/>
                      <a:pt x="666209" y="204378"/>
                      <a:pt x="672492" y="200770"/>
                    </a:cubicBezTo>
                    <a:lnTo>
                      <a:pt x="672492" y="200770"/>
                    </a:lnTo>
                    <a:lnTo>
                      <a:pt x="672621" y="200698"/>
                    </a:lnTo>
                    <a:lnTo>
                      <a:pt x="684941" y="193582"/>
                    </a:lnTo>
                    <a:lnTo>
                      <a:pt x="685056" y="193510"/>
                    </a:lnTo>
                    <a:lnTo>
                      <a:pt x="685142" y="193467"/>
                    </a:lnTo>
                    <a:cubicBezTo>
                      <a:pt x="691424" y="189787"/>
                      <a:pt x="693509" y="181722"/>
                      <a:pt x="689843" y="175468"/>
                    </a:cubicBezTo>
                    <a:lnTo>
                      <a:pt x="689843" y="175468"/>
                    </a:lnTo>
                    <a:cubicBezTo>
                      <a:pt x="687385" y="171285"/>
                      <a:pt x="683000" y="168956"/>
                      <a:pt x="678472" y="168956"/>
                    </a:cubicBezTo>
                    <a:lnTo>
                      <a:pt x="678472" y="168956"/>
                    </a:lnTo>
                    <a:cubicBezTo>
                      <a:pt x="676215" y="168956"/>
                      <a:pt x="673929" y="169546"/>
                      <a:pt x="671830" y="170768"/>
                    </a:cubicBezTo>
                    <a:close/>
                    <a:moveTo>
                      <a:pt x="1961066" y="187990"/>
                    </a:moveTo>
                    <a:cubicBezTo>
                      <a:pt x="1958953" y="191584"/>
                      <a:pt x="1960146" y="196227"/>
                      <a:pt x="1963754" y="198340"/>
                    </a:cubicBezTo>
                    <a:lnTo>
                      <a:pt x="1963754" y="198340"/>
                    </a:lnTo>
                    <a:lnTo>
                      <a:pt x="1963826" y="198383"/>
                    </a:lnTo>
                    <a:lnTo>
                      <a:pt x="1976203" y="205643"/>
                    </a:lnTo>
                    <a:lnTo>
                      <a:pt x="1976304" y="205700"/>
                    </a:lnTo>
                    <a:cubicBezTo>
                      <a:pt x="1979769" y="207713"/>
                      <a:pt x="1984225" y="206620"/>
                      <a:pt x="1986353" y="203185"/>
                    </a:cubicBezTo>
                    <a:lnTo>
                      <a:pt x="1986353" y="203185"/>
                    </a:lnTo>
                    <a:cubicBezTo>
                      <a:pt x="1988495" y="199706"/>
                      <a:pt x="1987416" y="195149"/>
                      <a:pt x="1983923" y="192992"/>
                    </a:cubicBezTo>
                    <a:lnTo>
                      <a:pt x="1983923" y="192992"/>
                    </a:lnTo>
                    <a:lnTo>
                      <a:pt x="1971560" y="185359"/>
                    </a:lnTo>
                    <a:cubicBezTo>
                      <a:pt x="1971531" y="185345"/>
                      <a:pt x="1971474" y="185301"/>
                      <a:pt x="1971416" y="185287"/>
                    </a:cubicBezTo>
                    <a:lnTo>
                      <a:pt x="1971416" y="185287"/>
                    </a:lnTo>
                    <a:cubicBezTo>
                      <a:pt x="1970209" y="184583"/>
                      <a:pt x="1968901" y="184238"/>
                      <a:pt x="1967592" y="184238"/>
                    </a:cubicBezTo>
                    <a:lnTo>
                      <a:pt x="1967592" y="184238"/>
                    </a:lnTo>
                    <a:cubicBezTo>
                      <a:pt x="1965005" y="184238"/>
                      <a:pt x="1962475" y="185575"/>
                      <a:pt x="1961066" y="187990"/>
                    </a:cubicBezTo>
                    <a:close/>
                    <a:moveTo>
                      <a:pt x="610073" y="208849"/>
                    </a:moveTo>
                    <a:lnTo>
                      <a:pt x="597997" y="216885"/>
                    </a:lnTo>
                    <a:cubicBezTo>
                      <a:pt x="592117" y="220780"/>
                      <a:pt x="590493" y="228701"/>
                      <a:pt x="594360" y="234610"/>
                    </a:cubicBezTo>
                    <a:lnTo>
                      <a:pt x="594360" y="234610"/>
                    </a:lnTo>
                    <a:cubicBezTo>
                      <a:pt x="598227" y="240547"/>
                      <a:pt x="606191" y="242215"/>
                      <a:pt x="612114" y="238333"/>
                    </a:cubicBezTo>
                    <a:lnTo>
                      <a:pt x="612114" y="238333"/>
                    </a:lnTo>
                    <a:lnTo>
                      <a:pt x="612243" y="238247"/>
                    </a:lnTo>
                    <a:lnTo>
                      <a:pt x="624146" y="230470"/>
                    </a:lnTo>
                    <a:lnTo>
                      <a:pt x="624261" y="230398"/>
                    </a:lnTo>
                    <a:lnTo>
                      <a:pt x="624362" y="230340"/>
                    </a:lnTo>
                    <a:cubicBezTo>
                      <a:pt x="630270" y="226401"/>
                      <a:pt x="631895" y="218394"/>
                      <a:pt x="627956" y="212471"/>
                    </a:cubicBezTo>
                    <a:lnTo>
                      <a:pt x="627956" y="212471"/>
                    </a:lnTo>
                    <a:cubicBezTo>
                      <a:pt x="625483" y="208719"/>
                      <a:pt x="621386" y="206692"/>
                      <a:pt x="617203" y="206692"/>
                    </a:cubicBezTo>
                    <a:lnTo>
                      <a:pt x="617203" y="206692"/>
                    </a:lnTo>
                    <a:cubicBezTo>
                      <a:pt x="614759" y="206692"/>
                      <a:pt x="612272" y="207397"/>
                      <a:pt x="610073" y="208849"/>
                    </a:cubicBezTo>
                    <a:close/>
                    <a:moveTo>
                      <a:pt x="2022910" y="226703"/>
                    </a:moveTo>
                    <a:cubicBezTo>
                      <a:pt x="2020940" y="229693"/>
                      <a:pt x="2021803" y="233719"/>
                      <a:pt x="2024807" y="235688"/>
                    </a:cubicBezTo>
                    <a:lnTo>
                      <a:pt x="2024807" y="235688"/>
                    </a:lnTo>
                    <a:lnTo>
                      <a:pt x="2024851" y="235746"/>
                    </a:lnTo>
                    <a:lnTo>
                      <a:pt x="2036854" y="243595"/>
                    </a:lnTo>
                    <a:cubicBezTo>
                      <a:pt x="2039658" y="245420"/>
                      <a:pt x="2043481" y="244759"/>
                      <a:pt x="2045437" y="242013"/>
                    </a:cubicBezTo>
                    <a:lnTo>
                      <a:pt x="2045437" y="242013"/>
                    </a:lnTo>
                    <a:cubicBezTo>
                      <a:pt x="2047420" y="239210"/>
                      <a:pt x="2046759" y="235314"/>
                      <a:pt x="2043956" y="233302"/>
                    </a:cubicBezTo>
                    <a:lnTo>
                      <a:pt x="2043956" y="233302"/>
                    </a:lnTo>
                    <a:lnTo>
                      <a:pt x="2032110" y="224949"/>
                    </a:lnTo>
                    <a:cubicBezTo>
                      <a:pt x="2032067" y="224906"/>
                      <a:pt x="2031981" y="224863"/>
                      <a:pt x="2031923" y="224806"/>
                    </a:cubicBezTo>
                    <a:lnTo>
                      <a:pt x="2031923" y="224806"/>
                    </a:lnTo>
                    <a:cubicBezTo>
                      <a:pt x="2030817" y="224101"/>
                      <a:pt x="2029595" y="223756"/>
                      <a:pt x="2028373" y="223756"/>
                    </a:cubicBezTo>
                    <a:lnTo>
                      <a:pt x="2028373" y="223756"/>
                    </a:lnTo>
                    <a:cubicBezTo>
                      <a:pt x="2026245" y="223756"/>
                      <a:pt x="2024161" y="224791"/>
                      <a:pt x="2022910" y="226703"/>
                    </a:cubicBezTo>
                    <a:close/>
                    <a:moveTo>
                      <a:pt x="550558" y="250351"/>
                    </a:moveTo>
                    <a:lnTo>
                      <a:pt x="538956" y="259034"/>
                    </a:lnTo>
                    <a:cubicBezTo>
                      <a:pt x="533436" y="263174"/>
                      <a:pt x="532272" y="270995"/>
                      <a:pt x="536354" y="276572"/>
                    </a:cubicBezTo>
                    <a:lnTo>
                      <a:pt x="536354" y="276572"/>
                    </a:lnTo>
                    <a:cubicBezTo>
                      <a:pt x="540480" y="282150"/>
                      <a:pt x="548358" y="283358"/>
                      <a:pt x="553950" y="279232"/>
                    </a:cubicBezTo>
                    <a:lnTo>
                      <a:pt x="553950" y="279232"/>
                    </a:lnTo>
                    <a:lnTo>
                      <a:pt x="554065" y="279146"/>
                    </a:lnTo>
                    <a:lnTo>
                      <a:pt x="565523" y="270707"/>
                    </a:lnTo>
                    <a:lnTo>
                      <a:pt x="565638" y="270621"/>
                    </a:lnTo>
                    <a:lnTo>
                      <a:pt x="565695" y="270578"/>
                    </a:lnTo>
                    <a:cubicBezTo>
                      <a:pt x="571287" y="266394"/>
                      <a:pt x="572437" y="258473"/>
                      <a:pt x="568254" y="252881"/>
                    </a:cubicBezTo>
                    <a:lnTo>
                      <a:pt x="568254" y="252881"/>
                    </a:lnTo>
                    <a:cubicBezTo>
                      <a:pt x="565767" y="249575"/>
                      <a:pt x="561972" y="247821"/>
                      <a:pt x="558119" y="247821"/>
                    </a:cubicBezTo>
                    <a:lnTo>
                      <a:pt x="558119" y="247821"/>
                    </a:lnTo>
                    <a:cubicBezTo>
                      <a:pt x="555488" y="247821"/>
                      <a:pt x="552829" y="248640"/>
                      <a:pt x="550558" y="250351"/>
                    </a:cubicBezTo>
                    <a:close/>
                    <a:moveTo>
                      <a:pt x="2082698" y="269025"/>
                    </a:moveTo>
                    <a:cubicBezTo>
                      <a:pt x="2081016" y="271354"/>
                      <a:pt x="2081548" y="274603"/>
                      <a:pt x="2083877" y="276270"/>
                    </a:cubicBezTo>
                    <a:lnTo>
                      <a:pt x="2083877" y="276270"/>
                    </a:lnTo>
                    <a:lnTo>
                      <a:pt x="2095421" y="284795"/>
                    </a:lnTo>
                    <a:cubicBezTo>
                      <a:pt x="2097534" y="286348"/>
                      <a:pt x="2100581" y="286003"/>
                      <a:pt x="2102235" y="283918"/>
                    </a:cubicBezTo>
                    <a:lnTo>
                      <a:pt x="2102235" y="283918"/>
                    </a:lnTo>
                    <a:cubicBezTo>
                      <a:pt x="2103931" y="281805"/>
                      <a:pt x="2103586" y="278700"/>
                      <a:pt x="2101444" y="277004"/>
                    </a:cubicBezTo>
                    <a:lnTo>
                      <a:pt x="2101444" y="277004"/>
                    </a:lnTo>
                    <a:lnTo>
                      <a:pt x="2090145" y="268004"/>
                    </a:lnTo>
                    <a:cubicBezTo>
                      <a:pt x="2090087" y="267976"/>
                      <a:pt x="2090001" y="267875"/>
                      <a:pt x="2089929" y="267861"/>
                    </a:cubicBezTo>
                    <a:lnTo>
                      <a:pt x="2089929" y="267861"/>
                    </a:lnTo>
                    <a:cubicBezTo>
                      <a:pt x="2089023" y="267199"/>
                      <a:pt x="2087960" y="266883"/>
                      <a:pt x="2086910" y="266883"/>
                    </a:cubicBezTo>
                    <a:lnTo>
                      <a:pt x="2086910" y="266883"/>
                    </a:lnTo>
                    <a:cubicBezTo>
                      <a:pt x="2085300" y="266883"/>
                      <a:pt x="2083704" y="267616"/>
                      <a:pt x="2082698" y="269025"/>
                    </a:cubicBezTo>
                    <a:close/>
                    <a:moveTo>
                      <a:pt x="493486" y="295074"/>
                    </a:moveTo>
                    <a:lnTo>
                      <a:pt x="482374" y="304404"/>
                    </a:lnTo>
                    <a:cubicBezTo>
                      <a:pt x="477199" y="308745"/>
                      <a:pt x="476494" y="316465"/>
                      <a:pt x="480793" y="321683"/>
                    </a:cubicBezTo>
                    <a:lnTo>
                      <a:pt x="480793" y="321683"/>
                    </a:lnTo>
                    <a:cubicBezTo>
                      <a:pt x="485134" y="326930"/>
                      <a:pt x="492897" y="327663"/>
                      <a:pt x="498130" y="323336"/>
                    </a:cubicBezTo>
                    <a:lnTo>
                      <a:pt x="498130" y="323336"/>
                    </a:lnTo>
                    <a:lnTo>
                      <a:pt x="498245" y="323236"/>
                    </a:lnTo>
                    <a:lnTo>
                      <a:pt x="509213" y="314165"/>
                    </a:lnTo>
                    <a:lnTo>
                      <a:pt x="509328" y="314078"/>
                    </a:lnTo>
                    <a:lnTo>
                      <a:pt x="509386" y="314035"/>
                    </a:lnTo>
                    <a:cubicBezTo>
                      <a:pt x="514618" y="309636"/>
                      <a:pt x="515308" y="301830"/>
                      <a:pt x="510910" y="296598"/>
                    </a:cubicBezTo>
                    <a:lnTo>
                      <a:pt x="510910" y="296598"/>
                    </a:lnTo>
                    <a:cubicBezTo>
                      <a:pt x="508466" y="293694"/>
                      <a:pt x="504958" y="292184"/>
                      <a:pt x="501422" y="292184"/>
                    </a:cubicBezTo>
                    <a:lnTo>
                      <a:pt x="501422" y="292184"/>
                    </a:lnTo>
                    <a:cubicBezTo>
                      <a:pt x="498618" y="292184"/>
                      <a:pt x="495801" y="293133"/>
                      <a:pt x="493486" y="295074"/>
                    </a:cubicBezTo>
                    <a:close/>
                    <a:moveTo>
                      <a:pt x="2140014" y="314653"/>
                    </a:moveTo>
                    <a:cubicBezTo>
                      <a:pt x="2138663" y="316321"/>
                      <a:pt x="2138921" y="318765"/>
                      <a:pt x="2140589" y="320116"/>
                    </a:cubicBezTo>
                    <a:lnTo>
                      <a:pt x="2140589" y="320116"/>
                    </a:lnTo>
                    <a:lnTo>
                      <a:pt x="2151629" y="329259"/>
                    </a:lnTo>
                    <a:cubicBezTo>
                      <a:pt x="2153139" y="330481"/>
                      <a:pt x="2155381" y="330366"/>
                      <a:pt x="2156675" y="328914"/>
                    </a:cubicBezTo>
                    <a:lnTo>
                      <a:pt x="2156675" y="328914"/>
                    </a:lnTo>
                    <a:cubicBezTo>
                      <a:pt x="2158012" y="327419"/>
                      <a:pt x="2157883" y="325133"/>
                      <a:pt x="2156388" y="323796"/>
                    </a:cubicBezTo>
                    <a:lnTo>
                      <a:pt x="2156388" y="323796"/>
                    </a:lnTo>
                    <a:lnTo>
                      <a:pt x="2145620" y="314193"/>
                    </a:lnTo>
                    <a:cubicBezTo>
                      <a:pt x="2145592" y="314165"/>
                      <a:pt x="2145505" y="314107"/>
                      <a:pt x="2145477" y="314078"/>
                    </a:cubicBezTo>
                    <a:lnTo>
                      <a:pt x="2145477" y="314078"/>
                    </a:lnTo>
                    <a:cubicBezTo>
                      <a:pt x="2144758" y="313503"/>
                      <a:pt x="2143895" y="313216"/>
                      <a:pt x="2143033" y="313216"/>
                    </a:cubicBezTo>
                    <a:lnTo>
                      <a:pt x="2143033" y="313216"/>
                    </a:lnTo>
                    <a:cubicBezTo>
                      <a:pt x="2141897" y="313216"/>
                      <a:pt x="2140776" y="313705"/>
                      <a:pt x="2140014" y="314653"/>
                    </a:cubicBezTo>
                    <a:close/>
                    <a:moveTo>
                      <a:pt x="439031" y="342959"/>
                    </a:moveTo>
                    <a:lnTo>
                      <a:pt x="428523" y="352979"/>
                    </a:lnTo>
                    <a:cubicBezTo>
                      <a:pt x="423865" y="357407"/>
                      <a:pt x="423592" y="364796"/>
                      <a:pt x="427933" y="369583"/>
                    </a:cubicBezTo>
                    <a:lnTo>
                      <a:pt x="427933" y="369583"/>
                    </a:lnTo>
                    <a:cubicBezTo>
                      <a:pt x="432375" y="374456"/>
                      <a:pt x="439908" y="374801"/>
                      <a:pt x="444753" y="370359"/>
                    </a:cubicBezTo>
                    <a:lnTo>
                      <a:pt x="444753" y="370359"/>
                    </a:lnTo>
                    <a:lnTo>
                      <a:pt x="444853" y="370273"/>
                    </a:lnTo>
                    <a:lnTo>
                      <a:pt x="455376" y="360684"/>
                    </a:lnTo>
                    <a:lnTo>
                      <a:pt x="455506" y="360555"/>
                    </a:lnTo>
                    <a:cubicBezTo>
                      <a:pt x="455563" y="360512"/>
                      <a:pt x="455606" y="360469"/>
                      <a:pt x="455664" y="360411"/>
                    </a:cubicBezTo>
                    <a:lnTo>
                      <a:pt x="455664" y="360411"/>
                    </a:lnTo>
                    <a:cubicBezTo>
                      <a:pt x="460480" y="355825"/>
                      <a:pt x="460667" y="348192"/>
                      <a:pt x="456081" y="343376"/>
                    </a:cubicBezTo>
                    <a:lnTo>
                      <a:pt x="456081" y="343376"/>
                    </a:lnTo>
                    <a:cubicBezTo>
                      <a:pt x="453709" y="340889"/>
                      <a:pt x="450532" y="339624"/>
                      <a:pt x="447340" y="339624"/>
                    </a:cubicBezTo>
                    <a:lnTo>
                      <a:pt x="447340" y="339624"/>
                    </a:lnTo>
                    <a:cubicBezTo>
                      <a:pt x="444350" y="339624"/>
                      <a:pt x="441360" y="340731"/>
                      <a:pt x="439031" y="342959"/>
                    </a:cubicBezTo>
                    <a:close/>
                    <a:moveTo>
                      <a:pt x="2194627" y="363459"/>
                    </a:moveTo>
                    <a:cubicBezTo>
                      <a:pt x="2193664" y="364508"/>
                      <a:pt x="2193764" y="366118"/>
                      <a:pt x="2194814" y="367081"/>
                    </a:cubicBezTo>
                    <a:lnTo>
                      <a:pt x="2194814" y="367081"/>
                    </a:lnTo>
                    <a:lnTo>
                      <a:pt x="2205337" y="376828"/>
                    </a:lnTo>
                    <a:cubicBezTo>
                      <a:pt x="2206242" y="377676"/>
                      <a:pt x="2207680" y="377676"/>
                      <a:pt x="2208542" y="376785"/>
                    </a:cubicBezTo>
                    <a:lnTo>
                      <a:pt x="2208542" y="376785"/>
                    </a:lnTo>
                    <a:cubicBezTo>
                      <a:pt x="2209462" y="375894"/>
                      <a:pt x="2209448" y="374427"/>
                      <a:pt x="2208542" y="373536"/>
                    </a:cubicBezTo>
                    <a:lnTo>
                      <a:pt x="2208542" y="373536"/>
                    </a:lnTo>
                    <a:lnTo>
                      <a:pt x="2198336" y="363344"/>
                    </a:lnTo>
                    <a:cubicBezTo>
                      <a:pt x="2198321" y="363344"/>
                      <a:pt x="2198278" y="363286"/>
                      <a:pt x="2198264" y="363257"/>
                    </a:cubicBezTo>
                    <a:lnTo>
                      <a:pt x="2198264" y="363257"/>
                    </a:lnTo>
                    <a:cubicBezTo>
                      <a:pt x="2197775" y="362826"/>
                      <a:pt x="2197157" y="362596"/>
                      <a:pt x="2196539" y="362596"/>
                    </a:cubicBezTo>
                    <a:lnTo>
                      <a:pt x="2196539" y="362596"/>
                    </a:lnTo>
                    <a:cubicBezTo>
                      <a:pt x="2195834" y="362596"/>
                      <a:pt x="2195144" y="362884"/>
                      <a:pt x="2194627" y="363459"/>
                    </a:cubicBezTo>
                    <a:close/>
                    <a:moveTo>
                      <a:pt x="387667" y="394122"/>
                    </a:moveTo>
                    <a:lnTo>
                      <a:pt x="377762" y="404702"/>
                    </a:lnTo>
                    <a:cubicBezTo>
                      <a:pt x="373651" y="409087"/>
                      <a:pt x="373766" y="415987"/>
                      <a:pt x="378079" y="420228"/>
                    </a:cubicBezTo>
                    <a:lnTo>
                      <a:pt x="378079" y="420228"/>
                    </a:lnTo>
                    <a:cubicBezTo>
                      <a:pt x="382463" y="424526"/>
                      <a:pt x="389479" y="424440"/>
                      <a:pt x="393777" y="420070"/>
                    </a:cubicBezTo>
                    <a:lnTo>
                      <a:pt x="393777" y="420070"/>
                    </a:lnTo>
                    <a:lnTo>
                      <a:pt x="393863" y="419984"/>
                    </a:lnTo>
                    <a:lnTo>
                      <a:pt x="403840" y="409806"/>
                    </a:lnTo>
                    <a:lnTo>
                      <a:pt x="403969" y="409676"/>
                    </a:lnTo>
                    <a:cubicBezTo>
                      <a:pt x="404012" y="409633"/>
                      <a:pt x="404055" y="409590"/>
                      <a:pt x="404099" y="409533"/>
                    </a:cubicBezTo>
                    <a:lnTo>
                      <a:pt x="404099" y="409533"/>
                    </a:lnTo>
                    <a:cubicBezTo>
                      <a:pt x="408354" y="405004"/>
                      <a:pt x="408124" y="397888"/>
                      <a:pt x="403595" y="393619"/>
                    </a:cubicBezTo>
                    <a:lnTo>
                      <a:pt x="403595" y="393619"/>
                    </a:lnTo>
                    <a:cubicBezTo>
                      <a:pt x="401425" y="391577"/>
                      <a:pt x="398650" y="390571"/>
                      <a:pt x="395876" y="390571"/>
                    </a:cubicBezTo>
                    <a:lnTo>
                      <a:pt x="395876" y="390571"/>
                    </a:lnTo>
                    <a:cubicBezTo>
                      <a:pt x="392886" y="390571"/>
                      <a:pt x="389881" y="391764"/>
                      <a:pt x="387667" y="394122"/>
                    </a:cubicBezTo>
                    <a:close/>
                    <a:moveTo>
                      <a:pt x="339279" y="448059"/>
                    </a:moveTo>
                    <a:lnTo>
                      <a:pt x="329978" y="459143"/>
                    </a:lnTo>
                    <a:cubicBezTo>
                      <a:pt x="326398" y="463427"/>
                      <a:pt x="326858" y="469824"/>
                      <a:pt x="331085" y="473533"/>
                    </a:cubicBezTo>
                    <a:lnTo>
                      <a:pt x="331085" y="473533"/>
                    </a:lnTo>
                    <a:cubicBezTo>
                      <a:pt x="335369" y="477271"/>
                      <a:pt x="341866" y="476854"/>
                      <a:pt x="345633" y="472570"/>
                    </a:cubicBezTo>
                    <a:lnTo>
                      <a:pt x="345633" y="472570"/>
                    </a:lnTo>
                    <a:lnTo>
                      <a:pt x="345705" y="472483"/>
                    </a:lnTo>
                    <a:lnTo>
                      <a:pt x="355106" y="461774"/>
                    </a:lnTo>
                    <a:lnTo>
                      <a:pt x="355221" y="461644"/>
                    </a:lnTo>
                    <a:cubicBezTo>
                      <a:pt x="355250" y="461601"/>
                      <a:pt x="355279" y="461544"/>
                      <a:pt x="355322" y="461500"/>
                    </a:cubicBezTo>
                    <a:lnTo>
                      <a:pt x="355322" y="461500"/>
                    </a:lnTo>
                    <a:cubicBezTo>
                      <a:pt x="359045" y="457073"/>
                      <a:pt x="358456" y="450474"/>
                      <a:pt x="354043" y="446765"/>
                    </a:cubicBezTo>
                    <a:lnTo>
                      <a:pt x="354043" y="446765"/>
                    </a:lnTo>
                    <a:cubicBezTo>
                      <a:pt x="352073" y="445112"/>
                      <a:pt x="349687" y="444307"/>
                      <a:pt x="347315" y="444307"/>
                    </a:cubicBezTo>
                    <a:lnTo>
                      <a:pt x="347315" y="444307"/>
                    </a:lnTo>
                    <a:cubicBezTo>
                      <a:pt x="344325" y="444307"/>
                      <a:pt x="341363" y="445587"/>
                      <a:pt x="339279" y="448059"/>
                    </a:cubicBezTo>
                    <a:close/>
                    <a:moveTo>
                      <a:pt x="294010" y="504570"/>
                    </a:moveTo>
                    <a:lnTo>
                      <a:pt x="285327" y="516157"/>
                    </a:lnTo>
                    <a:cubicBezTo>
                      <a:pt x="282265" y="520282"/>
                      <a:pt x="283013" y="526148"/>
                      <a:pt x="287095" y="529339"/>
                    </a:cubicBezTo>
                    <a:lnTo>
                      <a:pt x="287095" y="529339"/>
                    </a:lnTo>
                    <a:cubicBezTo>
                      <a:pt x="291235" y="532574"/>
                      <a:pt x="297201" y="531840"/>
                      <a:pt x="300436" y="527715"/>
                    </a:cubicBezTo>
                    <a:lnTo>
                      <a:pt x="300436" y="527715"/>
                    </a:lnTo>
                    <a:lnTo>
                      <a:pt x="300508" y="527628"/>
                    </a:lnTo>
                    <a:lnTo>
                      <a:pt x="309320" y="516401"/>
                    </a:lnTo>
                    <a:lnTo>
                      <a:pt x="309392" y="516272"/>
                    </a:lnTo>
                    <a:cubicBezTo>
                      <a:pt x="309435" y="516229"/>
                      <a:pt x="309464" y="516185"/>
                      <a:pt x="309493" y="516142"/>
                    </a:cubicBezTo>
                    <a:lnTo>
                      <a:pt x="309493" y="516142"/>
                    </a:lnTo>
                    <a:cubicBezTo>
                      <a:pt x="312698" y="511873"/>
                      <a:pt x="311821" y="505806"/>
                      <a:pt x="307552" y="502600"/>
                    </a:cubicBezTo>
                    <a:lnTo>
                      <a:pt x="307552" y="502600"/>
                    </a:lnTo>
                    <a:cubicBezTo>
                      <a:pt x="305812" y="501307"/>
                      <a:pt x="303785" y="500674"/>
                      <a:pt x="301773" y="500674"/>
                    </a:cubicBezTo>
                    <a:lnTo>
                      <a:pt x="301773" y="500674"/>
                    </a:lnTo>
                    <a:cubicBezTo>
                      <a:pt x="298826" y="500674"/>
                      <a:pt x="295908" y="502025"/>
                      <a:pt x="294010" y="504570"/>
                    </a:cubicBezTo>
                    <a:close/>
                    <a:moveTo>
                      <a:pt x="251976" y="563496"/>
                    </a:moveTo>
                    <a:lnTo>
                      <a:pt x="243983" y="575528"/>
                    </a:lnTo>
                    <a:cubicBezTo>
                      <a:pt x="241366" y="579481"/>
                      <a:pt x="242358" y="584800"/>
                      <a:pt x="246240" y="587517"/>
                    </a:cubicBezTo>
                    <a:lnTo>
                      <a:pt x="246240" y="587517"/>
                    </a:lnTo>
                    <a:cubicBezTo>
                      <a:pt x="250207" y="590263"/>
                      <a:pt x="255641" y="589285"/>
                      <a:pt x="258387" y="585347"/>
                    </a:cubicBezTo>
                    <a:lnTo>
                      <a:pt x="258387" y="585347"/>
                    </a:lnTo>
                    <a:lnTo>
                      <a:pt x="258445" y="585260"/>
                    </a:lnTo>
                    <a:lnTo>
                      <a:pt x="266610" y="573544"/>
                    </a:lnTo>
                    <a:lnTo>
                      <a:pt x="266668" y="573429"/>
                    </a:lnTo>
                    <a:lnTo>
                      <a:pt x="266768" y="573300"/>
                    </a:lnTo>
                    <a:cubicBezTo>
                      <a:pt x="269485" y="569217"/>
                      <a:pt x="268349" y="563711"/>
                      <a:pt x="264281" y="561009"/>
                    </a:cubicBezTo>
                    <a:lnTo>
                      <a:pt x="264281" y="561009"/>
                    </a:lnTo>
                    <a:cubicBezTo>
                      <a:pt x="262772" y="560002"/>
                      <a:pt x="261061" y="559514"/>
                      <a:pt x="259379" y="559514"/>
                    </a:cubicBezTo>
                    <a:lnTo>
                      <a:pt x="259379" y="559514"/>
                    </a:lnTo>
                    <a:cubicBezTo>
                      <a:pt x="256504" y="559514"/>
                      <a:pt x="253686" y="560908"/>
                      <a:pt x="251976" y="563496"/>
                    </a:cubicBezTo>
                    <a:close/>
                    <a:moveTo>
                      <a:pt x="213334" y="624635"/>
                    </a:moveTo>
                    <a:lnTo>
                      <a:pt x="206017" y="637113"/>
                    </a:lnTo>
                    <a:cubicBezTo>
                      <a:pt x="203860" y="640822"/>
                      <a:pt x="205039" y="645595"/>
                      <a:pt x="208691" y="647852"/>
                    </a:cubicBezTo>
                    <a:lnTo>
                      <a:pt x="208691" y="647852"/>
                    </a:lnTo>
                    <a:cubicBezTo>
                      <a:pt x="212428" y="650152"/>
                      <a:pt x="217302" y="649002"/>
                      <a:pt x="219587" y="645264"/>
                    </a:cubicBezTo>
                    <a:lnTo>
                      <a:pt x="219587" y="645264"/>
                    </a:lnTo>
                    <a:lnTo>
                      <a:pt x="219645" y="645192"/>
                    </a:lnTo>
                    <a:lnTo>
                      <a:pt x="227135" y="633031"/>
                    </a:lnTo>
                    <a:lnTo>
                      <a:pt x="227192" y="632916"/>
                    </a:lnTo>
                    <a:cubicBezTo>
                      <a:pt x="227221" y="632872"/>
                      <a:pt x="227250" y="632844"/>
                      <a:pt x="227264" y="632801"/>
                    </a:cubicBezTo>
                    <a:lnTo>
                      <a:pt x="227264" y="632801"/>
                    </a:lnTo>
                    <a:cubicBezTo>
                      <a:pt x="229535" y="628948"/>
                      <a:pt x="228241" y="624003"/>
                      <a:pt x="224389" y="621746"/>
                    </a:cubicBezTo>
                    <a:lnTo>
                      <a:pt x="224389" y="621746"/>
                    </a:lnTo>
                    <a:cubicBezTo>
                      <a:pt x="223109" y="620998"/>
                      <a:pt x="221701" y="620639"/>
                      <a:pt x="220306" y="620639"/>
                    </a:cubicBezTo>
                    <a:lnTo>
                      <a:pt x="220306" y="620639"/>
                    </a:lnTo>
                    <a:cubicBezTo>
                      <a:pt x="217532" y="620639"/>
                      <a:pt x="214843" y="622062"/>
                      <a:pt x="213334" y="624635"/>
                    </a:cubicBezTo>
                    <a:close/>
                    <a:moveTo>
                      <a:pt x="178185" y="687816"/>
                    </a:moveTo>
                    <a:lnTo>
                      <a:pt x="171630" y="700711"/>
                    </a:lnTo>
                    <a:cubicBezTo>
                      <a:pt x="169905" y="704118"/>
                      <a:pt x="171185" y="708301"/>
                      <a:pt x="174563" y="710141"/>
                    </a:cubicBezTo>
                    <a:lnTo>
                      <a:pt x="174563" y="710141"/>
                    </a:lnTo>
                    <a:cubicBezTo>
                      <a:pt x="177999" y="712025"/>
                      <a:pt x="182297" y="710745"/>
                      <a:pt x="184166" y="707309"/>
                    </a:cubicBezTo>
                    <a:lnTo>
                      <a:pt x="184166" y="707309"/>
                    </a:lnTo>
                    <a:lnTo>
                      <a:pt x="184209" y="707238"/>
                    </a:lnTo>
                    <a:lnTo>
                      <a:pt x="191052" y="694688"/>
                    </a:lnTo>
                    <a:lnTo>
                      <a:pt x="191095" y="694573"/>
                    </a:lnTo>
                    <a:cubicBezTo>
                      <a:pt x="191124" y="694529"/>
                      <a:pt x="191152" y="694472"/>
                      <a:pt x="191181" y="694429"/>
                    </a:cubicBezTo>
                    <a:lnTo>
                      <a:pt x="191181" y="694429"/>
                    </a:lnTo>
                    <a:cubicBezTo>
                      <a:pt x="193007" y="690835"/>
                      <a:pt x="191584" y="686465"/>
                      <a:pt x="187990" y="684639"/>
                    </a:cubicBezTo>
                    <a:lnTo>
                      <a:pt x="187990" y="684639"/>
                    </a:lnTo>
                    <a:cubicBezTo>
                      <a:pt x="186926" y="684093"/>
                      <a:pt x="185805" y="683834"/>
                      <a:pt x="184683" y="683834"/>
                    </a:cubicBezTo>
                    <a:lnTo>
                      <a:pt x="184683" y="683834"/>
                    </a:lnTo>
                    <a:cubicBezTo>
                      <a:pt x="182038" y="683834"/>
                      <a:pt x="179479" y="685300"/>
                      <a:pt x="178185" y="687816"/>
                    </a:cubicBezTo>
                    <a:close/>
                    <a:moveTo>
                      <a:pt x="147105" y="753038"/>
                    </a:moveTo>
                    <a:lnTo>
                      <a:pt x="141355" y="766235"/>
                    </a:lnTo>
                    <a:cubicBezTo>
                      <a:pt x="140162" y="769082"/>
                      <a:pt x="141398" y="772460"/>
                      <a:pt x="144216" y="773782"/>
                    </a:cubicBezTo>
                    <a:lnTo>
                      <a:pt x="144216" y="773782"/>
                    </a:lnTo>
                    <a:cubicBezTo>
                      <a:pt x="147120" y="775134"/>
                      <a:pt x="150541" y="773869"/>
                      <a:pt x="151892" y="770979"/>
                    </a:cubicBezTo>
                    <a:lnTo>
                      <a:pt x="151892" y="770979"/>
                    </a:lnTo>
                    <a:lnTo>
                      <a:pt x="158060" y="758127"/>
                    </a:lnTo>
                    <a:cubicBezTo>
                      <a:pt x="158088" y="758070"/>
                      <a:pt x="158146" y="757926"/>
                      <a:pt x="158175" y="757869"/>
                    </a:cubicBezTo>
                    <a:lnTo>
                      <a:pt x="158175" y="757869"/>
                    </a:lnTo>
                    <a:cubicBezTo>
                      <a:pt x="159512" y="754807"/>
                      <a:pt x="158103" y="751227"/>
                      <a:pt x="155041" y="749919"/>
                    </a:cubicBezTo>
                    <a:lnTo>
                      <a:pt x="155041" y="749919"/>
                    </a:lnTo>
                    <a:cubicBezTo>
                      <a:pt x="154250" y="749574"/>
                      <a:pt x="153431" y="749416"/>
                      <a:pt x="152626" y="749416"/>
                    </a:cubicBezTo>
                    <a:lnTo>
                      <a:pt x="152626" y="749416"/>
                    </a:lnTo>
                    <a:cubicBezTo>
                      <a:pt x="150297" y="749416"/>
                      <a:pt x="148083" y="750767"/>
                      <a:pt x="147105" y="753038"/>
                    </a:cubicBezTo>
                    <a:close/>
                    <a:moveTo>
                      <a:pt x="119806" y="819813"/>
                    </a:moveTo>
                    <a:lnTo>
                      <a:pt x="114818" y="833369"/>
                    </a:lnTo>
                    <a:cubicBezTo>
                      <a:pt x="114013" y="835626"/>
                      <a:pt x="115120" y="838185"/>
                      <a:pt x="117348" y="839076"/>
                    </a:cubicBezTo>
                    <a:lnTo>
                      <a:pt x="117348" y="839076"/>
                    </a:lnTo>
                    <a:cubicBezTo>
                      <a:pt x="119662" y="839997"/>
                      <a:pt x="122264" y="838875"/>
                      <a:pt x="123170" y="836575"/>
                    </a:cubicBezTo>
                    <a:lnTo>
                      <a:pt x="123170" y="836575"/>
                    </a:lnTo>
                    <a:lnTo>
                      <a:pt x="128633" y="823306"/>
                    </a:lnTo>
                    <a:cubicBezTo>
                      <a:pt x="128647" y="823263"/>
                      <a:pt x="128690" y="823148"/>
                      <a:pt x="128719" y="823105"/>
                    </a:cubicBezTo>
                    <a:lnTo>
                      <a:pt x="128719" y="823105"/>
                    </a:lnTo>
                    <a:cubicBezTo>
                      <a:pt x="129625" y="820647"/>
                      <a:pt x="128360" y="817916"/>
                      <a:pt x="125901" y="817010"/>
                    </a:cubicBezTo>
                    <a:lnTo>
                      <a:pt x="125901" y="817010"/>
                    </a:lnTo>
                    <a:cubicBezTo>
                      <a:pt x="125369" y="816809"/>
                      <a:pt x="124809" y="816722"/>
                      <a:pt x="124262" y="816722"/>
                    </a:cubicBezTo>
                    <a:lnTo>
                      <a:pt x="124262" y="816722"/>
                    </a:lnTo>
                    <a:cubicBezTo>
                      <a:pt x="122336" y="816722"/>
                      <a:pt x="120525" y="817901"/>
                      <a:pt x="119806" y="819813"/>
                    </a:cubicBezTo>
                    <a:close/>
                    <a:moveTo>
                      <a:pt x="96359" y="888026"/>
                    </a:moveTo>
                    <a:lnTo>
                      <a:pt x="92147" y="901812"/>
                    </a:lnTo>
                    <a:cubicBezTo>
                      <a:pt x="91673" y="903451"/>
                      <a:pt x="92550" y="905204"/>
                      <a:pt x="94174" y="905751"/>
                    </a:cubicBezTo>
                    <a:lnTo>
                      <a:pt x="94174" y="905751"/>
                    </a:lnTo>
                    <a:cubicBezTo>
                      <a:pt x="95842" y="906311"/>
                      <a:pt x="97639" y="905420"/>
                      <a:pt x="98199" y="903752"/>
                    </a:cubicBezTo>
                    <a:lnTo>
                      <a:pt x="98199" y="903752"/>
                    </a:lnTo>
                    <a:lnTo>
                      <a:pt x="102886" y="890196"/>
                    </a:lnTo>
                    <a:cubicBezTo>
                      <a:pt x="102900" y="890167"/>
                      <a:pt x="102929" y="890067"/>
                      <a:pt x="102943" y="890038"/>
                    </a:cubicBezTo>
                    <a:lnTo>
                      <a:pt x="102943" y="890038"/>
                    </a:lnTo>
                    <a:cubicBezTo>
                      <a:pt x="103490" y="888241"/>
                      <a:pt x="102469" y="886300"/>
                      <a:pt x="100658" y="885754"/>
                    </a:cubicBezTo>
                    <a:lnTo>
                      <a:pt x="100658" y="885754"/>
                    </a:lnTo>
                    <a:cubicBezTo>
                      <a:pt x="100313" y="885654"/>
                      <a:pt x="99982" y="885596"/>
                      <a:pt x="99651" y="885596"/>
                    </a:cubicBezTo>
                    <a:lnTo>
                      <a:pt x="99651" y="885596"/>
                    </a:lnTo>
                    <a:cubicBezTo>
                      <a:pt x="98185" y="885596"/>
                      <a:pt x="96819" y="886545"/>
                      <a:pt x="96359" y="888026"/>
                    </a:cubicBezTo>
                    <a:close/>
                    <a:moveTo>
                      <a:pt x="76866" y="957388"/>
                    </a:moveTo>
                    <a:lnTo>
                      <a:pt x="73516" y="971390"/>
                    </a:lnTo>
                    <a:cubicBezTo>
                      <a:pt x="73330" y="972295"/>
                      <a:pt x="73862" y="973230"/>
                      <a:pt x="74753" y="973489"/>
                    </a:cubicBezTo>
                    <a:lnTo>
                      <a:pt x="74753" y="973489"/>
                    </a:lnTo>
                    <a:cubicBezTo>
                      <a:pt x="75687" y="973747"/>
                      <a:pt x="76650" y="973201"/>
                      <a:pt x="76895" y="972267"/>
                    </a:cubicBezTo>
                    <a:lnTo>
                      <a:pt x="76895" y="972267"/>
                    </a:lnTo>
                    <a:lnTo>
                      <a:pt x="80920" y="958480"/>
                    </a:lnTo>
                    <a:cubicBezTo>
                      <a:pt x="80920" y="958452"/>
                      <a:pt x="80949" y="958380"/>
                      <a:pt x="80949" y="958365"/>
                    </a:cubicBezTo>
                    <a:lnTo>
                      <a:pt x="80949" y="958365"/>
                    </a:lnTo>
                    <a:cubicBezTo>
                      <a:pt x="81207" y="957230"/>
                      <a:pt x="80517" y="956094"/>
                      <a:pt x="79382" y="955835"/>
                    </a:cubicBezTo>
                    <a:lnTo>
                      <a:pt x="79382" y="955835"/>
                    </a:lnTo>
                    <a:cubicBezTo>
                      <a:pt x="79224" y="955792"/>
                      <a:pt x="79051" y="955778"/>
                      <a:pt x="78893" y="955778"/>
                    </a:cubicBezTo>
                    <a:lnTo>
                      <a:pt x="78893" y="955778"/>
                    </a:lnTo>
                    <a:cubicBezTo>
                      <a:pt x="77944" y="955778"/>
                      <a:pt x="77096" y="956425"/>
                      <a:pt x="76866" y="957388"/>
                    </a:cubicBezTo>
                    <a:close/>
                    <a:moveTo>
                      <a:pt x="0" y="1028346"/>
                    </a:moveTo>
                    <a:lnTo>
                      <a:pt x="46922" y="1102510"/>
                    </a:lnTo>
                    <a:lnTo>
                      <a:pt x="51622" y="1109971"/>
                    </a:lnTo>
                    <a:lnTo>
                      <a:pt x="57689" y="1103559"/>
                    </a:lnTo>
                    <a:lnTo>
                      <a:pt x="118095" y="1039904"/>
                    </a:lnTo>
                    <a:lnTo>
                      <a:pt x="115091" y="1036713"/>
                    </a:lnTo>
                    <a:lnTo>
                      <a:pt x="53750" y="1088134"/>
                    </a:lnTo>
                    <a:lnTo>
                      <a:pt x="3579" y="1025787"/>
                    </a:lnTo>
                    <a:close/>
                    <a:moveTo>
                      <a:pt x="61728" y="1027742"/>
                    </a:moveTo>
                    <a:lnTo>
                      <a:pt x="59184" y="1041902"/>
                    </a:lnTo>
                    <a:lnTo>
                      <a:pt x="62419" y="1027886"/>
                    </a:lnTo>
                    <a:lnTo>
                      <a:pt x="62419" y="1027857"/>
                    </a:lnTo>
                    <a:cubicBezTo>
                      <a:pt x="62462" y="1027685"/>
                      <a:pt x="62332" y="1027484"/>
                      <a:pt x="62131" y="1027455"/>
                    </a:cubicBezTo>
                    <a:lnTo>
                      <a:pt x="62131" y="1027455"/>
                    </a:lnTo>
                    <a:cubicBezTo>
                      <a:pt x="62117" y="1027455"/>
                      <a:pt x="62102" y="1027455"/>
                      <a:pt x="62088" y="1027455"/>
                    </a:cubicBezTo>
                    <a:lnTo>
                      <a:pt x="62088" y="1027455"/>
                    </a:lnTo>
                    <a:cubicBezTo>
                      <a:pt x="61915" y="1027455"/>
                      <a:pt x="61772" y="1027570"/>
                      <a:pt x="61728" y="1027742"/>
                    </a:cubicBezTo>
                    <a:close/>
                    <a:moveTo>
                      <a:pt x="2246609" y="415484"/>
                    </a:moveTo>
                    <a:cubicBezTo>
                      <a:pt x="2246250" y="415872"/>
                      <a:pt x="2246250" y="416447"/>
                      <a:pt x="2246609" y="416792"/>
                    </a:cubicBezTo>
                    <a:lnTo>
                      <a:pt x="2246609" y="416792"/>
                    </a:lnTo>
                    <a:lnTo>
                      <a:pt x="2256658" y="427085"/>
                    </a:lnTo>
                    <a:cubicBezTo>
                      <a:pt x="2256859" y="427286"/>
                      <a:pt x="2257204" y="427315"/>
                      <a:pt x="2257434" y="427114"/>
                    </a:cubicBezTo>
                    <a:lnTo>
                      <a:pt x="2257434" y="427114"/>
                    </a:lnTo>
                    <a:cubicBezTo>
                      <a:pt x="2257678" y="426898"/>
                      <a:pt x="2257693" y="426539"/>
                      <a:pt x="2257491" y="426309"/>
                    </a:cubicBezTo>
                    <a:lnTo>
                      <a:pt x="2257491" y="426309"/>
                    </a:lnTo>
                    <a:lnTo>
                      <a:pt x="2247946" y="415542"/>
                    </a:lnTo>
                    <a:cubicBezTo>
                      <a:pt x="2247946" y="415527"/>
                      <a:pt x="2247917" y="415513"/>
                      <a:pt x="2247917" y="415484"/>
                    </a:cubicBezTo>
                    <a:lnTo>
                      <a:pt x="2247917" y="415484"/>
                    </a:lnTo>
                    <a:cubicBezTo>
                      <a:pt x="2247730" y="415312"/>
                      <a:pt x="2247500" y="415225"/>
                      <a:pt x="2247256" y="415225"/>
                    </a:cubicBezTo>
                    <a:lnTo>
                      <a:pt x="2247256" y="415225"/>
                    </a:lnTo>
                    <a:cubicBezTo>
                      <a:pt x="2247026" y="415225"/>
                      <a:pt x="2246782" y="415312"/>
                      <a:pt x="2246609" y="415484"/>
                    </a:cubicBezTo>
                    <a:close/>
                  </a:path>
                </a:pathLst>
              </a:custGeom>
              <a:gradFill>
                <a:gsLst>
                  <a:gs pos="0">
                    <a:srgbClr val="725DF9"/>
                  </a:gs>
                  <a:gs pos="50000">
                    <a:srgbClr val="0097F2"/>
                  </a:gs>
                  <a:gs pos="100000">
                    <a:srgbClr val="00D1E6"/>
                  </a:gs>
                </a:gsLst>
                <a:lin ang="0" scaled="1"/>
                <a:tileRect/>
              </a:gradFill>
              <a:ln w="3175" cap="flat" cmpd="sng">
                <a:noFill/>
                <a:prstDash val="solid"/>
                <a:miter lim="800000"/>
              </a:ln>
            </p:spPr>
            <p:txBody>
              <a:bodyPr anchor="ctr">
                <a:spAutoFit/>
              </a:bodyPr>
              <a:lstStyle/>
              <a:p>
                <a:pPr algn="ctr"/>
                <a:endParaRPr lang="en-US" sz="2561"/>
              </a:p>
            </p:txBody>
          </p:sp>
        </p:grpSp>
        <p:grpSp>
          <p:nvGrpSpPr>
            <p:cNvPr id="112" name="C Arrow 2">
              <a:extLst>
                <a:ext uri="{FF2B5EF4-FFF2-40B4-BE49-F238E27FC236}">
                  <a16:creationId xmlns:a16="http://schemas.microsoft.com/office/drawing/2014/main" id="{B6525B37-26C6-4C49-B2D7-E822CC6A344D}"/>
                </a:ext>
              </a:extLst>
            </p:cNvPr>
            <p:cNvGrpSpPr/>
            <p:nvPr/>
          </p:nvGrpSpPr>
          <p:grpSpPr>
            <a:xfrm>
              <a:off x="5533070" y="1268171"/>
              <a:ext cx="1192990" cy="1902908"/>
              <a:chOff x="5425690" y="2495808"/>
              <a:chExt cx="1010050" cy="1611105"/>
            </a:xfrm>
          </p:grpSpPr>
          <p:sp>
            <p:nvSpPr>
              <p:cNvPr id="113" name="C Arrow Bottom 2">
                <a:extLst>
                  <a:ext uri="{FF2B5EF4-FFF2-40B4-BE49-F238E27FC236}">
                    <a16:creationId xmlns:a16="http://schemas.microsoft.com/office/drawing/2014/main" id="{EE03536C-8AE1-7244-BBA8-8D67CE18FC90}"/>
                  </a:ext>
                </a:extLst>
              </p:cNvPr>
              <p:cNvSpPr/>
              <p:nvPr/>
            </p:nvSpPr>
            <p:spPr>
              <a:xfrm>
                <a:off x="5425690" y="3912917"/>
                <a:ext cx="335582" cy="193996"/>
              </a:xfrm>
              <a:custGeom>
                <a:avLst/>
                <a:gdLst/>
                <a:ahLst/>
                <a:cxnLst/>
                <a:rect l="0" t="0" r="0" b="0"/>
                <a:pathLst>
                  <a:path w="387063" h="223756">
                    <a:moveTo>
                      <a:pt x="9013" y="230"/>
                    </a:moveTo>
                    <a:lnTo>
                      <a:pt x="0" y="258"/>
                    </a:lnTo>
                    <a:lnTo>
                      <a:pt x="2515" y="8898"/>
                    </a:lnTo>
                    <a:lnTo>
                      <a:pt x="21606" y="74393"/>
                    </a:lnTo>
                    <a:cubicBezTo>
                      <a:pt x="21908" y="75428"/>
                      <a:pt x="22929" y="76118"/>
                      <a:pt x="24036" y="75960"/>
                    </a:cubicBezTo>
                    <a:lnTo>
                      <a:pt x="24036" y="75960"/>
                    </a:lnTo>
                    <a:cubicBezTo>
                      <a:pt x="25229" y="75788"/>
                      <a:pt x="26077" y="74681"/>
                      <a:pt x="25904" y="73473"/>
                    </a:cubicBezTo>
                    <a:lnTo>
                      <a:pt x="25904" y="73473"/>
                    </a:lnTo>
                    <a:lnTo>
                      <a:pt x="17624" y="13426"/>
                    </a:lnTo>
                    <a:lnTo>
                      <a:pt x="77556" y="4398"/>
                    </a:lnTo>
                    <a:cubicBezTo>
                      <a:pt x="78634" y="4226"/>
                      <a:pt x="79439" y="3306"/>
                      <a:pt x="79439" y="2213"/>
                    </a:cubicBezTo>
                    <a:lnTo>
                      <a:pt x="79439" y="2213"/>
                    </a:lnTo>
                    <a:cubicBezTo>
                      <a:pt x="79439" y="977"/>
                      <a:pt x="78447" y="0"/>
                      <a:pt x="77211" y="0"/>
                    </a:cubicBezTo>
                    <a:lnTo>
                      <a:pt x="77211" y="0"/>
                    </a:lnTo>
                    <a:close/>
                    <a:moveTo>
                      <a:pt x="67579" y="51407"/>
                    </a:moveTo>
                    <a:cubicBezTo>
                      <a:pt x="66429" y="52672"/>
                      <a:pt x="66516" y="54613"/>
                      <a:pt x="67781" y="55763"/>
                    </a:cubicBezTo>
                    <a:lnTo>
                      <a:pt x="67781" y="55763"/>
                    </a:lnTo>
                    <a:lnTo>
                      <a:pt x="78519" y="65538"/>
                    </a:lnTo>
                    <a:cubicBezTo>
                      <a:pt x="78821" y="65797"/>
                      <a:pt x="79224" y="66099"/>
                      <a:pt x="79612" y="66300"/>
                    </a:cubicBezTo>
                    <a:lnTo>
                      <a:pt x="79612" y="66300"/>
                    </a:lnTo>
                    <a:cubicBezTo>
                      <a:pt x="82012" y="67522"/>
                      <a:pt x="84974" y="66559"/>
                      <a:pt x="86225" y="64144"/>
                    </a:cubicBezTo>
                    <a:lnTo>
                      <a:pt x="86225" y="64144"/>
                    </a:lnTo>
                    <a:cubicBezTo>
                      <a:pt x="87461" y="61714"/>
                      <a:pt x="86498" y="58753"/>
                      <a:pt x="84083" y="57502"/>
                    </a:cubicBezTo>
                    <a:lnTo>
                      <a:pt x="84083" y="57502"/>
                    </a:lnTo>
                    <a:lnTo>
                      <a:pt x="71331" y="50774"/>
                    </a:lnTo>
                    <a:cubicBezTo>
                      <a:pt x="70871" y="50544"/>
                      <a:pt x="70368" y="50415"/>
                      <a:pt x="69865" y="50415"/>
                    </a:cubicBezTo>
                    <a:lnTo>
                      <a:pt x="69865" y="50415"/>
                    </a:lnTo>
                    <a:cubicBezTo>
                      <a:pt x="69031" y="50415"/>
                      <a:pt x="68183" y="50745"/>
                      <a:pt x="67579" y="51407"/>
                    </a:cubicBezTo>
                    <a:close/>
                    <a:moveTo>
                      <a:pt x="116097" y="84169"/>
                    </a:moveTo>
                    <a:cubicBezTo>
                      <a:pt x="113308" y="88381"/>
                      <a:pt x="114473" y="94045"/>
                      <a:pt x="118656" y="96834"/>
                    </a:cubicBezTo>
                    <a:lnTo>
                      <a:pt x="118656" y="96834"/>
                    </a:lnTo>
                    <a:lnTo>
                      <a:pt x="130775" y="104841"/>
                    </a:lnTo>
                    <a:cubicBezTo>
                      <a:pt x="131005" y="104985"/>
                      <a:pt x="131235" y="105143"/>
                      <a:pt x="131479" y="105258"/>
                    </a:cubicBezTo>
                    <a:lnTo>
                      <a:pt x="131479" y="105258"/>
                    </a:lnTo>
                    <a:cubicBezTo>
                      <a:pt x="136209" y="107860"/>
                      <a:pt x="142103" y="106135"/>
                      <a:pt x="144690" y="101405"/>
                    </a:cubicBezTo>
                    <a:lnTo>
                      <a:pt x="144690" y="101405"/>
                    </a:lnTo>
                    <a:cubicBezTo>
                      <a:pt x="147278" y="96704"/>
                      <a:pt x="145538" y="90782"/>
                      <a:pt x="140852" y="88194"/>
                    </a:cubicBezTo>
                    <a:lnTo>
                      <a:pt x="140852" y="88194"/>
                    </a:lnTo>
                    <a:lnTo>
                      <a:pt x="140723" y="88137"/>
                    </a:lnTo>
                    <a:lnTo>
                      <a:pt x="128216" y="81294"/>
                    </a:lnTo>
                    <a:lnTo>
                      <a:pt x="128058" y="81193"/>
                    </a:lnTo>
                    <a:cubicBezTo>
                      <a:pt x="126678" y="80446"/>
                      <a:pt x="125183" y="80086"/>
                      <a:pt x="123702" y="80086"/>
                    </a:cubicBezTo>
                    <a:lnTo>
                      <a:pt x="123702" y="80086"/>
                    </a:lnTo>
                    <a:cubicBezTo>
                      <a:pt x="120755" y="80086"/>
                      <a:pt x="117851" y="81524"/>
                      <a:pt x="116097" y="84169"/>
                    </a:cubicBezTo>
                    <a:close/>
                    <a:moveTo>
                      <a:pt x="169862" y="116111"/>
                    </a:moveTo>
                    <a:cubicBezTo>
                      <a:pt x="167246" y="121416"/>
                      <a:pt x="169431" y="127871"/>
                      <a:pt x="174750" y="130487"/>
                    </a:cubicBezTo>
                    <a:lnTo>
                      <a:pt x="174750" y="130487"/>
                    </a:lnTo>
                    <a:lnTo>
                      <a:pt x="187803" y="136927"/>
                    </a:lnTo>
                    <a:cubicBezTo>
                      <a:pt x="192892" y="139429"/>
                      <a:pt x="199116" y="137459"/>
                      <a:pt x="201790" y="132399"/>
                    </a:cubicBezTo>
                    <a:lnTo>
                      <a:pt x="201790" y="132399"/>
                    </a:lnTo>
                    <a:cubicBezTo>
                      <a:pt x="204507" y="127238"/>
                      <a:pt x="202523" y="120855"/>
                      <a:pt x="197377" y="118138"/>
                    </a:cubicBezTo>
                    <a:lnTo>
                      <a:pt x="197377" y="118138"/>
                    </a:lnTo>
                    <a:lnTo>
                      <a:pt x="197219" y="118052"/>
                    </a:lnTo>
                    <a:lnTo>
                      <a:pt x="184669" y="111439"/>
                    </a:lnTo>
                    <a:lnTo>
                      <a:pt x="184468" y="111324"/>
                    </a:lnTo>
                    <a:cubicBezTo>
                      <a:pt x="184396" y="111296"/>
                      <a:pt x="184324" y="111253"/>
                      <a:pt x="184252" y="111209"/>
                    </a:cubicBezTo>
                    <a:lnTo>
                      <a:pt x="184252" y="111209"/>
                    </a:lnTo>
                    <a:cubicBezTo>
                      <a:pt x="182728" y="110462"/>
                      <a:pt x="181104" y="110102"/>
                      <a:pt x="179508" y="110102"/>
                    </a:cubicBezTo>
                    <a:lnTo>
                      <a:pt x="179508" y="110102"/>
                    </a:lnTo>
                    <a:cubicBezTo>
                      <a:pt x="175540" y="110102"/>
                      <a:pt x="171731" y="112302"/>
                      <a:pt x="169862" y="116111"/>
                    </a:cubicBezTo>
                    <a:close/>
                    <a:moveTo>
                      <a:pt x="329532" y="134742"/>
                    </a:moveTo>
                    <a:lnTo>
                      <a:pt x="365299" y="183691"/>
                    </a:lnTo>
                    <a:lnTo>
                      <a:pt x="316824" y="220062"/>
                    </a:lnTo>
                    <a:lnTo>
                      <a:pt x="319182" y="223756"/>
                    </a:lnTo>
                    <a:lnTo>
                      <a:pt x="379157" y="191224"/>
                    </a:lnTo>
                    <a:lnTo>
                      <a:pt x="387063" y="186926"/>
                    </a:lnTo>
                    <a:lnTo>
                      <a:pt x="380738" y="180529"/>
                    </a:lnTo>
                    <a:lnTo>
                      <a:pt x="332882" y="131896"/>
                    </a:lnTo>
                    <a:close/>
                    <a:moveTo>
                      <a:pt x="229176" y="145553"/>
                    </a:moveTo>
                    <a:cubicBezTo>
                      <a:pt x="227595" y="150153"/>
                      <a:pt x="230067" y="155184"/>
                      <a:pt x="234667" y="156737"/>
                    </a:cubicBezTo>
                    <a:lnTo>
                      <a:pt x="234667" y="156737"/>
                    </a:lnTo>
                    <a:lnTo>
                      <a:pt x="248454" y="161438"/>
                    </a:lnTo>
                    <a:cubicBezTo>
                      <a:pt x="252105" y="162689"/>
                      <a:pt x="256202" y="161093"/>
                      <a:pt x="257970" y="157542"/>
                    </a:cubicBezTo>
                    <a:lnTo>
                      <a:pt x="257970" y="157542"/>
                    </a:lnTo>
                    <a:cubicBezTo>
                      <a:pt x="259911" y="153689"/>
                      <a:pt x="258358" y="148974"/>
                      <a:pt x="254477" y="147033"/>
                    </a:cubicBezTo>
                    <a:lnTo>
                      <a:pt x="254477" y="147033"/>
                    </a:lnTo>
                    <a:lnTo>
                      <a:pt x="254362" y="146976"/>
                    </a:lnTo>
                    <a:lnTo>
                      <a:pt x="241611" y="140564"/>
                    </a:lnTo>
                    <a:lnTo>
                      <a:pt x="241438" y="140478"/>
                    </a:lnTo>
                    <a:cubicBezTo>
                      <a:pt x="241108" y="140306"/>
                      <a:pt x="240748" y="140162"/>
                      <a:pt x="240374" y="140033"/>
                    </a:cubicBezTo>
                    <a:lnTo>
                      <a:pt x="240374" y="140033"/>
                    </a:lnTo>
                    <a:cubicBezTo>
                      <a:pt x="239440" y="139716"/>
                      <a:pt x="238477" y="139573"/>
                      <a:pt x="237528" y="139573"/>
                    </a:cubicBezTo>
                    <a:lnTo>
                      <a:pt x="237528" y="139573"/>
                    </a:lnTo>
                    <a:cubicBezTo>
                      <a:pt x="233862" y="139573"/>
                      <a:pt x="230427" y="141873"/>
                      <a:pt x="229176" y="145553"/>
                    </a:cubicBezTo>
                    <a:close/>
                    <a:moveTo>
                      <a:pt x="295836" y="171242"/>
                    </a:moveTo>
                    <a:cubicBezTo>
                      <a:pt x="295577" y="172565"/>
                      <a:pt x="296454" y="173830"/>
                      <a:pt x="297776" y="174074"/>
                    </a:cubicBezTo>
                    <a:lnTo>
                      <a:pt x="297776" y="174074"/>
                    </a:lnTo>
                    <a:cubicBezTo>
                      <a:pt x="302549" y="174980"/>
                      <a:pt x="307379" y="175612"/>
                      <a:pt x="312181" y="176302"/>
                    </a:cubicBezTo>
                    <a:lnTo>
                      <a:pt x="312181" y="176302"/>
                    </a:lnTo>
                    <a:cubicBezTo>
                      <a:pt x="307897" y="174002"/>
                      <a:pt x="303627" y="171630"/>
                      <a:pt x="299315" y="169531"/>
                    </a:cubicBezTo>
                    <a:lnTo>
                      <a:pt x="299315" y="169531"/>
                    </a:lnTo>
                    <a:cubicBezTo>
                      <a:pt x="299113" y="169445"/>
                      <a:pt x="298869" y="169359"/>
                      <a:pt x="298668" y="169301"/>
                    </a:cubicBezTo>
                    <a:lnTo>
                      <a:pt x="298668" y="169301"/>
                    </a:lnTo>
                    <a:cubicBezTo>
                      <a:pt x="298510" y="169273"/>
                      <a:pt x="298366" y="169258"/>
                      <a:pt x="298222" y="169258"/>
                    </a:cubicBezTo>
                    <a:lnTo>
                      <a:pt x="298222" y="169258"/>
                    </a:lnTo>
                    <a:cubicBezTo>
                      <a:pt x="297072" y="169258"/>
                      <a:pt x="296037" y="170092"/>
                      <a:pt x="295836" y="171242"/>
                    </a:cubicBezTo>
                    <a:close/>
                  </a:path>
                </a:pathLst>
              </a:custGeom>
              <a:gradFill>
                <a:gsLst>
                  <a:gs pos="0">
                    <a:srgbClr val="725DF9"/>
                  </a:gs>
                  <a:gs pos="99000">
                    <a:srgbClr val="3669F6"/>
                  </a:gs>
                </a:gsLst>
                <a:lin ang="0" scaled="1"/>
                <a:tileRect/>
              </a:gradFill>
              <a:ln w="3175" cap="flat" cmpd="sng">
                <a:noFill/>
                <a:prstDash val="solid"/>
                <a:miter lim="800000"/>
              </a:ln>
            </p:spPr>
            <p:txBody>
              <a:bodyPr anchor="ctr">
                <a:spAutoFit/>
              </a:bodyPr>
              <a:lstStyle/>
              <a:p>
                <a:pPr algn="ctr"/>
                <a:endParaRPr lang="en-US" sz="2561"/>
              </a:p>
            </p:txBody>
          </p:sp>
          <p:sp>
            <p:nvSpPr>
              <p:cNvPr id="114" name="C Arrow Top 2">
                <a:extLst>
                  <a:ext uri="{FF2B5EF4-FFF2-40B4-BE49-F238E27FC236}">
                    <a16:creationId xmlns:a16="http://schemas.microsoft.com/office/drawing/2014/main" id="{1611A90C-F95B-CD45-A2CC-F0FF889E1AE7}"/>
                  </a:ext>
                </a:extLst>
              </p:cNvPr>
              <p:cNvSpPr/>
              <p:nvPr/>
            </p:nvSpPr>
            <p:spPr>
              <a:xfrm>
                <a:off x="6074271" y="2495808"/>
                <a:ext cx="361469" cy="167660"/>
              </a:xfrm>
              <a:custGeom>
                <a:avLst/>
                <a:gdLst/>
                <a:ahLst/>
                <a:cxnLst/>
                <a:rect l="0" t="0" r="0" b="0"/>
                <a:pathLst>
                  <a:path w="416922" h="193381">
                    <a:moveTo>
                      <a:pt x="7345" y="39590"/>
                    </a:moveTo>
                    <a:lnTo>
                      <a:pt x="0" y="44823"/>
                    </a:lnTo>
                    <a:lnTo>
                      <a:pt x="7058" y="50415"/>
                    </a:lnTo>
                    <a:lnTo>
                      <a:pt x="60478" y="92852"/>
                    </a:lnTo>
                    <a:lnTo>
                      <a:pt x="63454" y="89617"/>
                    </a:lnTo>
                    <a:lnTo>
                      <a:pt x="21994" y="45383"/>
                    </a:lnTo>
                    <a:lnTo>
                      <a:pt x="65696" y="3378"/>
                    </a:lnTo>
                    <a:lnTo>
                      <a:pt x="62879" y="0"/>
                    </a:lnTo>
                    <a:close/>
                    <a:moveTo>
                      <a:pt x="89243" y="51967"/>
                    </a:moveTo>
                    <a:cubicBezTo>
                      <a:pt x="88712" y="53577"/>
                      <a:pt x="89560" y="55331"/>
                      <a:pt x="91184" y="55863"/>
                    </a:cubicBezTo>
                    <a:lnTo>
                      <a:pt x="91184" y="55863"/>
                    </a:lnTo>
                    <a:lnTo>
                      <a:pt x="104755" y="60765"/>
                    </a:lnTo>
                    <a:lnTo>
                      <a:pt x="104855" y="60780"/>
                    </a:lnTo>
                    <a:cubicBezTo>
                      <a:pt x="105229" y="60923"/>
                      <a:pt x="105617" y="61024"/>
                      <a:pt x="106049" y="61038"/>
                    </a:cubicBezTo>
                    <a:lnTo>
                      <a:pt x="106049" y="61038"/>
                    </a:lnTo>
                    <a:cubicBezTo>
                      <a:pt x="108751" y="61297"/>
                      <a:pt x="111152" y="59313"/>
                      <a:pt x="111396" y="56611"/>
                    </a:cubicBezTo>
                    <a:lnTo>
                      <a:pt x="111396" y="56611"/>
                    </a:lnTo>
                    <a:cubicBezTo>
                      <a:pt x="111655" y="53908"/>
                      <a:pt x="109671" y="51507"/>
                      <a:pt x="106954" y="51249"/>
                    </a:cubicBezTo>
                    <a:lnTo>
                      <a:pt x="106954" y="51249"/>
                    </a:lnTo>
                    <a:lnTo>
                      <a:pt x="92464" y="49883"/>
                    </a:lnTo>
                    <a:cubicBezTo>
                      <a:pt x="92392" y="49869"/>
                      <a:pt x="92320" y="49869"/>
                      <a:pt x="92248" y="49869"/>
                    </a:cubicBezTo>
                    <a:lnTo>
                      <a:pt x="92248" y="49869"/>
                    </a:lnTo>
                    <a:cubicBezTo>
                      <a:pt x="90954" y="49869"/>
                      <a:pt x="89675" y="50674"/>
                      <a:pt x="89243" y="51967"/>
                    </a:cubicBezTo>
                    <a:close/>
                    <a:moveTo>
                      <a:pt x="146272" y="65912"/>
                    </a:moveTo>
                    <a:cubicBezTo>
                      <a:pt x="144590" y="70670"/>
                      <a:pt x="147091" y="75874"/>
                      <a:pt x="151849" y="77556"/>
                    </a:cubicBezTo>
                    <a:lnTo>
                      <a:pt x="151849" y="77556"/>
                    </a:lnTo>
                    <a:lnTo>
                      <a:pt x="151993" y="77599"/>
                    </a:lnTo>
                    <a:lnTo>
                      <a:pt x="165463" y="82358"/>
                    </a:lnTo>
                    <a:lnTo>
                      <a:pt x="165636" y="82401"/>
                    </a:lnTo>
                    <a:cubicBezTo>
                      <a:pt x="165894" y="82501"/>
                      <a:pt x="166139" y="82573"/>
                      <a:pt x="166397" y="82645"/>
                    </a:cubicBezTo>
                    <a:lnTo>
                      <a:pt x="166397" y="82645"/>
                    </a:lnTo>
                    <a:cubicBezTo>
                      <a:pt x="171601" y="83996"/>
                      <a:pt x="176906" y="80877"/>
                      <a:pt x="178272" y="75673"/>
                    </a:cubicBezTo>
                    <a:lnTo>
                      <a:pt x="178272" y="75673"/>
                    </a:lnTo>
                    <a:cubicBezTo>
                      <a:pt x="179637" y="70483"/>
                      <a:pt x="176518" y="65164"/>
                      <a:pt x="171300" y="63799"/>
                    </a:cubicBezTo>
                    <a:lnTo>
                      <a:pt x="171300" y="63799"/>
                    </a:lnTo>
                    <a:lnTo>
                      <a:pt x="157183" y="60118"/>
                    </a:lnTo>
                    <a:cubicBezTo>
                      <a:pt x="156435" y="59917"/>
                      <a:pt x="155673" y="59831"/>
                      <a:pt x="154911" y="59831"/>
                    </a:cubicBezTo>
                    <a:lnTo>
                      <a:pt x="154911" y="59831"/>
                    </a:lnTo>
                    <a:cubicBezTo>
                      <a:pt x="151131" y="59831"/>
                      <a:pt x="147580" y="62160"/>
                      <a:pt x="146272" y="65912"/>
                    </a:cubicBezTo>
                    <a:close/>
                    <a:moveTo>
                      <a:pt x="205643" y="85736"/>
                    </a:moveTo>
                    <a:cubicBezTo>
                      <a:pt x="203573" y="91299"/>
                      <a:pt x="206390" y="97495"/>
                      <a:pt x="211954" y="99565"/>
                    </a:cubicBezTo>
                    <a:lnTo>
                      <a:pt x="211954" y="99565"/>
                    </a:lnTo>
                    <a:lnTo>
                      <a:pt x="212126" y="99623"/>
                    </a:lnTo>
                    <a:lnTo>
                      <a:pt x="225424" y="104582"/>
                    </a:lnTo>
                    <a:lnTo>
                      <a:pt x="225596" y="104640"/>
                    </a:lnTo>
                    <a:cubicBezTo>
                      <a:pt x="230930" y="106638"/>
                      <a:pt x="236896" y="104022"/>
                      <a:pt x="239052" y="98717"/>
                    </a:cubicBezTo>
                    <a:lnTo>
                      <a:pt x="239052" y="98717"/>
                    </a:lnTo>
                    <a:cubicBezTo>
                      <a:pt x="241237" y="93312"/>
                      <a:pt x="238621" y="87173"/>
                      <a:pt x="233244" y="84974"/>
                    </a:cubicBezTo>
                    <a:lnTo>
                      <a:pt x="233244" y="84974"/>
                    </a:lnTo>
                    <a:lnTo>
                      <a:pt x="219745" y="79526"/>
                    </a:lnTo>
                    <a:cubicBezTo>
                      <a:pt x="219674" y="79497"/>
                      <a:pt x="219544" y="79439"/>
                      <a:pt x="219458" y="79410"/>
                    </a:cubicBezTo>
                    <a:lnTo>
                      <a:pt x="219458" y="79410"/>
                    </a:lnTo>
                    <a:cubicBezTo>
                      <a:pt x="218222" y="78950"/>
                      <a:pt x="216957" y="78735"/>
                      <a:pt x="215706" y="78735"/>
                    </a:cubicBezTo>
                    <a:lnTo>
                      <a:pt x="215706" y="78735"/>
                    </a:lnTo>
                    <a:cubicBezTo>
                      <a:pt x="211350" y="78735"/>
                      <a:pt x="207253" y="81409"/>
                      <a:pt x="205643" y="85736"/>
                    </a:cubicBezTo>
                    <a:close/>
                    <a:moveTo>
                      <a:pt x="266711" y="111195"/>
                    </a:moveTo>
                    <a:cubicBezTo>
                      <a:pt x="264942" y="115738"/>
                      <a:pt x="267171" y="120855"/>
                      <a:pt x="271713" y="122624"/>
                    </a:cubicBezTo>
                    <a:lnTo>
                      <a:pt x="271713" y="122624"/>
                    </a:lnTo>
                    <a:lnTo>
                      <a:pt x="271843" y="122681"/>
                    </a:lnTo>
                    <a:lnTo>
                      <a:pt x="285126" y="127885"/>
                    </a:lnTo>
                    <a:lnTo>
                      <a:pt x="285255" y="127928"/>
                    </a:lnTo>
                    <a:cubicBezTo>
                      <a:pt x="288849" y="129337"/>
                      <a:pt x="293004" y="127914"/>
                      <a:pt x="294930" y="124464"/>
                    </a:cubicBezTo>
                    <a:lnTo>
                      <a:pt x="294930" y="124464"/>
                    </a:lnTo>
                    <a:cubicBezTo>
                      <a:pt x="297029" y="120683"/>
                      <a:pt x="295706" y="115910"/>
                      <a:pt x="291925" y="113811"/>
                    </a:cubicBezTo>
                    <a:lnTo>
                      <a:pt x="291925" y="113811"/>
                    </a:lnTo>
                    <a:lnTo>
                      <a:pt x="279232" y="106710"/>
                    </a:lnTo>
                    <a:cubicBezTo>
                      <a:pt x="278901" y="106523"/>
                      <a:pt x="278513" y="106336"/>
                      <a:pt x="278139" y="106192"/>
                    </a:cubicBezTo>
                    <a:lnTo>
                      <a:pt x="278139" y="106192"/>
                    </a:lnTo>
                    <a:cubicBezTo>
                      <a:pt x="277090" y="105775"/>
                      <a:pt x="275997" y="105574"/>
                      <a:pt x="274933" y="105574"/>
                    </a:cubicBezTo>
                    <a:lnTo>
                      <a:pt x="274933" y="105574"/>
                    </a:lnTo>
                    <a:cubicBezTo>
                      <a:pt x="271397" y="105574"/>
                      <a:pt x="268076" y="107702"/>
                      <a:pt x="266711" y="111195"/>
                    </a:cubicBezTo>
                    <a:close/>
                    <a:moveTo>
                      <a:pt x="382291" y="114214"/>
                    </a:moveTo>
                    <a:lnTo>
                      <a:pt x="397831" y="172795"/>
                    </a:lnTo>
                    <a:lnTo>
                      <a:pt x="339437" y="189068"/>
                    </a:lnTo>
                    <a:lnTo>
                      <a:pt x="340299" y="193381"/>
                    </a:lnTo>
                    <a:lnTo>
                      <a:pt x="407994" y="184856"/>
                    </a:lnTo>
                    <a:lnTo>
                      <a:pt x="416922" y="183720"/>
                    </a:lnTo>
                    <a:lnTo>
                      <a:pt x="413356" y="175454"/>
                    </a:lnTo>
                    <a:lnTo>
                      <a:pt x="386445" y="112776"/>
                    </a:lnTo>
                    <a:close/>
                    <a:moveTo>
                      <a:pt x="330668" y="142908"/>
                    </a:moveTo>
                    <a:cubicBezTo>
                      <a:pt x="330193" y="144144"/>
                      <a:pt x="330826" y="145553"/>
                      <a:pt x="332091" y="146042"/>
                    </a:cubicBezTo>
                    <a:lnTo>
                      <a:pt x="332091" y="146042"/>
                    </a:lnTo>
                    <a:cubicBezTo>
                      <a:pt x="336562" y="147810"/>
                      <a:pt x="341191" y="149334"/>
                      <a:pt x="345791" y="150958"/>
                    </a:cubicBezTo>
                    <a:lnTo>
                      <a:pt x="345791" y="150958"/>
                    </a:lnTo>
                    <a:cubicBezTo>
                      <a:pt x="342025" y="147882"/>
                      <a:pt x="338287" y="144733"/>
                      <a:pt x="334405" y="141815"/>
                    </a:cubicBezTo>
                    <a:lnTo>
                      <a:pt x="334405" y="141815"/>
                    </a:lnTo>
                    <a:cubicBezTo>
                      <a:pt x="334233" y="141700"/>
                      <a:pt x="334003" y="141571"/>
                      <a:pt x="333802" y="141499"/>
                    </a:cubicBezTo>
                    <a:lnTo>
                      <a:pt x="333802" y="141499"/>
                    </a:lnTo>
                    <a:cubicBezTo>
                      <a:pt x="333529" y="141384"/>
                      <a:pt x="333227" y="141326"/>
                      <a:pt x="332939" y="141326"/>
                    </a:cubicBezTo>
                    <a:lnTo>
                      <a:pt x="332939" y="141326"/>
                    </a:lnTo>
                    <a:cubicBezTo>
                      <a:pt x="331962" y="141341"/>
                      <a:pt x="331042" y="141930"/>
                      <a:pt x="330668" y="142908"/>
                    </a:cubicBezTo>
                    <a:close/>
                  </a:path>
                </a:pathLst>
              </a:custGeom>
              <a:gradFill>
                <a:gsLst>
                  <a:gs pos="0">
                    <a:srgbClr val="3669F6"/>
                  </a:gs>
                  <a:gs pos="100000">
                    <a:srgbClr val="1AC3E9"/>
                  </a:gs>
                </a:gsLst>
                <a:lin ang="0" scaled="1"/>
                <a:tileRect/>
              </a:gradFill>
              <a:ln w="3175" cap="flat" cmpd="sng">
                <a:noFill/>
                <a:prstDash val="solid"/>
                <a:miter lim="800000"/>
              </a:ln>
            </p:spPr>
            <p:txBody>
              <a:bodyPr anchor="ctr">
                <a:spAutoFit/>
              </a:bodyPr>
              <a:lstStyle/>
              <a:p>
                <a:pPr algn="ctr"/>
                <a:endParaRPr lang="en-US" sz="2561"/>
              </a:p>
            </p:txBody>
          </p:sp>
        </p:grpSp>
        <p:grpSp>
          <p:nvGrpSpPr>
            <p:cNvPr id="185" name="Dot blur">
              <a:extLst>
                <a:ext uri="{FF2B5EF4-FFF2-40B4-BE49-F238E27FC236}">
                  <a16:creationId xmlns:a16="http://schemas.microsoft.com/office/drawing/2014/main" id="{B0F6D091-C2EA-AD02-AE5B-9E2C33FBD600}"/>
                </a:ext>
              </a:extLst>
            </p:cNvPr>
            <p:cNvGrpSpPr/>
            <p:nvPr/>
          </p:nvGrpSpPr>
          <p:grpSpPr>
            <a:xfrm flipH="1">
              <a:off x="4634104" y="2046208"/>
              <a:ext cx="861452" cy="861452"/>
              <a:chOff x="9649658" y="3282109"/>
              <a:chExt cx="967114" cy="967114"/>
            </a:xfrm>
          </p:grpSpPr>
          <p:sp>
            <p:nvSpPr>
              <p:cNvPr id="186" name="Oval 185">
                <a:extLst>
                  <a:ext uri="{FF2B5EF4-FFF2-40B4-BE49-F238E27FC236}">
                    <a16:creationId xmlns:a16="http://schemas.microsoft.com/office/drawing/2014/main" id="{15B4D78D-4D8F-9097-4CD9-CE58BA68CCF6}"/>
                  </a:ext>
                </a:extLst>
              </p:cNvPr>
              <p:cNvSpPr/>
              <p:nvPr/>
            </p:nvSpPr>
            <p:spPr>
              <a:xfrm>
                <a:off x="9649658" y="3282109"/>
                <a:ext cx="967114" cy="967114"/>
              </a:xfrm>
              <a:prstGeom prst="ellipse">
                <a:avLst/>
              </a:prstGeom>
              <a:gradFill flip="none" rotWithShape="1">
                <a:gsLst>
                  <a:gs pos="0">
                    <a:schemeClr val="bg2">
                      <a:alpha val="0"/>
                    </a:schemeClr>
                  </a:gs>
                  <a:gs pos="23000">
                    <a:schemeClr val="bg2">
                      <a:alpha val="28981"/>
                    </a:schemeClr>
                  </a:gs>
                  <a:gs pos="69000">
                    <a:schemeClr val="bg2">
                      <a:alpha val="44038"/>
                    </a:schemeClr>
                  </a:gs>
                  <a:gs pos="97000">
                    <a:schemeClr val="bg2">
                      <a:alpha val="0"/>
                    </a:schemeClr>
                  </a:gs>
                </a:gsLst>
                <a:path path="circle">
                  <a:fillToRect l="50000" t="50000" r="50000" b="50000"/>
                </a:path>
                <a:tileRect/>
              </a:gradFill>
              <a:ln>
                <a:noFill/>
              </a:ln>
              <a:effectLst>
                <a:outerShdw blurRad="241300" dist="101600" dir="2700000" algn="tl" rotWithShape="0">
                  <a:schemeClr val="accent1">
                    <a:lumMod val="5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r" defTabSz="457108"/>
                <a:endParaRPr lang="en-US">
                  <a:solidFill>
                    <a:srgbClr val="FFFFFF"/>
                  </a:solidFill>
                  <a:latin typeface="+mj-lt"/>
                </a:endParaRPr>
              </a:p>
            </p:txBody>
          </p:sp>
          <p:sp>
            <p:nvSpPr>
              <p:cNvPr id="187" name="Oval 186">
                <a:extLst>
                  <a:ext uri="{FF2B5EF4-FFF2-40B4-BE49-F238E27FC236}">
                    <a16:creationId xmlns:a16="http://schemas.microsoft.com/office/drawing/2014/main" id="{98FB329A-42DC-FB21-C2BD-8CE1A6C1E90D}"/>
                  </a:ext>
                </a:extLst>
              </p:cNvPr>
              <p:cNvSpPr/>
              <p:nvPr/>
            </p:nvSpPr>
            <p:spPr>
              <a:xfrm>
                <a:off x="9851851" y="3484303"/>
                <a:ext cx="562722" cy="562722"/>
              </a:xfrm>
              <a:prstGeom prst="ellipse">
                <a:avLst/>
              </a:prstGeom>
              <a:solidFill>
                <a:srgbClr val="FFFFFF"/>
              </a:solidFill>
              <a:ln>
                <a:noFill/>
              </a:ln>
              <a:effectLst>
                <a:outerShdw blurRad="63500" sx="102000" sy="102000" algn="ctr" rotWithShape="0">
                  <a:prstClr val="black">
                    <a:alpha val="2824"/>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r" defTabSz="457108"/>
                <a:endParaRPr lang="en-US">
                  <a:solidFill>
                    <a:srgbClr val="FFFFFF"/>
                  </a:solidFill>
                  <a:latin typeface="+mj-lt"/>
                </a:endParaRPr>
              </a:p>
            </p:txBody>
          </p:sp>
        </p:grpSp>
        <p:grpSp>
          <p:nvGrpSpPr>
            <p:cNvPr id="191" name="Dot blur">
              <a:extLst>
                <a:ext uri="{FF2B5EF4-FFF2-40B4-BE49-F238E27FC236}">
                  <a16:creationId xmlns:a16="http://schemas.microsoft.com/office/drawing/2014/main" id="{2EEF1B22-181E-2F65-5557-6DE905D39EC2}"/>
                </a:ext>
              </a:extLst>
            </p:cNvPr>
            <p:cNvGrpSpPr/>
            <p:nvPr/>
          </p:nvGrpSpPr>
          <p:grpSpPr>
            <a:xfrm flipH="1">
              <a:off x="5376294" y="1375962"/>
              <a:ext cx="861452" cy="861452"/>
              <a:chOff x="9649658" y="3293515"/>
              <a:chExt cx="967114" cy="967114"/>
            </a:xfrm>
          </p:grpSpPr>
          <p:sp>
            <p:nvSpPr>
              <p:cNvPr id="192" name="Oval 191">
                <a:extLst>
                  <a:ext uri="{FF2B5EF4-FFF2-40B4-BE49-F238E27FC236}">
                    <a16:creationId xmlns:a16="http://schemas.microsoft.com/office/drawing/2014/main" id="{8887F3EC-1EE5-F6B0-2A86-CED50D05854D}"/>
                  </a:ext>
                </a:extLst>
              </p:cNvPr>
              <p:cNvSpPr/>
              <p:nvPr/>
            </p:nvSpPr>
            <p:spPr>
              <a:xfrm>
                <a:off x="9649658" y="3293515"/>
                <a:ext cx="967114" cy="967114"/>
              </a:xfrm>
              <a:prstGeom prst="ellipse">
                <a:avLst/>
              </a:prstGeom>
              <a:gradFill flip="none" rotWithShape="1">
                <a:gsLst>
                  <a:gs pos="0">
                    <a:schemeClr val="bg2">
                      <a:alpha val="0"/>
                    </a:schemeClr>
                  </a:gs>
                  <a:gs pos="23000">
                    <a:schemeClr val="bg2">
                      <a:alpha val="28981"/>
                    </a:schemeClr>
                  </a:gs>
                  <a:gs pos="69000">
                    <a:schemeClr val="bg2">
                      <a:alpha val="44038"/>
                    </a:schemeClr>
                  </a:gs>
                  <a:gs pos="97000">
                    <a:schemeClr val="bg2">
                      <a:alpha val="0"/>
                    </a:schemeClr>
                  </a:gs>
                </a:gsLst>
                <a:path path="circle">
                  <a:fillToRect l="50000" t="50000" r="50000" b="50000"/>
                </a:path>
                <a:tileRect/>
              </a:gradFill>
              <a:ln>
                <a:noFill/>
              </a:ln>
              <a:effectLst>
                <a:outerShdw blurRad="241300" dist="101600" dir="2700000" algn="tl" rotWithShape="0">
                  <a:schemeClr val="accent1">
                    <a:lumMod val="5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r" defTabSz="457108"/>
                <a:endParaRPr lang="en-US">
                  <a:solidFill>
                    <a:srgbClr val="FFFFFF"/>
                  </a:solidFill>
                  <a:latin typeface="+mj-lt"/>
                </a:endParaRPr>
              </a:p>
            </p:txBody>
          </p:sp>
          <p:sp>
            <p:nvSpPr>
              <p:cNvPr id="193" name="Oval 192">
                <a:extLst>
                  <a:ext uri="{FF2B5EF4-FFF2-40B4-BE49-F238E27FC236}">
                    <a16:creationId xmlns:a16="http://schemas.microsoft.com/office/drawing/2014/main" id="{D9A7C591-8431-A5A3-6367-7734507D8E21}"/>
                  </a:ext>
                </a:extLst>
              </p:cNvPr>
              <p:cNvSpPr/>
              <p:nvPr/>
            </p:nvSpPr>
            <p:spPr>
              <a:xfrm>
                <a:off x="9851851" y="3484303"/>
                <a:ext cx="562722" cy="562722"/>
              </a:xfrm>
              <a:prstGeom prst="ellipse">
                <a:avLst/>
              </a:prstGeom>
              <a:solidFill>
                <a:srgbClr val="FFFFFF"/>
              </a:solidFill>
              <a:ln>
                <a:noFill/>
              </a:ln>
              <a:effectLst>
                <a:outerShdw blurRad="63500" sx="102000" sy="102000" algn="ctr" rotWithShape="0">
                  <a:prstClr val="black">
                    <a:alpha val="2824"/>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r" defTabSz="457108"/>
                <a:endParaRPr lang="en-US">
                  <a:solidFill>
                    <a:srgbClr val="FFFFFF"/>
                  </a:solidFill>
                  <a:latin typeface="+mj-lt"/>
                </a:endParaRPr>
              </a:p>
            </p:txBody>
          </p:sp>
        </p:grpSp>
        <p:grpSp>
          <p:nvGrpSpPr>
            <p:cNvPr id="194" name="Dot blur">
              <a:extLst>
                <a:ext uri="{FF2B5EF4-FFF2-40B4-BE49-F238E27FC236}">
                  <a16:creationId xmlns:a16="http://schemas.microsoft.com/office/drawing/2014/main" id="{F5B8A329-A91E-8F2E-5A6F-56848A9CC8FE}"/>
                </a:ext>
              </a:extLst>
            </p:cNvPr>
            <p:cNvGrpSpPr/>
            <p:nvPr/>
          </p:nvGrpSpPr>
          <p:grpSpPr>
            <a:xfrm flipH="1">
              <a:off x="5955414" y="2310682"/>
              <a:ext cx="861452" cy="861452"/>
              <a:chOff x="9649658" y="3282109"/>
              <a:chExt cx="967114" cy="967114"/>
            </a:xfrm>
          </p:grpSpPr>
          <p:sp>
            <p:nvSpPr>
              <p:cNvPr id="195" name="Oval 194">
                <a:extLst>
                  <a:ext uri="{FF2B5EF4-FFF2-40B4-BE49-F238E27FC236}">
                    <a16:creationId xmlns:a16="http://schemas.microsoft.com/office/drawing/2014/main" id="{1D46CF7E-29F2-8E03-8F59-2713CF9781A8}"/>
                  </a:ext>
                </a:extLst>
              </p:cNvPr>
              <p:cNvSpPr/>
              <p:nvPr/>
            </p:nvSpPr>
            <p:spPr>
              <a:xfrm>
                <a:off x="9649658" y="3282109"/>
                <a:ext cx="967114" cy="967114"/>
              </a:xfrm>
              <a:prstGeom prst="ellipse">
                <a:avLst/>
              </a:prstGeom>
              <a:gradFill flip="none" rotWithShape="1">
                <a:gsLst>
                  <a:gs pos="0">
                    <a:schemeClr val="bg2">
                      <a:alpha val="0"/>
                    </a:schemeClr>
                  </a:gs>
                  <a:gs pos="23000">
                    <a:schemeClr val="bg2">
                      <a:alpha val="28981"/>
                    </a:schemeClr>
                  </a:gs>
                  <a:gs pos="69000">
                    <a:schemeClr val="bg2">
                      <a:alpha val="44038"/>
                    </a:schemeClr>
                  </a:gs>
                  <a:gs pos="97000">
                    <a:schemeClr val="bg2">
                      <a:alpha val="0"/>
                    </a:schemeClr>
                  </a:gs>
                </a:gsLst>
                <a:path path="circle">
                  <a:fillToRect l="50000" t="50000" r="50000" b="50000"/>
                </a:path>
                <a:tileRect/>
              </a:gradFill>
              <a:ln>
                <a:noFill/>
              </a:ln>
              <a:effectLst>
                <a:outerShdw blurRad="241300" dist="101600" dir="2700000" algn="tl" rotWithShape="0">
                  <a:schemeClr val="accent1">
                    <a:lumMod val="5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r" defTabSz="457108"/>
                <a:endParaRPr lang="en-US">
                  <a:solidFill>
                    <a:srgbClr val="FFFFFF"/>
                  </a:solidFill>
                  <a:latin typeface="+mj-lt"/>
                </a:endParaRPr>
              </a:p>
            </p:txBody>
          </p:sp>
          <p:sp>
            <p:nvSpPr>
              <p:cNvPr id="196" name="Oval 195">
                <a:extLst>
                  <a:ext uri="{FF2B5EF4-FFF2-40B4-BE49-F238E27FC236}">
                    <a16:creationId xmlns:a16="http://schemas.microsoft.com/office/drawing/2014/main" id="{3EC852EC-CF02-9D12-5E17-274CF33ADBD5}"/>
                  </a:ext>
                </a:extLst>
              </p:cNvPr>
              <p:cNvSpPr/>
              <p:nvPr/>
            </p:nvSpPr>
            <p:spPr>
              <a:xfrm>
                <a:off x="9851851" y="3484303"/>
                <a:ext cx="562722" cy="562722"/>
              </a:xfrm>
              <a:prstGeom prst="ellipse">
                <a:avLst/>
              </a:prstGeom>
              <a:solidFill>
                <a:srgbClr val="FFFFFF"/>
              </a:solidFill>
              <a:ln>
                <a:noFill/>
              </a:ln>
              <a:effectLst>
                <a:outerShdw blurRad="63500" sx="102000" sy="102000" algn="ctr" rotWithShape="0">
                  <a:prstClr val="black">
                    <a:alpha val="2824"/>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r" defTabSz="457108"/>
                <a:endParaRPr lang="en-US">
                  <a:solidFill>
                    <a:srgbClr val="FFFFFF"/>
                  </a:solidFill>
                  <a:latin typeface="+mj-lt"/>
                </a:endParaRPr>
              </a:p>
            </p:txBody>
          </p:sp>
        </p:grpSp>
        <p:grpSp>
          <p:nvGrpSpPr>
            <p:cNvPr id="197" name="Dot blur">
              <a:extLst>
                <a:ext uri="{FF2B5EF4-FFF2-40B4-BE49-F238E27FC236}">
                  <a16:creationId xmlns:a16="http://schemas.microsoft.com/office/drawing/2014/main" id="{583E737C-A3E7-D41E-77D9-DE7EFCE63326}"/>
                </a:ext>
              </a:extLst>
            </p:cNvPr>
            <p:cNvGrpSpPr/>
            <p:nvPr/>
          </p:nvGrpSpPr>
          <p:grpSpPr>
            <a:xfrm flipH="1">
              <a:off x="6707254" y="1599482"/>
              <a:ext cx="861452" cy="861452"/>
              <a:chOff x="9649658" y="3282109"/>
              <a:chExt cx="967114" cy="967114"/>
            </a:xfrm>
          </p:grpSpPr>
          <p:sp>
            <p:nvSpPr>
              <p:cNvPr id="198" name="Oval 197">
                <a:extLst>
                  <a:ext uri="{FF2B5EF4-FFF2-40B4-BE49-F238E27FC236}">
                    <a16:creationId xmlns:a16="http://schemas.microsoft.com/office/drawing/2014/main" id="{7E0C0A6E-5E65-2189-0FC3-AD57F46942BF}"/>
                  </a:ext>
                </a:extLst>
              </p:cNvPr>
              <p:cNvSpPr/>
              <p:nvPr/>
            </p:nvSpPr>
            <p:spPr>
              <a:xfrm>
                <a:off x="9649658" y="3282109"/>
                <a:ext cx="967114" cy="967114"/>
              </a:xfrm>
              <a:prstGeom prst="ellipse">
                <a:avLst/>
              </a:prstGeom>
              <a:gradFill flip="none" rotWithShape="1">
                <a:gsLst>
                  <a:gs pos="0">
                    <a:schemeClr val="bg2">
                      <a:alpha val="0"/>
                    </a:schemeClr>
                  </a:gs>
                  <a:gs pos="23000">
                    <a:schemeClr val="bg2">
                      <a:alpha val="28981"/>
                    </a:schemeClr>
                  </a:gs>
                  <a:gs pos="69000">
                    <a:schemeClr val="bg2">
                      <a:alpha val="44038"/>
                    </a:schemeClr>
                  </a:gs>
                  <a:gs pos="97000">
                    <a:schemeClr val="bg2">
                      <a:alpha val="0"/>
                    </a:schemeClr>
                  </a:gs>
                </a:gsLst>
                <a:path path="circle">
                  <a:fillToRect l="50000" t="50000" r="50000" b="50000"/>
                </a:path>
                <a:tileRect/>
              </a:gradFill>
              <a:ln>
                <a:noFill/>
              </a:ln>
              <a:effectLst>
                <a:outerShdw blurRad="241300" dist="101600" dir="2700000" algn="tl" rotWithShape="0">
                  <a:schemeClr val="accent1">
                    <a:lumMod val="5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r" defTabSz="457108"/>
                <a:endParaRPr lang="en-US">
                  <a:solidFill>
                    <a:srgbClr val="FFFFFF"/>
                  </a:solidFill>
                  <a:latin typeface="+mj-lt"/>
                </a:endParaRPr>
              </a:p>
            </p:txBody>
          </p:sp>
          <p:sp>
            <p:nvSpPr>
              <p:cNvPr id="199" name="Oval 198">
                <a:extLst>
                  <a:ext uri="{FF2B5EF4-FFF2-40B4-BE49-F238E27FC236}">
                    <a16:creationId xmlns:a16="http://schemas.microsoft.com/office/drawing/2014/main" id="{11D6F01C-A517-E0DB-169B-FCB63F0C0381}"/>
                  </a:ext>
                </a:extLst>
              </p:cNvPr>
              <p:cNvSpPr/>
              <p:nvPr/>
            </p:nvSpPr>
            <p:spPr>
              <a:xfrm>
                <a:off x="9851851" y="3484303"/>
                <a:ext cx="562722" cy="562722"/>
              </a:xfrm>
              <a:prstGeom prst="ellipse">
                <a:avLst/>
              </a:prstGeom>
              <a:solidFill>
                <a:srgbClr val="FFFFFF"/>
              </a:solidFill>
              <a:ln>
                <a:noFill/>
              </a:ln>
              <a:effectLst>
                <a:outerShdw blurRad="63500" sx="102000" sy="102000" algn="ctr" rotWithShape="0">
                  <a:prstClr val="black">
                    <a:alpha val="2824"/>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r" defTabSz="457108"/>
                <a:endParaRPr lang="en-US">
                  <a:solidFill>
                    <a:srgbClr val="FFFFFF"/>
                  </a:solidFill>
                  <a:latin typeface="+mj-lt"/>
                </a:endParaRPr>
              </a:p>
            </p:txBody>
          </p:sp>
        </p:grpSp>
        <p:grpSp>
          <p:nvGrpSpPr>
            <p:cNvPr id="200" name="Dor blur">
              <a:extLst>
                <a:ext uri="{FF2B5EF4-FFF2-40B4-BE49-F238E27FC236}">
                  <a16:creationId xmlns:a16="http://schemas.microsoft.com/office/drawing/2014/main" id="{B67F547C-852F-4D87-51F0-4028EBA966B6}"/>
                </a:ext>
              </a:extLst>
            </p:cNvPr>
            <p:cNvGrpSpPr/>
            <p:nvPr/>
          </p:nvGrpSpPr>
          <p:grpSpPr>
            <a:xfrm flipH="1">
              <a:off x="9807691" y="1432748"/>
              <a:ext cx="804881" cy="804881"/>
              <a:chOff x="9649658" y="3282109"/>
              <a:chExt cx="967114" cy="967114"/>
            </a:xfrm>
          </p:grpSpPr>
          <p:sp>
            <p:nvSpPr>
              <p:cNvPr id="201" name="Oval 200">
                <a:extLst>
                  <a:ext uri="{FF2B5EF4-FFF2-40B4-BE49-F238E27FC236}">
                    <a16:creationId xmlns:a16="http://schemas.microsoft.com/office/drawing/2014/main" id="{5AA23F70-4319-4774-D9FF-00A9916277B0}"/>
                  </a:ext>
                </a:extLst>
              </p:cNvPr>
              <p:cNvSpPr/>
              <p:nvPr/>
            </p:nvSpPr>
            <p:spPr>
              <a:xfrm>
                <a:off x="9649658" y="3282109"/>
                <a:ext cx="967114" cy="967114"/>
              </a:xfrm>
              <a:prstGeom prst="ellipse">
                <a:avLst/>
              </a:prstGeom>
              <a:gradFill flip="none" rotWithShape="1">
                <a:gsLst>
                  <a:gs pos="0">
                    <a:schemeClr val="bg2">
                      <a:alpha val="0"/>
                    </a:schemeClr>
                  </a:gs>
                  <a:gs pos="23000">
                    <a:schemeClr val="bg2">
                      <a:alpha val="28981"/>
                    </a:schemeClr>
                  </a:gs>
                  <a:gs pos="69000">
                    <a:schemeClr val="bg2">
                      <a:alpha val="44038"/>
                    </a:schemeClr>
                  </a:gs>
                  <a:gs pos="97000">
                    <a:schemeClr val="bg2">
                      <a:alpha val="0"/>
                    </a:schemeClr>
                  </a:gs>
                </a:gsLst>
                <a:path path="circle">
                  <a:fillToRect l="50000" t="50000" r="50000" b="50000"/>
                </a:path>
                <a:tileRect/>
              </a:gradFill>
              <a:ln>
                <a:noFill/>
              </a:ln>
              <a:effectLst>
                <a:outerShdw blurRad="241300" dist="101600" dir="2700000" algn="tl" rotWithShape="0">
                  <a:schemeClr val="accent1">
                    <a:lumMod val="5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r" defTabSz="457108"/>
                <a:endParaRPr lang="en-US">
                  <a:solidFill>
                    <a:srgbClr val="FFFFFF"/>
                  </a:solidFill>
                  <a:latin typeface="+mj-lt"/>
                </a:endParaRPr>
              </a:p>
            </p:txBody>
          </p:sp>
          <p:sp>
            <p:nvSpPr>
              <p:cNvPr id="202" name="Oval 201">
                <a:extLst>
                  <a:ext uri="{FF2B5EF4-FFF2-40B4-BE49-F238E27FC236}">
                    <a16:creationId xmlns:a16="http://schemas.microsoft.com/office/drawing/2014/main" id="{F762D0F2-CBAB-EEC9-CE57-4A1D8BE47F2E}"/>
                  </a:ext>
                </a:extLst>
              </p:cNvPr>
              <p:cNvSpPr/>
              <p:nvPr/>
            </p:nvSpPr>
            <p:spPr>
              <a:xfrm>
                <a:off x="9851851" y="3484303"/>
                <a:ext cx="562722" cy="562722"/>
              </a:xfrm>
              <a:prstGeom prst="ellipse">
                <a:avLst/>
              </a:prstGeom>
              <a:solidFill>
                <a:srgbClr val="FFFFFF"/>
              </a:solidFill>
              <a:ln>
                <a:noFill/>
              </a:ln>
              <a:effectLst>
                <a:outerShdw blurRad="63500" sx="102000" sy="102000" algn="ctr" rotWithShape="0">
                  <a:prstClr val="black">
                    <a:alpha val="2824"/>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r" defTabSz="457108"/>
                <a:endParaRPr lang="en-US">
                  <a:solidFill>
                    <a:srgbClr val="FFFFFF"/>
                  </a:solidFill>
                  <a:latin typeface="+mj-lt"/>
                </a:endParaRPr>
              </a:p>
            </p:txBody>
          </p:sp>
        </p:grpSp>
        <p:grpSp>
          <p:nvGrpSpPr>
            <p:cNvPr id="40" name="Group 39">
              <a:extLst>
                <a:ext uri="{FF2B5EF4-FFF2-40B4-BE49-F238E27FC236}">
                  <a16:creationId xmlns:a16="http://schemas.microsoft.com/office/drawing/2014/main" id="{E61C0650-D50E-F5B0-CD08-EC92F5F96390}"/>
                </a:ext>
              </a:extLst>
            </p:cNvPr>
            <p:cNvGrpSpPr/>
            <p:nvPr/>
          </p:nvGrpSpPr>
          <p:grpSpPr>
            <a:xfrm>
              <a:off x="5479799" y="2374031"/>
              <a:ext cx="1279442" cy="1534387"/>
              <a:chOff x="5479799" y="2374031"/>
              <a:chExt cx="1279442" cy="1534387"/>
            </a:xfrm>
          </p:grpSpPr>
          <p:sp>
            <p:nvSpPr>
              <p:cNvPr id="145" name="Shadow">
                <a:extLst>
                  <a:ext uri="{FF2B5EF4-FFF2-40B4-BE49-F238E27FC236}">
                    <a16:creationId xmlns:a16="http://schemas.microsoft.com/office/drawing/2014/main" id="{6D38404C-1327-0A4C-92F5-4E206C5A7A6B}"/>
                  </a:ext>
                </a:extLst>
              </p:cNvPr>
              <p:cNvSpPr/>
              <p:nvPr/>
            </p:nvSpPr>
            <p:spPr>
              <a:xfrm>
                <a:off x="5479799" y="2471013"/>
                <a:ext cx="1265522" cy="1437405"/>
              </a:xfrm>
              <a:custGeom>
                <a:avLst/>
                <a:gdLst/>
                <a:ahLst/>
                <a:cxnLst/>
                <a:rect l="0" t="0" r="0" b="0"/>
                <a:pathLst>
                  <a:path w="724871" h="823321">
                    <a:moveTo>
                      <a:pt x="700563" y="263909"/>
                    </a:moveTo>
                    <a:cubicBezTo>
                      <a:pt x="670483" y="315506"/>
                      <a:pt x="408231" y="791537"/>
                      <a:pt x="344824" y="802862"/>
                    </a:cubicBezTo>
                    <a:cubicBezTo>
                      <a:pt x="230190" y="823321"/>
                      <a:pt x="29632" y="675408"/>
                      <a:pt x="9163" y="560765"/>
                    </a:cubicBezTo>
                    <a:cubicBezTo>
                      <a:pt x="0" y="509435"/>
                      <a:pt x="311848" y="93221"/>
                      <a:pt x="336261" y="51482"/>
                    </a:cubicBezTo>
                    <a:cubicBezTo>
                      <a:pt x="366360" y="0"/>
                      <a:pt x="724871" y="222208"/>
                      <a:pt x="700563" y="263909"/>
                    </a:cubicBezTo>
                    <a:close/>
                  </a:path>
                </a:pathLst>
              </a:custGeom>
              <a:gradFill>
                <a:gsLst>
                  <a:gs pos="80000">
                    <a:schemeClr val="accent2">
                      <a:lumMod val="50000"/>
                      <a:alpha val="10000"/>
                    </a:schemeClr>
                  </a:gs>
                  <a:gs pos="60000">
                    <a:schemeClr val="tx1">
                      <a:lumMod val="50000"/>
                      <a:lumOff val="50000"/>
                      <a:alpha val="10000"/>
                    </a:schemeClr>
                  </a:gs>
                  <a:gs pos="40000">
                    <a:schemeClr val="bg2">
                      <a:alpha val="0"/>
                    </a:schemeClr>
                  </a:gs>
                </a:gsLst>
                <a:lin ang="19200000" scaled="0"/>
                <a:tileRect/>
              </a:gradFill>
              <a:ln w="0" cap="flat" cmpd="sng">
                <a:noFill/>
                <a:prstDash val="solid"/>
                <a:miter lim="800000"/>
              </a:ln>
              <a:effectLst>
                <a:outerShdw blurRad="454924" dist="50800" dir="5400000" algn="ctr" rotWithShape="0">
                  <a:srgbClr val="000000">
                    <a:alpha val="0"/>
                  </a:srgbClr>
                </a:outerShdw>
              </a:effectLst>
            </p:spPr>
            <p:txBody>
              <a:bodyPr wrap="square" anchor="ctr">
                <a:spAutoFit/>
              </a:bodyPr>
              <a:lstStyle/>
              <a:p>
                <a:pPr algn="ctr"/>
                <a:endParaRPr lang="en-US" sz="2561"/>
              </a:p>
            </p:txBody>
          </p:sp>
          <p:sp>
            <p:nvSpPr>
              <p:cNvPr id="146" name="Circle">
                <a:extLst>
                  <a:ext uri="{FF2B5EF4-FFF2-40B4-BE49-F238E27FC236}">
                    <a16:creationId xmlns:a16="http://schemas.microsoft.com/office/drawing/2014/main" id="{491A01B5-B78F-4241-9582-7F631BDA3213}"/>
                  </a:ext>
                </a:extLst>
              </p:cNvPr>
              <p:cNvSpPr/>
              <p:nvPr/>
            </p:nvSpPr>
            <p:spPr>
              <a:xfrm>
                <a:off x="6022997" y="2374031"/>
                <a:ext cx="736244" cy="736264"/>
              </a:xfrm>
              <a:custGeom>
                <a:avLst/>
                <a:gdLst/>
                <a:ahLst/>
                <a:cxnLst/>
                <a:rect l="0" t="0" r="0" b="0"/>
                <a:pathLst>
                  <a:path w="421709" h="421719">
                    <a:moveTo>
                      <a:pt x="0" y="210854"/>
                    </a:moveTo>
                    <a:cubicBezTo>
                      <a:pt x="0" y="327307"/>
                      <a:pt x="94402" y="421719"/>
                      <a:pt x="210845" y="421719"/>
                    </a:cubicBezTo>
                    <a:lnTo>
                      <a:pt x="210845" y="421719"/>
                    </a:lnTo>
                    <a:cubicBezTo>
                      <a:pt x="327307" y="421719"/>
                      <a:pt x="421709" y="327307"/>
                      <a:pt x="421709" y="210854"/>
                    </a:cubicBezTo>
                    <a:lnTo>
                      <a:pt x="421709" y="210854"/>
                    </a:lnTo>
                    <a:cubicBezTo>
                      <a:pt x="421709" y="94411"/>
                      <a:pt x="327307" y="0"/>
                      <a:pt x="210845" y="0"/>
                    </a:cubicBezTo>
                    <a:lnTo>
                      <a:pt x="210845" y="0"/>
                    </a:lnTo>
                    <a:cubicBezTo>
                      <a:pt x="94402" y="0"/>
                      <a:pt x="0" y="94411"/>
                      <a:pt x="0" y="210854"/>
                    </a:cubicBezTo>
                    <a:close/>
                  </a:path>
                </a:pathLst>
              </a:custGeom>
              <a:gradFill>
                <a:gsLst>
                  <a:gs pos="63000">
                    <a:srgbClr val="F1F1F1"/>
                  </a:gs>
                  <a:gs pos="100000">
                    <a:schemeClr val="bg2">
                      <a:lumMod val="75000"/>
                    </a:schemeClr>
                  </a:gs>
                  <a:gs pos="43000">
                    <a:schemeClr val="bg2"/>
                  </a:gs>
                </a:gsLst>
                <a:lin ang="19200000" scaled="0"/>
                <a:tileRect/>
              </a:gradFill>
              <a:ln w="19050" cap="flat" cmpd="sng">
                <a:gradFill>
                  <a:gsLst>
                    <a:gs pos="100000">
                      <a:schemeClr val="tx2">
                        <a:lumMod val="40000"/>
                        <a:lumOff val="60000"/>
                      </a:schemeClr>
                    </a:gs>
                    <a:gs pos="40000">
                      <a:schemeClr val="bg2"/>
                    </a:gs>
                  </a:gsLst>
                  <a:lin ang="5400000" scaled="1"/>
                </a:gradFill>
                <a:prstDash val="solid"/>
                <a:miter lim="800000"/>
              </a:ln>
              <a:effectLst>
                <a:outerShdw blurRad="191525" dist="121727" dir="7020000" sx="101000" sy="101000" algn="ctr" rotWithShape="0">
                  <a:schemeClr val="accent2">
                    <a:lumMod val="50000"/>
                    <a:alpha val="40000"/>
                  </a:schemeClr>
                </a:outerShdw>
              </a:effectLst>
            </p:spPr>
            <p:txBody>
              <a:bodyPr anchor="ctr">
                <a:spAutoFit/>
              </a:bodyPr>
              <a:lstStyle/>
              <a:p>
                <a:pPr algn="ctr"/>
                <a:endParaRPr lang="en-US" sz="2561"/>
              </a:p>
            </p:txBody>
          </p:sp>
        </p:grpSp>
        <p:grpSp>
          <p:nvGrpSpPr>
            <p:cNvPr id="147" name="DOT Ideutvikling">
              <a:extLst>
                <a:ext uri="{FF2B5EF4-FFF2-40B4-BE49-F238E27FC236}">
                  <a16:creationId xmlns:a16="http://schemas.microsoft.com/office/drawing/2014/main" id="{264C1F0C-B677-C346-8AD2-E95D231F7025}"/>
                </a:ext>
              </a:extLst>
            </p:cNvPr>
            <p:cNvGrpSpPr/>
            <p:nvPr/>
          </p:nvGrpSpPr>
          <p:grpSpPr>
            <a:xfrm>
              <a:off x="4892216" y="1445565"/>
              <a:ext cx="1279439" cy="1534391"/>
              <a:chOff x="3433318" y="2844036"/>
              <a:chExt cx="732842" cy="878873"/>
            </a:xfrm>
            <a:noFill/>
          </p:grpSpPr>
          <p:sp>
            <p:nvSpPr>
              <p:cNvPr id="148" name="Shadow">
                <a:extLst>
                  <a:ext uri="{FF2B5EF4-FFF2-40B4-BE49-F238E27FC236}">
                    <a16:creationId xmlns:a16="http://schemas.microsoft.com/office/drawing/2014/main" id="{86667B1D-EAF1-D94D-8413-DB99D1CDD754}"/>
                  </a:ext>
                </a:extLst>
              </p:cNvPr>
              <p:cNvSpPr/>
              <p:nvPr/>
            </p:nvSpPr>
            <p:spPr>
              <a:xfrm>
                <a:off x="3433318" y="2899587"/>
                <a:ext cx="724871" cy="823322"/>
              </a:xfrm>
              <a:custGeom>
                <a:avLst/>
                <a:gdLst/>
                <a:ahLst/>
                <a:cxnLst/>
                <a:rect l="0" t="0" r="0" b="0"/>
                <a:pathLst>
                  <a:path w="724871" h="823321">
                    <a:moveTo>
                      <a:pt x="700563" y="263909"/>
                    </a:moveTo>
                    <a:cubicBezTo>
                      <a:pt x="670483" y="315506"/>
                      <a:pt x="408231" y="791537"/>
                      <a:pt x="344824" y="802862"/>
                    </a:cubicBezTo>
                    <a:cubicBezTo>
                      <a:pt x="230190" y="823321"/>
                      <a:pt x="29632" y="675408"/>
                      <a:pt x="9163" y="560765"/>
                    </a:cubicBezTo>
                    <a:cubicBezTo>
                      <a:pt x="0" y="509435"/>
                      <a:pt x="311848" y="93221"/>
                      <a:pt x="336261" y="51482"/>
                    </a:cubicBezTo>
                    <a:cubicBezTo>
                      <a:pt x="366360" y="0"/>
                      <a:pt x="724871" y="222208"/>
                      <a:pt x="700563" y="263909"/>
                    </a:cubicBezTo>
                    <a:close/>
                  </a:path>
                </a:pathLst>
              </a:custGeom>
              <a:gradFill>
                <a:gsLst>
                  <a:gs pos="80000">
                    <a:schemeClr val="accent2">
                      <a:lumMod val="75000"/>
                      <a:alpha val="10000"/>
                    </a:schemeClr>
                  </a:gs>
                  <a:gs pos="59000">
                    <a:schemeClr val="tx1">
                      <a:lumMod val="50000"/>
                      <a:lumOff val="50000"/>
                      <a:alpha val="10000"/>
                    </a:schemeClr>
                  </a:gs>
                  <a:gs pos="40000">
                    <a:schemeClr val="bg2">
                      <a:alpha val="0"/>
                    </a:schemeClr>
                  </a:gs>
                </a:gsLst>
                <a:lin ang="19200000" scaled="0"/>
                <a:tileRect/>
              </a:gradFill>
              <a:ln w="0" cap="flat" cmpd="sng">
                <a:noFill/>
                <a:prstDash val="solid"/>
                <a:miter lim="800000"/>
              </a:ln>
              <a:effectLst>
                <a:outerShdw blurRad="454924" dist="50800" dir="5400000" algn="ctr" rotWithShape="0">
                  <a:srgbClr val="000000">
                    <a:alpha val="0"/>
                  </a:srgbClr>
                </a:outerShdw>
              </a:effectLst>
            </p:spPr>
            <p:txBody>
              <a:bodyPr wrap="square" anchor="ctr">
                <a:spAutoFit/>
              </a:bodyPr>
              <a:lstStyle/>
              <a:p>
                <a:pPr algn="ctr"/>
                <a:endParaRPr lang="en-US" sz="2561"/>
              </a:p>
            </p:txBody>
          </p:sp>
          <p:sp>
            <p:nvSpPr>
              <p:cNvPr id="149" name="Circle">
                <a:extLst>
                  <a:ext uri="{FF2B5EF4-FFF2-40B4-BE49-F238E27FC236}">
                    <a16:creationId xmlns:a16="http://schemas.microsoft.com/office/drawing/2014/main" id="{F839EEF5-1A43-2F4F-842A-5A7D98E9EBE3}"/>
                  </a:ext>
                </a:extLst>
              </p:cNvPr>
              <p:cNvSpPr/>
              <p:nvPr/>
            </p:nvSpPr>
            <p:spPr>
              <a:xfrm>
                <a:off x="3744451" y="2844036"/>
                <a:ext cx="421709" cy="421720"/>
              </a:xfrm>
              <a:custGeom>
                <a:avLst/>
                <a:gdLst/>
                <a:ahLst/>
                <a:cxnLst/>
                <a:rect l="0" t="0" r="0" b="0"/>
                <a:pathLst>
                  <a:path w="421709" h="421719">
                    <a:moveTo>
                      <a:pt x="0" y="210854"/>
                    </a:moveTo>
                    <a:cubicBezTo>
                      <a:pt x="0" y="327307"/>
                      <a:pt x="94402" y="421719"/>
                      <a:pt x="210845" y="421719"/>
                    </a:cubicBezTo>
                    <a:lnTo>
                      <a:pt x="210845" y="421719"/>
                    </a:lnTo>
                    <a:cubicBezTo>
                      <a:pt x="327307" y="421719"/>
                      <a:pt x="421709" y="327307"/>
                      <a:pt x="421709" y="210854"/>
                    </a:cubicBezTo>
                    <a:lnTo>
                      <a:pt x="421709" y="210854"/>
                    </a:lnTo>
                    <a:cubicBezTo>
                      <a:pt x="421709" y="94411"/>
                      <a:pt x="327307" y="0"/>
                      <a:pt x="210845" y="0"/>
                    </a:cubicBezTo>
                    <a:lnTo>
                      <a:pt x="210845" y="0"/>
                    </a:lnTo>
                    <a:cubicBezTo>
                      <a:pt x="94402" y="0"/>
                      <a:pt x="0" y="94411"/>
                      <a:pt x="0" y="210854"/>
                    </a:cubicBezTo>
                    <a:close/>
                  </a:path>
                </a:pathLst>
              </a:custGeom>
              <a:gradFill>
                <a:gsLst>
                  <a:gs pos="63000">
                    <a:srgbClr val="F1F1F1"/>
                  </a:gs>
                  <a:gs pos="100000">
                    <a:schemeClr val="bg2">
                      <a:lumMod val="75000"/>
                    </a:schemeClr>
                  </a:gs>
                  <a:gs pos="43000">
                    <a:schemeClr val="bg2"/>
                  </a:gs>
                </a:gsLst>
                <a:lin ang="19200000" scaled="0"/>
                <a:tileRect/>
              </a:gradFill>
              <a:ln w="19050" cap="flat" cmpd="sng">
                <a:gradFill>
                  <a:gsLst>
                    <a:gs pos="100000">
                      <a:schemeClr val="tx2">
                        <a:lumMod val="40000"/>
                        <a:lumOff val="60000"/>
                      </a:schemeClr>
                    </a:gs>
                    <a:gs pos="40000">
                      <a:schemeClr val="bg2"/>
                    </a:gs>
                  </a:gsLst>
                  <a:lin ang="5400000" scaled="1"/>
                </a:gradFill>
                <a:prstDash val="solid"/>
                <a:miter lim="800000"/>
              </a:ln>
              <a:effectLst>
                <a:outerShdw blurRad="191525" dist="121727" dir="7020000" sx="101000" sy="101000" algn="ctr" rotWithShape="0">
                  <a:schemeClr val="accent2">
                    <a:lumMod val="50000"/>
                    <a:alpha val="40000"/>
                  </a:schemeClr>
                </a:outerShdw>
              </a:effectLst>
            </p:spPr>
            <p:txBody>
              <a:bodyPr anchor="ctr">
                <a:spAutoFit/>
              </a:bodyPr>
              <a:lstStyle/>
              <a:p>
                <a:pPr algn="ctr"/>
                <a:endParaRPr lang="en-US" sz="2561"/>
              </a:p>
            </p:txBody>
          </p:sp>
        </p:grpSp>
        <p:grpSp>
          <p:nvGrpSpPr>
            <p:cNvPr id="150" name="DOT Innsikt">
              <a:extLst>
                <a:ext uri="{FF2B5EF4-FFF2-40B4-BE49-F238E27FC236}">
                  <a16:creationId xmlns:a16="http://schemas.microsoft.com/office/drawing/2014/main" id="{76430138-0EA0-7649-843E-CF83D816B793}"/>
                </a:ext>
              </a:extLst>
            </p:cNvPr>
            <p:cNvGrpSpPr/>
            <p:nvPr/>
          </p:nvGrpSpPr>
          <p:grpSpPr>
            <a:xfrm>
              <a:off x="4157021" y="2109699"/>
              <a:ext cx="1279439" cy="1534387"/>
              <a:chOff x="3433319" y="2844037"/>
              <a:chExt cx="732842" cy="878872"/>
            </a:xfrm>
            <a:noFill/>
          </p:grpSpPr>
          <p:sp>
            <p:nvSpPr>
              <p:cNvPr id="151" name="Shadow">
                <a:extLst>
                  <a:ext uri="{FF2B5EF4-FFF2-40B4-BE49-F238E27FC236}">
                    <a16:creationId xmlns:a16="http://schemas.microsoft.com/office/drawing/2014/main" id="{B8001CDC-A5DE-BF4E-B484-AA4ACA629777}"/>
                  </a:ext>
                </a:extLst>
              </p:cNvPr>
              <p:cNvSpPr/>
              <p:nvPr/>
            </p:nvSpPr>
            <p:spPr>
              <a:xfrm>
                <a:off x="3433319" y="2899587"/>
                <a:ext cx="724871" cy="823322"/>
              </a:xfrm>
              <a:custGeom>
                <a:avLst/>
                <a:gdLst/>
                <a:ahLst/>
                <a:cxnLst/>
                <a:rect l="0" t="0" r="0" b="0"/>
                <a:pathLst>
                  <a:path w="724871" h="823321">
                    <a:moveTo>
                      <a:pt x="700563" y="263909"/>
                    </a:moveTo>
                    <a:cubicBezTo>
                      <a:pt x="670483" y="315506"/>
                      <a:pt x="408231" y="791537"/>
                      <a:pt x="344824" y="802862"/>
                    </a:cubicBezTo>
                    <a:cubicBezTo>
                      <a:pt x="230190" y="823321"/>
                      <a:pt x="29632" y="675408"/>
                      <a:pt x="9163" y="560765"/>
                    </a:cubicBezTo>
                    <a:cubicBezTo>
                      <a:pt x="0" y="509435"/>
                      <a:pt x="311848" y="93221"/>
                      <a:pt x="336261" y="51482"/>
                    </a:cubicBezTo>
                    <a:cubicBezTo>
                      <a:pt x="366360" y="0"/>
                      <a:pt x="724871" y="222208"/>
                      <a:pt x="700563" y="263909"/>
                    </a:cubicBezTo>
                    <a:close/>
                  </a:path>
                </a:pathLst>
              </a:custGeom>
              <a:gradFill>
                <a:gsLst>
                  <a:gs pos="61000">
                    <a:schemeClr val="tx1">
                      <a:lumMod val="50000"/>
                      <a:lumOff val="50000"/>
                      <a:alpha val="10000"/>
                    </a:schemeClr>
                  </a:gs>
                  <a:gs pos="80000">
                    <a:schemeClr val="accent2">
                      <a:lumMod val="75000"/>
                      <a:alpha val="20000"/>
                    </a:schemeClr>
                  </a:gs>
                  <a:gs pos="39000">
                    <a:schemeClr val="bg2">
                      <a:alpha val="0"/>
                    </a:schemeClr>
                  </a:gs>
                </a:gsLst>
                <a:lin ang="19200000" scaled="0"/>
                <a:tileRect/>
              </a:gradFill>
              <a:ln w="0" cap="flat" cmpd="sng">
                <a:noFill/>
                <a:prstDash val="solid"/>
                <a:miter lim="800000"/>
              </a:ln>
              <a:effectLst>
                <a:outerShdw blurRad="454924" dist="50800" dir="5400000" algn="ctr" rotWithShape="0">
                  <a:srgbClr val="000000">
                    <a:alpha val="0"/>
                  </a:srgbClr>
                </a:outerShdw>
              </a:effectLst>
            </p:spPr>
            <p:txBody>
              <a:bodyPr wrap="square" anchor="ctr">
                <a:spAutoFit/>
              </a:bodyPr>
              <a:lstStyle/>
              <a:p>
                <a:pPr algn="ctr"/>
                <a:endParaRPr lang="en-US" sz="2561"/>
              </a:p>
            </p:txBody>
          </p:sp>
          <p:sp>
            <p:nvSpPr>
              <p:cNvPr id="157" name="Circle">
                <a:extLst>
                  <a:ext uri="{FF2B5EF4-FFF2-40B4-BE49-F238E27FC236}">
                    <a16:creationId xmlns:a16="http://schemas.microsoft.com/office/drawing/2014/main" id="{876378F0-477D-BE42-9D19-6EB1755E6057}"/>
                  </a:ext>
                </a:extLst>
              </p:cNvPr>
              <p:cNvSpPr/>
              <p:nvPr/>
            </p:nvSpPr>
            <p:spPr>
              <a:xfrm>
                <a:off x="3744452" y="2844037"/>
                <a:ext cx="421709" cy="421720"/>
              </a:xfrm>
              <a:custGeom>
                <a:avLst/>
                <a:gdLst/>
                <a:ahLst/>
                <a:cxnLst/>
                <a:rect l="0" t="0" r="0" b="0"/>
                <a:pathLst>
                  <a:path w="421709" h="421719">
                    <a:moveTo>
                      <a:pt x="0" y="210854"/>
                    </a:moveTo>
                    <a:cubicBezTo>
                      <a:pt x="0" y="327307"/>
                      <a:pt x="94402" y="421719"/>
                      <a:pt x="210845" y="421719"/>
                    </a:cubicBezTo>
                    <a:lnTo>
                      <a:pt x="210845" y="421719"/>
                    </a:lnTo>
                    <a:cubicBezTo>
                      <a:pt x="327307" y="421719"/>
                      <a:pt x="421709" y="327307"/>
                      <a:pt x="421709" y="210854"/>
                    </a:cubicBezTo>
                    <a:lnTo>
                      <a:pt x="421709" y="210854"/>
                    </a:lnTo>
                    <a:cubicBezTo>
                      <a:pt x="421709" y="94411"/>
                      <a:pt x="327307" y="0"/>
                      <a:pt x="210845" y="0"/>
                    </a:cubicBezTo>
                    <a:lnTo>
                      <a:pt x="210845" y="0"/>
                    </a:lnTo>
                    <a:cubicBezTo>
                      <a:pt x="94402" y="0"/>
                      <a:pt x="0" y="94411"/>
                      <a:pt x="0" y="210854"/>
                    </a:cubicBezTo>
                    <a:close/>
                  </a:path>
                </a:pathLst>
              </a:custGeom>
              <a:gradFill>
                <a:gsLst>
                  <a:gs pos="63000">
                    <a:srgbClr val="F1F1F1"/>
                  </a:gs>
                  <a:gs pos="100000">
                    <a:schemeClr val="bg2">
                      <a:lumMod val="75000"/>
                    </a:schemeClr>
                  </a:gs>
                  <a:gs pos="43000">
                    <a:schemeClr val="bg2"/>
                  </a:gs>
                </a:gsLst>
                <a:lin ang="19200000" scaled="0"/>
                <a:tileRect/>
              </a:gradFill>
              <a:ln w="19050" cap="flat" cmpd="sng">
                <a:gradFill>
                  <a:gsLst>
                    <a:gs pos="100000">
                      <a:schemeClr val="tx2">
                        <a:lumMod val="40000"/>
                        <a:lumOff val="60000"/>
                      </a:schemeClr>
                    </a:gs>
                    <a:gs pos="40000">
                      <a:schemeClr val="bg2"/>
                    </a:gs>
                  </a:gsLst>
                  <a:lin ang="5400000" scaled="1"/>
                </a:gradFill>
                <a:prstDash val="solid"/>
                <a:miter lim="800000"/>
              </a:ln>
              <a:effectLst>
                <a:outerShdw blurRad="191525" dist="121727" dir="7020000" sx="101000" sy="101000" algn="ctr" rotWithShape="0">
                  <a:schemeClr val="accent2">
                    <a:lumMod val="50000"/>
                    <a:alpha val="40000"/>
                  </a:schemeClr>
                </a:outerShdw>
              </a:effectLst>
            </p:spPr>
            <p:txBody>
              <a:bodyPr anchor="ctr">
                <a:spAutoFit/>
              </a:bodyPr>
              <a:lstStyle/>
              <a:p>
                <a:pPr algn="ctr"/>
                <a:endParaRPr lang="en-US" sz="2561"/>
              </a:p>
            </p:txBody>
          </p:sp>
        </p:grpSp>
        <p:grpSp>
          <p:nvGrpSpPr>
            <p:cNvPr id="158" name="DOT Verdi">
              <a:extLst>
                <a:ext uri="{FF2B5EF4-FFF2-40B4-BE49-F238E27FC236}">
                  <a16:creationId xmlns:a16="http://schemas.microsoft.com/office/drawing/2014/main" id="{0A3A929D-2510-5648-BF45-BE143D1EA2E9}"/>
                </a:ext>
              </a:extLst>
            </p:cNvPr>
            <p:cNvGrpSpPr/>
            <p:nvPr/>
          </p:nvGrpSpPr>
          <p:grpSpPr>
            <a:xfrm>
              <a:off x="9372278" y="1499126"/>
              <a:ext cx="1178186" cy="1412955"/>
              <a:chOff x="3433317" y="2844037"/>
              <a:chExt cx="732844" cy="878872"/>
            </a:xfrm>
            <a:noFill/>
          </p:grpSpPr>
          <p:sp>
            <p:nvSpPr>
              <p:cNvPr id="159" name="Shadow">
                <a:extLst>
                  <a:ext uri="{FF2B5EF4-FFF2-40B4-BE49-F238E27FC236}">
                    <a16:creationId xmlns:a16="http://schemas.microsoft.com/office/drawing/2014/main" id="{D5D14AEB-850F-554D-8148-EB996C4A725D}"/>
                  </a:ext>
                </a:extLst>
              </p:cNvPr>
              <p:cNvSpPr/>
              <p:nvPr/>
            </p:nvSpPr>
            <p:spPr>
              <a:xfrm>
                <a:off x="3433317" y="2899587"/>
                <a:ext cx="724871" cy="823322"/>
              </a:xfrm>
              <a:custGeom>
                <a:avLst/>
                <a:gdLst/>
                <a:ahLst/>
                <a:cxnLst/>
                <a:rect l="0" t="0" r="0" b="0"/>
                <a:pathLst>
                  <a:path w="724871" h="823321">
                    <a:moveTo>
                      <a:pt x="700563" y="263909"/>
                    </a:moveTo>
                    <a:cubicBezTo>
                      <a:pt x="670483" y="315506"/>
                      <a:pt x="408231" y="791537"/>
                      <a:pt x="344824" y="802862"/>
                    </a:cubicBezTo>
                    <a:cubicBezTo>
                      <a:pt x="230190" y="823321"/>
                      <a:pt x="29632" y="675408"/>
                      <a:pt x="9163" y="560765"/>
                    </a:cubicBezTo>
                    <a:cubicBezTo>
                      <a:pt x="0" y="509435"/>
                      <a:pt x="311848" y="93221"/>
                      <a:pt x="336261" y="51482"/>
                    </a:cubicBezTo>
                    <a:cubicBezTo>
                      <a:pt x="366360" y="0"/>
                      <a:pt x="724871" y="222208"/>
                      <a:pt x="700563" y="263909"/>
                    </a:cubicBezTo>
                    <a:close/>
                  </a:path>
                </a:pathLst>
              </a:custGeom>
              <a:gradFill>
                <a:gsLst>
                  <a:gs pos="80000">
                    <a:schemeClr val="accent2">
                      <a:lumMod val="50000"/>
                      <a:alpha val="20000"/>
                    </a:schemeClr>
                  </a:gs>
                  <a:gs pos="60000">
                    <a:schemeClr val="tx1">
                      <a:lumMod val="50000"/>
                      <a:lumOff val="50000"/>
                      <a:alpha val="10000"/>
                    </a:schemeClr>
                  </a:gs>
                  <a:gs pos="30000">
                    <a:schemeClr val="bg2">
                      <a:alpha val="0"/>
                    </a:schemeClr>
                  </a:gs>
                </a:gsLst>
                <a:lin ang="19200000" scaled="0"/>
              </a:gradFill>
              <a:ln w="0" cap="flat" cmpd="sng">
                <a:noFill/>
                <a:prstDash val="solid"/>
                <a:miter lim="800000"/>
              </a:ln>
              <a:effectLst>
                <a:outerShdw blurRad="454924" dist="50800" dir="5400000" algn="ctr" rotWithShape="0">
                  <a:srgbClr val="000000">
                    <a:alpha val="0"/>
                  </a:srgbClr>
                </a:outerShdw>
              </a:effectLst>
            </p:spPr>
            <p:txBody>
              <a:bodyPr wrap="square" anchor="ctr">
                <a:spAutoFit/>
              </a:bodyPr>
              <a:lstStyle/>
              <a:p>
                <a:pPr algn="ctr"/>
                <a:endParaRPr lang="en-US" sz="2561"/>
              </a:p>
            </p:txBody>
          </p:sp>
          <p:sp>
            <p:nvSpPr>
              <p:cNvPr id="217" name="Circle">
                <a:extLst>
                  <a:ext uri="{FF2B5EF4-FFF2-40B4-BE49-F238E27FC236}">
                    <a16:creationId xmlns:a16="http://schemas.microsoft.com/office/drawing/2014/main" id="{4F1A6B2A-7C68-EF43-A38B-83810FEF0438}"/>
                  </a:ext>
                </a:extLst>
              </p:cNvPr>
              <p:cNvSpPr/>
              <p:nvPr/>
            </p:nvSpPr>
            <p:spPr>
              <a:xfrm>
                <a:off x="3744452" y="2844037"/>
                <a:ext cx="421709" cy="421720"/>
              </a:xfrm>
              <a:custGeom>
                <a:avLst/>
                <a:gdLst/>
                <a:ahLst/>
                <a:cxnLst/>
                <a:rect l="0" t="0" r="0" b="0"/>
                <a:pathLst>
                  <a:path w="421709" h="421719">
                    <a:moveTo>
                      <a:pt x="0" y="210854"/>
                    </a:moveTo>
                    <a:cubicBezTo>
                      <a:pt x="0" y="327307"/>
                      <a:pt x="94402" y="421719"/>
                      <a:pt x="210845" y="421719"/>
                    </a:cubicBezTo>
                    <a:lnTo>
                      <a:pt x="210845" y="421719"/>
                    </a:lnTo>
                    <a:cubicBezTo>
                      <a:pt x="327307" y="421719"/>
                      <a:pt x="421709" y="327307"/>
                      <a:pt x="421709" y="210854"/>
                    </a:cubicBezTo>
                    <a:lnTo>
                      <a:pt x="421709" y="210854"/>
                    </a:lnTo>
                    <a:cubicBezTo>
                      <a:pt x="421709" y="94411"/>
                      <a:pt x="327307" y="0"/>
                      <a:pt x="210845" y="0"/>
                    </a:cubicBezTo>
                    <a:lnTo>
                      <a:pt x="210845" y="0"/>
                    </a:lnTo>
                    <a:cubicBezTo>
                      <a:pt x="94402" y="0"/>
                      <a:pt x="0" y="94411"/>
                      <a:pt x="0" y="210854"/>
                    </a:cubicBezTo>
                    <a:close/>
                  </a:path>
                </a:pathLst>
              </a:custGeom>
              <a:gradFill>
                <a:gsLst>
                  <a:gs pos="63000">
                    <a:srgbClr val="F1F1F1"/>
                  </a:gs>
                  <a:gs pos="100000">
                    <a:schemeClr val="bg2">
                      <a:lumMod val="75000"/>
                    </a:schemeClr>
                  </a:gs>
                  <a:gs pos="43000">
                    <a:schemeClr val="bg2"/>
                  </a:gs>
                </a:gsLst>
                <a:lin ang="19200000" scaled="0"/>
                <a:tileRect/>
              </a:gradFill>
              <a:ln w="19050" cap="flat" cmpd="sng">
                <a:gradFill>
                  <a:gsLst>
                    <a:gs pos="100000">
                      <a:schemeClr val="tx2">
                        <a:lumMod val="40000"/>
                        <a:lumOff val="60000"/>
                      </a:schemeClr>
                    </a:gs>
                    <a:gs pos="40000">
                      <a:schemeClr val="bg2"/>
                    </a:gs>
                  </a:gsLst>
                  <a:lin ang="5400000" scaled="1"/>
                </a:gradFill>
                <a:prstDash val="solid"/>
                <a:miter lim="800000"/>
              </a:ln>
              <a:effectLst>
                <a:outerShdw blurRad="191525" dist="121727" dir="7020000" sx="101000" sy="101000" algn="ctr" rotWithShape="0">
                  <a:schemeClr val="accent2">
                    <a:lumMod val="50000"/>
                    <a:alpha val="28000"/>
                  </a:schemeClr>
                </a:outerShdw>
              </a:effectLst>
            </p:spPr>
            <p:txBody>
              <a:bodyPr anchor="ctr">
                <a:spAutoFit/>
              </a:bodyPr>
              <a:lstStyle/>
              <a:p>
                <a:pPr algn="ctr"/>
                <a:endParaRPr lang="en-US" sz="2561"/>
              </a:p>
            </p:txBody>
          </p:sp>
        </p:grpSp>
        <p:grpSp>
          <p:nvGrpSpPr>
            <p:cNvPr id="218" name="DOT Skalere">
              <a:extLst>
                <a:ext uri="{FF2B5EF4-FFF2-40B4-BE49-F238E27FC236}">
                  <a16:creationId xmlns:a16="http://schemas.microsoft.com/office/drawing/2014/main" id="{AC8C3010-DFCF-534B-BA6C-87B5D22E0978}"/>
                </a:ext>
              </a:extLst>
            </p:cNvPr>
            <p:cNvGrpSpPr/>
            <p:nvPr/>
          </p:nvGrpSpPr>
          <p:grpSpPr>
            <a:xfrm>
              <a:off x="6226581" y="1659458"/>
              <a:ext cx="1279442" cy="1534387"/>
              <a:chOff x="3433317" y="2844037"/>
              <a:chExt cx="732844" cy="878872"/>
            </a:xfrm>
            <a:noFill/>
          </p:grpSpPr>
          <p:sp>
            <p:nvSpPr>
              <p:cNvPr id="219" name="Shadow">
                <a:extLst>
                  <a:ext uri="{FF2B5EF4-FFF2-40B4-BE49-F238E27FC236}">
                    <a16:creationId xmlns:a16="http://schemas.microsoft.com/office/drawing/2014/main" id="{244BF716-C1A6-8942-99A6-79BC1FF81115}"/>
                  </a:ext>
                </a:extLst>
              </p:cNvPr>
              <p:cNvSpPr/>
              <p:nvPr/>
            </p:nvSpPr>
            <p:spPr>
              <a:xfrm>
                <a:off x="3433317" y="2899587"/>
                <a:ext cx="724871" cy="823322"/>
              </a:xfrm>
              <a:custGeom>
                <a:avLst/>
                <a:gdLst/>
                <a:ahLst/>
                <a:cxnLst/>
                <a:rect l="0" t="0" r="0" b="0"/>
                <a:pathLst>
                  <a:path w="724871" h="823321">
                    <a:moveTo>
                      <a:pt x="700563" y="263909"/>
                    </a:moveTo>
                    <a:cubicBezTo>
                      <a:pt x="670483" y="315506"/>
                      <a:pt x="408231" y="791537"/>
                      <a:pt x="344824" y="802862"/>
                    </a:cubicBezTo>
                    <a:cubicBezTo>
                      <a:pt x="230190" y="823321"/>
                      <a:pt x="29632" y="675408"/>
                      <a:pt x="9163" y="560765"/>
                    </a:cubicBezTo>
                    <a:cubicBezTo>
                      <a:pt x="0" y="509435"/>
                      <a:pt x="311848" y="93221"/>
                      <a:pt x="336261" y="51482"/>
                    </a:cubicBezTo>
                    <a:cubicBezTo>
                      <a:pt x="366360" y="0"/>
                      <a:pt x="724871" y="222208"/>
                      <a:pt x="700563" y="263909"/>
                    </a:cubicBezTo>
                    <a:close/>
                  </a:path>
                </a:pathLst>
              </a:custGeom>
              <a:gradFill>
                <a:gsLst>
                  <a:gs pos="80000">
                    <a:schemeClr val="accent2">
                      <a:lumMod val="50000"/>
                      <a:alpha val="10000"/>
                    </a:schemeClr>
                  </a:gs>
                  <a:gs pos="60000">
                    <a:schemeClr val="tx1">
                      <a:lumMod val="50000"/>
                      <a:lumOff val="50000"/>
                      <a:alpha val="10000"/>
                    </a:schemeClr>
                  </a:gs>
                  <a:gs pos="40000">
                    <a:schemeClr val="bg2">
                      <a:alpha val="0"/>
                    </a:schemeClr>
                  </a:gs>
                </a:gsLst>
                <a:lin ang="19200000" scaled="0"/>
                <a:tileRect/>
              </a:gradFill>
              <a:ln w="0" cap="flat" cmpd="sng">
                <a:noFill/>
                <a:prstDash val="solid"/>
                <a:miter lim="800000"/>
              </a:ln>
              <a:effectLst>
                <a:outerShdw blurRad="454924" dist="50800" dir="5400000" algn="ctr" rotWithShape="0">
                  <a:srgbClr val="000000">
                    <a:alpha val="0"/>
                  </a:srgbClr>
                </a:outerShdw>
              </a:effectLst>
            </p:spPr>
            <p:txBody>
              <a:bodyPr wrap="square" anchor="ctr">
                <a:spAutoFit/>
              </a:bodyPr>
              <a:lstStyle/>
              <a:p>
                <a:pPr algn="ctr"/>
                <a:endParaRPr lang="en-US" sz="2561"/>
              </a:p>
            </p:txBody>
          </p:sp>
          <p:sp>
            <p:nvSpPr>
              <p:cNvPr id="223" name="Circle">
                <a:extLst>
                  <a:ext uri="{FF2B5EF4-FFF2-40B4-BE49-F238E27FC236}">
                    <a16:creationId xmlns:a16="http://schemas.microsoft.com/office/drawing/2014/main" id="{90282350-451F-F542-BA97-A777125E48D9}"/>
                  </a:ext>
                </a:extLst>
              </p:cNvPr>
              <p:cNvSpPr/>
              <p:nvPr/>
            </p:nvSpPr>
            <p:spPr>
              <a:xfrm>
                <a:off x="3744452" y="2844037"/>
                <a:ext cx="421709" cy="421720"/>
              </a:xfrm>
              <a:custGeom>
                <a:avLst/>
                <a:gdLst/>
                <a:ahLst/>
                <a:cxnLst/>
                <a:rect l="0" t="0" r="0" b="0"/>
                <a:pathLst>
                  <a:path w="421709" h="421719">
                    <a:moveTo>
                      <a:pt x="0" y="210854"/>
                    </a:moveTo>
                    <a:cubicBezTo>
                      <a:pt x="0" y="327307"/>
                      <a:pt x="94402" y="421719"/>
                      <a:pt x="210845" y="421719"/>
                    </a:cubicBezTo>
                    <a:lnTo>
                      <a:pt x="210845" y="421719"/>
                    </a:lnTo>
                    <a:cubicBezTo>
                      <a:pt x="327307" y="421719"/>
                      <a:pt x="421709" y="327307"/>
                      <a:pt x="421709" y="210854"/>
                    </a:cubicBezTo>
                    <a:lnTo>
                      <a:pt x="421709" y="210854"/>
                    </a:lnTo>
                    <a:cubicBezTo>
                      <a:pt x="421709" y="94411"/>
                      <a:pt x="327307" y="0"/>
                      <a:pt x="210845" y="0"/>
                    </a:cubicBezTo>
                    <a:lnTo>
                      <a:pt x="210845" y="0"/>
                    </a:lnTo>
                    <a:cubicBezTo>
                      <a:pt x="94402" y="0"/>
                      <a:pt x="0" y="94411"/>
                      <a:pt x="0" y="210854"/>
                    </a:cubicBezTo>
                    <a:close/>
                  </a:path>
                </a:pathLst>
              </a:custGeom>
              <a:gradFill>
                <a:gsLst>
                  <a:gs pos="63000">
                    <a:srgbClr val="F1F1F1"/>
                  </a:gs>
                  <a:gs pos="100000">
                    <a:schemeClr val="bg2">
                      <a:lumMod val="75000"/>
                    </a:schemeClr>
                  </a:gs>
                  <a:gs pos="43000">
                    <a:schemeClr val="bg2"/>
                  </a:gs>
                </a:gsLst>
                <a:lin ang="19200000" scaled="0"/>
                <a:tileRect/>
              </a:gradFill>
              <a:ln w="19050" cap="flat" cmpd="sng">
                <a:gradFill>
                  <a:gsLst>
                    <a:gs pos="100000">
                      <a:schemeClr val="tx2">
                        <a:lumMod val="40000"/>
                        <a:lumOff val="60000"/>
                      </a:schemeClr>
                    </a:gs>
                    <a:gs pos="40000">
                      <a:schemeClr val="bg2"/>
                    </a:gs>
                  </a:gsLst>
                  <a:lin ang="5400000" scaled="1"/>
                </a:gradFill>
                <a:prstDash val="solid"/>
                <a:miter lim="800000"/>
              </a:ln>
              <a:effectLst>
                <a:outerShdw blurRad="191525" dist="121727" dir="7020000" sx="101000" sy="101000" algn="ctr" rotWithShape="0">
                  <a:schemeClr val="accent2">
                    <a:lumMod val="50000"/>
                    <a:alpha val="40000"/>
                  </a:schemeClr>
                </a:outerShdw>
              </a:effectLst>
            </p:spPr>
            <p:txBody>
              <a:bodyPr anchor="ctr">
                <a:spAutoFit/>
              </a:bodyPr>
              <a:lstStyle/>
              <a:p>
                <a:pPr algn="ctr"/>
                <a:endParaRPr lang="en-US" sz="2561"/>
              </a:p>
            </p:txBody>
          </p:sp>
        </p:grpSp>
        <p:grpSp>
          <p:nvGrpSpPr>
            <p:cNvPr id="242" name="Icon-Test">
              <a:extLst>
                <a:ext uri="{FF2B5EF4-FFF2-40B4-BE49-F238E27FC236}">
                  <a16:creationId xmlns:a16="http://schemas.microsoft.com/office/drawing/2014/main" id="{DEB07604-C1AF-5241-8CA0-0A193B15CE3D}"/>
                </a:ext>
              </a:extLst>
            </p:cNvPr>
            <p:cNvGrpSpPr/>
            <p:nvPr/>
          </p:nvGrpSpPr>
          <p:grpSpPr>
            <a:xfrm>
              <a:off x="6193293" y="2566261"/>
              <a:ext cx="380318" cy="383336"/>
              <a:chOff x="6115002" y="7671271"/>
              <a:chExt cx="598821" cy="603572"/>
            </a:xfrm>
            <a:noFill/>
          </p:grpSpPr>
          <p:sp>
            <p:nvSpPr>
              <p:cNvPr id="243" name="Free Form 318">
                <a:extLst>
                  <a:ext uri="{FF2B5EF4-FFF2-40B4-BE49-F238E27FC236}">
                    <a16:creationId xmlns:a16="http://schemas.microsoft.com/office/drawing/2014/main" id="{9D03D617-7E3C-064C-8F5F-EC2320C8AEC0}"/>
                  </a:ext>
                </a:extLst>
              </p:cNvPr>
              <p:cNvSpPr/>
              <p:nvPr/>
            </p:nvSpPr>
            <p:spPr>
              <a:xfrm>
                <a:off x="6315602" y="7854617"/>
                <a:ext cx="398221" cy="406861"/>
              </a:xfrm>
              <a:custGeom>
                <a:avLst/>
                <a:gdLst/>
                <a:ahLst/>
                <a:cxnLst/>
                <a:rect l="0" t="0" r="0" b="0"/>
                <a:pathLst>
                  <a:path w="398221" h="406860">
                    <a:moveTo>
                      <a:pt x="353720" y="0"/>
                    </a:moveTo>
                    <a:cubicBezTo>
                      <a:pt x="398221" y="99812"/>
                      <a:pt x="378561" y="222142"/>
                      <a:pt x="295341" y="305371"/>
                    </a:cubicBezTo>
                    <a:cubicBezTo>
                      <a:pt x="214893" y="385819"/>
                      <a:pt x="97878" y="406860"/>
                      <a:pt x="0" y="367960"/>
                    </a:cubicBezTo>
                  </a:path>
                </a:pathLst>
              </a:custGeom>
              <a:noFill/>
              <a:ln w="12700" cap="rnd" cmpd="sng">
                <a:solidFill>
                  <a:srgbClr val="3C4588"/>
                </a:solidFill>
                <a:prstDash val="sysDot"/>
                <a:miter lim="800000"/>
              </a:ln>
            </p:spPr>
            <p:txBody>
              <a:bodyPr anchor="ctr">
                <a:spAutoFit/>
              </a:bodyPr>
              <a:lstStyle/>
              <a:p>
                <a:pPr algn="ctr" defTabSz="1079915">
                  <a:defRPr/>
                </a:pPr>
                <a:endParaRPr lang="en-US" sz="2561"/>
              </a:p>
            </p:txBody>
          </p:sp>
          <p:sp>
            <p:nvSpPr>
              <p:cNvPr id="244" name="Icon-Ideation">
                <a:extLst>
                  <a:ext uri="{FF2B5EF4-FFF2-40B4-BE49-F238E27FC236}">
                    <a16:creationId xmlns:a16="http://schemas.microsoft.com/office/drawing/2014/main" id="{187A9D0B-508C-C74E-934B-3B59EC68A18D}"/>
                  </a:ext>
                </a:extLst>
              </p:cNvPr>
              <p:cNvSpPr/>
              <p:nvPr/>
            </p:nvSpPr>
            <p:spPr>
              <a:xfrm>
                <a:off x="6298416" y="8182641"/>
                <a:ext cx="59789" cy="92202"/>
              </a:xfrm>
              <a:custGeom>
                <a:avLst/>
                <a:gdLst/>
                <a:ahLst/>
                <a:cxnLst/>
                <a:rect l="0" t="0" r="0" b="0"/>
                <a:pathLst>
                  <a:path w="59788" h="92201">
                    <a:moveTo>
                      <a:pt x="29708" y="92201"/>
                    </a:moveTo>
                    <a:lnTo>
                      <a:pt x="1666" y="37004"/>
                    </a:lnTo>
                    <a:cubicBezTo>
                      <a:pt x="0" y="33718"/>
                      <a:pt x="1314" y="29708"/>
                      <a:pt x="4591" y="28051"/>
                    </a:cubicBezTo>
                    <a:lnTo>
                      <a:pt x="59788" y="0"/>
                    </a:lnTo>
                  </a:path>
                </a:pathLst>
              </a:custGeom>
              <a:noFill/>
              <a:ln w="12700" cap="rnd" cmpd="sng">
                <a:solidFill>
                  <a:srgbClr val="3C4588"/>
                </a:solidFill>
                <a:prstDash val="solid"/>
                <a:miter lim="800000"/>
              </a:ln>
            </p:spPr>
            <p:txBody>
              <a:bodyPr anchor="ctr">
                <a:spAutoFit/>
              </a:bodyPr>
              <a:lstStyle/>
              <a:p>
                <a:pPr algn="ctr" defTabSz="1079915">
                  <a:defRPr/>
                </a:pPr>
                <a:endParaRPr lang="en-US" sz="2561"/>
              </a:p>
            </p:txBody>
          </p:sp>
          <p:sp>
            <p:nvSpPr>
              <p:cNvPr id="245" name="Free Form 320">
                <a:extLst>
                  <a:ext uri="{FF2B5EF4-FFF2-40B4-BE49-F238E27FC236}">
                    <a16:creationId xmlns:a16="http://schemas.microsoft.com/office/drawing/2014/main" id="{9956966E-246D-5048-AA5C-4F33C8E97384}"/>
                  </a:ext>
                </a:extLst>
              </p:cNvPr>
              <p:cNvSpPr/>
              <p:nvPr/>
            </p:nvSpPr>
            <p:spPr>
              <a:xfrm>
                <a:off x="6115002" y="7684636"/>
                <a:ext cx="398221" cy="406861"/>
              </a:xfrm>
              <a:custGeom>
                <a:avLst/>
                <a:gdLst/>
                <a:ahLst/>
                <a:cxnLst/>
                <a:rect l="0" t="0" r="0" b="0"/>
                <a:pathLst>
                  <a:path w="398221" h="406860">
                    <a:moveTo>
                      <a:pt x="44500" y="406860"/>
                    </a:moveTo>
                    <a:cubicBezTo>
                      <a:pt x="0" y="307047"/>
                      <a:pt x="19659" y="184718"/>
                      <a:pt x="102879" y="101498"/>
                    </a:cubicBezTo>
                    <a:cubicBezTo>
                      <a:pt x="183327" y="21040"/>
                      <a:pt x="300342" y="0"/>
                      <a:pt x="398221" y="38900"/>
                    </a:cubicBezTo>
                  </a:path>
                </a:pathLst>
              </a:custGeom>
              <a:noFill/>
              <a:ln w="12700" cap="rnd" cmpd="sng">
                <a:solidFill>
                  <a:srgbClr val="3C4588"/>
                </a:solidFill>
                <a:prstDash val="solid"/>
                <a:miter lim="800000"/>
              </a:ln>
            </p:spPr>
            <p:txBody>
              <a:bodyPr anchor="ctr">
                <a:spAutoFit/>
              </a:bodyPr>
              <a:lstStyle/>
              <a:p>
                <a:pPr algn="ctr" defTabSz="1079915">
                  <a:defRPr/>
                </a:pPr>
                <a:endParaRPr lang="en-US" sz="2561"/>
              </a:p>
            </p:txBody>
          </p:sp>
          <p:sp>
            <p:nvSpPr>
              <p:cNvPr id="246" name="Free Form 321">
                <a:extLst>
                  <a:ext uri="{FF2B5EF4-FFF2-40B4-BE49-F238E27FC236}">
                    <a16:creationId xmlns:a16="http://schemas.microsoft.com/office/drawing/2014/main" id="{30051E63-EE9E-3C45-BAF7-AE2F052284D5}"/>
                  </a:ext>
                </a:extLst>
              </p:cNvPr>
              <p:cNvSpPr/>
              <p:nvPr/>
            </p:nvSpPr>
            <p:spPr>
              <a:xfrm>
                <a:off x="6470621" y="7671271"/>
                <a:ext cx="59788" cy="92202"/>
              </a:xfrm>
              <a:custGeom>
                <a:avLst/>
                <a:gdLst/>
                <a:ahLst/>
                <a:cxnLst/>
                <a:rect l="0" t="0" r="0" b="0"/>
                <a:pathLst>
                  <a:path w="59788" h="92201">
                    <a:moveTo>
                      <a:pt x="30079" y="0"/>
                    </a:moveTo>
                    <a:lnTo>
                      <a:pt x="58112" y="55206"/>
                    </a:lnTo>
                    <a:cubicBezTo>
                      <a:pt x="59788" y="58483"/>
                      <a:pt x="58473" y="62493"/>
                      <a:pt x="55197" y="64150"/>
                    </a:cubicBezTo>
                    <a:lnTo>
                      <a:pt x="0" y="92201"/>
                    </a:lnTo>
                  </a:path>
                </a:pathLst>
              </a:custGeom>
              <a:noFill/>
              <a:ln w="12700" cap="rnd" cmpd="sng">
                <a:solidFill>
                  <a:srgbClr val="3C4588"/>
                </a:solidFill>
                <a:prstDash val="solid"/>
                <a:miter lim="800000"/>
              </a:ln>
            </p:spPr>
            <p:txBody>
              <a:bodyPr anchor="ctr">
                <a:spAutoFit/>
              </a:bodyPr>
              <a:lstStyle/>
              <a:p>
                <a:pPr algn="ctr" defTabSz="1079915">
                  <a:defRPr/>
                </a:pPr>
                <a:endParaRPr lang="en-US" sz="2561"/>
              </a:p>
            </p:txBody>
          </p:sp>
          <p:sp>
            <p:nvSpPr>
              <p:cNvPr id="247" name="Free Form 322">
                <a:extLst>
                  <a:ext uri="{FF2B5EF4-FFF2-40B4-BE49-F238E27FC236}">
                    <a16:creationId xmlns:a16="http://schemas.microsoft.com/office/drawing/2014/main" id="{3F919B5D-CABD-7743-98FC-CC35957C441F}"/>
                  </a:ext>
                </a:extLst>
              </p:cNvPr>
              <p:cNvSpPr/>
              <p:nvPr/>
            </p:nvSpPr>
            <p:spPr>
              <a:xfrm>
                <a:off x="6276358" y="7828707"/>
                <a:ext cx="289046" cy="289026"/>
              </a:xfrm>
              <a:custGeom>
                <a:avLst/>
                <a:gdLst/>
                <a:ahLst/>
                <a:cxnLst/>
                <a:rect l="0" t="0" r="0" b="0"/>
                <a:pathLst>
                  <a:path w="289045" h="289026">
                    <a:moveTo>
                      <a:pt x="99726" y="36356"/>
                    </a:moveTo>
                    <a:cubicBezTo>
                      <a:pt x="110747" y="31794"/>
                      <a:pt x="119186" y="22593"/>
                      <a:pt x="122777" y="11210"/>
                    </a:cubicBezTo>
                    <a:lnTo>
                      <a:pt x="123986" y="7381"/>
                    </a:lnTo>
                    <a:cubicBezTo>
                      <a:pt x="124968" y="3067"/>
                      <a:pt x="128806" y="0"/>
                      <a:pt x="133245" y="0"/>
                    </a:cubicBezTo>
                    <a:lnTo>
                      <a:pt x="155809" y="0"/>
                    </a:lnTo>
                    <a:cubicBezTo>
                      <a:pt x="160239" y="0"/>
                      <a:pt x="164077" y="3067"/>
                      <a:pt x="165049" y="7381"/>
                    </a:cubicBezTo>
                    <a:lnTo>
                      <a:pt x="166268" y="11210"/>
                    </a:lnTo>
                    <a:cubicBezTo>
                      <a:pt x="169859" y="22593"/>
                      <a:pt x="178298" y="31794"/>
                      <a:pt x="189318" y="36356"/>
                    </a:cubicBezTo>
                    <a:cubicBezTo>
                      <a:pt x="200339" y="40919"/>
                      <a:pt x="212817" y="40385"/>
                      <a:pt x="223399" y="34880"/>
                    </a:cubicBezTo>
                    <a:lnTo>
                      <a:pt x="226971" y="33023"/>
                    </a:lnTo>
                    <a:cubicBezTo>
                      <a:pt x="230724" y="30660"/>
                      <a:pt x="235600" y="31213"/>
                      <a:pt x="238734" y="34347"/>
                    </a:cubicBezTo>
                    <a:lnTo>
                      <a:pt x="254698" y="50311"/>
                    </a:lnTo>
                    <a:cubicBezTo>
                      <a:pt x="257832" y="53435"/>
                      <a:pt x="258365" y="58321"/>
                      <a:pt x="256012" y="62064"/>
                    </a:cubicBezTo>
                    <a:lnTo>
                      <a:pt x="254155" y="65627"/>
                    </a:lnTo>
                    <a:cubicBezTo>
                      <a:pt x="248659" y="76219"/>
                      <a:pt x="248107" y="88696"/>
                      <a:pt x="252679" y="99707"/>
                    </a:cubicBezTo>
                    <a:cubicBezTo>
                      <a:pt x="257241" y="110737"/>
                      <a:pt x="266452" y="119176"/>
                      <a:pt x="277825" y="122767"/>
                    </a:cubicBezTo>
                    <a:lnTo>
                      <a:pt x="281663" y="123977"/>
                    </a:lnTo>
                    <a:cubicBezTo>
                      <a:pt x="285978" y="124958"/>
                      <a:pt x="289045" y="128797"/>
                      <a:pt x="289045" y="133226"/>
                    </a:cubicBezTo>
                    <a:lnTo>
                      <a:pt x="289045" y="155800"/>
                    </a:lnTo>
                    <a:cubicBezTo>
                      <a:pt x="289045" y="160229"/>
                      <a:pt x="285978" y="164068"/>
                      <a:pt x="281663" y="165049"/>
                    </a:cubicBezTo>
                    <a:lnTo>
                      <a:pt x="277825" y="166258"/>
                    </a:lnTo>
                    <a:cubicBezTo>
                      <a:pt x="266452" y="169859"/>
                      <a:pt x="257241" y="178288"/>
                      <a:pt x="252679" y="189318"/>
                    </a:cubicBezTo>
                    <a:cubicBezTo>
                      <a:pt x="248107" y="200339"/>
                      <a:pt x="248659" y="212807"/>
                      <a:pt x="254155" y="223399"/>
                    </a:cubicBezTo>
                    <a:lnTo>
                      <a:pt x="256012" y="226961"/>
                    </a:lnTo>
                    <a:cubicBezTo>
                      <a:pt x="258365" y="230705"/>
                      <a:pt x="257832" y="235591"/>
                      <a:pt x="254698" y="238725"/>
                    </a:cubicBezTo>
                    <a:lnTo>
                      <a:pt x="238734" y="254688"/>
                    </a:lnTo>
                    <a:cubicBezTo>
                      <a:pt x="235600" y="257813"/>
                      <a:pt x="230724" y="258365"/>
                      <a:pt x="226971" y="256003"/>
                    </a:cubicBezTo>
                    <a:lnTo>
                      <a:pt x="223399" y="254146"/>
                    </a:lnTo>
                    <a:cubicBezTo>
                      <a:pt x="212817" y="248640"/>
                      <a:pt x="200339" y="248097"/>
                      <a:pt x="189318" y="252669"/>
                    </a:cubicBezTo>
                    <a:cubicBezTo>
                      <a:pt x="178298" y="257232"/>
                      <a:pt x="169859" y="266433"/>
                      <a:pt x="166268" y="277815"/>
                    </a:cubicBezTo>
                    <a:lnTo>
                      <a:pt x="165049" y="281644"/>
                    </a:lnTo>
                    <a:cubicBezTo>
                      <a:pt x="164077" y="285969"/>
                      <a:pt x="160239" y="289026"/>
                      <a:pt x="155809" y="289026"/>
                    </a:cubicBezTo>
                    <a:lnTo>
                      <a:pt x="133245" y="289026"/>
                    </a:lnTo>
                    <a:cubicBezTo>
                      <a:pt x="128806" y="289026"/>
                      <a:pt x="124968" y="285969"/>
                      <a:pt x="123986" y="281644"/>
                    </a:cubicBezTo>
                    <a:lnTo>
                      <a:pt x="122777" y="277815"/>
                    </a:lnTo>
                    <a:cubicBezTo>
                      <a:pt x="119186" y="266433"/>
                      <a:pt x="110747" y="257232"/>
                      <a:pt x="99726" y="252669"/>
                    </a:cubicBezTo>
                    <a:cubicBezTo>
                      <a:pt x="88706" y="248097"/>
                      <a:pt x="76228" y="248640"/>
                      <a:pt x="65646" y="254146"/>
                    </a:cubicBezTo>
                    <a:lnTo>
                      <a:pt x="62074" y="256003"/>
                    </a:lnTo>
                    <a:cubicBezTo>
                      <a:pt x="58321" y="258365"/>
                      <a:pt x="53454" y="257813"/>
                      <a:pt x="50320" y="254688"/>
                    </a:cubicBezTo>
                    <a:lnTo>
                      <a:pt x="34356" y="238725"/>
                    </a:lnTo>
                    <a:cubicBezTo>
                      <a:pt x="31222" y="235591"/>
                      <a:pt x="30670" y="230705"/>
                      <a:pt x="33032" y="226961"/>
                    </a:cubicBezTo>
                    <a:lnTo>
                      <a:pt x="34890" y="223399"/>
                    </a:lnTo>
                    <a:cubicBezTo>
                      <a:pt x="40395" y="212807"/>
                      <a:pt x="40928" y="200339"/>
                      <a:pt x="36375" y="189318"/>
                    </a:cubicBezTo>
                    <a:cubicBezTo>
                      <a:pt x="31803" y="178288"/>
                      <a:pt x="22593" y="169859"/>
                      <a:pt x="11220" y="166258"/>
                    </a:cubicBezTo>
                    <a:lnTo>
                      <a:pt x="7391" y="165049"/>
                    </a:lnTo>
                    <a:cubicBezTo>
                      <a:pt x="3076" y="164068"/>
                      <a:pt x="0" y="160229"/>
                      <a:pt x="0" y="155800"/>
                    </a:cubicBezTo>
                    <a:lnTo>
                      <a:pt x="0" y="133226"/>
                    </a:lnTo>
                    <a:cubicBezTo>
                      <a:pt x="0" y="128797"/>
                      <a:pt x="3076" y="124958"/>
                      <a:pt x="7391" y="123977"/>
                    </a:cubicBezTo>
                    <a:lnTo>
                      <a:pt x="11220" y="122767"/>
                    </a:lnTo>
                    <a:cubicBezTo>
                      <a:pt x="22593" y="119176"/>
                      <a:pt x="31803" y="110737"/>
                      <a:pt x="36375" y="99707"/>
                    </a:cubicBezTo>
                    <a:cubicBezTo>
                      <a:pt x="40928" y="88696"/>
                      <a:pt x="40395" y="76219"/>
                      <a:pt x="34890" y="65627"/>
                    </a:cubicBezTo>
                    <a:lnTo>
                      <a:pt x="33032" y="62064"/>
                    </a:lnTo>
                    <a:cubicBezTo>
                      <a:pt x="30670" y="58321"/>
                      <a:pt x="31222" y="53435"/>
                      <a:pt x="34356" y="50311"/>
                    </a:cubicBezTo>
                    <a:lnTo>
                      <a:pt x="50320" y="34347"/>
                    </a:lnTo>
                    <a:cubicBezTo>
                      <a:pt x="53454" y="31213"/>
                      <a:pt x="58321" y="30660"/>
                      <a:pt x="62074" y="33023"/>
                    </a:cubicBezTo>
                    <a:lnTo>
                      <a:pt x="65646" y="34880"/>
                    </a:lnTo>
                    <a:cubicBezTo>
                      <a:pt x="76228" y="40385"/>
                      <a:pt x="88706" y="40919"/>
                      <a:pt x="99726" y="36356"/>
                    </a:cubicBezTo>
                    <a:close/>
                  </a:path>
                </a:pathLst>
              </a:custGeom>
              <a:noFill/>
              <a:ln w="12700" cap="rnd" cmpd="sng">
                <a:solidFill>
                  <a:srgbClr val="3C4588"/>
                </a:solidFill>
                <a:prstDash val="solid"/>
                <a:miter lim="800000"/>
              </a:ln>
            </p:spPr>
            <p:txBody>
              <a:bodyPr anchor="ctr">
                <a:spAutoFit/>
              </a:bodyPr>
              <a:lstStyle/>
              <a:p>
                <a:pPr algn="ctr" defTabSz="1079915">
                  <a:defRPr/>
                </a:pPr>
                <a:endParaRPr lang="en-US" sz="2561"/>
              </a:p>
            </p:txBody>
          </p:sp>
          <p:sp>
            <p:nvSpPr>
              <p:cNvPr id="248" name="Free Form 323">
                <a:extLst>
                  <a:ext uri="{FF2B5EF4-FFF2-40B4-BE49-F238E27FC236}">
                    <a16:creationId xmlns:a16="http://schemas.microsoft.com/office/drawing/2014/main" id="{865E49F9-4240-3A45-B522-F85725E84A4A}"/>
                  </a:ext>
                </a:extLst>
              </p:cNvPr>
              <p:cNvSpPr/>
              <p:nvPr/>
            </p:nvSpPr>
            <p:spPr>
              <a:xfrm>
                <a:off x="6354675" y="7906034"/>
                <a:ext cx="132826" cy="132836"/>
              </a:xfrm>
              <a:custGeom>
                <a:avLst/>
                <a:gdLst/>
                <a:ahLst/>
                <a:cxnLst/>
                <a:rect l="0" t="0" r="0" b="0"/>
                <a:pathLst>
                  <a:path w="132826" h="132835">
                    <a:moveTo>
                      <a:pt x="132826" y="66417"/>
                    </a:moveTo>
                    <a:cubicBezTo>
                      <a:pt x="132826" y="29727"/>
                      <a:pt x="103089" y="0"/>
                      <a:pt x="66408" y="0"/>
                    </a:cubicBezTo>
                    <a:cubicBezTo>
                      <a:pt x="29737" y="0"/>
                      <a:pt x="0" y="29727"/>
                      <a:pt x="0" y="66417"/>
                    </a:cubicBezTo>
                    <a:cubicBezTo>
                      <a:pt x="0" y="103098"/>
                      <a:pt x="29737" y="132835"/>
                      <a:pt x="66408" y="132835"/>
                    </a:cubicBezTo>
                    <a:cubicBezTo>
                      <a:pt x="103089" y="132835"/>
                      <a:pt x="132826" y="103098"/>
                      <a:pt x="132826" y="66417"/>
                    </a:cubicBezTo>
                    <a:close/>
                  </a:path>
                </a:pathLst>
              </a:custGeom>
              <a:noFill/>
              <a:ln w="12700" cap="rnd" cmpd="sng">
                <a:solidFill>
                  <a:srgbClr val="3C4588"/>
                </a:solidFill>
                <a:prstDash val="solid"/>
                <a:miter lim="800000"/>
              </a:ln>
            </p:spPr>
            <p:txBody>
              <a:bodyPr anchor="ctr">
                <a:spAutoFit/>
              </a:bodyPr>
              <a:lstStyle/>
              <a:p>
                <a:pPr algn="ctr" defTabSz="1079915">
                  <a:defRPr/>
                </a:pPr>
                <a:endParaRPr lang="en-US" sz="2561"/>
              </a:p>
            </p:txBody>
          </p:sp>
        </p:grpSp>
        <p:grpSp>
          <p:nvGrpSpPr>
            <p:cNvPr id="249" name="Icon Ideation">
              <a:extLst>
                <a:ext uri="{FF2B5EF4-FFF2-40B4-BE49-F238E27FC236}">
                  <a16:creationId xmlns:a16="http://schemas.microsoft.com/office/drawing/2014/main" id="{10BE5FFC-7D3B-554B-BDFC-969A07ABC62D}"/>
                </a:ext>
              </a:extLst>
            </p:cNvPr>
            <p:cNvGrpSpPr/>
            <p:nvPr/>
          </p:nvGrpSpPr>
          <p:grpSpPr>
            <a:xfrm>
              <a:off x="5621785" y="1622585"/>
              <a:ext cx="373322" cy="363869"/>
              <a:chOff x="6122750" y="4514334"/>
              <a:chExt cx="609655" cy="594216"/>
            </a:xfrm>
            <a:noFill/>
          </p:grpSpPr>
          <p:sp>
            <p:nvSpPr>
              <p:cNvPr id="250" name="Free Form 112">
                <a:extLst>
                  <a:ext uri="{FF2B5EF4-FFF2-40B4-BE49-F238E27FC236}">
                    <a16:creationId xmlns:a16="http://schemas.microsoft.com/office/drawing/2014/main" id="{139DC7B4-81C5-4749-B995-7F1FA61BA7C2}"/>
                  </a:ext>
                </a:extLst>
              </p:cNvPr>
              <p:cNvSpPr/>
              <p:nvPr/>
            </p:nvSpPr>
            <p:spPr>
              <a:xfrm>
                <a:off x="6265600" y="4692233"/>
                <a:ext cx="293341" cy="341642"/>
              </a:xfrm>
              <a:custGeom>
                <a:avLst/>
                <a:gdLst/>
                <a:ahLst/>
                <a:cxnLst/>
                <a:rect l="0" t="0" r="0" b="0"/>
                <a:pathLst>
                  <a:path w="293341" h="341642">
                    <a:moveTo>
                      <a:pt x="66998" y="332632"/>
                    </a:moveTo>
                    <a:lnTo>
                      <a:pt x="66989" y="282349"/>
                    </a:lnTo>
                    <a:cubicBezTo>
                      <a:pt x="66989" y="276482"/>
                      <a:pt x="64084" y="271138"/>
                      <a:pt x="59474" y="267538"/>
                    </a:cubicBezTo>
                    <a:cubicBezTo>
                      <a:pt x="22574" y="238734"/>
                      <a:pt x="0" y="192443"/>
                      <a:pt x="4190" y="141131"/>
                    </a:cubicBezTo>
                    <a:cubicBezTo>
                      <a:pt x="9896" y="71361"/>
                      <a:pt x="62874" y="16840"/>
                      <a:pt x="132483" y="9363"/>
                    </a:cubicBezTo>
                    <a:cubicBezTo>
                      <a:pt x="219646" y="0"/>
                      <a:pt x="293341" y="68056"/>
                      <a:pt x="293341" y="153314"/>
                    </a:cubicBezTo>
                    <a:cubicBezTo>
                      <a:pt x="293341" y="200186"/>
                      <a:pt x="271081" y="241849"/>
                      <a:pt x="236562" y="268309"/>
                    </a:cubicBezTo>
                    <a:cubicBezTo>
                      <a:pt x="231971" y="271824"/>
                      <a:pt x="229495" y="277425"/>
                      <a:pt x="229495" y="283197"/>
                    </a:cubicBezTo>
                    <a:lnTo>
                      <a:pt x="229495" y="332632"/>
                    </a:lnTo>
                    <a:cubicBezTo>
                      <a:pt x="229495" y="337604"/>
                      <a:pt x="225456" y="341642"/>
                      <a:pt x="220475" y="341642"/>
                    </a:cubicBezTo>
                    <a:lnTo>
                      <a:pt x="75999" y="341642"/>
                    </a:lnTo>
                    <a:cubicBezTo>
                      <a:pt x="71027" y="341642"/>
                      <a:pt x="66998" y="337604"/>
                      <a:pt x="66998" y="332632"/>
                    </a:cubicBezTo>
                    <a:close/>
                  </a:path>
                </a:pathLst>
              </a:custGeom>
              <a:noFill/>
              <a:ln w="12700" cap="rnd" cmpd="sng">
                <a:solidFill>
                  <a:srgbClr val="3C4588"/>
                </a:solidFill>
                <a:prstDash val="solid"/>
                <a:miter lim="800000"/>
              </a:ln>
            </p:spPr>
            <p:txBody>
              <a:bodyPr anchor="ctr">
                <a:spAutoFit/>
              </a:bodyPr>
              <a:lstStyle/>
              <a:p>
                <a:pPr algn="ctr" defTabSz="1079915">
                  <a:defRPr/>
                </a:pPr>
                <a:endParaRPr lang="en-US" sz="2561"/>
              </a:p>
            </p:txBody>
          </p:sp>
          <p:sp>
            <p:nvSpPr>
              <p:cNvPr id="251" name="Free Form 113">
                <a:extLst>
                  <a:ext uri="{FF2B5EF4-FFF2-40B4-BE49-F238E27FC236}">
                    <a16:creationId xmlns:a16="http://schemas.microsoft.com/office/drawing/2014/main" id="{622ACCAA-D5EE-4645-BA5D-4A80268C6723}"/>
                  </a:ext>
                </a:extLst>
              </p:cNvPr>
              <p:cNvSpPr/>
              <p:nvPr/>
            </p:nvSpPr>
            <p:spPr>
              <a:xfrm>
                <a:off x="6339861" y="5083150"/>
                <a:ext cx="142571" cy="0"/>
              </a:xfrm>
              <a:custGeom>
                <a:avLst/>
                <a:gdLst/>
                <a:ahLst/>
                <a:cxnLst/>
                <a:rect l="0" t="0" r="0" b="0"/>
                <a:pathLst>
                  <a:path w="142570">
                    <a:moveTo>
                      <a:pt x="142570" y="0"/>
                    </a:moveTo>
                    <a:lnTo>
                      <a:pt x="71685" y="0"/>
                    </a:lnTo>
                    <a:lnTo>
                      <a:pt x="0" y="0"/>
                    </a:lnTo>
                  </a:path>
                </a:pathLst>
              </a:custGeom>
              <a:noFill/>
              <a:ln w="12700" cap="rnd" cmpd="sng">
                <a:solidFill>
                  <a:srgbClr val="3C4588"/>
                </a:solidFill>
                <a:prstDash val="solid"/>
                <a:miter lim="800000"/>
              </a:ln>
            </p:spPr>
            <p:txBody>
              <a:bodyPr anchor="ctr">
                <a:spAutoFit/>
              </a:bodyPr>
              <a:lstStyle/>
              <a:p>
                <a:pPr algn="ctr" defTabSz="1079915">
                  <a:defRPr/>
                </a:pPr>
                <a:endParaRPr lang="en-US" sz="2561"/>
              </a:p>
            </p:txBody>
          </p:sp>
          <p:sp>
            <p:nvSpPr>
              <p:cNvPr id="252" name="Free Form 114">
                <a:extLst>
                  <a:ext uri="{FF2B5EF4-FFF2-40B4-BE49-F238E27FC236}">
                    <a16:creationId xmlns:a16="http://schemas.microsoft.com/office/drawing/2014/main" id="{2FAC83AB-5F4D-964B-A916-1B95CA092E24}"/>
                  </a:ext>
                </a:extLst>
              </p:cNvPr>
              <p:cNvSpPr/>
              <p:nvPr/>
            </p:nvSpPr>
            <p:spPr>
              <a:xfrm>
                <a:off x="6387536" y="4514334"/>
                <a:ext cx="53159" cy="26965"/>
              </a:xfrm>
              <a:custGeom>
                <a:avLst/>
                <a:gdLst/>
                <a:ahLst/>
                <a:cxnLst/>
                <a:rect l="0" t="0" r="0" b="0"/>
                <a:pathLst>
                  <a:path w="53159" h="26965">
                    <a:moveTo>
                      <a:pt x="53159" y="26146"/>
                    </a:moveTo>
                    <a:lnTo>
                      <a:pt x="27051" y="28"/>
                    </a:lnTo>
                    <a:cubicBezTo>
                      <a:pt x="27012" y="0"/>
                      <a:pt x="26965" y="0"/>
                      <a:pt x="26936" y="28"/>
                    </a:cubicBezTo>
                    <a:lnTo>
                      <a:pt x="0" y="26965"/>
                    </a:lnTo>
                  </a:path>
                </a:pathLst>
              </a:custGeom>
              <a:noFill/>
              <a:ln w="12700" cap="rnd" cmpd="sng">
                <a:solidFill>
                  <a:srgbClr val="3C4588"/>
                </a:solidFill>
                <a:prstDash val="solid"/>
                <a:miter lim="800000"/>
              </a:ln>
            </p:spPr>
            <p:txBody>
              <a:bodyPr anchor="ctr">
                <a:spAutoFit/>
              </a:bodyPr>
              <a:lstStyle/>
              <a:p>
                <a:pPr algn="ctr" defTabSz="1079915">
                  <a:defRPr/>
                </a:pPr>
                <a:endParaRPr lang="en-US" sz="2561"/>
              </a:p>
            </p:txBody>
          </p:sp>
          <p:sp>
            <p:nvSpPr>
              <p:cNvPr id="253" name="Free Form 115">
                <a:extLst>
                  <a:ext uri="{FF2B5EF4-FFF2-40B4-BE49-F238E27FC236}">
                    <a16:creationId xmlns:a16="http://schemas.microsoft.com/office/drawing/2014/main" id="{309AB1AA-CD01-F345-AE97-A451663A7567}"/>
                  </a:ext>
                </a:extLst>
              </p:cNvPr>
              <p:cNvSpPr/>
              <p:nvPr/>
            </p:nvSpPr>
            <p:spPr>
              <a:xfrm>
                <a:off x="6414455" y="4529732"/>
                <a:ext cx="0" cy="77210"/>
              </a:xfrm>
              <a:custGeom>
                <a:avLst/>
                <a:gdLst/>
                <a:ahLst/>
                <a:cxnLst/>
                <a:rect l="0" t="0" r="0" b="0"/>
                <a:pathLst>
                  <a:path h="77209">
                    <a:moveTo>
                      <a:pt x="0" y="77209"/>
                    </a:moveTo>
                    <a:lnTo>
                      <a:pt x="0" y="0"/>
                    </a:lnTo>
                  </a:path>
                </a:pathLst>
              </a:custGeom>
              <a:noFill/>
              <a:ln w="12700" cap="rnd" cmpd="sng">
                <a:solidFill>
                  <a:srgbClr val="3C4588"/>
                </a:solidFill>
                <a:prstDash val="solid"/>
                <a:miter lim="800000"/>
              </a:ln>
            </p:spPr>
            <p:txBody>
              <a:bodyPr anchor="ctr">
                <a:spAutoFit/>
              </a:bodyPr>
              <a:lstStyle/>
              <a:p>
                <a:pPr algn="ctr" defTabSz="1079915">
                  <a:defRPr/>
                </a:pPr>
                <a:endParaRPr lang="en-US" sz="2561"/>
              </a:p>
            </p:txBody>
          </p:sp>
          <p:sp>
            <p:nvSpPr>
              <p:cNvPr id="254" name="Free Form 116">
                <a:extLst>
                  <a:ext uri="{FF2B5EF4-FFF2-40B4-BE49-F238E27FC236}">
                    <a16:creationId xmlns:a16="http://schemas.microsoft.com/office/drawing/2014/main" id="{14361063-8EF0-EC45-9C1A-498A02E77B5B}"/>
                  </a:ext>
                </a:extLst>
              </p:cNvPr>
              <p:cNvSpPr/>
              <p:nvPr/>
            </p:nvSpPr>
            <p:spPr>
              <a:xfrm>
                <a:off x="6414455" y="4641004"/>
                <a:ext cx="0" cy="0"/>
              </a:xfrm>
              <a:custGeom>
                <a:avLst/>
                <a:gdLst/>
                <a:ahLst/>
                <a:cxnLst/>
                <a:rect l="0" t="0" r="0" b="0"/>
                <a:pathLst>
                  <a:path>
                    <a:moveTo>
                      <a:pt x="0" y="0"/>
                    </a:moveTo>
                    <a:lnTo>
                      <a:pt x="0" y="0"/>
                    </a:lnTo>
                  </a:path>
                </a:pathLst>
              </a:custGeom>
              <a:noFill/>
              <a:ln w="12700" cap="rnd" cmpd="sng">
                <a:solidFill>
                  <a:srgbClr val="3C4588"/>
                </a:solidFill>
                <a:prstDash val="solid"/>
                <a:miter lim="800000"/>
              </a:ln>
            </p:spPr>
            <p:txBody>
              <a:bodyPr anchor="ctr">
                <a:spAutoFit/>
              </a:bodyPr>
              <a:lstStyle/>
              <a:p>
                <a:pPr algn="ctr" defTabSz="1079915">
                  <a:defRPr/>
                </a:pPr>
                <a:endParaRPr lang="en-US" sz="2561"/>
              </a:p>
            </p:txBody>
          </p:sp>
          <p:sp>
            <p:nvSpPr>
              <p:cNvPr id="255" name="Free Form 117">
                <a:extLst>
                  <a:ext uri="{FF2B5EF4-FFF2-40B4-BE49-F238E27FC236}">
                    <a16:creationId xmlns:a16="http://schemas.microsoft.com/office/drawing/2014/main" id="{1A3523FB-4C6F-EC47-B90A-DEC37356D33D}"/>
                  </a:ext>
                </a:extLst>
              </p:cNvPr>
              <p:cNvSpPr/>
              <p:nvPr/>
            </p:nvSpPr>
            <p:spPr>
              <a:xfrm>
                <a:off x="6236075" y="4559860"/>
                <a:ext cx="45625" cy="36862"/>
              </a:xfrm>
              <a:custGeom>
                <a:avLst/>
                <a:gdLst/>
                <a:ahLst/>
                <a:cxnLst/>
                <a:rect l="0" t="0" r="0" b="0"/>
                <a:pathLst>
                  <a:path w="45624" h="36861">
                    <a:moveTo>
                      <a:pt x="45624" y="9572"/>
                    </a:moveTo>
                    <a:lnTo>
                      <a:pt x="9953" y="19"/>
                    </a:lnTo>
                    <a:cubicBezTo>
                      <a:pt x="9915" y="0"/>
                      <a:pt x="9867" y="28"/>
                      <a:pt x="9858" y="66"/>
                    </a:cubicBezTo>
                    <a:lnTo>
                      <a:pt x="0" y="36861"/>
                    </a:lnTo>
                  </a:path>
                </a:pathLst>
              </a:custGeom>
              <a:noFill/>
              <a:ln w="12700" cap="rnd" cmpd="sng">
                <a:solidFill>
                  <a:srgbClr val="3C4588"/>
                </a:solidFill>
                <a:prstDash val="solid"/>
                <a:miter lim="800000"/>
              </a:ln>
            </p:spPr>
            <p:txBody>
              <a:bodyPr anchor="ctr">
                <a:spAutoFit/>
              </a:bodyPr>
              <a:lstStyle/>
              <a:p>
                <a:pPr algn="ctr" defTabSz="1079915">
                  <a:defRPr/>
                </a:pPr>
                <a:endParaRPr lang="en-US" sz="2561"/>
              </a:p>
            </p:txBody>
          </p:sp>
          <p:sp>
            <p:nvSpPr>
              <p:cNvPr id="256" name="Free Form 118">
                <a:extLst>
                  <a:ext uri="{FF2B5EF4-FFF2-40B4-BE49-F238E27FC236}">
                    <a16:creationId xmlns:a16="http://schemas.microsoft.com/office/drawing/2014/main" id="{4755ACE0-0F5C-7340-8136-3CF8D14AD6B4}"/>
                  </a:ext>
                </a:extLst>
              </p:cNvPr>
              <p:cNvSpPr/>
              <p:nvPr/>
            </p:nvSpPr>
            <p:spPr>
              <a:xfrm>
                <a:off x="6253596" y="4573246"/>
                <a:ext cx="38615" cy="66866"/>
              </a:xfrm>
              <a:custGeom>
                <a:avLst/>
                <a:gdLst/>
                <a:ahLst/>
                <a:cxnLst/>
                <a:rect l="0" t="0" r="0" b="0"/>
                <a:pathLst>
                  <a:path w="38614" h="66865">
                    <a:moveTo>
                      <a:pt x="38614" y="66865"/>
                    </a:moveTo>
                    <a:lnTo>
                      <a:pt x="0" y="0"/>
                    </a:lnTo>
                  </a:path>
                </a:pathLst>
              </a:custGeom>
              <a:noFill/>
              <a:ln w="12700" cap="rnd" cmpd="sng">
                <a:solidFill>
                  <a:srgbClr val="3C4588"/>
                </a:solidFill>
                <a:prstDash val="solid"/>
                <a:miter lim="800000"/>
              </a:ln>
            </p:spPr>
            <p:txBody>
              <a:bodyPr anchor="ctr">
                <a:spAutoFit/>
              </a:bodyPr>
              <a:lstStyle/>
              <a:p>
                <a:pPr algn="ctr" defTabSz="1079915">
                  <a:defRPr/>
                </a:pPr>
                <a:endParaRPr lang="en-US" sz="2561"/>
              </a:p>
            </p:txBody>
          </p:sp>
          <p:sp>
            <p:nvSpPr>
              <p:cNvPr id="257" name="Free Form 119">
                <a:extLst>
                  <a:ext uri="{FF2B5EF4-FFF2-40B4-BE49-F238E27FC236}">
                    <a16:creationId xmlns:a16="http://schemas.microsoft.com/office/drawing/2014/main" id="{4810DC99-47A3-124C-9383-04DC1642B561}"/>
                  </a:ext>
                </a:extLst>
              </p:cNvPr>
              <p:cNvSpPr/>
              <p:nvPr/>
            </p:nvSpPr>
            <p:spPr>
              <a:xfrm>
                <a:off x="6309242" y="4669612"/>
                <a:ext cx="0" cy="0"/>
              </a:xfrm>
              <a:custGeom>
                <a:avLst/>
                <a:gdLst/>
                <a:ahLst/>
                <a:cxnLst/>
                <a:rect l="0" t="0" r="0" b="0"/>
                <a:pathLst>
                  <a:path>
                    <a:moveTo>
                      <a:pt x="0" y="0"/>
                    </a:moveTo>
                    <a:lnTo>
                      <a:pt x="0" y="0"/>
                    </a:lnTo>
                  </a:path>
                </a:pathLst>
              </a:custGeom>
              <a:noFill/>
              <a:ln w="12700" cap="rnd" cmpd="sng">
                <a:solidFill>
                  <a:srgbClr val="3C4588"/>
                </a:solidFill>
                <a:prstDash val="solid"/>
                <a:miter lim="800000"/>
              </a:ln>
            </p:spPr>
            <p:txBody>
              <a:bodyPr anchor="ctr">
                <a:spAutoFit/>
              </a:bodyPr>
              <a:lstStyle/>
              <a:p>
                <a:pPr algn="ctr" defTabSz="1079915">
                  <a:defRPr/>
                </a:pPr>
                <a:endParaRPr lang="en-US" sz="2561"/>
              </a:p>
            </p:txBody>
          </p:sp>
          <p:sp>
            <p:nvSpPr>
              <p:cNvPr id="258" name="Free Form 120">
                <a:extLst>
                  <a:ext uri="{FF2B5EF4-FFF2-40B4-BE49-F238E27FC236}">
                    <a16:creationId xmlns:a16="http://schemas.microsoft.com/office/drawing/2014/main" id="{9927151D-41DE-D94E-B9CE-266A43A1C0B6}"/>
                  </a:ext>
                </a:extLst>
              </p:cNvPr>
              <p:cNvSpPr/>
              <p:nvPr/>
            </p:nvSpPr>
            <p:spPr>
              <a:xfrm>
                <a:off x="6122750" y="4674003"/>
                <a:ext cx="35738" cy="46444"/>
              </a:xfrm>
              <a:custGeom>
                <a:avLst/>
                <a:gdLst/>
                <a:ahLst/>
                <a:cxnLst/>
                <a:rect l="0" t="0" r="0" b="0"/>
                <a:pathLst>
                  <a:path w="35737" h="46443">
                    <a:moveTo>
                      <a:pt x="35737" y="0"/>
                    </a:moveTo>
                    <a:lnTo>
                      <a:pt x="66" y="9553"/>
                    </a:lnTo>
                    <a:cubicBezTo>
                      <a:pt x="19" y="9572"/>
                      <a:pt x="0" y="9610"/>
                      <a:pt x="9" y="9658"/>
                    </a:cubicBezTo>
                    <a:lnTo>
                      <a:pt x="9867" y="46443"/>
                    </a:lnTo>
                  </a:path>
                </a:pathLst>
              </a:custGeom>
              <a:noFill/>
              <a:ln w="12700" cap="rnd" cmpd="sng">
                <a:solidFill>
                  <a:srgbClr val="3C4588"/>
                </a:solidFill>
                <a:prstDash val="solid"/>
                <a:miter lim="800000"/>
              </a:ln>
            </p:spPr>
            <p:txBody>
              <a:bodyPr anchor="ctr">
                <a:spAutoFit/>
              </a:bodyPr>
              <a:lstStyle/>
              <a:p>
                <a:pPr algn="ctr" defTabSz="1079915">
                  <a:defRPr/>
                </a:pPr>
                <a:endParaRPr lang="en-US" sz="2561"/>
              </a:p>
            </p:txBody>
          </p:sp>
          <p:sp>
            <p:nvSpPr>
              <p:cNvPr id="259" name="Free Form 121">
                <a:extLst>
                  <a:ext uri="{FF2B5EF4-FFF2-40B4-BE49-F238E27FC236}">
                    <a16:creationId xmlns:a16="http://schemas.microsoft.com/office/drawing/2014/main" id="{41186A80-6323-4C4E-9283-567A8C6235AD}"/>
                  </a:ext>
                </a:extLst>
              </p:cNvPr>
              <p:cNvSpPr/>
              <p:nvPr/>
            </p:nvSpPr>
            <p:spPr>
              <a:xfrm>
                <a:off x="6136048" y="4691357"/>
                <a:ext cx="66875" cy="38605"/>
              </a:xfrm>
              <a:custGeom>
                <a:avLst/>
                <a:gdLst/>
                <a:ahLst/>
                <a:cxnLst/>
                <a:rect l="0" t="0" r="0" b="0"/>
                <a:pathLst>
                  <a:path w="66875" h="38604">
                    <a:moveTo>
                      <a:pt x="66875" y="38604"/>
                    </a:moveTo>
                    <a:lnTo>
                      <a:pt x="0" y="0"/>
                    </a:lnTo>
                  </a:path>
                </a:pathLst>
              </a:custGeom>
              <a:noFill/>
              <a:ln w="12700" cap="rnd" cmpd="sng">
                <a:solidFill>
                  <a:srgbClr val="3C4588"/>
                </a:solidFill>
                <a:prstDash val="solid"/>
                <a:miter lim="800000"/>
              </a:ln>
            </p:spPr>
            <p:txBody>
              <a:bodyPr anchor="ctr">
                <a:spAutoFit/>
              </a:bodyPr>
              <a:lstStyle/>
              <a:p>
                <a:pPr algn="ctr" defTabSz="1079915">
                  <a:defRPr/>
                </a:pPr>
                <a:endParaRPr lang="en-US" sz="2561"/>
              </a:p>
            </p:txBody>
          </p:sp>
          <p:sp>
            <p:nvSpPr>
              <p:cNvPr id="260" name="Free Form 122">
                <a:extLst>
                  <a:ext uri="{FF2B5EF4-FFF2-40B4-BE49-F238E27FC236}">
                    <a16:creationId xmlns:a16="http://schemas.microsoft.com/office/drawing/2014/main" id="{C034012D-A664-954E-88EA-C53CC9FE86A3}"/>
                  </a:ext>
                </a:extLst>
              </p:cNvPr>
              <p:cNvSpPr/>
              <p:nvPr/>
            </p:nvSpPr>
            <p:spPr>
              <a:xfrm>
                <a:off x="6232428" y="4746994"/>
                <a:ext cx="0" cy="0"/>
              </a:xfrm>
              <a:custGeom>
                <a:avLst/>
                <a:gdLst/>
                <a:ahLst/>
                <a:cxnLst/>
                <a:rect l="0" t="0" r="0" b="0"/>
                <a:pathLst>
                  <a:path>
                    <a:moveTo>
                      <a:pt x="0" y="0"/>
                    </a:moveTo>
                    <a:lnTo>
                      <a:pt x="0" y="0"/>
                    </a:lnTo>
                  </a:path>
                </a:pathLst>
              </a:custGeom>
              <a:noFill/>
              <a:ln w="12700" cap="rnd" cmpd="sng">
                <a:solidFill>
                  <a:srgbClr val="3C4588"/>
                </a:solidFill>
                <a:prstDash val="solid"/>
                <a:miter lim="800000"/>
              </a:ln>
            </p:spPr>
            <p:txBody>
              <a:bodyPr anchor="ctr">
                <a:spAutoFit/>
              </a:bodyPr>
              <a:lstStyle/>
              <a:p>
                <a:pPr algn="ctr" defTabSz="1079915">
                  <a:defRPr/>
                </a:pPr>
                <a:endParaRPr lang="en-US" sz="2561"/>
              </a:p>
            </p:txBody>
          </p:sp>
          <p:sp>
            <p:nvSpPr>
              <p:cNvPr id="261" name="Free Form 123">
                <a:extLst>
                  <a:ext uri="{FF2B5EF4-FFF2-40B4-BE49-F238E27FC236}">
                    <a16:creationId xmlns:a16="http://schemas.microsoft.com/office/drawing/2014/main" id="{44AB179E-5D1E-AF4E-A30A-25B56901D4A6}"/>
                  </a:ext>
                </a:extLst>
              </p:cNvPr>
              <p:cNvSpPr/>
              <p:nvPr/>
            </p:nvSpPr>
            <p:spPr>
              <a:xfrm>
                <a:off x="6670153" y="4672482"/>
                <a:ext cx="36852" cy="45634"/>
              </a:xfrm>
              <a:custGeom>
                <a:avLst/>
                <a:gdLst/>
                <a:ahLst/>
                <a:cxnLst/>
                <a:rect l="0" t="0" r="0" b="0"/>
                <a:pathLst>
                  <a:path w="36852" h="45634">
                    <a:moveTo>
                      <a:pt x="27289" y="45634"/>
                    </a:moveTo>
                    <a:lnTo>
                      <a:pt x="36842" y="9963"/>
                    </a:lnTo>
                    <a:cubicBezTo>
                      <a:pt x="36852" y="9915"/>
                      <a:pt x="36833" y="9877"/>
                      <a:pt x="36785" y="9867"/>
                    </a:cubicBezTo>
                    <a:lnTo>
                      <a:pt x="0" y="0"/>
                    </a:lnTo>
                  </a:path>
                </a:pathLst>
              </a:custGeom>
              <a:noFill/>
              <a:ln w="12700" cap="rnd" cmpd="sng">
                <a:solidFill>
                  <a:srgbClr val="3C4588"/>
                </a:solidFill>
                <a:prstDash val="solid"/>
                <a:miter lim="800000"/>
              </a:ln>
            </p:spPr>
            <p:txBody>
              <a:bodyPr anchor="ctr">
                <a:spAutoFit/>
              </a:bodyPr>
              <a:lstStyle/>
              <a:p>
                <a:pPr algn="ctr" defTabSz="1079915">
                  <a:defRPr/>
                </a:pPr>
                <a:endParaRPr lang="en-US" sz="2561"/>
              </a:p>
            </p:txBody>
          </p:sp>
          <p:sp>
            <p:nvSpPr>
              <p:cNvPr id="262" name="Free Form 124">
                <a:extLst>
                  <a:ext uri="{FF2B5EF4-FFF2-40B4-BE49-F238E27FC236}">
                    <a16:creationId xmlns:a16="http://schemas.microsoft.com/office/drawing/2014/main" id="{5A8317A4-B4F6-C945-93C9-3603FB900E0A}"/>
                  </a:ext>
                </a:extLst>
              </p:cNvPr>
              <p:cNvSpPr/>
              <p:nvPr/>
            </p:nvSpPr>
            <p:spPr>
              <a:xfrm>
                <a:off x="6626758" y="4690018"/>
                <a:ext cx="66875" cy="38605"/>
              </a:xfrm>
              <a:custGeom>
                <a:avLst/>
                <a:gdLst/>
                <a:ahLst/>
                <a:cxnLst/>
                <a:rect l="0" t="0" r="0" b="0"/>
                <a:pathLst>
                  <a:path w="66875" h="38604">
                    <a:moveTo>
                      <a:pt x="0" y="38604"/>
                    </a:moveTo>
                    <a:lnTo>
                      <a:pt x="66875" y="0"/>
                    </a:lnTo>
                  </a:path>
                </a:pathLst>
              </a:custGeom>
              <a:noFill/>
              <a:ln w="12700" cap="rnd" cmpd="sng">
                <a:solidFill>
                  <a:srgbClr val="3C4588"/>
                </a:solidFill>
                <a:prstDash val="solid"/>
                <a:miter lim="800000"/>
              </a:ln>
            </p:spPr>
            <p:txBody>
              <a:bodyPr anchor="ctr">
                <a:spAutoFit/>
              </a:bodyPr>
              <a:lstStyle/>
              <a:p>
                <a:pPr algn="ctr" defTabSz="1079915">
                  <a:defRPr/>
                </a:pPr>
                <a:endParaRPr lang="en-US" sz="2561"/>
              </a:p>
            </p:txBody>
          </p:sp>
          <p:sp>
            <p:nvSpPr>
              <p:cNvPr id="263" name="Free Form 125">
                <a:extLst>
                  <a:ext uri="{FF2B5EF4-FFF2-40B4-BE49-F238E27FC236}">
                    <a16:creationId xmlns:a16="http://schemas.microsoft.com/office/drawing/2014/main" id="{B82634F1-E2E7-BA46-B6DD-5390F9C859FA}"/>
                  </a:ext>
                </a:extLst>
              </p:cNvPr>
              <p:cNvSpPr/>
              <p:nvPr/>
            </p:nvSpPr>
            <p:spPr>
              <a:xfrm>
                <a:off x="6597253" y="4745654"/>
                <a:ext cx="0" cy="0"/>
              </a:xfrm>
              <a:custGeom>
                <a:avLst/>
                <a:gdLst/>
                <a:ahLst/>
                <a:cxnLst/>
                <a:rect l="0" t="0" r="0" b="0"/>
                <a:pathLst>
                  <a:path>
                    <a:moveTo>
                      <a:pt x="0" y="0"/>
                    </a:moveTo>
                    <a:lnTo>
                      <a:pt x="0" y="0"/>
                    </a:lnTo>
                  </a:path>
                </a:pathLst>
              </a:custGeom>
              <a:noFill/>
              <a:ln w="12700" cap="rnd" cmpd="sng">
                <a:solidFill>
                  <a:srgbClr val="3C4588"/>
                </a:solidFill>
                <a:prstDash val="solid"/>
                <a:miter lim="800000"/>
              </a:ln>
            </p:spPr>
            <p:txBody>
              <a:bodyPr anchor="ctr">
                <a:spAutoFit/>
              </a:bodyPr>
              <a:lstStyle/>
              <a:p>
                <a:pPr algn="ctr" defTabSz="1079915">
                  <a:defRPr/>
                </a:pPr>
                <a:endParaRPr lang="en-US" sz="2561"/>
              </a:p>
            </p:txBody>
          </p:sp>
          <p:sp>
            <p:nvSpPr>
              <p:cNvPr id="264" name="Free Form 126">
                <a:extLst>
                  <a:ext uri="{FF2B5EF4-FFF2-40B4-BE49-F238E27FC236}">
                    <a16:creationId xmlns:a16="http://schemas.microsoft.com/office/drawing/2014/main" id="{A90F2B54-B793-AD4E-8FC3-BE00598ED2AB}"/>
                  </a:ext>
                </a:extLst>
              </p:cNvPr>
              <p:cNvSpPr/>
              <p:nvPr/>
            </p:nvSpPr>
            <p:spPr>
              <a:xfrm>
                <a:off x="6546419" y="4559163"/>
                <a:ext cx="46444" cy="35737"/>
              </a:xfrm>
              <a:custGeom>
                <a:avLst/>
                <a:gdLst/>
                <a:ahLst/>
                <a:cxnLst/>
                <a:rect l="0" t="0" r="0" b="0"/>
                <a:pathLst>
                  <a:path w="46443" h="35737">
                    <a:moveTo>
                      <a:pt x="46443" y="35737"/>
                    </a:moveTo>
                    <a:lnTo>
                      <a:pt x="36890" y="66"/>
                    </a:lnTo>
                    <a:cubicBezTo>
                      <a:pt x="36880" y="19"/>
                      <a:pt x="36833" y="0"/>
                      <a:pt x="36785" y="9"/>
                    </a:cubicBezTo>
                    <a:lnTo>
                      <a:pt x="0" y="9867"/>
                    </a:lnTo>
                  </a:path>
                </a:pathLst>
              </a:custGeom>
              <a:noFill/>
              <a:ln w="12700" cap="rnd" cmpd="sng">
                <a:solidFill>
                  <a:srgbClr val="3C4588"/>
                </a:solidFill>
                <a:prstDash val="solid"/>
                <a:miter lim="800000"/>
              </a:ln>
            </p:spPr>
            <p:txBody>
              <a:bodyPr anchor="ctr">
                <a:spAutoFit/>
              </a:bodyPr>
              <a:lstStyle/>
              <a:p>
                <a:pPr algn="ctr" defTabSz="1079915">
                  <a:defRPr/>
                </a:pPr>
                <a:endParaRPr lang="en-US" sz="2561"/>
              </a:p>
            </p:txBody>
          </p:sp>
          <p:sp>
            <p:nvSpPr>
              <p:cNvPr id="265" name="Free Form 127">
                <a:extLst>
                  <a:ext uri="{FF2B5EF4-FFF2-40B4-BE49-F238E27FC236}">
                    <a16:creationId xmlns:a16="http://schemas.microsoft.com/office/drawing/2014/main" id="{5A87E7C5-A675-7644-969F-7DD5F59B5BE8}"/>
                  </a:ext>
                </a:extLst>
              </p:cNvPr>
              <p:cNvSpPr/>
              <p:nvPr/>
            </p:nvSpPr>
            <p:spPr>
              <a:xfrm>
                <a:off x="6536912" y="4572464"/>
                <a:ext cx="38605" cy="66875"/>
              </a:xfrm>
              <a:custGeom>
                <a:avLst/>
                <a:gdLst/>
                <a:ahLst/>
                <a:cxnLst/>
                <a:rect l="0" t="0" r="0" b="0"/>
                <a:pathLst>
                  <a:path w="38604" h="66875">
                    <a:moveTo>
                      <a:pt x="0" y="66875"/>
                    </a:moveTo>
                    <a:lnTo>
                      <a:pt x="38604" y="0"/>
                    </a:lnTo>
                  </a:path>
                </a:pathLst>
              </a:custGeom>
              <a:noFill/>
              <a:ln w="12700" cap="rnd" cmpd="sng">
                <a:solidFill>
                  <a:srgbClr val="3C4588"/>
                </a:solidFill>
                <a:prstDash val="solid"/>
                <a:miter lim="800000"/>
              </a:ln>
            </p:spPr>
            <p:txBody>
              <a:bodyPr anchor="ctr">
                <a:spAutoFit/>
              </a:bodyPr>
              <a:lstStyle/>
              <a:p>
                <a:pPr algn="ctr" defTabSz="1079915">
                  <a:defRPr/>
                </a:pPr>
                <a:endParaRPr lang="en-US" sz="2561"/>
              </a:p>
            </p:txBody>
          </p:sp>
          <p:sp>
            <p:nvSpPr>
              <p:cNvPr id="266" name="Free Form 128">
                <a:extLst>
                  <a:ext uri="{FF2B5EF4-FFF2-40B4-BE49-F238E27FC236}">
                    <a16:creationId xmlns:a16="http://schemas.microsoft.com/office/drawing/2014/main" id="{F0B66A94-0D23-1D47-8C70-C2864A2BAD03}"/>
                  </a:ext>
                </a:extLst>
              </p:cNvPr>
              <p:cNvSpPr/>
              <p:nvPr/>
            </p:nvSpPr>
            <p:spPr>
              <a:xfrm>
                <a:off x="6519872" y="4668840"/>
                <a:ext cx="0" cy="0"/>
              </a:xfrm>
              <a:custGeom>
                <a:avLst/>
                <a:gdLst/>
                <a:ahLst/>
                <a:cxnLst/>
                <a:rect l="0" t="0" r="0" b="0"/>
                <a:pathLst>
                  <a:path>
                    <a:moveTo>
                      <a:pt x="0" y="0"/>
                    </a:moveTo>
                    <a:lnTo>
                      <a:pt x="0" y="0"/>
                    </a:lnTo>
                  </a:path>
                </a:pathLst>
              </a:custGeom>
              <a:noFill/>
              <a:ln w="12700" cap="rnd" cmpd="sng">
                <a:solidFill>
                  <a:srgbClr val="3C4588"/>
                </a:solidFill>
                <a:prstDash val="solid"/>
                <a:miter lim="800000"/>
              </a:ln>
            </p:spPr>
            <p:txBody>
              <a:bodyPr anchor="ctr">
                <a:spAutoFit/>
              </a:bodyPr>
              <a:lstStyle/>
              <a:p>
                <a:pPr algn="ctr" defTabSz="1079915">
                  <a:defRPr/>
                </a:pPr>
                <a:endParaRPr lang="en-US" sz="2561"/>
              </a:p>
            </p:txBody>
          </p:sp>
        </p:grpSp>
        <p:grpSp>
          <p:nvGrpSpPr>
            <p:cNvPr id="267" name="Icon-Insight">
              <a:extLst>
                <a:ext uri="{FF2B5EF4-FFF2-40B4-BE49-F238E27FC236}">
                  <a16:creationId xmlns:a16="http://schemas.microsoft.com/office/drawing/2014/main" id="{D851B60E-088E-8148-B8CA-274767FE74F0}"/>
                </a:ext>
              </a:extLst>
            </p:cNvPr>
            <p:cNvGrpSpPr/>
            <p:nvPr/>
          </p:nvGrpSpPr>
          <p:grpSpPr>
            <a:xfrm>
              <a:off x="4909831" y="2323234"/>
              <a:ext cx="340023" cy="340023"/>
              <a:chOff x="7414718" y="2277415"/>
              <a:chExt cx="482770" cy="482770"/>
            </a:xfrm>
            <a:noFill/>
          </p:grpSpPr>
          <p:sp>
            <p:nvSpPr>
              <p:cNvPr id="268" name="Free Form 269">
                <a:extLst>
                  <a:ext uri="{FF2B5EF4-FFF2-40B4-BE49-F238E27FC236}">
                    <a16:creationId xmlns:a16="http://schemas.microsoft.com/office/drawing/2014/main" id="{B55FF2F8-6141-544C-A487-9E22830E1444}"/>
                  </a:ext>
                </a:extLst>
              </p:cNvPr>
              <p:cNvSpPr/>
              <p:nvPr/>
            </p:nvSpPr>
            <p:spPr>
              <a:xfrm>
                <a:off x="7414718" y="2277415"/>
                <a:ext cx="457370" cy="457370"/>
              </a:xfrm>
              <a:custGeom>
                <a:avLst/>
                <a:gdLst/>
                <a:ahLst/>
                <a:cxnLst/>
                <a:rect l="0" t="0" r="0" b="0"/>
                <a:pathLst>
                  <a:path w="457369" h="457369">
                    <a:moveTo>
                      <a:pt x="457369" y="228684"/>
                    </a:moveTo>
                    <a:cubicBezTo>
                      <a:pt x="457369" y="102391"/>
                      <a:pt x="354978" y="0"/>
                      <a:pt x="228684" y="0"/>
                    </a:cubicBezTo>
                    <a:cubicBezTo>
                      <a:pt x="102391" y="0"/>
                      <a:pt x="0" y="102391"/>
                      <a:pt x="0" y="228684"/>
                    </a:cubicBezTo>
                    <a:cubicBezTo>
                      <a:pt x="0" y="354978"/>
                      <a:pt x="102391" y="457369"/>
                      <a:pt x="228684" y="457369"/>
                    </a:cubicBezTo>
                    <a:cubicBezTo>
                      <a:pt x="354978" y="457369"/>
                      <a:pt x="457369" y="354978"/>
                      <a:pt x="457369" y="228684"/>
                    </a:cubicBezTo>
                    <a:close/>
                  </a:path>
                </a:pathLst>
              </a:custGeom>
              <a:noFill/>
              <a:ln w="12700" cap="rnd" cmpd="sng">
                <a:solidFill>
                  <a:srgbClr val="3C4588"/>
                </a:solidFill>
                <a:prstDash val="solid"/>
                <a:miter lim="800000"/>
              </a:ln>
            </p:spPr>
            <p:txBody>
              <a:bodyPr anchor="ctr">
                <a:spAutoFit/>
              </a:bodyPr>
              <a:lstStyle/>
              <a:p>
                <a:pPr algn="ctr" defTabSz="1079915">
                  <a:defRPr/>
                </a:pPr>
                <a:endParaRPr lang="en-US" sz="2561"/>
              </a:p>
            </p:txBody>
          </p:sp>
          <p:sp>
            <p:nvSpPr>
              <p:cNvPr id="269" name="Free Form 270">
                <a:extLst>
                  <a:ext uri="{FF2B5EF4-FFF2-40B4-BE49-F238E27FC236}">
                    <a16:creationId xmlns:a16="http://schemas.microsoft.com/office/drawing/2014/main" id="{B9735F2C-1FB9-4442-8971-8AF0A23076D6}"/>
                  </a:ext>
                </a:extLst>
              </p:cNvPr>
              <p:cNvSpPr/>
              <p:nvPr/>
            </p:nvSpPr>
            <p:spPr>
              <a:xfrm>
                <a:off x="7569202" y="2413460"/>
                <a:ext cx="148366" cy="160647"/>
              </a:xfrm>
              <a:custGeom>
                <a:avLst/>
                <a:gdLst/>
                <a:ahLst/>
                <a:cxnLst/>
                <a:rect l="0" t="0" r="0" b="0"/>
                <a:pathLst>
                  <a:path w="148365" h="160647">
                    <a:moveTo>
                      <a:pt x="71777" y="3346"/>
                    </a:moveTo>
                    <a:lnTo>
                      <a:pt x="1758" y="153051"/>
                    </a:lnTo>
                    <a:cubicBezTo>
                      <a:pt x="0" y="156818"/>
                      <a:pt x="4069" y="160647"/>
                      <a:pt x="7720" y="158665"/>
                    </a:cubicBezTo>
                    <a:lnTo>
                      <a:pt x="73669" y="122982"/>
                    </a:lnTo>
                    <a:cubicBezTo>
                      <a:pt x="74972" y="122277"/>
                      <a:pt x="76543" y="122285"/>
                      <a:pt x="77846" y="123017"/>
                    </a:cubicBezTo>
                    <a:lnTo>
                      <a:pt x="140609" y="158442"/>
                    </a:lnTo>
                    <a:cubicBezTo>
                      <a:pt x="144233" y="160486"/>
                      <a:pt x="148365" y="156719"/>
                      <a:pt x="146669" y="152926"/>
                    </a:cubicBezTo>
                    <a:lnTo>
                      <a:pt x="79613" y="3409"/>
                    </a:lnTo>
                    <a:cubicBezTo>
                      <a:pt x="78105" y="35"/>
                      <a:pt x="73339" y="0"/>
                      <a:pt x="71777" y="3346"/>
                    </a:cubicBezTo>
                    <a:close/>
                  </a:path>
                </a:pathLst>
              </a:custGeom>
              <a:noFill/>
              <a:ln w="12700" cap="rnd" cmpd="sng">
                <a:solidFill>
                  <a:srgbClr val="3C4588"/>
                </a:solidFill>
                <a:prstDash val="solid"/>
                <a:miter lim="800000"/>
              </a:ln>
            </p:spPr>
            <p:txBody>
              <a:bodyPr anchor="ctr">
                <a:spAutoFit/>
              </a:bodyPr>
              <a:lstStyle/>
              <a:p>
                <a:pPr algn="ctr" defTabSz="1079915">
                  <a:defRPr/>
                </a:pPr>
                <a:endParaRPr lang="en-US" sz="2561"/>
              </a:p>
            </p:txBody>
          </p:sp>
          <p:sp>
            <p:nvSpPr>
              <p:cNvPr id="270" name="Free Form 271">
                <a:extLst>
                  <a:ext uri="{FF2B5EF4-FFF2-40B4-BE49-F238E27FC236}">
                    <a16:creationId xmlns:a16="http://schemas.microsoft.com/office/drawing/2014/main" id="{E3A106E2-83F5-7045-91CA-B14597F90F96}"/>
                  </a:ext>
                </a:extLst>
              </p:cNvPr>
              <p:cNvSpPr/>
              <p:nvPr/>
            </p:nvSpPr>
            <p:spPr>
              <a:xfrm>
                <a:off x="7643403" y="2277419"/>
                <a:ext cx="0" cy="58273"/>
              </a:xfrm>
              <a:custGeom>
                <a:avLst/>
                <a:gdLst/>
                <a:ahLst/>
                <a:cxnLst/>
                <a:rect l="0" t="0" r="0" b="0"/>
                <a:pathLst>
                  <a:path h="58273">
                    <a:moveTo>
                      <a:pt x="0" y="0"/>
                    </a:moveTo>
                    <a:lnTo>
                      <a:pt x="0" y="58273"/>
                    </a:lnTo>
                  </a:path>
                </a:pathLst>
              </a:custGeom>
              <a:noFill/>
              <a:ln w="12700" cap="rnd" cmpd="sng">
                <a:solidFill>
                  <a:srgbClr val="3C4588"/>
                </a:solidFill>
                <a:prstDash val="solid"/>
                <a:miter lim="800000"/>
              </a:ln>
            </p:spPr>
            <p:txBody>
              <a:bodyPr anchor="ctr">
                <a:spAutoFit/>
              </a:bodyPr>
              <a:lstStyle/>
              <a:p>
                <a:pPr algn="ctr" defTabSz="1079915">
                  <a:defRPr/>
                </a:pPr>
                <a:endParaRPr lang="en-US" sz="2561"/>
              </a:p>
            </p:txBody>
          </p:sp>
          <p:sp>
            <p:nvSpPr>
              <p:cNvPr id="271" name="Free Form 272">
                <a:extLst>
                  <a:ext uri="{FF2B5EF4-FFF2-40B4-BE49-F238E27FC236}">
                    <a16:creationId xmlns:a16="http://schemas.microsoft.com/office/drawing/2014/main" id="{C26BDE00-695E-4144-9A67-5F2E7F441213}"/>
                  </a:ext>
                </a:extLst>
              </p:cNvPr>
              <p:cNvSpPr/>
              <p:nvPr/>
            </p:nvSpPr>
            <p:spPr>
              <a:xfrm>
                <a:off x="7643403" y="2674717"/>
                <a:ext cx="0" cy="58274"/>
              </a:xfrm>
              <a:custGeom>
                <a:avLst/>
                <a:gdLst/>
                <a:ahLst/>
                <a:cxnLst/>
                <a:rect l="0" t="0" r="0" b="0"/>
                <a:pathLst>
                  <a:path h="58273">
                    <a:moveTo>
                      <a:pt x="0" y="0"/>
                    </a:moveTo>
                    <a:lnTo>
                      <a:pt x="0" y="58273"/>
                    </a:lnTo>
                  </a:path>
                </a:pathLst>
              </a:custGeom>
              <a:noFill/>
              <a:ln w="12700" cap="rnd" cmpd="sng">
                <a:solidFill>
                  <a:srgbClr val="3C4588"/>
                </a:solidFill>
                <a:prstDash val="solid"/>
                <a:miter lim="800000"/>
              </a:ln>
            </p:spPr>
            <p:txBody>
              <a:bodyPr anchor="ctr">
                <a:spAutoFit/>
              </a:bodyPr>
              <a:lstStyle/>
              <a:p>
                <a:pPr algn="ctr" defTabSz="1079915">
                  <a:defRPr/>
                </a:pPr>
                <a:endParaRPr lang="en-US" sz="2561"/>
              </a:p>
            </p:txBody>
          </p:sp>
          <p:sp>
            <p:nvSpPr>
              <p:cNvPr id="276" name="Free Form 273">
                <a:extLst>
                  <a:ext uri="{FF2B5EF4-FFF2-40B4-BE49-F238E27FC236}">
                    <a16:creationId xmlns:a16="http://schemas.microsoft.com/office/drawing/2014/main" id="{CEE89E94-5F4F-6749-B28E-0082DFC20B33}"/>
                  </a:ext>
                </a:extLst>
              </p:cNvPr>
              <p:cNvSpPr/>
              <p:nvPr/>
            </p:nvSpPr>
            <p:spPr>
              <a:xfrm>
                <a:off x="7818129" y="2507219"/>
                <a:ext cx="49348" cy="0"/>
              </a:xfrm>
              <a:custGeom>
                <a:avLst/>
                <a:gdLst/>
                <a:ahLst/>
                <a:cxnLst/>
                <a:rect l="0" t="0" r="0" b="0"/>
                <a:pathLst>
                  <a:path w="49348">
                    <a:moveTo>
                      <a:pt x="49348" y="0"/>
                    </a:moveTo>
                    <a:lnTo>
                      <a:pt x="0" y="0"/>
                    </a:lnTo>
                  </a:path>
                </a:pathLst>
              </a:custGeom>
              <a:noFill/>
              <a:ln w="12700" cap="rnd" cmpd="sng">
                <a:solidFill>
                  <a:srgbClr val="3C4588"/>
                </a:solidFill>
                <a:prstDash val="solid"/>
                <a:miter lim="800000"/>
              </a:ln>
            </p:spPr>
            <p:txBody>
              <a:bodyPr anchor="ctr">
                <a:spAutoFit/>
              </a:bodyPr>
              <a:lstStyle/>
              <a:p>
                <a:pPr algn="ctr" defTabSz="1079915">
                  <a:defRPr/>
                </a:pPr>
                <a:endParaRPr lang="en-US" sz="2561"/>
              </a:p>
            </p:txBody>
          </p:sp>
          <p:sp>
            <p:nvSpPr>
              <p:cNvPr id="277" name="Free Form 274">
                <a:extLst>
                  <a:ext uri="{FF2B5EF4-FFF2-40B4-BE49-F238E27FC236}">
                    <a16:creationId xmlns:a16="http://schemas.microsoft.com/office/drawing/2014/main" id="{2970745F-CC74-3F46-B61B-D95B60CB0BA9}"/>
                  </a:ext>
                </a:extLst>
              </p:cNvPr>
              <p:cNvSpPr/>
              <p:nvPr/>
            </p:nvSpPr>
            <p:spPr>
              <a:xfrm>
                <a:off x="7414720" y="2507219"/>
                <a:ext cx="58273" cy="0"/>
              </a:xfrm>
              <a:custGeom>
                <a:avLst/>
                <a:gdLst/>
                <a:ahLst/>
                <a:cxnLst/>
                <a:rect l="0" t="0" r="0" b="0"/>
                <a:pathLst>
                  <a:path w="58273">
                    <a:moveTo>
                      <a:pt x="58273" y="0"/>
                    </a:moveTo>
                    <a:lnTo>
                      <a:pt x="0" y="0"/>
                    </a:lnTo>
                  </a:path>
                </a:pathLst>
              </a:custGeom>
              <a:noFill/>
              <a:ln w="12700" cap="rnd" cmpd="sng">
                <a:solidFill>
                  <a:srgbClr val="3C4588"/>
                </a:solidFill>
                <a:prstDash val="solid"/>
                <a:miter lim="800000"/>
              </a:ln>
            </p:spPr>
            <p:txBody>
              <a:bodyPr anchor="ctr">
                <a:spAutoFit/>
              </a:bodyPr>
              <a:lstStyle/>
              <a:p>
                <a:pPr algn="ctr" defTabSz="1079915">
                  <a:defRPr/>
                </a:pPr>
                <a:endParaRPr lang="en-US" sz="2561"/>
              </a:p>
            </p:txBody>
          </p:sp>
        </p:grpSp>
        <p:sp>
          <p:nvSpPr>
            <p:cNvPr id="152" name="Copyright">
              <a:extLst>
                <a:ext uri="{FF2B5EF4-FFF2-40B4-BE49-F238E27FC236}">
                  <a16:creationId xmlns:a16="http://schemas.microsoft.com/office/drawing/2014/main" id="{39B57AF5-99BE-1249-B5CE-4361B05FB107}"/>
                </a:ext>
              </a:extLst>
            </p:cNvPr>
            <p:cNvSpPr>
              <a:spLocks/>
            </p:cNvSpPr>
            <p:nvPr/>
          </p:nvSpPr>
          <p:spPr bwMode="auto">
            <a:xfrm>
              <a:off x="7902849" y="2791863"/>
              <a:ext cx="537487" cy="82575"/>
            </a:xfrm>
            <a:custGeom>
              <a:avLst/>
              <a:gdLst>
                <a:gd name="T0" fmla="*/ 126189 w 747532"/>
                <a:gd name="T1" fmla="*/ 57272 h 114559"/>
                <a:gd name="T2" fmla="*/ 227997 w 747532"/>
                <a:gd name="T3" fmla="*/ 57272 h 114559"/>
                <a:gd name="T4" fmla="*/ 183461 w 747532"/>
                <a:gd name="T5" fmla="*/ 101808 h 114559"/>
                <a:gd name="T6" fmla="*/ 188033 w 747532"/>
                <a:gd name="T7" fmla="*/ 39748 h 114559"/>
                <a:gd name="T8" fmla="*/ 179177 w 747532"/>
                <a:gd name="T9" fmla="*/ 39834 h 114559"/>
                <a:gd name="T10" fmla="*/ 168281 w 747532"/>
                <a:gd name="T11" fmla="*/ 47367 h 114559"/>
                <a:gd name="T12" fmla="*/ 174922 w 747532"/>
                <a:gd name="T13" fmla="*/ 71605 h 114559"/>
                <a:gd name="T14" fmla="*/ 181003 w 747532"/>
                <a:gd name="T15" fmla="*/ 90983 h 114559"/>
                <a:gd name="T16" fmla="*/ 191900 w 747532"/>
                <a:gd name="T17" fmla="*/ 72826 h 114559"/>
                <a:gd name="T18" fmla="*/ 197923 w 747532"/>
                <a:gd name="T19" fmla="*/ 58940 h 114559"/>
                <a:gd name="T20" fmla="*/ 190362 w 747532"/>
                <a:gd name="T21" fmla="*/ 39302 h 114559"/>
                <a:gd name="T22" fmla="*/ 189844 w 747532"/>
                <a:gd name="T23" fmla="*/ 30045 h 114559"/>
                <a:gd name="T24" fmla="*/ 177093 w 747532"/>
                <a:gd name="T25" fmla="*/ 31928 h 114559"/>
                <a:gd name="T26" fmla="*/ 360785 w 747532"/>
                <a:gd name="T27" fmla="*/ 82947 h 114559"/>
                <a:gd name="T28" fmla="*/ 309636 w 747532"/>
                <a:gd name="T29" fmla="*/ 114559 h 114559"/>
                <a:gd name="T30" fmla="*/ 258603 w 747532"/>
                <a:gd name="T31" fmla="*/ 31295 h 114559"/>
                <a:gd name="T32" fmla="*/ 366923 w 747532"/>
                <a:gd name="T33" fmla="*/ 57272 h 114559"/>
                <a:gd name="T34" fmla="*/ 305970 w 747532"/>
                <a:gd name="T35" fmla="*/ 33682 h 114559"/>
                <a:gd name="T36" fmla="*/ 313834 w 747532"/>
                <a:gd name="T37" fmla="*/ 28506 h 114559"/>
                <a:gd name="T38" fmla="*/ 323681 w 747532"/>
                <a:gd name="T39" fmla="*/ 37721 h 114559"/>
                <a:gd name="T40" fmla="*/ 319369 w 747532"/>
                <a:gd name="T41" fmla="*/ 44636 h 114559"/>
                <a:gd name="T42" fmla="*/ 306546 w 747532"/>
                <a:gd name="T43" fmla="*/ 48532 h 114559"/>
                <a:gd name="T44" fmla="*/ 351786 w 747532"/>
                <a:gd name="T45" fmla="*/ 71576 h 114559"/>
                <a:gd name="T46" fmla="*/ 273309 w 747532"/>
                <a:gd name="T47" fmla="*/ 31626 h 114559"/>
                <a:gd name="T48" fmla="*/ 314308 w 747532"/>
                <a:gd name="T49" fmla="*/ 80575 h 114559"/>
                <a:gd name="T50" fmla="*/ 309924 w 747532"/>
                <a:gd name="T51" fmla="*/ 88597 h 114559"/>
                <a:gd name="T52" fmla="*/ 293593 w 747532"/>
                <a:gd name="T53" fmla="*/ 78807 h 114559"/>
                <a:gd name="T54" fmla="*/ 295232 w 747532"/>
                <a:gd name="T55" fmla="*/ 69362 h 114559"/>
                <a:gd name="T56" fmla="*/ 313245 w 747532"/>
                <a:gd name="T57" fmla="*/ 67651 h 114559"/>
                <a:gd name="T58" fmla="*/ 265115 w 747532"/>
                <a:gd name="T59" fmla="*/ 57272 h 114559"/>
                <a:gd name="T60" fmla="*/ 114559 w 747532"/>
                <a:gd name="T61" fmla="*/ 57272 h 114559"/>
                <a:gd name="T62" fmla="*/ 57286 w 747532"/>
                <a:gd name="T63" fmla="*/ 0 h 114559"/>
                <a:gd name="T64" fmla="*/ 57286 w 747532"/>
                <a:gd name="T65" fmla="*/ 12751 h 114559"/>
                <a:gd name="T66" fmla="*/ 101808 w 747532"/>
                <a:gd name="T67" fmla="*/ 57272 h 114559"/>
                <a:gd name="T68" fmla="*/ 66185 w 747532"/>
                <a:gd name="T69" fmla="*/ 57200 h 114559"/>
                <a:gd name="T70" fmla="*/ 81941 w 747532"/>
                <a:gd name="T71" fmla="*/ 52456 h 114559"/>
                <a:gd name="T72" fmla="*/ 74135 w 747532"/>
                <a:gd name="T73" fmla="*/ 40654 h 114559"/>
                <a:gd name="T74" fmla="*/ 86986 w 747532"/>
                <a:gd name="T75" fmla="*/ 68183 h 114559"/>
                <a:gd name="T76" fmla="*/ 81466 w 747532"/>
                <a:gd name="T77" fmla="*/ 62605 h 114559"/>
                <a:gd name="T78" fmla="*/ 35795 w 747532"/>
                <a:gd name="T79" fmla="*/ 57200 h 114559"/>
                <a:gd name="T80" fmla="*/ 51536 w 747532"/>
                <a:gd name="T81" fmla="*/ 52456 h 114559"/>
                <a:gd name="T82" fmla="*/ 43745 w 747532"/>
                <a:gd name="T83" fmla="*/ 40654 h 114559"/>
                <a:gd name="T84" fmla="*/ 56596 w 747532"/>
                <a:gd name="T85" fmla="*/ 68183 h 114559"/>
                <a:gd name="T86" fmla="*/ 51076 w 747532"/>
                <a:gd name="T87" fmla="*/ 62605 h 114559"/>
                <a:gd name="T88" fmla="*/ 701056 w 747532"/>
                <a:gd name="T89" fmla="*/ 73991 h 114559"/>
                <a:gd name="T90" fmla="*/ 681405 w 747532"/>
                <a:gd name="T91" fmla="*/ 105402 h 114559"/>
                <a:gd name="T92" fmla="*/ 740819 w 747532"/>
                <a:gd name="T93" fmla="*/ 41315 h 114559"/>
                <a:gd name="T94" fmla="*/ 721541 w 747532"/>
                <a:gd name="T95" fmla="*/ 42307 h 114559"/>
                <a:gd name="T96" fmla="*/ 700783 w 747532"/>
                <a:gd name="T97" fmla="*/ 54440 h 114559"/>
                <a:gd name="T98" fmla="*/ 646932 w 747532"/>
                <a:gd name="T99" fmla="*/ 8682 h 114559"/>
                <a:gd name="T100" fmla="*/ 670522 w 747532"/>
                <a:gd name="T101" fmla="*/ 105632 h 114559"/>
                <a:gd name="T102" fmla="*/ 646932 w 747532"/>
                <a:gd name="T103" fmla="*/ 8682 h 114559"/>
                <a:gd name="T104" fmla="*/ 511226 w 747532"/>
                <a:gd name="T105" fmla="*/ 8682 h 114559"/>
                <a:gd name="T106" fmla="*/ 530633 w 747532"/>
                <a:gd name="T107" fmla="*/ 39360 h 114559"/>
                <a:gd name="T108" fmla="*/ 597896 w 747532"/>
                <a:gd name="T109" fmla="*/ 8682 h 114559"/>
                <a:gd name="T110" fmla="*/ 468300 w 747532"/>
                <a:gd name="T111" fmla="*/ 105632 h 114559"/>
                <a:gd name="T112" fmla="*/ 468300 w 747532"/>
                <a:gd name="T113" fmla="*/ 8682 h 114559"/>
                <a:gd name="T114" fmla="*/ 449123 w 747532"/>
                <a:gd name="T115" fmla="*/ 8682 h 114559"/>
                <a:gd name="T116" fmla="*/ 427502 w 747532"/>
                <a:gd name="T117" fmla="*/ 105402 h 114559"/>
                <a:gd name="T118" fmla="*/ 386474 w 747532"/>
                <a:gd name="T119" fmla="*/ 28089 h 114559"/>
                <a:gd name="T120" fmla="*/ 0 w 747532"/>
                <a:gd name="T121" fmla="*/ 0 h 114559"/>
                <a:gd name="T122" fmla="*/ 747532 w 747532"/>
                <a:gd name="T123" fmla="*/ 114559 h 114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T120" t="T121" r="T122" b="T123"/>
              <a:pathLst>
                <a:path w="747532" h="114559">
                  <a:moveTo>
                    <a:pt x="240734" y="57272"/>
                  </a:moveTo>
                  <a:cubicBezTo>
                    <a:pt x="240734" y="88870"/>
                    <a:pt x="215045" y="114559"/>
                    <a:pt x="183461" y="114559"/>
                  </a:cubicBezTo>
                  <a:cubicBezTo>
                    <a:pt x="151892" y="114559"/>
                    <a:pt x="126189" y="88870"/>
                    <a:pt x="126189" y="57272"/>
                  </a:cubicBezTo>
                  <a:cubicBezTo>
                    <a:pt x="126189" y="25689"/>
                    <a:pt x="151892" y="0"/>
                    <a:pt x="183461" y="0"/>
                  </a:cubicBezTo>
                  <a:cubicBezTo>
                    <a:pt x="215045" y="0"/>
                    <a:pt x="240734" y="25689"/>
                    <a:pt x="240734" y="57272"/>
                  </a:cubicBezTo>
                  <a:close/>
                  <a:moveTo>
                    <a:pt x="227997" y="57272"/>
                  </a:moveTo>
                  <a:cubicBezTo>
                    <a:pt x="227997" y="32718"/>
                    <a:pt x="208015" y="12751"/>
                    <a:pt x="183461" y="12751"/>
                  </a:cubicBezTo>
                  <a:cubicBezTo>
                    <a:pt x="158908" y="12751"/>
                    <a:pt x="138926" y="32718"/>
                    <a:pt x="138926" y="57272"/>
                  </a:cubicBezTo>
                  <a:cubicBezTo>
                    <a:pt x="138926" y="81826"/>
                    <a:pt x="158908" y="101808"/>
                    <a:pt x="183461" y="101808"/>
                  </a:cubicBezTo>
                  <a:cubicBezTo>
                    <a:pt x="208015" y="101808"/>
                    <a:pt x="227997" y="81826"/>
                    <a:pt x="227997" y="57272"/>
                  </a:cubicBezTo>
                  <a:close/>
                  <a:moveTo>
                    <a:pt x="190362" y="39302"/>
                  </a:moveTo>
                  <a:cubicBezTo>
                    <a:pt x="189600" y="38799"/>
                    <a:pt x="188565" y="39001"/>
                    <a:pt x="188033" y="39748"/>
                  </a:cubicBezTo>
                  <a:lnTo>
                    <a:pt x="184870" y="44118"/>
                  </a:lnTo>
                  <a:cubicBezTo>
                    <a:pt x="184166" y="45096"/>
                    <a:pt x="182714" y="45081"/>
                    <a:pt x="182053" y="44075"/>
                  </a:cubicBezTo>
                  <a:lnTo>
                    <a:pt x="179177" y="39834"/>
                  </a:lnTo>
                  <a:cubicBezTo>
                    <a:pt x="178660" y="39044"/>
                    <a:pt x="177596" y="38828"/>
                    <a:pt x="176805" y="39346"/>
                  </a:cubicBezTo>
                  <a:lnTo>
                    <a:pt x="169848" y="43989"/>
                  </a:lnTo>
                  <a:cubicBezTo>
                    <a:pt x="168741" y="44722"/>
                    <a:pt x="168123" y="46030"/>
                    <a:pt x="168281" y="47367"/>
                  </a:cubicBezTo>
                  <a:lnTo>
                    <a:pt x="169632" y="60363"/>
                  </a:lnTo>
                  <a:cubicBezTo>
                    <a:pt x="169747" y="61240"/>
                    <a:pt x="170006" y="62088"/>
                    <a:pt x="170423" y="62879"/>
                  </a:cubicBezTo>
                  <a:lnTo>
                    <a:pt x="174922" y="71605"/>
                  </a:lnTo>
                  <a:cubicBezTo>
                    <a:pt x="175052" y="72007"/>
                    <a:pt x="175238" y="72625"/>
                    <a:pt x="175353" y="73028"/>
                  </a:cubicBezTo>
                  <a:lnTo>
                    <a:pt x="178645" y="88898"/>
                  </a:lnTo>
                  <a:cubicBezTo>
                    <a:pt x="178804" y="90092"/>
                    <a:pt x="179810" y="90983"/>
                    <a:pt x="181003" y="90983"/>
                  </a:cubicBezTo>
                  <a:lnTo>
                    <a:pt x="186207" y="90983"/>
                  </a:lnTo>
                  <a:cubicBezTo>
                    <a:pt x="187415" y="90983"/>
                    <a:pt x="188435" y="90092"/>
                    <a:pt x="188579" y="88898"/>
                  </a:cubicBezTo>
                  <a:lnTo>
                    <a:pt x="191900" y="72826"/>
                  </a:lnTo>
                  <a:cubicBezTo>
                    <a:pt x="191986" y="72481"/>
                    <a:pt x="192087" y="72165"/>
                    <a:pt x="192159" y="71835"/>
                  </a:cubicBezTo>
                  <a:lnTo>
                    <a:pt x="197219" y="61599"/>
                  </a:lnTo>
                  <a:cubicBezTo>
                    <a:pt x="197621" y="60765"/>
                    <a:pt x="197866" y="59860"/>
                    <a:pt x="197923" y="58940"/>
                  </a:cubicBezTo>
                  <a:lnTo>
                    <a:pt x="198671" y="46907"/>
                  </a:lnTo>
                  <a:cubicBezTo>
                    <a:pt x="198743" y="45599"/>
                    <a:pt x="198124" y="44348"/>
                    <a:pt x="197018" y="43630"/>
                  </a:cubicBezTo>
                  <a:lnTo>
                    <a:pt x="190362" y="39302"/>
                  </a:lnTo>
                  <a:close/>
                  <a:moveTo>
                    <a:pt x="183461" y="38382"/>
                  </a:moveTo>
                  <a:cubicBezTo>
                    <a:pt x="186983" y="38382"/>
                    <a:pt x="189844" y="35493"/>
                    <a:pt x="189844" y="31928"/>
                  </a:cubicBezTo>
                  <a:lnTo>
                    <a:pt x="189844" y="30045"/>
                  </a:lnTo>
                  <a:cubicBezTo>
                    <a:pt x="189844" y="26479"/>
                    <a:pt x="186983" y="23576"/>
                    <a:pt x="183461" y="23576"/>
                  </a:cubicBezTo>
                  <a:cubicBezTo>
                    <a:pt x="179939" y="23576"/>
                    <a:pt x="177093" y="26479"/>
                    <a:pt x="177093" y="30045"/>
                  </a:cubicBezTo>
                  <a:lnTo>
                    <a:pt x="177093" y="31928"/>
                  </a:lnTo>
                  <a:cubicBezTo>
                    <a:pt x="177093" y="35493"/>
                    <a:pt x="179939" y="38382"/>
                    <a:pt x="183461" y="38382"/>
                  </a:cubicBezTo>
                  <a:close/>
                  <a:moveTo>
                    <a:pt x="366923" y="57272"/>
                  </a:moveTo>
                  <a:cubicBezTo>
                    <a:pt x="366923" y="66516"/>
                    <a:pt x="364666" y="75213"/>
                    <a:pt x="360785" y="82947"/>
                  </a:cubicBezTo>
                  <a:cubicBezTo>
                    <a:pt x="360727" y="83048"/>
                    <a:pt x="360742" y="83163"/>
                    <a:pt x="360684" y="83263"/>
                  </a:cubicBezTo>
                  <a:cubicBezTo>
                    <a:pt x="360627" y="83378"/>
                    <a:pt x="360540" y="83450"/>
                    <a:pt x="360469" y="83565"/>
                  </a:cubicBezTo>
                  <a:cubicBezTo>
                    <a:pt x="350937" y="101951"/>
                    <a:pt x="331746" y="114559"/>
                    <a:pt x="309636" y="114559"/>
                  </a:cubicBezTo>
                  <a:cubicBezTo>
                    <a:pt x="278067" y="114559"/>
                    <a:pt x="252364" y="88870"/>
                    <a:pt x="252364" y="57272"/>
                  </a:cubicBezTo>
                  <a:cubicBezTo>
                    <a:pt x="252364" y="48057"/>
                    <a:pt x="254606" y="39346"/>
                    <a:pt x="258517" y="31612"/>
                  </a:cubicBezTo>
                  <a:cubicBezTo>
                    <a:pt x="258560" y="31511"/>
                    <a:pt x="258545" y="31396"/>
                    <a:pt x="258603" y="31295"/>
                  </a:cubicBezTo>
                  <a:cubicBezTo>
                    <a:pt x="258632" y="31209"/>
                    <a:pt x="258718" y="31151"/>
                    <a:pt x="258775" y="31065"/>
                  </a:cubicBezTo>
                  <a:cubicBezTo>
                    <a:pt x="268306" y="12650"/>
                    <a:pt x="287498" y="0"/>
                    <a:pt x="309636" y="0"/>
                  </a:cubicBezTo>
                  <a:cubicBezTo>
                    <a:pt x="341234" y="0"/>
                    <a:pt x="366923" y="25689"/>
                    <a:pt x="366923" y="57272"/>
                  </a:cubicBezTo>
                  <a:close/>
                  <a:moveTo>
                    <a:pt x="273309" y="31626"/>
                  </a:moveTo>
                  <a:lnTo>
                    <a:pt x="294628" y="42479"/>
                  </a:lnTo>
                  <a:cubicBezTo>
                    <a:pt x="296483" y="38167"/>
                    <a:pt x="300508" y="34932"/>
                    <a:pt x="305970" y="33682"/>
                  </a:cubicBezTo>
                  <a:lnTo>
                    <a:pt x="306416" y="28578"/>
                  </a:lnTo>
                  <a:cubicBezTo>
                    <a:pt x="306934" y="26652"/>
                    <a:pt x="308659" y="25861"/>
                    <a:pt x="310341" y="25962"/>
                  </a:cubicBezTo>
                  <a:cubicBezTo>
                    <a:pt x="312138" y="26034"/>
                    <a:pt x="313546" y="27040"/>
                    <a:pt x="313834" y="28506"/>
                  </a:cubicBezTo>
                  <a:lnTo>
                    <a:pt x="314251" y="33250"/>
                  </a:lnTo>
                  <a:cubicBezTo>
                    <a:pt x="317342" y="33538"/>
                    <a:pt x="320303" y="34285"/>
                    <a:pt x="322632" y="35364"/>
                  </a:cubicBezTo>
                  <a:cubicBezTo>
                    <a:pt x="323509" y="35766"/>
                    <a:pt x="323940" y="36758"/>
                    <a:pt x="323681" y="37721"/>
                  </a:cubicBezTo>
                  <a:lnTo>
                    <a:pt x="322129" y="43342"/>
                  </a:lnTo>
                  <a:cubicBezTo>
                    <a:pt x="321985" y="43917"/>
                    <a:pt x="321568" y="44391"/>
                    <a:pt x="321036" y="44650"/>
                  </a:cubicBezTo>
                  <a:cubicBezTo>
                    <a:pt x="320504" y="44880"/>
                    <a:pt x="319886" y="44880"/>
                    <a:pt x="319369" y="44636"/>
                  </a:cubicBezTo>
                  <a:cubicBezTo>
                    <a:pt x="317888" y="43946"/>
                    <a:pt x="314883" y="42781"/>
                    <a:pt x="311448" y="42781"/>
                  </a:cubicBezTo>
                  <a:cubicBezTo>
                    <a:pt x="308026" y="42781"/>
                    <a:pt x="305970" y="44233"/>
                    <a:pt x="305970" y="46692"/>
                  </a:cubicBezTo>
                  <a:cubicBezTo>
                    <a:pt x="305970" y="47382"/>
                    <a:pt x="306157" y="47985"/>
                    <a:pt x="306546" y="48532"/>
                  </a:cubicBezTo>
                  <a:lnTo>
                    <a:pt x="315717" y="53218"/>
                  </a:lnTo>
                  <a:cubicBezTo>
                    <a:pt x="316666" y="53649"/>
                    <a:pt x="317528" y="54081"/>
                    <a:pt x="318334" y="54541"/>
                  </a:cubicBezTo>
                  <a:lnTo>
                    <a:pt x="351786" y="71576"/>
                  </a:lnTo>
                  <a:cubicBezTo>
                    <a:pt x="353295" y="67076"/>
                    <a:pt x="354172" y="62275"/>
                    <a:pt x="354172" y="57272"/>
                  </a:cubicBezTo>
                  <a:cubicBezTo>
                    <a:pt x="354172" y="32718"/>
                    <a:pt x="334190" y="12751"/>
                    <a:pt x="309636" y="12751"/>
                  </a:cubicBezTo>
                  <a:cubicBezTo>
                    <a:pt x="294642" y="12751"/>
                    <a:pt x="281388" y="20226"/>
                    <a:pt x="273309" y="31626"/>
                  </a:cubicBezTo>
                  <a:close/>
                  <a:moveTo>
                    <a:pt x="345992" y="82933"/>
                  </a:moveTo>
                  <a:lnTo>
                    <a:pt x="324774" y="72136"/>
                  </a:lnTo>
                  <a:cubicBezTo>
                    <a:pt x="323121" y="76176"/>
                    <a:pt x="319527" y="79152"/>
                    <a:pt x="314308" y="80575"/>
                  </a:cubicBezTo>
                  <a:lnTo>
                    <a:pt x="313848" y="85980"/>
                  </a:lnTo>
                  <a:cubicBezTo>
                    <a:pt x="313345" y="87835"/>
                    <a:pt x="311634" y="88597"/>
                    <a:pt x="310096" y="88597"/>
                  </a:cubicBezTo>
                  <a:lnTo>
                    <a:pt x="309924" y="88597"/>
                  </a:lnTo>
                  <a:cubicBezTo>
                    <a:pt x="308112" y="88525"/>
                    <a:pt x="306704" y="87518"/>
                    <a:pt x="306431" y="86052"/>
                  </a:cubicBezTo>
                  <a:lnTo>
                    <a:pt x="306028" y="81552"/>
                  </a:lnTo>
                  <a:cubicBezTo>
                    <a:pt x="301457" y="81466"/>
                    <a:pt x="297058" y="80503"/>
                    <a:pt x="293593" y="78807"/>
                  </a:cubicBezTo>
                  <a:cubicBezTo>
                    <a:pt x="292759" y="78375"/>
                    <a:pt x="292314" y="77398"/>
                    <a:pt x="292572" y="76449"/>
                  </a:cubicBezTo>
                  <a:lnTo>
                    <a:pt x="294125" y="70684"/>
                  </a:lnTo>
                  <a:cubicBezTo>
                    <a:pt x="294283" y="70095"/>
                    <a:pt x="294686" y="69621"/>
                    <a:pt x="295232" y="69362"/>
                  </a:cubicBezTo>
                  <a:cubicBezTo>
                    <a:pt x="295778" y="69132"/>
                    <a:pt x="296382" y="69132"/>
                    <a:pt x="296928" y="69376"/>
                  </a:cubicBezTo>
                  <a:cubicBezTo>
                    <a:pt x="299257" y="70512"/>
                    <a:pt x="303239" y="71849"/>
                    <a:pt x="306833" y="71849"/>
                  </a:cubicBezTo>
                  <a:cubicBezTo>
                    <a:pt x="309766" y="71849"/>
                    <a:pt x="313245" y="71116"/>
                    <a:pt x="313245" y="67651"/>
                  </a:cubicBezTo>
                  <a:cubicBezTo>
                    <a:pt x="313245" y="67105"/>
                    <a:pt x="313173" y="66616"/>
                    <a:pt x="313015" y="66156"/>
                  </a:cubicBezTo>
                  <a:lnTo>
                    <a:pt x="267516" y="42983"/>
                  </a:lnTo>
                  <a:cubicBezTo>
                    <a:pt x="265977" y="47482"/>
                    <a:pt x="265115" y="52284"/>
                    <a:pt x="265115" y="57272"/>
                  </a:cubicBezTo>
                  <a:cubicBezTo>
                    <a:pt x="265115" y="81826"/>
                    <a:pt x="285083" y="101808"/>
                    <a:pt x="309636" y="101808"/>
                  </a:cubicBezTo>
                  <a:cubicBezTo>
                    <a:pt x="324644" y="101808"/>
                    <a:pt x="337913" y="94332"/>
                    <a:pt x="345992" y="82933"/>
                  </a:cubicBezTo>
                  <a:close/>
                  <a:moveTo>
                    <a:pt x="114559" y="57272"/>
                  </a:moveTo>
                  <a:cubicBezTo>
                    <a:pt x="114559" y="88870"/>
                    <a:pt x="88870" y="114559"/>
                    <a:pt x="57286" y="114559"/>
                  </a:cubicBezTo>
                  <a:cubicBezTo>
                    <a:pt x="25703" y="114559"/>
                    <a:pt x="0" y="88870"/>
                    <a:pt x="0" y="57272"/>
                  </a:cubicBezTo>
                  <a:cubicBezTo>
                    <a:pt x="0" y="25689"/>
                    <a:pt x="25703" y="0"/>
                    <a:pt x="57286" y="0"/>
                  </a:cubicBezTo>
                  <a:cubicBezTo>
                    <a:pt x="88870" y="0"/>
                    <a:pt x="114559" y="25689"/>
                    <a:pt x="114559" y="57272"/>
                  </a:cubicBezTo>
                  <a:close/>
                  <a:moveTo>
                    <a:pt x="101808" y="57272"/>
                  </a:moveTo>
                  <a:cubicBezTo>
                    <a:pt x="101808" y="32718"/>
                    <a:pt x="81854" y="12751"/>
                    <a:pt x="57286" y="12751"/>
                  </a:cubicBezTo>
                  <a:cubicBezTo>
                    <a:pt x="32733" y="12751"/>
                    <a:pt x="12751" y="32718"/>
                    <a:pt x="12751" y="57272"/>
                  </a:cubicBezTo>
                  <a:cubicBezTo>
                    <a:pt x="12751" y="81826"/>
                    <a:pt x="32733" y="101808"/>
                    <a:pt x="57286" y="101808"/>
                  </a:cubicBezTo>
                  <a:cubicBezTo>
                    <a:pt x="81854" y="101808"/>
                    <a:pt x="101808" y="81826"/>
                    <a:pt x="101808" y="57272"/>
                  </a:cubicBezTo>
                  <a:close/>
                  <a:moveTo>
                    <a:pt x="81466" y="62605"/>
                  </a:moveTo>
                  <a:cubicBezTo>
                    <a:pt x="79094" y="64762"/>
                    <a:pt x="77211" y="65941"/>
                    <a:pt x="74092" y="65941"/>
                  </a:cubicBezTo>
                  <a:cubicBezTo>
                    <a:pt x="69578" y="65941"/>
                    <a:pt x="66185" y="62217"/>
                    <a:pt x="66185" y="57200"/>
                  </a:cubicBezTo>
                  <a:cubicBezTo>
                    <a:pt x="66185" y="52312"/>
                    <a:pt x="69578" y="48647"/>
                    <a:pt x="74092" y="48647"/>
                  </a:cubicBezTo>
                  <a:cubicBezTo>
                    <a:pt x="76607" y="48647"/>
                    <a:pt x="78835" y="49624"/>
                    <a:pt x="81251" y="51838"/>
                  </a:cubicBezTo>
                  <a:lnTo>
                    <a:pt x="81941" y="52456"/>
                  </a:lnTo>
                  <a:lnTo>
                    <a:pt x="87346" y="46203"/>
                  </a:lnTo>
                  <a:lnTo>
                    <a:pt x="86742" y="45613"/>
                  </a:lnTo>
                  <a:cubicBezTo>
                    <a:pt x="83278" y="42192"/>
                    <a:pt x="79382" y="40654"/>
                    <a:pt x="74135" y="40654"/>
                  </a:cubicBezTo>
                  <a:cubicBezTo>
                    <a:pt x="64575" y="40654"/>
                    <a:pt x="57373" y="47798"/>
                    <a:pt x="57373" y="57358"/>
                  </a:cubicBezTo>
                  <a:cubicBezTo>
                    <a:pt x="57373" y="66645"/>
                    <a:pt x="64618" y="73905"/>
                    <a:pt x="73876" y="73905"/>
                  </a:cubicBezTo>
                  <a:cubicBezTo>
                    <a:pt x="79339" y="73905"/>
                    <a:pt x="83249" y="72208"/>
                    <a:pt x="86986" y="68183"/>
                  </a:cubicBezTo>
                  <a:lnTo>
                    <a:pt x="87590" y="67551"/>
                  </a:lnTo>
                  <a:lnTo>
                    <a:pt x="82113" y="62030"/>
                  </a:lnTo>
                  <a:lnTo>
                    <a:pt x="81466" y="62605"/>
                  </a:lnTo>
                  <a:close/>
                  <a:moveTo>
                    <a:pt x="51076" y="62605"/>
                  </a:moveTo>
                  <a:cubicBezTo>
                    <a:pt x="48762" y="64719"/>
                    <a:pt x="46807" y="65941"/>
                    <a:pt x="43687" y="65941"/>
                  </a:cubicBezTo>
                  <a:cubicBezTo>
                    <a:pt x="39187" y="65941"/>
                    <a:pt x="35795" y="62217"/>
                    <a:pt x="35795" y="57200"/>
                  </a:cubicBezTo>
                  <a:cubicBezTo>
                    <a:pt x="35795" y="52312"/>
                    <a:pt x="39187" y="48647"/>
                    <a:pt x="43687" y="48647"/>
                  </a:cubicBezTo>
                  <a:cubicBezTo>
                    <a:pt x="46217" y="48647"/>
                    <a:pt x="48431" y="49624"/>
                    <a:pt x="50846" y="51838"/>
                  </a:cubicBezTo>
                  <a:lnTo>
                    <a:pt x="51536" y="52456"/>
                  </a:lnTo>
                  <a:lnTo>
                    <a:pt x="56970" y="46203"/>
                  </a:lnTo>
                  <a:lnTo>
                    <a:pt x="56366" y="45613"/>
                  </a:lnTo>
                  <a:cubicBezTo>
                    <a:pt x="52887" y="42192"/>
                    <a:pt x="48992" y="40654"/>
                    <a:pt x="43745" y="40654"/>
                  </a:cubicBezTo>
                  <a:cubicBezTo>
                    <a:pt x="34185" y="40654"/>
                    <a:pt x="26983" y="47798"/>
                    <a:pt x="26983" y="57358"/>
                  </a:cubicBezTo>
                  <a:cubicBezTo>
                    <a:pt x="26983" y="66645"/>
                    <a:pt x="34228" y="73905"/>
                    <a:pt x="43486" y="73905"/>
                  </a:cubicBezTo>
                  <a:cubicBezTo>
                    <a:pt x="48949" y="73905"/>
                    <a:pt x="52859" y="72208"/>
                    <a:pt x="56596" y="68183"/>
                  </a:cubicBezTo>
                  <a:lnTo>
                    <a:pt x="57200" y="67551"/>
                  </a:lnTo>
                  <a:lnTo>
                    <a:pt x="51723" y="62030"/>
                  </a:lnTo>
                  <a:lnTo>
                    <a:pt x="51076" y="62605"/>
                  </a:lnTo>
                  <a:close/>
                  <a:moveTo>
                    <a:pt x="747532" y="105402"/>
                  </a:moveTo>
                  <a:lnTo>
                    <a:pt x="723856" y="105402"/>
                  </a:lnTo>
                  <a:lnTo>
                    <a:pt x="701056" y="73991"/>
                  </a:lnTo>
                  <a:lnTo>
                    <a:pt x="700783" y="73991"/>
                  </a:lnTo>
                  <a:lnTo>
                    <a:pt x="700783" y="105402"/>
                  </a:lnTo>
                  <a:lnTo>
                    <a:pt x="681405" y="105402"/>
                  </a:lnTo>
                  <a:lnTo>
                    <a:pt x="681405" y="8682"/>
                  </a:lnTo>
                  <a:lnTo>
                    <a:pt x="707683" y="8682"/>
                  </a:lnTo>
                  <a:cubicBezTo>
                    <a:pt x="727335" y="8682"/>
                    <a:pt x="740819" y="20082"/>
                    <a:pt x="740819" y="41315"/>
                  </a:cubicBezTo>
                  <a:cubicBezTo>
                    <a:pt x="740819" y="53980"/>
                    <a:pt x="735083" y="63655"/>
                    <a:pt x="721958" y="70713"/>
                  </a:cubicBezTo>
                  <a:lnTo>
                    <a:pt x="747532" y="105402"/>
                  </a:lnTo>
                  <a:close/>
                  <a:moveTo>
                    <a:pt x="721541" y="42307"/>
                  </a:moveTo>
                  <a:cubicBezTo>
                    <a:pt x="721541" y="30088"/>
                    <a:pt x="713750" y="28204"/>
                    <a:pt x="703442" y="28204"/>
                  </a:cubicBezTo>
                  <a:lnTo>
                    <a:pt x="700783" y="28204"/>
                  </a:lnTo>
                  <a:lnTo>
                    <a:pt x="700783" y="54440"/>
                  </a:lnTo>
                  <a:lnTo>
                    <a:pt x="703299" y="54440"/>
                  </a:lnTo>
                  <a:cubicBezTo>
                    <a:pt x="714008" y="54440"/>
                    <a:pt x="721541" y="51134"/>
                    <a:pt x="721541" y="42307"/>
                  </a:cubicBezTo>
                  <a:close/>
                  <a:moveTo>
                    <a:pt x="646932" y="8682"/>
                  </a:moveTo>
                  <a:lnTo>
                    <a:pt x="611941" y="57157"/>
                  </a:lnTo>
                  <a:lnTo>
                    <a:pt x="646860" y="105574"/>
                  </a:lnTo>
                  <a:lnTo>
                    <a:pt x="670522" y="105632"/>
                  </a:lnTo>
                  <a:lnTo>
                    <a:pt x="635374" y="57157"/>
                  </a:lnTo>
                  <a:lnTo>
                    <a:pt x="670522" y="8682"/>
                  </a:lnTo>
                  <a:lnTo>
                    <a:pt x="646932" y="8682"/>
                  </a:lnTo>
                  <a:close/>
                  <a:moveTo>
                    <a:pt x="578489" y="72366"/>
                  </a:moveTo>
                  <a:lnTo>
                    <a:pt x="532990" y="8682"/>
                  </a:lnTo>
                  <a:lnTo>
                    <a:pt x="511226" y="8682"/>
                  </a:lnTo>
                  <a:lnTo>
                    <a:pt x="511226" y="105632"/>
                  </a:lnTo>
                  <a:lnTo>
                    <a:pt x="530633" y="105632"/>
                  </a:lnTo>
                  <a:lnTo>
                    <a:pt x="530633" y="39360"/>
                  </a:lnTo>
                  <a:lnTo>
                    <a:pt x="578432" y="105632"/>
                  </a:lnTo>
                  <a:lnTo>
                    <a:pt x="597896" y="105632"/>
                  </a:lnTo>
                  <a:lnTo>
                    <a:pt x="597896" y="8682"/>
                  </a:lnTo>
                  <a:lnTo>
                    <a:pt x="578489" y="8682"/>
                  </a:lnTo>
                  <a:lnTo>
                    <a:pt x="578489" y="72366"/>
                  </a:lnTo>
                  <a:close/>
                  <a:moveTo>
                    <a:pt x="468300" y="105632"/>
                  </a:moveTo>
                  <a:lnTo>
                    <a:pt x="487722" y="105632"/>
                  </a:lnTo>
                  <a:lnTo>
                    <a:pt x="487722" y="8682"/>
                  </a:lnTo>
                  <a:lnTo>
                    <a:pt x="468300" y="8682"/>
                  </a:lnTo>
                  <a:lnTo>
                    <a:pt x="468300" y="105632"/>
                  </a:lnTo>
                  <a:close/>
                  <a:moveTo>
                    <a:pt x="386474" y="8682"/>
                  </a:moveTo>
                  <a:lnTo>
                    <a:pt x="449123" y="8682"/>
                  </a:lnTo>
                  <a:lnTo>
                    <a:pt x="449123" y="28089"/>
                  </a:lnTo>
                  <a:lnTo>
                    <a:pt x="427502" y="28089"/>
                  </a:lnTo>
                  <a:lnTo>
                    <a:pt x="427502" y="105402"/>
                  </a:lnTo>
                  <a:lnTo>
                    <a:pt x="408109" y="105402"/>
                  </a:lnTo>
                  <a:lnTo>
                    <a:pt x="408109" y="28089"/>
                  </a:lnTo>
                  <a:lnTo>
                    <a:pt x="386474" y="28089"/>
                  </a:lnTo>
                  <a:lnTo>
                    <a:pt x="386474" y="8682"/>
                  </a:lnTo>
                  <a:close/>
                </a:path>
              </a:pathLst>
            </a:custGeom>
            <a:solidFill>
              <a:srgbClr val="898FAB">
                <a:alpha val="79999"/>
              </a:srgbClr>
            </a:solidFill>
            <a:ln>
              <a:noFill/>
            </a:ln>
            <a:extLst>
              <a:ext uri="{91240B29-F687-4F45-9708-019B960494DF}">
                <a14:hiddenLine xmlns:a14="http://schemas.microsoft.com/office/drawing/2010/main" w="12700" cap="flat" cmpd="sng">
                  <a:solidFill>
                    <a:srgbClr val="000000"/>
                  </a:solidFill>
                  <a:prstDash val="solid"/>
                  <a:miter lim="800000"/>
                  <a:headEnd/>
                  <a:tailEnd/>
                </a14:hiddenLine>
              </a:ext>
            </a:extLst>
          </p:spPr>
          <p:txBody>
            <a:bodyPr wrap="square" anchor="ctr">
              <a:spAutoFit/>
            </a:bodyPr>
            <a:lstStyle/>
            <a:p>
              <a:endParaRPr lang="en-NO"/>
            </a:p>
          </p:txBody>
        </p:sp>
        <p:grpSp>
          <p:nvGrpSpPr>
            <p:cNvPr id="173" name="Group 172">
              <a:extLst>
                <a:ext uri="{FF2B5EF4-FFF2-40B4-BE49-F238E27FC236}">
                  <a16:creationId xmlns:a16="http://schemas.microsoft.com/office/drawing/2014/main" id="{58DD4D62-E555-BB06-E351-1F27DFB6D6BD}"/>
                </a:ext>
              </a:extLst>
            </p:cNvPr>
            <p:cNvGrpSpPr/>
            <p:nvPr/>
          </p:nvGrpSpPr>
          <p:grpSpPr>
            <a:xfrm flipH="1">
              <a:off x="3650731" y="1897271"/>
              <a:ext cx="804881" cy="804881"/>
              <a:chOff x="9649658" y="3282111"/>
              <a:chExt cx="967114" cy="967115"/>
            </a:xfrm>
          </p:grpSpPr>
          <p:sp>
            <p:nvSpPr>
              <p:cNvPr id="174" name="Oval 173">
                <a:extLst>
                  <a:ext uri="{FF2B5EF4-FFF2-40B4-BE49-F238E27FC236}">
                    <a16:creationId xmlns:a16="http://schemas.microsoft.com/office/drawing/2014/main" id="{AD87568B-B61D-E369-E9C1-E78A6A4CCFA6}"/>
                  </a:ext>
                </a:extLst>
              </p:cNvPr>
              <p:cNvSpPr/>
              <p:nvPr/>
            </p:nvSpPr>
            <p:spPr>
              <a:xfrm>
                <a:off x="9649658" y="3282111"/>
                <a:ext cx="967114" cy="967115"/>
              </a:xfrm>
              <a:prstGeom prst="ellipse">
                <a:avLst/>
              </a:prstGeom>
              <a:gradFill flip="none" rotWithShape="1">
                <a:gsLst>
                  <a:gs pos="0">
                    <a:schemeClr val="bg2">
                      <a:alpha val="0"/>
                    </a:schemeClr>
                  </a:gs>
                  <a:gs pos="23000">
                    <a:schemeClr val="bg2">
                      <a:alpha val="28981"/>
                    </a:schemeClr>
                  </a:gs>
                  <a:gs pos="69000">
                    <a:schemeClr val="bg2">
                      <a:alpha val="44038"/>
                    </a:schemeClr>
                  </a:gs>
                  <a:gs pos="97000">
                    <a:schemeClr val="bg2">
                      <a:alpha val="0"/>
                    </a:schemeClr>
                  </a:gs>
                </a:gsLst>
                <a:path path="circle">
                  <a:fillToRect l="50000" t="50000" r="50000" b="50000"/>
                </a:path>
                <a:tileRect/>
              </a:gradFill>
              <a:ln>
                <a:noFill/>
              </a:ln>
              <a:effectLst>
                <a:outerShdw blurRad="241300" dist="101600" dir="2700000" algn="tl" rotWithShape="0">
                  <a:schemeClr val="accent1">
                    <a:lumMod val="50000"/>
                    <a:alpha val="6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r" defTabSz="457108"/>
                <a:endParaRPr lang="en-US">
                  <a:solidFill>
                    <a:srgbClr val="FFFFFF"/>
                  </a:solidFill>
                  <a:latin typeface="+mj-lt"/>
                </a:endParaRPr>
              </a:p>
            </p:txBody>
          </p:sp>
          <p:sp>
            <p:nvSpPr>
              <p:cNvPr id="175" name="Oval 174">
                <a:extLst>
                  <a:ext uri="{FF2B5EF4-FFF2-40B4-BE49-F238E27FC236}">
                    <a16:creationId xmlns:a16="http://schemas.microsoft.com/office/drawing/2014/main" id="{792F1D1A-B82E-FC44-BE1B-F299ED9FE36A}"/>
                  </a:ext>
                </a:extLst>
              </p:cNvPr>
              <p:cNvSpPr/>
              <p:nvPr/>
            </p:nvSpPr>
            <p:spPr>
              <a:xfrm>
                <a:off x="9851851" y="3484303"/>
                <a:ext cx="562722" cy="562722"/>
              </a:xfrm>
              <a:prstGeom prst="ellipse">
                <a:avLst/>
              </a:prstGeom>
              <a:solidFill>
                <a:srgbClr val="FFFFFF"/>
              </a:solidFill>
              <a:ln>
                <a:noFill/>
              </a:ln>
              <a:effectLst>
                <a:outerShdw blurRad="63500" sx="102000" sy="102000" algn="ctr" rotWithShape="0">
                  <a:prstClr val="black">
                    <a:alpha val="2824"/>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r" defTabSz="457108"/>
                <a:endParaRPr lang="en-US">
                  <a:solidFill>
                    <a:srgbClr val="FFFFFF"/>
                  </a:solidFill>
                  <a:latin typeface="+mj-lt"/>
                </a:endParaRPr>
              </a:p>
            </p:txBody>
          </p:sp>
        </p:grpSp>
        <p:sp>
          <p:nvSpPr>
            <p:cNvPr id="176" name="Underrubrik 2">
              <a:extLst>
                <a:ext uri="{FF2B5EF4-FFF2-40B4-BE49-F238E27FC236}">
                  <a16:creationId xmlns:a16="http://schemas.microsoft.com/office/drawing/2014/main" id="{1CAECF06-8285-904F-AA95-EB5F7D281517}"/>
                </a:ext>
              </a:extLst>
            </p:cNvPr>
            <p:cNvSpPr txBox="1">
              <a:spLocks/>
            </p:cNvSpPr>
            <p:nvPr/>
          </p:nvSpPr>
          <p:spPr>
            <a:xfrm>
              <a:off x="3455388" y="4139623"/>
              <a:ext cx="1467790" cy="1879464"/>
            </a:xfrm>
            <a:prstGeom prst="rect">
              <a:avLst/>
            </a:prstGeom>
            <a:noFill/>
            <a:ln>
              <a:noFill/>
            </a:ln>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spcAft>
                  <a:spcPts val="600"/>
                </a:spcAft>
              </a:pPr>
              <a:r>
                <a:rPr lang="nb-NO" sz="1100" b="1" dirty="0">
                  <a:solidFill>
                    <a:schemeClr val="accent1"/>
                  </a:solidFill>
                  <a:latin typeface="Century Gothic" panose="020B0502020202020204" pitchFamily="34" charset="0"/>
                </a:rPr>
                <a:t>Fase 2:</a:t>
              </a:r>
              <a:br>
                <a:rPr lang="nb-NO" sz="1100" b="1" dirty="0">
                  <a:solidFill>
                    <a:schemeClr val="accent1"/>
                  </a:solidFill>
                  <a:latin typeface="Century Gothic" panose="020B0502020202020204" pitchFamily="34" charset="0"/>
                </a:rPr>
              </a:br>
              <a:r>
                <a:rPr lang="nb-NO" sz="1100" b="1" dirty="0">
                  <a:solidFill>
                    <a:schemeClr val="accent1"/>
                  </a:solidFill>
                  <a:latin typeface="Century Gothic" panose="020B0502020202020204" pitchFamily="34" charset="0"/>
                </a:rPr>
                <a:t>Innsikt</a:t>
              </a:r>
            </a:p>
            <a:p>
              <a:pPr algn="l">
                <a:lnSpc>
                  <a:spcPct val="100000"/>
                </a:lnSpc>
                <a:spcBef>
                  <a:spcPts val="0"/>
                </a:spcBef>
                <a:spcAft>
                  <a:spcPts val="600"/>
                </a:spcAft>
              </a:pPr>
              <a:r>
                <a:rPr lang="nb-NO" sz="1000" dirty="0">
                  <a:latin typeface="Lato" panose="020F0502020204030203" pitchFamily="34" charset="0"/>
                  <a:ea typeface="Lato" panose="020F0502020204030203" pitchFamily="34" charset="0"/>
                  <a:cs typeface="Lato" panose="020F0502020204030203" pitchFamily="34" charset="0"/>
                </a:rPr>
                <a:t>Definere, utforske og forstå problemstilling eller område vi ønsker å prøve og løse.</a:t>
              </a:r>
              <a:r>
                <a:rPr lang="nb-NO" sz="1000" i="1" dirty="0">
                  <a:latin typeface="Lato" panose="020F0502020204030203" pitchFamily="34" charset="0"/>
                  <a:ea typeface="Lato" panose="020F0502020204030203" pitchFamily="34" charset="0"/>
                  <a:cs typeface="Lato" panose="020F0502020204030203" pitchFamily="34" charset="0"/>
                </a:rPr>
                <a:t> </a:t>
              </a:r>
              <a:endParaRPr lang="nb-NO" sz="1000" dirty="0">
                <a:latin typeface="Lato" panose="020F0502020204030203" pitchFamily="34" charset="0"/>
                <a:ea typeface="Lato" panose="020F0502020204030203" pitchFamily="34" charset="0"/>
                <a:cs typeface="Lato" panose="020F0502020204030203" pitchFamily="34" charset="0"/>
              </a:endParaRPr>
            </a:p>
          </p:txBody>
        </p:sp>
        <p:sp>
          <p:nvSpPr>
            <p:cNvPr id="177" name="Underrubrik 2">
              <a:extLst>
                <a:ext uri="{FF2B5EF4-FFF2-40B4-BE49-F238E27FC236}">
                  <a16:creationId xmlns:a16="http://schemas.microsoft.com/office/drawing/2014/main" id="{A7A96908-32CE-700C-5370-D3859FC65FA5}"/>
                </a:ext>
              </a:extLst>
            </p:cNvPr>
            <p:cNvSpPr txBox="1">
              <a:spLocks/>
            </p:cNvSpPr>
            <p:nvPr/>
          </p:nvSpPr>
          <p:spPr>
            <a:xfrm>
              <a:off x="5028914" y="4139623"/>
              <a:ext cx="1206927" cy="1218530"/>
            </a:xfrm>
            <a:prstGeom prst="rect">
              <a:avLst/>
            </a:prstGeom>
            <a:noFill/>
            <a:ln>
              <a:noFill/>
            </a:ln>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spcAft>
                  <a:spcPts val="600"/>
                </a:spcAft>
              </a:pPr>
              <a:r>
                <a:rPr lang="nb-NO" sz="1100" b="1" dirty="0">
                  <a:solidFill>
                    <a:schemeClr val="accent2"/>
                  </a:solidFill>
                  <a:latin typeface="Century Gothic" panose="020B0502020202020204" pitchFamily="34" charset="0"/>
                </a:rPr>
                <a:t>Fase 3: Idéutvikling </a:t>
              </a:r>
            </a:p>
            <a:p>
              <a:pPr algn="l">
                <a:spcBef>
                  <a:spcPts val="0"/>
                </a:spcBef>
                <a:spcAft>
                  <a:spcPts val="600"/>
                </a:spcAft>
              </a:pPr>
              <a:r>
                <a:rPr lang="nb-NO" sz="1000" dirty="0">
                  <a:latin typeface="Lato" panose="020F0502020204030203" pitchFamily="34" charset="0"/>
                  <a:ea typeface="Lato" panose="020F0502020204030203" pitchFamily="34" charset="0"/>
                  <a:cs typeface="Lato" panose="020F0502020204030203" pitchFamily="34" charset="0"/>
                </a:rPr>
                <a:t>Sammen komme opp med &amp; utvikle idéer som kan være med å løse problemet. Valgt idé utformes til konsept.  </a:t>
              </a:r>
            </a:p>
          </p:txBody>
        </p:sp>
        <p:sp>
          <p:nvSpPr>
            <p:cNvPr id="178" name="Underrubrik 2">
              <a:extLst>
                <a:ext uri="{FF2B5EF4-FFF2-40B4-BE49-F238E27FC236}">
                  <a16:creationId xmlns:a16="http://schemas.microsoft.com/office/drawing/2014/main" id="{76B6873F-1F82-8093-BA43-D947A79B68AF}"/>
                </a:ext>
              </a:extLst>
            </p:cNvPr>
            <p:cNvSpPr txBox="1">
              <a:spLocks/>
            </p:cNvSpPr>
            <p:nvPr/>
          </p:nvSpPr>
          <p:spPr>
            <a:xfrm>
              <a:off x="6341577" y="4139623"/>
              <a:ext cx="1536389" cy="1818476"/>
            </a:xfrm>
            <a:prstGeom prst="rect">
              <a:avLst/>
            </a:prstGeom>
            <a:noFill/>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spcAft>
                  <a:spcPts val="600"/>
                </a:spcAft>
              </a:pPr>
              <a:r>
                <a:rPr lang="nb-NO" sz="1100" b="1" dirty="0">
                  <a:solidFill>
                    <a:schemeClr val="accent3"/>
                  </a:solidFill>
                  <a:latin typeface="Century Gothic" panose="020B0502020202020204" pitchFamily="34" charset="0"/>
                </a:rPr>
                <a:t>Fase 4: </a:t>
              </a:r>
              <a:br>
                <a:rPr lang="nb-NO" sz="1100" b="1" dirty="0">
                  <a:solidFill>
                    <a:schemeClr val="accent3"/>
                  </a:solidFill>
                  <a:latin typeface="Century Gothic" panose="020B0502020202020204" pitchFamily="34" charset="0"/>
                </a:rPr>
              </a:br>
              <a:r>
                <a:rPr lang="nb-NO" sz="1100" b="1" dirty="0">
                  <a:solidFill>
                    <a:schemeClr val="accent3"/>
                  </a:solidFill>
                  <a:latin typeface="Century Gothic" panose="020B0502020202020204" pitchFamily="34" charset="0"/>
                </a:rPr>
                <a:t>Testing </a:t>
              </a:r>
            </a:p>
            <a:p>
              <a:pPr algn="l">
                <a:spcBef>
                  <a:spcPts val="0"/>
                </a:spcBef>
                <a:spcAft>
                  <a:spcPts val="600"/>
                </a:spcAft>
              </a:pPr>
              <a:r>
                <a:rPr lang="nb-NO" sz="1000" dirty="0">
                  <a:latin typeface="Lato" panose="020F0502020204030203" pitchFamily="34" charset="0"/>
                  <a:ea typeface="Lato" panose="020F0502020204030203" pitchFamily="34" charset="0"/>
                  <a:cs typeface="Lato" panose="020F0502020204030203" pitchFamily="34" charset="0"/>
                </a:rPr>
                <a:t>Konseptene testes for å se hvordan de faktisk fungerer i virkeligheten. Forbedres, tilpasses og testes til de er utviklet til mer konkrete og detaljerte forslag til løsninger på problemet.  </a:t>
              </a:r>
            </a:p>
          </p:txBody>
        </p:sp>
        <p:sp>
          <p:nvSpPr>
            <p:cNvPr id="179" name="Underrubrik 2">
              <a:extLst>
                <a:ext uri="{FF2B5EF4-FFF2-40B4-BE49-F238E27FC236}">
                  <a16:creationId xmlns:a16="http://schemas.microsoft.com/office/drawing/2014/main" id="{26193C4B-C479-6957-2785-11098AE5B5C5}"/>
                </a:ext>
              </a:extLst>
            </p:cNvPr>
            <p:cNvSpPr txBox="1">
              <a:spLocks/>
            </p:cNvSpPr>
            <p:nvPr/>
          </p:nvSpPr>
          <p:spPr>
            <a:xfrm>
              <a:off x="7983702" y="4139623"/>
              <a:ext cx="1392849" cy="1381946"/>
            </a:xfrm>
            <a:prstGeom prst="rect">
              <a:avLst/>
            </a:prstGeom>
            <a:noFill/>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spcAft>
                  <a:spcPts val="600"/>
                </a:spcAft>
              </a:pPr>
              <a:r>
                <a:rPr lang="nb-NO" sz="1100" b="1" dirty="0">
                  <a:solidFill>
                    <a:schemeClr val="accent5"/>
                  </a:solidFill>
                  <a:latin typeface="Century Gothic" panose="020B0502020202020204" pitchFamily="34" charset="0"/>
                </a:rPr>
                <a:t>Fase 5: Presentasjon </a:t>
              </a:r>
            </a:p>
            <a:p>
              <a:pPr algn="l">
                <a:spcBef>
                  <a:spcPts val="0"/>
                </a:spcBef>
                <a:spcAft>
                  <a:spcPts val="600"/>
                </a:spcAft>
              </a:pPr>
              <a:r>
                <a:rPr lang="nb-NO" sz="1000" dirty="0">
                  <a:latin typeface="Lato" panose="020F0502020204030203" pitchFamily="34" charset="0"/>
                  <a:ea typeface="Lato" panose="020F0502020204030203" pitchFamily="34" charset="0"/>
                  <a:cs typeface="Lato" panose="020F0502020204030203" pitchFamily="34" charset="0"/>
                </a:rPr>
                <a:t>Forberede og gjennomføre en presentasjon av løsningene, hva vi har gjort &amp; lært på veien.</a:t>
              </a:r>
            </a:p>
          </p:txBody>
        </p:sp>
        <p:sp>
          <p:nvSpPr>
            <p:cNvPr id="180" name="Underrubrik 2">
              <a:extLst>
                <a:ext uri="{FF2B5EF4-FFF2-40B4-BE49-F238E27FC236}">
                  <a16:creationId xmlns:a16="http://schemas.microsoft.com/office/drawing/2014/main" id="{2673CA61-D043-901C-6D46-65659360F30E}"/>
                </a:ext>
              </a:extLst>
            </p:cNvPr>
            <p:cNvSpPr txBox="1">
              <a:spLocks/>
            </p:cNvSpPr>
            <p:nvPr/>
          </p:nvSpPr>
          <p:spPr>
            <a:xfrm>
              <a:off x="9482288" y="4139623"/>
              <a:ext cx="1357934" cy="1863276"/>
            </a:xfrm>
            <a:prstGeom prst="rect">
              <a:avLst/>
            </a:prstGeom>
            <a:noFill/>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spcAft>
                  <a:spcPts val="600"/>
                </a:spcAft>
              </a:pPr>
              <a:r>
                <a:rPr lang="nb-NO" sz="1100" b="1" dirty="0">
                  <a:solidFill>
                    <a:schemeClr val="accent6"/>
                  </a:solidFill>
                  <a:latin typeface="Century Gothic" panose="020B0502020202020204" pitchFamily="34" charset="0"/>
                </a:rPr>
                <a:t>Mål</a:t>
              </a:r>
            </a:p>
            <a:p>
              <a:pPr algn="l">
                <a:spcBef>
                  <a:spcPts val="0"/>
                </a:spcBef>
                <a:spcAft>
                  <a:spcPts val="600"/>
                </a:spcAft>
              </a:pPr>
              <a:br>
                <a:rPr lang="nb-NO" sz="1000" dirty="0">
                  <a:solidFill>
                    <a:schemeClr val="tx2">
                      <a:lumMod val="75000"/>
                    </a:schemeClr>
                  </a:solidFill>
                  <a:latin typeface="Lato" panose="020F0502020204030203" pitchFamily="34" charset="0"/>
                  <a:ea typeface="Lato" panose="020F0502020204030203" pitchFamily="34" charset="0"/>
                  <a:cs typeface="Lato" panose="020F0502020204030203" pitchFamily="34" charset="0"/>
                </a:rPr>
              </a:br>
              <a:r>
                <a:rPr lang="nb-NO" sz="1000" dirty="0">
                  <a:latin typeface="Lato" panose="020F0502020204030203" pitchFamily="34" charset="0"/>
                  <a:ea typeface="Lato" panose="020F0502020204030203" pitchFamily="34" charset="0"/>
                  <a:cs typeface="Lato" panose="020F0502020204030203" pitchFamily="34" charset="0"/>
                </a:rPr>
                <a:t>Folk inspireres av elevenes idéer, innsikter, læringer &amp; forslag til løsninger for å for eksempel skape en mer bærekraftig hverdag!</a:t>
              </a:r>
            </a:p>
          </p:txBody>
        </p:sp>
        <p:sp>
          <p:nvSpPr>
            <p:cNvPr id="181" name="Underrubrik 2">
              <a:extLst>
                <a:ext uri="{FF2B5EF4-FFF2-40B4-BE49-F238E27FC236}">
                  <a16:creationId xmlns:a16="http://schemas.microsoft.com/office/drawing/2014/main" id="{4FBB3391-9B11-B3C6-1069-D81C0CCE647D}"/>
                </a:ext>
              </a:extLst>
            </p:cNvPr>
            <p:cNvSpPr txBox="1">
              <a:spLocks/>
            </p:cNvSpPr>
            <p:nvPr/>
          </p:nvSpPr>
          <p:spPr>
            <a:xfrm>
              <a:off x="1881862" y="4139623"/>
              <a:ext cx="1467790" cy="1330394"/>
            </a:xfrm>
            <a:prstGeom prst="rect">
              <a:avLst/>
            </a:prstGeom>
            <a:noFill/>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spcAft>
                  <a:spcPts val="600"/>
                </a:spcAft>
              </a:pPr>
              <a:r>
                <a:rPr lang="nb-NO" sz="1100" b="1" dirty="0">
                  <a:solidFill>
                    <a:srgbClr val="9C50E1"/>
                  </a:solidFill>
                  <a:latin typeface="Century Gothic" panose="020B0502020202020204" pitchFamily="34" charset="0"/>
                </a:rPr>
                <a:t>Fase 1: </a:t>
              </a:r>
              <a:br>
                <a:rPr lang="nb-NO" sz="1100" b="1" dirty="0">
                  <a:solidFill>
                    <a:srgbClr val="9C50E1"/>
                  </a:solidFill>
                  <a:latin typeface="Century Gothic" panose="020B0502020202020204" pitchFamily="34" charset="0"/>
                </a:rPr>
              </a:br>
              <a:r>
                <a:rPr lang="nb-NO" sz="1100" b="1" dirty="0">
                  <a:solidFill>
                    <a:srgbClr val="9C50E1"/>
                  </a:solidFill>
                  <a:latin typeface="Century Gothic" panose="020B0502020202020204" pitchFamily="34" charset="0"/>
                </a:rPr>
                <a:t>Oppstart &amp; samarbeid </a:t>
              </a:r>
            </a:p>
            <a:p>
              <a:pPr algn="l">
                <a:spcBef>
                  <a:spcPts val="0"/>
                </a:spcBef>
                <a:spcAft>
                  <a:spcPts val="600"/>
                </a:spcAft>
              </a:pPr>
              <a:r>
                <a:rPr lang="nb-NO" sz="1000" dirty="0">
                  <a:latin typeface="Lato" panose="020F0502020204030203" pitchFamily="34" charset="0"/>
                  <a:ea typeface="Lato" panose="020F0502020204030203" pitchFamily="34" charset="0"/>
                  <a:cs typeface="Lato" panose="020F0502020204030203" pitchFamily="34" charset="0"/>
                </a:rPr>
                <a:t>Morsom og engasjerende oppstart som sikrer elevenes forståelse av hva de skal jobbe med, hvorfor og hvordan. Fokus på prosessen og godt samarbeid.  </a:t>
              </a:r>
              <a:endParaRPr lang="sv-SE" sz="1000" dirty="0">
                <a:latin typeface="Lato" panose="020F0502020204030203" pitchFamily="34" charset="0"/>
                <a:ea typeface="Lato" panose="020F0502020204030203" pitchFamily="34" charset="0"/>
                <a:cs typeface="Lato" panose="020F0502020204030203" pitchFamily="34" charset="0"/>
              </a:endParaRPr>
            </a:p>
          </p:txBody>
        </p:sp>
        <p:grpSp>
          <p:nvGrpSpPr>
            <p:cNvPr id="118" name="DOT Strategi">
              <a:extLst>
                <a:ext uri="{FF2B5EF4-FFF2-40B4-BE49-F238E27FC236}">
                  <a16:creationId xmlns:a16="http://schemas.microsoft.com/office/drawing/2014/main" id="{12F1B17D-62F5-4049-A64E-7CB5DB984826}"/>
                </a:ext>
              </a:extLst>
            </p:cNvPr>
            <p:cNvGrpSpPr/>
            <p:nvPr/>
          </p:nvGrpSpPr>
          <p:grpSpPr>
            <a:xfrm>
              <a:off x="3211160" y="1958632"/>
              <a:ext cx="1170991" cy="1404327"/>
              <a:chOff x="3433318" y="2844037"/>
              <a:chExt cx="732843" cy="878872"/>
            </a:xfrm>
            <a:noFill/>
          </p:grpSpPr>
          <p:sp>
            <p:nvSpPr>
              <p:cNvPr id="119" name="Shadow">
                <a:extLst>
                  <a:ext uri="{FF2B5EF4-FFF2-40B4-BE49-F238E27FC236}">
                    <a16:creationId xmlns:a16="http://schemas.microsoft.com/office/drawing/2014/main" id="{75BCD276-D8AF-5747-A316-40BF2CC3196C}"/>
                  </a:ext>
                </a:extLst>
              </p:cNvPr>
              <p:cNvSpPr/>
              <p:nvPr/>
            </p:nvSpPr>
            <p:spPr>
              <a:xfrm>
                <a:off x="3433318" y="2899587"/>
                <a:ext cx="724871" cy="823322"/>
              </a:xfrm>
              <a:custGeom>
                <a:avLst/>
                <a:gdLst/>
                <a:ahLst/>
                <a:cxnLst/>
                <a:rect l="0" t="0" r="0" b="0"/>
                <a:pathLst>
                  <a:path w="724871" h="823321">
                    <a:moveTo>
                      <a:pt x="700563" y="263909"/>
                    </a:moveTo>
                    <a:cubicBezTo>
                      <a:pt x="670483" y="315506"/>
                      <a:pt x="408231" y="791537"/>
                      <a:pt x="344824" y="802862"/>
                    </a:cubicBezTo>
                    <a:cubicBezTo>
                      <a:pt x="230190" y="823321"/>
                      <a:pt x="29632" y="675408"/>
                      <a:pt x="9163" y="560765"/>
                    </a:cubicBezTo>
                    <a:cubicBezTo>
                      <a:pt x="0" y="509435"/>
                      <a:pt x="311848" y="93221"/>
                      <a:pt x="336261" y="51482"/>
                    </a:cubicBezTo>
                    <a:cubicBezTo>
                      <a:pt x="366360" y="0"/>
                      <a:pt x="724871" y="222208"/>
                      <a:pt x="700563" y="263909"/>
                    </a:cubicBezTo>
                    <a:close/>
                  </a:path>
                </a:pathLst>
              </a:custGeom>
              <a:gradFill>
                <a:gsLst>
                  <a:gs pos="61000">
                    <a:schemeClr val="tx1">
                      <a:lumMod val="50000"/>
                      <a:lumOff val="50000"/>
                      <a:alpha val="10000"/>
                    </a:schemeClr>
                  </a:gs>
                  <a:gs pos="80000">
                    <a:schemeClr val="accent2">
                      <a:lumMod val="50000"/>
                      <a:alpha val="20000"/>
                    </a:schemeClr>
                  </a:gs>
                  <a:gs pos="40000">
                    <a:schemeClr val="bg2">
                      <a:alpha val="0"/>
                    </a:schemeClr>
                  </a:gs>
                </a:gsLst>
                <a:lin ang="19200000" scaled="0"/>
                <a:tileRect/>
              </a:gradFill>
              <a:ln w="0" cap="flat" cmpd="sng">
                <a:noFill/>
                <a:prstDash val="solid"/>
                <a:miter lim="800000"/>
              </a:ln>
              <a:effectLst>
                <a:outerShdw blurRad="454924" dist="50800" dir="5400000" algn="ctr" rotWithShape="0">
                  <a:srgbClr val="000000">
                    <a:alpha val="0"/>
                  </a:srgbClr>
                </a:outerShdw>
              </a:effectLst>
            </p:spPr>
            <p:txBody>
              <a:bodyPr wrap="square" anchor="ctr">
                <a:spAutoFit/>
              </a:bodyPr>
              <a:lstStyle/>
              <a:p>
                <a:pPr algn="ctr"/>
                <a:endParaRPr lang="en-US" sz="2561"/>
              </a:p>
            </p:txBody>
          </p:sp>
          <p:sp>
            <p:nvSpPr>
              <p:cNvPr id="120" name="Circle">
                <a:extLst>
                  <a:ext uri="{FF2B5EF4-FFF2-40B4-BE49-F238E27FC236}">
                    <a16:creationId xmlns:a16="http://schemas.microsoft.com/office/drawing/2014/main" id="{142DE7BC-0AAA-8143-84EB-EC5B4D2F3C77}"/>
                  </a:ext>
                </a:extLst>
              </p:cNvPr>
              <p:cNvSpPr/>
              <p:nvPr/>
            </p:nvSpPr>
            <p:spPr>
              <a:xfrm>
                <a:off x="3744452" y="2844037"/>
                <a:ext cx="421709" cy="421720"/>
              </a:xfrm>
              <a:custGeom>
                <a:avLst/>
                <a:gdLst/>
                <a:ahLst/>
                <a:cxnLst/>
                <a:rect l="0" t="0" r="0" b="0"/>
                <a:pathLst>
                  <a:path w="421709" h="421719">
                    <a:moveTo>
                      <a:pt x="0" y="210854"/>
                    </a:moveTo>
                    <a:cubicBezTo>
                      <a:pt x="0" y="327307"/>
                      <a:pt x="94402" y="421719"/>
                      <a:pt x="210845" y="421719"/>
                    </a:cubicBezTo>
                    <a:lnTo>
                      <a:pt x="210845" y="421719"/>
                    </a:lnTo>
                    <a:cubicBezTo>
                      <a:pt x="327307" y="421719"/>
                      <a:pt x="421709" y="327307"/>
                      <a:pt x="421709" y="210854"/>
                    </a:cubicBezTo>
                    <a:lnTo>
                      <a:pt x="421709" y="210854"/>
                    </a:lnTo>
                    <a:cubicBezTo>
                      <a:pt x="421709" y="94411"/>
                      <a:pt x="327307" y="0"/>
                      <a:pt x="210845" y="0"/>
                    </a:cubicBezTo>
                    <a:lnTo>
                      <a:pt x="210845" y="0"/>
                    </a:lnTo>
                    <a:cubicBezTo>
                      <a:pt x="94402" y="0"/>
                      <a:pt x="0" y="94411"/>
                      <a:pt x="0" y="210854"/>
                    </a:cubicBezTo>
                    <a:close/>
                  </a:path>
                </a:pathLst>
              </a:custGeom>
              <a:gradFill>
                <a:gsLst>
                  <a:gs pos="63000">
                    <a:srgbClr val="F1F1F1"/>
                  </a:gs>
                  <a:gs pos="100000">
                    <a:schemeClr val="bg2">
                      <a:lumMod val="75000"/>
                    </a:schemeClr>
                  </a:gs>
                  <a:gs pos="43000">
                    <a:schemeClr val="bg2"/>
                  </a:gs>
                </a:gsLst>
                <a:lin ang="19200000" scaled="0"/>
                <a:tileRect/>
              </a:gradFill>
              <a:ln w="19050" cap="flat" cmpd="sng">
                <a:gradFill>
                  <a:gsLst>
                    <a:gs pos="100000">
                      <a:schemeClr val="tx2">
                        <a:lumMod val="40000"/>
                        <a:lumOff val="60000"/>
                      </a:schemeClr>
                    </a:gs>
                    <a:gs pos="40000">
                      <a:schemeClr val="bg2"/>
                    </a:gs>
                  </a:gsLst>
                  <a:lin ang="5400000" scaled="1"/>
                </a:gradFill>
                <a:prstDash val="solid"/>
                <a:miter lim="800000"/>
              </a:ln>
              <a:effectLst>
                <a:outerShdw blurRad="191525" dist="121727" dir="7020000" sx="101000" sy="101000" algn="ctr" rotWithShape="0">
                  <a:schemeClr val="accent2">
                    <a:lumMod val="50000"/>
                    <a:alpha val="30000"/>
                  </a:schemeClr>
                </a:outerShdw>
              </a:effectLst>
            </p:spPr>
            <p:txBody>
              <a:bodyPr anchor="ctr">
                <a:spAutoFit/>
              </a:bodyPr>
              <a:lstStyle/>
              <a:p>
                <a:pPr algn="ctr"/>
                <a:endParaRPr lang="en-US" sz="2561"/>
              </a:p>
            </p:txBody>
          </p:sp>
        </p:grpSp>
        <p:sp>
          <p:nvSpPr>
            <p:cNvPr id="182" name="Intensjon">
              <a:extLst>
                <a:ext uri="{FF2B5EF4-FFF2-40B4-BE49-F238E27FC236}">
                  <a16:creationId xmlns:a16="http://schemas.microsoft.com/office/drawing/2014/main" id="{8B7C8A6A-1EFB-48EA-C899-31D177CBE889}"/>
                </a:ext>
              </a:extLst>
            </p:cNvPr>
            <p:cNvSpPr>
              <a:spLocks/>
            </p:cNvSpPr>
            <p:nvPr/>
          </p:nvSpPr>
          <p:spPr bwMode="auto">
            <a:xfrm rot="18751671">
              <a:off x="3389332" y="1815848"/>
              <a:ext cx="317500" cy="144463"/>
            </a:xfrm>
            <a:custGeom>
              <a:avLst/>
              <a:gdLst>
                <a:gd name="T0" fmla="*/ 335944 w 366506"/>
                <a:gd name="T1" fmla="*/ 119892 h 166498"/>
                <a:gd name="T2" fmla="*/ 362481 w 366506"/>
                <a:gd name="T3" fmla="*/ 137574 h 166498"/>
                <a:gd name="T4" fmla="*/ 354373 w 366506"/>
                <a:gd name="T5" fmla="*/ 133693 h 166498"/>
                <a:gd name="T6" fmla="*/ 342441 w 366506"/>
                <a:gd name="T7" fmla="*/ 122006 h 166498"/>
                <a:gd name="T8" fmla="*/ 277794 w 366506"/>
                <a:gd name="T9" fmla="*/ 135619 h 166498"/>
                <a:gd name="T10" fmla="*/ 275638 w 366506"/>
                <a:gd name="T11" fmla="*/ 98300 h 166498"/>
                <a:gd name="T12" fmla="*/ 315617 w 366506"/>
                <a:gd name="T13" fmla="*/ 101003 h 166498"/>
                <a:gd name="T14" fmla="*/ 288188 w 366506"/>
                <a:gd name="T15" fmla="*/ 137459 h 166498"/>
                <a:gd name="T16" fmla="*/ 301227 w 366506"/>
                <a:gd name="T17" fmla="*/ 121775 h 166498"/>
                <a:gd name="T18" fmla="*/ 288030 w 366506"/>
                <a:gd name="T19" fmla="*/ 98487 h 166498"/>
                <a:gd name="T20" fmla="*/ 273381 w 366506"/>
                <a:gd name="T21" fmla="*/ 77844 h 166498"/>
                <a:gd name="T22" fmla="*/ 228112 w 366506"/>
                <a:gd name="T23" fmla="*/ 134685 h 166498"/>
                <a:gd name="T24" fmla="*/ 227839 w 366506"/>
                <a:gd name="T25" fmla="*/ 127253 h 166498"/>
                <a:gd name="T26" fmla="*/ 265158 w 366506"/>
                <a:gd name="T27" fmla="*/ 74695 h 166498"/>
                <a:gd name="T28" fmla="*/ 245133 w 366506"/>
                <a:gd name="T29" fmla="*/ 76521 h 166498"/>
                <a:gd name="T30" fmla="*/ 229852 w 366506"/>
                <a:gd name="T31" fmla="*/ 70584 h 166498"/>
                <a:gd name="T32" fmla="*/ 232741 w 366506"/>
                <a:gd name="T33" fmla="*/ 86282 h 166498"/>
                <a:gd name="T34" fmla="*/ 229852 w 366506"/>
                <a:gd name="T35" fmla="*/ 111094 h 166498"/>
                <a:gd name="T36" fmla="*/ 205700 w 366506"/>
                <a:gd name="T37" fmla="*/ 98415 h 166498"/>
                <a:gd name="T38" fmla="*/ 213449 w 366506"/>
                <a:gd name="T39" fmla="*/ 103705 h 166498"/>
                <a:gd name="T40" fmla="*/ 230714 w 366506"/>
                <a:gd name="T41" fmla="*/ 100471 h 166498"/>
                <a:gd name="T42" fmla="*/ 216784 w 366506"/>
                <a:gd name="T43" fmla="*/ 80604 h 166498"/>
                <a:gd name="T44" fmla="*/ 240159 w 366506"/>
                <a:gd name="T45" fmla="*/ 64776 h 166498"/>
                <a:gd name="T46" fmla="*/ 173327 w 366506"/>
                <a:gd name="T47" fmla="*/ 45326 h 166498"/>
                <a:gd name="T48" fmla="*/ 199073 w 366506"/>
                <a:gd name="T49" fmla="*/ 51709 h 166498"/>
                <a:gd name="T50" fmla="*/ 192921 w 366506"/>
                <a:gd name="T51" fmla="*/ 103662 h 166498"/>
                <a:gd name="T52" fmla="*/ 197981 w 366506"/>
                <a:gd name="T53" fmla="*/ 61197 h 166498"/>
                <a:gd name="T54" fmla="*/ 172220 w 366506"/>
                <a:gd name="T55" fmla="*/ 71073 h 166498"/>
                <a:gd name="T56" fmla="*/ 148888 w 366506"/>
                <a:gd name="T57" fmla="*/ 62217 h 166498"/>
                <a:gd name="T58" fmla="*/ 122106 w 366506"/>
                <a:gd name="T59" fmla="*/ 76032 h 166498"/>
                <a:gd name="T60" fmla="*/ 143195 w 366506"/>
                <a:gd name="T61" fmla="*/ 79008 h 166498"/>
                <a:gd name="T62" fmla="*/ 144086 w 366506"/>
                <a:gd name="T63" fmla="*/ 85779 h 166498"/>
                <a:gd name="T64" fmla="*/ 114616 w 366506"/>
                <a:gd name="T65" fmla="*/ 79554 h 166498"/>
                <a:gd name="T66" fmla="*/ 124205 w 366506"/>
                <a:gd name="T67" fmla="*/ 43917 h 166498"/>
                <a:gd name="T68" fmla="*/ 155458 w 366506"/>
                <a:gd name="T69" fmla="*/ 44334 h 166498"/>
                <a:gd name="T70" fmla="*/ 132025 w 366506"/>
                <a:gd name="T71" fmla="*/ 47008 h 166498"/>
                <a:gd name="T72" fmla="*/ 147968 w 366506"/>
                <a:gd name="T73" fmla="*/ 54541 h 166498"/>
                <a:gd name="T74" fmla="*/ 143368 w 366506"/>
                <a:gd name="T75" fmla="*/ 44377 h 166498"/>
                <a:gd name="T76" fmla="*/ 84241 w 366506"/>
                <a:gd name="T77" fmla="*/ 61340 h 166498"/>
                <a:gd name="T78" fmla="*/ 84614 w 366506"/>
                <a:gd name="T79" fmla="*/ 33394 h 166498"/>
                <a:gd name="T80" fmla="*/ 99623 w 366506"/>
                <a:gd name="T81" fmla="*/ 15324 h 166498"/>
                <a:gd name="T82" fmla="*/ 114961 w 366506"/>
                <a:gd name="T83" fmla="*/ 33768 h 166498"/>
                <a:gd name="T84" fmla="*/ 91630 w 366506"/>
                <a:gd name="T85" fmla="*/ 67436 h 166498"/>
                <a:gd name="T86" fmla="*/ 97193 w 366506"/>
                <a:gd name="T87" fmla="*/ 74552 h 166498"/>
                <a:gd name="T88" fmla="*/ 102297 w 366506"/>
                <a:gd name="T89" fmla="*/ 74163 h 166498"/>
                <a:gd name="T90" fmla="*/ 82171 w 366506"/>
                <a:gd name="T91" fmla="*/ 69463 h 166498"/>
                <a:gd name="T92" fmla="*/ 40999 w 366506"/>
                <a:gd name="T93" fmla="*/ 35953 h 166498"/>
                <a:gd name="T94" fmla="*/ 72194 w 366506"/>
                <a:gd name="T95" fmla="*/ 42580 h 166498"/>
                <a:gd name="T96" fmla="*/ 63224 w 366506"/>
                <a:gd name="T97" fmla="*/ 41962 h 166498"/>
                <a:gd name="T98" fmla="*/ 47813 w 366506"/>
                <a:gd name="T99" fmla="*/ 35507 h 166498"/>
                <a:gd name="T100" fmla="*/ 9430 w 366506"/>
                <a:gd name="T101" fmla="*/ 72050 h 166498"/>
                <a:gd name="T102" fmla="*/ 282078 w 366506"/>
                <a:gd name="T103" fmla="*/ 64057 h 166498"/>
                <a:gd name="T104" fmla="*/ 272015 w 366506"/>
                <a:gd name="T105" fmla="*/ 66444 h 166498"/>
                <a:gd name="T106" fmla="*/ 273970 w 366506"/>
                <a:gd name="T107" fmla="*/ 56122 h 166498"/>
                <a:gd name="T108" fmla="*/ 282495 w 366506"/>
                <a:gd name="T109" fmla="*/ 61556 h 166498"/>
                <a:gd name="T110" fmla="*/ 0 w 366506"/>
                <a:gd name="T111" fmla="*/ 0 h 166498"/>
                <a:gd name="T112" fmla="*/ 366506 w 366506"/>
                <a:gd name="T113" fmla="*/ 166498 h 166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366506" h="166498">
                  <a:moveTo>
                    <a:pt x="306991" y="147839"/>
                  </a:moveTo>
                  <a:lnTo>
                    <a:pt x="335901" y="105359"/>
                  </a:lnTo>
                  <a:lnTo>
                    <a:pt x="339883" y="107414"/>
                  </a:lnTo>
                  <a:cubicBezTo>
                    <a:pt x="341665" y="108349"/>
                    <a:pt x="342082" y="109714"/>
                    <a:pt x="341162" y="111497"/>
                  </a:cubicBezTo>
                  <a:lnTo>
                    <a:pt x="335944" y="119892"/>
                  </a:lnTo>
                  <a:cubicBezTo>
                    <a:pt x="340429" y="117161"/>
                    <a:pt x="344713" y="115565"/>
                    <a:pt x="348767" y="115105"/>
                  </a:cubicBezTo>
                  <a:cubicBezTo>
                    <a:pt x="352849" y="114645"/>
                    <a:pt x="356515" y="115263"/>
                    <a:pt x="359750" y="116960"/>
                  </a:cubicBezTo>
                  <a:cubicBezTo>
                    <a:pt x="363128" y="118699"/>
                    <a:pt x="365141" y="121186"/>
                    <a:pt x="365831" y="124421"/>
                  </a:cubicBezTo>
                  <a:cubicBezTo>
                    <a:pt x="366506" y="127641"/>
                    <a:pt x="365730" y="131422"/>
                    <a:pt x="363487" y="135777"/>
                  </a:cubicBezTo>
                  <a:cubicBezTo>
                    <a:pt x="363171" y="136367"/>
                    <a:pt x="362840" y="136971"/>
                    <a:pt x="362481" y="137574"/>
                  </a:cubicBezTo>
                  <a:cubicBezTo>
                    <a:pt x="362122" y="138192"/>
                    <a:pt x="361734" y="138811"/>
                    <a:pt x="361288" y="139458"/>
                  </a:cubicBezTo>
                  <a:lnTo>
                    <a:pt x="342945" y="166498"/>
                  </a:lnTo>
                  <a:lnTo>
                    <a:pt x="334995" y="162372"/>
                  </a:lnTo>
                  <a:lnTo>
                    <a:pt x="353338" y="135317"/>
                  </a:lnTo>
                  <a:cubicBezTo>
                    <a:pt x="353698" y="134771"/>
                    <a:pt x="354043" y="134210"/>
                    <a:pt x="354373" y="133693"/>
                  </a:cubicBezTo>
                  <a:cubicBezTo>
                    <a:pt x="354718" y="133161"/>
                    <a:pt x="355020" y="132643"/>
                    <a:pt x="355265" y="132140"/>
                  </a:cubicBezTo>
                  <a:cubicBezTo>
                    <a:pt x="356544" y="129696"/>
                    <a:pt x="357018" y="127655"/>
                    <a:pt x="356731" y="126002"/>
                  </a:cubicBezTo>
                  <a:cubicBezTo>
                    <a:pt x="356415" y="124363"/>
                    <a:pt x="355308" y="123026"/>
                    <a:pt x="353381" y="122034"/>
                  </a:cubicBezTo>
                  <a:cubicBezTo>
                    <a:pt x="351944" y="121287"/>
                    <a:pt x="350291" y="120913"/>
                    <a:pt x="348422" y="120927"/>
                  </a:cubicBezTo>
                  <a:cubicBezTo>
                    <a:pt x="346539" y="120942"/>
                    <a:pt x="344555" y="121287"/>
                    <a:pt x="342441" y="122006"/>
                  </a:cubicBezTo>
                  <a:cubicBezTo>
                    <a:pt x="340343" y="122696"/>
                    <a:pt x="338186" y="123745"/>
                    <a:pt x="335972" y="125154"/>
                  </a:cubicBezTo>
                  <a:cubicBezTo>
                    <a:pt x="333759" y="126548"/>
                    <a:pt x="331573" y="128273"/>
                    <a:pt x="329460" y="130315"/>
                  </a:cubicBezTo>
                  <a:lnTo>
                    <a:pt x="314941" y="151964"/>
                  </a:lnTo>
                  <a:lnTo>
                    <a:pt x="306991" y="147839"/>
                  </a:lnTo>
                  <a:close/>
                  <a:moveTo>
                    <a:pt x="277794" y="135619"/>
                  </a:moveTo>
                  <a:cubicBezTo>
                    <a:pt x="275250" y="134498"/>
                    <a:pt x="273093" y="133046"/>
                    <a:pt x="271354" y="131235"/>
                  </a:cubicBezTo>
                  <a:cubicBezTo>
                    <a:pt x="269629" y="129423"/>
                    <a:pt x="268364" y="127368"/>
                    <a:pt x="267544" y="125024"/>
                  </a:cubicBezTo>
                  <a:cubicBezTo>
                    <a:pt x="266739" y="122696"/>
                    <a:pt x="266423" y="120137"/>
                    <a:pt x="266624" y="117377"/>
                  </a:cubicBezTo>
                  <a:cubicBezTo>
                    <a:pt x="266811" y="114602"/>
                    <a:pt x="267588" y="111684"/>
                    <a:pt x="268924" y="108607"/>
                  </a:cubicBezTo>
                  <a:cubicBezTo>
                    <a:pt x="270650" y="104668"/>
                    <a:pt x="272892" y="101233"/>
                    <a:pt x="275638" y="98300"/>
                  </a:cubicBezTo>
                  <a:cubicBezTo>
                    <a:pt x="278384" y="95367"/>
                    <a:pt x="281417" y="93067"/>
                    <a:pt x="284680" y="91400"/>
                  </a:cubicBezTo>
                  <a:cubicBezTo>
                    <a:pt x="287972" y="89718"/>
                    <a:pt x="291379" y="88769"/>
                    <a:pt x="294959" y="88539"/>
                  </a:cubicBezTo>
                  <a:cubicBezTo>
                    <a:pt x="298524" y="88309"/>
                    <a:pt x="301988" y="88927"/>
                    <a:pt x="305352" y="90408"/>
                  </a:cubicBezTo>
                  <a:cubicBezTo>
                    <a:pt x="307911" y="91529"/>
                    <a:pt x="310053" y="92981"/>
                    <a:pt x="311778" y="94792"/>
                  </a:cubicBezTo>
                  <a:cubicBezTo>
                    <a:pt x="313532" y="96604"/>
                    <a:pt x="314797" y="98659"/>
                    <a:pt x="315617" y="101003"/>
                  </a:cubicBezTo>
                  <a:cubicBezTo>
                    <a:pt x="316422" y="103332"/>
                    <a:pt x="316723" y="105890"/>
                    <a:pt x="316537" y="108679"/>
                  </a:cubicBezTo>
                  <a:cubicBezTo>
                    <a:pt x="316321" y="111468"/>
                    <a:pt x="315559" y="114386"/>
                    <a:pt x="314222" y="117420"/>
                  </a:cubicBezTo>
                  <a:cubicBezTo>
                    <a:pt x="312526" y="121315"/>
                    <a:pt x="310283" y="124737"/>
                    <a:pt x="307552" y="127670"/>
                  </a:cubicBezTo>
                  <a:cubicBezTo>
                    <a:pt x="304777" y="130602"/>
                    <a:pt x="301773" y="132917"/>
                    <a:pt x="298495" y="134584"/>
                  </a:cubicBezTo>
                  <a:cubicBezTo>
                    <a:pt x="295218" y="136266"/>
                    <a:pt x="291767" y="137215"/>
                    <a:pt x="288188" y="137459"/>
                  </a:cubicBezTo>
                  <a:cubicBezTo>
                    <a:pt x="284608" y="137704"/>
                    <a:pt x="281144" y="137086"/>
                    <a:pt x="277794" y="135619"/>
                  </a:cubicBezTo>
                  <a:close/>
                  <a:moveTo>
                    <a:pt x="281331" y="129538"/>
                  </a:moveTo>
                  <a:cubicBezTo>
                    <a:pt x="283573" y="130530"/>
                    <a:pt x="285902" y="130803"/>
                    <a:pt x="288274" y="130386"/>
                  </a:cubicBezTo>
                  <a:cubicBezTo>
                    <a:pt x="290660" y="129955"/>
                    <a:pt x="292932" y="129021"/>
                    <a:pt x="295131" y="127540"/>
                  </a:cubicBezTo>
                  <a:cubicBezTo>
                    <a:pt x="297316" y="126059"/>
                    <a:pt x="299343" y="124147"/>
                    <a:pt x="301227" y="121775"/>
                  </a:cubicBezTo>
                  <a:cubicBezTo>
                    <a:pt x="303095" y="119404"/>
                    <a:pt x="304691" y="116773"/>
                    <a:pt x="305970" y="113855"/>
                  </a:cubicBezTo>
                  <a:cubicBezTo>
                    <a:pt x="307854" y="109542"/>
                    <a:pt x="308429" y="105948"/>
                    <a:pt x="307696" y="103015"/>
                  </a:cubicBezTo>
                  <a:cubicBezTo>
                    <a:pt x="306962" y="100097"/>
                    <a:pt x="304993" y="97941"/>
                    <a:pt x="301787" y="96546"/>
                  </a:cubicBezTo>
                  <a:cubicBezTo>
                    <a:pt x="299516" y="95540"/>
                    <a:pt x="297216" y="95238"/>
                    <a:pt x="294844" y="95669"/>
                  </a:cubicBezTo>
                  <a:cubicBezTo>
                    <a:pt x="292501" y="96072"/>
                    <a:pt x="290215" y="97021"/>
                    <a:pt x="288030" y="98487"/>
                  </a:cubicBezTo>
                  <a:cubicBezTo>
                    <a:pt x="285830" y="99968"/>
                    <a:pt x="283818" y="101894"/>
                    <a:pt x="281934" y="104252"/>
                  </a:cubicBezTo>
                  <a:cubicBezTo>
                    <a:pt x="280051" y="106609"/>
                    <a:pt x="278470" y="109254"/>
                    <a:pt x="277190" y="112173"/>
                  </a:cubicBezTo>
                  <a:cubicBezTo>
                    <a:pt x="275307" y="116471"/>
                    <a:pt x="274718" y="120094"/>
                    <a:pt x="275422" y="123026"/>
                  </a:cubicBezTo>
                  <a:cubicBezTo>
                    <a:pt x="276141" y="125959"/>
                    <a:pt x="278111" y="128115"/>
                    <a:pt x="281331" y="129538"/>
                  </a:cubicBezTo>
                  <a:close/>
                  <a:moveTo>
                    <a:pt x="273381" y="77844"/>
                  </a:moveTo>
                  <a:lnTo>
                    <a:pt x="247462" y="126548"/>
                  </a:lnTo>
                  <a:cubicBezTo>
                    <a:pt x="246470" y="128360"/>
                    <a:pt x="245305" y="129941"/>
                    <a:pt x="243983" y="131321"/>
                  </a:cubicBezTo>
                  <a:cubicBezTo>
                    <a:pt x="242646" y="132701"/>
                    <a:pt x="241151" y="133765"/>
                    <a:pt x="239483" y="134527"/>
                  </a:cubicBezTo>
                  <a:cubicBezTo>
                    <a:pt x="237830" y="135289"/>
                    <a:pt x="236033" y="135705"/>
                    <a:pt x="234121" y="135792"/>
                  </a:cubicBezTo>
                  <a:cubicBezTo>
                    <a:pt x="232209" y="135864"/>
                    <a:pt x="230211" y="135490"/>
                    <a:pt x="228112" y="134685"/>
                  </a:cubicBezTo>
                  <a:cubicBezTo>
                    <a:pt x="227005" y="134268"/>
                    <a:pt x="226099" y="133822"/>
                    <a:pt x="225366" y="133377"/>
                  </a:cubicBezTo>
                  <a:cubicBezTo>
                    <a:pt x="224662" y="132902"/>
                    <a:pt x="223986" y="132385"/>
                    <a:pt x="223354" y="131781"/>
                  </a:cubicBezTo>
                  <a:lnTo>
                    <a:pt x="225927" y="127598"/>
                  </a:lnTo>
                  <a:cubicBezTo>
                    <a:pt x="226229" y="127253"/>
                    <a:pt x="226516" y="127066"/>
                    <a:pt x="226789" y="127037"/>
                  </a:cubicBezTo>
                  <a:cubicBezTo>
                    <a:pt x="227048" y="127008"/>
                    <a:pt x="227393" y="127080"/>
                    <a:pt x="227839" y="127253"/>
                  </a:cubicBezTo>
                  <a:cubicBezTo>
                    <a:pt x="228055" y="127339"/>
                    <a:pt x="228299" y="127439"/>
                    <a:pt x="228558" y="127526"/>
                  </a:cubicBezTo>
                  <a:cubicBezTo>
                    <a:pt x="228831" y="127641"/>
                    <a:pt x="229133" y="127756"/>
                    <a:pt x="229478" y="127885"/>
                  </a:cubicBezTo>
                  <a:cubicBezTo>
                    <a:pt x="231706" y="128733"/>
                    <a:pt x="233575" y="128805"/>
                    <a:pt x="235099" y="128072"/>
                  </a:cubicBezTo>
                  <a:cubicBezTo>
                    <a:pt x="236608" y="127339"/>
                    <a:pt x="238017" y="125772"/>
                    <a:pt x="239296" y="123357"/>
                  </a:cubicBezTo>
                  <a:lnTo>
                    <a:pt x="265158" y="74695"/>
                  </a:lnTo>
                  <a:lnTo>
                    <a:pt x="273381" y="77844"/>
                  </a:lnTo>
                  <a:close/>
                  <a:moveTo>
                    <a:pt x="248497" y="77010"/>
                  </a:moveTo>
                  <a:cubicBezTo>
                    <a:pt x="248109" y="77312"/>
                    <a:pt x="247764" y="77499"/>
                    <a:pt x="247447" y="77585"/>
                  </a:cubicBezTo>
                  <a:cubicBezTo>
                    <a:pt x="247131" y="77685"/>
                    <a:pt x="246800" y="77657"/>
                    <a:pt x="246412" y="77527"/>
                  </a:cubicBezTo>
                  <a:cubicBezTo>
                    <a:pt x="245967" y="77384"/>
                    <a:pt x="245535" y="77039"/>
                    <a:pt x="245133" y="76521"/>
                  </a:cubicBezTo>
                  <a:cubicBezTo>
                    <a:pt x="244730" y="75989"/>
                    <a:pt x="244227" y="75385"/>
                    <a:pt x="243623" y="74695"/>
                  </a:cubicBezTo>
                  <a:cubicBezTo>
                    <a:pt x="243020" y="74020"/>
                    <a:pt x="242243" y="73315"/>
                    <a:pt x="241295" y="72582"/>
                  </a:cubicBezTo>
                  <a:cubicBezTo>
                    <a:pt x="240331" y="71849"/>
                    <a:pt x="239081" y="71216"/>
                    <a:pt x="237571" y="70699"/>
                  </a:cubicBezTo>
                  <a:cubicBezTo>
                    <a:pt x="236134" y="70224"/>
                    <a:pt x="234768" y="69966"/>
                    <a:pt x="233445" y="69980"/>
                  </a:cubicBezTo>
                  <a:cubicBezTo>
                    <a:pt x="232152" y="69966"/>
                    <a:pt x="230944" y="70181"/>
                    <a:pt x="229852" y="70584"/>
                  </a:cubicBezTo>
                  <a:cubicBezTo>
                    <a:pt x="228759" y="70986"/>
                    <a:pt x="227825" y="71590"/>
                    <a:pt x="227048" y="72366"/>
                  </a:cubicBezTo>
                  <a:cubicBezTo>
                    <a:pt x="226258" y="73143"/>
                    <a:pt x="225697" y="74063"/>
                    <a:pt x="225352" y="75112"/>
                  </a:cubicBezTo>
                  <a:cubicBezTo>
                    <a:pt x="224834" y="76607"/>
                    <a:pt x="224921" y="77973"/>
                    <a:pt x="225611" y="79180"/>
                  </a:cubicBezTo>
                  <a:cubicBezTo>
                    <a:pt x="226286" y="80417"/>
                    <a:pt x="227264" y="81610"/>
                    <a:pt x="228543" y="82760"/>
                  </a:cubicBezTo>
                  <a:cubicBezTo>
                    <a:pt x="229808" y="83924"/>
                    <a:pt x="231217" y="85089"/>
                    <a:pt x="232741" y="86282"/>
                  </a:cubicBezTo>
                  <a:cubicBezTo>
                    <a:pt x="234265" y="87475"/>
                    <a:pt x="235616" y="88783"/>
                    <a:pt x="236795" y="90207"/>
                  </a:cubicBezTo>
                  <a:cubicBezTo>
                    <a:pt x="237988" y="91630"/>
                    <a:pt x="238822" y="93225"/>
                    <a:pt x="239311" y="94994"/>
                  </a:cubicBezTo>
                  <a:cubicBezTo>
                    <a:pt x="239828" y="96762"/>
                    <a:pt x="239684" y="98789"/>
                    <a:pt x="238894" y="101075"/>
                  </a:cubicBezTo>
                  <a:cubicBezTo>
                    <a:pt x="238146" y="103288"/>
                    <a:pt x="236982" y="105272"/>
                    <a:pt x="235429" y="107012"/>
                  </a:cubicBezTo>
                  <a:cubicBezTo>
                    <a:pt x="233877" y="108751"/>
                    <a:pt x="231993" y="110102"/>
                    <a:pt x="229852" y="111094"/>
                  </a:cubicBezTo>
                  <a:cubicBezTo>
                    <a:pt x="227681" y="112086"/>
                    <a:pt x="225294" y="112647"/>
                    <a:pt x="222678" y="112791"/>
                  </a:cubicBezTo>
                  <a:cubicBezTo>
                    <a:pt x="220076" y="112920"/>
                    <a:pt x="217330" y="112503"/>
                    <a:pt x="214470" y="111540"/>
                  </a:cubicBezTo>
                  <a:cubicBezTo>
                    <a:pt x="211393" y="110491"/>
                    <a:pt x="208849" y="109024"/>
                    <a:pt x="206865" y="107112"/>
                  </a:cubicBezTo>
                  <a:cubicBezTo>
                    <a:pt x="204867" y="105229"/>
                    <a:pt x="203415" y="103173"/>
                    <a:pt x="202509" y="100945"/>
                  </a:cubicBezTo>
                  <a:lnTo>
                    <a:pt x="205700" y="98415"/>
                  </a:lnTo>
                  <a:cubicBezTo>
                    <a:pt x="206089" y="98099"/>
                    <a:pt x="206491" y="97869"/>
                    <a:pt x="206922" y="97768"/>
                  </a:cubicBezTo>
                  <a:cubicBezTo>
                    <a:pt x="207339" y="97668"/>
                    <a:pt x="207842" y="97711"/>
                    <a:pt x="208374" y="97883"/>
                  </a:cubicBezTo>
                  <a:cubicBezTo>
                    <a:pt x="208877" y="98070"/>
                    <a:pt x="209309" y="98458"/>
                    <a:pt x="209668" y="99076"/>
                  </a:cubicBezTo>
                  <a:cubicBezTo>
                    <a:pt x="210028" y="99695"/>
                    <a:pt x="210502" y="100413"/>
                    <a:pt x="211077" y="101218"/>
                  </a:cubicBezTo>
                  <a:cubicBezTo>
                    <a:pt x="211652" y="102038"/>
                    <a:pt x="212443" y="102857"/>
                    <a:pt x="213449" y="103705"/>
                  </a:cubicBezTo>
                  <a:cubicBezTo>
                    <a:pt x="214455" y="104539"/>
                    <a:pt x="215850" y="105258"/>
                    <a:pt x="217618" y="105862"/>
                  </a:cubicBezTo>
                  <a:cubicBezTo>
                    <a:pt x="219170" y="106394"/>
                    <a:pt x="220665" y="106624"/>
                    <a:pt x="222074" y="106566"/>
                  </a:cubicBezTo>
                  <a:cubicBezTo>
                    <a:pt x="223497" y="106523"/>
                    <a:pt x="224777" y="106250"/>
                    <a:pt x="225913" y="105747"/>
                  </a:cubicBezTo>
                  <a:cubicBezTo>
                    <a:pt x="227063" y="105258"/>
                    <a:pt x="228055" y="104553"/>
                    <a:pt x="228860" y="103648"/>
                  </a:cubicBezTo>
                  <a:cubicBezTo>
                    <a:pt x="229693" y="102742"/>
                    <a:pt x="230297" y="101678"/>
                    <a:pt x="230714" y="100471"/>
                  </a:cubicBezTo>
                  <a:cubicBezTo>
                    <a:pt x="231260" y="98846"/>
                    <a:pt x="231217" y="97394"/>
                    <a:pt x="230542" y="96115"/>
                  </a:cubicBezTo>
                  <a:cubicBezTo>
                    <a:pt x="229880" y="94821"/>
                    <a:pt x="228917" y="93614"/>
                    <a:pt x="227638" y="92464"/>
                  </a:cubicBezTo>
                  <a:cubicBezTo>
                    <a:pt x="226358" y="91328"/>
                    <a:pt x="224949" y="90192"/>
                    <a:pt x="223426" y="89042"/>
                  </a:cubicBezTo>
                  <a:cubicBezTo>
                    <a:pt x="221902" y="87921"/>
                    <a:pt x="220536" y="86656"/>
                    <a:pt x="219343" y="85261"/>
                  </a:cubicBezTo>
                  <a:cubicBezTo>
                    <a:pt x="218135" y="83896"/>
                    <a:pt x="217302" y="82329"/>
                    <a:pt x="216784" y="80604"/>
                  </a:cubicBezTo>
                  <a:cubicBezTo>
                    <a:pt x="216281" y="78879"/>
                    <a:pt x="216410" y="76852"/>
                    <a:pt x="217187" y="74523"/>
                  </a:cubicBezTo>
                  <a:cubicBezTo>
                    <a:pt x="217877" y="72496"/>
                    <a:pt x="218955" y="70670"/>
                    <a:pt x="220407" y="69060"/>
                  </a:cubicBezTo>
                  <a:cubicBezTo>
                    <a:pt x="221859" y="67450"/>
                    <a:pt x="223584" y="66156"/>
                    <a:pt x="225611" y="65207"/>
                  </a:cubicBezTo>
                  <a:cubicBezTo>
                    <a:pt x="227638" y="64273"/>
                    <a:pt x="229880" y="63741"/>
                    <a:pt x="232353" y="63597"/>
                  </a:cubicBezTo>
                  <a:cubicBezTo>
                    <a:pt x="234825" y="63454"/>
                    <a:pt x="237427" y="63856"/>
                    <a:pt x="240159" y="64776"/>
                  </a:cubicBezTo>
                  <a:cubicBezTo>
                    <a:pt x="243048" y="65768"/>
                    <a:pt x="245435" y="67119"/>
                    <a:pt x="247318" y="68830"/>
                  </a:cubicBezTo>
                  <a:cubicBezTo>
                    <a:pt x="249187" y="70555"/>
                    <a:pt x="250653" y="72510"/>
                    <a:pt x="251674" y="74695"/>
                  </a:cubicBezTo>
                  <a:lnTo>
                    <a:pt x="248497" y="77010"/>
                  </a:lnTo>
                  <a:close/>
                  <a:moveTo>
                    <a:pt x="153891" y="92895"/>
                  </a:moveTo>
                  <a:lnTo>
                    <a:pt x="173327" y="45326"/>
                  </a:lnTo>
                  <a:lnTo>
                    <a:pt x="177639" y="46519"/>
                  </a:lnTo>
                  <a:cubicBezTo>
                    <a:pt x="179580" y="47065"/>
                    <a:pt x="180284" y="48302"/>
                    <a:pt x="179738" y="50242"/>
                  </a:cubicBezTo>
                  <a:lnTo>
                    <a:pt x="176389" y="59543"/>
                  </a:lnTo>
                  <a:cubicBezTo>
                    <a:pt x="180212" y="55935"/>
                    <a:pt x="184065" y="53491"/>
                    <a:pt x="187947" y="52183"/>
                  </a:cubicBezTo>
                  <a:cubicBezTo>
                    <a:pt x="191842" y="50889"/>
                    <a:pt x="195551" y="50731"/>
                    <a:pt x="199073" y="51709"/>
                  </a:cubicBezTo>
                  <a:cubicBezTo>
                    <a:pt x="202725" y="52715"/>
                    <a:pt x="205212" y="54728"/>
                    <a:pt x="206563" y="57732"/>
                  </a:cubicBezTo>
                  <a:cubicBezTo>
                    <a:pt x="207900" y="60751"/>
                    <a:pt x="207929" y="64618"/>
                    <a:pt x="206620" y="69348"/>
                  </a:cubicBezTo>
                  <a:cubicBezTo>
                    <a:pt x="206448" y="69994"/>
                    <a:pt x="206247" y="70656"/>
                    <a:pt x="206031" y="71317"/>
                  </a:cubicBezTo>
                  <a:cubicBezTo>
                    <a:pt x="205801" y="71993"/>
                    <a:pt x="205542" y="72683"/>
                    <a:pt x="205240" y="73401"/>
                  </a:cubicBezTo>
                  <a:lnTo>
                    <a:pt x="192921" y="103662"/>
                  </a:lnTo>
                  <a:lnTo>
                    <a:pt x="184295" y="101290"/>
                  </a:lnTo>
                  <a:lnTo>
                    <a:pt x="196601" y="71015"/>
                  </a:lnTo>
                  <a:cubicBezTo>
                    <a:pt x="196859" y="70383"/>
                    <a:pt x="197075" y="69779"/>
                    <a:pt x="197291" y="69204"/>
                  </a:cubicBezTo>
                  <a:cubicBezTo>
                    <a:pt x="197506" y="68614"/>
                    <a:pt x="197693" y="68039"/>
                    <a:pt x="197851" y="67493"/>
                  </a:cubicBezTo>
                  <a:cubicBezTo>
                    <a:pt x="198570" y="64848"/>
                    <a:pt x="198613" y="62749"/>
                    <a:pt x="197981" y="61197"/>
                  </a:cubicBezTo>
                  <a:cubicBezTo>
                    <a:pt x="197363" y="59644"/>
                    <a:pt x="195997" y="58580"/>
                    <a:pt x="193884" y="58005"/>
                  </a:cubicBezTo>
                  <a:cubicBezTo>
                    <a:pt x="192331" y="57574"/>
                    <a:pt x="190649" y="57560"/>
                    <a:pt x="188809" y="57962"/>
                  </a:cubicBezTo>
                  <a:cubicBezTo>
                    <a:pt x="186983" y="58350"/>
                    <a:pt x="185100" y="59126"/>
                    <a:pt x="183203" y="60248"/>
                  </a:cubicBezTo>
                  <a:cubicBezTo>
                    <a:pt x="181276" y="61369"/>
                    <a:pt x="179393" y="62835"/>
                    <a:pt x="177510" y="64675"/>
                  </a:cubicBezTo>
                  <a:cubicBezTo>
                    <a:pt x="175627" y="66516"/>
                    <a:pt x="173858" y="68643"/>
                    <a:pt x="172220" y="71073"/>
                  </a:cubicBezTo>
                  <a:lnTo>
                    <a:pt x="162516" y="95281"/>
                  </a:lnTo>
                  <a:lnTo>
                    <a:pt x="153891" y="92895"/>
                  </a:lnTo>
                  <a:close/>
                  <a:moveTo>
                    <a:pt x="157370" y="52600"/>
                  </a:moveTo>
                  <a:cubicBezTo>
                    <a:pt x="156924" y="54771"/>
                    <a:pt x="156061" y="56668"/>
                    <a:pt x="154796" y="58307"/>
                  </a:cubicBezTo>
                  <a:cubicBezTo>
                    <a:pt x="153531" y="59946"/>
                    <a:pt x="151562" y="61254"/>
                    <a:pt x="148888" y="62217"/>
                  </a:cubicBezTo>
                  <a:cubicBezTo>
                    <a:pt x="146214" y="63180"/>
                    <a:pt x="142692" y="63770"/>
                    <a:pt x="138336" y="63985"/>
                  </a:cubicBezTo>
                  <a:cubicBezTo>
                    <a:pt x="133966" y="64215"/>
                    <a:pt x="128475" y="63971"/>
                    <a:pt x="121833" y="63252"/>
                  </a:cubicBezTo>
                  <a:cubicBezTo>
                    <a:pt x="121718" y="63612"/>
                    <a:pt x="121617" y="63971"/>
                    <a:pt x="121560" y="64302"/>
                  </a:cubicBezTo>
                  <a:cubicBezTo>
                    <a:pt x="121488" y="64647"/>
                    <a:pt x="121416" y="65006"/>
                    <a:pt x="121330" y="65366"/>
                  </a:cubicBezTo>
                  <a:cubicBezTo>
                    <a:pt x="120424" y="69764"/>
                    <a:pt x="120683" y="73315"/>
                    <a:pt x="122106" y="76032"/>
                  </a:cubicBezTo>
                  <a:cubicBezTo>
                    <a:pt x="123544" y="78749"/>
                    <a:pt x="126203" y="80517"/>
                    <a:pt x="130070" y="81337"/>
                  </a:cubicBezTo>
                  <a:cubicBezTo>
                    <a:pt x="131666" y="81653"/>
                    <a:pt x="133089" y="81797"/>
                    <a:pt x="134383" y="81725"/>
                  </a:cubicBezTo>
                  <a:cubicBezTo>
                    <a:pt x="135691" y="81653"/>
                    <a:pt x="136884" y="81481"/>
                    <a:pt x="137948" y="81207"/>
                  </a:cubicBezTo>
                  <a:cubicBezTo>
                    <a:pt x="139012" y="80934"/>
                    <a:pt x="139975" y="80589"/>
                    <a:pt x="140838" y="80158"/>
                  </a:cubicBezTo>
                  <a:cubicBezTo>
                    <a:pt x="141700" y="79741"/>
                    <a:pt x="142491" y="79353"/>
                    <a:pt x="143195" y="79008"/>
                  </a:cubicBezTo>
                  <a:cubicBezTo>
                    <a:pt x="143928" y="78663"/>
                    <a:pt x="144590" y="78390"/>
                    <a:pt x="145193" y="78174"/>
                  </a:cubicBezTo>
                  <a:cubicBezTo>
                    <a:pt x="145783" y="77959"/>
                    <a:pt x="146343" y="77901"/>
                    <a:pt x="146861" y="78016"/>
                  </a:cubicBezTo>
                  <a:cubicBezTo>
                    <a:pt x="147465" y="78131"/>
                    <a:pt x="147939" y="78519"/>
                    <a:pt x="148313" y="79180"/>
                  </a:cubicBezTo>
                  <a:lnTo>
                    <a:pt x="149909" y="82343"/>
                  </a:lnTo>
                  <a:cubicBezTo>
                    <a:pt x="147882" y="83738"/>
                    <a:pt x="145927" y="84888"/>
                    <a:pt x="144086" y="85779"/>
                  </a:cubicBezTo>
                  <a:cubicBezTo>
                    <a:pt x="142232" y="86670"/>
                    <a:pt x="140392" y="87360"/>
                    <a:pt x="138537" y="87835"/>
                  </a:cubicBezTo>
                  <a:cubicBezTo>
                    <a:pt x="136683" y="88295"/>
                    <a:pt x="134800" y="88539"/>
                    <a:pt x="132917" y="88539"/>
                  </a:cubicBezTo>
                  <a:cubicBezTo>
                    <a:pt x="131005" y="88525"/>
                    <a:pt x="129021" y="88309"/>
                    <a:pt x="126922" y="87863"/>
                  </a:cubicBezTo>
                  <a:cubicBezTo>
                    <a:pt x="124061" y="87274"/>
                    <a:pt x="121603" y="86253"/>
                    <a:pt x="119519" y="84830"/>
                  </a:cubicBezTo>
                  <a:cubicBezTo>
                    <a:pt x="117463" y="83407"/>
                    <a:pt x="115824" y="81653"/>
                    <a:pt x="114616" y="79554"/>
                  </a:cubicBezTo>
                  <a:cubicBezTo>
                    <a:pt x="113409" y="77470"/>
                    <a:pt x="112633" y="75083"/>
                    <a:pt x="112316" y="72410"/>
                  </a:cubicBezTo>
                  <a:cubicBezTo>
                    <a:pt x="111986" y="69750"/>
                    <a:pt x="112129" y="66861"/>
                    <a:pt x="112776" y="63784"/>
                  </a:cubicBezTo>
                  <a:cubicBezTo>
                    <a:pt x="113308" y="61225"/>
                    <a:pt x="114113" y="58724"/>
                    <a:pt x="115191" y="56294"/>
                  </a:cubicBezTo>
                  <a:cubicBezTo>
                    <a:pt x="116270" y="53865"/>
                    <a:pt x="117563" y="51608"/>
                    <a:pt x="119073" y="49524"/>
                  </a:cubicBezTo>
                  <a:cubicBezTo>
                    <a:pt x="120597" y="47439"/>
                    <a:pt x="122307" y="45570"/>
                    <a:pt x="124205" y="43917"/>
                  </a:cubicBezTo>
                  <a:cubicBezTo>
                    <a:pt x="126103" y="42249"/>
                    <a:pt x="128187" y="40913"/>
                    <a:pt x="130401" y="39892"/>
                  </a:cubicBezTo>
                  <a:cubicBezTo>
                    <a:pt x="132629" y="38857"/>
                    <a:pt x="134972" y="38181"/>
                    <a:pt x="137459" y="37851"/>
                  </a:cubicBezTo>
                  <a:cubicBezTo>
                    <a:pt x="139946" y="37506"/>
                    <a:pt x="142520" y="37621"/>
                    <a:pt x="145179" y="38181"/>
                  </a:cubicBezTo>
                  <a:cubicBezTo>
                    <a:pt x="147695" y="38699"/>
                    <a:pt x="149808" y="39518"/>
                    <a:pt x="151504" y="40625"/>
                  </a:cubicBezTo>
                  <a:cubicBezTo>
                    <a:pt x="153186" y="41746"/>
                    <a:pt x="154509" y="42968"/>
                    <a:pt x="155458" y="44334"/>
                  </a:cubicBezTo>
                  <a:cubicBezTo>
                    <a:pt x="156406" y="45700"/>
                    <a:pt x="157025" y="47123"/>
                    <a:pt x="157312" y="48589"/>
                  </a:cubicBezTo>
                  <a:cubicBezTo>
                    <a:pt x="157600" y="50041"/>
                    <a:pt x="157628" y="51392"/>
                    <a:pt x="157370" y="52600"/>
                  </a:cubicBezTo>
                  <a:close/>
                  <a:moveTo>
                    <a:pt x="143368" y="44377"/>
                  </a:moveTo>
                  <a:cubicBezTo>
                    <a:pt x="141298" y="43946"/>
                    <a:pt x="139299" y="43975"/>
                    <a:pt x="137387" y="44463"/>
                  </a:cubicBezTo>
                  <a:cubicBezTo>
                    <a:pt x="135461" y="44952"/>
                    <a:pt x="133664" y="45800"/>
                    <a:pt x="132025" y="47008"/>
                  </a:cubicBezTo>
                  <a:cubicBezTo>
                    <a:pt x="130358" y="48230"/>
                    <a:pt x="128848" y="49739"/>
                    <a:pt x="127468" y="51565"/>
                  </a:cubicBezTo>
                  <a:cubicBezTo>
                    <a:pt x="126103" y="53391"/>
                    <a:pt x="124895" y="55403"/>
                    <a:pt x="123889" y="57617"/>
                  </a:cubicBezTo>
                  <a:cubicBezTo>
                    <a:pt x="129078" y="58048"/>
                    <a:pt x="133276" y="58192"/>
                    <a:pt x="136496" y="58020"/>
                  </a:cubicBezTo>
                  <a:cubicBezTo>
                    <a:pt x="139716" y="57861"/>
                    <a:pt x="142246" y="57488"/>
                    <a:pt x="144086" y="56884"/>
                  </a:cubicBezTo>
                  <a:cubicBezTo>
                    <a:pt x="145912" y="56294"/>
                    <a:pt x="147220" y="55518"/>
                    <a:pt x="147968" y="54541"/>
                  </a:cubicBezTo>
                  <a:cubicBezTo>
                    <a:pt x="148730" y="53563"/>
                    <a:pt x="149219" y="52499"/>
                    <a:pt x="149463" y="51306"/>
                  </a:cubicBezTo>
                  <a:cubicBezTo>
                    <a:pt x="149592" y="50717"/>
                    <a:pt x="149592" y="50084"/>
                    <a:pt x="149463" y="49380"/>
                  </a:cubicBezTo>
                  <a:cubicBezTo>
                    <a:pt x="149334" y="48690"/>
                    <a:pt x="149046" y="48014"/>
                    <a:pt x="148572" y="47367"/>
                  </a:cubicBezTo>
                  <a:cubicBezTo>
                    <a:pt x="148097" y="46720"/>
                    <a:pt x="147450" y="46131"/>
                    <a:pt x="146602" y="45599"/>
                  </a:cubicBezTo>
                  <a:cubicBezTo>
                    <a:pt x="145754" y="45053"/>
                    <a:pt x="144676" y="44650"/>
                    <a:pt x="143368" y="44377"/>
                  </a:cubicBezTo>
                  <a:close/>
                  <a:moveTo>
                    <a:pt x="82171" y="69463"/>
                  </a:moveTo>
                  <a:cubicBezTo>
                    <a:pt x="82199" y="69276"/>
                    <a:pt x="82228" y="69017"/>
                    <a:pt x="82300" y="68701"/>
                  </a:cubicBezTo>
                  <a:cubicBezTo>
                    <a:pt x="82372" y="68384"/>
                    <a:pt x="82473" y="67939"/>
                    <a:pt x="82616" y="67349"/>
                  </a:cubicBezTo>
                  <a:cubicBezTo>
                    <a:pt x="82760" y="66760"/>
                    <a:pt x="82961" y="65998"/>
                    <a:pt x="83220" y="65049"/>
                  </a:cubicBezTo>
                  <a:cubicBezTo>
                    <a:pt x="83450" y="64100"/>
                    <a:pt x="83809" y="62864"/>
                    <a:pt x="84241" y="61340"/>
                  </a:cubicBezTo>
                  <a:lnTo>
                    <a:pt x="91342" y="36629"/>
                  </a:lnTo>
                  <a:lnTo>
                    <a:pt x="85707" y="35752"/>
                  </a:lnTo>
                  <a:cubicBezTo>
                    <a:pt x="85290" y="35680"/>
                    <a:pt x="84959" y="35507"/>
                    <a:pt x="84715" y="35220"/>
                  </a:cubicBezTo>
                  <a:cubicBezTo>
                    <a:pt x="84471" y="34918"/>
                    <a:pt x="84384" y="34501"/>
                    <a:pt x="84471" y="33969"/>
                  </a:cubicBezTo>
                  <a:cubicBezTo>
                    <a:pt x="84485" y="33868"/>
                    <a:pt x="84528" y="33682"/>
                    <a:pt x="84614" y="33394"/>
                  </a:cubicBezTo>
                  <a:cubicBezTo>
                    <a:pt x="84686" y="33092"/>
                    <a:pt x="84787" y="32762"/>
                    <a:pt x="84888" y="32388"/>
                  </a:cubicBezTo>
                  <a:cubicBezTo>
                    <a:pt x="85017" y="32014"/>
                    <a:pt x="85118" y="31640"/>
                    <a:pt x="85233" y="31238"/>
                  </a:cubicBezTo>
                  <a:cubicBezTo>
                    <a:pt x="85333" y="30850"/>
                    <a:pt x="85434" y="30476"/>
                    <a:pt x="85535" y="30116"/>
                  </a:cubicBezTo>
                  <a:lnTo>
                    <a:pt x="93455" y="30289"/>
                  </a:lnTo>
                  <a:lnTo>
                    <a:pt x="99623" y="15324"/>
                  </a:lnTo>
                  <a:cubicBezTo>
                    <a:pt x="99824" y="14850"/>
                    <a:pt x="100140" y="14476"/>
                    <a:pt x="100557" y="14217"/>
                  </a:cubicBezTo>
                  <a:cubicBezTo>
                    <a:pt x="100960" y="13958"/>
                    <a:pt x="101434" y="13872"/>
                    <a:pt x="101966" y="13958"/>
                  </a:cubicBezTo>
                  <a:lnTo>
                    <a:pt x="106638" y="14691"/>
                  </a:lnTo>
                  <a:lnTo>
                    <a:pt x="101736" y="31683"/>
                  </a:lnTo>
                  <a:lnTo>
                    <a:pt x="114961" y="33768"/>
                  </a:lnTo>
                  <a:lnTo>
                    <a:pt x="113208" y="40064"/>
                  </a:lnTo>
                  <a:lnTo>
                    <a:pt x="99939" y="37980"/>
                  </a:lnTo>
                  <a:lnTo>
                    <a:pt x="93024" y="62260"/>
                  </a:lnTo>
                  <a:cubicBezTo>
                    <a:pt x="92636" y="63597"/>
                    <a:pt x="92334" y="64661"/>
                    <a:pt x="92133" y="65481"/>
                  </a:cubicBezTo>
                  <a:cubicBezTo>
                    <a:pt x="91932" y="66300"/>
                    <a:pt x="91745" y="66947"/>
                    <a:pt x="91630" y="67436"/>
                  </a:cubicBezTo>
                  <a:cubicBezTo>
                    <a:pt x="91486" y="67924"/>
                    <a:pt x="91414" y="68269"/>
                    <a:pt x="91357" y="68471"/>
                  </a:cubicBezTo>
                  <a:cubicBezTo>
                    <a:pt x="91314" y="68672"/>
                    <a:pt x="91270" y="68816"/>
                    <a:pt x="91256" y="68916"/>
                  </a:cubicBezTo>
                  <a:cubicBezTo>
                    <a:pt x="90997" y="70598"/>
                    <a:pt x="91199" y="71906"/>
                    <a:pt x="91845" y="72841"/>
                  </a:cubicBezTo>
                  <a:cubicBezTo>
                    <a:pt x="92492" y="73790"/>
                    <a:pt x="93484" y="74350"/>
                    <a:pt x="94850" y="74566"/>
                  </a:cubicBezTo>
                  <a:cubicBezTo>
                    <a:pt x="95712" y="74695"/>
                    <a:pt x="96489" y="74695"/>
                    <a:pt x="97193" y="74552"/>
                  </a:cubicBezTo>
                  <a:cubicBezTo>
                    <a:pt x="97912" y="74408"/>
                    <a:pt x="98516" y="74221"/>
                    <a:pt x="99033" y="74005"/>
                  </a:cubicBezTo>
                  <a:cubicBezTo>
                    <a:pt x="99580" y="73775"/>
                    <a:pt x="100011" y="73560"/>
                    <a:pt x="100385" y="73373"/>
                  </a:cubicBezTo>
                  <a:cubicBezTo>
                    <a:pt x="100758" y="73186"/>
                    <a:pt x="101089" y="73100"/>
                    <a:pt x="101348" y="73143"/>
                  </a:cubicBezTo>
                  <a:cubicBezTo>
                    <a:pt x="101606" y="73186"/>
                    <a:pt x="101808" y="73272"/>
                    <a:pt x="101937" y="73445"/>
                  </a:cubicBezTo>
                  <a:cubicBezTo>
                    <a:pt x="102052" y="73588"/>
                    <a:pt x="102182" y="73833"/>
                    <a:pt x="102297" y="74163"/>
                  </a:cubicBezTo>
                  <a:lnTo>
                    <a:pt x="103475" y="78663"/>
                  </a:lnTo>
                  <a:cubicBezTo>
                    <a:pt x="101664" y="79856"/>
                    <a:pt x="99651" y="80676"/>
                    <a:pt x="97466" y="81164"/>
                  </a:cubicBezTo>
                  <a:cubicBezTo>
                    <a:pt x="95267" y="81653"/>
                    <a:pt x="93125" y="81725"/>
                    <a:pt x="91040" y="81394"/>
                  </a:cubicBezTo>
                  <a:cubicBezTo>
                    <a:pt x="87806" y="80906"/>
                    <a:pt x="85420" y="79626"/>
                    <a:pt x="83838" y="77570"/>
                  </a:cubicBezTo>
                  <a:cubicBezTo>
                    <a:pt x="82257" y="75529"/>
                    <a:pt x="81696" y="72826"/>
                    <a:pt x="82171" y="69463"/>
                  </a:cubicBezTo>
                  <a:close/>
                  <a:moveTo>
                    <a:pt x="24409" y="72625"/>
                  </a:moveTo>
                  <a:lnTo>
                    <a:pt x="35579" y="22454"/>
                  </a:lnTo>
                  <a:lnTo>
                    <a:pt x="40036" y="22914"/>
                  </a:lnTo>
                  <a:cubicBezTo>
                    <a:pt x="42019" y="23116"/>
                    <a:pt x="42925" y="24222"/>
                    <a:pt x="42724" y="26221"/>
                  </a:cubicBezTo>
                  <a:lnTo>
                    <a:pt x="40999" y="35953"/>
                  </a:lnTo>
                  <a:cubicBezTo>
                    <a:pt x="44133" y="31755"/>
                    <a:pt x="47525" y="28693"/>
                    <a:pt x="51148" y="26767"/>
                  </a:cubicBezTo>
                  <a:cubicBezTo>
                    <a:pt x="54771" y="24841"/>
                    <a:pt x="58393" y="24050"/>
                    <a:pt x="62016" y="24424"/>
                  </a:cubicBezTo>
                  <a:cubicBezTo>
                    <a:pt x="65797" y="24797"/>
                    <a:pt x="68600" y="26364"/>
                    <a:pt x="70426" y="29110"/>
                  </a:cubicBezTo>
                  <a:cubicBezTo>
                    <a:pt x="72251" y="31856"/>
                    <a:pt x="72927" y="35665"/>
                    <a:pt x="72438" y="40539"/>
                  </a:cubicBezTo>
                  <a:cubicBezTo>
                    <a:pt x="72366" y="41214"/>
                    <a:pt x="72295" y="41890"/>
                    <a:pt x="72194" y="42580"/>
                  </a:cubicBezTo>
                  <a:cubicBezTo>
                    <a:pt x="72079" y="43285"/>
                    <a:pt x="71935" y="44018"/>
                    <a:pt x="71763" y="44765"/>
                  </a:cubicBezTo>
                  <a:lnTo>
                    <a:pt x="64704" y="76679"/>
                  </a:lnTo>
                  <a:lnTo>
                    <a:pt x="55791" y="75773"/>
                  </a:lnTo>
                  <a:lnTo>
                    <a:pt x="62850" y="43874"/>
                  </a:lnTo>
                  <a:cubicBezTo>
                    <a:pt x="62979" y="43213"/>
                    <a:pt x="63109" y="42580"/>
                    <a:pt x="63224" y="41962"/>
                  </a:cubicBezTo>
                  <a:cubicBezTo>
                    <a:pt x="63339" y="41344"/>
                    <a:pt x="63410" y="40769"/>
                    <a:pt x="63482" y="40194"/>
                  </a:cubicBezTo>
                  <a:cubicBezTo>
                    <a:pt x="63741" y="37448"/>
                    <a:pt x="63439" y="35378"/>
                    <a:pt x="62548" y="33955"/>
                  </a:cubicBezTo>
                  <a:cubicBezTo>
                    <a:pt x="61671" y="32532"/>
                    <a:pt x="60147" y="31712"/>
                    <a:pt x="57976" y="31497"/>
                  </a:cubicBezTo>
                  <a:cubicBezTo>
                    <a:pt x="56381" y="31338"/>
                    <a:pt x="54699" y="31612"/>
                    <a:pt x="52974" y="32302"/>
                  </a:cubicBezTo>
                  <a:cubicBezTo>
                    <a:pt x="51220" y="33006"/>
                    <a:pt x="49509" y="34070"/>
                    <a:pt x="47813" y="35507"/>
                  </a:cubicBezTo>
                  <a:cubicBezTo>
                    <a:pt x="46117" y="36945"/>
                    <a:pt x="44492" y="38713"/>
                    <a:pt x="42954" y="40841"/>
                  </a:cubicBezTo>
                  <a:cubicBezTo>
                    <a:pt x="41416" y="42954"/>
                    <a:pt x="40036" y="45355"/>
                    <a:pt x="38828" y="48028"/>
                  </a:cubicBezTo>
                  <a:lnTo>
                    <a:pt x="33308" y="73516"/>
                  </a:lnTo>
                  <a:lnTo>
                    <a:pt x="24409" y="72625"/>
                  </a:lnTo>
                  <a:close/>
                  <a:moveTo>
                    <a:pt x="9430" y="72050"/>
                  </a:moveTo>
                  <a:lnTo>
                    <a:pt x="0" y="71576"/>
                  </a:lnTo>
                  <a:lnTo>
                    <a:pt x="12319" y="0"/>
                  </a:lnTo>
                  <a:lnTo>
                    <a:pt x="21779" y="460"/>
                  </a:lnTo>
                  <a:lnTo>
                    <a:pt x="9430" y="72050"/>
                  </a:lnTo>
                  <a:close/>
                  <a:moveTo>
                    <a:pt x="282078" y="64057"/>
                  </a:moveTo>
                  <a:cubicBezTo>
                    <a:pt x="281762" y="64877"/>
                    <a:pt x="281302" y="65567"/>
                    <a:pt x="280698" y="66142"/>
                  </a:cubicBezTo>
                  <a:cubicBezTo>
                    <a:pt x="280109" y="66717"/>
                    <a:pt x="279433" y="67191"/>
                    <a:pt x="278671" y="67522"/>
                  </a:cubicBezTo>
                  <a:cubicBezTo>
                    <a:pt x="277924" y="67852"/>
                    <a:pt x="277119" y="68054"/>
                    <a:pt x="276299" y="68083"/>
                  </a:cubicBezTo>
                  <a:cubicBezTo>
                    <a:pt x="275480" y="68140"/>
                    <a:pt x="274703" y="68011"/>
                    <a:pt x="273970" y="67737"/>
                  </a:cubicBezTo>
                  <a:cubicBezTo>
                    <a:pt x="273223" y="67450"/>
                    <a:pt x="272576" y="67019"/>
                    <a:pt x="272015" y="66444"/>
                  </a:cubicBezTo>
                  <a:cubicBezTo>
                    <a:pt x="271469" y="65869"/>
                    <a:pt x="271052" y="65222"/>
                    <a:pt x="270736" y="64474"/>
                  </a:cubicBezTo>
                  <a:cubicBezTo>
                    <a:pt x="270434" y="63712"/>
                    <a:pt x="270247" y="62936"/>
                    <a:pt x="270218" y="62117"/>
                  </a:cubicBezTo>
                  <a:cubicBezTo>
                    <a:pt x="270175" y="61283"/>
                    <a:pt x="270305" y="60463"/>
                    <a:pt x="270621" y="59658"/>
                  </a:cubicBezTo>
                  <a:cubicBezTo>
                    <a:pt x="270937" y="58839"/>
                    <a:pt x="271368" y="58135"/>
                    <a:pt x="271958" y="57531"/>
                  </a:cubicBezTo>
                  <a:cubicBezTo>
                    <a:pt x="272562" y="56927"/>
                    <a:pt x="273223" y="56467"/>
                    <a:pt x="273970" y="56122"/>
                  </a:cubicBezTo>
                  <a:cubicBezTo>
                    <a:pt x="274718" y="55777"/>
                    <a:pt x="275480" y="55576"/>
                    <a:pt x="276270" y="55504"/>
                  </a:cubicBezTo>
                  <a:cubicBezTo>
                    <a:pt x="277075" y="55432"/>
                    <a:pt x="277852" y="55547"/>
                    <a:pt x="278599" y="55834"/>
                  </a:cubicBezTo>
                  <a:cubicBezTo>
                    <a:pt x="279361" y="56122"/>
                    <a:pt x="280022" y="56553"/>
                    <a:pt x="280597" y="57128"/>
                  </a:cubicBezTo>
                  <a:cubicBezTo>
                    <a:pt x="281158" y="57703"/>
                    <a:pt x="281604" y="58365"/>
                    <a:pt x="281949" y="59126"/>
                  </a:cubicBezTo>
                  <a:cubicBezTo>
                    <a:pt x="282279" y="59888"/>
                    <a:pt x="282466" y="60693"/>
                    <a:pt x="282495" y="61556"/>
                  </a:cubicBezTo>
                  <a:cubicBezTo>
                    <a:pt x="282538" y="62419"/>
                    <a:pt x="282394" y="63238"/>
                    <a:pt x="282078" y="64057"/>
                  </a:cubicBezTo>
                  <a:close/>
                </a:path>
              </a:pathLst>
            </a:custGeom>
            <a:solidFill>
              <a:schemeClr val="tx2"/>
            </a:solidFill>
            <a:ln>
              <a:noFill/>
            </a:ln>
          </p:spPr>
          <p:txBody>
            <a:bodyPr anchor="ctr">
              <a:spAutoFit/>
            </a:bodyPr>
            <a:lstStyle/>
            <a:p>
              <a:endParaRPr lang="en-NO"/>
            </a:p>
          </p:txBody>
        </p:sp>
        <p:sp>
          <p:nvSpPr>
            <p:cNvPr id="183" name="Arrow">
              <a:extLst>
                <a:ext uri="{FF2B5EF4-FFF2-40B4-BE49-F238E27FC236}">
                  <a16:creationId xmlns:a16="http://schemas.microsoft.com/office/drawing/2014/main" id="{3E93EDBB-FADB-1561-CE36-1E9836DD9179}"/>
                </a:ext>
              </a:extLst>
            </p:cNvPr>
            <p:cNvSpPr/>
            <p:nvPr/>
          </p:nvSpPr>
          <p:spPr>
            <a:xfrm rot="4388044">
              <a:off x="1868390" y="848188"/>
              <a:ext cx="1272892" cy="1913692"/>
            </a:xfrm>
            <a:prstGeom prst="arc">
              <a:avLst>
                <a:gd name="adj1" fmla="val 18288331"/>
                <a:gd name="adj2" fmla="val 0"/>
              </a:avLst>
            </a:prstGeom>
            <a:ln>
              <a:solidFill>
                <a:schemeClr val="tx2">
                  <a:alpha val="84750"/>
                </a:schemeClr>
              </a:solidFill>
              <a:headEnd type="triangle" w="sm" len="sm"/>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O"/>
            </a:p>
          </p:txBody>
        </p:sp>
        <p:grpSp>
          <p:nvGrpSpPr>
            <p:cNvPr id="283" name="Group 10">
              <a:extLst>
                <a:ext uri="{FF2B5EF4-FFF2-40B4-BE49-F238E27FC236}">
                  <a16:creationId xmlns:a16="http://schemas.microsoft.com/office/drawing/2014/main" id="{455218D8-3122-DA8D-25A3-5F902F4D0969}"/>
                </a:ext>
              </a:extLst>
            </p:cNvPr>
            <p:cNvGrpSpPr/>
            <p:nvPr/>
          </p:nvGrpSpPr>
          <p:grpSpPr>
            <a:xfrm flipH="1">
              <a:off x="10001424" y="1648071"/>
              <a:ext cx="348200" cy="296910"/>
              <a:chOff x="5400182" y="4037520"/>
              <a:chExt cx="596383" cy="548684"/>
            </a:xfrm>
            <a:noFill/>
          </p:grpSpPr>
          <p:sp>
            <p:nvSpPr>
              <p:cNvPr id="285" name="Free Form 11">
                <a:extLst>
                  <a:ext uri="{FF2B5EF4-FFF2-40B4-BE49-F238E27FC236}">
                    <a16:creationId xmlns:a16="http://schemas.microsoft.com/office/drawing/2014/main" id="{46B0E74F-1E67-258B-167B-E494AF856689}"/>
                  </a:ext>
                </a:extLst>
              </p:cNvPr>
              <p:cNvSpPr/>
              <p:nvPr/>
            </p:nvSpPr>
            <p:spPr>
              <a:xfrm>
                <a:off x="5506785" y="4378212"/>
                <a:ext cx="321625" cy="166764"/>
              </a:xfrm>
              <a:custGeom>
                <a:avLst/>
                <a:gdLst/>
                <a:ahLst/>
                <a:cxnLst/>
                <a:rect l="0" t="0" r="0" b="0"/>
                <a:pathLst>
                  <a:path w="321624" h="166763">
                    <a:moveTo>
                      <a:pt x="321624" y="0"/>
                    </a:moveTo>
                    <a:lnTo>
                      <a:pt x="188041" y="122456"/>
                    </a:lnTo>
                    <a:cubicBezTo>
                      <a:pt x="182807" y="127245"/>
                      <a:pt x="174715" y="127067"/>
                      <a:pt x="169698" y="122049"/>
                    </a:cubicBezTo>
                    <a:lnTo>
                      <a:pt x="116587" y="68938"/>
                    </a:lnTo>
                    <a:cubicBezTo>
                      <a:pt x="111404" y="63755"/>
                      <a:pt x="103007" y="63755"/>
                      <a:pt x="97825" y="68938"/>
                    </a:cubicBezTo>
                    <a:lnTo>
                      <a:pt x="0" y="166763"/>
                    </a:lnTo>
                  </a:path>
                </a:pathLst>
              </a:custGeom>
              <a:noFill/>
              <a:ln w="12700" cap="rnd" cmpd="sng">
                <a:solidFill>
                  <a:srgbClr val="3C4588"/>
                </a:solidFill>
                <a:prstDash val="solid"/>
                <a:miter lim="800000"/>
              </a:ln>
            </p:spPr>
            <p:txBody>
              <a:bodyPr anchor="ctr">
                <a:spAutoFit/>
              </a:bodyPr>
              <a:lstStyle/>
              <a:p>
                <a:pPr algn="ctr"/>
                <a:endParaRPr lang="en-US"/>
              </a:p>
            </p:txBody>
          </p:sp>
          <p:sp>
            <p:nvSpPr>
              <p:cNvPr id="286" name="Free Form 12">
                <a:extLst>
                  <a:ext uri="{FF2B5EF4-FFF2-40B4-BE49-F238E27FC236}">
                    <a16:creationId xmlns:a16="http://schemas.microsoft.com/office/drawing/2014/main" id="{4654E003-A9FF-EA65-EBA0-B9DE441B00F1}"/>
                  </a:ext>
                </a:extLst>
              </p:cNvPr>
              <p:cNvSpPr/>
              <p:nvPr/>
            </p:nvSpPr>
            <p:spPr>
              <a:xfrm>
                <a:off x="5511650" y="4037520"/>
                <a:ext cx="102348" cy="185831"/>
              </a:xfrm>
              <a:custGeom>
                <a:avLst/>
                <a:gdLst/>
                <a:ahLst/>
                <a:cxnLst/>
                <a:rect l="0" t="0" r="0" b="0"/>
                <a:pathLst>
                  <a:path w="102347" h="185830">
                    <a:moveTo>
                      <a:pt x="93239" y="116104"/>
                    </a:moveTo>
                    <a:lnTo>
                      <a:pt x="3061" y="57988"/>
                    </a:lnTo>
                    <a:cubicBezTo>
                      <a:pt x="0" y="56019"/>
                      <a:pt x="203" y="51484"/>
                      <a:pt x="3429" y="49795"/>
                    </a:cubicBezTo>
                    <a:lnTo>
                      <a:pt x="95398" y="1651"/>
                    </a:lnTo>
                    <a:cubicBezTo>
                      <a:pt x="98561" y="0"/>
                      <a:pt x="102347" y="2286"/>
                      <a:pt x="102347" y="5856"/>
                    </a:cubicBezTo>
                    <a:lnTo>
                      <a:pt x="102347" y="185830"/>
                    </a:lnTo>
                  </a:path>
                </a:pathLst>
              </a:custGeom>
              <a:noFill/>
              <a:ln w="12700" cap="rnd" cmpd="sng">
                <a:solidFill>
                  <a:srgbClr val="3C4588"/>
                </a:solidFill>
                <a:prstDash val="solid"/>
                <a:miter lim="800000"/>
              </a:ln>
            </p:spPr>
            <p:txBody>
              <a:bodyPr anchor="ctr">
                <a:spAutoFit/>
              </a:bodyPr>
              <a:lstStyle/>
              <a:p>
                <a:pPr algn="ctr"/>
                <a:endParaRPr lang="en-US"/>
              </a:p>
            </p:txBody>
          </p:sp>
          <p:sp>
            <p:nvSpPr>
              <p:cNvPr id="295" name="Free Form 13">
                <a:extLst>
                  <a:ext uri="{FF2B5EF4-FFF2-40B4-BE49-F238E27FC236}">
                    <a16:creationId xmlns:a16="http://schemas.microsoft.com/office/drawing/2014/main" id="{83491A34-2713-6403-32FF-23C40D8375F2}"/>
                  </a:ext>
                </a:extLst>
              </p:cNvPr>
              <p:cNvSpPr/>
              <p:nvPr/>
            </p:nvSpPr>
            <p:spPr>
              <a:xfrm>
                <a:off x="5400182" y="4233450"/>
                <a:ext cx="570983" cy="327354"/>
              </a:xfrm>
              <a:custGeom>
                <a:avLst/>
                <a:gdLst/>
                <a:ahLst/>
                <a:cxnLst/>
                <a:rect l="0" t="0" r="0" b="0"/>
                <a:pathLst>
                  <a:path w="570982" h="327353">
                    <a:moveTo>
                      <a:pt x="570982" y="327353"/>
                    </a:moveTo>
                    <a:lnTo>
                      <a:pt x="439342" y="153044"/>
                    </a:lnTo>
                    <a:cubicBezTo>
                      <a:pt x="434629" y="146820"/>
                      <a:pt x="425585" y="145981"/>
                      <a:pt x="419818" y="151240"/>
                    </a:cubicBezTo>
                    <a:lnTo>
                      <a:pt x="364662" y="201556"/>
                    </a:lnTo>
                    <a:cubicBezTo>
                      <a:pt x="358552" y="207133"/>
                      <a:pt x="348897" y="205825"/>
                      <a:pt x="344502" y="198838"/>
                    </a:cubicBezTo>
                    <a:lnTo>
                      <a:pt x="224422" y="8256"/>
                    </a:lnTo>
                    <a:cubicBezTo>
                      <a:pt x="219214" y="12"/>
                      <a:pt x="207197" y="0"/>
                      <a:pt x="201988" y="8231"/>
                    </a:cubicBezTo>
                    <a:lnTo>
                      <a:pt x="0" y="327353"/>
                    </a:lnTo>
                  </a:path>
                </a:pathLst>
              </a:custGeom>
              <a:noFill/>
              <a:ln w="12700" cap="rnd" cmpd="sng">
                <a:solidFill>
                  <a:srgbClr val="3C4588"/>
                </a:solidFill>
                <a:prstDash val="solid"/>
                <a:miter lim="800000"/>
              </a:ln>
            </p:spPr>
            <p:txBody>
              <a:bodyPr anchor="ctr">
                <a:spAutoFit/>
              </a:bodyPr>
              <a:lstStyle/>
              <a:p>
                <a:pPr algn="ctr"/>
                <a:endParaRPr lang="en-US"/>
              </a:p>
            </p:txBody>
          </p:sp>
        </p:grpSp>
        <p:grpSp>
          <p:nvGrpSpPr>
            <p:cNvPr id="296" name="Group 205">
              <a:extLst>
                <a:ext uri="{FF2B5EF4-FFF2-40B4-BE49-F238E27FC236}">
                  <a16:creationId xmlns:a16="http://schemas.microsoft.com/office/drawing/2014/main" id="{1AD90EA4-B3BC-AF12-51D5-F8FFE2DB0E19}"/>
                </a:ext>
              </a:extLst>
            </p:cNvPr>
            <p:cNvGrpSpPr/>
            <p:nvPr/>
          </p:nvGrpSpPr>
          <p:grpSpPr>
            <a:xfrm>
              <a:off x="6988749" y="1867031"/>
              <a:ext cx="312514" cy="328307"/>
              <a:chOff x="8358761" y="2264394"/>
              <a:chExt cx="529456" cy="556212"/>
            </a:xfrm>
            <a:noFill/>
          </p:grpSpPr>
          <p:sp>
            <p:nvSpPr>
              <p:cNvPr id="297" name="Rectangle 206">
                <a:extLst>
                  <a:ext uri="{FF2B5EF4-FFF2-40B4-BE49-F238E27FC236}">
                    <a16:creationId xmlns:a16="http://schemas.microsoft.com/office/drawing/2014/main" id="{A989F141-C4D8-678F-E7CC-6807A5E830C8}"/>
                  </a:ext>
                </a:extLst>
              </p:cNvPr>
              <p:cNvSpPr/>
              <p:nvPr/>
            </p:nvSpPr>
            <p:spPr>
              <a:xfrm>
                <a:off x="8370884" y="2324974"/>
                <a:ext cx="479801" cy="364701"/>
              </a:xfrm>
              <a:prstGeom prst="rect">
                <a:avLst/>
              </a:prstGeom>
              <a:noFill/>
              <a:ln w="12700" cap="rnd" cmpd="sng">
                <a:solidFill>
                  <a:srgbClr val="3C4588"/>
                </a:solidFill>
                <a:prstDash val="solid"/>
                <a:miter lim="800000"/>
              </a:ln>
            </p:spPr>
            <p:txBody>
              <a:bodyPr anchor="ctr">
                <a:spAutoFit/>
              </a:bodyPr>
              <a:lstStyle/>
              <a:p>
                <a:pPr algn="ctr"/>
                <a:endParaRPr lang="en-US"/>
              </a:p>
            </p:txBody>
          </p:sp>
          <p:sp>
            <p:nvSpPr>
              <p:cNvPr id="298" name="Rectangle 207">
                <a:extLst>
                  <a:ext uri="{FF2B5EF4-FFF2-40B4-BE49-F238E27FC236}">
                    <a16:creationId xmlns:a16="http://schemas.microsoft.com/office/drawing/2014/main" id="{2DAC181A-A1D7-D7D5-324E-043C95CE071A}"/>
                  </a:ext>
                </a:extLst>
              </p:cNvPr>
              <p:cNvSpPr/>
              <p:nvPr/>
            </p:nvSpPr>
            <p:spPr>
              <a:xfrm>
                <a:off x="8358765" y="2264394"/>
                <a:ext cx="504052" cy="60580"/>
              </a:xfrm>
              <a:prstGeom prst="rect">
                <a:avLst/>
              </a:prstGeom>
              <a:noFill/>
              <a:ln w="12700" cap="rnd" cmpd="sng">
                <a:solidFill>
                  <a:srgbClr val="3C4588"/>
                </a:solidFill>
                <a:prstDash val="solid"/>
                <a:miter lim="800000"/>
              </a:ln>
            </p:spPr>
            <p:txBody>
              <a:bodyPr anchor="ctr">
                <a:spAutoFit/>
              </a:bodyPr>
              <a:lstStyle/>
              <a:p>
                <a:pPr algn="ctr"/>
                <a:endParaRPr lang="en-US"/>
              </a:p>
            </p:txBody>
          </p:sp>
          <p:sp>
            <p:nvSpPr>
              <p:cNvPr id="299" name="Free Form 208">
                <a:extLst>
                  <a:ext uri="{FF2B5EF4-FFF2-40B4-BE49-F238E27FC236}">
                    <a16:creationId xmlns:a16="http://schemas.microsoft.com/office/drawing/2014/main" id="{6D6E34F6-13EE-50A4-79F6-0831379963DB}"/>
                  </a:ext>
                </a:extLst>
              </p:cNvPr>
              <p:cNvSpPr/>
              <p:nvPr/>
            </p:nvSpPr>
            <p:spPr>
              <a:xfrm>
                <a:off x="8358761" y="2689681"/>
                <a:ext cx="504052" cy="0"/>
              </a:xfrm>
              <a:custGeom>
                <a:avLst/>
                <a:gdLst/>
                <a:ahLst/>
                <a:cxnLst/>
                <a:rect l="0" t="0" r="0" b="0"/>
                <a:pathLst>
                  <a:path w="504051">
                    <a:moveTo>
                      <a:pt x="0" y="0"/>
                    </a:moveTo>
                    <a:lnTo>
                      <a:pt x="504051" y="0"/>
                    </a:lnTo>
                  </a:path>
                </a:pathLst>
              </a:custGeom>
              <a:noFill/>
              <a:ln w="12700" cap="rnd" cmpd="sng">
                <a:solidFill>
                  <a:srgbClr val="3C4588"/>
                </a:solidFill>
                <a:prstDash val="solid"/>
                <a:miter lim="800000"/>
              </a:ln>
            </p:spPr>
            <p:txBody>
              <a:bodyPr anchor="ctr">
                <a:spAutoFit/>
              </a:bodyPr>
              <a:lstStyle/>
              <a:p>
                <a:pPr algn="ctr"/>
                <a:endParaRPr lang="en-US"/>
              </a:p>
            </p:txBody>
          </p:sp>
          <p:sp>
            <p:nvSpPr>
              <p:cNvPr id="300" name="Free Form 209">
                <a:extLst>
                  <a:ext uri="{FF2B5EF4-FFF2-40B4-BE49-F238E27FC236}">
                    <a16:creationId xmlns:a16="http://schemas.microsoft.com/office/drawing/2014/main" id="{16F31D0F-96EA-FF9D-EA96-03022C6CACB8}"/>
                  </a:ext>
                </a:extLst>
              </p:cNvPr>
              <p:cNvSpPr/>
              <p:nvPr/>
            </p:nvSpPr>
            <p:spPr>
              <a:xfrm>
                <a:off x="8581578" y="2736811"/>
                <a:ext cx="58408" cy="58395"/>
              </a:xfrm>
              <a:custGeom>
                <a:avLst/>
                <a:gdLst/>
                <a:ahLst/>
                <a:cxnLst/>
                <a:rect l="0" t="0" r="0" b="0"/>
                <a:pathLst>
                  <a:path w="58407" h="58395">
                    <a:moveTo>
                      <a:pt x="58407" y="29203"/>
                    </a:moveTo>
                    <a:cubicBezTo>
                      <a:pt x="58407" y="45323"/>
                      <a:pt x="45336" y="58395"/>
                      <a:pt x="29203" y="58395"/>
                    </a:cubicBezTo>
                    <a:cubicBezTo>
                      <a:pt x="13083" y="58395"/>
                      <a:pt x="0" y="45323"/>
                      <a:pt x="0" y="29203"/>
                    </a:cubicBezTo>
                    <a:cubicBezTo>
                      <a:pt x="0" y="13071"/>
                      <a:pt x="13083" y="0"/>
                      <a:pt x="29203" y="0"/>
                    </a:cubicBezTo>
                    <a:cubicBezTo>
                      <a:pt x="45336" y="0"/>
                      <a:pt x="58407" y="13071"/>
                      <a:pt x="58407" y="29203"/>
                    </a:cubicBezTo>
                    <a:close/>
                  </a:path>
                </a:pathLst>
              </a:custGeom>
              <a:noFill/>
              <a:ln w="12700" cap="rnd" cmpd="sng">
                <a:solidFill>
                  <a:srgbClr val="3C4588"/>
                </a:solidFill>
                <a:prstDash val="solid"/>
                <a:miter lim="800000"/>
              </a:ln>
            </p:spPr>
            <p:txBody>
              <a:bodyPr anchor="ctr">
                <a:spAutoFit/>
              </a:bodyPr>
              <a:lstStyle/>
              <a:p>
                <a:pPr algn="ctr"/>
                <a:endParaRPr lang="en-US"/>
              </a:p>
            </p:txBody>
          </p:sp>
          <p:sp>
            <p:nvSpPr>
              <p:cNvPr id="301" name="Free Form 210">
                <a:extLst>
                  <a:ext uri="{FF2B5EF4-FFF2-40B4-BE49-F238E27FC236}">
                    <a16:creationId xmlns:a16="http://schemas.microsoft.com/office/drawing/2014/main" id="{D0760B8A-1884-53E8-1D65-424A3150D2E7}"/>
                  </a:ext>
                </a:extLst>
              </p:cNvPr>
              <p:cNvSpPr/>
              <p:nvPr/>
            </p:nvSpPr>
            <p:spPr>
              <a:xfrm>
                <a:off x="8610785" y="2698501"/>
                <a:ext cx="0" cy="32341"/>
              </a:xfrm>
              <a:custGeom>
                <a:avLst/>
                <a:gdLst/>
                <a:ahLst/>
                <a:cxnLst/>
                <a:rect l="0" t="0" r="0" b="0"/>
                <a:pathLst>
                  <a:path h="32341">
                    <a:moveTo>
                      <a:pt x="0" y="0"/>
                    </a:moveTo>
                    <a:lnTo>
                      <a:pt x="0" y="32341"/>
                    </a:lnTo>
                  </a:path>
                </a:pathLst>
              </a:custGeom>
              <a:noFill/>
              <a:ln w="12700" cap="rnd" cmpd="sng">
                <a:solidFill>
                  <a:srgbClr val="3C4588"/>
                </a:solidFill>
                <a:prstDash val="solid"/>
                <a:miter lim="800000"/>
              </a:ln>
            </p:spPr>
            <p:txBody>
              <a:bodyPr anchor="ctr">
                <a:spAutoFit/>
              </a:bodyPr>
              <a:lstStyle/>
              <a:p>
                <a:pPr algn="ctr"/>
                <a:endParaRPr lang="en-US"/>
              </a:p>
            </p:txBody>
          </p:sp>
          <p:sp>
            <p:nvSpPr>
              <p:cNvPr id="302" name="Free Form 211">
                <a:extLst>
                  <a:ext uri="{FF2B5EF4-FFF2-40B4-BE49-F238E27FC236}">
                    <a16:creationId xmlns:a16="http://schemas.microsoft.com/office/drawing/2014/main" id="{B0D4853E-48F6-F27A-1AC6-4AD3EAAB3AEA}"/>
                  </a:ext>
                </a:extLst>
              </p:cNvPr>
              <p:cNvSpPr/>
              <p:nvPr/>
            </p:nvSpPr>
            <p:spPr>
              <a:xfrm>
                <a:off x="8435797" y="2540080"/>
                <a:ext cx="196958" cy="0"/>
              </a:xfrm>
              <a:custGeom>
                <a:avLst/>
                <a:gdLst/>
                <a:ahLst/>
                <a:cxnLst/>
                <a:rect l="0" t="0" r="0" b="0"/>
                <a:pathLst>
                  <a:path w="196958">
                    <a:moveTo>
                      <a:pt x="0" y="0"/>
                    </a:moveTo>
                    <a:lnTo>
                      <a:pt x="196958" y="0"/>
                    </a:lnTo>
                  </a:path>
                </a:pathLst>
              </a:custGeom>
              <a:noFill/>
              <a:ln w="12700" cap="rnd" cmpd="sng">
                <a:solidFill>
                  <a:srgbClr val="3C4588"/>
                </a:solidFill>
                <a:prstDash val="solid"/>
                <a:miter lim="800000"/>
              </a:ln>
            </p:spPr>
            <p:txBody>
              <a:bodyPr anchor="ctr">
                <a:spAutoFit/>
              </a:bodyPr>
              <a:lstStyle/>
              <a:p>
                <a:pPr algn="ctr"/>
                <a:endParaRPr lang="en-US"/>
              </a:p>
            </p:txBody>
          </p:sp>
          <p:sp>
            <p:nvSpPr>
              <p:cNvPr id="303" name="Free Form 212">
                <a:extLst>
                  <a:ext uri="{FF2B5EF4-FFF2-40B4-BE49-F238E27FC236}">
                    <a16:creationId xmlns:a16="http://schemas.microsoft.com/office/drawing/2014/main" id="{5BCABBD1-C492-D8EC-D17D-7495DC7FB4B2}"/>
                  </a:ext>
                </a:extLst>
              </p:cNvPr>
              <p:cNvSpPr/>
              <p:nvPr/>
            </p:nvSpPr>
            <p:spPr>
              <a:xfrm>
                <a:off x="8435797" y="2572954"/>
                <a:ext cx="349990" cy="0"/>
              </a:xfrm>
              <a:custGeom>
                <a:avLst/>
                <a:gdLst/>
                <a:ahLst/>
                <a:cxnLst/>
                <a:rect l="0" t="0" r="0" b="0"/>
                <a:pathLst>
                  <a:path w="349990">
                    <a:moveTo>
                      <a:pt x="0" y="0"/>
                    </a:moveTo>
                    <a:lnTo>
                      <a:pt x="349990" y="0"/>
                    </a:lnTo>
                  </a:path>
                </a:pathLst>
              </a:custGeom>
              <a:noFill/>
              <a:ln w="12700" cap="rnd" cmpd="sng">
                <a:solidFill>
                  <a:srgbClr val="3C4588"/>
                </a:solidFill>
                <a:prstDash val="solid"/>
                <a:miter lim="800000"/>
              </a:ln>
            </p:spPr>
            <p:txBody>
              <a:bodyPr anchor="ctr">
                <a:spAutoFit/>
              </a:bodyPr>
              <a:lstStyle/>
              <a:p>
                <a:pPr algn="ctr"/>
                <a:endParaRPr lang="en-US"/>
              </a:p>
            </p:txBody>
          </p:sp>
          <p:sp>
            <p:nvSpPr>
              <p:cNvPr id="304" name="Free Form 213">
                <a:extLst>
                  <a:ext uri="{FF2B5EF4-FFF2-40B4-BE49-F238E27FC236}">
                    <a16:creationId xmlns:a16="http://schemas.microsoft.com/office/drawing/2014/main" id="{CFFA7F3B-EEF6-8C77-7B29-412D2D98337F}"/>
                  </a:ext>
                </a:extLst>
              </p:cNvPr>
              <p:cNvSpPr/>
              <p:nvPr/>
            </p:nvSpPr>
            <p:spPr>
              <a:xfrm>
                <a:off x="8435797" y="2609301"/>
                <a:ext cx="349990" cy="0"/>
              </a:xfrm>
              <a:custGeom>
                <a:avLst/>
                <a:gdLst/>
                <a:ahLst/>
                <a:cxnLst/>
                <a:rect l="0" t="0" r="0" b="0"/>
                <a:pathLst>
                  <a:path w="349990">
                    <a:moveTo>
                      <a:pt x="0" y="0"/>
                    </a:moveTo>
                    <a:lnTo>
                      <a:pt x="349990" y="0"/>
                    </a:lnTo>
                  </a:path>
                </a:pathLst>
              </a:custGeom>
              <a:noFill/>
              <a:ln w="12700" cap="rnd" cmpd="sng">
                <a:solidFill>
                  <a:srgbClr val="3C4588"/>
                </a:solidFill>
                <a:prstDash val="solid"/>
                <a:miter lim="800000"/>
              </a:ln>
            </p:spPr>
            <p:txBody>
              <a:bodyPr anchor="ctr">
                <a:spAutoFit/>
              </a:bodyPr>
              <a:lstStyle/>
              <a:p>
                <a:pPr algn="ctr"/>
                <a:endParaRPr lang="en-US"/>
              </a:p>
            </p:txBody>
          </p:sp>
          <p:sp>
            <p:nvSpPr>
              <p:cNvPr id="305" name="Rectangle 214">
                <a:extLst>
                  <a:ext uri="{FF2B5EF4-FFF2-40B4-BE49-F238E27FC236}">
                    <a16:creationId xmlns:a16="http://schemas.microsoft.com/office/drawing/2014/main" id="{8E98F014-B882-5D76-FBE1-703E5144D745}"/>
                  </a:ext>
                </a:extLst>
              </p:cNvPr>
              <p:cNvSpPr/>
              <p:nvPr/>
            </p:nvSpPr>
            <p:spPr>
              <a:xfrm>
                <a:off x="8439657" y="2396479"/>
                <a:ext cx="95475" cy="95475"/>
              </a:xfrm>
              <a:prstGeom prst="rect">
                <a:avLst/>
              </a:prstGeom>
              <a:noFill/>
              <a:ln w="12700" cap="rnd" cmpd="sng">
                <a:solidFill>
                  <a:srgbClr val="3C4588"/>
                </a:solidFill>
                <a:prstDash val="solid"/>
                <a:miter lim="800000"/>
              </a:ln>
            </p:spPr>
            <p:txBody>
              <a:bodyPr anchor="ctr">
                <a:spAutoFit/>
              </a:bodyPr>
              <a:lstStyle/>
              <a:p>
                <a:pPr algn="ctr"/>
                <a:endParaRPr lang="en-US"/>
              </a:p>
            </p:txBody>
          </p:sp>
        </p:grpSp>
        <p:grpSp>
          <p:nvGrpSpPr>
            <p:cNvPr id="306" name="Group 273">
              <a:extLst>
                <a:ext uri="{FF2B5EF4-FFF2-40B4-BE49-F238E27FC236}">
                  <a16:creationId xmlns:a16="http://schemas.microsoft.com/office/drawing/2014/main" id="{0F5ADEFA-7392-6530-BAFE-CACA2016F094}"/>
                </a:ext>
              </a:extLst>
            </p:cNvPr>
            <p:cNvGrpSpPr/>
            <p:nvPr/>
          </p:nvGrpSpPr>
          <p:grpSpPr>
            <a:xfrm>
              <a:off x="3870282" y="2126488"/>
              <a:ext cx="372684" cy="261756"/>
              <a:chOff x="6285227" y="4344316"/>
              <a:chExt cx="528986" cy="371536"/>
            </a:xfrm>
            <a:noFill/>
          </p:grpSpPr>
          <p:sp>
            <p:nvSpPr>
              <p:cNvPr id="307" name="Free Form 274">
                <a:extLst>
                  <a:ext uri="{FF2B5EF4-FFF2-40B4-BE49-F238E27FC236}">
                    <a16:creationId xmlns:a16="http://schemas.microsoft.com/office/drawing/2014/main" id="{10430C0C-6DE4-CFCB-1157-B74DB87F83B2}"/>
                  </a:ext>
                </a:extLst>
              </p:cNvPr>
              <p:cNvSpPr/>
              <p:nvPr/>
            </p:nvSpPr>
            <p:spPr>
              <a:xfrm>
                <a:off x="6449152" y="4344316"/>
                <a:ext cx="162985" cy="152132"/>
              </a:xfrm>
              <a:custGeom>
                <a:avLst/>
                <a:gdLst/>
                <a:ahLst/>
                <a:cxnLst/>
                <a:rect l="0" t="0" r="0" b="0"/>
                <a:pathLst>
                  <a:path w="162985" h="152132">
                    <a:moveTo>
                      <a:pt x="0" y="152132"/>
                    </a:moveTo>
                    <a:lnTo>
                      <a:pt x="48509" y="134335"/>
                    </a:lnTo>
                    <a:cubicBezTo>
                      <a:pt x="48562" y="132933"/>
                      <a:pt x="48562" y="103899"/>
                      <a:pt x="48562" y="103899"/>
                    </a:cubicBezTo>
                    <a:cubicBezTo>
                      <a:pt x="38512" y="95750"/>
                      <a:pt x="37093" y="83309"/>
                      <a:pt x="37093" y="69367"/>
                    </a:cubicBezTo>
                    <a:lnTo>
                      <a:pt x="37093" y="47580"/>
                    </a:lnTo>
                    <a:cubicBezTo>
                      <a:pt x="37093" y="23893"/>
                      <a:pt x="54971" y="3204"/>
                      <a:pt x="78614" y="1686"/>
                    </a:cubicBezTo>
                    <a:cubicBezTo>
                      <a:pt x="104515" y="0"/>
                      <a:pt x="126043" y="20519"/>
                      <a:pt x="126043" y="46054"/>
                    </a:cubicBezTo>
                    <a:lnTo>
                      <a:pt x="126043" y="69367"/>
                    </a:lnTo>
                    <a:cubicBezTo>
                      <a:pt x="126043" y="83309"/>
                      <a:pt x="124624" y="95750"/>
                      <a:pt x="114583" y="103899"/>
                    </a:cubicBezTo>
                    <a:lnTo>
                      <a:pt x="114583" y="134370"/>
                    </a:lnTo>
                    <a:lnTo>
                      <a:pt x="162985" y="152132"/>
                    </a:lnTo>
                  </a:path>
                </a:pathLst>
              </a:custGeom>
              <a:noFill/>
              <a:ln w="12700" cap="rnd" cmpd="sng">
                <a:solidFill>
                  <a:srgbClr val="3C4588"/>
                </a:solidFill>
                <a:prstDash val="solid"/>
                <a:miter lim="800000"/>
              </a:ln>
            </p:spPr>
            <p:txBody>
              <a:bodyPr anchor="ctr">
                <a:spAutoFit/>
              </a:bodyPr>
              <a:lstStyle/>
              <a:p>
                <a:pPr algn="ctr"/>
                <a:endParaRPr lang="en-US"/>
              </a:p>
            </p:txBody>
          </p:sp>
          <p:sp>
            <p:nvSpPr>
              <p:cNvPr id="308" name="Free Form 275">
                <a:extLst>
                  <a:ext uri="{FF2B5EF4-FFF2-40B4-BE49-F238E27FC236}">
                    <a16:creationId xmlns:a16="http://schemas.microsoft.com/office/drawing/2014/main" id="{CB2BDF8D-2C72-774D-0211-C0E5AEDA64D6}"/>
                  </a:ext>
                </a:extLst>
              </p:cNvPr>
              <p:cNvSpPr/>
              <p:nvPr/>
            </p:nvSpPr>
            <p:spPr>
              <a:xfrm>
                <a:off x="6625828" y="4538320"/>
                <a:ext cx="162985" cy="152132"/>
              </a:xfrm>
              <a:custGeom>
                <a:avLst/>
                <a:gdLst/>
                <a:ahLst/>
                <a:cxnLst/>
                <a:rect l="0" t="0" r="0" b="0"/>
                <a:pathLst>
                  <a:path w="162985" h="152132">
                    <a:moveTo>
                      <a:pt x="0" y="152132"/>
                    </a:moveTo>
                    <a:lnTo>
                      <a:pt x="48509" y="134335"/>
                    </a:lnTo>
                    <a:cubicBezTo>
                      <a:pt x="48562" y="132933"/>
                      <a:pt x="48562" y="103899"/>
                      <a:pt x="48562" y="103899"/>
                    </a:cubicBezTo>
                    <a:cubicBezTo>
                      <a:pt x="38512" y="95750"/>
                      <a:pt x="37093" y="83309"/>
                      <a:pt x="37093" y="69367"/>
                    </a:cubicBezTo>
                    <a:lnTo>
                      <a:pt x="37093" y="47580"/>
                    </a:lnTo>
                    <a:cubicBezTo>
                      <a:pt x="37093" y="23893"/>
                      <a:pt x="54971" y="3204"/>
                      <a:pt x="78614" y="1686"/>
                    </a:cubicBezTo>
                    <a:cubicBezTo>
                      <a:pt x="104515" y="0"/>
                      <a:pt x="126043" y="20519"/>
                      <a:pt x="126043" y="46054"/>
                    </a:cubicBezTo>
                    <a:lnTo>
                      <a:pt x="126043" y="69367"/>
                    </a:lnTo>
                    <a:cubicBezTo>
                      <a:pt x="126043" y="83309"/>
                      <a:pt x="124624" y="95750"/>
                      <a:pt x="114583" y="103899"/>
                    </a:cubicBezTo>
                    <a:lnTo>
                      <a:pt x="114583" y="134370"/>
                    </a:lnTo>
                    <a:lnTo>
                      <a:pt x="162985" y="152132"/>
                    </a:lnTo>
                  </a:path>
                </a:pathLst>
              </a:custGeom>
              <a:noFill/>
              <a:ln w="12700" cap="rnd" cmpd="sng">
                <a:solidFill>
                  <a:srgbClr val="3C4588"/>
                </a:solidFill>
                <a:prstDash val="solid"/>
                <a:miter lim="800000"/>
              </a:ln>
            </p:spPr>
            <p:txBody>
              <a:bodyPr anchor="ctr">
                <a:spAutoFit/>
              </a:bodyPr>
              <a:lstStyle/>
              <a:p>
                <a:pPr algn="ctr"/>
                <a:endParaRPr lang="en-US"/>
              </a:p>
            </p:txBody>
          </p:sp>
          <p:sp>
            <p:nvSpPr>
              <p:cNvPr id="309" name="Free Form 276">
                <a:extLst>
                  <a:ext uri="{FF2B5EF4-FFF2-40B4-BE49-F238E27FC236}">
                    <a16:creationId xmlns:a16="http://schemas.microsoft.com/office/drawing/2014/main" id="{9AB7C957-BC04-7125-879D-74123C271A59}"/>
                  </a:ext>
                </a:extLst>
              </p:cNvPr>
              <p:cNvSpPr/>
              <p:nvPr/>
            </p:nvSpPr>
            <p:spPr>
              <a:xfrm>
                <a:off x="6285227" y="4538320"/>
                <a:ext cx="162995" cy="152132"/>
              </a:xfrm>
              <a:custGeom>
                <a:avLst/>
                <a:gdLst/>
                <a:ahLst/>
                <a:cxnLst/>
                <a:rect l="0" t="0" r="0" b="0"/>
                <a:pathLst>
                  <a:path w="162994" h="152132">
                    <a:moveTo>
                      <a:pt x="0" y="152132"/>
                    </a:moveTo>
                    <a:lnTo>
                      <a:pt x="48518" y="134335"/>
                    </a:lnTo>
                    <a:cubicBezTo>
                      <a:pt x="48562" y="132933"/>
                      <a:pt x="48562" y="103899"/>
                      <a:pt x="48562" y="103899"/>
                    </a:cubicBezTo>
                    <a:cubicBezTo>
                      <a:pt x="38521" y="95750"/>
                      <a:pt x="37102" y="83309"/>
                      <a:pt x="37102" y="69367"/>
                    </a:cubicBezTo>
                    <a:lnTo>
                      <a:pt x="37102" y="47580"/>
                    </a:lnTo>
                    <a:cubicBezTo>
                      <a:pt x="37102" y="23893"/>
                      <a:pt x="54980" y="3204"/>
                      <a:pt x="78614" y="1686"/>
                    </a:cubicBezTo>
                    <a:cubicBezTo>
                      <a:pt x="104515" y="0"/>
                      <a:pt x="126052" y="20519"/>
                      <a:pt x="126052" y="46054"/>
                    </a:cubicBezTo>
                    <a:lnTo>
                      <a:pt x="126052" y="69367"/>
                    </a:lnTo>
                    <a:cubicBezTo>
                      <a:pt x="126052" y="83309"/>
                      <a:pt x="124633" y="95750"/>
                      <a:pt x="114583" y="103899"/>
                    </a:cubicBezTo>
                    <a:lnTo>
                      <a:pt x="114583" y="134370"/>
                    </a:lnTo>
                    <a:lnTo>
                      <a:pt x="162994" y="152132"/>
                    </a:lnTo>
                  </a:path>
                </a:pathLst>
              </a:custGeom>
              <a:noFill/>
              <a:ln w="12700" cap="rnd" cmpd="sng">
                <a:solidFill>
                  <a:srgbClr val="3C4588"/>
                </a:solidFill>
                <a:prstDash val="solid"/>
                <a:miter lim="800000"/>
              </a:ln>
            </p:spPr>
            <p:txBody>
              <a:bodyPr anchor="ctr">
                <a:spAutoFit/>
              </a:bodyPr>
              <a:lstStyle/>
              <a:p>
                <a:pPr algn="ctr"/>
                <a:endParaRPr lang="en-US"/>
              </a:p>
            </p:txBody>
          </p:sp>
          <p:sp>
            <p:nvSpPr>
              <p:cNvPr id="310" name="Free Form 277">
                <a:extLst>
                  <a:ext uri="{FF2B5EF4-FFF2-40B4-BE49-F238E27FC236}">
                    <a16:creationId xmlns:a16="http://schemas.microsoft.com/office/drawing/2014/main" id="{7EF0D6B3-C10D-4979-E3D9-95F9FD517BC2}"/>
                  </a:ext>
                </a:extLst>
              </p:cNvPr>
              <p:cNvSpPr/>
              <p:nvPr/>
            </p:nvSpPr>
            <p:spPr>
              <a:xfrm>
                <a:off x="6530639" y="4539909"/>
                <a:ext cx="0" cy="57184"/>
              </a:xfrm>
              <a:custGeom>
                <a:avLst/>
                <a:gdLst/>
                <a:ahLst/>
                <a:cxnLst/>
                <a:rect l="0" t="0" r="0" b="0"/>
                <a:pathLst>
                  <a:path h="57184">
                    <a:moveTo>
                      <a:pt x="0" y="57184"/>
                    </a:moveTo>
                    <a:lnTo>
                      <a:pt x="0" y="0"/>
                    </a:lnTo>
                  </a:path>
                </a:pathLst>
              </a:custGeom>
              <a:noFill/>
              <a:ln w="12700" cap="rnd" cmpd="sng">
                <a:solidFill>
                  <a:srgbClr val="3C4588"/>
                </a:solidFill>
                <a:prstDash val="solid"/>
                <a:miter lim="800000"/>
              </a:ln>
            </p:spPr>
            <p:txBody>
              <a:bodyPr anchor="ctr">
                <a:spAutoFit/>
              </a:bodyPr>
              <a:lstStyle/>
              <a:p>
                <a:pPr algn="ctr"/>
                <a:endParaRPr lang="en-US"/>
              </a:p>
            </p:txBody>
          </p:sp>
          <p:sp>
            <p:nvSpPr>
              <p:cNvPr id="311" name="Free Form 278">
                <a:extLst>
                  <a:ext uri="{FF2B5EF4-FFF2-40B4-BE49-F238E27FC236}">
                    <a16:creationId xmlns:a16="http://schemas.microsoft.com/office/drawing/2014/main" id="{82E9B5D6-D120-7109-1B89-19923F43021A}"/>
                  </a:ext>
                </a:extLst>
              </p:cNvPr>
              <p:cNvSpPr/>
              <p:nvPr/>
            </p:nvSpPr>
            <p:spPr>
              <a:xfrm>
                <a:off x="6481112" y="4597093"/>
                <a:ext cx="49527" cy="28597"/>
              </a:xfrm>
              <a:custGeom>
                <a:avLst/>
                <a:gdLst/>
                <a:ahLst/>
                <a:cxnLst/>
                <a:rect l="0" t="0" r="0" b="0"/>
                <a:pathLst>
                  <a:path w="49526" h="28596">
                    <a:moveTo>
                      <a:pt x="49526" y="0"/>
                    </a:moveTo>
                    <a:lnTo>
                      <a:pt x="0" y="28596"/>
                    </a:lnTo>
                  </a:path>
                </a:pathLst>
              </a:custGeom>
              <a:noFill/>
              <a:ln w="12700" cap="rnd" cmpd="sng">
                <a:solidFill>
                  <a:srgbClr val="3C4588"/>
                </a:solidFill>
                <a:prstDash val="solid"/>
                <a:miter lim="800000"/>
              </a:ln>
            </p:spPr>
            <p:txBody>
              <a:bodyPr anchor="ctr">
                <a:spAutoFit/>
              </a:bodyPr>
              <a:lstStyle/>
              <a:p>
                <a:pPr algn="ctr"/>
                <a:endParaRPr lang="en-US"/>
              </a:p>
            </p:txBody>
          </p:sp>
          <p:sp>
            <p:nvSpPr>
              <p:cNvPr id="312" name="Free Form 279">
                <a:extLst>
                  <a:ext uri="{FF2B5EF4-FFF2-40B4-BE49-F238E27FC236}">
                    <a16:creationId xmlns:a16="http://schemas.microsoft.com/office/drawing/2014/main" id="{C689A5CD-4B7B-FC05-BE54-95F1CAF1918C}"/>
                  </a:ext>
                </a:extLst>
              </p:cNvPr>
              <p:cNvSpPr/>
              <p:nvPr/>
            </p:nvSpPr>
            <p:spPr>
              <a:xfrm>
                <a:off x="6530639" y="4597093"/>
                <a:ext cx="49536" cy="28597"/>
              </a:xfrm>
              <a:custGeom>
                <a:avLst/>
                <a:gdLst/>
                <a:ahLst/>
                <a:cxnLst/>
                <a:rect l="0" t="0" r="0" b="0"/>
                <a:pathLst>
                  <a:path w="49535" h="28596">
                    <a:moveTo>
                      <a:pt x="0" y="0"/>
                    </a:moveTo>
                    <a:lnTo>
                      <a:pt x="49535" y="28596"/>
                    </a:lnTo>
                  </a:path>
                </a:pathLst>
              </a:custGeom>
              <a:noFill/>
              <a:ln w="12700" cap="rnd" cmpd="sng">
                <a:solidFill>
                  <a:srgbClr val="3C4588"/>
                </a:solidFill>
                <a:prstDash val="solid"/>
                <a:miter lim="800000"/>
              </a:ln>
            </p:spPr>
            <p:txBody>
              <a:bodyPr anchor="ctr">
                <a:spAutoFit/>
              </a:bodyPr>
              <a:lstStyle/>
              <a:p>
                <a:pPr algn="ctr"/>
                <a:endParaRPr lang="en-US"/>
              </a:p>
            </p:txBody>
          </p:sp>
        </p:grpSp>
        <p:grpSp>
          <p:nvGrpSpPr>
            <p:cNvPr id="313" name="Group 17">
              <a:extLst>
                <a:ext uri="{FF2B5EF4-FFF2-40B4-BE49-F238E27FC236}">
                  <a16:creationId xmlns:a16="http://schemas.microsoft.com/office/drawing/2014/main" id="{DC1BDCA6-B332-5491-0F28-4AF7653562CF}"/>
                </a:ext>
              </a:extLst>
            </p:cNvPr>
            <p:cNvGrpSpPr>
              <a:grpSpLocks noChangeAspect="1"/>
            </p:cNvGrpSpPr>
            <p:nvPr/>
          </p:nvGrpSpPr>
          <p:grpSpPr>
            <a:xfrm flipH="1">
              <a:off x="4768164" y="2647650"/>
              <a:ext cx="258703" cy="258703"/>
              <a:chOff x="9771096" y="3403547"/>
              <a:chExt cx="724239" cy="724239"/>
            </a:xfrm>
          </p:grpSpPr>
          <p:sp>
            <p:nvSpPr>
              <p:cNvPr id="314" name="Oval 18">
                <a:extLst>
                  <a:ext uri="{FF2B5EF4-FFF2-40B4-BE49-F238E27FC236}">
                    <a16:creationId xmlns:a16="http://schemas.microsoft.com/office/drawing/2014/main" id="{539BBA38-C7A9-31C7-CFE7-4AAEFCA9346A}"/>
                  </a:ext>
                </a:extLst>
              </p:cNvPr>
              <p:cNvSpPr/>
              <p:nvPr/>
            </p:nvSpPr>
            <p:spPr>
              <a:xfrm>
                <a:off x="9771096" y="3403547"/>
                <a:ext cx="724239" cy="724239"/>
              </a:xfrm>
              <a:prstGeom prst="ellipse">
                <a:avLst/>
              </a:prstGeom>
              <a:solidFill>
                <a:srgbClr val="FFFFFF">
                  <a:alpha val="42000"/>
                </a:srgbClr>
              </a:solidFill>
              <a:ln>
                <a:noFill/>
              </a:ln>
              <a:effectLst>
                <a:outerShdw blurRad="241300" dist="101600" dir="2700000" algn="tl" rotWithShape="0">
                  <a:schemeClr val="accent1">
                    <a:lumMod val="50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r" defTabSz="457108"/>
                <a:endParaRPr lang="en-US" sz="1100" b="1">
                  <a:solidFill>
                    <a:schemeClr val="tx2">
                      <a:lumMod val="50000"/>
                    </a:schemeClr>
                  </a:solidFill>
                  <a:latin typeface="+mj-lt"/>
                </a:endParaRPr>
              </a:p>
            </p:txBody>
          </p:sp>
          <p:sp>
            <p:nvSpPr>
              <p:cNvPr id="315" name="Oval 19">
                <a:extLst>
                  <a:ext uri="{FF2B5EF4-FFF2-40B4-BE49-F238E27FC236}">
                    <a16:creationId xmlns:a16="http://schemas.microsoft.com/office/drawing/2014/main" id="{23E340C5-3F1B-A99B-A763-7B2D3909FE54}"/>
                  </a:ext>
                </a:extLst>
              </p:cNvPr>
              <p:cNvSpPr/>
              <p:nvPr/>
            </p:nvSpPr>
            <p:spPr>
              <a:xfrm>
                <a:off x="9889071" y="3521522"/>
                <a:ext cx="488285" cy="488285"/>
              </a:xfrm>
              <a:prstGeom prst="ellipse">
                <a:avLst/>
              </a:prstGeom>
              <a:solidFill>
                <a:srgbClr val="FFFFFF"/>
              </a:solidFill>
              <a:ln>
                <a:noFill/>
              </a:ln>
              <a:effectLst>
                <a:outerShdw blurRad="253925" sx="102000" sy="102000" algn="ctr" rotWithShape="0">
                  <a:schemeClr val="accent1">
                    <a:lumMod val="50000"/>
                    <a:alpha val="1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ctr" defTabSz="457108"/>
                <a:r>
                  <a:rPr lang="en-US" sz="900" b="1">
                    <a:solidFill>
                      <a:schemeClr val="tx2">
                        <a:lumMod val="50000"/>
                      </a:schemeClr>
                    </a:solidFill>
                    <a:latin typeface="+mj-lt"/>
                  </a:rPr>
                  <a:t>2</a:t>
                </a:r>
              </a:p>
            </p:txBody>
          </p:sp>
        </p:grpSp>
        <p:grpSp>
          <p:nvGrpSpPr>
            <p:cNvPr id="316" name="Group 17">
              <a:extLst>
                <a:ext uri="{FF2B5EF4-FFF2-40B4-BE49-F238E27FC236}">
                  <a16:creationId xmlns:a16="http://schemas.microsoft.com/office/drawing/2014/main" id="{40AB7A02-9D8D-B158-D2C2-63E9924CF7BC}"/>
                </a:ext>
              </a:extLst>
            </p:cNvPr>
            <p:cNvGrpSpPr>
              <a:grpSpLocks noChangeAspect="1"/>
            </p:cNvGrpSpPr>
            <p:nvPr/>
          </p:nvGrpSpPr>
          <p:grpSpPr>
            <a:xfrm flipH="1">
              <a:off x="5670879" y="2059539"/>
              <a:ext cx="258703" cy="258703"/>
              <a:chOff x="9771096" y="3403547"/>
              <a:chExt cx="724239" cy="724239"/>
            </a:xfrm>
          </p:grpSpPr>
          <p:sp>
            <p:nvSpPr>
              <p:cNvPr id="317" name="Oval 18">
                <a:extLst>
                  <a:ext uri="{FF2B5EF4-FFF2-40B4-BE49-F238E27FC236}">
                    <a16:creationId xmlns:a16="http://schemas.microsoft.com/office/drawing/2014/main" id="{AE38681F-CCD4-189D-08D4-9832E47CD908}"/>
                  </a:ext>
                </a:extLst>
              </p:cNvPr>
              <p:cNvSpPr/>
              <p:nvPr/>
            </p:nvSpPr>
            <p:spPr>
              <a:xfrm>
                <a:off x="9771096" y="3403547"/>
                <a:ext cx="724239" cy="724239"/>
              </a:xfrm>
              <a:prstGeom prst="ellipse">
                <a:avLst/>
              </a:prstGeom>
              <a:solidFill>
                <a:srgbClr val="FFFFFF">
                  <a:alpha val="42000"/>
                </a:srgbClr>
              </a:solidFill>
              <a:ln>
                <a:noFill/>
              </a:ln>
              <a:effectLst>
                <a:outerShdw blurRad="241300" dist="101600" dir="2700000" algn="tl" rotWithShape="0">
                  <a:schemeClr val="accent1">
                    <a:lumMod val="50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r" defTabSz="457108"/>
                <a:endParaRPr lang="en-US" sz="1100" b="1">
                  <a:solidFill>
                    <a:schemeClr val="tx2">
                      <a:lumMod val="50000"/>
                    </a:schemeClr>
                  </a:solidFill>
                  <a:latin typeface="+mj-lt"/>
                </a:endParaRPr>
              </a:p>
            </p:txBody>
          </p:sp>
          <p:sp>
            <p:nvSpPr>
              <p:cNvPr id="318" name="Oval 19">
                <a:extLst>
                  <a:ext uri="{FF2B5EF4-FFF2-40B4-BE49-F238E27FC236}">
                    <a16:creationId xmlns:a16="http://schemas.microsoft.com/office/drawing/2014/main" id="{9B38C008-06B3-7346-374C-3D83F989872B}"/>
                  </a:ext>
                </a:extLst>
              </p:cNvPr>
              <p:cNvSpPr/>
              <p:nvPr/>
            </p:nvSpPr>
            <p:spPr>
              <a:xfrm>
                <a:off x="9889071" y="3521522"/>
                <a:ext cx="488285" cy="488285"/>
              </a:xfrm>
              <a:prstGeom prst="ellipse">
                <a:avLst/>
              </a:prstGeom>
              <a:solidFill>
                <a:srgbClr val="FFFFFF"/>
              </a:solidFill>
              <a:ln>
                <a:noFill/>
              </a:ln>
              <a:effectLst>
                <a:outerShdw blurRad="253925" sx="102000" sy="102000" algn="ctr" rotWithShape="0">
                  <a:schemeClr val="accent1">
                    <a:lumMod val="50000"/>
                    <a:alpha val="1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ctr" defTabSz="457108"/>
                <a:r>
                  <a:rPr lang="en-US" sz="900" b="1">
                    <a:solidFill>
                      <a:schemeClr val="tx2">
                        <a:lumMod val="50000"/>
                      </a:schemeClr>
                    </a:solidFill>
                    <a:latin typeface="+mj-lt"/>
                  </a:rPr>
                  <a:t>3</a:t>
                </a:r>
              </a:p>
            </p:txBody>
          </p:sp>
        </p:grpSp>
        <p:grpSp>
          <p:nvGrpSpPr>
            <p:cNvPr id="319" name="Group 17">
              <a:extLst>
                <a:ext uri="{FF2B5EF4-FFF2-40B4-BE49-F238E27FC236}">
                  <a16:creationId xmlns:a16="http://schemas.microsoft.com/office/drawing/2014/main" id="{E2F1CB4E-1639-F8E0-DB4D-1507A1CD4CAA}"/>
                </a:ext>
              </a:extLst>
            </p:cNvPr>
            <p:cNvGrpSpPr>
              <a:grpSpLocks noChangeAspect="1"/>
            </p:cNvGrpSpPr>
            <p:nvPr/>
          </p:nvGrpSpPr>
          <p:grpSpPr>
            <a:xfrm flipH="1">
              <a:off x="6305576" y="3005744"/>
              <a:ext cx="258703" cy="258703"/>
              <a:chOff x="9771096" y="3403547"/>
              <a:chExt cx="724239" cy="724239"/>
            </a:xfrm>
          </p:grpSpPr>
          <p:sp>
            <p:nvSpPr>
              <p:cNvPr id="320" name="Oval 18">
                <a:extLst>
                  <a:ext uri="{FF2B5EF4-FFF2-40B4-BE49-F238E27FC236}">
                    <a16:creationId xmlns:a16="http://schemas.microsoft.com/office/drawing/2014/main" id="{7F1997B7-4997-99A6-6AA8-0D9AE244DC41}"/>
                  </a:ext>
                </a:extLst>
              </p:cNvPr>
              <p:cNvSpPr/>
              <p:nvPr/>
            </p:nvSpPr>
            <p:spPr>
              <a:xfrm>
                <a:off x="9771096" y="3403547"/>
                <a:ext cx="724239" cy="724239"/>
              </a:xfrm>
              <a:prstGeom prst="ellipse">
                <a:avLst/>
              </a:prstGeom>
              <a:solidFill>
                <a:srgbClr val="FFFFFF">
                  <a:alpha val="42000"/>
                </a:srgbClr>
              </a:solidFill>
              <a:ln>
                <a:noFill/>
              </a:ln>
              <a:effectLst>
                <a:outerShdw blurRad="241300" dist="101600" dir="2700000" algn="tl" rotWithShape="0">
                  <a:schemeClr val="accent1">
                    <a:lumMod val="50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r" defTabSz="457108"/>
                <a:endParaRPr lang="en-US" sz="1100" b="1">
                  <a:solidFill>
                    <a:schemeClr val="tx2">
                      <a:lumMod val="50000"/>
                    </a:schemeClr>
                  </a:solidFill>
                  <a:latin typeface="+mj-lt"/>
                </a:endParaRPr>
              </a:p>
            </p:txBody>
          </p:sp>
          <p:sp>
            <p:nvSpPr>
              <p:cNvPr id="321" name="Oval 19">
                <a:extLst>
                  <a:ext uri="{FF2B5EF4-FFF2-40B4-BE49-F238E27FC236}">
                    <a16:creationId xmlns:a16="http://schemas.microsoft.com/office/drawing/2014/main" id="{461A3C7B-9028-74D1-B81C-C0A4DA12DEEA}"/>
                  </a:ext>
                </a:extLst>
              </p:cNvPr>
              <p:cNvSpPr/>
              <p:nvPr/>
            </p:nvSpPr>
            <p:spPr>
              <a:xfrm>
                <a:off x="9889071" y="3521522"/>
                <a:ext cx="488285" cy="488285"/>
              </a:xfrm>
              <a:prstGeom prst="ellipse">
                <a:avLst/>
              </a:prstGeom>
              <a:solidFill>
                <a:srgbClr val="FFFFFF"/>
              </a:solidFill>
              <a:ln>
                <a:noFill/>
              </a:ln>
              <a:effectLst>
                <a:outerShdw blurRad="253925" sx="102000" sy="102000" algn="ctr" rotWithShape="0">
                  <a:schemeClr val="accent1">
                    <a:lumMod val="50000"/>
                    <a:alpha val="1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ctr" defTabSz="457108"/>
                <a:r>
                  <a:rPr lang="en-US" sz="900" b="1">
                    <a:solidFill>
                      <a:schemeClr val="tx2">
                        <a:lumMod val="50000"/>
                      </a:schemeClr>
                    </a:solidFill>
                    <a:latin typeface="+mj-lt"/>
                  </a:rPr>
                  <a:t>4</a:t>
                </a:r>
              </a:p>
            </p:txBody>
          </p:sp>
        </p:grpSp>
        <p:grpSp>
          <p:nvGrpSpPr>
            <p:cNvPr id="322" name="Group 17">
              <a:extLst>
                <a:ext uri="{FF2B5EF4-FFF2-40B4-BE49-F238E27FC236}">
                  <a16:creationId xmlns:a16="http://schemas.microsoft.com/office/drawing/2014/main" id="{F5EA1083-9111-A642-9588-3EF6BEFDA290}"/>
                </a:ext>
              </a:extLst>
            </p:cNvPr>
            <p:cNvGrpSpPr>
              <a:grpSpLocks noChangeAspect="1"/>
            </p:cNvGrpSpPr>
            <p:nvPr/>
          </p:nvGrpSpPr>
          <p:grpSpPr>
            <a:xfrm flipH="1">
              <a:off x="3790986" y="2473525"/>
              <a:ext cx="258703" cy="258703"/>
              <a:chOff x="9771096" y="3403547"/>
              <a:chExt cx="724239" cy="724239"/>
            </a:xfrm>
          </p:grpSpPr>
          <p:sp>
            <p:nvSpPr>
              <p:cNvPr id="323" name="Oval 18">
                <a:extLst>
                  <a:ext uri="{FF2B5EF4-FFF2-40B4-BE49-F238E27FC236}">
                    <a16:creationId xmlns:a16="http://schemas.microsoft.com/office/drawing/2014/main" id="{E273B5BE-3AC7-3203-A751-AE713EAFED5F}"/>
                  </a:ext>
                </a:extLst>
              </p:cNvPr>
              <p:cNvSpPr/>
              <p:nvPr/>
            </p:nvSpPr>
            <p:spPr>
              <a:xfrm>
                <a:off x="9771096" y="3403547"/>
                <a:ext cx="724239" cy="724239"/>
              </a:xfrm>
              <a:prstGeom prst="ellipse">
                <a:avLst/>
              </a:prstGeom>
              <a:solidFill>
                <a:srgbClr val="FFFFFF">
                  <a:alpha val="42000"/>
                </a:srgbClr>
              </a:solidFill>
              <a:ln>
                <a:noFill/>
              </a:ln>
              <a:effectLst>
                <a:outerShdw blurRad="241300" dist="101600" dir="2700000" algn="tl" rotWithShape="0">
                  <a:schemeClr val="accent1">
                    <a:lumMod val="50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r" defTabSz="457108"/>
                <a:endParaRPr lang="en-US" sz="1100" b="1">
                  <a:solidFill>
                    <a:schemeClr val="tx2">
                      <a:lumMod val="50000"/>
                    </a:schemeClr>
                  </a:solidFill>
                  <a:latin typeface="+mj-lt"/>
                </a:endParaRPr>
              </a:p>
            </p:txBody>
          </p:sp>
          <p:sp>
            <p:nvSpPr>
              <p:cNvPr id="324" name="Oval 19">
                <a:extLst>
                  <a:ext uri="{FF2B5EF4-FFF2-40B4-BE49-F238E27FC236}">
                    <a16:creationId xmlns:a16="http://schemas.microsoft.com/office/drawing/2014/main" id="{6C02265B-C058-44AC-843E-223EFFA8D88C}"/>
                  </a:ext>
                </a:extLst>
              </p:cNvPr>
              <p:cNvSpPr/>
              <p:nvPr/>
            </p:nvSpPr>
            <p:spPr>
              <a:xfrm>
                <a:off x="9889071" y="3521522"/>
                <a:ext cx="488285" cy="488285"/>
              </a:xfrm>
              <a:prstGeom prst="ellipse">
                <a:avLst/>
              </a:prstGeom>
              <a:solidFill>
                <a:srgbClr val="FFFFFF"/>
              </a:solidFill>
              <a:ln>
                <a:noFill/>
              </a:ln>
              <a:effectLst>
                <a:outerShdw blurRad="253925" sx="102000" sy="102000" algn="ctr" rotWithShape="0">
                  <a:schemeClr val="accent1">
                    <a:lumMod val="50000"/>
                    <a:alpha val="1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ctr" defTabSz="457108"/>
                <a:r>
                  <a:rPr lang="en-US" sz="900" b="1">
                    <a:solidFill>
                      <a:schemeClr val="tx2">
                        <a:lumMod val="50000"/>
                      </a:schemeClr>
                    </a:solidFill>
                    <a:latin typeface="+mj-lt"/>
                  </a:rPr>
                  <a:t>1</a:t>
                </a:r>
              </a:p>
            </p:txBody>
          </p:sp>
        </p:grpSp>
        <p:grpSp>
          <p:nvGrpSpPr>
            <p:cNvPr id="325" name="Group 17">
              <a:extLst>
                <a:ext uri="{FF2B5EF4-FFF2-40B4-BE49-F238E27FC236}">
                  <a16:creationId xmlns:a16="http://schemas.microsoft.com/office/drawing/2014/main" id="{9AF44A0D-1CC3-6555-793B-6C181D28CC10}"/>
                </a:ext>
              </a:extLst>
            </p:cNvPr>
            <p:cNvGrpSpPr>
              <a:grpSpLocks noChangeAspect="1"/>
            </p:cNvGrpSpPr>
            <p:nvPr/>
          </p:nvGrpSpPr>
          <p:grpSpPr>
            <a:xfrm flipH="1">
              <a:off x="7109830" y="2269754"/>
              <a:ext cx="258703" cy="258703"/>
              <a:chOff x="9771096" y="3403547"/>
              <a:chExt cx="724239" cy="724239"/>
            </a:xfrm>
          </p:grpSpPr>
          <p:sp>
            <p:nvSpPr>
              <p:cNvPr id="326" name="Oval 18">
                <a:extLst>
                  <a:ext uri="{FF2B5EF4-FFF2-40B4-BE49-F238E27FC236}">
                    <a16:creationId xmlns:a16="http://schemas.microsoft.com/office/drawing/2014/main" id="{C9036B4F-91AD-704F-461B-9A46535A5FE7}"/>
                  </a:ext>
                </a:extLst>
              </p:cNvPr>
              <p:cNvSpPr/>
              <p:nvPr/>
            </p:nvSpPr>
            <p:spPr>
              <a:xfrm>
                <a:off x="9771096" y="3403547"/>
                <a:ext cx="724239" cy="724239"/>
              </a:xfrm>
              <a:prstGeom prst="ellipse">
                <a:avLst/>
              </a:prstGeom>
              <a:solidFill>
                <a:srgbClr val="FFFFFF">
                  <a:alpha val="42000"/>
                </a:srgbClr>
              </a:solidFill>
              <a:ln>
                <a:noFill/>
              </a:ln>
              <a:effectLst>
                <a:outerShdw blurRad="241300" dist="101600" dir="2700000" algn="tl" rotWithShape="0">
                  <a:schemeClr val="accent1">
                    <a:lumMod val="50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r" defTabSz="457108"/>
                <a:endParaRPr lang="en-US" sz="1100" b="1">
                  <a:solidFill>
                    <a:schemeClr val="tx2">
                      <a:lumMod val="50000"/>
                    </a:schemeClr>
                  </a:solidFill>
                  <a:latin typeface="+mj-lt"/>
                </a:endParaRPr>
              </a:p>
            </p:txBody>
          </p:sp>
          <p:sp>
            <p:nvSpPr>
              <p:cNvPr id="327" name="Oval 19">
                <a:extLst>
                  <a:ext uri="{FF2B5EF4-FFF2-40B4-BE49-F238E27FC236}">
                    <a16:creationId xmlns:a16="http://schemas.microsoft.com/office/drawing/2014/main" id="{B82DA176-8A74-6F38-FC9D-FFECE5CA6B0B}"/>
                  </a:ext>
                </a:extLst>
              </p:cNvPr>
              <p:cNvSpPr/>
              <p:nvPr/>
            </p:nvSpPr>
            <p:spPr>
              <a:xfrm>
                <a:off x="9889071" y="3521522"/>
                <a:ext cx="488285" cy="488285"/>
              </a:xfrm>
              <a:prstGeom prst="ellipse">
                <a:avLst/>
              </a:prstGeom>
              <a:solidFill>
                <a:srgbClr val="FFFFFF"/>
              </a:solidFill>
              <a:ln>
                <a:noFill/>
              </a:ln>
              <a:effectLst>
                <a:outerShdw blurRad="253925" sx="102000" sy="102000" algn="ctr" rotWithShape="0">
                  <a:schemeClr val="accent1">
                    <a:lumMod val="50000"/>
                    <a:alpha val="1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algn="ctr" defTabSz="457108"/>
                <a:r>
                  <a:rPr lang="en-US" sz="900" b="1">
                    <a:solidFill>
                      <a:schemeClr val="tx2">
                        <a:lumMod val="50000"/>
                      </a:schemeClr>
                    </a:solidFill>
                    <a:latin typeface="+mj-lt"/>
                  </a:rPr>
                  <a:t>5</a:t>
                </a:r>
              </a:p>
            </p:txBody>
          </p:sp>
        </p:grpSp>
      </p:grpSp>
      <p:sp>
        <p:nvSpPr>
          <p:cNvPr id="5" name="Title 11">
            <a:extLst>
              <a:ext uri="{FF2B5EF4-FFF2-40B4-BE49-F238E27FC236}">
                <a16:creationId xmlns:a16="http://schemas.microsoft.com/office/drawing/2014/main" id="{B2762F89-73FB-8AC3-3B09-E1C642842A0B}"/>
              </a:ext>
            </a:extLst>
          </p:cNvPr>
          <p:cNvSpPr txBox="1">
            <a:spLocks/>
          </p:cNvSpPr>
          <p:nvPr/>
        </p:nvSpPr>
        <p:spPr>
          <a:xfrm>
            <a:off x="706513" y="176422"/>
            <a:ext cx="6218416" cy="822778"/>
          </a:xfrm>
          <a:prstGeom prst="rect">
            <a:avLst/>
          </a:prstGeom>
        </p:spPr>
        <p:txBody>
          <a:bodyPr vert="horz" lIns="91440" tIns="0" rIns="360000" bIns="45720" rtlCol="0" anchor="t" anchorCtr="0">
            <a:noAutofit/>
          </a:bodyPr>
          <a:lstStyle>
            <a:lvl1pPr algn="l" defTabSz="914400" rtl="0" eaLnBrk="1" latinLnBrk="0" hangingPunct="1">
              <a:lnSpc>
                <a:spcPct val="90000"/>
              </a:lnSpc>
              <a:spcBef>
                <a:spcPct val="0"/>
              </a:spcBef>
              <a:buNone/>
              <a:defRPr sz="3600" b="0" i="0" kern="1200">
                <a:solidFill>
                  <a:schemeClr val="tx1"/>
                </a:solidFill>
                <a:latin typeface="+mj-lt"/>
                <a:ea typeface="System Font Regular" charset="0"/>
                <a:cs typeface="System Font Regular" charset="0"/>
              </a:defRPr>
            </a:lvl1pPr>
          </a:lstStyle>
          <a:p>
            <a:pPr>
              <a:lnSpc>
                <a:spcPct val="100000"/>
              </a:lnSpc>
            </a:pPr>
            <a:r>
              <a:rPr lang="nb-NO" sz="2000" b="1" i="0" kern="1200" dirty="0">
                <a:ea typeface="System Font Regular" charset="0"/>
                <a:cs typeface="System Font Regular" charset="0"/>
              </a:rPr>
              <a:t>Løsningsverkstedet bygger på og er en form for tilpasset ekspressversjon av innovasjonsprosess</a:t>
            </a:r>
            <a:r>
              <a:rPr lang="nb-NO" sz="2000" b="1" dirty="0"/>
              <a:t>en</a:t>
            </a:r>
            <a:r>
              <a:rPr lang="nb-NO" sz="2000" b="1" i="0" kern="1200" dirty="0">
                <a:ea typeface="System Font Regular" charset="0"/>
                <a:cs typeface="System Font Regular" charset="0"/>
              </a:rPr>
              <a:t> </a:t>
            </a:r>
            <a:br>
              <a:rPr lang="nb-NO" sz="2000" b="1" i="0" kern="1200" dirty="0">
                <a:ea typeface="System Font Regular" charset="0"/>
                <a:cs typeface="System Font Regular" charset="0"/>
              </a:rPr>
            </a:br>
            <a:r>
              <a:rPr lang="nb-NO" sz="2000" b="1" i="0" kern="1200" dirty="0">
                <a:ea typeface="System Font Regular" charset="0"/>
                <a:cs typeface="System Font Regular" charset="0"/>
              </a:rPr>
              <a:t>med følgende steg:</a:t>
            </a:r>
          </a:p>
        </p:txBody>
      </p:sp>
    </p:spTree>
    <p:extLst>
      <p:ext uri="{BB962C8B-B14F-4D97-AF65-F5344CB8AC3E}">
        <p14:creationId xmlns:p14="http://schemas.microsoft.com/office/powerpoint/2010/main" val="2921005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2400"/>
                                  </p:stCondLst>
                                  <p:childTnLst>
                                    <p:set>
                                      <p:cBhvr>
                                        <p:cTn id="6" dur="1" fill="hold">
                                          <p:stCondLst>
                                            <p:cond delay="0"/>
                                          </p:stCondLst>
                                        </p:cTn>
                                        <p:tgtEl>
                                          <p:spTgt spid="87"/>
                                        </p:tgtEl>
                                        <p:attrNameLst>
                                          <p:attrName>style.visibility</p:attrName>
                                        </p:attrNameLst>
                                      </p:cBhvr>
                                      <p:to>
                                        <p:strVal val="visible"/>
                                      </p:to>
                                    </p:set>
                                    <p:animEffect transition="in" filter="fade">
                                      <p:cBhvr>
                                        <p:cTn id="7" dur="2000"/>
                                        <p:tgtEl>
                                          <p:spTgt spid="87"/>
                                        </p:tgtEl>
                                      </p:cBhvr>
                                    </p:animEffect>
                                  </p:childTnLst>
                                </p:cTn>
                              </p:par>
                              <p:par>
                                <p:cTn id="8" presetID="22" presetClass="entr" presetSubtype="8" fill="hold" nodeType="withEffect">
                                  <p:stCondLst>
                                    <p:cond delay="1200"/>
                                  </p:stCondLst>
                                  <p:childTnLst>
                                    <p:set>
                                      <p:cBhvr>
                                        <p:cTn id="9" dur="1" fill="hold">
                                          <p:stCondLst>
                                            <p:cond delay="0"/>
                                          </p:stCondLst>
                                        </p:cTn>
                                        <p:tgtEl>
                                          <p:spTgt spid="289"/>
                                        </p:tgtEl>
                                        <p:attrNameLst>
                                          <p:attrName>style.visibility</p:attrName>
                                        </p:attrNameLst>
                                      </p:cBhvr>
                                      <p:to>
                                        <p:strVal val="visible"/>
                                      </p:to>
                                    </p:set>
                                    <p:animEffect transition="in" filter="wipe(left)">
                                      <p:cBhvr>
                                        <p:cTn id="10" dur="500"/>
                                        <p:tgtEl>
                                          <p:spTgt spid="289"/>
                                        </p:tgtEl>
                                      </p:cBhvr>
                                    </p:animEffect>
                                  </p:childTnLst>
                                </p:cTn>
                              </p:par>
                              <p:par>
                                <p:cTn id="11" presetID="22" presetClass="entr" presetSubtype="8" fill="hold" grpId="0" nodeType="withEffect">
                                  <p:stCondLst>
                                    <p:cond delay="300"/>
                                  </p:stCondLst>
                                  <p:childTnLst>
                                    <p:set>
                                      <p:cBhvr>
                                        <p:cTn id="12" dur="1" fill="hold">
                                          <p:stCondLst>
                                            <p:cond delay="0"/>
                                          </p:stCondLst>
                                        </p:cTn>
                                        <p:tgtEl>
                                          <p:spTgt spid="108"/>
                                        </p:tgtEl>
                                        <p:attrNameLst>
                                          <p:attrName>style.visibility</p:attrName>
                                        </p:attrNameLst>
                                      </p:cBhvr>
                                      <p:to>
                                        <p:strVal val="visible"/>
                                      </p:to>
                                    </p:set>
                                    <p:animEffect transition="in" filter="wipe(left)">
                                      <p:cBhvr>
                                        <p:cTn id="13" dur="1700"/>
                                        <p:tgtEl>
                                          <p:spTgt spid="108"/>
                                        </p:tgtEl>
                                      </p:cBhvr>
                                    </p:animEffect>
                                  </p:childTnLst>
                                </p:cTn>
                              </p:par>
                              <p:par>
                                <p:cTn id="14" presetID="22" presetClass="entr" presetSubtype="8" fill="hold" grpId="0" nodeType="withEffect">
                                  <p:stCondLst>
                                    <p:cond delay="1000"/>
                                  </p:stCondLst>
                                  <p:childTnLst>
                                    <p:set>
                                      <p:cBhvr>
                                        <p:cTn id="15" dur="1" fill="hold">
                                          <p:stCondLst>
                                            <p:cond delay="0"/>
                                          </p:stCondLst>
                                        </p:cTn>
                                        <p:tgtEl>
                                          <p:spTgt spid="294"/>
                                        </p:tgtEl>
                                        <p:attrNameLst>
                                          <p:attrName>style.visibility</p:attrName>
                                        </p:attrNameLst>
                                      </p:cBhvr>
                                      <p:to>
                                        <p:strVal val="visible"/>
                                      </p:to>
                                    </p:set>
                                    <p:animEffect transition="in" filter="wipe(left)">
                                      <p:cBhvr>
                                        <p:cTn id="16" dur="500"/>
                                        <p:tgtEl>
                                          <p:spTgt spid="294"/>
                                        </p:tgtEl>
                                      </p:cBhvr>
                                    </p:animEffect>
                                  </p:childTnLst>
                                </p:cTn>
                              </p:par>
                              <p:par>
                                <p:cTn id="17" presetID="53" presetClass="entr" presetSubtype="16" fill="hold" nodeType="withEffect">
                                  <p:stCondLst>
                                    <p:cond delay="900"/>
                                  </p:stCondLst>
                                  <p:childTnLst>
                                    <p:set>
                                      <p:cBhvr>
                                        <p:cTn id="18" dur="1" fill="hold">
                                          <p:stCondLst>
                                            <p:cond delay="0"/>
                                          </p:stCondLst>
                                        </p:cTn>
                                        <p:tgtEl>
                                          <p:spTgt spid="167"/>
                                        </p:tgtEl>
                                        <p:attrNameLst>
                                          <p:attrName>style.visibility</p:attrName>
                                        </p:attrNameLst>
                                      </p:cBhvr>
                                      <p:to>
                                        <p:strVal val="visible"/>
                                      </p:to>
                                    </p:set>
                                    <p:anim calcmode="lin" valueType="num">
                                      <p:cBhvr>
                                        <p:cTn id="19" dur="500" fill="hold"/>
                                        <p:tgtEl>
                                          <p:spTgt spid="167"/>
                                        </p:tgtEl>
                                        <p:attrNameLst>
                                          <p:attrName>ppt_w</p:attrName>
                                        </p:attrNameLst>
                                      </p:cBhvr>
                                      <p:tavLst>
                                        <p:tav tm="0">
                                          <p:val>
                                            <p:fltVal val="0"/>
                                          </p:val>
                                        </p:tav>
                                        <p:tav tm="100000">
                                          <p:val>
                                            <p:strVal val="#ppt_w"/>
                                          </p:val>
                                        </p:tav>
                                      </p:tavLst>
                                    </p:anim>
                                    <p:anim calcmode="lin" valueType="num">
                                      <p:cBhvr>
                                        <p:cTn id="20" dur="500" fill="hold"/>
                                        <p:tgtEl>
                                          <p:spTgt spid="167"/>
                                        </p:tgtEl>
                                        <p:attrNameLst>
                                          <p:attrName>ppt_h</p:attrName>
                                        </p:attrNameLst>
                                      </p:cBhvr>
                                      <p:tavLst>
                                        <p:tav tm="0">
                                          <p:val>
                                            <p:fltVal val="0"/>
                                          </p:val>
                                        </p:tav>
                                        <p:tav tm="100000">
                                          <p:val>
                                            <p:strVal val="#ppt_h"/>
                                          </p:val>
                                        </p:tav>
                                      </p:tavLst>
                                    </p:anim>
                                    <p:animEffect transition="in" filter="fade">
                                      <p:cBhvr>
                                        <p:cTn id="21" dur="500"/>
                                        <p:tgtEl>
                                          <p:spTgt spid="167"/>
                                        </p:tgtEl>
                                      </p:cBhvr>
                                    </p:animEffect>
                                  </p:childTnLst>
                                </p:cTn>
                              </p:par>
                              <p:par>
                                <p:cTn id="22" presetID="53" presetClass="entr" presetSubtype="16" fill="hold" nodeType="withEffect">
                                  <p:stCondLst>
                                    <p:cond delay="900"/>
                                  </p:stCondLst>
                                  <p:childTnLst>
                                    <p:set>
                                      <p:cBhvr>
                                        <p:cTn id="23" dur="1" fill="hold">
                                          <p:stCondLst>
                                            <p:cond delay="0"/>
                                          </p:stCondLst>
                                        </p:cTn>
                                        <p:tgtEl>
                                          <p:spTgt spid="167"/>
                                        </p:tgtEl>
                                        <p:attrNameLst>
                                          <p:attrName>style.visibility</p:attrName>
                                        </p:attrNameLst>
                                      </p:cBhvr>
                                      <p:to>
                                        <p:strVal val="visible"/>
                                      </p:to>
                                    </p:set>
                                    <p:anim calcmode="lin" valueType="num">
                                      <p:cBhvr>
                                        <p:cTn id="24" dur="500" fill="hold"/>
                                        <p:tgtEl>
                                          <p:spTgt spid="167"/>
                                        </p:tgtEl>
                                        <p:attrNameLst>
                                          <p:attrName>ppt_w</p:attrName>
                                        </p:attrNameLst>
                                      </p:cBhvr>
                                      <p:tavLst>
                                        <p:tav tm="0">
                                          <p:val>
                                            <p:fltVal val="0"/>
                                          </p:val>
                                        </p:tav>
                                        <p:tav tm="100000">
                                          <p:val>
                                            <p:strVal val="#ppt_w"/>
                                          </p:val>
                                        </p:tav>
                                      </p:tavLst>
                                    </p:anim>
                                    <p:anim calcmode="lin" valueType="num">
                                      <p:cBhvr>
                                        <p:cTn id="25" dur="500" fill="hold"/>
                                        <p:tgtEl>
                                          <p:spTgt spid="167"/>
                                        </p:tgtEl>
                                        <p:attrNameLst>
                                          <p:attrName>ppt_h</p:attrName>
                                        </p:attrNameLst>
                                      </p:cBhvr>
                                      <p:tavLst>
                                        <p:tav tm="0">
                                          <p:val>
                                            <p:fltVal val="0"/>
                                          </p:val>
                                        </p:tav>
                                        <p:tav tm="100000">
                                          <p:val>
                                            <p:strVal val="#ppt_h"/>
                                          </p:val>
                                        </p:tav>
                                      </p:tavLst>
                                    </p:anim>
                                    <p:animEffect transition="in" filter="fade">
                                      <p:cBhvr>
                                        <p:cTn id="26" dur="50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108" grpId="0" animBg="1"/>
      <p:bldP spid="29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3B765E2E-A707-60EE-8E9B-B29B2FD2D880}"/>
              </a:ext>
            </a:extLst>
          </p:cNvPr>
          <p:cNvSpPr>
            <a:spLocks noGrp="1"/>
          </p:cNvSpPr>
          <p:nvPr>
            <p:ph type="title"/>
          </p:nvPr>
        </p:nvSpPr>
        <p:spPr>
          <a:xfrm>
            <a:off x="933480" y="962717"/>
            <a:ext cx="3709173" cy="1249845"/>
          </a:xfrm>
        </p:spPr>
        <p:txBody>
          <a:bodyPr/>
          <a:lstStyle/>
          <a:p>
            <a:r>
              <a:rPr lang="nb-NO" sz="3000" b="1" dirty="0">
                <a:cs typeface="Arial" panose="020B0604020202020204" pitchFamily="34" charset="0"/>
              </a:rPr>
              <a:t>Øvelse gir mester i virkeligheten</a:t>
            </a:r>
            <a:endParaRPr lang="en-NO" sz="3000"/>
          </a:p>
        </p:txBody>
      </p:sp>
      <p:sp>
        <p:nvSpPr>
          <p:cNvPr id="12" name="Text Placeholder 11">
            <a:extLst>
              <a:ext uri="{FF2B5EF4-FFF2-40B4-BE49-F238E27FC236}">
                <a16:creationId xmlns:a16="http://schemas.microsoft.com/office/drawing/2014/main" id="{66D6815E-97F2-AE1B-3F5F-C776E6D0E2F6}"/>
              </a:ext>
            </a:extLst>
          </p:cNvPr>
          <p:cNvSpPr>
            <a:spLocks noGrp="1"/>
          </p:cNvSpPr>
          <p:nvPr>
            <p:ph type="body" sz="quarter" idx="13"/>
          </p:nvPr>
        </p:nvSpPr>
        <p:spPr>
          <a:xfrm>
            <a:off x="932446" y="2322388"/>
            <a:ext cx="3371195" cy="3473979"/>
          </a:xfrm>
        </p:spPr>
        <p:txBody>
          <a:bodyPr>
            <a:normAutofit fontScale="92500"/>
          </a:bodyPr>
          <a:lstStyle/>
          <a:p>
            <a:pPr marL="0" indent="0">
              <a:buNone/>
            </a:pPr>
            <a:r>
              <a:rPr lang="nb-NO" dirty="0"/>
              <a:t>Dette er et kjapt løsningsverksted, så alt er forenklet og tilpasset for å få med det viktigste så effektivt som mulig. </a:t>
            </a:r>
            <a:br>
              <a:rPr lang="nb-NO" dirty="0"/>
            </a:br>
            <a:endParaRPr lang="nb-NO" dirty="0"/>
          </a:p>
          <a:p>
            <a:pPr marL="0" indent="0">
              <a:buNone/>
            </a:pPr>
            <a:r>
              <a:rPr lang="nb-NO" dirty="0"/>
              <a:t>Vi må huske at når vi skal bruke dette i praksis blir det ikke akkurat som i løsningsverkstedet. Det er ikke et problem, det er virkeligheten, og vi må være klare til å tilpasse oss til den!</a:t>
            </a:r>
          </a:p>
        </p:txBody>
      </p:sp>
      <p:grpSp>
        <p:nvGrpSpPr>
          <p:cNvPr id="6" name="Group 5">
            <a:extLst>
              <a:ext uri="{FF2B5EF4-FFF2-40B4-BE49-F238E27FC236}">
                <a16:creationId xmlns:a16="http://schemas.microsoft.com/office/drawing/2014/main" id="{C4FEE638-D991-4FFE-DCC4-8647A921B787}"/>
              </a:ext>
            </a:extLst>
          </p:cNvPr>
          <p:cNvGrpSpPr/>
          <p:nvPr/>
        </p:nvGrpSpPr>
        <p:grpSpPr>
          <a:xfrm>
            <a:off x="4917257" y="305039"/>
            <a:ext cx="2985972" cy="6007566"/>
            <a:chOff x="4431120" y="571257"/>
            <a:chExt cx="2985972" cy="6007566"/>
          </a:xfrm>
        </p:grpSpPr>
        <p:sp>
          <p:nvSpPr>
            <p:cNvPr id="4" name="Rectangle 4">
              <a:extLst>
                <a:ext uri="{FF2B5EF4-FFF2-40B4-BE49-F238E27FC236}">
                  <a16:creationId xmlns:a16="http://schemas.microsoft.com/office/drawing/2014/main" id="{6F32973F-AEEC-F5F4-D895-A86273F81A0F}"/>
                </a:ext>
              </a:extLst>
            </p:cNvPr>
            <p:cNvSpPr/>
            <p:nvPr/>
          </p:nvSpPr>
          <p:spPr>
            <a:xfrm>
              <a:off x="4431120" y="1430823"/>
              <a:ext cx="2985972" cy="5148000"/>
            </a:xfrm>
            <a:prstGeom prst="rect">
              <a:avLst/>
            </a:prstGeom>
            <a:solidFill>
              <a:schemeClr val="accent2">
                <a:lumMod val="20000"/>
                <a:lumOff val="80000"/>
                <a:alpha val="47000"/>
              </a:schemeClr>
            </a:solidFill>
            <a:ln w="12700" cap="flat" cmpd="sng">
              <a:noFill/>
              <a:prstDash val="solid"/>
              <a:miter lim="800000"/>
            </a:ln>
          </p:spPr>
          <p:txBody>
            <a:bodyPr wrap="square" anchor="ctr">
              <a:spAutoFit/>
            </a:bodyPr>
            <a:lstStyle/>
            <a:p>
              <a:pPr algn="ctr"/>
              <a:endParaRPr lang="en-US"/>
            </a:p>
          </p:txBody>
        </p:sp>
        <p:sp>
          <p:nvSpPr>
            <p:cNvPr id="16" name="TextBox 15">
              <a:extLst>
                <a:ext uri="{FF2B5EF4-FFF2-40B4-BE49-F238E27FC236}">
                  <a16:creationId xmlns:a16="http://schemas.microsoft.com/office/drawing/2014/main" id="{6DF4E49C-F123-614E-624F-1A336EA7829C}"/>
                </a:ext>
              </a:extLst>
            </p:cNvPr>
            <p:cNvSpPr txBox="1"/>
            <p:nvPr/>
          </p:nvSpPr>
          <p:spPr>
            <a:xfrm>
              <a:off x="4484143" y="2788776"/>
              <a:ext cx="2904641" cy="775015"/>
            </a:xfrm>
            <a:prstGeom prst="rect">
              <a:avLst/>
            </a:prstGeom>
            <a:noFill/>
          </p:spPr>
          <p:txBody>
            <a:bodyPr wrap="none" lIns="0" tIns="0" rIns="0" bIns="36000" rtlCol="0">
              <a:spAutoFit/>
            </a:bodyPr>
            <a:lstStyle/>
            <a:p>
              <a:pPr algn="ctr">
                <a:spcBef>
                  <a:spcPts val="1000"/>
                </a:spcBef>
              </a:pPr>
              <a:r>
                <a:rPr lang="nb-NO" sz="2400" b="1" dirty="0">
                  <a:solidFill>
                    <a:srgbClr val="000000"/>
                  </a:solidFill>
                  <a:latin typeface="+mj-lt"/>
                  <a:ea typeface="Brush Script MT" panose="03060802040406070304" pitchFamily="66" charset="-122"/>
                  <a:cs typeface="Arial" panose="020B0604020202020204" pitchFamily="34" charset="0"/>
                </a:rPr>
                <a:t>Løsningsverkstedet </a:t>
              </a:r>
              <a:br>
                <a:rPr lang="nb-NO" sz="2400" b="1" dirty="0">
                  <a:solidFill>
                    <a:srgbClr val="000000"/>
                  </a:solidFill>
                  <a:latin typeface="+mj-lt"/>
                  <a:ea typeface="Brush Script MT" panose="03060802040406070304" pitchFamily="66" charset="-122"/>
                  <a:cs typeface="Arial" panose="020B0604020202020204" pitchFamily="34" charset="0"/>
                </a:rPr>
              </a:br>
              <a:r>
                <a:rPr lang="nb-NO" b="1" dirty="0">
                  <a:solidFill>
                    <a:schemeClr val="accent3"/>
                  </a:solidFill>
                  <a:latin typeface="+mj-lt"/>
                  <a:ea typeface="Brush Script MT" panose="03060802040406070304" pitchFamily="66" charset="-122"/>
                  <a:cs typeface="Arial" panose="020B0604020202020204" pitchFamily="34" charset="0"/>
                </a:rPr>
                <a:t>(øvelse)</a:t>
              </a:r>
              <a:endParaRPr lang="nb-NO" sz="2400" b="1" dirty="0">
                <a:solidFill>
                  <a:schemeClr val="accent3"/>
                </a:solidFill>
                <a:latin typeface="+mj-lt"/>
              </a:endParaRPr>
            </a:p>
          </p:txBody>
        </p:sp>
        <p:grpSp>
          <p:nvGrpSpPr>
            <p:cNvPr id="18" name="Group 2">
              <a:extLst>
                <a:ext uri="{FF2B5EF4-FFF2-40B4-BE49-F238E27FC236}">
                  <a16:creationId xmlns:a16="http://schemas.microsoft.com/office/drawing/2014/main" id="{BA15DD9F-6AD6-62B1-5A8B-B15B1A706DCC}"/>
                </a:ext>
              </a:extLst>
            </p:cNvPr>
            <p:cNvGrpSpPr/>
            <p:nvPr/>
          </p:nvGrpSpPr>
          <p:grpSpPr>
            <a:xfrm>
              <a:off x="4876085" y="571257"/>
              <a:ext cx="2396974" cy="1962841"/>
              <a:chOff x="3088005" y="1654591"/>
              <a:chExt cx="3024557" cy="2476758"/>
            </a:xfrm>
            <a:noFill/>
          </p:grpSpPr>
          <p:sp>
            <p:nvSpPr>
              <p:cNvPr id="19" name="Free Form 3">
                <a:extLst>
                  <a:ext uri="{FF2B5EF4-FFF2-40B4-BE49-F238E27FC236}">
                    <a16:creationId xmlns:a16="http://schemas.microsoft.com/office/drawing/2014/main" id="{124A7073-119B-C0AA-BD95-4F43A9B7011D}"/>
                  </a:ext>
                </a:extLst>
              </p:cNvPr>
              <p:cNvSpPr/>
              <p:nvPr/>
            </p:nvSpPr>
            <p:spPr>
              <a:xfrm>
                <a:off x="3102927" y="2343396"/>
                <a:ext cx="1974088" cy="1773491"/>
              </a:xfrm>
              <a:custGeom>
                <a:avLst/>
                <a:gdLst/>
                <a:ahLst/>
                <a:cxnLst/>
                <a:rect l="0" t="0" r="0" b="0"/>
                <a:pathLst>
                  <a:path w="1974088" h="1773491">
                    <a:moveTo>
                      <a:pt x="1830082" y="894676"/>
                    </a:moveTo>
                    <a:cubicBezTo>
                      <a:pt x="1825612" y="801408"/>
                      <a:pt x="1821065" y="708139"/>
                      <a:pt x="1816684" y="614857"/>
                    </a:cubicBezTo>
                    <a:cubicBezTo>
                      <a:pt x="1814626" y="571004"/>
                      <a:pt x="1813318" y="527113"/>
                      <a:pt x="1811324" y="483260"/>
                    </a:cubicBezTo>
                    <a:cubicBezTo>
                      <a:pt x="1805432" y="354088"/>
                      <a:pt x="1799513" y="224916"/>
                      <a:pt x="1793252" y="95770"/>
                    </a:cubicBezTo>
                    <a:cubicBezTo>
                      <a:pt x="1791754" y="64770"/>
                      <a:pt x="1788896" y="33845"/>
                      <a:pt x="1786445" y="0"/>
                    </a:cubicBezTo>
                    <a:cubicBezTo>
                      <a:pt x="1680184" y="3937"/>
                      <a:pt x="1579943" y="7886"/>
                      <a:pt x="1479689" y="11302"/>
                    </a:cubicBezTo>
                    <a:cubicBezTo>
                      <a:pt x="1329982" y="16408"/>
                      <a:pt x="1180249" y="21069"/>
                      <a:pt x="1030528" y="26047"/>
                    </a:cubicBezTo>
                    <a:cubicBezTo>
                      <a:pt x="945108" y="28879"/>
                      <a:pt x="859688" y="31991"/>
                      <a:pt x="774268" y="34899"/>
                    </a:cubicBezTo>
                    <a:cubicBezTo>
                      <a:pt x="629259" y="39814"/>
                      <a:pt x="484250" y="44767"/>
                      <a:pt x="339229" y="49517"/>
                    </a:cubicBezTo>
                    <a:cubicBezTo>
                      <a:pt x="230263" y="53086"/>
                      <a:pt x="121285" y="56349"/>
                      <a:pt x="12318" y="59842"/>
                    </a:cubicBezTo>
                    <a:cubicBezTo>
                      <a:pt x="8026" y="59982"/>
                      <a:pt x="3771" y="61125"/>
                      <a:pt x="0" y="61709"/>
                    </a:cubicBezTo>
                    <a:cubicBezTo>
                      <a:pt x="2463" y="153504"/>
                      <a:pt x="5232" y="243687"/>
                      <a:pt x="7213" y="333883"/>
                    </a:cubicBezTo>
                    <a:cubicBezTo>
                      <a:pt x="10680" y="493140"/>
                      <a:pt x="13665" y="652411"/>
                      <a:pt x="16852" y="811682"/>
                    </a:cubicBezTo>
                    <a:cubicBezTo>
                      <a:pt x="19938" y="966241"/>
                      <a:pt x="23304" y="1120800"/>
                      <a:pt x="26035" y="1275359"/>
                    </a:cubicBezTo>
                    <a:cubicBezTo>
                      <a:pt x="28181" y="1396212"/>
                      <a:pt x="29349" y="1517065"/>
                      <a:pt x="31343" y="1637919"/>
                    </a:cubicBezTo>
                    <a:cubicBezTo>
                      <a:pt x="32080" y="1682381"/>
                      <a:pt x="33959" y="1726819"/>
                      <a:pt x="35394" y="1773491"/>
                    </a:cubicBezTo>
                    <a:cubicBezTo>
                      <a:pt x="52565" y="1771865"/>
                      <a:pt x="66319" y="1769833"/>
                      <a:pt x="80111" y="1769376"/>
                    </a:cubicBezTo>
                    <a:cubicBezTo>
                      <a:pt x="178104" y="1766138"/>
                      <a:pt x="276098" y="1763204"/>
                      <a:pt x="374091" y="1760232"/>
                    </a:cubicBezTo>
                    <a:cubicBezTo>
                      <a:pt x="480733" y="1756994"/>
                      <a:pt x="587362" y="1753844"/>
                      <a:pt x="694004" y="1750644"/>
                    </a:cubicBezTo>
                    <a:cubicBezTo>
                      <a:pt x="795934" y="1747570"/>
                      <a:pt x="897864" y="1744421"/>
                      <a:pt x="999794" y="1741436"/>
                    </a:cubicBezTo>
                    <a:cubicBezTo>
                      <a:pt x="1112723" y="1738134"/>
                      <a:pt x="1225651" y="1734731"/>
                      <a:pt x="1338579" y="1731835"/>
                    </a:cubicBezTo>
                    <a:cubicBezTo>
                      <a:pt x="1477416" y="1728254"/>
                      <a:pt x="1616252" y="1725066"/>
                      <a:pt x="1755101" y="1721942"/>
                    </a:cubicBezTo>
                    <a:cubicBezTo>
                      <a:pt x="1781124" y="1721358"/>
                      <a:pt x="1814106" y="1728571"/>
                      <a:pt x="1839036" y="1724507"/>
                    </a:cubicBezTo>
                    <a:cubicBezTo>
                      <a:pt x="1868830" y="1719643"/>
                      <a:pt x="1868754" y="1696148"/>
                      <a:pt x="1864944" y="1667268"/>
                    </a:cubicBezTo>
                    <a:cubicBezTo>
                      <a:pt x="1856828" y="1605762"/>
                      <a:pt x="1849945" y="1552067"/>
                      <a:pt x="1893658" y="1503921"/>
                    </a:cubicBezTo>
                    <a:cubicBezTo>
                      <a:pt x="1918055" y="1477035"/>
                      <a:pt x="1940331" y="1448219"/>
                      <a:pt x="1960194" y="1417827"/>
                    </a:cubicBezTo>
                    <a:cubicBezTo>
                      <a:pt x="1967166" y="1407160"/>
                      <a:pt x="1974088" y="1395310"/>
                      <a:pt x="1973097" y="1382598"/>
                    </a:cubicBezTo>
                    <a:cubicBezTo>
                      <a:pt x="1972055" y="1369314"/>
                      <a:pt x="1962645" y="1358392"/>
                      <a:pt x="1953691" y="1348498"/>
                    </a:cubicBezTo>
                    <a:cubicBezTo>
                      <a:pt x="1935759" y="1328699"/>
                      <a:pt x="1917827" y="1308900"/>
                      <a:pt x="1899894" y="1289100"/>
                    </a:cubicBezTo>
                    <a:cubicBezTo>
                      <a:pt x="1894611" y="1283258"/>
                      <a:pt x="1889061" y="1277226"/>
                      <a:pt x="1881759" y="1274267"/>
                    </a:cubicBezTo>
                    <a:cubicBezTo>
                      <a:pt x="1875701" y="1271816"/>
                      <a:pt x="1868893" y="1271676"/>
                      <a:pt x="1862874" y="1269123"/>
                    </a:cubicBezTo>
                    <a:cubicBezTo>
                      <a:pt x="1846922" y="1262341"/>
                      <a:pt x="1845906" y="1242720"/>
                      <a:pt x="1845259" y="1227848"/>
                    </a:cubicBezTo>
                    <a:cubicBezTo>
                      <a:pt x="1841982" y="1153464"/>
                      <a:pt x="1838820" y="1079080"/>
                      <a:pt x="1835315" y="1004697"/>
                    </a:cubicBezTo>
                    <a:cubicBezTo>
                      <a:pt x="1833587" y="968019"/>
                      <a:pt x="1831848" y="931354"/>
                      <a:pt x="1830082" y="894676"/>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0" name="Free Form 4">
                <a:extLst>
                  <a:ext uri="{FF2B5EF4-FFF2-40B4-BE49-F238E27FC236}">
                    <a16:creationId xmlns:a16="http://schemas.microsoft.com/office/drawing/2014/main" id="{676939C5-8E55-8D5E-AE76-17F4B259A523}"/>
                  </a:ext>
                </a:extLst>
              </p:cNvPr>
              <p:cNvSpPr/>
              <p:nvPr/>
            </p:nvSpPr>
            <p:spPr>
              <a:xfrm>
                <a:off x="3779659" y="3376067"/>
                <a:ext cx="145542" cy="216459"/>
              </a:xfrm>
              <a:custGeom>
                <a:avLst/>
                <a:gdLst/>
                <a:ahLst/>
                <a:cxnLst/>
                <a:rect l="0" t="0" r="0" b="0"/>
                <a:pathLst>
                  <a:path w="145541" h="216458">
                    <a:moveTo>
                      <a:pt x="125196" y="736"/>
                    </a:moveTo>
                    <a:cubicBezTo>
                      <a:pt x="88353" y="0"/>
                      <a:pt x="51460" y="0"/>
                      <a:pt x="14668" y="1650"/>
                    </a:cubicBezTo>
                    <a:cubicBezTo>
                      <a:pt x="9347" y="1904"/>
                      <a:pt x="0" y="12191"/>
                      <a:pt x="63" y="17741"/>
                    </a:cubicBezTo>
                    <a:cubicBezTo>
                      <a:pt x="812" y="84937"/>
                      <a:pt x="2971" y="152120"/>
                      <a:pt x="4699" y="216458"/>
                    </a:cubicBezTo>
                    <a:lnTo>
                      <a:pt x="145541" y="216458"/>
                    </a:lnTo>
                    <a:cubicBezTo>
                      <a:pt x="143027" y="145668"/>
                      <a:pt x="140893" y="79197"/>
                      <a:pt x="137756" y="12788"/>
                    </a:cubicBezTo>
                    <a:cubicBezTo>
                      <a:pt x="137553" y="8394"/>
                      <a:pt x="129641" y="825"/>
                      <a:pt x="125196" y="736"/>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1" name="Free Form 5">
                <a:extLst>
                  <a:ext uri="{FF2B5EF4-FFF2-40B4-BE49-F238E27FC236}">
                    <a16:creationId xmlns:a16="http://schemas.microsoft.com/office/drawing/2014/main" id="{E3A4EFF8-E357-E2E2-A9F0-5E3048E280D3}"/>
                  </a:ext>
                </a:extLst>
              </p:cNvPr>
              <p:cNvSpPr/>
              <p:nvPr/>
            </p:nvSpPr>
            <p:spPr>
              <a:xfrm>
                <a:off x="3403739" y="3499092"/>
                <a:ext cx="141669" cy="304203"/>
              </a:xfrm>
              <a:custGeom>
                <a:avLst/>
                <a:gdLst/>
                <a:ahLst/>
                <a:cxnLst/>
                <a:rect l="0" t="0" r="0" b="0"/>
                <a:pathLst>
                  <a:path w="141668" h="304203">
                    <a:moveTo>
                      <a:pt x="17729" y="114"/>
                    </a:moveTo>
                    <a:cubicBezTo>
                      <a:pt x="3378" y="152"/>
                      <a:pt x="0" y="8483"/>
                      <a:pt x="152" y="21628"/>
                    </a:cubicBezTo>
                    <a:cubicBezTo>
                      <a:pt x="698" y="70993"/>
                      <a:pt x="368" y="120357"/>
                      <a:pt x="381" y="169722"/>
                    </a:cubicBezTo>
                    <a:lnTo>
                      <a:pt x="381" y="304203"/>
                    </a:lnTo>
                    <a:lnTo>
                      <a:pt x="141668" y="304203"/>
                    </a:lnTo>
                    <a:lnTo>
                      <a:pt x="141668" y="76"/>
                    </a:lnTo>
                    <a:cubicBezTo>
                      <a:pt x="97345" y="76"/>
                      <a:pt x="57543" y="0"/>
                      <a:pt x="17729" y="114"/>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2" name="Free Form 6">
                <a:extLst>
                  <a:ext uri="{FF2B5EF4-FFF2-40B4-BE49-F238E27FC236}">
                    <a16:creationId xmlns:a16="http://schemas.microsoft.com/office/drawing/2014/main" id="{CE06EC78-6E31-74A9-2190-DA62DE865BFF}"/>
                  </a:ext>
                </a:extLst>
              </p:cNvPr>
              <p:cNvSpPr/>
              <p:nvPr/>
            </p:nvSpPr>
            <p:spPr>
              <a:xfrm>
                <a:off x="3594260" y="3435149"/>
                <a:ext cx="140601" cy="268084"/>
              </a:xfrm>
              <a:custGeom>
                <a:avLst/>
                <a:gdLst/>
                <a:ahLst/>
                <a:cxnLst/>
                <a:rect l="0" t="0" r="0" b="0"/>
                <a:pathLst>
                  <a:path w="140601" h="268084">
                    <a:moveTo>
                      <a:pt x="24345" y="355"/>
                    </a:moveTo>
                    <a:cubicBezTo>
                      <a:pt x="5994" y="0"/>
                      <a:pt x="0" y="7200"/>
                      <a:pt x="419" y="25514"/>
                    </a:cubicBezTo>
                    <a:cubicBezTo>
                      <a:pt x="1714" y="81864"/>
                      <a:pt x="1447" y="138264"/>
                      <a:pt x="1701" y="194627"/>
                    </a:cubicBezTo>
                    <a:cubicBezTo>
                      <a:pt x="1803" y="219354"/>
                      <a:pt x="1714" y="244068"/>
                      <a:pt x="1714" y="268084"/>
                    </a:cubicBezTo>
                    <a:lnTo>
                      <a:pt x="140601" y="268084"/>
                    </a:lnTo>
                    <a:lnTo>
                      <a:pt x="140601" y="571"/>
                    </a:lnTo>
                    <a:cubicBezTo>
                      <a:pt x="99110" y="571"/>
                      <a:pt x="61721" y="1066"/>
                      <a:pt x="24345" y="355"/>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3" name="Free Form 7">
                <a:extLst>
                  <a:ext uri="{FF2B5EF4-FFF2-40B4-BE49-F238E27FC236}">
                    <a16:creationId xmlns:a16="http://schemas.microsoft.com/office/drawing/2014/main" id="{5D8BB980-55C4-B9EB-D7AD-8E9FB87094A1}"/>
                  </a:ext>
                </a:extLst>
              </p:cNvPr>
              <p:cNvSpPr/>
              <p:nvPr/>
            </p:nvSpPr>
            <p:spPr>
              <a:xfrm>
                <a:off x="4959160" y="2775341"/>
                <a:ext cx="1153402" cy="1052563"/>
              </a:xfrm>
              <a:custGeom>
                <a:avLst/>
                <a:gdLst/>
                <a:ahLst/>
                <a:cxnLst/>
                <a:rect l="0" t="0" r="0" b="0"/>
                <a:pathLst>
                  <a:path w="1153401" h="1052563">
                    <a:moveTo>
                      <a:pt x="871334" y="88150"/>
                    </a:moveTo>
                    <a:cubicBezTo>
                      <a:pt x="814819" y="42202"/>
                      <a:pt x="746531" y="10096"/>
                      <a:pt x="673138" y="5727"/>
                    </a:cubicBezTo>
                    <a:cubicBezTo>
                      <a:pt x="576897" y="0"/>
                      <a:pt x="488848" y="44843"/>
                      <a:pt x="414375" y="101688"/>
                    </a:cubicBezTo>
                    <a:cubicBezTo>
                      <a:pt x="278155" y="205638"/>
                      <a:pt x="190487" y="377825"/>
                      <a:pt x="120281" y="533158"/>
                    </a:cubicBezTo>
                    <a:cubicBezTo>
                      <a:pt x="96875" y="584936"/>
                      <a:pt x="75641" y="637679"/>
                      <a:pt x="55892" y="690956"/>
                    </a:cubicBezTo>
                    <a:cubicBezTo>
                      <a:pt x="40538" y="732358"/>
                      <a:pt x="0" y="790130"/>
                      <a:pt x="24879" y="832662"/>
                    </a:cubicBezTo>
                    <a:cubicBezTo>
                      <a:pt x="36829" y="853097"/>
                      <a:pt x="56045" y="868006"/>
                      <a:pt x="72885" y="884643"/>
                    </a:cubicBezTo>
                    <a:cubicBezTo>
                      <a:pt x="97548" y="908989"/>
                      <a:pt x="117741" y="937844"/>
                      <a:pt x="132143" y="969365"/>
                    </a:cubicBezTo>
                    <a:cubicBezTo>
                      <a:pt x="146011" y="999705"/>
                      <a:pt x="158013" y="1036116"/>
                      <a:pt x="189077" y="1048270"/>
                    </a:cubicBezTo>
                    <a:cubicBezTo>
                      <a:pt x="200037" y="1052563"/>
                      <a:pt x="322046" y="683894"/>
                      <a:pt x="330809" y="656882"/>
                    </a:cubicBezTo>
                    <a:cubicBezTo>
                      <a:pt x="307200" y="733336"/>
                      <a:pt x="301155" y="814019"/>
                      <a:pt x="301167" y="893635"/>
                    </a:cubicBezTo>
                    <a:cubicBezTo>
                      <a:pt x="301167" y="912355"/>
                      <a:pt x="292404" y="988758"/>
                      <a:pt x="306019" y="1001534"/>
                    </a:cubicBezTo>
                    <a:cubicBezTo>
                      <a:pt x="321551" y="1016088"/>
                      <a:pt x="367703" y="994905"/>
                      <a:pt x="387464" y="990333"/>
                    </a:cubicBezTo>
                    <a:cubicBezTo>
                      <a:pt x="558977" y="950645"/>
                      <a:pt x="731545" y="917778"/>
                      <a:pt x="902131" y="873544"/>
                    </a:cubicBezTo>
                    <a:cubicBezTo>
                      <a:pt x="868095" y="799820"/>
                      <a:pt x="854900" y="730110"/>
                      <a:pt x="833907" y="651954"/>
                    </a:cubicBezTo>
                    <a:cubicBezTo>
                      <a:pt x="812507" y="572261"/>
                      <a:pt x="807237" y="467321"/>
                      <a:pt x="772375" y="393484"/>
                    </a:cubicBezTo>
                    <a:cubicBezTo>
                      <a:pt x="844537" y="546404"/>
                      <a:pt x="921664" y="683437"/>
                      <a:pt x="955370" y="852881"/>
                    </a:cubicBezTo>
                    <a:cubicBezTo>
                      <a:pt x="1034008" y="806386"/>
                      <a:pt x="1074153" y="758786"/>
                      <a:pt x="1109852" y="675792"/>
                    </a:cubicBezTo>
                    <a:cubicBezTo>
                      <a:pt x="1153401" y="574547"/>
                      <a:pt x="1106398" y="411746"/>
                      <a:pt x="1057948" y="317969"/>
                    </a:cubicBezTo>
                    <a:cubicBezTo>
                      <a:pt x="1013764" y="232422"/>
                      <a:pt x="946048" y="148907"/>
                      <a:pt x="871334" y="8815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24" name="Free Form 8">
                <a:extLst>
                  <a:ext uri="{FF2B5EF4-FFF2-40B4-BE49-F238E27FC236}">
                    <a16:creationId xmlns:a16="http://schemas.microsoft.com/office/drawing/2014/main" id="{4D3CC14A-6051-7C50-8251-24F5BB7C2AE1}"/>
                  </a:ext>
                </a:extLst>
              </p:cNvPr>
              <p:cNvSpPr/>
              <p:nvPr/>
            </p:nvSpPr>
            <p:spPr>
              <a:xfrm>
                <a:off x="3088005" y="2327288"/>
                <a:ext cx="3007067" cy="1804061"/>
              </a:xfrm>
              <a:custGeom>
                <a:avLst/>
                <a:gdLst/>
                <a:ahLst/>
                <a:cxnLst/>
                <a:rect l="0" t="0" r="0" b="0"/>
                <a:pathLst>
                  <a:path w="3007067" h="1804060">
                    <a:moveTo>
                      <a:pt x="2006447" y="1388364"/>
                    </a:moveTo>
                    <a:cubicBezTo>
                      <a:pt x="1978799" y="1346657"/>
                      <a:pt x="1943989" y="1310817"/>
                      <a:pt x="1903996" y="1279334"/>
                    </a:cubicBezTo>
                    <a:cubicBezTo>
                      <a:pt x="1895119" y="1272349"/>
                      <a:pt x="1886521" y="1267802"/>
                      <a:pt x="1892058" y="1251369"/>
                    </a:cubicBezTo>
                    <a:cubicBezTo>
                      <a:pt x="1956803" y="1059154"/>
                      <a:pt x="2034857" y="873544"/>
                      <a:pt x="2155075" y="708278"/>
                    </a:cubicBezTo>
                    <a:cubicBezTo>
                      <a:pt x="2206993" y="636904"/>
                      <a:pt x="2264968" y="571690"/>
                      <a:pt x="2340622" y="524014"/>
                    </a:cubicBezTo>
                    <a:cubicBezTo>
                      <a:pt x="2530703" y="404215"/>
                      <a:pt x="2715221" y="489597"/>
                      <a:pt x="2822930" y="665594"/>
                    </a:cubicBezTo>
                    <a:cubicBezTo>
                      <a:pt x="2873400" y="748080"/>
                      <a:pt x="2910878" y="838504"/>
                      <a:pt x="2933903" y="932421"/>
                    </a:cubicBezTo>
                    <a:cubicBezTo>
                      <a:pt x="2949498" y="995972"/>
                      <a:pt x="2991154" y="1147152"/>
                      <a:pt x="2959036" y="1208684"/>
                    </a:cubicBezTo>
                    <a:cubicBezTo>
                      <a:pt x="3003283" y="1123924"/>
                      <a:pt x="3007067" y="1023835"/>
                      <a:pt x="2998812" y="928573"/>
                    </a:cubicBezTo>
                    <a:cubicBezTo>
                      <a:pt x="2989326" y="819137"/>
                      <a:pt x="2964573" y="709409"/>
                      <a:pt x="2911043" y="613498"/>
                    </a:cubicBezTo>
                    <a:cubicBezTo>
                      <a:pt x="2857500" y="517575"/>
                      <a:pt x="2772981" y="436194"/>
                      <a:pt x="2668943" y="400926"/>
                    </a:cubicBezTo>
                    <a:cubicBezTo>
                      <a:pt x="2591409" y="374650"/>
                      <a:pt x="2492540" y="398894"/>
                      <a:pt x="2423833" y="360730"/>
                    </a:cubicBezTo>
                    <a:cubicBezTo>
                      <a:pt x="2380919" y="336892"/>
                      <a:pt x="2359126" y="290474"/>
                      <a:pt x="2337587" y="248640"/>
                    </a:cubicBezTo>
                    <a:cubicBezTo>
                      <a:pt x="2297150" y="170078"/>
                      <a:pt x="2252992" y="45072"/>
                      <a:pt x="2140496" y="75907"/>
                    </a:cubicBezTo>
                    <a:cubicBezTo>
                      <a:pt x="2103310" y="86105"/>
                      <a:pt x="2063800" y="101003"/>
                      <a:pt x="2045652" y="135864"/>
                    </a:cubicBezTo>
                    <a:cubicBezTo>
                      <a:pt x="2011324" y="201815"/>
                      <a:pt x="2000465" y="275450"/>
                      <a:pt x="2014435" y="347979"/>
                    </a:cubicBezTo>
                    <a:cubicBezTo>
                      <a:pt x="2037105" y="465721"/>
                      <a:pt x="2103183" y="562648"/>
                      <a:pt x="2177338" y="657110"/>
                    </a:cubicBezTo>
                    <a:cubicBezTo>
                      <a:pt x="2109089" y="740219"/>
                      <a:pt x="2052396" y="833615"/>
                      <a:pt x="2006600" y="933005"/>
                    </a:cubicBezTo>
                    <a:cubicBezTo>
                      <a:pt x="1961349" y="1031201"/>
                      <a:pt x="1920748" y="1131531"/>
                      <a:pt x="1879320" y="1228115"/>
                    </a:cubicBezTo>
                    <a:cubicBezTo>
                      <a:pt x="1874875" y="1144066"/>
                      <a:pt x="1870075" y="1056449"/>
                      <a:pt x="1865668" y="968806"/>
                    </a:cubicBezTo>
                    <a:cubicBezTo>
                      <a:pt x="1859203" y="840435"/>
                      <a:pt x="1852917" y="712050"/>
                      <a:pt x="1846745" y="583679"/>
                    </a:cubicBezTo>
                    <a:cubicBezTo>
                      <a:pt x="1841550" y="475653"/>
                      <a:pt x="1836889" y="367614"/>
                      <a:pt x="1831441" y="259600"/>
                    </a:cubicBezTo>
                    <a:cubicBezTo>
                      <a:pt x="1829549" y="222084"/>
                      <a:pt x="1824659" y="184696"/>
                      <a:pt x="1823554" y="147180"/>
                    </a:cubicBezTo>
                    <a:cubicBezTo>
                      <a:pt x="1822157" y="99517"/>
                      <a:pt x="1823212" y="51777"/>
                      <a:pt x="1823212" y="0"/>
                    </a:cubicBezTo>
                    <a:cubicBezTo>
                      <a:pt x="1800999" y="1396"/>
                      <a:pt x="1780425" y="3136"/>
                      <a:pt x="1759813" y="3911"/>
                    </a:cubicBezTo>
                    <a:cubicBezTo>
                      <a:pt x="1672043" y="7200"/>
                      <a:pt x="1584274" y="10413"/>
                      <a:pt x="1496491" y="13233"/>
                    </a:cubicBezTo>
                    <a:cubicBezTo>
                      <a:pt x="1343634" y="18173"/>
                      <a:pt x="1190764" y="22745"/>
                      <a:pt x="1037907" y="27571"/>
                    </a:cubicBezTo>
                    <a:cubicBezTo>
                      <a:pt x="943838" y="30543"/>
                      <a:pt x="849795" y="33845"/>
                      <a:pt x="755726" y="36741"/>
                    </a:cubicBezTo>
                    <a:cubicBezTo>
                      <a:pt x="597357" y="41617"/>
                      <a:pt x="438988" y="46494"/>
                      <a:pt x="280606" y="50939"/>
                    </a:cubicBezTo>
                    <a:cubicBezTo>
                      <a:pt x="198259" y="53263"/>
                      <a:pt x="115874" y="54559"/>
                      <a:pt x="33502" y="56565"/>
                    </a:cubicBezTo>
                    <a:cubicBezTo>
                      <a:pt x="11023" y="57111"/>
                      <a:pt x="0" y="68287"/>
                      <a:pt x="558" y="89522"/>
                    </a:cubicBezTo>
                    <a:cubicBezTo>
                      <a:pt x="2895" y="178142"/>
                      <a:pt x="5791" y="266750"/>
                      <a:pt x="7810" y="355371"/>
                    </a:cubicBezTo>
                    <a:cubicBezTo>
                      <a:pt x="11264" y="506768"/>
                      <a:pt x="14185" y="658190"/>
                      <a:pt x="17386" y="809599"/>
                    </a:cubicBezTo>
                    <a:cubicBezTo>
                      <a:pt x="20497" y="957084"/>
                      <a:pt x="23837" y="1104569"/>
                      <a:pt x="26784" y="1252054"/>
                    </a:cubicBezTo>
                    <a:cubicBezTo>
                      <a:pt x="30264" y="1426222"/>
                      <a:pt x="33642" y="1600403"/>
                      <a:pt x="36474" y="1774583"/>
                    </a:cubicBezTo>
                    <a:cubicBezTo>
                      <a:pt x="36804" y="1795411"/>
                      <a:pt x="44843" y="1804060"/>
                      <a:pt x="65519" y="1803285"/>
                    </a:cubicBezTo>
                    <a:cubicBezTo>
                      <a:pt x="143103" y="1800402"/>
                      <a:pt x="220700" y="1797735"/>
                      <a:pt x="298310" y="1795500"/>
                    </a:cubicBezTo>
                    <a:cubicBezTo>
                      <a:pt x="414362" y="1792147"/>
                      <a:pt x="530440" y="1789214"/>
                      <a:pt x="646518" y="1786115"/>
                    </a:cubicBezTo>
                    <a:cubicBezTo>
                      <a:pt x="764159" y="1782965"/>
                      <a:pt x="881811" y="1779904"/>
                      <a:pt x="999451" y="1776666"/>
                    </a:cubicBezTo>
                    <a:cubicBezTo>
                      <a:pt x="1109243" y="1773643"/>
                      <a:pt x="1219022" y="1770202"/>
                      <a:pt x="1328826" y="1767357"/>
                    </a:cubicBezTo>
                    <a:cubicBezTo>
                      <a:pt x="1471574" y="1763648"/>
                      <a:pt x="1614347" y="1760740"/>
                      <a:pt x="1757083" y="1756664"/>
                    </a:cubicBezTo>
                    <a:cubicBezTo>
                      <a:pt x="1805216" y="1755279"/>
                      <a:pt x="1853272" y="1751380"/>
                      <a:pt x="1897418" y="1748853"/>
                    </a:cubicBezTo>
                    <a:cubicBezTo>
                      <a:pt x="1897418" y="1699082"/>
                      <a:pt x="1900440" y="1653501"/>
                      <a:pt x="1896440" y="1608556"/>
                    </a:cubicBezTo>
                    <a:cubicBezTo>
                      <a:pt x="1893404" y="1574558"/>
                      <a:pt x="1893608" y="1546110"/>
                      <a:pt x="1919439" y="1519097"/>
                    </a:cubicBezTo>
                    <a:cubicBezTo>
                      <a:pt x="1937880" y="1499819"/>
                      <a:pt x="1949030" y="1473568"/>
                      <a:pt x="1963521" y="1450289"/>
                    </a:cubicBezTo>
                    <a:cubicBezTo>
                      <a:pt x="1967776" y="1443469"/>
                      <a:pt x="2103691" y="1578292"/>
                      <a:pt x="2032266" y="1433334"/>
                    </a:cubicBezTo>
                    <a:cubicBezTo>
                      <a:pt x="2024557" y="1417624"/>
                      <a:pt x="2015921" y="1402651"/>
                      <a:pt x="2006447" y="1388364"/>
                    </a:cubicBezTo>
                    <a:close/>
                    <a:moveTo>
                      <a:pt x="1770037" y="1738058"/>
                    </a:moveTo>
                    <a:cubicBezTo>
                      <a:pt x="1631188" y="1741169"/>
                      <a:pt x="1492338" y="1744370"/>
                      <a:pt x="1353502" y="1747939"/>
                    </a:cubicBezTo>
                    <a:cubicBezTo>
                      <a:pt x="1240561" y="1750847"/>
                      <a:pt x="1127645" y="1754251"/>
                      <a:pt x="1014717" y="1757552"/>
                    </a:cubicBezTo>
                    <a:cubicBezTo>
                      <a:pt x="912787" y="1760537"/>
                      <a:pt x="810856" y="1763687"/>
                      <a:pt x="708926" y="1766747"/>
                    </a:cubicBezTo>
                    <a:cubicBezTo>
                      <a:pt x="602284" y="1769948"/>
                      <a:pt x="495655" y="1773110"/>
                      <a:pt x="389013" y="1776336"/>
                    </a:cubicBezTo>
                    <a:cubicBezTo>
                      <a:pt x="291020" y="1779308"/>
                      <a:pt x="193027" y="1782254"/>
                      <a:pt x="95034" y="1785480"/>
                    </a:cubicBezTo>
                    <a:cubicBezTo>
                      <a:pt x="81241" y="1785937"/>
                      <a:pt x="67487" y="1787969"/>
                      <a:pt x="50317" y="1789595"/>
                    </a:cubicBezTo>
                    <a:cubicBezTo>
                      <a:pt x="48882" y="1742922"/>
                      <a:pt x="47002" y="1698485"/>
                      <a:pt x="46266" y="1654035"/>
                    </a:cubicBezTo>
                    <a:cubicBezTo>
                      <a:pt x="44272" y="1533182"/>
                      <a:pt x="43091" y="1412316"/>
                      <a:pt x="40957" y="1291475"/>
                    </a:cubicBezTo>
                    <a:cubicBezTo>
                      <a:pt x="38227" y="1136903"/>
                      <a:pt x="34861" y="982357"/>
                      <a:pt x="31775" y="827798"/>
                    </a:cubicBezTo>
                    <a:cubicBezTo>
                      <a:pt x="28587" y="668527"/>
                      <a:pt x="25603" y="509244"/>
                      <a:pt x="22123" y="349986"/>
                    </a:cubicBezTo>
                    <a:cubicBezTo>
                      <a:pt x="20154" y="259791"/>
                      <a:pt x="17386" y="169621"/>
                      <a:pt x="14922" y="77825"/>
                    </a:cubicBezTo>
                    <a:cubicBezTo>
                      <a:pt x="18694" y="77228"/>
                      <a:pt x="22948" y="76085"/>
                      <a:pt x="27241" y="75958"/>
                    </a:cubicBezTo>
                    <a:cubicBezTo>
                      <a:pt x="136207" y="72453"/>
                      <a:pt x="245186" y="69189"/>
                      <a:pt x="354152" y="65620"/>
                    </a:cubicBezTo>
                    <a:cubicBezTo>
                      <a:pt x="499173" y="60871"/>
                      <a:pt x="644182" y="55918"/>
                      <a:pt x="789190" y="51003"/>
                    </a:cubicBezTo>
                    <a:cubicBezTo>
                      <a:pt x="874610" y="48107"/>
                      <a:pt x="960031" y="44983"/>
                      <a:pt x="1045451" y="42151"/>
                    </a:cubicBezTo>
                    <a:cubicBezTo>
                      <a:pt x="1195171" y="37185"/>
                      <a:pt x="1344904" y="32512"/>
                      <a:pt x="1494612" y="27419"/>
                    </a:cubicBezTo>
                    <a:cubicBezTo>
                      <a:pt x="1594866" y="24002"/>
                      <a:pt x="1695094" y="20053"/>
                      <a:pt x="1801368" y="16116"/>
                    </a:cubicBezTo>
                    <a:cubicBezTo>
                      <a:pt x="1803806" y="49961"/>
                      <a:pt x="1806676" y="80886"/>
                      <a:pt x="1808175" y="111874"/>
                    </a:cubicBezTo>
                    <a:cubicBezTo>
                      <a:pt x="1814436" y="241033"/>
                      <a:pt x="1820354" y="370192"/>
                      <a:pt x="1826247" y="499363"/>
                    </a:cubicBezTo>
                    <a:cubicBezTo>
                      <a:pt x="1828241" y="543229"/>
                      <a:pt x="1829549" y="587120"/>
                      <a:pt x="1831606" y="630961"/>
                    </a:cubicBezTo>
                    <a:cubicBezTo>
                      <a:pt x="1837702" y="760920"/>
                      <a:pt x="1844128" y="890854"/>
                      <a:pt x="1850237" y="1020813"/>
                    </a:cubicBezTo>
                    <a:cubicBezTo>
                      <a:pt x="1853742" y="1095184"/>
                      <a:pt x="1856905" y="1169568"/>
                      <a:pt x="1860181" y="1243952"/>
                    </a:cubicBezTo>
                    <a:cubicBezTo>
                      <a:pt x="1860410" y="1249184"/>
                      <a:pt x="1860207" y="1254429"/>
                      <a:pt x="1860207" y="1264881"/>
                    </a:cubicBezTo>
                    <a:cubicBezTo>
                      <a:pt x="1823872" y="1233474"/>
                      <a:pt x="1790890" y="1205191"/>
                      <a:pt x="1758149" y="1176642"/>
                    </a:cubicBezTo>
                    <a:cubicBezTo>
                      <a:pt x="1667700" y="1097762"/>
                      <a:pt x="1577568" y="1018489"/>
                      <a:pt x="1486738" y="940028"/>
                    </a:cubicBezTo>
                    <a:cubicBezTo>
                      <a:pt x="1467370" y="923289"/>
                      <a:pt x="1444967" y="910069"/>
                      <a:pt x="1425194" y="893737"/>
                    </a:cubicBezTo>
                    <a:cubicBezTo>
                      <a:pt x="1414741" y="885113"/>
                      <a:pt x="1403629" y="874661"/>
                      <a:pt x="1398536" y="862622"/>
                    </a:cubicBezTo>
                    <a:cubicBezTo>
                      <a:pt x="1370965" y="797432"/>
                      <a:pt x="1344637" y="731710"/>
                      <a:pt x="1319110" y="665695"/>
                    </a:cubicBezTo>
                    <a:cubicBezTo>
                      <a:pt x="1311529" y="646087"/>
                      <a:pt x="1301178" y="641083"/>
                      <a:pt x="1281569" y="647801"/>
                    </a:cubicBezTo>
                    <a:cubicBezTo>
                      <a:pt x="1261008" y="654862"/>
                      <a:pt x="1239862" y="661365"/>
                      <a:pt x="1218450" y="664438"/>
                    </a:cubicBezTo>
                    <a:cubicBezTo>
                      <a:pt x="1190980" y="668401"/>
                      <a:pt x="1177099" y="689165"/>
                      <a:pt x="1159103" y="707072"/>
                    </a:cubicBezTo>
                    <a:cubicBezTo>
                      <a:pt x="1047927" y="660577"/>
                      <a:pt x="936980" y="614159"/>
                      <a:pt x="826020" y="567766"/>
                    </a:cubicBezTo>
                    <a:cubicBezTo>
                      <a:pt x="808710" y="560527"/>
                      <a:pt x="791705" y="552322"/>
                      <a:pt x="773912" y="546569"/>
                    </a:cubicBezTo>
                    <a:cubicBezTo>
                      <a:pt x="766483" y="544169"/>
                      <a:pt x="757364" y="547014"/>
                      <a:pt x="749007" y="547471"/>
                    </a:cubicBezTo>
                    <a:cubicBezTo>
                      <a:pt x="754037" y="554723"/>
                      <a:pt x="757466" y="565696"/>
                      <a:pt x="764349" y="568667"/>
                    </a:cubicBezTo>
                    <a:cubicBezTo>
                      <a:pt x="853389" y="607199"/>
                      <a:pt x="942936" y="644537"/>
                      <a:pt x="1032319" y="682282"/>
                    </a:cubicBezTo>
                    <a:cubicBezTo>
                      <a:pt x="1080439" y="702614"/>
                      <a:pt x="1128293" y="723645"/>
                      <a:pt x="1176705" y="743242"/>
                    </a:cubicBezTo>
                    <a:cubicBezTo>
                      <a:pt x="1189024" y="748233"/>
                      <a:pt x="1194892" y="754405"/>
                      <a:pt x="1197178" y="767829"/>
                    </a:cubicBezTo>
                    <a:cubicBezTo>
                      <a:pt x="1201597" y="793788"/>
                      <a:pt x="1210678" y="819048"/>
                      <a:pt x="1213827" y="845083"/>
                    </a:cubicBezTo>
                    <a:cubicBezTo>
                      <a:pt x="1216774" y="869314"/>
                      <a:pt x="1228420" y="883843"/>
                      <a:pt x="1249984" y="892009"/>
                    </a:cubicBezTo>
                    <a:cubicBezTo>
                      <a:pt x="1261605" y="896404"/>
                      <a:pt x="1274127" y="904506"/>
                      <a:pt x="1285214" y="903058"/>
                    </a:cubicBezTo>
                    <a:cubicBezTo>
                      <a:pt x="1312570" y="899464"/>
                      <a:pt x="1321269" y="917536"/>
                      <a:pt x="1332903" y="935367"/>
                    </a:cubicBezTo>
                    <a:cubicBezTo>
                      <a:pt x="1501825" y="1194244"/>
                      <a:pt x="1671066" y="1452905"/>
                      <a:pt x="1840191" y="1711642"/>
                    </a:cubicBezTo>
                    <a:cubicBezTo>
                      <a:pt x="1844738" y="1718602"/>
                      <a:pt x="1848891" y="1725828"/>
                      <a:pt x="1856308" y="1737969"/>
                    </a:cubicBezTo>
                    <a:cubicBezTo>
                      <a:pt x="1823339" y="1737969"/>
                      <a:pt x="1796681" y="1737448"/>
                      <a:pt x="1770037" y="1738058"/>
                    </a:cubicBezTo>
                    <a:close/>
                    <a:moveTo>
                      <a:pt x="2166518" y="365861"/>
                    </a:moveTo>
                    <a:cubicBezTo>
                      <a:pt x="2160892" y="384428"/>
                      <a:pt x="2157425" y="403694"/>
                      <a:pt x="2151113" y="422008"/>
                    </a:cubicBezTo>
                    <a:cubicBezTo>
                      <a:pt x="2142286" y="447611"/>
                      <a:pt x="2120430" y="450773"/>
                      <a:pt x="2103932" y="428980"/>
                    </a:cubicBezTo>
                    <a:cubicBezTo>
                      <a:pt x="2076056" y="392112"/>
                      <a:pt x="2058974" y="349770"/>
                      <a:pt x="2054263" y="304469"/>
                    </a:cubicBezTo>
                    <a:cubicBezTo>
                      <a:pt x="2051304" y="276021"/>
                      <a:pt x="2057120" y="246430"/>
                      <a:pt x="2061298" y="217677"/>
                    </a:cubicBezTo>
                    <a:cubicBezTo>
                      <a:pt x="2062149" y="211772"/>
                      <a:pt x="2072703" y="203873"/>
                      <a:pt x="2079663" y="202844"/>
                    </a:cubicBezTo>
                    <a:cubicBezTo>
                      <a:pt x="2108212" y="198653"/>
                      <a:pt x="2133854" y="207771"/>
                      <a:pt x="2148954" y="232549"/>
                    </a:cubicBezTo>
                    <a:cubicBezTo>
                      <a:pt x="2163838" y="256971"/>
                      <a:pt x="2180539" y="268160"/>
                      <a:pt x="2209444" y="252717"/>
                    </a:cubicBezTo>
                    <a:cubicBezTo>
                      <a:pt x="2210308" y="254495"/>
                      <a:pt x="2211171" y="256273"/>
                      <a:pt x="2212047" y="258063"/>
                    </a:cubicBezTo>
                    <a:cubicBezTo>
                      <a:pt x="2209126" y="265772"/>
                      <a:pt x="2208377" y="277799"/>
                      <a:pt x="2202967" y="280517"/>
                    </a:cubicBezTo>
                    <a:cubicBezTo>
                      <a:pt x="2166010" y="299008"/>
                      <a:pt x="2175497" y="336257"/>
                      <a:pt x="2166518" y="365861"/>
                    </a:cubicBezTo>
                    <a:close/>
                    <a:moveTo>
                      <a:pt x="2335377" y="506069"/>
                    </a:moveTo>
                    <a:cubicBezTo>
                      <a:pt x="2287181" y="549490"/>
                      <a:pt x="2241473" y="590664"/>
                      <a:pt x="2201379" y="626770"/>
                    </a:cubicBezTo>
                    <a:cubicBezTo>
                      <a:pt x="2196541" y="600443"/>
                      <a:pt x="2193721" y="567067"/>
                      <a:pt x="2183777" y="535952"/>
                    </a:cubicBezTo>
                    <a:cubicBezTo>
                      <a:pt x="2173465" y="503618"/>
                      <a:pt x="2177973" y="473049"/>
                      <a:pt x="2182634" y="441540"/>
                    </a:cubicBezTo>
                    <a:cubicBezTo>
                      <a:pt x="2188768" y="400011"/>
                      <a:pt x="2194737" y="358457"/>
                      <a:pt x="2201633" y="311048"/>
                    </a:cubicBezTo>
                    <a:cubicBezTo>
                      <a:pt x="2248179" y="378904"/>
                      <a:pt x="2292591" y="443687"/>
                      <a:pt x="2335377" y="506069"/>
                    </a:cubicBezTo>
                    <a:close/>
                    <a:moveTo>
                      <a:pt x="1973973" y="1408214"/>
                    </a:moveTo>
                    <a:cubicBezTo>
                      <a:pt x="1950834" y="1442592"/>
                      <a:pt x="1929942" y="1478711"/>
                      <a:pt x="1904428" y="1511198"/>
                    </a:cubicBezTo>
                    <a:cubicBezTo>
                      <a:pt x="1881009" y="1541017"/>
                      <a:pt x="1862366" y="1540776"/>
                      <a:pt x="1837905" y="1513624"/>
                    </a:cubicBezTo>
                    <a:cubicBezTo>
                      <a:pt x="1773885" y="1442567"/>
                      <a:pt x="1709470" y="1371777"/>
                      <a:pt x="1647736" y="1298765"/>
                    </a:cubicBezTo>
                    <a:cubicBezTo>
                      <a:pt x="1572856" y="1210195"/>
                      <a:pt x="1499870" y="1120000"/>
                      <a:pt x="1427505" y="1029373"/>
                    </a:cubicBezTo>
                    <a:cubicBezTo>
                      <a:pt x="1399540" y="994346"/>
                      <a:pt x="1377327" y="954684"/>
                      <a:pt x="1348778" y="920216"/>
                    </a:cubicBezTo>
                    <a:cubicBezTo>
                      <a:pt x="1337030" y="906043"/>
                      <a:pt x="1316443" y="894714"/>
                      <a:pt x="1298155" y="891311"/>
                    </a:cubicBezTo>
                    <a:cubicBezTo>
                      <a:pt x="1249400" y="882256"/>
                      <a:pt x="1235506" y="872070"/>
                      <a:pt x="1223225" y="823925"/>
                    </a:cubicBezTo>
                    <a:cubicBezTo>
                      <a:pt x="1218272" y="804519"/>
                      <a:pt x="1212316" y="785380"/>
                      <a:pt x="1206804" y="766114"/>
                    </a:cubicBezTo>
                    <a:cubicBezTo>
                      <a:pt x="1209065" y="764438"/>
                      <a:pt x="1211326" y="762774"/>
                      <a:pt x="1213573" y="761111"/>
                    </a:cubicBezTo>
                    <a:cubicBezTo>
                      <a:pt x="1222616" y="771778"/>
                      <a:pt x="1231671" y="782446"/>
                      <a:pt x="1240688" y="793127"/>
                    </a:cubicBezTo>
                    <a:cubicBezTo>
                      <a:pt x="1244231" y="797331"/>
                      <a:pt x="1247267" y="802043"/>
                      <a:pt x="1251242" y="805751"/>
                    </a:cubicBezTo>
                    <a:cubicBezTo>
                      <a:pt x="1263218" y="816927"/>
                      <a:pt x="1276667" y="832624"/>
                      <a:pt x="1293456" y="821613"/>
                    </a:cubicBezTo>
                    <a:cubicBezTo>
                      <a:pt x="1307960" y="812114"/>
                      <a:pt x="1309878" y="794575"/>
                      <a:pt x="1302283" y="776439"/>
                    </a:cubicBezTo>
                    <a:cubicBezTo>
                      <a:pt x="1294218" y="757199"/>
                      <a:pt x="1290116" y="736333"/>
                      <a:pt x="1282623" y="716813"/>
                    </a:cubicBezTo>
                    <a:cubicBezTo>
                      <a:pt x="1279080" y="707542"/>
                      <a:pt x="1271663" y="699757"/>
                      <a:pt x="1268983" y="695756"/>
                    </a:cubicBezTo>
                    <a:cubicBezTo>
                      <a:pt x="1235633" y="701801"/>
                      <a:pt x="1207896" y="706831"/>
                      <a:pt x="1178128" y="712241"/>
                    </a:cubicBezTo>
                    <a:cubicBezTo>
                      <a:pt x="1195743" y="686384"/>
                      <a:pt x="1235913" y="669810"/>
                      <a:pt x="1301178" y="660209"/>
                    </a:cubicBezTo>
                    <a:cubicBezTo>
                      <a:pt x="1326273" y="719988"/>
                      <a:pt x="1358798" y="778382"/>
                      <a:pt x="1374228" y="840981"/>
                    </a:cubicBezTo>
                    <a:cubicBezTo>
                      <a:pt x="1384287" y="881761"/>
                      <a:pt x="1411897" y="897928"/>
                      <a:pt x="1436814" y="919606"/>
                    </a:cubicBezTo>
                    <a:cubicBezTo>
                      <a:pt x="1565617" y="1031709"/>
                      <a:pt x="1695767" y="1142250"/>
                      <a:pt x="1825332" y="1253477"/>
                    </a:cubicBezTo>
                    <a:cubicBezTo>
                      <a:pt x="1843100" y="1268729"/>
                      <a:pt x="1860181" y="1284795"/>
                      <a:pt x="1877631" y="1300429"/>
                    </a:cubicBezTo>
                    <a:cubicBezTo>
                      <a:pt x="1879307" y="1301940"/>
                      <a:pt x="1881873" y="1304594"/>
                      <a:pt x="1883130" y="1304163"/>
                    </a:cubicBezTo>
                    <a:cubicBezTo>
                      <a:pt x="1914677" y="1293012"/>
                      <a:pt x="1922970" y="1323708"/>
                      <a:pt x="1940458" y="1336802"/>
                    </a:cubicBezTo>
                    <a:cubicBezTo>
                      <a:pt x="1952752" y="1346009"/>
                      <a:pt x="1960867" y="1360601"/>
                      <a:pt x="1972373" y="1371130"/>
                    </a:cubicBezTo>
                    <a:cubicBezTo>
                      <a:pt x="1986114" y="1383728"/>
                      <a:pt x="1982711" y="1395247"/>
                      <a:pt x="1973973" y="1408214"/>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25" name="Free Form 9">
                <a:extLst>
                  <a:ext uri="{FF2B5EF4-FFF2-40B4-BE49-F238E27FC236}">
                    <a16:creationId xmlns:a16="http://schemas.microsoft.com/office/drawing/2014/main" id="{41F7B8CD-2FDE-CD44-1D51-BF0BEABD5E60}"/>
                  </a:ext>
                </a:extLst>
              </p:cNvPr>
              <p:cNvSpPr/>
              <p:nvPr/>
            </p:nvSpPr>
            <p:spPr>
              <a:xfrm>
                <a:off x="3769182" y="3365623"/>
                <a:ext cx="181660" cy="573176"/>
              </a:xfrm>
              <a:custGeom>
                <a:avLst/>
                <a:gdLst/>
                <a:ahLst/>
                <a:cxnLst/>
                <a:rect l="0" t="0" r="0" b="0"/>
                <a:pathLst>
                  <a:path w="181660" h="573176">
                    <a:moveTo>
                      <a:pt x="165100" y="226136"/>
                    </a:moveTo>
                    <a:cubicBezTo>
                      <a:pt x="161988" y="158026"/>
                      <a:pt x="158368" y="89941"/>
                      <a:pt x="156311" y="21805"/>
                    </a:cubicBezTo>
                    <a:cubicBezTo>
                      <a:pt x="155816" y="5321"/>
                      <a:pt x="150926" y="0"/>
                      <a:pt x="134658" y="520"/>
                    </a:cubicBezTo>
                    <a:cubicBezTo>
                      <a:pt x="102527" y="1536"/>
                      <a:pt x="70358" y="800"/>
                      <a:pt x="38214" y="812"/>
                    </a:cubicBezTo>
                    <a:cubicBezTo>
                      <a:pt x="3175" y="838"/>
                      <a:pt x="0" y="3517"/>
                      <a:pt x="863" y="38036"/>
                    </a:cubicBezTo>
                    <a:cubicBezTo>
                      <a:pt x="4406" y="178333"/>
                      <a:pt x="8496" y="318630"/>
                      <a:pt x="11912" y="458927"/>
                    </a:cubicBezTo>
                    <a:cubicBezTo>
                      <a:pt x="12826" y="496341"/>
                      <a:pt x="12052" y="533806"/>
                      <a:pt x="12052" y="573176"/>
                    </a:cubicBezTo>
                    <a:lnTo>
                      <a:pt x="181660" y="573176"/>
                    </a:lnTo>
                    <a:cubicBezTo>
                      <a:pt x="179552" y="531571"/>
                      <a:pt x="177469" y="492607"/>
                      <a:pt x="175628" y="453631"/>
                    </a:cubicBezTo>
                    <a:cubicBezTo>
                      <a:pt x="172046" y="377799"/>
                      <a:pt x="168567" y="301967"/>
                      <a:pt x="165100" y="226136"/>
                    </a:cubicBezTo>
                    <a:close/>
                    <a:moveTo>
                      <a:pt x="15176" y="226898"/>
                    </a:moveTo>
                    <a:cubicBezTo>
                      <a:pt x="13449" y="162572"/>
                      <a:pt x="11290" y="95389"/>
                      <a:pt x="10540" y="28193"/>
                    </a:cubicBezTo>
                    <a:cubicBezTo>
                      <a:pt x="10477" y="22631"/>
                      <a:pt x="19824" y="12344"/>
                      <a:pt x="25146" y="12103"/>
                    </a:cubicBezTo>
                    <a:cubicBezTo>
                      <a:pt x="61937" y="10439"/>
                      <a:pt x="98831" y="10439"/>
                      <a:pt x="135674" y="11175"/>
                    </a:cubicBezTo>
                    <a:cubicBezTo>
                      <a:pt x="140119" y="11264"/>
                      <a:pt x="148031" y="18846"/>
                      <a:pt x="148234" y="23228"/>
                    </a:cubicBezTo>
                    <a:cubicBezTo>
                      <a:pt x="151371" y="89649"/>
                      <a:pt x="153504" y="156108"/>
                      <a:pt x="156019" y="22689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26" name="Free Form 10">
                <a:extLst>
                  <a:ext uri="{FF2B5EF4-FFF2-40B4-BE49-F238E27FC236}">
                    <a16:creationId xmlns:a16="http://schemas.microsoft.com/office/drawing/2014/main" id="{38A5ABA5-92FD-DD49-BC97-A02786F1FEB0}"/>
                  </a:ext>
                </a:extLst>
              </p:cNvPr>
              <p:cNvSpPr/>
              <p:nvPr/>
            </p:nvSpPr>
            <p:spPr>
              <a:xfrm>
                <a:off x="3585362" y="3426162"/>
                <a:ext cx="169050" cy="515697"/>
              </a:xfrm>
              <a:custGeom>
                <a:avLst/>
                <a:gdLst/>
                <a:ahLst/>
                <a:cxnLst/>
                <a:rect l="0" t="0" r="0" b="0"/>
                <a:pathLst>
                  <a:path w="169049" h="515696">
                    <a:moveTo>
                      <a:pt x="35153" y="63"/>
                    </a:moveTo>
                    <a:cubicBezTo>
                      <a:pt x="2793" y="101"/>
                      <a:pt x="0" y="2578"/>
                      <a:pt x="330" y="35153"/>
                    </a:cubicBezTo>
                    <a:cubicBezTo>
                      <a:pt x="1650" y="161124"/>
                      <a:pt x="3314" y="287083"/>
                      <a:pt x="4648" y="413054"/>
                    </a:cubicBezTo>
                    <a:cubicBezTo>
                      <a:pt x="5016" y="447306"/>
                      <a:pt x="4711" y="481571"/>
                      <a:pt x="4711" y="515696"/>
                    </a:cubicBezTo>
                    <a:lnTo>
                      <a:pt x="169049" y="515696"/>
                    </a:lnTo>
                    <a:cubicBezTo>
                      <a:pt x="163995" y="343471"/>
                      <a:pt x="159029" y="173837"/>
                      <a:pt x="153936" y="50"/>
                    </a:cubicBezTo>
                    <a:cubicBezTo>
                      <a:pt x="113271" y="50"/>
                      <a:pt x="74206" y="0"/>
                      <a:pt x="35153" y="63"/>
                    </a:cubicBezTo>
                    <a:close/>
                    <a:moveTo>
                      <a:pt x="149504" y="277075"/>
                    </a:moveTo>
                    <a:lnTo>
                      <a:pt x="10617" y="277075"/>
                    </a:lnTo>
                    <a:cubicBezTo>
                      <a:pt x="10617" y="253060"/>
                      <a:pt x="10706" y="228333"/>
                      <a:pt x="10591" y="203619"/>
                    </a:cubicBezTo>
                    <a:cubicBezTo>
                      <a:pt x="10337" y="147243"/>
                      <a:pt x="10604" y="90855"/>
                      <a:pt x="9321" y="34493"/>
                    </a:cubicBezTo>
                    <a:cubicBezTo>
                      <a:pt x="8902" y="16179"/>
                      <a:pt x="14897" y="8991"/>
                      <a:pt x="33248" y="9347"/>
                    </a:cubicBezTo>
                    <a:cubicBezTo>
                      <a:pt x="70612" y="10058"/>
                      <a:pt x="108013" y="9550"/>
                      <a:pt x="149504" y="955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27" name="Free Form 11">
                <a:extLst>
                  <a:ext uri="{FF2B5EF4-FFF2-40B4-BE49-F238E27FC236}">
                    <a16:creationId xmlns:a16="http://schemas.microsoft.com/office/drawing/2014/main" id="{44DECB3C-9A90-7B35-BB32-F07B45CD50CF}"/>
                  </a:ext>
                </a:extLst>
              </p:cNvPr>
              <p:cNvSpPr/>
              <p:nvPr/>
            </p:nvSpPr>
            <p:spPr>
              <a:xfrm>
                <a:off x="3394723" y="3491778"/>
                <a:ext cx="164542" cy="453504"/>
              </a:xfrm>
              <a:custGeom>
                <a:avLst/>
                <a:gdLst/>
                <a:ahLst/>
                <a:cxnLst/>
                <a:rect l="0" t="0" r="0" b="0"/>
                <a:pathLst>
                  <a:path w="164541" h="453504">
                    <a:moveTo>
                      <a:pt x="33616" y="63"/>
                    </a:moveTo>
                    <a:cubicBezTo>
                      <a:pt x="2730" y="114"/>
                      <a:pt x="0" y="2349"/>
                      <a:pt x="177" y="33883"/>
                    </a:cubicBezTo>
                    <a:cubicBezTo>
                      <a:pt x="838" y="147662"/>
                      <a:pt x="1955" y="261442"/>
                      <a:pt x="2806" y="375221"/>
                    </a:cubicBezTo>
                    <a:cubicBezTo>
                      <a:pt x="3009" y="401637"/>
                      <a:pt x="2844" y="428053"/>
                      <a:pt x="2844" y="453504"/>
                    </a:cubicBezTo>
                    <a:lnTo>
                      <a:pt x="164541" y="453504"/>
                    </a:lnTo>
                    <a:cubicBezTo>
                      <a:pt x="161251" y="301218"/>
                      <a:pt x="158038" y="151866"/>
                      <a:pt x="154762" y="50"/>
                    </a:cubicBezTo>
                    <a:cubicBezTo>
                      <a:pt x="113271" y="50"/>
                      <a:pt x="73444" y="0"/>
                      <a:pt x="33616" y="63"/>
                    </a:cubicBezTo>
                    <a:close/>
                    <a:moveTo>
                      <a:pt x="150685" y="311518"/>
                    </a:moveTo>
                    <a:lnTo>
                      <a:pt x="9398" y="311518"/>
                    </a:lnTo>
                    <a:lnTo>
                      <a:pt x="9398" y="177037"/>
                    </a:lnTo>
                    <a:cubicBezTo>
                      <a:pt x="9385" y="127673"/>
                      <a:pt x="9715" y="78308"/>
                      <a:pt x="9169" y="28943"/>
                    </a:cubicBezTo>
                    <a:cubicBezTo>
                      <a:pt x="9017" y="15798"/>
                      <a:pt x="12395" y="7467"/>
                      <a:pt x="26746" y="7429"/>
                    </a:cubicBezTo>
                    <a:cubicBezTo>
                      <a:pt x="66560" y="7315"/>
                      <a:pt x="106362" y="7391"/>
                      <a:pt x="150685" y="739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28" name="Free Form 12">
                <a:extLst>
                  <a:ext uri="{FF2B5EF4-FFF2-40B4-BE49-F238E27FC236}">
                    <a16:creationId xmlns:a16="http://schemas.microsoft.com/office/drawing/2014/main" id="{3BFA0DA7-6CCE-E5C5-7950-91281850322E}"/>
                  </a:ext>
                </a:extLst>
              </p:cNvPr>
              <p:cNvSpPr/>
              <p:nvPr/>
            </p:nvSpPr>
            <p:spPr>
              <a:xfrm>
                <a:off x="3385226" y="2657276"/>
                <a:ext cx="458" cy="648"/>
              </a:xfrm>
              <a:custGeom>
                <a:avLst/>
                <a:gdLst/>
                <a:ahLst/>
                <a:cxnLst/>
                <a:rect l="0" t="0" r="0" b="0"/>
                <a:pathLst>
                  <a:path w="457" h="647">
                    <a:moveTo>
                      <a:pt x="457" y="0"/>
                    </a:moveTo>
                    <a:cubicBezTo>
                      <a:pt x="330" y="215"/>
                      <a:pt x="139" y="431"/>
                      <a:pt x="0" y="647"/>
                    </a:cubicBezTo>
                    <a:cubicBezTo>
                      <a:pt x="63" y="647"/>
                      <a:pt x="139" y="647"/>
                      <a:pt x="215" y="647"/>
                    </a:cubicBezTo>
                    <a:cubicBezTo>
                      <a:pt x="292" y="431"/>
                      <a:pt x="393" y="215"/>
                      <a:pt x="457"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29" name="Free Form 13">
                <a:extLst>
                  <a:ext uri="{FF2B5EF4-FFF2-40B4-BE49-F238E27FC236}">
                    <a16:creationId xmlns:a16="http://schemas.microsoft.com/office/drawing/2014/main" id="{94114DA8-CB55-946A-C452-76685E31E170}"/>
                  </a:ext>
                </a:extLst>
              </p:cNvPr>
              <p:cNvSpPr/>
              <p:nvPr/>
            </p:nvSpPr>
            <p:spPr>
              <a:xfrm>
                <a:off x="3374461" y="2770762"/>
                <a:ext cx="289776" cy="307607"/>
              </a:xfrm>
              <a:custGeom>
                <a:avLst/>
                <a:gdLst/>
                <a:ahLst/>
                <a:cxnLst/>
                <a:rect l="0" t="0" r="0" b="0"/>
                <a:pathLst>
                  <a:path w="289775" h="307606">
                    <a:moveTo>
                      <a:pt x="171805" y="297751"/>
                    </a:moveTo>
                    <a:cubicBezTo>
                      <a:pt x="122961" y="297751"/>
                      <a:pt x="74117" y="297624"/>
                      <a:pt x="25273" y="297878"/>
                    </a:cubicBezTo>
                    <a:cubicBezTo>
                      <a:pt x="15722" y="297929"/>
                      <a:pt x="10121" y="296265"/>
                      <a:pt x="10007" y="284695"/>
                    </a:cubicBezTo>
                    <a:cubicBezTo>
                      <a:pt x="9080" y="196811"/>
                      <a:pt x="7658" y="108940"/>
                      <a:pt x="6464" y="21069"/>
                    </a:cubicBezTo>
                    <a:cubicBezTo>
                      <a:pt x="6438" y="19697"/>
                      <a:pt x="7137" y="18326"/>
                      <a:pt x="7632" y="16929"/>
                    </a:cubicBezTo>
                    <a:cubicBezTo>
                      <a:pt x="7581" y="16929"/>
                      <a:pt x="7518" y="16929"/>
                      <a:pt x="7467" y="16929"/>
                    </a:cubicBezTo>
                    <a:cubicBezTo>
                      <a:pt x="4775" y="21120"/>
                      <a:pt x="165" y="25336"/>
                      <a:pt x="152" y="29552"/>
                    </a:cubicBezTo>
                    <a:cubicBezTo>
                      <a:pt x="0" y="114655"/>
                      <a:pt x="292" y="199771"/>
                      <a:pt x="863" y="284886"/>
                    </a:cubicBezTo>
                    <a:cubicBezTo>
                      <a:pt x="990" y="302971"/>
                      <a:pt x="6350" y="307606"/>
                      <a:pt x="24587" y="307492"/>
                    </a:cubicBezTo>
                    <a:cubicBezTo>
                      <a:pt x="102044" y="307022"/>
                      <a:pt x="179501" y="306438"/>
                      <a:pt x="256946" y="305803"/>
                    </a:cubicBezTo>
                    <a:cubicBezTo>
                      <a:pt x="262902" y="305765"/>
                      <a:pt x="268846" y="305079"/>
                      <a:pt x="274789" y="304495"/>
                    </a:cubicBezTo>
                    <a:cubicBezTo>
                      <a:pt x="282905" y="303682"/>
                      <a:pt x="286753" y="300024"/>
                      <a:pt x="286829" y="290906"/>
                    </a:cubicBezTo>
                    <a:cubicBezTo>
                      <a:pt x="287604" y="199847"/>
                      <a:pt x="288912" y="108788"/>
                      <a:pt x="289712" y="17716"/>
                    </a:cubicBezTo>
                    <a:cubicBezTo>
                      <a:pt x="289775" y="11341"/>
                      <a:pt x="287108" y="4940"/>
                      <a:pt x="286029" y="0"/>
                    </a:cubicBezTo>
                    <a:cubicBezTo>
                      <a:pt x="253669" y="1511"/>
                      <a:pt x="224078" y="3403"/>
                      <a:pt x="194449" y="4190"/>
                    </a:cubicBezTo>
                    <a:cubicBezTo>
                      <a:pt x="135407" y="5753"/>
                      <a:pt x="76352" y="6692"/>
                      <a:pt x="17310" y="7937"/>
                    </a:cubicBezTo>
                    <a:cubicBezTo>
                      <a:pt x="11531" y="8064"/>
                      <a:pt x="4038" y="6616"/>
                      <a:pt x="7378" y="16941"/>
                    </a:cubicBezTo>
                    <a:cubicBezTo>
                      <a:pt x="7404" y="16929"/>
                      <a:pt x="7442" y="16929"/>
                      <a:pt x="7467" y="16929"/>
                    </a:cubicBezTo>
                    <a:cubicBezTo>
                      <a:pt x="7569" y="16789"/>
                      <a:pt x="7696" y="16637"/>
                      <a:pt x="7797" y="16484"/>
                    </a:cubicBezTo>
                    <a:cubicBezTo>
                      <a:pt x="7747" y="16637"/>
                      <a:pt x="7683" y="16776"/>
                      <a:pt x="7632" y="1692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30" name="Free Form 14">
                <a:extLst>
                  <a:ext uri="{FF2B5EF4-FFF2-40B4-BE49-F238E27FC236}">
                    <a16:creationId xmlns:a16="http://schemas.microsoft.com/office/drawing/2014/main" id="{46A832A6-1FD5-8013-8F1D-F1163480216A}"/>
                  </a:ext>
                </a:extLst>
              </p:cNvPr>
              <p:cNvSpPr/>
              <p:nvPr/>
            </p:nvSpPr>
            <p:spPr>
              <a:xfrm>
                <a:off x="4265566" y="2566691"/>
                <a:ext cx="395034" cy="28753"/>
              </a:xfrm>
              <a:custGeom>
                <a:avLst/>
                <a:gdLst/>
                <a:ahLst/>
                <a:cxnLst/>
                <a:rect l="0" t="0" r="0" b="0"/>
                <a:pathLst>
                  <a:path w="395033" h="28752">
                    <a:moveTo>
                      <a:pt x="395033" y="14604"/>
                    </a:moveTo>
                    <a:cubicBezTo>
                      <a:pt x="394982" y="9740"/>
                      <a:pt x="394931" y="4876"/>
                      <a:pt x="394868" y="0"/>
                    </a:cubicBezTo>
                    <a:cubicBezTo>
                      <a:pt x="263245" y="5613"/>
                      <a:pt x="131622" y="11214"/>
                      <a:pt x="0" y="16814"/>
                    </a:cubicBezTo>
                    <a:cubicBezTo>
                      <a:pt x="152" y="20789"/>
                      <a:pt x="317" y="24777"/>
                      <a:pt x="469" y="28752"/>
                    </a:cubicBezTo>
                    <a:cubicBezTo>
                      <a:pt x="131991" y="24041"/>
                      <a:pt x="263512" y="19316"/>
                      <a:pt x="395033" y="14604"/>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31" name="Free Form 15">
                <a:extLst>
                  <a:ext uri="{FF2B5EF4-FFF2-40B4-BE49-F238E27FC236}">
                    <a16:creationId xmlns:a16="http://schemas.microsoft.com/office/drawing/2014/main" id="{BB53DCF5-D03D-24CC-9D65-ABF5010E91CA}"/>
                  </a:ext>
                </a:extLst>
              </p:cNvPr>
              <p:cNvSpPr/>
              <p:nvPr/>
            </p:nvSpPr>
            <p:spPr>
              <a:xfrm>
                <a:off x="4275325" y="2685986"/>
                <a:ext cx="396024" cy="25502"/>
              </a:xfrm>
              <a:custGeom>
                <a:avLst/>
                <a:gdLst/>
                <a:ahLst/>
                <a:cxnLst/>
                <a:rect l="0" t="0" r="0" b="0"/>
                <a:pathLst>
                  <a:path w="396024" h="25501">
                    <a:moveTo>
                      <a:pt x="431" y="25501"/>
                    </a:moveTo>
                    <a:cubicBezTo>
                      <a:pt x="132295" y="20662"/>
                      <a:pt x="264160" y="15824"/>
                      <a:pt x="396024" y="10972"/>
                    </a:cubicBezTo>
                    <a:cubicBezTo>
                      <a:pt x="395897" y="7315"/>
                      <a:pt x="395757" y="3657"/>
                      <a:pt x="395630" y="0"/>
                    </a:cubicBezTo>
                    <a:cubicBezTo>
                      <a:pt x="263753" y="4483"/>
                      <a:pt x="131876" y="8978"/>
                      <a:pt x="0" y="13462"/>
                    </a:cubicBezTo>
                    <a:cubicBezTo>
                      <a:pt x="139" y="17475"/>
                      <a:pt x="292" y="21488"/>
                      <a:pt x="431" y="2550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32" name="Free Form 16">
                <a:extLst>
                  <a:ext uri="{FF2B5EF4-FFF2-40B4-BE49-F238E27FC236}">
                    <a16:creationId xmlns:a16="http://schemas.microsoft.com/office/drawing/2014/main" id="{7C484643-DC2D-EAEE-3287-4CED195025F1}"/>
                  </a:ext>
                </a:extLst>
              </p:cNvPr>
              <p:cNvSpPr/>
              <p:nvPr/>
            </p:nvSpPr>
            <p:spPr>
              <a:xfrm>
                <a:off x="4450003" y="2822120"/>
                <a:ext cx="234125" cy="20599"/>
              </a:xfrm>
              <a:custGeom>
                <a:avLst/>
                <a:gdLst/>
                <a:ahLst/>
                <a:cxnLst/>
                <a:rect l="0" t="0" r="0" b="0"/>
                <a:pathLst>
                  <a:path w="234124" h="20599">
                    <a:moveTo>
                      <a:pt x="444" y="20599"/>
                    </a:moveTo>
                    <a:cubicBezTo>
                      <a:pt x="78333" y="17894"/>
                      <a:pt x="156235" y="15201"/>
                      <a:pt x="234124" y="12496"/>
                    </a:cubicBezTo>
                    <a:cubicBezTo>
                      <a:pt x="233895" y="8331"/>
                      <a:pt x="233654" y="4165"/>
                      <a:pt x="233413" y="0"/>
                    </a:cubicBezTo>
                    <a:cubicBezTo>
                      <a:pt x="155613" y="2781"/>
                      <a:pt x="77800" y="5562"/>
                      <a:pt x="0" y="8343"/>
                    </a:cubicBezTo>
                    <a:cubicBezTo>
                      <a:pt x="139" y="12433"/>
                      <a:pt x="292" y="16522"/>
                      <a:pt x="444" y="2059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33" name="Free Form 17">
                <a:extLst>
                  <a:ext uri="{FF2B5EF4-FFF2-40B4-BE49-F238E27FC236}">
                    <a16:creationId xmlns:a16="http://schemas.microsoft.com/office/drawing/2014/main" id="{06E6E604-A0F9-4EDE-EF6C-70719ACF82FE}"/>
                  </a:ext>
                </a:extLst>
              </p:cNvPr>
              <p:cNvSpPr/>
              <p:nvPr/>
            </p:nvSpPr>
            <p:spPr>
              <a:xfrm>
                <a:off x="3509779" y="2185337"/>
                <a:ext cx="386461" cy="350659"/>
              </a:xfrm>
              <a:custGeom>
                <a:avLst/>
                <a:gdLst/>
                <a:ahLst/>
                <a:cxnLst/>
                <a:rect l="0" t="0" r="0" b="0"/>
                <a:pathLst>
                  <a:path w="386461" h="350659">
                    <a:moveTo>
                      <a:pt x="186004" y="350342"/>
                    </a:moveTo>
                    <a:cubicBezTo>
                      <a:pt x="195237" y="349338"/>
                      <a:pt x="208826" y="349516"/>
                      <a:pt x="221513" y="346201"/>
                    </a:cubicBezTo>
                    <a:cubicBezTo>
                      <a:pt x="301599" y="325323"/>
                      <a:pt x="349694" y="273151"/>
                      <a:pt x="367423" y="192951"/>
                    </a:cubicBezTo>
                    <a:cubicBezTo>
                      <a:pt x="386461" y="106794"/>
                      <a:pt x="336423" y="28232"/>
                      <a:pt x="254762" y="14833"/>
                    </a:cubicBezTo>
                    <a:cubicBezTo>
                      <a:pt x="164299" y="0"/>
                      <a:pt x="70738" y="54813"/>
                      <a:pt x="39712" y="140830"/>
                    </a:cubicBezTo>
                    <a:cubicBezTo>
                      <a:pt x="0" y="250939"/>
                      <a:pt x="67729" y="350659"/>
                      <a:pt x="186004" y="35034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4" name="Free Form 18">
                <a:extLst>
                  <a:ext uri="{FF2B5EF4-FFF2-40B4-BE49-F238E27FC236}">
                    <a16:creationId xmlns:a16="http://schemas.microsoft.com/office/drawing/2014/main" id="{D4B829E1-DC91-A396-BAF9-20F87FDA5917}"/>
                  </a:ext>
                </a:extLst>
              </p:cNvPr>
              <p:cNvSpPr/>
              <p:nvPr/>
            </p:nvSpPr>
            <p:spPr>
              <a:xfrm>
                <a:off x="4084100" y="2766126"/>
                <a:ext cx="584" cy="215"/>
              </a:xfrm>
              <a:custGeom>
                <a:avLst/>
                <a:gdLst/>
                <a:ahLst/>
                <a:cxnLst/>
                <a:rect l="0" t="0" r="0" b="0"/>
                <a:pathLst>
                  <a:path w="584" h="215">
                    <a:moveTo>
                      <a:pt x="508" y="190"/>
                    </a:moveTo>
                    <a:cubicBezTo>
                      <a:pt x="533" y="126"/>
                      <a:pt x="558" y="63"/>
                      <a:pt x="584" y="0"/>
                    </a:cubicBezTo>
                    <a:cubicBezTo>
                      <a:pt x="381" y="76"/>
                      <a:pt x="190" y="152"/>
                      <a:pt x="0" y="215"/>
                    </a:cubicBezTo>
                    <a:cubicBezTo>
                      <a:pt x="165" y="203"/>
                      <a:pt x="342" y="203"/>
                      <a:pt x="508" y="19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35" name="Free Form 19">
                <a:extLst>
                  <a:ext uri="{FF2B5EF4-FFF2-40B4-BE49-F238E27FC236}">
                    <a16:creationId xmlns:a16="http://schemas.microsoft.com/office/drawing/2014/main" id="{4D2FE8DE-3017-9DB1-43AB-031E56FEBF9D}"/>
                  </a:ext>
                </a:extLst>
              </p:cNvPr>
              <p:cNvSpPr/>
              <p:nvPr/>
            </p:nvSpPr>
            <p:spPr>
              <a:xfrm>
                <a:off x="3509780" y="2175645"/>
                <a:ext cx="400330" cy="390132"/>
              </a:xfrm>
              <a:custGeom>
                <a:avLst/>
                <a:gdLst/>
                <a:ahLst/>
                <a:cxnLst/>
                <a:rect l="0" t="0" r="0" b="0"/>
                <a:pathLst>
                  <a:path w="400329" h="390131">
                    <a:moveTo>
                      <a:pt x="39712" y="150520"/>
                    </a:moveTo>
                    <a:cubicBezTo>
                      <a:pt x="70738" y="64503"/>
                      <a:pt x="164299" y="9690"/>
                      <a:pt x="254762" y="24523"/>
                    </a:cubicBezTo>
                    <a:cubicBezTo>
                      <a:pt x="336423" y="37922"/>
                      <a:pt x="386461" y="116484"/>
                      <a:pt x="367411" y="202653"/>
                    </a:cubicBezTo>
                    <a:cubicBezTo>
                      <a:pt x="349681" y="282841"/>
                      <a:pt x="301586" y="335013"/>
                      <a:pt x="221513" y="355892"/>
                    </a:cubicBezTo>
                    <a:cubicBezTo>
                      <a:pt x="208826" y="359206"/>
                      <a:pt x="195237" y="359028"/>
                      <a:pt x="186004" y="360032"/>
                    </a:cubicBezTo>
                    <a:cubicBezTo>
                      <a:pt x="67729" y="360362"/>
                      <a:pt x="0" y="260629"/>
                      <a:pt x="39712" y="150520"/>
                    </a:cubicBezTo>
                    <a:close/>
                    <a:moveTo>
                      <a:pt x="212699" y="368820"/>
                    </a:moveTo>
                    <a:cubicBezTo>
                      <a:pt x="298996" y="351701"/>
                      <a:pt x="400329" y="257213"/>
                      <a:pt x="392722" y="166306"/>
                    </a:cubicBezTo>
                    <a:cubicBezTo>
                      <a:pt x="392633" y="69672"/>
                      <a:pt x="323989" y="76"/>
                      <a:pt x="227469" y="25"/>
                    </a:cubicBezTo>
                    <a:cubicBezTo>
                      <a:pt x="149707" y="0"/>
                      <a:pt x="92214" y="38442"/>
                      <a:pt x="48615" y="99656"/>
                    </a:cubicBezTo>
                    <a:cubicBezTo>
                      <a:pt x="21183" y="138163"/>
                      <a:pt x="5930" y="181482"/>
                      <a:pt x="12471" y="229463"/>
                    </a:cubicBezTo>
                    <a:cubicBezTo>
                      <a:pt x="24917" y="320840"/>
                      <a:pt x="105194" y="390131"/>
                      <a:pt x="212699" y="36882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36" name="Free Form 20">
                <a:extLst>
                  <a:ext uri="{FF2B5EF4-FFF2-40B4-BE49-F238E27FC236}">
                    <a16:creationId xmlns:a16="http://schemas.microsoft.com/office/drawing/2014/main" id="{7B9829D1-0B01-EDE3-0006-9C27F5A218A5}"/>
                  </a:ext>
                </a:extLst>
              </p:cNvPr>
              <p:cNvSpPr/>
              <p:nvPr/>
            </p:nvSpPr>
            <p:spPr>
              <a:xfrm>
                <a:off x="3598063" y="2603125"/>
                <a:ext cx="160020" cy="113855"/>
              </a:xfrm>
              <a:custGeom>
                <a:avLst/>
                <a:gdLst/>
                <a:ahLst/>
                <a:cxnLst/>
                <a:rect l="0" t="0" r="0" b="0"/>
                <a:pathLst>
                  <a:path w="160019" h="113855">
                    <a:moveTo>
                      <a:pt x="133388" y="18897"/>
                    </a:moveTo>
                    <a:cubicBezTo>
                      <a:pt x="125920" y="20129"/>
                      <a:pt x="117817" y="19278"/>
                      <a:pt x="110261" y="17970"/>
                    </a:cubicBezTo>
                    <a:cubicBezTo>
                      <a:pt x="80352" y="12776"/>
                      <a:pt x="50533" y="7035"/>
                      <a:pt x="19037" y="1193"/>
                    </a:cubicBezTo>
                    <a:cubicBezTo>
                      <a:pt x="3987" y="0"/>
                      <a:pt x="0" y="8839"/>
                      <a:pt x="3378" y="23291"/>
                    </a:cubicBezTo>
                    <a:cubicBezTo>
                      <a:pt x="9982" y="51574"/>
                      <a:pt x="26695" y="72478"/>
                      <a:pt x="51409" y="86944"/>
                    </a:cubicBezTo>
                    <a:cubicBezTo>
                      <a:pt x="97396" y="113855"/>
                      <a:pt x="145745" y="91998"/>
                      <a:pt x="155701" y="40132"/>
                    </a:cubicBezTo>
                    <a:cubicBezTo>
                      <a:pt x="160019" y="17678"/>
                      <a:pt x="156832" y="15036"/>
                      <a:pt x="133388" y="18897"/>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37" name="Free Form 21">
                <a:extLst>
                  <a:ext uri="{FF2B5EF4-FFF2-40B4-BE49-F238E27FC236}">
                    <a16:creationId xmlns:a16="http://schemas.microsoft.com/office/drawing/2014/main" id="{79048138-F751-C7C0-9C76-86B023CCE77C}"/>
                  </a:ext>
                </a:extLst>
              </p:cNvPr>
              <p:cNvSpPr/>
              <p:nvPr/>
            </p:nvSpPr>
            <p:spPr>
              <a:xfrm>
                <a:off x="3993471" y="1832423"/>
                <a:ext cx="317615" cy="280314"/>
              </a:xfrm>
              <a:custGeom>
                <a:avLst/>
                <a:gdLst/>
                <a:ahLst/>
                <a:cxnLst/>
                <a:rect l="0" t="0" r="0" b="0"/>
                <a:pathLst>
                  <a:path w="317614" h="280314">
                    <a:moveTo>
                      <a:pt x="8051" y="280314"/>
                    </a:moveTo>
                    <a:cubicBezTo>
                      <a:pt x="95034" y="201320"/>
                      <a:pt x="182016" y="122326"/>
                      <a:pt x="271106" y="41427"/>
                    </a:cubicBezTo>
                    <a:cubicBezTo>
                      <a:pt x="271106" y="50063"/>
                      <a:pt x="270243" y="54952"/>
                      <a:pt x="271360" y="59321"/>
                    </a:cubicBezTo>
                    <a:cubicBezTo>
                      <a:pt x="272389" y="63284"/>
                      <a:pt x="275082" y="69138"/>
                      <a:pt x="277926" y="69710"/>
                    </a:cubicBezTo>
                    <a:cubicBezTo>
                      <a:pt x="281152" y="70358"/>
                      <a:pt x="287286" y="66979"/>
                      <a:pt x="288848" y="63753"/>
                    </a:cubicBezTo>
                    <a:cubicBezTo>
                      <a:pt x="298170" y="44627"/>
                      <a:pt x="306527" y="25031"/>
                      <a:pt x="317614" y="241"/>
                    </a:cubicBezTo>
                    <a:cubicBezTo>
                      <a:pt x="277317" y="241"/>
                      <a:pt x="243293" y="0"/>
                      <a:pt x="209283" y="660"/>
                    </a:cubicBezTo>
                    <a:cubicBezTo>
                      <a:pt x="206425" y="711"/>
                      <a:pt x="203682" y="6743"/>
                      <a:pt x="200875" y="10007"/>
                    </a:cubicBezTo>
                    <a:cubicBezTo>
                      <a:pt x="204216" y="12826"/>
                      <a:pt x="207124" y="16840"/>
                      <a:pt x="210972" y="18262"/>
                    </a:cubicBezTo>
                    <a:cubicBezTo>
                      <a:pt x="225450" y="23583"/>
                      <a:pt x="240245" y="28079"/>
                      <a:pt x="258711" y="34112"/>
                    </a:cubicBezTo>
                    <a:cubicBezTo>
                      <a:pt x="170459" y="115074"/>
                      <a:pt x="85229" y="193268"/>
                      <a:pt x="0" y="271462"/>
                    </a:cubicBezTo>
                    <a:cubicBezTo>
                      <a:pt x="2692" y="274408"/>
                      <a:pt x="5372" y="277367"/>
                      <a:pt x="8051" y="280314"/>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38" name="Free Form 22">
                <a:extLst>
                  <a:ext uri="{FF2B5EF4-FFF2-40B4-BE49-F238E27FC236}">
                    <a16:creationId xmlns:a16="http://schemas.microsoft.com/office/drawing/2014/main" id="{2C5E19D9-762B-ABE9-116A-3EE2B447ABA7}"/>
                  </a:ext>
                </a:extLst>
              </p:cNvPr>
              <p:cNvSpPr/>
              <p:nvPr/>
            </p:nvSpPr>
            <p:spPr>
              <a:xfrm>
                <a:off x="3518175" y="1672494"/>
                <a:ext cx="139154" cy="355105"/>
              </a:xfrm>
              <a:custGeom>
                <a:avLst/>
                <a:gdLst/>
                <a:ahLst/>
                <a:cxnLst/>
                <a:rect l="0" t="0" r="0" b="0"/>
                <a:pathLst>
                  <a:path w="139153" h="355104">
                    <a:moveTo>
                      <a:pt x="21450" y="100774"/>
                    </a:moveTo>
                    <a:cubicBezTo>
                      <a:pt x="30010" y="84353"/>
                      <a:pt x="35852" y="73151"/>
                      <a:pt x="41694" y="61950"/>
                    </a:cubicBezTo>
                    <a:cubicBezTo>
                      <a:pt x="43815" y="61569"/>
                      <a:pt x="45948" y="61175"/>
                      <a:pt x="48069" y="60794"/>
                    </a:cubicBezTo>
                    <a:cubicBezTo>
                      <a:pt x="74472" y="158889"/>
                      <a:pt x="100876" y="256997"/>
                      <a:pt x="127279" y="355104"/>
                    </a:cubicBezTo>
                    <a:cubicBezTo>
                      <a:pt x="131241" y="354025"/>
                      <a:pt x="135191" y="352945"/>
                      <a:pt x="139153" y="351866"/>
                    </a:cubicBezTo>
                    <a:cubicBezTo>
                      <a:pt x="112661" y="252425"/>
                      <a:pt x="86182" y="152984"/>
                      <a:pt x="59524" y="52870"/>
                    </a:cubicBezTo>
                    <a:cubicBezTo>
                      <a:pt x="75311" y="55943"/>
                      <a:pt x="89877" y="58788"/>
                      <a:pt x="106045" y="61937"/>
                    </a:cubicBezTo>
                    <a:cubicBezTo>
                      <a:pt x="100215" y="39039"/>
                      <a:pt x="41325" y="0"/>
                      <a:pt x="14452" y="368"/>
                    </a:cubicBezTo>
                    <a:cubicBezTo>
                      <a:pt x="21348" y="31584"/>
                      <a:pt x="0" y="63881"/>
                      <a:pt x="21450" y="100774"/>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39" name="Free Form 23">
                <a:extLst>
                  <a:ext uri="{FF2B5EF4-FFF2-40B4-BE49-F238E27FC236}">
                    <a16:creationId xmlns:a16="http://schemas.microsoft.com/office/drawing/2014/main" id="{462C539F-42BF-65BB-8F41-9E66D2EF1869}"/>
                  </a:ext>
                </a:extLst>
              </p:cNvPr>
              <p:cNvSpPr/>
              <p:nvPr/>
            </p:nvSpPr>
            <p:spPr>
              <a:xfrm>
                <a:off x="3831381" y="1654591"/>
                <a:ext cx="126581" cy="374091"/>
              </a:xfrm>
              <a:custGeom>
                <a:avLst/>
                <a:gdLst/>
                <a:ahLst/>
                <a:cxnLst/>
                <a:rect l="0" t="0" r="0" b="0"/>
                <a:pathLst>
                  <a:path w="126580" h="374091">
                    <a:moveTo>
                      <a:pt x="102082" y="78600"/>
                    </a:moveTo>
                    <a:cubicBezTo>
                      <a:pt x="110312" y="83108"/>
                      <a:pt x="116522" y="86499"/>
                      <a:pt x="126580" y="91998"/>
                    </a:cubicBezTo>
                    <a:lnTo>
                      <a:pt x="126580" y="1524"/>
                    </a:lnTo>
                    <a:cubicBezTo>
                      <a:pt x="124333" y="1016"/>
                      <a:pt x="122085" y="508"/>
                      <a:pt x="119837" y="0"/>
                    </a:cubicBezTo>
                    <a:cubicBezTo>
                      <a:pt x="92062" y="23050"/>
                      <a:pt x="64287" y="46100"/>
                      <a:pt x="36499" y="69164"/>
                    </a:cubicBezTo>
                    <a:cubicBezTo>
                      <a:pt x="37477" y="71056"/>
                      <a:pt x="38468" y="72948"/>
                      <a:pt x="39446" y="74841"/>
                    </a:cubicBezTo>
                    <a:cubicBezTo>
                      <a:pt x="47015" y="72644"/>
                      <a:pt x="54470" y="69875"/>
                      <a:pt x="62166" y="68414"/>
                    </a:cubicBezTo>
                    <a:cubicBezTo>
                      <a:pt x="69164" y="67081"/>
                      <a:pt x="76428" y="67157"/>
                      <a:pt x="83565" y="66611"/>
                    </a:cubicBezTo>
                    <a:cubicBezTo>
                      <a:pt x="83832" y="73444"/>
                      <a:pt x="85953" y="80822"/>
                      <a:pt x="84086" y="87007"/>
                    </a:cubicBezTo>
                    <a:cubicBezTo>
                      <a:pt x="57327" y="175475"/>
                      <a:pt x="29972" y="263753"/>
                      <a:pt x="2997" y="352145"/>
                    </a:cubicBezTo>
                    <a:cubicBezTo>
                      <a:pt x="1028" y="358597"/>
                      <a:pt x="965" y="365620"/>
                      <a:pt x="0" y="372376"/>
                    </a:cubicBezTo>
                    <a:cubicBezTo>
                      <a:pt x="2743" y="372948"/>
                      <a:pt x="5473" y="373519"/>
                      <a:pt x="8204" y="374091"/>
                    </a:cubicBezTo>
                    <a:cubicBezTo>
                      <a:pt x="39458" y="275717"/>
                      <a:pt x="70713" y="177342"/>
                      <a:pt x="102082" y="7860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0" name="Free Form 24">
                <a:extLst>
                  <a:ext uri="{FF2B5EF4-FFF2-40B4-BE49-F238E27FC236}">
                    <a16:creationId xmlns:a16="http://schemas.microsoft.com/office/drawing/2014/main" id="{C0AF2B2C-7E3A-4FDA-A093-B7DB1759C641}"/>
                  </a:ext>
                </a:extLst>
              </p:cNvPr>
              <p:cNvSpPr/>
              <p:nvPr/>
            </p:nvSpPr>
            <p:spPr>
              <a:xfrm>
                <a:off x="3190810" y="1872199"/>
                <a:ext cx="249618" cy="260998"/>
              </a:xfrm>
              <a:custGeom>
                <a:avLst/>
                <a:gdLst/>
                <a:ahLst/>
                <a:cxnLst/>
                <a:rect l="0" t="0" r="0" b="0"/>
                <a:pathLst>
                  <a:path w="249618" h="260997">
                    <a:moveTo>
                      <a:pt x="16865" y="86220"/>
                    </a:moveTo>
                    <a:cubicBezTo>
                      <a:pt x="18592" y="86994"/>
                      <a:pt x="20332" y="87769"/>
                      <a:pt x="22072" y="88544"/>
                    </a:cubicBezTo>
                    <a:cubicBezTo>
                      <a:pt x="27622" y="75577"/>
                      <a:pt x="33172" y="62611"/>
                      <a:pt x="39484" y="47853"/>
                    </a:cubicBezTo>
                    <a:cubicBezTo>
                      <a:pt x="43675" y="50698"/>
                      <a:pt x="45872" y="51663"/>
                      <a:pt x="47358" y="53276"/>
                    </a:cubicBezTo>
                    <a:cubicBezTo>
                      <a:pt x="106057" y="117462"/>
                      <a:pt x="164592" y="181787"/>
                      <a:pt x="223519" y="245757"/>
                    </a:cubicBezTo>
                    <a:cubicBezTo>
                      <a:pt x="229234" y="251955"/>
                      <a:pt x="237324" y="255968"/>
                      <a:pt x="244309" y="260997"/>
                    </a:cubicBezTo>
                    <a:cubicBezTo>
                      <a:pt x="246075" y="258762"/>
                      <a:pt x="247853" y="256527"/>
                      <a:pt x="249618" y="254292"/>
                    </a:cubicBezTo>
                    <a:cubicBezTo>
                      <a:pt x="187197" y="187070"/>
                      <a:pt x="124777" y="119862"/>
                      <a:pt x="59651" y="49745"/>
                    </a:cubicBezTo>
                    <a:cubicBezTo>
                      <a:pt x="71729" y="49199"/>
                      <a:pt x="79349" y="49555"/>
                      <a:pt x="86639" y="48183"/>
                    </a:cubicBezTo>
                    <a:cubicBezTo>
                      <a:pt x="89662" y="47612"/>
                      <a:pt x="93649" y="43624"/>
                      <a:pt x="94157" y="40678"/>
                    </a:cubicBezTo>
                    <a:cubicBezTo>
                      <a:pt x="94627" y="37973"/>
                      <a:pt x="91732" y="32905"/>
                      <a:pt x="89052" y="31724"/>
                    </a:cubicBezTo>
                    <a:cubicBezTo>
                      <a:pt x="66243" y="21704"/>
                      <a:pt x="43446" y="11518"/>
                      <a:pt x="20002" y="3200"/>
                    </a:cubicBezTo>
                    <a:cubicBezTo>
                      <a:pt x="10985" y="0"/>
                      <a:pt x="0" y="1409"/>
                      <a:pt x="2895" y="16497"/>
                    </a:cubicBezTo>
                    <a:cubicBezTo>
                      <a:pt x="7366" y="39776"/>
                      <a:pt x="12192" y="62979"/>
                      <a:pt x="16865" y="8622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1" name="Free Form 25">
                <a:extLst>
                  <a:ext uri="{FF2B5EF4-FFF2-40B4-BE49-F238E27FC236}">
                    <a16:creationId xmlns:a16="http://schemas.microsoft.com/office/drawing/2014/main" id="{C3563C89-3038-0BA7-4286-09A6162D853F}"/>
                  </a:ext>
                </a:extLst>
              </p:cNvPr>
              <p:cNvSpPr/>
              <p:nvPr/>
            </p:nvSpPr>
            <p:spPr>
              <a:xfrm>
                <a:off x="3583466" y="2546093"/>
                <a:ext cx="179273" cy="66408"/>
              </a:xfrm>
              <a:custGeom>
                <a:avLst/>
                <a:gdLst/>
                <a:ahLst/>
                <a:cxnLst/>
                <a:rect l="0" t="0" r="0" b="0"/>
                <a:pathLst>
                  <a:path w="179273" h="66408">
                    <a:moveTo>
                      <a:pt x="176822" y="37604"/>
                    </a:moveTo>
                    <a:cubicBezTo>
                      <a:pt x="154482" y="37604"/>
                      <a:pt x="133388" y="41694"/>
                      <a:pt x="114731" y="36690"/>
                    </a:cubicBezTo>
                    <a:cubicBezTo>
                      <a:pt x="82740" y="28117"/>
                      <a:pt x="52387" y="13512"/>
                      <a:pt x="21043" y="2273"/>
                    </a:cubicBezTo>
                    <a:cubicBezTo>
                      <a:pt x="14706" y="0"/>
                      <a:pt x="7048" y="1409"/>
                      <a:pt x="0" y="1130"/>
                    </a:cubicBezTo>
                    <a:cubicBezTo>
                      <a:pt x="2412" y="7785"/>
                      <a:pt x="3670" y="15252"/>
                      <a:pt x="7581" y="20866"/>
                    </a:cubicBezTo>
                    <a:cubicBezTo>
                      <a:pt x="10947" y="25704"/>
                      <a:pt x="17068" y="28892"/>
                      <a:pt x="22428" y="32016"/>
                    </a:cubicBezTo>
                    <a:cubicBezTo>
                      <a:pt x="64782" y="56667"/>
                      <a:pt x="110578" y="66408"/>
                      <a:pt x="159359" y="63436"/>
                    </a:cubicBezTo>
                    <a:cubicBezTo>
                      <a:pt x="176669" y="62369"/>
                      <a:pt x="179273" y="52285"/>
                      <a:pt x="176822" y="37604"/>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2" name="Free Form 26">
                <a:extLst>
                  <a:ext uri="{FF2B5EF4-FFF2-40B4-BE49-F238E27FC236}">
                    <a16:creationId xmlns:a16="http://schemas.microsoft.com/office/drawing/2014/main" id="{22DA4AC8-2AE1-6C55-1CF7-26B742727F4F}"/>
                  </a:ext>
                </a:extLst>
              </p:cNvPr>
              <p:cNvSpPr/>
              <p:nvPr/>
            </p:nvSpPr>
            <p:spPr>
              <a:xfrm>
                <a:off x="3594332" y="2312169"/>
                <a:ext cx="194729" cy="189281"/>
              </a:xfrm>
              <a:custGeom>
                <a:avLst/>
                <a:gdLst/>
                <a:ahLst/>
                <a:cxnLst/>
                <a:rect l="0" t="0" r="0" b="0"/>
                <a:pathLst>
                  <a:path w="194729" h="189280">
                    <a:moveTo>
                      <a:pt x="30327" y="188379"/>
                    </a:moveTo>
                    <a:cubicBezTo>
                      <a:pt x="32981" y="188671"/>
                      <a:pt x="35636" y="188975"/>
                      <a:pt x="38290" y="189280"/>
                    </a:cubicBezTo>
                    <a:cubicBezTo>
                      <a:pt x="41579" y="176060"/>
                      <a:pt x="47701" y="162775"/>
                      <a:pt x="47396" y="149644"/>
                    </a:cubicBezTo>
                    <a:cubicBezTo>
                      <a:pt x="47053" y="134747"/>
                      <a:pt x="40957" y="119976"/>
                      <a:pt x="37337" y="105092"/>
                    </a:cubicBezTo>
                    <a:cubicBezTo>
                      <a:pt x="80632" y="108635"/>
                      <a:pt x="123101" y="70231"/>
                      <a:pt x="166776" y="103797"/>
                    </a:cubicBezTo>
                    <a:cubicBezTo>
                      <a:pt x="166344" y="116128"/>
                      <a:pt x="139344" y="124790"/>
                      <a:pt x="155854" y="144360"/>
                    </a:cubicBezTo>
                    <a:cubicBezTo>
                      <a:pt x="169506" y="124587"/>
                      <a:pt x="181686" y="106959"/>
                      <a:pt x="194729" y="88087"/>
                    </a:cubicBezTo>
                    <a:cubicBezTo>
                      <a:pt x="172986" y="86245"/>
                      <a:pt x="152577" y="84518"/>
                      <a:pt x="129057" y="82537"/>
                    </a:cubicBezTo>
                    <a:cubicBezTo>
                      <a:pt x="138302" y="65709"/>
                      <a:pt x="148031" y="55283"/>
                      <a:pt x="149123" y="44018"/>
                    </a:cubicBezTo>
                    <a:cubicBezTo>
                      <a:pt x="150215" y="32677"/>
                      <a:pt x="144589" y="19316"/>
                      <a:pt x="138214" y="9169"/>
                    </a:cubicBezTo>
                    <a:cubicBezTo>
                      <a:pt x="134988" y="4038"/>
                      <a:pt x="118833" y="0"/>
                      <a:pt x="116751" y="2451"/>
                    </a:cubicBezTo>
                    <a:cubicBezTo>
                      <a:pt x="109296" y="11239"/>
                      <a:pt x="101866" y="22720"/>
                      <a:pt x="100952" y="33718"/>
                    </a:cubicBezTo>
                    <a:cubicBezTo>
                      <a:pt x="99771" y="47726"/>
                      <a:pt x="104940" y="62268"/>
                      <a:pt x="107365" y="76542"/>
                    </a:cubicBezTo>
                    <a:cubicBezTo>
                      <a:pt x="74523" y="100368"/>
                      <a:pt x="38912" y="95656"/>
                      <a:pt x="0" y="86741"/>
                    </a:cubicBezTo>
                    <a:cubicBezTo>
                      <a:pt x="41922" y="112102"/>
                      <a:pt x="37388" y="149860"/>
                      <a:pt x="30327" y="188379"/>
                    </a:cubicBezTo>
                    <a:close/>
                    <a:moveTo>
                      <a:pt x="118427" y="12598"/>
                    </a:moveTo>
                    <a:cubicBezTo>
                      <a:pt x="145046" y="30187"/>
                      <a:pt x="144322" y="45580"/>
                      <a:pt x="118427" y="6590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3" name="Free Form 27">
                <a:extLst>
                  <a:ext uri="{FF2B5EF4-FFF2-40B4-BE49-F238E27FC236}">
                    <a16:creationId xmlns:a16="http://schemas.microsoft.com/office/drawing/2014/main" id="{6844B3A3-7CF4-FAE0-B3BC-DD19FE1C07F8}"/>
                  </a:ext>
                </a:extLst>
              </p:cNvPr>
              <p:cNvSpPr/>
              <p:nvPr/>
            </p:nvSpPr>
            <p:spPr>
              <a:xfrm>
                <a:off x="5200562" y="3713619"/>
                <a:ext cx="700176" cy="347929"/>
              </a:xfrm>
              <a:custGeom>
                <a:avLst/>
                <a:gdLst/>
                <a:ahLst/>
                <a:cxnLst/>
                <a:rect l="0" t="0" r="0" b="0"/>
                <a:pathLst>
                  <a:path w="700176" h="347929">
                    <a:moveTo>
                      <a:pt x="690003" y="222008"/>
                    </a:moveTo>
                    <a:cubicBezTo>
                      <a:pt x="676795" y="152933"/>
                      <a:pt x="648271" y="87515"/>
                      <a:pt x="612787" y="27114"/>
                    </a:cubicBezTo>
                    <a:cubicBezTo>
                      <a:pt x="599605" y="4660"/>
                      <a:pt x="587362" y="0"/>
                      <a:pt x="559117" y="4571"/>
                    </a:cubicBezTo>
                    <a:cubicBezTo>
                      <a:pt x="401688" y="30099"/>
                      <a:pt x="243776" y="53365"/>
                      <a:pt x="86360" y="77342"/>
                    </a:cubicBezTo>
                    <a:cubicBezTo>
                      <a:pt x="86360" y="84493"/>
                      <a:pt x="88264" y="93319"/>
                      <a:pt x="86055" y="101295"/>
                    </a:cubicBezTo>
                    <a:cubicBezTo>
                      <a:pt x="72961" y="148755"/>
                      <a:pt x="62230" y="196888"/>
                      <a:pt x="47879" y="244068"/>
                    </a:cubicBezTo>
                    <a:cubicBezTo>
                      <a:pt x="37947" y="276542"/>
                      <a:pt x="0" y="311912"/>
                      <a:pt x="13995" y="346671"/>
                    </a:cubicBezTo>
                    <a:cubicBezTo>
                      <a:pt x="72504" y="309791"/>
                      <a:pt x="90030" y="159410"/>
                      <a:pt x="97815" y="96151"/>
                    </a:cubicBezTo>
                    <a:cubicBezTo>
                      <a:pt x="98501" y="90627"/>
                      <a:pt x="107962" y="83629"/>
                      <a:pt x="115049" y="81432"/>
                    </a:cubicBezTo>
                    <a:cubicBezTo>
                      <a:pt x="128219" y="77355"/>
                      <a:pt x="142621" y="76111"/>
                      <a:pt x="156578" y="74028"/>
                    </a:cubicBezTo>
                    <a:cubicBezTo>
                      <a:pt x="285013" y="54889"/>
                      <a:pt x="413550" y="36258"/>
                      <a:pt x="541858" y="16510"/>
                    </a:cubicBezTo>
                    <a:cubicBezTo>
                      <a:pt x="586028" y="9715"/>
                      <a:pt x="585533" y="8585"/>
                      <a:pt x="606577" y="44081"/>
                    </a:cubicBezTo>
                    <a:cubicBezTo>
                      <a:pt x="634225" y="90741"/>
                      <a:pt x="656399" y="140830"/>
                      <a:pt x="670026" y="193395"/>
                    </a:cubicBezTo>
                    <a:cubicBezTo>
                      <a:pt x="682980" y="243293"/>
                      <a:pt x="685203" y="292988"/>
                      <a:pt x="685634" y="344157"/>
                    </a:cubicBezTo>
                    <a:cubicBezTo>
                      <a:pt x="685660" y="347929"/>
                      <a:pt x="694524" y="340360"/>
                      <a:pt x="694931" y="339813"/>
                    </a:cubicBezTo>
                    <a:cubicBezTo>
                      <a:pt x="696734" y="337388"/>
                      <a:pt x="696988" y="330720"/>
                      <a:pt x="697522" y="327621"/>
                    </a:cubicBezTo>
                    <a:cubicBezTo>
                      <a:pt x="699490" y="316382"/>
                      <a:pt x="700176" y="305333"/>
                      <a:pt x="699782" y="293877"/>
                    </a:cubicBezTo>
                    <a:cubicBezTo>
                      <a:pt x="698982" y="269671"/>
                      <a:pt x="694537" y="245732"/>
                      <a:pt x="690003" y="22200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grpSp>
        <p:sp>
          <p:nvSpPr>
            <p:cNvPr id="54" name="TextBox 53">
              <a:extLst>
                <a:ext uri="{FF2B5EF4-FFF2-40B4-BE49-F238E27FC236}">
                  <a16:creationId xmlns:a16="http://schemas.microsoft.com/office/drawing/2014/main" id="{0FCF5470-1652-48FB-A153-2E8AE91DAD9A}"/>
                </a:ext>
              </a:extLst>
            </p:cNvPr>
            <p:cNvSpPr txBox="1"/>
            <p:nvPr/>
          </p:nvSpPr>
          <p:spPr>
            <a:xfrm>
              <a:off x="4910352" y="3721520"/>
              <a:ext cx="2216875" cy="2160010"/>
            </a:xfrm>
            <a:prstGeom prst="rect">
              <a:avLst/>
            </a:prstGeom>
            <a:noFill/>
          </p:spPr>
          <p:txBody>
            <a:bodyPr wrap="square" lIns="0" tIns="0" rIns="0" bIns="36000" rtlCol="0">
              <a:spAutoFit/>
            </a:bodyPr>
            <a:lstStyle/>
            <a:p>
              <a:pPr marL="233363" indent="-233363">
                <a:spcAft>
                  <a:spcPts val="1200"/>
                </a:spcAft>
                <a:buFont typeface="+mj-lt"/>
                <a:buAutoNum type="arabicPeriod"/>
              </a:pPr>
              <a:r>
                <a:rPr lang="nb-NO" sz="1400" dirty="0">
                  <a:solidFill>
                    <a:srgbClr val="000000"/>
                  </a:solidFill>
                  <a:ea typeface="Brush Script MT" panose="03060802040406070304" pitchFamily="66" charset="-122"/>
                  <a:cs typeface="Ink Free" panose="020F0502020204030204" pitchFamily="34" charset="0"/>
                </a:rPr>
                <a:t>Raske refleksjoner og kjappe diskusjoner</a:t>
              </a:r>
            </a:p>
            <a:p>
              <a:pPr marL="233363" indent="-233363">
                <a:spcAft>
                  <a:spcPts val="1200"/>
                </a:spcAft>
                <a:buFont typeface="+mj-lt"/>
                <a:buAutoNum type="arabicPeriod"/>
              </a:pPr>
              <a:r>
                <a:rPr lang="nb-NO" sz="1400" dirty="0">
                  <a:solidFill>
                    <a:srgbClr val="000000"/>
                  </a:solidFill>
                  <a:ea typeface="Brush Script MT" panose="03060802040406070304" pitchFamily="66" charset="-122"/>
                  <a:cs typeface="Ink Free" panose="020F0502020204030204" pitchFamily="34" charset="0"/>
                </a:rPr>
                <a:t>Få og enkle øvelser</a:t>
              </a:r>
            </a:p>
            <a:p>
              <a:pPr marL="233363" indent="-233363">
                <a:spcAft>
                  <a:spcPts val="1200"/>
                </a:spcAft>
                <a:buFont typeface="+mj-lt"/>
                <a:buAutoNum type="arabicPeriod"/>
              </a:pPr>
              <a:r>
                <a:rPr lang="nb-NO" sz="1400" dirty="0">
                  <a:solidFill>
                    <a:srgbClr val="000000"/>
                  </a:solidFill>
                  <a:ea typeface="Brush Script MT" panose="03060802040406070304" pitchFamily="66" charset="-122"/>
                  <a:cs typeface="Ink Free" panose="020F0502020204030204" pitchFamily="34" charset="0"/>
                </a:rPr>
                <a:t>Tilfeldig sammensatt team</a:t>
              </a:r>
            </a:p>
            <a:p>
              <a:pPr marL="233363" indent="-233363">
                <a:spcAft>
                  <a:spcPts val="1200"/>
                </a:spcAft>
                <a:buFont typeface="+mj-lt"/>
                <a:buAutoNum type="arabicPeriod"/>
              </a:pPr>
              <a:r>
                <a:rPr lang="nb-NO" sz="1400" dirty="0">
                  <a:solidFill>
                    <a:srgbClr val="000000"/>
                  </a:solidFill>
                  <a:ea typeface="Brush Script MT" panose="03060802040406070304" pitchFamily="66" charset="-122"/>
                  <a:cs typeface="Ink Free" panose="020F0502020204030204" pitchFamily="34" charset="0"/>
                </a:rPr>
                <a:t>Litt tilfeldige prosessvalg</a:t>
              </a:r>
            </a:p>
            <a:p>
              <a:pPr marL="342900" indent="-342900">
                <a:spcAft>
                  <a:spcPts val="1200"/>
                </a:spcAft>
                <a:buFont typeface="+mj-lt"/>
                <a:buAutoNum type="arabicPeriod"/>
              </a:pPr>
              <a:endParaRPr lang="en-AU" sz="1400" dirty="0">
                <a:solidFill>
                  <a:srgbClr val="000000"/>
                </a:solidFill>
                <a:ea typeface="Brush Script MT" panose="03060802040406070304" pitchFamily="66" charset="-122"/>
                <a:cs typeface="Ink Free" panose="020F0502020204030204" pitchFamily="34" charset="0"/>
              </a:endParaRPr>
            </a:p>
          </p:txBody>
        </p:sp>
      </p:grpSp>
      <p:grpSp>
        <p:nvGrpSpPr>
          <p:cNvPr id="7" name="Group 6">
            <a:extLst>
              <a:ext uri="{FF2B5EF4-FFF2-40B4-BE49-F238E27FC236}">
                <a16:creationId xmlns:a16="http://schemas.microsoft.com/office/drawing/2014/main" id="{C3CA5F88-6B24-CF4B-C51F-66D6F2CA9DD7}"/>
              </a:ext>
            </a:extLst>
          </p:cNvPr>
          <p:cNvGrpSpPr/>
          <p:nvPr/>
        </p:nvGrpSpPr>
        <p:grpSpPr>
          <a:xfrm>
            <a:off x="8407257" y="623297"/>
            <a:ext cx="2985972" cy="5663908"/>
            <a:chOff x="7921120" y="914915"/>
            <a:chExt cx="2985972" cy="5663908"/>
          </a:xfrm>
        </p:grpSpPr>
        <p:sp>
          <p:nvSpPr>
            <p:cNvPr id="3" name="Rectangle 4">
              <a:extLst>
                <a:ext uri="{FF2B5EF4-FFF2-40B4-BE49-F238E27FC236}">
                  <a16:creationId xmlns:a16="http://schemas.microsoft.com/office/drawing/2014/main" id="{7F25F2B5-F1FE-C34C-1B90-753D041F3112}"/>
                </a:ext>
              </a:extLst>
            </p:cNvPr>
            <p:cNvSpPr/>
            <p:nvPr/>
          </p:nvSpPr>
          <p:spPr>
            <a:xfrm>
              <a:off x="7921120" y="1430823"/>
              <a:ext cx="2985972" cy="5148000"/>
            </a:xfrm>
            <a:prstGeom prst="rect">
              <a:avLst/>
            </a:prstGeom>
            <a:solidFill>
              <a:schemeClr val="bg2"/>
            </a:solidFill>
            <a:ln w="12700" cap="flat" cmpd="sng">
              <a:noFill/>
              <a:prstDash val="solid"/>
              <a:miter lim="800000"/>
            </a:ln>
            <a:effectLst>
              <a:outerShdw blurRad="324435" dist="50800" dir="5400000" algn="ctr" rotWithShape="0">
                <a:schemeClr val="accent2">
                  <a:lumMod val="50000"/>
                  <a:alpha val="57000"/>
                </a:schemeClr>
              </a:outerShdw>
            </a:effectLst>
          </p:spPr>
          <p:txBody>
            <a:bodyPr wrap="square" anchor="ctr">
              <a:spAutoFit/>
            </a:bodyPr>
            <a:lstStyle/>
            <a:p>
              <a:pPr algn="ctr"/>
              <a:endParaRPr lang="en-US" dirty="0"/>
            </a:p>
          </p:txBody>
        </p:sp>
        <p:grpSp>
          <p:nvGrpSpPr>
            <p:cNvPr id="5" name="Group 4">
              <a:extLst>
                <a:ext uri="{FF2B5EF4-FFF2-40B4-BE49-F238E27FC236}">
                  <a16:creationId xmlns:a16="http://schemas.microsoft.com/office/drawing/2014/main" id="{B6195E0A-CCA8-316F-8495-432791D7104C}"/>
                </a:ext>
              </a:extLst>
            </p:cNvPr>
            <p:cNvGrpSpPr/>
            <p:nvPr/>
          </p:nvGrpSpPr>
          <p:grpSpPr>
            <a:xfrm>
              <a:off x="8144640" y="914915"/>
              <a:ext cx="2457306" cy="2376925"/>
              <a:chOff x="8144640" y="914915"/>
              <a:chExt cx="2457306" cy="2376925"/>
            </a:xfrm>
          </p:grpSpPr>
          <p:grpSp>
            <p:nvGrpSpPr>
              <p:cNvPr id="44" name="Group 28">
                <a:extLst>
                  <a:ext uri="{FF2B5EF4-FFF2-40B4-BE49-F238E27FC236}">
                    <a16:creationId xmlns:a16="http://schemas.microsoft.com/office/drawing/2014/main" id="{9B3B3EB4-FB68-A78E-927E-378E09EEFEA4}"/>
                  </a:ext>
                </a:extLst>
              </p:cNvPr>
              <p:cNvGrpSpPr/>
              <p:nvPr/>
            </p:nvGrpSpPr>
            <p:grpSpPr>
              <a:xfrm>
                <a:off x="8387443" y="914915"/>
                <a:ext cx="2127247" cy="1956619"/>
                <a:chOff x="7140014" y="1752009"/>
                <a:chExt cx="2684204" cy="2553525"/>
              </a:xfrm>
              <a:noFill/>
            </p:grpSpPr>
            <p:sp>
              <p:nvSpPr>
                <p:cNvPr id="45" name="Free Form 29">
                  <a:extLst>
                    <a:ext uri="{FF2B5EF4-FFF2-40B4-BE49-F238E27FC236}">
                      <a16:creationId xmlns:a16="http://schemas.microsoft.com/office/drawing/2014/main" id="{C93E812C-5241-DC32-C71D-12BDEEC3601C}"/>
                    </a:ext>
                  </a:extLst>
                </p:cNvPr>
                <p:cNvSpPr/>
                <p:nvPr/>
              </p:nvSpPr>
              <p:spPr>
                <a:xfrm>
                  <a:off x="7795643" y="2762928"/>
                  <a:ext cx="1633474" cy="1492326"/>
                </a:xfrm>
                <a:custGeom>
                  <a:avLst/>
                  <a:gdLst/>
                  <a:ahLst/>
                  <a:cxnLst/>
                  <a:rect l="0" t="0" r="0" b="0"/>
                  <a:pathLst>
                    <a:path w="1633474" h="1492326">
                      <a:moveTo>
                        <a:pt x="889647" y="1492326"/>
                      </a:moveTo>
                      <a:cubicBezTo>
                        <a:pt x="812419" y="1473403"/>
                        <a:pt x="737133" y="1456524"/>
                        <a:pt x="662762" y="1436344"/>
                      </a:cubicBezTo>
                      <a:cubicBezTo>
                        <a:pt x="579513" y="1413751"/>
                        <a:pt x="497230" y="1387640"/>
                        <a:pt x="414172" y="1364348"/>
                      </a:cubicBezTo>
                      <a:cubicBezTo>
                        <a:pt x="396494" y="1359382"/>
                        <a:pt x="387083" y="1349971"/>
                        <a:pt x="383336" y="1333220"/>
                      </a:cubicBezTo>
                      <a:cubicBezTo>
                        <a:pt x="374548" y="1293799"/>
                        <a:pt x="365721" y="1254378"/>
                        <a:pt x="357187" y="1214894"/>
                      </a:cubicBezTo>
                      <a:cubicBezTo>
                        <a:pt x="339293" y="1132090"/>
                        <a:pt x="323303" y="1048816"/>
                        <a:pt x="303034" y="966597"/>
                      </a:cubicBezTo>
                      <a:cubicBezTo>
                        <a:pt x="292887" y="925385"/>
                        <a:pt x="274154" y="888428"/>
                        <a:pt x="245186" y="853782"/>
                      </a:cubicBezTo>
                      <a:cubicBezTo>
                        <a:pt x="215150" y="817854"/>
                        <a:pt x="189014" y="772210"/>
                        <a:pt x="179692" y="727011"/>
                      </a:cubicBezTo>
                      <a:cubicBezTo>
                        <a:pt x="166230" y="661708"/>
                        <a:pt x="132092" y="608622"/>
                        <a:pt x="104343" y="551154"/>
                      </a:cubicBezTo>
                      <a:cubicBezTo>
                        <a:pt x="77787" y="496163"/>
                        <a:pt x="52895" y="440169"/>
                        <a:pt x="31292" y="383095"/>
                      </a:cubicBezTo>
                      <a:cubicBezTo>
                        <a:pt x="21577" y="357428"/>
                        <a:pt x="22669" y="327850"/>
                        <a:pt x="16751" y="300507"/>
                      </a:cubicBezTo>
                      <a:cubicBezTo>
                        <a:pt x="14681" y="290956"/>
                        <a:pt x="2806" y="283235"/>
                        <a:pt x="1600" y="273875"/>
                      </a:cubicBezTo>
                      <a:cubicBezTo>
                        <a:pt x="0" y="261442"/>
                        <a:pt x="1866" y="246938"/>
                        <a:pt x="7366" y="235864"/>
                      </a:cubicBezTo>
                      <a:cubicBezTo>
                        <a:pt x="10236" y="230085"/>
                        <a:pt x="25882" y="225171"/>
                        <a:pt x="32613" y="227825"/>
                      </a:cubicBezTo>
                      <a:cubicBezTo>
                        <a:pt x="49530" y="234505"/>
                        <a:pt x="66001" y="244030"/>
                        <a:pt x="80289" y="255371"/>
                      </a:cubicBezTo>
                      <a:cubicBezTo>
                        <a:pt x="156464" y="315887"/>
                        <a:pt x="246545" y="349542"/>
                        <a:pt x="333844" y="388683"/>
                      </a:cubicBezTo>
                      <a:cubicBezTo>
                        <a:pt x="344093" y="393280"/>
                        <a:pt x="357136" y="396786"/>
                        <a:pt x="363004" y="405002"/>
                      </a:cubicBezTo>
                      <a:cubicBezTo>
                        <a:pt x="378688" y="426986"/>
                        <a:pt x="393738" y="422351"/>
                        <a:pt x="412330" y="410171"/>
                      </a:cubicBezTo>
                      <a:cubicBezTo>
                        <a:pt x="445414" y="388505"/>
                        <a:pt x="479323" y="368122"/>
                        <a:pt x="512775" y="347027"/>
                      </a:cubicBezTo>
                      <a:cubicBezTo>
                        <a:pt x="523405" y="340321"/>
                        <a:pt x="530275" y="339978"/>
                        <a:pt x="538137" y="352717"/>
                      </a:cubicBezTo>
                      <a:cubicBezTo>
                        <a:pt x="543255" y="360997"/>
                        <a:pt x="555256" y="365048"/>
                        <a:pt x="564019" y="370878"/>
                      </a:cubicBezTo>
                      <a:cubicBezTo>
                        <a:pt x="565353" y="377380"/>
                        <a:pt x="564642" y="388378"/>
                        <a:pt x="569531" y="395617"/>
                      </a:cubicBezTo>
                      <a:cubicBezTo>
                        <a:pt x="637857" y="496950"/>
                        <a:pt x="706958" y="597788"/>
                        <a:pt x="775906" y="698715"/>
                      </a:cubicBezTo>
                      <a:cubicBezTo>
                        <a:pt x="778268" y="702170"/>
                        <a:pt x="781050" y="705332"/>
                        <a:pt x="783704" y="708723"/>
                      </a:cubicBezTo>
                      <a:cubicBezTo>
                        <a:pt x="785355" y="706907"/>
                        <a:pt x="787514" y="705027"/>
                        <a:pt x="787298" y="704684"/>
                      </a:cubicBezTo>
                      <a:cubicBezTo>
                        <a:pt x="745312" y="639838"/>
                        <a:pt x="738733" y="562787"/>
                        <a:pt x="714209" y="491947"/>
                      </a:cubicBezTo>
                      <a:cubicBezTo>
                        <a:pt x="705916" y="467969"/>
                        <a:pt x="712520" y="444919"/>
                        <a:pt x="730351" y="426072"/>
                      </a:cubicBezTo>
                      <a:cubicBezTo>
                        <a:pt x="765314" y="389089"/>
                        <a:pt x="800125" y="351942"/>
                        <a:pt x="835533" y="315391"/>
                      </a:cubicBezTo>
                      <a:cubicBezTo>
                        <a:pt x="863625" y="286372"/>
                        <a:pt x="893178" y="258762"/>
                        <a:pt x="920889" y="229400"/>
                      </a:cubicBezTo>
                      <a:cubicBezTo>
                        <a:pt x="968857" y="178612"/>
                        <a:pt x="1014996" y="126060"/>
                        <a:pt x="1063726" y="76022"/>
                      </a:cubicBezTo>
                      <a:cubicBezTo>
                        <a:pt x="1089406" y="49644"/>
                        <a:pt x="1118920" y="27000"/>
                        <a:pt x="1149769" y="0"/>
                      </a:cubicBezTo>
                      <a:cubicBezTo>
                        <a:pt x="1156589" y="8509"/>
                        <a:pt x="1165212" y="16040"/>
                        <a:pt x="1169835" y="25526"/>
                      </a:cubicBezTo>
                      <a:cubicBezTo>
                        <a:pt x="1196340" y="79959"/>
                        <a:pt x="1222819" y="134429"/>
                        <a:pt x="1247254" y="189801"/>
                      </a:cubicBezTo>
                      <a:cubicBezTo>
                        <a:pt x="1255572" y="208635"/>
                        <a:pt x="1264640" y="216877"/>
                        <a:pt x="1286281" y="214922"/>
                      </a:cubicBezTo>
                      <a:cubicBezTo>
                        <a:pt x="1378280" y="206616"/>
                        <a:pt x="1470431" y="200139"/>
                        <a:pt x="1562493" y="192582"/>
                      </a:cubicBezTo>
                      <a:cubicBezTo>
                        <a:pt x="1604048" y="189166"/>
                        <a:pt x="1606651" y="190919"/>
                        <a:pt x="1614271" y="231736"/>
                      </a:cubicBezTo>
                      <a:cubicBezTo>
                        <a:pt x="1618462" y="254088"/>
                        <a:pt x="1623187" y="276351"/>
                        <a:pt x="1628178" y="298551"/>
                      </a:cubicBezTo>
                      <a:cubicBezTo>
                        <a:pt x="1633474" y="322148"/>
                        <a:pt x="1626920" y="338747"/>
                        <a:pt x="1601762" y="344220"/>
                      </a:cubicBezTo>
                      <a:cubicBezTo>
                        <a:pt x="1541018" y="357441"/>
                        <a:pt x="1480134" y="369976"/>
                        <a:pt x="1419440" y="383438"/>
                      </a:cubicBezTo>
                      <a:cubicBezTo>
                        <a:pt x="1374127" y="393484"/>
                        <a:pt x="1328991" y="404329"/>
                        <a:pt x="1283893" y="415277"/>
                      </a:cubicBezTo>
                      <a:cubicBezTo>
                        <a:pt x="1262214" y="420535"/>
                        <a:pt x="1245501" y="430758"/>
                        <a:pt x="1242428" y="456145"/>
                      </a:cubicBezTo>
                      <a:cubicBezTo>
                        <a:pt x="1226883" y="584860"/>
                        <a:pt x="1157732" y="686752"/>
                        <a:pt x="1077556" y="783018"/>
                      </a:cubicBezTo>
                      <a:cubicBezTo>
                        <a:pt x="1074737" y="786396"/>
                        <a:pt x="1072184" y="790486"/>
                        <a:pt x="1068552" y="792670"/>
                      </a:cubicBezTo>
                      <a:cubicBezTo>
                        <a:pt x="989736" y="840028"/>
                        <a:pt x="991184" y="926452"/>
                        <a:pt x="973645" y="1000163"/>
                      </a:cubicBezTo>
                      <a:cubicBezTo>
                        <a:pt x="948118" y="1107439"/>
                        <a:pt x="934593" y="1217587"/>
                        <a:pt x="916279" y="1326565"/>
                      </a:cubicBezTo>
                      <a:cubicBezTo>
                        <a:pt x="907440" y="1379169"/>
                        <a:pt x="899337" y="1431886"/>
                        <a:pt x="889647" y="1492326"/>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6" name="Free Form 30">
                  <a:extLst>
                    <a:ext uri="{FF2B5EF4-FFF2-40B4-BE49-F238E27FC236}">
                      <a16:creationId xmlns:a16="http://schemas.microsoft.com/office/drawing/2014/main" id="{3C74599A-7B18-F6AE-2825-2381CF5DFCFE}"/>
                    </a:ext>
                  </a:extLst>
                </p:cNvPr>
                <p:cNvSpPr/>
                <p:nvPr/>
              </p:nvSpPr>
              <p:spPr>
                <a:xfrm>
                  <a:off x="7745520" y="1764677"/>
                  <a:ext cx="1093419" cy="1314336"/>
                </a:xfrm>
                <a:custGeom>
                  <a:avLst/>
                  <a:gdLst/>
                  <a:ahLst/>
                  <a:cxnLst/>
                  <a:rect l="0" t="0" r="0" b="0"/>
                  <a:pathLst>
                    <a:path w="1093419" h="1314335">
                      <a:moveTo>
                        <a:pt x="422389" y="87299"/>
                      </a:moveTo>
                      <a:cubicBezTo>
                        <a:pt x="433882" y="85890"/>
                        <a:pt x="446062" y="84543"/>
                        <a:pt x="458190" y="82867"/>
                      </a:cubicBezTo>
                      <a:cubicBezTo>
                        <a:pt x="524040" y="73787"/>
                        <a:pt x="562597" y="101180"/>
                        <a:pt x="564832" y="168694"/>
                      </a:cubicBezTo>
                      <a:cubicBezTo>
                        <a:pt x="567715" y="256286"/>
                        <a:pt x="546684" y="336473"/>
                        <a:pt x="466420" y="388239"/>
                      </a:cubicBezTo>
                      <a:cubicBezTo>
                        <a:pt x="492925" y="413626"/>
                        <a:pt x="519836" y="439420"/>
                        <a:pt x="544423" y="462965"/>
                      </a:cubicBezTo>
                      <a:cubicBezTo>
                        <a:pt x="561327" y="458711"/>
                        <a:pt x="580390" y="452501"/>
                        <a:pt x="599935" y="449211"/>
                      </a:cubicBezTo>
                      <a:cubicBezTo>
                        <a:pt x="703630" y="431736"/>
                        <a:pt x="807237" y="413435"/>
                        <a:pt x="911339" y="398805"/>
                      </a:cubicBezTo>
                      <a:cubicBezTo>
                        <a:pt x="948283" y="393623"/>
                        <a:pt x="986574" y="397979"/>
                        <a:pt x="1030744" y="397979"/>
                      </a:cubicBezTo>
                      <a:cubicBezTo>
                        <a:pt x="1023670" y="426021"/>
                        <a:pt x="1023124" y="457492"/>
                        <a:pt x="1008456" y="479602"/>
                      </a:cubicBezTo>
                      <a:cubicBezTo>
                        <a:pt x="985481" y="514184"/>
                        <a:pt x="991603" y="547230"/>
                        <a:pt x="996657" y="582688"/>
                      </a:cubicBezTo>
                      <a:cubicBezTo>
                        <a:pt x="1007275" y="657339"/>
                        <a:pt x="1018870" y="731913"/>
                        <a:pt x="1026629" y="806881"/>
                      </a:cubicBezTo>
                      <a:cubicBezTo>
                        <a:pt x="1030516" y="844296"/>
                        <a:pt x="1046378" y="875284"/>
                        <a:pt x="1065453" y="905459"/>
                      </a:cubicBezTo>
                      <a:cubicBezTo>
                        <a:pt x="1069555" y="911936"/>
                        <a:pt x="1081265" y="913612"/>
                        <a:pt x="1093419" y="919365"/>
                      </a:cubicBezTo>
                      <a:cubicBezTo>
                        <a:pt x="1089393" y="926985"/>
                        <a:pt x="1086853" y="936294"/>
                        <a:pt x="1080960" y="942339"/>
                      </a:cubicBezTo>
                      <a:cubicBezTo>
                        <a:pt x="971943" y="1054163"/>
                        <a:pt x="862520" y="1165580"/>
                        <a:pt x="753173" y="1277086"/>
                      </a:cubicBezTo>
                      <a:cubicBezTo>
                        <a:pt x="751941" y="1278343"/>
                        <a:pt x="750646" y="1279550"/>
                        <a:pt x="749388" y="1280795"/>
                      </a:cubicBezTo>
                      <a:cubicBezTo>
                        <a:pt x="715213" y="1314335"/>
                        <a:pt x="712292" y="1313827"/>
                        <a:pt x="675868" y="1282560"/>
                      </a:cubicBezTo>
                      <a:cubicBezTo>
                        <a:pt x="666076" y="1274152"/>
                        <a:pt x="651713" y="1271295"/>
                        <a:pt x="640499" y="1264234"/>
                      </a:cubicBezTo>
                      <a:cubicBezTo>
                        <a:pt x="631761" y="1258747"/>
                        <a:pt x="624458" y="1250886"/>
                        <a:pt x="616864" y="1243711"/>
                      </a:cubicBezTo>
                      <a:cubicBezTo>
                        <a:pt x="596557" y="1224508"/>
                        <a:pt x="576427" y="1205103"/>
                        <a:pt x="554647" y="1184275"/>
                      </a:cubicBezTo>
                      <a:cubicBezTo>
                        <a:pt x="520128" y="1207960"/>
                        <a:pt x="489000" y="1230452"/>
                        <a:pt x="456679" y="1251051"/>
                      </a:cubicBezTo>
                      <a:cubicBezTo>
                        <a:pt x="439966" y="1261706"/>
                        <a:pt x="424052" y="1279931"/>
                        <a:pt x="399681" y="1264285"/>
                      </a:cubicBezTo>
                      <a:cubicBezTo>
                        <a:pt x="396036" y="1261948"/>
                        <a:pt x="386029" y="1269492"/>
                        <a:pt x="374865" y="1274191"/>
                      </a:cubicBezTo>
                      <a:cubicBezTo>
                        <a:pt x="386283" y="1278864"/>
                        <a:pt x="393547" y="1281823"/>
                        <a:pt x="400812" y="1284795"/>
                      </a:cubicBezTo>
                      <a:cubicBezTo>
                        <a:pt x="378117" y="1295349"/>
                        <a:pt x="365277" y="1278534"/>
                        <a:pt x="350380" y="1268095"/>
                      </a:cubicBezTo>
                      <a:cubicBezTo>
                        <a:pt x="306057" y="1237005"/>
                        <a:pt x="265836" y="1193507"/>
                        <a:pt x="216649" y="1177709"/>
                      </a:cubicBezTo>
                      <a:cubicBezTo>
                        <a:pt x="164287" y="1160894"/>
                        <a:pt x="124625" y="1126426"/>
                        <a:pt x="76301" y="1105776"/>
                      </a:cubicBezTo>
                      <a:cubicBezTo>
                        <a:pt x="51790" y="1095298"/>
                        <a:pt x="49161" y="1075944"/>
                        <a:pt x="62204" y="1052055"/>
                      </a:cubicBezTo>
                      <a:cubicBezTo>
                        <a:pt x="92430" y="996683"/>
                        <a:pt x="122796" y="941387"/>
                        <a:pt x="152349" y="885672"/>
                      </a:cubicBezTo>
                      <a:cubicBezTo>
                        <a:pt x="155308" y="880097"/>
                        <a:pt x="155917" y="870165"/>
                        <a:pt x="152895" y="865022"/>
                      </a:cubicBezTo>
                      <a:cubicBezTo>
                        <a:pt x="136893" y="837844"/>
                        <a:pt x="121373" y="809980"/>
                        <a:pt x="101930" y="785317"/>
                      </a:cubicBezTo>
                      <a:cubicBezTo>
                        <a:pt x="70523" y="745502"/>
                        <a:pt x="67538" y="737120"/>
                        <a:pt x="109702" y="708279"/>
                      </a:cubicBezTo>
                      <a:cubicBezTo>
                        <a:pt x="176237" y="662774"/>
                        <a:pt x="246265" y="622350"/>
                        <a:pt x="314642" y="579513"/>
                      </a:cubicBezTo>
                      <a:cubicBezTo>
                        <a:pt x="330238" y="569747"/>
                        <a:pt x="345173" y="558939"/>
                        <a:pt x="362165" y="547420"/>
                      </a:cubicBezTo>
                      <a:cubicBezTo>
                        <a:pt x="357124" y="539546"/>
                        <a:pt x="353136" y="533120"/>
                        <a:pt x="348957" y="526821"/>
                      </a:cubicBezTo>
                      <a:cubicBezTo>
                        <a:pt x="327710" y="494779"/>
                        <a:pt x="306463" y="462737"/>
                        <a:pt x="285102" y="430771"/>
                      </a:cubicBezTo>
                      <a:cubicBezTo>
                        <a:pt x="280250" y="423519"/>
                        <a:pt x="276428" y="412648"/>
                        <a:pt x="269646" y="410133"/>
                      </a:cubicBezTo>
                      <a:cubicBezTo>
                        <a:pt x="230479" y="395605"/>
                        <a:pt x="191427" y="377901"/>
                        <a:pt x="150710" y="371182"/>
                      </a:cubicBezTo>
                      <a:cubicBezTo>
                        <a:pt x="96494" y="362229"/>
                        <a:pt x="51257" y="343052"/>
                        <a:pt x="19786" y="297218"/>
                      </a:cubicBezTo>
                      <a:cubicBezTo>
                        <a:pt x="11175" y="284670"/>
                        <a:pt x="0" y="271360"/>
                        <a:pt x="16929" y="255206"/>
                      </a:cubicBezTo>
                      <a:cubicBezTo>
                        <a:pt x="20421" y="251866"/>
                        <a:pt x="16967" y="240461"/>
                        <a:pt x="15595" y="232981"/>
                      </a:cubicBezTo>
                      <a:cubicBezTo>
                        <a:pt x="9220" y="198234"/>
                        <a:pt x="24091" y="169100"/>
                        <a:pt x="54152" y="151726"/>
                      </a:cubicBezTo>
                      <a:cubicBezTo>
                        <a:pt x="62483" y="146913"/>
                        <a:pt x="69824" y="135534"/>
                        <a:pt x="72059" y="125882"/>
                      </a:cubicBezTo>
                      <a:cubicBezTo>
                        <a:pt x="86067" y="65252"/>
                        <a:pt x="124485" y="26441"/>
                        <a:pt x="180213" y="3771"/>
                      </a:cubicBezTo>
                      <a:cubicBezTo>
                        <a:pt x="189509" y="0"/>
                        <a:pt x="203542" y="3162"/>
                        <a:pt x="213601" y="7378"/>
                      </a:cubicBezTo>
                      <a:cubicBezTo>
                        <a:pt x="222821" y="11252"/>
                        <a:pt x="229908" y="20586"/>
                        <a:pt x="237439" y="28041"/>
                      </a:cubicBezTo>
                      <a:cubicBezTo>
                        <a:pt x="254647" y="45072"/>
                        <a:pt x="271233" y="49974"/>
                        <a:pt x="297853" y="43929"/>
                      </a:cubicBezTo>
                      <a:cubicBezTo>
                        <a:pt x="332803" y="35991"/>
                        <a:pt x="373633" y="20383"/>
                        <a:pt x="404507" y="57226"/>
                      </a:cubicBezTo>
                      <a:cubicBezTo>
                        <a:pt x="411835" y="65963"/>
                        <a:pt x="416382" y="77012"/>
                        <a:pt x="422389" y="8729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7" name="Free Form 31">
                  <a:extLst>
                    <a:ext uri="{FF2B5EF4-FFF2-40B4-BE49-F238E27FC236}">
                      <a16:creationId xmlns:a16="http://schemas.microsoft.com/office/drawing/2014/main" id="{1269FC6D-689B-A55D-4B22-BB92BC25D73C}"/>
                    </a:ext>
                  </a:extLst>
                </p:cNvPr>
                <p:cNvSpPr/>
                <p:nvPr/>
              </p:nvSpPr>
              <p:spPr>
                <a:xfrm>
                  <a:off x="7140014" y="2432678"/>
                  <a:ext cx="695694" cy="1536764"/>
                </a:xfrm>
                <a:custGeom>
                  <a:avLst/>
                  <a:gdLst/>
                  <a:ahLst/>
                  <a:cxnLst/>
                  <a:rect l="0" t="0" r="0" b="0"/>
                  <a:pathLst>
                    <a:path w="695693" h="1536763">
                      <a:moveTo>
                        <a:pt x="456158" y="541743"/>
                      </a:moveTo>
                      <a:cubicBezTo>
                        <a:pt x="528713" y="546620"/>
                        <a:pt x="527773" y="546836"/>
                        <a:pt x="542340" y="608380"/>
                      </a:cubicBezTo>
                      <a:cubicBezTo>
                        <a:pt x="575398" y="748118"/>
                        <a:pt x="612533" y="886967"/>
                        <a:pt x="642061" y="1027429"/>
                      </a:cubicBezTo>
                      <a:cubicBezTo>
                        <a:pt x="661301" y="1118996"/>
                        <a:pt x="671245" y="1212621"/>
                        <a:pt x="683044" y="1305610"/>
                      </a:cubicBezTo>
                      <a:cubicBezTo>
                        <a:pt x="689444" y="1356093"/>
                        <a:pt x="692175" y="1407147"/>
                        <a:pt x="694308" y="1458036"/>
                      </a:cubicBezTo>
                      <a:cubicBezTo>
                        <a:pt x="695693" y="1491119"/>
                        <a:pt x="677735" y="1505699"/>
                        <a:pt x="644499" y="1508912"/>
                      </a:cubicBezTo>
                      <a:cubicBezTo>
                        <a:pt x="568451" y="1516278"/>
                        <a:pt x="492721" y="1527733"/>
                        <a:pt x="416547" y="1532966"/>
                      </a:cubicBezTo>
                      <a:cubicBezTo>
                        <a:pt x="361264" y="1536763"/>
                        <a:pt x="305409" y="1534972"/>
                        <a:pt x="249948" y="1532432"/>
                      </a:cubicBezTo>
                      <a:cubicBezTo>
                        <a:pt x="203238" y="1530299"/>
                        <a:pt x="156781" y="1523149"/>
                        <a:pt x="110134" y="1518907"/>
                      </a:cubicBezTo>
                      <a:cubicBezTo>
                        <a:pt x="84988" y="1516621"/>
                        <a:pt x="71145" y="1500657"/>
                        <a:pt x="67652" y="1473822"/>
                      </a:cubicBezTo>
                      <a:cubicBezTo>
                        <a:pt x="54889" y="1375879"/>
                        <a:pt x="40385" y="1278166"/>
                        <a:pt x="27736" y="1180211"/>
                      </a:cubicBezTo>
                      <a:cubicBezTo>
                        <a:pt x="22110" y="1136700"/>
                        <a:pt x="18694" y="1092873"/>
                        <a:pt x="15468" y="1049096"/>
                      </a:cubicBezTo>
                      <a:cubicBezTo>
                        <a:pt x="11849" y="999909"/>
                        <a:pt x="9956" y="950594"/>
                        <a:pt x="6616" y="901395"/>
                      </a:cubicBezTo>
                      <a:cubicBezTo>
                        <a:pt x="0" y="803871"/>
                        <a:pt x="11506" y="710590"/>
                        <a:pt x="66306" y="626224"/>
                      </a:cubicBezTo>
                      <a:cubicBezTo>
                        <a:pt x="79590" y="605777"/>
                        <a:pt x="88912" y="582815"/>
                        <a:pt x="100990" y="561543"/>
                      </a:cubicBezTo>
                      <a:cubicBezTo>
                        <a:pt x="120383" y="527329"/>
                        <a:pt x="148602" y="507352"/>
                        <a:pt x="189610" y="512470"/>
                      </a:cubicBezTo>
                      <a:cubicBezTo>
                        <a:pt x="210629" y="515099"/>
                        <a:pt x="224523" y="507580"/>
                        <a:pt x="234670" y="489521"/>
                      </a:cubicBezTo>
                      <a:cubicBezTo>
                        <a:pt x="254800" y="453758"/>
                        <a:pt x="276301" y="418744"/>
                        <a:pt x="296011" y="382752"/>
                      </a:cubicBezTo>
                      <a:cubicBezTo>
                        <a:pt x="350761" y="282790"/>
                        <a:pt x="380555" y="174447"/>
                        <a:pt x="402247" y="63398"/>
                      </a:cubicBezTo>
                      <a:cubicBezTo>
                        <a:pt x="407263" y="37706"/>
                        <a:pt x="415975" y="9918"/>
                        <a:pt x="444246" y="4927"/>
                      </a:cubicBezTo>
                      <a:cubicBezTo>
                        <a:pt x="472160" y="0"/>
                        <a:pt x="482701" y="28867"/>
                        <a:pt x="495680" y="47523"/>
                      </a:cubicBezTo>
                      <a:cubicBezTo>
                        <a:pt x="510171" y="68351"/>
                        <a:pt x="520852" y="91782"/>
                        <a:pt x="533653" y="113817"/>
                      </a:cubicBezTo>
                      <a:cubicBezTo>
                        <a:pt x="549198" y="140588"/>
                        <a:pt x="545960" y="168668"/>
                        <a:pt x="544309" y="198170"/>
                      </a:cubicBezTo>
                      <a:cubicBezTo>
                        <a:pt x="540931" y="258190"/>
                        <a:pt x="496912" y="289229"/>
                        <a:pt x="461492" y="327596"/>
                      </a:cubicBezTo>
                      <a:cubicBezTo>
                        <a:pt x="450659" y="339318"/>
                        <a:pt x="440118" y="357708"/>
                        <a:pt x="440804" y="372516"/>
                      </a:cubicBezTo>
                      <a:cubicBezTo>
                        <a:pt x="443407" y="429094"/>
                        <a:pt x="450659" y="485457"/>
                        <a:pt x="456158" y="54174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8" name="Free Form 32">
                  <a:extLst>
                    <a:ext uri="{FF2B5EF4-FFF2-40B4-BE49-F238E27FC236}">
                      <a16:creationId xmlns:a16="http://schemas.microsoft.com/office/drawing/2014/main" id="{19A1D91C-AEDE-DEB7-FBE8-789FA6237AB1}"/>
                    </a:ext>
                  </a:extLst>
                </p:cNvPr>
                <p:cNvSpPr/>
                <p:nvPr/>
              </p:nvSpPr>
              <p:spPr>
                <a:xfrm>
                  <a:off x="8787433" y="3229742"/>
                  <a:ext cx="813029" cy="1043266"/>
                </a:xfrm>
                <a:custGeom>
                  <a:avLst/>
                  <a:gdLst/>
                  <a:ahLst/>
                  <a:cxnLst/>
                  <a:rect l="0" t="0" r="0" b="0"/>
                  <a:pathLst>
                    <a:path w="813028" h="1043266">
                      <a:moveTo>
                        <a:pt x="727595" y="0"/>
                      </a:moveTo>
                      <a:cubicBezTo>
                        <a:pt x="743584" y="39154"/>
                        <a:pt x="761644" y="77622"/>
                        <a:pt x="775017" y="117652"/>
                      </a:cubicBezTo>
                      <a:cubicBezTo>
                        <a:pt x="789101" y="159816"/>
                        <a:pt x="799261" y="203326"/>
                        <a:pt x="809929" y="246557"/>
                      </a:cubicBezTo>
                      <a:cubicBezTo>
                        <a:pt x="813028" y="259118"/>
                        <a:pt x="812723" y="272694"/>
                        <a:pt x="812711" y="285813"/>
                      </a:cubicBezTo>
                      <a:cubicBezTo>
                        <a:pt x="812584" y="402031"/>
                        <a:pt x="786485" y="513118"/>
                        <a:pt x="747280" y="621868"/>
                      </a:cubicBezTo>
                      <a:cubicBezTo>
                        <a:pt x="706043" y="736231"/>
                        <a:pt x="665086" y="850696"/>
                        <a:pt x="626198" y="965860"/>
                      </a:cubicBezTo>
                      <a:cubicBezTo>
                        <a:pt x="610146" y="1013396"/>
                        <a:pt x="585635" y="1039571"/>
                        <a:pt x="530796" y="1038631"/>
                      </a:cubicBezTo>
                      <a:cubicBezTo>
                        <a:pt x="408050" y="1036523"/>
                        <a:pt x="285229" y="1039291"/>
                        <a:pt x="162432" y="1040307"/>
                      </a:cubicBezTo>
                      <a:cubicBezTo>
                        <a:pt x="120954" y="1040650"/>
                        <a:pt x="79425" y="1043266"/>
                        <a:pt x="38011" y="1041933"/>
                      </a:cubicBezTo>
                      <a:cubicBezTo>
                        <a:pt x="3797" y="1040841"/>
                        <a:pt x="0" y="1033005"/>
                        <a:pt x="11976" y="1000772"/>
                      </a:cubicBezTo>
                      <a:cubicBezTo>
                        <a:pt x="72656" y="837526"/>
                        <a:pt x="136080" y="675233"/>
                        <a:pt x="193255" y="510768"/>
                      </a:cubicBezTo>
                      <a:cubicBezTo>
                        <a:pt x="232270" y="398551"/>
                        <a:pt x="263118" y="283476"/>
                        <a:pt x="296240" y="169278"/>
                      </a:cubicBezTo>
                      <a:cubicBezTo>
                        <a:pt x="301002" y="152882"/>
                        <a:pt x="300748" y="133756"/>
                        <a:pt x="297840" y="116751"/>
                      </a:cubicBezTo>
                      <a:cubicBezTo>
                        <a:pt x="294424" y="96723"/>
                        <a:pt x="303110" y="89204"/>
                        <a:pt x="319671" y="86347"/>
                      </a:cubicBezTo>
                      <a:cubicBezTo>
                        <a:pt x="393001" y="73685"/>
                        <a:pt x="466407" y="61506"/>
                        <a:pt x="539762" y="49009"/>
                      </a:cubicBezTo>
                      <a:cubicBezTo>
                        <a:pt x="592404" y="40043"/>
                        <a:pt x="645096" y="31343"/>
                        <a:pt x="697522" y="21272"/>
                      </a:cubicBezTo>
                      <a:cubicBezTo>
                        <a:pt x="705675" y="19710"/>
                        <a:pt x="712546" y="11493"/>
                        <a:pt x="720013" y="6350"/>
                      </a:cubicBezTo>
                      <a:cubicBezTo>
                        <a:pt x="722541" y="4229"/>
                        <a:pt x="725068" y="2120"/>
                        <a:pt x="727595"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9" name="Free Form 33">
                  <a:extLst>
                    <a:ext uri="{FF2B5EF4-FFF2-40B4-BE49-F238E27FC236}">
                      <a16:creationId xmlns:a16="http://schemas.microsoft.com/office/drawing/2014/main" id="{CD5F3663-582C-F542-85D5-D6FC1A5C9DDC}"/>
                    </a:ext>
                  </a:extLst>
                </p:cNvPr>
                <p:cNvSpPr/>
                <p:nvPr/>
              </p:nvSpPr>
              <p:spPr>
                <a:xfrm>
                  <a:off x="9110049" y="1915786"/>
                  <a:ext cx="697382" cy="903020"/>
                </a:xfrm>
                <a:custGeom>
                  <a:avLst/>
                  <a:gdLst/>
                  <a:ahLst/>
                  <a:cxnLst/>
                  <a:rect l="0" t="0" r="0" b="0"/>
                  <a:pathLst>
                    <a:path w="697382" h="903020">
                      <a:moveTo>
                        <a:pt x="70180" y="373849"/>
                      </a:moveTo>
                      <a:cubicBezTo>
                        <a:pt x="0" y="329590"/>
                        <a:pt x="4254" y="215696"/>
                        <a:pt x="30124" y="149390"/>
                      </a:cubicBezTo>
                      <a:cubicBezTo>
                        <a:pt x="37414" y="130683"/>
                        <a:pt x="41630" y="110388"/>
                        <a:pt x="51244" y="93040"/>
                      </a:cubicBezTo>
                      <a:cubicBezTo>
                        <a:pt x="79209" y="42545"/>
                        <a:pt x="127241" y="19964"/>
                        <a:pt x="180479" y="6337"/>
                      </a:cubicBezTo>
                      <a:cubicBezTo>
                        <a:pt x="191452" y="3517"/>
                        <a:pt x="203073" y="2781"/>
                        <a:pt x="214452" y="2044"/>
                      </a:cubicBezTo>
                      <a:cubicBezTo>
                        <a:pt x="246202" y="0"/>
                        <a:pt x="271132" y="10134"/>
                        <a:pt x="298678" y="29667"/>
                      </a:cubicBezTo>
                      <a:cubicBezTo>
                        <a:pt x="357200" y="71170"/>
                        <a:pt x="342836" y="138366"/>
                        <a:pt x="365950" y="191693"/>
                      </a:cubicBezTo>
                      <a:cubicBezTo>
                        <a:pt x="384733" y="235051"/>
                        <a:pt x="391883" y="244614"/>
                        <a:pt x="438873" y="229488"/>
                      </a:cubicBezTo>
                      <a:cubicBezTo>
                        <a:pt x="489826" y="213093"/>
                        <a:pt x="541070" y="201561"/>
                        <a:pt x="592874" y="223316"/>
                      </a:cubicBezTo>
                      <a:cubicBezTo>
                        <a:pt x="609117" y="230149"/>
                        <a:pt x="626313" y="240322"/>
                        <a:pt x="636981" y="253784"/>
                      </a:cubicBezTo>
                      <a:cubicBezTo>
                        <a:pt x="672299" y="298373"/>
                        <a:pt x="689228" y="350951"/>
                        <a:pt x="691997" y="407466"/>
                      </a:cubicBezTo>
                      <a:cubicBezTo>
                        <a:pt x="697382" y="517156"/>
                        <a:pt x="681685" y="624217"/>
                        <a:pt x="649503" y="729094"/>
                      </a:cubicBezTo>
                      <a:cubicBezTo>
                        <a:pt x="634669" y="777468"/>
                        <a:pt x="621576" y="826376"/>
                        <a:pt x="606501" y="874674"/>
                      </a:cubicBezTo>
                      <a:cubicBezTo>
                        <a:pt x="598411" y="900595"/>
                        <a:pt x="589965" y="903020"/>
                        <a:pt x="569772" y="885024"/>
                      </a:cubicBezTo>
                      <a:cubicBezTo>
                        <a:pt x="538454" y="857135"/>
                        <a:pt x="520052" y="819937"/>
                        <a:pt x="513435" y="780084"/>
                      </a:cubicBezTo>
                      <a:cubicBezTo>
                        <a:pt x="508927" y="752957"/>
                        <a:pt x="496900" y="734212"/>
                        <a:pt x="477939" y="718235"/>
                      </a:cubicBezTo>
                      <a:cubicBezTo>
                        <a:pt x="462584" y="705307"/>
                        <a:pt x="446544" y="690918"/>
                        <a:pt x="428231" y="684161"/>
                      </a:cubicBezTo>
                      <a:cubicBezTo>
                        <a:pt x="365086" y="660882"/>
                        <a:pt x="301294" y="639000"/>
                        <a:pt x="236702" y="620153"/>
                      </a:cubicBezTo>
                      <a:cubicBezTo>
                        <a:pt x="213677" y="613448"/>
                        <a:pt x="187680" y="616940"/>
                        <a:pt x="163042" y="615708"/>
                      </a:cubicBezTo>
                      <a:cubicBezTo>
                        <a:pt x="144640" y="614781"/>
                        <a:pt x="126250" y="613740"/>
                        <a:pt x="110464" y="612889"/>
                      </a:cubicBezTo>
                      <a:cubicBezTo>
                        <a:pt x="100901" y="619201"/>
                        <a:pt x="92201" y="624941"/>
                        <a:pt x="83489" y="630682"/>
                      </a:cubicBezTo>
                      <a:cubicBezTo>
                        <a:pt x="81000" y="629551"/>
                        <a:pt x="78511" y="628434"/>
                        <a:pt x="76009" y="627316"/>
                      </a:cubicBezTo>
                      <a:cubicBezTo>
                        <a:pt x="82092" y="544233"/>
                        <a:pt x="68262" y="461454"/>
                        <a:pt x="70180" y="37384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0" name="Free Form 34">
                  <a:extLst>
                    <a:ext uri="{FF2B5EF4-FFF2-40B4-BE49-F238E27FC236}">
                      <a16:creationId xmlns:a16="http://schemas.microsoft.com/office/drawing/2014/main" id="{8B3CE774-FB8C-308E-6BCA-F83ACA3AD8D3}"/>
                    </a:ext>
                  </a:extLst>
                </p:cNvPr>
                <p:cNvSpPr/>
                <p:nvPr/>
              </p:nvSpPr>
              <p:spPr>
                <a:xfrm>
                  <a:off x="7141978" y="1752009"/>
                  <a:ext cx="2682240" cy="2553525"/>
                </a:xfrm>
                <a:custGeom>
                  <a:avLst/>
                  <a:gdLst/>
                  <a:ahLst/>
                  <a:cxnLst/>
                  <a:rect l="0" t="0" r="0" b="0"/>
                  <a:pathLst>
                    <a:path w="2682239" h="2553525">
                      <a:moveTo>
                        <a:pt x="1694319" y="937907"/>
                      </a:moveTo>
                      <a:cubicBezTo>
                        <a:pt x="1697621" y="938161"/>
                        <a:pt x="1700923" y="938402"/>
                        <a:pt x="1714487" y="939406"/>
                      </a:cubicBezTo>
                      <a:cubicBezTo>
                        <a:pt x="1663204" y="964107"/>
                        <a:pt x="1662176" y="1005077"/>
                        <a:pt x="1658950" y="1045527"/>
                      </a:cubicBezTo>
                      <a:cubicBezTo>
                        <a:pt x="1656829" y="1072146"/>
                        <a:pt x="1652968" y="1098613"/>
                        <a:pt x="1655787" y="1128382"/>
                      </a:cubicBezTo>
                      <a:cubicBezTo>
                        <a:pt x="1699628" y="1078077"/>
                        <a:pt x="1743468" y="1027785"/>
                        <a:pt x="1787309" y="977480"/>
                      </a:cubicBezTo>
                      <a:cubicBezTo>
                        <a:pt x="1792211" y="980376"/>
                        <a:pt x="1797113" y="983272"/>
                        <a:pt x="1802028" y="986155"/>
                      </a:cubicBezTo>
                      <a:cubicBezTo>
                        <a:pt x="1819363" y="1011770"/>
                        <a:pt x="1836712" y="1037374"/>
                        <a:pt x="1853933" y="1062799"/>
                      </a:cubicBezTo>
                      <a:cubicBezTo>
                        <a:pt x="1853933" y="998601"/>
                        <a:pt x="1855127" y="934897"/>
                        <a:pt x="1853412" y="871258"/>
                      </a:cubicBezTo>
                      <a:cubicBezTo>
                        <a:pt x="1852587" y="840435"/>
                        <a:pt x="1864372" y="815378"/>
                        <a:pt x="1881441" y="792429"/>
                      </a:cubicBezTo>
                      <a:cubicBezTo>
                        <a:pt x="1887994" y="783615"/>
                        <a:pt x="1900859" y="776681"/>
                        <a:pt x="1911946" y="774534"/>
                      </a:cubicBezTo>
                      <a:cubicBezTo>
                        <a:pt x="1948014" y="767562"/>
                        <a:pt x="1984502" y="762457"/>
                        <a:pt x="2021014" y="758164"/>
                      </a:cubicBezTo>
                      <a:cubicBezTo>
                        <a:pt x="2036241" y="756373"/>
                        <a:pt x="2040102" y="749173"/>
                        <a:pt x="2039632" y="735545"/>
                      </a:cubicBezTo>
                      <a:cubicBezTo>
                        <a:pt x="2037499" y="672998"/>
                        <a:pt x="2035962" y="610425"/>
                        <a:pt x="2033612" y="547890"/>
                      </a:cubicBezTo>
                      <a:cubicBezTo>
                        <a:pt x="2033435" y="542798"/>
                        <a:pt x="2030145" y="535597"/>
                        <a:pt x="2026056" y="533209"/>
                      </a:cubicBezTo>
                      <a:cubicBezTo>
                        <a:pt x="1988654" y="511327"/>
                        <a:pt x="1980691" y="473532"/>
                        <a:pt x="1976704" y="436245"/>
                      </a:cubicBezTo>
                      <a:cubicBezTo>
                        <a:pt x="1971408" y="386829"/>
                        <a:pt x="1977059" y="337972"/>
                        <a:pt x="2003158" y="293624"/>
                      </a:cubicBezTo>
                      <a:cubicBezTo>
                        <a:pt x="2005329" y="289928"/>
                        <a:pt x="2007742" y="285915"/>
                        <a:pt x="2008289" y="281825"/>
                      </a:cubicBezTo>
                      <a:cubicBezTo>
                        <a:pt x="2021370" y="183591"/>
                        <a:pt x="2161108" y="115531"/>
                        <a:pt x="2249804" y="163779"/>
                      </a:cubicBezTo>
                      <a:cubicBezTo>
                        <a:pt x="2302941" y="192684"/>
                        <a:pt x="2317534" y="243586"/>
                        <a:pt x="2328748" y="296837"/>
                      </a:cubicBezTo>
                      <a:cubicBezTo>
                        <a:pt x="2332532" y="314769"/>
                        <a:pt x="2335250" y="332968"/>
                        <a:pt x="2339708" y="350723"/>
                      </a:cubicBezTo>
                      <a:cubicBezTo>
                        <a:pt x="2347925" y="383451"/>
                        <a:pt x="2353208" y="386422"/>
                        <a:pt x="2385707" y="379742"/>
                      </a:cubicBezTo>
                      <a:cubicBezTo>
                        <a:pt x="2408834" y="374980"/>
                        <a:pt x="2431999" y="370408"/>
                        <a:pt x="2455075" y="365455"/>
                      </a:cubicBezTo>
                      <a:cubicBezTo>
                        <a:pt x="2574543" y="339877"/>
                        <a:pt x="2649461" y="413677"/>
                        <a:pt x="2667838" y="518515"/>
                      </a:cubicBezTo>
                      <a:cubicBezTo>
                        <a:pt x="2682239" y="600697"/>
                        <a:pt x="2674023" y="683031"/>
                        <a:pt x="2660764" y="764933"/>
                      </a:cubicBezTo>
                      <a:cubicBezTo>
                        <a:pt x="2645651" y="858189"/>
                        <a:pt x="2614510" y="946276"/>
                        <a:pt x="2574594" y="1031341"/>
                      </a:cubicBezTo>
                      <a:cubicBezTo>
                        <a:pt x="2563367" y="1055268"/>
                        <a:pt x="2563596" y="1077214"/>
                        <a:pt x="2569095" y="1102042"/>
                      </a:cubicBezTo>
                      <a:cubicBezTo>
                        <a:pt x="2584005" y="1169365"/>
                        <a:pt x="2596896" y="1237119"/>
                        <a:pt x="2610396" y="1304747"/>
                      </a:cubicBezTo>
                      <a:cubicBezTo>
                        <a:pt x="2611234" y="1308912"/>
                        <a:pt x="2610510" y="1313395"/>
                        <a:pt x="2610510" y="1318691"/>
                      </a:cubicBezTo>
                      <a:cubicBezTo>
                        <a:pt x="2516695" y="1346657"/>
                        <a:pt x="2419438" y="1331163"/>
                        <a:pt x="2321191" y="1343723"/>
                      </a:cubicBezTo>
                      <a:cubicBezTo>
                        <a:pt x="2329421" y="1365859"/>
                        <a:pt x="2336291" y="1384363"/>
                        <a:pt x="2344508" y="1406423"/>
                      </a:cubicBezTo>
                      <a:cubicBezTo>
                        <a:pt x="2300770" y="1411909"/>
                        <a:pt x="2257805" y="1419161"/>
                        <a:pt x="2214549" y="1422336"/>
                      </a:cubicBezTo>
                      <a:cubicBezTo>
                        <a:pt x="2124875" y="1428927"/>
                        <a:pt x="2035048" y="1433525"/>
                        <a:pt x="1945246" y="1438529"/>
                      </a:cubicBezTo>
                      <a:cubicBezTo>
                        <a:pt x="1924926" y="1439659"/>
                        <a:pt x="1917280" y="1450149"/>
                        <a:pt x="1913216" y="1469402"/>
                      </a:cubicBezTo>
                      <a:cubicBezTo>
                        <a:pt x="1880895" y="1622844"/>
                        <a:pt x="1800021" y="1744764"/>
                        <a:pt x="1671878" y="1835391"/>
                      </a:cubicBezTo>
                      <a:cubicBezTo>
                        <a:pt x="1667560" y="1838452"/>
                        <a:pt x="1663103" y="1841309"/>
                        <a:pt x="1658619" y="1844090"/>
                      </a:cubicBezTo>
                      <a:cubicBezTo>
                        <a:pt x="1655648" y="1845945"/>
                        <a:pt x="1652498" y="1847494"/>
                        <a:pt x="1652015" y="1847761"/>
                      </a:cubicBezTo>
                      <a:cubicBezTo>
                        <a:pt x="1631568" y="1822881"/>
                        <a:pt x="1616303" y="1789887"/>
                        <a:pt x="1590827" y="1776958"/>
                      </a:cubicBezTo>
                      <a:cubicBezTo>
                        <a:pt x="1559140" y="1760867"/>
                        <a:pt x="1519021" y="1761337"/>
                        <a:pt x="1482547" y="1754657"/>
                      </a:cubicBezTo>
                      <a:cubicBezTo>
                        <a:pt x="1481112" y="1757006"/>
                        <a:pt x="1479677" y="1759356"/>
                        <a:pt x="1478241" y="1761693"/>
                      </a:cubicBezTo>
                      <a:cubicBezTo>
                        <a:pt x="1484604" y="1772564"/>
                        <a:pt x="1490598" y="1783664"/>
                        <a:pt x="1497406" y="1794243"/>
                      </a:cubicBezTo>
                      <a:cubicBezTo>
                        <a:pt x="1513598" y="1819389"/>
                        <a:pt x="1530095" y="1844332"/>
                        <a:pt x="1546618" y="1869274"/>
                      </a:cubicBezTo>
                      <a:cubicBezTo>
                        <a:pt x="1560956" y="1890928"/>
                        <a:pt x="1558226" y="1904530"/>
                        <a:pt x="1535976" y="1917814"/>
                      </a:cubicBezTo>
                      <a:cubicBezTo>
                        <a:pt x="1527670" y="1922780"/>
                        <a:pt x="1518627" y="1926501"/>
                        <a:pt x="1510029" y="1930984"/>
                      </a:cubicBezTo>
                      <a:cubicBezTo>
                        <a:pt x="1501330" y="1935518"/>
                        <a:pt x="1490649" y="1936686"/>
                        <a:pt x="1494002" y="1952815"/>
                      </a:cubicBezTo>
                      <a:cubicBezTo>
                        <a:pt x="1495170" y="1958466"/>
                        <a:pt x="1482089" y="1969071"/>
                        <a:pt x="1473619" y="1974367"/>
                      </a:cubicBezTo>
                      <a:cubicBezTo>
                        <a:pt x="1431899" y="2000478"/>
                        <a:pt x="1391043" y="2028685"/>
                        <a:pt x="1346822" y="2049767"/>
                      </a:cubicBezTo>
                      <a:cubicBezTo>
                        <a:pt x="1323339" y="2060968"/>
                        <a:pt x="1293621" y="2062797"/>
                        <a:pt x="1266761" y="2062607"/>
                      </a:cubicBezTo>
                      <a:cubicBezTo>
                        <a:pt x="1166571" y="2061908"/>
                        <a:pt x="1066380" y="2058644"/>
                        <a:pt x="966609" y="2056345"/>
                      </a:cubicBezTo>
                      <a:cubicBezTo>
                        <a:pt x="1000378" y="2171255"/>
                        <a:pt x="1036116" y="2292921"/>
                        <a:pt x="1071867" y="2414574"/>
                      </a:cubicBezTo>
                      <a:cubicBezTo>
                        <a:pt x="1067917" y="2415743"/>
                        <a:pt x="1063980" y="2416898"/>
                        <a:pt x="1060030" y="2418054"/>
                      </a:cubicBezTo>
                      <a:cubicBezTo>
                        <a:pt x="1052601" y="2392057"/>
                        <a:pt x="1045451" y="2365971"/>
                        <a:pt x="1037704" y="2340063"/>
                      </a:cubicBezTo>
                      <a:cubicBezTo>
                        <a:pt x="1010183" y="2248027"/>
                        <a:pt x="982941" y="2155901"/>
                        <a:pt x="954100" y="2064283"/>
                      </a:cubicBezTo>
                      <a:cubicBezTo>
                        <a:pt x="951306" y="2055380"/>
                        <a:pt x="939342" y="2045792"/>
                        <a:pt x="929779" y="2043150"/>
                      </a:cubicBezTo>
                      <a:cubicBezTo>
                        <a:pt x="850760" y="2021255"/>
                        <a:pt x="771309" y="2000935"/>
                        <a:pt x="691984" y="1980145"/>
                      </a:cubicBezTo>
                      <a:cubicBezTo>
                        <a:pt x="694588" y="2000783"/>
                        <a:pt x="699731" y="2027135"/>
                        <a:pt x="700773" y="2053653"/>
                      </a:cubicBezTo>
                      <a:cubicBezTo>
                        <a:pt x="702157" y="2088426"/>
                        <a:pt x="703059" y="2123668"/>
                        <a:pt x="698626" y="2158009"/>
                      </a:cubicBezTo>
                      <a:cubicBezTo>
                        <a:pt x="696493" y="2174570"/>
                        <a:pt x="699592" y="2184285"/>
                        <a:pt x="709752" y="2195233"/>
                      </a:cubicBezTo>
                      <a:cubicBezTo>
                        <a:pt x="770407" y="2260600"/>
                        <a:pt x="830999" y="2326030"/>
                        <a:pt x="891006" y="2392006"/>
                      </a:cubicBezTo>
                      <a:cubicBezTo>
                        <a:pt x="903731" y="2405989"/>
                        <a:pt x="913866" y="2422321"/>
                        <a:pt x="928369" y="2441829"/>
                      </a:cubicBezTo>
                      <a:cubicBezTo>
                        <a:pt x="886002" y="2446782"/>
                        <a:pt x="849896" y="2453398"/>
                        <a:pt x="813587" y="2454859"/>
                      </a:cubicBezTo>
                      <a:cubicBezTo>
                        <a:pt x="616102" y="2462771"/>
                        <a:pt x="418579" y="2469654"/>
                        <a:pt x="221043" y="2476309"/>
                      </a:cubicBezTo>
                      <a:cubicBezTo>
                        <a:pt x="182105" y="2477630"/>
                        <a:pt x="159461" y="2460155"/>
                        <a:pt x="148234" y="2422944"/>
                      </a:cubicBezTo>
                      <a:cubicBezTo>
                        <a:pt x="131063" y="2366048"/>
                        <a:pt x="113245" y="2309317"/>
                        <a:pt x="97904" y="2251938"/>
                      </a:cubicBezTo>
                      <a:cubicBezTo>
                        <a:pt x="90817" y="2225484"/>
                        <a:pt x="83680" y="2201176"/>
                        <a:pt x="66357" y="2178113"/>
                      </a:cubicBezTo>
                      <a:cubicBezTo>
                        <a:pt x="54495" y="2162327"/>
                        <a:pt x="54609" y="2136914"/>
                        <a:pt x="51320" y="2115502"/>
                      </a:cubicBezTo>
                      <a:cubicBezTo>
                        <a:pt x="40309" y="2043696"/>
                        <a:pt x="25374" y="1972068"/>
                        <a:pt x="20726" y="1899805"/>
                      </a:cubicBezTo>
                      <a:cubicBezTo>
                        <a:pt x="11785" y="1761058"/>
                        <a:pt x="8381" y="1621955"/>
                        <a:pt x="3644" y="1482966"/>
                      </a:cubicBezTo>
                      <a:cubicBezTo>
                        <a:pt x="0" y="1376121"/>
                        <a:pt x="53822" y="1289977"/>
                        <a:pt x="107137" y="1203883"/>
                      </a:cubicBezTo>
                      <a:cubicBezTo>
                        <a:pt x="120268" y="1182687"/>
                        <a:pt x="136410" y="1173645"/>
                        <a:pt x="163347" y="1179779"/>
                      </a:cubicBezTo>
                      <a:cubicBezTo>
                        <a:pt x="202552" y="1188707"/>
                        <a:pt x="209384" y="1184198"/>
                        <a:pt x="228980" y="1148892"/>
                      </a:cubicBezTo>
                      <a:cubicBezTo>
                        <a:pt x="255371" y="1101344"/>
                        <a:pt x="278803" y="1052042"/>
                        <a:pt x="307314" y="1005839"/>
                      </a:cubicBezTo>
                      <a:cubicBezTo>
                        <a:pt x="323443" y="979677"/>
                        <a:pt x="313054" y="962977"/>
                        <a:pt x="299059" y="942936"/>
                      </a:cubicBezTo>
                      <a:cubicBezTo>
                        <a:pt x="265760" y="895235"/>
                        <a:pt x="242049" y="802500"/>
                        <a:pt x="300901" y="754252"/>
                      </a:cubicBezTo>
                      <a:cubicBezTo>
                        <a:pt x="332854" y="728052"/>
                        <a:pt x="363029" y="699681"/>
                        <a:pt x="394068" y="672376"/>
                      </a:cubicBezTo>
                      <a:cubicBezTo>
                        <a:pt x="417220" y="652017"/>
                        <a:pt x="459536" y="661123"/>
                        <a:pt x="477304" y="686155"/>
                      </a:cubicBezTo>
                      <a:cubicBezTo>
                        <a:pt x="518972" y="744867"/>
                        <a:pt x="550811" y="806246"/>
                        <a:pt x="546315" y="880148"/>
                      </a:cubicBezTo>
                      <a:cubicBezTo>
                        <a:pt x="545172" y="898906"/>
                        <a:pt x="538226" y="919594"/>
                        <a:pt x="527532" y="934923"/>
                      </a:cubicBezTo>
                      <a:cubicBezTo>
                        <a:pt x="514159" y="954074"/>
                        <a:pt x="496125" y="971664"/>
                        <a:pt x="476478" y="984288"/>
                      </a:cubicBezTo>
                      <a:cubicBezTo>
                        <a:pt x="454367" y="998474"/>
                        <a:pt x="445681" y="1017447"/>
                        <a:pt x="446836" y="1040460"/>
                      </a:cubicBezTo>
                      <a:cubicBezTo>
                        <a:pt x="449199" y="1087678"/>
                        <a:pt x="453961" y="1134808"/>
                        <a:pt x="458546" y="1181900"/>
                      </a:cubicBezTo>
                      <a:cubicBezTo>
                        <a:pt x="461124" y="1208493"/>
                        <a:pt x="481977" y="1211491"/>
                        <a:pt x="501281" y="1207579"/>
                      </a:cubicBezTo>
                      <a:cubicBezTo>
                        <a:pt x="554583" y="1196809"/>
                        <a:pt x="598893" y="1216456"/>
                        <a:pt x="643496" y="1246377"/>
                      </a:cubicBezTo>
                      <a:cubicBezTo>
                        <a:pt x="647014" y="1234020"/>
                        <a:pt x="650024" y="1223467"/>
                        <a:pt x="653999" y="1209497"/>
                      </a:cubicBezTo>
                      <a:cubicBezTo>
                        <a:pt x="725042" y="1234503"/>
                        <a:pt x="786472" y="1276299"/>
                        <a:pt x="854443" y="1310513"/>
                      </a:cubicBezTo>
                      <a:cubicBezTo>
                        <a:pt x="845311" y="1292542"/>
                        <a:pt x="832599" y="1275499"/>
                        <a:pt x="827722" y="1256449"/>
                      </a:cubicBezTo>
                      <a:cubicBezTo>
                        <a:pt x="812444" y="1196733"/>
                        <a:pt x="767232" y="1167828"/>
                        <a:pt x="717765" y="1141310"/>
                      </a:cubicBezTo>
                      <a:cubicBezTo>
                        <a:pt x="693978" y="1128560"/>
                        <a:pt x="671906" y="1112621"/>
                        <a:pt x="648182" y="1097572"/>
                      </a:cubicBezTo>
                      <a:cubicBezTo>
                        <a:pt x="652805" y="1084922"/>
                        <a:pt x="657771" y="1074508"/>
                        <a:pt x="660336" y="1063548"/>
                      </a:cubicBezTo>
                      <a:cubicBezTo>
                        <a:pt x="664603" y="1045438"/>
                        <a:pt x="669848" y="1027010"/>
                        <a:pt x="670178" y="1008634"/>
                      </a:cubicBezTo>
                      <a:cubicBezTo>
                        <a:pt x="670991" y="964603"/>
                        <a:pt x="695896" y="932065"/>
                        <a:pt x="722109" y="901979"/>
                      </a:cubicBezTo>
                      <a:cubicBezTo>
                        <a:pt x="743153" y="877836"/>
                        <a:pt x="755624" y="856526"/>
                        <a:pt x="739762" y="824877"/>
                      </a:cubicBezTo>
                      <a:cubicBezTo>
                        <a:pt x="745350" y="833958"/>
                        <a:pt x="750951" y="843038"/>
                        <a:pt x="758888" y="855929"/>
                      </a:cubicBezTo>
                      <a:cubicBezTo>
                        <a:pt x="777506" y="844194"/>
                        <a:pt x="795908" y="828459"/>
                        <a:pt x="817206" y="819835"/>
                      </a:cubicBezTo>
                      <a:cubicBezTo>
                        <a:pt x="923607" y="776744"/>
                        <a:pt x="1019416" y="704341"/>
                        <a:pt x="1139342" y="698538"/>
                      </a:cubicBezTo>
                      <a:cubicBezTo>
                        <a:pt x="1194574" y="695871"/>
                        <a:pt x="1250124" y="700011"/>
                        <a:pt x="1305509" y="699477"/>
                      </a:cubicBezTo>
                      <a:cubicBezTo>
                        <a:pt x="1330274" y="699236"/>
                        <a:pt x="1355001" y="695159"/>
                        <a:pt x="1379727" y="692734"/>
                      </a:cubicBezTo>
                      <a:cubicBezTo>
                        <a:pt x="1385493" y="692175"/>
                        <a:pt x="1392720" y="688670"/>
                        <a:pt x="1396745" y="690956"/>
                      </a:cubicBezTo>
                      <a:cubicBezTo>
                        <a:pt x="1430324" y="709993"/>
                        <a:pt x="1463878" y="729208"/>
                        <a:pt x="1496250" y="750188"/>
                      </a:cubicBezTo>
                      <a:cubicBezTo>
                        <a:pt x="1512849" y="760958"/>
                        <a:pt x="1526539" y="776084"/>
                        <a:pt x="1542427" y="788060"/>
                      </a:cubicBezTo>
                      <a:cubicBezTo>
                        <a:pt x="1571878" y="810285"/>
                        <a:pt x="1601977" y="831646"/>
                        <a:pt x="1636737" y="856957"/>
                      </a:cubicBezTo>
                      <a:cubicBezTo>
                        <a:pt x="1634642" y="830326"/>
                        <a:pt x="1634248" y="806551"/>
                        <a:pt x="1630692" y="783259"/>
                      </a:cubicBezTo>
                      <a:cubicBezTo>
                        <a:pt x="1618830" y="705421"/>
                        <a:pt x="1608175" y="627252"/>
                        <a:pt x="1591944" y="550290"/>
                      </a:cubicBezTo>
                      <a:cubicBezTo>
                        <a:pt x="1586458" y="524268"/>
                        <a:pt x="1595754" y="505333"/>
                        <a:pt x="1607362" y="489407"/>
                      </a:cubicBezTo>
                      <a:cubicBezTo>
                        <a:pt x="1626323" y="463397"/>
                        <a:pt x="1632877" y="438150"/>
                        <a:pt x="1622640" y="402907"/>
                      </a:cubicBezTo>
                      <a:cubicBezTo>
                        <a:pt x="1582407" y="406755"/>
                        <a:pt x="1541030" y="409714"/>
                        <a:pt x="1499920" y="414858"/>
                      </a:cubicBezTo>
                      <a:cubicBezTo>
                        <a:pt x="1430629" y="423532"/>
                        <a:pt x="1361528" y="433565"/>
                        <a:pt x="1292352" y="443090"/>
                      </a:cubicBezTo>
                      <a:cubicBezTo>
                        <a:pt x="1254175" y="448348"/>
                        <a:pt x="1215593" y="451802"/>
                        <a:pt x="1178026" y="459905"/>
                      </a:cubicBezTo>
                      <a:cubicBezTo>
                        <a:pt x="1160157" y="463765"/>
                        <a:pt x="1144968" y="478650"/>
                        <a:pt x="1127290" y="485038"/>
                      </a:cubicBezTo>
                      <a:cubicBezTo>
                        <a:pt x="992974" y="533539"/>
                        <a:pt x="872756" y="607148"/>
                        <a:pt x="757847" y="690308"/>
                      </a:cubicBezTo>
                      <a:cubicBezTo>
                        <a:pt x="735202" y="706691"/>
                        <a:pt x="713638" y="724547"/>
                        <a:pt x="691413" y="741514"/>
                      </a:cubicBezTo>
                      <a:cubicBezTo>
                        <a:pt x="672998" y="755573"/>
                        <a:pt x="678687" y="766686"/>
                        <a:pt x="694105" y="778941"/>
                      </a:cubicBezTo>
                      <a:cubicBezTo>
                        <a:pt x="707656" y="789724"/>
                        <a:pt x="719531" y="802589"/>
                        <a:pt x="732142" y="814527"/>
                      </a:cubicBezTo>
                      <a:cubicBezTo>
                        <a:pt x="729970" y="816800"/>
                        <a:pt x="727798" y="819073"/>
                        <a:pt x="725614" y="821347"/>
                      </a:cubicBezTo>
                      <a:cubicBezTo>
                        <a:pt x="708278" y="806323"/>
                        <a:pt x="689648" y="792505"/>
                        <a:pt x="673950" y="775919"/>
                      </a:cubicBezTo>
                      <a:cubicBezTo>
                        <a:pt x="658406" y="759498"/>
                        <a:pt x="667892" y="745070"/>
                        <a:pt x="683526" y="734479"/>
                      </a:cubicBezTo>
                      <a:cubicBezTo>
                        <a:pt x="761987" y="681329"/>
                        <a:pt x="840244" y="627849"/>
                        <a:pt x="919391" y="575729"/>
                      </a:cubicBezTo>
                      <a:cubicBezTo>
                        <a:pt x="957160" y="550849"/>
                        <a:pt x="957973" y="552094"/>
                        <a:pt x="932929" y="512178"/>
                      </a:cubicBezTo>
                      <a:cubicBezTo>
                        <a:pt x="931557" y="509993"/>
                        <a:pt x="930719" y="507466"/>
                        <a:pt x="928890" y="503478"/>
                      </a:cubicBezTo>
                      <a:cubicBezTo>
                        <a:pt x="969124" y="481545"/>
                        <a:pt x="995730" y="448170"/>
                        <a:pt x="1008164" y="404139"/>
                      </a:cubicBezTo>
                      <a:cubicBezTo>
                        <a:pt x="1010208" y="396862"/>
                        <a:pt x="1009116" y="388708"/>
                        <a:pt x="1009650" y="377063"/>
                      </a:cubicBezTo>
                      <a:cubicBezTo>
                        <a:pt x="1002830" y="381444"/>
                        <a:pt x="999286" y="382460"/>
                        <a:pt x="998969" y="384086"/>
                      </a:cubicBezTo>
                      <a:cubicBezTo>
                        <a:pt x="978395" y="493471"/>
                        <a:pt x="892657" y="517740"/>
                        <a:pt x="805700" y="461899"/>
                      </a:cubicBezTo>
                      <a:cubicBezTo>
                        <a:pt x="772248" y="440410"/>
                        <a:pt x="739266" y="414527"/>
                        <a:pt x="732739" y="369747"/>
                      </a:cubicBezTo>
                      <a:cubicBezTo>
                        <a:pt x="732497" y="368122"/>
                        <a:pt x="728484" y="367055"/>
                        <a:pt x="726274" y="365709"/>
                      </a:cubicBezTo>
                      <a:cubicBezTo>
                        <a:pt x="767524" y="302425"/>
                        <a:pt x="875982" y="285940"/>
                        <a:pt x="947674" y="338988"/>
                      </a:cubicBezTo>
                      <a:cubicBezTo>
                        <a:pt x="957084" y="331457"/>
                        <a:pt x="966000" y="322884"/>
                        <a:pt x="976337" y="316623"/>
                      </a:cubicBezTo>
                      <a:cubicBezTo>
                        <a:pt x="981481" y="313512"/>
                        <a:pt x="994117" y="312331"/>
                        <a:pt x="995019" y="314223"/>
                      </a:cubicBezTo>
                      <a:cubicBezTo>
                        <a:pt x="1004112" y="333375"/>
                        <a:pt x="1011478" y="353352"/>
                        <a:pt x="1020597" y="376313"/>
                      </a:cubicBezTo>
                      <a:cubicBezTo>
                        <a:pt x="1022223" y="376529"/>
                        <a:pt x="1031900" y="375551"/>
                        <a:pt x="1039342" y="379171"/>
                      </a:cubicBezTo>
                      <a:cubicBezTo>
                        <a:pt x="1064196" y="391274"/>
                        <a:pt x="1081506" y="381850"/>
                        <a:pt x="1100201" y="364858"/>
                      </a:cubicBezTo>
                      <a:cubicBezTo>
                        <a:pt x="1148079" y="321335"/>
                        <a:pt x="1169123" y="265785"/>
                        <a:pt x="1174165" y="203809"/>
                      </a:cubicBezTo>
                      <a:cubicBezTo>
                        <a:pt x="1180096" y="131025"/>
                        <a:pt x="1109090" y="71958"/>
                        <a:pt x="1039177" y="91173"/>
                      </a:cubicBezTo>
                      <a:cubicBezTo>
                        <a:pt x="1011567" y="98767"/>
                        <a:pt x="1000950" y="85166"/>
                        <a:pt x="995387" y="63715"/>
                      </a:cubicBezTo>
                      <a:cubicBezTo>
                        <a:pt x="990726" y="45720"/>
                        <a:pt x="980770" y="38912"/>
                        <a:pt x="963269" y="40424"/>
                      </a:cubicBezTo>
                      <a:cubicBezTo>
                        <a:pt x="952753" y="41338"/>
                        <a:pt x="941019" y="39319"/>
                        <a:pt x="931926" y="43332"/>
                      </a:cubicBezTo>
                      <a:cubicBezTo>
                        <a:pt x="883475" y="64731"/>
                        <a:pt x="841578" y="60312"/>
                        <a:pt x="807770" y="16357"/>
                      </a:cubicBezTo>
                      <a:cubicBezTo>
                        <a:pt x="806780" y="15062"/>
                        <a:pt x="804887" y="14084"/>
                        <a:pt x="803249" y="13741"/>
                      </a:cubicBezTo>
                      <a:cubicBezTo>
                        <a:pt x="796607" y="12319"/>
                        <a:pt x="789558" y="9220"/>
                        <a:pt x="783259" y="10274"/>
                      </a:cubicBezTo>
                      <a:cubicBezTo>
                        <a:pt x="737336" y="17970"/>
                        <a:pt x="699020" y="58280"/>
                        <a:pt x="689495" y="105371"/>
                      </a:cubicBezTo>
                      <a:cubicBezTo>
                        <a:pt x="685266" y="126314"/>
                        <a:pt x="683602" y="149250"/>
                        <a:pt x="661022" y="161785"/>
                      </a:cubicBezTo>
                      <a:cubicBezTo>
                        <a:pt x="626097" y="181140"/>
                        <a:pt x="618616" y="200113"/>
                        <a:pt x="625170" y="239864"/>
                      </a:cubicBezTo>
                      <a:cubicBezTo>
                        <a:pt x="627024" y="251053"/>
                        <a:pt x="621969" y="263283"/>
                        <a:pt x="620979" y="275107"/>
                      </a:cubicBezTo>
                      <a:cubicBezTo>
                        <a:pt x="620572" y="279946"/>
                        <a:pt x="621944" y="285191"/>
                        <a:pt x="623544" y="289890"/>
                      </a:cubicBezTo>
                      <a:cubicBezTo>
                        <a:pt x="640295" y="339191"/>
                        <a:pt x="672668" y="367296"/>
                        <a:pt x="726986" y="365264"/>
                      </a:cubicBezTo>
                      <a:cubicBezTo>
                        <a:pt x="722947" y="377266"/>
                        <a:pt x="718337" y="378485"/>
                        <a:pt x="703694" y="376034"/>
                      </a:cubicBezTo>
                      <a:cubicBezTo>
                        <a:pt x="653427" y="367626"/>
                        <a:pt x="627379" y="333616"/>
                        <a:pt x="616927" y="291071"/>
                      </a:cubicBezTo>
                      <a:cubicBezTo>
                        <a:pt x="606704" y="249504"/>
                        <a:pt x="599478" y="196837"/>
                        <a:pt x="635495" y="168287"/>
                      </a:cubicBezTo>
                      <a:cubicBezTo>
                        <a:pt x="665746" y="144310"/>
                        <a:pt x="671347" y="117386"/>
                        <a:pt x="681977" y="86740"/>
                      </a:cubicBezTo>
                      <a:cubicBezTo>
                        <a:pt x="699287" y="36791"/>
                        <a:pt x="739279" y="9994"/>
                        <a:pt x="790168" y="1841"/>
                      </a:cubicBezTo>
                      <a:cubicBezTo>
                        <a:pt x="801700" y="0"/>
                        <a:pt x="816800" y="8877"/>
                        <a:pt x="827620" y="16522"/>
                      </a:cubicBezTo>
                      <a:cubicBezTo>
                        <a:pt x="851407" y="33362"/>
                        <a:pt x="871664" y="52514"/>
                        <a:pt x="905382" y="34671"/>
                      </a:cubicBezTo>
                      <a:cubicBezTo>
                        <a:pt x="921245" y="26288"/>
                        <a:pt x="943317" y="27343"/>
                        <a:pt x="962444" y="27990"/>
                      </a:cubicBezTo>
                      <a:cubicBezTo>
                        <a:pt x="983106" y="28676"/>
                        <a:pt x="1002182" y="35382"/>
                        <a:pt x="1008773" y="59436"/>
                      </a:cubicBezTo>
                      <a:cubicBezTo>
                        <a:pt x="1013002" y="74879"/>
                        <a:pt x="1020432" y="81711"/>
                        <a:pt x="1039571" y="75844"/>
                      </a:cubicBezTo>
                      <a:cubicBezTo>
                        <a:pt x="1109281" y="54495"/>
                        <a:pt x="1202258" y="122529"/>
                        <a:pt x="1186649" y="221411"/>
                      </a:cubicBezTo>
                      <a:cubicBezTo>
                        <a:pt x="1173149" y="306946"/>
                        <a:pt x="1136230" y="360425"/>
                        <a:pt x="1077175" y="399783"/>
                      </a:cubicBezTo>
                      <a:cubicBezTo>
                        <a:pt x="1105814" y="416610"/>
                        <a:pt x="1131938" y="436117"/>
                        <a:pt x="1161237" y="447522"/>
                      </a:cubicBezTo>
                      <a:cubicBezTo>
                        <a:pt x="1177429" y="453834"/>
                        <a:pt x="1199121" y="447878"/>
                        <a:pt x="1218006" y="445211"/>
                      </a:cubicBezTo>
                      <a:cubicBezTo>
                        <a:pt x="1293418" y="434568"/>
                        <a:pt x="1368539" y="421690"/>
                        <a:pt x="1444091" y="412318"/>
                      </a:cubicBezTo>
                      <a:cubicBezTo>
                        <a:pt x="1503248" y="404964"/>
                        <a:pt x="1562861" y="401231"/>
                        <a:pt x="1622348" y="397001"/>
                      </a:cubicBezTo>
                      <a:cubicBezTo>
                        <a:pt x="1627390" y="396633"/>
                        <a:pt x="1637880" y="404964"/>
                        <a:pt x="1637588" y="408609"/>
                      </a:cubicBezTo>
                      <a:cubicBezTo>
                        <a:pt x="1635632" y="433489"/>
                        <a:pt x="1633601" y="458774"/>
                        <a:pt x="1627263" y="482790"/>
                      </a:cubicBezTo>
                      <a:cubicBezTo>
                        <a:pt x="1622882" y="499414"/>
                        <a:pt x="1611045" y="513956"/>
                        <a:pt x="1603717" y="529971"/>
                      </a:cubicBezTo>
                      <a:cubicBezTo>
                        <a:pt x="1601368" y="535101"/>
                        <a:pt x="1601698" y="542137"/>
                        <a:pt x="1602663" y="547992"/>
                      </a:cubicBezTo>
                      <a:cubicBezTo>
                        <a:pt x="1615986" y="628192"/>
                        <a:pt x="1629803" y="708317"/>
                        <a:pt x="1643049" y="788517"/>
                      </a:cubicBezTo>
                      <a:cubicBezTo>
                        <a:pt x="1645183" y="801484"/>
                        <a:pt x="1645538" y="814781"/>
                        <a:pt x="1645996" y="827951"/>
                      </a:cubicBezTo>
                      <a:cubicBezTo>
                        <a:pt x="1647151" y="861834"/>
                        <a:pt x="1658010" y="890651"/>
                        <a:pt x="1684896" y="913269"/>
                      </a:cubicBezTo>
                      <a:cubicBezTo>
                        <a:pt x="1691004" y="918425"/>
                        <a:pt x="1691678" y="930021"/>
                        <a:pt x="1694814" y="938606"/>
                      </a:cubicBezTo>
                      <a:cubicBezTo>
                        <a:pt x="1670977" y="913764"/>
                        <a:pt x="1648879" y="886980"/>
                        <a:pt x="1622945" y="864679"/>
                      </a:cubicBezTo>
                      <a:cubicBezTo>
                        <a:pt x="1588033" y="834669"/>
                        <a:pt x="1550149" y="808101"/>
                        <a:pt x="1510601" y="777811"/>
                      </a:cubicBezTo>
                      <a:cubicBezTo>
                        <a:pt x="1506778" y="798957"/>
                        <a:pt x="1506575" y="812749"/>
                        <a:pt x="1501648" y="824572"/>
                      </a:cubicBezTo>
                      <a:cubicBezTo>
                        <a:pt x="1492656" y="846201"/>
                        <a:pt x="1472628" y="869581"/>
                        <a:pt x="1452918" y="863396"/>
                      </a:cubicBezTo>
                      <a:cubicBezTo>
                        <a:pt x="1425079" y="854671"/>
                        <a:pt x="1410868" y="868235"/>
                        <a:pt x="1392694" y="879576"/>
                      </a:cubicBezTo>
                      <a:cubicBezTo>
                        <a:pt x="1371384" y="892886"/>
                        <a:pt x="1364716" y="890651"/>
                        <a:pt x="1356563" y="867206"/>
                      </a:cubicBezTo>
                      <a:cubicBezTo>
                        <a:pt x="1342580" y="826960"/>
                        <a:pt x="1344282" y="785609"/>
                        <a:pt x="1352664" y="745274"/>
                      </a:cubicBezTo>
                      <a:cubicBezTo>
                        <a:pt x="1357083" y="724001"/>
                        <a:pt x="1350517" y="718972"/>
                        <a:pt x="1332483" y="715530"/>
                      </a:cubicBezTo>
                      <a:cubicBezTo>
                        <a:pt x="1227289" y="695426"/>
                        <a:pt x="1123276" y="699731"/>
                        <a:pt x="1022400" y="735749"/>
                      </a:cubicBezTo>
                      <a:cubicBezTo>
                        <a:pt x="951026" y="761225"/>
                        <a:pt x="881646" y="791324"/>
                        <a:pt x="831507" y="853414"/>
                      </a:cubicBezTo>
                      <a:cubicBezTo>
                        <a:pt x="813676" y="875487"/>
                        <a:pt x="812101" y="896340"/>
                        <a:pt x="828230" y="914603"/>
                      </a:cubicBezTo>
                      <a:cubicBezTo>
                        <a:pt x="852042" y="941552"/>
                        <a:pt x="842390" y="969073"/>
                        <a:pt x="835469" y="996200"/>
                      </a:cubicBezTo>
                      <a:cubicBezTo>
                        <a:pt x="826084" y="1032992"/>
                        <a:pt x="818641" y="1037361"/>
                        <a:pt x="779830" y="1035926"/>
                      </a:cubicBezTo>
                      <a:cubicBezTo>
                        <a:pt x="758837" y="1035151"/>
                        <a:pt x="737374" y="1034173"/>
                        <a:pt x="717130" y="1029182"/>
                      </a:cubicBezTo>
                      <a:cubicBezTo>
                        <a:pt x="696366" y="1024051"/>
                        <a:pt x="686269" y="1034999"/>
                        <a:pt x="677913" y="1049058"/>
                      </a:cubicBezTo>
                      <a:cubicBezTo>
                        <a:pt x="670877" y="1060932"/>
                        <a:pt x="666826" y="1074559"/>
                        <a:pt x="660476" y="1089736"/>
                      </a:cubicBezTo>
                      <a:cubicBezTo>
                        <a:pt x="676605" y="1100556"/>
                        <a:pt x="691502" y="1111110"/>
                        <a:pt x="706945" y="1120813"/>
                      </a:cubicBezTo>
                      <a:cubicBezTo>
                        <a:pt x="787958" y="1171676"/>
                        <a:pt x="869302" y="1222019"/>
                        <a:pt x="950023" y="1273352"/>
                      </a:cubicBezTo>
                      <a:cubicBezTo>
                        <a:pt x="963040" y="1281645"/>
                        <a:pt x="972350" y="1281684"/>
                        <a:pt x="985685" y="1273873"/>
                      </a:cubicBezTo>
                      <a:cubicBezTo>
                        <a:pt x="1036472" y="1244130"/>
                        <a:pt x="1088593" y="1216647"/>
                        <a:pt x="1139177" y="1186573"/>
                      </a:cubicBezTo>
                      <a:cubicBezTo>
                        <a:pt x="1155915" y="1176616"/>
                        <a:pt x="1166660" y="1178750"/>
                        <a:pt x="1180096" y="1191221"/>
                      </a:cubicBezTo>
                      <a:cubicBezTo>
                        <a:pt x="1215669" y="1224203"/>
                        <a:pt x="1253070" y="1255242"/>
                        <a:pt x="1288199" y="1288681"/>
                      </a:cubicBezTo>
                      <a:cubicBezTo>
                        <a:pt x="1307452" y="1307007"/>
                        <a:pt x="1323936" y="1308315"/>
                        <a:pt x="1342631" y="1289773"/>
                      </a:cubicBezTo>
                      <a:cubicBezTo>
                        <a:pt x="1352651" y="1279829"/>
                        <a:pt x="1363383" y="1270622"/>
                        <a:pt x="1373517" y="1260792"/>
                      </a:cubicBezTo>
                      <a:cubicBezTo>
                        <a:pt x="1433080" y="1203020"/>
                        <a:pt x="1493304" y="1145895"/>
                        <a:pt x="1551851" y="1087120"/>
                      </a:cubicBezTo>
                      <a:cubicBezTo>
                        <a:pt x="1600377" y="1038402"/>
                        <a:pt x="1646910" y="987717"/>
                        <a:pt x="1694319" y="937907"/>
                      </a:cubicBezTo>
                      <a:close/>
                      <a:moveTo>
                        <a:pt x="152603" y="466483"/>
                      </a:moveTo>
                      <a:cubicBezTo>
                        <a:pt x="157175" y="468604"/>
                        <a:pt x="161645" y="472325"/>
                        <a:pt x="166319" y="472605"/>
                      </a:cubicBezTo>
                      <a:cubicBezTo>
                        <a:pt x="241871" y="477151"/>
                        <a:pt x="317436" y="481444"/>
                        <a:pt x="393026" y="484936"/>
                      </a:cubicBezTo>
                      <a:cubicBezTo>
                        <a:pt x="396875" y="485114"/>
                        <a:pt x="401078" y="477405"/>
                        <a:pt x="404558" y="473913"/>
                      </a:cubicBezTo>
                      <a:cubicBezTo>
                        <a:pt x="318655" y="469264"/>
                        <a:pt x="235902" y="464769"/>
                        <a:pt x="153136" y="460286"/>
                      </a:cubicBezTo>
                      <a:cubicBezTo>
                        <a:pt x="152958" y="462356"/>
                        <a:pt x="152780" y="464413"/>
                        <a:pt x="152603" y="466483"/>
                      </a:cubicBezTo>
                      <a:close/>
                      <a:moveTo>
                        <a:pt x="421208" y="410451"/>
                      </a:moveTo>
                      <a:cubicBezTo>
                        <a:pt x="320268" y="399656"/>
                        <a:pt x="221437" y="389089"/>
                        <a:pt x="117411" y="377977"/>
                      </a:cubicBezTo>
                      <a:cubicBezTo>
                        <a:pt x="153555" y="402894"/>
                        <a:pt x="399770" y="429006"/>
                        <a:pt x="421208" y="410451"/>
                      </a:cubicBezTo>
                      <a:close/>
                      <a:moveTo>
                        <a:pt x="1533143" y="2553525"/>
                      </a:moveTo>
                      <a:cubicBezTo>
                        <a:pt x="1590395" y="2326754"/>
                        <a:pt x="1619719" y="2094674"/>
                        <a:pt x="1662595" y="1865160"/>
                      </a:cubicBezTo>
                      <a:cubicBezTo>
                        <a:pt x="1660347" y="1864728"/>
                        <a:pt x="1658099" y="1864296"/>
                        <a:pt x="1655864" y="1863864"/>
                      </a:cubicBezTo>
                      <a:cubicBezTo>
                        <a:pt x="1612493" y="2093099"/>
                        <a:pt x="1569123" y="2322334"/>
                        <a:pt x="1525752" y="2551569"/>
                      </a:cubicBezTo>
                      <a:cubicBezTo>
                        <a:pt x="1528216" y="2552217"/>
                        <a:pt x="1530680" y="2552865"/>
                        <a:pt x="1533143" y="2553525"/>
                      </a:cubicBezTo>
                      <a:close/>
                      <a:moveTo>
                        <a:pt x="1652485" y="2502496"/>
                      </a:moveTo>
                      <a:cubicBezTo>
                        <a:pt x="1653501" y="2500452"/>
                        <a:pt x="1654784" y="2498483"/>
                        <a:pt x="1655521" y="2496337"/>
                      </a:cubicBezTo>
                      <a:cubicBezTo>
                        <a:pt x="1727949" y="2286304"/>
                        <a:pt x="1801469" y="2076627"/>
                        <a:pt x="1872208" y="1866023"/>
                      </a:cubicBezTo>
                      <a:cubicBezTo>
                        <a:pt x="1904441" y="1770087"/>
                        <a:pt x="1937092" y="1673834"/>
                        <a:pt x="1947875" y="1572107"/>
                      </a:cubicBezTo>
                      <a:cubicBezTo>
                        <a:pt x="1948459" y="1566570"/>
                        <a:pt x="1956650" y="1559572"/>
                        <a:pt x="1962784" y="1557388"/>
                      </a:cubicBezTo>
                      <a:cubicBezTo>
                        <a:pt x="1974189" y="1553298"/>
                        <a:pt x="1986648" y="1552054"/>
                        <a:pt x="1998738" y="1549971"/>
                      </a:cubicBezTo>
                      <a:cubicBezTo>
                        <a:pt x="2109939" y="1530832"/>
                        <a:pt x="2221229" y="1512201"/>
                        <a:pt x="2332316" y="1492465"/>
                      </a:cubicBezTo>
                      <a:cubicBezTo>
                        <a:pt x="2370556" y="1485658"/>
                        <a:pt x="2370124" y="1484541"/>
                        <a:pt x="2388349" y="1520024"/>
                      </a:cubicBezTo>
                      <a:cubicBezTo>
                        <a:pt x="2461425" y="1662417"/>
                        <a:pt x="2477554" y="1810867"/>
                        <a:pt x="2428697" y="1963318"/>
                      </a:cubicBezTo>
                      <a:cubicBezTo>
                        <a:pt x="2385453" y="2098268"/>
                        <a:pt x="2336977" y="2231542"/>
                        <a:pt x="2290279" y="2365375"/>
                      </a:cubicBezTo>
                      <a:cubicBezTo>
                        <a:pt x="2275636" y="2407335"/>
                        <a:pt x="2259279" y="2448699"/>
                        <a:pt x="2243708" y="2490342"/>
                      </a:cubicBezTo>
                      <a:cubicBezTo>
                        <a:pt x="2245639" y="2491486"/>
                        <a:pt x="2247569" y="2492641"/>
                        <a:pt x="2249500" y="2493784"/>
                      </a:cubicBezTo>
                      <a:cubicBezTo>
                        <a:pt x="2256193" y="2482507"/>
                        <a:pt x="2264917" y="2471966"/>
                        <a:pt x="2269261" y="2459850"/>
                      </a:cubicBezTo>
                      <a:cubicBezTo>
                        <a:pt x="2317673" y="2324798"/>
                        <a:pt x="2367762" y="2190280"/>
                        <a:pt x="2412377" y="2053971"/>
                      </a:cubicBezTo>
                      <a:cubicBezTo>
                        <a:pt x="2435656" y="1982889"/>
                        <a:pt x="2456992" y="1909419"/>
                        <a:pt x="2464930" y="1835492"/>
                      </a:cubicBezTo>
                      <a:cubicBezTo>
                        <a:pt x="2477439" y="1718805"/>
                        <a:pt x="2447048" y="1607908"/>
                        <a:pt x="2393734" y="1503057"/>
                      </a:cubicBezTo>
                      <a:cubicBezTo>
                        <a:pt x="2382304" y="1480604"/>
                        <a:pt x="2371712" y="1475943"/>
                        <a:pt x="2347264" y="1480527"/>
                      </a:cubicBezTo>
                      <a:cubicBezTo>
                        <a:pt x="2210968" y="1506042"/>
                        <a:pt x="2074240" y="1529308"/>
                        <a:pt x="1937943" y="1553286"/>
                      </a:cubicBezTo>
                      <a:cubicBezTo>
                        <a:pt x="1937943" y="1560436"/>
                        <a:pt x="1939594" y="1569262"/>
                        <a:pt x="1937689" y="1577238"/>
                      </a:cubicBezTo>
                      <a:cubicBezTo>
                        <a:pt x="1921662" y="1644307"/>
                        <a:pt x="1909356" y="1712671"/>
                        <a:pt x="1887727" y="1777923"/>
                      </a:cubicBezTo>
                      <a:cubicBezTo>
                        <a:pt x="1810689" y="2010321"/>
                        <a:pt x="1730400" y="2241651"/>
                        <a:pt x="1651469" y="2473413"/>
                      </a:cubicBezTo>
                      <a:cubicBezTo>
                        <a:pt x="1648447" y="2482278"/>
                        <a:pt x="1646770" y="2491600"/>
                        <a:pt x="1644472" y="2500706"/>
                      </a:cubicBezTo>
                      <a:cubicBezTo>
                        <a:pt x="1647139" y="2501303"/>
                        <a:pt x="1649806" y="2501900"/>
                        <a:pt x="1652485" y="2502496"/>
                      </a:cubicBezTo>
                      <a:close/>
                      <a:moveTo>
                        <a:pt x="2392794" y="1042365"/>
                      </a:moveTo>
                      <a:cubicBezTo>
                        <a:pt x="2370035" y="1098880"/>
                        <a:pt x="2349944" y="1148791"/>
                        <a:pt x="2328011" y="1203223"/>
                      </a:cubicBezTo>
                      <a:cubicBezTo>
                        <a:pt x="2358288" y="1198854"/>
                        <a:pt x="2381440" y="1194854"/>
                        <a:pt x="2404757" y="1192326"/>
                      </a:cubicBezTo>
                      <a:cubicBezTo>
                        <a:pt x="2432824" y="1189278"/>
                        <a:pt x="2437587" y="1182408"/>
                        <a:pt x="2429027" y="1154607"/>
                      </a:cubicBezTo>
                      <a:cubicBezTo>
                        <a:pt x="2422588" y="1133716"/>
                        <a:pt x="2416721" y="1112659"/>
                        <a:pt x="2410104" y="1091819"/>
                      </a:cubicBezTo>
                      <a:cubicBezTo>
                        <a:pt x="2405481" y="1077239"/>
                        <a:pt x="2400020" y="1062901"/>
                        <a:pt x="2392794" y="1042365"/>
                      </a:cubicBezTo>
                      <a:close/>
                      <a:moveTo>
                        <a:pt x="421373" y="968019"/>
                      </a:moveTo>
                      <a:cubicBezTo>
                        <a:pt x="421411" y="970711"/>
                        <a:pt x="421462" y="973416"/>
                        <a:pt x="421500" y="976122"/>
                      </a:cubicBezTo>
                      <a:cubicBezTo>
                        <a:pt x="436016" y="977773"/>
                        <a:pt x="455028" y="986142"/>
                        <a:pt x="464286" y="979957"/>
                      </a:cubicBezTo>
                      <a:cubicBezTo>
                        <a:pt x="509396" y="949845"/>
                        <a:pt x="550036" y="916495"/>
                        <a:pt x="539394" y="851103"/>
                      </a:cubicBezTo>
                      <a:cubicBezTo>
                        <a:pt x="530047" y="793686"/>
                        <a:pt x="509727" y="743026"/>
                        <a:pt x="466623" y="701141"/>
                      </a:cubicBezTo>
                      <a:cubicBezTo>
                        <a:pt x="477748" y="750442"/>
                        <a:pt x="488873" y="799731"/>
                        <a:pt x="500100" y="849502"/>
                      </a:cubicBezTo>
                      <a:cubicBezTo>
                        <a:pt x="476630" y="851954"/>
                        <a:pt x="469341" y="865733"/>
                        <a:pt x="481380" y="887082"/>
                      </a:cubicBezTo>
                      <a:cubicBezTo>
                        <a:pt x="491134" y="904366"/>
                        <a:pt x="487489" y="916127"/>
                        <a:pt x="472579" y="927341"/>
                      </a:cubicBezTo>
                      <a:cubicBezTo>
                        <a:pt x="455167" y="940435"/>
                        <a:pt x="438416" y="954417"/>
                        <a:pt x="421373" y="968019"/>
                      </a:cubicBezTo>
                      <a:close/>
                      <a:moveTo>
                        <a:pt x="2009190" y="277456"/>
                      </a:moveTo>
                      <a:cubicBezTo>
                        <a:pt x="2049106" y="251358"/>
                        <a:pt x="2059330" y="248310"/>
                        <a:pt x="2087181" y="292531"/>
                      </a:cubicBezTo>
                      <a:cubicBezTo>
                        <a:pt x="2099652" y="312318"/>
                        <a:pt x="2111768" y="334289"/>
                        <a:pt x="2116175" y="356806"/>
                      </a:cubicBezTo>
                      <a:cubicBezTo>
                        <a:pt x="2129066" y="422821"/>
                        <a:pt x="2139060" y="489458"/>
                        <a:pt x="2148154" y="556120"/>
                      </a:cubicBezTo>
                      <a:cubicBezTo>
                        <a:pt x="2154516" y="602653"/>
                        <a:pt x="2162581" y="648208"/>
                        <a:pt x="2190953" y="687057"/>
                      </a:cubicBezTo>
                      <a:cubicBezTo>
                        <a:pt x="2207107" y="709180"/>
                        <a:pt x="2225039" y="728027"/>
                        <a:pt x="2257805" y="721169"/>
                      </a:cubicBezTo>
                      <a:cubicBezTo>
                        <a:pt x="2296350" y="713104"/>
                        <a:pt x="2335339" y="706501"/>
                        <a:pt x="2374468" y="702119"/>
                      </a:cubicBezTo>
                      <a:cubicBezTo>
                        <a:pt x="2399131" y="699363"/>
                        <a:pt x="2426258" y="682332"/>
                        <a:pt x="2448852" y="706818"/>
                      </a:cubicBezTo>
                      <a:cubicBezTo>
                        <a:pt x="2466314" y="725754"/>
                        <a:pt x="2490520" y="743902"/>
                        <a:pt x="2496934" y="766572"/>
                      </a:cubicBezTo>
                      <a:cubicBezTo>
                        <a:pt x="2515654" y="832726"/>
                        <a:pt x="2526842" y="900988"/>
                        <a:pt x="2541244" y="968387"/>
                      </a:cubicBezTo>
                      <a:cubicBezTo>
                        <a:pt x="2545816" y="989774"/>
                        <a:pt x="2551175" y="1010996"/>
                        <a:pt x="2556167" y="1032294"/>
                      </a:cubicBezTo>
                      <a:cubicBezTo>
                        <a:pt x="2573337" y="1005497"/>
                        <a:pt x="2585364" y="979360"/>
                        <a:pt x="2596019" y="952665"/>
                      </a:cubicBezTo>
                      <a:cubicBezTo>
                        <a:pt x="2641384" y="839000"/>
                        <a:pt x="2661602" y="720293"/>
                        <a:pt x="2663761" y="598512"/>
                      </a:cubicBezTo>
                      <a:cubicBezTo>
                        <a:pt x="2664637" y="549135"/>
                        <a:pt x="2657513" y="500354"/>
                        <a:pt x="2633929" y="455663"/>
                      </a:cubicBezTo>
                      <a:cubicBezTo>
                        <a:pt x="2605189" y="401167"/>
                        <a:pt x="2561361" y="369671"/>
                        <a:pt x="2498013" y="374434"/>
                      </a:cubicBezTo>
                      <a:cubicBezTo>
                        <a:pt x="2455354" y="377634"/>
                        <a:pt x="2412936" y="384733"/>
                        <a:pt x="2370620" y="391464"/>
                      </a:cubicBezTo>
                      <a:cubicBezTo>
                        <a:pt x="2350782" y="394627"/>
                        <a:pt x="2340063" y="386930"/>
                        <a:pt x="2335580" y="368871"/>
                      </a:cubicBezTo>
                      <a:cubicBezTo>
                        <a:pt x="2328443" y="340093"/>
                        <a:pt x="2322741" y="310934"/>
                        <a:pt x="2314981" y="282333"/>
                      </a:cubicBezTo>
                      <a:cubicBezTo>
                        <a:pt x="2304884" y="245097"/>
                        <a:pt x="2295207" y="207746"/>
                        <a:pt x="2260866" y="182930"/>
                      </a:cubicBezTo>
                      <a:cubicBezTo>
                        <a:pt x="2224531" y="156654"/>
                        <a:pt x="2184641" y="151129"/>
                        <a:pt x="2143252" y="162979"/>
                      </a:cubicBezTo>
                      <a:cubicBezTo>
                        <a:pt x="2084362" y="179819"/>
                        <a:pt x="2033231" y="207873"/>
                        <a:pt x="2009190" y="277456"/>
                      </a:cubicBezTo>
                      <a:close/>
                      <a:moveTo>
                        <a:pt x="1977262" y="408241"/>
                      </a:moveTo>
                      <a:cubicBezTo>
                        <a:pt x="1987473" y="440182"/>
                        <a:pt x="1994192" y="473837"/>
                        <a:pt x="2008860" y="503580"/>
                      </a:cubicBezTo>
                      <a:cubicBezTo>
                        <a:pt x="2023490" y="533234"/>
                        <a:pt x="2049881" y="533412"/>
                        <a:pt x="2073262" y="509460"/>
                      </a:cubicBezTo>
                      <a:cubicBezTo>
                        <a:pt x="2127072" y="454342"/>
                        <a:pt x="2124367" y="336194"/>
                        <a:pt x="2068093" y="283210"/>
                      </a:cubicBezTo>
                      <a:cubicBezTo>
                        <a:pt x="2048002" y="264299"/>
                        <a:pt x="2031860" y="265658"/>
                        <a:pt x="2016023" y="289077"/>
                      </a:cubicBezTo>
                      <a:cubicBezTo>
                        <a:pt x="1992185" y="324319"/>
                        <a:pt x="1984628" y="364324"/>
                        <a:pt x="1977262" y="408241"/>
                      </a:cubicBezTo>
                      <a:close/>
                      <a:moveTo>
                        <a:pt x="223469" y="1181112"/>
                      </a:moveTo>
                      <a:cubicBezTo>
                        <a:pt x="302069" y="1187869"/>
                        <a:pt x="377278" y="1194333"/>
                        <a:pt x="449262" y="1200518"/>
                      </a:cubicBezTo>
                      <a:cubicBezTo>
                        <a:pt x="456933" y="1100188"/>
                        <a:pt x="402742" y="1039990"/>
                        <a:pt x="324281" y="999489"/>
                      </a:cubicBezTo>
                      <a:cubicBezTo>
                        <a:pt x="291274" y="1058964"/>
                        <a:pt x="258267" y="1118425"/>
                        <a:pt x="223469" y="1181112"/>
                      </a:cubicBezTo>
                      <a:close/>
                      <a:moveTo>
                        <a:pt x="2224582" y="1335112"/>
                      </a:moveTo>
                      <a:cubicBezTo>
                        <a:pt x="2220874" y="1302296"/>
                        <a:pt x="2218194" y="1272794"/>
                        <a:pt x="2213648" y="1243584"/>
                      </a:cubicBezTo>
                      <a:cubicBezTo>
                        <a:pt x="2212822" y="1238262"/>
                        <a:pt x="2203843" y="1229639"/>
                        <a:pt x="2199462" y="1230134"/>
                      </a:cubicBezTo>
                      <a:cubicBezTo>
                        <a:pt x="2128088" y="1238059"/>
                        <a:pt x="2056625" y="1245806"/>
                        <a:pt x="1985683" y="1256804"/>
                      </a:cubicBezTo>
                      <a:cubicBezTo>
                        <a:pt x="1959952" y="1260792"/>
                        <a:pt x="1944052" y="1255725"/>
                        <a:pt x="1933003" y="1232268"/>
                      </a:cubicBezTo>
                      <a:cubicBezTo>
                        <a:pt x="1929256" y="1224305"/>
                        <a:pt x="1921522" y="1218222"/>
                        <a:pt x="1912543" y="1207693"/>
                      </a:cubicBezTo>
                      <a:cubicBezTo>
                        <a:pt x="1906181" y="1264285"/>
                        <a:pt x="1906117" y="1264069"/>
                        <a:pt x="1856892" y="1279804"/>
                      </a:cubicBezTo>
                      <a:cubicBezTo>
                        <a:pt x="1836927" y="1286179"/>
                        <a:pt x="1817052" y="1292974"/>
                        <a:pt x="1797684" y="1300937"/>
                      </a:cubicBezTo>
                      <a:cubicBezTo>
                        <a:pt x="1787321" y="1305191"/>
                        <a:pt x="1776768" y="1310894"/>
                        <a:pt x="1768754" y="1318526"/>
                      </a:cubicBezTo>
                      <a:cubicBezTo>
                        <a:pt x="1755470" y="1331175"/>
                        <a:pt x="1756727" y="1343825"/>
                        <a:pt x="1775294" y="1350594"/>
                      </a:cubicBezTo>
                      <a:cubicBezTo>
                        <a:pt x="1800732" y="1359852"/>
                        <a:pt x="1827593" y="1365846"/>
                        <a:pt x="1851952" y="1377276"/>
                      </a:cubicBezTo>
                      <a:cubicBezTo>
                        <a:pt x="1894776" y="1397381"/>
                        <a:pt x="1923364" y="1381353"/>
                        <a:pt x="1950567" y="1348308"/>
                      </a:cubicBezTo>
                      <a:cubicBezTo>
                        <a:pt x="1959038" y="1338021"/>
                        <a:pt x="1977288" y="1330896"/>
                        <a:pt x="1991131" y="1330782"/>
                      </a:cubicBezTo>
                      <a:cubicBezTo>
                        <a:pt x="2042985" y="1330337"/>
                        <a:pt x="2094864" y="1333652"/>
                        <a:pt x="2146744" y="1334998"/>
                      </a:cubicBezTo>
                      <a:cubicBezTo>
                        <a:pt x="2172093" y="1335671"/>
                        <a:pt x="2197468" y="1335112"/>
                        <a:pt x="2224582" y="1335112"/>
                      </a:cubicBezTo>
                      <a:close/>
                      <a:moveTo>
                        <a:pt x="1797240" y="998283"/>
                      </a:moveTo>
                      <a:cubicBezTo>
                        <a:pt x="1653387" y="1144892"/>
                        <a:pt x="1512849" y="1288097"/>
                        <a:pt x="1371244" y="1432407"/>
                      </a:cubicBezTo>
                      <a:cubicBezTo>
                        <a:pt x="1466380" y="1567345"/>
                        <a:pt x="1559394" y="1699285"/>
                        <a:pt x="1654251" y="1833829"/>
                      </a:cubicBezTo>
                      <a:cubicBezTo>
                        <a:pt x="1679765" y="1813039"/>
                        <a:pt x="1704695" y="1794814"/>
                        <a:pt x="1727238" y="1773986"/>
                      </a:cubicBezTo>
                      <a:cubicBezTo>
                        <a:pt x="1830895" y="1678228"/>
                        <a:pt x="1889607" y="1559026"/>
                        <a:pt x="1910308" y="1420190"/>
                      </a:cubicBezTo>
                      <a:cubicBezTo>
                        <a:pt x="1912670" y="1404365"/>
                        <a:pt x="1907959" y="1399286"/>
                        <a:pt x="1892350" y="1395425"/>
                      </a:cubicBezTo>
                      <a:cubicBezTo>
                        <a:pt x="1855088" y="1386205"/>
                        <a:pt x="1818170" y="1375067"/>
                        <a:pt x="1782076" y="1362062"/>
                      </a:cubicBezTo>
                      <a:cubicBezTo>
                        <a:pt x="1770824" y="1358011"/>
                        <a:pt x="1757984" y="1347203"/>
                        <a:pt x="1754073" y="1336497"/>
                      </a:cubicBezTo>
                      <a:cubicBezTo>
                        <a:pt x="1747329" y="1318056"/>
                        <a:pt x="1763598" y="1307172"/>
                        <a:pt x="1778050" y="1301000"/>
                      </a:cubicBezTo>
                      <a:cubicBezTo>
                        <a:pt x="1810169" y="1287297"/>
                        <a:pt x="1842871" y="1274686"/>
                        <a:pt x="1876069" y="1263878"/>
                      </a:cubicBezTo>
                      <a:cubicBezTo>
                        <a:pt x="1894420" y="1257896"/>
                        <a:pt x="1900262" y="1248867"/>
                        <a:pt x="1894217" y="1230960"/>
                      </a:cubicBezTo>
                      <a:cubicBezTo>
                        <a:pt x="1892287" y="1225270"/>
                        <a:pt x="1891652" y="1219047"/>
                        <a:pt x="1891080" y="1213002"/>
                      </a:cubicBezTo>
                      <a:cubicBezTo>
                        <a:pt x="1883663" y="1134046"/>
                        <a:pt x="1845297" y="1068654"/>
                        <a:pt x="1797240" y="998283"/>
                      </a:cubicBezTo>
                      <a:close/>
                      <a:moveTo>
                        <a:pt x="2049805" y="557872"/>
                      </a:moveTo>
                      <a:lnTo>
                        <a:pt x="2049805" y="753084"/>
                      </a:lnTo>
                      <a:cubicBezTo>
                        <a:pt x="2107361" y="743813"/>
                        <a:pt x="2157539" y="735736"/>
                        <a:pt x="2205608" y="728002"/>
                      </a:cubicBezTo>
                      <a:cubicBezTo>
                        <a:pt x="2188844" y="700659"/>
                        <a:pt x="2173947" y="676325"/>
                        <a:pt x="2159000" y="652005"/>
                      </a:cubicBezTo>
                      <a:cubicBezTo>
                        <a:pt x="2155393" y="646125"/>
                        <a:pt x="2152840" y="638848"/>
                        <a:pt x="2147747" y="634746"/>
                      </a:cubicBezTo>
                      <a:cubicBezTo>
                        <a:pt x="2114867" y="608304"/>
                        <a:pt x="2081428" y="582561"/>
                        <a:pt x="2049805" y="557872"/>
                      </a:cubicBezTo>
                      <a:close/>
                      <a:moveTo>
                        <a:pt x="1548256" y="1894471"/>
                      </a:moveTo>
                      <a:cubicBezTo>
                        <a:pt x="1429308" y="1711198"/>
                        <a:pt x="1311744" y="1530083"/>
                        <a:pt x="1195082" y="1350327"/>
                      </a:cubicBezTo>
                      <a:cubicBezTo>
                        <a:pt x="1148308" y="1376807"/>
                        <a:pt x="1103033" y="1401927"/>
                        <a:pt x="1058329" y="1428051"/>
                      </a:cubicBezTo>
                      <a:cubicBezTo>
                        <a:pt x="1043177" y="1436903"/>
                        <a:pt x="1031570" y="1436497"/>
                        <a:pt x="1015873" y="1426972"/>
                      </a:cubicBezTo>
                      <a:cubicBezTo>
                        <a:pt x="914996" y="1365808"/>
                        <a:pt x="813358" y="1305877"/>
                        <a:pt x="711707" y="1245984"/>
                      </a:cubicBezTo>
                      <a:cubicBezTo>
                        <a:pt x="697128" y="1237399"/>
                        <a:pt x="681113" y="1231239"/>
                        <a:pt x="659676" y="1221054"/>
                      </a:cubicBezTo>
                      <a:cubicBezTo>
                        <a:pt x="658558" y="1241425"/>
                        <a:pt x="654786" y="1255382"/>
                        <a:pt x="657809" y="1267663"/>
                      </a:cubicBezTo>
                      <a:cubicBezTo>
                        <a:pt x="662724" y="1287703"/>
                        <a:pt x="671880" y="1306728"/>
                        <a:pt x="679602" y="1326045"/>
                      </a:cubicBezTo>
                      <a:cubicBezTo>
                        <a:pt x="734555" y="1463357"/>
                        <a:pt x="788174" y="1601228"/>
                        <a:pt x="845451" y="1737575"/>
                      </a:cubicBezTo>
                      <a:cubicBezTo>
                        <a:pt x="863028" y="1779422"/>
                        <a:pt x="889279" y="1818703"/>
                        <a:pt x="933450" y="1839277"/>
                      </a:cubicBezTo>
                      <a:cubicBezTo>
                        <a:pt x="1019073" y="1879142"/>
                        <a:pt x="1104188" y="1920328"/>
                        <a:pt x="1191437" y="1956346"/>
                      </a:cubicBezTo>
                      <a:cubicBezTo>
                        <a:pt x="1230185" y="1972335"/>
                        <a:pt x="1271816" y="1988908"/>
                        <a:pt x="1316494" y="1975954"/>
                      </a:cubicBezTo>
                      <a:cubicBezTo>
                        <a:pt x="1329105" y="1972310"/>
                        <a:pt x="1341602" y="1966734"/>
                        <a:pt x="1354442" y="1965718"/>
                      </a:cubicBezTo>
                      <a:cubicBezTo>
                        <a:pt x="1423987" y="1960219"/>
                        <a:pt x="1484756" y="1931619"/>
                        <a:pt x="1548256" y="1894471"/>
                      </a:cubicBezTo>
                      <a:close/>
                      <a:moveTo>
                        <a:pt x="491020" y="1219327"/>
                      </a:moveTo>
                      <a:cubicBezTo>
                        <a:pt x="473557" y="1216228"/>
                        <a:pt x="459092" y="1212405"/>
                        <a:pt x="444423" y="1211262"/>
                      </a:cubicBezTo>
                      <a:cubicBezTo>
                        <a:pt x="348030" y="1203731"/>
                        <a:pt x="251510" y="1197813"/>
                        <a:pt x="155270" y="1188859"/>
                      </a:cubicBezTo>
                      <a:cubicBezTo>
                        <a:pt x="132753" y="1186764"/>
                        <a:pt x="121323" y="1195120"/>
                        <a:pt x="112242" y="1211999"/>
                      </a:cubicBezTo>
                      <a:cubicBezTo>
                        <a:pt x="85318" y="1262100"/>
                        <a:pt x="57327" y="1311706"/>
                        <a:pt x="32765" y="1362951"/>
                      </a:cubicBezTo>
                      <a:cubicBezTo>
                        <a:pt x="23215" y="1382877"/>
                        <a:pt x="18072" y="1406525"/>
                        <a:pt x="17297" y="1428711"/>
                      </a:cubicBezTo>
                      <a:cubicBezTo>
                        <a:pt x="15138" y="1490167"/>
                        <a:pt x="17119" y="1551762"/>
                        <a:pt x="16027" y="1613268"/>
                      </a:cubicBezTo>
                      <a:cubicBezTo>
                        <a:pt x="13804" y="1738350"/>
                        <a:pt x="23736" y="1862455"/>
                        <a:pt x="43040" y="1985949"/>
                      </a:cubicBezTo>
                      <a:cubicBezTo>
                        <a:pt x="52095" y="2043861"/>
                        <a:pt x="60375" y="2101888"/>
                        <a:pt x="69303" y="2159812"/>
                      </a:cubicBezTo>
                      <a:cubicBezTo>
                        <a:pt x="72898" y="2183130"/>
                        <a:pt x="85242" y="2194864"/>
                        <a:pt x="110693" y="2193340"/>
                      </a:cubicBezTo>
                      <a:cubicBezTo>
                        <a:pt x="138861" y="2191664"/>
                        <a:pt x="167195" y="2193124"/>
                        <a:pt x="195465" y="2192909"/>
                      </a:cubicBezTo>
                      <a:cubicBezTo>
                        <a:pt x="351320" y="2191740"/>
                        <a:pt x="507568" y="2200186"/>
                        <a:pt x="662279" y="2172106"/>
                      </a:cubicBezTo>
                      <a:cubicBezTo>
                        <a:pt x="682967" y="2168359"/>
                        <a:pt x="694029" y="2160206"/>
                        <a:pt x="692594" y="2138121"/>
                      </a:cubicBezTo>
                      <a:cubicBezTo>
                        <a:pt x="690397" y="2104110"/>
                        <a:pt x="691743" y="2069591"/>
                        <a:pt x="686371" y="2036127"/>
                      </a:cubicBezTo>
                      <a:cubicBezTo>
                        <a:pt x="679221" y="1991626"/>
                        <a:pt x="670966" y="1947926"/>
                        <a:pt x="651154" y="1905355"/>
                      </a:cubicBezTo>
                      <a:cubicBezTo>
                        <a:pt x="608774" y="1814271"/>
                        <a:pt x="568667" y="1721497"/>
                        <a:pt x="536828" y="1626349"/>
                      </a:cubicBezTo>
                      <a:cubicBezTo>
                        <a:pt x="514857" y="1560690"/>
                        <a:pt x="508215" y="1489913"/>
                        <a:pt x="494931" y="1421371"/>
                      </a:cubicBezTo>
                      <a:cubicBezTo>
                        <a:pt x="482079" y="1354975"/>
                        <a:pt x="470280" y="1288503"/>
                        <a:pt x="491020" y="1219327"/>
                      </a:cubicBezTo>
                      <a:close/>
                      <a:moveTo>
                        <a:pt x="349275" y="534619"/>
                      </a:moveTo>
                      <a:cubicBezTo>
                        <a:pt x="296265" y="530834"/>
                        <a:pt x="243243" y="527037"/>
                        <a:pt x="190233" y="523239"/>
                      </a:cubicBezTo>
                      <a:cubicBezTo>
                        <a:pt x="240703" y="549351"/>
                        <a:pt x="294805" y="542289"/>
                        <a:pt x="347916" y="54428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grpSp>
          <p:sp>
            <p:nvSpPr>
              <p:cNvPr id="2" name="Rectangle 1">
                <a:extLst>
                  <a:ext uri="{FF2B5EF4-FFF2-40B4-BE49-F238E27FC236}">
                    <a16:creationId xmlns:a16="http://schemas.microsoft.com/office/drawing/2014/main" id="{A6349F40-92A0-3676-1E0E-95D91DE420A7}"/>
                  </a:ext>
                </a:extLst>
              </p:cNvPr>
              <p:cNvSpPr/>
              <p:nvPr/>
            </p:nvSpPr>
            <p:spPr>
              <a:xfrm>
                <a:off x="8144640" y="2560640"/>
                <a:ext cx="2457306" cy="731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grpSp>
        <p:sp>
          <p:nvSpPr>
            <p:cNvPr id="17" name="TextBox 16">
              <a:extLst>
                <a:ext uri="{FF2B5EF4-FFF2-40B4-BE49-F238E27FC236}">
                  <a16:creationId xmlns:a16="http://schemas.microsoft.com/office/drawing/2014/main" id="{EFFE9525-7C38-9966-81CF-30232BD55B3A}"/>
                </a:ext>
              </a:extLst>
            </p:cNvPr>
            <p:cNvSpPr txBox="1"/>
            <p:nvPr/>
          </p:nvSpPr>
          <p:spPr>
            <a:xfrm>
              <a:off x="8465800" y="2799739"/>
              <a:ext cx="2055050" cy="775015"/>
            </a:xfrm>
            <a:prstGeom prst="rect">
              <a:avLst/>
            </a:prstGeom>
            <a:noFill/>
          </p:spPr>
          <p:txBody>
            <a:bodyPr wrap="none" lIns="0" tIns="0" rIns="0" bIns="36000" rtlCol="0">
              <a:spAutoFit/>
            </a:bodyPr>
            <a:lstStyle/>
            <a:p>
              <a:pPr algn="ctr">
                <a:spcBef>
                  <a:spcPts val="1000"/>
                </a:spcBef>
              </a:pPr>
              <a:r>
                <a:rPr lang="nb-NO" sz="2400" b="1" dirty="0">
                  <a:solidFill>
                    <a:srgbClr val="000000"/>
                  </a:solidFill>
                  <a:latin typeface="+mj-lt"/>
                  <a:ea typeface="Brush Script MT" panose="03060802040406070304" pitchFamily="66" charset="-122"/>
                  <a:cs typeface="Arial" panose="020B0604020202020204" pitchFamily="34" charset="0"/>
                </a:rPr>
                <a:t>Virkeligheten </a:t>
              </a:r>
              <a:br>
                <a:rPr lang="nb-NO" sz="2400" b="1" dirty="0">
                  <a:solidFill>
                    <a:srgbClr val="000000"/>
                  </a:solidFill>
                  <a:latin typeface="+mj-lt"/>
                  <a:ea typeface="Brush Script MT" panose="03060802040406070304" pitchFamily="66" charset="-122"/>
                  <a:cs typeface="Arial" panose="020B0604020202020204" pitchFamily="34" charset="0"/>
                </a:rPr>
              </a:br>
              <a:r>
                <a:rPr lang="nb-NO" b="1" dirty="0">
                  <a:solidFill>
                    <a:schemeClr val="accent3"/>
                  </a:solidFill>
                  <a:latin typeface="+mj-lt"/>
                  <a:ea typeface="Brush Script MT" panose="03060802040406070304" pitchFamily="66" charset="-122"/>
                  <a:cs typeface="Arial" panose="020B0604020202020204" pitchFamily="34" charset="0"/>
                </a:rPr>
                <a:t>(praksis)</a:t>
              </a:r>
              <a:endParaRPr lang="nb-NO" sz="2400" b="1" dirty="0">
                <a:solidFill>
                  <a:schemeClr val="accent3"/>
                </a:solidFill>
                <a:latin typeface="+mj-lt"/>
              </a:endParaRPr>
            </a:p>
          </p:txBody>
        </p:sp>
        <p:sp>
          <p:nvSpPr>
            <p:cNvPr id="55" name="TextBox 54">
              <a:extLst>
                <a:ext uri="{FF2B5EF4-FFF2-40B4-BE49-F238E27FC236}">
                  <a16:creationId xmlns:a16="http://schemas.microsoft.com/office/drawing/2014/main" id="{715DE356-34EC-3C98-312B-37546AF5F30D}"/>
                </a:ext>
              </a:extLst>
            </p:cNvPr>
            <p:cNvSpPr txBox="1"/>
            <p:nvPr/>
          </p:nvSpPr>
          <p:spPr>
            <a:xfrm>
              <a:off x="8335594" y="3721520"/>
              <a:ext cx="2383199" cy="2652452"/>
            </a:xfrm>
            <a:prstGeom prst="rect">
              <a:avLst/>
            </a:prstGeom>
            <a:noFill/>
          </p:spPr>
          <p:txBody>
            <a:bodyPr wrap="square" lIns="0" tIns="0" rIns="0" bIns="36000" rtlCol="0">
              <a:spAutoFit/>
            </a:bodyPr>
            <a:lstStyle/>
            <a:p>
              <a:pPr marL="233363" indent="-233363">
                <a:spcAft>
                  <a:spcPts val="1200"/>
                </a:spcAft>
                <a:buFont typeface="+mj-lt"/>
                <a:buAutoNum type="arabicPeriod"/>
              </a:pPr>
              <a:r>
                <a:rPr lang="nb-NO" sz="1400" dirty="0">
                  <a:solidFill>
                    <a:srgbClr val="000000"/>
                  </a:solidFill>
                  <a:ea typeface="Brush Script MT" panose="03060802040406070304" pitchFamily="66" charset="-122"/>
                  <a:cs typeface="Arial" panose="020B0604020202020204" pitchFamily="34" charset="0"/>
                </a:rPr>
                <a:t>Grundigere diskusjoner litt frem og tilbake </a:t>
              </a:r>
            </a:p>
            <a:p>
              <a:pPr marL="233363" indent="-233363">
                <a:spcAft>
                  <a:spcPts val="1200"/>
                </a:spcAft>
                <a:buFont typeface="+mj-lt"/>
                <a:buAutoNum type="arabicPeriod"/>
              </a:pPr>
              <a:r>
                <a:rPr lang="nb-NO" sz="1400" dirty="0">
                  <a:solidFill>
                    <a:srgbClr val="000000"/>
                  </a:solidFill>
                  <a:ea typeface="Brush Script MT" panose="03060802040406070304" pitchFamily="66" charset="-122"/>
                  <a:cs typeface="Arial" panose="020B0604020202020204" pitchFamily="34" charset="0"/>
                </a:rPr>
                <a:t>Et stort antall verktøy og øvelser som tar lenger tid</a:t>
              </a:r>
            </a:p>
            <a:p>
              <a:pPr marL="233363" indent="-233363">
                <a:spcAft>
                  <a:spcPts val="1200"/>
                </a:spcAft>
                <a:buFont typeface="+mj-lt"/>
                <a:buAutoNum type="arabicPeriod"/>
              </a:pPr>
              <a:r>
                <a:rPr lang="nb-NO" sz="1400" dirty="0">
                  <a:solidFill>
                    <a:srgbClr val="000000"/>
                  </a:solidFill>
                  <a:ea typeface="Brush Script MT" panose="03060802040406070304" pitchFamily="66" charset="-122"/>
                  <a:cs typeface="Arial" panose="020B0604020202020204" pitchFamily="34" charset="0"/>
                </a:rPr>
                <a:t>Team sammensatt for å best mulig løse oppgaven</a:t>
              </a:r>
            </a:p>
            <a:p>
              <a:pPr marL="233363" indent="-233363">
                <a:spcAft>
                  <a:spcPts val="1200"/>
                </a:spcAft>
                <a:buFont typeface="+mj-lt"/>
                <a:buAutoNum type="arabicPeriod"/>
              </a:pPr>
              <a:r>
                <a:rPr lang="nb-NO" sz="1400" dirty="0">
                  <a:solidFill>
                    <a:srgbClr val="000000"/>
                  </a:solidFill>
                  <a:ea typeface="Brush Script MT" panose="03060802040406070304" pitchFamily="66" charset="-122"/>
                  <a:cs typeface="Arial" panose="020B0604020202020204" pitchFamily="34" charset="0"/>
                </a:rPr>
                <a:t>Valg av aktiviteter basert på en vurdering av hva som er best for å utvikle og realisere løsningen</a:t>
              </a:r>
            </a:p>
          </p:txBody>
        </p:sp>
      </p:grpSp>
      <p:grpSp>
        <p:nvGrpSpPr>
          <p:cNvPr id="8" name="Group 7">
            <a:extLst>
              <a:ext uri="{FF2B5EF4-FFF2-40B4-BE49-F238E27FC236}">
                <a16:creationId xmlns:a16="http://schemas.microsoft.com/office/drawing/2014/main" id="{919BAE86-0187-A7C1-50AB-ED1531293EA2}"/>
              </a:ext>
            </a:extLst>
          </p:cNvPr>
          <p:cNvGrpSpPr/>
          <p:nvPr/>
        </p:nvGrpSpPr>
        <p:grpSpPr>
          <a:xfrm>
            <a:off x="7190265" y="3605211"/>
            <a:ext cx="1549845" cy="1500162"/>
            <a:chOff x="6704128" y="3871429"/>
            <a:chExt cx="1549845" cy="1500162"/>
          </a:xfrm>
        </p:grpSpPr>
        <p:cxnSp>
          <p:nvCxnSpPr>
            <p:cNvPr id="57" name="Straight Connector 56">
              <a:extLst>
                <a:ext uri="{FF2B5EF4-FFF2-40B4-BE49-F238E27FC236}">
                  <a16:creationId xmlns:a16="http://schemas.microsoft.com/office/drawing/2014/main" id="{53EC008C-303B-55FF-A115-ADF1023CAAAE}"/>
                </a:ext>
              </a:extLst>
            </p:cNvPr>
            <p:cNvCxnSpPr>
              <a:cxnSpLocks/>
            </p:cNvCxnSpPr>
            <p:nvPr/>
          </p:nvCxnSpPr>
          <p:spPr>
            <a:xfrm>
              <a:off x="6897189" y="3871429"/>
              <a:ext cx="1297418" cy="0"/>
            </a:xfrm>
            <a:prstGeom prst="line">
              <a:avLst/>
            </a:prstGeom>
            <a:ln w="9525">
              <a:solidFill>
                <a:schemeClr val="accent3"/>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8E9C61B0-A4CA-7D8D-962D-A45DE3E0455E}"/>
                </a:ext>
              </a:extLst>
            </p:cNvPr>
            <p:cNvCxnSpPr>
              <a:cxnSpLocks/>
            </p:cNvCxnSpPr>
            <p:nvPr/>
          </p:nvCxnSpPr>
          <p:spPr>
            <a:xfrm>
              <a:off x="6704128" y="4430358"/>
              <a:ext cx="1549845" cy="0"/>
            </a:xfrm>
            <a:prstGeom prst="line">
              <a:avLst/>
            </a:prstGeom>
            <a:ln w="9525">
              <a:solidFill>
                <a:schemeClr val="accent3"/>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EA706A2-64A4-FA95-11CC-F115E5DD6F5B}"/>
                </a:ext>
              </a:extLst>
            </p:cNvPr>
            <p:cNvCxnSpPr>
              <a:cxnSpLocks/>
            </p:cNvCxnSpPr>
            <p:nvPr/>
          </p:nvCxnSpPr>
          <p:spPr>
            <a:xfrm>
              <a:off x="6897189" y="4796825"/>
              <a:ext cx="1356784" cy="153127"/>
            </a:xfrm>
            <a:prstGeom prst="line">
              <a:avLst/>
            </a:prstGeom>
            <a:ln w="9525">
              <a:solidFill>
                <a:schemeClr val="accent3"/>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6AECD3C0-888F-2126-5637-6CB643540396}"/>
                </a:ext>
              </a:extLst>
            </p:cNvPr>
            <p:cNvCxnSpPr>
              <a:cxnSpLocks/>
            </p:cNvCxnSpPr>
            <p:nvPr/>
          </p:nvCxnSpPr>
          <p:spPr>
            <a:xfrm>
              <a:off x="7210697" y="5371591"/>
              <a:ext cx="1043276" cy="0"/>
            </a:xfrm>
            <a:prstGeom prst="line">
              <a:avLst/>
            </a:prstGeom>
            <a:ln w="9525">
              <a:solidFill>
                <a:schemeClr val="accent3"/>
              </a:solidFill>
              <a:prstDash val="dash"/>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282921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nodeType="withEffect">
                                  <p:stCondLst>
                                    <p:cond delay="2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ppt_x"/>
                                          </p:val>
                                        </p:tav>
                                        <p:tav tm="100000">
                                          <p:val>
                                            <p:strVal val="#ppt_x"/>
                                          </p:val>
                                        </p:tav>
                                      </p:tavLst>
                                    </p:anim>
                                    <p:anim calcmode="lin" valueType="num">
                                      <p:cBhvr additive="base">
                                        <p:cTn id="8" dur="1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50000" fill="hold" nodeType="withEffect">
                                  <p:stCondLst>
                                    <p:cond delay="4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ppt_x"/>
                                          </p:val>
                                        </p:tav>
                                        <p:tav tm="100000">
                                          <p:val>
                                            <p:strVal val="#ppt_x"/>
                                          </p:val>
                                        </p:tav>
                                      </p:tavLst>
                                    </p:anim>
                                    <p:anim calcmode="lin" valueType="num">
                                      <p:cBhvr additive="base">
                                        <p:cTn id="12" dur="1500" fill="hold"/>
                                        <p:tgtEl>
                                          <p:spTgt spid="7"/>
                                        </p:tgtEl>
                                        <p:attrNameLst>
                                          <p:attrName>ppt_y</p:attrName>
                                        </p:attrNameLst>
                                      </p:cBhvr>
                                      <p:tavLst>
                                        <p:tav tm="0">
                                          <p:val>
                                            <p:strVal val="1+#ppt_h/2"/>
                                          </p:val>
                                        </p:tav>
                                        <p:tav tm="100000">
                                          <p:val>
                                            <p:strVal val="#ppt_y"/>
                                          </p:val>
                                        </p:tav>
                                      </p:tavLst>
                                    </p:anim>
                                  </p:childTnLst>
                                </p:cTn>
                              </p:par>
                              <p:par>
                                <p:cTn id="13" presetID="22" presetClass="entr" presetSubtype="8" fill="hold" nodeType="withEffect">
                                  <p:stCondLst>
                                    <p:cond delay="150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6844CB38-B0BD-4CD1-8788-BD05CEDFEACB}"/>
              </a:ext>
            </a:extLst>
          </p:cNvPr>
          <p:cNvPicPr>
            <a:picLocks noChangeAspect="1"/>
          </p:cNvPicPr>
          <p:nvPr/>
        </p:nvPicPr>
        <p:blipFill>
          <a:blip r:embed="rId3"/>
          <a:stretch>
            <a:fillRect/>
          </a:stretch>
        </p:blipFill>
        <p:spPr>
          <a:xfrm>
            <a:off x="-221908" y="0"/>
            <a:ext cx="5373494" cy="6858000"/>
          </a:xfrm>
          <a:prstGeom prst="rect">
            <a:avLst/>
          </a:prstGeom>
        </p:spPr>
      </p:pic>
      <p:pic>
        <p:nvPicPr>
          <p:cNvPr id="1028" name="Picture 4" descr="No alt text provided for this image">
            <a:extLst>
              <a:ext uri="{FF2B5EF4-FFF2-40B4-BE49-F238E27FC236}">
                <a16:creationId xmlns:a16="http://schemas.microsoft.com/office/drawing/2014/main" id="{1239E6B9-B27D-8B65-316F-CD0E872386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8002" y="0"/>
            <a:ext cx="4303260" cy="2872386"/>
          </a:xfrm>
          <a:prstGeom prst="rect">
            <a:avLst/>
          </a:prstGeom>
          <a:noFill/>
          <a:extLst>
            <a:ext uri="{909E8E84-426E-40DD-AFC4-6F175D3DCCD1}">
              <a14:hiddenFill xmlns:a14="http://schemas.microsoft.com/office/drawing/2010/main">
                <a:solidFill>
                  <a:srgbClr val="FFFFFF"/>
                </a:solidFill>
              </a14:hiddenFill>
            </a:ext>
          </a:extLst>
        </p:spPr>
      </p:pic>
      <p:pic>
        <p:nvPicPr>
          <p:cNvPr id="4" name="Bildobjekt 3">
            <a:extLst>
              <a:ext uri="{FF2B5EF4-FFF2-40B4-BE49-F238E27FC236}">
                <a16:creationId xmlns:a16="http://schemas.microsoft.com/office/drawing/2014/main" id="{4272F4C1-8916-50C9-5DD4-DEDB1C071349}"/>
              </a:ext>
            </a:extLst>
          </p:cNvPr>
          <p:cNvPicPr>
            <a:picLocks noChangeAspect="1"/>
          </p:cNvPicPr>
          <p:nvPr/>
        </p:nvPicPr>
        <p:blipFill>
          <a:blip r:embed="rId5"/>
          <a:stretch>
            <a:fillRect/>
          </a:stretch>
        </p:blipFill>
        <p:spPr>
          <a:xfrm rot="16200000">
            <a:off x="6383069" y="1003205"/>
            <a:ext cx="6872515" cy="4855852"/>
          </a:xfrm>
          <a:prstGeom prst="rect">
            <a:avLst/>
          </a:prstGeom>
        </p:spPr>
      </p:pic>
      <p:sp>
        <p:nvSpPr>
          <p:cNvPr id="6" name="AutoShape 2">
            <a:extLst>
              <a:ext uri="{FF2B5EF4-FFF2-40B4-BE49-F238E27FC236}">
                <a16:creationId xmlns:a16="http://schemas.microsoft.com/office/drawing/2014/main" id="{F1770CC8-9694-9B53-3368-C6793FD6422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v-SE"/>
          </a:p>
        </p:txBody>
      </p:sp>
      <p:pic>
        <p:nvPicPr>
          <p:cNvPr id="7" name="Bildobjekt 6">
            <a:extLst>
              <a:ext uri="{FF2B5EF4-FFF2-40B4-BE49-F238E27FC236}">
                <a16:creationId xmlns:a16="http://schemas.microsoft.com/office/drawing/2014/main" id="{DAB55DE5-9792-606A-DFB3-6B8244206DC8}"/>
              </a:ext>
            </a:extLst>
          </p:cNvPr>
          <p:cNvPicPr>
            <a:picLocks noChangeAspect="1"/>
          </p:cNvPicPr>
          <p:nvPr/>
        </p:nvPicPr>
        <p:blipFill>
          <a:blip r:embed="rId6"/>
          <a:stretch>
            <a:fillRect/>
          </a:stretch>
        </p:blipFill>
        <p:spPr>
          <a:xfrm>
            <a:off x="3233057" y="4111400"/>
            <a:ext cx="4158343" cy="3094392"/>
          </a:xfrm>
          <a:prstGeom prst="rect">
            <a:avLst/>
          </a:prstGeom>
        </p:spPr>
      </p:pic>
      <p:pic>
        <p:nvPicPr>
          <p:cNvPr id="8" name="Bildobjekt 7">
            <a:extLst>
              <a:ext uri="{FF2B5EF4-FFF2-40B4-BE49-F238E27FC236}">
                <a16:creationId xmlns:a16="http://schemas.microsoft.com/office/drawing/2014/main" id="{25FFC50A-DB1F-7621-160C-EC16001A82B0}"/>
              </a:ext>
            </a:extLst>
          </p:cNvPr>
          <p:cNvPicPr>
            <a:picLocks noChangeAspect="1"/>
          </p:cNvPicPr>
          <p:nvPr/>
        </p:nvPicPr>
        <p:blipFill>
          <a:blip r:embed="rId7"/>
          <a:stretch>
            <a:fillRect/>
          </a:stretch>
        </p:blipFill>
        <p:spPr>
          <a:xfrm>
            <a:off x="3728919" y="0"/>
            <a:ext cx="4188855" cy="2789843"/>
          </a:xfrm>
          <a:prstGeom prst="rect">
            <a:avLst/>
          </a:prstGeom>
        </p:spPr>
      </p:pic>
      <p:grpSp>
        <p:nvGrpSpPr>
          <p:cNvPr id="10" name="Group 2">
            <a:extLst>
              <a:ext uri="{FF2B5EF4-FFF2-40B4-BE49-F238E27FC236}">
                <a16:creationId xmlns:a16="http://schemas.microsoft.com/office/drawing/2014/main" id="{584126E6-84A1-565C-A1A4-9AF4455FCBF0}"/>
              </a:ext>
            </a:extLst>
          </p:cNvPr>
          <p:cNvGrpSpPr/>
          <p:nvPr/>
        </p:nvGrpSpPr>
        <p:grpSpPr>
          <a:xfrm>
            <a:off x="2199307" y="2177329"/>
            <a:ext cx="8059945" cy="2567676"/>
            <a:chOff x="204614" y="2477896"/>
            <a:chExt cx="8059945" cy="2567676"/>
          </a:xfrm>
        </p:grpSpPr>
        <p:sp>
          <p:nvSpPr>
            <p:cNvPr id="11" name="Rectangle 4">
              <a:extLst>
                <a:ext uri="{FF2B5EF4-FFF2-40B4-BE49-F238E27FC236}">
                  <a16:creationId xmlns:a16="http://schemas.microsoft.com/office/drawing/2014/main" id="{76633741-8B9F-C8FE-A219-4E536CCBE58D}"/>
                </a:ext>
              </a:extLst>
            </p:cNvPr>
            <p:cNvSpPr/>
            <p:nvPr/>
          </p:nvSpPr>
          <p:spPr>
            <a:xfrm>
              <a:off x="204614" y="2477896"/>
              <a:ext cx="8059945" cy="2567676"/>
            </a:xfrm>
            <a:prstGeom prst="rect">
              <a:avLst/>
            </a:prstGeom>
            <a:solidFill>
              <a:schemeClr val="bg2"/>
            </a:solidFill>
            <a:ln w="12700" cap="flat" cmpd="sng">
              <a:noFill/>
              <a:prstDash val="solid"/>
              <a:miter lim="800000"/>
            </a:ln>
          </p:spPr>
          <p:txBody>
            <a:bodyPr wrap="square" anchor="ctr">
              <a:spAutoFit/>
            </a:bodyPr>
            <a:lstStyle/>
            <a:p>
              <a:pPr algn="ctr"/>
              <a:endParaRPr lang="en-US" dirty="0"/>
            </a:p>
          </p:txBody>
        </p:sp>
        <p:sp>
          <p:nvSpPr>
            <p:cNvPr id="12" name="TextBox 22">
              <a:extLst>
                <a:ext uri="{FF2B5EF4-FFF2-40B4-BE49-F238E27FC236}">
                  <a16:creationId xmlns:a16="http://schemas.microsoft.com/office/drawing/2014/main" id="{E4768AD3-42D0-F9C5-182F-3BA6E18D441A}"/>
                </a:ext>
              </a:extLst>
            </p:cNvPr>
            <p:cNvSpPr txBox="1"/>
            <p:nvPr/>
          </p:nvSpPr>
          <p:spPr>
            <a:xfrm>
              <a:off x="872582" y="2852404"/>
              <a:ext cx="6762249" cy="1754326"/>
            </a:xfrm>
            <a:prstGeom prst="rect">
              <a:avLst/>
            </a:prstGeom>
            <a:noFill/>
          </p:spPr>
          <p:txBody>
            <a:bodyPr wrap="square" rtlCol="0">
              <a:spAutoFit/>
            </a:bodyPr>
            <a:lstStyle/>
            <a:p>
              <a:pPr algn="ctr"/>
              <a:r>
                <a:rPr lang="nb-NO" sz="5400" b="1" dirty="0">
                  <a:latin typeface="+mj-lt"/>
                  <a:cs typeface="Arial" panose="020B0604020202020204" pitchFamily="34" charset="0"/>
                </a:rPr>
                <a:t>La oss sette i gang løsningsverkstedet</a:t>
              </a:r>
              <a:endParaRPr lang="nb-NO" sz="5400" b="1" dirty="0">
                <a:solidFill>
                  <a:schemeClr val="accent2"/>
                </a:solidFill>
                <a:latin typeface="+mj-lt"/>
              </a:endParaRPr>
            </a:p>
          </p:txBody>
        </p:sp>
      </p:grpSp>
    </p:spTree>
    <p:extLst>
      <p:ext uri="{BB962C8B-B14F-4D97-AF65-F5344CB8AC3E}">
        <p14:creationId xmlns:p14="http://schemas.microsoft.com/office/powerpoint/2010/main" val="2075701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500" fill="hold"/>
                                        <p:tgtEl>
                                          <p:spTgt spid="10"/>
                                        </p:tgtEl>
                                        <p:attrNameLst>
                                          <p:attrName>ppt_x</p:attrName>
                                        </p:attrNameLst>
                                      </p:cBhvr>
                                      <p:tavLst>
                                        <p:tav tm="0">
                                          <p:val>
                                            <p:strVal val="#ppt_x"/>
                                          </p:val>
                                        </p:tav>
                                        <p:tav tm="100000">
                                          <p:val>
                                            <p:strVal val="#ppt_x"/>
                                          </p:val>
                                        </p:tav>
                                      </p:tavLst>
                                    </p:anim>
                                    <p:anim calcmode="lin" valueType="num">
                                      <p:cBhvr additive="base">
                                        <p:cTn id="8" dur="1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58A6A13-47A5-6FBF-137F-DFB48F1BED9F}"/>
              </a:ext>
            </a:extLst>
          </p:cNvPr>
          <p:cNvSpPr>
            <a:spLocks noGrp="1"/>
          </p:cNvSpPr>
          <p:nvPr>
            <p:ph type="title"/>
          </p:nvPr>
        </p:nvSpPr>
        <p:spPr/>
        <p:txBody>
          <a:bodyPr/>
          <a:lstStyle/>
          <a:p>
            <a:r>
              <a:rPr lang="sv-SE" dirty="0"/>
              <a:t>Bli </a:t>
            </a:r>
            <a:r>
              <a:rPr lang="sv-SE" dirty="0" err="1"/>
              <a:t>kjent</a:t>
            </a:r>
            <a:r>
              <a:rPr lang="sv-SE" dirty="0"/>
              <a:t> med din </a:t>
            </a:r>
            <a:r>
              <a:rPr lang="sv-SE" dirty="0" err="1"/>
              <a:t>gruppe</a:t>
            </a:r>
            <a:endParaRPr lang="sv-SE" dirty="0"/>
          </a:p>
        </p:txBody>
      </p:sp>
      <p:sp>
        <p:nvSpPr>
          <p:cNvPr id="3" name="Platshållare för text 2">
            <a:extLst>
              <a:ext uri="{FF2B5EF4-FFF2-40B4-BE49-F238E27FC236}">
                <a16:creationId xmlns:a16="http://schemas.microsoft.com/office/drawing/2014/main" id="{93257E37-8926-A3A4-ED08-8B7D3442E481}"/>
              </a:ext>
            </a:extLst>
          </p:cNvPr>
          <p:cNvSpPr>
            <a:spLocks noGrp="1"/>
          </p:cNvSpPr>
          <p:nvPr>
            <p:ph type="body" sz="quarter" idx="10"/>
          </p:nvPr>
        </p:nvSpPr>
        <p:spPr/>
        <p:txBody>
          <a:bodyPr/>
          <a:lstStyle/>
          <a:p>
            <a:endParaRPr lang="sv-SE"/>
          </a:p>
        </p:txBody>
      </p:sp>
    </p:spTree>
    <p:extLst>
      <p:ext uri="{BB962C8B-B14F-4D97-AF65-F5344CB8AC3E}">
        <p14:creationId xmlns:p14="http://schemas.microsoft.com/office/powerpoint/2010/main" val="3699901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446FD8D-6021-6477-58A2-331CF57E9B25}"/>
              </a:ext>
            </a:extLst>
          </p:cNvPr>
          <p:cNvSpPr/>
          <p:nvPr/>
        </p:nvSpPr>
        <p:spPr>
          <a:xfrm>
            <a:off x="37091" y="84367"/>
            <a:ext cx="12192000" cy="6858000"/>
          </a:xfrm>
          <a:prstGeom prst="rect">
            <a:avLst/>
          </a:prstGeom>
          <a:gradFill>
            <a:gsLst>
              <a:gs pos="0">
                <a:srgbClr val="E6F3FF"/>
              </a:gs>
              <a:gs pos="100000">
                <a:schemeClr val="accent2">
                  <a:lumMod val="20000"/>
                  <a:lumOff val="80000"/>
                  <a:alpha val="26441"/>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44" name="TextBox 43">
            <a:extLst>
              <a:ext uri="{FF2B5EF4-FFF2-40B4-BE49-F238E27FC236}">
                <a16:creationId xmlns:a16="http://schemas.microsoft.com/office/drawing/2014/main" id="{FFBC9FA1-9A33-5F43-8A33-0AB12E373609}"/>
              </a:ext>
            </a:extLst>
          </p:cNvPr>
          <p:cNvSpPr txBox="1"/>
          <p:nvPr/>
        </p:nvSpPr>
        <p:spPr>
          <a:xfrm>
            <a:off x="-8944798" y="5273281"/>
            <a:ext cx="1929860" cy="300082"/>
          </a:xfrm>
          <a:prstGeom prst="rect">
            <a:avLst/>
          </a:prstGeom>
          <a:noFill/>
        </p:spPr>
        <p:txBody>
          <a:bodyPr wrap="square" rtlCol="0">
            <a:spAutoFit/>
          </a:bodyPr>
          <a:lstStyle/>
          <a:p>
            <a:r>
              <a:rPr lang="en-US" sz="450">
                <a:solidFill>
                  <a:srgbClr val="FFFFFF"/>
                </a:solidFill>
              </a:rPr>
              <a:t>Donec eget viverra nisi, non luctus arcu. Sed ipsum leo, volutpat id convallis vitae, mollis ac dui. Cum sociis natoque penatibus et magnis dis parturient montes.</a:t>
            </a:r>
          </a:p>
        </p:txBody>
      </p:sp>
      <p:sp>
        <p:nvSpPr>
          <p:cNvPr id="7" name="Title 6">
            <a:extLst>
              <a:ext uri="{FF2B5EF4-FFF2-40B4-BE49-F238E27FC236}">
                <a16:creationId xmlns:a16="http://schemas.microsoft.com/office/drawing/2014/main" id="{067CC1B2-56D8-5D44-859E-7C8934BEE371}"/>
              </a:ext>
            </a:extLst>
          </p:cNvPr>
          <p:cNvSpPr>
            <a:spLocks noGrp="1"/>
          </p:cNvSpPr>
          <p:nvPr>
            <p:ph type="title"/>
          </p:nvPr>
        </p:nvSpPr>
        <p:spPr>
          <a:xfrm>
            <a:off x="6141131" y="668876"/>
            <a:ext cx="4512035" cy="1249845"/>
          </a:xfrm>
        </p:spPr>
        <p:txBody>
          <a:bodyPr/>
          <a:lstStyle/>
          <a:p>
            <a:pPr>
              <a:defRPr/>
            </a:pPr>
            <a:r>
              <a:rPr lang="nb-NO" sz="2200" dirty="0" err="1">
                <a:solidFill>
                  <a:schemeClr val="accent2"/>
                </a:solidFill>
              </a:rPr>
              <a:t>Ice</a:t>
            </a:r>
            <a:r>
              <a:rPr lang="nb-NO" sz="2200" dirty="0">
                <a:solidFill>
                  <a:schemeClr val="accent2"/>
                </a:solidFill>
              </a:rPr>
              <a:t>-breaker: Portrettøvelsen</a:t>
            </a:r>
            <a:endParaRPr lang="en-US" sz="2200" dirty="0">
              <a:solidFill>
                <a:schemeClr val="accent2"/>
              </a:solidFill>
            </a:endParaRPr>
          </a:p>
        </p:txBody>
      </p:sp>
      <p:sp>
        <p:nvSpPr>
          <p:cNvPr id="109" name="Text Placeholder 108">
            <a:extLst>
              <a:ext uri="{FF2B5EF4-FFF2-40B4-BE49-F238E27FC236}">
                <a16:creationId xmlns:a16="http://schemas.microsoft.com/office/drawing/2014/main" id="{91D59307-2351-CD3D-5284-4AA3E016B861}"/>
              </a:ext>
            </a:extLst>
          </p:cNvPr>
          <p:cNvSpPr>
            <a:spLocks noGrp="1"/>
          </p:cNvSpPr>
          <p:nvPr>
            <p:ph type="body" sz="quarter" idx="10"/>
          </p:nvPr>
        </p:nvSpPr>
        <p:spPr>
          <a:xfrm>
            <a:off x="6133091" y="1846128"/>
            <a:ext cx="4613137" cy="691474"/>
          </a:xfrm>
        </p:spPr>
        <p:txBody>
          <a:bodyPr>
            <a:normAutofit/>
          </a:bodyPr>
          <a:lstStyle/>
          <a:p>
            <a:pPr marL="0" lvl="0" indent="0">
              <a:lnSpc>
                <a:spcPct val="100000"/>
              </a:lnSpc>
              <a:buNone/>
              <a:defRPr/>
            </a:pPr>
            <a:r>
              <a:rPr lang="en-GB" sz="3000" b="1" dirty="0" err="1">
                <a:solidFill>
                  <a:srgbClr val="000000"/>
                </a:solidFill>
                <a:latin typeface="+mj-lt"/>
                <a:cs typeface="Arial" panose="020B0604020202020204" pitchFamily="34" charset="0"/>
              </a:rPr>
              <a:t>Bli</a:t>
            </a:r>
            <a:r>
              <a:rPr lang="en-GB" sz="3000" b="1" dirty="0">
                <a:solidFill>
                  <a:srgbClr val="000000"/>
                </a:solidFill>
                <a:latin typeface="+mj-lt"/>
                <a:cs typeface="Arial" panose="020B0604020202020204" pitchFamily="34" charset="0"/>
              </a:rPr>
              <a:t> </a:t>
            </a:r>
            <a:r>
              <a:rPr lang="en-GB" sz="3000" b="1" dirty="0" err="1">
                <a:solidFill>
                  <a:srgbClr val="000000"/>
                </a:solidFill>
                <a:latin typeface="+mj-lt"/>
                <a:cs typeface="Arial" panose="020B0604020202020204" pitchFamily="34" charset="0"/>
              </a:rPr>
              <a:t>kjent</a:t>
            </a:r>
            <a:r>
              <a:rPr lang="en-GB" sz="3000" b="1" dirty="0">
                <a:solidFill>
                  <a:srgbClr val="000000"/>
                </a:solidFill>
                <a:latin typeface="+mj-lt"/>
                <a:cs typeface="Arial" panose="020B0604020202020204" pitchFamily="34" charset="0"/>
              </a:rPr>
              <a:t> med </a:t>
            </a:r>
            <a:r>
              <a:rPr lang="en-GB" sz="3000" b="1" dirty="0" err="1">
                <a:solidFill>
                  <a:srgbClr val="000000"/>
                </a:solidFill>
                <a:latin typeface="+mj-lt"/>
                <a:cs typeface="Arial" panose="020B0604020202020204" pitchFamily="34" charset="0"/>
              </a:rPr>
              <a:t>gruppen</a:t>
            </a:r>
            <a:endParaRPr lang="nb-NO" sz="3000" b="1" dirty="0">
              <a:solidFill>
                <a:srgbClr val="000000"/>
              </a:solidFill>
              <a:latin typeface="+mj-lt"/>
              <a:cs typeface="Arial" panose="020B0604020202020204" pitchFamily="34" charset="0"/>
            </a:endParaRPr>
          </a:p>
        </p:txBody>
      </p:sp>
      <p:sp>
        <p:nvSpPr>
          <p:cNvPr id="17" name="Rectangle 16">
            <a:extLst>
              <a:ext uri="{FF2B5EF4-FFF2-40B4-BE49-F238E27FC236}">
                <a16:creationId xmlns:a16="http://schemas.microsoft.com/office/drawing/2014/main" id="{0165D5A3-8432-4CF5-569F-AEB90CE90756}"/>
              </a:ext>
            </a:extLst>
          </p:cNvPr>
          <p:cNvSpPr/>
          <p:nvPr/>
        </p:nvSpPr>
        <p:spPr>
          <a:xfrm>
            <a:off x="-2" y="0"/>
            <a:ext cx="2510428"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18" name="Rectangle 17">
            <a:extLst>
              <a:ext uri="{FF2B5EF4-FFF2-40B4-BE49-F238E27FC236}">
                <a16:creationId xmlns:a16="http://schemas.microsoft.com/office/drawing/2014/main" id="{5840D687-C638-BA65-0F17-A73CAB52C06A}"/>
              </a:ext>
            </a:extLst>
          </p:cNvPr>
          <p:cNvSpPr/>
          <p:nvPr/>
        </p:nvSpPr>
        <p:spPr>
          <a:xfrm>
            <a:off x="10913248" y="445"/>
            <a:ext cx="1278749"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19" name="Rectangle 18">
            <a:extLst>
              <a:ext uri="{FF2B5EF4-FFF2-40B4-BE49-F238E27FC236}">
                <a16:creationId xmlns:a16="http://schemas.microsoft.com/office/drawing/2014/main" id="{D005DFBE-EC7A-8A19-3FB4-502DB1AD0850}"/>
              </a:ext>
            </a:extLst>
          </p:cNvPr>
          <p:cNvSpPr/>
          <p:nvPr/>
        </p:nvSpPr>
        <p:spPr>
          <a:xfrm rot="5400000">
            <a:off x="5666327" y="-5666321"/>
            <a:ext cx="859349"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b="1">
              <a:solidFill>
                <a:srgbClr val="FFFFFF"/>
              </a:solidFill>
              <a:latin typeface="Calibri"/>
            </a:endParaRPr>
          </a:p>
        </p:txBody>
      </p:sp>
      <p:sp>
        <p:nvSpPr>
          <p:cNvPr id="20" name="Rectangle 19">
            <a:extLst>
              <a:ext uri="{FF2B5EF4-FFF2-40B4-BE49-F238E27FC236}">
                <a16:creationId xmlns:a16="http://schemas.microsoft.com/office/drawing/2014/main" id="{EA8669BF-E9B1-FF1F-462A-BF45D73A054D}"/>
              </a:ext>
            </a:extLst>
          </p:cNvPr>
          <p:cNvSpPr/>
          <p:nvPr/>
        </p:nvSpPr>
        <p:spPr>
          <a:xfrm rot="5400000">
            <a:off x="5832637" y="498192"/>
            <a:ext cx="526721"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43" name="Title 6">
            <a:extLst>
              <a:ext uri="{FF2B5EF4-FFF2-40B4-BE49-F238E27FC236}">
                <a16:creationId xmlns:a16="http://schemas.microsoft.com/office/drawing/2014/main" id="{360022CF-9404-5EFC-42B2-F3133EE53DFC}"/>
              </a:ext>
            </a:extLst>
          </p:cNvPr>
          <p:cNvSpPr txBox="1">
            <a:spLocks/>
          </p:cNvSpPr>
          <p:nvPr/>
        </p:nvSpPr>
        <p:spPr>
          <a:xfrm>
            <a:off x="1088831" y="116729"/>
            <a:ext cx="4342697" cy="467138"/>
          </a:xfrm>
          <a:prstGeom prst="rect">
            <a:avLst/>
          </a:prstGeom>
          <a:effectLst/>
        </p:spPr>
        <p:txBody>
          <a:bodyPr vert="horz" lIns="0" tIns="0" rIns="0" bIns="0" rtlCol="0" anchor="ctr" anchorCtr="0">
            <a:noAutofit/>
          </a:bodyPr>
          <a:lstStyle>
            <a:lvl1pPr algn="l" defTabSz="912813" rtl="0" eaLnBrk="1" fontAlgn="base" hangingPunct="1">
              <a:lnSpc>
                <a:spcPct val="100000"/>
              </a:lnSpc>
              <a:spcBef>
                <a:spcPct val="0"/>
              </a:spcBef>
              <a:spcAft>
                <a:spcPct val="0"/>
              </a:spcAft>
              <a:defRPr sz="2000" b="1" kern="1200" spc="0">
                <a:solidFill>
                  <a:schemeClr val="accent2"/>
                </a:solidFill>
                <a:latin typeface="+mj-lt"/>
                <a:ea typeface="Montserrat" charset="0"/>
                <a:cs typeface="Montserrat" charset="0"/>
              </a:defRPr>
            </a:lvl1pPr>
            <a:lvl2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2pPr>
            <a:lvl3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3pPr>
            <a:lvl4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4pPr>
            <a:lvl5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5pPr>
            <a:lvl6pPr marL="4572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6pPr>
            <a:lvl7pPr marL="9144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7pPr>
            <a:lvl8pPr marL="13716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8pPr>
            <a:lvl9pPr marL="18288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9pPr>
          </a:lstStyle>
          <a:p>
            <a:pPr marL="0" marR="0" lvl="0" indent="0" algn="l" defTabSz="914400" rtl="0" eaLnBrk="1" fontAlgn="auto" latinLnBrk="0" hangingPunct="1">
              <a:spcBef>
                <a:spcPct val="0"/>
              </a:spcBef>
              <a:spcAft>
                <a:spcPts val="0"/>
              </a:spcAft>
              <a:buClrTx/>
              <a:buSzTx/>
              <a:buFontTx/>
              <a:buNone/>
              <a:tabLst/>
              <a:defRPr/>
            </a:pPr>
            <a:r>
              <a:rPr kumimoji="0" lang="nb-NO" sz="1600" b="0" i="0" u="none" strike="noStrike" kern="1200" cap="none" spc="0" normalizeH="0" baseline="0" noProof="0" dirty="0">
                <a:ln>
                  <a:noFill/>
                </a:ln>
                <a:solidFill>
                  <a:srgbClr val="000000"/>
                </a:solidFill>
                <a:effectLst/>
                <a:uLnTx/>
                <a:uFillTx/>
                <a:cs typeface="Arial" panose="020B0604020202020204" pitchFamily="34" charset="0"/>
              </a:rPr>
              <a:t>Gruppearbeid</a:t>
            </a:r>
          </a:p>
        </p:txBody>
      </p:sp>
      <p:grpSp>
        <p:nvGrpSpPr>
          <p:cNvPr id="21" name="Group 20">
            <a:extLst>
              <a:ext uri="{FF2B5EF4-FFF2-40B4-BE49-F238E27FC236}">
                <a16:creationId xmlns:a16="http://schemas.microsoft.com/office/drawing/2014/main" id="{A67FFBFA-CE51-5385-C3B4-81C17DED10E2}"/>
              </a:ext>
            </a:extLst>
          </p:cNvPr>
          <p:cNvGrpSpPr/>
          <p:nvPr/>
        </p:nvGrpSpPr>
        <p:grpSpPr>
          <a:xfrm>
            <a:off x="336068" y="176315"/>
            <a:ext cx="589955" cy="328493"/>
            <a:chOff x="3176850" y="480060"/>
            <a:chExt cx="802340" cy="446751"/>
          </a:xfrm>
        </p:grpSpPr>
        <p:grpSp>
          <p:nvGrpSpPr>
            <p:cNvPr id="22" name="Group 197">
              <a:extLst>
                <a:ext uri="{FF2B5EF4-FFF2-40B4-BE49-F238E27FC236}">
                  <a16:creationId xmlns:a16="http://schemas.microsoft.com/office/drawing/2014/main" id="{F2039277-5893-EC08-228D-35E442CD5086}"/>
                </a:ext>
              </a:extLst>
            </p:cNvPr>
            <p:cNvGrpSpPr/>
            <p:nvPr/>
          </p:nvGrpSpPr>
          <p:grpSpPr>
            <a:xfrm>
              <a:off x="3590260" y="480060"/>
              <a:ext cx="388930" cy="388930"/>
              <a:chOff x="1617623" y="5289763"/>
              <a:chExt cx="388930" cy="388930"/>
            </a:xfrm>
            <a:noFill/>
          </p:grpSpPr>
          <p:sp>
            <p:nvSpPr>
              <p:cNvPr id="24" name="Free Form 199">
                <a:extLst>
                  <a:ext uri="{FF2B5EF4-FFF2-40B4-BE49-F238E27FC236}">
                    <a16:creationId xmlns:a16="http://schemas.microsoft.com/office/drawing/2014/main" id="{A83518B3-8C7D-8700-1939-44F8C024F5BA}"/>
                  </a:ext>
                </a:extLst>
              </p:cNvPr>
              <p:cNvSpPr/>
              <p:nvPr/>
            </p:nvSpPr>
            <p:spPr>
              <a:xfrm>
                <a:off x="1617623" y="5289763"/>
                <a:ext cx="388930" cy="388930"/>
              </a:xfrm>
              <a:custGeom>
                <a:avLst/>
                <a:gdLst/>
                <a:ahLst/>
                <a:cxnLst/>
                <a:rect l="0" t="0" r="0" b="0"/>
                <a:pathLst>
                  <a:path w="388930" h="388930">
                    <a:moveTo>
                      <a:pt x="92278" y="375711"/>
                    </a:moveTo>
                    <a:lnTo>
                      <a:pt x="7836" y="388305"/>
                    </a:lnTo>
                    <a:cubicBezTo>
                      <a:pt x="3623" y="388930"/>
                      <a:pt x="0" y="385306"/>
                      <a:pt x="624" y="381102"/>
                    </a:cubicBezTo>
                    <a:lnTo>
                      <a:pt x="13218" y="296660"/>
                    </a:lnTo>
                    <a:cubicBezTo>
                      <a:pt x="13423" y="295312"/>
                      <a:pt x="14039" y="294071"/>
                      <a:pt x="15003" y="293107"/>
                    </a:cubicBezTo>
                    <a:lnTo>
                      <a:pt x="299801" y="8300"/>
                    </a:lnTo>
                    <a:cubicBezTo>
                      <a:pt x="308102" y="0"/>
                      <a:pt x="321552" y="0"/>
                      <a:pt x="329853" y="8300"/>
                    </a:cubicBezTo>
                    <a:lnTo>
                      <a:pt x="380629" y="59076"/>
                    </a:lnTo>
                    <a:cubicBezTo>
                      <a:pt x="388930" y="67377"/>
                      <a:pt x="388930" y="80827"/>
                      <a:pt x="380629" y="89128"/>
                    </a:cubicBezTo>
                    <a:lnTo>
                      <a:pt x="95822" y="373926"/>
                    </a:lnTo>
                    <a:cubicBezTo>
                      <a:pt x="94867" y="374890"/>
                      <a:pt x="93617" y="375515"/>
                      <a:pt x="92278" y="375711"/>
                    </a:cubicBezTo>
                    <a:close/>
                  </a:path>
                </a:pathLst>
              </a:custGeom>
              <a:noFill/>
              <a:ln w="19050" cap="rnd" cmpd="sng">
                <a:solidFill>
                  <a:schemeClr val="tx1"/>
                </a:solidFill>
                <a:prstDash val="solid"/>
                <a:miter lim="800000"/>
              </a:ln>
            </p:spPr>
            <p:txBody>
              <a:bodyPr anchor="ctr">
                <a:spAutoFit/>
              </a:bodyPr>
              <a:lstStyle/>
              <a:p>
                <a:pPr algn="ctr"/>
                <a:endParaRPr lang="en-US"/>
              </a:p>
            </p:txBody>
          </p:sp>
          <p:sp>
            <p:nvSpPr>
              <p:cNvPr id="25" name="Free Form 200">
                <a:extLst>
                  <a:ext uri="{FF2B5EF4-FFF2-40B4-BE49-F238E27FC236}">
                    <a16:creationId xmlns:a16="http://schemas.microsoft.com/office/drawing/2014/main" id="{BD97B7C9-A036-3426-DE02-D7B258EB6A7A}"/>
                  </a:ext>
                </a:extLst>
              </p:cNvPr>
              <p:cNvSpPr/>
              <p:nvPr/>
            </p:nvSpPr>
            <p:spPr>
              <a:xfrm>
                <a:off x="1890234" y="5340851"/>
                <a:ext cx="65128" cy="65137"/>
              </a:xfrm>
              <a:custGeom>
                <a:avLst/>
                <a:gdLst/>
                <a:ahLst/>
                <a:cxnLst/>
                <a:rect l="0" t="0" r="0" b="0"/>
                <a:pathLst>
                  <a:path w="65128" h="65137">
                    <a:moveTo>
                      <a:pt x="0" y="0"/>
                    </a:moveTo>
                    <a:lnTo>
                      <a:pt x="65128" y="65137"/>
                    </a:lnTo>
                  </a:path>
                </a:pathLst>
              </a:custGeom>
              <a:noFill/>
              <a:ln w="19050" cap="rnd" cmpd="sng">
                <a:solidFill>
                  <a:schemeClr val="tx1"/>
                </a:solidFill>
                <a:prstDash val="solid"/>
                <a:miter lim="800000"/>
              </a:ln>
            </p:spPr>
            <p:txBody>
              <a:bodyPr anchor="ctr">
                <a:spAutoFit/>
              </a:bodyPr>
              <a:lstStyle/>
              <a:p>
                <a:pPr algn="ctr"/>
                <a:endParaRPr lang="en-US"/>
              </a:p>
            </p:txBody>
          </p:sp>
        </p:grpSp>
        <p:sp>
          <p:nvSpPr>
            <p:cNvPr id="23" name="Free Form 206">
              <a:extLst>
                <a:ext uri="{FF2B5EF4-FFF2-40B4-BE49-F238E27FC236}">
                  <a16:creationId xmlns:a16="http://schemas.microsoft.com/office/drawing/2014/main" id="{B83C3144-AC7A-FBB8-A204-B846C06B2BD7}"/>
                </a:ext>
              </a:extLst>
            </p:cNvPr>
            <p:cNvSpPr/>
            <p:nvPr/>
          </p:nvSpPr>
          <p:spPr>
            <a:xfrm rot="20629681" flipH="1">
              <a:off x="3176850" y="709640"/>
              <a:ext cx="388929" cy="217171"/>
            </a:xfrm>
            <a:custGeom>
              <a:avLst/>
              <a:gdLst/>
              <a:ahLst/>
              <a:cxnLst/>
              <a:rect l="0" t="0" r="0" b="0"/>
              <a:pathLst>
                <a:path w="397748" h="204702">
                  <a:moveTo>
                    <a:pt x="0" y="204702"/>
                  </a:moveTo>
                  <a:lnTo>
                    <a:pt x="136218" y="83844"/>
                  </a:lnTo>
                  <a:lnTo>
                    <a:pt x="224007" y="164975"/>
                  </a:lnTo>
                  <a:lnTo>
                    <a:pt x="397748" y="0"/>
                  </a:lnTo>
                </a:path>
              </a:pathLst>
            </a:custGeom>
            <a:noFill/>
            <a:ln w="19050" cap="rnd" cmpd="sng">
              <a:solidFill>
                <a:schemeClr val="tx1"/>
              </a:solidFill>
              <a:prstDash val="solid"/>
              <a:miter lim="800000"/>
            </a:ln>
          </p:spPr>
          <p:txBody>
            <a:bodyPr wrap="square" anchor="ctr">
              <a:spAutoFit/>
            </a:bodyPr>
            <a:lstStyle/>
            <a:p>
              <a:pPr algn="ctr"/>
              <a:endParaRPr lang="en-US"/>
            </a:p>
          </p:txBody>
        </p:sp>
      </p:grpSp>
      <p:grpSp>
        <p:nvGrpSpPr>
          <p:cNvPr id="8" name="Group 330">
            <a:extLst>
              <a:ext uri="{FF2B5EF4-FFF2-40B4-BE49-F238E27FC236}">
                <a16:creationId xmlns:a16="http://schemas.microsoft.com/office/drawing/2014/main" id="{B79D7280-8D7B-F2CF-0206-13865D879CA0}"/>
              </a:ext>
            </a:extLst>
          </p:cNvPr>
          <p:cNvGrpSpPr/>
          <p:nvPr/>
        </p:nvGrpSpPr>
        <p:grpSpPr>
          <a:xfrm>
            <a:off x="5682608" y="2672932"/>
            <a:ext cx="373901" cy="373894"/>
            <a:chOff x="8287453" y="5303710"/>
            <a:chExt cx="471773" cy="471764"/>
          </a:xfrm>
          <a:noFill/>
        </p:grpSpPr>
        <p:sp>
          <p:nvSpPr>
            <p:cNvPr id="12" name="Free Form 331">
              <a:extLst>
                <a:ext uri="{FF2B5EF4-FFF2-40B4-BE49-F238E27FC236}">
                  <a16:creationId xmlns:a16="http://schemas.microsoft.com/office/drawing/2014/main" id="{F8970C6E-E1A9-40A3-F920-02194C683C0E}"/>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9050" cap="rnd" cmpd="sng">
              <a:solidFill>
                <a:schemeClr val="tx1"/>
              </a:solidFill>
              <a:prstDash val="solid"/>
              <a:miter lim="800000"/>
            </a:ln>
          </p:spPr>
          <p:txBody>
            <a:bodyPr anchor="ctr">
              <a:spAutoFit/>
            </a:bodyPr>
            <a:lstStyle/>
            <a:p>
              <a:pPr algn="ctr"/>
              <a:endParaRPr lang="en-US"/>
            </a:p>
          </p:txBody>
        </p:sp>
        <p:sp>
          <p:nvSpPr>
            <p:cNvPr id="13" name="Free Form 332">
              <a:extLst>
                <a:ext uri="{FF2B5EF4-FFF2-40B4-BE49-F238E27FC236}">
                  <a16:creationId xmlns:a16="http://schemas.microsoft.com/office/drawing/2014/main" id="{447F2D63-26B3-3859-48B2-70735BD0AAF0}"/>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31" name="Free Form 333">
              <a:extLst>
                <a:ext uri="{FF2B5EF4-FFF2-40B4-BE49-F238E27FC236}">
                  <a16:creationId xmlns:a16="http://schemas.microsoft.com/office/drawing/2014/main" id="{B1BBBC35-7FC9-8B5F-14C2-A85047586A17}"/>
                </a:ext>
              </a:extLst>
            </p:cNvPr>
            <p:cNvSpPr/>
            <p:nvPr/>
          </p:nvSpPr>
          <p:spPr>
            <a:xfrm>
              <a:off x="8472246" y="5622827"/>
              <a:ext cx="91628" cy="0"/>
            </a:xfrm>
            <a:custGeom>
              <a:avLst/>
              <a:gdLst/>
              <a:ahLst/>
              <a:cxnLst/>
              <a:rect l="0" t="0" r="0" b="0"/>
              <a:pathLst>
                <a:path w="91627">
                  <a:moveTo>
                    <a:pt x="0" y="0"/>
                  </a:moveTo>
                  <a:lnTo>
                    <a:pt x="91627" y="0"/>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32" name="Free Form 334">
              <a:extLst>
                <a:ext uri="{FF2B5EF4-FFF2-40B4-BE49-F238E27FC236}">
                  <a16:creationId xmlns:a16="http://schemas.microsoft.com/office/drawing/2014/main" id="{2ED3BF5D-2DCC-9998-55FA-7D3BE571F89B}"/>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9050" cap="rnd" cmpd="sng">
              <a:solidFill>
                <a:schemeClr val="tx1"/>
              </a:solidFill>
              <a:prstDash val="solid"/>
              <a:miter lim="800000"/>
            </a:ln>
          </p:spPr>
          <p:txBody>
            <a:bodyPr anchor="ctr">
              <a:spAutoFit/>
            </a:bodyPr>
            <a:lstStyle/>
            <a:p>
              <a:pPr algn="ctr"/>
              <a:endParaRPr lang="en-US"/>
            </a:p>
          </p:txBody>
        </p:sp>
      </p:grpSp>
      <p:sp>
        <p:nvSpPr>
          <p:cNvPr id="38" name="Oval 37">
            <a:extLst>
              <a:ext uri="{FF2B5EF4-FFF2-40B4-BE49-F238E27FC236}">
                <a16:creationId xmlns:a16="http://schemas.microsoft.com/office/drawing/2014/main" id="{B6FB18BE-865A-90A8-F55C-D64A9F2EFF5B}"/>
              </a:ext>
            </a:extLst>
          </p:cNvPr>
          <p:cNvSpPr/>
          <p:nvPr/>
        </p:nvSpPr>
        <p:spPr>
          <a:xfrm>
            <a:off x="1383944" y="2218535"/>
            <a:ext cx="1924825" cy="192482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9" name="Chord 38">
            <a:extLst>
              <a:ext uri="{FF2B5EF4-FFF2-40B4-BE49-F238E27FC236}">
                <a16:creationId xmlns:a16="http://schemas.microsoft.com/office/drawing/2014/main" id="{29C1A162-25D6-437F-758E-ECDEC34704CE}"/>
              </a:ext>
            </a:extLst>
          </p:cNvPr>
          <p:cNvSpPr/>
          <p:nvPr/>
        </p:nvSpPr>
        <p:spPr>
          <a:xfrm>
            <a:off x="1298050" y="2146706"/>
            <a:ext cx="1955710" cy="1955710"/>
          </a:xfrm>
          <a:prstGeom prst="chord">
            <a:avLst>
              <a:gd name="adj1" fmla="val 20611092"/>
              <a:gd name="adj2" fmla="val 6752724"/>
            </a:avLst>
          </a:prstGeom>
          <a:solidFill>
            <a:srgbClr val="FF64FF">
              <a:alpha val="6970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grpSp>
        <p:nvGrpSpPr>
          <p:cNvPr id="41" name="Group 40">
            <a:extLst>
              <a:ext uri="{FF2B5EF4-FFF2-40B4-BE49-F238E27FC236}">
                <a16:creationId xmlns:a16="http://schemas.microsoft.com/office/drawing/2014/main" id="{8256B862-E5BA-267C-126A-273358BD32B4}"/>
              </a:ext>
            </a:extLst>
          </p:cNvPr>
          <p:cNvGrpSpPr/>
          <p:nvPr/>
        </p:nvGrpSpPr>
        <p:grpSpPr>
          <a:xfrm>
            <a:off x="1522885" y="1762382"/>
            <a:ext cx="3876364" cy="3747013"/>
            <a:chOff x="8988238" y="3125428"/>
            <a:chExt cx="3685667" cy="3562680"/>
          </a:xfrm>
          <a:noFill/>
        </p:grpSpPr>
        <p:sp>
          <p:nvSpPr>
            <p:cNvPr id="42" name="Free Form 3">
              <a:extLst>
                <a:ext uri="{FF2B5EF4-FFF2-40B4-BE49-F238E27FC236}">
                  <a16:creationId xmlns:a16="http://schemas.microsoft.com/office/drawing/2014/main" id="{5B4FD820-EDB1-67BE-E95E-201C64E07BF6}"/>
                </a:ext>
              </a:extLst>
            </p:cNvPr>
            <p:cNvSpPr/>
            <p:nvPr/>
          </p:nvSpPr>
          <p:spPr>
            <a:xfrm>
              <a:off x="9287209" y="3787974"/>
              <a:ext cx="2154580" cy="2820073"/>
            </a:xfrm>
            <a:custGeom>
              <a:avLst/>
              <a:gdLst/>
              <a:ahLst/>
              <a:cxnLst/>
              <a:rect l="0" t="0" r="0" b="0"/>
              <a:pathLst>
                <a:path w="2154580" h="2820073">
                  <a:moveTo>
                    <a:pt x="2154580" y="1315897"/>
                  </a:moveTo>
                  <a:cubicBezTo>
                    <a:pt x="2070036" y="1562785"/>
                    <a:pt x="1992972" y="1809800"/>
                    <a:pt x="1925408" y="2067775"/>
                  </a:cubicBezTo>
                  <a:cubicBezTo>
                    <a:pt x="1901647" y="2014181"/>
                    <a:pt x="1853679" y="1980463"/>
                    <a:pt x="1852561" y="1921052"/>
                  </a:cubicBezTo>
                  <a:cubicBezTo>
                    <a:pt x="1852383" y="1911908"/>
                    <a:pt x="1843938" y="1902587"/>
                    <a:pt x="1838375" y="1893938"/>
                  </a:cubicBezTo>
                  <a:cubicBezTo>
                    <a:pt x="1798485" y="1831911"/>
                    <a:pt x="1760131" y="1768779"/>
                    <a:pt x="1717611" y="1708594"/>
                  </a:cubicBezTo>
                  <a:cubicBezTo>
                    <a:pt x="1692376" y="1672856"/>
                    <a:pt x="1659369" y="1642719"/>
                    <a:pt x="1632089" y="1608289"/>
                  </a:cubicBezTo>
                  <a:cubicBezTo>
                    <a:pt x="1621078" y="1594396"/>
                    <a:pt x="1614957" y="1576171"/>
                    <a:pt x="1608518" y="1559204"/>
                  </a:cubicBezTo>
                  <a:cubicBezTo>
                    <a:pt x="1599069" y="1534312"/>
                    <a:pt x="1576171" y="1519516"/>
                    <a:pt x="1556130" y="1527251"/>
                  </a:cubicBezTo>
                  <a:cubicBezTo>
                    <a:pt x="1529397" y="1537576"/>
                    <a:pt x="1521828" y="1557388"/>
                    <a:pt x="1533766" y="1585722"/>
                  </a:cubicBezTo>
                  <a:cubicBezTo>
                    <a:pt x="1537334" y="1594205"/>
                    <a:pt x="1541145" y="1602600"/>
                    <a:pt x="1544231" y="1611249"/>
                  </a:cubicBezTo>
                  <a:cubicBezTo>
                    <a:pt x="1551508" y="1631581"/>
                    <a:pt x="1544840" y="1641335"/>
                    <a:pt x="1522501" y="1642275"/>
                  </a:cubicBezTo>
                  <a:cubicBezTo>
                    <a:pt x="1480007" y="1644053"/>
                    <a:pt x="1437576" y="1647164"/>
                    <a:pt x="1395133" y="1649971"/>
                  </a:cubicBezTo>
                  <a:cubicBezTo>
                    <a:pt x="1386065" y="1650568"/>
                    <a:pt x="1375257" y="1649399"/>
                    <a:pt x="1368298" y="1653832"/>
                  </a:cubicBezTo>
                  <a:cubicBezTo>
                    <a:pt x="1322184" y="1683194"/>
                    <a:pt x="1272489" y="1678190"/>
                    <a:pt x="1221930" y="1672945"/>
                  </a:cubicBezTo>
                  <a:cubicBezTo>
                    <a:pt x="1203312" y="1671015"/>
                    <a:pt x="1174648" y="1658277"/>
                    <a:pt x="1169314" y="1687372"/>
                  </a:cubicBezTo>
                  <a:cubicBezTo>
                    <a:pt x="1163815" y="1717306"/>
                    <a:pt x="1194625" y="1715300"/>
                    <a:pt x="1213319" y="1718081"/>
                  </a:cubicBezTo>
                  <a:cubicBezTo>
                    <a:pt x="1250048" y="1723516"/>
                    <a:pt x="1282509" y="1732089"/>
                    <a:pt x="1317574" y="1750440"/>
                  </a:cubicBezTo>
                  <a:cubicBezTo>
                    <a:pt x="1365478" y="1775510"/>
                    <a:pt x="1425905" y="1776844"/>
                    <a:pt x="1481099" y="1787728"/>
                  </a:cubicBezTo>
                  <a:cubicBezTo>
                    <a:pt x="1500238" y="1791500"/>
                    <a:pt x="1519758" y="1793328"/>
                    <a:pt x="1539087" y="1796135"/>
                  </a:cubicBezTo>
                  <a:cubicBezTo>
                    <a:pt x="1574228" y="1801228"/>
                    <a:pt x="1568069" y="1836242"/>
                    <a:pt x="1581530" y="1856727"/>
                  </a:cubicBezTo>
                  <a:cubicBezTo>
                    <a:pt x="1594967" y="1877187"/>
                    <a:pt x="1598980" y="1903818"/>
                    <a:pt x="1612417" y="1924291"/>
                  </a:cubicBezTo>
                  <a:cubicBezTo>
                    <a:pt x="1680629" y="2028253"/>
                    <a:pt x="1751520" y="2130475"/>
                    <a:pt x="1819338" y="2234691"/>
                  </a:cubicBezTo>
                  <a:cubicBezTo>
                    <a:pt x="1841753" y="2269147"/>
                    <a:pt x="1857108" y="2308123"/>
                    <a:pt x="1877034" y="2344292"/>
                  </a:cubicBezTo>
                  <a:cubicBezTo>
                    <a:pt x="1889671" y="2367203"/>
                    <a:pt x="1903222" y="2390025"/>
                    <a:pt x="1919579" y="2410294"/>
                  </a:cubicBezTo>
                  <a:cubicBezTo>
                    <a:pt x="1926043" y="2418295"/>
                    <a:pt x="1941220" y="2419273"/>
                    <a:pt x="1961718" y="2426919"/>
                  </a:cubicBezTo>
                  <a:cubicBezTo>
                    <a:pt x="1957704" y="2442057"/>
                    <a:pt x="1951748" y="2461056"/>
                    <a:pt x="1948078" y="2480475"/>
                  </a:cubicBezTo>
                  <a:cubicBezTo>
                    <a:pt x="1946795" y="2487269"/>
                    <a:pt x="1949094" y="2496858"/>
                    <a:pt x="1953463" y="2502065"/>
                  </a:cubicBezTo>
                  <a:cubicBezTo>
                    <a:pt x="1959114" y="2508808"/>
                    <a:pt x="1968461" y="2512428"/>
                    <a:pt x="1976208" y="2517406"/>
                  </a:cubicBezTo>
                  <a:cubicBezTo>
                    <a:pt x="2008314" y="2537993"/>
                    <a:pt x="2032050" y="2564980"/>
                    <a:pt x="2052078" y="2598254"/>
                  </a:cubicBezTo>
                  <a:cubicBezTo>
                    <a:pt x="2073782" y="2634297"/>
                    <a:pt x="2104034" y="2665209"/>
                    <a:pt x="2132749" y="2701099"/>
                  </a:cubicBezTo>
                  <a:cubicBezTo>
                    <a:pt x="2078697" y="2692438"/>
                    <a:pt x="2038883" y="2661373"/>
                    <a:pt x="2003983" y="2626398"/>
                  </a:cubicBezTo>
                  <a:cubicBezTo>
                    <a:pt x="1952802" y="2575102"/>
                    <a:pt x="1905812" y="2519616"/>
                    <a:pt x="1857362" y="2465628"/>
                  </a:cubicBezTo>
                  <a:cubicBezTo>
                    <a:pt x="1805787" y="2408186"/>
                    <a:pt x="1753641" y="2351201"/>
                    <a:pt x="1703641" y="2292413"/>
                  </a:cubicBezTo>
                  <a:cubicBezTo>
                    <a:pt x="1680832" y="2265603"/>
                    <a:pt x="1662569" y="2234933"/>
                    <a:pt x="1635340" y="2196185"/>
                  </a:cubicBezTo>
                  <a:cubicBezTo>
                    <a:pt x="1642694" y="2332545"/>
                    <a:pt x="1649539" y="2459774"/>
                    <a:pt x="1656499" y="2588844"/>
                  </a:cubicBezTo>
                  <a:cubicBezTo>
                    <a:pt x="1495336" y="2611894"/>
                    <a:pt x="1332077" y="2619946"/>
                    <a:pt x="1168844" y="2607551"/>
                  </a:cubicBezTo>
                  <a:cubicBezTo>
                    <a:pt x="1110475" y="2603118"/>
                    <a:pt x="1057541" y="2618016"/>
                    <a:pt x="1003147" y="2628518"/>
                  </a:cubicBezTo>
                  <a:cubicBezTo>
                    <a:pt x="763917" y="2674721"/>
                    <a:pt x="525043" y="2722841"/>
                    <a:pt x="286245" y="2771254"/>
                  </a:cubicBezTo>
                  <a:cubicBezTo>
                    <a:pt x="218109" y="2785071"/>
                    <a:pt x="150736" y="2802610"/>
                    <a:pt x="82803" y="2817456"/>
                  </a:cubicBezTo>
                  <a:cubicBezTo>
                    <a:pt x="70827" y="2820073"/>
                    <a:pt x="57784" y="2817825"/>
                    <a:pt x="44208" y="2817825"/>
                  </a:cubicBezTo>
                  <a:cubicBezTo>
                    <a:pt x="114" y="2733154"/>
                    <a:pt x="0" y="2642971"/>
                    <a:pt x="2501" y="2550261"/>
                  </a:cubicBezTo>
                  <a:cubicBezTo>
                    <a:pt x="6794" y="2391194"/>
                    <a:pt x="28816" y="2234806"/>
                    <a:pt x="60604" y="2079599"/>
                  </a:cubicBezTo>
                  <a:cubicBezTo>
                    <a:pt x="81927" y="1975510"/>
                    <a:pt x="110909" y="1872957"/>
                    <a:pt x="131673" y="1768767"/>
                  </a:cubicBezTo>
                  <a:cubicBezTo>
                    <a:pt x="146443" y="1694738"/>
                    <a:pt x="149364" y="1618322"/>
                    <a:pt x="164693" y="1544434"/>
                  </a:cubicBezTo>
                  <a:cubicBezTo>
                    <a:pt x="179463" y="1473301"/>
                    <a:pt x="202882" y="1403921"/>
                    <a:pt x="223850" y="1334160"/>
                  </a:cubicBezTo>
                  <a:cubicBezTo>
                    <a:pt x="226580" y="1325067"/>
                    <a:pt x="236054" y="1313459"/>
                    <a:pt x="244513" y="1311338"/>
                  </a:cubicBezTo>
                  <a:cubicBezTo>
                    <a:pt x="308597" y="1295247"/>
                    <a:pt x="373075" y="1280579"/>
                    <a:pt x="437705" y="1266774"/>
                  </a:cubicBezTo>
                  <a:cubicBezTo>
                    <a:pt x="482371" y="1257236"/>
                    <a:pt x="527227" y="1246822"/>
                    <a:pt x="572528" y="1242758"/>
                  </a:cubicBezTo>
                  <a:cubicBezTo>
                    <a:pt x="592416" y="1240967"/>
                    <a:pt x="614095" y="1252867"/>
                    <a:pt x="634149" y="1260640"/>
                  </a:cubicBezTo>
                  <a:cubicBezTo>
                    <a:pt x="657021" y="1269504"/>
                    <a:pt x="676922" y="1268920"/>
                    <a:pt x="698906" y="1255852"/>
                  </a:cubicBezTo>
                  <a:cubicBezTo>
                    <a:pt x="833996" y="1175626"/>
                    <a:pt x="969733" y="1096505"/>
                    <a:pt x="1105293" y="1017079"/>
                  </a:cubicBezTo>
                  <a:cubicBezTo>
                    <a:pt x="1116177" y="1010704"/>
                    <a:pt x="1127112" y="1004290"/>
                    <a:pt x="1138504" y="998931"/>
                  </a:cubicBezTo>
                  <a:cubicBezTo>
                    <a:pt x="1157871" y="989825"/>
                    <a:pt x="1177340" y="982472"/>
                    <a:pt x="1165085" y="953528"/>
                  </a:cubicBezTo>
                  <a:cubicBezTo>
                    <a:pt x="1163256" y="949210"/>
                    <a:pt x="1176045" y="932916"/>
                    <a:pt x="1183932" y="931303"/>
                  </a:cubicBezTo>
                  <a:cubicBezTo>
                    <a:pt x="1217485" y="924445"/>
                    <a:pt x="1251648" y="920089"/>
                    <a:pt x="1285786" y="916800"/>
                  </a:cubicBezTo>
                  <a:cubicBezTo>
                    <a:pt x="1301267" y="915301"/>
                    <a:pt x="1311655" y="914222"/>
                    <a:pt x="1312735" y="894511"/>
                  </a:cubicBezTo>
                  <a:cubicBezTo>
                    <a:pt x="1319428" y="771829"/>
                    <a:pt x="1327645" y="649224"/>
                    <a:pt x="1334109" y="526529"/>
                  </a:cubicBezTo>
                  <a:cubicBezTo>
                    <a:pt x="1335239" y="505104"/>
                    <a:pt x="1331137" y="483273"/>
                    <a:pt x="1328242" y="461784"/>
                  </a:cubicBezTo>
                  <a:cubicBezTo>
                    <a:pt x="1323606" y="427494"/>
                    <a:pt x="1303743" y="406336"/>
                    <a:pt x="1270596" y="396316"/>
                  </a:cubicBezTo>
                  <a:cubicBezTo>
                    <a:pt x="1259801" y="393052"/>
                    <a:pt x="1248613" y="388061"/>
                    <a:pt x="1240053" y="380911"/>
                  </a:cubicBezTo>
                  <a:cubicBezTo>
                    <a:pt x="1216101" y="360908"/>
                    <a:pt x="1218577" y="340804"/>
                    <a:pt x="1247190" y="328587"/>
                  </a:cubicBezTo>
                  <a:cubicBezTo>
                    <a:pt x="1263878" y="321462"/>
                    <a:pt x="1270685" y="313118"/>
                    <a:pt x="1272794" y="293852"/>
                  </a:cubicBezTo>
                  <a:cubicBezTo>
                    <a:pt x="1282788" y="202412"/>
                    <a:pt x="1313052" y="119634"/>
                    <a:pt x="1385951" y="58038"/>
                  </a:cubicBezTo>
                  <a:cubicBezTo>
                    <a:pt x="1398092" y="47790"/>
                    <a:pt x="1411008" y="37325"/>
                    <a:pt x="1425346" y="30987"/>
                  </a:cubicBezTo>
                  <a:cubicBezTo>
                    <a:pt x="1495488" y="0"/>
                    <a:pt x="1521980" y="11836"/>
                    <a:pt x="1540687" y="84048"/>
                  </a:cubicBezTo>
                  <a:cubicBezTo>
                    <a:pt x="1577924" y="227876"/>
                    <a:pt x="1614589" y="371856"/>
                    <a:pt x="1649463" y="516267"/>
                  </a:cubicBezTo>
                  <a:cubicBezTo>
                    <a:pt x="1654263" y="536155"/>
                    <a:pt x="1649056" y="559066"/>
                    <a:pt x="1645805" y="580174"/>
                  </a:cubicBezTo>
                  <a:cubicBezTo>
                    <a:pt x="1634883" y="651192"/>
                    <a:pt x="1619656" y="721702"/>
                    <a:pt x="1612430" y="793051"/>
                  </a:cubicBezTo>
                  <a:cubicBezTo>
                    <a:pt x="1608950" y="827379"/>
                    <a:pt x="1619707" y="863142"/>
                    <a:pt x="1624749" y="904138"/>
                  </a:cubicBezTo>
                  <a:cubicBezTo>
                    <a:pt x="1685886" y="900125"/>
                    <a:pt x="1744129" y="896315"/>
                    <a:pt x="1800771" y="892606"/>
                  </a:cubicBezTo>
                  <a:cubicBezTo>
                    <a:pt x="1803476" y="900849"/>
                    <a:pt x="1805393" y="904303"/>
                    <a:pt x="1804695" y="904951"/>
                  </a:cubicBezTo>
                  <a:cubicBezTo>
                    <a:pt x="1774774" y="932573"/>
                    <a:pt x="1769186" y="968362"/>
                    <a:pt x="1770379" y="1006373"/>
                  </a:cubicBezTo>
                  <a:cubicBezTo>
                    <a:pt x="1770748" y="1018349"/>
                    <a:pt x="1767700" y="1033818"/>
                    <a:pt x="1773923" y="1041107"/>
                  </a:cubicBezTo>
                  <a:cubicBezTo>
                    <a:pt x="1778761" y="1046784"/>
                    <a:pt x="1795576" y="1042238"/>
                    <a:pt x="1811743" y="1042238"/>
                  </a:cubicBezTo>
                  <a:cubicBezTo>
                    <a:pt x="1774063" y="1145819"/>
                    <a:pt x="1766074" y="1270558"/>
                    <a:pt x="1628140" y="1307426"/>
                  </a:cubicBezTo>
                  <a:cubicBezTo>
                    <a:pt x="1633232" y="1395437"/>
                    <a:pt x="1638300" y="1483207"/>
                    <a:pt x="1643595" y="1574901"/>
                  </a:cubicBezTo>
                  <a:cubicBezTo>
                    <a:pt x="1720189" y="1540522"/>
                    <a:pt x="1789480" y="1561211"/>
                    <a:pt x="1858263" y="1590128"/>
                  </a:cubicBezTo>
                  <a:cubicBezTo>
                    <a:pt x="1877212" y="1598091"/>
                    <a:pt x="1897113" y="1603819"/>
                    <a:pt x="1916633" y="1610410"/>
                  </a:cubicBezTo>
                  <a:cubicBezTo>
                    <a:pt x="1968703" y="1628000"/>
                    <a:pt x="1969731" y="1628597"/>
                    <a:pt x="1998802" y="1581226"/>
                  </a:cubicBezTo>
                  <a:cubicBezTo>
                    <a:pt x="2018576" y="1549006"/>
                    <a:pt x="2033854" y="1514055"/>
                    <a:pt x="2053145" y="1481505"/>
                  </a:cubicBezTo>
                  <a:cubicBezTo>
                    <a:pt x="2086127" y="1425816"/>
                    <a:pt x="2120684" y="1371053"/>
                    <a:pt x="2154580" y="1315897"/>
                  </a:cubicBezTo>
                  <a:close/>
                  <a:moveTo>
                    <a:pt x="103924" y="1992985"/>
                  </a:moveTo>
                  <a:cubicBezTo>
                    <a:pt x="52679" y="2217775"/>
                    <a:pt x="17411" y="2438895"/>
                    <a:pt x="26098" y="2664917"/>
                  </a:cubicBezTo>
                  <a:cubicBezTo>
                    <a:pt x="27381" y="2698153"/>
                    <a:pt x="37401" y="2731058"/>
                    <a:pt x="42862" y="2761322"/>
                  </a:cubicBezTo>
                  <a:cubicBezTo>
                    <a:pt x="63080" y="2506941"/>
                    <a:pt x="83311" y="2252357"/>
                    <a:pt x="103924" y="1992985"/>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5" name="Free Form 4">
              <a:extLst>
                <a:ext uri="{FF2B5EF4-FFF2-40B4-BE49-F238E27FC236}">
                  <a16:creationId xmlns:a16="http://schemas.microsoft.com/office/drawing/2014/main" id="{7D0608EB-0A7D-B90F-DE4F-4A0BED007EF8}"/>
                </a:ext>
              </a:extLst>
            </p:cNvPr>
            <p:cNvSpPr/>
            <p:nvPr/>
          </p:nvSpPr>
          <p:spPr>
            <a:xfrm>
              <a:off x="11304459" y="4179708"/>
              <a:ext cx="1338300" cy="2457920"/>
            </a:xfrm>
            <a:custGeom>
              <a:avLst/>
              <a:gdLst/>
              <a:ahLst/>
              <a:cxnLst/>
              <a:rect l="0" t="0" r="0" b="0"/>
              <a:pathLst>
                <a:path w="1338300" h="2457919">
                  <a:moveTo>
                    <a:pt x="871410" y="852322"/>
                  </a:moveTo>
                  <a:cubicBezTo>
                    <a:pt x="963688" y="867511"/>
                    <a:pt x="1057046" y="884910"/>
                    <a:pt x="1151077" y="897420"/>
                  </a:cubicBezTo>
                  <a:cubicBezTo>
                    <a:pt x="1192644" y="902957"/>
                    <a:pt x="1217282" y="924788"/>
                    <a:pt x="1228636" y="960373"/>
                  </a:cubicBezTo>
                  <a:cubicBezTo>
                    <a:pt x="1241082" y="999337"/>
                    <a:pt x="1250911" y="1040066"/>
                    <a:pt x="1254683" y="1080693"/>
                  </a:cubicBezTo>
                  <a:cubicBezTo>
                    <a:pt x="1262227" y="1161910"/>
                    <a:pt x="1264577" y="1243609"/>
                    <a:pt x="1269580" y="1325079"/>
                  </a:cubicBezTo>
                  <a:cubicBezTo>
                    <a:pt x="1280769" y="1507515"/>
                    <a:pt x="1291717" y="1689950"/>
                    <a:pt x="1303858" y="1872322"/>
                  </a:cubicBezTo>
                  <a:cubicBezTo>
                    <a:pt x="1312329" y="1999614"/>
                    <a:pt x="1323124" y="2126741"/>
                    <a:pt x="1331849" y="2254021"/>
                  </a:cubicBezTo>
                  <a:cubicBezTo>
                    <a:pt x="1335430" y="2306231"/>
                    <a:pt x="1336306" y="2358618"/>
                    <a:pt x="1338224" y="2410929"/>
                  </a:cubicBezTo>
                  <a:cubicBezTo>
                    <a:pt x="1338300" y="2412872"/>
                    <a:pt x="1336395" y="2414892"/>
                    <a:pt x="1334401" y="2418930"/>
                  </a:cubicBezTo>
                  <a:cubicBezTo>
                    <a:pt x="1259128" y="2426334"/>
                    <a:pt x="1182674" y="2433561"/>
                    <a:pt x="1106297" y="2441498"/>
                  </a:cubicBezTo>
                  <a:cubicBezTo>
                    <a:pt x="1078966" y="2444330"/>
                    <a:pt x="1051648" y="2448001"/>
                    <a:pt x="1024597" y="2452839"/>
                  </a:cubicBezTo>
                  <a:cubicBezTo>
                    <a:pt x="997292" y="2457716"/>
                    <a:pt x="978217" y="2457919"/>
                    <a:pt x="977163" y="2420378"/>
                  </a:cubicBezTo>
                  <a:cubicBezTo>
                    <a:pt x="975601" y="2364778"/>
                    <a:pt x="966711" y="2309393"/>
                    <a:pt x="964653" y="2253792"/>
                  </a:cubicBezTo>
                  <a:cubicBezTo>
                    <a:pt x="962952" y="2207818"/>
                    <a:pt x="950239" y="2188336"/>
                    <a:pt x="901585" y="2179294"/>
                  </a:cubicBezTo>
                  <a:cubicBezTo>
                    <a:pt x="867803" y="2173008"/>
                    <a:pt x="833513" y="2168067"/>
                    <a:pt x="799236" y="2166150"/>
                  </a:cubicBezTo>
                  <a:cubicBezTo>
                    <a:pt x="725665" y="2162060"/>
                    <a:pt x="651662" y="2163597"/>
                    <a:pt x="578383" y="2156841"/>
                  </a:cubicBezTo>
                  <a:cubicBezTo>
                    <a:pt x="470001" y="2146871"/>
                    <a:pt x="362127" y="2131339"/>
                    <a:pt x="253949" y="2119020"/>
                  </a:cubicBezTo>
                  <a:cubicBezTo>
                    <a:pt x="230047" y="2116289"/>
                    <a:pt x="205613" y="2115311"/>
                    <a:pt x="181724" y="2117242"/>
                  </a:cubicBezTo>
                  <a:cubicBezTo>
                    <a:pt x="173824" y="2117890"/>
                    <a:pt x="166877" y="2130247"/>
                    <a:pt x="157365" y="2139264"/>
                  </a:cubicBezTo>
                  <a:cubicBezTo>
                    <a:pt x="156514" y="2126119"/>
                    <a:pt x="155701" y="2113610"/>
                    <a:pt x="154470" y="2094395"/>
                  </a:cubicBezTo>
                  <a:cubicBezTo>
                    <a:pt x="104787" y="2098192"/>
                    <a:pt x="55968" y="2101938"/>
                    <a:pt x="0" y="2106231"/>
                  </a:cubicBezTo>
                  <a:cubicBezTo>
                    <a:pt x="4013" y="2038769"/>
                    <a:pt x="5867" y="1973668"/>
                    <a:pt x="12077" y="1908975"/>
                  </a:cubicBezTo>
                  <a:cubicBezTo>
                    <a:pt x="38074" y="1637880"/>
                    <a:pt x="109766" y="1375994"/>
                    <a:pt x="177419" y="1113561"/>
                  </a:cubicBezTo>
                  <a:cubicBezTo>
                    <a:pt x="199136" y="1029322"/>
                    <a:pt x="233908" y="948474"/>
                    <a:pt x="261023" y="865530"/>
                  </a:cubicBezTo>
                  <a:cubicBezTo>
                    <a:pt x="266293" y="849375"/>
                    <a:pt x="263778" y="830681"/>
                    <a:pt x="260857" y="812672"/>
                  </a:cubicBezTo>
                  <a:cubicBezTo>
                    <a:pt x="291769" y="775969"/>
                    <a:pt x="332663" y="791006"/>
                    <a:pt x="374434" y="798461"/>
                  </a:cubicBezTo>
                  <a:cubicBezTo>
                    <a:pt x="420408" y="806653"/>
                    <a:pt x="467296" y="810171"/>
                    <a:pt x="513918" y="814171"/>
                  </a:cubicBezTo>
                  <a:cubicBezTo>
                    <a:pt x="537984" y="816241"/>
                    <a:pt x="552018" y="805891"/>
                    <a:pt x="561213" y="780262"/>
                  </a:cubicBezTo>
                  <a:cubicBezTo>
                    <a:pt x="587082" y="708202"/>
                    <a:pt x="615315" y="636790"/>
                    <a:pt x="646798" y="567016"/>
                  </a:cubicBezTo>
                  <a:cubicBezTo>
                    <a:pt x="661187" y="535101"/>
                    <a:pt x="666737" y="504609"/>
                    <a:pt x="658596" y="471843"/>
                  </a:cubicBezTo>
                  <a:cubicBezTo>
                    <a:pt x="630593" y="359092"/>
                    <a:pt x="653148" y="250456"/>
                    <a:pt x="688860" y="144437"/>
                  </a:cubicBezTo>
                  <a:cubicBezTo>
                    <a:pt x="709599" y="82842"/>
                    <a:pt x="755230" y="37096"/>
                    <a:pt x="812304" y="5867"/>
                  </a:cubicBezTo>
                  <a:cubicBezTo>
                    <a:pt x="823048" y="0"/>
                    <a:pt x="843330" y="4495"/>
                    <a:pt x="856157" y="10617"/>
                  </a:cubicBezTo>
                  <a:cubicBezTo>
                    <a:pt x="956970" y="58648"/>
                    <a:pt x="992606" y="153009"/>
                    <a:pt x="1023835" y="250228"/>
                  </a:cubicBezTo>
                  <a:cubicBezTo>
                    <a:pt x="1026566" y="258737"/>
                    <a:pt x="1031443" y="266560"/>
                    <a:pt x="1036307" y="276783"/>
                  </a:cubicBezTo>
                  <a:cubicBezTo>
                    <a:pt x="1063282" y="264007"/>
                    <a:pt x="1088364" y="251104"/>
                    <a:pt x="1114234" y="240055"/>
                  </a:cubicBezTo>
                  <a:cubicBezTo>
                    <a:pt x="1190167" y="207619"/>
                    <a:pt x="1234808" y="227406"/>
                    <a:pt x="1259471" y="306069"/>
                  </a:cubicBezTo>
                  <a:cubicBezTo>
                    <a:pt x="1290116" y="403821"/>
                    <a:pt x="1285417" y="499084"/>
                    <a:pt x="1227480" y="586219"/>
                  </a:cubicBezTo>
                  <a:cubicBezTo>
                    <a:pt x="1178191" y="660361"/>
                    <a:pt x="1082941" y="656793"/>
                    <a:pt x="1037615" y="579793"/>
                  </a:cubicBezTo>
                  <a:cubicBezTo>
                    <a:pt x="1023327" y="555523"/>
                    <a:pt x="1014526" y="527545"/>
                    <a:pt x="1006373" y="500316"/>
                  </a:cubicBezTo>
                  <a:cubicBezTo>
                    <a:pt x="998232" y="473163"/>
                    <a:pt x="994054" y="444830"/>
                    <a:pt x="986955" y="411429"/>
                  </a:cubicBezTo>
                  <a:cubicBezTo>
                    <a:pt x="946848" y="425615"/>
                    <a:pt x="903808" y="435305"/>
                    <a:pt x="867460" y="456488"/>
                  </a:cubicBezTo>
                  <a:cubicBezTo>
                    <a:pt x="853274" y="464756"/>
                    <a:pt x="848131" y="499173"/>
                    <a:pt x="849210" y="521169"/>
                  </a:cubicBezTo>
                  <a:cubicBezTo>
                    <a:pt x="854519" y="629043"/>
                    <a:pt x="863307" y="736739"/>
                    <a:pt x="871410" y="85232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6" name="Free Form 5">
              <a:extLst>
                <a:ext uri="{FF2B5EF4-FFF2-40B4-BE49-F238E27FC236}">
                  <a16:creationId xmlns:a16="http://schemas.microsoft.com/office/drawing/2014/main" id="{2EC8AD90-4994-BE9C-5C08-81665C209001}"/>
                </a:ext>
              </a:extLst>
            </p:cNvPr>
            <p:cNvSpPr/>
            <p:nvPr/>
          </p:nvSpPr>
          <p:spPr>
            <a:xfrm>
              <a:off x="9418181" y="4192148"/>
              <a:ext cx="579552" cy="829703"/>
            </a:xfrm>
            <a:custGeom>
              <a:avLst/>
              <a:gdLst/>
              <a:ahLst/>
              <a:cxnLst/>
              <a:rect l="0" t="0" r="0" b="0"/>
              <a:pathLst>
                <a:path w="579551" h="829703">
                  <a:moveTo>
                    <a:pt x="475970" y="130098"/>
                  </a:moveTo>
                  <a:cubicBezTo>
                    <a:pt x="487743" y="115341"/>
                    <a:pt x="499211" y="100939"/>
                    <a:pt x="510692" y="86537"/>
                  </a:cubicBezTo>
                  <a:cubicBezTo>
                    <a:pt x="523417" y="100304"/>
                    <a:pt x="537400" y="113131"/>
                    <a:pt x="548640" y="128015"/>
                  </a:cubicBezTo>
                  <a:cubicBezTo>
                    <a:pt x="579551" y="168960"/>
                    <a:pt x="575094" y="216903"/>
                    <a:pt x="572046" y="263867"/>
                  </a:cubicBezTo>
                  <a:cubicBezTo>
                    <a:pt x="571474" y="272846"/>
                    <a:pt x="563397" y="281355"/>
                    <a:pt x="558673" y="290296"/>
                  </a:cubicBezTo>
                  <a:cubicBezTo>
                    <a:pt x="545452" y="284518"/>
                    <a:pt x="535317" y="280085"/>
                    <a:pt x="521741" y="274142"/>
                  </a:cubicBezTo>
                  <a:cubicBezTo>
                    <a:pt x="469163" y="456653"/>
                    <a:pt x="431457" y="637793"/>
                    <a:pt x="477126" y="828065"/>
                  </a:cubicBezTo>
                  <a:cubicBezTo>
                    <a:pt x="471157" y="828611"/>
                    <a:pt x="465188" y="829157"/>
                    <a:pt x="459219" y="829703"/>
                  </a:cubicBezTo>
                  <a:cubicBezTo>
                    <a:pt x="437591" y="788149"/>
                    <a:pt x="450380" y="725716"/>
                    <a:pt x="387121" y="710539"/>
                  </a:cubicBezTo>
                  <a:cubicBezTo>
                    <a:pt x="365582" y="729221"/>
                    <a:pt x="362432" y="726071"/>
                    <a:pt x="344995" y="668629"/>
                  </a:cubicBezTo>
                  <a:cubicBezTo>
                    <a:pt x="325780" y="660031"/>
                    <a:pt x="305650" y="657021"/>
                    <a:pt x="303390" y="648982"/>
                  </a:cubicBezTo>
                  <a:cubicBezTo>
                    <a:pt x="293357" y="613435"/>
                    <a:pt x="268782" y="593229"/>
                    <a:pt x="237274" y="583222"/>
                  </a:cubicBezTo>
                  <a:cubicBezTo>
                    <a:pt x="199135" y="571106"/>
                    <a:pt x="207403" y="535063"/>
                    <a:pt x="194119" y="510514"/>
                  </a:cubicBezTo>
                  <a:cubicBezTo>
                    <a:pt x="185204" y="494055"/>
                    <a:pt x="181838" y="474599"/>
                    <a:pt x="175272" y="454278"/>
                  </a:cubicBezTo>
                  <a:cubicBezTo>
                    <a:pt x="164960" y="459981"/>
                    <a:pt x="156972" y="464083"/>
                    <a:pt x="149288" y="468706"/>
                  </a:cubicBezTo>
                  <a:cubicBezTo>
                    <a:pt x="127088" y="482066"/>
                    <a:pt x="113880" y="473646"/>
                    <a:pt x="102463" y="452551"/>
                  </a:cubicBezTo>
                  <a:cubicBezTo>
                    <a:pt x="79121" y="409422"/>
                    <a:pt x="54914" y="366712"/>
                    <a:pt x="29464" y="324802"/>
                  </a:cubicBezTo>
                  <a:cubicBezTo>
                    <a:pt x="11671" y="295490"/>
                    <a:pt x="0" y="268084"/>
                    <a:pt x="25780" y="236791"/>
                  </a:cubicBezTo>
                  <a:cubicBezTo>
                    <a:pt x="32461" y="228688"/>
                    <a:pt x="35102" y="215518"/>
                    <a:pt x="35699" y="204457"/>
                  </a:cubicBezTo>
                  <a:cubicBezTo>
                    <a:pt x="38201" y="157683"/>
                    <a:pt x="75488" y="127038"/>
                    <a:pt x="90271" y="85686"/>
                  </a:cubicBezTo>
                  <a:cubicBezTo>
                    <a:pt x="95123" y="72097"/>
                    <a:pt x="117309" y="64427"/>
                    <a:pt x="132003" y="54711"/>
                  </a:cubicBezTo>
                  <a:cubicBezTo>
                    <a:pt x="152222" y="41338"/>
                    <a:pt x="172402" y="27787"/>
                    <a:pt x="193497" y="15887"/>
                  </a:cubicBezTo>
                  <a:cubicBezTo>
                    <a:pt x="205562" y="9080"/>
                    <a:pt x="220002" y="0"/>
                    <a:pt x="232308" y="1384"/>
                  </a:cubicBezTo>
                  <a:cubicBezTo>
                    <a:pt x="262724" y="4800"/>
                    <a:pt x="292506" y="13830"/>
                    <a:pt x="322592" y="20307"/>
                  </a:cubicBezTo>
                  <a:cubicBezTo>
                    <a:pt x="354596" y="27203"/>
                    <a:pt x="375691" y="46583"/>
                    <a:pt x="386143" y="76974"/>
                  </a:cubicBezTo>
                  <a:cubicBezTo>
                    <a:pt x="392328" y="94919"/>
                    <a:pt x="401243" y="103212"/>
                    <a:pt x="422198" y="106032"/>
                  </a:cubicBezTo>
                  <a:cubicBezTo>
                    <a:pt x="442404" y="108750"/>
                    <a:pt x="461060" y="123012"/>
                    <a:pt x="475970" y="130098"/>
                  </a:cubicBezTo>
                  <a:close/>
                  <a:moveTo>
                    <a:pt x="460921" y="365925"/>
                  </a:moveTo>
                  <a:cubicBezTo>
                    <a:pt x="453631" y="422821"/>
                    <a:pt x="446354" y="479717"/>
                    <a:pt x="439064" y="536613"/>
                  </a:cubicBezTo>
                  <a:cubicBezTo>
                    <a:pt x="441934" y="536955"/>
                    <a:pt x="444792" y="537298"/>
                    <a:pt x="447662" y="537641"/>
                  </a:cubicBezTo>
                  <a:cubicBezTo>
                    <a:pt x="451180" y="480313"/>
                    <a:pt x="486638" y="426694"/>
                    <a:pt x="460921" y="365925"/>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7" name="Free Form 6">
              <a:extLst>
                <a:ext uri="{FF2B5EF4-FFF2-40B4-BE49-F238E27FC236}">
                  <a16:creationId xmlns:a16="http://schemas.microsoft.com/office/drawing/2014/main" id="{79F52A4A-A468-A683-A842-6825630C47B6}"/>
                </a:ext>
              </a:extLst>
            </p:cNvPr>
            <p:cNvSpPr/>
            <p:nvPr/>
          </p:nvSpPr>
          <p:spPr>
            <a:xfrm>
              <a:off x="8988238" y="3125428"/>
              <a:ext cx="3660267" cy="3537280"/>
            </a:xfrm>
            <a:custGeom>
              <a:avLst/>
              <a:gdLst/>
              <a:ahLst/>
              <a:cxnLst/>
              <a:rect l="0" t="0" r="0" b="0"/>
              <a:pathLst>
                <a:path w="3660267" h="3537280">
                  <a:moveTo>
                    <a:pt x="3038246" y="1119454"/>
                  </a:moveTo>
                  <a:cubicBezTo>
                    <a:pt x="3068459" y="1090714"/>
                    <a:pt x="3095802" y="1057808"/>
                    <a:pt x="3129762" y="1034529"/>
                  </a:cubicBezTo>
                  <a:cubicBezTo>
                    <a:pt x="3158324" y="1014958"/>
                    <a:pt x="3232264" y="1049718"/>
                    <a:pt x="3265665" y="1092644"/>
                  </a:cubicBezTo>
                  <a:cubicBezTo>
                    <a:pt x="3315055" y="1156131"/>
                    <a:pt x="3357283" y="1222781"/>
                    <a:pt x="3346805" y="1313713"/>
                  </a:cubicBezTo>
                  <a:cubicBezTo>
                    <a:pt x="3376637" y="1301153"/>
                    <a:pt x="3401212" y="1289596"/>
                    <a:pt x="3426625" y="1280350"/>
                  </a:cubicBezTo>
                  <a:cubicBezTo>
                    <a:pt x="3492969" y="1256207"/>
                    <a:pt x="3539502" y="1271155"/>
                    <a:pt x="3576688" y="1331201"/>
                  </a:cubicBezTo>
                  <a:cubicBezTo>
                    <a:pt x="3608527" y="1382598"/>
                    <a:pt x="3620795" y="1440218"/>
                    <a:pt x="3610165" y="1499552"/>
                  </a:cubicBezTo>
                  <a:cubicBezTo>
                    <a:pt x="3597859" y="1568272"/>
                    <a:pt x="3573297" y="1632000"/>
                    <a:pt x="3513696" y="1676120"/>
                  </a:cubicBezTo>
                  <a:cubicBezTo>
                    <a:pt x="3456533" y="1718424"/>
                    <a:pt x="3411181" y="1715795"/>
                    <a:pt x="3360547" y="1665846"/>
                  </a:cubicBezTo>
                  <a:cubicBezTo>
                    <a:pt x="3313798" y="1619719"/>
                    <a:pt x="3296958" y="1569631"/>
                    <a:pt x="3299383" y="1479905"/>
                  </a:cubicBezTo>
                  <a:cubicBezTo>
                    <a:pt x="3266160" y="1489557"/>
                    <a:pt x="3233521" y="1497850"/>
                    <a:pt x="3201974" y="1509140"/>
                  </a:cubicBezTo>
                  <a:cubicBezTo>
                    <a:pt x="3195383" y="1511503"/>
                    <a:pt x="3188766" y="1525054"/>
                    <a:pt x="3188957" y="1533296"/>
                  </a:cubicBezTo>
                  <a:cubicBezTo>
                    <a:pt x="3190646" y="1604568"/>
                    <a:pt x="3194050" y="1675803"/>
                    <a:pt x="3196539" y="1747062"/>
                  </a:cubicBezTo>
                  <a:cubicBezTo>
                    <a:pt x="3197034" y="1761375"/>
                    <a:pt x="3193796" y="1776044"/>
                    <a:pt x="3195764" y="1790052"/>
                  </a:cubicBezTo>
                  <a:cubicBezTo>
                    <a:pt x="3200908" y="1826666"/>
                    <a:pt x="3207994" y="1863013"/>
                    <a:pt x="3214471" y="1900453"/>
                  </a:cubicBezTo>
                  <a:cubicBezTo>
                    <a:pt x="3315487" y="1913191"/>
                    <a:pt x="3412705" y="1925446"/>
                    <a:pt x="3509937" y="1937715"/>
                  </a:cubicBezTo>
                  <a:cubicBezTo>
                    <a:pt x="3511156" y="1941931"/>
                    <a:pt x="3512388" y="1946147"/>
                    <a:pt x="3513620" y="1950364"/>
                  </a:cubicBezTo>
                  <a:cubicBezTo>
                    <a:pt x="3495979" y="1958797"/>
                    <a:pt x="3478809" y="1968474"/>
                    <a:pt x="3460597" y="1975370"/>
                  </a:cubicBezTo>
                  <a:cubicBezTo>
                    <a:pt x="3426739" y="1988197"/>
                    <a:pt x="3389896" y="1995106"/>
                    <a:pt x="3358540" y="2012226"/>
                  </a:cubicBezTo>
                  <a:cubicBezTo>
                    <a:pt x="3300158" y="2044090"/>
                    <a:pt x="3284321" y="2103335"/>
                    <a:pt x="3279152" y="2163660"/>
                  </a:cubicBezTo>
                  <a:cubicBezTo>
                    <a:pt x="3262528" y="2357615"/>
                    <a:pt x="3258413" y="2551861"/>
                    <a:pt x="3270097" y="2746374"/>
                  </a:cubicBezTo>
                  <a:cubicBezTo>
                    <a:pt x="3272929" y="2793466"/>
                    <a:pt x="3270478" y="2840850"/>
                    <a:pt x="3271596" y="2888068"/>
                  </a:cubicBezTo>
                  <a:cubicBezTo>
                    <a:pt x="3273882" y="2984715"/>
                    <a:pt x="3275368" y="3081439"/>
                    <a:pt x="3280117" y="3177984"/>
                  </a:cubicBezTo>
                  <a:cubicBezTo>
                    <a:pt x="3285121" y="3279597"/>
                    <a:pt x="3293643" y="3381044"/>
                    <a:pt x="3300298" y="3482581"/>
                  </a:cubicBezTo>
                  <a:cubicBezTo>
                    <a:pt x="3300856" y="3491128"/>
                    <a:pt x="3299040" y="3499840"/>
                    <a:pt x="3292259" y="3508819"/>
                  </a:cubicBezTo>
                  <a:cubicBezTo>
                    <a:pt x="3270885" y="3443681"/>
                    <a:pt x="3291116" y="3374059"/>
                    <a:pt x="3268662" y="3308121"/>
                  </a:cubicBezTo>
                  <a:cubicBezTo>
                    <a:pt x="3006864" y="3299688"/>
                    <a:pt x="2741307" y="3291128"/>
                    <a:pt x="2472728" y="3282467"/>
                  </a:cubicBezTo>
                  <a:cubicBezTo>
                    <a:pt x="2467203" y="3314217"/>
                    <a:pt x="2461056" y="3349472"/>
                    <a:pt x="2453703" y="3391738"/>
                  </a:cubicBezTo>
                  <a:cubicBezTo>
                    <a:pt x="2398610" y="3324644"/>
                    <a:pt x="2324277" y="3340849"/>
                    <a:pt x="2259355" y="3332924"/>
                  </a:cubicBezTo>
                  <a:cubicBezTo>
                    <a:pt x="2153526" y="3320033"/>
                    <a:pt x="2046262" y="3319081"/>
                    <a:pt x="1939683" y="3311817"/>
                  </a:cubicBezTo>
                  <a:cubicBezTo>
                    <a:pt x="1931885" y="3311283"/>
                    <a:pt x="1919198" y="3301123"/>
                    <a:pt x="1918233" y="3294151"/>
                  </a:cubicBezTo>
                  <a:cubicBezTo>
                    <a:pt x="1909813" y="3232950"/>
                    <a:pt x="1902714" y="3171520"/>
                    <a:pt x="1896833" y="3110014"/>
                  </a:cubicBezTo>
                  <a:cubicBezTo>
                    <a:pt x="1887334" y="3010687"/>
                    <a:pt x="1878139" y="2911322"/>
                    <a:pt x="1870621" y="2811830"/>
                  </a:cubicBezTo>
                  <a:cubicBezTo>
                    <a:pt x="1866023" y="2751061"/>
                    <a:pt x="1865490" y="2689999"/>
                    <a:pt x="1861820" y="2629154"/>
                  </a:cubicBezTo>
                  <a:cubicBezTo>
                    <a:pt x="1858772" y="2578785"/>
                    <a:pt x="1852917" y="2528582"/>
                    <a:pt x="1850085" y="2478201"/>
                  </a:cubicBezTo>
                  <a:cubicBezTo>
                    <a:pt x="1848878" y="2456637"/>
                    <a:pt x="1838401" y="2448610"/>
                    <a:pt x="1818919" y="2445092"/>
                  </a:cubicBezTo>
                  <a:cubicBezTo>
                    <a:pt x="1747075" y="2432100"/>
                    <a:pt x="1674774" y="2420797"/>
                    <a:pt x="1603832" y="2403881"/>
                  </a:cubicBezTo>
                  <a:cubicBezTo>
                    <a:pt x="1552968" y="2391752"/>
                    <a:pt x="1503857" y="2372067"/>
                    <a:pt x="1454353" y="2354643"/>
                  </a:cubicBezTo>
                  <a:cubicBezTo>
                    <a:pt x="1448371" y="2352547"/>
                    <a:pt x="1441361" y="2343619"/>
                    <a:pt x="1441259" y="2337752"/>
                  </a:cubicBezTo>
                  <a:cubicBezTo>
                    <a:pt x="1441183" y="2333269"/>
                    <a:pt x="1450733" y="2325827"/>
                    <a:pt x="1456982" y="2324569"/>
                  </a:cubicBezTo>
                  <a:cubicBezTo>
                    <a:pt x="1474876" y="2320963"/>
                    <a:pt x="1493240" y="2319375"/>
                    <a:pt x="1511490" y="2317826"/>
                  </a:cubicBezTo>
                  <a:cubicBezTo>
                    <a:pt x="1608416" y="2309545"/>
                    <a:pt x="1705356" y="2301532"/>
                    <a:pt x="1797977" y="2293785"/>
                  </a:cubicBezTo>
                  <a:lnTo>
                    <a:pt x="1797977" y="1750479"/>
                  </a:lnTo>
                  <a:cubicBezTo>
                    <a:pt x="1763191" y="1780108"/>
                    <a:pt x="1736280" y="1806003"/>
                    <a:pt x="1705914" y="1826856"/>
                  </a:cubicBezTo>
                  <a:cubicBezTo>
                    <a:pt x="1698028" y="1832267"/>
                    <a:pt x="1675460" y="1826234"/>
                    <a:pt x="1666163" y="1818068"/>
                  </a:cubicBezTo>
                  <a:cubicBezTo>
                    <a:pt x="1608442" y="1767319"/>
                    <a:pt x="1551406" y="1715668"/>
                    <a:pt x="1496529" y="1661909"/>
                  </a:cubicBezTo>
                  <a:cubicBezTo>
                    <a:pt x="1458125" y="1624291"/>
                    <a:pt x="1469961" y="1620342"/>
                    <a:pt x="1418221" y="1651825"/>
                  </a:cubicBezTo>
                  <a:cubicBezTo>
                    <a:pt x="1285786" y="1732432"/>
                    <a:pt x="1154264" y="1814537"/>
                    <a:pt x="1022362" y="1896008"/>
                  </a:cubicBezTo>
                  <a:cubicBezTo>
                    <a:pt x="1014628" y="1900783"/>
                    <a:pt x="1006703" y="1905253"/>
                    <a:pt x="993165" y="1913229"/>
                  </a:cubicBezTo>
                  <a:cubicBezTo>
                    <a:pt x="1010259" y="1924532"/>
                    <a:pt x="1023518" y="1936686"/>
                    <a:pt x="1039152" y="1943049"/>
                  </a:cubicBezTo>
                  <a:cubicBezTo>
                    <a:pt x="1110399" y="1972068"/>
                    <a:pt x="1148499" y="2028405"/>
                    <a:pt x="1175626" y="2096935"/>
                  </a:cubicBezTo>
                  <a:cubicBezTo>
                    <a:pt x="1237094" y="2252205"/>
                    <a:pt x="1300264" y="2406815"/>
                    <a:pt x="1363522" y="2561386"/>
                  </a:cubicBezTo>
                  <a:cubicBezTo>
                    <a:pt x="1433652" y="2732760"/>
                    <a:pt x="1502841" y="2904553"/>
                    <a:pt x="1576755" y="3074288"/>
                  </a:cubicBezTo>
                  <a:cubicBezTo>
                    <a:pt x="1591602" y="3108388"/>
                    <a:pt x="1625765" y="3134105"/>
                    <a:pt x="1651038" y="3163671"/>
                  </a:cubicBezTo>
                  <a:cubicBezTo>
                    <a:pt x="1678368" y="3195637"/>
                    <a:pt x="1705737" y="3227603"/>
                    <a:pt x="1733080" y="3259556"/>
                  </a:cubicBezTo>
                  <a:cubicBezTo>
                    <a:pt x="1730540" y="3261817"/>
                    <a:pt x="1727987" y="3264065"/>
                    <a:pt x="1725434" y="3266325"/>
                  </a:cubicBezTo>
                  <a:cubicBezTo>
                    <a:pt x="1696085" y="3234550"/>
                    <a:pt x="1666201" y="3203232"/>
                    <a:pt x="1637525" y="3170847"/>
                  </a:cubicBezTo>
                  <a:cubicBezTo>
                    <a:pt x="1611833" y="3141814"/>
                    <a:pt x="1585823" y="3112782"/>
                    <a:pt x="1563217" y="3081413"/>
                  </a:cubicBezTo>
                  <a:cubicBezTo>
                    <a:pt x="1551533" y="3065208"/>
                    <a:pt x="1546987" y="3043897"/>
                    <a:pt x="1539125" y="3024924"/>
                  </a:cubicBezTo>
                  <a:cubicBezTo>
                    <a:pt x="1480908" y="2884322"/>
                    <a:pt x="1421841" y="2744063"/>
                    <a:pt x="1364640" y="2603042"/>
                  </a:cubicBezTo>
                  <a:cubicBezTo>
                    <a:pt x="1293736" y="2428201"/>
                    <a:pt x="1225092" y="2252446"/>
                    <a:pt x="1153922" y="2077719"/>
                  </a:cubicBezTo>
                  <a:cubicBezTo>
                    <a:pt x="1134541" y="2030171"/>
                    <a:pt x="1104963" y="1989543"/>
                    <a:pt x="1051915" y="1972944"/>
                  </a:cubicBezTo>
                  <a:cubicBezTo>
                    <a:pt x="1042174" y="1969896"/>
                    <a:pt x="1032306" y="1965642"/>
                    <a:pt x="1024001" y="1959825"/>
                  </a:cubicBezTo>
                  <a:cubicBezTo>
                    <a:pt x="958011" y="1913534"/>
                    <a:pt x="886523" y="1903895"/>
                    <a:pt x="808342" y="1920976"/>
                  </a:cubicBezTo>
                  <a:cubicBezTo>
                    <a:pt x="728611" y="1938375"/>
                    <a:pt x="647890" y="1951266"/>
                    <a:pt x="567105" y="1966226"/>
                  </a:cubicBezTo>
                  <a:cubicBezTo>
                    <a:pt x="587336" y="2002878"/>
                    <a:pt x="607695" y="2040356"/>
                    <a:pt x="628599" y="2077516"/>
                  </a:cubicBezTo>
                  <a:cubicBezTo>
                    <a:pt x="673214" y="2156815"/>
                    <a:pt x="670496" y="2234425"/>
                    <a:pt x="638365" y="2320048"/>
                  </a:cubicBezTo>
                  <a:cubicBezTo>
                    <a:pt x="561835" y="2524023"/>
                    <a:pt x="487616" y="2729090"/>
                    <a:pt x="436829" y="2941637"/>
                  </a:cubicBezTo>
                  <a:cubicBezTo>
                    <a:pt x="405206" y="3074009"/>
                    <a:pt x="376834" y="3206610"/>
                    <a:pt x="369265" y="3343059"/>
                  </a:cubicBezTo>
                  <a:cubicBezTo>
                    <a:pt x="366725" y="3388918"/>
                    <a:pt x="344119" y="3437775"/>
                    <a:pt x="354571" y="3479266"/>
                  </a:cubicBezTo>
                  <a:cubicBezTo>
                    <a:pt x="369163" y="3537280"/>
                    <a:pt x="330123" y="3508832"/>
                    <a:pt x="316153" y="3509746"/>
                  </a:cubicBezTo>
                  <a:cubicBezTo>
                    <a:pt x="246100" y="3514318"/>
                    <a:pt x="175818" y="3515728"/>
                    <a:pt x="105587" y="3517442"/>
                  </a:cubicBezTo>
                  <a:cubicBezTo>
                    <a:pt x="82080" y="3518014"/>
                    <a:pt x="57962" y="3518941"/>
                    <a:pt x="35204" y="3514356"/>
                  </a:cubicBezTo>
                  <a:cubicBezTo>
                    <a:pt x="24333" y="3512159"/>
                    <a:pt x="7874" y="3497592"/>
                    <a:pt x="7734" y="3488423"/>
                  </a:cubicBezTo>
                  <a:cubicBezTo>
                    <a:pt x="5956" y="3366312"/>
                    <a:pt x="0" y="3243719"/>
                    <a:pt x="8254" y="3122142"/>
                  </a:cubicBezTo>
                  <a:cubicBezTo>
                    <a:pt x="20574" y="2940824"/>
                    <a:pt x="57543" y="2762757"/>
                    <a:pt x="105689" y="2587447"/>
                  </a:cubicBezTo>
                  <a:cubicBezTo>
                    <a:pt x="129527" y="2500655"/>
                    <a:pt x="154508" y="2413977"/>
                    <a:pt x="183819" y="2328925"/>
                  </a:cubicBezTo>
                  <a:cubicBezTo>
                    <a:pt x="240017" y="2165870"/>
                    <a:pt x="359219" y="2054339"/>
                    <a:pt x="498233" y="1961527"/>
                  </a:cubicBezTo>
                  <a:cubicBezTo>
                    <a:pt x="514654" y="1950554"/>
                    <a:pt x="540842" y="1953615"/>
                    <a:pt x="562635" y="1951354"/>
                  </a:cubicBezTo>
                  <a:cubicBezTo>
                    <a:pt x="583285" y="1949221"/>
                    <a:pt x="595249" y="1943633"/>
                    <a:pt x="595871" y="1918182"/>
                  </a:cubicBezTo>
                  <a:cubicBezTo>
                    <a:pt x="598944" y="1792985"/>
                    <a:pt x="604227" y="1667840"/>
                    <a:pt x="608774" y="1542668"/>
                  </a:cubicBezTo>
                  <a:cubicBezTo>
                    <a:pt x="608977" y="1537258"/>
                    <a:pt x="609523" y="1531848"/>
                    <a:pt x="610768" y="1514500"/>
                  </a:cubicBezTo>
                  <a:cubicBezTo>
                    <a:pt x="642099" y="1542046"/>
                    <a:pt x="668299" y="1562747"/>
                    <a:pt x="691756" y="1586191"/>
                  </a:cubicBezTo>
                  <a:cubicBezTo>
                    <a:pt x="740676" y="1635074"/>
                    <a:pt x="786320" y="1687347"/>
                    <a:pt x="836815" y="1734477"/>
                  </a:cubicBezTo>
                  <a:cubicBezTo>
                    <a:pt x="873366" y="1768576"/>
                    <a:pt x="899388" y="1805165"/>
                    <a:pt x="907707" y="1855520"/>
                  </a:cubicBezTo>
                  <a:cubicBezTo>
                    <a:pt x="913688" y="1891766"/>
                    <a:pt x="960602" y="1912023"/>
                    <a:pt x="994168" y="1895817"/>
                  </a:cubicBezTo>
                  <a:cubicBezTo>
                    <a:pt x="1012698" y="1886864"/>
                    <a:pt x="1030300" y="1875866"/>
                    <a:pt x="1047864" y="1865058"/>
                  </a:cubicBezTo>
                  <a:cubicBezTo>
                    <a:pt x="1176947" y="1785569"/>
                    <a:pt x="1306004" y="1706041"/>
                    <a:pt x="1434655" y="1625841"/>
                  </a:cubicBezTo>
                  <a:cubicBezTo>
                    <a:pt x="1440764" y="1622043"/>
                    <a:pt x="1442161" y="1611312"/>
                    <a:pt x="1447025" y="1604746"/>
                  </a:cubicBezTo>
                  <a:cubicBezTo>
                    <a:pt x="1452321" y="1597609"/>
                    <a:pt x="1458201" y="1587296"/>
                    <a:pt x="1465389" y="1585798"/>
                  </a:cubicBezTo>
                  <a:cubicBezTo>
                    <a:pt x="1496682" y="1579244"/>
                    <a:pt x="1528381" y="1573542"/>
                    <a:pt x="1560220" y="1571078"/>
                  </a:cubicBezTo>
                  <a:cubicBezTo>
                    <a:pt x="1591348" y="1568678"/>
                    <a:pt x="1604048" y="1553184"/>
                    <a:pt x="1605330" y="1523707"/>
                  </a:cubicBezTo>
                  <a:cubicBezTo>
                    <a:pt x="1609801" y="1420355"/>
                    <a:pt x="1614347" y="1316989"/>
                    <a:pt x="1619719" y="1213688"/>
                  </a:cubicBezTo>
                  <a:cubicBezTo>
                    <a:pt x="1622323" y="1163739"/>
                    <a:pt x="1596910" y="1123835"/>
                    <a:pt x="1574444" y="1083094"/>
                  </a:cubicBezTo>
                  <a:cubicBezTo>
                    <a:pt x="1570342" y="1075677"/>
                    <a:pt x="1556524" y="1073975"/>
                    <a:pt x="1547799" y="1068666"/>
                  </a:cubicBezTo>
                  <a:cubicBezTo>
                    <a:pt x="1525270" y="1054950"/>
                    <a:pt x="1505953" y="1037882"/>
                    <a:pt x="1509572" y="1008646"/>
                  </a:cubicBezTo>
                  <a:cubicBezTo>
                    <a:pt x="1510728" y="999312"/>
                    <a:pt x="1519339" y="984542"/>
                    <a:pt x="1526400" y="983348"/>
                  </a:cubicBezTo>
                  <a:cubicBezTo>
                    <a:pt x="1560982" y="977557"/>
                    <a:pt x="1560195" y="950721"/>
                    <a:pt x="1564259" y="926528"/>
                  </a:cubicBezTo>
                  <a:cubicBezTo>
                    <a:pt x="1577568" y="847420"/>
                    <a:pt x="1600619" y="773480"/>
                    <a:pt x="1661388" y="715543"/>
                  </a:cubicBezTo>
                  <a:cubicBezTo>
                    <a:pt x="1700720" y="678040"/>
                    <a:pt x="1747723" y="660082"/>
                    <a:pt x="1799475" y="651992"/>
                  </a:cubicBezTo>
                  <a:cubicBezTo>
                    <a:pt x="1830908" y="647064"/>
                    <a:pt x="1846465" y="667080"/>
                    <a:pt x="1852218" y="694448"/>
                  </a:cubicBezTo>
                  <a:cubicBezTo>
                    <a:pt x="1866341" y="761453"/>
                    <a:pt x="1883384" y="828255"/>
                    <a:pt x="1891042" y="896073"/>
                  </a:cubicBezTo>
                  <a:cubicBezTo>
                    <a:pt x="1897087" y="949667"/>
                    <a:pt x="1932901" y="974369"/>
                    <a:pt x="1969122" y="1002144"/>
                  </a:cubicBezTo>
                  <a:cubicBezTo>
                    <a:pt x="2026793" y="1046352"/>
                    <a:pt x="2092134" y="1053376"/>
                    <a:pt x="2163368" y="1055141"/>
                  </a:cubicBezTo>
                  <a:cubicBezTo>
                    <a:pt x="2219909" y="1056551"/>
                    <a:pt x="2276360" y="1079753"/>
                    <a:pt x="2331796" y="1096708"/>
                  </a:cubicBezTo>
                  <a:cubicBezTo>
                    <a:pt x="2354897" y="1103769"/>
                    <a:pt x="2347252" y="1125080"/>
                    <a:pt x="2338324" y="1140040"/>
                  </a:cubicBezTo>
                  <a:cubicBezTo>
                    <a:pt x="2288540" y="1223441"/>
                    <a:pt x="2236177" y="1305344"/>
                    <a:pt x="2188019" y="1389659"/>
                  </a:cubicBezTo>
                  <a:cubicBezTo>
                    <a:pt x="2145207" y="1464627"/>
                    <a:pt x="2072233" y="1457909"/>
                    <a:pt x="2003425" y="1463789"/>
                  </a:cubicBezTo>
                  <a:cubicBezTo>
                    <a:pt x="1979523" y="1465833"/>
                    <a:pt x="1955304" y="1464119"/>
                    <a:pt x="1927910" y="1464119"/>
                  </a:cubicBezTo>
                  <a:cubicBezTo>
                    <a:pt x="1931327" y="1490268"/>
                    <a:pt x="1934362" y="1513408"/>
                    <a:pt x="1938286" y="1543380"/>
                  </a:cubicBezTo>
                  <a:cubicBezTo>
                    <a:pt x="1982838" y="1543380"/>
                    <a:pt x="2028405" y="1543342"/>
                    <a:pt x="2073986" y="1543392"/>
                  </a:cubicBezTo>
                  <a:cubicBezTo>
                    <a:pt x="2119960" y="1543443"/>
                    <a:pt x="2121522" y="1545729"/>
                    <a:pt x="2101659" y="1588211"/>
                  </a:cubicBezTo>
                  <a:cubicBezTo>
                    <a:pt x="2154618" y="1612303"/>
                    <a:pt x="2208060" y="1635417"/>
                    <a:pt x="2260460" y="1660690"/>
                  </a:cubicBezTo>
                  <a:cubicBezTo>
                    <a:pt x="2365743" y="1711451"/>
                    <a:pt x="2469896" y="1764614"/>
                    <a:pt x="2575826" y="1813991"/>
                  </a:cubicBezTo>
                  <a:cubicBezTo>
                    <a:pt x="2601722" y="1826069"/>
                    <a:pt x="2632443" y="1828952"/>
                    <a:pt x="2661373" y="1833219"/>
                  </a:cubicBezTo>
                  <a:cubicBezTo>
                    <a:pt x="2713431" y="1840877"/>
                    <a:pt x="2765742" y="1847126"/>
                    <a:pt x="2818117" y="1852066"/>
                  </a:cubicBezTo>
                  <a:cubicBezTo>
                    <a:pt x="2826499" y="1852853"/>
                    <a:pt x="2840723" y="1846046"/>
                    <a:pt x="2843949" y="1838972"/>
                  </a:cubicBezTo>
                  <a:cubicBezTo>
                    <a:pt x="2884144" y="1750923"/>
                    <a:pt x="2923108" y="1662302"/>
                    <a:pt x="2961525" y="1573453"/>
                  </a:cubicBezTo>
                  <a:cubicBezTo>
                    <a:pt x="2966707" y="1561464"/>
                    <a:pt x="2972498" y="1545856"/>
                    <a:pt x="2969056" y="1534680"/>
                  </a:cubicBezTo>
                  <a:cubicBezTo>
                    <a:pt x="2943948" y="1453438"/>
                    <a:pt x="2961817" y="1372996"/>
                    <a:pt x="2971304" y="1292542"/>
                  </a:cubicBezTo>
                  <a:cubicBezTo>
                    <a:pt x="2975292" y="1258709"/>
                    <a:pt x="2984220" y="1225486"/>
                    <a:pt x="2989859" y="1191831"/>
                  </a:cubicBezTo>
                  <a:cubicBezTo>
                    <a:pt x="2995231" y="1159802"/>
                    <a:pt x="3010789" y="1135265"/>
                    <a:pt x="3038919" y="1118869"/>
                  </a:cubicBezTo>
                  <a:cubicBezTo>
                    <a:pt x="3026105" y="1149083"/>
                    <a:pt x="3007791" y="1178204"/>
                    <a:pt x="3001670" y="1209674"/>
                  </a:cubicBezTo>
                  <a:cubicBezTo>
                    <a:pt x="2987751" y="1281150"/>
                    <a:pt x="2976054" y="1353515"/>
                    <a:pt x="2970885" y="1426044"/>
                  </a:cubicBezTo>
                  <a:cubicBezTo>
                    <a:pt x="2967850" y="1468716"/>
                    <a:pt x="2979051" y="1512404"/>
                    <a:pt x="2984398" y="1560639"/>
                  </a:cubicBezTo>
                  <a:cubicBezTo>
                    <a:pt x="3081362" y="1497393"/>
                    <a:pt x="3169348" y="1440014"/>
                    <a:pt x="3257334" y="1382623"/>
                  </a:cubicBezTo>
                  <a:cubicBezTo>
                    <a:pt x="3257283" y="1378965"/>
                    <a:pt x="3257232" y="1375308"/>
                    <a:pt x="3257181" y="1371650"/>
                  </a:cubicBezTo>
                  <a:cubicBezTo>
                    <a:pt x="3213455" y="1360423"/>
                    <a:pt x="3205988" y="1328305"/>
                    <a:pt x="3198876" y="1291920"/>
                  </a:cubicBezTo>
                  <a:cubicBezTo>
                    <a:pt x="3191065" y="1251965"/>
                    <a:pt x="3174606" y="1213688"/>
                    <a:pt x="3161919" y="1174686"/>
                  </a:cubicBezTo>
                  <a:cubicBezTo>
                    <a:pt x="3181845" y="1221524"/>
                    <a:pt x="3201289" y="1268577"/>
                    <a:pt x="3222015" y="1315072"/>
                  </a:cubicBezTo>
                  <a:cubicBezTo>
                    <a:pt x="3227616" y="1327619"/>
                    <a:pt x="3234880" y="1341170"/>
                    <a:pt x="3245218" y="1349540"/>
                  </a:cubicBezTo>
                  <a:cubicBezTo>
                    <a:pt x="3272624" y="1371726"/>
                    <a:pt x="3273298" y="1383525"/>
                    <a:pt x="3244024" y="1404581"/>
                  </a:cubicBezTo>
                  <a:cubicBezTo>
                    <a:pt x="3234715" y="1411274"/>
                    <a:pt x="3225850" y="1418818"/>
                    <a:pt x="3215843" y="1424241"/>
                  </a:cubicBezTo>
                  <a:cubicBezTo>
                    <a:pt x="3185934" y="1440433"/>
                    <a:pt x="3183204" y="1464729"/>
                    <a:pt x="3193161" y="1497355"/>
                  </a:cubicBezTo>
                  <a:cubicBezTo>
                    <a:pt x="3232124" y="1485074"/>
                    <a:pt x="3269716" y="1473225"/>
                    <a:pt x="3313722" y="1459356"/>
                  </a:cubicBezTo>
                  <a:cubicBezTo>
                    <a:pt x="3313722" y="1475219"/>
                    <a:pt x="3313709" y="1487093"/>
                    <a:pt x="3313722" y="1498968"/>
                  </a:cubicBezTo>
                  <a:cubicBezTo>
                    <a:pt x="3313785" y="1561223"/>
                    <a:pt x="3331578" y="1616443"/>
                    <a:pt x="3378530" y="1659775"/>
                  </a:cubicBezTo>
                  <a:cubicBezTo>
                    <a:pt x="3416731" y="1695043"/>
                    <a:pt x="3449599" y="1697621"/>
                    <a:pt x="3493643" y="1671561"/>
                  </a:cubicBezTo>
                  <a:cubicBezTo>
                    <a:pt x="3582035" y="1619237"/>
                    <a:pt x="3638194" y="1458442"/>
                    <a:pt x="3564280" y="1342313"/>
                  </a:cubicBezTo>
                  <a:cubicBezTo>
                    <a:pt x="3528872" y="1286675"/>
                    <a:pt x="3491852" y="1274673"/>
                    <a:pt x="3429698" y="1297190"/>
                  </a:cubicBezTo>
                  <a:cubicBezTo>
                    <a:pt x="3412490" y="1303413"/>
                    <a:pt x="3396030" y="1311643"/>
                    <a:pt x="3378898" y="1318056"/>
                  </a:cubicBezTo>
                  <a:cubicBezTo>
                    <a:pt x="3366731" y="1322616"/>
                    <a:pt x="3354019" y="1325676"/>
                    <a:pt x="3336036" y="1331048"/>
                  </a:cubicBezTo>
                  <a:cubicBezTo>
                    <a:pt x="3339261" y="1236776"/>
                    <a:pt x="3303739" y="1163142"/>
                    <a:pt x="3246551" y="1098181"/>
                  </a:cubicBezTo>
                  <a:cubicBezTo>
                    <a:pt x="3193986" y="1038466"/>
                    <a:pt x="3111550" y="1041323"/>
                    <a:pt x="3064090" y="1109573"/>
                  </a:cubicBezTo>
                  <a:cubicBezTo>
                    <a:pt x="3105937" y="1116164"/>
                    <a:pt x="3144824" y="1127023"/>
                    <a:pt x="3159683" y="1171282"/>
                  </a:cubicBezTo>
                  <a:cubicBezTo>
                    <a:pt x="3135642" y="1157325"/>
                    <a:pt x="3112376" y="1141679"/>
                    <a:pt x="3087255" y="1130058"/>
                  </a:cubicBezTo>
                  <a:cubicBezTo>
                    <a:pt x="3072447" y="1123213"/>
                    <a:pt x="3054680" y="1122768"/>
                    <a:pt x="3038246" y="1119454"/>
                  </a:cubicBezTo>
                  <a:close/>
                  <a:moveTo>
                    <a:pt x="587311" y="1106589"/>
                  </a:moveTo>
                  <a:cubicBezTo>
                    <a:pt x="600011" y="1101191"/>
                    <a:pt x="610946" y="1088809"/>
                    <a:pt x="619556" y="1077277"/>
                  </a:cubicBezTo>
                  <a:cubicBezTo>
                    <a:pt x="634555" y="1057186"/>
                    <a:pt x="649249" y="1044574"/>
                    <a:pt x="676998" y="1055115"/>
                  </a:cubicBezTo>
                  <a:cubicBezTo>
                    <a:pt x="702449" y="1064780"/>
                    <a:pt x="730034" y="1068692"/>
                    <a:pt x="756081" y="1076998"/>
                  </a:cubicBezTo>
                  <a:cubicBezTo>
                    <a:pt x="772769" y="1082319"/>
                    <a:pt x="788377" y="1090993"/>
                    <a:pt x="803452" y="1097711"/>
                  </a:cubicBezTo>
                  <a:cubicBezTo>
                    <a:pt x="807237" y="1074788"/>
                    <a:pt x="805700" y="1071879"/>
                    <a:pt x="778675" y="1065098"/>
                  </a:cubicBezTo>
                  <a:cubicBezTo>
                    <a:pt x="742251" y="1055941"/>
                    <a:pt x="705891" y="1046429"/>
                    <a:pt x="669226" y="1038326"/>
                  </a:cubicBezTo>
                  <a:cubicBezTo>
                    <a:pt x="639318" y="1031722"/>
                    <a:pt x="619772" y="1046492"/>
                    <a:pt x="603986" y="1070965"/>
                  </a:cubicBezTo>
                  <a:cubicBezTo>
                    <a:pt x="596506" y="1082573"/>
                    <a:pt x="584898" y="1092441"/>
                    <a:pt x="573214" y="1100162"/>
                  </a:cubicBezTo>
                  <a:cubicBezTo>
                    <a:pt x="562114" y="1107516"/>
                    <a:pt x="547992" y="1110119"/>
                    <a:pt x="536079" y="1116456"/>
                  </a:cubicBezTo>
                  <a:cubicBezTo>
                    <a:pt x="512191" y="1129156"/>
                    <a:pt x="505739" y="1157757"/>
                    <a:pt x="524662" y="1171066"/>
                  </a:cubicBezTo>
                  <a:cubicBezTo>
                    <a:pt x="530123" y="1134224"/>
                    <a:pt x="556818" y="1119555"/>
                    <a:pt x="587311" y="1106589"/>
                  </a:cubicBezTo>
                  <a:close/>
                  <a:moveTo>
                    <a:pt x="1385989" y="3257829"/>
                  </a:moveTo>
                  <a:cubicBezTo>
                    <a:pt x="1284325" y="2940138"/>
                    <a:pt x="1239989" y="2609926"/>
                    <a:pt x="1169136" y="2285149"/>
                  </a:cubicBezTo>
                  <a:cubicBezTo>
                    <a:pt x="1161529" y="2417851"/>
                    <a:pt x="1340739" y="3222548"/>
                    <a:pt x="1385989" y="3257829"/>
                  </a:cubicBezTo>
                  <a:close/>
                  <a:moveTo>
                    <a:pt x="3658730" y="3447414"/>
                  </a:moveTo>
                  <a:cubicBezTo>
                    <a:pt x="3658730" y="3425596"/>
                    <a:pt x="3660267" y="3403650"/>
                    <a:pt x="3658476" y="3381984"/>
                  </a:cubicBezTo>
                  <a:cubicBezTo>
                    <a:pt x="3647732" y="3251631"/>
                    <a:pt x="3634803" y="3121456"/>
                    <a:pt x="3625392" y="2991015"/>
                  </a:cubicBezTo>
                  <a:cubicBezTo>
                    <a:pt x="3616629" y="2869539"/>
                    <a:pt x="3609898" y="2747886"/>
                    <a:pt x="3604895" y="2626194"/>
                  </a:cubicBezTo>
                  <a:cubicBezTo>
                    <a:pt x="3598659" y="2474442"/>
                    <a:pt x="3591280" y="2322550"/>
                    <a:pt x="3592245" y="2170772"/>
                  </a:cubicBezTo>
                  <a:cubicBezTo>
                    <a:pt x="3592639" y="2107615"/>
                    <a:pt x="3574351" y="2054758"/>
                    <a:pt x="3546081" y="2002104"/>
                  </a:cubicBezTo>
                  <a:cubicBezTo>
                    <a:pt x="3539426" y="1989696"/>
                    <a:pt x="3531997" y="1977694"/>
                    <a:pt x="3524935" y="1965502"/>
                  </a:cubicBezTo>
                  <a:lnTo>
                    <a:pt x="3515855" y="1970493"/>
                  </a:lnTo>
                  <a:cubicBezTo>
                    <a:pt x="3521240" y="1981072"/>
                    <a:pt x="3527094" y="1991436"/>
                    <a:pt x="3531920" y="2002269"/>
                  </a:cubicBezTo>
                  <a:cubicBezTo>
                    <a:pt x="3549561" y="2041817"/>
                    <a:pt x="3577539" y="2080361"/>
                    <a:pt x="3581996" y="2121407"/>
                  </a:cubicBezTo>
                  <a:cubicBezTo>
                    <a:pt x="3590391" y="2198522"/>
                    <a:pt x="3583457" y="2277160"/>
                    <a:pt x="3585870" y="2355087"/>
                  </a:cubicBezTo>
                  <a:cubicBezTo>
                    <a:pt x="3592055" y="2555062"/>
                    <a:pt x="3599649" y="2754985"/>
                    <a:pt x="3607219" y="2954908"/>
                  </a:cubicBezTo>
                  <a:cubicBezTo>
                    <a:pt x="3608959" y="3000832"/>
                    <a:pt x="3612273" y="3046717"/>
                    <a:pt x="3615931" y="3092526"/>
                  </a:cubicBezTo>
                  <a:cubicBezTo>
                    <a:pt x="3624135" y="3195446"/>
                    <a:pt x="3632835" y="3298329"/>
                    <a:pt x="3641801" y="3401186"/>
                  </a:cubicBezTo>
                  <a:cubicBezTo>
                    <a:pt x="3643210" y="3417315"/>
                    <a:pt x="3647084" y="3433216"/>
                    <a:pt x="3649814" y="3449231"/>
                  </a:cubicBezTo>
                  <a:cubicBezTo>
                    <a:pt x="3652786" y="3448621"/>
                    <a:pt x="3655758" y="3448024"/>
                    <a:pt x="3658730" y="3447414"/>
                  </a:cubicBezTo>
                  <a:close/>
                  <a:moveTo>
                    <a:pt x="2975419" y="643534"/>
                  </a:moveTo>
                  <a:cubicBezTo>
                    <a:pt x="2967380" y="721906"/>
                    <a:pt x="2959506" y="798652"/>
                    <a:pt x="2951632" y="875398"/>
                  </a:cubicBezTo>
                  <a:cubicBezTo>
                    <a:pt x="2948978" y="876401"/>
                    <a:pt x="2946336" y="877404"/>
                    <a:pt x="2943694" y="878395"/>
                  </a:cubicBezTo>
                  <a:cubicBezTo>
                    <a:pt x="2938094" y="869949"/>
                    <a:pt x="2931795" y="861885"/>
                    <a:pt x="2926994" y="852995"/>
                  </a:cubicBezTo>
                  <a:cubicBezTo>
                    <a:pt x="2892729" y="789406"/>
                    <a:pt x="2857677" y="726185"/>
                    <a:pt x="2825267" y="661657"/>
                  </a:cubicBezTo>
                  <a:cubicBezTo>
                    <a:pt x="2813215" y="637692"/>
                    <a:pt x="2800197" y="626211"/>
                    <a:pt x="2771279" y="625894"/>
                  </a:cubicBezTo>
                  <a:cubicBezTo>
                    <a:pt x="2674594" y="624827"/>
                    <a:pt x="2577973" y="619378"/>
                    <a:pt x="2481287" y="617575"/>
                  </a:cubicBezTo>
                  <a:cubicBezTo>
                    <a:pt x="2463965" y="617245"/>
                    <a:pt x="2446464" y="626262"/>
                    <a:pt x="2420200" y="633348"/>
                  </a:cubicBezTo>
                  <a:cubicBezTo>
                    <a:pt x="2427376" y="472097"/>
                    <a:pt x="2434348" y="315150"/>
                    <a:pt x="2441359" y="157302"/>
                  </a:cubicBezTo>
                  <a:cubicBezTo>
                    <a:pt x="2594940" y="165658"/>
                    <a:pt x="2741599" y="173316"/>
                    <a:pt x="2888234" y="181698"/>
                  </a:cubicBezTo>
                  <a:cubicBezTo>
                    <a:pt x="2999473" y="188061"/>
                    <a:pt x="3110649" y="195732"/>
                    <a:pt x="3221913" y="201904"/>
                  </a:cubicBezTo>
                  <a:cubicBezTo>
                    <a:pt x="3246221" y="203250"/>
                    <a:pt x="3255403" y="211442"/>
                    <a:pt x="3248329" y="236245"/>
                  </a:cubicBezTo>
                  <a:cubicBezTo>
                    <a:pt x="3214585" y="354545"/>
                    <a:pt x="3180816" y="472846"/>
                    <a:pt x="3148736" y="591604"/>
                  </a:cubicBezTo>
                  <a:cubicBezTo>
                    <a:pt x="3143300" y="611695"/>
                    <a:pt x="3135756" y="619188"/>
                    <a:pt x="3114738" y="621537"/>
                  </a:cubicBezTo>
                  <a:cubicBezTo>
                    <a:pt x="3068421" y="626706"/>
                    <a:pt x="3022561" y="635838"/>
                    <a:pt x="2975419" y="643534"/>
                  </a:cubicBezTo>
                  <a:close/>
                  <a:moveTo>
                    <a:pt x="2934538" y="834047"/>
                  </a:moveTo>
                  <a:cubicBezTo>
                    <a:pt x="2936887" y="833729"/>
                    <a:pt x="2939224" y="833399"/>
                    <a:pt x="2941574" y="833081"/>
                  </a:cubicBezTo>
                  <a:cubicBezTo>
                    <a:pt x="2946438" y="779538"/>
                    <a:pt x="2952191" y="726058"/>
                    <a:pt x="2955785" y="672426"/>
                  </a:cubicBezTo>
                  <a:cubicBezTo>
                    <a:pt x="2957614" y="645007"/>
                    <a:pt x="2966897" y="628484"/>
                    <a:pt x="2996730" y="625360"/>
                  </a:cubicBezTo>
                  <a:cubicBezTo>
                    <a:pt x="3030816" y="621779"/>
                    <a:pt x="3064446" y="613892"/>
                    <a:pt x="3098546" y="610450"/>
                  </a:cubicBezTo>
                  <a:cubicBezTo>
                    <a:pt x="3121126" y="608177"/>
                    <a:pt x="3132442" y="599859"/>
                    <a:pt x="3138538" y="576643"/>
                  </a:cubicBezTo>
                  <a:cubicBezTo>
                    <a:pt x="3164255" y="478561"/>
                    <a:pt x="3192322" y="381088"/>
                    <a:pt x="3219361" y="283349"/>
                  </a:cubicBezTo>
                  <a:cubicBezTo>
                    <a:pt x="3224898" y="263372"/>
                    <a:pt x="3229737" y="243192"/>
                    <a:pt x="3236023" y="218732"/>
                  </a:cubicBezTo>
                  <a:cubicBezTo>
                    <a:pt x="2971622" y="201853"/>
                    <a:pt x="2714269" y="185407"/>
                    <a:pt x="2453474" y="168757"/>
                  </a:cubicBezTo>
                  <a:cubicBezTo>
                    <a:pt x="2448356" y="321894"/>
                    <a:pt x="2443479" y="467486"/>
                    <a:pt x="2438603" y="613257"/>
                  </a:cubicBezTo>
                  <a:cubicBezTo>
                    <a:pt x="2457653" y="610654"/>
                    <a:pt x="2471191" y="607148"/>
                    <a:pt x="2484716" y="607212"/>
                  </a:cubicBezTo>
                  <a:cubicBezTo>
                    <a:pt x="2585046" y="607745"/>
                    <a:pt x="2685364" y="609942"/>
                    <a:pt x="2785668" y="609295"/>
                  </a:cubicBezTo>
                  <a:cubicBezTo>
                    <a:pt x="2809290" y="609155"/>
                    <a:pt x="2819819" y="618020"/>
                    <a:pt x="2829826" y="637514"/>
                  </a:cubicBezTo>
                  <a:cubicBezTo>
                    <a:pt x="2863710" y="703554"/>
                    <a:pt x="2899486" y="768616"/>
                    <a:pt x="2934538" y="834047"/>
                  </a:cubicBezTo>
                  <a:close/>
                  <a:moveTo>
                    <a:pt x="897445" y="1184744"/>
                  </a:moveTo>
                  <a:cubicBezTo>
                    <a:pt x="909218" y="1167028"/>
                    <a:pt x="917689" y="1139266"/>
                    <a:pt x="932154" y="1135697"/>
                  </a:cubicBezTo>
                  <a:cubicBezTo>
                    <a:pt x="959827" y="1128864"/>
                    <a:pt x="973963" y="1156830"/>
                    <a:pt x="980071" y="1179614"/>
                  </a:cubicBezTo>
                  <a:cubicBezTo>
                    <a:pt x="992085" y="1224419"/>
                    <a:pt x="1004773" y="1270126"/>
                    <a:pt x="1007529" y="1316037"/>
                  </a:cubicBezTo>
                  <a:cubicBezTo>
                    <a:pt x="1010577" y="1366862"/>
                    <a:pt x="992504" y="1375371"/>
                    <a:pt x="944308" y="1349616"/>
                  </a:cubicBezTo>
                  <a:cubicBezTo>
                    <a:pt x="944308" y="1381594"/>
                    <a:pt x="949858" y="1412252"/>
                    <a:pt x="943140" y="1439938"/>
                  </a:cubicBezTo>
                  <a:cubicBezTo>
                    <a:pt x="929741" y="1495158"/>
                    <a:pt x="912088" y="1549704"/>
                    <a:pt x="891463" y="1602689"/>
                  </a:cubicBezTo>
                  <a:cubicBezTo>
                    <a:pt x="876261" y="1641716"/>
                    <a:pt x="839127" y="1650085"/>
                    <a:pt x="804049" y="1625523"/>
                  </a:cubicBezTo>
                  <a:cubicBezTo>
                    <a:pt x="763562" y="1597177"/>
                    <a:pt x="722096" y="1569338"/>
                    <a:pt x="685901" y="1536039"/>
                  </a:cubicBezTo>
                  <a:cubicBezTo>
                    <a:pt x="651954" y="1504797"/>
                    <a:pt x="610400" y="1500581"/>
                    <a:pt x="570102" y="1489328"/>
                  </a:cubicBezTo>
                  <a:cubicBezTo>
                    <a:pt x="561098" y="1486814"/>
                    <a:pt x="552805" y="1481785"/>
                    <a:pt x="544271" y="1477962"/>
                  </a:cubicBezTo>
                  <a:cubicBezTo>
                    <a:pt x="527303" y="1508137"/>
                    <a:pt x="531456" y="1515160"/>
                    <a:pt x="563448" y="1519859"/>
                  </a:cubicBezTo>
                  <a:cubicBezTo>
                    <a:pt x="570191" y="1520850"/>
                    <a:pt x="575373" y="1532407"/>
                    <a:pt x="583730" y="1541868"/>
                  </a:cubicBezTo>
                  <a:cubicBezTo>
                    <a:pt x="529971" y="1552003"/>
                    <a:pt x="523151" y="1546821"/>
                    <a:pt x="518439" y="1501990"/>
                  </a:cubicBezTo>
                  <a:cubicBezTo>
                    <a:pt x="517296" y="1491195"/>
                    <a:pt x="513892" y="1480337"/>
                    <a:pt x="509676" y="1470266"/>
                  </a:cubicBezTo>
                  <a:cubicBezTo>
                    <a:pt x="505802" y="1461007"/>
                    <a:pt x="499440" y="1452791"/>
                    <a:pt x="491363" y="1439456"/>
                  </a:cubicBezTo>
                  <a:cubicBezTo>
                    <a:pt x="603313" y="1376146"/>
                    <a:pt x="726224" y="1345895"/>
                    <a:pt x="841336" y="1294002"/>
                  </a:cubicBezTo>
                  <a:cubicBezTo>
                    <a:pt x="854036" y="1323009"/>
                    <a:pt x="863726" y="1350009"/>
                    <a:pt x="877595" y="1374647"/>
                  </a:cubicBezTo>
                  <a:cubicBezTo>
                    <a:pt x="884072" y="1386166"/>
                    <a:pt x="898651" y="1393139"/>
                    <a:pt x="909561" y="1402168"/>
                  </a:cubicBezTo>
                  <a:cubicBezTo>
                    <a:pt x="915708" y="1391056"/>
                    <a:pt x="924547" y="1380629"/>
                    <a:pt x="927544" y="1368729"/>
                  </a:cubicBezTo>
                  <a:cubicBezTo>
                    <a:pt x="943698" y="1304670"/>
                    <a:pt x="933970" y="1245603"/>
                    <a:pt x="886244" y="1197178"/>
                  </a:cubicBezTo>
                  <a:cubicBezTo>
                    <a:pt x="877112" y="1187907"/>
                    <a:pt x="860818" y="1185646"/>
                    <a:pt x="847826" y="1180147"/>
                  </a:cubicBezTo>
                  <a:cubicBezTo>
                    <a:pt x="843495" y="1192568"/>
                    <a:pt x="836434" y="1204772"/>
                    <a:pt x="835494" y="1217447"/>
                  </a:cubicBezTo>
                  <a:cubicBezTo>
                    <a:pt x="834237" y="1234287"/>
                    <a:pt x="837755" y="1251483"/>
                    <a:pt x="839139" y="1267675"/>
                  </a:cubicBezTo>
                  <a:cubicBezTo>
                    <a:pt x="749058" y="1303273"/>
                    <a:pt x="659841" y="1338503"/>
                    <a:pt x="561251" y="1377454"/>
                  </a:cubicBezTo>
                  <a:cubicBezTo>
                    <a:pt x="571246" y="1344752"/>
                    <a:pt x="577291" y="1317815"/>
                    <a:pt x="587603" y="1292618"/>
                  </a:cubicBezTo>
                  <a:cubicBezTo>
                    <a:pt x="612749" y="1231099"/>
                    <a:pt x="647319" y="1175829"/>
                    <a:pt x="705154" y="1139304"/>
                  </a:cubicBezTo>
                  <a:cubicBezTo>
                    <a:pt x="735799" y="1119962"/>
                    <a:pt x="769645" y="1112926"/>
                    <a:pt x="803313" y="1130211"/>
                  </a:cubicBezTo>
                  <a:cubicBezTo>
                    <a:pt x="836447" y="1147229"/>
                    <a:pt x="867918" y="1167472"/>
                    <a:pt x="897445" y="1184744"/>
                  </a:cubicBezTo>
                  <a:close/>
                  <a:moveTo>
                    <a:pt x="983488" y="1349641"/>
                  </a:moveTo>
                  <a:cubicBezTo>
                    <a:pt x="1009027" y="1286522"/>
                    <a:pt x="979411" y="1174140"/>
                    <a:pt x="932345" y="1149527"/>
                  </a:cubicBezTo>
                  <a:cubicBezTo>
                    <a:pt x="909916" y="1194244"/>
                    <a:pt x="940955" y="1320647"/>
                    <a:pt x="983488" y="1349641"/>
                  </a:cubicBezTo>
                  <a:close/>
                  <a:moveTo>
                    <a:pt x="1553870" y="989075"/>
                  </a:moveTo>
                  <a:cubicBezTo>
                    <a:pt x="1544675" y="996340"/>
                    <a:pt x="1527949" y="1003592"/>
                    <a:pt x="1527937" y="1010881"/>
                  </a:cubicBezTo>
                  <a:cubicBezTo>
                    <a:pt x="1527924" y="1023670"/>
                    <a:pt x="1536090" y="1038212"/>
                    <a:pt x="1544916" y="1048537"/>
                  </a:cubicBezTo>
                  <a:cubicBezTo>
                    <a:pt x="1549285" y="1053655"/>
                    <a:pt x="1563027" y="1049883"/>
                    <a:pt x="1572018" y="1052144"/>
                  </a:cubicBezTo>
                  <a:cubicBezTo>
                    <a:pt x="1590687" y="1056843"/>
                    <a:pt x="1601470" y="1052398"/>
                    <a:pt x="1599476" y="1031290"/>
                  </a:cubicBezTo>
                  <a:cubicBezTo>
                    <a:pt x="1597101" y="1006335"/>
                    <a:pt x="1586674" y="989736"/>
                    <a:pt x="1553870" y="989075"/>
                  </a:cubicBezTo>
                  <a:close/>
                  <a:moveTo>
                    <a:pt x="1914017" y="1758708"/>
                  </a:moveTo>
                  <a:cubicBezTo>
                    <a:pt x="1975586" y="1694992"/>
                    <a:pt x="2036114" y="1632356"/>
                    <a:pt x="2096643" y="1569732"/>
                  </a:cubicBezTo>
                  <a:cubicBezTo>
                    <a:pt x="2094229" y="1567078"/>
                    <a:pt x="2091804" y="1564424"/>
                    <a:pt x="2089391" y="1561769"/>
                  </a:cubicBezTo>
                  <a:lnTo>
                    <a:pt x="1941360" y="1561769"/>
                  </a:lnTo>
                  <a:cubicBezTo>
                    <a:pt x="1904301" y="1609191"/>
                    <a:pt x="1871675" y="1650949"/>
                    <a:pt x="1838629" y="1693240"/>
                  </a:cubicBezTo>
                  <a:cubicBezTo>
                    <a:pt x="1863915" y="1715185"/>
                    <a:pt x="1887867" y="1736001"/>
                    <a:pt x="1914017" y="1758708"/>
                  </a:cubicBezTo>
                  <a:close/>
                  <a:moveTo>
                    <a:pt x="1475333" y="1599120"/>
                  </a:moveTo>
                  <a:cubicBezTo>
                    <a:pt x="1489214" y="1621142"/>
                    <a:pt x="1500149" y="1638693"/>
                    <a:pt x="1511325" y="1656092"/>
                  </a:cubicBezTo>
                  <a:cubicBezTo>
                    <a:pt x="1514424" y="1660905"/>
                    <a:pt x="1517662" y="1665884"/>
                    <a:pt x="1521802" y="1669745"/>
                  </a:cubicBezTo>
                  <a:cubicBezTo>
                    <a:pt x="1577670" y="1721789"/>
                    <a:pt x="1633715" y="1773643"/>
                    <a:pt x="1690852" y="1826628"/>
                  </a:cubicBezTo>
                  <a:cubicBezTo>
                    <a:pt x="1729803" y="1784515"/>
                    <a:pt x="1762163" y="1749526"/>
                    <a:pt x="1799729" y="1708911"/>
                  </a:cubicBezTo>
                  <a:cubicBezTo>
                    <a:pt x="1733994" y="1669656"/>
                    <a:pt x="1672577" y="1632394"/>
                    <a:pt x="1610448" y="1596364"/>
                  </a:cubicBezTo>
                  <a:cubicBezTo>
                    <a:pt x="1598472" y="1589430"/>
                    <a:pt x="1583410" y="1582978"/>
                    <a:pt x="1570278" y="1583855"/>
                  </a:cubicBezTo>
                  <a:cubicBezTo>
                    <a:pt x="1542021" y="1585734"/>
                    <a:pt x="1514081" y="1592516"/>
                    <a:pt x="1475333" y="1599120"/>
                  </a:cubicBezTo>
                  <a:close/>
                  <a:moveTo>
                    <a:pt x="3183864" y="1896313"/>
                  </a:moveTo>
                  <a:cubicBezTo>
                    <a:pt x="3183864" y="1862962"/>
                    <a:pt x="3183839" y="1833333"/>
                    <a:pt x="3183877" y="1803692"/>
                  </a:cubicBezTo>
                  <a:cubicBezTo>
                    <a:pt x="3183915" y="1773402"/>
                    <a:pt x="3172777" y="1749945"/>
                    <a:pt x="3149460" y="1728673"/>
                  </a:cubicBezTo>
                  <a:cubicBezTo>
                    <a:pt x="3101022" y="1684489"/>
                    <a:pt x="3055632" y="1636953"/>
                    <a:pt x="3008807" y="1590992"/>
                  </a:cubicBezTo>
                  <a:cubicBezTo>
                    <a:pt x="3000248" y="1582585"/>
                    <a:pt x="2990824" y="1575079"/>
                    <a:pt x="2978683" y="1564424"/>
                  </a:cubicBezTo>
                  <a:cubicBezTo>
                    <a:pt x="2968371" y="1586928"/>
                    <a:pt x="2959773" y="1604175"/>
                    <a:pt x="2952457" y="1621942"/>
                  </a:cubicBezTo>
                  <a:cubicBezTo>
                    <a:pt x="2924683" y="1689480"/>
                    <a:pt x="2897847" y="1757413"/>
                    <a:pt x="2869539" y="1824748"/>
                  </a:cubicBezTo>
                  <a:cubicBezTo>
                    <a:pt x="2857563" y="1853247"/>
                    <a:pt x="2860611" y="1858263"/>
                    <a:pt x="2892526" y="1861642"/>
                  </a:cubicBezTo>
                  <a:cubicBezTo>
                    <a:pt x="2941345" y="1866811"/>
                    <a:pt x="2989961" y="1873973"/>
                    <a:pt x="3038716" y="1879841"/>
                  </a:cubicBezTo>
                  <a:cubicBezTo>
                    <a:pt x="3085973" y="1885505"/>
                    <a:pt x="3133293" y="1890598"/>
                    <a:pt x="3183864" y="1896313"/>
                  </a:cubicBezTo>
                  <a:close/>
                  <a:moveTo>
                    <a:pt x="1632915" y="1217307"/>
                  </a:moveTo>
                  <a:cubicBezTo>
                    <a:pt x="1627035" y="1338427"/>
                    <a:pt x="1621091" y="1449450"/>
                    <a:pt x="1617154" y="1560537"/>
                  </a:cubicBezTo>
                  <a:cubicBezTo>
                    <a:pt x="1616798" y="1570888"/>
                    <a:pt x="1626590" y="1585518"/>
                    <a:pt x="1635950" y="1591640"/>
                  </a:cubicBezTo>
                  <a:cubicBezTo>
                    <a:pt x="1685861" y="1624317"/>
                    <a:pt x="1736839" y="1655444"/>
                    <a:pt x="1788274" y="1685696"/>
                  </a:cubicBezTo>
                  <a:cubicBezTo>
                    <a:pt x="1796008" y="1690242"/>
                    <a:pt x="1813064" y="1691932"/>
                    <a:pt x="1817420" y="1687207"/>
                  </a:cubicBezTo>
                  <a:cubicBezTo>
                    <a:pt x="1850034" y="1651939"/>
                    <a:pt x="1884324" y="1617167"/>
                    <a:pt x="1910067" y="1577098"/>
                  </a:cubicBezTo>
                  <a:cubicBezTo>
                    <a:pt x="1922526" y="1557693"/>
                    <a:pt x="1923186" y="1526362"/>
                    <a:pt x="1919312" y="1501990"/>
                  </a:cubicBezTo>
                  <a:cubicBezTo>
                    <a:pt x="1914664" y="1472641"/>
                    <a:pt x="1889442" y="1461808"/>
                    <a:pt x="1859368" y="1459141"/>
                  </a:cubicBezTo>
                  <a:cubicBezTo>
                    <a:pt x="1843277" y="1457705"/>
                    <a:pt x="1824189" y="1450225"/>
                    <a:pt x="1813153" y="1438948"/>
                  </a:cubicBezTo>
                  <a:cubicBezTo>
                    <a:pt x="1770037" y="1394853"/>
                    <a:pt x="1728393" y="1349146"/>
                    <a:pt x="1688642" y="1301991"/>
                  </a:cubicBezTo>
                  <a:cubicBezTo>
                    <a:pt x="1669034" y="1278724"/>
                    <a:pt x="1654759" y="1250975"/>
                    <a:pt x="1632915" y="1217307"/>
                  </a:cubicBezTo>
                  <a:close/>
                  <a:moveTo>
                    <a:pt x="1890560" y="990574"/>
                  </a:moveTo>
                  <a:cubicBezTo>
                    <a:pt x="1873719" y="894930"/>
                    <a:pt x="1857387" y="799198"/>
                    <a:pt x="1839671" y="703719"/>
                  </a:cubicBezTo>
                  <a:cubicBezTo>
                    <a:pt x="1835378" y="680580"/>
                    <a:pt x="1823161" y="665708"/>
                    <a:pt x="1794319" y="668007"/>
                  </a:cubicBezTo>
                  <a:cubicBezTo>
                    <a:pt x="1751584" y="671410"/>
                    <a:pt x="1714601" y="685266"/>
                    <a:pt x="1681365" y="712203"/>
                  </a:cubicBezTo>
                  <a:cubicBezTo>
                    <a:pt x="1618742" y="762965"/>
                    <a:pt x="1595627" y="834707"/>
                    <a:pt x="1575816" y="908037"/>
                  </a:cubicBezTo>
                  <a:cubicBezTo>
                    <a:pt x="1570126" y="929106"/>
                    <a:pt x="1581327" y="946670"/>
                    <a:pt x="1602689" y="947597"/>
                  </a:cubicBezTo>
                  <a:cubicBezTo>
                    <a:pt x="1632102" y="948880"/>
                    <a:pt x="1641081" y="967447"/>
                    <a:pt x="1649514" y="989456"/>
                  </a:cubicBezTo>
                  <a:cubicBezTo>
                    <a:pt x="1656473" y="1007643"/>
                    <a:pt x="1665859" y="1025118"/>
                    <a:pt x="1670761" y="1043800"/>
                  </a:cubicBezTo>
                  <a:cubicBezTo>
                    <a:pt x="1677136" y="1068120"/>
                    <a:pt x="1694218" y="1077988"/>
                    <a:pt x="1715808" y="1079296"/>
                  </a:cubicBezTo>
                  <a:cubicBezTo>
                    <a:pt x="1745665" y="1081100"/>
                    <a:pt x="1776158" y="1082420"/>
                    <a:pt x="1805635" y="1078433"/>
                  </a:cubicBezTo>
                  <a:cubicBezTo>
                    <a:pt x="1888921" y="1067155"/>
                    <a:pt x="1888782" y="1066050"/>
                    <a:pt x="1890560" y="990574"/>
                  </a:cubicBezTo>
                  <a:close/>
                  <a:moveTo>
                    <a:pt x="2272233" y="2783687"/>
                  </a:moveTo>
                  <a:cubicBezTo>
                    <a:pt x="2268423" y="2785236"/>
                    <a:pt x="2264613" y="2786786"/>
                    <a:pt x="2260790" y="2788335"/>
                  </a:cubicBezTo>
                  <a:cubicBezTo>
                    <a:pt x="2251811" y="2776372"/>
                    <a:pt x="2241575" y="2765145"/>
                    <a:pt x="2234069" y="2752318"/>
                  </a:cubicBezTo>
                  <a:cubicBezTo>
                    <a:pt x="2196985" y="2689009"/>
                    <a:pt x="2164219" y="2622867"/>
                    <a:pt x="2123262" y="2562199"/>
                  </a:cubicBezTo>
                  <a:cubicBezTo>
                    <a:pt x="2041791" y="2441549"/>
                    <a:pt x="1956282" y="2323604"/>
                    <a:pt x="1871294" y="2205354"/>
                  </a:cubicBezTo>
                  <a:cubicBezTo>
                    <a:pt x="1864626" y="2196071"/>
                    <a:pt x="1849094" y="2193137"/>
                    <a:pt x="1837690" y="2187257"/>
                  </a:cubicBezTo>
                  <a:cubicBezTo>
                    <a:pt x="1834743" y="2190165"/>
                    <a:pt x="1831797" y="2193074"/>
                    <a:pt x="1828850" y="2195995"/>
                  </a:cubicBezTo>
                  <a:cubicBezTo>
                    <a:pt x="1842147" y="2233891"/>
                    <a:pt x="1855431" y="2271801"/>
                    <a:pt x="1867547" y="2306345"/>
                  </a:cubicBezTo>
                  <a:cubicBezTo>
                    <a:pt x="1728660" y="2316048"/>
                    <a:pt x="1593926" y="2325458"/>
                    <a:pt x="1459204" y="2334869"/>
                  </a:cubicBezTo>
                  <a:cubicBezTo>
                    <a:pt x="1458760" y="2338768"/>
                    <a:pt x="1458315" y="2342667"/>
                    <a:pt x="1457883" y="2346566"/>
                  </a:cubicBezTo>
                  <a:cubicBezTo>
                    <a:pt x="1514563" y="2362339"/>
                    <a:pt x="1570736" y="2380360"/>
                    <a:pt x="1628051" y="2393353"/>
                  </a:cubicBezTo>
                  <a:cubicBezTo>
                    <a:pt x="1709242" y="2411755"/>
                    <a:pt x="1791284" y="2426385"/>
                    <a:pt x="1872907" y="2442921"/>
                  </a:cubicBezTo>
                  <a:cubicBezTo>
                    <a:pt x="1876869" y="2443721"/>
                    <a:pt x="1880285" y="2447289"/>
                    <a:pt x="1885581" y="2450579"/>
                  </a:cubicBezTo>
                  <a:cubicBezTo>
                    <a:pt x="1878495" y="2456395"/>
                    <a:pt x="1872932" y="2460967"/>
                    <a:pt x="1871802" y="2461882"/>
                  </a:cubicBezTo>
                  <a:cubicBezTo>
                    <a:pt x="2010143" y="2687675"/>
                    <a:pt x="2147150" y="2911322"/>
                    <a:pt x="2288768" y="3142462"/>
                  </a:cubicBezTo>
                  <a:cubicBezTo>
                    <a:pt x="2349411" y="2710573"/>
                    <a:pt x="2433535" y="2292515"/>
                    <a:pt x="2560015" y="1883333"/>
                  </a:cubicBezTo>
                  <a:cubicBezTo>
                    <a:pt x="2500261" y="1932698"/>
                    <a:pt x="2470251" y="2001240"/>
                    <a:pt x="2450198" y="2068106"/>
                  </a:cubicBezTo>
                  <a:cubicBezTo>
                    <a:pt x="2401125" y="2231631"/>
                    <a:pt x="2363698" y="2398661"/>
                    <a:pt x="2322588" y="2564523"/>
                  </a:cubicBezTo>
                  <a:cubicBezTo>
                    <a:pt x="2304554" y="2637269"/>
                    <a:pt x="2288946" y="2710611"/>
                    <a:pt x="2272233" y="2783687"/>
                  </a:cubicBezTo>
                  <a:close/>
                  <a:moveTo>
                    <a:pt x="3483089" y="1958136"/>
                  </a:moveTo>
                  <a:cubicBezTo>
                    <a:pt x="3482225" y="1955596"/>
                    <a:pt x="3481349" y="1953056"/>
                    <a:pt x="3480473" y="1950516"/>
                  </a:cubicBezTo>
                  <a:cubicBezTo>
                    <a:pt x="3456673" y="1947430"/>
                    <a:pt x="3432924" y="1943823"/>
                    <a:pt x="3409048" y="1941360"/>
                  </a:cubicBezTo>
                  <a:cubicBezTo>
                    <a:pt x="3336480" y="1933879"/>
                    <a:pt x="3263646" y="1928533"/>
                    <a:pt x="3191332" y="1919135"/>
                  </a:cubicBezTo>
                  <a:cubicBezTo>
                    <a:pt x="3123488" y="1910308"/>
                    <a:pt x="3056369" y="1895932"/>
                    <a:pt x="2988576" y="1886584"/>
                  </a:cubicBezTo>
                  <a:cubicBezTo>
                    <a:pt x="2866580" y="1869770"/>
                    <a:pt x="2744457" y="1853399"/>
                    <a:pt x="2621978" y="1840877"/>
                  </a:cubicBezTo>
                  <a:cubicBezTo>
                    <a:pt x="2604998" y="1839150"/>
                    <a:pt x="2576969" y="1856206"/>
                    <a:pt x="2569451" y="1871916"/>
                  </a:cubicBezTo>
                  <a:cubicBezTo>
                    <a:pt x="2557665" y="1896516"/>
                    <a:pt x="2561437" y="1927999"/>
                    <a:pt x="2554414" y="1955495"/>
                  </a:cubicBezTo>
                  <a:cubicBezTo>
                    <a:pt x="2512491" y="2119883"/>
                    <a:pt x="2464092" y="2282812"/>
                    <a:pt x="2428049" y="2448458"/>
                  </a:cubicBezTo>
                  <a:cubicBezTo>
                    <a:pt x="2387803" y="2633484"/>
                    <a:pt x="2357945" y="2820784"/>
                    <a:pt x="2324620" y="3007283"/>
                  </a:cubicBezTo>
                  <a:cubicBezTo>
                    <a:pt x="2317064" y="3049562"/>
                    <a:pt x="2313825" y="3092602"/>
                    <a:pt x="2308377" y="3137204"/>
                  </a:cubicBezTo>
                  <a:cubicBezTo>
                    <a:pt x="2351379" y="3140100"/>
                    <a:pt x="2390114" y="3142716"/>
                    <a:pt x="2428862" y="3145332"/>
                  </a:cubicBezTo>
                  <a:cubicBezTo>
                    <a:pt x="2428608" y="3149676"/>
                    <a:pt x="2428341" y="3154006"/>
                    <a:pt x="2428074" y="3158350"/>
                  </a:cubicBezTo>
                  <a:cubicBezTo>
                    <a:pt x="2386164" y="3156026"/>
                    <a:pt x="2344254" y="3153702"/>
                    <a:pt x="2296172" y="3151035"/>
                  </a:cubicBezTo>
                  <a:cubicBezTo>
                    <a:pt x="2328049" y="3222980"/>
                    <a:pt x="2374823" y="3274987"/>
                    <a:pt x="2420226" y="3327615"/>
                  </a:cubicBezTo>
                  <a:cubicBezTo>
                    <a:pt x="2422880" y="3330689"/>
                    <a:pt x="2444242" y="3324694"/>
                    <a:pt x="2448496" y="3317773"/>
                  </a:cubicBezTo>
                  <a:cubicBezTo>
                    <a:pt x="2455214" y="3306838"/>
                    <a:pt x="2456053" y="3291649"/>
                    <a:pt x="2457208" y="3278073"/>
                  </a:cubicBezTo>
                  <a:cubicBezTo>
                    <a:pt x="2460879" y="3234931"/>
                    <a:pt x="2463546" y="3191700"/>
                    <a:pt x="2466517" y="3149549"/>
                  </a:cubicBezTo>
                  <a:cubicBezTo>
                    <a:pt x="2733535" y="3161550"/>
                    <a:pt x="2997352" y="3217760"/>
                    <a:pt x="3258299" y="3200819"/>
                  </a:cubicBezTo>
                  <a:cubicBezTo>
                    <a:pt x="3258299" y="3101403"/>
                    <a:pt x="3259772" y="3006013"/>
                    <a:pt x="3258007" y="2910700"/>
                  </a:cubicBezTo>
                  <a:cubicBezTo>
                    <a:pt x="3253333" y="2658744"/>
                    <a:pt x="3244240" y="2406764"/>
                    <a:pt x="3267875" y="2155240"/>
                  </a:cubicBezTo>
                  <a:cubicBezTo>
                    <a:pt x="3276409" y="2064473"/>
                    <a:pt x="3326206" y="1995500"/>
                    <a:pt x="3418916" y="1974405"/>
                  </a:cubicBezTo>
                  <a:cubicBezTo>
                    <a:pt x="3440429" y="1969503"/>
                    <a:pt x="3461702" y="1963585"/>
                    <a:pt x="3483089" y="1958136"/>
                  </a:cubicBezTo>
                  <a:close/>
                  <a:moveTo>
                    <a:pt x="467194" y="1248930"/>
                  </a:moveTo>
                  <a:cubicBezTo>
                    <a:pt x="469607" y="1265110"/>
                    <a:pt x="459714" y="1289189"/>
                    <a:pt x="447052" y="1300175"/>
                  </a:cubicBezTo>
                  <a:cubicBezTo>
                    <a:pt x="426046" y="1318374"/>
                    <a:pt x="418820" y="1336522"/>
                    <a:pt x="431507" y="1359217"/>
                  </a:cubicBezTo>
                  <a:cubicBezTo>
                    <a:pt x="445363" y="1383995"/>
                    <a:pt x="463270" y="1406524"/>
                    <a:pt x="479399" y="1430045"/>
                  </a:cubicBezTo>
                  <a:lnTo>
                    <a:pt x="490753" y="1422577"/>
                  </a:lnTo>
                  <a:cubicBezTo>
                    <a:pt x="482079" y="1411439"/>
                    <a:pt x="471385" y="1401317"/>
                    <a:pt x="465175" y="1388948"/>
                  </a:cubicBezTo>
                  <a:cubicBezTo>
                    <a:pt x="454761" y="1368183"/>
                    <a:pt x="424370" y="1345742"/>
                    <a:pt x="448132" y="1323428"/>
                  </a:cubicBezTo>
                  <a:cubicBezTo>
                    <a:pt x="476948" y="1296365"/>
                    <a:pt x="492391" y="1267840"/>
                    <a:pt x="491032" y="1225854"/>
                  </a:cubicBezTo>
                  <a:cubicBezTo>
                    <a:pt x="474827" y="1225676"/>
                    <a:pt x="463372" y="1223289"/>
                    <a:pt x="467194" y="1248930"/>
                  </a:cubicBezTo>
                  <a:close/>
                  <a:moveTo>
                    <a:pt x="1541945" y="0"/>
                  </a:moveTo>
                  <a:cubicBezTo>
                    <a:pt x="1577962" y="5118"/>
                    <a:pt x="1613839" y="11874"/>
                    <a:pt x="1650034" y="14960"/>
                  </a:cubicBezTo>
                  <a:cubicBezTo>
                    <a:pt x="1708251" y="19926"/>
                    <a:pt x="1725383" y="35166"/>
                    <a:pt x="1727111" y="92582"/>
                  </a:cubicBezTo>
                  <a:cubicBezTo>
                    <a:pt x="1730248" y="197167"/>
                    <a:pt x="1731264" y="301828"/>
                    <a:pt x="1735556" y="406349"/>
                  </a:cubicBezTo>
                  <a:cubicBezTo>
                    <a:pt x="1736902" y="439127"/>
                    <a:pt x="1726552" y="456349"/>
                    <a:pt x="1693760" y="460057"/>
                  </a:cubicBezTo>
                  <a:cubicBezTo>
                    <a:pt x="1651635" y="464832"/>
                    <a:pt x="1609712" y="472541"/>
                    <a:pt x="1567472" y="474738"/>
                  </a:cubicBezTo>
                  <a:cubicBezTo>
                    <a:pt x="1539938" y="476161"/>
                    <a:pt x="1530502" y="485584"/>
                    <a:pt x="1533817" y="512394"/>
                  </a:cubicBezTo>
                  <a:cubicBezTo>
                    <a:pt x="1538757" y="552221"/>
                    <a:pt x="1542237" y="592226"/>
                    <a:pt x="1545424" y="632231"/>
                  </a:cubicBezTo>
                  <a:cubicBezTo>
                    <a:pt x="1545996" y="639444"/>
                    <a:pt x="1542161" y="647001"/>
                    <a:pt x="1538008" y="664108"/>
                  </a:cubicBezTo>
                  <a:cubicBezTo>
                    <a:pt x="1504543" y="631520"/>
                    <a:pt x="1475905" y="604202"/>
                    <a:pt x="1447990" y="576173"/>
                  </a:cubicBezTo>
                  <a:cubicBezTo>
                    <a:pt x="1437462" y="565607"/>
                    <a:pt x="1426298" y="554621"/>
                    <a:pt x="1419390" y="541705"/>
                  </a:cubicBezTo>
                  <a:cubicBezTo>
                    <a:pt x="1378369" y="465086"/>
                    <a:pt x="1307515" y="476300"/>
                    <a:pt x="1237411" y="475945"/>
                  </a:cubicBezTo>
                  <a:cubicBezTo>
                    <a:pt x="1247317" y="568617"/>
                    <a:pt x="1256880" y="657961"/>
                    <a:pt x="1266939" y="752055"/>
                  </a:cubicBezTo>
                  <a:cubicBezTo>
                    <a:pt x="1246098" y="752055"/>
                    <a:pt x="1231480" y="752208"/>
                    <a:pt x="1216863" y="752030"/>
                  </a:cubicBezTo>
                  <a:cubicBezTo>
                    <a:pt x="1081951" y="750328"/>
                    <a:pt x="947013" y="749160"/>
                    <a:pt x="812126" y="746328"/>
                  </a:cubicBezTo>
                  <a:cubicBezTo>
                    <a:pt x="786269" y="745782"/>
                    <a:pt x="772299" y="754062"/>
                    <a:pt x="763638" y="778509"/>
                  </a:cubicBezTo>
                  <a:cubicBezTo>
                    <a:pt x="748741" y="820521"/>
                    <a:pt x="731469" y="861707"/>
                    <a:pt x="714273" y="902855"/>
                  </a:cubicBezTo>
                  <a:cubicBezTo>
                    <a:pt x="710666" y="911466"/>
                    <a:pt x="703072" y="918413"/>
                    <a:pt x="697318" y="926122"/>
                  </a:cubicBezTo>
                  <a:cubicBezTo>
                    <a:pt x="690867" y="919098"/>
                    <a:pt x="682891" y="912964"/>
                    <a:pt x="678218" y="904913"/>
                  </a:cubicBezTo>
                  <a:cubicBezTo>
                    <a:pt x="650836" y="857757"/>
                    <a:pt x="625055" y="809637"/>
                    <a:pt x="596633" y="763117"/>
                  </a:cubicBezTo>
                  <a:cubicBezTo>
                    <a:pt x="591197" y="754214"/>
                    <a:pt x="576592" y="746340"/>
                    <a:pt x="565924" y="745947"/>
                  </a:cubicBezTo>
                  <a:cubicBezTo>
                    <a:pt x="517626" y="744118"/>
                    <a:pt x="469214" y="745147"/>
                    <a:pt x="415531" y="745147"/>
                  </a:cubicBezTo>
                  <a:cubicBezTo>
                    <a:pt x="410121" y="590067"/>
                    <a:pt x="404774" y="436714"/>
                    <a:pt x="399262" y="278396"/>
                  </a:cubicBezTo>
                  <a:cubicBezTo>
                    <a:pt x="572071" y="262318"/>
                    <a:pt x="741616" y="246545"/>
                    <a:pt x="911288" y="230758"/>
                  </a:cubicBezTo>
                  <a:cubicBezTo>
                    <a:pt x="911288" y="170814"/>
                    <a:pt x="910996" y="115354"/>
                    <a:pt x="911402" y="59918"/>
                  </a:cubicBezTo>
                  <a:cubicBezTo>
                    <a:pt x="911631" y="30632"/>
                    <a:pt x="927912" y="22605"/>
                    <a:pt x="956157" y="21602"/>
                  </a:cubicBezTo>
                  <a:cubicBezTo>
                    <a:pt x="1041171" y="18618"/>
                    <a:pt x="1126070" y="12598"/>
                    <a:pt x="1210983" y="7213"/>
                  </a:cubicBezTo>
                  <a:cubicBezTo>
                    <a:pt x="1219860" y="6654"/>
                    <a:pt x="1228509" y="2501"/>
                    <a:pt x="1237272" y="0"/>
                  </a:cubicBezTo>
                  <a:close/>
                  <a:moveTo>
                    <a:pt x="695096" y="898283"/>
                  </a:moveTo>
                  <a:cubicBezTo>
                    <a:pt x="718019" y="840892"/>
                    <a:pt x="738987" y="788377"/>
                    <a:pt x="761098" y="733018"/>
                  </a:cubicBezTo>
                  <a:lnTo>
                    <a:pt x="1246174" y="733018"/>
                  </a:lnTo>
                  <a:cubicBezTo>
                    <a:pt x="1227188" y="560539"/>
                    <a:pt x="1208544" y="391159"/>
                    <a:pt x="1189596" y="218947"/>
                  </a:cubicBezTo>
                  <a:cubicBezTo>
                    <a:pt x="928712" y="242544"/>
                    <a:pt x="672007" y="265760"/>
                    <a:pt x="418630" y="288683"/>
                  </a:cubicBezTo>
                  <a:cubicBezTo>
                    <a:pt x="418630" y="349275"/>
                    <a:pt x="417614" y="406412"/>
                    <a:pt x="418884" y="463486"/>
                  </a:cubicBezTo>
                  <a:cubicBezTo>
                    <a:pt x="420522" y="538238"/>
                    <a:pt x="424649" y="612927"/>
                    <a:pt x="426300" y="687679"/>
                  </a:cubicBezTo>
                  <a:cubicBezTo>
                    <a:pt x="426974" y="717918"/>
                    <a:pt x="435762" y="734263"/>
                    <a:pt x="470166" y="732396"/>
                  </a:cubicBezTo>
                  <a:cubicBezTo>
                    <a:pt x="505752" y="730453"/>
                    <a:pt x="541769" y="731710"/>
                    <a:pt x="577265" y="735126"/>
                  </a:cubicBezTo>
                  <a:cubicBezTo>
                    <a:pt x="590410" y="736384"/>
                    <a:pt x="607796" y="744524"/>
                    <a:pt x="614311" y="755053"/>
                  </a:cubicBezTo>
                  <a:cubicBezTo>
                    <a:pt x="641972" y="799693"/>
                    <a:pt x="666280" y="846404"/>
                    <a:pt x="695096" y="89828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grpSp>
      <p:sp>
        <p:nvSpPr>
          <p:cNvPr id="27" name="Graphic 3">
            <a:extLst>
              <a:ext uri="{FF2B5EF4-FFF2-40B4-BE49-F238E27FC236}">
                <a16:creationId xmlns:a16="http://schemas.microsoft.com/office/drawing/2014/main" id="{3B578D7A-8CAD-14E9-B1DB-7B0182FEA0A6}"/>
              </a:ext>
            </a:extLst>
          </p:cNvPr>
          <p:cNvSpPr/>
          <p:nvPr/>
        </p:nvSpPr>
        <p:spPr>
          <a:xfrm rot="16200000">
            <a:off x="11663941" y="5985217"/>
            <a:ext cx="450341" cy="11470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accent2"/>
          </a:solidFill>
          <a:ln w="45720" cap="flat">
            <a:noFill/>
            <a:prstDash val="solid"/>
            <a:miter/>
          </a:ln>
        </p:spPr>
        <p:txBody>
          <a:bodyPr anchor="ctr"/>
          <a:lstStyle/>
          <a:p>
            <a:pPr defTabSz="914330" eaLnBrk="1" fontAlgn="auto" hangingPunct="1">
              <a:spcBef>
                <a:spcPts val="0"/>
              </a:spcBef>
              <a:spcAft>
                <a:spcPts val="0"/>
              </a:spcAft>
              <a:defRPr/>
            </a:pPr>
            <a:endParaRPr lang="nb-NO">
              <a:latin typeface="+mn-lt"/>
            </a:endParaRPr>
          </a:p>
        </p:txBody>
      </p:sp>
      <p:sp>
        <p:nvSpPr>
          <p:cNvPr id="26" name="Rectangle 2">
            <a:extLst>
              <a:ext uri="{FF2B5EF4-FFF2-40B4-BE49-F238E27FC236}">
                <a16:creationId xmlns:a16="http://schemas.microsoft.com/office/drawing/2014/main" id="{71C9E309-07EF-6854-4F46-9123E9D53942}"/>
              </a:ext>
            </a:extLst>
          </p:cNvPr>
          <p:cNvSpPr/>
          <p:nvPr/>
        </p:nvSpPr>
        <p:spPr>
          <a:xfrm>
            <a:off x="888382" y="966270"/>
            <a:ext cx="4830926" cy="668654"/>
          </a:xfrm>
          <a:prstGeom prst="rect">
            <a:avLst/>
          </a:prstGeom>
          <a:solidFill>
            <a:schemeClr val="bg2"/>
          </a:solidFill>
          <a:ln>
            <a:noFill/>
          </a:ln>
          <a:effectLst>
            <a:outerShdw blurRad="321973" dist="43323" dir="2700000" algn="tl" rotWithShape="0">
              <a:schemeClr val="accent2">
                <a:lumMod val="75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solidFill>
                <a:schemeClr val="tx1"/>
              </a:solidFill>
            </a:endParaRPr>
          </a:p>
        </p:txBody>
      </p:sp>
      <p:sp>
        <p:nvSpPr>
          <p:cNvPr id="28" name="TextBox 70">
            <a:extLst>
              <a:ext uri="{FF2B5EF4-FFF2-40B4-BE49-F238E27FC236}">
                <a16:creationId xmlns:a16="http://schemas.microsoft.com/office/drawing/2014/main" id="{5C3BF07A-B62F-8F61-6F66-033603C97E5E}"/>
              </a:ext>
            </a:extLst>
          </p:cNvPr>
          <p:cNvSpPr txBox="1"/>
          <p:nvPr/>
        </p:nvSpPr>
        <p:spPr>
          <a:xfrm>
            <a:off x="1554747" y="1102455"/>
            <a:ext cx="1138817" cy="400110"/>
          </a:xfrm>
          <a:prstGeom prst="rect">
            <a:avLst/>
          </a:prstGeom>
          <a:noFill/>
          <a:ln>
            <a:noFill/>
          </a:ln>
        </p:spPr>
        <p:txBody>
          <a:bodyPr wrap="square">
            <a:spAutoFit/>
          </a:bodyPr>
          <a:lstStyle/>
          <a:p>
            <a:pPr defTabSz="914330" eaLnBrk="1" fontAlgn="auto" hangingPunct="1">
              <a:spcBef>
                <a:spcPts val="0"/>
              </a:spcBef>
              <a:spcAft>
                <a:spcPts val="800"/>
              </a:spcAft>
              <a:defRPr/>
            </a:pPr>
            <a:r>
              <a:rPr lang="nb-NO" sz="2000" b="1" dirty="0">
                <a:latin typeface="+mj-lt"/>
              </a:rPr>
              <a:t>4 min</a:t>
            </a:r>
          </a:p>
        </p:txBody>
      </p:sp>
      <p:sp>
        <p:nvSpPr>
          <p:cNvPr id="29" name="TextBox 70">
            <a:extLst>
              <a:ext uri="{FF2B5EF4-FFF2-40B4-BE49-F238E27FC236}">
                <a16:creationId xmlns:a16="http://schemas.microsoft.com/office/drawing/2014/main" id="{7818F6DE-715C-D672-C53C-9D3F65D1BCF4}"/>
              </a:ext>
            </a:extLst>
          </p:cNvPr>
          <p:cNvSpPr txBox="1"/>
          <p:nvPr/>
        </p:nvSpPr>
        <p:spPr>
          <a:xfrm>
            <a:off x="3272094" y="1083587"/>
            <a:ext cx="2378858" cy="400110"/>
          </a:xfrm>
          <a:prstGeom prst="rect">
            <a:avLst/>
          </a:prstGeom>
          <a:noFill/>
          <a:ln>
            <a:noFill/>
          </a:ln>
        </p:spPr>
        <p:txBody>
          <a:bodyPr wrap="square">
            <a:spAutoFit/>
          </a:bodyPr>
          <a:lstStyle/>
          <a:p>
            <a:pPr defTabSz="914330" eaLnBrk="1" fontAlgn="auto" hangingPunct="1">
              <a:spcBef>
                <a:spcPts val="0"/>
              </a:spcBef>
              <a:spcAft>
                <a:spcPts val="800"/>
              </a:spcAft>
              <a:defRPr/>
            </a:pPr>
            <a:r>
              <a:rPr lang="nb-NO" sz="2000" b="1" dirty="0">
                <a:latin typeface="+mj-lt"/>
              </a:rPr>
              <a:t>Alle i din gruppe</a:t>
            </a:r>
            <a:endParaRPr lang="en-US" sz="2000" b="1" dirty="0">
              <a:latin typeface="+mj-lt"/>
            </a:endParaRPr>
          </a:p>
        </p:txBody>
      </p:sp>
      <p:grpSp>
        <p:nvGrpSpPr>
          <p:cNvPr id="30" name="Group 130">
            <a:extLst>
              <a:ext uri="{FF2B5EF4-FFF2-40B4-BE49-F238E27FC236}">
                <a16:creationId xmlns:a16="http://schemas.microsoft.com/office/drawing/2014/main" id="{04D384EA-F642-2A96-3921-4C9B8E1215C1}"/>
              </a:ext>
            </a:extLst>
          </p:cNvPr>
          <p:cNvGrpSpPr/>
          <p:nvPr/>
        </p:nvGrpSpPr>
        <p:grpSpPr>
          <a:xfrm>
            <a:off x="1101549" y="1103901"/>
            <a:ext cx="402315" cy="379796"/>
            <a:chOff x="9209014" y="3290795"/>
            <a:chExt cx="541804" cy="484217"/>
          </a:xfrm>
          <a:noFill/>
        </p:grpSpPr>
        <p:sp>
          <p:nvSpPr>
            <p:cNvPr id="33" name="Free Form 131">
              <a:extLst>
                <a:ext uri="{FF2B5EF4-FFF2-40B4-BE49-F238E27FC236}">
                  <a16:creationId xmlns:a16="http://schemas.microsoft.com/office/drawing/2014/main" id="{63C09FB8-8121-BF41-EEBC-1BE810F12157}"/>
                </a:ext>
              </a:extLst>
            </p:cNvPr>
            <p:cNvSpPr/>
            <p:nvPr/>
          </p:nvSpPr>
          <p:spPr>
            <a:xfrm>
              <a:off x="9507959" y="3469721"/>
              <a:ext cx="60246" cy="77544"/>
            </a:xfrm>
            <a:custGeom>
              <a:avLst/>
              <a:gdLst/>
              <a:ahLst/>
              <a:cxnLst/>
              <a:rect l="0" t="0" r="0" b="0"/>
              <a:pathLst>
                <a:path w="60245" h="77543">
                  <a:moveTo>
                    <a:pt x="0" y="0"/>
                  </a:moveTo>
                  <a:lnTo>
                    <a:pt x="0" y="77543"/>
                  </a:lnTo>
                  <a:lnTo>
                    <a:pt x="60245" y="77543"/>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34" name="Free Form 132">
              <a:extLst>
                <a:ext uri="{FF2B5EF4-FFF2-40B4-BE49-F238E27FC236}">
                  <a16:creationId xmlns:a16="http://schemas.microsoft.com/office/drawing/2014/main" id="{85E9CC00-8681-94AD-85FD-C8D91DD5A59A}"/>
                </a:ext>
              </a:extLst>
            </p:cNvPr>
            <p:cNvSpPr/>
            <p:nvPr/>
          </p:nvSpPr>
          <p:spPr>
            <a:xfrm>
              <a:off x="9209014" y="3494346"/>
              <a:ext cx="115539" cy="55328"/>
            </a:xfrm>
            <a:custGeom>
              <a:avLst/>
              <a:gdLst/>
              <a:ahLst/>
              <a:cxnLst/>
              <a:rect l="0" t="0" r="0" b="0"/>
              <a:pathLst>
                <a:path w="115538" h="55328">
                  <a:moveTo>
                    <a:pt x="115538" y="55194"/>
                  </a:moveTo>
                  <a:lnTo>
                    <a:pt x="63325" y="3088"/>
                  </a:lnTo>
                  <a:cubicBezTo>
                    <a:pt x="60219" y="0"/>
                    <a:pt x="55185" y="8"/>
                    <a:pt x="52097" y="3106"/>
                  </a:cubicBezTo>
                  <a:lnTo>
                    <a:pt x="0" y="55328"/>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35" name="Free Form 133">
              <a:extLst>
                <a:ext uri="{FF2B5EF4-FFF2-40B4-BE49-F238E27FC236}">
                  <a16:creationId xmlns:a16="http://schemas.microsoft.com/office/drawing/2014/main" id="{B34A338F-0DF6-AB94-20DD-4A9E760733FF}"/>
                </a:ext>
              </a:extLst>
            </p:cNvPr>
            <p:cNvSpPr/>
            <p:nvPr/>
          </p:nvSpPr>
          <p:spPr>
            <a:xfrm>
              <a:off x="9266761" y="3290795"/>
              <a:ext cx="484057" cy="484217"/>
            </a:xfrm>
            <a:custGeom>
              <a:avLst/>
              <a:gdLst/>
              <a:ahLst/>
              <a:cxnLst/>
              <a:rect l="0" t="0" r="0" b="0"/>
              <a:pathLst>
                <a:path w="484056" h="484216">
                  <a:moveTo>
                    <a:pt x="651" y="224257"/>
                  </a:moveTo>
                  <a:cubicBezTo>
                    <a:pt x="214" y="230246"/>
                    <a:pt x="0" y="236289"/>
                    <a:pt x="8" y="242376"/>
                  </a:cubicBezTo>
                  <a:cubicBezTo>
                    <a:pt x="151" y="376006"/>
                    <a:pt x="108603" y="484216"/>
                    <a:pt x="242224" y="484065"/>
                  </a:cubicBezTo>
                  <a:cubicBezTo>
                    <a:pt x="375854" y="483913"/>
                    <a:pt x="484056" y="375461"/>
                    <a:pt x="483904" y="241831"/>
                  </a:cubicBezTo>
                  <a:cubicBezTo>
                    <a:pt x="483761" y="108210"/>
                    <a:pt x="375301" y="0"/>
                    <a:pt x="241680" y="151"/>
                  </a:cubicBezTo>
                  <a:cubicBezTo>
                    <a:pt x="171848" y="232"/>
                    <a:pt x="108969" y="29882"/>
                    <a:pt x="64860" y="77248"/>
                  </a:cubicBezTo>
                </a:path>
              </a:pathLst>
            </a:custGeom>
            <a:noFill/>
            <a:ln w="19050" cap="rnd" cmpd="sng">
              <a:solidFill>
                <a:schemeClr val="tx1"/>
              </a:solidFill>
              <a:prstDash val="solid"/>
              <a:miter lim="800000"/>
            </a:ln>
          </p:spPr>
          <p:txBody>
            <a:bodyPr anchor="ctr">
              <a:spAutoFit/>
            </a:bodyPr>
            <a:lstStyle/>
            <a:p>
              <a:pPr algn="ctr"/>
              <a:endParaRPr lang="en-US"/>
            </a:p>
          </p:txBody>
        </p:sp>
      </p:grpSp>
      <p:grpSp>
        <p:nvGrpSpPr>
          <p:cNvPr id="36" name="Group 95">
            <a:extLst>
              <a:ext uri="{FF2B5EF4-FFF2-40B4-BE49-F238E27FC236}">
                <a16:creationId xmlns:a16="http://schemas.microsoft.com/office/drawing/2014/main" id="{61D644A2-29BF-DB03-C9AA-0EDD83757731}"/>
              </a:ext>
            </a:extLst>
          </p:cNvPr>
          <p:cNvGrpSpPr/>
          <p:nvPr/>
        </p:nvGrpSpPr>
        <p:grpSpPr>
          <a:xfrm>
            <a:off x="2718054" y="1108060"/>
            <a:ext cx="549901" cy="400110"/>
            <a:chOff x="7542853" y="2131804"/>
            <a:chExt cx="400369" cy="286440"/>
          </a:xfrm>
        </p:grpSpPr>
        <p:sp>
          <p:nvSpPr>
            <p:cNvPr id="37" name="Free Form 31">
              <a:extLst>
                <a:ext uri="{FF2B5EF4-FFF2-40B4-BE49-F238E27FC236}">
                  <a16:creationId xmlns:a16="http://schemas.microsoft.com/office/drawing/2014/main" id="{C7DEB0AC-23BA-5043-1DC4-55D819FA13FD}"/>
                </a:ext>
              </a:extLst>
            </p:cNvPr>
            <p:cNvSpPr/>
            <p:nvPr/>
          </p:nvSpPr>
          <p:spPr>
            <a:xfrm>
              <a:off x="7542853" y="2193034"/>
              <a:ext cx="275465" cy="225210"/>
            </a:xfrm>
            <a:custGeom>
              <a:avLst/>
              <a:gdLst/>
              <a:ahLst/>
              <a:cxnLst/>
              <a:rect l="0" t="0" r="0" b="0"/>
              <a:pathLst>
                <a:path w="378368" h="345633">
                  <a:moveTo>
                    <a:pt x="378368" y="209483"/>
                  </a:moveTo>
                  <a:lnTo>
                    <a:pt x="378368" y="78770"/>
                  </a:lnTo>
                  <a:cubicBezTo>
                    <a:pt x="378368" y="35263"/>
                    <a:pt x="343105" y="0"/>
                    <a:pt x="299598" y="0"/>
                  </a:cubicBezTo>
                  <a:lnTo>
                    <a:pt x="78770" y="0"/>
                  </a:lnTo>
                  <a:cubicBezTo>
                    <a:pt x="35263" y="0"/>
                    <a:pt x="0" y="35263"/>
                    <a:pt x="0" y="78770"/>
                  </a:cubicBezTo>
                  <a:lnTo>
                    <a:pt x="0" y="210017"/>
                  </a:lnTo>
                  <a:cubicBezTo>
                    <a:pt x="0" y="253219"/>
                    <a:pt x="35021" y="288254"/>
                    <a:pt x="78237" y="288254"/>
                  </a:cubicBezTo>
                  <a:cubicBezTo>
                    <a:pt x="83585" y="288254"/>
                    <a:pt x="87929" y="292586"/>
                    <a:pt x="87929" y="297946"/>
                  </a:cubicBezTo>
                  <a:cubicBezTo>
                    <a:pt x="92807" y="309773"/>
                    <a:pt x="84512" y="345633"/>
                    <a:pt x="90901" y="340831"/>
                  </a:cubicBezTo>
                  <a:lnTo>
                    <a:pt x="170650" y="290197"/>
                  </a:lnTo>
                  <a:cubicBezTo>
                    <a:pt x="172327" y="288940"/>
                    <a:pt x="174372" y="288254"/>
                    <a:pt x="176481" y="288254"/>
                  </a:cubicBezTo>
                  <a:lnTo>
                    <a:pt x="299598" y="288254"/>
                  </a:lnTo>
                  <a:cubicBezTo>
                    <a:pt x="343105" y="288254"/>
                    <a:pt x="378368" y="252991"/>
                    <a:pt x="378368" y="209483"/>
                  </a:cubicBezTo>
                  <a:close/>
                </a:path>
              </a:pathLst>
            </a:custGeom>
            <a:solidFill>
              <a:schemeClr val="bg2"/>
            </a:solidFill>
            <a:ln w="19050" cap="rnd" cmpd="sng">
              <a:solidFill>
                <a:schemeClr val="tx1"/>
              </a:solidFill>
              <a:prstDash val="solid"/>
              <a:miter lim="800000"/>
            </a:ln>
          </p:spPr>
          <p:txBody>
            <a:bodyPr wrap="square" anchor="ctr">
              <a:spAutoFit/>
            </a:bodyPr>
            <a:lstStyle/>
            <a:p>
              <a:pPr algn="ctr"/>
              <a:endParaRPr lang="en-US"/>
            </a:p>
          </p:txBody>
        </p:sp>
        <p:sp>
          <p:nvSpPr>
            <p:cNvPr id="40" name="Free Form 31">
              <a:extLst>
                <a:ext uri="{FF2B5EF4-FFF2-40B4-BE49-F238E27FC236}">
                  <a16:creationId xmlns:a16="http://schemas.microsoft.com/office/drawing/2014/main" id="{F8143729-C9DF-0A51-39B2-4F76ADBF150E}"/>
                </a:ext>
              </a:extLst>
            </p:cNvPr>
            <p:cNvSpPr/>
            <p:nvPr/>
          </p:nvSpPr>
          <p:spPr>
            <a:xfrm flipH="1">
              <a:off x="7640798" y="2166920"/>
              <a:ext cx="263508" cy="225210"/>
            </a:xfrm>
            <a:custGeom>
              <a:avLst/>
              <a:gdLst/>
              <a:ahLst/>
              <a:cxnLst/>
              <a:rect l="0" t="0" r="0" b="0"/>
              <a:pathLst>
                <a:path w="378368" h="345633">
                  <a:moveTo>
                    <a:pt x="378368" y="209483"/>
                  </a:moveTo>
                  <a:lnTo>
                    <a:pt x="378368" y="78770"/>
                  </a:lnTo>
                  <a:cubicBezTo>
                    <a:pt x="378368" y="35263"/>
                    <a:pt x="343105" y="0"/>
                    <a:pt x="299598" y="0"/>
                  </a:cubicBezTo>
                  <a:lnTo>
                    <a:pt x="78770" y="0"/>
                  </a:lnTo>
                  <a:cubicBezTo>
                    <a:pt x="35263" y="0"/>
                    <a:pt x="0" y="35263"/>
                    <a:pt x="0" y="78770"/>
                  </a:cubicBezTo>
                  <a:lnTo>
                    <a:pt x="0" y="210017"/>
                  </a:lnTo>
                  <a:cubicBezTo>
                    <a:pt x="0" y="253219"/>
                    <a:pt x="35021" y="288254"/>
                    <a:pt x="78237" y="288254"/>
                  </a:cubicBezTo>
                  <a:cubicBezTo>
                    <a:pt x="83585" y="288254"/>
                    <a:pt x="87929" y="292586"/>
                    <a:pt x="87929" y="297946"/>
                  </a:cubicBezTo>
                  <a:cubicBezTo>
                    <a:pt x="92807" y="309773"/>
                    <a:pt x="84512" y="345633"/>
                    <a:pt x="90901" y="340831"/>
                  </a:cubicBezTo>
                  <a:lnTo>
                    <a:pt x="170650" y="290197"/>
                  </a:lnTo>
                  <a:cubicBezTo>
                    <a:pt x="172327" y="288940"/>
                    <a:pt x="174372" y="288254"/>
                    <a:pt x="176481" y="288254"/>
                  </a:cubicBezTo>
                  <a:lnTo>
                    <a:pt x="299598" y="288254"/>
                  </a:lnTo>
                  <a:cubicBezTo>
                    <a:pt x="343105" y="288254"/>
                    <a:pt x="378368" y="252991"/>
                    <a:pt x="378368" y="209483"/>
                  </a:cubicBezTo>
                  <a:close/>
                </a:path>
              </a:pathLst>
            </a:custGeom>
            <a:solidFill>
              <a:schemeClr val="bg2"/>
            </a:solidFill>
            <a:ln w="19050" cap="rnd" cmpd="sng">
              <a:solidFill>
                <a:schemeClr val="bg2"/>
              </a:solidFill>
              <a:prstDash val="solid"/>
              <a:miter lim="800000"/>
            </a:ln>
          </p:spPr>
          <p:txBody>
            <a:bodyPr anchor="ctr">
              <a:spAutoFit/>
            </a:bodyPr>
            <a:lstStyle/>
            <a:p>
              <a:pPr algn="ctr"/>
              <a:endParaRPr lang="en-US"/>
            </a:p>
          </p:txBody>
        </p:sp>
        <p:sp>
          <p:nvSpPr>
            <p:cNvPr id="48" name="Free Form 31">
              <a:extLst>
                <a:ext uri="{FF2B5EF4-FFF2-40B4-BE49-F238E27FC236}">
                  <a16:creationId xmlns:a16="http://schemas.microsoft.com/office/drawing/2014/main" id="{D5364900-D7ED-5BB1-49AD-FB390A983C8E}"/>
                </a:ext>
              </a:extLst>
            </p:cNvPr>
            <p:cNvSpPr/>
            <p:nvPr/>
          </p:nvSpPr>
          <p:spPr>
            <a:xfrm flipH="1">
              <a:off x="7679714" y="2131804"/>
              <a:ext cx="263508" cy="225210"/>
            </a:xfrm>
            <a:custGeom>
              <a:avLst/>
              <a:gdLst/>
              <a:ahLst/>
              <a:cxnLst/>
              <a:rect l="0" t="0" r="0" b="0"/>
              <a:pathLst>
                <a:path w="378368" h="345633">
                  <a:moveTo>
                    <a:pt x="378368" y="209483"/>
                  </a:moveTo>
                  <a:lnTo>
                    <a:pt x="378368" y="78770"/>
                  </a:lnTo>
                  <a:cubicBezTo>
                    <a:pt x="378368" y="35263"/>
                    <a:pt x="343105" y="0"/>
                    <a:pt x="299598" y="0"/>
                  </a:cubicBezTo>
                  <a:lnTo>
                    <a:pt x="78770" y="0"/>
                  </a:lnTo>
                  <a:cubicBezTo>
                    <a:pt x="35263" y="0"/>
                    <a:pt x="0" y="35263"/>
                    <a:pt x="0" y="78770"/>
                  </a:cubicBezTo>
                  <a:lnTo>
                    <a:pt x="0" y="210017"/>
                  </a:lnTo>
                  <a:cubicBezTo>
                    <a:pt x="0" y="253219"/>
                    <a:pt x="35021" y="288254"/>
                    <a:pt x="78237" y="288254"/>
                  </a:cubicBezTo>
                  <a:cubicBezTo>
                    <a:pt x="83585" y="288254"/>
                    <a:pt x="87929" y="292586"/>
                    <a:pt x="87929" y="297946"/>
                  </a:cubicBezTo>
                  <a:cubicBezTo>
                    <a:pt x="92807" y="309773"/>
                    <a:pt x="84512" y="345633"/>
                    <a:pt x="90901" y="340831"/>
                  </a:cubicBezTo>
                  <a:lnTo>
                    <a:pt x="170650" y="290197"/>
                  </a:lnTo>
                  <a:cubicBezTo>
                    <a:pt x="172327" y="288940"/>
                    <a:pt x="174372" y="288254"/>
                    <a:pt x="176481" y="288254"/>
                  </a:cubicBezTo>
                  <a:lnTo>
                    <a:pt x="299598" y="288254"/>
                  </a:lnTo>
                  <a:cubicBezTo>
                    <a:pt x="343105" y="288254"/>
                    <a:pt x="378368" y="252991"/>
                    <a:pt x="378368" y="209483"/>
                  </a:cubicBezTo>
                  <a:close/>
                </a:path>
              </a:pathLst>
            </a:custGeom>
            <a:solidFill>
              <a:schemeClr val="bg2"/>
            </a:solidFill>
            <a:ln w="19050" cap="rnd" cmpd="sng">
              <a:solidFill>
                <a:schemeClr val="tx1"/>
              </a:solidFill>
              <a:prstDash val="solid"/>
              <a:miter lim="800000"/>
            </a:ln>
          </p:spPr>
          <p:txBody>
            <a:bodyPr anchor="ctr">
              <a:spAutoFit/>
            </a:bodyPr>
            <a:lstStyle/>
            <a:p>
              <a:pPr algn="ctr"/>
              <a:endParaRPr lang="en-US"/>
            </a:p>
          </p:txBody>
        </p:sp>
      </p:grpSp>
      <p:sp>
        <p:nvSpPr>
          <p:cNvPr id="49" name="Text Placeholder 7">
            <a:extLst>
              <a:ext uri="{FF2B5EF4-FFF2-40B4-BE49-F238E27FC236}">
                <a16:creationId xmlns:a16="http://schemas.microsoft.com/office/drawing/2014/main" id="{C062D49F-5E88-414B-B381-F2EFBD94F505}"/>
              </a:ext>
            </a:extLst>
          </p:cNvPr>
          <p:cNvSpPr txBox="1">
            <a:spLocks/>
          </p:cNvSpPr>
          <p:nvPr/>
        </p:nvSpPr>
        <p:spPr>
          <a:xfrm>
            <a:off x="6086202" y="2621524"/>
            <a:ext cx="4317966" cy="4008823"/>
          </a:xfrm>
          <a:prstGeom prst="rect">
            <a:avLst/>
          </a:prstGeom>
          <a:ln>
            <a:noFill/>
          </a:ln>
        </p:spPr>
        <p:txBody>
          <a:bodyPr>
            <a:normAutofit/>
          </a:bodyPr>
          <a:lstStyle>
            <a:lvl1pPr marL="179388" indent="-179388"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1pPr>
            <a:lvl2pPr marL="533400" indent="-174625"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2pPr>
            <a:lvl3pPr marL="850900" indent="-177800" algn="l" defTabSz="912813" rtl="0" eaLnBrk="1" fontAlgn="base" hangingPunct="1">
              <a:lnSpc>
                <a:spcPct val="100000"/>
              </a:lnSpc>
              <a:spcBef>
                <a:spcPts val="0"/>
              </a:spcBef>
              <a:spcAft>
                <a:spcPts val="600"/>
              </a:spcAft>
              <a:buClrTx/>
              <a:buSzPct val="100000"/>
              <a:buFont typeface="Arial" panose="020B0604020202020204" pitchFamily="34" charset="0"/>
              <a:buChar char="•"/>
              <a:tabLst>
                <a:tab pos="842963" algn="l"/>
              </a:tabLst>
              <a:defRPr sz="1400" kern="1200">
                <a:solidFill>
                  <a:schemeClr val="tx2">
                    <a:lumMod val="50000"/>
                  </a:schemeClr>
                </a:solidFill>
                <a:latin typeface="+mn-lt"/>
                <a:ea typeface="+mn-ea"/>
                <a:cs typeface="+mn-cs"/>
              </a:defRPr>
            </a:lvl3pPr>
            <a:lvl4pPr marL="1204913" indent="-180975"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4pPr>
            <a:lvl5pPr marL="1601788" indent="-204788"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5pPr>
            <a:lvl6pPr marL="1911350" indent="-177800" algn="l" defTabSz="914318" rtl="0" eaLnBrk="1" latinLnBrk="0"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342900" indent="-342900" defTabSz="911840">
              <a:buFont typeface="+mj-lt"/>
              <a:buAutoNum type="arabicPeriod"/>
              <a:defRPr/>
            </a:pPr>
            <a:r>
              <a:rPr lang="nb-NO" sz="1700" dirty="0">
                <a:solidFill>
                  <a:schemeClr val="tx1"/>
                </a:solidFill>
                <a:ea typeface="SimSun" panose="02010600030101010101" pitchFamily="2" charset="-122"/>
                <a:cs typeface="Times New Roman" panose="02020603050405020304" pitchFamily="18" charset="0"/>
              </a:rPr>
              <a:t>Alle skal ha 4-5 A4-ark og en mørk tusj</a:t>
            </a:r>
          </a:p>
          <a:p>
            <a:pPr marL="342900" indent="-342900" defTabSz="911840">
              <a:buFont typeface="+mj-lt"/>
              <a:buAutoNum type="arabicPeriod"/>
              <a:defRPr/>
            </a:pPr>
            <a:r>
              <a:rPr lang="nb-NO" sz="1700" dirty="0">
                <a:solidFill>
                  <a:schemeClr val="tx1"/>
                </a:solidFill>
                <a:ea typeface="SimSun" panose="02010600030101010101" pitchFamily="2" charset="-122"/>
                <a:cs typeface="Times New Roman" panose="02020603050405020304" pitchFamily="18" charset="0"/>
              </a:rPr>
              <a:t>Begynn to og to. Tegn raskt hverandres portrett uten å se på papiret</a:t>
            </a:r>
          </a:p>
          <a:p>
            <a:pPr marL="342900" indent="-342900" defTabSz="911840">
              <a:buFont typeface="+mj-lt"/>
              <a:buAutoNum type="arabicPeriod"/>
              <a:defRPr/>
            </a:pPr>
            <a:r>
              <a:rPr lang="nb-NO" sz="1700" dirty="0">
                <a:solidFill>
                  <a:schemeClr val="tx1"/>
                </a:solidFill>
                <a:ea typeface="SimSun" panose="02010600030101010101" pitchFamily="2" charset="-122"/>
                <a:cs typeface="Times New Roman" panose="02020603050405020304" pitchFamily="18" charset="0"/>
              </a:rPr>
              <a:t>Signer portrettet du tegnet av den andre og gi det til personen</a:t>
            </a:r>
          </a:p>
          <a:p>
            <a:pPr marL="342900" indent="-342900" defTabSz="911840">
              <a:buFont typeface="+mj-lt"/>
              <a:buAutoNum type="arabicPeriod"/>
              <a:defRPr/>
            </a:pPr>
            <a:r>
              <a:rPr lang="nb-NO" sz="1700" dirty="0">
                <a:solidFill>
                  <a:schemeClr val="tx1"/>
                </a:solidFill>
                <a:ea typeface="SimSun" panose="02010600030101010101" pitchFamily="2" charset="-122"/>
                <a:cs typeface="Times New Roman" panose="02020603050405020304" pitchFamily="18" charset="0"/>
              </a:rPr>
              <a:t>Fortsett til neste person og gjør det samme </a:t>
            </a:r>
          </a:p>
          <a:p>
            <a:pPr marL="342900" indent="-342900" defTabSz="911840">
              <a:buFont typeface="+mj-lt"/>
              <a:buAutoNum type="arabicPeriod"/>
              <a:defRPr/>
            </a:pPr>
            <a:r>
              <a:rPr lang="nb-NO" sz="1700" dirty="0">
                <a:solidFill>
                  <a:schemeClr val="tx1"/>
                </a:solidFill>
                <a:ea typeface="SimSun" panose="02010600030101010101" pitchFamily="2" charset="-122"/>
                <a:cs typeface="Times New Roman" panose="02020603050405020304" pitchFamily="18" charset="0"/>
              </a:rPr>
              <a:t>Tegn (og ta imot) så mange portrett du kan i løpet av 4 min.</a:t>
            </a:r>
            <a:br>
              <a:rPr lang="nb-NO" dirty="0">
                <a:solidFill>
                  <a:schemeClr val="tx1"/>
                </a:solidFill>
                <a:ea typeface="SimSun" panose="02010600030101010101" pitchFamily="2" charset="-122"/>
                <a:cs typeface="Times New Roman" panose="02020603050405020304" pitchFamily="18" charset="0"/>
              </a:rPr>
            </a:br>
            <a:endParaRPr lang="nb-NO" dirty="0">
              <a:solidFill>
                <a:schemeClr val="tx1"/>
              </a:solidFill>
              <a:ea typeface="SimSun" panose="02010600030101010101" pitchFamily="2" charset="-122"/>
              <a:cs typeface="Times New Roman" panose="02020603050405020304" pitchFamily="18" charset="0"/>
            </a:endParaRPr>
          </a:p>
          <a:p>
            <a:pPr marL="0" indent="0" defTabSz="911840">
              <a:buNone/>
              <a:defRPr/>
            </a:pPr>
            <a:endParaRPr lang="nb-NO" b="1" dirty="0">
              <a:solidFill>
                <a:schemeClr val="tx1"/>
              </a:solidFill>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1761852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2000" fill="hold"/>
                                        <p:tgtEl>
                                          <p:spTgt spid="19"/>
                                        </p:tgtEl>
                                        <p:attrNameLst>
                                          <p:attrName>ppt_x</p:attrName>
                                        </p:attrNameLst>
                                      </p:cBhvr>
                                      <p:tavLst>
                                        <p:tav tm="0">
                                          <p:val>
                                            <p:strVal val="#ppt_x"/>
                                          </p:val>
                                        </p:tav>
                                        <p:tav tm="100000">
                                          <p:val>
                                            <p:strVal val="#ppt_x"/>
                                          </p:val>
                                        </p:tav>
                                      </p:tavLst>
                                    </p:anim>
                                    <p:anim calcmode="lin" valueType="num">
                                      <p:cBhvr additive="base">
                                        <p:cTn id="8" dur="20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2000" fill="hold"/>
                                        <p:tgtEl>
                                          <p:spTgt spid="17"/>
                                        </p:tgtEl>
                                        <p:attrNameLst>
                                          <p:attrName>ppt_x</p:attrName>
                                        </p:attrNameLst>
                                      </p:cBhvr>
                                      <p:tavLst>
                                        <p:tav tm="0">
                                          <p:val>
                                            <p:strVal val="0-#ppt_w/2"/>
                                          </p:val>
                                        </p:tav>
                                        <p:tav tm="100000">
                                          <p:val>
                                            <p:strVal val="#ppt_x"/>
                                          </p:val>
                                        </p:tav>
                                      </p:tavLst>
                                    </p:anim>
                                    <p:anim calcmode="lin" valueType="num">
                                      <p:cBhvr additive="base">
                                        <p:cTn id="12" dur="20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2000" fill="hold"/>
                                        <p:tgtEl>
                                          <p:spTgt spid="20"/>
                                        </p:tgtEl>
                                        <p:attrNameLst>
                                          <p:attrName>ppt_x</p:attrName>
                                        </p:attrNameLst>
                                      </p:cBhvr>
                                      <p:tavLst>
                                        <p:tav tm="0">
                                          <p:val>
                                            <p:strVal val="#ppt_x"/>
                                          </p:val>
                                        </p:tav>
                                        <p:tav tm="100000">
                                          <p:val>
                                            <p:strVal val="#ppt_x"/>
                                          </p:val>
                                        </p:tav>
                                      </p:tavLst>
                                    </p:anim>
                                    <p:anim calcmode="lin" valueType="num">
                                      <p:cBhvr additive="base">
                                        <p:cTn id="16" dur="20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2000" fill="hold"/>
                                        <p:tgtEl>
                                          <p:spTgt spid="18"/>
                                        </p:tgtEl>
                                        <p:attrNameLst>
                                          <p:attrName>ppt_x</p:attrName>
                                        </p:attrNameLst>
                                      </p:cBhvr>
                                      <p:tavLst>
                                        <p:tav tm="0">
                                          <p:val>
                                            <p:strVal val="1+#ppt_w/2"/>
                                          </p:val>
                                        </p:tav>
                                        <p:tav tm="100000">
                                          <p:val>
                                            <p:strVal val="#ppt_x"/>
                                          </p:val>
                                        </p:tav>
                                      </p:tavLst>
                                    </p:anim>
                                    <p:anim calcmode="lin" valueType="num">
                                      <p:cBhvr additive="base">
                                        <p:cTn id="20" dur="20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9">
                                            <p:txEl>
                                              <p:pRg st="0" end="0"/>
                                            </p:txEl>
                                          </p:spTgt>
                                        </p:tgtEl>
                                        <p:attrNameLst>
                                          <p:attrName>style.visibility</p:attrName>
                                        </p:attrNameLst>
                                      </p:cBhvr>
                                      <p:to>
                                        <p:strVal val="visible"/>
                                      </p:to>
                                    </p:set>
                                    <p:anim calcmode="lin" valueType="num">
                                      <p:cBhvr additive="base">
                                        <p:cTn id="25" dur="500" fill="hold"/>
                                        <p:tgtEl>
                                          <p:spTgt spid="49">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9">
                                            <p:txEl>
                                              <p:pRg st="0" end="0"/>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9">
                                            <p:txEl>
                                              <p:pRg st="1" end="1"/>
                                            </p:txEl>
                                          </p:spTgt>
                                        </p:tgtEl>
                                        <p:attrNameLst>
                                          <p:attrName>style.visibility</p:attrName>
                                        </p:attrNameLst>
                                      </p:cBhvr>
                                      <p:to>
                                        <p:strVal val="visible"/>
                                      </p:to>
                                    </p:set>
                                    <p:anim calcmode="lin" valueType="num">
                                      <p:cBhvr additive="base">
                                        <p:cTn id="29" dur="500" fill="hold"/>
                                        <p:tgtEl>
                                          <p:spTgt spid="49">
                                            <p:txEl>
                                              <p:pRg st="1" end="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9">
                                            <p:txEl>
                                              <p:pRg st="1" end="1"/>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49">
                                            <p:txEl>
                                              <p:pRg st="2" end="2"/>
                                            </p:txEl>
                                          </p:spTgt>
                                        </p:tgtEl>
                                        <p:attrNameLst>
                                          <p:attrName>style.visibility</p:attrName>
                                        </p:attrNameLst>
                                      </p:cBhvr>
                                      <p:to>
                                        <p:strVal val="visible"/>
                                      </p:to>
                                    </p:set>
                                    <p:anim calcmode="lin" valueType="num">
                                      <p:cBhvr additive="base">
                                        <p:cTn id="33" dur="500" fill="hold"/>
                                        <p:tgtEl>
                                          <p:spTgt spid="49">
                                            <p:txEl>
                                              <p:pRg st="2" end="2"/>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9">
                                            <p:txEl>
                                              <p:pRg st="2" end="2"/>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49">
                                            <p:txEl>
                                              <p:pRg st="3" end="3"/>
                                            </p:txEl>
                                          </p:spTgt>
                                        </p:tgtEl>
                                        <p:attrNameLst>
                                          <p:attrName>style.visibility</p:attrName>
                                        </p:attrNameLst>
                                      </p:cBhvr>
                                      <p:to>
                                        <p:strVal val="visible"/>
                                      </p:to>
                                    </p:set>
                                    <p:anim calcmode="lin" valueType="num">
                                      <p:cBhvr additive="base">
                                        <p:cTn id="37" dur="500" fill="hold"/>
                                        <p:tgtEl>
                                          <p:spTgt spid="49">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9">
                                            <p:txEl>
                                              <p:pRg st="3" end="3"/>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49">
                                            <p:txEl>
                                              <p:pRg st="4" end="4"/>
                                            </p:txEl>
                                          </p:spTgt>
                                        </p:tgtEl>
                                        <p:attrNameLst>
                                          <p:attrName>style.visibility</p:attrName>
                                        </p:attrNameLst>
                                      </p:cBhvr>
                                      <p:to>
                                        <p:strVal val="visible"/>
                                      </p:to>
                                    </p:set>
                                    <p:anim calcmode="lin" valueType="num">
                                      <p:cBhvr additive="base">
                                        <p:cTn id="41" dur="500" fill="hold"/>
                                        <p:tgtEl>
                                          <p:spTgt spid="49">
                                            <p:txEl>
                                              <p:pRg st="4" end="4"/>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F2235C-2FD9-0C4A-B45F-C38A8DD304FE}"/>
              </a:ext>
            </a:extLst>
          </p:cNvPr>
          <p:cNvSpPr/>
          <p:nvPr/>
        </p:nvSpPr>
        <p:spPr>
          <a:xfrm>
            <a:off x="-22440" y="7294"/>
            <a:ext cx="12192000" cy="6858000"/>
          </a:xfrm>
          <a:prstGeom prst="rect">
            <a:avLst/>
          </a:prstGeom>
          <a:gradFill>
            <a:gsLst>
              <a:gs pos="0">
                <a:srgbClr val="E6F3FF"/>
              </a:gs>
              <a:gs pos="100000">
                <a:schemeClr val="accent2">
                  <a:lumMod val="20000"/>
                  <a:lumOff val="80000"/>
                  <a:alpha val="26441"/>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44" name="TextBox 43">
            <a:extLst>
              <a:ext uri="{FF2B5EF4-FFF2-40B4-BE49-F238E27FC236}">
                <a16:creationId xmlns:a16="http://schemas.microsoft.com/office/drawing/2014/main" id="{FFBC9FA1-9A33-5F43-8A33-0AB12E373609}"/>
              </a:ext>
            </a:extLst>
          </p:cNvPr>
          <p:cNvSpPr txBox="1"/>
          <p:nvPr/>
        </p:nvSpPr>
        <p:spPr>
          <a:xfrm>
            <a:off x="-8944798" y="5273281"/>
            <a:ext cx="1929860" cy="300082"/>
          </a:xfrm>
          <a:prstGeom prst="rect">
            <a:avLst/>
          </a:prstGeom>
          <a:noFill/>
        </p:spPr>
        <p:txBody>
          <a:bodyPr wrap="square" rtlCol="0">
            <a:spAutoFit/>
          </a:bodyPr>
          <a:lstStyle/>
          <a:p>
            <a:r>
              <a:rPr lang="en-US" sz="450">
                <a:solidFill>
                  <a:srgbClr val="FFFFFF"/>
                </a:solidFill>
              </a:rPr>
              <a:t>Donec eget viverra nisi, non luctus arcu. Sed ipsum leo, volutpat id convallis vitae, mollis ac dui. Cum sociis natoque penatibus et magnis dis parturient montes.</a:t>
            </a:r>
          </a:p>
        </p:txBody>
      </p:sp>
      <p:sp>
        <p:nvSpPr>
          <p:cNvPr id="31" name="Rectangle 30">
            <a:extLst>
              <a:ext uri="{FF2B5EF4-FFF2-40B4-BE49-F238E27FC236}">
                <a16:creationId xmlns:a16="http://schemas.microsoft.com/office/drawing/2014/main" id="{273C4ECA-4EBC-CD47-B6CC-EF59D7617F4B}"/>
              </a:ext>
            </a:extLst>
          </p:cNvPr>
          <p:cNvSpPr/>
          <p:nvPr/>
        </p:nvSpPr>
        <p:spPr>
          <a:xfrm>
            <a:off x="-3" y="8597"/>
            <a:ext cx="2974055"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38" name="Free Form 2">
            <a:extLst>
              <a:ext uri="{FF2B5EF4-FFF2-40B4-BE49-F238E27FC236}">
                <a16:creationId xmlns:a16="http://schemas.microsoft.com/office/drawing/2014/main" id="{656DFF40-5DA8-944B-A080-E4F1A59588D4}"/>
              </a:ext>
            </a:extLst>
          </p:cNvPr>
          <p:cNvSpPr/>
          <p:nvPr/>
        </p:nvSpPr>
        <p:spPr>
          <a:xfrm>
            <a:off x="260260" y="250754"/>
            <a:ext cx="272635" cy="259291"/>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gradFill>
            <a:gsLst>
              <a:gs pos="0">
                <a:schemeClr val="accent4"/>
              </a:gs>
              <a:gs pos="100000">
                <a:schemeClr val="accent5"/>
              </a:gs>
            </a:gsLst>
            <a:lin ang="6600000" scaled="0"/>
          </a:gradFill>
          <a:ln w="0" cap="flat" cmpd="sng">
            <a:noFill/>
            <a:prstDash val="solid"/>
            <a:miter lim="800000"/>
          </a:ln>
        </p:spPr>
        <p:txBody>
          <a:bodyPr wrap="square" anchor="ctr">
            <a:spAutoFit/>
          </a:bodyPr>
          <a:lstStyle/>
          <a:p>
            <a:pPr algn="ctr"/>
            <a:endParaRPr lang="en-US"/>
          </a:p>
        </p:txBody>
      </p:sp>
      <p:sp>
        <p:nvSpPr>
          <p:cNvPr id="39" name="Graphic 3">
            <a:extLst>
              <a:ext uri="{FF2B5EF4-FFF2-40B4-BE49-F238E27FC236}">
                <a16:creationId xmlns:a16="http://schemas.microsoft.com/office/drawing/2014/main" id="{E190C99D-18D8-B147-AD08-ACA4ABD0F040}"/>
              </a:ext>
            </a:extLst>
          </p:cNvPr>
          <p:cNvSpPr/>
          <p:nvPr/>
        </p:nvSpPr>
        <p:spPr>
          <a:xfrm rot="16200000">
            <a:off x="11656617" y="452161"/>
            <a:ext cx="550246" cy="147431"/>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gradFill>
            <a:gsLst>
              <a:gs pos="0">
                <a:schemeClr val="accent4"/>
              </a:gs>
              <a:gs pos="100000">
                <a:schemeClr val="accent5"/>
              </a:gs>
            </a:gsLst>
            <a:lin ang="10800000" scaled="0"/>
          </a:gradFill>
          <a:ln w="45720" cap="flat">
            <a:noFill/>
            <a:prstDash val="solid"/>
            <a:miter/>
          </a:ln>
        </p:spPr>
        <p:txBody>
          <a:bodyPr anchor="ctr"/>
          <a:lstStyle/>
          <a:p>
            <a:pPr defTabSz="914330" eaLnBrk="1" fontAlgn="auto" hangingPunct="1">
              <a:spcBef>
                <a:spcPts val="0"/>
              </a:spcBef>
              <a:spcAft>
                <a:spcPts val="0"/>
              </a:spcAft>
              <a:defRPr/>
            </a:pPr>
            <a:endParaRPr lang="nb-NO">
              <a:latin typeface="+mn-lt"/>
            </a:endParaRPr>
          </a:p>
        </p:txBody>
      </p:sp>
      <p:sp>
        <p:nvSpPr>
          <p:cNvPr id="40" name="Slide Number Placeholder 24">
            <a:extLst>
              <a:ext uri="{FF2B5EF4-FFF2-40B4-BE49-F238E27FC236}">
                <a16:creationId xmlns:a16="http://schemas.microsoft.com/office/drawing/2014/main" id="{B042D817-A24F-A74E-8D98-9682D4C5BF91}"/>
              </a:ext>
            </a:extLst>
          </p:cNvPr>
          <p:cNvSpPr txBox="1">
            <a:spLocks/>
          </p:cNvSpPr>
          <p:nvPr/>
        </p:nvSpPr>
        <p:spPr>
          <a:xfrm>
            <a:off x="10990758" y="6330833"/>
            <a:ext cx="1003300" cy="365125"/>
          </a:xfrm>
          <a:prstGeom prst="rect">
            <a:avLst/>
          </a:prstGeom>
          <a:noFill/>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gradFill>
                  <a:gsLst>
                    <a:gs pos="0">
                      <a:schemeClr val="accent4"/>
                    </a:gs>
                    <a:gs pos="100000">
                      <a:schemeClr val="accent5"/>
                    </a:gs>
                  </a:gsLst>
                  <a:lin ang="6600000" scaled="0"/>
                </a:gradFill>
                <a:latin typeface="+mj-lt"/>
                <a:ea typeface="Open Sans SemiBold" charset="0"/>
                <a:cs typeface="Open Sans SemiBold" charset="0"/>
              </a:rPr>
              <a:pPr fontAlgn="auto">
                <a:spcBef>
                  <a:spcPts val="0"/>
                </a:spcBef>
                <a:spcAft>
                  <a:spcPts val="0"/>
                </a:spcAft>
                <a:defRPr/>
              </a:pPr>
              <a:t>20</a:t>
            </a:fld>
            <a:endParaRPr lang="en-US" sz="800" b="1">
              <a:gradFill>
                <a:gsLst>
                  <a:gs pos="0">
                    <a:schemeClr val="accent4"/>
                  </a:gs>
                  <a:gs pos="100000">
                    <a:schemeClr val="accent5"/>
                  </a:gs>
                </a:gsLst>
                <a:lin ang="6600000" scaled="0"/>
              </a:gradFill>
              <a:latin typeface="+mj-lt"/>
              <a:ea typeface="Open Sans SemiBold" charset="0"/>
              <a:cs typeface="Open Sans SemiBold" charset="0"/>
            </a:endParaRPr>
          </a:p>
        </p:txBody>
      </p:sp>
      <p:sp>
        <p:nvSpPr>
          <p:cNvPr id="51" name="Text Placeholder 108">
            <a:extLst>
              <a:ext uri="{FF2B5EF4-FFF2-40B4-BE49-F238E27FC236}">
                <a16:creationId xmlns:a16="http://schemas.microsoft.com/office/drawing/2014/main" id="{F9E1A5DB-8B5A-EB3E-BA29-110CAFE84DA4}"/>
              </a:ext>
            </a:extLst>
          </p:cNvPr>
          <p:cNvSpPr txBox="1">
            <a:spLocks/>
          </p:cNvSpPr>
          <p:nvPr/>
        </p:nvSpPr>
        <p:spPr>
          <a:xfrm>
            <a:off x="5997627" y="2125862"/>
            <a:ext cx="5147528" cy="789827"/>
          </a:xfrm>
          <a:prstGeom prst="rect">
            <a:avLst/>
          </a:prstGeom>
        </p:spPr>
        <p:txBody>
          <a:bodyPr>
            <a:noAutofit/>
          </a:bodyPr>
          <a:lstStyle>
            <a:lvl1pPr marL="231775" indent="-231775" algn="l" defTabSz="914318" rtl="0" eaLnBrk="1" latinLnBrk="0" hangingPunct="1">
              <a:lnSpc>
                <a:spcPct val="100000"/>
              </a:lnSpc>
              <a:spcBef>
                <a:spcPts val="1000"/>
              </a:spcBef>
              <a:buClr>
                <a:schemeClr val="accent1">
                  <a:lumMod val="75000"/>
                </a:schemeClr>
              </a:buClr>
              <a:buSzPct val="84000"/>
              <a:buFont typeface="Arial" panose="020B0604020202020204" pitchFamily="34" charset="0"/>
              <a:buChar char="•"/>
              <a:tabLst/>
              <a:defRPr sz="1800" kern="1200">
                <a:solidFill>
                  <a:schemeClr val="tx2">
                    <a:lumMod val="75000"/>
                  </a:schemeClr>
                </a:solidFill>
                <a:latin typeface="+mn-lt"/>
                <a:ea typeface="+mn-ea"/>
                <a:cs typeface="+mn-cs"/>
              </a:defRPr>
            </a:lvl1pPr>
            <a:lvl2pPr marL="628650" indent="-269875" algn="l" defTabSz="914318" rtl="0" eaLnBrk="1" latinLnBrk="0" hangingPunct="1">
              <a:lnSpc>
                <a:spcPct val="100000"/>
              </a:lnSpc>
              <a:spcBef>
                <a:spcPts val="499"/>
              </a:spcBef>
              <a:buClr>
                <a:schemeClr val="accent1">
                  <a:lumMod val="75000"/>
                </a:schemeClr>
              </a:buClr>
              <a:buSzPct val="84000"/>
              <a:buFont typeface="Arial" panose="020B0604020202020204" pitchFamily="34" charset="0"/>
              <a:buChar char="•"/>
              <a:tabLst/>
              <a:defRPr sz="1800" kern="1200">
                <a:solidFill>
                  <a:schemeClr val="tx2">
                    <a:lumMod val="75000"/>
                  </a:schemeClr>
                </a:solidFill>
                <a:latin typeface="+mn-lt"/>
                <a:ea typeface="+mn-ea"/>
                <a:cs typeface="+mn-cs"/>
              </a:defRPr>
            </a:lvl2pPr>
            <a:lvl3pPr marL="960438" indent="-285750" algn="l" defTabSz="914318" rtl="0" eaLnBrk="1" latinLnBrk="0" hangingPunct="1">
              <a:lnSpc>
                <a:spcPct val="100000"/>
              </a:lnSpc>
              <a:spcBef>
                <a:spcPts val="499"/>
              </a:spcBef>
              <a:buClr>
                <a:schemeClr val="accent1">
                  <a:lumMod val="75000"/>
                </a:schemeClr>
              </a:buClr>
              <a:buSzPct val="84000"/>
              <a:buFont typeface="Arial" panose="020B0604020202020204" pitchFamily="34" charset="0"/>
              <a:buChar char="•"/>
              <a:tabLst/>
              <a:defRPr sz="1800" kern="1200">
                <a:solidFill>
                  <a:schemeClr val="tx2">
                    <a:lumMod val="75000"/>
                  </a:schemeClr>
                </a:solidFill>
                <a:latin typeface="+mn-lt"/>
                <a:ea typeface="+mn-ea"/>
                <a:cs typeface="+mn-cs"/>
              </a:defRPr>
            </a:lvl3pPr>
            <a:lvl4pPr marL="1309688" indent="-285750" algn="l" defTabSz="914318" rtl="0" eaLnBrk="1" latinLnBrk="0" hangingPunct="1">
              <a:lnSpc>
                <a:spcPct val="100000"/>
              </a:lnSpc>
              <a:spcBef>
                <a:spcPts val="499"/>
              </a:spcBef>
              <a:buClr>
                <a:schemeClr val="accent1">
                  <a:lumMod val="75000"/>
                </a:schemeClr>
              </a:buClr>
              <a:buSzPct val="84000"/>
              <a:buFont typeface="Arial" panose="020B0604020202020204" pitchFamily="34" charset="0"/>
              <a:buChar char="•"/>
              <a:tabLst/>
              <a:defRPr sz="1800" kern="1200">
                <a:solidFill>
                  <a:schemeClr val="tx2">
                    <a:lumMod val="75000"/>
                  </a:schemeClr>
                </a:solidFill>
                <a:latin typeface="+mn-lt"/>
                <a:ea typeface="+mn-ea"/>
                <a:cs typeface="+mn-cs"/>
              </a:defRPr>
            </a:lvl4pPr>
            <a:lvl5pPr marL="1654175" indent="-257175" algn="l" defTabSz="914318" rtl="0" eaLnBrk="1" latinLnBrk="0" hangingPunct="1">
              <a:lnSpc>
                <a:spcPct val="100000"/>
              </a:lnSpc>
              <a:spcBef>
                <a:spcPts val="499"/>
              </a:spcBef>
              <a:buClr>
                <a:schemeClr val="accent1">
                  <a:lumMod val="75000"/>
                </a:schemeClr>
              </a:buClr>
              <a:buSzPct val="84000"/>
              <a:buFont typeface="Arial" panose="020B0604020202020204" pitchFamily="34" charset="0"/>
              <a:buChar char="•"/>
              <a:tabLst/>
              <a:defRPr sz="1800" kern="1200" baseline="0">
                <a:solidFill>
                  <a:schemeClr val="tx2">
                    <a:lumMod val="75000"/>
                  </a:schemeClr>
                </a:solidFill>
                <a:latin typeface="+mn-lt"/>
                <a:ea typeface="+mn-ea"/>
                <a:cs typeface="+mn-cs"/>
              </a:defRPr>
            </a:lvl5pPr>
            <a:lvl6pPr marL="2003425" indent="-268288" algn="l" defTabSz="914318" rtl="0" eaLnBrk="1" latinLnBrk="0" hangingPunct="1">
              <a:lnSpc>
                <a:spcPct val="100000"/>
              </a:lnSpc>
              <a:spcBef>
                <a:spcPts val="499"/>
              </a:spcBef>
              <a:buClr>
                <a:schemeClr val="accent1">
                  <a:lumMod val="75000"/>
                </a:schemeClr>
              </a:buClr>
              <a:buSzPct val="84000"/>
              <a:buFont typeface="Arial" panose="020B0604020202020204" pitchFamily="34" charset="0"/>
              <a:buChar char="•"/>
              <a:tabLst/>
              <a:defRPr sz="1800" kern="1200">
                <a:solidFill>
                  <a:schemeClr val="tx2">
                    <a:lumMod val="75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000" b="1" dirty="0" err="1">
                <a:solidFill>
                  <a:schemeClr val="tx1"/>
                </a:solidFill>
                <a:latin typeface="+mj-lt"/>
              </a:rPr>
              <a:t>Presentasjon</a:t>
            </a:r>
            <a:endParaRPr lang="en-GB" sz="3000" b="1" dirty="0">
              <a:solidFill>
                <a:schemeClr val="tx1"/>
              </a:solidFill>
              <a:latin typeface="+mj-lt"/>
              <a:ea typeface="Lato"/>
              <a:cs typeface="Lato"/>
            </a:endParaRPr>
          </a:p>
        </p:txBody>
      </p:sp>
      <p:sp>
        <p:nvSpPr>
          <p:cNvPr id="6" name="Text Placeholder 7">
            <a:extLst>
              <a:ext uri="{FF2B5EF4-FFF2-40B4-BE49-F238E27FC236}">
                <a16:creationId xmlns:a16="http://schemas.microsoft.com/office/drawing/2014/main" id="{685C6A8B-559C-E58F-58EF-E369AEDDF2D3}"/>
              </a:ext>
            </a:extLst>
          </p:cNvPr>
          <p:cNvSpPr txBox="1">
            <a:spLocks/>
          </p:cNvSpPr>
          <p:nvPr/>
        </p:nvSpPr>
        <p:spPr>
          <a:xfrm>
            <a:off x="6043141" y="3255555"/>
            <a:ext cx="4097299" cy="2133994"/>
          </a:xfrm>
          <a:prstGeom prst="rect">
            <a:avLst/>
          </a:prstGeom>
          <a:ln>
            <a:noFill/>
          </a:ln>
        </p:spPr>
        <p:txBody>
          <a:bodyPr>
            <a:normAutofit/>
          </a:bodyPr>
          <a:lstStyle>
            <a:lvl1pPr marL="179388" indent="-179388"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1pPr>
            <a:lvl2pPr marL="533400" indent="-174625"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2pPr>
            <a:lvl3pPr marL="850900" indent="-177800" algn="l" defTabSz="912813" rtl="0" eaLnBrk="1" fontAlgn="base" hangingPunct="1">
              <a:lnSpc>
                <a:spcPct val="100000"/>
              </a:lnSpc>
              <a:spcBef>
                <a:spcPts val="0"/>
              </a:spcBef>
              <a:spcAft>
                <a:spcPts val="600"/>
              </a:spcAft>
              <a:buClrTx/>
              <a:buSzPct val="100000"/>
              <a:buFont typeface="Arial" panose="020B0604020202020204" pitchFamily="34" charset="0"/>
              <a:buChar char="•"/>
              <a:tabLst>
                <a:tab pos="842963" algn="l"/>
              </a:tabLst>
              <a:defRPr sz="1400" kern="1200">
                <a:solidFill>
                  <a:schemeClr val="tx2">
                    <a:lumMod val="50000"/>
                  </a:schemeClr>
                </a:solidFill>
                <a:latin typeface="+mn-lt"/>
                <a:ea typeface="+mn-ea"/>
                <a:cs typeface="+mn-cs"/>
              </a:defRPr>
            </a:lvl3pPr>
            <a:lvl4pPr marL="1204913" indent="-180975"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4pPr>
            <a:lvl5pPr marL="1601788" indent="-204788"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5pPr>
            <a:lvl6pPr marL="1911350" indent="-177800" algn="l" defTabSz="914318" rtl="0" eaLnBrk="1" latinLnBrk="0"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nb-NO" sz="1800" dirty="0">
                <a:solidFill>
                  <a:srgbClr val="282B3B"/>
                </a:solidFill>
                <a:effectLst/>
                <a:ea typeface="SimSun" panose="02010600030101010101" pitchFamily="2" charset="-122"/>
                <a:cs typeface="Times New Roman" panose="02020603050405020304" pitchFamily="18" charset="0"/>
              </a:rPr>
              <a:t>Presenter deg med </a:t>
            </a:r>
          </a:p>
          <a:p>
            <a:pPr marL="342900" lvl="0" indent="-342900">
              <a:buFont typeface="Symbol" pitchFamily="2" charset="2"/>
              <a:buChar char=""/>
            </a:pPr>
            <a:r>
              <a:rPr lang="nb-NO" sz="1800" dirty="0">
                <a:solidFill>
                  <a:srgbClr val="282B3B"/>
                </a:solidFill>
                <a:effectLst/>
                <a:ea typeface="SimSun" panose="02010600030101010101" pitchFamily="2" charset="-122"/>
                <a:cs typeface="Times New Roman" panose="02020603050405020304" pitchFamily="18" charset="0"/>
              </a:rPr>
              <a:t>Navn</a:t>
            </a:r>
          </a:p>
          <a:p>
            <a:pPr marL="342900" lvl="0" indent="-342900">
              <a:buFont typeface="Symbol" pitchFamily="2" charset="2"/>
              <a:buChar char=""/>
            </a:pPr>
            <a:r>
              <a:rPr lang="nb-NO" sz="1800" dirty="0">
                <a:solidFill>
                  <a:srgbClr val="282B3B"/>
                </a:solidFill>
                <a:ea typeface="SimSun" panose="02010600030101010101" pitchFamily="2" charset="-122"/>
                <a:cs typeface="Times New Roman" panose="02020603050405020304" pitchFamily="18" charset="0"/>
              </a:rPr>
              <a:t>Hva du er engasjert i, brenner for eller liker å gjøre</a:t>
            </a:r>
          </a:p>
          <a:p>
            <a:pPr marL="342900" lvl="0" indent="-342900">
              <a:buFont typeface="Symbol" pitchFamily="2" charset="2"/>
              <a:buChar char=""/>
            </a:pPr>
            <a:r>
              <a:rPr lang="nb-NO" sz="1800" dirty="0">
                <a:solidFill>
                  <a:srgbClr val="282B3B"/>
                </a:solidFill>
                <a:ea typeface="SimSun" panose="02010600030101010101" pitchFamily="2" charset="-122"/>
                <a:cs typeface="Times New Roman" panose="02020603050405020304" pitchFamily="18" charset="0"/>
              </a:rPr>
              <a:t>Vis portrettet du valgte og fortell hvorfor </a:t>
            </a:r>
            <a:endParaRPr lang="nb-NO" sz="1800" dirty="0">
              <a:solidFill>
                <a:srgbClr val="282B3B"/>
              </a:solidFill>
              <a:effectLst/>
              <a:ea typeface="SimSun" panose="02010600030101010101" pitchFamily="2" charset="-122"/>
              <a:cs typeface="Times New Roman" panose="02020603050405020304" pitchFamily="18" charset="0"/>
            </a:endParaRPr>
          </a:p>
          <a:p>
            <a:pPr marL="342900" lvl="0" indent="-342900">
              <a:buFont typeface="Symbol" pitchFamily="2" charset="2"/>
              <a:buChar char=""/>
            </a:pPr>
            <a:endParaRPr lang="en-US" sz="1800" dirty="0">
              <a:solidFill>
                <a:srgbClr val="282B3B"/>
              </a:solidFill>
              <a:effectLst/>
              <a:ea typeface="SimSun" panose="02010600030101010101" pitchFamily="2" charset="-122"/>
              <a:cs typeface="Times New Roman" panose="02020603050405020304" pitchFamily="18" charset="0"/>
            </a:endParaRPr>
          </a:p>
        </p:txBody>
      </p:sp>
      <p:grpSp>
        <p:nvGrpSpPr>
          <p:cNvPr id="8" name="Group 2">
            <a:extLst>
              <a:ext uri="{FF2B5EF4-FFF2-40B4-BE49-F238E27FC236}">
                <a16:creationId xmlns:a16="http://schemas.microsoft.com/office/drawing/2014/main" id="{A7DEEC5A-6FFB-AC84-749C-5B9196FB94ED}"/>
              </a:ext>
            </a:extLst>
          </p:cNvPr>
          <p:cNvGrpSpPr>
            <a:grpSpLocks noChangeAspect="1"/>
          </p:cNvGrpSpPr>
          <p:nvPr/>
        </p:nvGrpSpPr>
        <p:grpSpPr>
          <a:xfrm>
            <a:off x="1094713" y="2115895"/>
            <a:ext cx="4124593" cy="3514784"/>
            <a:chOff x="6758692" y="3717047"/>
            <a:chExt cx="4098888" cy="3492883"/>
          </a:xfrm>
          <a:noFill/>
        </p:grpSpPr>
        <p:sp>
          <p:nvSpPr>
            <p:cNvPr id="47" name="Free Form 3">
              <a:extLst>
                <a:ext uri="{FF2B5EF4-FFF2-40B4-BE49-F238E27FC236}">
                  <a16:creationId xmlns:a16="http://schemas.microsoft.com/office/drawing/2014/main" id="{F8C383E7-4FF0-69E2-4834-F9162A12D400}"/>
                </a:ext>
              </a:extLst>
            </p:cNvPr>
            <p:cNvSpPr/>
            <p:nvPr/>
          </p:nvSpPr>
          <p:spPr>
            <a:xfrm>
              <a:off x="8994038" y="3723210"/>
              <a:ext cx="919823" cy="451460"/>
            </a:xfrm>
            <a:custGeom>
              <a:avLst/>
              <a:gdLst/>
              <a:ahLst/>
              <a:cxnLst/>
              <a:rect l="0" t="0" r="0" b="0"/>
              <a:pathLst>
                <a:path w="919822" h="451459">
                  <a:moveTo>
                    <a:pt x="802640" y="22034"/>
                  </a:moveTo>
                  <a:cubicBezTo>
                    <a:pt x="807758" y="8915"/>
                    <a:pt x="824953" y="0"/>
                    <a:pt x="836587" y="7937"/>
                  </a:cubicBezTo>
                  <a:cubicBezTo>
                    <a:pt x="843330" y="12534"/>
                    <a:pt x="846150" y="20942"/>
                    <a:pt x="848728" y="28689"/>
                  </a:cubicBezTo>
                  <a:cubicBezTo>
                    <a:pt x="859155" y="59893"/>
                    <a:pt x="880732" y="86652"/>
                    <a:pt x="889762" y="117144"/>
                  </a:cubicBezTo>
                  <a:cubicBezTo>
                    <a:pt x="901217" y="155854"/>
                    <a:pt x="904011" y="200507"/>
                    <a:pt x="908812" y="240537"/>
                  </a:cubicBezTo>
                  <a:cubicBezTo>
                    <a:pt x="914234" y="285686"/>
                    <a:pt x="914666" y="331444"/>
                    <a:pt x="917359" y="376923"/>
                  </a:cubicBezTo>
                  <a:cubicBezTo>
                    <a:pt x="918019" y="388086"/>
                    <a:pt x="918832" y="399224"/>
                    <a:pt x="919822" y="413854"/>
                  </a:cubicBezTo>
                  <a:cubicBezTo>
                    <a:pt x="911390" y="415480"/>
                    <a:pt x="902665" y="418312"/>
                    <a:pt x="893851" y="418680"/>
                  </a:cubicBezTo>
                  <a:cubicBezTo>
                    <a:pt x="746569" y="424878"/>
                    <a:pt x="599287" y="430720"/>
                    <a:pt x="452018" y="436740"/>
                  </a:cubicBezTo>
                  <a:cubicBezTo>
                    <a:pt x="343687" y="441172"/>
                    <a:pt x="235369" y="446189"/>
                    <a:pt x="127025" y="450062"/>
                  </a:cubicBezTo>
                  <a:cubicBezTo>
                    <a:pt x="88163" y="451459"/>
                    <a:pt x="49225" y="450291"/>
                    <a:pt x="9334" y="450291"/>
                  </a:cubicBezTo>
                  <a:cubicBezTo>
                    <a:pt x="6146" y="442112"/>
                    <a:pt x="2743" y="433984"/>
                    <a:pt x="0" y="425678"/>
                  </a:cubicBezTo>
                  <a:cubicBezTo>
                    <a:pt x="15760" y="420497"/>
                    <a:pt x="33477" y="385241"/>
                    <a:pt x="42849" y="370281"/>
                  </a:cubicBezTo>
                  <a:cubicBezTo>
                    <a:pt x="60350" y="342328"/>
                    <a:pt x="78714" y="318249"/>
                    <a:pt x="101625" y="294309"/>
                  </a:cubicBezTo>
                  <a:cubicBezTo>
                    <a:pt x="108013" y="287629"/>
                    <a:pt x="114401" y="280962"/>
                    <a:pt x="120789" y="274281"/>
                  </a:cubicBezTo>
                  <a:cubicBezTo>
                    <a:pt x="125031" y="269849"/>
                    <a:pt x="129451" y="265302"/>
                    <a:pt x="135128" y="263017"/>
                  </a:cubicBezTo>
                  <a:cubicBezTo>
                    <a:pt x="162001" y="252209"/>
                    <a:pt x="194779" y="308356"/>
                    <a:pt x="203161" y="327342"/>
                  </a:cubicBezTo>
                  <a:cubicBezTo>
                    <a:pt x="211924" y="347218"/>
                    <a:pt x="217017" y="365683"/>
                    <a:pt x="241211" y="345376"/>
                  </a:cubicBezTo>
                  <a:cubicBezTo>
                    <a:pt x="265099" y="325323"/>
                    <a:pt x="282575" y="285394"/>
                    <a:pt x="300024" y="259524"/>
                  </a:cubicBezTo>
                  <a:cubicBezTo>
                    <a:pt x="319455" y="230708"/>
                    <a:pt x="338899" y="201879"/>
                    <a:pt x="358343" y="173050"/>
                  </a:cubicBezTo>
                  <a:cubicBezTo>
                    <a:pt x="378841" y="142646"/>
                    <a:pt x="469023" y="355"/>
                    <a:pt x="501865" y="81902"/>
                  </a:cubicBezTo>
                  <a:cubicBezTo>
                    <a:pt x="513143" y="109880"/>
                    <a:pt x="518998" y="140042"/>
                    <a:pt x="527075" y="169291"/>
                  </a:cubicBezTo>
                  <a:cubicBezTo>
                    <a:pt x="534149" y="194906"/>
                    <a:pt x="539876" y="220967"/>
                    <a:pt x="548411" y="246087"/>
                  </a:cubicBezTo>
                  <a:cubicBezTo>
                    <a:pt x="553072" y="259803"/>
                    <a:pt x="562356" y="271957"/>
                    <a:pt x="569366" y="284480"/>
                  </a:cubicBezTo>
                  <a:cubicBezTo>
                    <a:pt x="587324" y="280873"/>
                    <a:pt x="592277" y="269125"/>
                    <a:pt x="598881" y="258965"/>
                  </a:cubicBezTo>
                  <a:cubicBezTo>
                    <a:pt x="633044" y="206400"/>
                    <a:pt x="666343" y="153238"/>
                    <a:pt x="701890" y="101612"/>
                  </a:cubicBezTo>
                  <a:cubicBezTo>
                    <a:pt x="730605" y="59893"/>
                    <a:pt x="764489" y="22771"/>
                    <a:pt x="812723" y="2260"/>
                  </a:cubicBezTo>
                  <a:lnTo>
                    <a:pt x="824141" y="2260"/>
                  </a:lnTo>
                  <a:cubicBezTo>
                    <a:pt x="841235" y="18249"/>
                    <a:pt x="858774" y="33820"/>
                    <a:pt x="875118" y="50546"/>
                  </a:cubicBezTo>
                  <a:cubicBezTo>
                    <a:pt x="879284" y="54800"/>
                    <a:pt x="880630" y="62585"/>
                    <a:pt x="881684" y="69011"/>
                  </a:cubicBezTo>
                  <a:cubicBezTo>
                    <a:pt x="883183" y="78092"/>
                    <a:pt x="884720" y="87172"/>
                    <a:pt x="886269" y="96253"/>
                  </a:cubicBezTo>
                  <a:close/>
                </a:path>
              </a:pathLst>
            </a:custGeom>
            <a:solidFill>
              <a:schemeClr val="accent3"/>
            </a:solidFill>
            <a:ln w="12700" cap="flat" cmpd="sng">
              <a:noFill/>
              <a:prstDash val="solid"/>
              <a:miter lim="800000"/>
            </a:ln>
          </p:spPr>
          <p:txBody>
            <a:bodyPr anchor="ctr">
              <a:spAutoFit/>
            </a:bodyPr>
            <a:lstStyle/>
            <a:p>
              <a:pPr algn="ctr"/>
              <a:endParaRPr lang="en-US"/>
            </a:p>
          </p:txBody>
        </p:sp>
        <p:sp>
          <p:nvSpPr>
            <p:cNvPr id="48" name="Free Form 4">
              <a:extLst>
                <a:ext uri="{FF2B5EF4-FFF2-40B4-BE49-F238E27FC236}">
                  <a16:creationId xmlns:a16="http://schemas.microsoft.com/office/drawing/2014/main" id="{B8DAB588-0000-F185-428C-B31538BE6CD8}"/>
                </a:ext>
              </a:extLst>
            </p:cNvPr>
            <p:cNvSpPr/>
            <p:nvPr/>
          </p:nvSpPr>
          <p:spPr>
            <a:xfrm>
              <a:off x="7032373" y="5393954"/>
              <a:ext cx="1714779" cy="981532"/>
            </a:xfrm>
            <a:custGeom>
              <a:avLst/>
              <a:gdLst/>
              <a:ahLst/>
              <a:cxnLst/>
              <a:rect l="0" t="0" r="0" b="0"/>
              <a:pathLst>
                <a:path w="1714779" h="981532">
                  <a:moveTo>
                    <a:pt x="181305" y="58788"/>
                  </a:moveTo>
                  <a:cubicBezTo>
                    <a:pt x="246748" y="199288"/>
                    <a:pt x="310743" y="336677"/>
                    <a:pt x="376008" y="476783"/>
                  </a:cubicBezTo>
                  <a:cubicBezTo>
                    <a:pt x="471589" y="367512"/>
                    <a:pt x="587019" y="287375"/>
                    <a:pt x="708317" y="212064"/>
                  </a:cubicBezTo>
                  <a:cubicBezTo>
                    <a:pt x="745794" y="263982"/>
                    <a:pt x="801268" y="272059"/>
                    <a:pt x="856132" y="276580"/>
                  </a:cubicBezTo>
                  <a:cubicBezTo>
                    <a:pt x="943940" y="283794"/>
                    <a:pt x="1028598" y="267601"/>
                    <a:pt x="1108773" y="230479"/>
                  </a:cubicBezTo>
                  <a:cubicBezTo>
                    <a:pt x="1144536" y="213918"/>
                    <a:pt x="1175511" y="190601"/>
                    <a:pt x="1201089" y="157645"/>
                  </a:cubicBezTo>
                  <a:cubicBezTo>
                    <a:pt x="1292771" y="188074"/>
                    <a:pt x="1379842" y="228041"/>
                    <a:pt x="1473555" y="263169"/>
                  </a:cubicBezTo>
                  <a:cubicBezTo>
                    <a:pt x="1481023" y="230301"/>
                    <a:pt x="1488236" y="200075"/>
                    <a:pt x="1494739" y="169697"/>
                  </a:cubicBezTo>
                  <a:cubicBezTo>
                    <a:pt x="1504886" y="122326"/>
                    <a:pt x="1514259" y="74790"/>
                    <a:pt x="1524546" y="27444"/>
                  </a:cubicBezTo>
                  <a:cubicBezTo>
                    <a:pt x="1529333" y="5435"/>
                    <a:pt x="1537665" y="0"/>
                    <a:pt x="1558404" y="3594"/>
                  </a:cubicBezTo>
                  <a:cubicBezTo>
                    <a:pt x="1601406" y="11036"/>
                    <a:pt x="1644408" y="18567"/>
                    <a:pt x="1687347" y="26352"/>
                  </a:cubicBezTo>
                  <a:cubicBezTo>
                    <a:pt x="1712366" y="30886"/>
                    <a:pt x="1714779" y="32689"/>
                    <a:pt x="1713026" y="57785"/>
                  </a:cubicBezTo>
                  <a:cubicBezTo>
                    <a:pt x="1709394" y="109931"/>
                    <a:pt x="1704555" y="162001"/>
                    <a:pt x="1699755" y="214058"/>
                  </a:cubicBezTo>
                  <a:cubicBezTo>
                    <a:pt x="1690852" y="310616"/>
                    <a:pt x="1681645" y="407136"/>
                    <a:pt x="1672488" y="503669"/>
                  </a:cubicBezTo>
                  <a:cubicBezTo>
                    <a:pt x="1671599" y="513105"/>
                    <a:pt x="1670126" y="522503"/>
                    <a:pt x="1668932" y="531926"/>
                  </a:cubicBezTo>
                  <a:cubicBezTo>
                    <a:pt x="1664334" y="568363"/>
                    <a:pt x="1639709" y="586803"/>
                    <a:pt x="1607400" y="594042"/>
                  </a:cubicBezTo>
                  <a:cubicBezTo>
                    <a:pt x="1532343" y="610882"/>
                    <a:pt x="1456804" y="625602"/>
                    <a:pt x="1381391" y="640842"/>
                  </a:cubicBezTo>
                  <a:cubicBezTo>
                    <a:pt x="1362938" y="644575"/>
                    <a:pt x="1344218" y="647026"/>
                    <a:pt x="1322438" y="650582"/>
                  </a:cubicBezTo>
                  <a:cubicBezTo>
                    <a:pt x="1323505" y="673455"/>
                    <a:pt x="1324165" y="695071"/>
                    <a:pt x="1325613" y="716648"/>
                  </a:cubicBezTo>
                  <a:cubicBezTo>
                    <a:pt x="1327010" y="737501"/>
                    <a:pt x="1329016" y="758329"/>
                    <a:pt x="1331099" y="779132"/>
                  </a:cubicBezTo>
                  <a:cubicBezTo>
                    <a:pt x="1333296" y="800887"/>
                    <a:pt x="1336255" y="822566"/>
                    <a:pt x="1338211" y="844346"/>
                  </a:cubicBezTo>
                  <a:cubicBezTo>
                    <a:pt x="1340078" y="865162"/>
                    <a:pt x="1341767" y="886040"/>
                    <a:pt x="1342250" y="906919"/>
                  </a:cubicBezTo>
                  <a:cubicBezTo>
                    <a:pt x="1342732" y="927430"/>
                    <a:pt x="1349502" y="947674"/>
                    <a:pt x="1351000" y="972832"/>
                  </a:cubicBezTo>
                  <a:cubicBezTo>
                    <a:pt x="1298816" y="942594"/>
                    <a:pt x="1247279" y="938517"/>
                    <a:pt x="1196720" y="935748"/>
                  </a:cubicBezTo>
                  <a:cubicBezTo>
                    <a:pt x="1066291" y="928636"/>
                    <a:pt x="936040" y="931900"/>
                    <a:pt x="807237" y="956906"/>
                  </a:cubicBezTo>
                  <a:cubicBezTo>
                    <a:pt x="777405" y="962698"/>
                    <a:pt x="748068" y="970940"/>
                    <a:pt x="718350" y="977290"/>
                  </a:cubicBezTo>
                  <a:cubicBezTo>
                    <a:pt x="706881" y="979741"/>
                    <a:pt x="694969" y="980071"/>
                    <a:pt x="681723" y="981532"/>
                  </a:cubicBezTo>
                  <a:cubicBezTo>
                    <a:pt x="661568" y="886561"/>
                    <a:pt x="659244" y="793165"/>
                    <a:pt x="643089" y="700341"/>
                  </a:cubicBezTo>
                  <a:cubicBezTo>
                    <a:pt x="636752" y="702221"/>
                    <a:pt x="631405" y="703503"/>
                    <a:pt x="626275" y="705396"/>
                  </a:cubicBezTo>
                  <a:cubicBezTo>
                    <a:pt x="533603" y="739508"/>
                    <a:pt x="440220" y="771867"/>
                    <a:pt x="348564" y="808507"/>
                  </a:cubicBezTo>
                  <a:cubicBezTo>
                    <a:pt x="288035" y="832700"/>
                    <a:pt x="243446" y="805738"/>
                    <a:pt x="215950" y="742442"/>
                  </a:cubicBezTo>
                  <a:cubicBezTo>
                    <a:pt x="182676" y="665848"/>
                    <a:pt x="156514" y="586155"/>
                    <a:pt x="127444" y="507733"/>
                  </a:cubicBezTo>
                  <a:cubicBezTo>
                    <a:pt x="87464" y="399910"/>
                    <a:pt x="47625" y="292049"/>
                    <a:pt x="7823" y="184162"/>
                  </a:cubicBezTo>
                  <a:cubicBezTo>
                    <a:pt x="4876" y="176161"/>
                    <a:pt x="1003" y="167957"/>
                    <a:pt x="609" y="159715"/>
                  </a:cubicBezTo>
                  <a:cubicBezTo>
                    <a:pt x="0" y="146532"/>
                    <a:pt x="9982" y="140081"/>
                    <a:pt x="20815" y="134962"/>
                  </a:cubicBezTo>
                  <a:cubicBezTo>
                    <a:pt x="73215" y="110185"/>
                    <a:pt x="125552" y="85267"/>
                    <a:pt x="181305" y="58788"/>
                  </a:cubicBezTo>
                  <a:close/>
                </a:path>
              </a:pathLst>
            </a:custGeom>
            <a:gradFill>
              <a:gsLst>
                <a:gs pos="100000">
                  <a:schemeClr val="accent1"/>
                </a:gs>
                <a:gs pos="0">
                  <a:schemeClr val="accent3"/>
                </a:gs>
              </a:gsLst>
              <a:lin ang="6600000" scaled="0"/>
            </a:gradFill>
            <a:ln w="12700" cap="flat" cmpd="sng">
              <a:noFill/>
              <a:prstDash val="solid"/>
              <a:miter lim="800000"/>
            </a:ln>
          </p:spPr>
          <p:txBody>
            <a:bodyPr anchor="ctr">
              <a:spAutoFit/>
            </a:bodyPr>
            <a:lstStyle/>
            <a:p>
              <a:pPr algn="ctr"/>
              <a:endParaRPr lang="en-US"/>
            </a:p>
          </p:txBody>
        </p:sp>
        <p:sp>
          <p:nvSpPr>
            <p:cNvPr id="49" name="Free Form 5">
              <a:extLst>
                <a:ext uri="{FF2B5EF4-FFF2-40B4-BE49-F238E27FC236}">
                  <a16:creationId xmlns:a16="http://schemas.microsoft.com/office/drawing/2014/main" id="{6F86CABB-D3A5-3CFF-48B4-63E2B0E1BC59}"/>
                </a:ext>
              </a:extLst>
            </p:cNvPr>
            <p:cNvSpPr/>
            <p:nvPr/>
          </p:nvSpPr>
          <p:spPr>
            <a:xfrm>
              <a:off x="9678809" y="4229215"/>
              <a:ext cx="579133" cy="490855"/>
            </a:xfrm>
            <a:custGeom>
              <a:avLst/>
              <a:gdLst/>
              <a:ahLst/>
              <a:cxnLst/>
              <a:rect l="0" t="0" r="0" b="0"/>
              <a:pathLst>
                <a:path w="579132" h="490854">
                  <a:moveTo>
                    <a:pt x="205308" y="253390"/>
                  </a:moveTo>
                  <a:cubicBezTo>
                    <a:pt x="216268" y="265696"/>
                    <a:pt x="241338" y="262458"/>
                    <a:pt x="236994" y="287350"/>
                  </a:cubicBezTo>
                  <a:cubicBezTo>
                    <a:pt x="234734" y="300316"/>
                    <a:pt x="215823" y="325539"/>
                    <a:pt x="202958" y="329145"/>
                  </a:cubicBezTo>
                  <a:cubicBezTo>
                    <a:pt x="149301" y="344246"/>
                    <a:pt x="119214" y="381876"/>
                    <a:pt x="105752" y="434670"/>
                  </a:cubicBezTo>
                  <a:cubicBezTo>
                    <a:pt x="101384" y="451777"/>
                    <a:pt x="95440" y="468490"/>
                    <a:pt x="88531" y="490854"/>
                  </a:cubicBezTo>
                  <a:cubicBezTo>
                    <a:pt x="76923" y="480377"/>
                    <a:pt x="68541" y="474624"/>
                    <a:pt x="62458" y="467017"/>
                  </a:cubicBezTo>
                  <a:cubicBezTo>
                    <a:pt x="16878" y="410019"/>
                    <a:pt x="0" y="344144"/>
                    <a:pt x="4076" y="272262"/>
                  </a:cubicBezTo>
                  <a:cubicBezTo>
                    <a:pt x="4876" y="258076"/>
                    <a:pt x="7734" y="243992"/>
                    <a:pt x="9791" y="229895"/>
                  </a:cubicBezTo>
                  <a:cubicBezTo>
                    <a:pt x="19113" y="165912"/>
                    <a:pt x="59499" y="119519"/>
                    <a:pt x="103555" y="78422"/>
                  </a:cubicBezTo>
                  <a:cubicBezTo>
                    <a:pt x="127482" y="56095"/>
                    <a:pt x="154432" y="36652"/>
                    <a:pt x="184048" y="22580"/>
                  </a:cubicBezTo>
                  <a:cubicBezTo>
                    <a:pt x="211620" y="9474"/>
                    <a:pt x="238544" y="15125"/>
                    <a:pt x="268376" y="11442"/>
                  </a:cubicBezTo>
                  <a:cubicBezTo>
                    <a:pt x="361022" y="0"/>
                    <a:pt x="463664" y="26568"/>
                    <a:pt x="519379" y="104622"/>
                  </a:cubicBezTo>
                  <a:cubicBezTo>
                    <a:pt x="571538" y="177698"/>
                    <a:pt x="579132" y="274269"/>
                    <a:pt x="548309" y="357441"/>
                  </a:cubicBezTo>
                  <a:cubicBezTo>
                    <a:pt x="533996" y="395986"/>
                    <a:pt x="509778" y="433273"/>
                    <a:pt x="483628" y="464692"/>
                  </a:cubicBezTo>
                  <a:cubicBezTo>
                    <a:pt x="476516" y="449643"/>
                    <a:pt x="474725" y="430250"/>
                    <a:pt x="469392" y="413702"/>
                  </a:cubicBezTo>
                  <a:cubicBezTo>
                    <a:pt x="455625" y="371081"/>
                    <a:pt x="416991" y="328104"/>
                    <a:pt x="372097" y="317334"/>
                  </a:cubicBezTo>
                  <a:cubicBezTo>
                    <a:pt x="353301" y="312826"/>
                    <a:pt x="339598" y="318058"/>
                    <a:pt x="327063" y="299402"/>
                  </a:cubicBezTo>
                  <a:cubicBezTo>
                    <a:pt x="315569" y="282295"/>
                    <a:pt x="317601" y="259880"/>
                    <a:pt x="320979" y="240626"/>
                  </a:cubicBezTo>
                  <a:cubicBezTo>
                    <a:pt x="323215" y="227952"/>
                    <a:pt x="330339" y="220243"/>
                    <a:pt x="341363" y="215264"/>
                  </a:cubicBezTo>
                  <a:cubicBezTo>
                    <a:pt x="353415" y="209803"/>
                    <a:pt x="357746" y="200253"/>
                    <a:pt x="356958" y="187578"/>
                  </a:cubicBezTo>
                  <a:cubicBezTo>
                    <a:pt x="356654" y="182841"/>
                    <a:pt x="356984" y="178066"/>
                    <a:pt x="356933" y="173316"/>
                  </a:cubicBezTo>
                  <a:cubicBezTo>
                    <a:pt x="356438" y="134492"/>
                    <a:pt x="361353" y="132334"/>
                    <a:pt x="322173" y="119418"/>
                  </a:cubicBezTo>
                  <a:cubicBezTo>
                    <a:pt x="311683" y="115963"/>
                    <a:pt x="302780" y="107734"/>
                    <a:pt x="293103" y="101777"/>
                  </a:cubicBezTo>
                  <a:cubicBezTo>
                    <a:pt x="274459" y="90322"/>
                    <a:pt x="252577" y="88061"/>
                    <a:pt x="235826" y="105041"/>
                  </a:cubicBezTo>
                  <a:cubicBezTo>
                    <a:pt x="229260" y="111709"/>
                    <a:pt x="225107" y="120332"/>
                    <a:pt x="221081" y="128790"/>
                  </a:cubicBezTo>
                  <a:cubicBezTo>
                    <a:pt x="215493" y="140500"/>
                    <a:pt x="209905" y="152222"/>
                    <a:pt x="204317" y="163944"/>
                  </a:cubicBezTo>
                  <a:cubicBezTo>
                    <a:pt x="200939" y="171030"/>
                    <a:pt x="197535" y="178180"/>
                    <a:pt x="195605" y="185800"/>
                  </a:cubicBezTo>
                  <a:cubicBezTo>
                    <a:pt x="190639" y="205473"/>
                    <a:pt x="195922" y="226110"/>
                    <a:pt x="201193" y="245706"/>
                  </a:cubicBezTo>
                  <a:cubicBezTo>
                    <a:pt x="202031" y="248843"/>
                    <a:pt x="203479" y="251333"/>
                    <a:pt x="205308" y="253390"/>
                  </a:cubicBezTo>
                  <a:close/>
                </a:path>
              </a:pathLst>
            </a:custGeom>
            <a:gradFill>
              <a:gsLst>
                <a:gs pos="100000">
                  <a:schemeClr val="accent1"/>
                </a:gs>
                <a:gs pos="0">
                  <a:schemeClr val="accent3"/>
                </a:gs>
              </a:gsLst>
              <a:lin ang="6600000" scaled="0"/>
            </a:gradFill>
            <a:ln w="12700" cap="flat" cmpd="sng">
              <a:noFill/>
              <a:prstDash val="solid"/>
              <a:miter lim="800000"/>
            </a:ln>
          </p:spPr>
          <p:txBody>
            <a:bodyPr anchor="ctr">
              <a:spAutoFit/>
            </a:bodyPr>
            <a:lstStyle/>
            <a:p>
              <a:pPr algn="ctr"/>
              <a:endParaRPr lang="en-US"/>
            </a:p>
          </p:txBody>
        </p:sp>
        <p:sp>
          <p:nvSpPr>
            <p:cNvPr id="50" name="Free Form 6">
              <a:extLst>
                <a:ext uri="{FF2B5EF4-FFF2-40B4-BE49-F238E27FC236}">
                  <a16:creationId xmlns:a16="http://schemas.microsoft.com/office/drawing/2014/main" id="{9C591907-08A1-751C-8AFC-76E95FB26821}"/>
                </a:ext>
              </a:extLst>
            </p:cNvPr>
            <p:cNvSpPr/>
            <p:nvPr/>
          </p:nvSpPr>
          <p:spPr>
            <a:xfrm>
              <a:off x="10104224" y="6307841"/>
              <a:ext cx="417423" cy="368973"/>
            </a:xfrm>
            <a:custGeom>
              <a:avLst/>
              <a:gdLst/>
              <a:ahLst/>
              <a:cxnLst/>
              <a:rect l="0" t="0" r="0" b="0"/>
              <a:pathLst>
                <a:path w="417423" h="368973">
                  <a:moveTo>
                    <a:pt x="216865" y="368973"/>
                  </a:moveTo>
                  <a:cubicBezTo>
                    <a:pt x="85089" y="366534"/>
                    <a:pt x="0" y="236982"/>
                    <a:pt x="57200" y="122567"/>
                  </a:cubicBezTo>
                  <a:cubicBezTo>
                    <a:pt x="95643" y="45656"/>
                    <a:pt x="180035" y="0"/>
                    <a:pt x="272592" y="24815"/>
                  </a:cubicBezTo>
                  <a:cubicBezTo>
                    <a:pt x="340829" y="43103"/>
                    <a:pt x="386041" y="86042"/>
                    <a:pt x="399516" y="156590"/>
                  </a:cubicBezTo>
                  <a:cubicBezTo>
                    <a:pt x="417423" y="250253"/>
                    <a:pt x="355434" y="341680"/>
                    <a:pt x="261810" y="362381"/>
                  </a:cubicBezTo>
                  <a:cubicBezTo>
                    <a:pt x="247065" y="365645"/>
                    <a:pt x="231863" y="366826"/>
                    <a:pt x="216865" y="368973"/>
                  </a:cubicBezTo>
                  <a:close/>
                  <a:moveTo>
                    <a:pt x="158026" y="196443"/>
                  </a:moveTo>
                  <a:cubicBezTo>
                    <a:pt x="170141" y="226910"/>
                    <a:pt x="191007" y="245668"/>
                    <a:pt x="212077" y="264160"/>
                  </a:cubicBezTo>
                  <a:cubicBezTo>
                    <a:pt x="225209" y="275691"/>
                    <a:pt x="232219" y="276034"/>
                    <a:pt x="242315" y="261619"/>
                  </a:cubicBezTo>
                  <a:cubicBezTo>
                    <a:pt x="255282" y="243090"/>
                    <a:pt x="265950" y="222910"/>
                    <a:pt x="276834" y="203022"/>
                  </a:cubicBezTo>
                  <a:cubicBezTo>
                    <a:pt x="278079" y="200761"/>
                    <a:pt x="274358" y="195783"/>
                    <a:pt x="272326" y="190474"/>
                  </a:cubicBezTo>
                  <a:cubicBezTo>
                    <a:pt x="259295" y="201574"/>
                    <a:pt x="248272" y="210972"/>
                    <a:pt x="235305" y="222021"/>
                  </a:cubicBezTo>
                  <a:cubicBezTo>
                    <a:pt x="232511" y="184721"/>
                    <a:pt x="230009" y="151358"/>
                    <a:pt x="227025" y="111505"/>
                  </a:cubicBezTo>
                  <a:cubicBezTo>
                    <a:pt x="217220" y="118363"/>
                    <a:pt x="210172" y="120688"/>
                    <a:pt x="208749" y="124891"/>
                  </a:cubicBezTo>
                  <a:cubicBezTo>
                    <a:pt x="206451" y="131737"/>
                    <a:pt x="207695" y="139826"/>
                    <a:pt x="207670" y="147383"/>
                  </a:cubicBezTo>
                  <a:cubicBezTo>
                    <a:pt x="207606" y="170687"/>
                    <a:pt x="207645" y="193992"/>
                    <a:pt x="207645" y="222148"/>
                  </a:cubicBezTo>
                  <a:cubicBezTo>
                    <a:pt x="189572" y="212788"/>
                    <a:pt x="175729" y="205612"/>
                    <a:pt x="158026" y="196443"/>
                  </a:cubicBezTo>
                  <a:close/>
                </a:path>
              </a:pathLst>
            </a:custGeom>
            <a:solidFill>
              <a:schemeClr val="accent3"/>
            </a:solidFill>
            <a:ln w="12700" cap="flat" cmpd="sng">
              <a:noFill/>
              <a:prstDash val="solid"/>
              <a:miter lim="800000"/>
            </a:ln>
          </p:spPr>
          <p:txBody>
            <a:bodyPr anchor="ctr">
              <a:spAutoFit/>
            </a:bodyPr>
            <a:lstStyle/>
            <a:p>
              <a:pPr algn="ctr"/>
              <a:endParaRPr lang="en-US"/>
            </a:p>
          </p:txBody>
        </p:sp>
        <p:sp>
          <p:nvSpPr>
            <p:cNvPr id="52" name="Free Form 7">
              <a:extLst>
                <a:ext uri="{FF2B5EF4-FFF2-40B4-BE49-F238E27FC236}">
                  <a16:creationId xmlns:a16="http://schemas.microsoft.com/office/drawing/2014/main" id="{CFD50C94-BDB9-E43D-A49A-90CEB19B6FCF}"/>
                </a:ext>
              </a:extLst>
            </p:cNvPr>
            <p:cNvSpPr/>
            <p:nvPr/>
          </p:nvSpPr>
          <p:spPr>
            <a:xfrm>
              <a:off x="9753898" y="5539107"/>
              <a:ext cx="245745" cy="271310"/>
            </a:xfrm>
            <a:custGeom>
              <a:avLst/>
              <a:gdLst/>
              <a:ahLst/>
              <a:cxnLst/>
              <a:rect l="0" t="0" r="0" b="0"/>
              <a:pathLst>
                <a:path w="245745" h="271310">
                  <a:moveTo>
                    <a:pt x="20853" y="265671"/>
                  </a:moveTo>
                  <a:cubicBezTo>
                    <a:pt x="15748" y="176390"/>
                    <a:pt x="0" y="91376"/>
                    <a:pt x="6286" y="4686"/>
                  </a:cubicBezTo>
                  <a:cubicBezTo>
                    <a:pt x="81356" y="3111"/>
                    <a:pt x="153898" y="1587"/>
                    <a:pt x="229755" y="0"/>
                  </a:cubicBezTo>
                  <a:cubicBezTo>
                    <a:pt x="240360" y="88074"/>
                    <a:pt x="235178" y="174243"/>
                    <a:pt x="245745" y="263359"/>
                  </a:cubicBezTo>
                  <a:cubicBezTo>
                    <a:pt x="172161" y="265417"/>
                    <a:pt x="98501" y="271310"/>
                    <a:pt x="20853" y="265671"/>
                  </a:cubicBezTo>
                  <a:close/>
                </a:path>
              </a:pathLst>
            </a:custGeom>
            <a:gradFill>
              <a:gsLst>
                <a:gs pos="100000">
                  <a:schemeClr val="accent1"/>
                </a:gs>
                <a:gs pos="0">
                  <a:schemeClr val="accent3"/>
                </a:gs>
              </a:gsLst>
              <a:lin ang="6600000" scaled="0"/>
            </a:gradFill>
            <a:ln w="12700" cap="flat" cmpd="sng">
              <a:noFill/>
              <a:prstDash val="solid"/>
              <a:miter lim="800000"/>
            </a:ln>
          </p:spPr>
          <p:txBody>
            <a:bodyPr anchor="ctr">
              <a:spAutoFit/>
            </a:bodyPr>
            <a:lstStyle/>
            <a:p>
              <a:pPr algn="ctr"/>
              <a:endParaRPr lang="en-US"/>
            </a:p>
          </p:txBody>
        </p:sp>
        <p:sp>
          <p:nvSpPr>
            <p:cNvPr id="53" name="Free Form 8">
              <a:extLst>
                <a:ext uri="{FF2B5EF4-FFF2-40B4-BE49-F238E27FC236}">
                  <a16:creationId xmlns:a16="http://schemas.microsoft.com/office/drawing/2014/main" id="{5D94D6D9-BA16-BAC2-3302-3476B49F1063}"/>
                </a:ext>
              </a:extLst>
            </p:cNvPr>
            <p:cNvSpPr/>
            <p:nvPr/>
          </p:nvSpPr>
          <p:spPr>
            <a:xfrm>
              <a:off x="9481110" y="5544074"/>
              <a:ext cx="238493" cy="271844"/>
            </a:xfrm>
            <a:custGeom>
              <a:avLst/>
              <a:gdLst/>
              <a:ahLst/>
              <a:cxnLst/>
              <a:rect l="0" t="0" r="0" b="0"/>
              <a:pathLst>
                <a:path w="238493" h="271843">
                  <a:moveTo>
                    <a:pt x="223469" y="6248"/>
                  </a:moveTo>
                  <a:cubicBezTo>
                    <a:pt x="225437" y="51879"/>
                    <a:pt x="227063" y="98145"/>
                    <a:pt x="229577" y="144360"/>
                  </a:cubicBezTo>
                  <a:cubicBezTo>
                    <a:pt x="231216" y="174625"/>
                    <a:pt x="233794" y="204838"/>
                    <a:pt x="236639" y="235013"/>
                  </a:cubicBezTo>
                  <a:cubicBezTo>
                    <a:pt x="238493" y="254635"/>
                    <a:pt x="236385" y="260159"/>
                    <a:pt x="217550" y="261861"/>
                  </a:cubicBezTo>
                  <a:cubicBezTo>
                    <a:pt x="167513" y="266395"/>
                    <a:pt x="117360" y="271843"/>
                    <a:pt x="63474" y="263029"/>
                  </a:cubicBezTo>
                  <a:cubicBezTo>
                    <a:pt x="62115" y="200063"/>
                    <a:pt x="60756" y="137020"/>
                    <a:pt x="59308" y="70548"/>
                  </a:cubicBezTo>
                  <a:cubicBezTo>
                    <a:pt x="40792" y="70548"/>
                    <a:pt x="20104" y="68795"/>
                    <a:pt x="1879" y="70802"/>
                  </a:cubicBezTo>
                  <a:cubicBezTo>
                    <a:pt x="0" y="48818"/>
                    <a:pt x="3390" y="26708"/>
                    <a:pt x="3771" y="4737"/>
                  </a:cubicBezTo>
                  <a:cubicBezTo>
                    <a:pt x="17691" y="3670"/>
                    <a:pt x="31648" y="4660"/>
                    <a:pt x="45605" y="3721"/>
                  </a:cubicBezTo>
                  <a:cubicBezTo>
                    <a:pt x="101371" y="0"/>
                    <a:pt x="157568" y="2362"/>
                    <a:pt x="213575" y="2298"/>
                  </a:cubicBezTo>
                  <a:cubicBezTo>
                    <a:pt x="216128" y="2298"/>
                    <a:pt x="218681" y="4279"/>
                    <a:pt x="223469" y="6248"/>
                  </a:cubicBezTo>
                  <a:close/>
                </a:path>
              </a:pathLst>
            </a:custGeom>
            <a:solidFill>
              <a:srgbClr val="C466FF"/>
            </a:solidFill>
            <a:ln w="12700" cap="flat" cmpd="sng">
              <a:noFill/>
              <a:prstDash val="solid"/>
              <a:miter lim="800000"/>
            </a:ln>
          </p:spPr>
          <p:txBody>
            <a:bodyPr anchor="ctr">
              <a:spAutoFit/>
            </a:bodyPr>
            <a:lstStyle/>
            <a:p>
              <a:pPr algn="ctr"/>
              <a:endParaRPr lang="en-US"/>
            </a:p>
          </p:txBody>
        </p:sp>
        <p:sp>
          <p:nvSpPr>
            <p:cNvPr id="54" name="Free Form 9">
              <a:extLst>
                <a:ext uri="{FF2B5EF4-FFF2-40B4-BE49-F238E27FC236}">
                  <a16:creationId xmlns:a16="http://schemas.microsoft.com/office/drawing/2014/main" id="{8A3E6F23-142F-968E-7003-7AD48D757E9C}"/>
                </a:ext>
              </a:extLst>
            </p:cNvPr>
            <p:cNvSpPr/>
            <p:nvPr/>
          </p:nvSpPr>
          <p:spPr>
            <a:xfrm>
              <a:off x="9190879" y="5707192"/>
              <a:ext cx="226797" cy="228282"/>
            </a:xfrm>
            <a:custGeom>
              <a:avLst/>
              <a:gdLst/>
              <a:ahLst/>
              <a:cxnLst/>
              <a:rect l="0" t="0" r="0" b="0"/>
              <a:pathLst>
                <a:path w="226796" h="228282">
                  <a:moveTo>
                    <a:pt x="112763" y="228015"/>
                  </a:moveTo>
                  <a:cubicBezTo>
                    <a:pt x="49834" y="228282"/>
                    <a:pt x="0" y="178841"/>
                    <a:pt x="126" y="116268"/>
                  </a:cubicBezTo>
                  <a:cubicBezTo>
                    <a:pt x="266" y="54254"/>
                    <a:pt x="50419" y="1790"/>
                    <a:pt x="111137" y="990"/>
                  </a:cubicBezTo>
                  <a:cubicBezTo>
                    <a:pt x="184556" y="0"/>
                    <a:pt x="225488" y="67576"/>
                    <a:pt x="226034" y="112775"/>
                  </a:cubicBezTo>
                  <a:cubicBezTo>
                    <a:pt x="226796" y="176161"/>
                    <a:pt x="175704" y="227749"/>
                    <a:pt x="112763" y="228015"/>
                  </a:cubicBezTo>
                  <a:close/>
                </a:path>
              </a:pathLst>
            </a:custGeom>
            <a:solidFill>
              <a:srgbClr val="FF64FF"/>
            </a:solidFill>
            <a:ln w="12700" cap="flat" cmpd="sng">
              <a:noFill/>
              <a:prstDash val="solid"/>
              <a:miter lim="800000"/>
            </a:ln>
          </p:spPr>
          <p:txBody>
            <a:bodyPr anchor="ctr">
              <a:spAutoFit/>
            </a:bodyPr>
            <a:lstStyle/>
            <a:p>
              <a:pPr algn="ctr"/>
              <a:endParaRPr lang="en-US"/>
            </a:p>
          </p:txBody>
        </p:sp>
        <p:sp>
          <p:nvSpPr>
            <p:cNvPr id="55" name="Free Form 10">
              <a:extLst>
                <a:ext uri="{FF2B5EF4-FFF2-40B4-BE49-F238E27FC236}">
                  <a16:creationId xmlns:a16="http://schemas.microsoft.com/office/drawing/2014/main" id="{FD6B25C7-F048-2D39-A1A1-AD84C7C76718}"/>
                </a:ext>
              </a:extLst>
            </p:cNvPr>
            <p:cNvSpPr/>
            <p:nvPr/>
          </p:nvSpPr>
          <p:spPr>
            <a:xfrm>
              <a:off x="9012528" y="4498633"/>
              <a:ext cx="406908" cy="251549"/>
            </a:xfrm>
            <a:custGeom>
              <a:avLst/>
              <a:gdLst/>
              <a:ahLst/>
              <a:cxnLst/>
              <a:rect l="0" t="0" r="0" b="0"/>
              <a:pathLst>
                <a:path w="406907" h="251548">
                  <a:moveTo>
                    <a:pt x="334175" y="61023"/>
                  </a:moveTo>
                  <a:cubicBezTo>
                    <a:pt x="248691" y="100342"/>
                    <a:pt x="165087" y="138785"/>
                    <a:pt x="85255" y="175501"/>
                  </a:cubicBezTo>
                  <a:cubicBezTo>
                    <a:pt x="83896" y="193370"/>
                    <a:pt x="84696" y="207606"/>
                    <a:pt x="81381" y="220814"/>
                  </a:cubicBezTo>
                  <a:cubicBezTo>
                    <a:pt x="76060" y="241998"/>
                    <a:pt x="60896" y="251548"/>
                    <a:pt x="41630" y="249097"/>
                  </a:cubicBezTo>
                  <a:cubicBezTo>
                    <a:pt x="20396" y="246405"/>
                    <a:pt x="825" y="226949"/>
                    <a:pt x="419" y="208127"/>
                  </a:cubicBezTo>
                  <a:cubicBezTo>
                    <a:pt x="0" y="188302"/>
                    <a:pt x="16027" y="168757"/>
                    <a:pt x="35471" y="165506"/>
                  </a:cubicBezTo>
                  <a:cubicBezTo>
                    <a:pt x="38265" y="165036"/>
                    <a:pt x="41490" y="164109"/>
                    <a:pt x="43942" y="164985"/>
                  </a:cubicBezTo>
                  <a:cubicBezTo>
                    <a:pt x="67271" y="173355"/>
                    <a:pt x="86258" y="161531"/>
                    <a:pt x="105803" y="152158"/>
                  </a:cubicBezTo>
                  <a:cubicBezTo>
                    <a:pt x="179501" y="116852"/>
                    <a:pt x="253187" y="81534"/>
                    <a:pt x="326821" y="46240"/>
                  </a:cubicBezTo>
                  <a:cubicBezTo>
                    <a:pt x="336765" y="12014"/>
                    <a:pt x="348526" y="0"/>
                    <a:pt x="372008" y="63"/>
                  </a:cubicBezTo>
                  <a:cubicBezTo>
                    <a:pt x="385432" y="101"/>
                    <a:pt x="396735" y="9880"/>
                    <a:pt x="402145" y="26149"/>
                  </a:cubicBezTo>
                  <a:cubicBezTo>
                    <a:pt x="406907" y="40474"/>
                    <a:pt x="400227" y="58229"/>
                    <a:pt x="386232" y="68440"/>
                  </a:cubicBezTo>
                  <a:cubicBezTo>
                    <a:pt x="370230" y="80124"/>
                    <a:pt x="359625" y="78701"/>
                    <a:pt x="334175" y="61023"/>
                  </a:cubicBezTo>
                  <a:close/>
                </a:path>
              </a:pathLst>
            </a:custGeom>
            <a:gradFill>
              <a:gsLst>
                <a:gs pos="100000">
                  <a:schemeClr val="accent1"/>
                </a:gs>
                <a:gs pos="0">
                  <a:schemeClr val="accent3"/>
                </a:gs>
              </a:gsLst>
              <a:lin ang="6600000" scaled="0"/>
            </a:gradFill>
            <a:ln w="12700" cap="flat" cmpd="sng">
              <a:noFill/>
              <a:prstDash val="solid"/>
              <a:miter lim="800000"/>
            </a:ln>
          </p:spPr>
          <p:txBody>
            <a:bodyPr anchor="ctr">
              <a:spAutoFit/>
            </a:bodyPr>
            <a:lstStyle/>
            <a:p>
              <a:pPr algn="ctr"/>
              <a:endParaRPr lang="en-US"/>
            </a:p>
          </p:txBody>
        </p:sp>
        <p:sp>
          <p:nvSpPr>
            <p:cNvPr id="56" name="Free Form 11">
              <a:extLst>
                <a:ext uri="{FF2B5EF4-FFF2-40B4-BE49-F238E27FC236}">
                  <a16:creationId xmlns:a16="http://schemas.microsoft.com/office/drawing/2014/main" id="{110014F2-967D-53EE-D9D7-52DB9BF36AC1}"/>
                </a:ext>
              </a:extLst>
            </p:cNvPr>
            <p:cNvSpPr/>
            <p:nvPr/>
          </p:nvSpPr>
          <p:spPr>
            <a:xfrm>
              <a:off x="9375683" y="5477065"/>
              <a:ext cx="609613" cy="27750"/>
            </a:xfrm>
            <a:custGeom>
              <a:avLst/>
              <a:gdLst/>
              <a:ahLst/>
              <a:cxnLst/>
              <a:rect l="0" t="0" r="0" b="0"/>
              <a:pathLst>
                <a:path w="609612" h="27749">
                  <a:moveTo>
                    <a:pt x="0" y="12623"/>
                  </a:moveTo>
                  <a:cubicBezTo>
                    <a:pt x="14719" y="11214"/>
                    <a:pt x="29425" y="8801"/>
                    <a:pt x="44170" y="8559"/>
                  </a:cubicBezTo>
                  <a:cubicBezTo>
                    <a:pt x="138290" y="6946"/>
                    <a:pt x="232422" y="5956"/>
                    <a:pt x="326542" y="4495"/>
                  </a:cubicBezTo>
                  <a:cubicBezTo>
                    <a:pt x="410184" y="3200"/>
                    <a:pt x="493826" y="1498"/>
                    <a:pt x="577481" y="152"/>
                  </a:cubicBezTo>
                  <a:cubicBezTo>
                    <a:pt x="587489" y="0"/>
                    <a:pt x="597522" y="990"/>
                    <a:pt x="607542" y="1460"/>
                  </a:cubicBezTo>
                  <a:cubicBezTo>
                    <a:pt x="608241" y="3517"/>
                    <a:pt x="608926" y="5588"/>
                    <a:pt x="609612" y="7645"/>
                  </a:cubicBezTo>
                  <a:cubicBezTo>
                    <a:pt x="605281" y="10934"/>
                    <a:pt x="601243" y="16522"/>
                    <a:pt x="596582" y="17081"/>
                  </a:cubicBezTo>
                  <a:cubicBezTo>
                    <a:pt x="583425" y="18656"/>
                    <a:pt x="570026" y="18288"/>
                    <a:pt x="556717" y="18478"/>
                  </a:cubicBezTo>
                  <a:cubicBezTo>
                    <a:pt x="388442" y="20904"/>
                    <a:pt x="220167" y="23329"/>
                    <a:pt x="51892" y="25615"/>
                  </a:cubicBezTo>
                  <a:cubicBezTo>
                    <a:pt x="34518" y="25857"/>
                    <a:pt x="16764" y="27749"/>
                    <a:pt x="177" y="21602"/>
                  </a:cubicBezTo>
                  <a:cubicBezTo>
                    <a:pt x="114" y="18605"/>
                    <a:pt x="50" y="15621"/>
                    <a:pt x="0" y="12623"/>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57" name="Free Form 12">
              <a:extLst>
                <a:ext uri="{FF2B5EF4-FFF2-40B4-BE49-F238E27FC236}">
                  <a16:creationId xmlns:a16="http://schemas.microsoft.com/office/drawing/2014/main" id="{AC6AFCC6-BD07-ECE7-4D9A-DB3495B15701}"/>
                </a:ext>
              </a:extLst>
            </p:cNvPr>
            <p:cNvSpPr/>
            <p:nvPr/>
          </p:nvSpPr>
          <p:spPr>
            <a:xfrm>
              <a:off x="9377125" y="5420220"/>
              <a:ext cx="617601" cy="30416"/>
            </a:xfrm>
            <a:custGeom>
              <a:avLst/>
              <a:gdLst/>
              <a:ahLst/>
              <a:cxnLst/>
              <a:rect l="0" t="0" r="0" b="0"/>
              <a:pathLst>
                <a:path w="617601" h="30416">
                  <a:moveTo>
                    <a:pt x="617601" y="317"/>
                  </a:moveTo>
                  <a:cubicBezTo>
                    <a:pt x="614349" y="19443"/>
                    <a:pt x="604456" y="17284"/>
                    <a:pt x="596531" y="17564"/>
                  </a:cubicBezTo>
                  <a:cubicBezTo>
                    <a:pt x="549973" y="19164"/>
                    <a:pt x="503402" y="20827"/>
                    <a:pt x="456819" y="21818"/>
                  </a:cubicBezTo>
                  <a:cubicBezTo>
                    <a:pt x="315163" y="24803"/>
                    <a:pt x="173507" y="27533"/>
                    <a:pt x="31838" y="30225"/>
                  </a:cubicBezTo>
                  <a:cubicBezTo>
                    <a:pt x="21983" y="30416"/>
                    <a:pt x="12103" y="29463"/>
                    <a:pt x="0" y="28955"/>
                  </a:cubicBezTo>
                  <a:cubicBezTo>
                    <a:pt x="6159" y="14439"/>
                    <a:pt x="15875" y="17894"/>
                    <a:pt x="23342" y="17640"/>
                  </a:cubicBezTo>
                  <a:cubicBezTo>
                    <a:pt x="106019" y="14947"/>
                    <a:pt x="188722" y="12687"/>
                    <a:pt x="271399" y="10134"/>
                  </a:cubicBezTo>
                  <a:cubicBezTo>
                    <a:pt x="374040" y="6946"/>
                    <a:pt x="476669" y="3555"/>
                    <a:pt x="579310" y="368"/>
                  </a:cubicBezTo>
                  <a:cubicBezTo>
                    <a:pt x="591273" y="0"/>
                    <a:pt x="603262" y="317"/>
                    <a:pt x="617601" y="317"/>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58" name="Free Form 13">
              <a:extLst>
                <a:ext uri="{FF2B5EF4-FFF2-40B4-BE49-F238E27FC236}">
                  <a16:creationId xmlns:a16="http://schemas.microsoft.com/office/drawing/2014/main" id="{6E070197-AFA8-A032-88C0-BC6AF7505F20}"/>
                </a:ext>
              </a:extLst>
            </p:cNvPr>
            <p:cNvSpPr/>
            <p:nvPr/>
          </p:nvSpPr>
          <p:spPr>
            <a:xfrm>
              <a:off x="9962102" y="4974089"/>
              <a:ext cx="20967" cy="191059"/>
            </a:xfrm>
            <a:custGeom>
              <a:avLst/>
              <a:gdLst/>
              <a:ahLst/>
              <a:cxnLst/>
              <a:rect l="0" t="0" r="0" b="0"/>
              <a:pathLst>
                <a:path w="20967" h="191058">
                  <a:moveTo>
                    <a:pt x="0" y="187210"/>
                  </a:moveTo>
                  <a:lnTo>
                    <a:pt x="0" y="5232"/>
                  </a:lnTo>
                  <a:cubicBezTo>
                    <a:pt x="13042" y="0"/>
                    <a:pt x="20497" y="3365"/>
                    <a:pt x="20586" y="16179"/>
                  </a:cubicBezTo>
                  <a:cubicBezTo>
                    <a:pt x="20967" y="69392"/>
                    <a:pt x="20866" y="122618"/>
                    <a:pt x="20789" y="175831"/>
                  </a:cubicBezTo>
                  <a:cubicBezTo>
                    <a:pt x="20764" y="186931"/>
                    <a:pt x="15036" y="191058"/>
                    <a:pt x="0" y="187210"/>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59" name="Free Form 14">
              <a:extLst>
                <a:ext uri="{FF2B5EF4-FFF2-40B4-BE49-F238E27FC236}">
                  <a16:creationId xmlns:a16="http://schemas.microsoft.com/office/drawing/2014/main" id="{5B30552F-1EC6-16AF-22CC-446A8130B6B7}"/>
                </a:ext>
              </a:extLst>
            </p:cNvPr>
            <p:cNvSpPr/>
            <p:nvPr/>
          </p:nvSpPr>
          <p:spPr>
            <a:xfrm>
              <a:off x="10022583" y="4968718"/>
              <a:ext cx="24587" cy="189535"/>
            </a:xfrm>
            <a:custGeom>
              <a:avLst/>
              <a:gdLst/>
              <a:ahLst/>
              <a:cxnLst/>
              <a:rect l="0" t="0" r="0" b="0"/>
              <a:pathLst>
                <a:path w="24587" h="189534">
                  <a:moveTo>
                    <a:pt x="18834" y="3962"/>
                  </a:moveTo>
                  <a:cubicBezTo>
                    <a:pt x="20573" y="38646"/>
                    <a:pt x="22644" y="72440"/>
                    <a:pt x="23825" y="106260"/>
                  </a:cubicBezTo>
                  <a:cubicBezTo>
                    <a:pt x="24587" y="127977"/>
                    <a:pt x="24180" y="149758"/>
                    <a:pt x="23990" y="171513"/>
                  </a:cubicBezTo>
                  <a:cubicBezTo>
                    <a:pt x="23926" y="178917"/>
                    <a:pt x="24536" y="187909"/>
                    <a:pt x="13969" y="188709"/>
                  </a:cubicBezTo>
                  <a:cubicBezTo>
                    <a:pt x="3136" y="189534"/>
                    <a:pt x="2374" y="180860"/>
                    <a:pt x="2247" y="173177"/>
                  </a:cubicBezTo>
                  <a:cubicBezTo>
                    <a:pt x="1396" y="121183"/>
                    <a:pt x="685" y="69176"/>
                    <a:pt x="101" y="17170"/>
                  </a:cubicBezTo>
                  <a:cubicBezTo>
                    <a:pt x="0" y="7480"/>
                    <a:pt x="2793" y="0"/>
                    <a:pt x="18834" y="3962"/>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60" name="Free Form 15">
              <a:extLst>
                <a:ext uri="{FF2B5EF4-FFF2-40B4-BE49-F238E27FC236}">
                  <a16:creationId xmlns:a16="http://schemas.microsoft.com/office/drawing/2014/main" id="{7E4EECF0-679C-6DE9-1D75-FFB8E63E30C5}"/>
                </a:ext>
              </a:extLst>
            </p:cNvPr>
            <p:cNvSpPr/>
            <p:nvPr/>
          </p:nvSpPr>
          <p:spPr>
            <a:xfrm>
              <a:off x="10138554" y="4971516"/>
              <a:ext cx="24791" cy="182334"/>
            </a:xfrm>
            <a:custGeom>
              <a:avLst/>
              <a:gdLst/>
              <a:ahLst/>
              <a:cxnLst/>
              <a:rect l="0" t="0" r="0" b="0"/>
              <a:pathLst>
                <a:path w="24790" h="182333">
                  <a:moveTo>
                    <a:pt x="457" y="178409"/>
                  </a:moveTo>
                  <a:cubicBezTo>
                    <a:pt x="457" y="149288"/>
                    <a:pt x="0" y="122859"/>
                    <a:pt x="584" y="96469"/>
                  </a:cubicBezTo>
                  <a:cubicBezTo>
                    <a:pt x="1155" y="70891"/>
                    <a:pt x="2844" y="45338"/>
                    <a:pt x="3924" y="19773"/>
                  </a:cubicBezTo>
                  <a:cubicBezTo>
                    <a:pt x="4368" y="9410"/>
                    <a:pt x="5473" y="0"/>
                    <a:pt x="22225" y="4508"/>
                  </a:cubicBezTo>
                  <a:cubicBezTo>
                    <a:pt x="23025" y="10934"/>
                    <a:pt x="24790" y="18199"/>
                    <a:pt x="24701" y="25438"/>
                  </a:cubicBezTo>
                  <a:cubicBezTo>
                    <a:pt x="24193" y="69062"/>
                    <a:pt x="23431" y="112687"/>
                    <a:pt x="22377" y="156298"/>
                  </a:cubicBezTo>
                  <a:cubicBezTo>
                    <a:pt x="22085" y="168262"/>
                    <a:pt x="22961" y="182333"/>
                    <a:pt x="457" y="178409"/>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61" name="Free Form 16">
              <a:extLst>
                <a:ext uri="{FF2B5EF4-FFF2-40B4-BE49-F238E27FC236}">
                  <a16:creationId xmlns:a16="http://schemas.microsoft.com/office/drawing/2014/main" id="{22EE2A1E-BF07-14B4-440A-4B0453DF3BFC}"/>
                </a:ext>
              </a:extLst>
            </p:cNvPr>
            <p:cNvSpPr/>
            <p:nvPr/>
          </p:nvSpPr>
          <p:spPr>
            <a:xfrm>
              <a:off x="10252590" y="4986567"/>
              <a:ext cx="25972" cy="162954"/>
            </a:xfrm>
            <a:custGeom>
              <a:avLst/>
              <a:gdLst/>
              <a:ahLst/>
              <a:cxnLst/>
              <a:rect l="0" t="0" r="0" b="0"/>
              <a:pathLst>
                <a:path w="25971" h="162953">
                  <a:moveTo>
                    <a:pt x="18059" y="2984"/>
                  </a:moveTo>
                  <a:cubicBezTo>
                    <a:pt x="25971" y="42595"/>
                    <a:pt x="22186" y="139573"/>
                    <a:pt x="10172" y="162953"/>
                  </a:cubicBezTo>
                  <a:cubicBezTo>
                    <a:pt x="6045" y="156552"/>
                    <a:pt x="469" y="151917"/>
                    <a:pt x="431" y="147231"/>
                  </a:cubicBezTo>
                  <a:cubicBezTo>
                    <a:pt x="0" y="102603"/>
                    <a:pt x="419" y="57975"/>
                    <a:pt x="825" y="13347"/>
                  </a:cubicBezTo>
                  <a:cubicBezTo>
                    <a:pt x="939" y="774"/>
                    <a:pt x="8521" y="0"/>
                    <a:pt x="18059" y="2984"/>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62" name="Free Form 17">
              <a:extLst>
                <a:ext uri="{FF2B5EF4-FFF2-40B4-BE49-F238E27FC236}">
                  <a16:creationId xmlns:a16="http://schemas.microsoft.com/office/drawing/2014/main" id="{B0BFCCEF-0687-8868-ADD6-0856123C9D46}"/>
                </a:ext>
              </a:extLst>
            </p:cNvPr>
            <p:cNvSpPr/>
            <p:nvPr/>
          </p:nvSpPr>
          <p:spPr>
            <a:xfrm>
              <a:off x="10190265" y="5018040"/>
              <a:ext cx="23952" cy="137020"/>
            </a:xfrm>
            <a:custGeom>
              <a:avLst/>
              <a:gdLst/>
              <a:ahLst/>
              <a:cxnLst/>
              <a:rect l="0" t="0" r="0" b="0"/>
              <a:pathLst>
                <a:path w="23952" h="137020">
                  <a:moveTo>
                    <a:pt x="495" y="131813"/>
                  </a:moveTo>
                  <a:cubicBezTo>
                    <a:pt x="495" y="92659"/>
                    <a:pt x="0" y="54076"/>
                    <a:pt x="1066" y="15532"/>
                  </a:cubicBezTo>
                  <a:cubicBezTo>
                    <a:pt x="1206" y="10248"/>
                    <a:pt x="9080" y="5168"/>
                    <a:pt x="13373" y="0"/>
                  </a:cubicBezTo>
                  <a:cubicBezTo>
                    <a:pt x="16878" y="4902"/>
                    <a:pt x="23329" y="9753"/>
                    <a:pt x="23418" y="14706"/>
                  </a:cubicBezTo>
                  <a:cubicBezTo>
                    <a:pt x="23952" y="49618"/>
                    <a:pt x="23329" y="84543"/>
                    <a:pt x="22732" y="119456"/>
                  </a:cubicBezTo>
                  <a:cubicBezTo>
                    <a:pt x="22542" y="131292"/>
                    <a:pt x="16865" y="137020"/>
                    <a:pt x="495" y="131813"/>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63" name="Free Form 18">
              <a:extLst>
                <a:ext uri="{FF2B5EF4-FFF2-40B4-BE49-F238E27FC236}">
                  <a16:creationId xmlns:a16="http://schemas.microsoft.com/office/drawing/2014/main" id="{417EFA1D-73C4-7C32-F4BB-A95F5F13F5F1}"/>
                </a:ext>
              </a:extLst>
            </p:cNvPr>
            <p:cNvSpPr/>
            <p:nvPr/>
          </p:nvSpPr>
          <p:spPr>
            <a:xfrm>
              <a:off x="10084521" y="5009992"/>
              <a:ext cx="19952" cy="145758"/>
            </a:xfrm>
            <a:custGeom>
              <a:avLst/>
              <a:gdLst/>
              <a:ahLst/>
              <a:cxnLst/>
              <a:rect l="0" t="0" r="0" b="0"/>
              <a:pathLst>
                <a:path w="19951" h="145757">
                  <a:moveTo>
                    <a:pt x="2717" y="144551"/>
                  </a:moveTo>
                  <a:cubicBezTo>
                    <a:pt x="2095" y="134886"/>
                    <a:pt x="1092" y="125679"/>
                    <a:pt x="977" y="116459"/>
                  </a:cubicBezTo>
                  <a:cubicBezTo>
                    <a:pt x="571" y="83324"/>
                    <a:pt x="469" y="50177"/>
                    <a:pt x="241" y="17030"/>
                  </a:cubicBezTo>
                  <a:cubicBezTo>
                    <a:pt x="190" y="9258"/>
                    <a:pt x="0" y="0"/>
                    <a:pt x="10871" y="1828"/>
                  </a:cubicBezTo>
                  <a:cubicBezTo>
                    <a:pt x="14554" y="2438"/>
                    <a:pt x="19316" y="11264"/>
                    <a:pt x="19392" y="16395"/>
                  </a:cubicBezTo>
                  <a:cubicBezTo>
                    <a:pt x="19951" y="54267"/>
                    <a:pt x="19481" y="92163"/>
                    <a:pt x="19253" y="130048"/>
                  </a:cubicBezTo>
                  <a:cubicBezTo>
                    <a:pt x="19215" y="137845"/>
                    <a:pt x="18973" y="145757"/>
                    <a:pt x="2717" y="144551"/>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128" name="Free Form 19">
              <a:extLst>
                <a:ext uri="{FF2B5EF4-FFF2-40B4-BE49-F238E27FC236}">
                  <a16:creationId xmlns:a16="http://schemas.microsoft.com/office/drawing/2014/main" id="{43AAE0D1-74F3-FAE6-D01D-57ADB46A3241}"/>
                </a:ext>
              </a:extLst>
            </p:cNvPr>
            <p:cNvSpPr/>
            <p:nvPr/>
          </p:nvSpPr>
          <p:spPr>
            <a:xfrm>
              <a:off x="9907054" y="5066399"/>
              <a:ext cx="26632" cy="96584"/>
            </a:xfrm>
            <a:custGeom>
              <a:avLst/>
              <a:gdLst/>
              <a:ahLst/>
              <a:cxnLst/>
              <a:rect l="0" t="0" r="0" b="0"/>
              <a:pathLst>
                <a:path w="26631" h="96583">
                  <a:moveTo>
                    <a:pt x="9296" y="96583"/>
                  </a:moveTo>
                  <a:cubicBezTo>
                    <a:pt x="5892" y="93802"/>
                    <a:pt x="2006" y="92138"/>
                    <a:pt x="1943" y="90347"/>
                  </a:cubicBezTo>
                  <a:cubicBezTo>
                    <a:pt x="927" y="63322"/>
                    <a:pt x="0" y="36271"/>
                    <a:pt x="330" y="9245"/>
                  </a:cubicBezTo>
                  <a:cubicBezTo>
                    <a:pt x="368" y="6057"/>
                    <a:pt x="7683" y="1422"/>
                    <a:pt x="12242" y="495"/>
                  </a:cubicBezTo>
                  <a:cubicBezTo>
                    <a:pt x="14630" y="0"/>
                    <a:pt x="20726" y="5867"/>
                    <a:pt x="21107" y="9321"/>
                  </a:cubicBezTo>
                  <a:cubicBezTo>
                    <a:pt x="24244" y="37261"/>
                    <a:pt x="26631" y="65354"/>
                    <a:pt x="15735" y="92405"/>
                  </a:cubicBezTo>
                  <a:cubicBezTo>
                    <a:pt x="15163" y="93802"/>
                    <a:pt x="12712" y="94437"/>
                    <a:pt x="9296" y="96583"/>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129" name="Free Form 20">
              <a:extLst>
                <a:ext uri="{FF2B5EF4-FFF2-40B4-BE49-F238E27FC236}">
                  <a16:creationId xmlns:a16="http://schemas.microsoft.com/office/drawing/2014/main" id="{9B8D8BE9-422A-A322-712D-F10EA30CE5B5}"/>
                </a:ext>
              </a:extLst>
            </p:cNvPr>
            <p:cNvSpPr/>
            <p:nvPr/>
          </p:nvSpPr>
          <p:spPr>
            <a:xfrm>
              <a:off x="10298699" y="5056805"/>
              <a:ext cx="21590" cy="89535"/>
            </a:xfrm>
            <a:custGeom>
              <a:avLst/>
              <a:gdLst/>
              <a:ahLst/>
              <a:cxnLst/>
              <a:rect l="0" t="0" r="0" b="0"/>
              <a:pathLst>
                <a:path w="21590" h="89535">
                  <a:moveTo>
                    <a:pt x="21590" y="0"/>
                  </a:moveTo>
                  <a:lnTo>
                    <a:pt x="21590" y="88506"/>
                  </a:lnTo>
                  <a:cubicBezTo>
                    <a:pt x="14617" y="88849"/>
                    <a:pt x="8813" y="89128"/>
                    <a:pt x="368" y="89535"/>
                  </a:cubicBezTo>
                  <a:cubicBezTo>
                    <a:pt x="368" y="63487"/>
                    <a:pt x="0" y="39204"/>
                    <a:pt x="546" y="14935"/>
                  </a:cubicBezTo>
                  <a:cubicBezTo>
                    <a:pt x="787" y="4267"/>
                    <a:pt x="1625" y="4279"/>
                    <a:pt x="21590" y="0"/>
                  </a:cubicBezTo>
                  <a:close/>
                </a:path>
              </a:pathLst>
            </a:custGeom>
            <a:solidFill>
              <a:srgbClr val="00BBFF">
                <a:alpha val="100000"/>
              </a:srgbClr>
            </a:solidFill>
            <a:ln w="12700" cap="flat" cmpd="sng">
              <a:noFill/>
              <a:prstDash val="solid"/>
              <a:miter lim="800000"/>
            </a:ln>
          </p:spPr>
          <p:txBody>
            <a:bodyPr anchor="ctr">
              <a:spAutoFit/>
            </a:bodyPr>
            <a:lstStyle/>
            <a:p>
              <a:pPr algn="ctr"/>
              <a:endParaRPr lang="en-US"/>
            </a:p>
          </p:txBody>
        </p:sp>
        <p:sp>
          <p:nvSpPr>
            <p:cNvPr id="130" name="Free Form 21">
              <a:extLst>
                <a:ext uri="{FF2B5EF4-FFF2-40B4-BE49-F238E27FC236}">
                  <a16:creationId xmlns:a16="http://schemas.microsoft.com/office/drawing/2014/main" id="{2B8C9768-BFE7-32BE-481D-A63092D4087C}"/>
                </a:ext>
              </a:extLst>
            </p:cNvPr>
            <p:cNvSpPr/>
            <p:nvPr/>
          </p:nvSpPr>
          <p:spPr>
            <a:xfrm>
              <a:off x="7393647" y="4593780"/>
              <a:ext cx="1069569" cy="1116114"/>
            </a:xfrm>
            <a:custGeom>
              <a:avLst/>
              <a:gdLst/>
              <a:ahLst/>
              <a:cxnLst/>
              <a:rect l="0" t="0" r="0" b="0"/>
              <a:pathLst>
                <a:path w="1069568" h="1116114">
                  <a:moveTo>
                    <a:pt x="694385" y="948016"/>
                  </a:moveTo>
                  <a:cubicBezTo>
                    <a:pt x="745032" y="954519"/>
                    <a:pt x="789876" y="960272"/>
                    <a:pt x="838352" y="966495"/>
                  </a:cubicBezTo>
                  <a:cubicBezTo>
                    <a:pt x="833183" y="976312"/>
                    <a:pt x="830948" y="982256"/>
                    <a:pt x="827316" y="987183"/>
                  </a:cubicBezTo>
                  <a:cubicBezTo>
                    <a:pt x="793927" y="1032560"/>
                    <a:pt x="748131" y="1060602"/>
                    <a:pt x="695833" y="1078534"/>
                  </a:cubicBezTo>
                  <a:cubicBezTo>
                    <a:pt x="595363" y="1113002"/>
                    <a:pt x="494665" y="1116114"/>
                    <a:pt x="394309" y="1077823"/>
                  </a:cubicBezTo>
                  <a:cubicBezTo>
                    <a:pt x="372033" y="1069327"/>
                    <a:pt x="351840" y="1057541"/>
                    <a:pt x="335000" y="1033424"/>
                  </a:cubicBezTo>
                  <a:cubicBezTo>
                    <a:pt x="363042" y="1021168"/>
                    <a:pt x="388061" y="1008037"/>
                    <a:pt x="414553" y="999363"/>
                  </a:cubicBezTo>
                  <a:cubicBezTo>
                    <a:pt x="434962" y="992682"/>
                    <a:pt x="443026" y="982776"/>
                    <a:pt x="443445" y="961047"/>
                  </a:cubicBezTo>
                  <a:cubicBezTo>
                    <a:pt x="444131" y="925042"/>
                    <a:pt x="448462" y="889101"/>
                    <a:pt x="451548" y="849312"/>
                  </a:cubicBezTo>
                  <a:cubicBezTo>
                    <a:pt x="437362" y="849312"/>
                    <a:pt x="424256" y="850887"/>
                    <a:pt x="411734" y="848855"/>
                  </a:cubicBezTo>
                  <a:cubicBezTo>
                    <a:pt x="399872" y="846937"/>
                    <a:pt x="388632" y="841235"/>
                    <a:pt x="375767" y="836726"/>
                  </a:cubicBezTo>
                  <a:cubicBezTo>
                    <a:pt x="366687" y="843076"/>
                    <a:pt x="357225" y="851103"/>
                    <a:pt x="346544" y="856907"/>
                  </a:cubicBezTo>
                  <a:cubicBezTo>
                    <a:pt x="311238" y="876134"/>
                    <a:pt x="285864" y="865670"/>
                    <a:pt x="274053" y="827811"/>
                  </a:cubicBezTo>
                  <a:cubicBezTo>
                    <a:pt x="272935" y="824242"/>
                    <a:pt x="272186" y="820559"/>
                    <a:pt x="270929" y="815593"/>
                  </a:cubicBezTo>
                  <a:cubicBezTo>
                    <a:pt x="260718" y="822705"/>
                    <a:pt x="251764" y="829703"/>
                    <a:pt x="242125" y="835571"/>
                  </a:cubicBezTo>
                  <a:cubicBezTo>
                    <a:pt x="180086" y="873328"/>
                    <a:pt x="115163" y="839762"/>
                    <a:pt x="111836" y="767245"/>
                  </a:cubicBezTo>
                  <a:cubicBezTo>
                    <a:pt x="110731" y="742911"/>
                    <a:pt x="114592" y="718337"/>
                    <a:pt x="116357" y="691019"/>
                  </a:cubicBezTo>
                  <a:cubicBezTo>
                    <a:pt x="107937" y="690537"/>
                    <a:pt x="97917" y="690168"/>
                    <a:pt x="87934" y="689381"/>
                  </a:cubicBezTo>
                  <a:cubicBezTo>
                    <a:pt x="30175" y="684822"/>
                    <a:pt x="0" y="642708"/>
                    <a:pt x="13436" y="586016"/>
                  </a:cubicBezTo>
                  <a:cubicBezTo>
                    <a:pt x="20878" y="554621"/>
                    <a:pt x="37528" y="528358"/>
                    <a:pt x="57785" y="504012"/>
                  </a:cubicBezTo>
                  <a:cubicBezTo>
                    <a:pt x="64389" y="496087"/>
                    <a:pt x="71361" y="488467"/>
                    <a:pt x="78193" y="480669"/>
                  </a:cubicBezTo>
                  <a:cubicBezTo>
                    <a:pt x="29654" y="443077"/>
                    <a:pt x="25590" y="403961"/>
                    <a:pt x="65735" y="357047"/>
                  </a:cubicBezTo>
                  <a:cubicBezTo>
                    <a:pt x="77381" y="343433"/>
                    <a:pt x="91592" y="332028"/>
                    <a:pt x="105981" y="318325"/>
                  </a:cubicBezTo>
                  <a:cubicBezTo>
                    <a:pt x="104901" y="316496"/>
                    <a:pt x="103568" y="313143"/>
                    <a:pt x="101307" y="310654"/>
                  </a:cubicBezTo>
                  <a:cubicBezTo>
                    <a:pt x="77330" y="284340"/>
                    <a:pt x="80454" y="253758"/>
                    <a:pt x="109385" y="233210"/>
                  </a:cubicBezTo>
                  <a:cubicBezTo>
                    <a:pt x="123456" y="223215"/>
                    <a:pt x="131127" y="221411"/>
                    <a:pt x="174117" y="218389"/>
                  </a:cubicBezTo>
                  <a:cubicBezTo>
                    <a:pt x="176314" y="206311"/>
                    <a:pt x="178041" y="193420"/>
                    <a:pt x="181063" y="180848"/>
                  </a:cubicBezTo>
                  <a:cubicBezTo>
                    <a:pt x="194957" y="123126"/>
                    <a:pt x="226263" y="81038"/>
                    <a:pt x="286258" y="64998"/>
                  </a:cubicBezTo>
                  <a:cubicBezTo>
                    <a:pt x="317360" y="56680"/>
                    <a:pt x="346532" y="62534"/>
                    <a:pt x="374611" y="76606"/>
                  </a:cubicBezTo>
                  <a:cubicBezTo>
                    <a:pt x="382003" y="80314"/>
                    <a:pt x="389077" y="84670"/>
                    <a:pt x="397662" y="89484"/>
                  </a:cubicBezTo>
                  <a:cubicBezTo>
                    <a:pt x="419709" y="24663"/>
                    <a:pt x="467588" y="0"/>
                    <a:pt x="530885" y="4787"/>
                  </a:cubicBezTo>
                  <a:cubicBezTo>
                    <a:pt x="592137" y="9423"/>
                    <a:pt x="636384" y="39624"/>
                    <a:pt x="653211" y="98069"/>
                  </a:cubicBezTo>
                  <a:cubicBezTo>
                    <a:pt x="669518" y="98069"/>
                    <a:pt x="684491" y="96151"/>
                    <a:pt x="698728" y="98564"/>
                  </a:cubicBezTo>
                  <a:cubicBezTo>
                    <a:pt x="715213" y="101358"/>
                    <a:pt x="723557" y="114833"/>
                    <a:pt x="727913" y="133845"/>
                  </a:cubicBezTo>
                  <a:cubicBezTo>
                    <a:pt x="766191" y="105575"/>
                    <a:pt x="805599" y="88798"/>
                    <a:pt x="850074" y="112001"/>
                  </a:cubicBezTo>
                  <a:cubicBezTo>
                    <a:pt x="892975" y="134391"/>
                    <a:pt x="906868" y="173469"/>
                    <a:pt x="907034" y="220395"/>
                  </a:cubicBezTo>
                  <a:cubicBezTo>
                    <a:pt x="931354" y="227279"/>
                    <a:pt x="956398" y="234035"/>
                    <a:pt x="953731" y="268097"/>
                  </a:cubicBezTo>
                  <a:cubicBezTo>
                    <a:pt x="958786" y="269341"/>
                    <a:pt x="963168" y="270649"/>
                    <a:pt x="967625" y="271475"/>
                  </a:cubicBezTo>
                  <a:cubicBezTo>
                    <a:pt x="1005662" y="278434"/>
                    <a:pt x="1019975" y="294347"/>
                    <a:pt x="1015263" y="331977"/>
                  </a:cubicBezTo>
                  <a:cubicBezTo>
                    <a:pt x="1012367" y="355003"/>
                    <a:pt x="1002957" y="377189"/>
                    <a:pt x="996149" y="400900"/>
                  </a:cubicBezTo>
                  <a:cubicBezTo>
                    <a:pt x="1007706" y="406311"/>
                    <a:pt x="1022642" y="411822"/>
                    <a:pt x="1036078" y="419862"/>
                  </a:cubicBezTo>
                  <a:cubicBezTo>
                    <a:pt x="1063955" y="436524"/>
                    <a:pt x="1069568" y="453377"/>
                    <a:pt x="1062799" y="484644"/>
                  </a:cubicBezTo>
                  <a:cubicBezTo>
                    <a:pt x="1054938" y="520941"/>
                    <a:pt x="1033005" y="547585"/>
                    <a:pt x="1005865" y="570547"/>
                  </a:cubicBezTo>
                  <a:cubicBezTo>
                    <a:pt x="1052753" y="632561"/>
                    <a:pt x="992835" y="727036"/>
                    <a:pt x="907364" y="724204"/>
                  </a:cubicBezTo>
                  <a:cubicBezTo>
                    <a:pt x="909256" y="730491"/>
                    <a:pt x="911225" y="736104"/>
                    <a:pt x="912634" y="741845"/>
                  </a:cubicBezTo>
                  <a:cubicBezTo>
                    <a:pt x="916228" y="756513"/>
                    <a:pt x="914082" y="770394"/>
                    <a:pt x="904963" y="782510"/>
                  </a:cubicBezTo>
                  <a:cubicBezTo>
                    <a:pt x="882053" y="812926"/>
                    <a:pt x="847978" y="831253"/>
                    <a:pt x="807745" y="816076"/>
                  </a:cubicBezTo>
                  <a:cubicBezTo>
                    <a:pt x="791883" y="810094"/>
                    <a:pt x="776795" y="802055"/>
                    <a:pt x="761314" y="794931"/>
                  </a:cubicBezTo>
                  <a:cubicBezTo>
                    <a:pt x="724458" y="837768"/>
                    <a:pt x="721753" y="839038"/>
                    <a:pt x="660844" y="840104"/>
                  </a:cubicBezTo>
                  <a:cubicBezTo>
                    <a:pt x="671309" y="877773"/>
                    <a:pt x="678294" y="915441"/>
                    <a:pt x="694385" y="948016"/>
                  </a:cubicBezTo>
                  <a:close/>
                  <a:moveTo>
                    <a:pt x="758685" y="773150"/>
                  </a:moveTo>
                  <a:cubicBezTo>
                    <a:pt x="777697" y="783386"/>
                    <a:pt x="792454" y="791844"/>
                    <a:pt x="807643" y="799401"/>
                  </a:cubicBezTo>
                  <a:cubicBezTo>
                    <a:pt x="833716" y="812368"/>
                    <a:pt x="857224" y="807097"/>
                    <a:pt x="878979" y="788784"/>
                  </a:cubicBezTo>
                  <a:cubicBezTo>
                    <a:pt x="901153" y="770102"/>
                    <a:pt x="903300" y="754570"/>
                    <a:pt x="887577" y="730173"/>
                  </a:cubicBezTo>
                  <a:cubicBezTo>
                    <a:pt x="881481" y="720699"/>
                    <a:pt x="870623" y="712266"/>
                    <a:pt x="875360" y="696188"/>
                  </a:cubicBezTo>
                  <a:cubicBezTo>
                    <a:pt x="884885" y="698563"/>
                    <a:pt x="892975" y="700316"/>
                    <a:pt x="900925" y="702602"/>
                  </a:cubicBezTo>
                  <a:cubicBezTo>
                    <a:pt x="934681" y="712317"/>
                    <a:pt x="969975" y="698271"/>
                    <a:pt x="992174" y="666165"/>
                  </a:cubicBezTo>
                  <a:cubicBezTo>
                    <a:pt x="1014323" y="634098"/>
                    <a:pt x="1013472" y="609968"/>
                    <a:pt x="989241" y="577976"/>
                  </a:cubicBezTo>
                  <a:cubicBezTo>
                    <a:pt x="988212" y="576605"/>
                    <a:pt x="988288" y="574408"/>
                    <a:pt x="987094" y="569518"/>
                  </a:cubicBezTo>
                  <a:cubicBezTo>
                    <a:pt x="991730" y="564832"/>
                    <a:pt x="997254" y="558736"/>
                    <a:pt x="1003312" y="553212"/>
                  </a:cubicBezTo>
                  <a:cubicBezTo>
                    <a:pt x="1021842" y="536270"/>
                    <a:pt x="1036764" y="517118"/>
                    <a:pt x="1044625" y="492747"/>
                  </a:cubicBezTo>
                  <a:cubicBezTo>
                    <a:pt x="1056576" y="455739"/>
                    <a:pt x="1048486" y="437489"/>
                    <a:pt x="1012405" y="423697"/>
                  </a:cubicBezTo>
                  <a:cubicBezTo>
                    <a:pt x="1006271" y="421360"/>
                    <a:pt x="999109" y="421474"/>
                    <a:pt x="993228" y="418718"/>
                  </a:cubicBezTo>
                  <a:cubicBezTo>
                    <a:pt x="986180" y="415404"/>
                    <a:pt x="980008" y="410222"/>
                    <a:pt x="977341" y="408444"/>
                  </a:cubicBezTo>
                  <a:cubicBezTo>
                    <a:pt x="986154" y="378599"/>
                    <a:pt x="995641" y="353771"/>
                    <a:pt x="1000442" y="328066"/>
                  </a:cubicBezTo>
                  <a:cubicBezTo>
                    <a:pt x="1004874" y="304380"/>
                    <a:pt x="994448" y="293001"/>
                    <a:pt x="970610" y="288112"/>
                  </a:cubicBezTo>
                  <a:cubicBezTo>
                    <a:pt x="960691" y="286080"/>
                    <a:pt x="950658" y="284657"/>
                    <a:pt x="947407" y="284111"/>
                  </a:cubicBezTo>
                  <a:cubicBezTo>
                    <a:pt x="938707" y="267055"/>
                    <a:pt x="935570" y="252475"/>
                    <a:pt x="926566" y="245567"/>
                  </a:cubicBezTo>
                  <a:cubicBezTo>
                    <a:pt x="917232" y="238417"/>
                    <a:pt x="902208" y="238696"/>
                    <a:pt x="890320" y="235889"/>
                  </a:cubicBezTo>
                  <a:cubicBezTo>
                    <a:pt x="890320" y="224408"/>
                    <a:pt x="890816" y="214947"/>
                    <a:pt x="890231" y="205562"/>
                  </a:cubicBezTo>
                  <a:cubicBezTo>
                    <a:pt x="887768" y="166763"/>
                    <a:pt x="861936" y="132562"/>
                    <a:pt x="827214" y="121919"/>
                  </a:cubicBezTo>
                  <a:cubicBezTo>
                    <a:pt x="797090" y="112687"/>
                    <a:pt x="771156" y="121551"/>
                    <a:pt x="747585" y="140652"/>
                  </a:cubicBezTo>
                  <a:cubicBezTo>
                    <a:pt x="739952" y="146837"/>
                    <a:pt x="733996" y="157861"/>
                    <a:pt x="721245" y="151320"/>
                  </a:cubicBezTo>
                  <a:cubicBezTo>
                    <a:pt x="702043" y="104584"/>
                    <a:pt x="694918" y="102476"/>
                    <a:pt x="646899" y="131724"/>
                  </a:cubicBezTo>
                  <a:cubicBezTo>
                    <a:pt x="644169" y="123443"/>
                    <a:pt x="640676" y="116014"/>
                    <a:pt x="639343" y="108216"/>
                  </a:cubicBezTo>
                  <a:cubicBezTo>
                    <a:pt x="635304" y="84378"/>
                    <a:pt x="622693" y="65773"/>
                    <a:pt x="604507" y="51041"/>
                  </a:cubicBezTo>
                  <a:cubicBezTo>
                    <a:pt x="570661" y="23622"/>
                    <a:pt x="531647" y="14287"/>
                    <a:pt x="489280" y="23329"/>
                  </a:cubicBezTo>
                  <a:cubicBezTo>
                    <a:pt x="439089" y="34061"/>
                    <a:pt x="416750" y="61531"/>
                    <a:pt x="411988" y="114401"/>
                  </a:cubicBezTo>
                  <a:cubicBezTo>
                    <a:pt x="411784" y="116573"/>
                    <a:pt x="408660" y="118478"/>
                    <a:pt x="407009" y="120383"/>
                  </a:cubicBezTo>
                  <a:cubicBezTo>
                    <a:pt x="404749" y="119278"/>
                    <a:pt x="402577" y="118910"/>
                    <a:pt x="401548" y="117627"/>
                  </a:cubicBezTo>
                  <a:cubicBezTo>
                    <a:pt x="360527" y="66408"/>
                    <a:pt x="269481" y="58547"/>
                    <a:pt x="219062" y="127546"/>
                  </a:cubicBezTo>
                  <a:cubicBezTo>
                    <a:pt x="199910" y="153746"/>
                    <a:pt x="190957" y="183311"/>
                    <a:pt x="192011" y="215861"/>
                  </a:cubicBezTo>
                  <a:cubicBezTo>
                    <a:pt x="192303" y="224713"/>
                    <a:pt x="192062" y="233565"/>
                    <a:pt x="192062" y="246329"/>
                  </a:cubicBezTo>
                  <a:cubicBezTo>
                    <a:pt x="165633" y="227571"/>
                    <a:pt x="142773" y="228511"/>
                    <a:pt x="120332" y="242735"/>
                  </a:cubicBezTo>
                  <a:cubicBezTo>
                    <a:pt x="95770" y="258292"/>
                    <a:pt x="93052" y="278574"/>
                    <a:pt x="111925" y="301015"/>
                  </a:cubicBezTo>
                  <a:cubicBezTo>
                    <a:pt x="122313" y="313359"/>
                    <a:pt x="122275" y="317969"/>
                    <a:pt x="110693" y="329818"/>
                  </a:cubicBezTo>
                  <a:cubicBezTo>
                    <a:pt x="105384" y="335241"/>
                    <a:pt x="99263" y="339864"/>
                    <a:pt x="93687" y="345046"/>
                  </a:cubicBezTo>
                  <a:cubicBezTo>
                    <a:pt x="76009" y="361454"/>
                    <a:pt x="61607" y="380149"/>
                    <a:pt x="54495" y="403593"/>
                  </a:cubicBezTo>
                  <a:cubicBezTo>
                    <a:pt x="46583" y="429729"/>
                    <a:pt x="54101" y="447471"/>
                    <a:pt x="77889" y="460870"/>
                  </a:cubicBezTo>
                  <a:cubicBezTo>
                    <a:pt x="85610" y="465213"/>
                    <a:pt x="92773" y="470535"/>
                    <a:pt x="102831" y="477151"/>
                  </a:cubicBezTo>
                  <a:cubicBezTo>
                    <a:pt x="92163" y="489165"/>
                    <a:pt x="84086" y="498208"/>
                    <a:pt x="76060" y="507301"/>
                  </a:cubicBezTo>
                  <a:cubicBezTo>
                    <a:pt x="55079" y="531126"/>
                    <a:pt x="38011" y="557301"/>
                    <a:pt x="29756" y="588302"/>
                  </a:cubicBezTo>
                  <a:cubicBezTo>
                    <a:pt x="17119" y="635736"/>
                    <a:pt x="41757" y="669785"/>
                    <a:pt x="90639" y="672680"/>
                  </a:cubicBezTo>
                  <a:cubicBezTo>
                    <a:pt x="100101" y="673239"/>
                    <a:pt x="109664" y="672172"/>
                    <a:pt x="119151" y="672477"/>
                  </a:cubicBezTo>
                  <a:cubicBezTo>
                    <a:pt x="125526" y="672668"/>
                    <a:pt x="131864" y="673950"/>
                    <a:pt x="141465" y="675157"/>
                  </a:cubicBezTo>
                  <a:cubicBezTo>
                    <a:pt x="138087" y="686828"/>
                    <a:pt x="135140" y="696506"/>
                    <a:pt x="132486" y="706272"/>
                  </a:cubicBezTo>
                  <a:cubicBezTo>
                    <a:pt x="124612" y="735190"/>
                    <a:pt x="121119" y="764184"/>
                    <a:pt x="131876" y="793203"/>
                  </a:cubicBezTo>
                  <a:cubicBezTo>
                    <a:pt x="145021" y="828662"/>
                    <a:pt x="176034" y="844105"/>
                    <a:pt x="211747" y="832827"/>
                  </a:cubicBezTo>
                  <a:cubicBezTo>
                    <a:pt x="240093" y="823861"/>
                    <a:pt x="261899" y="806399"/>
                    <a:pt x="277393" y="781024"/>
                  </a:cubicBezTo>
                  <a:cubicBezTo>
                    <a:pt x="280073" y="776643"/>
                    <a:pt x="283260" y="772566"/>
                    <a:pt x="289852" y="763155"/>
                  </a:cubicBezTo>
                  <a:cubicBezTo>
                    <a:pt x="291223" y="775080"/>
                    <a:pt x="292684" y="781062"/>
                    <a:pt x="292392" y="786942"/>
                  </a:cubicBezTo>
                  <a:cubicBezTo>
                    <a:pt x="292061" y="793483"/>
                    <a:pt x="289293" y="799922"/>
                    <a:pt x="289064" y="806462"/>
                  </a:cubicBezTo>
                  <a:cubicBezTo>
                    <a:pt x="288531" y="821816"/>
                    <a:pt x="288239" y="838276"/>
                    <a:pt x="303529" y="847178"/>
                  </a:cubicBezTo>
                  <a:cubicBezTo>
                    <a:pt x="318630" y="855979"/>
                    <a:pt x="333311" y="849249"/>
                    <a:pt x="346138" y="840308"/>
                  </a:cubicBezTo>
                  <a:cubicBezTo>
                    <a:pt x="357619" y="832307"/>
                    <a:pt x="368096" y="822845"/>
                    <a:pt x="380199" y="813066"/>
                  </a:cubicBezTo>
                  <a:cubicBezTo>
                    <a:pt x="400481" y="833513"/>
                    <a:pt x="423125" y="839647"/>
                    <a:pt x="450532" y="826655"/>
                  </a:cubicBezTo>
                  <a:cubicBezTo>
                    <a:pt x="447713" y="822794"/>
                    <a:pt x="446557" y="819962"/>
                    <a:pt x="444449" y="818527"/>
                  </a:cubicBezTo>
                  <a:cubicBezTo>
                    <a:pt x="408482" y="794080"/>
                    <a:pt x="389216" y="758685"/>
                    <a:pt x="380263" y="717524"/>
                  </a:cubicBezTo>
                  <a:cubicBezTo>
                    <a:pt x="362013" y="633717"/>
                    <a:pt x="376885" y="555269"/>
                    <a:pt x="421182" y="482104"/>
                  </a:cubicBezTo>
                  <a:cubicBezTo>
                    <a:pt x="424103" y="477291"/>
                    <a:pt x="426415" y="472109"/>
                    <a:pt x="428142" y="468756"/>
                  </a:cubicBezTo>
                  <a:cubicBezTo>
                    <a:pt x="447014" y="482244"/>
                    <a:pt x="459346" y="495134"/>
                    <a:pt x="474383" y="500633"/>
                  </a:cubicBezTo>
                  <a:cubicBezTo>
                    <a:pt x="489470" y="506158"/>
                    <a:pt x="507276" y="504316"/>
                    <a:pt x="524852" y="505777"/>
                  </a:cubicBezTo>
                  <a:cubicBezTo>
                    <a:pt x="531647" y="522960"/>
                    <a:pt x="540143" y="541527"/>
                    <a:pt x="560120" y="546747"/>
                  </a:cubicBezTo>
                  <a:cubicBezTo>
                    <a:pt x="578866" y="551637"/>
                    <a:pt x="598868" y="551751"/>
                    <a:pt x="619112" y="554062"/>
                  </a:cubicBezTo>
                  <a:cubicBezTo>
                    <a:pt x="624027" y="598436"/>
                    <a:pt x="657517" y="615670"/>
                    <a:pt x="696506" y="632409"/>
                  </a:cubicBezTo>
                  <a:cubicBezTo>
                    <a:pt x="678243" y="676884"/>
                    <a:pt x="659955" y="721423"/>
                    <a:pt x="640372" y="769112"/>
                  </a:cubicBezTo>
                  <a:cubicBezTo>
                    <a:pt x="644778" y="782523"/>
                    <a:pt x="650646" y="800341"/>
                    <a:pt x="656628" y="818527"/>
                  </a:cubicBezTo>
                  <a:cubicBezTo>
                    <a:pt x="705472" y="838200"/>
                    <a:pt x="733869" y="809980"/>
                    <a:pt x="758685" y="77315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31" name="Free Form 22">
              <a:extLst>
                <a:ext uri="{FF2B5EF4-FFF2-40B4-BE49-F238E27FC236}">
                  <a16:creationId xmlns:a16="http://schemas.microsoft.com/office/drawing/2014/main" id="{340087EE-BD9E-4AEE-BCCB-E90E69FE9B46}"/>
                </a:ext>
              </a:extLst>
            </p:cNvPr>
            <p:cNvSpPr/>
            <p:nvPr/>
          </p:nvSpPr>
          <p:spPr>
            <a:xfrm>
              <a:off x="6758692" y="4193710"/>
              <a:ext cx="1833664" cy="624522"/>
            </a:xfrm>
            <a:custGeom>
              <a:avLst/>
              <a:gdLst/>
              <a:ahLst/>
              <a:cxnLst/>
              <a:rect l="0" t="0" r="0" b="0"/>
              <a:pathLst>
                <a:path w="1833664" h="624522">
                  <a:moveTo>
                    <a:pt x="616445" y="312864"/>
                  </a:moveTo>
                  <a:cubicBezTo>
                    <a:pt x="999045" y="301472"/>
                    <a:pt x="1379131" y="290169"/>
                    <a:pt x="1766544" y="278638"/>
                  </a:cubicBezTo>
                  <a:cubicBezTo>
                    <a:pt x="1751037" y="258178"/>
                    <a:pt x="1739557" y="243027"/>
                    <a:pt x="1727746" y="227444"/>
                  </a:cubicBezTo>
                  <a:cubicBezTo>
                    <a:pt x="1746503" y="225983"/>
                    <a:pt x="1805673" y="254939"/>
                    <a:pt x="1833664" y="279387"/>
                  </a:cubicBezTo>
                  <a:cubicBezTo>
                    <a:pt x="1812455" y="306514"/>
                    <a:pt x="1781022" y="320408"/>
                    <a:pt x="1757210" y="343611"/>
                  </a:cubicBezTo>
                  <a:cubicBezTo>
                    <a:pt x="1755190" y="342303"/>
                    <a:pt x="1753158" y="340994"/>
                    <a:pt x="1751139" y="339686"/>
                  </a:cubicBezTo>
                  <a:cubicBezTo>
                    <a:pt x="1755597" y="324319"/>
                    <a:pt x="1760042" y="308952"/>
                    <a:pt x="1765858" y="288874"/>
                  </a:cubicBezTo>
                  <a:cubicBezTo>
                    <a:pt x="1381163" y="299504"/>
                    <a:pt x="1000175" y="310019"/>
                    <a:pt x="616585" y="320611"/>
                  </a:cubicBezTo>
                  <a:cubicBezTo>
                    <a:pt x="614883" y="329971"/>
                    <a:pt x="613041" y="338988"/>
                    <a:pt x="611631" y="348081"/>
                  </a:cubicBezTo>
                  <a:cubicBezTo>
                    <a:pt x="594283" y="460057"/>
                    <a:pt x="532079" y="538479"/>
                    <a:pt x="428663" y="581304"/>
                  </a:cubicBezTo>
                  <a:cubicBezTo>
                    <a:pt x="324256" y="624522"/>
                    <a:pt x="222986" y="614540"/>
                    <a:pt x="132232" y="544474"/>
                  </a:cubicBezTo>
                  <a:cubicBezTo>
                    <a:pt x="27762" y="463816"/>
                    <a:pt x="0" y="323214"/>
                    <a:pt x="62420" y="205587"/>
                  </a:cubicBezTo>
                  <a:cubicBezTo>
                    <a:pt x="125272" y="87121"/>
                    <a:pt x="289331" y="0"/>
                    <a:pt x="447700" y="67690"/>
                  </a:cubicBezTo>
                  <a:cubicBezTo>
                    <a:pt x="542582" y="108242"/>
                    <a:pt x="597776" y="181228"/>
                    <a:pt x="611873" y="284187"/>
                  </a:cubicBezTo>
                  <a:cubicBezTo>
                    <a:pt x="613028" y="292607"/>
                    <a:pt x="614552" y="300989"/>
                    <a:pt x="616445" y="312864"/>
                  </a:cubicBezTo>
                  <a:close/>
                  <a:moveTo>
                    <a:pt x="510006" y="119595"/>
                  </a:moveTo>
                  <a:cubicBezTo>
                    <a:pt x="386664" y="256501"/>
                    <a:pt x="265455" y="391045"/>
                    <a:pt x="143357" y="526567"/>
                  </a:cubicBezTo>
                  <a:cubicBezTo>
                    <a:pt x="151536" y="532777"/>
                    <a:pt x="156502" y="537146"/>
                    <a:pt x="162026" y="540664"/>
                  </a:cubicBezTo>
                  <a:cubicBezTo>
                    <a:pt x="228726" y="583006"/>
                    <a:pt x="301256" y="596252"/>
                    <a:pt x="378091" y="579627"/>
                  </a:cubicBezTo>
                  <a:cubicBezTo>
                    <a:pt x="509460" y="551218"/>
                    <a:pt x="611454" y="435165"/>
                    <a:pt x="600011" y="292353"/>
                  </a:cubicBezTo>
                  <a:cubicBezTo>
                    <a:pt x="594575" y="224624"/>
                    <a:pt x="565061" y="169227"/>
                    <a:pt x="510006" y="11959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32" name="Free Form 23">
              <a:extLst>
                <a:ext uri="{FF2B5EF4-FFF2-40B4-BE49-F238E27FC236}">
                  <a16:creationId xmlns:a16="http://schemas.microsoft.com/office/drawing/2014/main" id="{D968C5FB-C7A5-AE8B-490A-2A7CF62AECD2}"/>
                </a:ext>
              </a:extLst>
            </p:cNvPr>
            <p:cNvSpPr/>
            <p:nvPr/>
          </p:nvSpPr>
          <p:spPr>
            <a:xfrm>
              <a:off x="6959627" y="5069420"/>
              <a:ext cx="265634" cy="474282"/>
            </a:xfrm>
            <a:custGeom>
              <a:avLst/>
              <a:gdLst/>
              <a:ahLst/>
              <a:cxnLst/>
              <a:rect l="0" t="0" r="0" b="0"/>
              <a:pathLst>
                <a:path w="265633" h="474281">
                  <a:moveTo>
                    <a:pt x="94780" y="71094"/>
                  </a:moveTo>
                  <a:cubicBezTo>
                    <a:pt x="115950" y="70408"/>
                    <a:pt x="117982" y="71793"/>
                    <a:pt x="114680" y="89217"/>
                  </a:cubicBezTo>
                  <a:cubicBezTo>
                    <a:pt x="111696" y="105067"/>
                    <a:pt x="106425" y="120484"/>
                    <a:pt x="103416" y="136334"/>
                  </a:cubicBezTo>
                  <a:cubicBezTo>
                    <a:pt x="98717" y="161150"/>
                    <a:pt x="97916" y="185737"/>
                    <a:pt x="115455" y="206870"/>
                  </a:cubicBezTo>
                  <a:cubicBezTo>
                    <a:pt x="117500" y="209334"/>
                    <a:pt x="120713" y="210832"/>
                    <a:pt x="126034" y="212026"/>
                  </a:cubicBezTo>
                  <a:cubicBezTo>
                    <a:pt x="96075" y="171627"/>
                    <a:pt x="114084" y="132816"/>
                    <a:pt x="126199" y="90436"/>
                  </a:cubicBezTo>
                  <a:cubicBezTo>
                    <a:pt x="132600" y="98679"/>
                    <a:pt x="136855" y="104800"/>
                    <a:pt x="141757" y="110350"/>
                  </a:cubicBezTo>
                  <a:cubicBezTo>
                    <a:pt x="154863" y="125183"/>
                    <a:pt x="166115" y="126250"/>
                    <a:pt x="180581" y="112623"/>
                  </a:cubicBezTo>
                  <a:cubicBezTo>
                    <a:pt x="187325" y="106273"/>
                    <a:pt x="192531" y="97993"/>
                    <a:pt x="197230" y="89890"/>
                  </a:cubicBezTo>
                  <a:cubicBezTo>
                    <a:pt x="205816" y="75095"/>
                    <a:pt x="212801" y="59334"/>
                    <a:pt x="221957" y="44945"/>
                  </a:cubicBezTo>
                  <a:cubicBezTo>
                    <a:pt x="224802" y="40462"/>
                    <a:pt x="232930" y="36309"/>
                    <a:pt x="237871" y="37058"/>
                  </a:cubicBezTo>
                  <a:cubicBezTo>
                    <a:pt x="242633" y="37782"/>
                    <a:pt x="248856" y="44361"/>
                    <a:pt x="250240" y="49504"/>
                  </a:cubicBezTo>
                  <a:cubicBezTo>
                    <a:pt x="259918" y="85509"/>
                    <a:pt x="265633" y="122021"/>
                    <a:pt x="259346" y="159448"/>
                  </a:cubicBezTo>
                  <a:cubicBezTo>
                    <a:pt x="255168" y="184404"/>
                    <a:pt x="245910" y="207365"/>
                    <a:pt x="228523" y="225755"/>
                  </a:cubicBezTo>
                  <a:cubicBezTo>
                    <a:pt x="214287" y="240830"/>
                    <a:pt x="212623" y="256527"/>
                    <a:pt x="218592" y="275323"/>
                  </a:cubicBezTo>
                  <a:cubicBezTo>
                    <a:pt x="230073" y="311531"/>
                    <a:pt x="240296" y="348132"/>
                    <a:pt x="251625" y="384378"/>
                  </a:cubicBezTo>
                  <a:cubicBezTo>
                    <a:pt x="259105" y="408317"/>
                    <a:pt x="258533" y="414108"/>
                    <a:pt x="236842" y="426237"/>
                  </a:cubicBezTo>
                  <a:cubicBezTo>
                    <a:pt x="195452" y="449402"/>
                    <a:pt x="152742" y="469646"/>
                    <a:pt x="101498" y="474281"/>
                  </a:cubicBezTo>
                  <a:cubicBezTo>
                    <a:pt x="97574" y="462419"/>
                    <a:pt x="93700" y="452018"/>
                    <a:pt x="90690" y="441375"/>
                  </a:cubicBezTo>
                  <a:cubicBezTo>
                    <a:pt x="77279" y="393814"/>
                    <a:pt x="64630" y="346049"/>
                    <a:pt x="50660" y="298665"/>
                  </a:cubicBezTo>
                  <a:cubicBezTo>
                    <a:pt x="42062" y="269532"/>
                    <a:pt x="30899" y="241173"/>
                    <a:pt x="22047" y="212115"/>
                  </a:cubicBezTo>
                  <a:cubicBezTo>
                    <a:pt x="0" y="139763"/>
                    <a:pt x="7416" y="71539"/>
                    <a:pt x="52476" y="9067"/>
                  </a:cubicBezTo>
                  <a:cubicBezTo>
                    <a:pt x="54063" y="6870"/>
                    <a:pt x="54876" y="4102"/>
                    <a:pt x="56045" y="1600"/>
                  </a:cubicBezTo>
                  <a:lnTo>
                    <a:pt x="54965" y="2527"/>
                  </a:lnTo>
                  <a:cubicBezTo>
                    <a:pt x="60388" y="1752"/>
                    <a:pt x="65811" y="977"/>
                    <a:pt x="72707" y="0"/>
                  </a:cubicBezTo>
                  <a:cubicBezTo>
                    <a:pt x="74904" y="51117"/>
                    <a:pt x="46253" y="99656"/>
                    <a:pt x="61023" y="152539"/>
                  </a:cubicBezTo>
                  <a:cubicBezTo>
                    <a:pt x="73609" y="122999"/>
                    <a:pt x="84874" y="96570"/>
                    <a:pt x="96138" y="7012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33" name="Free Form 24">
              <a:extLst>
                <a:ext uri="{FF2B5EF4-FFF2-40B4-BE49-F238E27FC236}">
                  <a16:creationId xmlns:a16="http://schemas.microsoft.com/office/drawing/2014/main" id="{C26CC44F-53D9-9A23-4DE7-4CBDD86C3C99}"/>
                </a:ext>
              </a:extLst>
            </p:cNvPr>
            <p:cNvSpPr/>
            <p:nvPr/>
          </p:nvSpPr>
          <p:spPr>
            <a:xfrm>
              <a:off x="8592526" y="4844280"/>
              <a:ext cx="260096" cy="594842"/>
            </a:xfrm>
            <a:custGeom>
              <a:avLst/>
              <a:gdLst/>
              <a:ahLst/>
              <a:cxnLst/>
              <a:rect l="0" t="0" r="0" b="0"/>
              <a:pathLst>
                <a:path w="260096" h="594842">
                  <a:moveTo>
                    <a:pt x="134251" y="255104"/>
                  </a:moveTo>
                  <a:cubicBezTo>
                    <a:pt x="169341" y="256628"/>
                    <a:pt x="201104" y="270141"/>
                    <a:pt x="233578" y="280492"/>
                  </a:cubicBezTo>
                  <a:cubicBezTo>
                    <a:pt x="240169" y="282587"/>
                    <a:pt x="245173" y="289623"/>
                    <a:pt x="253314" y="296379"/>
                  </a:cubicBezTo>
                  <a:cubicBezTo>
                    <a:pt x="235788" y="308368"/>
                    <a:pt x="220091" y="310883"/>
                    <a:pt x="204508" y="312038"/>
                  </a:cubicBezTo>
                  <a:cubicBezTo>
                    <a:pt x="189420" y="313156"/>
                    <a:pt x="181165" y="319201"/>
                    <a:pt x="175247" y="333882"/>
                  </a:cubicBezTo>
                  <a:cubicBezTo>
                    <a:pt x="169443" y="348272"/>
                    <a:pt x="158318" y="360514"/>
                    <a:pt x="148526" y="375208"/>
                  </a:cubicBezTo>
                  <a:cubicBezTo>
                    <a:pt x="165557" y="373151"/>
                    <a:pt x="175818" y="362610"/>
                    <a:pt x="184150" y="348602"/>
                  </a:cubicBezTo>
                  <a:cubicBezTo>
                    <a:pt x="194551" y="331139"/>
                    <a:pt x="194754" y="331266"/>
                    <a:pt x="217614" y="330784"/>
                  </a:cubicBezTo>
                  <a:cubicBezTo>
                    <a:pt x="220141" y="341363"/>
                    <a:pt x="220065" y="353872"/>
                    <a:pt x="225958" y="362115"/>
                  </a:cubicBezTo>
                  <a:cubicBezTo>
                    <a:pt x="231990" y="370573"/>
                    <a:pt x="243878" y="374853"/>
                    <a:pt x="253809" y="381368"/>
                  </a:cubicBezTo>
                  <a:cubicBezTo>
                    <a:pt x="251282" y="411759"/>
                    <a:pt x="248602" y="413283"/>
                    <a:pt x="186156" y="416623"/>
                  </a:cubicBezTo>
                  <a:cubicBezTo>
                    <a:pt x="175463" y="474103"/>
                    <a:pt x="164617" y="532460"/>
                    <a:pt x="153009" y="594842"/>
                  </a:cubicBezTo>
                  <a:cubicBezTo>
                    <a:pt x="126466" y="591769"/>
                    <a:pt x="101155" y="589991"/>
                    <a:pt x="76288" y="585647"/>
                  </a:cubicBezTo>
                  <a:cubicBezTo>
                    <a:pt x="51295" y="581291"/>
                    <a:pt x="26733" y="574382"/>
                    <a:pt x="0" y="568134"/>
                  </a:cubicBezTo>
                  <a:cubicBezTo>
                    <a:pt x="9207" y="533514"/>
                    <a:pt x="18745" y="499008"/>
                    <a:pt x="27533" y="464312"/>
                  </a:cubicBezTo>
                  <a:cubicBezTo>
                    <a:pt x="51752" y="368630"/>
                    <a:pt x="71666" y="271716"/>
                    <a:pt x="107734" y="179438"/>
                  </a:cubicBezTo>
                  <a:cubicBezTo>
                    <a:pt x="125349" y="134340"/>
                    <a:pt x="144208" y="89687"/>
                    <a:pt x="164198" y="45605"/>
                  </a:cubicBezTo>
                  <a:cubicBezTo>
                    <a:pt x="170243" y="32296"/>
                    <a:pt x="180479" y="19837"/>
                    <a:pt x="191541" y="10134"/>
                  </a:cubicBezTo>
                  <a:cubicBezTo>
                    <a:pt x="203111" y="0"/>
                    <a:pt x="214337" y="4965"/>
                    <a:pt x="214795" y="20421"/>
                  </a:cubicBezTo>
                  <a:cubicBezTo>
                    <a:pt x="215290" y="37109"/>
                    <a:pt x="213283" y="54533"/>
                    <a:pt x="208622" y="70561"/>
                  </a:cubicBezTo>
                  <a:cubicBezTo>
                    <a:pt x="200698" y="97828"/>
                    <a:pt x="189738" y="124218"/>
                    <a:pt x="180314" y="151079"/>
                  </a:cubicBezTo>
                  <a:cubicBezTo>
                    <a:pt x="178473" y="156311"/>
                    <a:pt x="177787" y="161963"/>
                    <a:pt x="175958" y="170154"/>
                  </a:cubicBezTo>
                  <a:cubicBezTo>
                    <a:pt x="192341" y="170154"/>
                    <a:pt x="207048" y="169494"/>
                    <a:pt x="221665" y="170306"/>
                  </a:cubicBezTo>
                  <a:cubicBezTo>
                    <a:pt x="249745" y="171856"/>
                    <a:pt x="260096" y="188836"/>
                    <a:pt x="249250" y="214985"/>
                  </a:cubicBezTo>
                  <a:cubicBezTo>
                    <a:pt x="246722" y="221081"/>
                    <a:pt x="243103" y="226771"/>
                    <a:pt x="239560" y="232384"/>
                  </a:cubicBezTo>
                  <a:cubicBezTo>
                    <a:pt x="219837" y="263588"/>
                    <a:pt x="219748" y="263677"/>
                    <a:pt x="184365" y="250786"/>
                  </a:cubicBezTo>
                  <a:cubicBezTo>
                    <a:pt x="167436" y="244601"/>
                    <a:pt x="150939" y="244995"/>
                    <a:pt x="134251" y="255104"/>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34" name="Free Form 25">
              <a:extLst>
                <a:ext uri="{FF2B5EF4-FFF2-40B4-BE49-F238E27FC236}">
                  <a16:creationId xmlns:a16="http://schemas.microsoft.com/office/drawing/2014/main" id="{96EE3BBE-DCD1-53D7-6D61-5F7C94922D1B}"/>
                </a:ext>
              </a:extLst>
            </p:cNvPr>
            <p:cNvSpPr/>
            <p:nvPr/>
          </p:nvSpPr>
          <p:spPr>
            <a:xfrm>
              <a:off x="9047137" y="5348441"/>
              <a:ext cx="1109357" cy="721728"/>
            </a:xfrm>
            <a:custGeom>
              <a:avLst/>
              <a:gdLst/>
              <a:ahLst/>
              <a:cxnLst/>
              <a:rect l="0" t="0" r="0" b="0"/>
              <a:pathLst>
                <a:path w="1109357" h="721728">
                  <a:moveTo>
                    <a:pt x="1089520" y="0"/>
                  </a:moveTo>
                  <a:cubicBezTo>
                    <a:pt x="1093012" y="94792"/>
                    <a:pt x="1096505" y="186728"/>
                    <a:pt x="1099756" y="278676"/>
                  </a:cubicBezTo>
                  <a:cubicBezTo>
                    <a:pt x="1102804" y="365125"/>
                    <a:pt x="1105725" y="451586"/>
                    <a:pt x="1108430" y="538060"/>
                  </a:cubicBezTo>
                  <a:cubicBezTo>
                    <a:pt x="1109357" y="567639"/>
                    <a:pt x="1104417" y="572452"/>
                    <a:pt x="1074267" y="573163"/>
                  </a:cubicBezTo>
                  <a:cubicBezTo>
                    <a:pt x="966800" y="575729"/>
                    <a:pt x="859320" y="577938"/>
                    <a:pt x="751852" y="580796"/>
                  </a:cubicBezTo>
                  <a:cubicBezTo>
                    <a:pt x="672109" y="582917"/>
                    <a:pt x="592378" y="585838"/>
                    <a:pt x="509447" y="588492"/>
                  </a:cubicBezTo>
                  <a:cubicBezTo>
                    <a:pt x="507987" y="627189"/>
                    <a:pt x="506501" y="666584"/>
                    <a:pt x="504863" y="709917"/>
                  </a:cubicBezTo>
                  <a:cubicBezTo>
                    <a:pt x="479869" y="711784"/>
                    <a:pt x="455675" y="714590"/>
                    <a:pt x="431431" y="715187"/>
                  </a:cubicBezTo>
                  <a:cubicBezTo>
                    <a:pt x="369608" y="716686"/>
                    <a:pt x="307759" y="717143"/>
                    <a:pt x="245922" y="718134"/>
                  </a:cubicBezTo>
                  <a:cubicBezTo>
                    <a:pt x="179349" y="719188"/>
                    <a:pt x="112763" y="720636"/>
                    <a:pt x="46189" y="721385"/>
                  </a:cubicBezTo>
                  <a:cubicBezTo>
                    <a:pt x="15786" y="721728"/>
                    <a:pt x="14503" y="721194"/>
                    <a:pt x="13398" y="692543"/>
                  </a:cubicBezTo>
                  <a:cubicBezTo>
                    <a:pt x="8547" y="566204"/>
                    <a:pt x="4394" y="439839"/>
                    <a:pt x="355" y="313461"/>
                  </a:cubicBezTo>
                  <a:cubicBezTo>
                    <a:pt x="0" y="302323"/>
                    <a:pt x="2349" y="291084"/>
                    <a:pt x="3657" y="277698"/>
                  </a:cubicBezTo>
                  <a:cubicBezTo>
                    <a:pt x="69735" y="275437"/>
                    <a:pt x="134810" y="273215"/>
                    <a:pt x="202653" y="270891"/>
                  </a:cubicBezTo>
                  <a:cubicBezTo>
                    <a:pt x="199898" y="187528"/>
                    <a:pt x="197205" y="106311"/>
                    <a:pt x="194437" y="22631"/>
                  </a:cubicBezTo>
                  <a:cubicBezTo>
                    <a:pt x="206679" y="21361"/>
                    <a:pt x="215823" y="19773"/>
                    <a:pt x="225005" y="19570"/>
                  </a:cubicBezTo>
                  <a:cubicBezTo>
                    <a:pt x="328675" y="17259"/>
                    <a:pt x="432346" y="15176"/>
                    <a:pt x="536028" y="12992"/>
                  </a:cubicBezTo>
                  <a:cubicBezTo>
                    <a:pt x="710082" y="9334"/>
                    <a:pt x="884135" y="5676"/>
                    <a:pt x="1058189" y="1943"/>
                  </a:cubicBezTo>
                  <a:cubicBezTo>
                    <a:pt x="1067549" y="1739"/>
                    <a:pt x="1076871" y="800"/>
                    <a:pt x="1089520" y="0"/>
                  </a:cubicBezTo>
                  <a:close/>
                  <a:moveTo>
                    <a:pt x="1078712" y="12750"/>
                  </a:moveTo>
                  <a:cubicBezTo>
                    <a:pt x="787514" y="18859"/>
                    <a:pt x="498017" y="24942"/>
                    <a:pt x="205689" y="31076"/>
                  </a:cubicBezTo>
                  <a:cubicBezTo>
                    <a:pt x="209016" y="112636"/>
                    <a:pt x="212204" y="190919"/>
                    <a:pt x="215455" y="270903"/>
                  </a:cubicBezTo>
                  <a:cubicBezTo>
                    <a:pt x="312966" y="268732"/>
                    <a:pt x="407581" y="266623"/>
                    <a:pt x="501980" y="264528"/>
                  </a:cubicBezTo>
                  <a:cubicBezTo>
                    <a:pt x="509028" y="371563"/>
                    <a:pt x="502462" y="474941"/>
                    <a:pt x="509854" y="578993"/>
                  </a:cubicBezTo>
                  <a:cubicBezTo>
                    <a:pt x="533857" y="577557"/>
                    <a:pt x="554659" y="575792"/>
                    <a:pt x="575487" y="575157"/>
                  </a:cubicBezTo>
                  <a:cubicBezTo>
                    <a:pt x="734314" y="570293"/>
                    <a:pt x="893152" y="565708"/>
                    <a:pt x="1051979" y="560819"/>
                  </a:cubicBezTo>
                  <a:cubicBezTo>
                    <a:pt x="1064983" y="560425"/>
                    <a:pt x="1077925" y="558342"/>
                    <a:pt x="1092619" y="556882"/>
                  </a:cubicBezTo>
                  <a:cubicBezTo>
                    <a:pt x="1087996" y="376072"/>
                    <a:pt x="1083437" y="197510"/>
                    <a:pt x="1078712" y="12750"/>
                  </a:cubicBezTo>
                  <a:close/>
                  <a:moveTo>
                    <a:pt x="10172" y="287235"/>
                  </a:moveTo>
                  <a:cubicBezTo>
                    <a:pt x="16421" y="430377"/>
                    <a:pt x="22453" y="568629"/>
                    <a:pt x="28549" y="708177"/>
                  </a:cubicBezTo>
                  <a:cubicBezTo>
                    <a:pt x="183121" y="704354"/>
                    <a:pt x="337299" y="700544"/>
                    <a:pt x="489966" y="696760"/>
                  </a:cubicBezTo>
                  <a:lnTo>
                    <a:pt x="489966" y="277596"/>
                  </a:lnTo>
                  <a:cubicBezTo>
                    <a:pt x="327926" y="280847"/>
                    <a:pt x="168579" y="284048"/>
                    <a:pt x="10172" y="28723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35" name="Free Form 26">
              <a:extLst>
                <a:ext uri="{FF2B5EF4-FFF2-40B4-BE49-F238E27FC236}">
                  <a16:creationId xmlns:a16="http://schemas.microsoft.com/office/drawing/2014/main" id="{E74F42B8-DC2D-2464-D0BF-E01A5EA5CA08}"/>
                </a:ext>
              </a:extLst>
            </p:cNvPr>
            <p:cNvSpPr/>
            <p:nvPr/>
          </p:nvSpPr>
          <p:spPr>
            <a:xfrm>
              <a:off x="8985992" y="3717047"/>
              <a:ext cx="1352487" cy="459842"/>
            </a:xfrm>
            <a:custGeom>
              <a:avLst/>
              <a:gdLst/>
              <a:ahLst/>
              <a:cxnLst/>
              <a:rect l="0" t="0" r="0" b="0"/>
              <a:pathLst>
                <a:path w="1352486" h="459841">
                  <a:moveTo>
                    <a:pt x="237108" y="357365"/>
                  </a:moveTo>
                  <a:cubicBezTo>
                    <a:pt x="250875" y="339661"/>
                    <a:pt x="263321" y="325475"/>
                    <a:pt x="273710" y="309905"/>
                  </a:cubicBezTo>
                  <a:cubicBezTo>
                    <a:pt x="298538" y="272732"/>
                    <a:pt x="321602" y="234365"/>
                    <a:pt x="346875" y="197510"/>
                  </a:cubicBezTo>
                  <a:cubicBezTo>
                    <a:pt x="369455" y="164592"/>
                    <a:pt x="393141" y="132334"/>
                    <a:pt x="418160" y="101231"/>
                  </a:cubicBezTo>
                  <a:cubicBezTo>
                    <a:pt x="429869" y="86677"/>
                    <a:pt x="444703" y="73812"/>
                    <a:pt x="460235" y="63334"/>
                  </a:cubicBezTo>
                  <a:cubicBezTo>
                    <a:pt x="478015" y="51346"/>
                    <a:pt x="495617" y="55130"/>
                    <a:pt x="507606" y="72656"/>
                  </a:cubicBezTo>
                  <a:cubicBezTo>
                    <a:pt x="516597" y="85813"/>
                    <a:pt x="524078" y="100736"/>
                    <a:pt x="528764" y="115938"/>
                  </a:cubicBezTo>
                  <a:cubicBezTo>
                    <a:pt x="538276" y="146761"/>
                    <a:pt x="545122" y="178409"/>
                    <a:pt x="553681" y="209550"/>
                  </a:cubicBezTo>
                  <a:cubicBezTo>
                    <a:pt x="558965" y="228739"/>
                    <a:pt x="563829" y="248285"/>
                    <a:pt x="571703" y="266446"/>
                  </a:cubicBezTo>
                  <a:cubicBezTo>
                    <a:pt x="579932" y="285419"/>
                    <a:pt x="590029" y="286651"/>
                    <a:pt x="603821" y="271741"/>
                  </a:cubicBezTo>
                  <a:cubicBezTo>
                    <a:pt x="612775" y="262064"/>
                    <a:pt x="620115" y="250723"/>
                    <a:pt x="627176" y="239496"/>
                  </a:cubicBezTo>
                  <a:cubicBezTo>
                    <a:pt x="650468" y="202476"/>
                    <a:pt x="672109" y="164350"/>
                    <a:pt x="696722" y="128231"/>
                  </a:cubicBezTo>
                  <a:cubicBezTo>
                    <a:pt x="714870" y="101600"/>
                    <a:pt x="735520" y="76441"/>
                    <a:pt x="757237" y="52603"/>
                  </a:cubicBezTo>
                  <a:cubicBezTo>
                    <a:pt x="770483" y="38049"/>
                    <a:pt x="786891" y="25704"/>
                    <a:pt x="803617" y="15125"/>
                  </a:cubicBezTo>
                  <a:cubicBezTo>
                    <a:pt x="827531" y="0"/>
                    <a:pt x="842899" y="4178"/>
                    <a:pt x="859485" y="27622"/>
                  </a:cubicBezTo>
                  <a:cubicBezTo>
                    <a:pt x="887399" y="67043"/>
                    <a:pt x="904176" y="111252"/>
                    <a:pt x="914171" y="158203"/>
                  </a:cubicBezTo>
                  <a:cubicBezTo>
                    <a:pt x="929271" y="229158"/>
                    <a:pt x="935647" y="300990"/>
                    <a:pt x="935685" y="373468"/>
                  </a:cubicBezTo>
                  <a:cubicBezTo>
                    <a:pt x="935697" y="386626"/>
                    <a:pt x="935685" y="399796"/>
                    <a:pt x="935685" y="417131"/>
                  </a:cubicBezTo>
                  <a:cubicBezTo>
                    <a:pt x="1058862" y="414108"/>
                    <a:pt x="1179055" y="411175"/>
                    <a:pt x="1303908" y="408114"/>
                  </a:cubicBezTo>
                  <a:cubicBezTo>
                    <a:pt x="1294650" y="393077"/>
                    <a:pt x="1288084" y="382409"/>
                    <a:pt x="1279867" y="369062"/>
                  </a:cubicBezTo>
                  <a:cubicBezTo>
                    <a:pt x="1288008" y="368109"/>
                    <a:pt x="1294256" y="365315"/>
                    <a:pt x="1297965" y="367284"/>
                  </a:cubicBezTo>
                  <a:cubicBezTo>
                    <a:pt x="1314703" y="376212"/>
                    <a:pt x="1331175" y="385825"/>
                    <a:pt x="1346669" y="396735"/>
                  </a:cubicBezTo>
                  <a:cubicBezTo>
                    <a:pt x="1350568" y="399478"/>
                    <a:pt x="1352486" y="408152"/>
                    <a:pt x="1351749" y="413613"/>
                  </a:cubicBezTo>
                  <a:cubicBezTo>
                    <a:pt x="1350759" y="421030"/>
                    <a:pt x="1315821" y="452729"/>
                    <a:pt x="1304035" y="458609"/>
                  </a:cubicBezTo>
                  <a:cubicBezTo>
                    <a:pt x="1302410" y="451243"/>
                    <a:pt x="1300911" y="444461"/>
                    <a:pt x="1298994" y="435775"/>
                  </a:cubicBezTo>
                  <a:cubicBezTo>
                    <a:pt x="867041" y="443776"/>
                    <a:pt x="434555" y="451789"/>
                    <a:pt x="0" y="459841"/>
                  </a:cubicBezTo>
                  <a:cubicBezTo>
                    <a:pt x="990" y="452386"/>
                    <a:pt x="609" y="448475"/>
                    <a:pt x="2044" y="445401"/>
                  </a:cubicBezTo>
                  <a:cubicBezTo>
                    <a:pt x="29311" y="387350"/>
                    <a:pt x="62014" y="332955"/>
                    <a:pt x="109207" y="288480"/>
                  </a:cubicBezTo>
                  <a:cubicBezTo>
                    <a:pt x="112674" y="285216"/>
                    <a:pt x="116077" y="281889"/>
                    <a:pt x="119646" y="278726"/>
                  </a:cubicBezTo>
                  <a:cubicBezTo>
                    <a:pt x="150037" y="251841"/>
                    <a:pt x="164833" y="253974"/>
                    <a:pt x="187172" y="288975"/>
                  </a:cubicBezTo>
                  <a:cubicBezTo>
                    <a:pt x="196380" y="303403"/>
                    <a:pt x="204190" y="318744"/>
                    <a:pt x="213867" y="332828"/>
                  </a:cubicBezTo>
                  <a:cubicBezTo>
                    <a:pt x="219443" y="340944"/>
                    <a:pt x="227469" y="347370"/>
                    <a:pt x="237108" y="357365"/>
                  </a:cubicBezTo>
                  <a:close/>
                  <a:moveTo>
                    <a:pt x="153085" y="266992"/>
                  </a:moveTo>
                  <a:cubicBezTo>
                    <a:pt x="85839" y="313029"/>
                    <a:pt x="47104" y="375500"/>
                    <a:pt x="12471" y="445325"/>
                  </a:cubicBezTo>
                  <a:cubicBezTo>
                    <a:pt x="318693" y="435419"/>
                    <a:pt x="620382" y="425678"/>
                    <a:pt x="923747" y="415861"/>
                  </a:cubicBezTo>
                  <a:cubicBezTo>
                    <a:pt x="923747" y="385673"/>
                    <a:pt x="924966" y="358165"/>
                    <a:pt x="923518" y="330796"/>
                  </a:cubicBezTo>
                  <a:cubicBezTo>
                    <a:pt x="919784" y="260527"/>
                    <a:pt x="915161" y="190017"/>
                    <a:pt x="890447" y="123367"/>
                  </a:cubicBezTo>
                  <a:cubicBezTo>
                    <a:pt x="878979" y="92456"/>
                    <a:pt x="862850" y="63017"/>
                    <a:pt x="846366" y="34328"/>
                  </a:cubicBezTo>
                  <a:cubicBezTo>
                    <a:pt x="836129" y="16497"/>
                    <a:pt x="828370" y="16167"/>
                    <a:pt x="810768" y="25946"/>
                  </a:cubicBezTo>
                  <a:cubicBezTo>
                    <a:pt x="803313" y="30086"/>
                    <a:pt x="795375" y="34366"/>
                    <a:pt x="789711" y="40487"/>
                  </a:cubicBezTo>
                  <a:cubicBezTo>
                    <a:pt x="763955" y="68300"/>
                    <a:pt x="736549" y="95059"/>
                    <a:pt x="714273" y="125501"/>
                  </a:cubicBezTo>
                  <a:cubicBezTo>
                    <a:pt x="686828" y="162991"/>
                    <a:pt x="664184" y="203974"/>
                    <a:pt x="638797" y="243001"/>
                  </a:cubicBezTo>
                  <a:cubicBezTo>
                    <a:pt x="629526" y="257263"/>
                    <a:pt x="619594" y="271513"/>
                    <a:pt x="607695" y="283527"/>
                  </a:cubicBezTo>
                  <a:cubicBezTo>
                    <a:pt x="592175" y="299186"/>
                    <a:pt x="577837" y="296849"/>
                    <a:pt x="565353" y="278269"/>
                  </a:cubicBezTo>
                  <a:cubicBezTo>
                    <a:pt x="560133" y="270484"/>
                    <a:pt x="555891" y="261594"/>
                    <a:pt x="553262" y="252603"/>
                  </a:cubicBezTo>
                  <a:cubicBezTo>
                    <a:pt x="547141" y="231673"/>
                    <a:pt x="542912" y="210185"/>
                    <a:pt x="536740" y="189268"/>
                  </a:cubicBezTo>
                  <a:cubicBezTo>
                    <a:pt x="526808" y="155651"/>
                    <a:pt x="518032" y="121450"/>
                    <a:pt x="504786" y="89128"/>
                  </a:cubicBezTo>
                  <a:cubicBezTo>
                    <a:pt x="494220" y="63322"/>
                    <a:pt x="476186" y="60515"/>
                    <a:pt x="455040" y="79235"/>
                  </a:cubicBezTo>
                  <a:cubicBezTo>
                    <a:pt x="438784" y="93624"/>
                    <a:pt x="423354" y="109740"/>
                    <a:pt x="410832" y="127406"/>
                  </a:cubicBezTo>
                  <a:cubicBezTo>
                    <a:pt x="372910" y="180886"/>
                    <a:pt x="336626" y="235534"/>
                    <a:pt x="299592" y="289648"/>
                  </a:cubicBezTo>
                  <a:cubicBezTo>
                    <a:pt x="286181" y="309245"/>
                    <a:pt x="273507" y="329463"/>
                    <a:pt x="258597" y="347878"/>
                  </a:cubicBezTo>
                  <a:cubicBezTo>
                    <a:pt x="242252" y="368071"/>
                    <a:pt x="228193" y="367779"/>
                    <a:pt x="212204" y="347383"/>
                  </a:cubicBezTo>
                  <a:cubicBezTo>
                    <a:pt x="200520" y="332498"/>
                    <a:pt x="191782" y="315328"/>
                    <a:pt x="180733" y="299897"/>
                  </a:cubicBezTo>
                  <a:cubicBezTo>
                    <a:pt x="172720" y="288721"/>
                    <a:pt x="163055" y="278739"/>
                    <a:pt x="153085" y="26699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36" name="Free Form 27">
              <a:extLst>
                <a:ext uri="{FF2B5EF4-FFF2-40B4-BE49-F238E27FC236}">
                  <a16:creationId xmlns:a16="http://schemas.microsoft.com/office/drawing/2014/main" id="{27B4A9DD-A09A-0BD0-3217-6C372DDFD59E}"/>
                </a:ext>
              </a:extLst>
            </p:cNvPr>
            <p:cNvSpPr/>
            <p:nvPr/>
          </p:nvSpPr>
          <p:spPr>
            <a:xfrm>
              <a:off x="8846974" y="4361851"/>
              <a:ext cx="859587" cy="738582"/>
            </a:xfrm>
            <a:custGeom>
              <a:avLst/>
              <a:gdLst/>
              <a:ahLst/>
              <a:cxnLst/>
              <a:rect l="0" t="0" r="0" b="0"/>
              <a:pathLst>
                <a:path w="859586" h="738581">
                  <a:moveTo>
                    <a:pt x="392290" y="488035"/>
                  </a:moveTo>
                  <a:cubicBezTo>
                    <a:pt x="324866" y="488035"/>
                    <a:pt x="263144" y="487578"/>
                    <a:pt x="201434" y="488175"/>
                  </a:cubicBezTo>
                  <a:cubicBezTo>
                    <a:pt x="150088" y="488670"/>
                    <a:pt x="98767" y="490677"/>
                    <a:pt x="47434" y="491489"/>
                  </a:cubicBezTo>
                  <a:cubicBezTo>
                    <a:pt x="17335" y="491959"/>
                    <a:pt x="14503" y="489483"/>
                    <a:pt x="13335" y="459701"/>
                  </a:cubicBezTo>
                  <a:cubicBezTo>
                    <a:pt x="10452" y="385635"/>
                    <a:pt x="8166" y="311543"/>
                    <a:pt x="5753" y="237451"/>
                  </a:cubicBezTo>
                  <a:cubicBezTo>
                    <a:pt x="3797" y="177609"/>
                    <a:pt x="1892" y="117767"/>
                    <a:pt x="266" y="57924"/>
                  </a:cubicBezTo>
                  <a:cubicBezTo>
                    <a:pt x="0" y="47917"/>
                    <a:pt x="1270" y="37871"/>
                    <a:pt x="1803" y="28193"/>
                  </a:cubicBezTo>
                  <a:cubicBezTo>
                    <a:pt x="235432" y="18732"/>
                    <a:pt x="465886" y="9397"/>
                    <a:pt x="698080" y="0"/>
                  </a:cubicBezTo>
                  <a:cubicBezTo>
                    <a:pt x="701408" y="99644"/>
                    <a:pt x="704672" y="196875"/>
                    <a:pt x="707936" y="294500"/>
                  </a:cubicBezTo>
                  <a:lnTo>
                    <a:pt x="844232" y="294500"/>
                  </a:lnTo>
                  <a:cubicBezTo>
                    <a:pt x="849325" y="435038"/>
                    <a:pt x="854392" y="574954"/>
                    <a:pt x="859586" y="718705"/>
                  </a:cubicBezTo>
                  <a:cubicBezTo>
                    <a:pt x="707948" y="727684"/>
                    <a:pt x="555561" y="729843"/>
                    <a:pt x="399694" y="738581"/>
                  </a:cubicBezTo>
                  <a:cubicBezTo>
                    <a:pt x="397192" y="653935"/>
                    <a:pt x="394741" y="570890"/>
                    <a:pt x="392290" y="488035"/>
                  </a:cubicBezTo>
                  <a:close/>
                  <a:moveTo>
                    <a:pt x="413931" y="721512"/>
                  </a:moveTo>
                  <a:cubicBezTo>
                    <a:pt x="557479" y="715568"/>
                    <a:pt x="698334" y="709752"/>
                    <a:pt x="841959" y="703808"/>
                  </a:cubicBezTo>
                  <a:cubicBezTo>
                    <a:pt x="841667" y="570877"/>
                    <a:pt x="837755" y="440677"/>
                    <a:pt x="834377" y="311746"/>
                  </a:cubicBezTo>
                  <a:lnTo>
                    <a:pt x="710120" y="311746"/>
                  </a:lnTo>
                  <a:lnTo>
                    <a:pt x="710120" y="481482"/>
                  </a:lnTo>
                  <a:cubicBezTo>
                    <a:pt x="685088" y="472922"/>
                    <a:pt x="450469" y="477253"/>
                    <a:pt x="406692" y="487032"/>
                  </a:cubicBezTo>
                  <a:cubicBezTo>
                    <a:pt x="409067" y="563829"/>
                    <a:pt x="411454" y="641159"/>
                    <a:pt x="413931" y="721512"/>
                  </a:cubicBezTo>
                  <a:close/>
                  <a:moveTo>
                    <a:pt x="694270" y="297675"/>
                  </a:moveTo>
                  <a:cubicBezTo>
                    <a:pt x="691642" y="201320"/>
                    <a:pt x="694918" y="107797"/>
                    <a:pt x="686866" y="12496"/>
                  </a:cubicBezTo>
                  <a:cubicBezTo>
                    <a:pt x="462394" y="19392"/>
                    <a:pt x="240322" y="26225"/>
                    <a:pt x="15011" y="33146"/>
                  </a:cubicBezTo>
                  <a:cubicBezTo>
                    <a:pt x="20535" y="184035"/>
                    <a:pt x="25946" y="331508"/>
                    <a:pt x="31407" y="480720"/>
                  </a:cubicBezTo>
                  <a:cubicBezTo>
                    <a:pt x="152946" y="477012"/>
                    <a:pt x="271246" y="473392"/>
                    <a:pt x="390156" y="469772"/>
                  </a:cubicBezTo>
                  <a:cubicBezTo>
                    <a:pt x="393446" y="410705"/>
                    <a:pt x="385914" y="355079"/>
                    <a:pt x="389864" y="302818"/>
                  </a:cubicBezTo>
                  <a:cubicBezTo>
                    <a:pt x="492594" y="308635"/>
                    <a:pt x="591540" y="299288"/>
                    <a:pt x="694270" y="297675"/>
                  </a:cubicBezTo>
                  <a:close/>
                  <a:moveTo>
                    <a:pt x="700671" y="464540"/>
                  </a:moveTo>
                  <a:cubicBezTo>
                    <a:pt x="695299" y="411302"/>
                    <a:pt x="700481" y="362089"/>
                    <a:pt x="693597" y="310972"/>
                  </a:cubicBezTo>
                  <a:cubicBezTo>
                    <a:pt x="594880" y="314731"/>
                    <a:pt x="499516" y="318350"/>
                    <a:pt x="402653" y="322033"/>
                  </a:cubicBezTo>
                  <a:cubicBezTo>
                    <a:pt x="402209" y="373494"/>
                    <a:pt x="402564" y="421284"/>
                    <a:pt x="409028" y="470382"/>
                  </a:cubicBezTo>
                  <a:cubicBezTo>
                    <a:pt x="506247" y="468439"/>
                    <a:pt x="601040" y="466534"/>
                    <a:pt x="700671" y="46454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37" name="Free Form 28">
              <a:extLst>
                <a:ext uri="{FF2B5EF4-FFF2-40B4-BE49-F238E27FC236}">
                  <a16:creationId xmlns:a16="http://schemas.microsoft.com/office/drawing/2014/main" id="{C4EDD253-155E-4C31-CB33-ADC8DDDCA1E0}"/>
                </a:ext>
              </a:extLst>
            </p:cNvPr>
            <p:cNvSpPr/>
            <p:nvPr/>
          </p:nvSpPr>
          <p:spPr>
            <a:xfrm>
              <a:off x="9655112" y="4228957"/>
              <a:ext cx="644195" cy="598843"/>
            </a:xfrm>
            <a:custGeom>
              <a:avLst/>
              <a:gdLst/>
              <a:ahLst/>
              <a:cxnLst/>
              <a:rect l="0" t="0" r="0" b="0"/>
              <a:pathLst>
                <a:path w="644194" h="598843">
                  <a:moveTo>
                    <a:pt x="326580" y="0"/>
                  </a:moveTo>
                  <a:cubicBezTo>
                    <a:pt x="377126" y="749"/>
                    <a:pt x="424446" y="13220"/>
                    <a:pt x="468287" y="38354"/>
                  </a:cubicBezTo>
                  <a:cubicBezTo>
                    <a:pt x="608037" y="118452"/>
                    <a:pt x="644194" y="287807"/>
                    <a:pt x="551522" y="422490"/>
                  </a:cubicBezTo>
                  <a:cubicBezTo>
                    <a:pt x="468579" y="543013"/>
                    <a:pt x="274459" y="598843"/>
                    <a:pt x="137845" y="509435"/>
                  </a:cubicBezTo>
                  <a:cubicBezTo>
                    <a:pt x="34531" y="441807"/>
                    <a:pt x="0" y="324840"/>
                    <a:pt x="24117" y="228371"/>
                  </a:cubicBezTo>
                  <a:cubicBezTo>
                    <a:pt x="53530" y="110693"/>
                    <a:pt x="158432" y="17030"/>
                    <a:pt x="289610" y="2692"/>
                  </a:cubicBezTo>
                  <a:cubicBezTo>
                    <a:pt x="301891" y="1346"/>
                    <a:pt x="314261" y="876"/>
                    <a:pt x="326580" y="0"/>
                  </a:cubicBezTo>
                  <a:close/>
                  <a:moveTo>
                    <a:pt x="506196" y="450583"/>
                  </a:moveTo>
                  <a:cubicBezTo>
                    <a:pt x="508596" y="450875"/>
                    <a:pt x="510997" y="451180"/>
                    <a:pt x="513397" y="451472"/>
                  </a:cubicBezTo>
                  <a:cubicBezTo>
                    <a:pt x="527215" y="432473"/>
                    <a:pt x="542683" y="414451"/>
                    <a:pt x="554558" y="394296"/>
                  </a:cubicBezTo>
                  <a:cubicBezTo>
                    <a:pt x="633729" y="259981"/>
                    <a:pt x="576833" y="89979"/>
                    <a:pt x="433527" y="32727"/>
                  </a:cubicBezTo>
                  <a:cubicBezTo>
                    <a:pt x="385140" y="13398"/>
                    <a:pt x="334848" y="5372"/>
                    <a:pt x="282587" y="13703"/>
                  </a:cubicBezTo>
                  <a:cubicBezTo>
                    <a:pt x="171576" y="31381"/>
                    <a:pt x="89166" y="88557"/>
                    <a:pt x="48069" y="194132"/>
                  </a:cubicBezTo>
                  <a:cubicBezTo>
                    <a:pt x="10756" y="290017"/>
                    <a:pt x="28473" y="379069"/>
                    <a:pt x="98958" y="455841"/>
                  </a:cubicBezTo>
                  <a:cubicBezTo>
                    <a:pt x="102946" y="460184"/>
                    <a:pt x="108750" y="462838"/>
                    <a:pt x="114490" y="466839"/>
                  </a:cubicBezTo>
                  <a:cubicBezTo>
                    <a:pt x="134543" y="380136"/>
                    <a:pt x="161645" y="348932"/>
                    <a:pt x="248246" y="311772"/>
                  </a:cubicBezTo>
                  <a:lnTo>
                    <a:pt x="248246" y="275945"/>
                  </a:lnTo>
                  <a:cubicBezTo>
                    <a:pt x="225793" y="285064"/>
                    <a:pt x="221856" y="268681"/>
                    <a:pt x="216585" y="254241"/>
                  </a:cubicBezTo>
                  <a:cubicBezTo>
                    <a:pt x="201002" y="211543"/>
                    <a:pt x="212826" y="171615"/>
                    <a:pt x="230377" y="132905"/>
                  </a:cubicBezTo>
                  <a:cubicBezTo>
                    <a:pt x="249199" y="91401"/>
                    <a:pt x="277253" y="76669"/>
                    <a:pt x="322249" y="83083"/>
                  </a:cubicBezTo>
                  <a:cubicBezTo>
                    <a:pt x="357212" y="88061"/>
                    <a:pt x="383184" y="108496"/>
                    <a:pt x="395973" y="139458"/>
                  </a:cubicBezTo>
                  <a:cubicBezTo>
                    <a:pt x="407809" y="168160"/>
                    <a:pt x="393166" y="195072"/>
                    <a:pt x="374929" y="218414"/>
                  </a:cubicBezTo>
                  <a:cubicBezTo>
                    <a:pt x="370865" y="223621"/>
                    <a:pt x="365734" y="228028"/>
                    <a:pt x="360806" y="232473"/>
                  </a:cubicBezTo>
                  <a:cubicBezTo>
                    <a:pt x="355320" y="237439"/>
                    <a:pt x="349503" y="242023"/>
                    <a:pt x="344144" y="246507"/>
                  </a:cubicBezTo>
                  <a:cubicBezTo>
                    <a:pt x="348932" y="266230"/>
                    <a:pt x="353364" y="284467"/>
                    <a:pt x="358394" y="305219"/>
                  </a:cubicBezTo>
                  <a:cubicBezTo>
                    <a:pt x="444068" y="314452"/>
                    <a:pt x="498144" y="358876"/>
                    <a:pt x="506196" y="450583"/>
                  </a:cubicBezTo>
                  <a:close/>
                  <a:moveTo>
                    <a:pt x="221742" y="371233"/>
                  </a:moveTo>
                  <a:cubicBezTo>
                    <a:pt x="241515" y="372643"/>
                    <a:pt x="241261" y="372491"/>
                    <a:pt x="246951" y="363804"/>
                  </a:cubicBezTo>
                  <a:cubicBezTo>
                    <a:pt x="252691" y="355053"/>
                    <a:pt x="253746" y="341363"/>
                    <a:pt x="270814" y="340893"/>
                  </a:cubicBezTo>
                  <a:cubicBezTo>
                    <a:pt x="272122" y="357847"/>
                    <a:pt x="273367" y="373951"/>
                    <a:pt x="274688" y="391210"/>
                  </a:cubicBezTo>
                  <a:cubicBezTo>
                    <a:pt x="306514" y="375513"/>
                    <a:pt x="335051" y="346849"/>
                    <a:pt x="344893" y="321437"/>
                  </a:cubicBezTo>
                  <a:cubicBezTo>
                    <a:pt x="334860" y="323507"/>
                    <a:pt x="325742" y="326186"/>
                    <a:pt x="316445" y="327126"/>
                  </a:cubicBezTo>
                  <a:cubicBezTo>
                    <a:pt x="297624" y="329018"/>
                    <a:pt x="278320" y="332854"/>
                    <a:pt x="259969" y="330365"/>
                  </a:cubicBezTo>
                  <a:cubicBezTo>
                    <a:pt x="245414" y="328383"/>
                    <a:pt x="233743" y="330949"/>
                    <a:pt x="222034" y="337235"/>
                  </a:cubicBezTo>
                  <a:cubicBezTo>
                    <a:pt x="164947" y="367855"/>
                    <a:pt x="127889" y="411848"/>
                    <a:pt x="127889" y="480148"/>
                  </a:cubicBezTo>
                  <a:cubicBezTo>
                    <a:pt x="220421" y="559295"/>
                    <a:pt x="402399" y="563003"/>
                    <a:pt x="495122" y="462445"/>
                  </a:cubicBezTo>
                  <a:cubicBezTo>
                    <a:pt x="484695" y="375246"/>
                    <a:pt x="438175" y="321424"/>
                    <a:pt x="357047" y="324345"/>
                  </a:cubicBezTo>
                  <a:cubicBezTo>
                    <a:pt x="316102" y="379234"/>
                    <a:pt x="294690" y="398259"/>
                    <a:pt x="270103" y="400596"/>
                  </a:cubicBezTo>
                  <a:cubicBezTo>
                    <a:pt x="268452" y="386562"/>
                    <a:pt x="266801" y="372516"/>
                    <a:pt x="265150" y="358457"/>
                  </a:cubicBezTo>
                  <a:cubicBezTo>
                    <a:pt x="263486" y="358432"/>
                    <a:pt x="261835" y="358406"/>
                    <a:pt x="260172" y="358381"/>
                  </a:cubicBezTo>
                  <a:cubicBezTo>
                    <a:pt x="253326" y="370078"/>
                    <a:pt x="246481" y="381762"/>
                    <a:pt x="237197" y="397624"/>
                  </a:cubicBezTo>
                  <a:cubicBezTo>
                    <a:pt x="230860" y="386803"/>
                    <a:pt x="227406" y="380911"/>
                    <a:pt x="221742" y="371233"/>
                  </a:cubicBezTo>
                  <a:close/>
                  <a:moveTo>
                    <a:pt x="328460" y="166014"/>
                  </a:moveTo>
                  <a:cubicBezTo>
                    <a:pt x="324993" y="151536"/>
                    <a:pt x="321360" y="136982"/>
                    <a:pt x="318033" y="122351"/>
                  </a:cubicBezTo>
                  <a:cubicBezTo>
                    <a:pt x="314350" y="106083"/>
                    <a:pt x="303174" y="98412"/>
                    <a:pt x="287680" y="97307"/>
                  </a:cubicBezTo>
                  <a:cubicBezTo>
                    <a:pt x="271068" y="96126"/>
                    <a:pt x="258699" y="104609"/>
                    <a:pt x="250304" y="118351"/>
                  </a:cubicBezTo>
                  <a:cubicBezTo>
                    <a:pt x="233260" y="146265"/>
                    <a:pt x="223735" y="176834"/>
                    <a:pt x="220929" y="209308"/>
                  </a:cubicBezTo>
                  <a:cubicBezTo>
                    <a:pt x="219201" y="229171"/>
                    <a:pt x="225310" y="246367"/>
                    <a:pt x="244538" y="261404"/>
                  </a:cubicBezTo>
                  <a:cubicBezTo>
                    <a:pt x="259956" y="247726"/>
                    <a:pt x="277177" y="235623"/>
                    <a:pt x="290156" y="220002"/>
                  </a:cubicBezTo>
                  <a:cubicBezTo>
                    <a:pt x="303136" y="204381"/>
                    <a:pt x="315379" y="193281"/>
                    <a:pt x="337337" y="196570"/>
                  </a:cubicBezTo>
                  <a:cubicBezTo>
                    <a:pt x="350151" y="198488"/>
                    <a:pt x="359257" y="192697"/>
                    <a:pt x="358317" y="175818"/>
                  </a:cubicBezTo>
                  <a:cubicBezTo>
                    <a:pt x="348691" y="172656"/>
                    <a:pt x="339128" y="169519"/>
                    <a:pt x="328460" y="166014"/>
                  </a:cubicBezTo>
                  <a:close/>
                  <a:moveTo>
                    <a:pt x="259372" y="321119"/>
                  </a:moveTo>
                  <a:cubicBezTo>
                    <a:pt x="286219" y="317169"/>
                    <a:pt x="305752" y="314591"/>
                    <a:pt x="325183" y="311353"/>
                  </a:cubicBezTo>
                  <a:cubicBezTo>
                    <a:pt x="342531" y="308457"/>
                    <a:pt x="346608" y="304025"/>
                    <a:pt x="342138" y="286245"/>
                  </a:cubicBezTo>
                  <a:cubicBezTo>
                    <a:pt x="336956" y="265658"/>
                    <a:pt x="328625" y="245872"/>
                    <a:pt x="321627" y="225653"/>
                  </a:cubicBezTo>
                  <a:cubicBezTo>
                    <a:pt x="317093" y="227558"/>
                    <a:pt x="314832" y="227774"/>
                    <a:pt x="313867" y="229019"/>
                  </a:cubicBezTo>
                  <a:cubicBezTo>
                    <a:pt x="297586" y="249847"/>
                    <a:pt x="280873" y="270383"/>
                    <a:pt x="265696" y="292011"/>
                  </a:cubicBezTo>
                  <a:cubicBezTo>
                    <a:pt x="261581" y="297865"/>
                    <a:pt x="262204" y="307060"/>
                    <a:pt x="259372" y="32111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38" name="Free Form 29">
              <a:extLst>
                <a:ext uri="{FF2B5EF4-FFF2-40B4-BE49-F238E27FC236}">
                  <a16:creationId xmlns:a16="http://schemas.microsoft.com/office/drawing/2014/main" id="{B8640D2A-6A31-2CDB-EBDA-4BB87581BAE4}"/>
                </a:ext>
              </a:extLst>
            </p:cNvPr>
            <p:cNvSpPr/>
            <p:nvPr/>
          </p:nvSpPr>
          <p:spPr>
            <a:xfrm>
              <a:off x="9816778" y="4903513"/>
              <a:ext cx="687565" cy="319633"/>
            </a:xfrm>
            <a:custGeom>
              <a:avLst/>
              <a:gdLst/>
              <a:ahLst/>
              <a:cxnLst/>
              <a:rect l="0" t="0" r="0" b="0"/>
              <a:pathLst>
                <a:path w="687565" h="319633">
                  <a:moveTo>
                    <a:pt x="669531" y="292481"/>
                  </a:moveTo>
                  <a:cubicBezTo>
                    <a:pt x="667054" y="201701"/>
                    <a:pt x="664540" y="109893"/>
                    <a:pt x="662038" y="18224"/>
                  </a:cubicBezTo>
                  <a:cubicBezTo>
                    <a:pt x="644486" y="12928"/>
                    <a:pt x="55245" y="22339"/>
                    <a:pt x="15684" y="28511"/>
                  </a:cubicBezTo>
                  <a:cubicBezTo>
                    <a:pt x="15684" y="50812"/>
                    <a:pt x="15125" y="73291"/>
                    <a:pt x="15798" y="95732"/>
                  </a:cubicBezTo>
                  <a:cubicBezTo>
                    <a:pt x="17424" y="149872"/>
                    <a:pt x="19558" y="204000"/>
                    <a:pt x="21628" y="258127"/>
                  </a:cubicBezTo>
                  <a:cubicBezTo>
                    <a:pt x="22059" y="269506"/>
                    <a:pt x="23774" y="280885"/>
                    <a:pt x="23520" y="292239"/>
                  </a:cubicBezTo>
                  <a:cubicBezTo>
                    <a:pt x="23418" y="296608"/>
                    <a:pt x="19481" y="300901"/>
                    <a:pt x="16408" y="306997"/>
                  </a:cubicBezTo>
                  <a:cubicBezTo>
                    <a:pt x="6311" y="284708"/>
                    <a:pt x="0" y="75946"/>
                    <a:pt x="6934" y="15544"/>
                  </a:cubicBezTo>
                  <a:cubicBezTo>
                    <a:pt x="229997" y="9258"/>
                    <a:pt x="453580" y="2832"/>
                    <a:pt x="676211" y="0"/>
                  </a:cubicBezTo>
                  <a:cubicBezTo>
                    <a:pt x="680021" y="102247"/>
                    <a:pt x="683729" y="201561"/>
                    <a:pt x="687565" y="304266"/>
                  </a:cubicBezTo>
                  <a:cubicBezTo>
                    <a:pt x="676414" y="305079"/>
                    <a:pt x="666851" y="306247"/>
                    <a:pt x="657275" y="306387"/>
                  </a:cubicBezTo>
                  <a:cubicBezTo>
                    <a:pt x="633514" y="306755"/>
                    <a:pt x="609739" y="306298"/>
                    <a:pt x="585990" y="306806"/>
                  </a:cubicBezTo>
                  <a:cubicBezTo>
                    <a:pt x="509930" y="308432"/>
                    <a:pt x="433882" y="310324"/>
                    <a:pt x="357822" y="312166"/>
                  </a:cubicBezTo>
                  <a:cubicBezTo>
                    <a:pt x="258000" y="314566"/>
                    <a:pt x="158191" y="317106"/>
                    <a:pt x="58356" y="319366"/>
                  </a:cubicBezTo>
                  <a:cubicBezTo>
                    <a:pt x="46596" y="319633"/>
                    <a:pt x="34798" y="318541"/>
                    <a:pt x="23012" y="318071"/>
                  </a:cubicBezTo>
                  <a:cubicBezTo>
                    <a:pt x="22936" y="315747"/>
                    <a:pt x="22847" y="313410"/>
                    <a:pt x="22771" y="311086"/>
                  </a:cubicBezTo>
                  <a:cubicBezTo>
                    <a:pt x="39789" y="309511"/>
                    <a:pt x="56781" y="306959"/>
                    <a:pt x="73825" y="306514"/>
                  </a:cubicBezTo>
                  <a:cubicBezTo>
                    <a:pt x="198361" y="303339"/>
                    <a:pt x="322910" y="300685"/>
                    <a:pt x="447459" y="297662"/>
                  </a:cubicBezTo>
                  <a:cubicBezTo>
                    <a:pt x="510197" y="296151"/>
                    <a:pt x="572922" y="294182"/>
                    <a:pt x="635660" y="292519"/>
                  </a:cubicBezTo>
                  <a:cubicBezTo>
                    <a:pt x="646658" y="292227"/>
                    <a:pt x="657669" y="292481"/>
                    <a:pt x="669531" y="29248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39" name="Free Form 30">
              <a:extLst>
                <a:ext uri="{FF2B5EF4-FFF2-40B4-BE49-F238E27FC236}">
                  <a16:creationId xmlns:a16="http://schemas.microsoft.com/office/drawing/2014/main" id="{B0203538-5092-9208-8FB9-A81199A6579B}"/>
                </a:ext>
              </a:extLst>
            </p:cNvPr>
            <p:cNvSpPr/>
            <p:nvPr/>
          </p:nvSpPr>
          <p:spPr>
            <a:xfrm>
              <a:off x="10467588" y="4637413"/>
              <a:ext cx="389992" cy="298869"/>
            </a:xfrm>
            <a:custGeom>
              <a:avLst/>
              <a:gdLst/>
              <a:ahLst/>
              <a:cxnLst/>
              <a:rect l="0" t="0" r="0" b="0"/>
              <a:pathLst>
                <a:path w="389991" h="298869">
                  <a:moveTo>
                    <a:pt x="246316" y="224751"/>
                  </a:moveTo>
                  <a:cubicBezTo>
                    <a:pt x="243065" y="260921"/>
                    <a:pt x="190969" y="293674"/>
                    <a:pt x="141770" y="295922"/>
                  </a:cubicBezTo>
                  <a:cubicBezTo>
                    <a:pt x="77508" y="298869"/>
                    <a:pt x="21615" y="251383"/>
                    <a:pt x="10769" y="184632"/>
                  </a:cubicBezTo>
                  <a:cubicBezTo>
                    <a:pt x="0" y="118363"/>
                    <a:pt x="44589" y="50241"/>
                    <a:pt x="111048" y="31407"/>
                  </a:cubicBezTo>
                  <a:cubicBezTo>
                    <a:pt x="181063" y="11557"/>
                    <a:pt x="239953" y="44856"/>
                    <a:pt x="275399" y="126733"/>
                  </a:cubicBezTo>
                  <a:cubicBezTo>
                    <a:pt x="294182" y="104901"/>
                    <a:pt x="311861" y="84048"/>
                    <a:pt x="329869" y="63474"/>
                  </a:cubicBezTo>
                  <a:cubicBezTo>
                    <a:pt x="347306" y="43573"/>
                    <a:pt x="362648" y="21513"/>
                    <a:pt x="385876" y="0"/>
                  </a:cubicBezTo>
                  <a:cubicBezTo>
                    <a:pt x="389991" y="19202"/>
                    <a:pt x="381901" y="26454"/>
                    <a:pt x="375996" y="34544"/>
                  </a:cubicBezTo>
                  <a:cubicBezTo>
                    <a:pt x="340791" y="82727"/>
                    <a:pt x="305981" y="131216"/>
                    <a:pt x="270205" y="178968"/>
                  </a:cubicBezTo>
                  <a:cubicBezTo>
                    <a:pt x="259486" y="193281"/>
                    <a:pt x="247218" y="206933"/>
                    <a:pt x="233578" y="218427"/>
                  </a:cubicBezTo>
                  <a:cubicBezTo>
                    <a:pt x="216522" y="232816"/>
                    <a:pt x="196151" y="231406"/>
                    <a:pt x="177215" y="221678"/>
                  </a:cubicBezTo>
                  <a:cubicBezTo>
                    <a:pt x="142735" y="203962"/>
                    <a:pt x="114071" y="142176"/>
                    <a:pt x="121780" y="99542"/>
                  </a:cubicBezTo>
                  <a:cubicBezTo>
                    <a:pt x="126695" y="106235"/>
                    <a:pt x="130314" y="110934"/>
                    <a:pt x="133705" y="115785"/>
                  </a:cubicBezTo>
                  <a:cubicBezTo>
                    <a:pt x="149453" y="138302"/>
                    <a:pt x="164249" y="161569"/>
                    <a:pt x="181152" y="183184"/>
                  </a:cubicBezTo>
                  <a:cubicBezTo>
                    <a:pt x="194132" y="199783"/>
                    <a:pt x="203707" y="200431"/>
                    <a:pt x="219392" y="186905"/>
                  </a:cubicBezTo>
                  <a:cubicBezTo>
                    <a:pt x="232282" y="175793"/>
                    <a:pt x="244055" y="163067"/>
                    <a:pt x="254558" y="149682"/>
                  </a:cubicBezTo>
                  <a:cubicBezTo>
                    <a:pt x="258279" y="144932"/>
                    <a:pt x="259143" y="135432"/>
                    <a:pt x="257365" y="129235"/>
                  </a:cubicBezTo>
                  <a:cubicBezTo>
                    <a:pt x="241985" y="75615"/>
                    <a:pt x="188531" y="37312"/>
                    <a:pt x="137579" y="42430"/>
                  </a:cubicBezTo>
                  <a:cubicBezTo>
                    <a:pt x="78511" y="48361"/>
                    <a:pt x="32727" y="93052"/>
                    <a:pt x="26390" y="150964"/>
                  </a:cubicBezTo>
                  <a:cubicBezTo>
                    <a:pt x="20307" y="206578"/>
                    <a:pt x="54495" y="259626"/>
                    <a:pt x="109004" y="276021"/>
                  </a:cubicBezTo>
                  <a:cubicBezTo>
                    <a:pt x="152514" y="289102"/>
                    <a:pt x="191668" y="279488"/>
                    <a:pt x="224675" y="247599"/>
                  </a:cubicBezTo>
                  <a:cubicBezTo>
                    <a:pt x="231127" y="241376"/>
                    <a:pt x="237045" y="234581"/>
                    <a:pt x="246316" y="22475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40" name="Free Form 31">
              <a:extLst>
                <a:ext uri="{FF2B5EF4-FFF2-40B4-BE49-F238E27FC236}">
                  <a16:creationId xmlns:a16="http://schemas.microsoft.com/office/drawing/2014/main" id="{324540BF-0E44-95A7-10DC-0E8C60C2713B}"/>
                </a:ext>
              </a:extLst>
            </p:cNvPr>
            <p:cNvSpPr/>
            <p:nvPr/>
          </p:nvSpPr>
          <p:spPr>
            <a:xfrm>
              <a:off x="10248931" y="5301867"/>
              <a:ext cx="583692" cy="472262"/>
            </a:xfrm>
            <a:custGeom>
              <a:avLst/>
              <a:gdLst/>
              <a:ahLst/>
              <a:cxnLst/>
              <a:rect l="0" t="0" r="0" b="0"/>
              <a:pathLst>
                <a:path w="583692" h="472262">
                  <a:moveTo>
                    <a:pt x="583692" y="302653"/>
                  </a:moveTo>
                  <a:cubicBezTo>
                    <a:pt x="577443" y="303733"/>
                    <a:pt x="571220" y="305485"/>
                    <a:pt x="564908" y="305803"/>
                  </a:cubicBezTo>
                  <a:cubicBezTo>
                    <a:pt x="474713" y="310324"/>
                    <a:pt x="384543" y="316293"/>
                    <a:pt x="294284" y="318249"/>
                  </a:cubicBezTo>
                  <a:cubicBezTo>
                    <a:pt x="254647" y="319100"/>
                    <a:pt x="225717" y="328968"/>
                    <a:pt x="201028" y="362889"/>
                  </a:cubicBezTo>
                  <a:cubicBezTo>
                    <a:pt x="173443" y="400799"/>
                    <a:pt x="137947" y="432968"/>
                    <a:pt x="101638" y="472262"/>
                  </a:cubicBezTo>
                  <a:lnTo>
                    <a:pt x="101638" y="315874"/>
                  </a:lnTo>
                  <a:lnTo>
                    <a:pt x="10414" y="315874"/>
                  </a:lnTo>
                  <a:cubicBezTo>
                    <a:pt x="9207" y="309803"/>
                    <a:pt x="6769" y="302717"/>
                    <a:pt x="6565" y="295567"/>
                  </a:cubicBezTo>
                  <a:cubicBezTo>
                    <a:pt x="4191" y="212902"/>
                    <a:pt x="2108" y="130213"/>
                    <a:pt x="139" y="47536"/>
                  </a:cubicBezTo>
                  <a:cubicBezTo>
                    <a:pt x="0" y="41338"/>
                    <a:pt x="1270" y="35102"/>
                    <a:pt x="4013" y="28803"/>
                  </a:cubicBezTo>
                  <a:cubicBezTo>
                    <a:pt x="15265" y="50253"/>
                    <a:pt x="9550" y="73571"/>
                    <a:pt x="11379" y="95923"/>
                  </a:cubicBezTo>
                  <a:cubicBezTo>
                    <a:pt x="13220" y="118656"/>
                    <a:pt x="14046" y="141465"/>
                    <a:pt x="14909" y="164261"/>
                  </a:cubicBezTo>
                  <a:cubicBezTo>
                    <a:pt x="15811" y="188010"/>
                    <a:pt x="16090" y="211785"/>
                    <a:pt x="16903" y="235534"/>
                  </a:cubicBezTo>
                  <a:cubicBezTo>
                    <a:pt x="17678" y="258229"/>
                    <a:pt x="18783" y="280911"/>
                    <a:pt x="19812" y="304965"/>
                  </a:cubicBezTo>
                  <a:lnTo>
                    <a:pt x="123456" y="304965"/>
                  </a:lnTo>
                  <a:cubicBezTo>
                    <a:pt x="118999" y="310718"/>
                    <a:pt x="114414" y="313893"/>
                    <a:pt x="114376" y="317119"/>
                  </a:cubicBezTo>
                  <a:cubicBezTo>
                    <a:pt x="113868" y="354888"/>
                    <a:pt x="114046" y="392671"/>
                    <a:pt x="114046" y="437134"/>
                  </a:cubicBezTo>
                  <a:cubicBezTo>
                    <a:pt x="156413" y="389547"/>
                    <a:pt x="195148" y="346049"/>
                    <a:pt x="234048" y="302361"/>
                  </a:cubicBezTo>
                  <a:cubicBezTo>
                    <a:pt x="241490" y="304431"/>
                    <a:pt x="248513" y="308343"/>
                    <a:pt x="255295" y="307949"/>
                  </a:cubicBezTo>
                  <a:cubicBezTo>
                    <a:pt x="355739" y="302133"/>
                    <a:pt x="456158" y="295757"/>
                    <a:pt x="559269" y="289331"/>
                  </a:cubicBezTo>
                  <a:cubicBezTo>
                    <a:pt x="560705" y="191757"/>
                    <a:pt x="555853" y="96012"/>
                    <a:pt x="554837" y="342"/>
                  </a:cubicBezTo>
                  <a:cubicBezTo>
                    <a:pt x="558025" y="228"/>
                    <a:pt x="561200" y="114"/>
                    <a:pt x="564388" y="0"/>
                  </a:cubicBezTo>
                  <a:cubicBezTo>
                    <a:pt x="565937" y="15570"/>
                    <a:pt x="568185" y="31089"/>
                    <a:pt x="568883" y="46685"/>
                  </a:cubicBezTo>
                  <a:cubicBezTo>
                    <a:pt x="572096" y="117906"/>
                    <a:pt x="574687" y="189141"/>
                    <a:pt x="577976" y="260362"/>
                  </a:cubicBezTo>
                  <a:cubicBezTo>
                    <a:pt x="578561" y="273202"/>
                    <a:pt x="581367" y="285940"/>
                    <a:pt x="583692" y="30265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41" name="Free Form 32">
              <a:extLst>
                <a:ext uri="{FF2B5EF4-FFF2-40B4-BE49-F238E27FC236}">
                  <a16:creationId xmlns:a16="http://schemas.microsoft.com/office/drawing/2014/main" id="{DA8AA7A2-964B-5ACE-69B2-AFD4003A1984}"/>
                </a:ext>
              </a:extLst>
            </p:cNvPr>
            <p:cNvSpPr/>
            <p:nvPr/>
          </p:nvSpPr>
          <p:spPr>
            <a:xfrm>
              <a:off x="9815537" y="5744841"/>
              <a:ext cx="745973" cy="441769"/>
            </a:xfrm>
            <a:custGeom>
              <a:avLst/>
              <a:gdLst/>
              <a:ahLst/>
              <a:cxnLst/>
              <a:rect l="0" t="0" r="0" b="0"/>
              <a:pathLst>
                <a:path w="745972" h="441769">
                  <a:moveTo>
                    <a:pt x="0" y="433298"/>
                  </a:moveTo>
                  <a:cubicBezTo>
                    <a:pt x="75590" y="419595"/>
                    <a:pt x="152057" y="423329"/>
                    <a:pt x="227965" y="418782"/>
                  </a:cubicBezTo>
                  <a:cubicBezTo>
                    <a:pt x="303910" y="414223"/>
                    <a:pt x="380098" y="413550"/>
                    <a:pt x="456145" y="410603"/>
                  </a:cubicBezTo>
                  <a:cubicBezTo>
                    <a:pt x="533044" y="407631"/>
                    <a:pt x="609917" y="403974"/>
                    <a:pt x="684529" y="400710"/>
                  </a:cubicBezTo>
                  <a:cubicBezTo>
                    <a:pt x="691527" y="387972"/>
                    <a:pt x="697877" y="378561"/>
                    <a:pt x="701954" y="368249"/>
                  </a:cubicBezTo>
                  <a:cubicBezTo>
                    <a:pt x="704938" y="360718"/>
                    <a:pt x="706145" y="352005"/>
                    <a:pt x="706081" y="343827"/>
                  </a:cubicBezTo>
                  <a:cubicBezTo>
                    <a:pt x="705319" y="243001"/>
                    <a:pt x="704011" y="142176"/>
                    <a:pt x="703326" y="41338"/>
                  </a:cubicBezTo>
                  <a:cubicBezTo>
                    <a:pt x="703249" y="29832"/>
                    <a:pt x="699681" y="17170"/>
                    <a:pt x="711085" y="0"/>
                  </a:cubicBezTo>
                  <a:cubicBezTo>
                    <a:pt x="719581" y="28892"/>
                    <a:pt x="715378" y="52285"/>
                    <a:pt x="716178" y="75056"/>
                  </a:cubicBezTo>
                  <a:cubicBezTo>
                    <a:pt x="717016" y="98818"/>
                    <a:pt x="716686" y="122618"/>
                    <a:pt x="716838" y="146405"/>
                  </a:cubicBezTo>
                  <a:cubicBezTo>
                    <a:pt x="717003" y="170192"/>
                    <a:pt x="717207" y="193967"/>
                    <a:pt x="717283" y="217754"/>
                  </a:cubicBezTo>
                  <a:cubicBezTo>
                    <a:pt x="717359" y="241541"/>
                    <a:pt x="717283" y="265328"/>
                    <a:pt x="717283" y="289102"/>
                  </a:cubicBezTo>
                  <a:cubicBezTo>
                    <a:pt x="717270" y="312877"/>
                    <a:pt x="717283" y="336638"/>
                    <a:pt x="717283" y="361086"/>
                  </a:cubicBezTo>
                  <a:cubicBezTo>
                    <a:pt x="724039" y="367423"/>
                    <a:pt x="731545" y="373189"/>
                    <a:pt x="737400" y="380301"/>
                  </a:cubicBezTo>
                  <a:cubicBezTo>
                    <a:pt x="745591" y="390245"/>
                    <a:pt x="745972" y="401967"/>
                    <a:pt x="737577" y="411670"/>
                  </a:cubicBezTo>
                  <a:cubicBezTo>
                    <a:pt x="729996" y="420433"/>
                    <a:pt x="718261" y="428955"/>
                    <a:pt x="707529" y="422097"/>
                  </a:cubicBezTo>
                  <a:cubicBezTo>
                    <a:pt x="681685" y="405549"/>
                    <a:pt x="653910" y="412610"/>
                    <a:pt x="627265" y="413308"/>
                  </a:cubicBezTo>
                  <a:cubicBezTo>
                    <a:pt x="544550" y="415467"/>
                    <a:pt x="461886" y="419874"/>
                    <a:pt x="379222" y="423570"/>
                  </a:cubicBezTo>
                  <a:cubicBezTo>
                    <a:pt x="270891" y="428409"/>
                    <a:pt x="162585" y="433552"/>
                    <a:pt x="54254" y="438200"/>
                  </a:cubicBezTo>
                  <a:cubicBezTo>
                    <a:pt x="36169" y="438975"/>
                    <a:pt x="17627" y="441769"/>
                    <a:pt x="0" y="43329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42" name="Free Form 33">
              <a:extLst>
                <a:ext uri="{FF2B5EF4-FFF2-40B4-BE49-F238E27FC236}">
                  <a16:creationId xmlns:a16="http://schemas.microsoft.com/office/drawing/2014/main" id="{3407DF50-FC60-F0F0-687C-017E65E9441B}"/>
                </a:ext>
              </a:extLst>
            </p:cNvPr>
            <p:cNvSpPr/>
            <p:nvPr/>
          </p:nvSpPr>
          <p:spPr>
            <a:xfrm>
              <a:off x="6915607" y="4965292"/>
              <a:ext cx="159067" cy="214135"/>
            </a:xfrm>
            <a:custGeom>
              <a:avLst/>
              <a:gdLst/>
              <a:ahLst/>
              <a:cxnLst/>
              <a:rect l="0" t="0" r="0" b="0"/>
              <a:pathLst>
                <a:path w="159067" h="214134">
                  <a:moveTo>
                    <a:pt x="100063" y="105727"/>
                  </a:moveTo>
                  <a:cubicBezTo>
                    <a:pt x="77571" y="111950"/>
                    <a:pt x="72047" y="132638"/>
                    <a:pt x="64363" y="150164"/>
                  </a:cubicBezTo>
                  <a:cubicBezTo>
                    <a:pt x="56210" y="168770"/>
                    <a:pt x="51600" y="188925"/>
                    <a:pt x="43624" y="214134"/>
                  </a:cubicBezTo>
                  <a:cubicBezTo>
                    <a:pt x="19735" y="149707"/>
                    <a:pt x="0" y="90855"/>
                    <a:pt x="27127" y="25336"/>
                  </a:cubicBezTo>
                  <a:cubicBezTo>
                    <a:pt x="62255" y="38315"/>
                    <a:pt x="63144" y="72288"/>
                    <a:pt x="79755" y="98082"/>
                  </a:cubicBezTo>
                  <a:cubicBezTo>
                    <a:pt x="85623" y="64541"/>
                    <a:pt x="73482" y="30594"/>
                    <a:pt x="100177" y="0"/>
                  </a:cubicBezTo>
                  <a:cubicBezTo>
                    <a:pt x="107365" y="9004"/>
                    <a:pt x="115404" y="15011"/>
                    <a:pt x="117855" y="22783"/>
                  </a:cubicBezTo>
                  <a:cubicBezTo>
                    <a:pt x="132372" y="68770"/>
                    <a:pt x="145580" y="115176"/>
                    <a:pt x="159067" y="160896"/>
                  </a:cubicBezTo>
                  <a:cubicBezTo>
                    <a:pt x="150520" y="166941"/>
                    <a:pt x="144665" y="171081"/>
                    <a:pt x="138798" y="175221"/>
                  </a:cubicBezTo>
                  <a:cubicBezTo>
                    <a:pt x="138798" y="175221"/>
                    <a:pt x="140157" y="174256"/>
                    <a:pt x="140157" y="174256"/>
                  </a:cubicBezTo>
                  <a:cubicBezTo>
                    <a:pt x="133121" y="178600"/>
                    <a:pt x="126085" y="182930"/>
                    <a:pt x="118211" y="187794"/>
                  </a:cubicBezTo>
                  <a:cubicBezTo>
                    <a:pt x="119595" y="155968"/>
                    <a:pt x="135000" y="126390"/>
                    <a:pt x="121526" y="91363"/>
                  </a:cubicBezTo>
                  <a:cubicBezTo>
                    <a:pt x="111836" y="97942"/>
                    <a:pt x="105410" y="102298"/>
                    <a:pt x="98983" y="106654"/>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43" name="Free Form 34">
              <a:extLst>
                <a:ext uri="{FF2B5EF4-FFF2-40B4-BE49-F238E27FC236}">
                  <a16:creationId xmlns:a16="http://schemas.microsoft.com/office/drawing/2014/main" id="{3E6BA7D7-6F02-7B8B-426A-B7F9EB243756}"/>
                </a:ext>
              </a:extLst>
            </p:cNvPr>
            <p:cNvSpPr/>
            <p:nvPr/>
          </p:nvSpPr>
          <p:spPr>
            <a:xfrm>
              <a:off x="9623830" y="6005476"/>
              <a:ext cx="100660" cy="437566"/>
            </a:xfrm>
            <a:custGeom>
              <a:avLst/>
              <a:gdLst/>
              <a:ahLst/>
              <a:cxnLst/>
              <a:rect l="0" t="0" r="0" b="0"/>
              <a:pathLst>
                <a:path w="100660" h="437565">
                  <a:moveTo>
                    <a:pt x="50977" y="437565"/>
                  </a:moveTo>
                  <a:cubicBezTo>
                    <a:pt x="44996" y="415582"/>
                    <a:pt x="49822" y="392430"/>
                    <a:pt x="48374" y="370014"/>
                  </a:cubicBezTo>
                  <a:cubicBezTo>
                    <a:pt x="46850" y="346316"/>
                    <a:pt x="46926" y="322516"/>
                    <a:pt x="46672" y="298754"/>
                  </a:cubicBezTo>
                  <a:cubicBezTo>
                    <a:pt x="46418" y="275107"/>
                    <a:pt x="46621" y="251460"/>
                    <a:pt x="46621" y="227863"/>
                  </a:cubicBezTo>
                  <a:cubicBezTo>
                    <a:pt x="23101" y="219024"/>
                    <a:pt x="2908" y="209753"/>
                    <a:pt x="1485" y="183210"/>
                  </a:cubicBezTo>
                  <a:cubicBezTo>
                    <a:pt x="0" y="155536"/>
                    <a:pt x="19062" y="143217"/>
                    <a:pt x="42049" y="133134"/>
                  </a:cubicBezTo>
                  <a:lnTo>
                    <a:pt x="42049" y="0"/>
                  </a:lnTo>
                  <a:cubicBezTo>
                    <a:pt x="55943" y="20116"/>
                    <a:pt x="51193" y="42621"/>
                    <a:pt x="52501" y="64084"/>
                  </a:cubicBezTo>
                  <a:cubicBezTo>
                    <a:pt x="53835" y="85839"/>
                    <a:pt x="52793" y="107734"/>
                    <a:pt x="52793" y="129565"/>
                  </a:cubicBezTo>
                  <a:cubicBezTo>
                    <a:pt x="57099" y="132410"/>
                    <a:pt x="60083" y="134543"/>
                    <a:pt x="63207" y="136423"/>
                  </a:cubicBezTo>
                  <a:cubicBezTo>
                    <a:pt x="97510" y="157086"/>
                    <a:pt x="100660" y="190144"/>
                    <a:pt x="68452" y="214109"/>
                  </a:cubicBezTo>
                  <a:cubicBezTo>
                    <a:pt x="56197" y="223240"/>
                    <a:pt x="54813" y="232473"/>
                    <a:pt x="55168" y="245363"/>
                  </a:cubicBezTo>
                  <a:cubicBezTo>
                    <a:pt x="56845" y="306171"/>
                    <a:pt x="58026" y="366979"/>
                    <a:pt x="59194" y="427799"/>
                  </a:cubicBezTo>
                  <a:cubicBezTo>
                    <a:pt x="59245" y="431025"/>
                    <a:pt x="57619" y="434276"/>
                    <a:pt x="56769" y="437527"/>
                  </a:cubicBezTo>
                  <a:cubicBezTo>
                    <a:pt x="54838" y="437540"/>
                    <a:pt x="52908" y="437553"/>
                    <a:pt x="50977" y="43756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44" name="Free Form 35">
              <a:extLst>
                <a:ext uri="{FF2B5EF4-FFF2-40B4-BE49-F238E27FC236}">
                  <a16:creationId xmlns:a16="http://schemas.microsoft.com/office/drawing/2014/main" id="{C808C857-0E82-1FD7-701F-7D7796025014}"/>
                </a:ext>
              </a:extLst>
            </p:cNvPr>
            <p:cNvSpPr/>
            <p:nvPr/>
          </p:nvSpPr>
          <p:spPr>
            <a:xfrm>
              <a:off x="10272939" y="5274641"/>
              <a:ext cx="557403" cy="30480"/>
            </a:xfrm>
            <a:custGeom>
              <a:avLst/>
              <a:gdLst/>
              <a:ahLst/>
              <a:cxnLst/>
              <a:rect l="0" t="0" r="0" b="0"/>
              <a:pathLst>
                <a:path w="557402" h="30479">
                  <a:moveTo>
                    <a:pt x="0" y="22783"/>
                  </a:moveTo>
                  <a:cubicBezTo>
                    <a:pt x="32613" y="15087"/>
                    <a:pt x="531774" y="0"/>
                    <a:pt x="557402" y="6515"/>
                  </a:cubicBezTo>
                  <a:cubicBezTo>
                    <a:pt x="548576" y="15976"/>
                    <a:pt x="537768" y="13779"/>
                    <a:pt x="528320" y="14096"/>
                  </a:cubicBezTo>
                  <a:cubicBezTo>
                    <a:pt x="459917" y="16459"/>
                    <a:pt x="391502" y="18237"/>
                    <a:pt x="323100" y="20497"/>
                  </a:cubicBezTo>
                  <a:cubicBezTo>
                    <a:pt x="230009" y="23558"/>
                    <a:pt x="136931" y="27000"/>
                    <a:pt x="43840" y="29997"/>
                  </a:cubicBezTo>
                  <a:cubicBezTo>
                    <a:pt x="29248" y="30479"/>
                    <a:pt x="14617" y="29540"/>
                    <a:pt x="0" y="29260"/>
                  </a:cubicBezTo>
                  <a:cubicBezTo>
                    <a:pt x="0" y="27101"/>
                    <a:pt x="0" y="24942"/>
                    <a:pt x="0" y="2278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45" name="Free Form 36">
              <a:extLst>
                <a:ext uri="{FF2B5EF4-FFF2-40B4-BE49-F238E27FC236}">
                  <a16:creationId xmlns:a16="http://schemas.microsoft.com/office/drawing/2014/main" id="{FFFD99AC-5E1D-E173-080E-D704F2E5033A}"/>
                </a:ext>
              </a:extLst>
            </p:cNvPr>
            <p:cNvSpPr/>
            <p:nvPr/>
          </p:nvSpPr>
          <p:spPr>
            <a:xfrm>
              <a:off x="8034569" y="6843586"/>
              <a:ext cx="113475" cy="366344"/>
            </a:xfrm>
            <a:custGeom>
              <a:avLst/>
              <a:gdLst/>
              <a:ahLst/>
              <a:cxnLst/>
              <a:rect l="0" t="0" r="0" b="0"/>
              <a:pathLst>
                <a:path w="113474" h="366344">
                  <a:moveTo>
                    <a:pt x="5943" y="366318"/>
                  </a:moveTo>
                  <a:cubicBezTo>
                    <a:pt x="4025" y="361518"/>
                    <a:pt x="0" y="356438"/>
                    <a:pt x="584" y="351967"/>
                  </a:cubicBezTo>
                  <a:cubicBezTo>
                    <a:pt x="2057" y="340741"/>
                    <a:pt x="5270" y="329692"/>
                    <a:pt x="8369" y="318744"/>
                  </a:cubicBezTo>
                  <a:cubicBezTo>
                    <a:pt x="36575" y="219113"/>
                    <a:pt x="64935" y="119532"/>
                    <a:pt x="93116" y="19888"/>
                  </a:cubicBezTo>
                  <a:cubicBezTo>
                    <a:pt x="95592" y="11163"/>
                    <a:pt x="94564" y="0"/>
                    <a:pt x="110578" y="1384"/>
                  </a:cubicBezTo>
                  <a:cubicBezTo>
                    <a:pt x="111175" y="6781"/>
                    <a:pt x="113474" y="12573"/>
                    <a:pt x="112077" y="17259"/>
                  </a:cubicBezTo>
                  <a:cubicBezTo>
                    <a:pt x="77762" y="133210"/>
                    <a:pt x="53225" y="252006"/>
                    <a:pt x="13385" y="366344"/>
                  </a:cubicBezTo>
                  <a:cubicBezTo>
                    <a:pt x="10909" y="366331"/>
                    <a:pt x="8420" y="366331"/>
                    <a:pt x="5943" y="36631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46" name="Free Form 37">
              <a:extLst>
                <a:ext uri="{FF2B5EF4-FFF2-40B4-BE49-F238E27FC236}">
                  <a16:creationId xmlns:a16="http://schemas.microsoft.com/office/drawing/2014/main" id="{2777A507-2DDF-A3C1-AB9F-14AA303DE558}"/>
                </a:ext>
              </a:extLst>
            </p:cNvPr>
            <p:cNvSpPr/>
            <p:nvPr/>
          </p:nvSpPr>
          <p:spPr>
            <a:xfrm>
              <a:off x="10363741" y="5460561"/>
              <a:ext cx="368274" cy="33198"/>
            </a:xfrm>
            <a:custGeom>
              <a:avLst/>
              <a:gdLst/>
              <a:ahLst/>
              <a:cxnLst/>
              <a:rect l="0" t="0" r="0" b="0"/>
              <a:pathLst>
                <a:path w="368274" h="33197">
                  <a:moveTo>
                    <a:pt x="0" y="26974"/>
                  </a:moveTo>
                  <a:cubicBezTo>
                    <a:pt x="26200" y="16344"/>
                    <a:pt x="338277" y="0"/>
                    <a:pt x="368274" y="8851"/>
                  </a:cubicBezTo>
                  <a:cubicBezTo>
                    <a:pt x="362508" y="12725"/>
                    <a:pt x="358889" y="16446"/>
                    <a:pt x="354533" y="17780"/>
                  </a:cubicBezTo>
                  <a:cubicBezTo>
                    <a:pt x="348272" y="19685"/>
                    <a:pt x="341490" y="20408"/>
                    <a:pt x="334899" y="20675"/>
                  </a:cubicBezTo>
                  <a:cubicBezTo>
                    <a:pt x="232549" y="24841"/>
                    <a:pt x="130187" y="28879"/>
                    <a:pt x="27825" y="32842"/>
                  </a:cubicBezTo>
                  <a:cubicBezTo>
                    <a:pt x="18694" y="33197"/>
                    <a:pt x="9537" y="32893"/>
                    <a:pt x="393" y="32893"/>
                  </a:cubicBezTo>
                  <a:cubicBezTo>
                    <a:pt x="266" y="30924"/>
                    <a:pt x="126" y="28943"/>
                    <a:pt x="0" y="26974"/>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47" name="Free Form 38">
              <a:extLst>
                <a:ext uri="{FF2B5EF4-FFF2-40B4-BE49-F238E27FC236}">
                  <a16:creationId xmlns:a16="http://schemas.microsoft.com/office/drawing/2014/main" id="{421A1D66-582C-E695-5128-70EF6D1B749F}"/>
                </a:ext>
              </a:extLst>
            </p:cNvPr>
            <p:cNvSpPr/>
            <p:nvPr/>
          </p:nvSpPr>
          <p:spPr>
            <a:xfrm>
              <a:off x="8819349" y="5117861"/>
              <a:ext cx="94717" cy="87871"/>
            </a:xfrm>
            <a:custGeom>
              <a:avLst/>
              <a:gdLst/>
              <a:ahLst/>
              <a:cxnLst/>
              <a:rect l="0" t="0" r="0" b="0"/>
              <a:pathLst>
                <a:path w="94716" h="87871">
                  <a:moveTo>
                    <a:pt x="0" y="57962"/>
                  </a:moveTo>
                  <a:cubicBezTo>
                    <a:pt x="26479" y="38252"/>
                    <a:pt x="51117" y="19913"/>
                    <a:pt x="77850" y="0"/>
                  </a:cubicBezTo>
                  <a:cubicBezTo>
                    <a:pt x="90271" y="12496"/>
                    <a:pt x="94716" y="27774"/>
                    <a:pt x="87350" y="44780"/>
                  </a:cubicBezTo>
                  <a:cubicBezTo>
                    <a:pt x="79044" y="63944"/>
                    <a:pt x="69469" y="83273"/>
                    <a:pt x="44856" y="85750"/>
                  </a:cubicBezTo>
                  <a:cubicBezTo>
                    <a:pt x="23672" y="87871"/>
                    <a:pt x="8077" y="79946"/>
                    <a:pt x="0" y="5796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48" name="Free Form 39">
              <a:extLst>
                <a:ext uri="{FF2B5EF4-FFF2-40B4-BE49-F238E27FC236}">
                  <a16:creationId xmlns:a16="http://schemas.microsoft.com/office/drawing/2014/main" id="{9EC11FF8-3E47-1051-0509-D1AB7646BAEB}"/>
                </a:ext>
              </a:extLst>
            </p:cNvPr>
            <p:cNvSpPr/>
            <p:nvPr/>
          </p:nvSpPr>
          <p:spPr>
            <a:xfrm>
              <a:off x="10413528" y="5390446"/>
              <a:ext cx="284379" cy="29845"/>
            </a:xfrm>
            <a:custGeom>
              <a:avLst/>
              <a:gdLst/>
              <a:ahLst/>
              <a:cxnLst/>
              <a:rect l="0" t="0" r="0" b="0"/>
              <a:pathLst>
                <a:path w="284378" h="29845">
                  <a:moveTo>
                    <a:pt x="284378" y="2108"/>
                  </a:moveTo>
                  <a:cubicBezTo>
                    <a:pt x="279501" y="18046"/>
                    <a:pt x="269290" y="16370"/>
                    <a:pt x="260337" y="16840"/>
                  </a:cubicBezTo>
                  <a:cubicBezTo>
                    <a:pt x="209994" y="19456"/>
                    <a:pt x="159651" y="21907"/>
                    <a:pt x="109321" y="24599"/>
                  </a:cubicBezTo>
                  <a:cubicBezTo>
                    <a:pt x="82740" y="26022"/>
                    <a:pt x="56184" y="27952"/>
                    <a:pt x="29603" y="29349"/>
                  </a:cubicBezTo>
                  <a:cubicBezTo>
                    <a:pt x="20294" y="29845"/>
                    <a:pt x="10934" y="29425"/>
                    <a:pt x="1587" y="29425"/>
                  </a:cubicBezTo>
                  <a:cubicBezTo>
                    <a:pt x="1054" y="27482"/>
                    <a:pt x="520" y="25539"/>
                    <a:pt x="0" y="23609"/>
                  </a:cubicBezTo>
                  <a:cubicBezTo>
                    <a:pt x="4876" y="21424"/>
                    <a:pt x="9626" y="17729"/>
                    <a:pt x="14655" y="17297"/>
                  </a:cubicBezTo>
                  <a:cubicBezTo>
                    <a:pt x="55384" y="13804"/>
                    <a:pt x="96151" y="10706"/>
                    <a:pt x="136931" y="7912"/>
                  </a:cubicBezTo>
                  <a:cubicBezTo>
                    <a:pt x="177723" y="5118"/>
                    <a:pt x="218541" y="2641"/>
                    <a:pt x="259372" y="419"/>
                  </a:cubicBezTo>
                  <a:cubicBezTo>
                    <a:pt x="267119" y="0"/>
                    <a:pt x="274967" y="1422"/>
                    <a:pt x="284378" y="210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49" name="Free Form 40">
              <a:extLst>
                <a:ext uri="{FF2B5EF4-FFF2-40B4-BE49-F238E27FC236}">
                  <a16:creationId xmlns:a16="http://schemas.microsoft.com/office/drawing/2014/main" id="{ABEED2AF-F472-259E-CF73-63D133672B66}"/>
                </a:ext>
              </a:extLst>
            </p:cNvPr>
            <p:cNvSpPr/>
            <p:nvPr/>
          </p:nvSpPr>
          <p:spPr>
            <a:xfrm>
              <a:off x="8826978" y="5067173"/>
              <a:ext cx="57430" cy="60172"/>
            </a:xfrm>
            <a:custGeom>
              <a:avLst/>
              <a:gdLst/>
              <a:ahLst/>
              <a:cxnLst/>
              <a:rect l="0" t="0" r="0" b="0"/>
              <a:pathLst>
                <a:path w="57429" h="60172">
                  <a:moveTo>
                    <a:pt x="30264" y="60172"/>
                  </a:moveTo>
                  <a:cubicBezTo>
                    <a:pt x="20269" y="54419"/>
                    <a:pt x="11404" y="49326"/>
                    <a:pt x="0" y="42760"/>
                  </a:cubicBezTo>
                  <a:cubicBezTo>
                    <a:pt x="8432" y="27698"/>
                    <a:pt x="16408" y="13462"/>
                    <a:pt x="23812" y="228"/>
                  </a:cubicBezTo>
                  <a:cubicBezTo>
                    <a:pt x="44132" y="0"/>
                    <a:pt x="50660" y="11087"/>
                    <a:pt x="53746" y="26479"/>
                  </a:cubicBezTo>
                  <a:cubicBezTo>
                    <a:pt x="57429" y="44856"/>
                    <a:pt x="43916" y="51003"/>
                    <a:pt x="30264" y="6017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50" name="Free Form 41">
              <a:extLst>
                <a:ext uri="{FF2B5EF4-FFF2-40B4-BE49-F238E27FC236}">
                  <a16:creationId xmlns:a16="http://schemas.microsoft.com/office/drawing/2014/main" id="{B312E3E0-3DD1-FD68-ADCF-EB100A5B7405}"/>
                </a:ext>
              </a:extLst>
            </p:cNvPr>
            <p:cNvSpPr/>
            <p:nvPr/>
          </p:nvSpPr>
          <p:spPr>
            <a:xfrm>
              <a:off x="9740569" y="6177655"/>
              <a:ext cx="14885" cy="12078"/>
            </a:xfrm>
            <a:custGeom>
              <a:avLst/>
              <a:gdLst/>
              <a:ahLst/>
              <a:cxnLst/>
              <a:rect l="0" t="0" r="0" b="0"/>
              <a:pathLst>
                <a:path w="14884" h="12077">
                  <a:moveTo>
                    <a:pt x="14884" y="6743"/>
                  </a:moveTo>
                  <a:cubicBezTo>
                    <a:pt x="10718" y="9156"/>
                    <a:pt x="8115" y="11633"/>
                    <a:pt x="5283" y="11912"/>
                  </a:cubicBezTo>
                  <a:cubicBezTo>
                    <a:pt x="3708" y="12077"/>
                    <a:pt x="1777" y="8547"/>
                    <a:pt x="0" y="6692"/>
                  </a:cubicBezTo>
                  <a:cubicBezTo>
                    <a:pt x="2349" y="4495"/>
                    <a:pt x="4406" y="1600"/>
                    <a:pt x="7175" y="457"/>
                  </a:cubicBezTo>
                  <a:cubicBezTo>
                    <a:pt x="8280" y="0"/>
                    <a:pt x="10985" y="3441"/>
                    <a:pt x="14884" y="674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51" name="Free Form 42">
              <a:extLst>
                <a:ext uri="{FF2B5EF4-FFF2-40B4-BE49-F238E27FC236}">
                  <a16:creationId xmlns:a16="http://schemas.microsoft.com/office/drawing/2014/main" id="{3E62BFF6-AF8E-71D1-4AE8-CA97540CF2ED}"/>
                </a:ext>
              </a:extLst>
            </p:cNvPr>
            <p:cNvSpPr/>
            <p:nvPr/>
          </p:nvSpPr>
          <p:spPr>
            <a:xfrm>
              <a:off x="9572785" y="6737074"/>
              <a:ext cx="156248" cy="154241"/>
            </a:xfrm>
            <a:custGeom>
              <a:avLst/>
              <a:gdLst/>
              <a:ahLst/>
              <a:cxnLst/>
              <a:rect l="0" t="0" r="0" b="0"/>
              <a:pathLst>
                <a:path w="156248" h="154241">
                  <a:moveTo>
                    <a:pt x="647" y="97104"/>
                  </a:moveTo>
                  <a:cubicBezTo>
                    <a:pt x="0" y="48564"/>
                    <a:pt x="48399" y="0"/>
                    <a:pt x="97345" y="101"/>
                  </a:cubicBezTo>
                  <a:cubicBezTo>
                    <a:pt x="133197" y="177"/>
                    <a:pt x="156248" y="24180"/>
                    <a:pt x="154432" y="59524"/>
                  </a:cubicBezTo>
                  <a:cubicBezTo>
                    <a:pt x="152069" y="105625"/>
                    <a:pt x="105054" y="151650"/>
                    <a:pt x="58788" y="153149"/>
                  </a:cubicBezTo>
                  <a:cubicBezTo>
                    <a:pt x="25031" y="154241"/>
                    <a:pt x="1104" y="131178"/>
                    <a:pt x="647" y="97104"/>
                  </a:cubicBezTo>
                  <a:close/>
                  <a:moveTo>
                    <a:pt x="60363" y="140385"/>
                  </a:moveTo>
                  <a:cubicBezTo>
                    <a:pt x="96456" y="140169"/>
                    <a:pt x="132575" y="109588"/>
                    <a:pt x="141452" y="71742"/>
                  </a:cubicBezTo>
                  <a:cubicBezTo>
                    <a:pt x="149504" y="37363"/>
                    <a:pt x="126580" y="10807"/>
                    <a:pt x="91452" y="13804"/>
                  </a:cubicBezTo>
                  <a:cubicBezTo>
                    <a:pt x="55079" y="16916"/>
                    <a:pt x="19024" y="50736"/>
                    <a:pt x="13652" y="86766"/>
                  </a:cubicBezTo>
                  <a:cubicBezTo>
                    <a:pt x="8940" y="118376"/>
                    <a:pt x="28282" y="140576"/>
                    <a:pt x="60363" y="14038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52" name="Free Form 43">
              <a:extLst>
                <a:ext uri="{FF2B5EF4-FFF2-40B4-BE49-F238E27FC236}">
                  <a16:creationId xmlns:a16="http://schemas.microsoft.com/office/drawing/2014/main" id="{3FB7A33E-9CB5-CB26-581F-2F84159ED739}"/>
                </a:ext>
              </a:extLst>
            </p:cNvPr>
            <p:cNvSpPr/>
            <p:nvPr/>
          </p:nvSpPr>
          <p:spPr>
            <a:xfrm>
              <a:off x="8932132" y="4512776"/>
              <a:ext cx="170751" cy="23888"/>
            </a:xfrm>
            <a:custGeom>
              <a:avLst/>
              <a:gdLst/>
              <a:ahLst/>
              <a:cxnLst/>
              <a:rect l="0" t="0" r="0" b="0"/>
              <a:pathLst>
                <a:path w="170751" h="23888">
                  <a:moveTo>
                    <a:pt x="170751" y="12496"/>
                  </a:moveTo>
                  <a:cubicBezTo>
                    <a:pt x="113868" y="19723"/>
                    <a:pt x="56959" y="23888"/>
                    <a:pt x="0" y="15735"/>
                  </a:cubicBezTo>
                  <a:cubicBezTo>
                    <a:pt x="21183" y="2679"/>
                    <a:pt x="144653" y="0"/>
                    <a:pt x="170751" y="1249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53" name="Free Form 44">
              <a:extLst>
                <a:ext uri="{FF2B5EF4-FFF2-40B4-BE49-F238E27FC236}">
                  <a16:creationId xmlns:a16="http://schemas.microsoft.com/office/drawing/2014/main" id="{4264D2CE-7454-772B-5A5C-CEAA7C92413C}"/>
                </a:ext>
              </a:extLst>
            </p:cNvPr>
            <p:cNvSpPr/>
            <p:nvPr/>
          </p:nvSpPr>
          <p:spPr>
            <a:xfrm>
              <a:off x="8941949" y="4584463"/>
              <a:ext cx="174320" cy="20066"/>
            </a:xfrm>
            <a:custGeom>
              <a:avLst/>
              <a:gdLst/>
              <a:ahLst/>
              <a:cxnLst/>
              <a:rect l="0" t="0" r="0" b="0"/>
              <a:pathLst>
                <a:path w="174320" h="20065">
                  <a:moveTo>
                    <a:pt x="0" y="13131"/>
                  </a:moveTo>
                  <a:cubicBezTo>
                    <a:pt x="45554" y="241"/>
                    <a:pt x="151739" y="0"/>
                    <a:pt x="174320" y="12776"/>
                  </a:cubicBezTo>
                  <a:cubicBezTo>
                    <a:pt x="112560" y="18237"/>
                    <a:pt x="56426" y="20065"/>
                    <a:pt x="0" y="1313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54" name="Free Form 45">
              <a:extLst>
                <a:ext uri="{FF2B5EF4-FFF2-40B4-BE49-F238E27FC236}">
                  <a16:creationId xmlns:a16="http://schemas.microsoft.com/office/drawing/2014/main" id="{8F193EF5-FF1A-5062-7587-E9F84CE45DBF}"/>
                </a:ext>
              </a:extLst>
            </p:cNvPr>
            <p:cNvSpPr/>
            <p:nvPr/>
          </p:nvSpPr>
          <p:spPr>
            <a:xfrm>
              <a:off x="7503812" y="6314885"/>
              <a:ext cx="2889936" cy="853174"/>
            </a:xfrm>
            <a:custGeom>
              <a:avLst/>
              <a:gdLst/>
              <a:ahLst/>
              <a:cxnLst/>
              <a:rect l="0" t="0" r="0" b="0"/>
              <a:pathLst>
                <a:path w="2889935" h="853173">
                  <a:moveTo>
                    <a:pt x="2886341" y="787565"/>
                  </a:moveTo>
                  <a:cubicBezTo>
                    <a:pt x="2732697" y="788936"/>
                    <a:pt x="2579052" y="790511"/>
                    <a:pt x="2422728" y="792099"/>
                  </a:cubicBezTo>
                  <a:cubicBezTo>
                    <a:pt x="2497594" y="605777"/>
                    <a:pt x="2572029" y="420509"/>
                    <a:pt x="2647302" y="233159"/>
                  </a:cubicBezTo>
                  <a:cubicBezTo>
                    <a:pt x="2645486" y="223393"/>
                    <a:pt x="2644127" y="213550"/>
                    <a:pt x="2643238" y="203657"/>
                  </a:cubicBezTo>
                  <a:cubicBezTo>
                    <a:pt x="2563609" y="401878"/>
                    <a:pt x="2485275" y="596887"/>
                    <a:pt x="2406192" y="793762"/>
                  </a:cubicBezTo>
                  <a:cubicBezTo>
                    <a:pt x="2127453" y="798639"/>
                    <a:pt x="1846427" y="803554"/>
                    <a:pt x="1561134" y="808545"/>
                  </a:cubicBezTo>
                  <a:cubicBezTo>
                    <a:pt x="1659521" y="595287"/>
                    <a:pt x="1755609" y="387019"/>
                    <a:pt x="1852358" y="177292"/>
                  </a:cubicBezTo>
                  <a:cubicBezTo>
                    <a:pt x="2115261" y="170713"/>
                    <a:pt x="2376957" y="164160"/>
                    <a:pt x="2643606" y="157492"/>
                  </a:cubicBezTo>
                  <a:cubicBezTo>
                    <a:pt x="2644228" y="153327"/>
                    <a:pt x="2645117" y="149237"/>
                    <a:pt x="2646222" y="145211"/>
                  </a:cubicBezTo>
                  <a:cubicBezTo>
                    <a:pt x="2374938" y="152400"/>
                    <a:pt x="2107653" y="159461"/>
                    <a:pt x="1838198" y="166598"/>
                  </a:cubicBezTo>
                  <a:cubicBezTo>
                    <a:pt x="1751291" y="355333"/>
                    <a:pt x="1663534" y="545922"/>
                    <a:pt x="1575092" y="737984"/>
                  </a:cubicBezTo>
                  <a:cubicBezTo>
                    <a:pt x="1436179" y="741997"/>
                    <a:pt x="1297812" y="745985"/>
                    <a:pt x="1159548" y="749985"/>
                  </a:cubicBezTo>
                  <a:cubicBezTo>
                    <a:pt x="1148918" y="772922"/>
                    <a:pt x="1139024" y="794232"/>
                    <a:pt x="1128636" y="816622"/>
                  </a:cubicBezTo>
                  <a:lnTo>
                    <a:pt x="1045400" y="816622"/>
                  </a:lnTo>
                  <a:cubicBezTo>
                    <a:pt x="1042454" y="803198"/>
                    <a:pt x="1039545" y="790397"/>
                    <a:pt x="1036827" y="777570"/>
                  </a:cubicBezTo>
                  <a:cubicBezTo>
                    <a:pt x="1026782" y="730224"/>
                    <a:pt x="1019416" y="682117"/>
                    <a:pt x="1006271" y="635647"/>
                  </a:cubicBezTo>
                  <a:cubicBezTo>
                    <a:pt x="969746" y="506552"/>
                    <a:pt x="926363" y="379818"/>
                    <a:pt x="865670" y="259664"/>
                  </a:cubicBezTo>
                  <a:cubicBezTo>
                    <a:pt x="857250" y="243014"/>
                    <a:pt x="859408" y="219011"/>
                    <a:pt x="833945" y="213893"/>
                  </a:cubicBezTo>
                  <a:cubicBezTo>
                    <a:pt x="832332" y="213563"/>
                    <a:pt x="831151" y="209181"/>
                    <a:pt x="830465" y="206501"/>
                  </a:cubicBezTo>
                  <a:cubicBezTo>
                    <a:pt x="821728" y="172605"/>
                    <a:pt x="813130" y="138684"/>
                    <a:pt x="804087" y="103174"/>
                  </a:cubicBezTo>
                  <a:cubicBezTo>
                    <a:pt x="834732" y="90830"/>
                    <a:pt x="863371" y="79298"/>
                    <a:pt x="890028" y="68567"/>
                  </a:cubicBezTo>
                  <a:cubicBezTo>
                    <a:pt x="892098" y="46266"/>
                    <a:pt x="881633" y="38963"/>
                    <a:pt x="864781" y="34150"/>
                  </a:cubicBezTo>
                  <a:cubicBezTo>
                    <a:pt x="812342" y="19176"/>
                    <a:pt x="758659" y="12242"/>
                    <a:pt x="704634" y="7658"/>
                  </a:cubicBezTo>
                  <a:cubicBezTo>
                    <a:pt x="614273" y="0"/>
                    <a:pt x="523798" y="2311"/>
                    <a:pt x="434136" y="14338"/>
                  </a:cubicBezTo>
                  <a:cubicBezTo>
                    <a:pt x="372135" y="22644"/>
                    <a:pt x="310972" y="37363"/>
                    <a:pt x="249656" y="50253"/>
                  </a:cubicBezTo>
                  <a:cubicBezTo>
                    <a:pt x="238378" y="52616"/>
                    <a:pt x="222186" y="54101"/>
                    <a:pt x="220598" y="68999"/>
                  </a:cubicBezTo>
                  <a:cubicBezTo>
                    <a:pt x="218808" y="85801"/>
                    <a:pt x="235521" y="88569"/>
                    <a:pt x="246989" y="94551"/>
                  </a:cubicBezTo>
                  <a:cubicBezTo>
                    <a:pt x="248538" y="95364"/>
                    <a:pt x="249542" y="97218"/>
                    <a:pt x="252577" y="100533"/>
                  </a:cubicBezTo>
                  <a:cubicBezTo>
                    <a:pt x="251129" y="144983"/>
                    <a:pt x="249605" y="191312"/>
                    <a:pt x="247980" y="240982"/>
                  </a:cubicBezTo>
                  <a:cubicBezTo>
                    <a:pt x="230250" y="238442"/>
                    <a:pt x="219024" y="245821"/>
                    <a:pt x="211594" y="261366"/>
                  </a:cubicBezTo>
                  <a:cubicBezTo>
                    <a:pt x="184150" y="318808"/>
                    <a:pt x="154711" y="375310"/>
                    <a:pt x="128117" y="433133"/>
                  </a:cubicBezTo>
                  <a:cubicBezTo>
                    <a:pt x="93916" y="507517"/>
                    <a:pt x="66928" y="584720"/>
                    <a:pt x="44907" y="663549"/>
                  </a:cubicBezTo>
                  <a:cubicBezTo>
                    <a:pt x="31102" y="712939"/>
                    <a:pt x="18300" y="762622"/>
                    <a:pt x="5651" y="812317"/>
                  </a:cubicBezTo>
                  <a:cubicBezTo>
                    <a:pt x="2285" y="825588"/>
                    <a:pt x="0" y="839520"/>
                    <a:pt x="10960" y="853173"/>
                  </a:cubicBezTo>
                  <a:cubicBezTo>
                    <a:pt x="29400" y="823201"/>
                    <a:pt x="26631" y="787260"/>
                    <a:pt x="37922" y="755421"/>
                  </a:cubicBezTo>
                  <a:cubicBezTo>
                    <a:pt x="49974" y="721448"/>
                    <a:pt x="58216" y="686130"/>
                    <a:pt x="68694" y="651573"/>
                  </a:cubicBezTo>
                  <a:cubicBezTo>
                    <a:pt x="78892" y="617931"/>
                    <a:pt x="88836" y="584161"/>
                    <a:pt x="100723" y="551091"/>
                  </a:cubicBezTo>
                  <a:cubicBezTo>
                    <a:pt x="112928" y="517118"/>
                    <a:pt x="126415" y="483539"/>
                    <a:pt x="141046" y="450545"/>
                  </a:cubicBezTo>
                  <a:cubicBezTo>
                    <a:pt x="155295" y="418426"/>
                    <a:pt x="171945" y="387400"/>
                    <a:pt x="187058" y="355650"/>
                  </a:cubicBezTo>
                  <a:cubicBezTo>
                    <a:pt x="202476" y="323265"/>
                    <a:pt x="217296" y="290601"/>
                    <a:pt x="231901" y="259079"/>
                  </a:cubicBezTo>
                  <a:cubicBezTo>
                    <a:pt x="745451" y="232587"/>
                    <a:pt x="767905" y="231978"/>
                    <a:pt x="841146" y="242519"/>
                  </a:cubicBezTo>
                  <a:cubicBezTo>
                    <a:pt x="853719" y="270891"/>
                    <a:pt x="867663" y="299034"/>
                    <a:pt x="878852" y="328231"/>
                  </a:cubicBezTo>
                  <a:cubicBezTo>
                    <a:pt x="906729" y="400951"/>
                    <a:pt x="935545" y="473430"/>
                    <a:pt x="959904" y="547344"/>
                  </a:cubicBezTo>
                  <a:cubicBezTo>
                    <a:pt x="987259" y="630313"/>
                    <a:pt x="1012202" y="714260"/>
                    <a:pt x="1019848" y="802106"/>
                  </a:cubicBezTo>
                  <a:cubicBezTo>
                    <a:pt x="1020698" y="811936"/>
                    <a:pt x="1025309" y="821423"/>
                    <a:pt x="1028369" y="831723"/>
                  </a:cubicBezTo>
                  <a:cubicBezTo>
                    <a:pt x="1036827" y="830402"/>
                    <a:pt x="1042225" y="828903"/>
                    <a:pt x="1047673" y="828789"/>
                  </a:cubicBezTo>
                  <a:cubicBezTo>
                    <a:pt x="1120800" y="827265"/>
                    <a:pt x="1193914" y="825728"/>
                    <a:pt x="1267053" y="824585"/>
                  </a:cubicBezTo>
                  <a:cubicBezTo>
                    <a:pt x="1507756" y="820788"/>
                    <a:pt x="1748459" y="817194"/>
                    <a:pt x="1989162" y="813473"/>
                  </a:cubicBezTo>
                  <a:cubicBezTo>
                    <a:pt x="2232710" y="809713"/>
                    <a:pt x="2476271" y="805903"/>
                    <a:pt x="2719819" y="802131"/>
                  </a:cubicBezTo>
                  <a:cubicBezTo>
                    <a:pt x="2768345" y="801382"/>
                    <a:pt x="2816885" y="800950"/>
                    <a:pt x="2865399" y="799922"/>
                  </a:cubicBezTo>
                  <a:cubicBezTo>
                    <a:pt x="2874009" y="799731"/>
                    <a:pt x="2884843" y="803998"/>
                    <a:pt x="2889935" y="791972"/>
                  </a:cubicBezTo>
                  <a:cubicBezTo>
                    <a:pt x="2888640" y="790321"/>
                    <a:pt x="2887472" y="787552"/>
                    <a:pt x="2886341" y="78756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grpSp>
      <p:sp>
        <p:nvSpPr>
          <p:cNvPr id="2" name="Title 6">
            <a:extLst>
              <a:ext uri="{FF2B5EF4-FFF2-40B4-BE49-F238E27FC236}">
                <a16:creationId xmlns:a16="http://schemas.microsoft.com/office/drawing/2014/main" id="{2A50B866-B9E4-769D-3354-891FA54447F9}"/>
              </a:ext>
            </a:extLst>
          </p:cNvPr>
          <p:cNvSpPr>
            <a:spLocks noGrp="1"/>
          </p:cNvSpPr>
          <p:nvPr>
            <p:ph type="title"/>
          </p:nvPr>
        </p:nvSpPr>
        <p:spPr>
          <a:xfrm>
            <a:off x="6114000" y="1085523"/>
            <a:ext cx="5311132" cy="455116"/>
          </a:xfrm>
        </p:spPr>
        <p:txBody>
          <a:bodyPr/>
          <a:lstStyle/>
          <a:p>
            <a:pPr>
              <a:defRPr/>
            </a:pPr>
            <a:r>
              <a:rPr lang="nb-NO" sz="2200" dirty="0" err="1">
                <a:solidFill>
                  <a:schemeClr val="accent2"/>
                </a:solidFill>
              </a:rPr>
              <a:t>Ice</a:t>
            </a:r>
            <a:r>
              <a:rPr lang="nb-NO" sz="2200" dirty="0">
                <a:solidFill>
                  <a:schemeClr val="accent2"/>
                </a:solidFill>
              </a:rPr>
              <a:t>-breaker: Portrettøvelsen</a:t>
            </a:r>
            <a:endParaRPr lang="en-US" sz="2200" dirty="0">
              <a:solidFill>
                <a:schemeClr val="accent2"/>
              </a:solidFill>
            </a:endParaRPr>
          </a:p>
        </p:txBody>
      </p:sp>
      <p:sp>
        <p:nvSpPr>
          <p:cNvPr id="3" name="Rectangle 17">
            <a:extLst>
              <a:ext uri="{FF2B5EF4-FFF2-40B4-BE49-F238E27FC236}">
                <a16:creationId xmlns:a16="http://schemas.microsoft.com/office/drawing/2014/main" id="{46609F3D-A3C6-43B4-833E-4B7BD36CC41A}"/>
              </a:ext>
            </a:extLst>
          </p:cNvPr>
          <p:cNvSpPr/>
          <p:nvPr/>
        </p:nvSpPr>
        <p:spPr>
          <a:xfrm>
            <a:off x="10913248" y="445"/>
            <a:ext cx="1278749"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5" name="Rectangle 18">
            <a:extLst>
              <a:ext uri="{FF2B5EF4-FFF2-40B4-BE49-F238E27FC236}">
                <a16:creationId xmlns:a16="http://schemas.microsoft.com/office/drawing/2014/main" id="{8B939787-BA33-A8D6-C411-589E90C90E39}"/>
              </a:ext>
            </a:extLst>
          </p:cNvPr>
          <p:cNvSpPr/>
          <p:nvPr/>
        </p:nvSpPr>
        <p:spPr>
          <a:xfrm rot="5400000">
            <a:off x="5666327" y="-5666321"/>
            <a:ext cx="859349"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b="1">
              <a:solidFill>
                <a:srgbClr val="FFFFFF"/>
              </a:solidFill>
              <a:latin typeface="Calibri"/>
            </a:endParaRPr>
          </a:p>
        </p:txBody>
      </p:sp>
      <p:sp>
        <p:nvSpPr>
          <p:cNvPr id="9" name="Rectangle 19">
            <a:extLst>
              <a:ext uri="{FF2B5EF4-FFF2-40B4-BE49-F238E27FC236}">
                <a16:creationId xmlns:a16="http://schemas.microsoft.com/office/drawing/2014/main" id="{2EFACEE2-7299-D5EF-5DAC-30F3D8ED0EF0}"/>
              </a:ext>
            </a:extLst>
          </p:cNvPr>
          <p:cNvSpPr/>
          <p:nvPr/>
        </p:nvSpPr>
        <p:spPr>
          <a:xfrm rot="5400000">
            <a:off x="5832637" y="498192"/>
            <a:ext cx="526721"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10" name="Title 6">
            <a:extLst>
              <a:ext uri="{FF2B5EF4-FFF2-40B4-BE49-F238E27FC236}">
                <a16:creationId xmlns:a16="http://schemas.microsoft.com/office/drawing/2014/main" id="{A2E5A243-BF8D-4775-1BAF-20638C8FE04F}"/>
              </a:ext>
            </a:extLst>
          </p:cNvPr>
          <p:cNvSpPr txBox="1">
            <a:spLocks/>
          </p:cNvSpPr>
          <p:nvPr/>
        </p:nvSpPr>
        <p:spPr>
          <a:xfrm>
            <a:off x="1088831" y="116729"/>
            <a:ext cx="4342697" cy="467138"/>
          </a:xfrm>
          <a:prstGeom prst="rect">
            <a:avLst/>
          </a:prstGeom>
          <a:effectLst/>
        </p:spPr>
        <p:txBody>
          <a:bodyPr vert="horz" lIns="0" tIns="0" rIns="0" bIns="0" rtlCol="0" anchor="ctr" anchorCtr="0">
            <a:noAutofit/>
          </a:bodyPr>
          <a:lstStyle>
            <a:lvl1pPr algn="l" defTabSz="912813" rtl="0" eaLnBrk="1" fontAlgn="base" hangingPunct="1">
              <a:lnSpc>
                <a:spcPct val="100000"/>
              </a:lnSpc>
              <a:spcBef>
                <a:spcPct val="0"/>
              </a:spcBef>
              <a:spcAft>
                <a:spcPct val="0"/>
              </a:spcAft>
              <a:defRPr sz="2000" b="1" kern="1200" spc="0">
                <a:solidFill>
                  <a:schemeClr val="accent2"/>
                </a:solidFill>
                <a:latin typeface="+mj-lt"/>
                <a:ea typeface="Montserrat" charset="0"/>
                <a:cs typeface="Montserrat" charset="0"/>
              </a:defRPr>
            </a:lvl1pPr>
            <a:lvl2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2pPr>
            <a:lvl3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3pPr>
            <a:lvl4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4pPr>
            <a:lvl5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5pPr>
            <a:lvl6pPr marL="4572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6pPr>
            <a:lvl7pPr marL="9144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7pPr>
            <a:lvl8pPr marL="13716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8pPr>
            <a:lvl9pPr marL="18288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9pPr>
          </a:lstStyle>
          <a:p>
            <a:pPr marL="0" marR="0" lvl="0" indent="0" algn="l" defTabSz="914400" rtl="0" eaLnBrk="1" fontAlgn="auto" latinLnBrk="0" hangingPunct="1">
              <a:spcBef>
                <a:spcPct val="0"/>
              </a:spcBef>
              <a:spcAft>
                <a:spcPts val="0"/>
              </a:spcAft>
              <a:buClrTx/>
              <a:buSzTx/>
              <a:buFontTx/>
              <a:buNone/>
              <a:tabLst/>
              <a:defRPr/>
            </a:pPr>
            <a:r>
              <a:rPr kumimoji="0" lang="nb-NO" sz="1600" b="0" i="0" u="none" strike="noStrike" kern="1200" cap="none" spc="0" normalizeH="0" baseline="0" noProof="0" dirty="0">
                <a:ln>
                  <a:noFill/>
                </a:ln>
                <a:solidFill>
                  <a:srgbClr val="000000"/>
                </a:solidFill>
                <a:effectLst/>
                <a:uLnTx/>
                <a:uFillTx/>
                <a:cs typeface="Arial" panose="020B0604020202020204" pitchFamily="34" charset="0"/>
              </a:rPr>
              <a:t>Gruppearbeid</a:t>
            </a:r>
          </a:p>
        </p:txBody>
      </p:sp>
      <p:grpSp>
        <p:nvGrpSpPr>
          <p:cNvPr id="11" name="Group 20">
            <a:extLst>
              <a:ext uri="{FF2B5EF4-FFF2-40B4-BE49-F238E27FC236}">
                <a16:creationId xmlns:a16="http://schemas.microsoft.com/office/drawing/2014/main" id="{E4CD0D43-A725-4044-23A0-5B1246193B13}"/>
              </a:ext>
            </a:extLst>
          </p:cNvPr>
          <p:cNvGrpSpPr/>
          <p:nvPr/>
        </p:nvGrpSpPr>
        <p:grpSpPr>
          <a:xfrm>
            <a:off x="336068" y="176315"/>
            <a:ext cx="589955" cy="328493"/>
            <a:chOff x="3176850" y="480060"/>
            <a:chExt cx="802340" cy="446751"/>
          </a:xfrm>
        </p:grpSpPr>
        <p:grpSp>
          <p:nvGrpSpPr>
            <p:cNvPr id="12" name="Group 197">
              <a:extLst>
                <a:ext uri="{FF2B5EF4-FFF2-40B4-BE49-F238E27FC236}">
                  <a16:creationId xmlns:a16="http://schemas.microsoft.com/office/drawing/2014/main" id="{A72B3727-5143-8A2B-327F-07652F1F1BBA}"/>
                </a:ext>
              </a:extLst>
            </p:cNvPr>
            <p:cNvGrpSpPr/>
            <p:nvPr/>
          </p:nvGrpSpPr>
          <p:grpSpPr>
            <a:xfrm>
              <a:off x="3590260" y="480060"/>
              <a:ext cx="388930" cy="388930"/>
              <a:chOff x="1617623" y="5289763"/>
              <a:chExt cx="388930" cy="388930"/>
            </a:xfrm>
            <a:noFill/>
          </p:grpSpPr>
          <p:sp>
            <p:nvSpPr>
              <p:cNvPr id="14" name="Free Form 199">
                <a:extLst>
                  <a:ext uri="{FF2B5EF4-FFF2-40B4-BE49-F238E27FC236}">
                    <a16:creationId xmlns:a16="http://schemas.microsoft.com/office/drawing/2014/main" id="{6A210794-15A8-DD24-A9A4-12A31681AC80}"/>
                  </a:ext>
                </a:extLst>
              </p:cNvPr>
              <p:cNvSpPr/>
              <p:nvPr/>
            </p:nvSpPr>
            <p:spPr>
              <a:xfrm>
                <a:off x="1617623" y="5289763"/>
                <a:ext cx="388930" cy="388930"/>
              </a:xfrm>
              <a:custGeom>
                <a:avLst/>
                <a:gdLst/>
                <a:ahLst/>
                <a:cxnLst/>
                <a:rect l="0" t="0" r="0" b="0"/>
                <a:pathLst>
                  <a:path w="388930" h="388930">
                    <a:moveTo>
                      <a:pt x="92278" y="375711"/>
                    </a:moveTo>
                    <a:lnTo>
                      <a:pt x="7836" y="388305"/>
                    </a:lnTo>
                    <a:cubicBezTo>
                      <a:pt x="3623" y="388930"/>
                      <a:pt x="0" y="385306"/>
                      <a:pt x="624" y="381102"/>
                    </a:cubicBezTo>
                    <a:lnTo>
                      <a:pt x="13218" y="296660"/>
                    </a:lnTo>
                    <a:cubicBezTo>
                      <a:pt x="13423" y="295312"/>
                      <a:pt x="14039" y="294071"/>
                      <a:pt x="15003" y="293107"/>
                    </a:cubicBezTo>
                    <a:lnTo>
                      <a:pt x="299801" y="8300"/>
                    </a:lnTo>
                    <a:cubicBezTo>
                      <a:pt x="308102" y="0"/>
                      <a:pt x="321552" y="0"/>
                      <a:pt x="329853" y="8300"/>
                    </a:cubicBezTo>
                    <a:lnTo>
                      <a:pt x="380629" y="59076"/>
                    </a:lnTo>
                    <a:cubicBezTo>
                      <a:pt x="388930" y="67377"/>
                      <a:pt x="388930" y="80827"/>
                      <a:pt x="380629" y="89128"/>
                    </a:cubicBezTo>
                    <a:lnTo>
                      <a:pt x="95822" y="373926"/>
                    </a:lnTo>
                    <a:cubicBezTo>
                      <a:pt x="94867" y="374890"/>
                      <a:pt x="93617" y="375515"/>
                      <a:pt x="92278" y="375711"/>
                    </a:cubicBezTo>
                    <a:close/>
                  </a:path>
                </a:pathLst>
              </a:custGeom>
              <a:noFill/>
              <a:ln w="19050" cap="rnd" cmpd="sng">
                <a:solidFill>
                  <a:schemeClr val="tx1"/>
                </a:solidFill>
                <a:prstDash val="solid"/>
                <a:miter lim="800000"/>
              </a:ln>
            </p:spPr>
            <p:txBody>
              <a:bodyPr anchor="ctr">
                <a:spAutoFit/>
              </a:bodyPr>
              <a:lstStyle/>
              <a:p>
                <a:pPr algn="ctr"/>
                <a:endParaRPr lang="en-US"/>
              </a:p>
            </p:txBody>
          </p:sp>
          <p:sp>
            <p:nvSpPr>
              <p:cNvPr id="15" name="Free Form 200">
                <a:extLst>
                  <a:ext uri="{FF2B5EF4-FFF2-40B4-BE49-F238E27FC236}">
                    <a16:creationId xmlns:a16="http://schemas.microsoft.com/office/drawing/2014/main" id="{43CC5154-414A-4651-6766-15647A0FA825}"/>
                  </a:ext>
                </a:extLst>
              </p:cNvPr>
              <p:cNvSpPr/>
              <p:nvPr/>
            </p:nvSpPr>
            <p:spPr>
              <a:xfrm>
                <a:off x="1890234" y="5340851"/>
                <a:ext cx="65128" cy="65137"/>
              </a:xfrm>
              <a:custGeom>
                <a:avLst/>
                <a:gdLst/>
                <a:ahLst/>
                <a:cxnLst/>
                <a:rect l="0" t="0" r="0" b="0"/>
                <a:pathLst>
                  <a:path w="65128" h="65137">
                    <a:moveTo>
                      <a:pt x="0" y="0"/>
                    </a:moveTo>
                    <a:lnTo>
                      <a:pt x="65128" y="65137"/>
                    </a:lnTo>
                  </a:path>
                </a:pathLst>
              </a:custGeom>
              <a:noFill/>
              <a:ln w="19050" cap="rnd" cmpd="sng">
                <a:solidFill>
                  <a:schemeClr val="tx1"/>
                </a:solidFill>
                <a:prstDash val="solid"/>
                <a:miter lim="800000"/>
              </a:ln>
            </p:spPr>
            <p:txBody>
              <a:bodyPr anchor="ctr">
                <a:spAutoFit/>
              </a:bodyPr>
              <a:lstStyle/>
              <a:p>
                <a:pPr algn="ctr"/>
                <a:endParaRPr lang="en-US"/>
              </a:p>
            </p:txBody>
          </p:sp>
        </p:grpSp>
        <p:sp>
          <p:nvSpPr>
            <p:cNvPr id="13" name="Free Form 206">
              <a:extLst>
                <a:ext uri="{FF2B5EF4-FFF2-40B4-BE49-F238E27FC236}">
                  <a16:creationId xmlns:a16="http://schemas.microsoft.com/office/drawing/2014/main" id="{C47BFD5F-F35A-684A-64FC-0AF5EE82E2D7}"/>
                </a:ext>
              </a:extLst>
            </p:cNvPr>
            <p:cNvSpPr/>
            <p:nvPr/>
          </p:nvSpPr>
          <p:spPr>
            <a:xfrm rot="20629681" flipH="1">
              <a:off x="3176850" y="709640"/>
              <a:ext cx="388929" cy="217171"/>
            </a:xfrm>
            <a:custGeom>
              <a:avLst/>
              <a:gdLst/>
              <a:ahLst/>
              <a:cxnLst/>
              <a:rect l="0" t="0" r="0" b="0"/>
              <a:pathLst>
                <a:path w="397748" h="204702">
                  <a:moveTo>
                    <a:pt x="0" y="204702"/>
                  </a:moveTo>
                  <a:lnTo>
                    <a:pt x="136218" y="83844"/>
                  </a:lnTo>
                  <a:lnTo>
                    <a:pt x="224007" y="164975"/>
                  </a:lnTo>
                  <a:lnTo>
                    <a:pt x="397748" y="0"/>
                  </a:lnTo>
                </a:path>
              </a:pathLst>
            </a:custGeom>
            <a:noFill/>
            <a:ln w="19050" cap="rnd" cmpd="sng">
              <a:solidFill>
                <a:schemeClr val="tx1"/>
              </a:solidFill>
              <a:prstDash val="solid"/>
              <a:miter lim="800000"/>
            </a:ln>
          </p:spPr>
          <p:txBody>
            <a:bodyPr wrap="square" anchor="ctr">
              <a:spAutoFit/>
            </a:bodyPr>
            <a:lstStyle/>
            <a:p>
              <a:pPr algn="ctr"/>
              <a:endParaRPr lang="en-US"/>
            </a:p>
          </p:txBody>
        </p:sp>
      </p:grpSp>
      <p:sp>
        <p:nvSpPr>
          <p:cNvPr id="16" name="Rectangle 2">
            <a:extLst>
              <a:ext uri="{FF2B5EF4-FFF2-40B4-BE49-F238E27FC236}">
                <a16:creationId xmlns:a16="http://schemas.microsoft.com/office/drawing/2014/main" id="{276B3707-A7DA-FEF0-1E0D-48CD810ACCDB}"/>
              </a:ext>
            </a:extLst>
          </p:cNvPr>
          <p:cNvSpPr/>
          <p:nvPr/>
        </p:nvSpPr>
        <p:spPr>
          <a:xfrm>
            <a:off x="663488" y="1015795"/>
            <a:ext cx="4830926" cy="668654"/>
          </a:xfrm>
          <a:prstGeom prst="rect">
            <a:avLst/>
          </a:prstGeom>
          <a:solidFill>
            <a:schemeClr val="bg2"/>
          </a:solidFill>
          <a:ln>
            <a:noFill/>
          </a:ln>
          <a:effectLst>
            <a:outerShdw blurRad="321973" dist="43323" dir="2700000" algn="tl" rotWithShape="0">
              <a:schemeClr val="accent2">
                <a:lumMod val="75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solidFill>
                <a:schemeClr val="tx1"/>
              </a:solidFill>
            </a:endParaRPr>
          </a:p>
        </p:txBody>
      </p:sp>
      <p:sp>
        <p:nvSpPr>
          <p:cNvPr id="17" name="TextBox 70">
            <a:extLst>
              <a:ext uri="{FF2B5EF4-FFF2-40B4-BE49-F238E27FC236}">
                <a16:creationId xmlns:a16="http://schemas.microsoft.com/office/drawing/2014/main" id="{874D2A04-E52C-71BD-E546-C16A1EEF58AC}"/>
              </a:ext>
            </a:extLst>
          </p:cNvPr>
          <p:cNvSpPr txBox="1"/>
          <p:nvPr/>
        </p:nvSpPr>
        <p:spPr>
          <a:xfrm>
            <a:off x="1329853" y="1151980"/>
            <a:ext cx="1138817" cy="400110"/>
          </a:xfrm>
          <a:prstGeom prst="rect">
            <a:avLst/>
          </a:prstGeom>
          <a:noFill/>
          <a:ln>
            <a:noFill/>
          </a:ln>
        </p:spPr>
        <p:txBody>
          <a:bodyPr wrap="square">
            <a:spAutoFit/>
          </a:bodyPr>
          <a:lstStyle/>
          <a:p>
            <a:pPr defTabSz="914330" eaLnBrk="1" fontAlgn="auto" hangingPunct="1">
              <a:spcBef>
                <a:spcPts val="0"/>
              </a:spcBef>
              <a:spcAft>
                <a:spcPts val="800"/>
              </a:spcAft>
              <a:defRPr/>
            </a:pPr>
            <a:r>
              <a:rPr lang="nb-NO" sz="2000" b="1" dirty="0">
                <a:latin typeface="+mj-lt"/>
              </a:rPr>
              <a:t>10 min</a:t>
            </a:r>
          </a:p>
        </p:txBody>
      </p:sp>
      <p:sp>
        <p:nvSpPr>
          <p:cNvPr id="18" name="TextBox 70">
            <a:extLst>
              <a:ext uri="{FF2B5EF4-FFF2-40B4-BE49-F238E27FC236}">
                <a16:creationId xmlns:a16="http://schemas.microsoft.com/office/drawing/2014/main" id="{560D7D02-4211-0238-F14F-4CA1B51F8DF2}"/>
              </a:ext>
            </a:extLst>
          </p:cNvPr>
          <p:cNvSpPr txBox="1"/>
          <p:nvPr/>
        </p:nvSpPr>
        <p:spPr>
          <a:xfrm>
            <a:off x="3047200" y="1133112"/>
            <a:ext cx="2378858" cy="400110"/>
          </a:xfrm>
          <a:prstGeom prst="rect">
            <a:avLst/>
          </a:prstGeom>
          <a:noFill/>
          <a:ln>
            <a:noFill/>
          </a:ln>
        </p:spPr>
        <p:txBody>
          <a:bodyPr wrap="square">
            <a:spAutoFit/>
          </a:bodyPr>
          <a:lstStyle/>
          <a:p>
            <a:pPr defTabSz="914330" eaLnBrk="1" fontAlgn="auto" hangingPunct="1">
              <a:spcBef>
                <a:spcPts val="0"/>
              </a:spcBef>
              <a:spcAft>
                <a:spcPts val="800"/>
              </a:spcAft>
              <a:defRPr/>
            </a:pPr>
            <a:r>
              <a:rPr lang="nb-NO" sz="2000" b="1" dirty="0">
                <a:latin typeface="+mj-lt"/>
              </a:rPr>
              <a:t>Alle i gruppen</a:t>
            </a:r>
            <a:endParaRPr lang="en-US" sz="2000" b="1" dirty="0">
              <a:latin typeface="+mj-lt"/>
            </a:endParaRPr>
          </a:p>
        </p:txBody>
      </p:sp>
      <p:grpSp>
        <p:nvGrpSpPr>
          <p:cNvPr id="19" name="Group 130">
            <a:extLst>
              <a:ext uri="{FF2B5EF4-FFF2-40B4-BE49-F238E27FC236}">
                <a16:creationId xmlns:a16="http://schemas.microsoft.com/office/drawing/2014/main" id="{E243A66C-508A-9A9D-D63F-5CD5D2D72779}"/>
              </a:ext>
            </a:extLst>
          </p:cNvPr>
          <p:cNvGrpSpPr/>
          <p:nvPr/>
        </p:nvGrpSpPr>
        <p:grpSpPr>
          <a:xfrm>
            <a:off x="876655" y="1153426"/>
            <a:ext cx="402315" cy="379796"/>
            <a:chOff x="9209014" y="3290795"/>
            <a:chExt cx="541804" cy="484217"/>
          </a:xfrm>
          <a:noFill/>
        </p:grpSpPr>
        <p:sp>
          <p:nvSpPr>
            <p:cNvPr id="20" name="Free Form 131">
              <a:extLst>
                <a:ext uri="{FF2B5EF4-FFF2-40B4-BE49-F238E27FC236}">
                  <a16:creationId xmlns:a16="http://schemas.microsoft.com/office/drawing/2014/main" id="{9D35B3E0-F216-E185-7267-2F309F31D225}"/>
                </a:ext>
              </a:extLst>
            </p:cNvPr>
            <p:cNvSpPr/>
            <p:nvPr/>
          </p:nvSpPr>
          <p:spPr>
            <a:xfrm>
              <a:off x="9507959" y="3469721"/>
              <a:ext cx="60246" cy="77544"/>
            </a:xfrm>
            <a:custGeom>
              <a:avLst/>
              <a:gdLst/>
              <a:ahLst/>
              <a:cxnLst/>
              <a:rect l="0" t="0" r="0" b="0"/>
              <a:pathLst>
                <a:path w="60245" h="77543">
                  <a:moveTo>
                    <a:pt x="0" y="0"/>
                  </a:moveTo>
                  <a:lnTo>
                    <a:pt x="0" y="77543"/>
                  </a:lnTo>
                  <a:lnTo>
                    <a:pt x="60245" y="77543"/>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21" name="Free Form 132">
              <a:extLst>
                <a:ext uri="{FF2B5EF4-FFF2-40B4-BE49-F238E27FC236}">
                  <a16:creationId xmlns:a16="http://schemas.microsoft.com/office/drawing/2014/main" id="{5D4FB36B-5DEC-1DAA-D5BA-B4A4DA8231C6}"/>
                </a:ext>
              </a:extLst>
            </p:cNvPr>
            <p:cNvSpPr/>
            <p:nvPr/>
          </p:nvSpPr>
          <p:spPr>
            <a:xfrm>
              <a:off x="9209014" y="3494346"/>
              <a:ext cx="115539" cy="55328"/>
            </a:xfrm>
            <a:custGeom>
              <a:avLst/>
              <a:gdLst/>
              <a:ahLst/>
              <a:cxnLst/>
              <a:rect l="0" t="0" r="0" b="0"/>
              <a:pathLst>
                <a:path w="115538" h="55328">
                  <a:moveTo>
                    <a:pt x="115538" y="55194"/>
                  </a:moveTo>
                  <a:lnTo>
                    <a:pt x="63325" y="3088"/>
                  </a:lnTo>
                  <a:cubicBezTo>
                    <a:pt x="60219" y="0"/>
                    <a:pt x="55185" y="8"/>
                    <a:pt x="52097" y="3106"/>
                  </a:cubicBezTo>
                  <a:lnTo>
                    <a:pt x="0" y="55328"/>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22" name="Free Form 133">
              <a:extLst>
                <a:ext uri="{FF2B5EF4-FFF2-40B4-BE49-F238E27FC236}">
                  <a16:creationId xmlns:a16="http://schemas.microsoft.com/office/drawing/2014/main" id="{1929F3A2-1A35-9C88-AC42-94C1749CA0B7}"/>
                </a:ext>
              </a:extLst>
            </p:cNvPr>
            <p:cNvSpPr/>
            <p:nvPr/>
          </p:nvSpPr>
          <p:spPr>
            <a:xfrm>
              <a:off x="9266761" y="3290795"/>
              <a:ext cx="484057" cy="484217"/>
            </a:xfrm>
            <a:custGeom>
              <a:avLst/>
              <a:gdLst/>
              <a:ahLst/>
              <a:cxnLst/>
              <a:rect l="0" t="0" r="0" b="0"/>
              <a:pathLst>
                <a:path w="484056" h="484216">
                  <a:moveTo>
                    <a:pt x="651" y="224257"/>
                  </a:moveTo>
                  <a:cubicBezTo>
                    <a:pt x="214" y="230246"/>
                    <a:pt x="0" y="236289"/>
                    <a:pt x="8" y="242376"/>
                  </a:cubicBezTo>
                  <a:cubicBezTo>
                    <a:pt x="151" y="376006"/>
                    <a:pt x="108603" y="484216"/>
                    <a:pt x="242224" y="484065"/>
                  </a:cubicBezTo>
                  <a:cubicBezTo>
                    <a:pt x="375854" y="483913"/>
                    <a:pt x="484056" y="375461"/>
                    <a:pt x="483904" y="241831"/>
                  </a:cubicBezTo>
                  <a:cubicBezTo>
                    <a:pt x="483761" y="108210"/>
                    <a:pt x="375301" y="0"/>
                    <a:pt x="241680" y="151"/>
                  </a:cubicBezTo>
                  <a:cubicBezTo>
                    <a:pt x="171848" y="232"/>
                    <a:pt x="108969" y="29882"/>
                    <a:pt x="64860" y="77248"/>
                  </a:cubicBezTo>
                </a:path>
              </a:pathLst>
            </a:custGeom>
            <a:noFill/>
            <a:ln w="19050" cap="rnd" cmpd="sng">
              <a:solidFill>
                <a:schemeClr val="tx1"/>
              </a:solidFill>
              <a:prstDash val="solid"/>
              <a:miter lim="800000"/>
            </a:ln>
          </p:spPr>
          <p:txBody>
            <a:bodyPr anchor="ctr">
              <a:spAutoFit/>
            </a:bodyPr>
            <a:lstStyle/>
            <a:p>
              <a:pPr algn="ctr"/>
              <a:endParaRPr lang="en-US"/>
            </a:p>
          </p:txBody>
        </p:sp>
      </p:grpSp>
      <p:grpSp>
        <p:nvGrpSpPr>
          <p:cNvPr id="23" name="Group 95">
            <a:extLst>
              <a:ext uri="{FF2B5EF4-FFF2-40B4-BE49-F238E27FC236}">
                <a16:creationId xmlns:a16="http://schemas.microsoft.com/office/drawing/2014/main" id="{5ED47382-EB18-D47B-D7F0-1B83484A6636}"/>
              </a:ext>
            </a:extLst>
          </p:cNvPr>
          <p:cNvGrpSpPr/>
          <p:nvPr/>
        </p:nvGrpSpPr>
        <p:grpSpPr>
          <a:xfrm>
            <a:off x="2493160" y="1157585"/>
            <a:ext cx="549901" cy="400110"/>
            <a:chOff x="7542853" y="2131804"/>
            <a:chExt cx="400369" cy="286440"/>
          </a:xfrm>
        </p:grpSpPr>
        <p:sp>
          <p:nvSpPr>
            <p:cNvPr id="24" name="Free Form 31">
              <a:extLst>
                <a:ext uri="{FF2B5EF4-FFF2-40B4-BE49-F238E27FC236}">
                  <a16:creationId xmlns:a16="http://schemas.microsoft.com/office/drawing/2014/main" id="{DECABDBF-F93F-271B-4634-21E535FE799F}"/>
                </a:ext>
              </a:extLst>
            </p:cNvPr>
            <p:cNvSpPr/>
            <p:nvPr/>
          </p:nvSpPr>
          <p:spPr>
            <a:xfrm>
              <a:off x="7542853" y="2193034"/>
              <a:ext cx="275465" cy="225210"/>
            </a:xfrm>
            <a:custGeom>
              <a:avLst/>
              <a:gdLst/>
              <a:ahLst/>
              <a:cxnLst/>
              <a:rect l="0" t="0" r="0" b="0"/>
              <a:pathLst>
                <a:path w="378368" h="345633">
                  <a:moveTo>
                    <a:pt x="378368" y="209483"/>
                  </a:moveTo>
                  <a:lnTo>
                    <a:pt x="378368" y="78770"/>
                  </a:lnTo>
                  <a:cubicBezTo>
                    <a:pt x="378368" y="35263"/>
                    <a:pt x="343105" y="0"/>
                    <a:pt x="299598" y="0"/>
                  </a:cubicBezTo>
                  <a:lnTo>
                    <a:pt x="78770" y="0"/>
                  </a:lnTo>
                  <a:cubicBezTo>
                    <a:pt x="35263" y="0"/>
                    <a:pt x="0" y="35263"/>
                    <a:pt x="0" y="78770"/>
                  </a:cubicBezTo>
                  <a:lnTo>
                    <a:pt x="0" y="210017"/>
                  </a:lnTo>
                  <a:cubicBezTo>
                    <a:pt x="0" y="253219"/>
                    <a:pt x="35021" y="288254"/>
                    <a:pt x="78237" y="288254"/>
                  </a:cubicBezTo>
                  <a:cubicBezTo>
                    <a:pt x="83585" y="288254"/>
                    <a:pt x="87929" y="292586"/>
                    <a:pt x="87929" y="297946"/>
                  </a:cubicBezTo>
                  <a:cubicBezTo>
                    <a:pt x="92807" y="309773"/>
                    <a:pt x="84512" y="345633"/>
                    <a:pt x="90901" y="340831"/>
                  </a:cubicBezTo>
                  <a:lnTo>
                    <a:pt x="170650" y="290197"/>
                  </a:lnTo>
                  <a:cubicBezTo>
                    <a:pt x="172327" y="288940"/>
                    <a:pt x="174372" y="288254"/>
                    <a:pt x="176481" y="288254"/>
                  </a:cubicBezTo>
                  <a:lnTo>
                    <a:pt x="299598" y="288254"/>
                  </a:lnTo>
                  <a:cubicBezTo>
                    <a:pt x="343105" y="288254"/>
                    <a:pt x="378368" y="252991"/>
                    <a:pt x="378368" y="209483"/>
                  </a:cubicBezTo>
                  <a:close/>
                </a:path>
              </a:pathLst>
            </a:custGeom>
            <a:solidFill>
              <a:schemeClr val="bg2"/>
            </a:solidFill>
            <a:ln w="19050" cap="rnd" cmpd="sng">
              <a:solidFill>
                <a:schemeClr val="tx1"/>
              </a:solidFill>
              <a:prstDash val="solid"/>
              <a:miter lim="800000"/>
            </a:ln>
          </p:spPr>
          <p:txBody>
            <a:bodyPr wrap="square" anchor="ctr">
              <a:spAutoFit/>
            </a:bodyPr>
            <a:lstStyle/>
            <a:p>
              <a:pPr algn="ctr"/>
              <a:endParaRPr lang="en-US"/>
            </a:p>
          </p:txBody>
        </p:sp>
        <p:sp>
          <p:nvSpPr>
            <p:cNvPr id="25" name="Free Form 31">
              <a:extLst>
                <a:ext uri="{FF2B5EF4-FFF2-40B4-BE49-F238E27FC236}">
                  <a16:creationId xmlns:a16="http://schemas.microsoft.com/office/drawing/2014/main" id="{E99B2D97-EA77-BD9F-1746-29BB9D25B386}"/>
                </a:ext>
              </a:extLst>
            </p:cNvPr>
            <p:cNvSpPr/>
            <p:nvPr/>
          </p:nvSpPr>
          <p:spPr>
            <a:xfrm flipH="1">
              <a:off x="7640798" y="2166920"/>
              <a:ext cx="263508" cy="225210"/>
            </a:xfrm>
            <a:custGeom>
              <a:avLst/>
              <a:gdLst/>
              <a:ahLst/>
              <a:cxnLst/>
              <a:rect l="0" t="0" r="0" b="0"/>
              <a:pathLst>
                <a:path w="378368" h="345633">
                  <a:moveTo>
                    <a:pt x="378368" y="209483"/>
                  </a:moveTo>
                  <a:lnTo>
                    <a:pt x="378368" y="78770"/>
                  </a:lnTo>
                  <a:cubicBezTo>
                    <a:pt x="378368" y="35263"/>
                    <a:pt x="343105" y="0"/>
                    <a:pt x="299598" y="0"/>
                  </a:cubicBezTo>
                  <a:lnTo>
                    <a:pt x="78770" y="0"/>
                  </a:lnTo>
                  <a:cubicBezTo>
                    <a:pt x="35263" y="0"/>
                    <a:pt x="0" y="35263"/>
                    <a:pt x="0" y="78770"/>
                  </a:cubicBezTo>
                  <a:lnTo>
                    <a:pt x="0" y="210017"/>
                  </a:lnTo>
                  <a:cubicBezTo>
                    <a:pt x="0" y="253219"/>
                    <a:pt x="35021" y="288254"/>
                    <a:pt x="78237" y="288254"/>
                  </a:cubicBezTo>
                  <a:cubicBezTo>
                    <a:pt x="83585" y="288254"/>
                    <a:pt x="87929" y="292586"/>
                    <a:pt x="87929" y="297946"/>
                  </a:cubicBezTo>
                  <a:cubicBezTo>
                    <a:pt x="92807" y="309773"/>
                    <a:pt x="84512" y="345633"/>
                    <a:pt x="90901" y="340831"/>
                  </a:cubicBezTo>
                  <a:lnTo>
                    <a:pt x="170650" y="290197"/>
                  </a:lnTo>
                  <a:cubicBezTo>
                    <a:pt x="172327" y="288940"/>
                    <a:pt x="174372" y="288254"/>
                    <a:pt x="176481" y="288254"/>
                  </a:cubicBezTo>
                  <a:lnTo>
                    <a:pt x="299598" y="288254"/>
                  </a:lnTo>
                  <a:cubicBezTo>
                    <a:pt x="343105" y="288254"/>
                    <a:pt x="378368" y="252991"/>
                    <a:pt x="378368" y="209483"/>
                  </a:cubicBezTo>
                  <a:close/>
                </a:path>
              </a:pathLst>
            </a:custGeom>
            <a:solidFill>
              <a:schemeClr val="bg2"/>
            </a:solidFill>
            <a:ln w="19050" cap="rnd" cmpd="sng">
              <a:solidFill>
                <a:schemeClr val="bg2"/>
              </a:solidFill>
              <a:prstDash val="solid"/>
              <a:miter lim="800000"/>
            </a:ln>
          </p:spPr>
          <p:txBody>
            <a:bodyPr anchor="ctr">
              <a:spAutoFit/>
            </a:bodyPr>
            <a:lstStyle/>
            <a:p>
              <a:pPr algn="ctr"/>
              <a:endParaRPr lang="en-US"/>
            </a:p>
          </p:txBody>
        </p:sp>
        <p:sp>
          <p:nvSpPr>
            <p:cNvPr id="26" name="Free Form 31">
              <a:extLst>
                <a:ext uri="{FF2B5EF4-FFF2-40B4-BE49-F238E27FC236}">
                  <a16:creationId xmlns:a16="http://schemas.microsoft.com/office/drawing/2014/main" id="{0CE2297E-5554-688B-8393-7305BAACF1EF}"/>
                </a:ext>
              </a:extLst>
            </p:cNvPr>
            <p:cNvSpPr/>
            <p:nvPr/>
          </p:nvSpPr>
          <p:spPr>
            <a:xfrm flipH="1">
              <a:off x="7679714" y="2131804"/>
              <a:ext cx="263508" cy="225210"/>
            </a:xfrm>
            <a:custGeom>
              <a:avLst/>
              <a:gdLst/>
              <a:ahLst/>
              <a:cxnLst/>
              <a:rect l="0" t="0" r="0" b="0"/>
              <a:pathLst>
                <a:path w="378368" h="345633">
                  <a:moveTo>
                    <a:pt x="378368" y="209483"/>
                  </a:moveTo>
                  <a:lnTo>
                    <a:pt x="378368" y="78770"/>
                  </a:lnTo>
                  <a:cubicBezTo>
                    <a:pt x="378368" y="35263"/>
                    <a:pt x="343105" y="0"/>
                    <a:pt x="299598" y="0"/>
                  </a:cubicBezTo>
                  <a:lnTo>
                    <a:pt x="78770" y="0"/>
                  </a:lnTo>
                  <a:cubicBezTo>
                    <a:pt x="35263" y="0"/>
                    <a:pt x="0" y="35263"/>
                    <a:pt x="0" y="78770"/>
                  </a:cubicBezTo>
                  <a:lnTo>
                    <a:pt x="0" y="210017"/>
                  </a:lnTo>
                  <a:cubicBezTo>
                    <a:pt x="0" y="253219"/>
                    <a:pt x="35021" y="288254"/>
                    <a:pt x="78237" y="288254"/>
                  </a:cubicBezTo>
                  <a:cubicBezTo>
                    <a:pt x="83585" y="288254"/>
                    <a:pt x="87929" y="292586"/>
                    <a:pt x="87929" y="297946"/>
                  </a:cubicBezTo>
                  <a:cubicBezTo>
                    <a:pt x="92807" y="309773"/>
                    <a:pt x="84512" y="345633"/>
                    <a:pt x="90901" y="340831"/>
                  </a:cubicBezTo>
                  <a:lnTo>
                    <a:pt x="170650" y="290197"/>
                  </a:lnTo>
                  <a:cubicBezTo>
                    <a:pt x="172327" y="288940"/>
                    <a:pt x="174372" y="288254"/>
                    <a:pt x="176481" y="288254"/>
                  </a:cubicBezTo>
                  <a:lnTo>
                    <a:pt x="299598" y="288254"/>
                  </a:lnTo>
                  <a:cubicBezTo>
                    <a:pt x="343105" y="288254"/>
                    <a:pt x="378368" y="252991"/>
                    <a:pt x="378368" y="209483"/>
                  </a:cubicBezTo>
                  <a:close/>
                </a:path>
              </a:pathLst>
            </a:custGeom>
            <a:solidFill>
              <a:schemeClr val="bg2"/>
            </a:solidFill>
            <a:ln w="19050" cap="rnd" cmpd="sng">
              <a:solidFill>
                <a:schemeClr val="tx1"/>
              </a:solidFill>
              <a:prstDash val="solid"/>
              <a:miter lim="800000"/>
            </a:ln>
          </p:spPr>
          <p:txBody>
            <a:bodyPr anchor="ctr">
              <a:spAutoFit/>
            </a:bodyPr>
            <a:lstStyle/>
            <a:p>
              <a:pPr algn="ctr"/>
              <a:endParaRPr lang="en-US"/>
            </a:p>
          </p:txBody>
        </p:sp>
      </p:grpSp>
      <p:sp>
        <p:nvSpPr>
          <p:cNvPr id="7" name="Graphic 3">
            <a:extLst>
              <a:ext uri="{FF2B5EF4-FFF2-40B4-BE49-F238E27FC236}">
                <a16:creationId xmlns:a16="http://schemas.microsoft.com/office/drawing/2014/main" id="{0E2F8C08-7525-09F6-3139-AAD2CFD2614F}"/>
              </a:ext>
            </a:extLst>
          </p:cNvPr>
          <p:cNvSpPr/>
          <p:nvPr/>
        </p:nvSpPr>
        <p:spPr>
          <a:xfrm rot="16200000">
            <a:off x="11734959" y="5989955"/>
            <a:ext cx="450341" cy="11470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accent2"/>
          </a:solidFill>
          <a:ln w="45720" cap="flat">
            <a:noFill/>
            <a:prstDash val="solid"/>
            <a:miter/>
          </a:ln>
        </p:spPr>
        <p:txBody>
          <a:bodyPr anchor="ctr"/>
          <a:lstStyle/>
          <a:p>
            <a:pPr defTabSz="914330" eaLnBrk="1" fontAlgn="auto" hangingPunct="1">
              <a:spcBef>
                <a:spcPts val="0"/>
              </a:spcBef>
              <a:spcAft>
                <a:spcPts val="0"/>
              </a:spcAft>
              <a:defRPr/>
            </a:pPr>
            <a:endParaRPr lang="nb-NO">
              <a:latin typeface="+mn-lt"/>
            </a:endParaRPr>
          </a:p>
        </p:txBody>
      </p:sp>
      <p:grpSp>
        <p:nvGrpSpPr>
          <p:cNvPr id="27" name="Group 330">
            <a:extLst>
              <a:ext uri="{FF2B5EF4-FFF2-40B4-BE49-F238E27FC236}">
                <a16:creationId xmlns:a16="http://schemas.microsoft.com/office/drawing/2014/main" id="{10A09655-3CB6-5AA4-EC45-3BDE78E3521C}"/>
              </a:ext>
            </a:extLst>
          </p:cNvPr>
          <p:cNvGrpSpPr/>
          <p:nvPr/>
        </p:nvGrpSpPr>
        <p:grpSpPr>
          <a:xfrm>
            <a:off x="5577020" y="3297572"/>
            <a:ext cx="373901" cy="373894"/>
            <a:chOff x="8287453" y="5303710"/>
            <a:chExt cx="471773" cy="471764"/>
          </a:xfrm>
          <a:noFill/>
        </p:grpSpPr>
        <p:sp>
          <p:nvSpPr>
            <p:cNvPr id="28" name="Free Form 331">
              <a:extLst>
                <a:ext uri="{FF2B5EF4-FFF2-40B4-BE49-F238E27FC236}">
                  <a16:creationId xmlns:a16="http://schemas.microsoft.com/office/drawing/2014/main" id="{CC5B9C0B-D6F2-C066-5EE7-A2AD8112227D}"/>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9050" cap="rnd" cmpd="sng">
              <a:solidFill>
                <a:schemeClr val="tx1"/>
              </a:solidFill>
              <a:prstDash val="solid"/>
              <a:miter lim="800000"/>
            </a:ln>
          </p:spPr>
          <p:txBody>
            <a:bodyPr anchor="ctr">
              <a:spAutoFit/>
            </a:bodyPr>
            <a:lstStyle/>
            <a:p>
              <a:pPr algn="ctr"/>
              <a:endParaRPr lang="en-US"/>
            </a:p>
          </p:txBody>
        </p:sp>
        <p:sp>
          <p:nvSpPr>
            <p:cNvPr id="29" name="Free Form 332">
              <a:extLst>
                <a:ext uri="{FF2B5EF4-FFF2-40B4-BE49-F238E27FC236}">
                  <a16:creationId xmlns:a16="http://schemas.microsoft.com/office/drawing/2014/main" id="{BCAC757E-8829-B9DE-94C6-B5D084715369}"/>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30" name="Free Form 333">
              <a:extLst>
                <a:ext uri="{FF2B5EF4-FFF2-40B4-BE49-F238E27FC236}">
                  <a16:creationId xmlns:a16="http://schemas.microsoft.com/office/drawing/2014/main" id="{ADDF58E4-597A-CAE1-90C8-DE1307D2917F}"/>
                </a:ext>
              </a:extLst>
            </p:cNvPr>
            <p:cNvSpPr/>
            <p:nvPr/>
          </p:nvSpPr>
          <p:spPr>
            <a:xfrm>
              <a:off x="8472246" y="5622827"/>
              <a:ext cx="91628" cy="0"/>
            </a:xfrm>
            <a:custGeom>
              <a:avLst/>
              <a:gdLst/>
              <a:ahLst/>
              <a:cxnLst/>
              <a:rect l="0" t="0" r="0" b="0"/>
              <a:pathLst>
                <a:path w="91627">
                  <a:moveTo>
                    <a:pt x="0" y="0"/>
                  </a:moveTo>
                  <a:lnTo>
                    <a:pt x="91627" y="0"/>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32" name="Free Form 334">
              <a:extLst>
                <a:ext uri="{FF2B5EF4-FFF2-40B4-BE49-F238E27FC236}">
                  <a16:creationId xmlns:a16="http://schemas.microsoft.com/office/drawing/2014/main" id="{0EC3DCA5-A689-4489-B622-D796C12C56E1}"/>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9050" cap="rnd" cmpd="sng">
              <a:solidFill>
                <a:schemeClr val="tx1"/>
              </a:solid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23318864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2000" fill="hold"/>
                                        <p:tgtEl>
                                          <p:spTgt spid="31"/>
                                        </p:tgtEl>
                                        <p:attrNameLst>
                                          <p:attrName>ppt_x</p:attrName>
                                        </p:attrNameLst>
                                      </p:cBhvr>
                                      <p:tavLst>
                                        <p:tav tm="0">
                                          <p:val>
                                            <p:strVal val="0-#ppt_w/2"/>
                                          </p:val>
                                        </p:tav>
                                        <p:tav tm="100000">
                                          <p:val>
                                            <p:strVal val="#ppt_x"/>
                                          </p:val>
                                        </p:tav>
                                      </p:tavLst>
                                    </p:anim>
                                    <p:anim calcmode="lin" valueType="num">
                                      <p:cBhvr additive="base">
                                        <p:cTn id="8" dur="2000" fill="hold"/>
                                        <p:tgtEl>
                                          <p:spTgt spid="31"/>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1500"/>
                                        <p:tgtEl>
                                          <p:spTgt spid="3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9"/>
                                        </p:tgtEl>
                                        <p:attrNameLst>
                                          <p:attrName>style.visibility</p:attrName>
                                        </p:attrNameLst>
                                      </p:cBhvr>
                                      <p:to>
                                        <p:strVal val="visible"/>
                                      </p:to>
                                    </p:set>
                                    <p:animEffect transition="in" filter="fade">
                                      <p:cBhvr>
                                        <p:cTn id="14" dur="1500"/>
                                        <p:tgtEl>
                                          <p:spTgt spid="3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500"/>
                                        <p:tgtEl>
                                          <p:spTgt spid="40"/>
                                        </p:tgtEl>
                                      </p:cBhvr>
                                    </p:animEffect>
                                  </p:childTnLst>
                                </p:cTn>
                              </p:par>
                              <p:par>
                                <p:cTn id="18" presetID="2" presetClass="entr" presetSubtype="1" decel="10000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2000" fill="hold"/>
                                        <p:tgtEl>
                                          <p:spTgt spid="5"/>
                                        </p:tgtEl>
                                        <p:attrNameLst>
                                          <p:attrName>ppt_x</p:attrName>
                                        </p:attrNameLst>
                                      </p:cBhvr>
                                      <p:tavLst>
                                        <p:tav tm="0">
                                          <p:val>
                                            <p:strVal val="#ppt_x"/>
                                          </p:val>
                                        </p:tav>
                                        <p:tav tm="100000">
                                          <p:val>
                                            <p:strVal val="#ppt_x"/>
                                          </p:val>
                                        </p:tav>
                                      </p:tavLst>
                                    </p:anim>
                                    <p:anim calcmode="lin" valueType="num">
                                      <p:cBhvr additive="base">
                                        <p:cTn id="21" dur="2000" fill="hold"/>
                                        <p:tgtEl>
                                          <p:spTgt spid="5"/>
                                        </p:tgtEl>
                                        <p:attrNameLst>
                                          <p:attrName>ppt_y</p:attrName>
                                        </p:attrNameLst>
                                      </p:cBhvr>
                                      <p:tavLst>
                                        <p:tav tm="0">
                                          <p:val>
                                            <p:strVal val="0-#ppt_h/2"/>
                                          </p:val>
                                        </p:tav>
                                        <p:tav tm="100000">
                                          <p:val>
                                            <p:strVal val="#ppt_y"/>
                                          </p:val>
                                        </p:tav>
                                      </p:tavLst>
                                    </p:anim>
                                  </p:childTnLst>
                                </p:cTn>
                              </p:par>
                              <p:par>
                                <p:cTn id="22" presetID="2" presetClass="entr" presetSubtype="4" decel="10000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2000" fill="hold"/>
                                        <p:tgtEl>
                                          <p:spTgt spid="9"/>
                                        </p:tgtEl>
                                        <p:attrNameLst>
                                          <p:attrName>ppt_x</p:attrName>
                                        </p:attrNameLst>
                                      </p:cBhvr>
                                      <p:tavLst>
                                        <p:tav tm="0">
                                          <p:val>
                                            <p:strVal val="#ppt_x"/>
                                          </p:val>
                                        </p:tav>
                                        <p:tav tm="100000">
                                          <p:val>
                                            <p:strVal val="#ppt_x"/>
                                          </p:val>
                                        </p:tav>
                                      </p:tavLst>
                                    </p:anim>
                                    <p:anim calcmode="lin" valueType="num">
                                      <p:cBhvr additive="base">
                                        <p:cTn id="25" dur="2000" fill="hold"/>
                                        <p:tgtEl>
                                          <p:spTgt spid="9"/>
                                        </p:tgtEl>
                                        <p:attrNameLst>
                                          <p:attrName>ppt_y</p:attrName>
                                        </p:attrNameLst>
                                      </p:cBhvr>
                                      <p:tavLst>
                                        <p:tav tm="0">
                                          <p:val>
                                            <p:strVal val="1+#ppt_h/2"/>
                                          </p:val>
                                        </p:tav>
                                        <p:tav tm="100000">
                                          <p:val>
                                            <p:strVal val="#ppt_y"/>
                                          </p:val>
                                        </p:tav>
                                      </p:tavLst>
                                    </p:anim>
                                  </p:childTnLst>
                                </p:cTn>
                              </p:par>
                              <p:par>
                                <p:cTn id="26" presetID="2" presetClass="entr" presetSubtype="2" decel="100000"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2000" fill="hold"/>
                                        <p:tgtEl>
                                          <p:spTgt spid="3"/>
                                        </p:tgtEl>
                                        <p:attrNameLst>
                                          <p:attrName>ppt_x</p:attrName>
                                        </p:attrNameLst>
                                      </p:cBhvr>
                                      <p:tavLst>
                                        <p:tav tm="0">
                                          <p:val>
                                            <p:strVal val="1+#ppt_w/2"/>
                                          </p:val>
                                        </p:tav>
                                        <p:tav tm="100000">
                                          <p:val>
                                            <p:strVal val="#ppt_x"/>
                                          </p:val>
                                        </p:tav>
                                      </p:tavLst>
                                    </p:anim>
                                    <p:anim calcmode="lin" valueType="num">
                                      <p:cBhvr additive="base">
                                        <p:cTn id="29" dur="2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8" grpId="0" animBg="1"/>
      <p:bldP spid="39" grpId="0" animBg="1"/>
      <p:bldP spid="40" grpId="0"/>
      <p:bldP spid="3" grpId="0" animBg="1"/>
      <p:bldP spid="5"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ECD21E2-2885-80EB-3A00-96D341B6B908}"/>
              </a:ext>
            </a:extLst>
          </p:cNvPr>
          <p:cNvSpPr>
            <a:spLocks noGrp="1"/>
          </p:cNvSpPr>
          <p:nvPr>
            <p:ph type="title"/>
          </p:nvPr>
        </p:nvSpPr>
        <p:spPr>
          <a:xfrm>
            <a:off x="1384300" y="2902812"/>
            <a:ext cx="9423400" cy="1296554"/>
          </a:xfrm>
        </p:spPr>
        <p:txBody>
          <a:bodyPr/>
          <a:lstStyle/>
          <a:p>
            <a:r>
              <a:rPr lang="sv-SE" dirty="0" err="1"/>
              <a:t>Presentasjon</a:t>
            </a:r>
            <a:r>
              <a:rPr lang="sv-SE" dirty="0"/>
              <a:t> av </a:t>
            </a:r>
            <a:r>
              <a:rPr lang="sv-SE" dirty="0" err="1"/>
              <a:t>problemstillinger</a:t>
            </a:r>
            <a:endParaRPr lang="sv-SE" dirty="0"/>
          </a:p>
        </p:txBody>
      </p:sp>
      <p:sp>
        <p:nvSpPr>
          <p:cNvPr id="3" name="Platshållare för text 2">
            <a:extLst>
              <a:ext uri="{FF2B5EF4-FFF2-40B4-BE49-F238E27FC236}">
                <a16:creationId xmlns:a16="http://schemas.microsoft.com/office/drawing/2014/main" id="{A81062DA-C24A-4D74-B3FD-263112CF1F31}"/>
              </a:ext>
            </a:extLst>
          </p:cNvPr>
          <p:cNvSpPr>
            <a:spLocks noGrp="1"/>
          </p:cNvSpPr>
          <p:nvPr>
            <p:ph type="body" sz="quarter" idx="10"/>
          </p:nvPr>
        </p:nvSpPr>
        <p:spPr/>
        <p:txBody>
          <a:bodyPr/>
          <a:lstStyle/>
          <a:p>
            <a:endParaRPr lang="sv-SE"/>
          </a:p>
        </p:txBody>
      </p:sp>
    </p:spTree>
    <p:extLst>
      <p:ext uri="{BB962C8B-B14F-4D97-AF65-F5344CB8AC3E}">
        <p14:creationId xmlns:p14="http://schemas.microsoft.com/office/powerpoint/2010/main" val="1386692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media 3" descr="SAVE PLANET | Global Warming - Climate Change">
            <a:hlinkClick r:id="" action="ppaction://media"/>
            <a:extLst>
              <a:ext uri="{FF2B5EF4-FFF2-40B4-BE49-F238E27FC236}">
                <a16:creationId xmlns:a16="http://schemas.microsoft.com/office/drawing/2014/main" id="{9E82576C-1C93-6AA4-220D-8508988AAF9C}"/>
              </a:ext>
            </a:extLst>
          </p:cNvPr>
          <p:cNvPicPr>
            <a:picLocks noRot="1" noChangeAspect="1"/>
          </p:cNvPicPr>
          <p:nvPr>
            <a:videoFile r:link="rId1"/>
          </p:nvPr>
        </p:nvPicPr>
        <p:blipFill>
          <a:blip r:embed="rId3"/>
          <a:stretch>
            <a:fillRect/>
          </a:stretch>
        </p:blipFill>
        <p:spPr>
          <a:xfrm>
            <a:off x="911106" y="855024"/>
            <a:ext cx="9836554" cy="5557652"/>
          </a:xfrm>
          <a:prstGeom prst="rect">
            <a:avLst/>
          </a:prstGeom>
        </p:spPr>
      </p:pic>
      <p:sp>
        <p:nvSpPr>
          <p:cNvPr id="5" name="Title 4">
            <a:extLst>
              <a:ext uri="{FF2B5EF4-FFF2-40B4-BE49-F238E27FC236}">
                <a16:creationId xmlns:a16="http://schemas.microsoft.com/office/drawing/2014/main" id="{431423CA-A561-749C-D726-B1C97B778DAA}"/>
              </a:ext>
            </a:extLst>
          </p:cNvPr>
          <p:cNvSpPr txBox="1">
            <a:spLocks/>
          </p:cNvSpPr>
          <p:nvPr/>
        </p:nvSpPr>
        <p:spPr>
          <a:xfrm>
            <a:off x="911106" y="254628"/>
            <a:ext cx="9442925" cy="977348"/>
          </a:xfrm>
          <a:prstGeom prst="rect">
            <a:avLst/>
          </a:prstGeom>
        </p:spPr>
        <p:txBody>
          <a:bodyPr/>
          <a:lstStyle>
            <a:lvl1pPr algn="l" defTabSz="912813" rtl="0" eaLnBrk="1" fontAlgn="base" hangingPunct="1">
              <a:lnSpc>
                <a:spcPct val="90000"/>
              </a:lnSpc>
              <a:spcBef>
                <a:spcPct val="0"/>
              </a:spcBef>
              <a:spcAft>
                <a:spcPct val="0"/>
              </a:spcAft>
              <a:defRPr sz="3600" b="1" kern="1200" spc="-100">
                <a:solidFill>
                  <a:schemeClr val="tx1"/>
                </a:solidFill>
                <a:latin typeface="+mj-lt"/>
                <a:ea typeface="Montserrat" charset="0"/>
                <a:cs typeface="Montserrat" charset="0"/>
              </a:defRPr>
            </a:lvl1pPr>
            <a:lvl2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2pPr>
            <a:lvl3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3pPr>
            <a:lvl4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4pPr>
            <a:lvl5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5pPr>
            <a:lvl6pPr marL="4572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6pPr>
            <a:lvl7pPr marL="9144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7pPr>
            <a:lvl8pPr marL="13716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8pPr>
            <a:lvl9pPr marL="18288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9pPr>
          </a:lstStyle>
          <a:p>
            <a:r>
              <a:rPr lang="en-GB" sz="1400" i="1" kern="100" dirty="0" err="1">
                <a:ea typeface="Calibri" panose="020F0502020204030204" pitchFamily="34" charset="0"/>
                <a:cs typeface="Times New Roman" panose="02020603050405020304" pitchFamily="18" charset="0"/>
              </a:rPr>
              <a:t>Forslag</a:t>
            </a:r>
            <a:r>
              <a:rPr lang="en-GB" sz="1400" i="1" kern="100" dirty="0">
                <a:ea typeface="Calibri" panose="020F0502020204030204" pitchFamily="34" charset="0"/>
                <a:cs typeface="Times New Roman" panose="02020603050405020304" pitchFamily="18" charset="0"/>
              </a:rPr>
              <a:t> </a:t>
            </a:r>
            <a:r>
              <a:rPr lang="en-GB" sz="1400" i="1" kern="100" dirty="0" err="1">
                <a:ea typeface="Calibri" panose="020F0502020204030204" pitchFamily="34" charset="0"/>
                <a:cs typeface="Times New Roman" panose="02020603050405020304" pitchFamily="18" charset="0"/>
              </a:rPr>
              <a:t>på</a:t>
            </a:r>
            <a:r>
              <a:rPr lang="en-GB" sz="1400" i="1" kern="100" dirty="0">
                <a:ea typeface="Calibri" panose="020F0502020204030204" pitchFamily="34" charset="0"/>
                <a:cs typeface="Times New Roman" panose="02020603050405020304" pitchFamily="18" charset="0"/>
              </a:rPr>
              <a:t> video </a:t>
            </a:r>
            <a:r>
              <a:rPr lang="en-GB" sz="1400" i="1" kern="100" dirty="0" err="1">
                <a:ea typeface="Calibri" panose="020F0502020204030204" pitchFamily="34" charset="0"/>
                <a:cs typeface="Times New Roman" panose="02020603050405020304" pitchFamily="18" charset="0"/>
              </a:rPr>
              <a:t>hvis</a:t>
            </a:r>
            <a:r>
              <a:rPr lang="en-GB" sz="1400" i="1" kern="100" dirty="0">
                <a:ea typeface="Calibri" panose="020F0502020204030204" pitchFamily="34" charset="0"/>
                <a:cs typeface="Times New Roman" panose="02020603050405020304" pitchFamily="18" charset="0"/>
              </a:rPr>
              <a:t> </a:t>
            </a:r>
            <a:r>
              <a:rPr lang="en-GB" sz="1400" i="1" kern="100" dirty="0" err="1">
                <a:ea typeface="Calibri" panose="020F0502020204030204" pitchFamily="34" charset="0"/>
                <a:cs typeface="Times New Roman" panose="02020603050405020304" pitchFamily="18" charset="0"/>
              </a:rPr>
              <a:t>dere</a:t>
            </a:r>
            <a:r>
              <a:rPr lang="en-GB" sz="1400" i="1" kern="100" dirty="0">
                <a:ea typeface="Calibri" panose="020F0502020204030204" pitchFamily="34" charset="0"/>
                <a:cs typeface="Times New Roman" panose="02020603050405020304" pitchFamily="18" charset="0"/>
              </a:rPr>
              <a:t> </a:t>
            </a:r>
            <a:r>
              <a:rPr lang="en-GB" sz="1400" i="1" kern="100" dirty="0" err="1">
                <a:ea typeface="Calibri" panose="020F0502020204030204" pitchFamily="34" charset="0"/>
                <a:cs typeface="Times New Roman" panose="02020603050405020304" pitchFamily="18" charset="0"/>
              </a:rPr>
              <a:t>skal</a:t>
            </a:r>
            <a:r>
              <a:rPr lang="en-GB" sz="1400" i="1" kern="100" dirty="0">
                <a:ea typeface="Calibri" panose="020F0502020204030204" pitchFamily="34" charset="0"/>
                <a:cs typeface="Times New Roman" panose="02020603050405020304" pitchFamily="18" charset="0"/>
              </a:rPr>
              <a:t> </a:t>
            </a:r>
            <a:r>
              <a:rPr lang="en-GB" sz="1400" i="1" kern="100" dirty="0" err="1">
                <a:ea typeface="Calibri" panose="020F0502020204030204" pitchFamily="34" charset="0"/>
                <a:cs typeface="Times New Roman" panose="02020603050405020304" pitchFamily="18" charset="0"/>
              </a:rPr>
              <a:t>jobbe</a:t>
            </a:r>
            <a:r>
              <a:rPr lang="en-GB" sz="1400" i="1" kern="100" dirty="0">
                <a:ea typeface="Calibri" panose="020F0502020204030204" pitchFamily="34" charset="0"/>
                <a:cs typeface="Times New Roman" panose="02020603050405020304" pitchFamily="18" charset="0"/>
              </a:rPr>
              <a:t> med </a:t>
            </a:r>
            <a:r>
              <a:rPr lang="en-GB" sz="1400" i="1" kern="100" dirty="0" err="1">
                <a:ea typeface="Calibri" panose="020F0502020204030204" pitchFamily="34" charset="0"/>
                <a:cs typeface="Times New Roman" panose="02020603050405020304" pitchFamily="18" charset="0"/>
              </a:rPr>
              <a:t>bærekraftig</a:t>
            </a:r>
            <a:r>
              <a:rPr lang="en-GB" sz="1400" i="1" kern="100" dirty="0">
                <a:ea typeface="Calibri" panose="020F0502020204030204" pitchFamily="34" charset="0"/>
                <a:cs typeface="Times New Roman" panose="02020603050405020304" pitchFamily="18" charset="0"/>
              </a:rPr>
              <a:t> </a:t>
            </a:r>
            <a:r>
              <a:rPr lang="en-GB" sz="1400" i="1" kern="100" dirty="0" err="1">
                <a:ea typeface="Calibri" panose="020F0502020204030204" pitchFamily="34" charset="0"/>
                <a:cs typeface="Times New Roman" panose="02020603050405020304" pitchFamily="18" charset="0"/>
              </a:rPr>
              <a:t>utvikling</a:t>
            </a:r>
            <a:endParaRPr lang="en-NO" sz="1400" i="1" dirty="0"/>
          </a:p>
        </p:txBody>
      </p:sp>
    </p:spTree>
    <p:extLst>
      <p:ext uri="{BB962C8B-B14F-4D97-AF65-F5344CB8AC3E}">
        <p14:creationId xmlns:p14="http://schemas.microsoft.com/office/powerpoint/2010/main" val="3551798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8610295-0F02-4BDB-8908-CBC7ECBA3E66}"/>
              </a:ext>
            </a:extLst>
          </p:cNvPr>
          <p:cNvSpPr>
            <a:spLocks noGrp="1"/>
          </p:cNvSpPr>
          <p:nvPr>
            <p:ph type="title"/>
          </p:nvPr>
        </p:nvSpPr>
        <p:spPr>
          <a:xfrm>
            <a:off x="337435" y="201068"/>
            <a:ext cx="6257221" cy="231355"/>
          </a:xfrm>
        </p:spPr>
        <p:txBody>
          <a:bodyPr/>
          <a:lstStyle/>
          <a:p>
            <a:r>
              <a:rPr lang="nb-NO" sz="1800" dirty="0"/>
              <a:t>Hvilke utfordringer skal vi prøve å løse i dag?</a:t>
            </a:r>
          </a:p>
        </p:txBody>
      </p:sp>
      <p:sp>
        <p:nvSpPr>
          <p:cNvPr id="24" name="TekstSylinder 23">
            <a:extLst>
              <a:ext uri="{FF2B5EF4-FFF2-40B4-BE49-F238E27FC236}">
                <a16:creationId xmlns:a16="http://schemas.microsoft.com/office/drawing/2014/main" id="{F0498067-FA78-59FA-D196-218AB03B112E}"/>
              </a:ext>
            </a:extLst>
          </p:cNvPr>
          <p:cNvSpPr txBox="1"/>
          <p:nvPr/>
        </p:nvSpPr>
        <p:spPr>
          <a:xfrm>
            <a:off x="8815533" y="1695235"/>
            <a:ext cx="3376467" cy="2492990"/>
          </a:xfrm>
          <a:prstGeom prst="rect">
            <a:avLst/>
          </a:prstGeom>
          <a:noFill/>
        </p:spPr>
        <p:txBody>
          <a:bodyPr wrap="square">
            <a:spAutoFit/>
          </a:bodyPr>
          <a:lstStyle/>
          <a:p>
            <a:pPr marL="0" marR="0" lvl="0" indent="0" algn="l" defTabSz="912813" rtl="0" eaLnBrk="0" fontAlgn="base" latinLnBrk="0" hangingPunct="0">
              <a:lnSpc>
                <a:spcPct val="100000"/>
              </a:lnSpc>
              <a:spcBef>
                <a:spcPct val="0"/>
              </a:spcBef>
              <a:spcAft>
                <a:spcPct val="0"/>
              </a:spcAft>
              <a:buClrTx/>
              <a:buSzTx/>
              <a:buFontTx/>
              <a:buNone/>
              <a:tabLst/>
              <a:defRPr/>
            </a:pPr>
            <a:r>
              <a:rPr lang="nb-NO" sz="1200" dirty="0">
                <a:solidFill>
                  <a:srgbClr val="282B3B"/>
                </a:solidFill>
                <a:effectLst/>
                <a:latin typeface="Lato" panose="020F0502020204030203" pitchFamily="34" charset="0"/>
                <a:ea typeface="Calibri" panose="020F0502020204030204" pitchFamily="34" charset="0"/>
                <a:cs typeface="Lato" panose="020F0502020204030203" pitchFamily="34" charset="0"/>
              </a:rPr>
              <a:t>«Fast </a:t>
            </a:r>
            <a:r>
              <a:rPr lang="nb-NO" sz="1200" dirty="0" err="1">
                <a:solidFill>
                  <a:srgbClr val="282B3B"/>
                </a:solidFill>
                <a:effectLst/>
                <a:latin typeface="Lato" panose="020F0502020204030203" pitchFamily="34" charset="0"/>
                <a:ea typeface="Calibri" panose="020F0502020204030204" pitchFamily="34" charset="0"/>
                <a:cs typeface="Lato" panose="020F0502020204030203" pitchFamily="34" charset="0"/>
              </a:rPr>
              <a:t>fashion</a:t>
            </a:r>
            <a:r>
              <a:rPr lang="nb-NO" sz="1200" dirty="0">
                <a:solidFill>
                  <a:srgbClr val="282B3B"/>
                </a:solidFill>
                <a:effectLst/>
                <a:latin typeface="Lato" panose="020F0502020204030203" pitchFamily="34" charset="0"/>
                <a:ea typeface="Calibri" panose="020F0502020204030204" pitchFamily="34" charset="0"/>
                <a:cs typeface="Lato" panose="020F0502020204030203" pitchFamily="34" charset="0"/>
              </a:rPr>
              <a:t>» har blitt en alt vanligere måte for motebedrifter å tjene penger på. I snitt har hver nordmann 359 klesplagg i garderoben </a:t>
            </a:r>
            <a:r>
              <a:rPr lang="nb-NO" sz="1200" dirty="0">
                <a:solidFill>
                  <a:srgbClr val="282B3B"/>
                </a:solidFill>
                <a:latin typeface="Lato" panose="020F0502020204030203" pitchFamily="34" charset="0"/>
                <a:cs typeface="Lato" panose="020F0502020204030203" pitchFamily="34" charset="0"/>
              </a:rPr>
              <a:t>ifølge </a:t>
            </a:r>
            <a:r>
              <a:rPr lang="nb-NO" sz="1200" dirty="0" err="1">
                <a:solidFill>
                  <a:srgbClr val="282B3B"/>
                </a:solidFill>
                <a:latin typeface="Lato" panose="020F0502020204030203" pitchFamily="34" charset="0"/>
                <a:cs typeface="Lato" panose="020F0502020204030203" pitchFamily="34" charset="0"/>
              </a:rPr>
              <a:t>forskning.no</a:t>
            </a:r>
            <a:r>
              <a:rPr lang="nb-NO" sz="1200" dirty="0">
                <a:solidFill>
                  <a:srgbClr val="282B3B"/>
                </a:solidFill>
                <a:latin typeface="Lato" panose="020F0502020204030203" pitchFamily="34" charset="0"/>
                <a:cs typeface="Lato" panose="020F0502020204030203" pitchFamily="34" charset="0"/>
              </a:rPr>
              <a:t>.</a:t>
            </a:r>
            <a:r>
              <a:rPr lang="sv-SE" sz="1200" dirty="0">
                <a:solidFill>
                  <a:srgbClr val="282B3B"/>
                </a:solidFill>
                <a:latin typeface="Lato" panose="020F0502020204030203" pitchFamily="34" charset="0"/>
                <a:cs typeface="Lato" panose="020F0502020204030203" pitchFamily="34" charset="0"/>
              </a:rPr>
              <a:t> </a:t>
            </a:r>
            <a:r>
              <a:rPr lang="nb-NO" sz="1200" dirty="0">
                <a:solidFill>
                  <a:srgbClr val="282B3B"/>
                </a:solidFill>
                <a:latin typeface="Lato" panose="020F0502020204030203" pitchFamily="34" charset="0"/>
                <a:cs typeface="Lato" panose="020F0502020204030203" pitchFamily="34" charset="0"/>
              </a:rPr>
              <a:t>Visste du at det krever </a:t>
            </a:r>
            <a:r>
              <a:rPr lang="nb-NO" sz="1200" dirty="0" err="1">
                <a:solidFill>
                  <a:srgbClr val="282B3B"/>
                </a:solidFill>
                <a:latin typeface="Lato" panose="020F0502020204030203" pitchFamily="34" charset="0"/>
                <a:cs typeface="Lato" panose="020F0502020204030203" pitchFamily="34" charset="0"/>
              </a:rPr>
              <a:t>ca</a:t>
            </a:r>
            <a:r>
              <a:rPr lang="nb-NO" sz="1200" dirty="0">
                <a:solidFill>
                  <a:srgbClr val="282B3B"/>
                </a:solidFill>
                <a:latin typeface="Lato" panose="020F0502020204030203" pitchFamily="34" charset="0"/>
                <a:cs typeface="Lato" panose="020F0502020204030203" pitchFamily="34" charset="0"/>
              </a:rPr>
              <a:t> 7500 liter vann for å lage ett par jeans? Det er like mye vann som en gjennomsnittlig person drikker over syv år. </a:t>
            </a:r>
            <a:r>
              <a:rPr lang="nb-NO" sz="1200" dirty="0">
                <a:solidFill>
                  <a:srgbClr val="282B3B"/>
                </a:solidFill>
                <a:effectLst/>
                <a:latin typeface="Lato" panose="020F0502020204030203" pitchFamily="34" charset="0"/>
                <a:ea typeface="Calibri" panose="020F0502020204030204" pitchFamily="34" charset="0"/>
                <a:cs typeface="Lato" panose="020F0502020204030203" pitchFamily="34" charset="0"/>
              </a:rPr>
              <a:t>Industrien bidrar til stor forurensning av vann, luft og jord. Bruken av giftige kjemikalier i tekstilproduksjonen og det enorme vannforbruket er særlig skadelig. De  slipper også ut mange tonn syntetiske mikrofiber, altså små små plastbiter, i havet hvert år. </a:t>
            </a:r>
            <a:endParaRPr lang="en-NO" sz="1200">
              <a:solidFill>
                <a:srgbClr val="282B3B"/>
              </a:solidFill>
              <a:latin typeface="Lato" panose="020F0502020204030203" pitchFamily="34" charset="0"/>
              <a:cs typeface="Lato" panose="020F0502020204030203" pitchFamily="34" charset="0"/>
            </a:endParaRPr>
          </a:p>
        </p:txBody>
      </p:sp>
      <p:sp>
        <p:nvSpPr>
          <p:cNvPr id="44" name="TextBox 43">
            <a:extLst>
              <a:ext uri="{FF2B5EF4-FFF2-40B4-BE49-F238E27FC236}">
                <a16:creationId xmlns:a16="http://schemas.microsoft.com/office/drawing/2014/main" id="{93F8F301-4878-EEC9-B0E8-95D73978D8A9}"/>
              </a:ext>
            </a:extLst>
          </p:cNvPr>
          <p:cNvSpPr txBox="1"/>
          <p:nvPr/>
        </p:nvSpPr>
        <p:spPr>
          <a:xfrm>
            <a:off x="364651" y="4449175"/>
            <a:ext cx="2178498" cy="646331"/>
          </a:xfrm>
          <a:prstGeom prst="rect">
            <a:avLst/>
          </a:prstGeom>
          <a:noFill/>
        </p:spPr>
        <p:txBody>
          <a:bodyPr wrap="square">
            <a:spAutoFit/>
          </a:bodyPr>
          <a:lstStyle/>
          <a:p>
            <a:pPr>
              <a:defRPr/>
            </a:pPr>
            <a:r>
              <a:rPr lang="nb-NO" sz="1200" b="1" dirty="0">
                <a:solidFill>
                  <a:schemeClr val="accent3"/>
                </a:solidFill>
                <a:latin typeface="Century Gothic"/>
              </a:rPr>
              <a:t>Hvorfor så mye matsvinn i hjem i Stad kommune? </a:t>
            </a:r>
            <a:endParaRPr lang="sv-SE" sz="1200" b="1" dirty="0">
              <a:solidFill>
                <a:schemeClr val="accent3"/>
              </a:solidFill>
              <a:latin typeface="Century Gothic"/>
            </a:endParaRPr>
          </a:p>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282B3B"/>
              </a:solidFill>
              <a:effectLst/>
              <a:uLnTx/>
              <a:uFillTx/>
              <a:latin typeface="Century Gothic"/>
              <a:ea typeface="Open Sans Bold" panose="020B0806030504020204" pitchFamily="34" charset="0"/>
              <a:cs typeface="Open Sans Bold" panose="020B0806030504020204" pitchFamily="34" charset="0"/>
            </a:endParaRPr>
          </a:p>
        </p:txBody>
      </p:sp>
      <p:sp>
        <p:nvSpPr>
          <p:cNvPr id="26" name="TekstSylinder 25">
            <a:extLst>
              <a:ext uri="{FF2B5EF4-FFF2-40B4-BE49-F238E27FC236}">
                <a16:creationId xmlns:a16="http://schemas.microsoft.com/office/drawing/2014/main" id="{DB85D8F3-39A6-7004-F266-D900547A21FB}"/>
              </a:ext>
            </a:extLst>
          </p:cNvPr>
          <p:cNvSpPr txBox="1"/>
          <p:nvPr/>
        </p:nvSpPr>
        <p:spPr>
          <a:xfrm>
            <a:off x="364651" y="4945178"/>
            <a:ext cx="3500464" cy="1200329"/>
          </a:xfrm>
          <a:prstGeom prst="rect">
            <a:avLst/>
          </a:prstGeom>
          <a:noFill/>
        </p:spPr>
        <p:txBody>
          <a:bodyPr wrap="square">
            <a:spAutoFit/>
          </a:bodyPr>
          <a:lstStyle/>
          <a:p>
            <a:pPr marL="0" marR="0" lvl="0" indent="0" algn="l" defTabSz="914318" rtl="0" eaLnBrk="1" fontAlgn="auto" latinLnBrk="0" hangingPunct="1">
              <a:lnSpc>
                <a:spcPct val="100000"/>
              </a:lnSpc>
              <a:spcBef>
                <a:spcPts val="0"/>
              </a:spcBef>
              <a:spcAft>
                <a:spcPts val="0"/>
              </a:spcAft>
              <a:buClrTx/>
              <a:buSzTx/>
              <a:buFontTx/>
              <a:buNone/>
              <a:tabLst/>
              <a:defRPr/>
            </a:pPr>
            <a:r>
              <a:rPr lang="nb-NO" sz="1200" dirty="0">
                <a:latin typeface="Lato"/>
                <a:cs typeface="Calibri" panose="020F0502020204030204" pitchFamily="34" charset="0"/>
              </a:rPr>
              <a:t>FN har estimert at en tredjedel av all mat som produseres i verden aldri blir spist. Samtidig får hvert niende menneske på jorden ikke nok mat. I Norge kaster vi mer enn 450 000 tonn spiselig mat hvert år (ca. 84,7 kg per innbygger). Norske hjem er ansvarlig for 48% av dette.</a:t>
            </a:r>
            <a:r>
              <a:rPr lang="sv-SE" sz="1200" dirty="0">
                <a:latin typeface="Lato"/>
                <a:cs typeface="Calibri" panose="020F0502020204030204" pitchFamily="34" charset="0"/>
              </a:rPr>
              <a:t> </a:t>
            </a:r>
            <a:endParaRPr lang="nb-NO" sz="1200" dirty="0">
              <a:latin typeface="Lato"/>
              <a:cs typeface="Calibri" panose="020F0502020204030204" pitchFamily="34" charset="0"/>
            </a:endParaRPr>
          </a:p>
        </p:txBody>
      </p:sp>
      <p:sp>
        <p:nvSpPr>
          <p:cNvPr id="41" name="TextBox 40">
            <a:extLst>
              <a:ext uri="{FF2B5EF4-FFF2-40B4-BE49-F238E27FC236}">
                <a16:creationId xmlns:a16="http://schemas.microsoft.com/office/drawing/2014/main" id="{4018913A-108C-76CE-A6C3-2AB35EDBF17E}"/>
              </a:ext>
            </a:extLst>
          </p:cNvPr>
          <p:cNvSpPr txBox="1"/>
          <p:nvPr/>
        </p:nvSpPr>
        <p:spPr>
          <a:xfrm>
            <a:off x="368276" y="1384663"/>
            <a:ext cx="3423530" cy="646331"/>
          </a:xfrm>
          <a:prstGeom prst="rect">
            <a:avLst/>
          </a:prstGeom>
          <a:noFill/>
        </p:spPr>
        <p:txBody>
          <a:bodyPr wrap="square">
            <a:spAutoFit/>
          </a:bodyPr>
          <a:lstStyle/>
          <a:p>
            <a:pPr>
              <a:defRPr/>
            </a:pPr>
            <a:r>
              <a:rPr lang="nb-NO" sz="1200" b="1" dirty="0">
                <a:solidFill>
                  <a:schemeClr val="accent3"/>
                </a:solidFill>
                <a:latin typeface="Century Gothic"/>
              </a:rPr>
              <a:t>Hvorfor mangler det tilstrekkelige kollektive transportalternativer i Stad kommune?</a:t>
            </a:r>
            <a:endParaRPr lang="sv-SE" sz="1200" b="1" dirty="0">
              <a:solidFill>
                <a:schemeClr val="accent3"/>
              </a:solidFill>
              <a:latin typeface="Century Gothic"/>
            </a:endParaRPr>
          </a:p>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282B3B"/>
              </a:solidFill>
              <a:effectLst/>
              <a:uLnTx/>
              <a:uFillTx/>
              <a:latin typeface="Century Gothic"/>
              <a:ea typeface="Open Sans Bold" panose="020B0806030504020204" pitchFamily="34" charset="0"/>
              <a:cs typeface="Open Sans Bold" panose="020B0806030504020204" pitchFamily="34" charset="0"/>
            </a:endParaRPr>
          </a:p>
        </p:txBody>
      </p:sp>
      <p:sp>
        <p:nvSpPr>
          <p:cNvPr id="28" name="TekstSylinder 27">
            <a:extLst>
              <a:ext uri="{FF2B5EF4-FFF2-40B4-BE49-F238E27FC236}">
                <a16:creationId xmlns:a16="http://schemas.microsoft.com/office/drawing/2014/main" id="{31FDB62F-79F0-704B-BF8D-BD333CA6B590}"/>
              </a:ext>
            </a:extLst>
          </p:cNvPr>
          <p:cNvSpPr txBox="1"/>
          <p:nvPr/>
        </p:nvSpPr>
        <p:spPr>
          <a:xfrm>
            <a:off x="364651" y="1835623"/>
            <a:ext cx="3380155" cy="2115644"/>
          </a:xfrm>
          <a:prstGeom prst="rect">
            <a:avLst/>
          </a:prstGeom>
          <a:noFill/>
        </p:spPr>
        <p:txBody>
          <a:bodyPr wrap="square">
            <a:spAutoFit/>
          </a:bodyPr>
          <a:lstStyle/>
          <a:p>
            <a:pPr>
              <a:defRPr/>
            </a:pPr>
            <a:r>
              <a:rPr lang="nb-NO" sz="1200" dirty="0">
                <a:latin typeface="Lato"/>
              </a:rPr>
              <a:t>Manglende kollektivtransport og lignende på landsbygden kan være en </a:t>
            </a:r>
            <a:r>
              <a:rPr lang="nb-NO" sz="1200" dirty="0" err="1">
                <a:latin typeface="Lato"/>
              </a:rPr>
              <a:t>bærekraftsutfordring</a:t>
            </a:r>
            <a:r>
              <a:rPr lang="nb-NO" sz="1200" dirty="0">
                <a:latin typeface="Lato"/>
              </a:rPr>
              <a:t> av flere grunner:</a:t>
            </a:r>
            <a:endParaRPr kumimoji="0" lang="nb-NO" sz="1200" b="0" i="0" u="none" strike="noStrike" kern="1200" cap="none" spc="0" normalizeH="0" baseline="0" noProof="0" dirty="0">
              <a:ln>
                <a:noFill/>
              </a:ln>
              <a:effectLst/>
              <a:uLnTx/>
              <a:uFillTx/>
              <a:latin typeface="Lato"/>
              <a:ea typeface="+mn-ea"/>
              <a:cs typeface="+mn-cs"/>
            </a:endParaRPr>
          </a:p>
          <a:p>
            <a:pPr marL="342900" lvl="0" indent="-342900">
              <a:lnSpc>
                <a:spcPct val="107000"/>
              </a:lnSpc>
              <a:spcAft>
                <a:spcPts val="800"/>
              </a:spcAft>
              <a:buFont typeface="Symbol" pitchFamily="2" charset="2"/>
              <a:buChar char=""/>
            </a:pPr>
            <a:r>
              <a:rPr lang="nb-NO" sz="1200" dirty="0">
                <a:solidFill>
                  <a:srgbClr val="282B3B"/>
                </a:solidFill>
                <a:effectLst/>
                <a:latin typeface="Lato" panose="020F0502020204030203" pitchFamily="34" charset="0"/>
                <a:ea typeface="SimSun" panose="02010600030101010101" pitchFamily="2" charset="-122"/>
                <a:cs typeface="Times New Roman" panose="02020603050405020304" pitchFamily="18" charset="0"/>
              </a:rPr>
              <a:t>Økt avhengighet av privatbilbruk, noe som fører til økt luftforurensning og drivstofforbruk. </a:t>
            </a:r>
          </a:p>
          <a:p>
            <a:pPr marL="342900" lvl="0" indent="-342900">
              <a:lnSpc>
                <a:spcPct val="107000"/>
              </a:lnSpc>
              <a:spcAft>
                <a:spcPts val="800"/>
              </a:spcAft>
              <a:buFont typeface="Symbol" pitchFamily="2" charset="2"/>
              <a:buChar char=""/>
            </a:pPr>
            <a:r>
              <a:rPr lang="nb-NO" sz="1200" dirty="0">
                <a:solidFill>
                  <a:srgbClr val="282B3B"/>
                </a:solidFill>
                <a:effectLst/>
                <a:latin typeface="Lato" panose="020F0502020204030203" pitchFamily="34" charset="0"/>
                <a:ea typeface="SimSun" panose="02010600030101010101" pitchFamily="2" charset="-122"/>
                <a:cs typeface="Times New Roman" panose="02020603050405020304" pitchFamily="18" charset="0"/>
              </a:rPr>
              <a:t>Begrenser tilgangen til arbeidsplasser, skole og utdanning, fritidsaktiviteter og helsetjenester noe son kan føre til sosial og økonomisk ulikhet.</a:t>
            </a:r>
            <a:endParaRPr kumimoji="0" lang="en-NO" sz="1200" b="0" i="0" u="none" strike="noStrike" kern="1200" cap="none" spc="0" normalizeH="0" baseline="0" noProof="0">
              <a:ln>
                <a:noFill/>
              </a:ln>
              <a:effectLst/>
              <a:uLnTx/>
              <a:uFillTx/>
              <a:latin typeface="Lato" panose="020F0502020204030203" pitchFamily="34" charset="77"/>
              <a:ea typeface="+mn-ea"/>
              <a:cs typeface="+mn-cs"/>
            </a:endParaRPr>
          </a:p>
        </p:txBody>
      </p:sp>
      <p:sp>
        <p:nvSpPr>
          <p:cNvPr id="48" name="TextBox 47">
            <a:extLst>
              <a:ext uri="{FF2B5EF4-FFF2-40B4-BE49-F238E27FC236}">
                <a16:creationId xmlns:a16="http://schemas.microsoft.com/office/drawing/2014/main" id="{6DC9B5E2-5B82-6E33-B2DB-B5BA05CB99D4}"/>
              </a:ext>
            </a:extLst>
          </p:cNvPr>
          <p:cNvSpPr txBox="1"/>
          <p:nvPr/>
        </p:nvSpPr>
        <p:spPr>
          <a:xfrm>
            <a:off x="8809449" y="4372891"/>
            <a:ext cx="3189412" cy="461665"/>
          </a:xfrm>
          <a:prstGeom prst="rect">
            <a:avLst/>
          </a:prstGeom>
          <a:noFill/>
        </p:spPr>
        <p:txBody>
          <a:bodyPr wrap="square">
            <a:spAutoFit/>
          </a:bodyPr>
          <a:lstStyle/>
          <a:p>
            <a:pPr marL="0" marR="0" lvl="0" indent="0" algn="l" defTabSz="912813" rtl="0" eaLnBrk="0" fontAlgn="base" latinLnBrk="0" hangingPunct="0">
              <a:lnSpc>
                <a:spcPct val="100000"/>
              </a:lnSpc>
              <a:spcBef>
                <a:spcPct val="0"/>
              </a:spcBef>
              <a:spcAft>
                <a:spcPct val="0"/>
              </a:spcAft>
              <a:buClrTx/>
              <a:buSzTx/>
              <a:buFontTx/>
              <a:buNone/>
              <a:tabLst/>
              <a:defRPr/>
            </a:pPr>
            <a:r>
              <a:rPr lang="sv-SE" sz="1200" b="1" dirty="0" err="1">
                <a:solidFill>
                  <a:schemeClr val="accent3"/>
                </a:solidFill>
                <a:latin typeface="Century Gothic"/>
              </a:rPr>
              <a:t>Hvorfor</a:t>
            </a:r>
            <a:r>
              <a:rPr lang="sv-SE" sz="1200" b="1" dirty="0">
                <a:solidFill>
                  <a:schemeClr val="accent3"/>
                </a:solidFill>
                <a:latin typeface="Century Gothic"/>
              </a:rPr>
              <a:t> så </a:t>
            </a:r>
            <a:r>
              <a:rPr lang="sv-SE" sz="1200" b="1" dirty="0" err="1">
                <a:solidFill>
                  <a:schemeClr val="accent3"/>
                </a:solidFill>
                <a:latin typeface="Century Gothic"/>
              </a:rPr>
              <a:t>mye</a:t>
            </a:r>
            <a:r>
              <a:rPr lang="sv-SE" sz="1200" b="1" dirty="0">
                <a:solidFill>
                  <a:schemeClr val="accent3"/>
                </a:solidFill>
                <a:latin typeface="Century Gothic"/>
              </a:rPr>
              <a:t> </a:t>
            </a:r>
            <a:r>
              <a:rPr lang="sv-SE" sz="1200" b="1" dirty="0" err="1">
                <a:solidFill>
                  <a:schemeClr val="accent3"/>
                </a:solidFill>
                <a:latin typeface="Century Gothic"/>
              </a:rPr>
              <a:t>forsøpling</a:t>
            </a:r>
            <a:r>
              <a:rPr lang="sv-SE" sz="1200" b="1" dirty="0">
                <a:solidFill>
                  <a:schemeClr val="accent3"/>
                </a:solidFill>
                <a:latin typeface="Century Gothic"/>
              </a:rPr>
              <a:t> på land </a:t>
            </a:r>
            <a:r>
              <a:rPr lang="sv-SE" sz="1200" b="1" dirty="0" err="1">
                <a:solidFill>
                  <a:schemeClr val="accent3"/>
                </a:solidFill>
                <a:latin typeface="Century Gothic"/>
              </a:rPr>
              <a:t>og</a:t>
            </a:r>
            <a:r>
              <a:rPr lang="sv-SE" sz="1200" b="1" dirty="0">
                <a:solidFill>
                  <a:schemeClr val="accent3"/>
                </a:solidFill>
                <a:latin typeface="Century Gothic"/>
              </a:rPr>
              <a:t> i hav i Stad </a:t>
            </a:r>
            <a:r>
              <a:rPr lang="sv-SE" sz="1200" b="1" dirty="0" err="1">
                <a:solidFill>
                  <a:schemeClr val="accent3"/>
                </a:solidFill>
                <a:latin typeface="Century Gothic"/>
              </a:rPr>
              <a:t>kommune</a:t>
            </a:r>
            <a:r>
              <a:rPr lang="sv-SE" sz="1200" b="1" dirty="0">
                <a:solidFill>
                  <a:schemeClr val="accent3"/>
                </a:solidFill>
                <a:latin typeface="Century Gothic"/>
              </a:rPr>
              <a:t>?</a:t>
            </a:r>
            <a:endParaRPr lang="en-US" sz="1200" b="1" dirty="0">
              <a:solidFill>
                <a:schemeClr val="accent3"/>
              </a:solidFill>
              <a:latin typeface="Century Gothic"/>
            </a:endParaRPr>
          </a:p>
        </p:txBody>
      </p:sp>
      <p:sp>
        <p:nvSpPr>
          <p:cNvPr id="30" name="TekstSylinder 29">
            <a:extLst>
              <a:ext uri="{FF2B5EF4-FFF2-40B4-BE49-F238E27FC236}">
                <a16:creationId xmlns:a16="http://schemas.microsoft.com/office/drawing/2014/main" id="{EB6526A9-73A9-7646-F259-3EA87198CD78}"/>
              </a:ext>
            </a:extLst>
          </p:cNvPr>
          <p:cNvSpPr txBox="1"/>
          <p:nvPr/>
        </p:nvSpPr>
        <p:spPr>
          <a:xfrm>
            <a:off x="8809449" y="4834556"/>
            <a:ext cx="2991775" cy="1754326"/>
          </a:xfrm>
          <a:prstGeom prst="rect">
            <a:avLst/>
          </a:prstGeom>
          <a:noFill/>
        </p:spPr>
        <p:txBody>
          <a:bodyPr wrap="square">
            <a:spAutoFit/>
          </a:bodyPr>
          <a:lstStyle/>
          <a:p>
            <a:pPr marL="0" marR="0" lvl="0" indent="0" algn="l" defTabSz="912813" rtl="0" eaLnBrk="0" fontAlgn="base" latinLnBrk="0" hangingPunct="0">
              <a:lnSpc>
                <a:spcPct val="100000"/>
              </a:lnSpc>
              <a:spcBef>
                <a:spcPct val="0"/>
              </a:spcBef>
              <a:spcAft>
                <a:spcPct val="0"/>
              </a:spcAft>
              <a:buClrTx/>
              <a:buSzTx/>
              <a:buFontTx/>
              <a:buNone/>
              <a:tabLst/>
              <a:defRPr/>
            </a:pPr>
            <a:r>
              <a:rPr lang="nb-NO" sz="1200" dirty="0">
                <a:solidFill>
                  <a:srgbClr val="282B3B"/>
                </a:solidFill>
                <a:latin typeface="Lato" panose="020F0502020204030203" pitchFamily="34" charset="0"/>
                <a:cs typeface="Lato" panose="020F0502020204030203" pitchFamily="34" charset="0"/>
              </a:rPr>
              <a:t>Visste du at plastikk, sneip og snus ikke brytes ned i naturen? Forsøpling forårsaker forurensning av naturressurser som hav, innsjøer, skoger og terreng. Plastavfall og annet søppel kan skade dyreliv og økosystemer. I Norge, med sin rike natur, kan forsøpling true det biologiske mangfoldet og påvirke økosystemenes helse. </a:t>
            </a:r>
            <a:endParaRPr lang="en-NO" sz="1200">
              <a:solidFill>
                <a:srgbClr val="282B3B"/>
              </a:solidFill>
              <a:latin typeface="Lato" panose="020F0502020204030203" pitchFamily="34" charset="0"/>
              <a:cs typeface="Lato" panose="020F0502020204030203" pitchFamily="34" charset="0"/>
            </a:endParaRPr>
          </a:p>
        </p:txBody>
      </p:sp>
      <p:sp>
        <p:nvSpPr>
          <p:cNvPr id="38" name="Plassholder for innhold 2">
            <a:extLst>
              <a:ext uri="{FF2B5EF4-FFF2-40B4-BE49-F238E27FC236}">
                <a16:creationId xmlns:a16="http://schemas.microsoft.com/office/drawing/2014/main" id="{ECE53590-73CD-0E37-5FC6-4F5CA71F3AC2}"/>
              </a:ext>
            </a:extLst>
          </p:cNvPr>
          <p:cNvSpPr txBox="1">
            <a:spLocks/>
          </p:cNvSpPr>
          <p:nvPr/>
        </p:nvSpPr>
        <p:spPr>
          <a:xfrm>
            <a:off x="337937" y="518464"/>
            <a:ext cx="3743960" cy="601047"/>
          </a:xfrm>
          <a:prstGeom prst="rect">
            <a:avLst/>
          </a:prstGeom>
        </p:spPr>
        <p:txBody>
          <a:bodyPr vert="horz" lIns="0" tIns="45720" rIns="0" bIns="45720" rtlCol="0" anchor="ctr">
            <a:normAutofit/>
          </a:bodyPr>
          <a:lstStyle>
            <a:defPPr>
              <a:defRPr lang="en-US"/>
            </a:defPPr>
            <a:lvl1pPr algn="r" defTabSz="912813" rtl="0" eaLnBrk="0" fontAlgn="base" hangingPunct="0">
              <a:spcBef>
                <a:spcPct val="0"/>
              </a:spcBef>
              <a:spcAft>
                <a:spcPct val="0"/>
              </a:spcAft>
              <a:defRPr sz="900" kern="1200">
                <a:solidFill>
                  <a:schemeClr val="tx2"/>
                </a:solidFill>
                <a:latin typeface="+mn-lt"/>
                <a:ea typeface="+mn-ea"/>
                <a:cs typeface="+mn-cs"/>
              </a:defRPr>
            </a:lvl1pPr>
            <a:lvl2pPr marL="455613" indent="1588" algn="l" defTabSz="912813" rtl="0" eaLnBrk="0" fontAlgn="base" hangingPunct="0">
              <a:spcBef>
                <a:spcPct val="0"/>
              </a:spcBef>
              <a:spcAft>
                <a:spcPct val="0"/>
              </a:spcAft>
              <a:defRPr kern="1200">
                <a:solidFill>
                  <a:schemeClr val="tx1"/>
                </a:solidFill>
                <a:latin typeface="Lato" panose="020F0502020204030203" pitchFamily="34" charset="77"/>
                <a:ea typeface="+mn-ea"/>
                <a:cs typeface="+mn-cs"/>
              </a:defRPr>
            </a:lvl2pPr>
            <a:lvl3pPr marL="912813" indent="1588" algn="l" defTabSz="912813" rtl="0" eaLnBrk="0" fontAlgn="base" hangingPunct="0">
              <a:spcBef>
                <a:spcPct val="0"/>
              </a:spcBef>
              <a:spcAft>
                <a:spcPct val="0"/>
              </a:spcAft>
              <a:defRPr kern="1200">
                <a:solidFill>
                  <a:schemeClr val="tx1"/>
                </a:solidFill>
                <a:latin typeface="Lato" panose="020F0502020204030203" pitchFamily="34" charset="77"/>
                <a:ea typeface="+mn-ea"/>
                <a:cs typeface="+mn-cs"/>
              </a:defRPr>
            </a:lvl3pPr>
            <a:lvl4pPr marL="1370013" indent="1588" algn="l" defTabSz="912813" rtl="0" eaLnBrk="0" fontAlgn="base" hangingPunct="0">
              <a:spcBef>
                <a:spcPct val="0"/>
              </a:spcBef>
              <a:spcAft>
                <a:spcPct val="0"/>
              </a:spcAft>
              <a:defRPr kern="1200">
                <a:solidFill>
                  <a:schemeClr val="tx1"/>
                </a:solidFill>
                <a:latin typeface="Lato" panose="020F0502020204030203" pitchFamily="34" charset="77"/>
                <a:ea typeface="+mn-ea"/>
                <a:cs typeface="+mn-cs"/>
              </a:defRPr>
            </a:lvl4pPr>
            <a:lvl5pPr marL="1827213" indent="1588" algn="l" defTabSz="912813" rtl="0" eaLnBrk="0" fontAlgn="base" hangingPunct="0">
              <a:spcBef>
                <a:spcPct val="0"/>
              </a:spcBef>
              <a:spcAft>
                <a:spcPct val="0"/>
              </a:spcAft>
              <a:defRPr kern="1200">
                <a:solidFill>
                  <a:schemeClr val="tx1"/>
                </a:solidFill>
                <a:latin typeface="Lato" panose="020F0502020204030203" pitchFamily="34" charset="77"/>
                <a:ea typeface="+mn-ea"/>
                <a:cs typeface="+mn-cs"/>
              </a:defRPr>
            </a:lvl5pPr>
            <a:lvl6pPr marL="2286000" algn="l" defTabSz="914400" rtl="0" eaLnBrk="1" latinLnBrk="0" hangingPunct="1">
              <a:defRPr kern="1200">
                <a:solidFill>
                  <a:schemeClr val="tx1"/>
                </a:solidFill>
                <a:latin typeface="Lato" panose="020F0502020204030203" pitchFamily="34" charset="77"/>
                <a:ea typeface="+mn-ea"/>
                <a:cs typeface="+mn-cs"/>
              </a:defRPr>
            </a:lvl6pPr>
            <a:lvl7pPr marL="2743200" algn="l" defTabSz="914400" rtl="0" eaLnBrk="1" latinLnBrk="0" hangingPunct="1">
              <a:defRPr kern="1200">
                <a:solidFill>
                  <a:schemeClr val="tx1"/>
                </a:solidFill>
                <a:latin typeface="Lato" panose="020F0502020204030203" pitchFamily="34" charset="77"/>
                <a:ea typeface="+mn-ea"/>
                <a:cs typeface="+mn-cs"/>
              </a:defRPr>
            </a:lvl7pPr>
            <a:lvl8pPr marL="3200400" algn="l" defTabSz="914400" rtl="0" eaLnBrk="1" latinLnBrk="0" hangingPunct="1">
              <a:defRPr kern="1200">
                <a:solidFill>
                  <a:schemeClr val="tx1"/>
                </a:solidFill>
                <a:latin typeface="Lato" panose="020F0502020204030203" pitchFamily="34" charset="77"/>
                <a:ea typeface="+mn-ea"/>
                <a:cs typeface="+mn-cs"/>
              </a:defRPr>
            </a:lvl8pPr>
            <a:lvl9pPr marL="3657600" algn="l" defTabSz="914400" rtl="0" eaLnBrk="1" latinLnBrk="0" hangingPunct="1">
              <a:defRPr kern="1200">
                <a:solidFill>
                  <a:schemeClr val="tx1"/>
                </a:solidFill>
                <a:latin typeface="Lato" panose="020F0502020204030203" pitchFamily="34" charset="77"/>
                <a:ea typeface="+mn-ea"/>
                <a:cs typeface="+mn-cs"/>
              </a:defRPr>
            </a:lvl9pPr>
          </a:lstStyle>
          <a:p>
            <a:pPr marL="0" marR="0" lvl="0" indent="0" algn="l" defTabSz="912813" rtl="0" eaLnBrk="0" fontAlgn="base" latinLnBrk="0" hangingPunct="0">
              <a:lnSpc>
                <a:spcPct val="107000"/>
              </a:lnSpc>
              <a:spcBef>
                <a:spcPct val="0"/>
              </a:spcBef>
              <a:spcAft>
                <a:spcPct val="0"/>
              </a:spcAft>
              <a:buClrTx/>
              <a:buSzTx/>
              <a:buFontTx/>
              <a:buNone/>
              <a:tabLst/>
              <a:defRPr/>
            </a:pPr>
            <a:r>
              <a:rPr kumimoji="0" lang="nb-NO" sz="1400" b="1" i="0" u="none" strike="noStrike" kern="1200" cap="none" spc="0" normalizeH="0" baseline="0" noProof="0" dirty="0">
                <a:ln>
                  <a:noFill/>
                </a:ln>
                <a:solidFill>
                  <a:schemeClr val="tx1"/>
                </a:solidFill>
                <a:effectLst/>
                <a:uLnTx/>
                <a:uFillTx/>
                <a:latin typeface="Lato"/>
                <a:ea typeface="+mn-ea"/>
                <a:cs typeface="+mn-cs"/>
              </a:rPr>
              <a:t>Dette er de problemstillinger som vi skal jobbe med i dag. </a:t>
            </a:r>
          </a:p>
        </p:txBody>
      </p:sp>
      <p:grpSp>
        <p:nvGrpSpPr>
          <p:cNvPr id="12" name="Group 11">
            <a:extLst>
              <a:ext uri="{FF2B5EF4-FFF2-40B4-BE49-F238E27FC236}">
                <a16:creationId xmlns:a16="http://schemas.microsoft.com/office/drawing/2014/main" id="{C920A5BB-FC9F-9E03-C803-7AD59C364B94}"/>
              </a:ext>
            </a:extLst>
          </p:cNvPr>
          <p:cNvGrpSpPr/>
          <p:nvPr/>
        </p:nvGrpSpPr>
        <p:grpSpPr>
          <a:xfrm>
            <a:off x="3865115" y="1384663"/>
            <a:ext cx="4434754" cy="4254860"/>
            <a:chOff x="5084868" y="536455"/>
            <a:chExt cx="5933349" cy="5692664"/>
          </a:xfrm>
        </p:grpSpPr>
        <p:grpSp>
          <p:nvGrpSpPr>
            <p:cNvPr id="13" name="Gruppe 10">
              <a:extLst>
                <a:ext uri="{FF2B5EF4-FFF2-40B4-BE49-F238E27FC236}">
                  <a16:creationId xmlns:a16="http://schemas.microsoft.com/office/drawing/2014/main" id="{F558BEF3-2999-D2A9-388B-11F899DF3BAF}"/>
                </a:ext>
              </a:extLst>
            </p:cNvPr>
            <p:cNvGrpSpPr/>
            <p:nvPr/>
          </p:nvGrpSpPr>
          <p:grpSpPr>
            <a:xfrm>
              <a:off x="7265069" y="536455"/>
              <a:ext cx="3737362" cy="2644809"/>
              <a:chOff x="7194249" y="929957"/>
              <a:chExt cx="3737362" cy="2644809"/>
            </a:xfrm>
          </p:grpSpPr>
          <p:grpSp>
            <p:nvGrpSpPr>
              <p:cNvPr id="59" name="Gruppe 6">
                <a:extLst>
                  <a:ext uri="{FF2B5EF4-FFF2-40B4-BE49-F238E27FC236}">
                    <a16:creationId xmlns:a16="http://schemas.microsoft.com/office/drawing/2014/main" id="{CC60105B-56FF-44DF-BDA4-E7ED2E26D161}"/>
                  </a:ext>
                </a:extLst>
              </p:cNvPr>
              <p:cNvGrpSpPr/>
              <p:nvPr/>
            </p:nvGrpSpPr>
            <p:grpSpPr>
              <a:xfrm>
                <a:off x="7194249" y="929957"/>
                <a:ext cx="3737362" cy="2644809"/>
                <a:chOff x="7194249" y="929957"/>
                <a:chExt cx="3737362" cy="2644809"/>
              </a:xfrm>
            </p:grpSpPr>
            <p:pic>
              <p:nvPicPr>
                <p:cNvPr id="61" name="Image 325">
                  <a:extLst>
                    <a:ext uri="{FF2B5EF4-FFF2-40B4-BE49-F238E27FC236}">
                      <a16:creationId xmlns:a16="http://schemas.microsoft.com/office/drawing/2014/main" id="{4703998E-40B9-BAB6-17DE-78228993B218}"/>
                    </a:ext>
                  </a:extLst>
                </p:cNvPr>
                <p:cNvPicPr>
                  <a:picLocks noChangeAspect="1" noChangeArrowheads="1"/>
                </p:cNvPicPr>
                <p:nvPr/>
              </p:nvPicPr>
              <p:blipFill>
                <a:blip r:embed="rId3" cstate="email">
                  <a:alphaModFix/>
                  <a:extLst>
                    <a:ext uri="{28A0092B-C50C-407E-A947-70E740481C1C}">
                      <a14:useLocalDpi xmlns:a14="http://schemas.microsoft.com/office/drawing/2010/main"/>
                    </a:ext>
                  </a:extLst>
                </a:blip>
                <a:stretch>
                  <a:fillRect/>
                </a:stretch>
              </p:blipFill>
              <p:spPr>
                <a:xfrm>
                  <a:off x="7318072" y="1036002"/>
                  <a:ext cx="3513034" cy="2423430"/>
                </a:xfrm>
                <a:prstGeom prst="rect">
                  <a:avLst/>
                </a:prstGeom>
                <a:noFill/>
                <a:ln>
                  <a:noFill/>
                </a:ln>
              </p:spPr>
            </p:pic>
            <p:sp>
              <p:nvSpPr>
                <p:cNvPr id="62" name="Free Form 326">
                  <a:extLst>
                    <a:ext uri="{FF2B5EF4-FFF2-40B4-BE49-F238E27FC236}">
                      <a16:creationId xmlns:a16="http://schemas.microsoft.com/office/drawing/2014/main" id="{D102A446-CCB9-87BE-7EF8-E81ABF5D3E5A}"/>
                    </a:ext>
                  </a:extLst>
                </p:cNvPr>
                <p:cNvSpPr/>
                <p:nvPr/>
              </p:nvSpPr>
              <p:spPr>
                <a:xfrm>
                  <a:off x="7194249" y="929957"/>
                  <a:ext cx="3737362" cy="2644809"/>
                </a:xfrm>
                <a:custGeom>
                  <a:avLst/>
                  <a:gdLst/>
                  <a:ahLst/>
                  <a:cxnLst/>
                  <a:rect l="0" t="0" r="0" b="0"/>
                  <a:pathLst>
                    <a:path w="2489885" h="1762010">
                      <a:moveTo>
                        <a:pt x="524586" y="1245006"/>
                      </a:moveTo>
                      <a:cubicBezTo>
                        <a:pt x="483488" y="1251381"/>
                        <a:pt x="445007" y="1260767"/>
                        <a:pt x="406158" y="1262735"/>
                      </a:cubicBezTo>
                      <a:cubicBezTo>
                        <a:pt x="303174" y="1267955"/>
                        <a:pt x="204660" y="1253642"/>
                        <a:pt x="125539" y="1178725"/>
                      </a:cubicBezTo>
                      <a:cubicBezTo>
                        <a:pt x="29502" y="1087805"/>
                        <a:pt x="0" y="977061"/>
                        <a:pt x="27355" y="848652"/>
                      </a:cubicBezTo>
                      <a:cubicBezTo>
                        <a:pt x="50025" y="742238"/>
                        <a:pt x="115163" y="669569"/>
                        <a:pt x="207721" y="619937"/>
                      </a:cubicBezTo>
                      <a:cubicBezTo>
                        <a:pt x="236423" y="604558"/>
                        <a:pt x="270319" y="597217"/>
                        <a:pt x="302742" y="590753"/>
                      </a:cubicBezTo>
                      <a:cubicBezTo>
                        <a:pt x="353618" y="580618"/>
                        <a:pt x="404990" y="570395"/>
                        <a:pt x="457492" y="577532"/>
                      </a:cubicBezTo>
                      <a:cubicBezTo>
                        <a:pt x="482676" y="580961"/>
                        <a:pt x="507758" y="585190"/>
                        <a:pt x="536752" y="589648"/>
                      </a:cubicBezTo>
                      <a:cubicBezTo>
                        <a:pt x="536752" y="540181"/>
                        <a:pt x="536511" y="489076"/>
                        <a:pt x="536790" y="437972"/>
                      </a:cubicBezTo>
                      <a:cubicBezTo>
                        <a:pt x="537298" y="349199"/>
                        <a:pt x="537654" y="260413"/>
                        <a:pt x="539000" y="171653"/>
                      </a:cubicBezTo>
                      <a:cubicBezTo>
                        <a:pt x="539724" y="123228"/>
                        <a:pt x="542378" y="74841"/>
                        <a:pt x="544131" y="26428"/>
                      </a:cubicBezTo>
                      <a:cubicBezTo>
                        <a:pt x="544728" y="9905"/>
                        <a:pt x="549097" y="0"/>
                        <a:pt x="569785" y="571"/>
                      </a:cubicBezTo>
                      <a:cubicBezTo>
                        <a:pt x="1021778" y="12852"/>
                        <a:pt x="1430578" y="149605"/>
                        <a:pt x="1785226" y="432041"/>
                      </a:cubicBezTo>
                      <a:cubicBezTo>
                        <a:pt x="2161730" y="731875"/>
                        <a:pt x="2389543" y="1122362"/>
                        <a:pt x="2473413" y="1596237"/>
                      </a:cubicBezTo>
                      <a:cubicBezTo>
                        <a:pt x="2480284" y="1635074"/>
                        <a:pt x="2482989" y="1674647"/>
                        <a:pt x="2488222" y="1713788"/>
                      </a:cubicBezTo>
                      <a:cubicBezTo>
                        <a:pt x="2489885" y="1726184"/>
                        <a:pt x="2486126" y="1734972"/>
                        <a:pt x="2474036" y="1737372"/>
                      </a:cubicBezTo>
                      <a:cubicBezTo>
                        <a:pt x="2445740" y="1742973"/>
                        <a:pt x="2417279" y="1751139"/>
                        <a:pt x="2388742" y="1751710"/>
                      </a:cubicBezTo>
                      <a:cubicBezTo>
                        <a:pt x="2252751" y="1754441"/>
                        <a:pt x="2116709" y="1755457"/>
                        <a:pt x="1980679" y="1756016"/>
                      </a:cubicBezTo>
                      <a:cubicBezTo>
                        <a:pt x="1934248" y="1756206"/>
                        <a:pt x="1887816" y="1752841"/>
                        <a:pt x="1841360" y="1752053"/>
                      </a:cubicBezTo>
                      <a:cubicBezTo>
                        <a:pt x="1823034" y="1751736"/>
                        <a:pt x="1813737" y="1743303"/>
                        <a:pt x="1813737" y="1725917"/>
                      </a:cubicBezTo>
                      <a:cubicBezTo>
                        <a:pt x="1813725" y="1710842"/>
                        <a:pt x="1814347" y="1695399"/>
                        <a:pt x="1817598" y="1680756"/>
                      </a:cubicBezTo>
                      <a:cubicBezTo>
                        <a:pt x="1835365" y="1600669"/>
                        <a:pt x="1817839" y="1527936"/>
                        <a:pt x="1771992" y="1461541"/>
                      </a:cubicBezTo>
                      <a:cubicBezTo>
                        <a:pt x="1680070" y="1328419"/>
                        <a:pt x="1498422" y="1272743"/>
                        <a:pt x="1350962" y="1331645"/>
                      </a:cubicBezTo>
                      <a:cubicBezTo>
                        <a:pt x="1248841" y="1372450"/>
                        <a:pt x="1183043" y="1466494"/>
                        <a:pt x="1185087" y="1571218"/>
                      </a:cubicBezTo>
                      <a:cubicBezTo>
                        <a:pt x="1186065" y="1621332"/>
                        <a:pt x="1201153" y="1667852"/>
                        <a:pt x="1226540" y="1711248"/>
                      </a:cubicBezTo>
                      <a:cubicBezTo>
                        <a:pt x="1231544" y="1719795"/>
                        <a:pt x="1237602" y="1733829"/>
                        <a:pt x="1234008" y="1740026"/>
                      </a:cubicBezTo>
                      <a:cubicBezTo>
                        <a:pt x="1226845" y="1752358"/>
                        <a:pt x="1215389" y="1762010"/>
                        <a:pt x="1196886" y="1761274"/>
                      </a:cubicBezTo>
                      <a:cubicBezTo>
                        <a:pt x="1147762" y="1759280"/>
                        <a:pt x="1098537" y="1759623"/>
                        <a:pt x="1049350" y="1759534"/>
                      </a:cubicBezTo>
                      <a:cubicBezTo>
                        <a:pt x="926503" y="1759305"/>
                        <a:pt x="803643" y="1759940"/>
                        <a:pt x="680808" y="1758873"/>
                      </a:cubicBezTo>
                      <a:cubicBezTo>
                        <a:pt x="646353" y="1758568"/>
                        <a:pt x="611949" y="1753361"/>
                        <a:pt x="577481" y="1750834"/>
                      </a:cubicBezTo>
                      <a:cubicBezTo>
                        <a:pt x="571474" y="1750390"/>
                        <a:pt x="565264" y="1751888"/>
                        <a:pt x="559206" y="1752790"/>
                      </a:cubicBezTo>
                      <a:cubicBezTo>
                        <a:pt x="543229" y="1755165"/>
                        <a:pt x="520103" y="1736623"/>
                        <a:pt x="520166" y="1720900"/>
                      </a:cubicBezTo>
                      <a:cubicBezTo>
                        <a:pt x="520598" y="1598879"/>
                        <a:pt x="520992" y="1476857"/>
                        <a:pt x="521779" y="1354823"/>
                      </a:cubicBezTo>
                      <a:cubicBezTo>
                        <a:pt x="521944" y="1329181"/>
                        <a:pt x="523747" y="1303553"/>
                        <a:pt x="524535" y="1277912"/>
                      </a:cubicBezTo>
                      <a:cubicBezTo>
                        <a:pt x="524890" y="1266240"/>
                        <a:pt x="524586" y="1254556"/>
                        <a:pt x="524586" y="1245006"/>
                      </a:cubicBezTo>
                      <a:close/>
                      <a:moveTo>
                        <a:pt x="2442019" y="1718322"/>
                      </a:moveTo>
                      <a:cubicBezTo>
                        <a:pt x="2437333" y="1680679"/>
                        <a:pt x="2433866" y="1646275"/>
                        <a:pt x="2428659" y="1612138"/>
                      </a:cubicBezTo>
                      <a:cubicBezTo>
                        <a:pt x="2375522" y="1264538"/>
                        <a:pt x="2231872" y="958291"/>
                        <a:pt x="1996071" y="698398"/>
                      </a:cubicBezTo>
                      <a:cubicBezTo>
                        <a:pt x="1617802" y="281470"/>
                        <a:pt x="1141361" y="73482"/>
                        <a:pt x="581164" y="50965"/>
                      </a:cubicBezTo>
                      <a:cubicBezTo>
                        <a:pt x="575309" y="50736"/>
                        <a:pt x="569404" y="51650"/>
                        <a:pt x="567156" y="51803"/>
                      </a:cubicBezTo>
                      <a:cubicBezTo>
                        <a:pt x="567156" y="104813"/>
                        <a:pt x="567029" y="155371"/>
                        <a:pt x="567181" y="205930"/>
                      </a:cubicBezTo>
                      <a:cubicBezTo>
                        <a:pt x="567588" y="341871"/>
                        <a:pt x="568134" y="477824"/>
                        <a:pt x="568604" y="613765"/>
                      </a:cubicBezTo>
                      <a:cubicBezTo>
                        <a:pt x="568617" y="620001"/>
                        <a:pt x="569734" y="626656"/>
                        <a:pt x="567956" y="632371"/>
                      </a:cubicBezTo>
                      <a:cubicBezTo>
                        <a:pt x="566102" y="638327"/>
                        <a:pt x="562165" y="646912"/>
                        <a:pt x="557669" y="647953"/>
                      </a:cubicBezTo>
                      <a:cubicBezTo>
                        <a:pt x="551751" y="649325"/>
                        <a:pt x="543763" y="645515"/>
                        <a:pt x="537794" y="642010"/>
                      </a:cubicBezTo>
                      <a:cubicBezTo>
                        <a:pt x="527392" y="635914"/>
                        <a:pt x="518718" y="625601"/>
                        <a:pt x="507720" y="622084"/>
                      </a:cubicBezTo>
                      <a:cubicBezTo>
                        <a:pt x="493496" y="617524"/>
                        <a:pt x="477723" y="616953"/>
                        <a:pt x="462534" y="616330"/>
                      </a:cubicBezTo>
                      <a:cubicBezTo>
                        <a:pt x="392480" y="613473"/>
                        <a:pt x="324789" y="627291"/>
                        <a:pt x="257555" y="645312"/>
                      </a:cubicBezTo>
                      <a:cubicBezTo>
                        <a:pt x="191579" y="663016"/>
                        <a:pt x="141579" y="704367"/>
                        <a:pt x="106260" y="759167"/>
                      </a:cubicBezTo>
                      <a:cubicBezTo>
                        <a:pt x="44170" y="855510"/>
                        <a:pt x="33591" y="958507"/>
                        <a:pt x="88379" y="1062964"/>
                      </a:cubicBezTo>
                      <a:cubicBezTo>
                        <a:pt x="128168" y="1138847"/>
                        <a:pt x="190055" y="1188770"/>
                        <a:pt x="273735" y="1208697"/>
                      </a:cubicBezTo>
                      <a:cubicBezTo>
                        <a:pt x="328104" y="1221638"/>
                        <a:pt x="383755" y="1223073"/>
                        <a:pt x="439267" y="1215859"/>
                      </a:cubicBezTo>
                      <a:cubicBezTo>
                        <a:pt x="467334" y="1212214"/>
                        <a:pt x="495020" y="1205344"/>
                        <a:pt x="523125" y="1202397"/>
                      </a:cubicBezTo>
                      <a:cubicBezTo>
                        <a:pt x="552551" y="1199311"/>
                        <a:pt x="556437" y="1203744"/>
                        <a:pt x="559498" y="1232954"/>
                      </a:cubicBezTo>
                      <a:cubicBezTo>
                        <a:pt x="560717" y="1244663"/>
                        <a:pt x="562686" y="1256410"/>
                        <a:pt x="562648" y="1268133"/>
                      </a:cubicBezTo>
                      <a:cubicBezTo>
                        <a:pt x="562267" y="1397126"/>
                        <a:pt x="561555" y="1526120"/>
                        <a:pt x="560959" y="1655102"/>
                      </a:cubicBezTo>
                      <a:cubicBezTo>
                        <a:pt x="560870" y="1675714"/>
                        <a:pt x="560946" y="1696326"/>
                        <a:pt x="560946" y="1722450"/>
                      </a:cubicBezTo>
                      <a:lnTo>
                        <a:pt x="1199908" y="1722450"/>
                      </a:lnTo>
                      <a:cubicBezTo>
                        <a:pt x="1195730" y="1714118"/>
                        <a:pt x="1190002" y="1703247"/>
                        <a:pt x="1184757" y="1692147"/>
                      </a:cubicBezTo>
                      <a:cubicBezTo>
                        <a:pt x="1112939" y="1539849"/>
                        <a:pt x="1175257" y="1368221"/>
                        <a:pt x="1330642" y="1303451"/>
                      </a:cubicBezTo>
                      <a:cubicBezTo>
                        <a:pt x="1479816" y="1241259"/>
                        <a:pt x="1619707" y="1268564"/>
                        <a:pt x="1740865" y="1371180"/>
                      </a:cubicBezTo>
                      <a:cubicBezTo>
                        <a:pt x="1840382" y="1455458"/>
                        <a:pt x="1885289" y="1564233"/>
                        <a:pt x="1851342" y="1696631"/>
                      </a:cubicBezTo>
                      <a:cubicBezTo>
                        <a:pt x="1847443" y="1711858"/>
                        <a:pt x="1854263" y="1717446"/>
                        <a:pt x="1867966" y="1717078"/>
                      </a:cubicBezTo>
                      <a:cubicBezTo>
                        <a:pt x="1892909" y="1716417"/>
                        <a:pt x="1917826" y="1714182"/>
                        <a:pt x="1942757" y="1714195"/>
                      </a:cubicBezTo>
                      <a:cubicBezTo>
                        <a:pt x="2086419" y="1714258"/>
                        <a:pt x="2230094" y="1714677"/>
                        <a:pt x="2373769" y="1715300"/>
                      </a:cubicBezTo>
                      <a:cubicBezTo>
                        <a:pt x="2395131" y="1715388"/>
                        <a:pt x="2416492" y="1717141"/>
                        <a:pt x="2442019" y="1718322"/>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b="0" i="0" u="none" strike="noStrike" kern="1200" cap="none" spc="0" normalizeH="0" baseline="0" noProof="0">
                    <a:ln>
                      <a:noFill/>
                    </a:ln>
                    <a:solidFill>
                      <a:srgbClr val="282B3B"/>
                    </a:solidFill>
                    <a:effectLst/>
                    <a:uLnTx/>
                    <a:uFillTx/>
                    <a:latin typeface="+mj-lt"/>
                    <a:ea typeface="+mn-ea"/>
                    <a:cs typeface="+mn-cs"/>
                  </a:endParaRPr>
                </a:p>
              </p:txBody>
            </p:sp>
          </p:grpSp>
          <p:sp>
            <p:nvSpPr>
              <p:cNvPr id="60" name="TextBox 59">
                <a:extLst>
                  <a:ext uri="{FF2B5EF4-FFF2-40B4-BE49-F238E27FC236}">
                    <a16:creationId xmlns:a16="http://schemas.microsoft.com/office/drawing/2014/main" id="{474AF37C-CDCE-83FB-8188-F68C878DDED5}"/>
                  </a:ext>
                </a:extLst>
              </p:cNvPr>
              <p:cNvSpPr txBox="1"/>
              <p:nvPr/>
            </p:nvSpPr>
            <p:spPr>
              <a:xfrm>
                <a:off x="8059571" y="1518987"/>
                <a:ext cx="2086601" cy="1235342"/>
              </a:xfrm>
              <a:prstGeom prst="rect">
                <a:avLst/>
              </a:prstGeom>
              <a:noFill/>
            </p:spPr>
            <p:txBody>
              <a:bodyPr wrap="square">
                <a:spAutoFit/>
              </a:bodyPr>
              <a:lstStyle/>
              <a:p>
                <a:pPr marL="0" marR="0" lvl="0" indent="0" defTabSz="912813" rtl="0" eaLnBrk="0" fontAlgn="base" latinLnBrk="0" hangingPunct="0">
                  <a:lnSpc>
                    <a:spcPct val="100000"/>
                  </a:lnSpc>
                  <a:spcBef>
                    <a:spcPct val="0"/>
                  </a:spcBef>
                  <a:spcAft>
                    <a:spcPct val="0"/>
                  </a:spcAft>
                  <a:buClrTx/>
                  <a:buSzTx/>
                  <a:buFontTx/>
                  <a:buNone/>
                  <a:tabLst/>
                  <a:defRPr/>
                </a:pPr>
                <a:r>
                  <a:rPr kumimoji="0" lang="nb-NO" b="1" i="0" u="none" strike="noStrike" kern="1200" cap="none" spc="0" normalizeH="0" baseline="0" dirty="0">
                    <a:ln>
                      <a:noFill/>
                    </a:ln>
                    <a:solidFill>
                      <a:srgbClr val="282B3B"/>
                    </a:solidFill>
                    <a:effectLst/>
                    <a:uLnTx/>
                    <a:uFillTx/>
                    <a:latin typeface="+mj-lt"/>
                    <a:ea typeface="Open Sans Bold" panose="020B0806030504020204" pitchFamily="34" charset="0"/>
                    <a:cs typeface="Open Sans Bold" panose="020B0806030504020204" pitchFamily="34" charset="0"/>
                  </a:rPr>
                  <a:t>Overkonsumpsjon av fast-</a:t>
                </a:r>
                <a:r>
                  <a:rPr kumimoji="0" lang="nb-NO" b="1" i="0" u="none" strike="noStrike" kern="1200" cap="none" spc="0" normalizeH="0" baseline="0" dirty="0" err="1">
                    <a:ln>
                      <a:noFill/>
                    </a:ln>
                    <a:solidFill>
                      <a:srgbClr val="282B3B"/>
                    </a:solidFill>
                    <a:effectLst/>
                    <a:uLnTx/>
                    <a:uFillTx/>
                    <a:latin typeface="+mj-lt"/>
                    <a:ea typeface="Open Sans Bold" panose="020B0806030504020204" pitchFamily="34" charset="0"/>
                    <a:cs typeface="Open Sans Bold" panose="020B0806030504020204" pitchFamily="34" charset="0"/>
                  </a:rPr>
                  <a:t>fashion</a:t>
                </a:r>
                <a:endParaRPr kumimoji="0" lang="nb-NO" b="1" i="0" u="none" strike="noStrike" kern="1200" cap="none" spc="0" normalizeH="0" baseline="0" dirty="0">
                  <a:ln>
                    <a:noFill/>
                  </a:ln>
                  <a:solidFill>
                    <a:srgbClr val="282B3B"/>
                  </a:solidFill>
                  <a:effectLst/>
                  <a:uLnTx/>
                  <a:uFillTx/>
                  <a:latin typeface="+mj-lt"/>
                  <a:ea typeface="Open Sans Bold" panose="020B0806030504020204" pitchFamily="34" charset="0"/>
                  <a:cs typeface="Open Sans Bold" panose="020B0806030504020204" pitchFamily="34" charset="0"/>
                </a:endParaRPr>
              </a:p>
            </p:txBody>
          </p:sp>
        </p:grpSp>
        <p:grpSp>
          <p:nvGrpSpPr>
            <p:cNvPr id="14" name="Gruppe 8">
              <a:extLst>
                <a:ext uri="{FF2B5EF4-FFF2-40B4-BE49-F238E27FC236}">
                  <a16:creationId xmlns:a16="http://schemas.microsoft.com/office/drawing/2014/main" id="{B33BE010-7EA9-071B-FF5A-C5B1A980B88A}"/>
                </a:ext>
              </a:extLst>
            </p:cNvPr>
            <p:cNvGrpSpPr/>
            <p:nvPr/>
          </p:nvGrpSpPr>
          <p:grpSpPr>
            <a:xfrm>
              <a:off x="5084868" y="3116315"/>
              <a:ext cx="3761629" cy="3112804"/>
              <a:chOff x="5014048" y="3509817"/>
              <a:chExt cx="3761629" cy="3112804"/>
            </a:xfrm>
          </p:grpSpPr>
          <p:grpSp>
            <p:nvGrpSpPr>
              <p:cNvPr id="29" name="Gruppe 4">
                <a:extLst>
                  <a:ext uri="{FF2B5EF4-FFF2-40B4-BE49-F238E27FC236}">
                    <a16:creationId xmlns:a16="http://schemas.microsoft.com/office/drawing/2014/main" id="{22A16311-3E95-FC1D-1C78-199D4AB9EDCD}"/>
                  </a:ext>
                </a:extLst>
              </p:cNvPr>
              <p:cNvGrpSpPr/>
              <p:nvPr/>
            </p:nvGrpSpPr>
            <p:grpSpPr>
              <a:xfrm>
                <a:off x="5014048" y="3509817"/>
                <a:ext cx="3761629" cy="3112804"/>
                <a:chOff x="5014048" y="3509817"/>
                <a:chExt cx="3761629" cy="3112804"/>
              </a:xfrm>
            </p:grpSpPr>
            <p:pic>
              <p:nvPicPr>
                <p:cNvPr id="57" name="Image 331">
                  <a:extLst>
                    <a:ext uri="{FF2B5EF4-FFF2-40B4-BE49-F238E27FC236}">
                      <a16:creationId xmlns:a16="http://schemas.microsoft.com/office/drawing/2014/main" id="{569FF907-ADE6-0B6A-D938-19DE3432E776}"/>
                    </a:ext>
                  </a:extLst>
                </p:cNvPr>
                <p:cNvPicPr>
                  <a:picLocks noChangeAspect="1" noChangeArrowheads="1"/>
                </p:cNvPicPr>
                <p:nvPr/>
              </p:nvPicPr>
              <p:blipFill>
                <a:blip r:embed="rId4" cstate="email">
                  <a:alphaModFix/>
                  <a:extLst>
                    <a:ext uri="{28A0092B-C50C-407E-A947-70E740481C1C}">
                      <a14:useLocalDpi xmlns:a14="http://schemas.microsoft.com/office/drawing/2010/main"/>
                    </a:ext>
                  </a:extLst>
                </a:blip>
                <a:stretch>
                  <a:fillRect/>
                </a:stretch>
              </p:blipFill>
              <p:spPr>
                <a:xfrm>
                  <a:off x="5165858" y="3581825"/>
                  <a:ext cx="3425364" cy="2936922"/>
                </a:xfrm>
                <a:prstGeom prst="rect">
                  <a:avLst/>
                </a:prstGeom>
                <a:noFill/>
                <a:ln>
                  <a:noFill/>
                </a:ln>
              </p:spPr>
            </p:pic>
            <p:sp>
              <p:nvSpPr>
                <p:cNvPr id="58" name="Free Form 332">
                  <a:extLst>
                    <a:ext uri="{FF2B5EF4-FFF2-40B4-BE49-F238E27FC236}">
                      <a16:creationId xmlns:a16="http://schemas.microsoft.com/office/drawing/2014/main" id="{FA3CE7C5-4F0D-FBE0-39CD-2AC4CF81139B}"/>
                    </a:ext>
                  </a:extLst>
                </p:cNvPr>
                <p:cNvSpPr/>
                <p:nvPr/>
              </p:nvSpPr>
              <p:spPr>
                <a:xfrm>
                  <a:off x="5014048" y="3509817"/>
                  <a:ext cx="3761629" cy="3112804"/>
                </a:xfrm>
                <a:custGeom>
                  <a:avLst/>
                  <a:gdLst/>
                  <a:ahLst/>
                  <a:cxnLst/>
                  <a:rect l="0" t="0" r="0" b="0"/>
                  <a:pathLst>
                    <a:path w="2506052" h="2073795">
                      <a:moveTo>
                        <a:pt x="8788" y="26657"/>
                      </a:moveTo>
                      <a:cubicBezTo>
                        <a:pt x="143802" y="25349"/>
                        <a:pt x="275361" y="24028"/>
                        <a:pt x="406920" y="22834"/>
                      </a:cubicBezTo>
                      <a:cubicBezTo>
                        <a:pt x="451319" y="22428"/>
                        <a:pt x="495731" y="22059"/>
                        <a:pt x="540131" y="22186"/>
                      </a:cubicBezTo>
                      <a:cubicBezTo>
                        <a:pt x="578307" y="22301"/>
                        <a:pt x="583082" y="28067"/>
                        <a:pt x="580898" y="65697"/>
                      </a:cubicBezTo>
                      <a:cubicBezTo>
                        <a:pt x="572071" y="217792"/>
                        <a:pt x="624840" y="343395"/>
                        <a:pt x="750493" y="431177"/>
                      </a:cubicBezTo>
                      <a:cubicBezTo>
                        <a:pt x="959485" y="577151"/>
                        <a:pt x="1227759" y="469150"/>
                        <a:pt x="1278242" y="219316"/>
                      </a:cubicBezTo>
                      <a:cubicBezTo>
                        <a:pt x="1287957" y="171196"/>
                        <a:pt x="1282522" y="120129"/>
                        <a:pt x="1285811" y="70535"/>
                      </a:cubicBezTo>
                      <a:cubicBezTo>
                        <a:pt x="1287208" y="49542"/>
                        <a:pt x="1293088" y="28854"/>
                        <a:pt x="1297368" y="5626"/>
                      </a:cubicBezTo>
                      <a:cubicBezTo>
                        <a:pt x="1306715" y="5626"/>
                        <a:pt x="1314831" y="5613"/>
                        <a:pt x="1322933" y="5626"/>
                      </a:cubicBezTo>
                      <a:cubicBezTo>
                        <a:pt x="1534617" y="6121"/>
                        <a:pt x="1746288" y="6705"/>
                        <a:pt x="1957971" y="6883"/>
                      </a:cubicBezTo>
                      <a:cubicBezTo>
                        <a:pt x="1966112" y="6896"/>
                        <a:pt x="1974265" y="3187"/>
                        <a:pt x="1987359" y="0"/>
                      </a:cubicBezTo>
                      <a:cubicBezTo>
                        <a:pt x="2006701" y="15011"/>
                        <a:pt x="2019033" y="37541"/>
                        <a:pt x="2018385" y="71386"/>
                      </a:cubicBezTo>
                      <a:cubicBezTo>
                        <a:pt x="2015782" y="208025"/>
                        <a:pt x="2016645" y="344728"/>
                        <a:pt x="2015871" y="481406"/>
                      </a:cubicBezTo>
                      <a:cubicBezTo>
                        <a:pt x="2015617" y="525094"/>
                        <a:pt x="2014207" y="568769"/>
                        <a:pt x="2013369" y="612470"/>
                      </a:cubicBezTo>
                      <a:cubicBezTo>
                        <a:pt x="2013242" y="619277"/>
                        <a:pt x="2013356" y="626084"/>
                        <a:pt x="2013356" y="635215"/>
                      </a:cubicBezTo>
                      <a:cubicBezTo>
                        <a:pt x="2032533" y="632155"/>
                        <a:pt x="2049386" y="627329"/>
                        <a:pt x="2066277" y="627164"/>
                      </a:cubicBezTo>
                      <a:cubicBezTo>
                        <a:pt x="2127999" y="626592"/>
                        <a:pt x="2191334" y="622757"/>
                        <a:pt x="2249741" y="644385"/>
                      </a:cubicBezTo>
                      <a:cubicBezTo>
                        <a:pt x="2360968" y="685558"/>
                        <a:pt x="2449017" y="753021"/>
                        <a:pt x="2479929" y="875601"/>
                      </a:cubicBezTo>
                      <a:cubicBezTo>
                        <a:pt x="2506052" y="979208"/>
                        <a:pt x="2496388" y="1080935"/>
                        <a:pt x="2458961" y="1179626"/>
                      </a:cubicBezTo>
                      <a:cubicBezTo>
                        <a:pt x="2448458" y="1207312"/>
                        <a:pt x="2430018" y="1233868"/>
                        <a:pt x="2409482" y="1255496"/>
                      </a:cubicBezTo>
                      <a:cubicBezTo>
                        <a:pt x="2359113" y="1308544"/>
                        <a:pt x="2302090" y="1354899"/>
                        <a:pt x="2235238" y="1385379"/>
                      </a:cubicBezTo>
                      <a:cubicBezTo>
                        <a:pt x="2183625" y="1408912"/>
                        <a:pt x="2128291" y="1422577"/>
                        <a:pt x="2070823" y="1426578"/>
                      </a:cubicBezTo>
                      <a:cubicBezTo>
                        <a:pt x="2030107" y="1429410"/>
                        <a:pt x="2030958" y="1430959"/>
                        <a:pt x="2030056" y="1470736"/>
                      </a:cubicBezTo>
                      <a:cubicBezTo>
                        <a:pt x="2025802" y="1657921"/>
                        <a:pt x="2021103" y="1845106"/>
                        <a:pt x="2016569" y="2032292"/>
                      </a:cubicBezTo>
                      <a:cubicBezTo>
                        <a:pt x="2016544" y="2032990"/>
                        <a:pt x="2016531" y="2033676"/>
                        <a:pt x="2016493" y="2034374"/>
                      </a:cubicBezTo>
                      <a:cubicBezTo>
                        <a:pt x="2014004" y="2072373"/>
                        <a:pt x="2014004" y="2072182"/>
                        <a:pt x="1975993" y="2072309"/>
                      </a:cubicBezTo>
                      <a:cubicBezTo>
                        <a:pt x="1522488" y="2073795"/>
                        <a:pt x="1110932" y="1943049"/>
                        <a:pt x="748830" y="1670215"/>
                      </a:cubicBezTo>
                      <a:cubicBezTo>
                        <a:pt x="364083" y="1380312"/>
                        <a:pt x="120992" y="998473"/>
                        <a:pt x="32029" y="522439"/>
                      </a:cubicBezTo>
                      <a:cubicBezTo>
                        <a:pt x="9817" y="403593"/>
                        <a:pt x="0" y="283413"/>
                        <a:pt x="1892" y="162483"/>
                      </a:cubicBezTo>
                      <a:cubicBezTo>
                        <a:pt x="2565" y="119621"/>
                        <a:pt x="6146" y="76796"/>
                        <a:pt x="8788" y="26657"/>
                      </a:cubicBezTo>
                      <a:close/>
                      <a:moveTo>
                        <a:pt x="1979485" y="2032698"/>
                      </a:moveTo>
                      <a:cubicBezTo>
                        <a:pt x="1980082" y="2029790"/>
                        <a:pt x="1980806" y="2027808"/>
                        <a:pt x="1980857" y="2025815"/>
                      </a:cubicBezTo>
                      <a:cubicBezTo>
                        <a:pt x="1986953" y="1824126"/>
                        <a:pt x="1993201" y="1622425"/>
                        <a:pt x="1998675" y="1420710"/>
                      </a:cubicBezTo>
                      <a:cubicBezTo>
                        <a:pt x="1999145" y="1403286"/>
                        <a:pt x="2006041" y="1394955"/>
                        <a:pt x="2022005" y="1392339"/>
                      </a:cubicBezTo>
                      <a:cubicBezTo>
                        <a:pt x="2039785" y="1389430"/>
                        <a:pt x="2057514" y="1385696"/>
                        <a:pt x="2075421" y="1384211"/>
                      </a:cubicBezTo>
                      <a:cubicBezTo>
                        <a:pt x="2158746" y="1377276"/>
                        <a:pt x="2232977" y="1347609"/>
                        <a:pt x="2297633" y="1295031"/>
                      </a:cubicBezTo>
                      <a:cubicBezTo>
                        <a:pt x="2338476" y="1261821"/>
                        <a:pt x="2383320" y="1230795"/>
                        <a:pt x="2406789" y="1182128"/>
                      </a:cubicBezTo>
                      <a:cubicBezTo>
                        <a:pt x="2462123" y="1067434"/>
                        <a:pt x="2474163" y="951776"/>
                        <a:pt x="2406091" y="836421"/>
                      </a:cubicBezTo>
                      <a:cubicBezTo>
                        <a:pt x="2354046" y="748258"/>
                        <a:pt x="2274900" y="701014"/>
                        <a:pt x="2176272" y="686612"/>
                      </a:cubicBezTo>
                      <a:cubicBezTo>
                        <a:pt x="2129332" y="679754"/>
                        <a:pt x="2081060" y="681570"/>
                        <a:pt x="2033358" y="680415"/>
                      </a:cubicBezTo>
                      <a:cubicBezTo>
                        <a:pt x="2006396" y="679767"/>
                        <a:pt x="1979041" y="658190"/>
                        <a:pt x="1978787" y="634441"/>
                      </a:cubicBezTo>
                      <a:cubicBezTo>
                        <a:pt x="1977872" y="551903"/>
                        <a:pt x="1976729" y="469353"/>
                        <a:pt x="1976818" y="386816"/>
                      </a:cubicBezTo>
                      <a:cubicBezTo>
                        <a:pt x="1976932" y="279285"/>
                        <a:pt x="1978164" y="171754"/>
                        <a:pt x="1978825" y="64211"/>
                      </a:cubicBezTo>
                      <a:cubicBezTo>
                        <a:pt x="1978863" y="58191"/>
                        <a:pt x="1978037" y="52158"/>
                        <a:pt x="1977415" y="43230"/>
                      </a:cubicBezTo>
                      <a:lnTo>
                        <a:pt x="1326718" y="43230"/>
                      </a:lnTo>
                      <a:cubicBezTo>
                        <a:pt x="1327442" y="46862"/>
                        <a:pt x="1328140" y="51536"/>
                        <a:pt x="1329321" y="56070"/>
                      </a:cubicBezTo>
                      <a:cubicBezTo>
                        <a:pt x="1342161" y="104990"/>
                        <a:pt x="1345526" y="154495"/>
                        <a:pt x="1337995" y="204571"/>
                      </a:cubicBezTo>
                      <a:cubicBezTo>
                        <a:pt x="1306182" y="415950"/>
                        <a:pt x="1127937" y="561111"/>
                        <a:pt x="906386" y="533387"/>
                      </a:cubicBezTo>
                      <a:cubicBezTo>
                        <a:pt x="709447" y="508736"/>
                        <a:pt x="556996" y="337362"/>
                        <a:pt x="545973" y="139001"/>
                      </a:cubicBezTo>
                      <a:cubicBezTo>
                        <a:pt x="544410" y="110909"/>
                        <a:pt x="545757" y="82664"/>
                        <a:pt x="545757" y="56006"/>
                      </a:cubicBezTo>
                      <a:cubicBezTo>
                        <a:pt x="376682" y="58940"/>
                        <a:pt x="209321" y="61861"/>
                        <a:pt x="41668" y="64769"/>
                      </a:cubicBezTo>
                      <a:cubicBezTo>
                        <a:pt x="40487" y="70802"/>
                        <a:pt x="39446" y="74104"/>
                        <a:pt x="39255" y="77469"/>
                      </a:cubicBezTo>
                      <a:cubicBezTo>
                        <a:pt x="37922" y="100304"/>
                        <a:pt x="36385" y="123126"/>
                        <a:pt x="35610" y="145986"/>
                      </a:cubicBezTo>
                      <a:cubicBezTo>
                        <a:pt x="29070" y="339712"/>
                        <a:pt x="52425" y="529894"/>
                        <a:pt x="112293" y="714209"/>
                      </a:cubicBezTo>
                      <a:cubicBezTo>
                        <a:pt x="290880" y="1264005"/>
                        <a:pt x="650735" y="1649895"/>
                        <a:pt x="1179220" y="1879053"/>
                      </a:cubicBezTo>
                      <a:cubicBezTo>
                        <a:pt x="1391018" y="1970887"/>
                        <a:pt x="1614462" y="2018830"/>
                        <a:pt x="1844941" y="2032330"/>
                      </a:cubicBezTo>
                      <a:cubicBezTo>
                        <a:pt x="1889086" y="2034921"/>
                        <a:pt x="1933511" y="2032698"/>
                        <a:pt x="1979485" y="2032698"/>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b="0" i="0" u="none" strike="noStrike" kern="1200" cap="none" spc="0" normalizeH="0" baseline="0" noProof="0">
                    <a:ln>
                      <a:noFill/>
                    </a:ln>
                    <a:solidFill>
                      <a:srgbClr val="282B3B"/>
                    </a:solidFill>
                    <a:effectLst/>
                    <a:uLnTx/>
                    <a:uFillTx/>
                    <a:latin typeface="+mj-lt"/>
                    <a:ea typeface="+mn-ea"/>
                    <a:cs typeface="+mn-cs"/>
                  </a:endParaRPr>
                </a:p>
              </p:txBody>
            </p:sp>
          </p:grpSp>
          <p:sp>
            <p:nvSpPr>
              <p:cNvPr id="56" name="TextBox 55">
                <a:extLst>
                  <a:ext uri="{FF2B5EF4-FFF2-40B4-BE49-F238E27FC236}">
                    <a16:creationId xmlns:a16="http://schemas.microsoft.com/office/drawing/2014/main" id="{0B6097FB-320D-8C81-4D55-58A5EA2C1386}"/>
                  </a:ext>
                </a:extLst>
              </p:cNvPr>
              <p:cNvSpPr txBox="1"/>
              <p:nvPr/>
            </p:nvSpPr>
            <p:spPr>
              <a:xfrm>
                <a:off x="5760133" y="4495468"/>
                <a:ext cx="1791761" cy="494137"/>
              </a:xfrm>
              <a:prstGeom prst="rect">
                <a:avLst/>
              </a:prstGeom>
              <a:noFill/>
            </p:spPr>
            <p:txBody>
              <a:bodyPr wrap="square">
                <a:spAutoFit/>
              </a:bodyPr>
              <a:lstStyle/>
              <a:p>
                <a:pPr marL="0" marR="0" lvl="0" indent="0" algn="r" defTabSz="912813" rtl="0" eaLnBrk="0" fontAlgn="base" latinLnBrk="0" hangingPunct="0">
                  <a:lnSpc>
                    <a:spcPct val="100000"/>
                  </a:lnSpc>
                  <a:spcBef>
                    <a:spcPct val="0"/>
                  </a:spcBef>
                  <a:spcAft>
                    <a:spcPct val="0"/>
                  </a:spcAft>
                  <a:buClrTx/>
                  <a:buSzTx/>
                  <a:buFontTx/>
                  <a:buNone/>
                  <a:tabLst/>
                  <a:defRPr/>
                </a:pPr>
                <a:r>
                  <a:rPr kumimoji="0" lang="nb-NO" b="1" i="0" u="none" strike="noStrike" kern="1200" cap="none" spc="0" normalizeH="0" baseline="0" dirty="0">
                    <a:ln>
                      <a:noFill/>
                    </a:ln>
                    <a:solidFill>
                      <a:srgbClr val="282B3B"/>
                    </a:solidFill>
                    <a:effectLst/>
                    <a:uLnTx/>
                    <a:uFillTx/>
                    <a:latin typeface="+mj-lt"/>
                    <a:ea typeface="Open Sans Bold" panose="020B0806030504020204" pitchFamily="34" charset="0"/>
                    <a:cs typeface="Open Sans Bold" panose="020B0806030504020204" pitchFamily="34" charset="0"/>
                  </a:rPr>
                  <a:t>Matsvinn</a:t>
                </a:r>
              </a:p>
            </p:txBody>
          </p:sp>
        </p:grpSp>
        <p:grpSp>
          <p:nvGrpSpPr>
            <p:cNvPr id="15" name="Gruppe 7">
              <a:extLst>
                <a:ext uri="{FF2B5EF4-FFF2-40B4-BE49-F238E27FC236}">
                  <a16:creationId xmlns:a16="http://schemas.microsoft.com/office/drawing/2014/main" id="{834E3B1D-2AC6-A042-B688-0D3C03D2B339}"/>
                </a:ext>
              </a:extLst>
            </p:cNvPr>
            <p:cNvGrpSpPr/>
            <p:nvPr/>
          </p:nvGrpSpPr>
          <p:grpSpPr>
            <a:xfrm>
              <a:off x="5092095" y="537561"/>
              <a:ext cx="3032300" cy="3390818"/>
              <a:chOff x="5021275" y="931063"/>
              <a:chExt cx="3032300" cy="3390818"/>
            </a:xfrm>
          </p:grpSpPr>
          <p:grpSp>
            <p:nvGrpSpPr>
              <p:cNvPr id="21" name="Gruppe 3">
                <a:extLst>
                  <a:ext uri="{FF2B5EF4-FFF2-40B4-BE49-F238E27FC236}">
                    <a16:creationId xmlns:a16="http://schemas.microsoft.com/office/drawing/2014/main" id="{23824C1E-226D-071A-4078-09337CDBD659}"/>
                  </a:ext>
                </a:extLst>
              </p:cNvPr>
              <p:cNvGrpSpPr/>
              <p:nvPr/>
            </p:nvGrpSpPr>
            <p:grpSpPr>
              <a:xfrm>
                <a:off x="5021275" y="931063"/>
                <a:ext cx="3032300" cy="3390818"/>
                <a:chOff x="5021275" y="931063"/>
                <a:chExt cx="3032300" cy="3390818"/>
              </a:xfrm>
            </p:grpSpPr>
            <p:pic>
              <p:nvPicPr>
                <p:cNvPr id="23" name="Image 327">
                  <a:extLst>
                    <a:ext uri="{FF2B5EF4-FFF2-40B4-BE49-F238E27FC236}">
                      <a16:creationId xmlns:a16="http://schemas.microsoft.com/office/drawing/2014/main" id="{118095A7-6DB2-FACA-8C4A-CC18E0794071}"/>
                    </a:ext>
                  </a:extLst>
                </p:cNvPr>
                <p:cNvPicPr>
                  <a:picLocks noChangeAspect="1" noChangeArrowheads="1"/>
                </p:cNvPicPr>
                <p:nvPr/>
              </p:nvPicPr>
              <p:blipFill>
                <a:blip r:embed="rId5" cstate="email">
                  <a:alphaModFix/>
                  <a:extLst>
                    <a:ext uri="{28A0092B-C50C-407E-A947-70E740481C1C}">
                      <a14:useLocalDpi xmlns:a14="http://schemas.microsoft.com/office/drawing/2010/main"/>
                    </a:ext>
                  </a:extLst>
                </a:blip>
                <a:stretch>
                  <a:fillRect/>
                </a:stretch>
              </p:blipFill>
              <p:spPr>
                <a:xfrm>
                  <a:off x="5107650" y="1054105"/>
                  <a:ext cx="2855514" cy="3112259"/>
                </a:xfrm>
                <a:prstGeom prst="rect">
                  <a:avLst/>
                </a:prstGeom>
                <a:noFill/>
                <a:ln>
                  <a:noFill/>
                </a:ln>
              </p:spPr>
            </p:pic>
            <p:sp>
              <p:nvSpPr>
                <p:cNvPr id="25" name="Free Form 328">
                  <a:extLst>
                    <a:ext uri="{FF2B5EF4-FFF2-40B4-BE49-F238E27FC236}">
                      <a16:creationId xmlns:a16="http://schemas.microsoft.com/office/drawing/2014/main" id="{D01878F1-B4A7-1ADD-E239-156F3DFC4BCB}"/>
                    </a:ext>
                  </a:extLst>
                </p:cNvPr>
                <p:cNvSpPr/>
                <p:nvPr/>
              </p:nvSpPr>
              <p:spPr>
                <a:xfrm>
                  <a:off x="5021275" y="931063"/>
                  <a:ext cx="3032300" cy="3390818"/>
                </a:xfrm>
                <a:custGeom>
                  <a:avLst/>
                  <a:gdLst/>
                  <a:ahLst/>
                  <a:cxnLst/>
                  <a:rect l="0" t="0" r="0" b="0"/>
                  <a:pathLst>
                    <a:path w="2020163" h="2259012">
                      <a:moveTo>
                        <a:pt x="1323467" y="1754454"/>
                      </a:moveTo>
                      <a:cubicBezTo>
                        <a:pt x="1327480" y="1795475"/>
                        <a:pt x="1334871" y="1834565"/>
                        <a:pt x="1334515" y="1873592"/>
                      </a:cubicBezTo>
                      <a:cubicBezTo>
                        <a:pt x="1332661" y="2079523"/>
                        <a:pt x="1169377" y="2242311"/>
                        <a:pt x="963980" y="2251087"/>
                      </a:cubicBezTo>
                      <a:cubicBezTo>
                        <a:pt x="778624" y="2259012"/>
                        <a:pt x="593940" y="2120366"/>
                        <a:pt x="549008" y="1918652"/>
                      </a:cubicBezTo>
                      <a:cubicBezTo>
                        <a:pt x="543598" y="1894420"/>
                        <a:pt x="540854" y="1869414"/>
                        <a:pt x="539203" y="1844598"/>
                      </a:cubicBezTo>
                      <a:cubicBezTo>
                        <a:pt x="537552" y="1819859"/>
                        <a:pt x="538835" y="1794929"/>
                        <a:pt x="538835" y="1771218"/>
                      </a:cubicBezTo>
                      <a:cubicBezTo>
                        <a:pt x="512991" y="1771218"/>
                        <a:pt x="487057" y="1770875"/>
                        <a:pt x="461149" y="1771281"/>
                      </a:cubicBezTo>
                      <a:cubicBezTo>
                        <a:pt x="393191" y="1772361"/>
                        <a:pt x="325246" y="1773834"/>
                        <a:pt x="257289" y="1775028"/>
                      </a:cubicBezTo>
                      <a:cubicBezTo>
                        <a:pt x="185864" y="1776285"/>
                        <a:pt x="114452" y="1777949"/>
                        <a:pt x="43027" y="1778368"/>
                      </a:cubicBezTo>
                      <a:cubicBezTo>
                        <a:pt x="4533" y="1778596"/>
                        <a:pt x="0" y="1772716"/>
                        <a:pt x="3898" y="1735112"/>
                      </a:cubicBezTo>
                      <a:cubicBezTo>
                        <a:pt x="21297" y="1567243"/>
                        <a:pt x="60363" y="1404581"/>
                        <a:pt x="122110" y="1247495"/>
                      </a:cubicBezTo>
                      <a:cubicBezTo>
                        <a:pt x="242214" y="941946"/>
                        <a:pt x="431888" y="686460"/>
                        <a:pt x="682396" y="476034"/>
                      </a:cubicBezTo>
                      <a:cubicBezTo>
                        <a:pt x="913955" y="281533"/>
                        <a:pt x="1178572" y="151866"/>
                        <a:pt x="1470418" y="72948"/>
                      </a:cubicBezTo>
                      <a:cubicBezTo>
                        <a:pt x="1551508" y="51028"/>
                        <a:pt x="1632140" y="29629"/>
                        <a:pt x="1715084" y="20497"/>
                      </a:cubicBezTo>
                      <a:cubicBezTo>
                        <a:pt x="1807311" y="10350"/>
                        <a:pt x="1900339" y="7518"/>
                        <a:pt x="1992972" y="1054"/>
                      </a:cubicBezTo>
                      <a:cubicBezTo>
                        <a:pt x="2008162" y="0"/>
                        <a:pt x="2014143" y="5321"/>
                        <a:pt x="2014308" y="20624"/>
                      </a:cubicBezTo>
                      <a:cubicBezTo>
                        <a:pt x="2014842" y="69329"/>
                        <a:pt x="2016861" y="118021"/>
                        <a:pt x="2017179" y="166712"/>
                      </a:cubicBezTo>
                      <a:cubicBezTo>
                        <a:pt x="2018195" y="318655"/>
                        <a:pt x="2018690" y="470611"/>
                        <a:pt x="2019350" y="622553"/>
                      </a:cubicBezTo>
                      <a:cubicBezTo>
                        <a:pt x="2019376" y="626706"/>
                        <a:pt x="2020163" y="631317"/>
                        <a:pt x="2018664" y="634923"/>
                      </a:cubicBezTo>
                      <a:cubicBezTo>
                        <a:pt x="2016455" y="640245"/>
                        <a:pt x="2013394" y="647776"/>
                        <a:pt x="2009114" y="649058"/>
                      </a:cubicBezTo>
                      <a:cubicBezTo>
                        <a:pt x="2003653" y="650671"/>
                        <a:pt x="1993214" y="649109"/>
                        <a:pt x="1990826" y="645261"/>
                      </a:cubicBezTo>
                      <a:cubicBezTo>
                        <a:pt x="1978037" y="624687"/>
                        <a:pt x="1957755" y="620928"/>
                        <a:pt x="1936889" y="619175"/>
                      </a:cubicBezTo>
                      <a:cubicBezTo>
                        <a:pt x="1844725" y="611390"/>
                        <a:pt x="1753527" y="623112"/>
                        <a:pt x="1670697" y="661441"/>
                      </a:cubicBezTo>
                      <a:cubicBezTo>
                        <a:pt x="1581061" y="702932"/>
                        <a:pt x="1528800" y="779132"/>
                        <a:pt x="1509864" y="878357"/>
                      </a:cubicBezTo>
                      <a:cubicBezTo>
                        <a:pt x="1481899" y="1024991"/>
                        <a:pt x="1577873" y="1167726"/>
                        <a:pt x="1707642" y="1205738"/>
                      </a:cubicBezTo>
                      <a:cubicBezTo>
                        <a:pt x="1766252" y="1222895"/>
                        <a:pt x="1826628" y="1224762"/>
                        <a:pt x="1887067" y="1217752"/>
                      </a:cubicBezTo>
                      <a:cubicBezTo>
                        <a:pt x="1917903" y="1214170"/>
                        <a:pt x="1948332" y="1206893"/>
                        <a:pt x="1979193" y="1203883"/>
                      </a:cubicBezTo>
                      <a:cubicBezTo>
                        <a:pt x="2003920" y="1201458"/>
                        <a:pt x="2009317" y="1206220"/>
                        <a:pt x="2009584" y="1231430"/>
                      </a:cubicBezTo>
                      <a:cubicBezTo>
                        <a:pt x="2011057" y="1369415"/>
                        <a:pt x="2011603" y="1507401"/>
                        <a:pt x="2012251" y="1645386"/>
                      </a:cubicBezTo>
                      <a:cubicBezTo>
                        <a:pt x="2012353" y="1668970"/>
                        <a:pt x="2011197" y="1692541"/>
                        <a:pt x="2010981" y="1716125"/>
                      </a:cubicBezTo>
                      <a:cubicBezTo>
                        <a:pt x="2010841" y="1732368"/>
                        <a:pt x="2003869" y="1739595"/>
                        <a:pt x="1987829" y="1746643"/>
                      </a:cubicBezTo>
                      <a:cubicBezTo>
                        <a:pt x="1946249" y="1764931"/>
                        <a:pt x="1903488" y="1757756"/>
                        <a:pt x="1861324" y="1757692"/>
                      </a:cubicBezTo>
                      <a:cubicBezTo>
                        <a:pt x="1689290" y="1757464"/>
                        <a:pt x="1517268" y="1755673"/>
                        <a:pt x="1345234" y="1754466"/>
                      </a:cubicBezTo>
                      <a:cubicBezTo>
                        <a:pt x="1337119" y="1754403"/>
                        <a:pt x="1329004" y="1754454"/>
                        <a:pt x="1323467" y="1754454"/>
                      </a:cubicBezTo>
                      <a:close/>
                      <a:moveTo>
                        <a:pt x="1992045" y="51257"/>
                      </a:moveTo>
                      <a:cubicBezTo>
                        <a:pt x="1984273" y="51257"/>
                        <a:pt x="1976793" y="50888"/>
                        <a:pt x="1969350" y="51307"/>
                      </a:cubicBezTo>
                      <a:cubicBezTo>
                        <a:pt x="1900135" y="55219"/>
                        <a:pt x="1830514" y="55892"/>
                        <a:pt x="1761807" y="64084"/>
                      </a:cubicBezTo>
                      <a:cubicBezTo>
                        <a:pt x="1667116" y="75387"/>
                        <a:pt x="1571878" y="87007"/>
                        <a:pt x="1479080" y="108178"/>
                      </a:cubicBezTo>
                      <a:cubicBezTo>
                        <a:pt x="1331925" y="141757"/>
                        <a:pt x="1191602" y="197078"/>
                        <a:pt x="1058329" y="268084"/>
                      </a:cubicBezTo>
                      <a:cubicBezTo>
                        <a:pt x="522211" y="553745"/>
                        <a:pt x="181063" y="987806"/>
                        <a:pt x="59347" y="1587487"/>
                      </a:cubicBezTo>
                      <a:cubicBezTo>
                        <a:pt x="49479" y="1636115"/>
                        <a:pt x="44068" y="1685645"/>
                        <a:pt x="36118" y="1737880"/>
                      </a:cubicBezTo>
                      <a:cubicBezTo>
                        <a:pt x="49085" y="1737880"/>
                        <a:pt x="57899" y="1737906"/>
                        <a:pt x="66725" y="1737868"/>
                      </a:cubicBezTo>
                      <a:cubicBezTo>
                        <a:pt x="169392" y="1737461"/>
                        <a:pt x="272059" y="1736991"/>
                        <a:pt x="374726" y="1736648"/>
                      </a:cubicBezTo>
                      <a:cubicBezTo>
                        <a:pt x="430212" y="1736471"/>
                        <a:pt x="485698" y="1735975"/>
                        <a:pt x="541185" y="1736674"/>
                      </a:cubicBezTo>
                      <a:cubicBezTo>
                        <a:pt x="571500" y="1737055"/>
                        <a:pt x="577468" y="1745259"/>
                        <a:pt x="575106" y="1774748"/>
                      </a:cubicBezTo>
                      <a:cubicBezTo>
                        <a:pt x="564680" y="1904860"/>
                        <a:pt x="604037" y="2017306"/>
                        <a:pt x="697941" y="2108517"/>
                      </a:cubicBezTo>
                      <a:cubicBezTo>
                        <a:pt x="849375" y="2255596"/>
                        <a:pt x="1078191" y="2243658"/>
                        <a:pt x="1204480" y="2082736"/>
                      </a:cubicBezTo>
                      <a:cubicBezTo>
                        <a:pt x="1267726" y="2002155"/>
                        <a:pt x="1285811" y="1908657"/>
                        <a:pt x="1281722" y="1808543"/>
                      </a:cubicBezTo>
                      <a:cubicBezTo>
                        <a:pt x="1280540" y="1779676"/>
                        <a:pt x="1285316" y="1750580"/>
                        <a:pt x="1287449" y="1720342"/>
                      </a:cubicBezTo>
                      <a:lnTo>
                        <a:pt x="1973071" y="1720342"/>
                      </a:lnTo>
                      <a:lnTo>
                        <a:pt x="1973071" y="1241869"/>
                      </a:lnTo>
                      <a:cubicBezTo>
                        <a:pt x="1956269" y="1247355"/>
                        <a:pt x="1940369" y="1254988"/>
                        <a:pt x="1923694" y="1257553"/>
                      </a:cubicBezTo>
                      <a:cubicBezTo>
                        <a:pt x="1863178" y="1266875"/>
                        <a:pt x="1802790" y="1267434"/>
                        <a:pt x="1741589" y="1258823"/>
                      </a:cubicBezTo>
                      <a:cubicBezTo>
                        <a:pt x="1563852" y="1233817"/>
                        <a:pt x="1463509" y="1065110"/>
                        <a:pt x="1468272" y="937348"/>
                      </a:cubicBezTo>
                      <a:cubicBezTo>
                        <a:pt x="1472056" y="835761"/>
                        <a:pt x="1498739" y="743775"/>
                        <a:pt x="1580235" y="676490"/>
                      </a:cubicBezTo>
                      <a:cubicBezTo>
                        <a:pt x="1609318" y="652475"/>
                        <a:pt x="1640598" y="627138"/>
                        <a:pt x="1675282" y="614819"/>
                      </a:cubicBezTo>
                      <a:cubicBezTo>
                        <a:pt x="1725701" y="596887"/>
                        <a:pt x="1779676" y="587184"/>
                        <a:pt x="1832940" y="579589"/>
                      </a:cubicBezTo>
                      <a:cubicBezTo>
                        <a:pt x="1883448" y="572389"/>
                        <a:pt x="1934730" y="575436"/>
                        <a:pt x="1984959" y="593686"/>
                      </a:cubicBezTo>
                      <a:cubicBezTo>
                        <a:pt x="1987321" y="412699"/>
                        <a:pt x="1989658" y="233832"/>
                        <a:pt x="1992045" y="51257"/>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b="0" i="0" u="none" strike="noStrike" kern="1200" cap="none" spc="0" normalizeH="0" baseline="0" noProof="0">
                    <a:ln>
                      <a:noFill/>
                    </a:ln>
                    <a:solidFill>
                      <a:srgbClr val="282B3B"/>
                    </a:solidFill>
                    <a:effectLst/>
                    <a:uLnTx/>
                    <a:uFillTx/>
                    <a:latin typeface="+mj-lt"/>
                    <a:ea typeface="+mn-ea"/>
                    <a:cs typeface="+mn-cs"/>
                  </a:endParaRPr>
                </a:p>
              </p:txBody>
            </p:sp>
          </p:grpSp>
          <p:sp>
            <p:nvSpPr>
              <p:cNvPr id="22" name="TextBox 21">
                <a:extLst>
                  <a:ext uri="{FF2B5EF4-FFF2-40B4-BE49-F238E27FC236}">
                    <a16:creationId xmlns:a16="http://schemas.microsoft.com/office/drawing/2014/main" id="{601B0E5E-F646-6148-C830-66CC48FFA26D}"/>
                  </a:ext>
                </a:extLst>
              </p:cNvPr>
              <p:cNvSpPr txBox="1"/>
              <p:nvPr/>
            </p:nvSpPr>
            <p:spPr>
              <a:xfrm>
                <a:off x="5371832" y="2207152"/>
                <a:ext cx="1710975" cy="864740"/>
              </a:xfrm>
              <a:prstGeom prst="rect">
                <a:avLst/>
              </a:prstGeom>
              <a:noFill/>
            </p:spPr>
            <p:txBody>
              <a:bodyPr wrap="square">
                <a:spAutoFit/>
              </a:bodyPr>
              <a:lstStyle/>
              <a:p>
                <a:pPr marL="0" marR="0" lvl="0" indent="0" algn="r" defTabSz="912813" rtl="0" eaLnBrk="0" fontAlgn="base" latinLnBrk="0" hangingPunct="0">
                  <a:lnSpc>
                    <a:spcPct val="100000"/>
                  </a:lnSpc>
                  <a:spcBef>
                    <a:spcPct val="0"/>
                  </a:spcBef>
                  <a:spcAft>
                    <a:spcPct val="0"/>
                  </a:spcAft>
                  <a:buClrTx/>
                  <a:buSzTx/>
                  <a:buFontTx/>
                  <a:buNone/>
                  <a:tabLst/>
                  <a:defRPr/>
                </a:pPr>
                <a:r>
                  <a:rPr kumimoji="0" lang="nb-NO" b="1" i="0" u="none" strike="noStrike" kern="1200" cap="none" spc="0" normalizeH="0" baseline="0" dirty="0">
                    <a:ln>
                      <a:noFill/>
                    </a:ln>
                    <a:solidFill>
                      <a:srgbClr val="282B3B"/>
                    </a:solidFill>
                    <a:effectLst/>
                    <a:uLnTx/>
                    <a:uFillTx/>
                    <a:latin typeface="+mj-lt"/>
                    <a:ea typeface="Open Sans Bold" panose="020B0806030504020204" pitchFamily="34" charset="0"/>
                    <a:cs typeface="Open Sans Bold" panose="020B0806030504020204" pitchFamily="34" charset="0"/>
                  </a:rPr>
                  <a:t>Kollektiv-transport</a:t>
                </a:r>
              </a:p>
            </p:txBody>
          </p:sp>
        </p:grpSp>
        <p:grpSp>
          <p:nvGrpSpPr>
            <p:cNvPr id="16" name="Gruppe 9">
              <a:extLst>
                <a:ext uri="{FF2B5EF4-FFF2-40B4-BE49-F238E27FC236}">
                  <a16:creationId xmlns:a16="http://schemas.microsoft.com/office/drawing/2014/main" id="{B94C25DE-B146-99EC-FEEE-4C32A206A691}"/>
                </a:ext>
              </a:extLst>
            </p:cNvPr>
            <p:cNvGrpSpPr/>
            <p:nvPr/>
          </p:nvGrpSpPr>
          <p:grpSpPr>
            <a:xfrm>
              <a:off x="8052046" y="2363298"/>
              <a:ext cx="2966171" cy="3863349"/>
              <a:chOff x="7981226" y="2756800"/>
              <a:chExt cx="2966171" cy="3863349"/>
            </a:xfrm>
          </p:grpSpPr>
          <p:grpSp>
            <p:nvGrpSpPr>
              <p:cNvPr id="17" name="Gruppe 5">
                <a:extLst>
                  <a:ext uri="{FF2B5EF4-FFF2-40B4-BE49-F238E27FC236}">
                    <a16:creationId xmlns:a16="http://schemas.microsoft.com/office/drawing/2014/main" id="{C4EAFD0E-EB6D-A4E8-0D6D-8E5905FA31B9}"/>
                  </a:ext>
                </a:extLst>
              </p:cNvPr>
              <p:cNvGrpSpPr/>
              <p:nvPr/>
            </p:nvGrpSpPr>
            <p:grpSpPr>
              <a:xfrm>
                <a:off x="7981226" y="2756800"/>
                <a:ext cx="2966171" cy="3863349"/>
                <a:chOff x="7981226" y="2756800"/>
                <a:chExt cx="2966171" cy="3863349"/>
              </a:xfrm>
            </p:grpSpPr>
            <p:pic>
              <p:nvPicPr>
                <p:cNvPr id="19" name="Image 329">
                  <a:extLst>
                    <a:ext uri="{FF2B5EF4-FFF2-40B4-BE49-F238E27FC236}">
                      <a16:creationId xmlns:a16="http://schemas.microsoft.com/office/drawing/2014/main" id="{C7B7A5E0-9228-46C9-7A49-775B5F5C5A03}"/>
                    </a:ext>
                  </a:extLst>
                </p:cNvPr>
                <p:cNvPicPr>
                  <a:picLocks noChangeAspect="1" noChangeArrowheads="1"/>
                </p:cNvPicPr>
                <p:nvPr/>
              </p:nvPicPr>
              <p:blipFill>
                <a:blip r:embed="rId6" cstate="email">
                  <a:alphaModFix/>
                  <a:extLst>
                    <a:ext uri="{28A0092B-C50C-407E-A947-70E740481C1C}">
                      <a14:useLocalDpi xmlns:a14="http://schemas.microsoft.com/office/drawing/2010/main"/>
                    </a:ext>
                  </a:extLst>
                </a:blip>
                <a:stretch>
                  <a:fillRect/>
                </a:stretch>
              </p:blipFill>
              <p:spPr>
                <a:xfrm>
                  <a:off x="8068112" y="2906671"/>
                  <a:ext cx="2767844" cy="3644538"/>
                </a:xfrm>
                <a:prstGeom prst="rect">
                  <a:avLst/>
                </a:prstGeom>
                <a:noFill/>
                <a:ln>
                  <a:noFill/>
                </a:ln>
              </p:spPr>
            </p:pic>
            <p:sp>
              <p:nvSpPr>
                <p:cNvPr id="20" name="Free Form 330">
                  <a:extLst>
                    <a:ext uri="{FF2B5EF4-FFF2-40B4-BE49-F238E27FC236}">
                      <a16:creationId xmlns:a16="http://schemas.microsoft.com/office/drawing/2014/main" id="{55DFEE15-A330-F350-0E03-586198C1AEC7}"/>
                    </a:ext>
                  </a:extLst>
                </p:cNvPr>
                <p:cNvSpPr/>
                <p:nvPr/>
              </p:nvSpPr>
              <p:spPr>
                <a:xfrm>
                  <a:off x="7981226" y="2756800"/>
                  <a:ext cx="2966171" cy="3863349"/>
                </a:xfrm>
                <a:custGeom>
                  <a:avLst/>
                  <a:gdLst/>
                  <a:ahLst/>
                  <a:cxnLst/>
                  <a:rect l="0" t="0" r="0" b="0"/>
                  <a:pathLst>
                    <a:path w="1976107" h="2573820">
                      <a:moveTo>
                        <a:pt x="678383" y="514642"/>
                      </a:moveTo>
                      <a:cubicBezTo>
                        <a:pt x="666267" y="481888"/>
                        <a:pt x="651446" y="451078"/>
                        <a:pt x="643458" y="418579"/>
                      </a:cubicBezTo>
                      <a:cubicBezTo>
                        <a:pt x="609307" y="279704"/>
                        <a:pt x="678688" y="146545"/>
                        <a:pt x="813511" y="88201"/>
                      </a:cubicBezTo>
                      <a:cubicBezTo>
                        <a:pt x="1017320" y="0"/>
                        <a:pt x="1273530" y="119519"/>
                        <a:pt x="1331493" y="329641"/>
                      </a:cubicBezTo>
                      <a:cubicBezTo>
                        <a:pt x="1345095" y="378980"/>
                        <a:pt x="1345539" y="428205"/>
                        <a:pt x="1332712" y="477659"/>
                      </a:cubicBezTo>
                      <a:cubicBezTo>
                        <a:pt x="1326514" y="501535"/>
                        <a:pt x="1328407" y="504304"/>
                        <a:pt x="1353134" y="504151"/>
                      </a:cubicBezTo>
                      <a:cubicBezTo>
                        <a:pt x="1493202" y="503275"/>
                        <a:pt x="1633270" y="501891"/>
                        <a:pt x="1773351" y="501434"/>
                      </a:cubicBezTo>
                      <a:cubicBezTo>
                        <a:pt x="1813534" y="501294"/>
                        <a:pt x="1853730" y="503999"/>
                        <a:pt x="1893938" y="504659"/>
                      </a:cubicBezTo>
                      <a:cubicBezTo>
                        <a:pt x="1909648" y="504913"/>
                        <a:pt x="1925408" y="503478"/>
                        <a:pt x="1941093" y="502170"/>
                      </a:cubicBezTo>
                      <a:cubicBezTo>
                        <a:pt x="1961959" y="500443"/>
                        <a:pt x="1969909" y="511086"/>
                        <a:pt x="1970303" y="530491"/>
                      </a:cubicBezTo>
                      <a:cubicBezTo>
                        <a:pt x="1971560" y="593598"/>
                        <a:pt x="1976107" y="656818"/>
                        <a:pt x="1973935" y="719797"/>
                      </a:cubicBezTo>
                      <a:cubicBezTo>
                        <a:pt x="1961311" y="1086827"/>
                        <a:pt x="1847380" y="1420622"/>
                        <a:pt x="1638947" y="1722145"/>
                      </a:cubicBezTo>
                      <a:cubicBezTo>
                        <a:pt x="1445196" y="2002421"/>
                        <a:pt x="1190599" y="2211870"/>
                        <a:pt x="886485" y="2362657"/>
                      </a:cubicBezTo>
                      <a:cubicBezTo>
                        <a:pt x="682764" y="2463660"/>
                        <a:pt x="468287" y="2529382"/>
                        <a:pt x="242315" y="2555671"/>
                      </a:cubicBezTo>
                      <a:cubicBezTo>
                        <a:pt x="173558" y="2563672"/>
                        <a:pt x="104279" y="2567355"/>
                        <a:pt x="35178" y="2572232"/>
                      </a:cubicBezTo>
                      <a:cubicBezTo>
                        <a:pt x="12750" y="2573820"/>
                        <a:pt x="0" y="2560307"/>
                        <a:pt x="533" y="2538399"/>
                      </a:cubicBezTo>
                      <a:cubicBezTo>
                        <a:pt x="2400" y="2462949"/>
                        <a:pt x="3759" y="2387473"/>
                        <a:pt x="6324" y="2312035"/>
                      </a:cubicBezTo>
                      <a:cubicBezTo>
                        <a:pt x="10820" y="2180336"/>
                        <a:pt x="16192" y="2048675"/>
                        <a:pt x="20815" y="1916976"/>
                      </a:cubicBezTo>
                      <a:cubicBezTo>
                        <a:pt x="21335" y="1902294"/>
                        <a:pt x="29057" y="1895424"/>
                        <a:pt x="41859" y="1892960"/>
                      </a:cubicBezTo>
                      <a:cubicBezTo>
                        <a:pt x="58851" y="1889683"/>
                        <a:pt x="75933" y="1885835"/>
                        <a:pt x="93129" y="1884781"/>
                      </a:cubicBezTo>
                      <a:cubicBezTo>
                        <a:pt x="218185" y="1877148"/>
                        <a:pt x="313283" y="1812328"/>
                        <a:pt x="396849" y="1725917"/>
                      </a:cubicBezTo>
                      <a:cubicBezTo>
                        <a:pt x="445084" y="1676044"/>
                        <a:pt x="461873" y="1611757"/>
                        <a:pt x="470941" y="1546148"/>
                      </a:cubicBezTo>
                      <a:cubicBezTo>
                        <a:pt x="485393" y="1441475"/>
                        <a:pt x="454380" y="1349209"/>
                        <a:pt x="380225" y="1274381"/>
                      </a:cubicBezTo>
                      <a:cubicBezTo>
                        <a:pt x="335191" y="1228966"/>
                        <a:pt x="279158" y="1197406"/>
                        <a:pt x="215201" y="1188465"/>
                      </a:cubicBezTo>
                      <a:cubicBezTo>
                        <a:pt x="163385" y="1181227"/>
                        <a:pt x="110401" y="1181531"/>
                        <a:pt x="57886" y="1180376"/>
                      </a:cubicBezTo>
                      <a:cubicBezTo>
                        <a:pt x="25768" y="1179677"/>
                        <a:pt x="698" y="1158024"/>
                        <a:pt x="888" y="1126286"/>
                      </a:cubicBezTo>
                      <a:cubicBezTo>
                        <a:pt x="2070" y="931316"/>
                        <a:pt x="3352" y="736346"/>
                        <a:pt x="4787" y="541375"/>
                      </a:cubicBezTo>
                      <a:cubicBezTo>
                        <a:pt x="5092" y="500430"/>
                        <a:pt x="12077" y="496061"/>
                        <a:pt x="52120" y="504685"/>
                      </a:cubicBezTo>
                      <a:cubicBezTo>
                        <a:pt x="66725" y="507834"/>
                        <a:pt x="82422" y="506209"/>
                        <a:pt x="97624" y="506310"/>
                      </a:cubicBezTo>
                      <a:cubicBezTo>
                        <a:pt x="272414" y="507390"/>
                        <a:pt x="447205" y="508241"/>
                        <a:pt x="621995" y="509625"/>
                      </a:cubicBezTo>
                      <a:cubicBezTo>
                        <a:pt x="641032" y="509778"/>
                        <a:pt x="660044" y="512940"/>
                        <a:pt x="678383" y="514642"/>
                      </a:cubicBezTo>
                      <a:close/>
                      <a:moveTo>
                        <a:pt x="40385" y="2535415"/>
                      </a:moveTo>
                      <a:cubicBezTo>
                        <a:pt x="93891" y="2531668"/>
                        <a:pt x="144462" y="2529979"/>
                        <a:pt x="194589" y="2524315"/>
                      </a:cubicBezTo>
                      <a:cubicBezTo>
                        <a:pt x="399821" y="2501087"/>
                        <a:pt x="597585" y="2449398"/>
                        <a:pt x="787628" y="2367800"/>
                      </a:cubicBezTo>
                      <a:cubicBezTo>
                        <a:pt x="1429219" y="2092299"/>
                        <a:pt x="1967788" y="1425486"/>
                        <a:pt x="1925726" y="576592"/>
                      </a:cubicBezTo>
                      <a:cubicBezTo>
                        <a:pt x="1925078" y="563562"/>
                        <a:pt x="1923707" y="550583"/>
                        <a:pt x="1922525" y="535660"/>
                      </a:cubicBezTo>
                      <a:cubicBezTo>
                        <a:pt x="1904771" y="537032"/>
                        <a:pt x="1889061" y="539267"/>
                        <a:pt x="1873351" y="539292"/>
                      </a:cubicBezTo>
                      <a:cubicBezTo>
                        <a:pt x="1693722" y="539673"/>
                        <a:pt x="1514093" y="539965"/>
                        <a:pt x="1334452" y="539661"/>
                      </a:cubicBezTo>
                      <a:cubicBezTo>
                        <a:pt x="1295869" y="539584"/>
                        <a:pt x="1287627" y="528675"/>
                        <a:pt x="1292301" y="489635"/>
                      </a:cubicBezTo>
                      <a:cubicBezTo>
                        <a:pt x="1292885" y="484847"/>
                        <a:pt x="1294231" y="480136"/>
                        <a:pt x="1295336" y="475424"/>
                      </a:cubicBezTo>
                      <a:cubicBezTo>
                        <a:pt x="1304823" y="435051"/>
                        <a:pt x="1307020" y="394639"/>
                        <a:pt x="1297470" y="353847"/>
                      </a:cubicBezTo>
                      <a:cubicBezTo>
                        <a:pt x="1273428" y="251167"/>
                        <a:pt x="1209662" y="179590"/>
                        <a:pt x="1117460" y="134835"/>
                      </a:cubicBezTo>
                      <a:cubicBezTo>
                        <a:pt x="993978" y="74891"/>
                        <a:pt x="871143" y="75412"/>
                        <a:pt x="758748" y="161658"/>
                      </a:cubicBezTo>
                      <a:cubicBezTo>
                        <a:pt x="686346" y="217220"/>
                        <a:pt x="657225" y="294716"/>
                        <a:pt x="667308" y="385914"/>
                      </a:cubicBezTo>
                      <a:cubicBezTo>
                        <a:pt x="672109" y="429399"/>
                        <a:pt x="686828" y="469455"/>
                        <a:pt x="711746" y="505574"/>
                      </a:cubicBezTo>
                      <a:cubicBezTo>
                        <a:pt x="718515" y="515365"/>
                        <a:pt x="719061" y="523214"/>
                        <a:pt x="709891" y="533057"/>
                      </a:cubicBezTo>
                      <a:cubicBezTo>
                        <a:pt x="698919" y="544830"/>
                        <a:pt x="687285" y="549376"/>
                        <a:pt x="671423" y="547979"/>
                      </a:cubicBezTo>
                      <a:cubicBezTo>
                        <a:pt x="648004" y="545922"/>
                        <a:pt x="624420" y="544728"/>
                        <a:pt x="600900" y="544677"/>
                      </a:cubicBezTo>
                      <a:cubicBezTo>
                        <a:pt x="441375" y="544322"/>
                        <a:pt x="281838" y="544360"/>
                        <a:pt x="122300" y="544271"/>
                      </a:cubicBezTo>
                      <a:cubicBezTo>
                        <a:pt x="95491" y="544258"/>
                        <a:pt x="68668" y="544271"/>
                        <a:pt x="38709" y="544271"/>
                      </a:cubicBezTo>
                      <a:lnTo>
                        <a:pt x="38709" y="1134376"/>
                      </a:lnTo>
                      <a:cubicBezTo>
                        <a:pt x="42100" y="1134198"/>
                        <a:pt x="44881" y="1134376"/>
                        <a:pt x="47523" y="1133868"/>
                      </a:cubicBezTo>
                      <a:cubicBezTo>
                        <a:pt x="123888" y="1119416"/>
                        <a:pt x="199555" y="1125829"/>
                        <a:pt x="274053" y="1144600"/>
                      </a:cubicBezTo>
                      <a:cubicBezTo>
                        <a:pt x="295605" y="1150035"/>
                        <a:pt x="314617" y="1165047"/>
                        <a:pt x="335292" y="1174572"/>
                      </a:cubicBezTo>
                      <a:cubicBezTo>
                        <a:pt x="420776" y="1213916"/>
                        <a:pt x="473455" y="1281023"/>
                        <a:pt x="500633" y="1369580"/>
                      </a:cubicBezTo>
                      <a:cubicBezTo>
                        <a:pt x="521690" y="1438186"/>
                        <a:pt x="519150" y="1508290"/>
                        <a:pt x="508749" y="1577822"/>
                      </a:cubicBezTo>
                      <a:cubicBezTo>
                        <a:pt x="497928" y="1650123"/>
                        <a:pt x="477558" y="1719859"/>
                        <a:pt x="418642" y="1769414"/>
                      </a:cubicBezTo>
                      <a:cubicBezTo>
                        <a:pt x="378409" y="1803260"/>
                        <a:pt x="336753" y="1835848"/>
                        <a:pt x="293039" y="1864931"/>
                      </a:cubicBezTo>
                      <a:cubicBezTo>
                        <a:pt x="268211" y="1881441"/>
                        <a:pt x="238886" y="1893303"/>
                        <a:pt x="209918" y="1900999"/>
                      </a:cubicBezTo>
                      <a:cubicBezTo>
                        <a:pt x="163334" y="1913382"/>
                        <a:pt x="115481" y="1921141"/>
                        <a:pt x="67932" y="1929587"/>
                      </a:cubicBezTo>
                      <a:cubicBezTo>
                        <a:pt x="55613" y="1931771"/>
                        <a:pt x="52209" y="1936267"/>
                        <a:pt x="52069" y="1948256"/>
                      </a:cubicBezTo>
                      <a:cubicBezTo>
                        <a:pt x="51180" y="2024570"/>
                        <a:pt x="50025" y="2100910"/>
                        <a:pt x="48031" y="2177211"/>
                      </a:cubicBezTo>
                      <a:cubicBezTo>
                        <a:pt x="46050" y="2252789"/>
                        <a:pt x="42494" y="2328316"/>
                        <a:pt x="40576" y="2403894"/>
                      </a:cubicBezTo>
                      <a:cubicBezTo>
                        <a:pt x="39509" y="2446058"/>
                        <a:pt x="40385" y="2488272"/>
                        <a:pt x="40385" y="253541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2813" rtl="0" eaLnBrk="0" fontAlgn="base" latinLnBrk="0" hangingPunct="0">
                    <a:lnSpc>
                      <a:spcPct val="100000"/>
                    </a:lnSpc>
                    <a:spcBef>
                      <a:spcPct val="0"/>
                    </a:spcBef>
                    <a:spcAft>
                      <a:spcPct val="0"/>
                    </a:spcAft>
                    <a:buClrTx/>
                    <a:buSzTx/>
                    <a:buFontTx/>
                    <a:buNone/>
                    <a:tabLst/>
                    <a:defRPr/>
                  </a:pPr>
                  <a:endParaRPr kumimoji="0" lang="en-US" b="0" i="0" u="none" strike="noStrike" kern="1200" cap="none" spc="0" normalizeH="0" baseline="0" noProof="0">
                    <a:ln>
                      <a:noFill/>
                    </a:ln>
                    <a:solidFill>
                      <a:srgbClr val="282B3B"/>
                    </a:solidFill>
                    <a:effectLst/>
                    <a:uLnTx/>
                    <a:uFillTx/>
                    <a:latin typeface="+mj-lt"/>
                    <a:ea typeface="+mn-ea"/>
                    <a:cs typeface="+mn-cs"/>
                  </a:endParaRPr>
                </a:p>
              </p:txBody>
            </p:sp>
          </p:grpSp>
          <p:sp>
            <p:nvSpPr>
              <p:cNvPr id="18" name="TextBox 17">
                <a:extLst>
                  <a:ext uri="{FF2B5EF4-FFF2-40B4-BE49-F238E27FC236}">
                    <a16:creationId xmlns:a16="http://schemas.microsoft.com/office/drawing/2014/main" id="{ED00E14F-99D1-C67F-B422-C9F4B15D7741}"/>
                  </a:ext>
                </a:extLst>
              </p:cNvPr>
              <p:cNvSpPr txBox="1"/>
              <p:nvPr/>
            </p:nvSpPr>
            <p:spPr>
              <a:xfrm>
                <a:off x="8735805" y="4433831"/>
                <a:ext cx="1886085" cy="494137"/>
              </a:xfrm>
              <a:prstGeom prst="rect">
                <a:avLst/>
              </a:prstGeom>
              <a:noFill/>
            </p:spPr>
            <p:txBody>
              <a:bodyPr wrap="square">
                <a:spAutoFit/>
              </a:bodyPr>
              <a:lstStyle/>
              <a:p>
                <a:pPr marL="0" marR="0" lvl="0" indent="0" defTabSz="912813" rtl="0" eaLnBrk="0" fontAlgn="base" latinLnBrk="0" hangingPunct="0">
                  <a:lnSpc>
                    <a:spcPct val="100000"/>
                  </a:lnSpc>
                  <a:spcBef>
                    <a:spcPct val="0"/>
                  </a:spcBef>
                  <a:spcAft>
                    <a:spcPct val="0"/>
                  </a:spcAft>
                  <a:buClrTx/>
                  <a:buSzTx/>
                  <a:buFontTx/>
                  <a:buNone/>
                  <a:tabLst/>
                  <a:defRPr/>
                </a:pPr>
                <a:r>
                  <a:rPr kumimoji="0" lang="nb-NO" b="1" i="0" u="none" strike="noStrike" kern="1200" cap="none" spc="0" normalizeH="0" baseline="0" dirty="0">
                    <a:ln>
                      <a:noFill/>
                    </a:ln>
                    <a:solidFill>
                      <a:srgbClr val="282B3B"/>
                    </a:solidFill>
                    <a:effectLst/>
                    <a:uLnTx/>
                    <a:uFillTx/>
                    <a:latin typeface="+mj-lt"/>
                    <a:ea typeface="Open Sans Bold" panose="020B0806030504020204" pitchFamily="34" charset="0"/>
                    <a:cs typeface="Open Sans Bold" panose="020B0806030504020204" pitchFamily="34" charset="0"/>
                  </a:rPr>
                  <a:t>Forsøpling</a:t>
                </a:r>
              </a:p>
            </p:txBody>
          </p:sp>
        </p:grpSp>
      </p:grpSp>
      <p:cxnSp>
        <p:nvCxnSpPr>
          <p:cNvPr id="31" name="Straight Arrow Connector 30">
            <a:extLst>
              <a:ext uri="{FF2B5EF4-FFF2-40B4-BE49-F238E27FC236}">
                <a16:creationId xmlns:a16="http://schemas.microsoft.com/office/drawing/2014/main" id="{2C6A3F16-5B06-AE71-D935-B280869742BB}"/>
              </a:ext>
            </a:extLst>
          </p:cNvPr>
          <p:cNvCxnSpPr/>
          <p:nvPr/>
        </p:nvCxnSpPr>
        <p:spPr>
          <a:xfrm>
            <a:off x="7433494" y="1854926"/>
            <a:ext cx="1402080"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F2459FF6-7968-AD5B-5C18-E0D1B5085693}"/>
              </a:ext>
            </a:extLst>
          </p:cNvPr>
          <p:cNvCxnSpPr>
            <a:cxnSpLocks/>
          </p:cNvCxnSpPr>
          <p:nvPr/>
        </p:nvCxnSpPr>
        <p:spPr>
          <a:xfrm>
            <a:off x="3489474" y="1756322"/>
            <a:ext cx="1400566" cy="0"/>
          </a:xfrm>
          <a:prstGeom prst="straightConnector1">
            <a:avLst/>
          </a:prstGeom>
          <a:ln w="952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C28F2824-FBA1-30BD-1157-1CC46D8DFFF9}"/>
              </a:ext>
            </a:extLst>
          </p:cNvPr>
          <p:cNvCxnSpPr>
            <a:cxnSpLocks/>
          </p:cNvCxnSpPr>
          <p:nvPr/>
        </p:nvCxnSpPr>
        <p:spPr>
          <a:xfrm>
            <a:off x="3328188" y="4589610"/>
            <a:ext cx="804977" cy="0"/>
          </a:xfrm>
          <a:prstGeom prst="straightConnector1">
            <a:avLst/>
          </a:prstGeom>
          <a:ln w="952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1AF536CA-1853-CF8A-802B-C90B4A9B175B}"/>
              </a:ext>
            </a:extLst>
          </p:cNvPr>
          <p:cNvCxnSpPr>
            <a:cxnSpLocks/>
          </p:cNvCxnSpPr>
          <p:nvPr/>
        </p:nvCxnSpPr>
        <p:spPr>
          <a:xfrm>
            <a:off x="8052379" y="4494750"/>
            <a:ext cx="757070" cy="0"/>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40">
            <a:extLst>
              <a:ext uri="{FF2B5EF4-FFF2-40B4-BE49-F238E27FC236}">
                <a16:creationId xmlns:a16="http://schemas.microsoft.com/office/drawing/2014/main" id="{38F2D473-EA3C-55B7-C683-1C1CE71999C0}"/>
              </a:ext>
            </a:extLst>
          </p:cNvPr>
          <p:cNvSpPr txBox="1"/>
          <p:nvPr/>
        </p:nvSpPr>
        <p:spPr>
          <a:xfrm>
            <a:off x="8792001" y="1294657"/>
            <a:ext cx="3423530" cy="461665"/>
          </a:xfrm>
          <a:prstGeom prst="rect">
            <a:avLst/>
          </a:prstGeom>
          <a:noFill/>
        </p:spPr>
        <p:txBody>
          <a:bodyPr wrap="square">
            <a:spAutoFit/>
          </a:bodyPr>
          <a:lstStyle/>
          <a:p>
            <a:pPr>
              <a:defRPr/>
            </a:pPr>
            <a:r>
              <a:rPr lang="nb-NO" sz="1200" b="1" dirty="0">
                <a:solidFill>
                  <a:schemeClr val="accent3"/>
                </a:solidFill>
                <a:latin typeface="Century Gothic"/>
              </a:rPr>
              <a:t>Hvorfor </a:t>
            </a:r>
            <a:r>
              <a:rPr lang="nb-NO" sz="1200" b="1" dirty="0" err="1">
                <a:solidFill>
                  <a:schemeClr val="accent3"/>
                </a:solidFill>
                <a:latin typeface="Century Gothic"/>
              </a:rPr>
              <a:t>overkonsummeres</a:t>
            </a:r>
            <a:r>
              <a:rPr lang="nb-NO" sz="1200" b="1" dirty="0">
                <a:solidFill>
                  <a:schemeClr val="accent3"/>
                </a:solidFill>
                <a:latin typeface="Century Gothic"/>
              </a:rPr>
              <a:t> det </a:t>
            </a:r>
            <a:br>
              <a:rPr lang="nb-NO" sz="1200" b="1" dirty="0">
                <a:solidFill>
                  <a:schemeClr val="accent3"/>
                </a:solidFill>
                <a:latin typeface="Century Gothic"/>
              </a:rPr>
            </a:br>
            <a:r>
              <a:rPr lang="nb-NO" sz="1200" b="1" dirty="0">
                <a:solidFill>
                  <a:schemeClr val="accent3"/>
                </a:solidFill>
                <a:latin typeface="Century Gothic"/>
              </a:rPr>
              <a:t>fast-</a:t>
            </a:r>
            <a:r>
              <a:rPr lang="nb-NO" sz="1200" b="1" dirty="0" err="1">
                <a:solidFill>
                  <a:schemeClr val="accent3"/>
                </a:solidFill>
                <a:latin typeface="Century Gothic"/>
              </a:rPr>
              <a:t>fashion</a:t>
            </a:r>
            <a:r>
              <a:rPr lang="nb-NO" sz="1200" b="1" dirty="0">
                <a:solidFill>
                  <a:schemeClr val="accent3"/>
                </a:solidFill>
                <a:latin typeface="Century Gothic"/>
              </a:rPr>
              <a:t>-klær blant unge i Stad?</a:t>
            </a:r>
          </a:p>
        </p:txBody>
      </p:sp>
    </p:spTree>
    <p:extLst>
      <p:ext uri="{BB962C8B-B14F-4D97-AF65-F5344CB8AC3E}">
        <p14:creationId xmlns:p14="http://schemas.microsoft.com/office/powerpoint/2010/main" val="3761575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4D2C1F9-98F4-5890-8153-18AA2CCB09F9}"/>
              </a:ext>
            </a:extLst>
          </p:cNvPr>
          <p:cNvSpPr/>
          <p:nvPr/>
        </p:nvSpPr>
        <p:spPr>
          <a:xfrm>
            <a:off x="0" y="0"/>
            <a:ext cx="12192000" cy="6858000"/>
          </a:xfrm>
          <a:prstGeom prst="rect">
            <a:avLst/>
          </a:prstGeom>
          <a:gradFill>
            <a:gsLst>
              <a:gs pos="99000">
                <a:schemeClr val="accent2">
                  <a:alpha val="36962"/>
                </a:schemeClr>
              </a:gs>
              <a:gs pos="1000">
                <a:schemeClr val="accent3">
                  <a:alpha val="54723"/>
                </a:schemeClr>
              </a:gs>
            </a:gsLst>
            <a:lin ang="4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a:p>
        </p:txBody>
      </p:sp>
      <p:grpSp>
        <p:nvGrpSpPr>
          <p:cNvPr id="7" name="Group 6">
            <a:extLst>
              <a:ext uri="{FF2B5EF4-FFF2-40B4-BE49-F238E27FC236}">
                <a16:creationId xmlns:a16="http://schemas.microsoft.com/office/drawing/2014/main" id="{7C109DC3-111F-39FE-AE91-9531916ED862}"/>
              </a:ext>
            </a:extLst>
          </p:cNvPr>
          <p:cNvGrpSpPr/>
          <p:nvPr/>
        </p:nvGrpSpPr>
        <p:grpSpPr>
          <a:xfrm>
            <a:off x="2851642" y="1494268"/>
            <a:ext cx="5799427" cy="3052360"/>
            <a:chOff x="6575873" y="4076029"/>
            <a:chExt cx="4491520" cy="2363982"/>
          </a:xfrm>
        </p:grpSpPr>
        <p:sp>
          <p:nvSpPr>
            <p:cNvPr id="8" name="Free Form 4">
              <a:extLst>
                <a:ext uri="{FF2B5EF4-FFF2-40B4-BE49-F238E27FC236}">
                  <a16:creationId xmlns:a16="http://schemas.microsoft.com/office/drawing/2014/main" id="{549BF1AE-024F-03D3-DAF4-24D135AA134A}"/>
                </a:ext>
              </a:extLst>
            </p:cNvPr>
            <p:cNvSpPr/>
            <p:nvPr/>
          </p:nvSpPr>
          <p:spPr>
            <a:xfrm>
              <a:off x="6575873" y="6102216"/>
              <a:ext cx="3668954" cy="337795"/>
            </a:xfrm>
            <a:custGeom>
              <a:avLst/>
              <a:gdLst/>
              <a:ahLst/>
              <a:cxnLst/>
              <a:rect l="0" t="0" r="0" b="0"/>
              <a:pathLst>
                <a:path w="3668953" h="337794">
                  <a:moveTo>
                    <a:pt x="3512947" y="3276"/>
                  </a:moveTo>
                  <a:cubicBezTo>
                    <a:pt x="3490785" y="16776"/>
                    <a:pt x="3468611" y="30276"/>
                    <a:pt x="3446449" y="43776"/>
                  </a:cubicBezTo>
                  <a:lnTo>
                    <a:pt x="3447821" y="49314"/>
                  </a:lnTo>
                  <a:cubicBezTo>
                    <a:pt x="3455098" y="50647"/>
                    <a:pt x="3462337" y="52971"/>
                    <a:pt x="3469640" y="53136"/>
                  </a:cubicBezTo>
                  <a:cubicBezTo>
                    <a:pt x="3491331" y="53657"/>
                    <a:pt x="3513035" y="53517"/>
                    <a:pt x="3534727" y="53111"/>
                  </a:cubicBezTo>
                  <a:cubicBezTo>
                    <a:pt x="3537623" y="53060"/>
                    <a:pt x="3540315" y="49656"/>
                    <a:pt x="3543363" y="48463"/>
                  </a:cubicBezTo>
                  <a:cubicBezTo>
                    <a:pt x="3546322" y="47282"/>
                    <a:pt x="3550196" y="45478"/>
                    <a:pt x="3552685" y="46456"/>
                  </a:cubicBezTo>
                  <a:cubicBezTo>
                    <a:pt x="3584257" y="58826"/>
                    <a:pt x="3618801" y="65735"/>
                    <a:pt x="3642702" y="92722"/>
                  </a:cubicBezTo>
                  <a:cubicBezTo>
                    <a:pt x="3651567" y="102742"/>
                    <a:pt x="3659479" y="113601"/>
                    <a:pt x="3668953" y="125501"/>
                  </a:cubicBezTo>
                  <a:cubicBezTo>
                    <a:pt x="3664305" y="127952"/>
                    <a:pt x="3660686" y="129870"/>
                    <a:pt x="3657053" y="131775"/>
                  </a:cubicBezTo>
                  <a:cubicBezTo>
                    <a:pt x="3639781" y="140804"/>
                    <a:pt x="3622167" y="149288"/>
                    <a:pt x="3605301" y="159029"/>
                  </a:cubicBezTo>
                  <a:cubicBezTo>
                    <a:pt x="3589083" y="168389"/>
                    <a:pt x="3577602" y="182041"/>
                    <a:pt x="3570947" y="200012"/>
                  </a:cubicBezTo>
                  <a:cubicBezTo>
                    <a:pt x="3568979" y="205320"/>
                    <a:pt x="3563226" y="209740"/>
                    <a:pt x="3558273" y="213283"/>
                  </a:cubicBezTo>
                  <a:cubicBezTo>
                    <a:pt x="3554577" y="215925"/>
                    <a:pt x="3549472" y="216852"/>
                    <a:pt x="3544849" y="217944"/>
                  </a:cubicBezTo>
                  <a:cubicBezTo>
                    <a:pt x="3441369" y="242404"/>
                    <a:pt x="3337864" y="264845"/>
                    <a:pt x="3230689" y="268655"/>
                  </a:cubicBezTo>
                  <a:cubicBezTo>
                    <a:pt x="3140151" y="271868"/>
                    <a:pt x="3049638" y="279742"/>
                    <a:pt x="2959519" y="289356"/>
                  </a:cubicBezTo>
                  <a:cubicBezTo>
                    <a:pt x="2920060" y="293573"/>
                    <a:pt x="2881655" y="289420"/>
                    <a:pt x="2842768" y="288251"/>
                  </a:cubicBezTo>
                  <a:cubicBezTo>
                    <a:pt x="2757335" y="285686"/>
                    <a:pt x="2671864" y="280288"/>
                    <a:pt x="2586456" y="281050"/>
                  </a:cubicBezTo>
                  <a:cubicBezTo>
                    <a:pt x="2394673" y="282752"/>
                    <a:pt x="2202878" y="286372"/>
                    <a:pt x="2011159" y="291452"/>
                  </a:cubicBezTo>
                  <a:cubicBezTo>
                    <a:pt x="1902117" y="294347"/>
                    <a:pt x="1793989" y="309244"/>
                    <a:pt x="1686877" y="329260"/>
                  </a:cubicBezTo>
                  <a:cubicBezTo>
                    <a:pt x="1641221" y="337794"/>
                    <a:pt x="1596631" y="336854"/>
                    <a:pt x="1551101" y="332130"/>
                  </a:cubicBezTo>
                  <a:cubicBezTo>
                    <a:pt x="1296809" y="305752"/>
                    <a:pt x="1042301" y="283857"/>
                    <a:pt x="786256" y="282854"/>
                  </a:cubicBezTo>
                  <a:cubicBezTo>
                    <a:pt x="650011" y="282320"/>
                    <a:pt x="514972" y="291731"/>
                    <a:pt x="380149" y="310299"/>
                  </a:cubicBezTo>
                  <a:cubicBezTo>
                    <a:pt x="328460" y="317423"/>
                    <a:pt x="276047" y="313169"/>
                    <a:pt x="225844" y="296824"/>
                  </a:cubicBezTo>
                  <a:cubicBezTo>
                    <a:pt x="157975" y="274739"/>
                    <a:pt x="89230" y="257644"/>
                    <a:pt x="17551" y="254977"/>
                  </a:cubicBezTo>
                  <a:cubicBezTo>
                    <a:pt x="3162" y="254431"/>
                    <a:pt x="3683" y="242392"/>
                    <a:pt x="749" y="233870"/>
                  </a:cubicBezTo>
                  <a:cubicBezTo>
                    <a:pt x="0" y="231698"/>
                    <a:pt x="7073" y="225170"/>
                    <a:pt x="11645" y="223227"/>
                  </a:cubicBezTo>
                  <a:cubicBezTo>
                    <a:pt x="19519" y="219887"/>
                    <a:pt x="28130" y="217716"/>
                    <a:pt x="36639" y="216573"/>
                  </a:cubicBezTo>
                  <a:cubicBezTo>
                    <a:pt x="97904" y="208381"/>
                    <a:pt x="159156" y="206413"/>
                    <a:pt x="220979" y="211950"/>
                  </a:cubicBezTo>
                  <a:cubicBezTo>
                    <a:pt x="322465" y="221018"/>
                    <a:pt x="423024" y="214160"/>
                    <a:pt x="521703" y="187134"/>
                  </a:cubicBezTo>
                  <a:cubicBezTo>
                    <a:pt x="663549" y="148310"/>
                    <a:pt x="805103" y="108381"/>
                    <a:pt x="947318" y="70942"/>
                  </a:cubicBezTo>
                  <a:cubicBezTo>
                    <a:pt x="1025740" y="50304"/>
                    <a:pt x="1105103" y="33096"/>
                    <a:pt x="1184363" y="15836"/>
                  </a:cubicBezTo>
                  <a:cubicBezTo>
                    <a:pt x="1207020" y="10909"/>
                    <a:pt x="1230883" y="8966"/>
                    <a:pt x="1254099" y="9512"/>
                  </a:cubicBezTo>
                  <a:cubicBezTo>
                    <a:pt x="1389456" y="12623"/>
                    <a:pt x="1524800" y="16560"/>
                    <a:pt x="1660131" y="20878"/>
                  </a:cubicBezTo>
                  <a:cubicBezTo>
                    <a:pt x="1745233" y="23596"/>
                    <a:pt x="1830108" y="20777"/>
                    <a:pt x="1915134" y="16294"/>
                  </a:cubicBezTo>
                  <a:cubicBezTo>
                    <a:pt x="1958987" y="13995"/>
                    <a:pt x="2003386" y="20205"/>
                    <a:pt x="2047455" y="23660"/>
                  </a:cubicBezTo>
                  <a:cubicBezTo>
                    <a:pt x="2181123" y="34137"/>
                    <a:pt x="2314638" y="47028"/>
                    <a:pt x="2448445" y="55460"/>
                  </a:cubicBezTo>
                  <a:cubicBezTo>
                    <a:pt x="2604173" y="65277"/>
                    <a:pt x="2759964" y="57353"/>
                    <a:pt x="2915564" y="49275"/>
                  </a:cubicBezTo>
                  <a:cubicBezTo>
                    <a:pt x="3096336" y="39903"/>
                    <a:pt x="3276714" y="25768"/>
                    <a:pt x="3456279" y="2349"/>
                  </a:cubicBezTo>
                  <a:cubicBezTo>
                    <a:pt x="3471291" y="393"/>
                    <a:pt x="3486594" y="736"/>
                    <a:pt x="3501771" y="126"/>
                  </a:cubicBezTo>
                  <a:cubicBezTo>
                    <a:pt x="3505187" y="0"/>
                    <a:pt x="3508616" y="419"/>
                    <a:pt x="3512045" y="584"/>
                  </a:cubicBezTo>
                  <a:cubicBezTo>
                    <a:pt x="3512350" y="1473"/>
                    <a:pt x="3512642" y="2374"/>
                    <a:pt x="3512947" y="3276"/>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9" name="Free Form 5">
              <a:extLst>
                <a:ext uri="{FF2B5EF4-FFF2-40B4-BE49-F238E27FC236}">
                  <a16:creationId xmlns:a16="http://schemas.microsoft.com/office/drawing/2014/main" id="{C370949C-1DFB-32BB-D338-1869B34695EE}"/>
                </a:ext>
              </a:extLst>
            </p:cNvPr>
            <p:cNvSpPr/>
            <p:nvPr/>
          </p:nvSpPr>
          <p:spPr>
            <a:xfrm>
              <a:off x="7425698" y="4080553"/>
              <a:ext cx="2104454" cy="2121763"/>
            </a:xfrm>
            <a:custGeom>
              <a:avLst/>
              <a:gdLst/>
              <a:ahLst/>
              <a:cxnLst/>
              <a:rect l="0" t="0" r="0" b="0"/>
              <a:pathLst>
                <a:path w="2104453" h="2121763">
                  <a:moveTo>
                    <a:pt x="2104453" y="1036574"/>
                  </a:moveTo>
                  <a:lnTo>
                    <a:pt x="2104453" y="1127658"/>
                  </a:lnTo>
                  <a:cubicBezTo>
                    <a:pt x="2102751" y="1143863"/>
                    <a:pt x="2101684" y="1160157"/>
                    <a:pt x="2099233" y="1176248"/>
                  </a:cubicBezTo>
                  <a:cubicBezTo>
                    <a:pt x="2091474" y="1227226"/>
                    <a:pt x="2086394" y="1278877"/>
                    <a:pt x="2074519" y="1328915"/>
                  </a:cubicBezTo>
                  <a:cubicBezTo>
                    <a:pt x="2029485" y="1518818"/>
                    <a:pt x="1937258" y="1683537"/>
                    <a:pt x="1799767" y="1821789"/>
                  </a:cubicBezTo>
                  <a:cubicBezTo>
                    <a:pt x="1695018" y="1927098"/>
                    <a:pt x="1571955" y="2005329"/>
                    <a:pt x="1432267" y="2056663"/>
                  </a:cubicBezTo>
                  <a:cubicBezTo>
                    <a:pt x="1327797" y="2095055"/>
                    <a:pt x="1220127" y="2117204"/>
                    <a:pt x="1108633" y="2119617"/>
                  </a:cubicBezTo>
                  <a:cubicBezTo>
                    <a:pt x="1104861" y="2119693"/>
                    <a:pt x="1101102" y="2121014"/>
                    <a:pt x="1097343" y="2121763"/>
                  </a:cubicBezTo>
                  <a:lnTo>
                    <a:pt x="1050505" y="2121763"/>
                  </a:lnTo>
                  <a:cubicBezTo>
                    <a:pt x="1029449" y="2120099"/>
                    <a:pt x="1008252" y="2119515"/>
                    <a:pt x="987399" y="2116569"/>
                  </a:cubicBezTo>
                  <a:cubicBezTo>
                    <a:pt x="937133" y="2109444"/>
                    <a:pt x="886256" y="2104453"/>
                    <a:pt x="836968" y="2092883"/>
                  </a:cubicBezTo>
                  <a:cubicBezTo>
                    <a:pt x="565099" y="2029078"/>
                    <a:pt x="350100" y="1880438"/>
                    <a:pt x="191338" y="1651406"/>
                  </a:cubicBezTo>
                  <a:cubicBezTo>
                    <a:pt x="85102" y="1498155"/>
                    <a:pt x="24333" y="1327721"/>
                    <a:pt x="6604" y="1141818"/>
                  </a:cubicBezTo>
                  <a:cubicBezTo>
                    <a:pt x="736" y="1080338"/>
                    <a:pt x="0" y="1018921"/>
                    <a:pt x="4851" y="957567"/>
                  </a:cubicBezTo>
                  <a:cubicBezTo>
                    <a:pt x="9982" y="892759"/>
                    <a:pt x="20866" y="828700"/>
                    <a:pt x="38354" y="765975"/>
                  </a:cubicBezTo>
                  <a:cubicBezTo>
                    <a:pt x="100888" y="541540"/>
                    <a:pt x="222732" y="356336"/>
                    <a:pt x="407974" y="214591"/>
                  </a:cubicBezTo>
                  <a:cubicBezTo>
                    <a:pt x="574852" y="86906"/>
                    <a:pt x="764184" y="18414"/>
                    <a:pt x="974102" y="5575"/>
                  </a:cubicBezTo>
                  <a:cubicBezTo>
                    <a:pt x="1065415" y="0"/>
                    <a:pt x="1155661" y="6629"/>
                    <a:pt x="1244815" y="25120"/>
                  </a:cubicBezTo>
                  <a:cubicBezTo>
                    <a:pt x="1433220" y="64185"/>
                    <a:pt x="1599653" y="148196"/>
                    <a:pt x="1743125" y="276390"/>
                  </a:cubicBezTo>
                  <a:cubicBezTo>
                    <a:pt x="1868601" y="388505"/>
                    <a:pt x="1962937" y="523113"/>
                    <a:pt x="2025916" y="679170"/>
                  </a:cubicBezTo>
                  <a:cubicBezTo>
                    <a:pt x="2065743" y="777849"/>
                    <a:pt x="2091169" y="880237"/>
                    <a:pt x="2099411" y="986612"/>
                  </a:cubicBezTo>
                  <a:cubicBezTo>
                    <a:pt x="2100707" y="1003300"/>
                    <a:pt x="2102751" y="1019924"/>
                    <a:pt x="2104453" y="1036574"/>
                  </a:cubicBezTo>
                  <a:close/>
                </a:path>
              </a:pathLst>
            </a:custGeom>
            <a:solidFill>
              <a:srgbClr val="FFFFFF">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0" name="Free Form 6">
              <a:extLst>
                <a:ext uri="{FF2B5EF4-FFF2-40B4-BE49-F238E27FC236}">
                  <a16:creationId xmlns:a16="http://schemas.microsoft.com/office/drawing/2014/main" id="{939B9228-D8C9-8384-05DA-180E0B4D321F}"/>
                </a:ext>
              </a:extLst>
            </p:cNvPr>
            <p:cNvSpPr/>
            <p:nvPr/>
          </p:nvSpPr>
          <p:spPr>
            <a:xfrm>
              <a:off x="7678501" y="4506108"/>
              <a:ext cx="871791" cy="1461694"/>
            </a:xfrm>
            <a:custGeom>
              <a:avLst/>
              <a:gdLst/>
              <a:ahLst/>
              <a:cxnLst/>
              <a:rect l="0" t="0" r="0" b="0"/>
              <a:pathLst>
                <a:path w="871791" h="1461693">
                  <a:moveTo>
                    <a:pt x="510527" y="1389799"/>
                  </a:moveTo>
                  <a:cubicBezTo>
                    <a:pt x="420293" y="1349171"/>
                    <a:pt x="332701" y="1291018"/>
                    <a:pt x="257276" y="1215263"/>
                  </a:cubicBezTo>
                  <a:cubicBezTo>
                    <a:pt x="100329" y="1057643"/>
                    <a:pt x="14693" y="867752"/>
                    <a:pt x="6959" y="645350"/>
                  </a:cubicBezTo>
                  <a:cubicBezTo>
                    <a:pt x="0" y="445681"/>
                    <a:pt x="59448" y="265887"/>
                    <a:pt x="182702" y="108292"/>
                  </a:cubicBezTo>
                  <a:cubicBezTo>
                    <a:pt x="209803" y="73634"/>
                    <a:pt x="241592" y="42659"/>
                    <a:pt x="271005" y="9778"/>
                  </a:cubicBezTo>
                  <a:cubicBezTo>
                    <a:pt x="278904" y="952"/>
                    <a:pt x="284378" y="0"/>
                    <a:pt x="293420" y="9817"/>
                  </a:cubicBezTo>
                  <a:cubicBezTo>
                    <a:pt x="422338" y="149758"/>
                    <a:pt x="551662" y="289331"/>
                    <a:pt x="680986" y="428891"/>
                  </a:cubicBezTo>
                  <a:cubicBezTo>
                    <a:pt x="741375" y="494068"/>
                    <a:pt x="801903" y="559104"/>
                    <a:pt x="862609" y="623989"/>
                  </a:cubicBezTo>
                  <a:cubicBezTo>
                    <a:pt x="869035" y="630859"/>
                    <a:pt x="871791" y="637451"/>
                    <a:pt x="870800" y="647115"/>
                  </a:cubicBezTo>
                  <a:cubicBezTo>
                    <a:pt x="843305" y="913574"/>
                    <a:pt x="813015" y="1179677"/>
                    <a:pt x="772020" y="1444447"/>
                  </a:cubicBezTo>
                  <a:cubicBezTo>
                    <a:pt x="769353" y="1461693"/>
                    <a:pt x="769505" y="1461579"/>
                    <a:pt x="752068" y="1459191"/>
                  </a:cubicBezTo>
                  <a:cubicBezTo>
                    <a:pt x="670801" y="1448104"/>
                    <a:pt x="592772" y="1425613"/>
                    <a:pt x="510527" y="1389799"/>
                  </a:cubicBezTo>
                  <a:close/>
                </a:path>
              </a:pathLst>
            </a:custGeom>
            <a:solidFill>
              <a:schemeClr val="accent3">
                <a:lumMod val="60000"/>
                <a:lumOff val="40000"/>
                <a:alpha val="71150"/>
              </a:scheme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1" name="Free Form 7">
              <a:extLst>
                <a:ext uri="{FF2B5EF4-FFF2-40B4-BE49-F238E27FC236}">
                  <a16:creationId xmlns:a16="http://schemas.microsoft.com/office/drawing/2014/main" id="{0E17E745-320D-DCE7-59D7-E106EFEAD588}"/>
                </a:ext>
              </a:extLst>
            </p:cNvPr>
            <p:cNvSpPr/>
            <p:nvPr/>
          </p:nvSpPr>
          <p:spPr>
            <a:xfrm rot="564691">
              <a:off x="7611710" y="4878041"/>
              <a:ext cx="1240625" cy="1065746"/>
            </a:xfrm>
            <a:custGeom>
              <a:avLst/>
              <a:gdLst/>
              <a:ahLst/>
              <a:cxnLst/>
              <a:rect l="0" t="0" r="0" b="0"/>
              <a:pathLst>
                <a:path w="1240624" h="1065745">
                  <a:moveTo>
                    <a:pt x="983551" y="1051636"/>
                  </a:moveTo>
                  <a:cubicBezTo>
                    <a:pt x="885609" y="1065745"/>
                    <a:pt x="780491" y="1063650"/>
                    <a:pt x="676198" y="1040180"/>
                  </a:cubicBezTo>
                  <a:cubicBezTo>
                    <a:pt x="459193" y="991336"/>
                    <a:pt x="285064" y="877011"/>
                    <a:pt x="159232" y="693458"/>
                  </a:cubicBezTo>
                  <a:cubicBezTo>
                    <a:pt x="46266" y="528675"/>
                    <a:pt x="0" y="345046"/>
                    <a:pt x="19481" y="145935"/>
                  </a:cubicBezTo>
                  <a:cubicBezTo>
                    <a:pt x="23774" y="102146"/>
                    <a:pt x="33985" y="58940"/>
                    <a:pt x="41173" y="15417"/>
                  </a:cubicBezTo>
                  <a:cubicBezTo>
                    <a:pt x="43091" y="3733"/>
                    <a:pt x="47205" y="0"/>
                    <a:pt x="60109" y="3428"/>
                  </a:cubicBezTo>
                  <a:cubicBezTo>
                    <a:pt x="243979" y="52387"/>
                    <a:pt x="427990" y="100812"/>
                    <a:pt x="611987" y="149225"/>
                  </a:cubicBezTo>
                  <a:cubicBezTo>
                    <a:pt x="697915" y="171830"/>
                    <a:pt x="783882" y="194271"/>
                    <a:pt x="869924" y="216458"/>
                  </a:cubicBezTo>
                  <a:cubicBezTo>
                    <a:pt x="879030" y="218808"/>
                    <a:pt x="884897" y="222897"/>
                    <a:pt x="889241" y="231597"/>
                  </a:cubicBezTo>
                  <a:cubicBezTo>
                    <a:pt x="1008951" y="471220"/>
                    <a:pt x="1126134" y="712038"/>
                    <a:pt x="1233551" y="957491"/>
                  </a:cubicBezTo>
                  <a:cubicBezTo>
                    <a:pt x="1240548" y="973480"/>
                    <a:pt x="1240624" y="973302"/>
                    <a:pt x="1224622" y="980643"/>
                  </a:cubicBezTo>
                  <a:cubicBezTo>
                    <a:pt x="1150099" y="1014869"/>
                    <a:pt x="1072184" y="1037755"/>
                    <a:pt x="983551" y="1051636"/>
                  </a:cubicBezTo>
                  <a:close/>
                </a:path>
              </a:pathLst>
            </a:custGeom>
            <a:solidFill>
              <a:srgbClr val="00FFFF"/>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4" name="Free Form 8">
              <a:extLst>
                <a:ext uri="{FF2B5EF4-FFF2-40B4-BE49-F238E27FC236}">
                  <a16:creationId xmlns:a16="http://schemas.microsoft.com/office/drawing/2014/main" id="{E451580E-B91D-7D22-59AB-1164AA164707}"/>
                </a:ext>
              </a:extLst>
            </p:cNvPr>
            <p:cNvSpPr/>
            <p:nvPr/>
          </p:nvSpPr>
          <p:spPr>
            <a:xfrm>
              <a:off x="7422680" y="4076029"/>
              <a:ext cx="2147570" cy="2131098"/>
            </a:xfrm>
            <a:custGeom>
              <a:avLst/>
              <a:gdLst/>
              <a:ahLst/>
              <a:cxnLst/>
              <a:rect l="0" t="0" r="0" b="0"/>
              <a:pathLst>
                <a:path w="2147570" h="2131098">
                  <a:moveTo>
                    <a:pt x="1058938" y="0"/>
                  </a:moveTo>
                  <a:cubicBezTo>
                    <a:pt x="1282738" y="1524"/>
                    <a:pt x="1488490" y="61582"/>
                    <a:pt x="1672653" y="188506"/>
                  </a:cubicBezTo>
                  <a:cubicBezTo>
                    <a:pt x="1900237" y="345351"/>
                    <a:pt x="2047633" y="559104"/>
                    <a:pt x="2114829" y="827595"/>
                  </a:cubicBezTo>
                  <a:cubicBezTo>
                    <a:pt x="2130996" y="892200"/>
                    <a:pt x="2139467" y="957795"/>
                    <a:pt x="2143886" y="1024255"/>
                  </a:cubicBezTo>
                  <a:cubicBezTo>
                    <a:pt x="2147570" y="1079436"/>
                    <a:pt x="2145957" y="1134364"/>
                    <a:pt x="2140026" y="1188974"/>
                  </a:cubicBezTo>
                  <a:cubicBezTo>
                    <a:pt x="2120125" y="1372260"/>
                    <a:pt x="2058873" y="1540446"/>
                    <a:pt x="1950732" y="1690509"/>
                  </a:cubicBezTo>
                  <a:cubicBezTo>
                    <a:pt x="1815465" y="1878202"/>
                    <a:pt x="1638553" y="2009355"/>
                    <a:pt x="1417548" y="2079904"/>
                  </a:cubicBezTo>
                  <a:cubicBezTo>
                    <a:pt x="1352854" y="2100554"/>
                    <a:pt x="1286649" y="2113737"/>
                    <a:pt x="1219123" y="2121522"/>
                  </a:cubicBezTo>
                  <a:cubicBezTo>
                    <a:pt x="1147813" y="2129739"/>
                    <a:pt x="1076401" y="2131098"/>
                    <a:pt x="1005077" y="2125649"/>
                  </a:cubicBezTo>
                  <a:cubicBezTo>
                    <a:pt x="791298" y="2109330"/>
                    <a:pt x="597966" y="2037638"/>
                    <a:pt x="427888" y="1906460"/>
                  </a:cubicBezTo>
                  <a:cubicBezTo>
                    <a:pt x="228841" y="1752955"/>
                    <a:pt x="98247" y="1553540"/>
                    <a:pt x="36004" y="1310335"/>
                  </a:cubicBezTo>
                  <a:cubicBezTo>
                    <a:pt x="22529" y="1257719"/>
                    <a:pt x="16306" y="1203121"/>
                    <a:pt x="8661" y="1149159"/>
                  </a:cubicBezTo>
                  <a:cubicBezTo>
                    <a:pt x="0" y="1087996"/>
                    <a:pt x="965" y="1026287"/>
                    <a:pt x="6286" y="964971"/>
                  </a:cubicBezTo>
                  <a:cubicBezTo>
                    <a:pt x="22783" y="774928"/>
                    <a:pt x="83400" y="600265"/>
                    <a:pt x="194627" y="444550"/>
                  </a:cubicBezTo>
                  <a:cubicBezTo>
                    <a:pt x="331977" y="252285"/>
                    <a:pt x="512673" y="118668"/>
                    <a:pt x="738962" y="48209"/>
                  </a:cubicBezTo>
                  <a:cubicBezTo>
                    <a:pt x="799033" y="29502"/>
                    <a:pt x="860285" y="15811"/>
                    <a:pt x="923061" y="10223"/>
                  </a:cubicBezTo>
                  <a:cubicBezTo>
                    <a:pt x="968298" y="6197"/>
                    <a:pt x="1013637" y="3365"/>
                    <a:pt x="1058938" y="0"/>
                  </a:cubicBezTo>
                  <a:close/>
                  <a:moveTo>
                    <a:pt x="1049464" y="21844"/>
                  </a:moveTo>
                  <a:cubicBezTo>
                    <a:pt x="1026845" y="23088"/>
                    <a:pt x="1003058" y="24358"/>
                    <a:pt x="979284" y="25730"/>
                  </a:cubicBezTo>
                  <a:cubicBezTo>
                    <a:pt x="923188" y="28981"/>
                    <a:pt x="868006" y="38646"/>
                    <a:pt x="813828" y="52920"/>
                  </a:cubicBezTo>
                  <a:cubicBezTo>
                    <a:pt x="587362" y="112610"/>
                    <a:pt x="400316" y="232676"/>
                    <a:pt x="258559" y="420166"/>
                  </a:cubicBezTo>
                  <a:cubicBezTo>
                    <a:pt x="139179" y="578053"/>
                    <a:pt x="73367" y="756983"/>
                    <a:pt x="55689" y="953554"/>
                  </a:cubicBezTo>
                  <a:cubicBezTo>
                    <a:pt x="49987" y="1016990"/>
                    <a:pt x="49009" y="1080897"/>
                    <a:pt x="58064" y="1144206"/>
                  </a:cubicBezTo>
                  <a:cubicBezTo>
                    <a:pt x="65658" y="1197279"/>
                    <a:pt x="71983" y="1250975"/>
                    <a:pt x="85369" y="1302715"/>
                  </a:cubicBezTo>
                  <a:cubicBezTo>
                    <a:pt x="146265" y="1537957"/>
                    <a:pt x="272122" y="1731962"/>
                    <a:pt x="463537" y="1882165"/>
                  </a:cubicBezTo>
                  <a:cubicBezTo>
                    <a:pt x="644182" y="2023910"/>
                    <a:pt x="850125" y="2098725"/>
                    <a:pt x="1079538" y="2107234"/>
                  </a:cubicBezTo>
                  <a:cubicBezTo>
                    <a:pt x="1154556" y="2110016"/>
                    <a:pt x="1229017" y="2100630"/>
                    <a:pt x="1302080" y="2083777"/>
                  </a:cubicBezTo>
                  <a:cubicBezTo>
                    <a:pt x="1536090" y="2029790"/>
                    <a:pt x="1730692" y="1911667"/>
                    <a:pt x="1879333" y="1721954"/>
                  </a:cubicBezTo>
                  <a:cubicBezTo>
                    <a:pt x="2008060" y="1557642"/>
                    <a:pt x="2077173" y="1369644"/>
                    <a:pt x="2093379" y="1162062"/>
                  </a:cubicBezTo>
                  <a:cubicBezTo>
                    <a:pt x="2098878" y="1091539"/>
                    <a:pt x="2095766" y="1021143"/>
                    <a:pt x="2086394" y="950899"/>
                  </a:cubicBezTo>
                  <a:cubicBezTo>
                    <a:pt x="2077999" y="888072"/>
                    <a:pt x="2064689" y="826490"/>
                    <a:pt x="2045169" y="766254"/>
                  </a:cubicBezTo>
                  <a:cubicBezTo>
                    <a:pt x="1973821" y="546125"/>
                    <a:pt x="1845652" y="366166"/>
                    <a:pt x="1659597" y="228752"/>
                  </a:cubicBezTo>
                  <a:cubicBezTo>
                    <a:pt x="1478978" y="95377"/>
                    <a:pt x="1275715" y="26225"/>
                    <a:pt x="1049464" y="21844"/>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5" name="Free Form 9">
              <a:extLst>
                <a:ext uri="{FF2B5EF4-FFF2-40B4-BE49-F238E27FC236}">
                  <a16:creationId xmlns:a16="http://schemas.microsoft.com/office/drawing/2014/main" id="{498959BF-3040-BC15-4042-DFAB411F4B05}"/>
                </a:ext>
              </a:extLst>
            </p:cNvPr>
            <p:cNvSpPr/>
            <p:nvPr/>
          </p:nvSpPr>
          <p:spPr>
            <a:xfrm>
              <a:off x="8506301" y="4381130"/>
              <a:ext cx="282638" cy="1151649"/>
            </a:xfrm>
            <a:custGeom>
              <a:avLst/>
              <a:gdLst/>
              <a:ahLst/>
              <a:cxnLst/>
              <a:rect l="0" t="0" r="0" b="0"/>
              <a:pathLst>
                <a:path w="282638" h="1151648">
                  <a:moveTo>
                    <a:pt x="65036" y="757415"/>
                  </a:moveTo>
                  <a:cubicBezTo>
                    <a:pt x="65684" y="758647"/>
                    <a:pt x="110578" y="843584"/>
                    <a:pt x="111251" y="844778"/>
                  </a:cubicBezTo>
                  <a:cubicBezTo>
                    <a:pt x="131127" y="880198"/>
                    <a:pt x="160032" y="943279"/>
                    <a:pt x="184327" y="975829"/>
                  </a:cubicBezTo>
                  <a:cubicBezTo>
                    <a:pt x="223354" y="1028128"/>
                    <a:pt x="255727" y="1080477"/>
                    <a:pt x="278409" y="1140485"/>
                  </a:cubicBezTo>
                  <a:cubicBezTo>
                    <a:pt x="282638" y="1151648"/>
                    <a:pt x="246494" y="1138796"/>
                    <a:pt x="246494" y="1138796"/>
                  </a:cubicBezTo>
                  <a:cubicBezTo>
                    <a:pt x="246494" y="1138796"/>
                    <a:pt x="145757" y="971054"/>
                    <a:pt x="99682" y="888974"/>
                  </a:cubicBezTo>
                  <a:cubicBezTo>
                    <a:pt x="89623" y="871054"/>
                    <a:pt x="79298" y="853262"/>
                    <a:pt x="68872" y="835558"/>
                  </a:cubicBezTo>
                  <a:cubicBezTo>
                    <a:pt x="61760" y="823493"/>
                    <a:pt x="55206" y="810387"/>
                    <a:pt x="46939" y="799096"/>
                  </a:cubicBezTo>
                  <a:cubicBezTo>
                    <a:pt x="41122" y="791159"/>
                    <a:pt x="27876" y="783831"/>
                    <a:pt x="24968" y="775309"/>
                  </a:cubicBezTo>
                  <a:cubicBezTo>
                    <a:pt x="17043" y="752119"/>
                    <a:pt x="21971" y="718362"/>
                    <a:pt x="20980" y="693927"/>
                  </a:cubicBezTo>
                  <a:cubicBezTo>
                    <a:pt x="19748" y="663714"/>
                    <a:pt x="18008" y="633501"/>
                    <a:pt x="16217" y="603313"/>
                  </a:cubicBezTo>
                  <a:cubicBezTo>
                    <a:pt x="12776" y="545439"/>
                    <a:pt x="9067" y="487565"/>
                    <a:pt x="7912" y="429590"/>
                  </a:cubicBezTo>
                  <a:cubicBezTo>
                    <a:pt x="5905" y="327723"/>
                    <a:pt x="4216" y="225844"/>
                    <a:pt x="2374" y="123977"/>
                  </a:cubicBezTo>
                  <a:cubicBezTo>
                    <a:pt x="1752" y="89738"/>
                    <a:pt x="1244" y="55486"/>
                    <a:pt x="355" y="21259"/>
                  </a:cubicBezTo>
                  <a:cubicBezTo>
                    <a:pt x="0" y="7531"/>
                    <a:pt x="7277" y="1587"/>
                    <a:pt x="23202" y="0"/>
                  </a:cubicBezTo>
                  <a:cubicBezTo>
                    <a:pt x="25844" y="6667"/>
                    <a:pt x="31280" y="14439"/>
                    <a:pt x="31699" y="22479"/>
                  </a:cubicBezTo>
                  <a:cubicBezTo>
                    <a:pt x="34467" y="76149"/>
                    <a:pt x="36004" y="129870"/>
                    <a:pt x="38265" y="183565"/>
                  </a:cubicBezTo>
                  <a:cubicBezTo>
                    <a:pt x="40525" y="237274"/>
                    <a:pt x="41871" y="291045"/>
                    <a:pt x="46024" y="344614"/>
                  </a:cubicBezTo>
                  <a:cubicBezTo>
                    <a:pt x="49923" y="395046"/>
                    <a:pt x="53276" y="523875"/>
                    <a:pt x="53276" y="52387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7" name="Free Form 10">
              <a:extLst>
                <a:ext uri="{FF2B5EF4-FFF2-40B4-BE49-F238E27FC236}">
                  <a16:creationId xmlns:a16="http://schemas.microsoft.com/office/drawing/2014/main" id="{F6C6C38F-1A83-C516-8D50-2A30A78F2810}"/>
                </a:ext>
              </a:extLst>
            </p:cNvPr>
            <p:cNvSpPr/>
            <p:nvPr/>
          </p:nvSpPr>
          <p:spPr>
            <a:xfrm>
              <a:off x="9141531" y="5083743"/>
              <a:ext cx="1913559" cy="1250493"/>
            </a:xfrm>
            <a:custGeom>
              <a:avLst/>
              <a:gdLst/>
              <a:ahLst/>
              <a:cxnLst/>
              <a:rect l="0" t="0" r="0" b="0"/>
              <a:pathLst>
                <a:path w="1913559" h="1250492">
                  <a:moveTo>
                    <a:pt x="1542491" y="176644"/>
                  </a:moveTo>
                  <a:cubicBezTo>
                    <a:pt x="1554937" y="185813"/>
                    <a:pt x="1569516" y="193128"/>
                    <a:pt x="1590649" y="196659"/>
                  </a:cubicBezTo>
                  <a:cubicBezTo>
                    <a:pt x="1645780" y="205879"/>
                    <a:pt x="1687118" y="198894"/>
                    <a:pt x="1738414" y="230746"/>
                  </a:cubicBezTo>
                  <a:cubicBezTo>
                    <a:pt x="1825548" y="284873"/>
                    <a:pt x="1882051" y="389547"/>
                    <a:pt x="1893747" y="489851"/>
                  </a:cubicBezTo>
                  <a:cubicBezTo>
                    <a:pt x="1913559" y="659701"/>
                    <a:pt x="1801685" y="786803"/>
                    <a:pt x="1661490" y="810641"/>
                  </a:cubicBezTo>
                  <a:cubicBezTo>
                    <a:pt x="1653260" y="812050"/>
                    <a:pt x="1493888" y="810374"/>
                    <a:pt x="1511287" y="782180"/>
                  </a:cubicBezTo>
                  <a:lnTo>
                    <a:pt x="1357998" y="1030668"/>
                  </a:lnTo>
                  <a:cubicBezTo>
                    <a:pt x="1334858" y="1068184"/>
                    <a:pt x="1245806" y="1108354"/>
                    <a:pt x="1205611" y="1133703"/>
                  </a:cubicBezTo>
                  <a:cubicBezTo>
                    <a:pt x="1153807" y="1166355"/>
                    <a:pt x="1095209" y="1199959"/>
                    <a:pt x="1032624" y="1203871"/>
                  </a:cubicBezTo>
                  <a:cubicBezTo>
                    <a:pt x="997115" y="1206093"/>
                    <a:pt x="960513" y="1199870"/>
                    <a:pt x="926477" y="1210195"/>
                  </a:cubicBezTo>
                  <a:cubicBezTo>
                    <a:pt x="896797" y="1219200"/>
                    <a:pt x="871550" y="1240180"/>
                    <a:pt x="841336" y="1247165"/>
                  </a:cubicBezTo>
                  <a:cubicBezTo>
                    <a:pt x="827633" y="1250340"/>
                    <a:pt x="813409" y="1250492"/>
                    <a:pt x="799350" y="1249984"/>
                  </a:cubicBezTo>
                  <a:cubicBezTo>
                    <a:pt x="712457" y="1246898"/>
                    <a:pt x="628396" y="1219708"/>
                    <a:pt x="546366" y="1190891"/>
                  </a:cubicBezTo>
                  <a:cubicBezTo>
                    <a:pt x="374357" y="1130490"/>
                    <a:pt x="245884" y="1057338"/>
                    <a:pt x="136245" y="905941"/>
                  </a:cubicBezTo>
                  <a:cubicBezTo>
                    <a:pt x="61950" y="803351"/>
                    <a:pt x="24701" y="687311"/>
                    <a:pt x="10820" y="562711"/>
                  </a:cubicBezTo>
                  <a:cubicBezTo>
                    <a:pt x="0" y="465493"/>
                    <a:pt x="5384" y="368668"/>
                    <a:pt x="18440" y="272110"/>
                  </a:cubicBezTo>
                  <a:cubicBezTo>
                    <a:pt x="21805" y="247180"/>
                    <a:pt x="27139" y="222491"/>
                    <a:pt x="32321" y="197840"/>
                  </a:cubicBezTo>
                  <a:cubicBezTo>
                    <a:pt x="37045" y="175374"/>
                    <a:pt x="52463" y="159512"/>
                    <a:pt x="68707" y="144995"/>
                  </a:cubicBezTo>
                  <a:cubicBezTo>
                    <a:pt x="103593" y="113855"/>
                    <a:pt x="145796" y="95504"/>
                    <a:pt x="189052" y="79692"/>
                  </a:cubicBezTo>
                  <a:cubicBezTo>
                    <a:pt x="258000" y="54508"/>
                    <a:pt x="329222" y="37401"/>
                    <a:pt x="401777" y="27622"/>
                  </a:cubicBezTo>
                  <a:cubicBezTo>
                    <a:pt x="477012" y="17475"/>
                    <a:pt x="552577" y="7251"/>
                    <a:pt x="628307" y="4038"/>
                  </a:cubicBezTo>
                  <a:cubicBezTo>
                    <a:pt x="723646" y="0"/>
                    <a:pt x="819404" y="101"/>
                    <a:pt x="914781" y="3695"/>
                  </a:cubicBezTo>
                  <a:cubicBezTo>
                    <a:pt x="1061999" y="9232"/>
                    <a:pt x="1207998" y="26974"/>
                    <a:pt x="1349400" y="70586"/>
                  </a:cubicBezTo>
                  <a:cubicBezTo>
                    <a:pt x="1390192" y="83159"/>
                    <a:pt x="1429550" y="101206"/>
                    <a:pt x="1468145" y="119722"/>
                  </a:cubicBezTo>
                  <a:cubicBezTo>
                    <a:pt x="1503959" y="136893"/>
                    <a:pt x="1519656" y="159867"/>
                    <a:pt x="1542491" y="176644"/>
                  </a:cubicBezTo>
                  <a:close/>
                  <a:moveTo>
                    <a:pt x="1566710" y="352996"/>
                  </a:moveTo>
                  <a:cubicBezTo>
                    <a:pt x="1575079" y="418452"/>
                    <a:pt x="1578190" y="484746"/>
                    <a:pt x="1573580" y="550633"/>
                  </a:cubicBezTo>
                  <a:cubicBezTo>
                    <a:pt x="1570062" y="601027"/>
                    <a:pt x="1539722" y="658456"/>
                    <a:pt x="1542656" y="704418"/>
                  </a:cubicBezTo>
                  <a:cubicBezTo>
                    <a:pt x="1582267" y="714514"/>
                    <a:pt x="1635467" y="715606"/>
                    <a:pt x="1669249" y="688187"/>
                  </a:cubicBezTo>
                  <a:cubicBezTo>
                    <a:pt x="1683397" y="676719"/>
                    <a:pt x="1693265" y="660920"/>
                    <a:pt x="1702854" y="645426"/>
                  </a:cubicBezTo>
                  <a:cubicBezTo>
                    <a:pt x="1718348" y="620420"/>
                    <a:pt x="1733829" y="595414"/>
                    <a:pt x="1749323" y="570407"/>
                  </a:cubicBezTo>
                  <a:cubicBezTo>
                    <a:pt x="1765884" y="543661"/>
                    <a:pt x="1782902" y="515581"/>
                    <a:pt x="1785391" y="484225"/>
                  </a:cubicBezTo>
                  <a:cubicBezTo>
                    <a:pt x="1789391" y="433920"/>
                    <a:pt x="1739633" y="402361"/>
                    <a:pt x="1701723" y="380136"/>
                  </a:cubicBezTo>
                  <a:cubicBezTo>
                    <a:pt x="1693773" y="375488"/>
                    <a:pt x="1562925" y="323265"/>
                    <a:pt x="1566710" y="352996"/>
                  </a:cubicBezTo>
                  <a:close/>
                </a:path>
              </a:pathLst>
            </a:custGeom>
            <a:solidFill>
              <a:srgbClr val="FFFFFF">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8" name="Free Form 11">
              <a:extLst>
                <a:ext uri="{FF2B5EF4-FFF2-40B4-BE49-F238E27FC236}">
                  <a16:creationId xmlns:a16="http://schemas.microsoft.com/office/drawing/2014/main" id="{02D73A78-9F22-13C1-7B13-05D17934C7D8}"/>
                </a:ext>
              </a:extLst>
            </p:cNvPr>
            <p:cNvSpPr/>
            <p:nvPr/>
          </p:nvSpPr>
          <p:spPr>
            <a:xfrm>
              <a:off x="9137793" y="5099987"/>
              <a:ext cx="1929600" cy="1272705"/>
            </a:xfrm>
            <a:custGeom>
              <a:avLst/>
              <a:gdLst/>
              <a:ahLst/>
              <a:cxnLst/>
              <a:rect l="0" t="0" r="0" b="0"/>
              <a:pathLst>
                <a:path w="1929599" h="1272705">
                  <a:moveTo>
                    <a:pt x="5689" y="312127"/>
                  </a:moveTo>
                  <a:cubicBezTo>
                    <a:pt x="10325" y="279158"/>
                    <a:pt x="18415" y="244627"/>
                    <a:pt x="34251" y="215900"/>
                  </a:cubicBezTo>
                  <a:cubicBezTo>
                    <a:pt x="47345" y="192125"/>
                    <a:pt x="72186" y="173354"/>
                    <a:pt x="94983" y="156667"/>
                  </a:cubicBezTo>
                  <a:cubicBezTo>
                    <a:pt x="155524" y="112331"/>
                    <a:pt x="225209" y="86956"/>
                    <a:pt x="296608" y="65938"/>
                  </a:cubicBezTo>
                  <a:cubicBezTo>
                    <a:pt x="403517" y="34467"/>
                    <a:pt x="512838" y="15608"/>
                    <a:pt x="623836" y="8547"/>
                  </a:cubicBezTo>
                  <a:cubicBezTo>
                    <a:pt x="703338" y="3479"/>
                    <a:pt x="783247" y="0"/>
                    <a:pt x="862825" y="1904"/>
                  </a:cubicBezTo>
                  <a:cubicBezTo>
                    <a:pt x="1061707" y="6667"/>
                    <a:pt x="1257541" y="34785"/>
                    <a:pt x="1448600" y="91312"/>
                  </a:cubicBezTo>
                  <a:cubicBezTo>
                    <a:pt x="1496402" y="105460"/>
                    <a:pt x="1535328" y="135953"/>
                    <a:pt x="1569148" y="172300"/>
                  </a:cubicBezTo>
                  <a:cubicBezTo>
                    <a:pt x="1576070" y="179743"/>
                    <a:pt x="1581264" y="181178"/>
                    <a:pt x="1592199" y="179425"/>
                  </a:cubicBezTo>
                  <a:cubicBezTo>
                    <a:pt x="1610220" y="176555"/>
                    <a:pt x="1629384" y="178422"/>
                    <a:pt x="1647799" y="180606"/>
                  </a:cubicBezTo>
                  <a:cubicBezTo>
                    <a:pt x="1810181" y="199898"/>
                    <a:pt x="1929599" y="355574"/>
                    <a:pt x="1906295" y="517601"/>
                  </a:cubicBezTo>
                  <a:cubicBezTo>
                    <a:pt x="1887194" y="650379"/>
                    <a:pt x="1816214" y="746239"/>
                    <a:pt x="1696275" y="804976"/>
                  </a:cubicBezTo>
                  <a:cubicBezTo>
                    <a:pt x="1637792" y="833615"/>
                    <a:pt x="1575676" y="838974"/>
                    <a:pt x="1512557" y="820762"/>
                  </a:cubicBezTo>
                  <a:cubicBezTo>
                    <a:pt x="1501597" y="817600"/>
                    <a:pt x="1496822" y="820178"/>
                    <a:pt x="1491170" y="829792"/>
                  </a:cubicBezTo>
                  <a:cubicBezTo>
                    <a:pt x="1451648" y="897001"/>
                    <a:pt x="1412887" y="964831"/>
                    <a:pt x="1358582" y="1021880"/>
                  </a:cubicBezTo>
                  <a:cubicBezTo>
                    <a:pt x="1330096" y="1051801"/>
                    <a:pt x="1299121" y="1078598"/>
                    <a:pt x="1263459" y="1099985"/>
                  </a:cubicBezTo>
                  <a:cubicBezTo>
                    <a:pt x="1223835" y="1123772"/>
                    <a:pt x="1185862" y="1150492"/>
                    <a:pt x="1145400" y="1172717"/>
                  </a:cubicBezTo>
                  <a:cubicBezTo>
                    <a:pt x="1008799" y="1247736"/>
                    <a:pt x="862698" y="1272705"/>
                    <a:pt x="708952" y="1248016"/>
                  </a:cubicBezTo>
                  <a:cubicBezTo>
                    <a:pt x="559460" y="1224013"/>
                    <a:pt x="423316" y="1165987"/>
                    <a:pt x="302221" y="1075651"/>
                  </a:cubicBezTo>
                  <a:cubicBezTo>
                    <a:pt x="223278" y="1016736"/>
                    <a:pt x="139217" y="916038"/>
                    <a:pt x="95326" y="826681"/>
                  </a:cubicBezTo>
                  <a:cubicBezTo>
                    <a:pt x="69570" y="774255"/>
                    <a:pt x="2692" y="878624"/>
                    <a:pt x="2692" y="878624"/>
                  </a:cubicBezTo>
                  <a:cubicBezTo>
                    <a:pt x="24765" y="813676"/>
                    <a:pt x="0" y="352666"/>
                    <a:pt x="5689" y="312127"/>
                  </a:cubicBezTo>
                  <a:close/>
                  <a:moveTo>
                    <a:pt x="1592110" y="191477"/>
                  </a:moveTo>
                  <a:cubicBezTo>
                    <a:pt x="1607172" y="222618"/>
                    <a:pt x="1619897" y="249567"/>
                    <a:pt x="1633448" y="276085"/>
                  </a:cubicBezTo>
                  <a:cubicBezTo>
                    <a:pt x="1635086" y="279285"/>
                    <a:pt x="1641094" y="280530"/>
                    <a:pt x="1645297" y="282117"/>
                  </a:cubicBezTo>
                  <a:cubicBezTo>
                    <a:pt x="1664233" y="289305"/>
                    <a:pt x="1684553" y="293979"/>
                    <a:pt x="1702015" y="303758"/>
                  </a:cubicBezTo>
                  <a:cubicBezTo>
                    <a:pt x="1769198" y="341375"/>
                    <a:pt x="1790242" y="406069"/>
                    <a:pt x="1791881" y="476376"/>
                  </a:cubicBezTo>
                  <a:cubicBezTo>
                    <a:pt x="1794078" y="569950"/>
                    <a:pt x="1726069" y="657402"/>
                    <a:pt x="1636610" y="685507"/>
                  </a:cubicBezTo>
                  <a:cubicBezTo>
                    <a:pt x="1633067" y="686625"/>
                    <a:pt x="1629625" y="688098"/>
                    <a:pt x="1625257" y="689724"/>
                  </a:cubicBezTo>
                  <a:cubicBezTo>
                    <a:pt x="1627416" y="694791"/>
                    <a:pt x="1629079" y="698690"/>
                    <a:pt x="1630730" y="702602"/>
                  </a:cubicBezTo>
                  <a:cubicBezTo>
                    <a:pt x="1641703" y="728535"/>
                    <a:pt x="1653006" y="754329"/>
                    <a:pt x="1663522" y="780453"/>
                  </a:cubicBezTo>
                  <a:cubicBezTo>
                    <a:pt x="1668767" y="793496"/>
                    <a:pt x="1673771" y="796810"/>
                    <a:pt x="1686737" y="790854"/>
                  </a:cubicBezTo>
                  <a:cubicBezTo>
                    <a:pt x="1811312" y="733704"/>
                    <a:pt x="1882152" y="636066"/>
                    <a:pt x="1890903" y="500291"/>
                  </a:cubicBezTo>
                  <a:cubicBezTo>
                    <a:pt x="1900567" y="350088"/>
                    <a:pt x="1798193" y="226783"/>
                    <a:pt x="1648802" y="198335"/>
                  </a:cubicBezTo>
                  <a:cubicBezTo>
                    <a:pt x="1631162" y="194970"/>
                    <a:pt x="1613077" y="193954"/>
                    <a:pt x="1592110" y="191477"/>
                  </a:cubicBezTo>
                  <a:close/>
                  <a:moveTo>
                    <a:pt x="1554480" y="261086"/>
                  </a:moveTo>
                  <a:cubicBezTo>
                    <a:pt x="1536687" y="272821"/>
                    <a:pt x="1521358" y="283984"/>
                    <a:pt x="1505051" y="293458"/>
                  </a:cubicBezTo>
                  <a:cubicBezTo>
                    <a:pt x="1459699" y="319836"/>
                    <a:pt x="1410157" y="335889"/>
                    <a:pt x="1359801" y="349173"/>
                  </a:cubicBezTo>
                  <a:cubicBezTo>
                    <a:pt x="1190040" y="393928"/>
                    <a:pt x="1016520" y="411365"/>
                    <a:pt x="841717" y="418287"/>
                  </a:cubicBezTo>
                  <a:cubicBezTo>
                    <a:pt x="735520" y="422490"/>
                    <a:pt x="629335" y="421259"/>
                    <a:pt x="523379" y="412114"/>
                  </a:cubicBezTo>
                  <a:cubicBezTo>
                    <a:pt x="426097" y="403720"/>
                    <a:pt x="329679" y="389864"/>
                    <a:pt x="235750" y="362229"/>
                  </a:cubicBezTo>
                  <a:cubicBezTo>
                    <a:pt x="178536" y="345401"/>
                    <a:pt x="123088" y="324472"/>
                    <a:pt x="75209" y="287489"/>
                  </a:cubicBezTo>
                  <a:cubicBezTo>
                    <a:pt x="68821" y="282562"/>
                    <a:pt x="62826" y="277126"/>
                    <a:pt x="55143" y="270649"/>
                  </a:cubicBezTo>
                  <a:cubicBezTo>
                    <a:pt x="53365" y="276758"/>
                    <a:pt x="51803" y="281101"/>
                    <a:pt x="50838" y="285584"/>
                  </a:cubicBezTo>
                  <a:cubicBezTo>
                    <a:pt x="33502" y="366255"/>
                    <a:pt x="27381" y="447586"/>
                    <a:pt x="37680" y="529704"/>
                  </a:cubicBezTo>
                  <a:cubicBezTo>
                    <a:pt x="60147" y="708812"/>
                    <a:pt x="131533" y="865555"/>
                    <a:pt x="253580" y="998931"/>
                  </a:cubicBezTo>
                  <a:cubicBezTo>
                    <a:pt x="262331" y="1008481"/>
                    <a:pt x="271259" y="1018273"/>
                    <a:pt x="281609" y="1025918"/>
                  </a:cubicBezTo>
                  <a:cubicBezTo>
                    <a:pt x="336854" y="1066685"/>
                    <a:pt x="395820" y="1101496"/>
                    <a:pt x="457796" y="1130884"/>
                  </a:cubicBezTo>
                  <a:cubicBezTo>
                    <a:pt x="542417" y="1171016"/>
                    <a:pt x="632155" y="1192555"/>
                    <a:pt x="725360" y="1199451"/>
                  </a:cubicBezTo>
                  <a:cubicBezTo>
                    <a:pt x="820458" y="1206474"/>
                    <a:pt x="915885" y="1205890"/>
                    <a:pt x="1007948" y="1179931"/>
                  </a:cubicBezTo>
                  <a:cubicBezTo>
                    <a:pt x="1072642" y="1161681"/>
                    <a:pt x="1135164" y="1134808"/>
                    <a:pt x="1197216" y="1108417"/>
                  </a:cubicBezTo>
                  <a:cubicBezTo>
                    <a:pt x="1238110" y="1091018"/>
                    <a:pt x="1275346" y="1065263"/>
                    <a:pt x="1308087" y="1035253"/>
                  </a:cubicBezTo>
                  <a:cubicBezTo>
                    <a:pt x="1339596" y="1006360"/>
                    <a:pt x="1369822" y="975233"/>
                    <a:pt x="1395857" y="941425"/>
                  </a:cubicBezTo>
                  <a:cubicBezTo>
                    <a:pt x="1426933" y="901090"/>
                    <a:pt x="1456804" y="858850"/>
                    <a:pt x="1480223" y="813815"/>
                  </a:cubicBezTo>
                  <a:cubicBezTo>
                    <a:pt x="1509610" y="757326"/>
                    <a:pt x="1525816" y="695477"/>
                    <a:pt x="1538490" y="632650"/>
                  </a:cubicBezTo>
                  <a:cubicBezTo>
                    <a:pt x="1558328" y="534314"/>
                    <a:pt x="1564601" y="435254"/>
                    <a:pt x="1561172" y="335368"/>
                  </a:cubicBezTo>
                  <a:cubicBezTo>
                    <a:pt x="1560334" y="310934"/>
                    <a:pt x="1556854" y="286588"/>
                    <a:pt x="1554480" y="261086"/>
                  </a:cubicBezTo>
                  <a:close/>
                  <a:moveTo>
                    <a:pt x="1560664" y="671360"/>
                  </a:moveTo>
                  <a:cubicBezTo>
                    <a:pt x="1616951" y="679234"/>
                    <a:pt x="1664703" y="664425"/>
                    <a:pt x="1703578" y="625614"/>
                  </a:cubicBezTo>
                  <a:cubicBezTo>
                    <a:pt x="1747469" y="581774"/>
                    <a:pt x="1771472" y="529716"/>
                    <a:pt x="1759178" y="466064"/>
                  </a:cubicBezTo>
                  <a:cubicBezTo>
                    <a:pt x="1756079" y="449999"/>
                    <a:pt x="1749704" y="434594"/>
                    <a:pt x="1745068" y="418807"/>
                  </a:cubicBezTo>
                  <a:cubicBezTo>
                    <a:pt x="1731619" y="372986"/>
                    <a:pt x="1699221" y="351269"/>
                    <a:pt x="1653324" y="347510"/>
                  </a:cubicBezTo>
                  <a:cubicBezTo>
                    <a:pt x="1640433" y="346443"/>
                    <a:pt x="1627365" y="347725"/>
                    <a:pt x="1614373" y="347827"/>
                  </a:cubicBezTo>
                  <a:cubicBezTo>
                    <a:pt x="1602740" y="347929"/>
                    <a:pt x="1597634" y="352399"/>
                    <a:pt x="1598244" y="365251"/>
                  </a:cubicBezTo>
                  <a:cubicBezTo>
                    <a:pt x="1601749" y="440004"/>
                    <a:pt x="1596415" y="514184"/>
                    <a:pt x="1580934" y="587463"/>
                  </a:cubicBezTo>
                  <a:cubicBezTo>
                    <a:pt x="1575130" y="614934"/>
                    <a:pt x="1567789" y="642073"/>
                    <a:pt x="1560664" y="671360"/>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9" name="Free Form 12">
              <a:extLst>
                <a:ext uri="{FF2B5EF4-FFF2-40B4-BE49-F238E27FC236}">
                  <a16:creationId xmlns:a16="http://schemas.microsoft.com/office/drawing/2014/main" id="{1C693EBF-7DC6-C1DD-C310-04B4A397A2A3}"/>
                </a:ext>
              </a:extLst>
            </p:cNvPr>
            <p:cNvSpPr/>
            <p:nvPr/>
          </p:nvSpPr>
          <p:spPr>
            <a:xfrm>
              <a:off x="10004733" y="4113094"/>
              <a:ext cx="240094" cy="1276680"/>
            </a:xfrm>
            <a:custGeom>
              <a:avLst/>
              <a:gdLst/>
              <a:ahLst/>
              <a:cxnLst/>
              <a:rect l="0" t="0" r="0" b="0"/>
              <a:pathLst>
                <a:path w="240093" h="1276680">
                  <a:moveTo>
                    <a:pt x="222732" y="4063"/>
                  </a:moveTo>
                  <a:cubicBezTo>
                    <a:pt x="213220" y="12090"/>
                    <a:pt x="203555" y="19672"/>
                    <a:pt x="194221" y="28232"/>
                  </a:cubicBezTo>
                  <a:cubicBezTo>
                    <a:pt x="111404" y="104216"/>
                    <a:pt x="49707" y="209219"/>
                    <a:pt x="20637" y="361149"/>
                  </a:cubicBezTo>
                  <a:cubicBezTo>
                    <a:pt x="7581" y="429323"/>
                    <a:pt x="14452" y="491020"/>
                    <a:pt x="35293" y="551179"/>
                  </a:cubicBezTo>
                  <a:cubicBezTo>
                    <a:pt x="50634" y="595452"/>
                    <a:pt x="72529" y="630783"/>
                    <a:pt x="93738" y="666876"/>
                  </a:cubicBezTo>
                  <a:cubicBezTo>
                    <a:pt x="113931" y="701217"/>
                    <a:pt x="135699" y="733069"/>
                    <a:pt x="155930" y="767372"/>
                  </a:cubicBezTo>
                  <a:cubicBezTo>
                    <a:pt x="172339" y="795197"/>
                    <a:pt x="188645" y="823569"/>
                    <a:pt x="202946" y="854265"/>
                  </a:cubicBezTo>
                  <a:cubicBezTo>
                    <a:pt x="227202" y="906348"/>
                    <a:pt x="240093" y="965898"/>
                    <a:pt x="238061" y="1032090"/>
                  </a:cubicBezTo>
                  <a:cubicBezTo>
                    <a:pt x="237528" y="1049959"/>
                    <a:pt x="235076" y="1069124"/>
                    <a:pt x="230187" y="1084948"/>
                  </a:cubicBezTo>
                  <a:cubicBezTo>
                    <a:pt x="208775" y="1154379"/>
                    <a:pt x="176212" y="1206703"/>
                    <a:pt x="134391" y="1243342"/>
                  </a:cubicBezTo>
                  <a:cubicBezTo>
                    <a:pt x="118656" y="1257134"/>
                    <a:pt x="103085" y="1272057"/>
                    <a:pt x="84797" y="1275448"/>
                  </a:cubicBezTo>
                  <a:cubicBezTo>
                    <a:pt x="83464" y="1275702"/>
                    <a:pt x="82143" y="1275968"/>
                    <a:pt x="78447" y="1276680"/>
                  </a:cubicBezTo>
                  <a:cubicBezTo>
                    <a:pt x="81965" y="1271803"/>
                    <a:pt x="83566" y="1269047"/>
                    <a:pt x="85458" y="1267028"/>
                  </a:cubicBezTo>
                  <a:cubicBezTo>
                    <a:pt x="112077" y="1238503"/>
                    <a:pt x="138950" y="1210589"/>
                    <a:pt x="165341" y="1181468"/>
                  </a:cubicBezTo>
                  <a:cubicBezTo>
                    <a:pt x="192557" y="1151432"/>
                    <a:pt x="208762" y="1106919"/>
                    <a:pt x="216573" y="1056843"/>
                  </a:cubicBezTo>
                  <a:cubicBezTo>
                    <a:pt x="220624" y="1030833"/>
                    <a:pt x="217665" y="1000302"/>
                    <a:pt x="214147" y="973099"/>
                  </a:cubicBezTo>
                  <a:cubicBezTo>
                    <a:pt x="209219" y="934935"/>
                    <a:pt x="198374" y="899896"/>
                    <a:pt x="181851" y="870927"/>
                  </a:cubicBezTo>
                  <a:cubicBezTo>
                    <a:pt x="164058" y="839711"/>
                    <a:pt x="145376" y="809866"/>
                    <a:pt x="127571" y="778675"/>
                  </a:cubicBezTo>
                  <a:cubicBezTo>
                    <a:pt x="100444" y="731151"/>
                    <a:pt x="72999" y="684034"/>
                    <a:pt x="47066" y="634784"/>
                  </a:cubicBezTo>
                  <a:cubicBezTo>
                    <a:pt x="24053" y="591083"/>
                    <a:pt x="10172" y="539318"/>
                    <a:pt x="4635" y="482015"/>
                  </a:cubicBezTo>
                  <a:cubicBezTo>
                    <a:pt x="0" y="434009"/>
                    <a:pt x="6413" y="388607"/>
                    <a:pt x="16255" y="343611"/>
                  </a:cubicBezTo>
                  <a:cubicBezTo>
                    <a:pt x="46951" y="203263"/>
                    <a:pt x="102870" y="98704"/>
                    <a:pt x="182257" y="27139"/>
                  </a:cubicBezTo>
                  <a:cubicBezTo>
                    <a:pt x="191490" y="18808"/>
                    <a:pt x="201231" y="11950"/>
                    <a:pt x="210896" y="4952"/>
                  </a:cubicBezTo>
                  <a:cubicBezTo>
                    <a:pt x="214325" y="2476"/>
                    <a:pt x="218186" y="1612"/>
                    <a:pt x="221856" y="0"/>
                  </a:cubicBezTo>
                  <a:cubicBezTo>
                    <a:pt x="222148" y="1358"/>
                    <a:pt x="222440" y="2705"/>
                    <a:pt x="222732" y="4063"/>
                  </a:cubicBezTo>
                  <a:close/>
                </a:path>
              </a:pathLst>
            </a:custGeom>
            <a:solidFill>
              <a:srgbClr val="FFFFFF">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20" name="Free Form 13">
              <a:extLst>
                <a:ext uri="{FF2B5EF4-FFF2-40B4-BE49-F238E27FC236}">
                  <a16:creationId xmlns:a16="http://schemas.microsoft.com/office/drawing/2014/main" id="{3CC98F32-81D5-BF45-ECB0-160A44525413}"/>
                </a:ext>
              </a:extLst>
            </p:cNvPr>
            <p:cNvSpPr/>
            <p:nvPr/>
          </p:nvSpPr>
          <p:spPr>
            <a:xfrm>
              <a:off x="9626587" y="4167064"/>
              <a:ext cx="264084" cy="1152601"/>
            </a:xfrm>
            <a:custGeom>
              <a:avLst/>
              <a:gdLst/>
              <a:ahLst/>
              <a:cxnLst/>
              <a:rect l="0" t="0" r="0" b="0"/>
              <a:pathLst>
                <a:path w="264083" h="1152601">
                  <a:moveTo>
                    <a:pt x="170840" y="2349"/>
                  </a:moveTo>
                  <a:cubicBezTo>
                    <a:pt x="167157" y="9880"/>
                    <a:pt x="163893" y="18097"/>
                    <a:pt x="159740" y="24841"/>
                  </a:cubicBezTo>
                  <a:cubicBezTo>
                    <a:pt x="135839" y="63626"/>
                    <a:pt x="110591" y="100355"/>
                    <a:pt x="87960" y="141008"/>
                  </a:cubicBezTo>
                  <a:cubicBezTo>
                    <a:pt x="50723" y="207873"/>
                    <a:pt x="24841" y="285623"/>
                    <a:pt x="13665" y="375005"/>
                  </a:cubicBezTo>
                  <a:cubicBezTo>
                    <a:pt x="7200" y="426720"/>
                    <a:pt x="20370" y="468604"/>
                    <a:pt x="43535" y="500557"/>
                  </a:cubicBezTo>
                  <a:cubicBezTo>
                    <a:pt x="82473" y="554291"/>
                    <a:pt x="122999" y="604939"/>
                    <a:pt x="162623" y="657364"/>
                  </a:cubicBezTo>
                  <a:cubicBezTo>
                    <a:pt x="181457" y="682282"/>
                    <a:pt x="200761" y="706589"/>
                    <a:pt x="218097" y="734123"/>
                  </a:cubicBezTo>
                  <a:cubicBezTo>
                    <a:pt x="258445" y="798195"/>
                    <a:pt x="264083" y="874280"/>
                    <a:pt x="241846" y="958951"/>
                  </a:cubicBezTo>
                  <a:cubicBezTo>
                    <a:pt x="226822" y="1016126"/>
                    <a:pt x="203974" y="1066812"/>
                    <a:pt x="173545" y="1105903"/>
                  </a:cubicBezTo>
                  <a:cubicBezTo>
                    <a:pt x="159969" y="1123353"/>
                    <a:pt x="144640" y="1137145"/>
                    <a:pt x="130111" y="1152601"/>
                  </a:cubicBezTo>
                  <a:cubicBezTo>
                    <a:pt x="129070" y="1150861"/>
                    <a:pt x="128041" y="1149108"/>
                    <a:pt x="127012" y="1147368"/>
                  </a:cubicBezTo>
                  <a:cubicBezTo>
                    <a:pt x="131127" y="1139151"/>
                    <a:pt x="134429" y="1129093"/>
                    <a:pt x="139509" y="1123048"/>
                  </a:cubicBezTo>
                  <a:cubicBezTo>
                    <a:pt x="161188" y="1097203"/>
                    <a:pt x="182308" y="1070533"/>
                    <a:pt x="196786" y="1032675"/>
                  </a:cubicBezTo>
                  <a:cubicBezTo>
                    <a:pt x="210845" y="995959"/>
                    <a:pt x="223862" y="958723"/>
                    <a:pt x="225983" y="913726"/>
                  </a:cubicBezTo>
                  <a:cubicBezTo>
                    <a:pt x="228193" y="866787"/>
                    <a:pt x="221475" y="824141"/>
                    <a:pt x="203073" y="788568"/>
                  </a:cubicBezTo>
                  <a:cubicBezTo>
                    <a:pt x="188048" y="759510"/>
                    <a:pt x="171361" y="732447"/>
                    <a:pt x="154152" y="706780"/>
                  </a:cubicBezTo>
                  <a:cubicBezTo>
                    <a:pt x="115138" y="648601"/>
                    <a:pt x="75222" y="592061"/>
                    <a:pt x="35941" y="534352"/>
                  </a:cubicBezTo>
                  <a:cubicBezTo>
                    <a:pt x="17945" y="507911"/>
                    <a:pt x="3467" y="476758"/>
                    <a:pt x="1130" y="436079"/>
                  </a:cubicBezTo>
                  <a:cubicBezTo>
                    <a:pt x="0" y="416420"/>
                    <a:pt x="1130" y="394957"/>
                    <a:pt x="4851" y="376250"/>
                  </a:cubicBezTo>
                  <a:cubicBezTo>
                    <a:pt x="21285" y="293852"/>
                    <a:pt x="43751" y="215607"/>
                    <a:pt x="78397" y="149644"/>
                  </a:cubicBezTo>
                  <a:cubicBezTo>
                    <a:pt x="102831" y="103124"/>
                    <a:pt x="131165" y="62115"/>
                    <a:pt x="157733" y="18592"/>
                  </a:cubicBezTo>
                  <a:cubicBezTo>
                    <a:pt x="161429" y="12534"/>
                    <a:pt x="164973" y="6210"/>
                    <a:pt x="168579" y="0"/>
                  </a:cubicBezTo>
                  <a:cubicBezTo>
                    <a:pt x="169329" y="787"/>
                    <a:pt x="170091" y="1562"/>
                    <a:pt x="170840" y="2349"/>
                  </a:cubicBezTo>
                  <a:close/>
                </a:path>
              </a:pathLst>
            </a:custGeom>
            <a:solidFill>
              <a:srgbClr val="FFFFFF">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grpSp>
      <p:sp>
        <p:nvSpPr>
          <p:cNvPr id="2" name="Title 1">
            <a:extLst>
              <a:ext uri="{FF2B5EF4-FFF2-40B4-BE49-F238E27FC236}">
                <a16:creationId xmlns:a16="http://schemas.microsoft.com/office/drawing/2014/main" id="{069A334D-3762-42AB-E7B1-6C4CDECF8926}"/>
              </a:ext>
            </a:extLst>
          </p:cNvPr>
          <p:cNvSpPr>
            <a:spLocks noGrp="1"/>
          </p:cNvSpPr>
          <p:nvPr>
            <p:ph type="title"/>
          </p:nvPr>
        </p:nvSpPr>
        <p:spPr>
          <a:xfrm>
            <a:off x="2388359" y="4454279"/>
            <a:ext cx="7542442" cy="1249845"/>
          </a:xfrm>
        </p:spPr>
        <p:txBody>
          <a:bodyPr/>
          <a:lstStyle/>
          <a:p>
            <a:pPr algn="ctr"/>
            <a:r>
              <a:rPr kumimoji="0" lang="nb-NO" sz="4000" b="1" i="0" u="none" strike="noStrike" kern="1200" cap="none" spc="0" normalizeH="0" baseline="0" noProof="0" dirty="0">
                <a:ln>
                  <a:noFill/>
                </a:ln>
                <a:solidFill>
                  <a:srgbClr val="FFFFFF"/>
                </a:solidFill>
                <a:effectLst/>
                <a:uLnTx/>
                <a:uFillTx/>
                <a:ea typeface="+mn-ea"/>
                <a:cs typeface="+mn-cs"/>
              </a:rPr>
              <a:t>20 min </a:t>
            </a:r>
            <a:r>
              <a:rPr kumimoji="0" lang="nb-NO" sz="4000" b="1" i="0" u="none" strike="noStrike" kern="1200" cap="none" spc="0" normalizeH="0" baseline="0" noProof="0" dirty="0">
                <a:ln>
                  <a:noFill/>
                </a:ln>
                <a:solidFill>
                  <a:srgbClr val="000000"/>
                </a:solidFill>
                <a:effectLst/>
                <a:uLnTx/>
                <a:uFillTx/>
                <a:ea typeface="+mn-ea"/>
                <a:cs typeface="+mn-cs"/>
              </a:rPr>
              <a:t>p</a:t>
            </a:r>
            <a:r>
              <a:rPr kumimoji="0" lang="nb-NO" sz="4000" b="1" i="0" u="none" strike="noStrike" kern="1200" cap="none" spc="0" normalizeH="0" baseline="0" noProof="0" dirty="0">
                <a:ln>
                  <a:noFill/>
                </a:ln>
                <a:solidFill>
                  <a:srgbClr val="000000"/>
                </a:solidFill>
                <a:effectLst/>
                <a:uLnTx/>
                <a:uFillTx/>
                <a:ea typeface="Times New Roman" panose="02020603050405020304" pitchFamily="18" charset="0"/>
                <a:cs typeface="+mn-cs"/>
              </a:rPr>
              <a:t>ause</a:t>
            </a:r>
            <a:endParaRPr lang="en-NO" dirty="0"/>
          </a:p>
        </p:txBody>
      </p:sp>
    </p:spTree>
    <p:extLst>
      <p:ext uri="{BB962C8B-B14F-4D97-AF65-F5344CB8AC3E}">
        <p14:creationId xmlns:p14="http://schemas.microsoft.com/office/powerpoint/2010/main" val="3709603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ECD21E2-2885-80EB-3A00-96D341B6B908}"/>
              </a:ext>
            </a:extLst>
          </p:cNvPr>
          <p:cNvSpPr>
            <a:spLocks noGrp="1"/>
          </p:cNvSpPr>
          <p:nvPr>
            <p:ph type="title"/>
          </p:nvPr>
        </p:nvSpPr>
        <p:spPr>
          <a:xfrm>
            <a:off x="1384300" y="2902812"/>
            <a:ext cx="9423400" cy="1296554"/>
          </a:xfrm>
        </p:spPr>
        <p:txBody>
          <a:bodyPr/>
          <a:lstStyle/>
          <a:p>
            <a:r>
              <a:rPr lang="sv-SE" dirty="0"/>
              <a:t>Utforskning for å få </a:t>
            </a:r>
            <a:r>
              <a:rPr lang="sv-SE" dirty="0" err="1"/>
              <a:t>innsikt</a:t>
            </a:r>
            <a:r>
              <a:rPr lang="sv-SE" dirty="0"/>
              <a:t> i </a:t>
            </a:r>
            <a:r>
              <a:rPr lang="sv-SE" dirty="0" err="1"/>
              <a:t>deres</a:t>
            </a:r>
            <a:r>
              <a:rPr lang="sv-SE" dirty="0"/>
              <a:t> </a:t>
            </a:r>
            <a:r>
              <a:rPr lang="sv-SE" dirty="0" err="1"/>
              <a:t>problemstilling</a:t>
            </a:r>
            <a:endParaRPr lang="sv-SE" dirty="0"/>
          </a:p>
        </p:txBody>
      </p:sp>
      <p:sp>
        <p:nvSpPr>
          <p:cNvPr id="3" name="Platshållare för text 2">
            <a:extLst>
              <a:ext uri="{FF2B5EF4-FFF2-40B4-BE49-F238E27FC236}">
                <a16:creationId xmlns:a16="http://schemas.microsoft.com/office/drawing/2014/main" id="{A81062DA-C24A-4D74-B3FD-263112CF1F31}"/>
              </a:ext>
            </a:extLst>
          </p:cNvPr>
          <p:cNvSpPr>
            <a:spLocks noGrp="1"/>
          </p:cNvSpPr>
          <p:nvPr>
            <p:ph type="body" sz="quarter" idx="10"/>
          </p:nvPr>
        </p:nvSpPr>
        <p:spPr>
          <a:xfrm>
            <a:off x="3995737" y="4199366"/>
            <a:ext cx="4200525" cy="530225"/>
          </a:xfrm>
        </p:spPr>
        <p:txBody>
          <a:bodyPr/>
          <a:lstStyle/>
          <a:p>
            <a:endParaRPr lang="sv-SE" dirty="0"/>
          </a:p>
        </p:txBody>
      </p:sp>
    </p:spTree>
    <p:extLst>
      <p:ext uri="{BB962C8B-B14F-4D97-AF65-F5344CB8AC3E}">
        <p14:creationId xmlns:p14="http://schemas.microsoft.com/office/powerpoint/2010/main" val="2629298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pe 4">
            <a:extLst>
              <a:ext uri="{FF2B5EF4-FFF2-40B4-BE49-F238E27FC236}">
                <a16:creationId xmlns:a16="http://schemas.microsoft.com/office/drawing/2014/main" id="{9D521E4D-DF77-7AE5-3ADA-25B79E738366}"/>
              </a:ext>
            </a:extLst>
          </p:cNvPr>
          <p:cNvGrpSpPr/>
          <p:nvPr/>
        </p:nvGrpSpPr>
        <p:grpSpPr>
          <a:xfrm>
            <a:off x="120607" y="0"/>
            <a:ext cx="12192007" cy="6858000"/>
            <a:chOff x="-5" y="0"/>
            <a:chExt cx="12192007" cy="6858000"/>
          </a:xfrm>
        </p:grpSpPr>
        <p:sp>
          <p:nvSpPr>
            <p:cNvPr id="6" name="Rectangle 12">
              <a:extLst>
                <a:ext uri="{FF2B5EF4-FFF2-40B4-BE49-F238E27FC236}">
                  <a16:creationId xmlns:a16="http://schemas.microsoft.com/office/drawing/2014/main" id="{D65B6FE9-8627-5E99-44C9-23AFA368D099}"/>
                </a:ext>
              </a:extLst>
            </p:cNvPr>
            <p:cNvSpPr/>
            <p:nvPr/>
          </p:nvSpPr>
          <p:spPr>
            <a:xfrm>
              <a:off x="0" y="0"/>
              <a:ext cx="12192000" cy="6858000"/>
            </a:xfrm>
            <a:prstGeom prst="rect">
              <a:avLst/>
            </a:prstGeom>
            <a:gradFill>
              <a:gsLst>
                <a:gs pos="100000">
                  <a:schemeClr val="accent2">
                    <a:alpha val="33649"/>
                  </a:schemeClr>
                </a:gs>
                <a:gs pos="9000">
                  <a:schemeClr val="accent2">
                    <a:alpha val="20122"/>
                  </a:schemeClr>
                </a:gs>
              </a:gsLst>
              <a:lin ang="4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a:p>
          </p:txBody>
        </p:sp>
        <p:grpSp>
          <p:nvGrpSpPr>
            <p:cNvPr id="7" name="Gruppe 6">
              <a:extLst>
                <a:ext uri="{FF2B5EF4-FFF2-40B4-BE49-F238E27FC236}">
                  <a16:creationId xmlns:a16="http://schemas.microsoft.com/office/drawing/2014/main" id="{DBBDB581-1556-EA0C-3327-12F44D0F7410}"/>
                </a:ext>
              </a:extLst>
            </p:cNvPr>
            <p:cNvGrpSpPr/>
            <p:nvPr/>
          </p:nvGrpSpPr>
          <p:grpSpPr>
            <a:xfrm>
              <a:off x="-5" y="0"/>
              <a:ext cx="12192007" cy="6858000"/>
              <a:chOff x="-5" y="0"/>
              <a:chExt cx="12192007" cy="6858000"/>
            </a:xfrm>
          </p:grpSpPr>
          <p:sp>
            <p:nvSpPr>
              <p:cNvPr id="8" name="Rectangle 1">
                <a:extLst>
                  <a:ext uri="{FF2B5EF4-FFF2-40B4-BE49-F238E27FC236}">
                    <a16:creationId xmlns:a16="http://schemas.microsoft.com/office/drawing/2014/main" id="{17606F6F-F4EF-3126-0FC2-3465F5B9F90D}"/>
                  </a:ext>
                </a:extLst>
              </p:cNvPr>
              <p:cNvSpPr/>
              <p:nvPr/>
            </p:nvSpPr>
            <p:spPr>
              <a:xfrm>
                <a:off x="-1" y="0"/>
                <a:ext cx="680603"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9" name="Rectangle 5">
                <a:extLst>
                  <a:ext uri="{FF2B5EF4-FFF2-40B4-BE49-F238E27FC236}">
                    <a16:creationId xmlns:a16="http://schemas.microsoft.com/office/drawing/2014/main" id="{0251526E-53C5-62F6-E2CD-43B4B614E762}"/>
                  </a:ext>
                </a:extLst>
              </p:cNvPr>
              <p:cNvSpPr/>
              <p:nvPr/>
            </p:nvSpPr>
            <p:spPr>
              <a:xfrm>
                <a:off x="11545619" y="445"/>
                <a:ext cx="646379"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0" name="Rectangle 8">
                <a:extLst>
                  <a:ext uri="{FF2B5EF4-FFF2-40B4-BE49-F238E27FC236}">
                    <a16:creationId xmlns:a16="http://schemas.microsoft.com/office/drawing/2014/main" id="{C565AEAD-5C2E-2810-B3D1-2BFE99215903}"/>
                  </a:ext>
                </a:extLst>
              </p:cNvPr>
              <p:cNvSpPr/>
              <p:nvPr/>
            </p:nvSpPr>
            <p:spPr>
              <a:xfrm rot="5400000">
                <a:off x="5779338" y="-5779329"/>
                <a:ext cx="633328"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9">
                <a:extLst>
                  <a:ext uri="{FF2B5EF4-FFF2-40B4-BE49-F238E27FC236}">
                    <a16:creationId xmlns:a16="http://schemas.microsoft.com/office/drawing/2014/main" id="{30BA7AE1-FCB4-38B7-1BFB-E6B79DBB81D6}"/>
                  </a:ext>
                </a:extLst>
              </p:cNvPr>
              <p:cNvSpPr/>
              <p:nvPr/>
            </p:nvSpPr>
            <p:spPr>
              <a:xfrm rot="5400000">
                <a:off x="5779332" y="444889"/>
                <a:ext cx="633327"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sp>
        <p:nvSpPr>
          <p:cNvPr id="2" name="Title 1">
            <a:extLst>
              <a:ext uri="{FF2B5EF4-FFF2-40B4-BE49-F238E27FC236}">
                <a16:creationId xmlns:a16="http://schemas.microsoft.com/office/drawing/2014/main" id="{B1601203-03C7-7B2D-55DF-D527A652FF1E}"/>
              </a:ext>
            </a:extLst>
          </p:cNvPr>
          <p:cNvSpPr>
            <a:spLocks noGrp="1"/>
          </p:cNvSpPr>
          <p:nvPr>
            <p:ph type="title"/>
          </p:nvPr>
        </p:nvSpPr>
        <p:spPr>
          <a:xfrm>
            <a:off x="1599321" y="2814656"/>
            <a:ext cx="4374634" cy="1249845"/>
          </a:xfr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nb-NO" sz="3600" dirty="0">
                <a:solidFill>
                  <a:srgbClr val="000000"/>
                </a:solidFill>
                <a:cs typeface="Arial" panose="020B0604020202020204" pitchFamily="34" charset="0"/>
              </a:rPr>
              <a:t>Dere skal bruke verktøyet «Problemkart»</a:t>
            </a:r>
            <a:endParaRPr kumimoji="0" lang="nb-NO" sz="8800" b="0" i="0" u="none" strike="noStrike" kern="1200" cap="none" spc="0" normalizeH="0" baseline="0" noProof="0" dirty="0">
              <a:ln>
                <a:noFill/>
              </a:ln>
              <a:solidFill>
                <a:srgbClr val="000000"/>
              </a:solidFill>
              <a:effectLst/>
              <a:uLnTx/>
              <a:uFillTx/>
              <a:cs typeface="Arial" panose="020B0604020202020204" pitchFamily="34" charset="0"/>
            </a:endParaRPr>
          </a:p>
        </p:txBody>
      </p:sp>
      <p:grpSp>
        <p:nvGrpSpPr>
          <p:cNvPr id="17" name="Group 2">
            <a:extLst>
              <a:ext uri="{FF2B5EF4-FFF2-40B4-BE49-F238E27FC236}">
                <a16:creationId xmlns:a16="http://schemas.microsoft.com/office/drawing/2014/main" id="{BA00515B-78E5-9C4F-CC09-A70A3D270852}"/>
              </a:ext>
            </a:extLst>
          </p:cNvPr>
          <p:cNvGrpSpPr/>
          <p:nvPr/>
        </p:nvGrpSpPr>
        <p:grpSpPr>
          <a:xfrm>
            <a:off x="5757295" y="1371138"/>
            <a:ext cx="4996460" cy="3921753"/>
            <a:chOff x="3361080" y="1457798"/>
            <a:chExt cx="4996460" cy="3921753"/>
          </a:xfrm>
          <a:noFill/>
        </p:grpSpPr>
        <p:sp>
          <p:nvSpPr>
            <p:cNvPr id="19" name="Free Form 3">
              <a:extLst>
                <a:ext uri="{FF2B5EF4-FFF2-40B4-BE49-F238E27FC236}">
                  <a16:creationId xmlns:a16="http://schemas.microsoft.com/office/drawing/2014/main" id="{86F353FB-ED2C-E5CF-5211-2C47379131B2}"/>
                </a:ext>
              </a:extLst>
            </p:cNvPr>
            <p:cNvSpPr/>
            <p:nvPr/>
          </p:nvSpPr>
          <p:spPr>
            <a:xfrm>
              <a:off x="4642199" y="3450513"/>
              <a:ext cx="1105515" cy="650709"/>
            </a:xfrm>
            <a:custGeom>
              <a:avLst/>
              <a:gdLst/>
              <a:ahLst/>
              <a:cxnLst/>
              <a:rect l="0" t="0" r="0" b="0"/>
              <a:pathLst>
                <a:path w="1105515" h="650709">
                  <a:moveTo>
                    <a:pt x="737873" y="650709"/>
                  </a:moveTo>
                  <a:cubicBezTo>
                    <a:pt x="706418" y="646874"/>
                    <a:pt x="674900" y="643432"/>
                    <a:pt x="643509" y="639102"/>
                  </a:cubicBezTo>
                  <a:cubicBezTo>
                    <a:pt x="563202" y="628054"/>
                    <a:pt x="484800" y="609032"/>
                    <a:pt x="408239" y="582263"/>
                  </a:cubicBezTo>
                  <a:cubicBezTo>
                    <a:pt x="398042" y="578694"/>
                    <a:pt x="395527" y="573716"/>
                    <a:pt x="397966" y="563799"/>
                  </a:cubicBezTo>
                  <a:cubicBezTo>
                    <a:pt x="401864" y="547900"/>
                    <a:pt x="401356" y="537398"/>
                    <a:pt x="380670" y="529906"/>
                  </a:cubicBezTo>
                  <a:cubicBezTo>
                    <a:pt x="350218" y="518883"/>
                    <a:pt x="321494" y="508267"/>
                    <a:pt x="288375" y="515531"/>
                  </a:cubicBezTo>
                  <a:cubicBezTo>
                    <a:pt x="269365" y="519709"/>
                    <a:pt x="251371" y="515061"/>
                    <a:pt x="233606" y="505003"/>
                  </a:cubicBezTo>
                  <a:cubicBezTo>
                    <a:pt x="153807" y="459796"/>
                    <a:pt x="79049" y="407845"/>
                    <a:pt x="11682" y="345482"/>
                  </a:cubicBezTo>
                  <a:cubicBezTo>
                    <a:pt x="7936" y="342015"/>
                    <a:pt x="4279" y="338421"/>
                    <a:pt x="774" y="334700"/>
                  </a:cubicBezTo>
                  <a:cubicBezTo>
                    <a:pt x="114" y="333989"/>
                    <a:pt x="380" y="332402"/>
                    <a:pt x="0" y="329583"/>
                  </a:cubicBezTo>
                  <a:cubicBezTo>
                    <a:pt x="9447" y="329164"/>
                    <a:pt x="18781" y="328211"/>
                    <a:pt x="28089" y="328415"/>
                  </a:cubicBezTo>
                  <a:cubicBezTo>
                    <a:pt x="75176" y="329392"/>
                    <a:pt x="122301" y="332377"/>
                    <a:pt x="169337" y="331411"/>
                  </a:cubicBezTo>
                  <a:cubicBezTo>
                    <a:pt x="226863" y="330230"/>
                    <a:pt x="284286" y="325278"/>
                    <a:pt x="341799" y="322941"/>
                  </a:cubicBezTo>
                  <a:cubicBezTo>
                    <a:pt x="454145" y="318370"/>
                    <a:pt x="566491" y="313481"/>
                    <a:pt x="678887" y="310725"/>
                  </a:cubicBezTo>
                  <a:cubicBezTo>
                    <a:pt x="735638" y="309341"/>
                    <a:pt x="792490" y="313176"/>
                    <a:pt x="849305" y="313036"/>
                  </a:cubicBezTo>
                  <a:cubicBezTo>
                    <a:pt x="880582" y="312948"/>
                    <a:pt x="883680" y="308859"/>
                    <a:pt x="884569" y="276908"/>
                  </a:cubicBezTo>
                  <a:cubicBezTo>
                    <a:pt x="885471" y="244958"/>
                    <a:pt x="888468" y="212526"/>
                    <a:pt x="884366" y="181122"/>
                  </a:cubicBezTo>
                  <a:cubicBezTo>
                    <a:pt x="879324" y="142454"/>
                    <a:pt x="897027" y="115304"/>
                    <a:pt x="919478" y="88776"/>
                  </a:cubicBezTo>
                  <a:cubicBezTo>
                    <a:pt x="932266" y="73678"/>
                    <a:pt x="945866" y="59265"/>
                    <a:pt x="960266" y="43251"/>
                  </a:cubicBezTo>
                  <a:cubicBezTo>
                    <a:pt x="975606" y="57411"/>
                    <a:pt x="991327" y="71938"/>
                    <a:pt x="1009258" y="88484"/>
                  </a:cubicBezTo>
                  <a:cubicBezTo>
                    <a:pt x="1005347" y="93183"/>
                    <a:pt x="1000712" y="98758"/>
                    <a:pt x="995378" y="105171"/>
                  </a:cubicBezTo>
                  <a:cubicBezTo>
                    <a:pt x="1002452" y="114085"/>
                    <a:pt x="1008649" y="120536"/>
                    <a:pt x="1017931" y="106186"/>
                  </a:cubicBezTo>
                  <a:cubicBezTo>
                    <a:pt x="1039875" y="72293"/>
                    <a:pt x="1062390" y="38756"/>
                    <a:pt x="1088016" y="0"/>
                  </a:cubicBezTo>
                  <a:cubicBezTo>
                    <a:pt x="1094403" y="37372"/>
                    <a:pt x="1099914" y="69589"/>
                    <a:pt x="1105515" y="102351"/>
                  </a:cubicBezTo>
                  <a:cubicBezTo>
                    <a:pt x="1095419" y="106656"/>
                    <a:pt x="1087089" y="109691"/>
                    <a:pt x="1079228" y="113653"/>
                  </a:cubicBezTo>
                  <a:cubicBezTo>
                    <a:pt x="1056840" y="124955"/>
                    <a:pt x="1036624" y="138010"/>
                    <a:pt x="1022592" y="160550"/>
                  </a:cubicBezTo>
                  <a:cubicBezTo>
                    <a:pt x="1012306" y="177058"/>
                    <a:pt x="994121" y="188690"/>
                    <a:pt x="984115" y="205300"/>
                  </a:cubicBezTo>
                  <a:cubicBezTo>
                    <a:pt x="960482" y="244552"/>
                    <a:pt x="938361" y="284845"/>
                    <a:pt x="917954" y="325875"/>
                  </a:cubicBezTo>
                  <a:cubicBezTo>
                    <a:pt x="892658" y="376708"/>
                    <a:pt x="867997" y="427998"/>
                    <a:pt x="846346" y="480444"/>
                  </a:cubicBezTo>
                  <a:cubicBezTo>
                    <a:pt x="830396" y="519048"/>
                    <a:pt x="819551" y="559786"/>
                    <a:pt x="806738" y="599660"/>
                  </a:cubicBezTo>
                  <a:cubicBezTo>
                    <a:pt x="801316" y="616549"/>
                    <a:pt x="796643" y="633680"/>
                    <a:pt x="791640" y="650709"/>
                  </a:cubicBezTo>
                  <a:close/>
                </a:path>
              </a:pathLst>
            </a:custGeom>
            <a:gradFill>
              <a:gsLst>
                <a:gs pos="0">
                  <a:schemeClr val="accent4"/>
                </a:gs>
                <a:gs pos="100000">
                  <a:schemeClr val="accent5"/>
                </a:gs>
              </a:gsLst>
              <a:lin ang="6600000" scaled="0"/>
            </a:gradFill>
            <a:ln w="0" cap="flat" cmpd="sng">
              <a:noFill/>
              <a:prstDash val="solid"/>
              <a:miter lim="800000"/>
            </a:ln>
          </p:spPr>
          <p:txBody>
            <a:bodyPr anchor="ctr">
              <a:spAutoFit/>
            </a:bodyPr>
            <a:lstStyle/>
            <a:p>
              <a:pPr algn="ctr"/>
              <a:endParaRPr lang="en-US"/>
            </a:p>
          </p:txBody>
        </p:sp>
        <p:sp>
          <p:nvSpPr>
            <p:cNvPr id="24" name="Free Form 4">
              <a:extLst>
                <a:ext uri="{FF2B5EF4-FFF2-40B4-BE49-F238E27FC236}">
                  <a16:creationId xmlns:a16="http://schemas.microsoft.com/office/drawing/2014/main" id="{A6A0400E-4A37-3B52-0821-77F9ABAF17BD}"/>
                </a:ext>
              </a:extLst>
            </p:cNvPr>
            <p:cNvSpPr/>
            <p:nvPr/>
          </p:nvSpPr>
          <p:spPr>
            <a:xfrm>
              <a:off x="4423866" y="2824889"/>
              <a:ext cx="306801" cy="335843"/>
            </a:xfrm>
            <a:custGeom>
              <a:avLst/>
              <a:gdLst/>
              <a:ahLst/>
              <a:cxnLst/>
              <a:rect l="0" t="0" r="0" b="0"/>
              <a:pathLst>
                <a:path w="306801" h="335843">
                  <a:moveTo>
                    <a:pt x="0" y="163153"/>
                  </a:moveTo>
                  <a:cubicBezTo>
                    <a:pt x="8495" y="129552"/>
                    <a:pt x="21486" y="98605"/>
                    <a:pt x="48102" y="74617"/>
                  </a:cubicBezTo>
                  <a:cubicBezTo>
                    <a:pt x="130886" y="0"/>
                    <a:pt x="268934" y="32153"/>
                    <a:pt x="293734" y="143178"/>
                  </a:cubicBezTo>
                  <a:cubicBezTo>
                    <a:pt x="306801" y="201706"/>
                    <a:pt x="270330" y="269353"/>
                    <a:pt x="207472" y="298128"/>
                  </a:cubicBezTo>
                  <a:cubicBezTo>
                    <a:pt x="125082" y="335843"/>
                    <a:pt x="31886" y="297493"/>
                    <a:pt x="6501" y="215421"/>
                  </a:cubicBezTo>
                  <a:cubicBezTo>
                    <a:pt x="4279" y="208246"/>
                    <a:pt x="2158" y="201046"/>
                    <a:pt x="0" y="193859"/>
                  </a:cubicBezTo>
                  <a:close/>
                </a:path>
              </a:pathLst>
            </a:custGeom>
            <a:solidFill>
              <a:srgbClr val="FF96EB"/>
            </a:solidFill>
            <a:ln w="0" cap="flat" cmpd="sng">
              <a:noFill/>
              <a:prstDash val="solid"/>
              <a:miter lim="800000"/>
            </a:ln>
          </p:spPr>
          <p:txBody>
            <a:bodyPr anchor="ctr">
              <a:spAutoFit/>
            </a:bodyPr>
            <a:lstStyle/>
            <a:p>
              <a:pPr algn="ctr"/>
              <a:endParaRPr lang="en-US"/>
            </a:p>
          </p:txBody>
        </p:sp>
        <p:sp>
          <p:nvSpPr>
            <p:cNvPr id="29" name="Free Form 5">
              <a:extLst>
                <a:ext uri="{FF2B5EF4-FFF2-40B4-BE49-F238E27FC236}">
                  <a16:creationId xmlns:a16="http://schemas.microsoft.com/office/drawing/2014/main" id="{10D9C185-A249-5248-9C6C-1E45D6CEB850}"/>
                </a:ext>
              </a:extLst>
            </p:cNvPr>
            <p:cNvSpPr/>
            <p:nvPr/>
          </p:nvSpPr>
          <p:spPr>
            <a:xfrm>
              <a:off x="4467182" y="1755632"/>
              <a:ext cx="2275108" cy="1618710"/>
            </a:xfrm>
            <a:custGeom>
              <a:avLst/>
              <a:gdLst/>
              <a:ahLst/>
              <a:cxnLst/>
              <a:rect l="0" t="0" r="0" b="0"/>
              <a:pathLst>
                <a:path w="2275108" h="1618709">
                  <a:moveTo>
                    <a:pt x="2272568" y="1137147"/>
                  </a:moveTo>
                  <a:cubicBezTo>
                    <a:pt x="2247374" y="1138404"/>
                    <a:pt x="2223805" y="1138430"/>
                    <a:pt x="2200541" y="1141160"/>
                  </a:cubicBezTo>
                  <a:cubicBezTo>
                    <a:pt x="2185073" y="1142976"/>
                    <a:pt x="2169619" y="1147484"/>
                    <a:pt x="2154927" y="1152894"/>
                  </a:cubicBezTo>
                  <a:cubicBezTo>
                    <a:pt x="2133961" y="1160614"/>
                    <a:pt x="2111878" y="1154379"/>
                    <a:pt x="2098392" y="1135763"/>
                  </a:cubicBezTo>
                  <a:cubicBezTo>
                    <a:pt x="2095725" y="1132093"/>
                    <a:pt x="2090277" y="1129096"/>
                    <a:pt x="2085706" y="1128347"/>
                  </a:cubicBezTo>
                  <a:cubicBezTo>
                    <a:pt x="2058721" y="1123979"/>
                    <a:pt x="2031723" y="1119229"/>
                    <a:pt x="2004535" y="1116804"/>
                  </a:cubicBezTo>
                  <a:cubicBezTo>
                    <a:pt x="1971531" y="1113858"/>
                    <a:pt x="1938324" y="1113096"/>
                    <a:pt x="1906272" y="1111445"/>
                  </a:cubicBezTo>
                  <a:cubicBezTo>
                    <a:pt x="1894399" y="1085032"/>
                    <a:pt x="1885713" y="1059507"/>
                    <a:pt x="1857966" y="1046757"/>
                  </a:cubicBezTo>
                  <a:cubicBezTo>
                    <a:pt x="1849192" y="1042732"/>
                    <a:pt x="1842385" y="1032103"/>
                    <a:pt x="1837153" y="1023062"/>
                  </a:cubicBezTo>
                  <a:cubicBezTo>
                    <a:pt x="1794511" y="949256"/>
                    <a:pt x="1734115" y="906093"/>
                    <a:pt x="1645707" y="908709"/>
                  </a:cubicBezTo>
                  <a:cubicBezTo>
                    <a:pt x="1630075" y="909179"/>
                    <a:pt x="1614315" y="904849"/>
                    <a:pt x="1598632" y="904925"/>
                  </a:cubicBezTo>
                  <a:cubicBezTo>
                    <a:pt x="1563825" y="905103"/>
                    <a:pt x="1537793" y="925561"/>
                    <a:pt x="1510465" y="943860"/>
                  </a:cubicBezTo>
                  <a:cubicBezTo>
                    <a:pt x="1494719" y="954399"/>
                    <a:pt x="1475810" y="960089"/>
                    <a:pt x="1459048" y="969270"/>
                  </a:cubicBezTo>
                  <a:cubicBezTo>
                    <a:pt x="1444063" y="977460"/>
                    <a:pt x="1430069" y="987454"/>
                    <a:pt x="1413434" y="996928"/>
                  </a:cubicBezTo>
                  <a:cubicBezTo>
                    <a:pt x="1427453" y="977270"/>
                    <a:pt x="1416405" y="961650"/>
                    <a:pt x="1404799" y="949434"/>
                  </a:cubicBezTo>
                  <a:cubicBezTo>
                    <a:pt x="1386690" y="930373"/>
                    <a:pt x="1389382" y="905471"/>
                    <a:pt x="1380798" y="882334"/>
                  </a:cubicBezTo>
                  <a:cubicBezTo>
                    <a:pt x="1395021" y="877509"/>
                    <a:pt x="1397611" y="869051"/>
                    <a:pt x="1385852" y="858549"/>
                  </a:cubicBezTo>
                  <a:cubicBezTo>
                    <a:pt x="1369941" y="844339"/>
                    <a:pt x="1353635" y="830574"/>
                    <a:pt x="1337673" y="816440"/>
                  </a:cubicBezTo>
                  <a:cubicBezTo>
                    <a:pt x="1332949" y="812262"/>
                    <a:pt x="1328111" y="807919"/>
                    <a:pt x="1324505" y="802827"/>
                  </a:cubicBezTo>
                  <a:cubicBezTo>
                    <a:pt x="1313495" y="787271"/>
                    <a:pt x="1305495" y="768464"/>
                    <a:pt x="1291513" y="756553"/>
                  </a:cubicBezTo>
                  <a:cubicBezTo>
                    <a:pt x="1282713" y="749035"/>
                    <a:pt x="1265303" y="751600"/>
                    <a:pt x="1248210" y="749124"/>
                  </a:cubicBezTo>
                  <a:cubicBezTo>
                    <a:pt x="1247728" y="747854"/>
                    <a:pt x="1246979" y="739575"/>
                    <a:pt x="1242445" y="735473"/>
                  </a:cubicBezTo>
                  <a:cubicBezTo>
                    <a:pt x="1235664" y="729327"/>
                    <a:pt x="1226191" y="722622"/>
                    <a:pt x="1217937" y="722711"/>
                  </a:cubicBezTo>
                  <a:cubicBezTo>
                    <a:pt x="1210622" y="722800"/>
                    <a:pt x="1198177" y="730863"/>
                    <a:pt x="1197022" y="737073"/>
                  </a:cubicBezTo>
                  <a:cubicBezTo>
                    <a:pt x="1191155" y="768718"/>
                    <a:pt x="1181161" y="801951"/>
                    <a:pt x="1185644" y="832720"/>
                  </a:cubicBezTo>
                  <a:cubicBezTo>
                    <a:pt x="1196742" y="908887"/>
                    <a:pt x="1232845" y="976597"/>
                    <a:pt x="1271119" y="1042656"/>
                  </a:cubicBezTo>
                  <a:cubicBezTo>
                    <a:pt x="1282129" y="1061653"/>
                    <a:pt x="1293202" y="1080663"/>
                    <a:pt x="1302955" y="1100308"/>
                  </a:cubicBezTo>
                  <a:cubicBezTo>
                    <a:pt x="1304974" y="1104372"/>
                    <a:pt x="1303056" y="1112601"/>
                    <a:pt x="1299983" y="1116639"/>
                  </a:cubicBezTo>
                  <a:cubicBezTo>
                    <a:pt x="1235474" y="1201593"/>
                    <a:pt x="1181504" y="1292275"/>
                    <a:pt x="1146963" y="1393738"/>
                  </a:cubicBezTo>
                  <a:cubicBezTo>
                    <a:pt x="1144919" y="1399783"/>
                    <a:pt x="1142506" y="1405726"/>
                    <a:pt x="1139801" y="1411504"/>
                  </a:cubicBezTo>
                  <a:cubicBezTo>
                    <a:pt x="1107597" y="1480191"/>
                    <a:pt x="1075292" y="1548828"/>
                    <a:pt x="1042453" y="1618709"/>
                  </a:cubicBezTo>
                  <a:cubicBezTo>
                    <a:pt x="1041640" y="1612385"/>
                    <a:pt x="1040281" y="1605541"/>
                    <a:pt x="1039951" y="1598645"/>
                  </a:cubicBezTo>
                  <a:cubicBezTo>
                    <a:pt x="1030821" y="1408278"/>
                    <a:pt x="1021614" y="1217924"/>
                    <a:pt x="1012826" y="1027544"/>
                  </a:cubicBezTo>
                  <a:cubicBezTo>
                    <a:pt x="1007226" y="906157"/>
                    <a:pt x="1003239" y="784706"/>
                    <a:pt x="996648" y="663382"/>
                  </a:cubicBezTo>
                  <a:cubicBezTo>
                    <a:pt x="992661" y="589806"/>
                    <a:pt x="988940" y="597692"/>
                    <a:pt x="929281" y="599330"/>
                  </a:cubicBezTo>
                  <a:cubicBezTo>
                    <a:pt x="738038" y="604562"/>
                    <a:pt x="546795" y="610517"/>
                    <a:pt x="355590" y="617006"/>
                  </a:cubicBezTo>
                  <a:cubicBezTo>
                    <a:pt x="253911" y="620460"/>
                    <a:pt x="152283" y="625553"/>
                    <a:pt x="50642" y="630010"/>
                  </a:cubicBezTo>
                  <a:cubicBezTo>
                    <a:pt x="35340" y="630670"/>
                    <a:pt x="20064" y="631851"/>
                    <a:pt x="0" y="633096"/>
                  </a:cubicBezTo>
                  <a:cubicBezTo>
                    <a:pt x="21245" y="601400"/>
                    <a:pt x="39556" y="571723"/>
                    <a:pt x="60153" y="543709"/>
                  </a:cubicBezTo>
                  <a:cubicBezTo>
                    <a:pt x="257962" y="274851"/>
                    <a:pt x="520699" y="105996"/>
                    <a:pt x="846447" y="34032"/>
                  </a:cubicBezTo>
                  <a:cubicBezTo>
                    <a:pt x="962717" y="8355"/>
                    <a:pt x="1080447" y="0"/>
                    <a:pt x="1198673" y="8622"/>
                  </a:cubicBezTo>
                  <a:cubicBezTo>
                    <a:pt x="1438933" y="26134"/>
                    <a:pt x="1658152" y="103139"/>
                    <a:pt x="1848620" y="252946"/>
                  </a:cubicBezTo>
                  <a:cubicBezTo>
                    <a:pt x="2063496" y="421954"/>
                    <a:pt x="2199410" y="640639"/>
                    <a:pt x="2253571" y="909268"/>
                  </a:cubicBezTo>
                  <a:cubicBezTo>
                    <a:pt x="2268517" y="983429"/>
                    <a:pt x="2275108" y="1058237"/>
                    <a:pt x="2272568" y="1137147"/>
                  </a:cubicBezTo>
                  <a:close/>
                </a:path>
              </a:pathLst>
            </a:custGeom>
            <a:gradFill>
              <a:gsLst>
                <a:gs pos="0">
                  <a:schemeClr val="accent4"/>
                </a:gs>
                <a:gs pos="100000">
                  <a:schemeClr val="accent5"/>
                </a:gs>
              </a:gsLst>
              <a:lin ang="6600000" scaled="0"/>
            </a:gradFill>
            <a:ln w="0" cap="flat" cmpd="sng">
              <a:noFill/>
              <a:prstDash val="solid"/>
              <a:miter lim="800000"/>
            </a:ln>
          </p:spPr>
          <p:txBody>
            <a:bodyPr anchor="ctr">
              <a:spAutoFit/>
            </a:bodyPr>
            <a:lstStyle/>
            <a:p>
              <a:pPr algn="ctr"/>
              <a:endParaRPr lang="en-US"/>
            </a:p>
          </p:txBody>
        </p:sp>
        <p:sp>
          <p:nvSpPr>
            <p:cNvPr id="30" name="Free Form 6">
              <a:extLst>
                <a:ext uri="{FF2B5EF4-FFF2-40B4-BE49-F238E27FC236}">
                  <a16:creationId xmlns:a16="http://schemas.microsoft.com/office/drawing/2014/main" id="{61C8B310-DE27-57D3-6359-329E2E5DE780}"/>
                </a:ext>
              </a:extLst>
            </p:cNvPr>
            <p:cNvSpPr/>
            <p:nvPr/>
          </p:nvSpPr>
          <p:spPr>
            <a:xfrm>
              <a:off x="5594957" y="3690489"/>
              <a:ext cx="762154" cy="269213"/>
            </a:xfrm>
            <a:custGeom>
              <a:avLst/>
              <a:gdLst/>
              <a:ahLst/>
              <a:cxnLst/>
              <a:rect l="0" t="0" r="0" b="0"/>
              <a:pathLst>
                <a:path w="762153" h="269213">
                  <a:moveTo>
                    <a:pt x="762153" y="1180"/>
                  </a:moveTo>
                  <a:cubicBezTo>
                    <a:pt x="737289" y="62820"/>
                    <a:pt x="713034" y="121349"/>
                    <a:pt x="690202" y="180411"/>
                  </a:cubicBezTo>
                  <a:cubicBezTo>
                    <a:pt x="681567" y="202773"/>
                    <a:pt x="675306" y="226190"/>
                    <a:pt x="669732" y="249543"/>
                  </a:cubicBezTo>
                  <a:cubicBezTo>
                    <a:pt x="666925" y="261327"/>
                    <a:pt x="660804" y="265327"/>
                    <a:pt x="650049" y="265873"/>
                  </a:cubicBezTo>
                  <a:cubicBezTo>
                    <a:pt x="636004" y="266597"/>
                    <a:pt x="621984" y="268311"/>
                    <a:pt x="607939" y="268349"/>
                  </a:cubicBezTo>
                  <a:cubicBezTo>
                    <a:pt x="419300" y="268794"/>
                    <a:pt x="230672" y="269137"/>
                    <a:pt x="42032" y="269200"/>
                  </a:cubicBezTo>
                  <a:cubicBezTo>
                    <a:pt x="1257" y="269213"/>
                    <a:pt x="0" y="266826"/>
                    <a:pt x="16051" y="230380"/>
                  </a:cubicBezTo>
                  <a:cubicBezTo>
                    <a:pt x="45207" y="164182"/>
                    <a:pt x="74782" y="98161"/>
                    <a:pt x="103367" y="31721"/>
                  </a:cubicBezTo>
                  <a:cubicBezTo>
                    <a:pt x="109806" y="16749"/>
                    <a:pt x="114707" y="9879"/>
                    <a:pt x="135063" y="9841"/>
                  </a:cubicBezTo>
                  <a:cubicBezTo>
                    <a:pt x="253784" y="9587"/>
                    <a:pt x="372505" y="5600"/>
                    <a:pt x="491225" y="3390"/>
                  </a:cubicBezTo>
                  <a:cubicBezTo>
                    <a:pt x="574339" y="1841"/>
                    <a:pt x="657477" y="1079"/>
                    <a:pt x="740603" y="76"/>
                  </a:cubicBezTo>
                  <a:cubicBezTo>
                    <a:pt x="747969" y="0"/>
                    <a:pt x="755347" y="812"/>
                    <a:pt x="762153" y="1180"/>
                  </a:cubicBezTo>
                  <a:close/>
                </a:path>
              </a:pathLst>
            </a:custGeom>
            <a:gradFill>
              <a:gsLst>
                <a:gs pos="0">
                  <a:schemeClr val="accent4"/>
                </a:gs>
                <a:gs pos="100000">
                  <a:schemeClr val="accent5"/>
                </a:gs>
              </a:gsLst>
              <a:lin ang="6600000" scaled="0"/>
            </a:gradFill>
            <a:ln w="0" cap="flat" cmpd="sng">
              <a:noFill/>
              <a:prstDash val="solid"/>
              <a:miter lim="800000"/>
            </a:ln>
          </p:spPr>
          <p:txBody>
            <a:bodyPr anchor="ctr">
              <a:spAutoFit/>
            </a:bodyPr>
            <a:lstStyle/>
            <a:p>
              <a:pPr algn="ctr"/>
              <a:endParaRPr lang="en-US"/>
            </a:p>
          </p:txBody>
        </p:sp>
        <p:sp>
          <p:nvSpPr>
            <p:cNvPr id="31" name="Free Form 7">
              <a:extLst>
                <a:ext uri="{FF2B5EF4-FFF2-40B4-BE49-F238E27FC236}">
                  <a16:creationId xmlns:a16="http://schemas.microsoft.com/office/drawing/2014/main" id="{957E14B5-BA3C-1BCE-DA8C-3751FE3294D4}"/>
                </a:ext>
              </a:extLst>
            </p:cNvPr>
            <p:cNvSpPr/>
            <p:nvPr/>
          </p:nvSpPr>
          <p:spPr>
            <a:xfrm>
              <a:off x="4818238" y="3251822"/>
              <a:ext cx="213022" cy="423821"/>
            </a:xfrm>
            <a:custGeom>
              <a:avLst/>
              <a:gdLst/>
              <a:ahLst/>
              <a:cxnLst/>
              <a:rect l="0" t="0" r="0" b="0"/>
              <a:pathLst>
                <a:path w="213021" h="423820">
                  <a:moveTo>
                    <a:pt x="213021" y="421268"/>
                  </a:moveTo>
                  <a:cubicBezTo>
                    <a:pt x="204754" y="421865"/>
                    <a:pt x="198519" y="422665"/>
                    <a:pt x="192297" y="422703"/>
                  </a:cubicBezTo>
                  <a:cubicBezTo>
                    <a:pt x="137260" y="422982"/>
                    <a:pt x="82224" y="422728"/>
                    <a:pt x="27200" y="423592"/>
                  </a:cubicBezTo>
                  <a:cubicBezTo>
                    <a:pt x="12838" y="423820"/>
                    <a:pt x="8749" y="419020"/>
                    <a:pt x="8482" y="404912"/>
                  </a:cubicBezTo>
                  <a:cubicBezTo>
                    <a:pt x="6031" y="273239"/>
                    <a:pt x="2882" y="141578"/>
                    <a:pt x="50" y="9917"/>
                  </a:cubicBezTo>
                  <a:cubicBezTo>
                    <a:pt x="0" y="7504"/>
                    <a:pt x="1358" y="5066"/>
                    <a:pt x="2819" y="0"/>
                  </a:cubicBezTo>
                  <a:lnTo>
                    <a:pt x="192233" y="0"/>
                  </a:lnTo>
                  <a:cubicBezTo>
                    <a:pt x="199065" y="138517"/>
                    <a:pt x="206011" y="279169"/>
                    <a:pt x="213021" y="421268"/>
                  </a:cubicBezTo>
                  <a:close/>
                </a:path>
              </a:pathLst>
            </a:custGeom>
            <a:solidFill>
              <a:srgbClr val="FF96EB"/>
            </a:solidFill>
            <a:ln w="0" cap="flat" cmpd="sng">
              <a:noFill/>
              <a:prstDash val="solid"/>
              <a:miter lim="800000"/>
            </a:ln>
          </p:spPr>
          <p:txBody>
            <a:bodyPr anchor="ctr">
              <a:spAutoFit/>
            </a:bodyPr>
            <a:lstStyle/>
            <a:p>
              <a:pPr algn="ctr"/>
              <a:endParaRPr lang="en-US"/>
            </a:p>
          </p:txBody>
        </p:sp>
        <p:sp>
          <p:nvSpPr>
            <p:cNvPr id="32" name="Free Form 8">
              <a:extLst>
                <a:ext uri="{FF2B5EF4-FFF2-40B4-BE49-F238E27FC236}">
                  <a16:creationId xmlns:a16="http://schemas.microsoft.com/office/drawing/2014/main" id="{665FA6FA-3F25-1F9E-DAC0-D07C09943875}"/>
                </a:ext>
              </a:extLst>
            </p:cNvPr>
            <p:cNvSpPr/>
            <p:nvPr/>
          </p:nvSpPr>
          <p:spPr>
            <a:xfrm>
              <a:off x="7300147" y="2974964"/>
              <a:ext cx="291055" cy="520331"/>
            </a:xfrm>
            <a:custGeom>
              <a:avLst/>
              <a:gdLst/>
              <a:ahLst/>
              <a:cxnLst/>
              <a:rect l="0" t="0" r="0" b="0"/>
              <a:pathLst>
                <a:path w="291055" h="520331">
                  <a:moveTo>
                    <a:pt x="291055" y="10184"/>
                  </a:moveTo>
                  <a:cubicBezTo>
                    <a:pt x="270381" y="64623"/>
                    <a:pt x="249212" y="116371"/>
                    <a:pt x="231015" y="169147"/>
                  </a:cubicBezTo>
                  <a:cubicBezTo>
                    <a:pt x="196830" y="268261"/>
                    <a:pt x="160588" y="366346"/>
                    <a:pt x="107380" y="457243"/>
                  </a:cubicBezTo>
                  <a:cubicBezTo>
                    <a:pt x="104485" y="462196"/>
                    <a:pt x="102085" y="467428"/>
                    <a:pt x="99139" y="472355"/>
                  </a:cubicBezTo>
                  <a:cubicBezTo>
                    <a:pt x="74948" y="512813"/>
                    <a:pt x="58566" y="520331"/>
                    <a:pt x="13778" y="507391"/>
                  </a:cubicBezTo>
                  <a:cubicBezTo>
                    <a:pt x="7390" y="505537"/>
                    <a:pt x="0" y="491771"/>
                    <a:pt x="533" y="484025"/>
                  </a:cubicBezTo>
                  <a:cubicBezTo>
                    <a:pt x="3136" y="445395"/>
                    <a:pt x="4012" y="405890"/>
                    <a:pt x="13257" y="368619"/>
                  </a:cubicBezTo>
                  <a:cubicBezTo>
                    <a:pt x="41829" y="253378"/>
                    <a:pt x="73906" y="139013"/>
                    <a:pt x="104663" y="24318"/>
                  </a:cubicBezTo>
                  <a:cubicBezTo>
                    <a:pt x="109006" y="8114"/>
                    <a:pt x="118238" y="0"/>
                    <a:pt x="136448" y="1333"/>
                  </a:cubicBezTo>
                  <a:cubicBezTo>
                    <a:pt x="180868" y="4558"/>
                    <a:pt x="225390" y="6425"/>
                    <a:pt x="269873" y="8851"/>
                  </a:cubicBezTo>
                  <a:cubicBezTo>
                    <a:pt x="276604" y="9219"/>
                    <a:pt x="283347" y="9701"/>
                    <a:pt x="291055" y="10184"/>
                  </a:cubicBezTo>
                  <a:close/>
                </a:path>
              </a:pathLst>
            </a:custGeom>
            <a:gradFill>
              <a:gsLst>
                <a:gs pos="0">
                  <a:schemeClr val="accent4"/>
                </a:gs>
                <a:gs pos="100000">
                  <a:schemeClr val="accent5"/>
                </a:gs>
              </a:gsLst>
              <a:lin ang="6600000" scaled="0"/>
            </a:gradFill>
            <a:ln w="0" cap="flat" cmpd="sng">
              <a:noFill/>
              <a:prstDash val="solid"/>
              <a:miter lim="800000"/>
            </a:ln>
          </p:spPr>
          <p:txBody>
            <a:bodyPr anchor="ctr">
              <a:spAutoFit/>
            </a:bodyPr>
            <a:lstStyle/>
            <a:p>
              <a:pPr algn="ctr"/>
              <a:endParaRPr lang="en-US"/>
            </a:p>
          </p:txBody>
        </p:sp>
        <p:sp>
          <p:nvSpPr>
            <p:cNvPr id="33" name="Free Form 9">
              <a:extLst>
                <a:ext uri="{FF2B5EF4-FFF2-40B4-BE49-F238E27FC236}">
                  <a16:creationId xmlns:a16="http://schemas.microsoft.com/office/drawing/2014/main" id="{8B5214A1-7650-F317-0761-1EC4F270106B}"/>
                </a:ext>
              </a:extLst>
            </p:cNvPr>
            <p:cNvSpPr/>
            <p:nvPr/>
          </p:nvSpPr>
          <p:spPr>
            <a:xfrm>
              <a:off x="3989805" y="2314970"/>
              <a:ext cx="4367735" cy="2840419"/>
            </a:xfrm>
            <a:custGeom>
              <a:avLst/>
              <a:gdLst/>
              <a:ahLst/>
              <a:cxnLst/>
              <a:rect l="0" t="0" r="0" b="0"/>
              <a:pathLst>
                <a:path w="4367735" h="2840418">
                  <a:moveTo>
                    <a:pt x="3218256" y="49550"/>
                  </a:moveTo>
                  <a:cubicBezTo>
                    <a:pt x="3234917" y="44090"/>
                    <a:pt x="3251388" y="34591"/>
                    <a:pt x="3268251" y="33842"/>
                  </a:cubicBezTo>
                  <a:cubicBezTo>
                    <a:pt x="3362171" y="29676"/>
                    <a:pt x="3456180" y="27784"/>
                    <a:pt x="3550164" y="24826"/>
                  </a:cubicBezTo>
                  <a:cubicBezTo>
                    <a:pt x="3624312" y="22489"/>
                    <a:pt x="3698447" y="19708"/>
                    <a:pt x="3772595" y="17194"/>
                  </a:cubicBezTo>
                  <a:cubicBezTo>
                    <a:pt x="3887646" y="13308"/>
                    <a:pt x="4002709" y="9549"/>
                    <a:pt x="4117760" y="5600"/>
                  </a:cubicBezTo>
                  <a:cubicBezTo>
                    <a:pt x="4139487" y="4850"/>
                    <a:pt x="4161189" y="3454"/>
                    <a:pt x="4182904" y="2361"/>
                  </a:cubicBezTo>
                  <a:cubicBezTo>
                    <a:pt x="4229814" y="0"/>
                    <a:pt x="4243261" y="29397"/>
                    <a:pt x="4245230" y="62858"/>
                  </a:cubicBezTo>
                  <a:cubicBezTo>
                    <a:pt x="4248277" y="114530"/>
                    <a:pt x="4236988" y="164207"/>
                    <a:pt x="4223070" y="213465"/>
                  </a:cubicBezTo>
                  <a:cubicBezTo>
                    <a:pt x="4217013" y="234901"/>
                    <a:pt x="4211654" y="256540"/>
                    <a:pt x="4205445" y="277924"/>
                  </a:cubicBezTo>
                  <a:cubicBezTo>
                    <a:pt x="4198600" y="301493"/>
                    <a:pt x="4186473" y="310357"/>
                    <a:pt x="4162205" y="310306"/>
                  </a:cubicBezTo>
                  <a:cubicBezTo>
                    <a:pt x="4105213" y="310179"/>
                    <a:pt x="4048209" y="310471"/>
                    <a:pt x="3991242" y="309366"/>
                  </a:cubicBezTo>
                  <a:cubicBezTo>
                    <a:pt x="3977312" y="309087"/>
                    <a:pt x="3970721" y="313811"/>
                    <a:pt x="3966365" y="326357"/>
                  </a:cubicBezTo>
                  <a:cubicBezTo>
                    <a:pt x="3940663" y="400366"/>
                    <a:pt x="3914440" y="474196"/>
                    <a:pt x="3888497" y="548128"/>
                  </a:cubicBezTo>
                  <a:cubicBezTo>
                    <a:pt x="3834489" y="702012"/>
                    <a:pt x="3781446" y="856251"/>
                    <a:pt x="3726067" y="1009652"/>
                  </a:cubicBezTo>
                  <a:cubicBezTo>
                    <a:pt x="3708784" y="1057513"/>
                    <a:pt x="3688288" y="1104753"/>
                    <a:pt x="3663957" y="1149401"/>
                  </a:cubicBezTo>
                  <a:cubicBezTo>
                    <a:pt x="3616108" y="1237251"/>
                    <a:pt x="3577555" y="1330829"/>
                    <a:pt x="3511750" y="1408088"/>
                  </a:cubicBezTo>
                  <a:cubicBezTo>
                    <a:pt x="3476562" y="1449397"/>
                    <a:pt x="3437653" y="1485944"/>
                    <a:pt x="3382439" y="1498820"/>
                  </a:cubicBezTo>
                  <a:cubicBezTo>
                    <a:pt x="3375086" y="1500535"/>
                    <a:pt x="3367264" y="1500725"/>
                    <a:pt x="3359657" y="1500814"/>
                  </a:cubicBezTo>
                  <a:cubicBezTo>
                    <a:pt x="3236098" y="1502198"/>
                    <a:pt x="3112539" y="1503519"/>
                    <a:pt x="2988968" y="1504611"/>
                  </a:cubicBezTo>
                  <a:cubicBezTo>
                    <a:pt x="2979253" y="1504700"/>
                    <a:pt x="2972701" y="1505640"/>
                    <a:pt x="2969132" y="1517170"/>
                  </a:cubicBezTo>
                  <a:cubicBezTo>
                    <a:pt x="2941665" y="1606049"/>
                    <a:pt x="2913398" y="1694699"/>
                    <a:pt x="2885435" y="1783437"/>
                  </a:cubicBezTo>
                  <a:cubicBezTo>
                    <a:pt x="2885079" y="1784555"/>
                    <a:pt x="2885524" y="1785939"/>
                    <a:pt x="2885625" y="1787857"/>
                  </a:cubicBezTo>
                  <a:cubicBezTo>
                    <a:pt x="2900508" y="1787857"/>
                    <a:pt x="2915544" y="1789076"/>
                    <a:pt x="2930312" y="1787653"/>
                  </a:cubicBezTo>
                  <a:cubicBezTo>
                    <a:pt x="3015140" y="1779488"/>
                    <a:pt x="3097504" y="1793469"/>
                    <a:pt x="3179221" y="1814041"/>
                  </a:cubicBezTo>
                  <a:cubicBezTo>
                    <a:pt x="3295084" y="1843210"/>
                    <a:pt x="3403417" y="1892736"/>
                    <a:pt x="3513591" y="1937346"/>
                  </a:cubicBezTo>
                  <a:cubicBezTo>
                    <a:pt x="3582888" y="1965410"/>
                    <a:pt x="3651855" y="1993652"/>
                    <a:pt x="3725800" y="2009056"/>
                  </a:cubicBezTo>
                  <a:cubicBezTo>
                    <a:pt x="3883874" y="2042009"/>
                    <a:pt x="4031434" y="2015939"/>
                    <a:pt x="4171907" y="1938794"/>
                  </a:cubicBezTo>
                  <a:cubicBezTo>
                    <a:pt x="4231160" y="1906260"/>
                    <a:pt x="4282780" y="1865713"/>
                    <a:pt x="4322984" y="1811006"/>
                  </a:cubicBezTo>
                  <a:cubicBezTo>
                    <a:pt x="4326540" y="1806168"/>
                    <a:pt x="4333550" y="1803870"/>
                    <a:pt x="4338959" y="1800403"/>
                  </a:cubicBezTo>
                  <a:cubicBezTo>
                    <a:pt x="4340318" y="1806143"/>
                    <a:pt x="4342680" y="1811844"/>
                    <a:pt x="4342896" y="1817635"/>
                  </a:cubicBezTo>
                  <a:cubicBezTo>
                    <a:pt x="4345855" y="1899936"/>
                    <a:pt x="4348737" y="1982236"/>
                    <a:pt x="4351201" y="2064550"/>
                  </a:cubicBezTo>
                  <a:cubicBezTo>
                    <a:pt x="4353423" y="2138621"/>
                    <a:pt x="4355036" y="2212719"/>
                    <a:pt x="4357042" y="2286790"/>
                  </a:cubicBezTo>
                  <a:cubicBezTo>
                    <a:pt x="4360026" y="2397993"/>
                    <a:pt x="4363138" y="2509184"/>
                    <a:pt x="4366147" y="2620387"/>
                  </a:cubicBezTo>
                  <a:cubicBezTo>
                    <a:pt x="4366655" y="2638901"/>
                    <a:pt x="4367735" y="2657467"/>
                    <a:pt x="4366820" y="2675918"/>
                  </a:cubicBezTo>
                  <a:cubicBezTo>
                    <a:pt x="4366490" y="2682572"/>
                    <a:pt x="4362808" y="2691182"/>
                    <a:pt x="4357728" y="2695144"/>
                  </a:cubicBezTo>
                  <a:cubicBezTo>
                    <a:pt x="4303377" y="2737583"/>
                    <a:pt x="4242715" y="2770321"/>
                    <a:pt x="4178561" y="2793509"/>
                  </a:cubicBezTo>
                  <a:cubicBezTo>
                    <a:pt x="4096629" y="2823135"/>
                    <a:pt x="4011166" y="2840418"/>
                    <a:pt x="3922910" y="2833268"/>
                  </a:cubicBezTo>
                  <a:cubicBezTo>
                    <a:pt x="3839060" y="2826487"/>
                    <a:pt x="3757699" y="2809052"/>
                    <a:pt x="3679323" y="2777203"/>
                  </a:cubicBezTo>
                  <a:cubicBezTo>
                    <a:pt x="3567345" y="2731691"/>
                    <a:pt x="3455444" y="2685760"/>
                    <a:pt x="3341955" y="2644222"/>
                  </a:cubicBezTo>
                  <a:cubicBezTo>
                    <a:pt x="3250613" y="2610786"/>
                    <a:pt x="3155258" y="2591687"/>
                    <a:pt x="3057313" y="2595586"/>
                  </a:cubicBezTo>
                  <a:cubicBezTo>
                    <a:pt x="2903493" y="2601719"/>
                    <a:pt x="2757203" y="2637809"/>
                    <a:pt x="2623396" y="2716148"/>
                  </a:cubicBezTo>
                  <a:cubicBezTo>
                    <a:pt x="2588805" y="2736415"/>
                    <a:pt x="2557452" y="2762168"/>
                    <a:pt x="2524079" y="2784620"/>
                  </a:cubicBezTo>
                  <a:cubicBezTo>
                    <a:pt x="2518657" y="2788264"/>
                    <a:pt x="2509057" y="2790893"/>
                    <a:pt x="2504028" y="2788493"/>
                  </a:cubicBezTo>
                  <a:cubicBezTo>
                    <a:pt x="2498910" y="2786042"/>
                    <a:pt x="2494491" y="2776911"/>
                    <a:pt x="2494174" y="2770486"/>
                  </a:cubicBezTo>
                  <a:cubicBezTo>
                    <a:pt x="2491621" y="2719500"/>
                    <a:pt x="2490021" y="2668451"/>
                    <a:pt x="2488332" y="2617428"/>
                  </a:cubicBezTo>
                  <a:cubicBezTo>
                    <a:pt x="2485653" y="2536740"/>
                    <a:pt x="2482681" y="2456052"/>
                    <a:pt x="2480662" y="2375352"/>
                  </a:cubicBezTo>
                  <a:cubicBezTo>
                    <a:pt x="2478986" y="2308416"/>
                    <a:pt x="2478630" y="2241469"/>
                    <a:pt x="2477373" y="2174533"/>
                  </a:cubicBezTo>
                  <a:cubicBezTo>
                    <a:pt x="2477157" y="2163206"/>
                    <a:pt x="2475316" y="2151917"/>
                    <a:pt x="2474440" y="2142761"/>
                  </a:cubicBezTo>
                  <a:cubicBezTo>
                    <a:pt x="2435645" y="2142761"/>
                    <a:pt x="2398743" y="2142368"/>
                    <a:pt x="2361853" y="2142926"/>
                  </a:cubicBezTo>
                  <a:cubicBezTo>
                    <a:pt x="2342716" y="2143218"/>
                    <a:pt x="2323414" y="2144069"/>
                    <a:pt x="2304581" y="2147117"/>
                  </a:cubicBezTo>
                  <a:cubicBezTo>
                    <a:pt x="2298854" y="2148044"/>
                    <a:pt x="2292378" y="2156260"/>
                    <a:pt x="2289737" y="2162597"/>
                  </a:cubicBezTo>
                  <a:cubicBezTo>
                    <a:pt x="2257164" y="2240707"/>
                    <a:pt x="2227144" y="2319934"/>
                    <a:pt x="2192629" y="2397155"/>
                  </a:cubicBezTo>
                  <a:cubicBezTo>
                    <a:pt x="2155447" y="2480370"/>
                    <a:pt x="2116399" y="2562925"/>
                    <a:pt x="2058454" y="2634723"/>
                  </a:cubicBezTo>
                  <a:cubicBezTo>
                    <a:pt x="2016167" y="2687119"/>
                    <a:pt x="1964293" y="2728161"/>
                    <a:pt x="1908482" y="2764809"/>
                  </a:cubicBezTo>
                  <a:cubicBezTo>
                    <a:pt x="1889066" y="2777546"/>
                    <a:pt x="1869408" y="2789940"/>
                    <a:pt x="1849865" y="2802487"/>
                  </a:cubicBezTo>
                  <a:cubicBezTo>
                    <a:pt x="1848417" y="2800798"/>
                    <a:pt x="1846969" y="2799096"/>
                    <a:pt x="1845509" y="2797407"/>
                  </a:cubicBezTo>
                  <a:cubicBezTo>
                    <a:pt x="1850144" y="2792747"/>
                    <a:pt x="1854246" y="2787388"/>
                    <a:pt x="1859477" y="2783540"/>
                  </a:cubicBezTo>
                  <a:cubicBezTo>
                    <a:pt x="1900520" y="2753304"/>
                    <a:pt x="1942743" y="2724580"/>
                    <a:pt x="1982732" y="2693023"/>
                  </a:cubicBezTo>
                  <a:cubicBezTo>
                    <a:pt x="2044194" y="2644540"/>
                    <a:pt x="2086417" y="2580246"/>
                    <a:pt x="2121084" y="2511406"/>
                  </a:cubicBezTo>
                  <a:cubicBezTo>
                    <a:pt x="2197328" y="2360050"/>
                    <a:pt x="2265952" y="2205125"/>
                    <a:pt x="2313674" y="2042314"/>
                  </a:cubicBezTo>
                  <a:cubicBezTo>
                    <a:pt x="2342055" y="1945448"/>
                    <a:pt x="2361256" y="1845903"/>
                    <a:pt x="2385244" y="1747728"/>
                  </a:cubicBezTo>
                  <a:cubicBezTo>
                    <a:pt x="2416102" y="1621490"/>
                    <a:pt x="2455874" y="1498033"/>
                    <a:pt x="2509844" y="1379770"/>
                  </a:cubicBezTo>
                  <a:cubicBezTo>
                    <a:pt x="2527952" y="1340099"/>
                    <a:pt x="2553337" y="1303475"/>
                    <a:pt x="2577846" y="1267119"/>
                  </a:cubicBezTo>
                  <a:cubicBezTo>
                    <a:pt x="2587497" y="1252807"/>
                    <a:pt x="2603866" y="1243017"/>
                    <a:pt x="2618888" y="1229645"/>
                  </a:cubicBezTo>
                  <a:cubicBezTo>
                    <a:pt x="2613390" y="1229048"/>
                    <a:pt x="2608932" y="1228134"/>
                    <a:pt x="2604488" y="1228146"/>
                  </a:cubicBezTo>
                  <a:cubicBezTo>
                    <a:pt x="2334906" y="1229353"/>
                    <a:pt x="2065312" y="1230712"/>
                    <a:pt x="1795717" y="1231842"/>
                  </a:cubicBezTo>
                  <a:cubicBezTo>
                    <a:pt x="1764465" y="1231969"/>
                    <a:pt x="1737468" y="1242356"/>
                    <a:pt x="1714597" y="1263220"/>
                  </a:cubicBezTo>
                  <a:cubicBezTo>
                    <a:pt x="1672158" y="1301926"/>
                    <a:pt x="1639383" y="1347819"/>
                    <a:pt x="1612665" y="1398602"/>
                  </a:cubicBezTo>
                  <a:cubicBezTo>
                    <a:pt x="1534770" y="1546631"/>
                    <a:pt x="1479112" y="1703765"/>
                    <a:pt x="1420520" y="1859833"/>
                  </a:cubicBezTo>
                  <a:cubicBezTo>
                    <a:pt x="1394513" y="1929117"/>
                    <a:pt x="1361369" y="1995989"/>
                    <a:pt x="1310930" y="2051318"/>
                  </a:cubicBezTo>
                  <a:cubicBezTo>
                    <a:pt x="1288504" y="2075915"/>
                    <a:pt x="1259512" y="2094557"/>
                    <a:pt x="1233289" y="2115649"/>
                  </a:cubicBezTo>
                  <a:cubicBezTo>
                    <a:pt x="1229035" y="2119078"/>
                    <a:pt x="1223702" y="2121161"/>
                    <a:pt x="1218076" y="2124297"/>
                  </a:cubicBezTo>
                  <a:cubicBezTo>
                    <a:pt x="1220299" y="2125593"/>
                    <a:pt x="1221099" y="2126278"/>
                    <a:pt x="1222026" y="2126570"/>
                  </a:cubicBezTo>
                  <a:cubicBezTo>
                    <a:pt x="1230559" y="2129224"/>
                    <a:pt x="1239118" y="2131815"/>
                    <a:pt x="1247677" y="2134418"/>
                  </a:cubicBezTo>
                  <a:cubicBezTo>
                    <a:pt x="1240921" y="2141034"/>
                    <a:pt x="1235143" y="2149276"/>
                    <a:pt x="1227245" y="2153936"/>
                  </a:cubicBezTo>
                  <a:cubicBezTo>
                    <a:pt x="1205593" y="2166736"/>
                    <a:pt x="1183040" y="2178026"/>
                    <a:pt x="1157097" y="2191918"/>
                  </a:cubicBezTo>
                  <a:cubicBezTo>
                    <a:pt x="1187853" y="2204795"/>
                    <a:pt x="1213771" y="2216173"/>
                    <a:pt x="1240096" y="2226535"/>
                  </a:cubicBezTo>
                  <a:cubicBezTo>
                    <a:pt x="1288313" y="2245520"/>
                    <a:pt x="1325749" y="2278143"/>
                    <a:pt x="1360455" y="2315820"/>
                  </a:cubicBezTo>
                  <a:cubicBezTo>
                    <a:pt x="1426145" y="2387149"/>
                    <a:pt x="1475785" y="2469703"/>
                    <a:pt x="1528802" y="2549959"/>
                  </a:cubicBezTo>
                  <a:cubicBezTo>
                    <a:pt x="1530516" y="2552550"/>
                    <a:pt x="1532370" y="2555052"/>
                    <a:pt x="1537132" y="2561820"/>
                  </a:cubicBezTo>
                  <a:cubicBezTo>
                    <a:pt x="1540015" y="2552512"/>
                    <a:pt x="1542758" y="2546785"/>
                    <a:pt x="1543494" y="2540816"/>
                  </a:cubicBezTo>
                  <a:cubicBezTo>
                    <a:pt x="1552638" y="2466973"/>
                    <a:pt x="1561425" y="2393092"/>
                    <a:pt x="1570416" y="2319236"/>
                  </a:cubicBezTo>
                  <a:cubicBezTo>
                    <a:pt x="1575013" y="2281393"/>
                    <a:pt x="1580143" y="2243615"/>
                    <a:pt x="1584334" y="2205734"/>
                  </a:cubicBezTo>
                  <a:cubicBezTo>
                    <a:pt x="1585616" y="2194140"/>
                    <a:pt x="1591013" y="2188375"/>
                    <a:pt x="1601858" y="2185175"/>
                  </a:cubicBezTo>
                  <a:cubicBezTo>
                    <a:pt x="1614468" y="2181454"/>
                    <a:pt x="1631535" y="2179651"/>
                    <a:pt x="1637668" y="2170787"/>
                  </a:cubicBezTo>
                  <a:cubicBezTo>
                    <a:pt x="1644043" y="2161568"/>
                    <a:pt x="1638367" y="2144717"/>
                    <a:pt x="1640322" y="2131548"/>
                  </a:cubicBezTo>
                  <a:cubicBezTo>
                    <a:pt x="1644513" y="2103433"/>
                    <a:pt x="1648653" y="2075140"/>
                    <a:pt x="1655815" y="2047698"/>
                  </a:cubicBezTo>
                  <a:cubicBezTo>
                    <a:pt x="1661567" y="2025679"/>
                    <a:pt x="1675688" y="2008269"/>
                    <a:pt x="1696845" y="1997373"/>
                  </a:cubicBezTo>
                  <a:cubicBezTo>
                    <a:pt x="1712680" y="1989208"/>
                    <a:pt x="1728553" y="1980827"/>
                    <a:pt x="1743220" y="1970795"/>
                  </a:cubicBezTo>
                  <a:cubicBezTo>
                    <a:pt x="1748935" y="1966884"/>
                    <a:pt x="1752618" y="1958604"/>
                    <a:pt x="1755081" y="1951569"/>
                  </a:cubicBezTo>
                  <a:cubicBezTo>
                    <a:pt x="1771170" y="1905625"/>
                    <a:pt x="1806600" y="1883656"/>
                    <a:pt x="1850728" y="1870081"/>
                  </a:cubicBezTo>
                  <a:cubicBezTo>
                    <a:pt x="1907758" y="1852531"/>
                    <a:pt x="1966020" y="1843439"/>
                    <a:pt x="2025260" y="1838918"/>
                  </a:cubicBezTo>
                  <a:cubicBezTo>
                    <a:pt x="2052575" y="1836823"/>
                    <a:pt x="2079801" y="1833648"/>
                    <a:pt x="2107103" y="1831515"/>
                  </a:cubicBezTo>
                  <a:cubicBezTo>
                    <a:pt x="2113541" y="1831020"/>
                    <a:pt x="2120145" y="1832747"/>
                    <a:pt x="2126672" y="1833458"/>
                  </a:cubicBezTo>
                  <a:cubicBezTo>
                    <a:pt x="2127205" y="1835299"/>
                    <a:pt x="2127726" y="1837153"/>
                    <a:pt x="2128247" y="1838994"/>
                  </a:cubicBezTo>
                  <a:cubicBezTo>
                    <a:pt x="2119370" y="1844264"/>
                    <a:pt x="2110608" y="1849738"/>
                    <a:pt x="2101592" y="1854766"/>
                  </a:cubicBezTo>
                  <a:cubicBezTo>
                    <a:pt x="2047876" y="1884761"/>
                    <a:pt x="1994110" y="1914654"/>
                    <a:pt x="1940369" y="1944623"/>
                  </a:cubicBezTo>
                  <a:cubicBezTo>
                    <a:pt x="1937562" y="1946185"/>
                    <a:pt x="1934959" y="1948127"/>
                    <a:pt x="1933245" y="1951518"/>
                  </a:cubicBezTo>
                  <a:cubicBezTo>
                    <a:pt x="1998529" y="1933143"/>
                    <a:pt x="2063064" y="1915504"/>
                    <a:pt x="2130482" y="1926552"/>
                  </a:cubicBezTo>
                  <a:cubicBezTo>
                    <a:pt x="2130913" y="1929943"/>
                    <a:pt x="2131345" y="1933346"/>
                    <a:pt x="2131789" y="1936749"/>
                  </a:cubicBezTo>
                  <a:cubicBezTo>
                    <a:pt x="2051000" y="1918616"/>
                    <a:pt x="1977906" y="1949753"/>
                    <a:pt x="1902323" y="1968699"/>
                  </a:cubicBezTo>
                  <a:cubicBezTo>
                    <a:pt x="1965550" y="1915428"/>
                    <a:pt x="2035012" y="1874081"/>
                    <a:pt x="2108983" y="1838144"/>
                  </a:cubicBezTo>
                  <a:cubicBezTo>
                    <a:pt x="2062251" y="1845293"/>
                    <a:pt x="2015228" y="1850957"/>
                    <a:pt x="1968890" y="1860049"/>
                  </a:cubicBezTo>
                  <a:cubicBezTo>
                    <a:pt x="1929625" y="1867757"/>
                    <a:pt x="1890894" y="1878589"/>
                    <a:pt x="1852392" y="1889624"/>
                  </a:cubicBezTo>
                  <a:cubicBezTo>
                    <a:pt x="1826283" y="1897104"/>
                    <a:pt x="1800022" y="1906196"/>
                    <a:pt x="1795628" y="1940876"/>
                  </a:cubicBezTo>
                  <a:cubicBezTo>
                    <a:pt x="1821534" y="1970401"/>
                    <a:pt x="1802486" y="2010415"/>
                    <a:pt x="1814930" y="2045235"/>
                  </a:cubicBezTo>
                  <a:lnTo>
                    <a:pt x="1814930" y="1961563"/>
                  </a:lnTo>
                  <a:cubicBezTo>
                    <a:pt x="1816467" y="1960826"/>
                    <a:pt x="1818016" y="1960090"/>
                    <a:pt x="1819565" y="1959353"/>
                  </a:cubicBezTo>
                  <a:cubicBezTo>
                    <a:pt x="1827540" y="1978630"/>
                    <a:pt x="1838613" y="1997284"/>
                    <a:pt x="1842702" y="2017361"/>
                  </a:cubicBezTo>
                  <a:cubicBezTo>
                    <a:pt x="1847541" y="2041082"/>
                    <a:pt x="1847185" y="2066035"/>
                    <a:pt x="1847185" y="2090468"/>
                  </a:cubicBezTo>
                  <a:cubicBezTo>
                    <a:pt x="1847185" y="2097223"/>
                    <a:pt x="1841928" y="2105770"/>
                    <a:pt x="1836455" y="2110316"/>
                  </a:cubicBezTo>
                  <a:cubicBezTo>
                    <a:pt x="1828340" y="2117034"/>
                    <a:pt x="1816886" y="2119662"/>
                    <a:pt x="1808606" y="2126253"/>
                  </a:cubicBezTo>
                  <a:cubicBezTo>
                    <a:pt x="1791679" y="2139726"/>
                    <a:pt x="1775907" y="2154660"/>
                    <a:pt x="1756427" y="2171854"/>
                  </a:cubicBezTo>
                  <a:cubicBezTo>
                    <a:pt x="1775920" y="2181746"/>
                    <a:pt x="1792187" y="2191829"/>
                    <a:pt x="1809762" y="2198394"/>
                  </a:cubicBezTo>
                  <a:cubicBezTo>
                    <a:pt x="1826626" y="2204706"/>
                    <a:pt x="1833280" y="2213557"/>
                    <a:pt x="1825775" y="2233316"/>
                  </a:cubicBezTo>
                  <a:cubicBezTo>
                    <a:pt x="1821800" y="2214027"/>
                    <a:pt x="1808898" y="2215944"/>
                    <a:pt x="1795222" y="2215182"/>
                  </a:cubicBezTo>
                  <a:cubicBezTo>
                    <a:pt x="1736046" y="2211931"/>
                    <a:pt x="1676958" y="2207296"/>
                    <a:pt x="1617846" y="2203093"/>
                  </a:cubicBezTo>
                  <a:cubicBezTo>
                    <a:pt x="1610506" y="2202572"/>
                    <a:pt x="1603191" y="2201671"/>
                    <a:pt x="1592728" y="2200642"/>
                  </a:cubicBezTo>
                  <a:cubicBezTo>
                    <a:pt x="1578187" y="2333509"/>
                    <a:pt x="1563673" y="2466033"/>
                    <a:pt x="1549069" y="2599459"/>
                  </a:cubicBezTo>
                  <a:cubicBezTo>
                    <a:pt x="1546377" y="2595827"/>
                    <a:pt x="1543164" y="2591814"/>
                    <a:pt x="1540294" y="2587573"/>
                  </a:cubicBezTo>
                  <a:cubicBezTo>
                    <a:pt x="1493195" y="2517819"/>
                    <a:pt x="1447682" y="2446947"/>
                    <a:pt x="1398653" y="2378577"/>
                  </a:cubicBezTo>
                  <a:cubicBezTo>
                    <a:pt x="1346080" y="2305242"/>
                    <a:pt x="1281430" y="2246383"/>
                    <a:pt x="1192412" y="2218217"/>
                  </a:cubicBezTo>
                  <a:cubicBezTo>
                    <a:pt x="1144131" y="2202928"/>
                    <a:pt x="1097387" y="2182750"/>
                    <a:pt x="1050008" y="2164641"/>
                  </a:cubicBezTo>
                  <a:cubicBezTo>
                    <a:pt x="1046694" y="2163371"/>
                    <a:pt x="1043786" y="2161022"/>
                    <a:pt x="1038427" y="2157822"/>
                  </a:cubicBezTo>
                  <a:cubicBezTo>
                    <a:pt x="1042554" y="2155904"/>
                    <a:pt x="1044992" y="2153758"/>
                    <a:pt x="1046313" y="2154317"/>
                  </a:cubicBezTo>
                  <a:cubicBezTo>
                    <a:pt x="1066364" y="2162711"/>
                    <a:pt x="1079025" y="2150114"/>
                    <a:pt x="1091952" y="2138494"/>
                  </a:cubicBezTo>
                  <a:cubicBezTo>
                    <a:pt x="1128144" y="2105998"/>
                    <a:pt x="1175726" y="2100855"/>
                    <a:pt x="1219054" y="2085503"/>
                  </a:cubicBezTo>
                  <a:cubicBezTo>
                    <a:pt x="1220756" y="2084906"/>
                    <a:pt x="1223334" y="2084626"/>
                    <a:pt x="1224692" y="2085490"/>
                  </a:cubicBezTo>
                  <a:cubicBezTo>
                    <a:pt x="1247499" y="2099928"/>
                    <a:pt x="1262751" y="2084398"/>
                    <a:pt x="1275018" y="2069985"/>
                  </a:cubicBezTo>
                  <a:cubicBezTo>
                    <a:pt x="1300555" y="2039978"/>
                    <a:pt x="1326498" y="2009704"/>
                    <a:pt x="1347261" y="1976420"/>
                  </a:cubicBezTo>
                  <a:cubicBezTo>
                    <a:pt x="1393687" y="1902006"/>
                    <a:pt x="1422882" y="1819591"/>
                    <a:pt x="1451644" y="1737138"/>
                  </a:cubicBezTo>
                  <a:cubicBezTo>
                    <a:pt x="1494680" y="1613769"/>
                    <a:pt x="1548777" y="1495125"/>
                    <a:pt x="1609490" y="1379604"/>
                  </a:cubicBezTo>
                  <a:cubicBezTo>
                    <a:pt x="1637313" y="1326638"/>
                    <a:pt x="1674355" y="1280199"/>
                    <a:pt x="1722560" y="1243588"/>
                  </a:cubicBezTo>
                  <a:cubicBezTo>
                    <a:pt x="1732185" y="1236274"/>
                    <a:pt x="1746509" y="1230559"/>
                    <a:pt x="1749963" y="1220972"/>
                  </a:cubicBezTo>
                  <a:cubicBezTo>
                    <a:pt x="1753418" y="1211397"/>
                    <a:pt x="1746167" y="1197835"/>
                    <a:pt x="1743182" y="1186139"/>
                  </a:cubicBezTo>
                  <a:cubicBezTo>
                    <a:pt x="1740985" y="1177542"/>
                    <a:pt x="1738090" y="1169135"/>
                    <a:pt x="1734242" y="1156462"/>
                  </a:cubicBezTo>
                  <a:cubicBezTo>
                    <a:pt x="1718394" y="1186482"/>
                    <a:pt x="1703905" y="1213187"/>
                    <a:pt x="1690152" y="1240274"/>
                  </a:cubicBezTo>
                  <a:cubicBezTo>
                    <a:pt x="1681454" y="1257404"/>
                    <a:pt x="1675003" y="1259919"/>
                    <a:pt x="1659383" y="1248617"/>
                  </a:cubicBezTo>
                  <a:cubicBezTo>
                    <a:pt x="1640322" y="1234801"/>
                    <a:pt x="1621846" y="1220172"/>
                    <a:pt x="1601413" y="1204590"/>
                  </a:cubicBezTo>
                  <a:cubicBezTo>
                    <a:pt x="1589591" y="1223588"/>
                    <a:pt x="1580499" y="1244985"/>
                    <a:pt x="1565463" y="1260706"/>
                  </a:cubicBezTo>
                  <a:cubicBezTo>
                    <a:pt x="1544383" y="1282751"/>
                    <a:pt x="1544231" y="1305952"/>
                    <a:pt x="1546695" y="1333673"/>
                  </a:cubicBezTo>
                  <a:cubicBezTo>
                    <a:pt x="1549958" y="1370334"/>
                    <a:pt x="1547507" y="1407504"/>
                    <a:pt x="1547507" y="1448101"/>
                  </a:cubicBezTo>
                  <a:cubicBezTo>
                    <a:pt x="1511494" y="1450159"/>
                    <a:pt x="1472305" y="1453346"/>
                    <a:pt x="1433053" y="1454464"/>
                  </a:cubicBezTo>
                  <a:cubicBezTo>
                    <a:pt x="1316631" y="1457791"/>
                    <a:pt x="1200196" y="1460165"/>
                    <a:pt x="1083762" y="1463188"/>
                  </a:cubicBezTo>
                  <a:cubicBezTo>
                    <a:pt x="994223" y="1465511"/>
                    <a:pt x="904684" y="1468318"/>
                    <a:pt x="815132" y="1470781"/>
                  </a:cubicBezTo>
                  <a:cubicBezTo>
                    <a:pt x="719193" y="1473423"/>
                    <a:pt x="623241" y="1475924"/>
                    <a:pt x="527290" y="1478490"/>
                  </a:cubicBezTo>
                  <a:cubicBezTo>
                    <a:pt x="432621" y="1481017"/>
                    <a:pt x="337951" y="1483404"/>
                    <a:pt x="243295" y="1486147"/>
                  </a:cubicBezTo>
                  <a:cubicBezTo>
                    <a:pt x="180004" y="1487976"/>
                    <a:pt x="116714" y="1490134"/>
                    <a:pt x="53436" y="1492496"/>
                  </a:cubicBezTo>
                  <a:cubicBezTo>
                    <a:pt x="36572" y="1493119"/>
                    <a:pt x="30019" y="1486071"/>
                    <a:pt x="29753" y="1469080"/>
                  </a:cubicBezTo>
                  <a:cubicBezTo>
                    <a:pt x="27441" y="1327019"/>
                    <a:pt x="24686" y="1184971"/>
                    <a:pt x="21841" y="1042922"/>
                  </a:cubicBezTo>
                  <a:cubicBezTo>
                    <a:pt x="19441" y="922627"/>
                    <a:pt x="16724" y="802345"/>
                    <a:pt x="14184" y="682062"/>
                  </a:cubicBezTo>
                  <a:cubicBezTo>
                    <a:pt x="11568" y="558567"/>
                    <a:pt x="9181" y="435084"/>
                    <a:pt x="6374" y="311601"/>
                  </a:cubicBezTo>
                  <a:cubicBezTo>
                    <a:pt x="4723" y="239320"/>
                    <a:pt x="2361" y="167052"/>
                    <a:pt x="457" y="94783"/>
                  </a:cubicBezTo>
                  <a:cubicBezTo>
                    <a:pt x="0" y="77462"/>
                    <a:pt x="8990" y="68344"/>
                    <a:pt x="27327" y="67900"/>
                  </a:cubicBezTo>
                  <a:cubicBezTo>
                    <a:pt x="94504" y="66262"/>
                    <a:pt x="161693" y="65208"/>
                    <a:pt x="228856" y="63315"/>
                  </a:cubicBezTo>
                  <a:cubicBezTo>
                    <a:pt x="358028" y="59684"/>
                    <a:pt x="487200" y="55709"/>
                    <a:pt x="616359" y="51734"/>
                  </a:cubicBezTo>
                  <a:cubicBezTo>
                    <a:pt x="693072" y="49372"/>
                    <a:pt x="769785" y="46667"/>
                    <a:pt x="846498" y="44255"/>
                  </a:cubicBezTo>
                  <a:cubicBezTo>
                    <a:pt x="971175" y="40318"/>
                    <a:pt x="1095851" y="36585"/>
                    <a:pt x="1220514" y="32559"/>
                  </a:cubicBezTo>
                  <a:cubicBezTo>
                    <a:pt x="1292110" y="30261"/>
                    <a:pt x="1363693" y="27632"/>
                    <a:pt x="1435263" y="24953"/>
                  </a:cubicBezTo>
                  <a:cubicBezTo>
                    <a:pt x="1452076" y="24330"/>
                    <a:pt x="1468864" y="22908"/>
                    <a:pt x="1486985" y="21765"/>
                  </a:cubicBezTo>
                  <a:cubicBezTo>
                    <a:pt x="1486985" y="64001"/>
                    <a:pt x="1486122" y="102936"/>
                    <a:pt x="1487264" y="141806"/>
                  </a:cubicBezTo>
                  <a:cubicBezTo>
                    <a:pt x="1488153" y="172398"/>
                    <a:pt x="1492153" y="202900"/>
                    <a:pt x="1493690" y="233491"/>
                  </a:cubicBezTo>
                  <a:cubicBezTo>
                    <a:pt x="1498135" y="321583"/>
                    <a:pt x="1501944" y="409699"/>
                    <a:pt x="1506173" y="497803"/>
                  </a:cubicBezTo>
                  <a:cubicBezTo>
                    <a:pt x="1511202" y="602504"/>
                    <a:pt x="1516332" y="707206"/>
                    <a:pt x="1521602" y="811907"/>
                  </a:cubicBezTo>
                  <a:cubicBezTo>
                    <a:pt x="1525208" y="883375"/>
                    <a:pt x="1529120" y="954844"/>
                    <a:pt x="1532739" y="1023392"/>
                  </a:cubicBezTo>
                  <a:cubicBezTo>
                    <a:pt x="1566530" y="944621"/>
                    <a:pt x="1599648" y="862791"/>
                    <a:pt x="1636551" y="782712"/>
                  </a:cubicBezTo>
                  <a:cubicBezTo>
                    <a:pt x="1673898" y="701656"/>
                    <a:pt x="1720134" y="625476"/>
                    <a:pt x="1775805" y="557691"/>
                  </a:cubicBezTo>
                  <a:cubicBezTo>
                    <a:pt x="1715321" y="480647"/>
                    <a:pt x="1661428" y="401610"/>
                    <a:pt x="1642938" y="305570"/>
                  </a:cubicBezTo>
                  <a:cubicBezTo>
                    <a:pt x="1631548" y="246419"/>
                    <a:pt x="1640399" y="186366"/>
                    <a:pt x="1668399" y="132574"/>
                  </a:cubicBezTo>
                  <a:cubicBezTo>
                    <a:pt x="1683206" y="104142"/>
                    <a:pt x="1715423" y="91989"/>
                    <a:pt x="1745747" y="83672"/>
                  </a:cubicBezTo>
                  <a:cubicBezTo>
                    <a:pt x="1794028" y="70439"/>
                    <a:pt x="1834804" y="87799"/>
                    <a:pt x="1858601" y="135406"/>
                  </a:cubicBezTo>
                  <a:cubicBezTo>
                    <a:pt x="1877256" y="172703"/>
                    <a:pt x="1889929" y="213046"/>
                    <a:pt x="1904571" y="252286"/>
                  </a:cubicBezTo>
                  <a:cubicBezTo>
                    <a:pt x="1922374" y="299995"/>
                    <a:pt x="1921879" y="299588"/>
                    <a:pt x="1964598" y="269886"/>
                  </a:cubicBezTo>
                  <a:cubicBezTo>
                    <a:pt x="2020637" y="230914"/>
                    <a:pt x="2076766" y="192030"/>
                    <a:pt x="2134113" y="155051"/>
                  </a:cubicBezTo>
                  <a:cubicBezTo>
                    <a:pt x="2159244" y="138848"/>
                    <a:pt x="2187601" y="128130"/>
                    <a:pt x="2218878" y="129070"/>
                  </a:cubicBezTo>
                  <a:cubicBezTo>
                    <a:pt x="2243602" y="129819"/>
                    <a:pt x="2263056" y="139660"/>
                    <a:pt x="2277165" y="160131"/>
                  </a:cubicBezTo>
                  <a:cubicBezTo>
                    <a:pt x="2301648" y="195649"/>
                    <a:pt x="2307058" y="236933"/>
                    <a:pt x="2312340" y="278051"/>
                  </a:cubicBezTo>
                  <a:cubicBezTo>
                    <a:pt x="2318118" y="322941"/>
                    <a:pt x="2322563" y="368009"/>
                    <a:pt x="2327807" y="412976"/>
                  </a:cubicBezTo>
                  <a:cubicBezTo>
                    <a:pt x="2328379" y="417966"/>
                    <a:pt x="2330030" y="422931"/>
                    <a:pt x="2331833" y="427655"/>
                  </a:cubicBezTo>
                  <a:cubicBezTo>
                    <a:pt x="2340176" y="449523"/>
                    <a:pt x="2352430" y="454742"/>
                    <a:pt x="2371453" y="440938"/>
                  </a:cubicBezTo>
                  <a:cubicBezTo>
                    <a:pt x="2401943" y="418804"/>
                    <a:pt x="2429766" y="392937"/>
                    <a:pt x="2460725" y="371540"/>
                  </a:cubicBezTo>
                  <a:cubicBezTo>
                    <a:pt x="2495202" y="347704"/>
                    <a:pt x="2530124" y="323170"/>
                    <a:pt x="2568042" y="305938"/>
                  </a:cubicBezTo>
                  <a:cubicBezTo>
                    <a:pt x="2639422" y="273480"/>
                    <a:pt x="2698179" y="304693"/>
                    <a:pt x="2715513" y="381546"/>
                  </a:cubicBezTo>
                  <a:cubicBezTo>
                    <a:pt x="2722066" y="410639"/>
                    <a:pt x="2724656" y="440773"/>
                    <a:pt x="2727234" y="470602"/>
                  </a:cubicBezTo>
                  <a:cubicBezTo>
                    <a:pt x="2730078" y="503645"/>
                    <a:pt x="2730828" y="536890"/>
                    <a:pt x="2732567" y="571481"/>
                  </a:cubicBezTo>
                  <a:cubicBezTo>
                    <a:pt x="2741558" y="571481"/>
                    <a:pt x="2750854" y="571519"/>
                    <a:pt x="2760136" y="571481"/>
                  </a:cubicBezTo>
                  <a:cubicBezTo>
                    <a:pt x="2818411" y="571177"/>
                    <a:pt x="2876685" y="570516"/>
                    <a:pt x="2934960" y="570808"/>
                  </a:cubicBezTo>
                  <a:cubicBezTo>
                    <a:pt x="2949462" y="570885"/>
                    <a:pt x="2954859" y="566796"/>
                    <a:pt x="2958796" y="551468"/>
                  </a:cubicBezTo>
                  <a:cubicBezTo>
                    <a:pt x="2996727" y="404061"/>
                    <a:pt x="3039179" y="258178"/>
                    <a:pt x="3129060" y="131927"/>
                  </a:cubicBezTo>
                  <a:cubicBezTo>
                    <a:pt x="3146356" y="107634"/>
                    <a:pt x="3166433" y="85081"/>
                    <a:pt x="3187221" y="63658"/>
                  </a:cubicBezTo>
                  <a:cubicBezTo>
                    <a:pt x="3194776" y="55861"/>
                    <a:pt x="3208148" y="53715"/>
                    <a:pt x="3218891" y="48979"/>
                  </a:cubicBezTo>
                  <a:cubicBezTo>
                    <a:pt x="3217393" y="52255"/>
                    <a:pt x="3216771" y="56839"/>
                    <a:pt x="3214193" y="58630"/>
                  </a:cubicBezTo>
                  <a:cubicBezTo>
                    <a:pt x="3205634" y="64585"/>
                    <a:pt x="3194611" y="67849"/>
                    <a:pt x="3187678" y="75138"/>
                  </a:cubicBezTo>
                  <a:cubicBezTo>
                    <a:pt x="3135257" y="130212"/>
                    <a:pt x="3094520" y="193770"/>
                    <a:pt x="3066176" y="263689"/>
                  </a:cubicBezTo>
                  <a:cubicBezTo>
                    <a:pt x="3038112" y="332923"/>
                    <a:pt x="3016042" y="404620"/>
                    <a:pt x="2992498" y="475618"/>
                  </a:cubicBezTo>
                  <a:cubicBezTo>
                    <a:pt x="2982682" y="505257"/>
                    <a:pt x="2975863" y="535887"/>
                    <a:pt x="2967304" y="567494"/>
                  </a:cubicBezTo>
                  <a:cubicBezTo>
                    <a:pt x="2977285" y="567494"/>
                    <a:pt x="2983622" y="567557"/>
                    <a:pt x="2989971" y="567481"/>
                  </a:cubicBezTo>
                  <a:cubicBezTo>
                    <a:pt x="3116057" y="566110"/>
                    <a:pt x="3242130" y="564649"/>
                    <a:pt x="3368216" y="563405"/>
                  </a:cubicBezTo>
                  <a:cubicBezTo>
                    <a:pt x="3401334" y="563075"/>
                    <a:pt x="3421779" y="574364"/>
                    <a:pt x="3429665" y="606187"/>
                  </a:cubicBezTo>
                  <a:cubicBezTo>
                    <a:pt x="3438618" y="642302"/>
                    <a:pt x="3444967" y="679979"/>
                    <a:pt x="3445475" y="717060"/>
                  </a:cubicBezTo>
                  <a:cubicBezTo>
                    <a:pt x="3446580" y="797532"/>
                    <a:pt x="3423138" y="874194"/>
                    <a:pt x="3401436" y="950844"/>
                  </a:cubicBezTo>
                  <a:cubicBezTo>
                    <a:pt x="3372140" y="1054301"/>
                    <a:pt x="3340914" y="1157287"/>
                    <a:pt x="3314526" y="1261481"/>
                  </a:cubicBezTo>
                  <a:cubicBezTo>
                    <a:pt x="3299884" y="1319323"/>
                    <a:pt x="3299427" y="1379096"/>
                    <a:pt x="3315491" y="1437879"/>
                  </a:cubicBezTo>
                  <a:cubicBezTo>
                    <a:pt x="3320494" y="1456229"/>
                    <a:pt x="3331148" y="1468115"/>
                    <a:pt x="3349536" y="1472978"/>
                  </a:cubicBezTo>
                  <a:cubicBezTo>
                    <a:pt x="3382693" y="1481753"/>
                    <a:pt x="3413919" y="1476140"/>
                    <a:pt x="3439329" y="1453867"/>
                  </a:cubicBezTo>
                  <a:cubicBezTo>
                    <a:pt x="3464219" y="1432038"/>
                    <a:pt x="3489387" y="1409091"/>
                    <a:pt x="3508512" y="1382385"/>
                  </a:cubicBezTo>
                  <a:cubicBezTo>
                    <a:pt x="3585796" y="1274471"/>
                    <a:pt x="3648020" y="1157059"/>
                    <a:pt x="3694993" y="1033805"/>
                  </a:cubicBezTo>
                  <a:cubicBezTo>
                    <a:pt x="3774360" y="825533"/>
                    <a:pt x="3844978" y="613908"/>
                    <a:pt x="3918948" y="403591"/>
                  </a:cubicBezTo>
                  <a:cubicBezTo>
                    <a:pt x="3970353" y="257441"/>
                    <a:pt x="4030748" y="117069"/>
                    <a:pt x="4162282" y="16495"/>
                  </a:cubicBezTo>
                  <a:cubicBezTo>
                    <a:pt x="4092019" y="19454"/>
                    <a:pt x="4025135" y="22591"/>
                    <a:pt x="3958238" y="25003"/>
                  </a:cubicBezTo>
                  <a:cubicBezTo>
                    <a:pt x="3843213" y="29181"/>
                    <a:pt x="3728175" y="33105"/>
                    <a:pt x="3613137" y="36750"/>
                  </a:cubicBezTo>
                  <a:cubicBezTo>
                    <a:pt x="3516614" y="39810"/>
                    <a:pt x="3420065" y="42210"/>
                    <a:pt x="3323542" y="45156"/>
                  </a:cubicBezTo>
                  <a:cubicBezTo>
                    <a:pt x="3288430" y="46236"/>
                    <a:pt x="3253356" y="48064"/>
                    <a:pt x="3218256" y="49550"/>
                  </a:cubicBezTo>
                  <a:close/>
                  <a:moveTo>
                    <a:pt x="1804098" y="232234"/>
                  </a:moveTo>
                  <a:cubicBezTo>
                    <a:pt x="1803400" y="230787"/>
                    <a:pt x="1802689" y="229326"/>
                    <a:pt x="1801978" y="227879"/>
                  </a:cubicBezTo>
                  <a:cubicBezTo>
                    <a:pt x="1778409" y="240476"/>
                    <a:pt x="1764783" y="231345"/>
                    <a:pt x="1752643" y="211421"/>
                  </a:cubicBezTo>
                  <a:cubicBezTo>
                    <a:pt x="1740338" y="191217"/>
                    <a:pt x="1719423" y="183776"/>
                    <a:pt x="1696133" y="187204"/>
                  </a:cubicBezTo>
                  <a:cubicBezTo>
                    <a:pt x="1690457" y="188030"/>
                    <a:pt x="1681860" y="194481"/>
                    <a:pt x="1681162" y="199294"/>
                  </a:cubicBezTo>
                  <a:cubicBezTo>
                    <a:pt x="1677746" y="222748"/>
                    <a:pt x="1673009" y="246889"/>
                    <a:pt x="1675422" y="270089"/>
                  </a:cubicBezTo>
                  <a:cubicBezTo>
                    <a:pt x="1679270" y="307030"/>
                    <a:pt x="1693187" y="341570"/>
                    <a:pt x="1715931" y="371628"/>
                  </a:cubicBezTo>
                  <a:cubicBezTo>
                    <a:pt x="1729379" y="389407"/>
                    <a:pt x="1747208" y="386829"/>
                    <a:pt x="1754408" y="365952"/>
                  </a:cubicBezTo>
                  <a:cubicBezTo>
                    <a:pt x="1759551" y="351018"/>
                    <a:pt x="1762383" y="335297"/>
                    <a:pt x="1766980" y="320148"/>
                  </a:cubicBezTo>
                  <a:cubicBezTo>
                    <a:pt x="1774294" y="296007"/>
                    <a:pt x="1766561" y="265632"/>
                    <a:pt x="1796695" y="250546"/>
                  </a:cubicBezTo>
                  <a:cubicBezTo>
                    <a:pt x="1801114" y="248336"/>
                    <a:pt x="1801724" y="238533"/>
                    <a:pt x="1804098" y="232234"/>
                  </a:cubicBezTo>
                  <a:close/>
                  <a:moveTo>
                    <a:pt x="1795615" y="275448"/>
                  </a:moveTo>
                  <a:cubicBezTo>
                    <a:pt x="1789990" y="314116"/>
                    <a:pt x="1785126" y="348009"/>
                    <a:pt x="1780123" y="381876"/>
                  </a:cubicBezTo>
                  <a:cubicBezTo>
                    <a:pt x="1776313" y="407579"/>
                    <a:pt x="1772631" y="432506"/>
                    <a:pt x="1781050" y="458882"/>
                  </a:cubicBezTo>
                  <a:cubicBezTo>
                    <a:pt x="1789165" y="484254"/>
                    <a:pt x="1791463" y="511480"/>
                    <a:pt x="1795412" y="532953"/>
                  </a:cubicBezTo>
                  <a:cubicBezTo>
                    <a:pt x="1828099" y="503505"/>
                    <a:pt x="1865382" y="469917"/>
                    <a:pt x="1904698" y="434513"/>
                  </a:cubicBezTo>
                  <a:cubicBezTo>
                    <a:pt x="1869802" y="383629"/>
                    <a:pt x="1833572" y="330802"/>
                    <a:pt x="1795615" y="275448"/>
                  </a:cubicBezTo>
                  <a:close/>
                  <a:moveTo>
                    <a:pt x="2143358" y="1220019"/>
                  </a:moveTo>
                  <a:cubicBezTo>
                    <a:pt x="2151485" y="1220019"/>
                    <a:pt x="2158355" y="1220057"/>
                    <a:pt x="2165225" y="1220019"/>
                  </a:cubicBezTo>
                  <a:cubicBezTo>
                    <a:pt x="2320836" y="1219016"/>
                    <a:pt x="2476484" y="1219308"/>
                    <a:pt x="2632044" y="1215968"/>
                  </a:cubicBezTo>
                  <a:cubicBezTo>
                    <a:pt x="2665569" y="1215257"/>
                    <a:pt x="2682890" y="1229124"/>
                    <a:pt x="2696071" y="1254877"/>
                  </a:cubicBezTo>
                  <a:cubicBezTo>
                    <a:pt x="2701519" y="1265544"/>
                    <a:pt x="2705633" y="1277240"/>
                    <a:pt x="2708237" y="1288935"/>
                  </a:cubicBezTo>
                  <a:cubicBezTo>
                    <a:pt x="2721672" y="1349331"/>
                    <a:pt x="2718383" y="1410386"/>
                    <a:pt x="2705862" y="1469778"/>
                  </a:cubicBezTo>
                  <a:cubicBezTo>
                    <a:pt x="2685645" y="1565603"/>
                    <a:pt x="2661264" y="1660590"/>
                    <a:pt x="2637073" y="1755526"/>
                  </a:cubicBezTo>
                  <a:cubicBezTo>
                    <a:pt x="2617923" y="1830651"/>
                    <a:pt x="2595192" y="1904888"/>
                    <a:pt x="2576462" y="1980116"/>
                  </a:cubicBezTo>
                  <a:cubicBezTo>
                    <a:pt x="2567826" y="2014796"/>
                    <a:pt x="2565287" y="2050771"/>
                    <a:pt x="2580525" y="2085464"/>
                  </a:cubicBezTo>
                  <a:cubicBezTo>
                    <a:pt x="2592322" y="2112322"/>
                    <a:pt x="2616285" y="2124615"/>
                    <a:pt x="2642508" y="2111471"/>
                  </a:cubicBezTo>
                  <a:cubicBezTo>
                    <a:pt x="2663766" y="2100805"/>
                    <a:pt x="2684147" y="2086366"/>
                    <a:pt x="2701265" y="2069832"/>
                  </a:cubicBezTo>
                  <a:cubicBezTo>
                    <a:pt x="2764936" y="2008345"/>
                    <a:pt x="2809915" y="1934057"/>
                    <a:pt x="2838704" y="1850880"/>
                  </a:cubicBezTo>
                  <a:cubicBezTo>
                    <a:pt x="2881219" y="1728007"/>
                    <a:pt x="2922312" y="1604601"/>
                    <a:pt x="2961894" y="1480737"/>
                  </a:cubicBezTo>
                  <a:cubicBezTo>
                    <a:pt x="3016715" y="1309152"/>
                    <a:pt x="3067967" y="1136423"/>
                    <a:pt x="3123841" y="965193"/>
                  </a:cubicBezTo>
                  <a:cubicBezTo>
                    <a:pt x="3161734" y="849076"/>
                    <a:pt x="3209012" y="736667"/>
                    <a:pt x="3288049" y="641096"/>
                  </a:cubicBezTo>
                  <a:cubicBezTo>
                    <a:pt x="3307135" y="618010"/>
                    <a:pt x="3329282" y="597450"/>
                    <a:pt x="3347339" y="578542"/>
                  </a:cubicBezTo>
                  <a:cubicBezTo>
                    <a:pt x="3308138" y="578542"/>
                    <a:pt x="3266563" y="577996"/>
                    <a:pt x="3225000" y="578631"/>
                  </a:cubicBezTo>
                  <a:cubicBezTo>
                    <a:pt x="3080996" y="580866"/>
                    <a:pt x="2936992" y="583685"/>
                    <a:pt x="2792975" y="585920"/>
                  </a:cubicBezTo>
                  <a:cubicBezTo>
                    <a:pt x="2682877" y="587634"/>
                    <a:pt x="2572754" y="588650"/>
                    <a:pt x="2462643" y="590390"/>
                  </a:cubicBezTo>
                  <a:cubicBezTo>
                    <a:pt x="2441182" y="590720"/>
                    <a:pt x="2420813" y="596041"/>
                    <a:pt x="2406425" y="613692"/>
                  </a:cubicBezTo>
                  <a:cubicBezTo>
                    <a:pt x="2390323" y="633464"/>
                    <a:pt x="2373561" y="652906"/>
                    <a:pt x="2359453" y="674075"/>
                  </a:cubicBezTo>
                  <a:cubicBezTo>
                    <a:pt x="2270752" y="807246"/>
                    <a:pt x="2212350" y="953447"/>
                    <a:pt x="2174178" y="1108308"/>
                  </a:cubicBezTo>
                  <a:cubicBezTo>
                    <a:pt x="2165111" y="1145122"/>
                    <a:pt x="2154050" y="1181453"/>
                    <a:pt x="2143358" y="1220019"/>
                  </a:cubicBezTo>
                  <a:close/>
                  <a:moveTo>
                    <a:pt x="4329359" y="1830270"/>
                  </a:moveTo>
                  <a:cubicBezTo>
                    <a:pt x="4326464" y="1830626"/>
                    <a:pt x="4324699" y="1830308"/>
                    <a:pt x="4324140" y="1830994"/>
                  </a:cubicBezTo>
                  <a:cubicBezTo>
                    <a:pt x="4285421" y="1878157"/>
                    <a:pt x="4237344" y="1913600"/>
                    <a:pt x="4184911" y="1943988"/>
                  </a:cubicBezTo>
                  <a:cubicBezTo>
                    <a:pt x="4179438" y="1947162"/>
                    <a:pt x="4175323" y="1957232"/>
                    <a:pt x="4175171" y="1964204"/>
                  </a:cubicBezTo>
                  <a:cubicBezTo>
                    <a:pt x="4174536" y="1992281"/>
                    <a:pt x="4175882" y="2020383"/>
                    <a:pt x="4176161" y="2048486"/>
                  </a:cubicBezTo>
                  <a:cubicBezTo>
                    <a:pt x="4176415" y="2073680"/>
                    <a:pt x="4176212" y="2098887"/>
                    <a:pt x="4176212" y="2126062"/>
                  </a:cubicBezTo>
                  <a:cubicBezTo>
                    <a:pt x="4183577" y="2123777"/>
                    <a:pt x="4186130" y="2123396"/>
                    <a:pt x="4188276" y="2122253"/>
                  </a:cubicBezTo>
                  <a:cubicBezTo>
                    <a:pt x="4243820" y="2092563"/>
                    <a:pt x="4291263" y="2053349"/>
                    <a:pt x="4328267" y="2002123"/>
                  </a:cubicBezTo>
                  <a:cubicBezTo>
                    <a:pt x="4331353" y="1997830"/>
                    <a:pt x="4333054" y="1991544"/>
                    <a:pt x="4333054" y="1986198"/>
                  </a:cubicBezTo>
                  <a:cubicBezTo>
                    <a:pt x="4333054" y="1951747"/>
                    <a:pt x="4332597" y="1917295"/>
                    <a:pt x="4331861" y="1882856"/>
                  </a:cubicBezTo>
                  <a:cubicBezTo>
                    <a:pt x="4331480" y="1865357"/>
                    <a:pt x="4330223" y="1847884"/>
                    <a:pt x="4329359" y="1830270"/>
                  </a:cubicBezTo>
                  <a:close/>
                  <a:moveTo>
                    <a:pt x="4347747" y="2500777"/>
                  </a:moveTo>
                  <a:cubicBezTo>
                    <a:pt x="4290742" y="2532346"/>
                    <a:pt x="4238957" y="2560918"/>
                    <a:pt x="4187400" y="2589910"/>
                  </a:cubicBezTo>
                  <a:cubicBezTo>
                    <a:pt x="4184301" y="2591649"/>
                    <a:pt x="4181228" y="2596653"/>
                    <a:pt x="4181203" y="2600158"/>
                  </a:cubicBezTo>
                  <a:cubicBezTo>
                    <a:pt x="4180961" y="2635181"/>
                    <a:pt x="4181419" y="2670204"/>
                    <a:pt x="4181571" y="2705227"/>
                  </a:cubicBezTo>
                  <a:cubicBezTo>
                    <a:pt x="4181673" y="2729151"/>
                    <a:pt x="4181584" y="2753076"/>
                    <a:pt x="4181584" y="2780937"/>
                  </a:cubicBezTo>
                  <a:cubicBezTo>
                    <a:pt x="4238411" y="2757533"/>
                    <a:pt x="4287199" y="2731704"/>
                    <a:pt x="4333397" y="2700630"/>
                  </a:cubicBezTo>
                  <a:cubicBezTo>
                    <a:pt x="4345867" y="2692249"/>
                    <a:pt x="4351709" y="2683284"/>
                    <a:pt x="4349296" y="2667639"/>
                  </a:cubicBezTo>
                  <a:cubicBezTo>
                    <a:pt x="4347074" y="2653251"/>
                    <a:pt x="4347848" y="2638355"/>
                    <a:pt x="4347798" y="2623676"/>
                  </a:cubicBezTo>
                  <a:cubicBezTo>
                    <a:pt x="4347645" y="2582963"/>
                    <a:pt x="4347747" y="2542239"/>
                    <a:pt x="4347747" y="2500777"/>
                  </a:cubicBezTo>
                  <a:close/>
                  <a:moveTo>
                    <a:pt x="4178472" y="2348633"/>
                  </a:moveTo>
                  <a:cubicBezTo>
                    <a:pt x="4238423" y="2319972"/>
                    <a:pt x="4288164" y="2288060"/>
                    <a:pt x="4328140" y="2242764"/>
                  </a:cubicBezTo>
                  <a:cubicBezTo>
                    <a:pt x="4333435" y="2236757"/>
                    <a:pt x="4337359" y="2227119"/>
                    <a:pt x="4337296" y="2219195"/>
                  </a:cubicBezTo>
                  <a:cubicBezTo>
                    <a:pt x="4336839" y="2166241"/>
                    <a:pt x="4335086" y="2113287"/>
                    <a:pt x="4333880" y="2060334"/>
                  </a:cubicBezTo>
                  <a:cubicBezTo>
                    <a:pt x="4333600" y="2048257"/>
                    <a:pt x="4333829" y="2036181"/>
                    <a:pt x="4333829" y="2024104"/>
                  </a:cubicBezTo>
                  <a:cubicBezTo>
                    <a:pt x="4290933" y="2069464"/>
                    <a:pt x="4243515" y="2103801"/>
                    <a:pt x="4191616" y="2132043"/>
                  </a:cubicBezTo>
                  <a:cubicBezTo>
                    <a:pt x="4180187" y="2138279"/>
                    <a:pt x="4176669" y="2145593"/>
                    <a:pt x="4176961" y="2157670"/>
                  </a:cubicBezTo>
                  <a:cubicBezTo>
                    <a:pt x="4177850" y="2195258"/>
                    <a:pt x="4178130" y="2232872"/>
                    <a:pt x="4178434" y="2270473"/>
                  </a:cubicBezTo>
                  <a:cubicBezTo>
                    <a:pt x="4178625" y="2295134"/>
                    <a:pt x="4178472" y="2319807"/>
                    <a:pt x="4178472" y="2348633"/>
                  </a:cubicBezTo>
                  <a:close/>
                  <a:moveTo>
                    <a:pt x="3975534" y="2201722"/>
                  </a:moveTo>
                  <a:cubicBezTo>
                    <a:pt x="4041440" y="2188693"/>
                    <a:pt x="4101734" y="2168756"/>
                    <a:pt x="4158231" y="2138025"/>
                  </a:cubicBezTo>
                  <a:cubicBezTo>
                    <a:pt x="4162231" y="2135853"/>
                    <a:pt x="4166040" y="2129174"/>
                    <a:pt x="4166104" y="2124526"/>
                  </a:cubicBezTo>
                  <a:cubicBezTo>
                    <a:pt x="4166663" y="2087560"/>
                    <a:pt x="4166561" y="2050568"/>
                    <a:pt x="4166104" y="2013602"/>
                  </a:cubicBezTo>
                  <a:cubicBezTo>
                    <a:pt x="4165875" y="1995075"/>
                    <a:pt x="4164504" y="1976573"/>
                    <a:pt x="4163755" y="1960293"/>
                  </a:cubicBezTo>
                  <a:cubicBezTo>
                    <a:pt x="4099105" y="1983328"/>
                    <a:pt x="4037046" y="2005437"/>
                    <a:pt x="3975534" y="2027355"/>
                  </a:cubicBezTo>
                  <a:close/>
                  <a:moveTo>
                    <a:pt x="2716745" y="2091979"/>
                  </a:moveTo>
                  <a:cubicBezTo>
                    <a:pt x="2714383" y="2091534"/>
                    <a:pt x="2712033" y="2091103"/>
                    <a:pt x="2709684" y="2090658"/>
                  </a:cubicBezTo>
                  <a:cubicBezTo>
                    <a:pt x="2705481" y="2094392"/>
                    <a:pt x="2701544" y="2098493"/>
                    <a:pt x="2697036" y="2101820"/>
                  </a:cubicBezTo>
                  <a:cubicBezTo>
                    <a:pt x="2670051" y="2121719"/>
                    <a:pt x="2643054" y="2136806"/>
                    <a:pt x="2606113" y="2133885"/>
                  </a:cubicBezTo>
                  <a:cubicBezTo>
                    <a:pt x="2567268" y="2130799"/>
                    <a:pt x="2527737" y="2136501"/>
                    <a:pt x="2490770" y="2138253"/>
                  </a:cubicBezTo>
                  <a:lnTo>
                    <a:pt x="2490770" y="2341763"/>
                  </a:lnTo>
                  <a:cubicBezTo>
                    <a:pt x="2561909" y="2294613"/>
                    <a:pt x="2632514" y="2258053"/>
                    <a:pt x="2708681" y="2232630"/>
                  </a:cubicBezTo>
                  <a:cubicBezTo>
                    <a:pt x="2712389" y="2231398"/>
                    <a:pt x="2716338" y="2224211"/>
                    <a:pt x="2716402" y="2219754"/>
                  </a:cubicBezTo>
                  <a:cubicBezTo>
                    <a:pt x="2716973" y="2177162"/>
                    <a:pt x="2716745" y="2134571"/>
                    <a:pt x="2716745" y="2091979"/>
                  </a:cubicBezTo>
                  <a:close/>
                  <a:moveTo>
                    <a:pt x="4170777" y="2597249"/>
                  </a:moveTo>
                  <a:cubicBezTo>
                    <a:pt x="4154662" y="2602761"/>
                    <a:pt x="4143513" y="2607662"/>
                    <a:pt x="4131843" y="2610380"/>
                  </a:cubicBezTo>
                  <a:cubicBezTo>
                    <a:pt x="4085353" y="2621250"/>
                    <a:pt x="4038685" y="2631371"/>
                    <a:pt x="3992131" y="2641962"/>
                  </a:cubicBezTo>
                  <a:cubicBezTo>
                    <a:pt x="3983509" y="2643917"/>
                    <a:pt x="3972778" y="2642267"/>
                    <a:pt x="3972918" y="2657353"/>
                  </a:cubicBezTo>
                  <a:cubicBezTo>
                    <a:pt x="3973362" y="2705240"/>
                    <a:pt x="3972588" y="2753139"/>
                    <a:pt x="3972562" y="2801039"/>
                  </a:cubicBezTo>
                  <a:cubicBezTo>
                    <a:pt x="3972562" y="2807795"/>
                    <a:pt x="3974188" y="2814551"/>
                    <a:pt x="3975178" y="2822195"/>
                  </a:cubicBezTo>
                  <a:cubicBezTo>
                    <a:pt x="4040488" y="2822322"/>
                    <a:pt x="4101086" y="2808074"/>
                    <a:pt x="4160428" y="2787528"/>
                  </a:cubicBezTo>
                  <a:cubicBezTo>
                    <a:pt x="4164351" y="2786169"/>
                    <a:pt x="4168872" y="2779642"/>
                    <a:pt x="4169012" y="2775388"/>
                  </a:cubicBezTo>
                  <a:cubicBezTo>
                    <a:pt x="4170167" y="2741596"/>
                    <a:pt x="4170447" y="2707767"/>
                    <a:pt x="4170739" y="2673950"/>
                  </a:cubicBezTo>
                  <a:cubicBezTo>
                    <a:pt x="4170955" y="2649289"/>
                    <a:pt x="4170777" y="2624628"/>
                    <a:pt x="4170777" y="2597249"/>
                  </a:cubicBezTo>
                  <a:close/>
                  <a:moveTo>
                    <a:pt x="4180187" y="2581808"/>
                  </a:moveTo>
                  <a:cubicBezTo>
                    <a:pt x="4238284" y="2553083"/>
                    <a:pt x="4291948" y="2527800"/>
                    <a:pt x="4335696" y="2486351"/>
                  </a:cubicBezTo>
                  <a:cubicBezTo>
                    <a:pt x="4339607" y="2482643"/>
                    <a:pt x="4342299" y="2475570"/>
                    <a:pt x="4342274" y="2470084"/>
                  </a:cubicBezTo>
                  <a:cubicBezTo>
                    <a:pt x="4341994" y="2414502"/>
                    <a:pt x="4341194" y="2358919"/>
                    <a:pt x="4340128" y="2303350"/>
                  </a:cubicBezTo>
                  <a:cubicBezTo>
                    <a:pt x="4339835" y="2287933"/>
                    <a:pt x="4338197" y="2272542"/>
                    <a:pt x="4336902" y="2253088"/>
                  </a:cubicBezTo>
                  <a:cubicBezTo>
                    <a:pt x="4290361" y="2298092"/>
                    <a:pt x="4239922" y="2330106"/>
                    <a:pt x="4186358" y="2357688"/>
                  </a:cubicBezTo>
                  <a:cubicBezTo>
                    <a:pt x="4182409" y="2359719"/>
                    <a:pt x="4180034" y="2368291"/>
                    <a:pt x="4179984" y="2373853"/>
                  </a:cubicBezTo>
                  <a:cubicBezTo>
                    <a:pt x="4179590" y="2411543"/>
                    <a:pt x="4180073" y="2449258"/>
                    <a:pt x="4180174" y="2486961"/>
                  </a:cubicBezTo>
                  <a:cubicBezTo>
                    <a:pt x="4180250" y="2517247"/>
                    <a:pt x="4180187" y="2547534"/>
                    <a:pt x="4180187" y="2581808"/>
                  </a:cubicBezTo>
                  <a:close/>
                  <a:moveTo>
                    <a:pt x="3689634" y="2766168"/>
                  </a:moveTo>
                  <a:cubicBezTo>
                    <a:pt x="3691056" y="2762613"/>
                    <a:pt x="3692288" y="2760936"/>
                    <a:pt x="3692314" y="2759235"/>
                  </a:cubicBezTo>
                  <a:cubicBezTo>
                    <a:pt x="3693114" y="2711335"/>
                    <a:pt x="3694206" y="2663448"/>
                    <a:pt x="3693888" y="2615561"/>
                  </a:cubicBezTo>
                  <a:cubicBezTo>
                    <a:pt x="3693850" y="2610380"/>
                    <a:pt x="3686472" y="2602850"/>
                    <a:pt x="3680808" y="2600488"/>
                  </a:cubicBezTo>
                  <a:cubicBezTo>
                    <a:pt x="3614165" y="2572677"/>
                    <a:pt x="3547205" y="2545616"/>
                    <a:pt x="3480295" y="2518454"/>
                  </a:cubicBezTo>
                  <a:cubicBezTo>
                    <a:pt x="3475813" y="2516625"/>
                    <a:pt x="3471012" y="2515558"/>
                    <a:pt x="3466200" y="2514085"/>
                  </a:cubicBezTo>
                  <a:cubicBezTo>
                    <a:pt x="3464815" y="2517006"/>
                    <a:pt x="3463342" y="2518670"/>
                    <a:pt x="3463355" y="2520308"/>
                  </a:cubicBezTo>
                  <a:cubicBezTo>
                    <a:pt x="3463800" y="2567446"/>
                    <a:pt x="3464777" y="2614583"/>
                    <a:pt x="3464663" y="2661708"/>
                  </a:cubicBezTo>
                  <a:cubicBezTo>
                    <a:pt x="3464638" y="2672705"/>
                    <a:pt x="3468879" y="2676972"/>
                    <a:pt x="3478479" y="2680833"/>
                  </a:cubicBezTo>
                  <a:cubicBezTo>
                    <a:pt x="3541313" y="2706116"/>
                    <a:pt x="3603867" y="2732123"/>
                    <a:pt x="3666548" y="2757787"/>
                  </a:cubicBezTo>
                  <a:cubicBezTo>
                    <a:pt x="3674040" y="2760860"/>
                    <a:pt x="3681774" y="2763324"/>
                    <a:pt x="3689634" y="2766168"/>
                  </a:cubicBezTo>
                  <a:close/>
                  <a:moveTo>
                    <a:pt x="3193392" y="2422604"/>
                  </a:moveTo>
                  <a:cubicBezTo>
                    <a:pt x="3121581" y="2409511"/>
                    <a:pt x="3048868" y="2400305"/>
                    <a:pt x="2977463" y="2411340"/>
                  </a:cubicBezTo>
                  <a:lnTo>
                    <a:pt x="2977463" y="2588767"/>
                  </a:lnTo>
                  <a:lnTo>
                    <a:pt x="3193392" y="2588767"/>
                  </a:lnTo>
                  <a:close/>
                  <a:moveTo>
                    <a:pt x="3973756" y="2414311"/>
                  </a:moveTo>
                  <a:cubicBezTo>
                    <a:pt x="4039815" y="2403886"/>
                    <a:pt x="4100705" y="2386603"/>
                    <a:pt x="4158459" y="2358907"/>
                  </a:cubicBezTo>
                  <a:cubicBezTo>
                    <a:pt x="4162510" y="2356964"/>
                    <a:pt x="4167094" y="2350818"/>
                    <a:pt x="4167132" y="2346576"/>
                  </a:cubicBezTo>
                  <a:cubicBezTo>
                    <a:pt x="4167602" y="2293775"/>
                    <a:pt x="4167463" y="2240948"/>
                    <a:pt x="4167005" y="2188147"/>
                  </a:cubicBezTo>
                  <a:cubicBezTo>
                    <a:pt x="4166891" y="2175181"/>
                    <a:pt x="4165024" y="2162228"/>
                    <a:pt x="4163805" y="2147333"/>
                  </a:cubicBezTo>
                  <a:cubicBezTo>
                    <a:pt x="4105023" y="2177746"/>
                    <a:pt x="4044767" y="2197760"/>
                    <a:pt x="3982315" y="2211614"/>
                  </a:cubicBezTo>
                  <a:cubicBezTo>
                    <a:pt x="3978988" y="2212363"/>
                    <a:pt x="3974543" y="2218370"/>
                    <a:pt x="3974480" y="2222001"/>
                  </a:cubicBezTo>
                  <a:cubicBezTo>
                    <a:pt x="3973794" y="2261456"/>
                    <a:pt x="3973858" y="2300937"/>
                    <a:pt x="3973769" y="2340405"/>
                  </a:cubicBezTo>
                  <a:cubicBezTo>
                    <a:pt x="3973705" y="2364380"/>
                    <a:pt x="3973756" y="2388368"/>
                    <a:pt x="3973756" y="2414311"/>
                  </a:cubicBezTo>
                  <a:close/>
                  <a:moveTo>
                    <a:pt x="2744123" y="2640451"/>
                  </a:moveTo>
                  <a:cubicBezTo>
                    <a:pt x="2815795" y="2624768"/>
                    <a:pt x="2885359" y="2609720"/>
                    <a:pt x="2954745" y="2593834"/>
                  </a:cubicBezTo>
                  <a:cubicBezTo>
                    <a:pt x="2958542" y="2592957"/>
                    <a:pt x="2963113" y="2585224"/>
                    <a:pt x="2963278" y="2580538"/>
                  </a:cubicBezTo>
                  <a:cubicBezTo>
                    <a:pt x="2964307" y="2551864"/>
                    <a:pt x="2964243" y="2523165"/>
                    <a:pt x="2964370" y="2494479"/>
                  </a:cubicBezTo>
                  <a:cubicBezTo>
                    <a:pt x="2964485" y="2467265"/>
                    <a:pt x="2964396" y="2440064"/>
                    <a:pt x="2964396" y="2411429"/>
                  </a:cubicBezTo>
                  <a:cubicBezTo>
                    <a:pt x="2889397" y="2420000"/>
                    <a:pt x="2820481" y="2434566"/>
                    <a:pt x="2753000" y="2456293"/>
                  </a:cubicBezTo>
                  <a:cubicBezTo>
                    <a:pt x="2741622" y="2459963"/>
                    <a:pt x="2738434" y="2465729"/>
                    <a:pt x="2738866" y="2476942"/>
                  </a:cubicBezTo>
                  <a:cubicBezTo>
                    <a:pt x="2740974" y="2532333"/>
                    <a:pt x="2742485" y="2587751"/>
                    <a:pt x="2744123" y="2640451"/>
                  </a:cubicBezTo>
                  <a:close/>
                  <a:moveTo>
                    <a:pt x="3448815" y="2093782"/>
                  </a:moveTo>
                  <a:cubicBezTo>
                    <a:pt x="3449818" y="2091509"/>
                    <a:pt x="3450745" y="2090379"/>
                    <a:pt x="3450771" y="2089223"/>
                  </a:cubicBezTo>
                  <a:cubicBezTo>
                    <a:pt x="3451698" y="2037577"/>
                    <a:pt x="3452828" y="1985919"/>
                    <a:pt x="3452904" y="1934260"/>
                  </a:cubicBezTo>
                  <a:cubicBezTo>
                    <a:pt x="3452917" y="1930006"/>
                    <a:pt x="3446542" y="1923670"/>
                    <a:pt x="3441754" y="1921803"/>
                  </a:cubicBezTo>
                  <a:cubicBezTo>
                    <a:pt x="3372711" y="1894831"/>
                    <a:pt x="3303452" y="1868417"/>
                    <a:pt x="3234168" y="1842042"/>
                  </a:cubicBezTo>
                  <a:cubicBezTo>
                    <a:pt x="3228504" y="1839883"/>
                    <a:pt x="3222320" y="1839096"/>
                    <a:pt x="3214828" y="1837293"/>
                  </a:cubicBezTo>
                  <a:cubicBezTo>
                    <a:pt x="3214828" y="1853496"/>
                    <a:pt x="3215069" y="1867287"/>
                    <a:pt x="3214777" y="1881053"/>
                  </a:cubicBezTo>
                  <a:cubicBezTo>
                    <a:pt x="3214002" y="1917460"/>
                    <a:pt x="3213406" y="1953880"/>
                    <a:pt x="3211869" y="1990262"/>
                  </a:cubicBezTo>
                  <a:cubicBezTo>
                    <a:pt x="3211272" y="2004218"/>
                    <a:pt x="3216326" y="2011101"/>
                    <a:pt x="3230003" y="2014339"/>
                  </a:cubicBezTo>
                  <a:cubicBezTo>
                    <a:pt x="3246130" y="2018161"/>
                    <a:pt x="3261978" y="2023482"/>
                    <a:pt x="3277522" y="2029272"/>
                  </a:cubicBezTo>
                  <a:cubicBezTo>
                    <a:pt x="3334361" y="2050391"/>
                    <a:pt x="3391036" y="2071978"/>
                    <a:pt x="3448815" y="2093782"/>
                  </a:cubicBezTo>
                  <a:close/>
                  <a:moveTo>
                    <a:pt x="3203793" y="2000713"/>
                  </a:moveTo>
                  <a:cubicBezTo>
                    <a:pt x="3203793" y="1950896"/>
                    <a:pt x="3203081" y="1899987"/>
                    <a:pt x="3204288" y="1849128"/>
                  </a:cubicBezTo>
                  <a:cubicBezTo>
                    <a:pt x="3204593" y="1836023"/>
                    <a:pt x="3200897" y="1830664"/>
                    <a:pt x="3188960" y="1828251"/>
                  </a:cubicBezTo>
                  <a:cubicBezTo>
                    <a:pt x="3143435" y="1819083"/>
                    <a:pt x="3098215" y="1808162"/>
                    <a:pt x="3052423" y="1800733"/>
                  </a:cubicBezTo>
                  <a:cubicBezTo>
                    <a:pt x="3024524" y="1796212"/>
                    <a:pt x="2995787" y="1796885"/>
                    <a:pt x="2970123" y="1795387"/>
                  </a:cubicBezTo>
                  <a:lnTo>
                    <a:pt x="2970123" y="1967671"/>
                  </a:lnTo>
                  <a:cubicBezTo>
                    <a:pt x="3049350" y="1978871"/>
                    <a:pt x="3124756" y="1989538"/>
                    <a:pt x="3203793" y="2000713"/>
                  </a:cubicBezTo>
                  <a:close/>
                  <a:moveTo>
                    <a:pt x="3209951" y="2426642"/>
                  </a:moveTo>
                  <a:cubicBezTo>
                    <a:pt x="3208885" y="2428534"/>
                    <a:pt x="3207742" y="2429613"/>
                    <a:pt x="3207717" y="2430731"/>
                  </a:cubicBezTo>
                  <a:cubicBezTo>
                    <a:pt x="3206599" y="2483100"/>
                    <a:pt x="3205329" y="2535483"/>
                    <a:pt x="3205101" y="2587865"/>
                  </a:cubicBezTo>
                  <a:cubicBezTo>
                    <a:pt x="3205088" y="2591535"/>
                    <a:pt x="3212364" y="2597173"/>
                    <a:pt x="3217215" y="2598608"/>
                  </a:cubicBezTo>
                  <a:cubicBezTo>
                    <a:pt x="3282626" y="2618063"/>
                    <a:pt x="3348241" y="2636844"/>
                    <a:pt x="3413728" y="2656045"/>
                  </a:cubicBezTo>
                  <a:cubicBezTo>
                    <a:pt x="3426249" y="2659715"/>
                    <a:pt x="3438427" y="2664527"/>
                    <a:pt x="3452561" y="2669429"/>
                  </a:cubicBezTo>
                  <a:cubicBezTo>
                    <a:pt x="3452561" y="2652019"/>
                    <a:pt x="3452688" y="2637466"/>
                    <a:pt x="3452548" y="2622926"/>
                  </a:cubicBezTo>
                  <a:cubicBezTo>
                    <a:pt x="3452180" y="2587840"/>
                    <a:pt x="3452040" y="2552753"/>
                    <a:pt x="3450872" y="2517692"/>
                  </a:cubicBezTo>
                  <a:cubicBezTo>
                    <a:pt x="3450707" y="2512701"/>
                    <a:pt x="3446453" y="2505171"/>
                    <a:pt x="3442174" y="2503380"/>
                  </a:cubicBezTo>
                  <a:cubicBezTo>
                    <a:pt x="3366679" y="2471862"/>
                    <a:pt x="3289839" y="2444255"/>
                    <a:pt x="3209951" y="2426642"/>
                  </a:cubicBezTo>
                  <a:close/>
                  <a:moveTo>
                    <a:pt x="4168745" y="2366767"/>
                  </a:moveTo>
                  <a:cubicBezTo>
                    <a:pt x="4159424" y="2370653"/>
                    <a:pt x="4154942" y="2372964"/>
                    <a:pt x="4150205" y="2374425"/>
                  </a:cubicBezTo>
                  <a:cubicBezTo>
                    <a:pt x="4099054" y="2390260"/>
                    <a:pt x="4048336" y="2407771"/>
                    <a:pt x="3996461" y="2420686"/>
                  </a:cubicBezTo>
                  <a:cubicBezTo>
                    <a:pt x="3979381" y="2424927"/>
                    <a:pt x="3974391" y="2430426"/>
                    <a:pt x="3974378" y="2445969"/>
                  </a:cubicBezTo>
                  <a:cubicBezTo>
                    <a:pt x="3974327" y="2496383"/>
                    <a:pt x="3973540" y="2546785"/>
                    <a:pt x="3973553" y="2597186"/>
                  </a:cubicBezTo>
                  <a:cubicBezTo>
                    <a:pt x="3973553" y="2609009"/>
                    <a:pt x="3975585" y="2620818"/>
                    <a:pt x="3977235" y="2638520"/>
                  </a:cubicBezTo>
                  <a:cubicBezTo>
                    <a:pt x="4030672" y="2625111"/>
                    <a:pt x="4082254" y="2613948"/>
                    <a:pt x="4132693" y="2598951"/>
                  </a:cubicBezTo>
                  <a:cubicBezTo>
                    <a:pt x="4177838" y="2585541"/>
                    <a:pt x="4169977" y="2592716"/>
                    <a:pt x="4168390" y="2548766"/>
                  </a:cubicBezTo>
                  <a:cubicBezTo>
                    <a:pt x="4168186" y="2543013"/>
                    <a:pt x="4168733" y="2537248"/>
                    <a:pt x="4168733" y="2531483"/>
                  </a:cubicBezTo>
                  <a:cubicBezTo>
                    <a:pt x="4168758" y="2477907"/>
                    <a:pt x="4168745" y="2424331"/>
                    <a:pt x="4168745" y="2366767"/>
                  </a:cubicBezTo>
                  <a:close/>
                  <a:moveTo>
                    <a:pt x="3463304" y="2115776"/>
                  </a:moveTo>
                  <a:cubicBezTo>
                    <a:pt x="3463304" y="2175435"/>
                    <a:pt x="3462923" y="2231957"/>
                    <a:pt x="3463952" y="2288441"/>
                  </a:cubicBezTo>
                  <a:cubicBezTo>
                    <a:pt x="3464041" y="2293597"/>
                    <a:pt x="3472231" y="2300810"/>
                    <a:pt x="3478238" y="2303324"/>
                  </a:cubicBezTo>
                  <a:cubicBezTo>
                    <a:pt x="3532500" y="2326055"/>
                    <a:pt x="3587028" y="2348138"/>
                    <a:pt x="3641658" y="2369993"/>
                  </a:cubicBezTo>
                  <a:cubicBezTo>
                    <a:pt x="3658052" y="2376545"/>
                    <a:pt x="3674992" y="2381739"/>
                    <a:pt x="3692567" y="2387860"/>
                  </a:cubicBezTo>
                  <a:cubicBezTo>
                    <a:pt x="3693761" y="2383364"/>
                    <a:pt x="3694904" y="2381028"/>
                    <a:pt x="3694929" y="2378679"/>
                  </a:cubicBezTo>
                  <a:cubicBezTo>
                    <a:pt x="3695602" y="2323109"/>
                    <a:pt x="3696441" y="2267514"/>
                    <a:pt x="3696187" y="2211944"/>
                  </a:cubicBezTo>
                  <a:cubicBezTo>
                    <a:pt x="3696174" y="2207601"/>
                    <a:pt x="3689113" y="2201201"/>
                    <a:pt x="3684009" y="2199334"/>
                  </a:cubicBezTo>
                  <a:cubicBezTo>
                    <a:pt x="3646839" y="2185708"/>
                    <a:pt x="3609061" y="2173721"/>
                    <a:pt x="3571993" y="2159803"/>
                  </a:cubicBezTo>
                  <a:cubicBezTo>
                    <a:pt x="3536817" y="2146584"/>
                    <a:pt x="3502277" y="2131650"/>
                    <a:pt x="3463304" y="2115776"/>
                  </a:cubicBezTo>
                  <a:close/>
                  <a:moveTo>
                    <a:pt x="2726091" y="2468548"/>
                  </a:moveTo>
                  <a:cubicBezTo>
                    <a:pt x="2721596" y="2468954"/>
                    <a:pt x="2718916" y="2468611"/>
                    <a:pt x="2716732" y="2469475"/>
                  </a:cubicBezTo>
                  <a:cubicBezTo>
                    <a:pt x="2644552" y="2498098"/>
                    <a:pt x="2575738" y="2532740"/>
                    <a:pt x="2514390" y="2581135"/>
                  </a:cubicBezTo>
                  <a:cubicBezTo>
                    <a:pt x="2503660" y="2589592"/>
                    <a:pt x="2499444" y="2598634"/>
                    <a:pt x="2500155" y="2611917"/>
                  </a:cubicBezTo>
                  <a:cubicBezTo>
                    <a:pt x="2502250" y="2651410"/>
                    <a:pt x="2503418" y="2690966"/>
                    <a:pt x="2505247" y="2730472"/>
                  </a:cubicBezTo>
                  <a:cubicBezTo>
                    <a:pt x="2506034" y="2747565"/>
                    <a:pt x="2507520" y="2764619"/>
                    <a:pt x="2508879" y="2784315"/>
                  </a:cubicBezTo>
                  <a:cubicBezTo>
                    <a:pt x="2522860" y="2772721"/>
                    <a:pt x="2533311" y="2763349"/>
                    <a:pt x="2544461" y="2754917"/>
                  </a:cubicBezTo>
                  <a:cubicBezTo>
                    <a:pt x="2597300" y="2714954"/>
                    <a:pt x="2655156" y="2683817"/>
                    <a:pt x="2716097" y="2658242"/>
                  </a:cubicBezTo>
                  <a:cubicBezTo>
                    <a:pt x="2725227" y="2654407"/>
                    <a:pt x="2733164" y="2651524"/>
                    <a:pt x="2732555" y="2638609"/>
                  </a:cubicBezTo>
                  <a:cubicBezTo>
                    <a:pt x="2729964" y="2582595"/>
                    <a:pt x="2728212" y="2526556"/>
                    <a:pt x="2726091" y="2468548"/>
                  </a:cubicBezTo>
                  <a:close/>
                  <a:moveTo>
                    <a:pt x="3703628" y="2609263"/>
                  </a:moveTo>
                  <a:cubicBezTo>
                    <a:pt x="3703628" y="2660172"/>
                    <a:pt x="3703907" y="2708516"/>
                    <a:pt x="3703438" y="2756835"/>
                  </a:cubicBezTo>
                  <a:cubicBezTo>
                    <a:pt x="3703311" y="2769064"/>
                    <a:pt x="3707933" y="2775654"/>
                    <a:pt x="3719590" y="2778588"/>
                  </a:cubicBezTo>
                  <a:cubicBezTo>
                    <a:pt x="3765915" y="2790207"/>
                    <a:pt x="3811809" y="2803934"/>
                    <a:pt x="3858591" y="2813268"/>
                  </a:cubicBezTo>
                  <a:cubicBezTo>
                    <a:pt x="3891874" y="2819922"/>
                    <a:pt x="3926301" y="2820798"/>
                    <a:pt x="3961248" y="2824354"/>
                  </a:cubicBezTo>
                  <a:lnTo>
                    <a:pt x="3961248" y="2645187"/>
                  </a:lnTo>
                  <a:cubicBezTo>
                    <a:pt x="3873918" y="2648552"/>
                    <a:pt x="3790767" y="2634304"/>
                    <a:pt x="3703628" y="2609263"/>
                  </a:cubicBezTo>
                  <a:close/>
                  <a:moveTo>
                    <a:pt x="2972371" y="1984344"/>
                  </a:moveTo>
                  <a:lnTo>
                    <a:pt x="2972371" y="2176083"/>
                  </a:lnTo>
                  <a:cubicBezTo>
                    <a:pt x="3049363" y="2184235"/>
                    <a:pt x="3123067" y="2192032"/>
                    <a:pt x="3197900" y="2199956"/>
                  </a:cubicBezTo>
                  <a:cubicBezTo>
                    <a:pt x="3197900" y="2182254"/>
                    <a:pt x="3197570" y="2163244"/>
                    <a:pt x="3197964" y="2144247"/>
                  </a:cubicBezTo>
                  <a:cubicBezTo>
                    <a:pt x="3198777" y="2105871"/>
                    <a:pt x="3200313" y="2067508"/>
                    <a:pt x="3200605" y="2029133"/>
                  </a:cubicBezTo>
                  <a:cubicBezTo>
                    <a:pt x="3200643" y="2024510"/>
                    <a:pt x="3195716" y="2016815"/>
                    <a:pt x="3191653" y="2015659"/>
                  </a:cubicBezTo>
                  <a:cubicBezTo>
                    <a:pt x="3120095" y="1995443"/>
                    <a:pt x="3047319" y="1983189"/>
                    <a:pt x="2972371" y="1984344"/>
                  </a:cubicBezTo>
                  <a:close/>
                  <a:moveTo>
                    <a:pt x="3217304" y="2020929"/>
                  </a:moveTo>
                  <a:cubicBezTo>
                    <a:pt x="3214879" y="2022199"/>
                    <a:pt x="3212453" y="2023482"/>
                    <a:pt x="3210028" y="2024752"/>
                  </a:cubicBezTo>
                  <a:cubicBezTo>
                    <a:pt x="3210028" y="2083356"/>
                    <a:pt x="3209799" y="2141961"/>
                    <a:pt x="3210574" y="2200553"/>
                  </a:cubicBezTo>
                  <a:cubicBezTo>
                    <a:pt x="3210625" y="2204274"/>
                    <a:pt x="3217952" y="2209646"/>
                    <a:pt x="3222879" y="2211284"/>
                  </a:cubicBezTo>
                  <a:cubicBezTo>
                    <a:pt x="3259248" y="2223322"/>
                    <a:pt x="3296201" y="2233646"/>
                    <a:pt x="3332304" y="2246383"/>
                  </a:cubicBezTo>
                  <a:cubicBezTo>
                    <a:pt x="3371886" y="2260352"/>
                    <a:pt x="3410770" y="2276314"/>
                    <a:pt x="3453209" y="2292670"/>
                  </a:cubicBezTo>
                  <a:cubicBezTo>
                    <a:pt x="3453209" y="2234129"/>
                    <a:pt x="3453552" y="2178165"/>
                    <a:pt x="3452663" y="2122215"/>
                  </a:cubicBezTo>
                  <a:cubicBezTo>
                    <a:pt x="3452574" y="2116703"/>
                    <a:pt x="3446123" y="2108754"/>
                    <a:pt x="3440675" y="2106316"/>
                  </a:cubicBezTo>
                  <a:cubicBezTo>
                    <a:pt x="3411481" y="2093287"/>
                    <a:pt x="3381931" y="2080969"/>
                    <a:pt x="3352012" y="2069705"/>
                  </a:cubicBezTo>
                  <a:cubicBezTo>
                    <a:pt x="3307326" y="2052879"/>
                    <a:pt x="3262232" y="2037133"/>
                    <a:pt x="3217304" y="2020929"/>
                  </a:cubicBezTo>
                  <a:close/>
                  <a:moveTo>
                    <a:pt x="3709393" y="2018326"/>
                  </a:moveTo>
                  <a:cubicBezTo>
                    <a:pt x="3709393" y="2068270"/>
                    <a:pt x="3708238" y="2114799"/>
                    <a:pt x="3709787" y="2161225"/>
                  </a:cubicBezTo>
                  <a:cubicBezTo>
                    <a:pt x="3710904" y="2194471"/>
                    <a:pt x="3712530" y="2194407"/>
                    <a:pt x="3746321" y="2199372"/>
                  </a:cubicBezTo>
                  <a:cubicBezTo>
                    <a:pt x="3750740" y="2200020"/>
                    <a:pt x="3755122" y="2200858"/>
                    <a:pt x="3759528" y="2201620"/>
                  </a:cubicBezTo>
                  <a:cubicBezTo>
                    <a:pt x="3822222" y="2212477"/>
                    <a:pt x="3885119" y="2215144"/>
                    <a:pt x="3948384" y="2207080"/>
                  </a:cubicBezTo>
                  <a:cubicBezTo>
                    <a:pt x="3959457" y="2205671"/>
                    <a:pt x="3964079" y="2200439"/>
                    <a:pt x="3964029" y="2189620"/>
                  </a:cubicBezTo>
                  <a:cubicBezTo>
                    <a:pt x="3963940" y="2167295"/>
                    <a:pt x="3964245" y="2144971"/>
                    <a:pt x="3964283" y="2122634"/>
                  </a:cubicBezTo>
                  <a:cubicBezTo>
                    <a:pt x="3964346" y="2090988"/>
                    <a:pt x="3964295" y="2059330"/>
                    <a:pt x="3964295" y="2024993"/>
                  </a:cubicBezTo>
                  <a:cubicBezTo>
                    <a:pt x="3878909" y="2041616"/>
                    <a:pt x="3796634" y="2035000"/>
                    <a:pt x="3709393" y="2018326"/>
                  </a:cubicBezTo>
                  <a:close/>
                  <a:moveTo>
                    <a:pt x="3198256" y="2406375"/>
                  </a:moveTo>
                  <a:cubicBezTo>
                    <a:pt x="3198256" y="2374323"/>
                    <a:pt x="3198421" y="2339287"/>
                    <a:pt x="3198192" y="2304239"/>
                  </a:cubicBezTo>
                  <a:cubicBezTo>
                    <a:pt x="3198040" y="2278739"/>
                    <a:pt x="3197951" y="2253202"/>
                    <a:pt x="3196402" y="2227767"/>
                  </a:cubicBezTo>
                  <a:cubicBezTo>
                    <a:pt x="3196110" y="2223068"/>
                    <a:pt x="3189633" y="2215830"/>
                    <a:pt x="3184910" y="2214789"/>
                  </a:cubicBezTo>
                  <a:cubicBezTo>
                    <a:pt x="3153798" y="2207893"/>
                    <a:pt x="3122609" y="2200375"/>
                    <a:pt x="3091028" y="2196921"/>
                  </a:cubicBezTo>
                  <a:cubicBezTo>
                    <a:pt x="3052563" y="2192731"/>
                    <a:pt x="3013692" y="2192324"/>
                    <a:pt x="2974936" y="2190280"/>
                  </a:cubicBezTo>
                  <a:lnTo>
                    <a:pt x="2974936" y="2394247"/>
                  </a:lnTo>
                  <a:cubicBezTo>
                    <a:pt x="3049960" y="2398324"/>
                    <a:pt x="3122216" y="2402247"/>
                    <a:pt x="3198256" y="2406375"/>
                  </a:cubicBezTo>
                  <a:close/>
                  <a:moveTo>
                    <a:pt x="3452333" y="2489780"/>
                  </a:moveTo>
                  <a:cubicBezTo>
                    <a:pt x="3452637" y="2486135"/>
                    <a:pt x="3453260" y="2482377"/>
                    <a:pt x="3453247" y="2478630"/>
                  </a:cubicBezTo>
                  <a:cubicBezTo>
                    <a:pt x="3453031" y="2425080"/>
                    <a:pt x="3453082" y="2371529"/>
                    <a:pt x="3451913" y="2318004"/>
                  </a:cubicBezTo>
                  <a:cubicBezTo>
                    <a:pt x="3451799" y="2312544"/>
                    <a:pt x="3445374" y="2304315"/>
                    <a:pt x="3440040" y="2302334"/>
                  </a:cubicBezTo>
                  <a:cubicBezTo>
                    <a:pt x="3368178" y="2275679"/>
                    <a:pt x="3295998" y="2249862"/>
                    <a:pt x="3223819" y="2224071"/>
                  </a:cubicBezTo>
                  <a:cubicBezTo>
                    <a:pt x="3219412" y="2222497"/>
                    <a:pt x="3214294" y="2222928"/>
                    <a:pt x="3208567" y="2222319"/>
                  </a:cubicBezTo>
                  <a:lnTo>
                    <a:pt x="3208567" y="2410095"/>
                  </a:lnTo>
                  <a:cubicBezTo>
                    <a:pt x="3290538" y="2436890"/>
                    <a:pt x="3370438" y="2463011"/>
                    <a:pt x="3452333" y="2489780"/>
                  </a:cubicBezTo>
                  <a:close/>
                  <a:moveTo>
                    <a:pt x="2962275" y="2194039"/>
                  </a:moveTo>
                  <a:cubicBezTo>
                    <a:pt x="2887098" y="2198013"/>
                    <a:pt x="2819389" y="2212681"/>
                    <a:pt x="2751933" y="2229735"/>
                  </a:cubicBezTo>
                  <a:cubicBezTo>
                    <a:pt x="2733202" y="2234472"/>
                    <a:pt x="2729456" y="2243640"/>
                    <a:pt x="2730409" y="2260453"/>
                  </a:cubicBezTo>
                  <a:cubicBezTo>
                    <a:pt x="2732504" y="2297343"/>
                    <a:pt x="2733266" y="2334284"/>
                    <a:pt x="2734764" y="2371199"/>
                  </a:cubicBezTo>
                  <a:cubicBezTo>
                    <a:pt x="2735818" y="2396952"/>
                    <a:pt x="2737202" y="2422692"/>
                    <a:pt x="2738231" y="2444115"/>
                  </a:cubicBezTo>
                  <a:cubicBezTo>
                    <a:pt x="2811236" y="2430058"/>
                    <a:pt x="2882413" y="2416559"/>
                    <a:pt x="2953411" y="2402197"/>
                  </a:cubicBezTo>
                  <a:cubicBezTo>
                    <a:pt x="2957335" y="2401409"/>
                    <a:pt x="2962212" y="2393689"/>
                    <a:pt x="2962529" y="2388914"/>
                  </a:cubicBezTo>
                  <a:cubicBezTo>
                    <a:pt x="2963520" y="2374310"/>
                    <a:pt x="2962326" y="2359580"/>
                    <a:pt x="2962300" y="2344900"/>
                  </a:cubicBezTo>
                  <a:cubicBezTo>
                    <a:pt x="2962212" y="2295261"/>
                    <a:pt x="2962275" y="2245634"/>
                    <a:pt x="2962275" y="2194039"/>
                  </a:cubicBezTo>
                  <a:close/>
                  <a:moveTo>
                    <a:pt x="3961667" y="2218839"/>
                  </a:moveTo>
                  <a:cubicBezTo>
                    <a:pt x="3917412" y="2220109"/>
                    <a:pt x="3875899" y="2223741"/>
                    <a:pt x="3834654" y="2221798"/>
                  </a:cubicBezTo>
                  <a:cubicBezTo>
                    <a:pt x="3793091" y="2219855"/>
                    <a:pt x="3751794" y="2212388"/>
                    <a:pt x="3709685" y="2207245"/>
                  </a:cubicBezTo>
                  <a:cubicBezTo>
                    <a:pt x="3709685" y="2225697"/>
                    <a:pt x="3709939" y="2242167"/>
                    <a:pt x="3709635" y="2258637"/>
                  </a:cubicBezTo>
                  <a:cubicBezTo>
                    <a:pt x="3708936" y="2297635"/>
                    <a:pt x="3708073" y="2336620"/>
                    <a:pt x="3707057" y="2375606"/>
                  </a:cubicBezTo>
                  <a:cubicBezTo>
                    <a:pt x="3706752" y="2387504"/>
                    <a:pt x="3710854" y="2393447"/>
                    <a:pt x="3723692" y="2396495"/>
                  </a:cubicBezTo>
                  <a:cubicBezTo>
                    <a:pt x="3796253" y="2413689"/>
                    <a:pt x="3869499" y="2422324"/>
                    <a:pt x="3944104" y="2418464"/>
                  </a:cubicBezTo>
                  <a:cubicBezTo>
                    <a:pt x="3955178" y="2417892"/>
                    <a:pt x="3961768" y="2415518"/>
                    <a:pt x="3961844" y="2402133"/>
                  </a:cubicBezTo>
                  <a:cubicBezTo>
                    <a:pt x="3962149" y="2345979"/>
                    <a:pt x="3963457" y="2289838"/>
                    <a:pt x="3964118" y="2233684"/>
                  </a:cubicBezTo>
                  <a:cubicBezTo>
                    <a:pt x="3964194" y="2228148"/>
                    <a:pt x="3962314" y="2222573"/>
                    <a:pt x="3961667" y="2218839"/>
                  </a:cubicBezTo>
                  <a:close/>
                  <a:moveTo>
                    <a:pt x="2718510" y="2241926"/>
                  </a:moveTo>
                  <a:cubicBezTo>
                    <a:pt x="2712110" y="2243538"/>
                    <a:pt x="2707183" y="2244402"/>
                    <a:pt x="2702522" y="2246027"/>
                  </a:cubicBezTo>
                  <a:cubicBezTo>
                    <a:pt x="2632692" y="2270422"/>
                    <a:pt x="2566988" y="2303210"/>
                    <a:pt x="2506047" y="2345040"/>
                  </a:cubicBezTo>
                  <a:cubicBezTo>
                    <a:pt x="2499126" y="2349776"/>
                    <a:pt x="2493132" y="2361370"/>
                    <a:pt x="2493158" y="2369777"/>
                  </a:cubicBezTo>
                  <a:cubicBezTo>
                    <a:pt x="2493285" y="2416991"/>
                    <a:pt x="2495596" y="2464205"/>
                    <a:pt x="2496739" y="2511431"/>
                  </a:cubicBezTo>
                  <a:cubicBezTo>
                    <a:pt x="2497260" y="2532727"/>
                    <a:pt x="2496828" y="2554048"/>
                    <a:pt x="2496828" y="2580195"/>
                  </a:cubicBezTo>
                  <a:cubicBezTo>
                    <a:pt x="2506923" y="2573008"/>
                    <a:pt x="2511546" y="2569871"/>
                    <a:pt x="2516016" y="2566519"/>
                  </a:cubicBezTo>
                  <a:cubicBezTo>
                    <a:pt x="2568512" y="2527102"/>
                    <a:pt x="2625771" y="2496091"/>
                    <a:pt x="2686090" y="2470541"/>
                  </a:cubicBezTo>
                  <a:cubicBezTo>
                    <a:pt x="2723704" y="2454617"/>
                    <a:pt x="2723767" y="2454770"/>
                    <a:pt x="2723793" y="2413118"/>
                  </a:cubicBezTo>
                  <a:cubicBezTo>
                    <a:pt x="2723793" y="2411200"/>
                    <a:pt x="2724008" y="2409270"/>
                    <a:pt x="2723945" y="2407352"/>
                  </a:cubicBezTo>
                  <a:cubicBezTo>
                    <a:pt x="2722167" y="2352697"/>
                    <a:pt x="2720364" y="2298042"/>
                    <a:pt x="2718510" y="2241926"/>
                  </a:cubicBezTo>
                  <a:close/>
                  <a:moveTo>
                    <a:pt x="3708860" y="2406311"/>
                  </a:moveTo>
                  <a:cubicBezTo>
                    <a:pt x="3708123" y="2411454"/>
                    <a:pt x="3707489" y="2413943"/>
                    <a:pt x="3707450" y="2416445"/>
                  </a:cubicBezTo>
                  <a:cubicBezTo>
                    <a:pt x="3706435" y="2471926"/>
                    <a:pt x="3705076" y="2527406"/>
                    <a:pt x="3705139" y="2582887"/>
                  </a:cubicBezTo>
                  <a:cubicBezTo>
                    <a:pt x="3705152" y="2588411"/>
                    <a:pt x="3713152" y="2597669"/>
                    <a:pt x="3718778" y="2598862"/>
                  </a:cubicBezTo>
                  <a:cubicBezTo>
                    <a:pt x="3776621" y="2611180"/>
                    <a:pt x="3834540" y="2623358"/>
                    <a:pt x="3892852" y="2632984"/>
                  </a:cubicBezTo>
                  <a:cubicBezTo>
                    <a:pt x="3914910" y="2636628"/>
                    <a:pt x="3938072" y="2633581"/>
                    <a:pt x="3961844" y="2633581"/>
                  </a:cubicBezTo>
                  <a:lnTo>
                    <a:pt x="3961844" y="2426769"/>
                  </a:lnTo>
                  <a:cubicBezTo>
                    <a:pt x="3875760" y="2437144"/>
                    <a:pt x="3792862" y="2424940"/>
                    <a:pt x="3708860" y="2406311"/>
                  </a:cubicBezTo>
                  <a:close/>
                  <a:moveTo>
                    <a:pt x="989778" y="642518"/>
                  </a:moveTo>
                  <a:cubicBezTo>
                    <a:pt x="987937" y="643877"/>
                    <a:pt x="986096" y="645236"/>
                    <a:pt x="984254" y="646594"/>
                  </a:cubicBezTo>
                  <a:cubicBezTo>
                    <a:pt x="988737" y="662303"/>
                    <a:pt x="993601" y="677922"/>
                    <a:pt x="997639" y="693745"/>
                  </a:cubicBezTo>
                  <a:cubicBezTo>
                    <a:pt x="1007658" y="733009"/>
                    <a:pt x="1018985" y="741314"/>
                    <a:pt x="1058758" y="748705"/>
                  </a:cubicBezTo>
                  <a:cubicBezTo>
                    <a:pt x="1073666" y="751473"/>
                    <a:pt x="1090454" y="760718"/>
                    <a:pt x="1100041" y="772274"/>
                  </a:cubicBezTo>
                  <a:cubicBezTo>
                    <a:pt x="1123331" y="800389"/>
                    <a:pt x="1141439" y="832745"/>
                    <a:pt x="1164246" y="861305"/>
                  </a:cubicBezTo>
                  <a:cubicBezTo>
                    <a:pt x="1223270" y="935224"/>
                    <a:pt x="1282802" y="1008776"/>
                    <a:pt x="1343870" y="1081006"/>
                  </a:cubicBezTo>
                  <a:cubicBezTo>
                    <a:pt x="1394221" y="1140563"/>
                    <a:pt x="1446743" y="1198292"/>
                    <a:pt x="1498960" y="1256249"/>
                  </a:cubicBezTo>
                  <a:cubicBezTo>
                    <a:pt x="1518910" y="1278395"/>
                    <a:pt x="1534123" y="1278586"/>
                    <a:pt x="1553222" y="1254268"/>
                  </a:cubicBezTo>
                  <a:cubicBezTo>
                    <a:pt x="1574035" y="1227765"/>
                    <a:pt x="1591064" y="1198317"/>
                    <a:pt x="1609934" y="1170278"/>
                  </a:cubicBezTo>
                  <a:cubicBezTo>
                    <a:pt x="1617058" y="1159700"/>
                    <a:pt x="1619839" y="1150316"/>
                    <a:pt x="1608626" y="1140043"/>
                  </a:cubicBezTo>
                  <a:cubicBezTo>
                    <a:pt x="1599255" y="1131445"/>
                    <a:pt x="1592626" y="1119547"/>
                    <a:pt x="1582607" y="1112042"/>
                  </a:cubicBezTo>
                  <a:cubicBezTo>
                    <a:pt x="1568346" y="1101362"/>
                    <a:pt x="1561578" y="1076320"/>
                    <a:pt x="1535850" y="1085412"/>
                  </a:cubicBezTo>
                  <a:cubicBezTo>
                    <a:pt x="1534834" y="1085768"/>
                    <a:pt x="1532739" y="1083597"/>
                    <a:pt x="1531354" y="1082365"/>
                  </a:cubicBezTo>
                  <a:cubicBezTo>
                    <a:pt x="1517132" y="1069615"/>
                    <a:pt x="1503201" y="1056510"/>
                    <a:pt x="1488712" y="1044078"/>
                  </a:cubicBezTo>
                  <a:cubicBezTo>
                    <a:pt x="1383046" y="953358"/>
                    <a:pt x="1276884" y="863210"/>
                    <a:pt x="1171840" y="771779"/>
                  </a:cubicBezTo>
                  <a:cubicBezTo>
                    <a:pt x="1151522" y="754102"/>
                    <a:pt x="1129007" y="740921"/>
                    <a:pt x="1120804" y="707663"/>
                  </a:cubicBezTo>
                  <a:cubicBezTo>
                    <a:pt x="1108207" y="656601"/>
                    <a:pt x="1081692" y="608981"/>
                    <a:pt x="1061209" y="560230"/>
                  </a:cubicBezTo>
                  <a:cubicBezTo>
                    <a:pt x="1008001" y="568053"/>
                    <a:pt x="975225" y="581564"/>
                    <a:pt x="960863" y="602657"/>
                  </a:cubicBezTo>
                  <a:cubicBezTo>
                    <a:pt x="985143" y="598250"/>
                    <a:pt x="1007760" y="594149"/>
                    <a:pt x="1034960" y="589209"/>
                  </a:cubicBezTo>
                  <a:cubicBezTo>
                    <a:pt x="1037145" y="592472"/>
                    <a:pt x="1043189" y="598822"/>
                    <a:pt x="1046097" y="606378"/>
                  </a:cubicBezTo>
                  <a:cubicBezTo>
                    <a:pt x="1052205" y="622302"/>
                    <a:pt x="1055545" y="639318"/>
                    <a:pt x="1062123" y="655014"/>
                  </a:cubicBezTo>
                  <a:cubicBezTo>
                    <a:pt x="1068320" y="669808"/>
                    <a:pt x="1066745" y="684107"/>
                    <a:pt x="1054923" y="691866"/>
                  </a:cubicBezTo>
                  <a:cubicBezTo>
                    <a:pt x="1041234" y="700844"/>
                    <a:pt x="1030262" y="688030"/>
                    <a:pt x="1020496" y="678925"/>
                  </a:cubicBezTo>
                  <a:cubicBezTo>
                    <a:pt x="1017246" y="675903"/>
                    <a:pt x="1014769" y="672055"/>
                    <a:pt x="1011887" y="668627"/>
                  </a:cubicBezTo>
                  <a:cubicBezTo>
                    <a:pt x="1004534" y="659915"/>
                    <a:pt x="997143" y="651217"/>
                    <a:pt x="989778" y="642518"/>
                  </a:cubicBezTo>
                  <a:close/>
                  <a:moveTo>
                    <a:pt x="1766954" y="1220578"/>
                  </a:moveTo>
                  <a:cubicBezTo>
                    <a:pt x="1787222" y="1220578"/>
                    <a:pt x="1805013" y="1220616"/>
                    <a:pt x="1822804" y="1220578"/>
                  </a:cubicBezTo>
                  <a:cubicBezTo>
                    <a:pt x="1912444" y="1220400"/>
                    <a:pt x="2002084" y="1220324"/>
                    <a:pt x="2091725" y="1219968"/>
                  </a:cubicBezTo>
                  <a:cubicBezTo>
                    <a:pt x="2128996" y="1219829"/>
                    <a:pt x="2129186" y="1219600"/>
                    <a:pt x="2139688" y="1183752"/>
                  </a:cubicBezTo>
                  <a:cubicBezTo>
                    <a:pt x="2167841" y="1087571"/>
                    <a:pt x="2187359" y="988724"/>
                    <a:pt x="2229329" y="896785"/>
                  </a:cubicBezTo>
                  <a:cubicBezTo>
                    <a:pt x="2231957" y="891045"/>
                    <a:pt x="2228732" y="880671"/>
                    <a:pt x="2225036" y="874296"/>
                  </a:cubicBezTo>
                  <a:cubicBezTo>
                    <a:pt x="2193671" y="820199"/>
                    <a:pt x="2161466" y="766598"/>
                    <a:pt x="2129707" y="712717"/>
                  </a:cubicBezTo>
                  <a:cubicBezTo>
                    <a:pt x="2107217" y="674583"/>
                    <a:pt x="2085033" y="636270"/>
                    <a:pt x="2062721" y="598022"/>
                  </a:cubicBezTo>
                  <a:cubicBezTo>
                    <a:pt x="2064905" y="596688"/>
                    <a:pt x="2067077" y="595342"/>
                    <a:pt x="2069261" y="593996"/>
                  </a:cubicBezTo>
                  <a:cubicBezTo>
                    <a:pt x="2126697" y="685110"/>
                    <a:pt x="2184121" y="776223"/>
                    <a:pt x="2241761" y="867667"/>
                  </a:cubicBezTo>
                  <a:cubicBezTo>
                    <a:pt x="2275044" y="791233"/>
                    <a:pt x="2313890" y="718279"/>
                    <a:pt x="2362589" y="650937"/>
                  </a:cubicBezTo>
                  <a:cubicBezTo>
                    <a:pt x="2370716" y="639699"/>
                    <a:pt x="2378526" y="631927"/>
                    <a:pt x="2367301" y="616943"/>
                  </a:cubicBezTo>
                  <a:cubicBezTo>
                    <a:pt x="2327795" y="564256"/>
                    <a:pt x="2288454" y="511873"/>
                    <a:pt x="2236732" y="469815"/>
                  </a:cubicBezTo>
                  <a:cubicBezTo>
                    <a:pt x="2135599" y="387578"/>
                    <a:pt x="2018910" y="379845"/>
                    <a:pt x="1908965" y="449142"/>
                  </a:cubicBezTo>
                  <a:cubicBezTo>
                    <a:pt x="1847261" y="488025"/>
                    <a:pt x="1799984" y="541220"/>
                    <a:pt x="1757646" y="599419"/>
                  </a:cubicBezTo>
                  <a:cubicBezTo>
                    <a:pt x="1659599" y="734203"/>
                    <a:pt x="1595940" y="885598"/>
                    <a:pt x="1543126" y="1042351"/>
                  </a:cubicBezTo>
                  <a:cubicBezTo>
                    <a:pt x="1538605" y="1055761"/>
                    <a:pt x="1545628" y="1059469"/>
                    <a:pt x="1552866" y="1065171"/>
                  </a:cubicBezTo>
                  <a:cubicBezTo>
                    <a:pt x="1596651" y="1099635"/>
                    <a:pt x="1632830" y="1140512"/>
                    <a:pt x="1657491" y="1190787"/>
                  </a:cubicBezTo>
                  <a:cubicBezTo>
                    <a:pt x="1664768" y="1205619"/>
                    <a:pt x="1670152" y="1221403"/>
                    <a:pt x="1677212" y="1238763"/>
                  </a:cubicBezTo>
                  <a:cubicBezTo>
                    <a:pt x="1688844" y="1216718"/>
                    <a:pt x="1695918" y="1193136"/>
                    <a:pt x="1710991" y="1177059"/>
                  </a:cubicBezTo>
                  <a:cubicBezTo>
                    <a:pt x="1735169" y="1151255"/>
                    <a:pt x="1730065" y="1125845"/>
                    <a:pt x="1722547" y="1096841"/>
                  </a:cubicBezTo>
                  <a:cubicBezTo>
                    <a:pt x="1709416" y="1046110"/>
                    <a:pt x="1701175" y="994604"/>
                    <a:pt x="1709759" y="941904"/>
                  </a:cubicBezTo>
                  <a:cubicBezTo>
                    <a:pt x="1722407" y="864276"/>
                    <a:pt x="1734992" y="786636"/>
                    <a:pt x="1747868" y="709047"/>
                  </a:cubicBezTo>
                  <a:cubicBezTo>
                    <a:pt x="1748554" y="704983"/>
                    <a:pt x="1751817" y="701351"/>
                    <a:pt x="1756491" y="692678"/>
                  </a:cubicBezTo>
                  <a:cubicBezTo>
                    <a:pt x="1758383" y="702761"/>
                    <a:pt x="1760402" y="707079"/>
                    <a:pt x="1759742" y="710926"/>
                  </a:cubicBezTo>
                  <a:cubicBezTo>
                    <a:pt x="1751551" y="758394"/>
                    <a:pt x="1742344" y="805684"/>
                    <a:pt x="1734674" y="853216"/>
                  </a:cubicBezTo>
                  <a:cubicBezTo>
                    <a:pt x="1727995" y="894601"/>
                    <a:pt x="1718496" y="936240"/>
                    <a:pt x="1718483" y="977778"/>
                  </a:cubicBezTo>
                  <a:cubicBezTo>
                    <a:pt x="1718458" y="1014604"/>
                    <a:pt x="1728731" y="1051647"/>
                    <a:pt x="1736325" y="1088219"/>
                  </a:cubicBezTo>
                  <a:cubicBezTo>
                    <a:pt x="1745735" y="1133465"/>
                    <a:pt x="1757087" y="1178317"/>
                    <a:pt x="1766954" y="1220578"/>
                  </a:cubicBezTo>
                  <a:close/>
                  <a:moveTo>
                    <a:pt x="2792836" y="1991976"/>
                  </a:moveTo>
                  <a:cubicBezTo>
                    <a:pt x="2844100" y="1986528"/>
                    <a:pt x="2895200" y="1981462"/>
                    <a:pt x="2946135" y="1975100"/>
                  </a:cubicBezTo>
                  <a:cubicBezTo>
                    <a:pt x="2951075" y="1974490"/>
                    <a:pt x="2958427" y="1966172"/>
                    <a:pt x="2958821" y="1960991"/>
                  </a:cubicBezTo>
                  <a:cubicBezTo>
                    <a:pt x="2960231" y="1941981"/>
                    <a:pt x="2959100" y="1922768"/>
                    <a:pt x="2959075" y="1903644"/>
                  </a:cubicBezTo>
                  <a:cubicBezTo>
                    <a:pt x="2959011" y="1868113"/>
                    <a:pt x="2959050" y="1832594"/>
                    <a:pt x="2959050" y="1795235"/>
                  </a:cubicBezTo>
                  <a:cubicBezTo>
                    <a:pt x="2935811" y="1796949"/>
                    <a:pt x="2916179" y="1799438"/>
                    <a:pt x="2896546" y="1799489"/>
                  </a:cubicBezTo>
                  <a:cubicBezTo>
                    <a:pt x="2883225" y="1799527"/>
                    <a:pt x="2878362" y="1805559"/>
                    <a:pt x="2873333" y="1816899"/>
                  </a:cubicBezTo>
                  <a:cubicBezTo>
                    <a:pt x="2848863" y="1872138"/>
                    <a:pt x="2823173" y="1926832"/>
                    <a:pt x="2797890" y="1981716"/>
                  </a:cubicBezTo>
                  <a:cubicBezTo>
                    <a:pt x="2796099" y="1985589"/>
                    <a:pt x="2794118" y="1989386"/>
                    <a:pt x="2792836" y="1991976"/>
                  </a:cubicBezTo>
                  <a:close/>
                  <a:moveTo>
                    <a:pt x="1513970" y="1439225"/>
                  </a:moveTo>
                  <a:cubicBezTo>
                    <a:pt x="1507925" y="1429320"/>
                    <a:pt x="1504547" y="1423428"/>
                    <a:pt x="1500827" y="1417751"/>
                  </a:cubicBezTo>
                  <a:cubicBezTo>
                    <a:pt x="1362893" y="1206724"/>
                    <a:pt x="1224857" y="995772"/>
                    <a:pt x="1087089" y="784630"/>
                  </a:cubicBezTo>
                  <a:cubicBezTo>
                    <a:pt x="1077603" y="770090"/>
                    <a:pt x="1070504" y="755347"/>
                    <a:pt x="1048205" y="758280"/>
                  </a:cubicBezTo>
                  <a:cubicBezTo>
                    <a:pt x="1039164" y="759474"/>
                    <a:pt x="1028941" y="752858"/>
                    <a:pt x="1019468" y="749264"/>
                  </a:cubicBezTo>
                  <a:cubicBezTo>
                    <a:pt x="1001880" y="742610"/>
                    <a:pt x="992381" y="730762"/>
                    <a:pt x="989981" y="711003"/>
                  </a:cubicBezTo>
                  <a:cubicBezTo>
                    <a:pt x="987404" y="689770"/>
                    <a:pt x="980000" y="669160"/>
                    <a:pt x="976394" y="647991"/>
                  </a:cubicBezTo>
                  <a:cubicBezTo>
                    <a:pt x="974540" y="637045"/>
                    <a:pt x="969752" y="632004"/>
                    <a:pt x="959708" y="627940"/>
                  </a:cubicBezTo>
                  <a:cubicBezTo>
                    <a:pt x="920214" y="611952"/>
                    <a:pt x="881191" y="594809"/>
                    <a:pt x="841939" y="578224"/>
                  </a:cubicBezTo>
                  <a:cubicBezTo>
                    <a:pt x="769049" y="547443"/>
                    <a:pt x="696005" y="516991"/>
                    <a:pt x="623394" y="485562"/>
                  </a:cubicBezTo>
                  <a:cubicBezTo>
                    <a:pt x="617781" y="483136"/>
                    <a:pt x="614987" y="474196"/>
                    <a:pt x="610873" y="468279"/>
                  </a:cubicBezTo>
                  <a:cubicBezTo>
                    <a:pt x="617692" y="467898"/>
                    <a:pt x="625134" y="465586"/>
                    <a:pt x="631191" y="467542"/>
                  </a:cubicBezTo>
                  <a:cubicBezTo>
                    <a:pt x="645706" y="472228"/>
                    <a:pt x="659573" y="478920"/>
                    <a:pt x="673694" y="484825"/>
                  </a:cubicBezTo>
                  <a:cubicBezTo>
                    <a:pt x="764185" y="522667"/>
                    <a:pt x="854676" y="560522"/>
                    <a:pt x="945345" y="598441"/>
                  </a:cubicBezTo>
                  <a:cubicBezTo>
                    <a:pt x="960012" y="583837"/>
                    <a:pt x="971340" y="566897"/>
                    <a:pt x="993740" y="563672"/>
                  </a:cubicBezTo>
                  <a:cubicBezTo>
                    <a:pt x="1011214" y="561157"/>
                    <a:pt x="1028459" y="555862"/>
                    <a:pt x="1045221" y="550109"/>
                  </a:cubicBezTo>
                  <a:cubicBezTo>
                    <a:pt x="1061221" y="544623"/>
                    <a:pt x="1069666" y="548700"/>
                    <a:pt x="1075850" y="564700"/>
                  </a:cubicBezTo>
                  <a:cubicBezTo>
                    <a:pt x="1096664" y="618530"/>
                    <a:pt x="1118137" y="672144"/>
                    <a:pt x="1140614" y="725301"/>
                  </a:cubicBezTo>
                  <a:cubicBezTo>
                    <a:pt x="1144766" y="735130"/>
                    <a:pt x="1153846" y="743651"/>
                    <a:pt x="1162367" y="750686"/>
                  </a:cubicBezTo>
                  <a:cubicBezTo>
                    <a:pt x="1178482" y="764007"/>
                    <a:pt x="1196755" y="774776"/>
                    <a:pt x="1212565" y="788440"/>
                  </a:cubicBezTo>
                  <a:cubicBezTo>
                    <a:pt x="1286637" y="852429"/>
                    <a:pt x="1360137" y="917078"/>
                    <a:pt x="1433917" y="981410"/>
                  </a:cubicBezTo>
                  <a:cubicBezTo>
                    <a:pt x="1460622" y="1004699"/>
                    <a:pt x="1487518" y="1027760"/>
                    <a:pt x="1517157" y="1053374"/>
                  </a:cubicBezTo>
                  <a:cubicBezTo>
                    <a:pt x="1517157" y="1044853"/>
                    <a:pt x="1517310" y="1040573"/>
                    <a:pt x="1517132" y="1036319"/>
                  </a:cubicBezTo>
                  <a:cubicBezTo>
                    <a:pt x="1514465" y="975644"/>
                    <a:pt x="1511875" y="914970"/>
                    <a:pt x="1509030" y="854321"/>
                  </a:cubicBezTo>
                  <a:cubicBezTo>
                    <a:pt x="1504039" y="748337"/>
                    <a:pt x="1498808" y="642353"/>
                    <a:pt x="1493830" y="536369"/>
                  </a:cubicBezTo>
                  <a:cubicBezTo>
                    <a:pt x="1492141" y="500610"/>
                    <a:pt x="1491087" y="464812"/>
                    <a:pt x="1489449" y="429039"/>
                  </a:cubicBezTo>
                  <a:cubicBezTo>
                    <a:pt x="1484648" y="323691"/>
                    <a:pt x="1479823" y="218342"/>
                    <a:pt x="1474718" y="113006"/>
                  </a:cubicBezTo>
                  <a:cubicBezTo>
                    <a:pt x="1473486" y="87735"/>
                    <a:pt x="1471162" y="62503"/>
                    <a:pt x="1469169" y="34908"/>
                  </a:cubicBezTo>
                  <a:cubicBezTo>
                    <a:pt x="1382500" y="38121"/>
                    <a:pt x="1300745" y="41334"/>
                    <a:pt x="1218978" y="44128"/>
                  </a:cubicBezTo>
                  <a:cubicBezTo>
                    <a:pt x="1096879" y="48280"/>
                    <a:pt x="974768" y="52090"/>
                    <a:pt x="852657" y="56141"/>
                  </a:cubicBezTo>
                  <a:cubicBezTo>
                    <a:pt x="782979" y="58452"/>
                    <a:pt x="713326" y="61004"/>
                    <a:pt x="643648" y="63366"/>
                  </a:cubicBezTo>
                  <a:cubicBezTo>
                    <a:pt x="525385" y="67379"/>
                    <a:pt x="407109" y="71405"/>
                    <a:pt x="288845" y="75278"/>
                  </a:cubicBezTo>
                  <a:cubicBezTo>
                    <a:pt x="199967" y="78198"/>
                    <a:pt x="111088" y="80865"/>
                    <a:pt x="22210" y="83710"/>
                  </a:cubicBezTo>
                  <a:cubicBezTo>
                    <a:pt x="18717" y="83824"/>
                    <a:pt x="15251" y="84751"/>
                    <a:pt x="12178" y="85234"/>
                  </a:cubicBezTo>
                  <a:cubicBezTo>
                    <a:pt x="14171" y="160105"/>
                    <a:pt x="16444" y="233644"/>
                    <a:pt x="18044" y="307208"/>
                  </a:cubicBezTo>
                  <a:cubicBezTo>
                    <a:pt x="20889" y="437103"/>
                    <a:pt x="23314" y="566999"/>
                    <a:pt x="25918" y="696907"/>
                  </a:cubicBezTo>
                  <a:cubicBezTo>
                    <a:pt x="28432" y="822955"/>
                    <a:pt x="31175" y="949003"/>
                    <a:pt x="33410" y="1075063"/>
                  </a:cubicBezTo>
                  <a:cubicBezTo>
                    <a:pt x="35150" y="1173631"/>
                    <a:pt x="36102" y="1272198"/>
                    <a:pt x="37740" y="1370766"/>
                  </a:cubicBezTo>
                  <a:cubicBezTo>
                    <a:pt x="38337" y="1407021"/>
                    <a:pt x="39874" y="1443263"/>
                    <a:pt x="41042" y="1481334"/>
                  </a:cubicBezTo>
                  <a:cubicBezTo>
                    <a:pt x="55049" y="1480001"/>
                    <a:pt x="66262" y="1478350"/>
                    <a:pt x="77513" y="1477969"/>
                  </a:cubicBezTo>
                  <a:cubicBezTo>
                    <a:pt x="157426" y="1475340"/>
                    <a:pt x="237352" y="1472940"/>
                    <a:pt x="317278" y="1470515"/>
                  </a:cubicBezTo>
                  <a:cubicBezTo>
                    <a:pt x="404252" y="1467873"/>
                    <a:pt x="491213" y="1465308"/>
                    <a:pt x="578186" y="1462692"/>
                  </a:cubicBezTo>
                  <a:cubicBezTo>
                    <a:pt x="661325" y="1460191"/>
                    <a:pt x="744451" y="1457626"/>
                    <a:pt x="827590" y="1455187"/>
                  </a:cubicBezTo>
                  <a:cubicBezTo>
                    <a:pt x="919694" y="1452495"/>
                    <a:pt x="1011785" y="1449714"/>
                    <a:pt x="1103902" y="1447352"/>
                  </a:cubicBezTo>
                  <a:cubicBezTo>
                    <a:pt x="1217124" y="1444444"/>
                    <a:pt x="1330371" y="1441828"/>
                    <a:pt x="1443606" y="1439289"/>
                  </a:cubicBezTo>
                  <a:cubicBezTo>
                    <a:pt x="1465334" y="1438806"/>
                    <a:pt x="1487087" y="1439225"/>
                    <a:pt x="1513970" y="1439225"/>
                  </a:cubicBezTo>
                  <a:close/>
                  <a:moveTo>
                    <a:pt x="1709505" y="2048905"/>
                  </a:moveTo>
                  <a:cubicBezTo>
                    <a:pt x="1733201" y="2050632"/>
                    <a:pt x="1743208" y="2040574"/>
                    <a:pt x="1750421" y="2009374"/>
                  </a:cubicBezTo>
                  <a:cubicBezTo>
                    <a:pt x="1726255" y="2010669"/>
                    <a:pt x="1714813" y="2021437"/>
                    <a:pt x="1709505" y="2048905"/>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34" name="Free Form 10">
              <a:extLst>
                <a:ext uri="{FF2B5EF4-FFF2-40B4-BE49-F238E27FC236}">
                  <a16:creationId xmlns:a16="http://schemas.microsoft.com/office/drawing/2014/main" id="{AF37A9E7-3C33-FF1B-8B55-6F2AF37DA11D}"/>
                </a:ext>
              </a:extLst>
            </p:cNvPr>
            <p:cNvSpPr/>
            <p:nvPr/>
          </p:nvSpPr>
          <p:spPr>
            <a:xfrm>
              <a:off x="5229260" y="4978292"/>
              <a:ext cx="427249" cy="359540"/>
            </a:xfrm>
            <a:custGeom>
              <a:avLst/>
              <a:gdLst/>
              <a:ahLst/>
              <a:cxnLst/>
              <a:rect l="0" t="0" r="0" b="0"/>
              <a:pathLst>
                <a:path w="427249" h="359539">
                  <a:moveTo>
                    <a:pt x="4063" y="0"/>
                  </a:moveTo>
                  <a:cubicBezTo>
                    <a:pt x="25930" y="19098"/>
                    <a:pt x="47417" y="38642"/>
                    <a:pt x="69728" y="57207"/>
                  </a:cubicBezTo>
                  <a:cubicBezTo>
                    <a:pt x="163623" y="135317"/>
                    <a:pt x="257759" y="213123"/>
                    <a:pt x="351780" y="291068"/>
                  </a:cubicBezTo>
                  <a:cubicBezTo>
                    <a:pt x="377203" y="312160"/>
                    <a:pt x="414385" y="325557"/>
                    <a:pt x="427249" y="357838"/>
                  </a:cubicBezTo>
                  <a:cubicBezTo>
                    <a:pt x="390296" y="348720"/>
                    <a:pt x="346015" y="354904"/>
                    <a:pt x="306700" y="356161"/>
                  </a:cubicBezTo>
                  <a:cubicBezTo>
                    <a:pt x="265810" y="357469"/>
                    <a:pt x="224907" y="358231"/>
                    <a:pt x="184004" y="359120"/>
                  </a:cubicBezTo>
                  <a:cubicBezTo>
                    <a:pt x="164651" y="359539"/>
                    <a:pt x="151800" y="354409"/>
                    <a:pt x="145578" y="332034"/>
                  </a:cubicBezTo>
                  <a:cubicBezTo>
                    <a:pt x="118606" y="235079"/>
                    <a:pt x="64204" y="150213"/>
                    <a:pt x="22578" y="59684"/>
                  </a:cubicBezTo>
                  <a:cubicBezTo>
                    <a:pt x="16724" y="46947"/>
                    <a:pt x="10159" y="34527"/>
                    <a:pt x="4698" y="21638"/>
                  </a:cubicBezTo>
                  <a:cubicBezTo>
                    <a:pt x="2171" y="15670"/>
                    <a:pt x="1511" y="8901"/>
                    <a:pt x="0" y="2501"/>
                  </a:cubicBezTo>
                  <a:cubicBezTo>
                    <a:pt x="1358" y="1663"/>
                    <a:pt x="2704" y="838"/>
                    <a:pt x="4063" y="0"/>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35" name="Free Form 11">
              <a:extLst>
                <a:ext uri="{FF2B5EF4-FFF2-40B4-BE49-F238E27FC236}">
                  <a16:creationId xmlns:a16="http://schemas.microsoft.com/office/drawing/2014/main" id="{9C2354F9-27EB-BB4C-5CBC-7EC2E0F367FC}"/>
                </a:ext>
              </a:extLst>
            </p:cNvPr>
            <p:cNvSpPr/>
            <p:nvPr/>
          </p:nvSpPr>
          <p:spPr>
            <a:xfrm>
              <a:off x="3361080" y="4130413"/>
              <a:ext cx="524230" cy="422436"/>
            </a:xfrm>
            <a:custGeom>
              <a:avLst/>
              <a:gdLst/>
              <a:ahLst/>
              <a:cxnLst/>
              <a:rect l="0" t="0" r="0" b="0"/>
              <a:pathLst>
                <a:path w="524229" h="422436">
                  <a:moveTo>
                    <a:pt x="18565" y="421915"/>
                  </a:moveTo>
                  <a:cubicBezTo>
                    <a:pt x="18565" y="405737"/>
                    <a:pt x="19416" y="387159"/>
                    <a:pt x="18362" y="368695"/>
                  </a:cubicBezTo>
                  <a:cubicBezTo>
                    <a:pt x="16813" y="341342"/>
                    <a:pt x="13397" y="314090"/>
                    <a:pt x="11695" y="286750"/>
                  </a:cubicBezTo>
                  <a:cubicBezTo>
                    <a:pt x="8673" y="238355"/>
                    <a:pt x="8660" y="189617"/>
                    <a:pt x="2666" y="141629"/>
                  </a:cubicBezTo>
                  <a:cubicBezTo>
                    <a:pt x="0" y="120295"/>
                    <a:pt x="9016" y="113349"/>
                    <a:pt x="23327" y="104612"/>
                  </a:cubicBezTo>
                  <a:cubicBezTo>
                    <a:pt x="66808" y="78033"/>
                    <a:pt x="109158" y="49525"/>
                    <a:pt x="153477" y="24457"/>
                  </a:cubicBezTo>
                  <a:cubicBezTo>
                    <a:pt x="168779" y="15809"/>
                    <a:pt x="188360" y="12736"/>
                    <a:pt x="206341" y="11149"/>
                  </a:cubicBezTo>
                  <a:cubicBezTo>
                    <a:pt x="245695" y="7682"/>
                    <a:pt x="285252" y="6273"/>
                    <a:pt x="324757" y="5003"/>
                  </a:cubicBezTo>
                  <a:cubicBezTo>
                    <a:pt x="352745" y="4101"/>
                    <a:pt x="380797" y="4825"/>
                    <a:pt x="414118" y="4825"/>
                  </a:cubicBezTo>
                  <a:cubicBezTo>
                    <a:pt x="377495" y="8406"/>
                    <a:pt x="346155" y="12140"/>
                    <a:pt x="314700" y="14387"/>
                  </a:cubicBezTo>
                  <a:cubicBezTo>
                    <a:pt x="271448" y="17473"/>
                    <a:pt x="228120" y="19365"/>
                    <a:pt x="184843" y="22032"/>
                  </a:cubicBezTo>
                  <a:cubicBezTo>
                    <a:pt x="181300" y="22248"/>
                    <a:pt x="177515" y="23860"/>
                    <a:pt x="174455" y="25778"/>
                  </a:cubicBezTo>
                  <a:cubicBezTo>
                    <a:pt x="133451" y="51429"/>
                    <a:pt x="92561" y="77259"/>
                    <a:pt x="51620" y="102999"/>
                  </a:cubicBezTo>
                  <a:cubicBezTo>
                    <a:pt x="49436" y="104371"/>
                    <a:pt x="46985" y="105298"/>
                    <a:pt x="47036" y="108421"/>
                  </a:cubicBezTo>
                  <a:cubicBezTo>
                    <a:pt x="133590" y="105094"/>
                    <a:pt x="220170" y="102199"/>
                    <a:pt x="306687" y="97996"/>
                  </a:cubicBezTo>
                  <a:cubicBezTo>
                    <a:pt x="318738" y="97412"/>
                    <a:pt x="331589" y="92307"/>
                    <a:pt x="342180" y="86072"/>
                  </a:cubicBezTo>
                  <a:cubicBezTo>
                    <a:pt x="384416" y="61207"/>
                    <a:pt x="425877" y="35035"/>
                    <a:pt x="467682" y="9435"/>
                  </a:cubicBezTo>
                  <a:cubicBezTo>
                    <a:pt x="483085" y="0"/>
                    <a:pt x="492660" y="3161"/>
                    <a:pt x="496356" y="20851"/>
                  </a:cubicBezTo>
                  <a:cubicBezTo>
                    <a:pt x="499987" y="38223"/>
                    <a:pt x="501194" y="56115"/>
                    <a:pt x="503137" y="73830"/>
                  </a:cubicBezTo>
                  <a:cubicBezTo>
                    <a:pt x="509486" y="131355"/>
                    <a:pt x="515772" y="188906"/>
                    <a:pt x="521905" y="246470"/>
                  </a:cubicBezTo>
                  <a:cubicBezTo>
                    <a:pt x="524229" y="268248"/>
                    <a:pt x="522896" y="286433"/>
                    <a:pt x="500952" y="301671"/>
                  </a:cubicBezTo>
                  <a:cubicBezTo>
                    <a:pt x="454348" y="334002"/>
                    <a:pt x="409890" y="369533"/>
                    <a:pt x="365558" y="405001"/>
                  </a:cubicBezTo>
                  <a:cubicBezTo>
                    <a:pt x="350269" y="417230"/>
                    <a:pt x="336656" y="422436"/>
                    <a:pt x="315944" y="419846"/>
                  </a:cubicBezTo>
                  <a:cubicBezTo>
                    <a:pt x="289036" y="416493"/>
                    <a:pt x="261162" y="421598"/>
                    <a:pt x="233695" y="421763"/>
                  </a:cubicBezTo>
                  <a:cubicBezTo>
                    <a:pt x="162290" y="422195"/>
                    <a:pt x="90897" y="421915"/>
                    <a:pt x="18565" y="421915"/>
                  </a:cubicBezTo>
                  <a:close/>
                  <a:moveTo>
                    <a:pt x="325926" y="405712"/>
                  </a:moveTo>
                  <a:cubicBezTo>
                    <a:pt x="325926" y="395959"/>
                    <a:pt x="326408" y="387705"/>
                    <a:pt x="325849" y="379527"/>
                  </a:cubicBezTo>
                  <a:cubicBezTo>
                    <a:pt x="321049" y="308947"/>
                    <a:pt x="316109" y="238380"/>
                    <a:pt x="311093" y="167813"/>
                  </a:cubicBezTo>
                  <a:cubicBezTo>
                    <a:pt x="310052" y="153210"/>
                    <a:pt x="309697" y="138365"/>
                    <a:pt x="306547" y="124181"/>
                  </a:cubicBezTo>
                  <a:cubicBezTo>
                    <a:pt x="305417" y="119063"/>
                    <a:pt x="297265" y="112358"/>
                    <a:pt x="291893" y="111964"/>
                  </a:cubicBezTo>
                  <a:cubicBezTo>
                    <a:pt x="279321" y="111012"/>
                    <a:pt x="266521" y="113882"/>
                    <a:pt x="253784" y="114428"/>
                  </a:cubicBezTo>
                  <a:cubicBezTo>
                    <a:pt x="182925" y="117450"/>
                    <a:pt x="112041" y="120142"/>
                    <a:pt x="41182" y="123215"/>
                  </a:cubicBezTo>
                  <a:cubicBezTo>
                    <a:pt x="31340" y="123647"/>
                    <a:pt x="21549" y="125565"/>
                    <a:pt x="12597" y="126695"/>
                  </a:cubicBezTo>
                  <a:cubicBezTo>
                    <a:pt x="19352" y="224755"/>
                    <a:pt x="25930" y="320338"/>
                    <a:pt x="32483" y="415465"/>
                  </a:cubicBezTo>
                  <a:cubicBezTo>
                    <a:pt x="132536" y="412137"/>
                    <a:pt x="228196" y="408963"/>
                    <a:pt x="325926" y="405712"/>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36" name="Free Form 12">
              <a:extLst>
                <a:ext uri="{FF2B5EF4-FFF2-40B4-BE49-F238E27FC236}">
                  <a16:creationId xmlns:a16="http://schemas.microsoft.com/office/drawing/2014/main" id="{C3C5C1F6-198C-9317-DBCA-51A1629965F9}"/>
                </a:ext>
              </a:extLst>
            </p:cNvPr>
            <p:cNvSpPr/>
            <p:nvPr/>
          </p:nvSpPr>
          <p:spPr>
            <a:xfrm>
              <a:off x="4520562" y="3949642"/>
              <a:ext cx="629121" cy="548281"/>
            </a:xfrm>
            <a:custGeom>
              <a:avLst/>
              <a:gdLst/>
              <a:ahLst/>
              <a:cxnLst/>
              <a:rect l="0" t="0" r="0" b="0"/>
              <a:pathLst>
                <a:path w="629121" h="548281">
                  <a:moveTo>
                    <a:pt x="393" y="547836"/>
                  </a:moveTo>
                  <a:cubicBezTo>
                    <a:pt x="10057" y="538325"/>
                    <a:pt x="18083" y="524179"/>
                    <a:pt x="29664" y="520128"/>
                  </a:cubicBezTo>
                  <a:cubicBezTo>
                    <a:pt x="75519" y="504102"/>
                    <a:pt x="122073" y="489562"/>
                    <a:pt x="169210" y="477853"/>
                  </a:cubicBezTo>
                  <a:cubicBezTo>
                    <a:pt x="194735" y="471517"/>
                    <a:pt x="222164" y="473257"/>
                    <a:pt x="248273" y="468685"/>
                  </a:cubicBezTo>
                  <a:cubicBezTo>
                    <a:pt x="256819" y="467187"/>
                    <a:pt x="267676" y="458843"/>
                    <a:pt x="270978" y="450919"/>
                  </a:cubicBezTo>
                  <a:cubicBezTo>
                    <a:pt x="285556" y="415845"/>
                    <a:pt x="298052" y="379883"/>
                    <a:pt x="310484" y="343945"/>
                  </a:cubicBezTo>
                  <a:cubicBezTo>
                    <a:pt x="312046" y="339450"/>
                    <a:pt x="310357" y="331983"/>
                    <a:pt x="307335" y="328097"/>
                  </a:cubicBezTo>
                  <a:cubicBezTo>
                    <a:pt x="295982" y="313557"/>
                    <a:pt x="283956" y="299449"/>
                    <a:pt x="271258" y="286052"/>
                  </a:cubicBezTo>
                  <a:cubicBezTo>
                    <a:pt x="245847" y="259270"/>
                    <a:pt x="243511" y="223878"/>
                    <a:pt x="237949" y="190925"/>
                  </a:cubicBezTo>
                  <a:cubicBezTo>
                    <a:pt x="231625" y="153489"/>
                    <a:pt x="231168" y="114974"/>
                    <a:pt x="229568" y="76878"/>
                  </a:cubicBezTo>
                  <a:cubicBezTo>
                    <a:pt x="228399" y="49321"/>
                    <a:pt x="236780" y="35886"/>
                    <a:pt x="263105" y="28762"/>
                  </a:cubicBezTo>
                  <a:cubicBezTo>
                    <a:pt x="295372" y="20038"/>
                    <a:pt x="328427" y="13511"/>
                    <a:pt x="361533" y="8825"/>
                  </a:cubicBezTo>
                  <a:cubicBezTo>
                    <a:pt x="394880" y="4101"/>
                    <a:pt x="428697" y="2311"/>
                    <a:pt x="462374" y="393"/>
                  </a:cubicBezTo>
                  <a:cubicBezTo>
                    <a:pt x="469510" y="0"/>
                    <a:pt x="478158" y="2971"/>
                    <a:pt x="483949" y="7289"/>
                  </a:cubicBezTo>
                  <a:cubicBezTo>
                    <a:pt x="494921" y="15479"/>
                    <a:pt x="504267" y="24927"/>
                    <a:pt x="519683" y="17003"/>
                  </a:cubicBezTo>
                  <a:cubicBezTo>
                    <a:pt x="522413" y="15606"/>
                    <a:pt x="529169" y="17575"/>
                    <a:pt x="531303" y="20216"/>
                  </a:cubicBezTo>
                  <a:cubicBezTo>
                    <a:pt x="542668" y="34261"/>
                    <a:pt x="536687" y="82973"/>
                    <a:pt x="521690" y="97856"/>
                  </a:cubicBezTo>
                  <a:cubicBezTo>
                    <a:pt x="529944" y="108472"/>
                    <a:pt x="538312" y="119241"/>
                    <a:pt x="547925" y="131622"/>
                  </a:cubicBezTo>
                  <a:cubicBezTo>
                    <a:pt x="521778" y="138010"/>
                    <a:pt x="497448" y="143940"/>
                    <a:pt x="473396" y="149807"/>
                  </a:cubicBezTo>
                  <a:cubicBezTo>
                    <a:pt x="461980" y="119063"/>
                    <a:pt x="472203" y="92827"/>
                    <a:pt x="487124" y="65144"/>
                  </a:cubicBezTo>
                  <a:cubicBezTo>
                    <a:pt x="496470" y="74046"/>
                    <a:pt x="504229" y="81424"/>
                    <a:pt x="513461" y="90211"/>
                  </a:cubicBezTo>
                  <a:cubicBezTo>
                    <a:pt x="535645" y="71455"/>
                    <a:pt x="519988" y="46921"/>
                    <a:pt x="526947" y="23264"/>
                  </a:cubicBezTo>
                  <a:cubicBezTo>
                    <a:pt x="505575" y="33677"/>
                    <a:pt x="492114" y="24533"/>
                    <a:pt x="477193" y="13524"/>
                  </a:cubicBezTo>
                  <a:cubicBezTo>
                    <a:pt x="469383" y="7758"/>
                    <a:pt x="455440" y="7771"/>
                    <a:pt x="444684" y="8965"/>
                  </a:cubicBezTo>
                  <a:cubicBezTo>
                    <a:pt x="395489" y="14438"/>
                    <a:pt x="346434" y="21245"/>
                    <a:pt x="297328" y="27581"/>
                  </a:cubicBezTo>
                  <a:cubicBezTo>
                    <a:pt x="294801" y="27899"/>
                    <a:pt x="292236" y="28013"/>
                    <a:pt x="289772" y="28622"/>
                  </a:cubicBezTo>
                  <a:cubicBezTo>
                    <a:pt x="241479" y="40636"/>
                    <a:pt x="234215" y="46591"/>
                    <a:pt x="237758" y="96218"/>
                  </a:cubicBezTo>
                  <a:cubicBezTo>
                    <a:pt x="241479" y="148321"/>
                    <a:pt x="250292" y="200157"/>
                    <a:pt x="259206" y="251714"/>
                  </a:cubicBezTo>
                  <a:cubicBezTo>
                    <a:pt x="261022" y="262216"/>
                    <a:pt x="272832" y="271219"/>
                    <a:pt x="280616" y="280413"/>
                  </a:cubicBezTo>
                  <a:cubicBezTo>
                    <a:pt x="288604" y="289823"/>
                    <a:pt x="298293" y="297899"/>
                    <a:pt x="305493" y="307817"/>
                  </a:cubicBezTo>
                  <a:cubicBezTo>
                    <a:pt x="321633" y="330040"/>
                    <a:pt x="370308" y="345418"/>
                    <a:pt x="394588" y="334116"/>
                  </a:cubicBezTo>
                  <a:cubicBezTo>
                    <a:pt x="399197" y="331970"/>
                    <a:pt x="402778" y="326230"/>
                    <a:pt x="405382" y="321379"/>
                  </a:cubicBezTo>
                  <a:cubicBezTo>
                    <a:pt x="417395" y="299030"/>
                    <a:pt x="429281" y="276591"/>
                    <a:pt x="440392" y="253784"/>
                  </a:cubicBezTo>
                  <a:cubicBezTo>
                    <a:pt x="446183" y="241898"/>
                    <a:pt x="447186" y="231168"/>
                    <a:pt x="435757" y="219472"/>
                  </a:cubicBezTo>
                  <a:cubicBezTo>
                    <a:pt x="416760" y="200056"/>
                    <a:pt x="423719" y="177833"/>
                    <a:pt x="450221" y="170315"/>
                  </a:cubicBezTo>
                  <a:cubicBezTo>
                    <a:pt x="477053" y="162696"/>
                    <a:pt x="504280" y="156385"/>
                    <a:pt x="531506" y="150264"/>
                  </a:cubicBezTo>
                  <a:cubicBezTo>
                    <a:pt x="560941" y="143660"/>
                    <a:pt x="573958" y="154353"/>
                    <a:pt x="575101" y="185135"/>
                  </a:cubicBezTo>
                  <a:cubicBezTo>
                    <a:pt x="575405" y="193401"/>
                    <a:pt x="575151" y="201681"/>
                    <a:pt x="575151" y="210710"/>
                  </a:cubicBezTo>
                  <a:cubicBezTo>
                    <a:pt x="592180" y="213351"/>
                    <a:pt x="599393" y="202811"/>
                    <a:pt x="603927" y="190849"/>
                  </a:cubicBezTo>
                  <a:cubicBezTo>
                    <a:pt x="613057" y="166772"/>
                    <a:pt x="613527" y="142251"/>
                    <a:pt x="602555" y="118479"/>
                  </a:cubicBezTo>
                  <a:cubicBezTo>
                    <a:pt x="591215" y="93945"/>
                    <a:pt x="578072" y="92065"/>
                    <a:pt x="559672" y="111418"/>
                  </a:cubicBezTo>
                  <a:cubicBezTo>
                    <a:pt x="557500" y="113704"/>
                    <a:pt x="554059" y="114771"/>
                    <a:pt x="548573" y="117895"/>
                  </a:cubicBezTo>
                  <a:cubicBezTo>
                    <a:pt x="550211" y="99621"/>
                    <a:pt x="560281" y="89462"/>
                    <a:pt x="572700" y="87354"/>
                  </a:cubicBezTo>
                  <a:cubicBezTo>
                    <a:pt x="582199" y="85741"/>
                    <a:pt x="595888" y="90377"/>
                    <a:pt x="603127" y="97132"/>
                  </a:cubicBezTo>
                  <a:cubicBezTo>
                    <a:pt x="629121" y="121412"/>
                    <a:pt x="628689" y="186722"/>
                    <a:pt x="603787" y="212031"/>
                  </a:cubicBezTo>
                  <a:cubicBezTo>
                    <a:pt x="599457" y="216437"/>
                    <a:pt x="593120" y="222418"/>
                    <a:pt x="588168" y="222012"/>
                  </a:cubicBezTo>
                  <a:cubicBezTo>
                    <a:pt x="571786" y="220678"/>
                    <a:pt x="569691" y="231091"/>
                    <a:pt x="565843" y="242812"/>
                  </a:cubicBezTo>
                  <a:cubicBezTo>
                    <a:pt x="553017" y="281963"/>
                    <a:pt x="512635" y="346713"/>
                    <a:pt x="487581" y="369495"/>
                  </a:cubicBezTo>
                  <a:cubicBezTo>
                    <a:pt x="484165" y="363768"/>
                    <a:pt x="480888" y="358282"/>
                    <a:pt x="477612" y="352783"/>
                  </a:cubicBezTo>
                  <a:cubicBezTo>
                    <a:pt x="476672" y="352974"/>
                    <a:pt x="475733" y="353164"/>
                    <a:pt x="474793" y="353342"/>
                  </a:cubicBezTo>
                  <a:cubicBezTo>
                    <a:pt x="475682" y="362422"/>
                    <a:pt x="473701" y="373279"/>
                    <a:pt x="478006" y="380251"/>
                  </a:cubicBezTo>
                  <a:cubicBezTo>
                    <a:pt x="491340" y="401864"/>
                    <a:pt x="486743" y="425966"/>
                    <a:pt x="490260" y="448786"/>
                  </a:cubicBezTo>
                  <a:cubicBezTo>
                    <a:pt x="493079" y="466996"/>
                    <a:pt x="492432" y="485714"/>
                    <a:pt x="494032" y="504140"/>
                  </a:cubicBezTo>
                  <a:cubicBezTo>
                    <a:pt x="496000" y="526706"/>
                    <a:pt x="490540" y="531925"/>
                    <a:pt x="467936" y="527620"/>
                  </a:cubicBezTo>
                  <a:cubicBezTo>
                    <a:pt x="426817" y="519797"/>
                    <a:pt x="385686" y="512051"/>
                    <a:pt x="344631" y="503937"/>
                  </a:cubicBezTo>
                  <a:cubicBezTo>
                    <a:pt x="335983" y="502222"/>
                    <a:pt x="326916" y="500381"/>
                    <a:pt x="319221" y="496343"/>
                  </a:cubicBezTo>
                  <a:cubicBezTo>
                    <a:pt x="268096" y="469447"/>
                    <a:pt x="215739" y="473295"/>
                    <a:pt x="162531" y="488406"/>
                  </a:cubicBezTo>
                  <a:cubicBezTo>
                    <a:pt x="129082" y="497917"/>
                    <a:pt x="94770" y="504876"/>
                    <a:pt x="62058" y="516420"/>
                  </a:cubicBezTo>
                  <a:cubicBezTo>
                    <a:pt x="42909" y="523188"/>
                    <a:pt x="26235" y="536839"/>
                    <a:pt x="8254" y="547062"/>
                  </a:cubicBezTo>
                  <a:cubicBezTo>
                    <a:pt x="6120" y="548281"/>
                    <a:pt x="2781" y="547379"/>
                    <a:pt x="0" y="547455"/>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37" name="Free Form 13">
              <a:extLst>
                <a:ext uri="{FF2B5EF4-FFF2-40B4-BE49-F238E27FC236}">
                  <a16:creationId xmlns:a16="http://schemas.microsoft.com/office/drawing/2014/main" id="{68791F8E-9D0B-88B8-1A4A-BD0AEC8C5028}"/>
                </a:ext>
              </a:extLst>
            </p:cNvPr>
            <p:cNvSpPr/>
            <p:nvPr/>
          </p:nvSpPr>
          <p:spPr>
            <a:xfrm>
              <a:off x="6739667" y="1882752"/>
              <a:ext cx="326497" cy="318192"/>
            </a:xfrm>
            <a:custGeom>
              <a:avLst/>
              <a:gdLst/>
              <a:ahLst/>
              <a:cxnLst/>
              <a:rect l="0" t="0" r="0" b="0"/>
              <a:pathLst>
                <a:path w="326497" h="318192">
                  <a:moveTo>
                    <a:pt x="151699" y="293645"/>
                  </a:moveTo>
                  <a:cubicBezTo>
                    <a:pt x="159229" y="292820"/>
                    <a:pt x="170315" y="292972"/>
                    <a:pt x="180665" y="290280"/>
                  </a:cubicBezTo>
                  <a:cubicBezTo>
                    <a:pt x="245974" y="273239"/>
                    <a:pt x="285201" y="230685"/>
                    <a:pt x="299652" y="165286"/>
                  </a:cubicBezTo>
                  <a:cubicBezTo>
                    <a:pt x="315195" y="95012"/>
                    <a:pt x="274381" y="30934"/>
                    <a:pt x="207776" y="20013"/>
                  </a:cubicBezTo>
                  <a:cubicBezTo>
                    <a:pt x="133997" y="7911"/>
                    <a:pt x="57690" y="52610"/>
                    <a:pt x="32394" y="122771"/>
                  </a:cubicBezTo>
                  <a:cubicBezTo>
                    <a:pt x="0" y="212577"/>
                    <a:pt x="55239" y="293912"/>
                    <a:pt x="151699" y="293645"/>
                  </a:cubicBezTo>
                  <a:close/>
                  <a:moveTo>
                    <a:pt x="320287" y="135648"/>
                  </a:moveTo>
                  <a:cubicBezTo>
                    <a:pt x="326497" y="209783"/>
                    <a:pt x="243854" y="286852"/>
                    <a:pt x="173464" y="300807"/>
                  </a:cubicBezTo>
                  <a:cubicBezTo>
                    <a:pt x="85792" y="318192"/>
                    <a:pt x="20318" y="261670"/>
                    <a:pt x="10171" y="187154"/>
                  </a:cubicBezTo>
                  <a:cubicBezTo>
                    <a:pt x="4838" y="148029"/>
                    <a:pt x="17270" y="112701"/>
                    <a:pt x="39645" y="81284"/>
                  </a:cubicBezTo>
                  <a:cubicBezTo>
                    <a:pt x="75201" y="31365"/>
                    <a:pt x="122098" y="0"/>
                    <a:pt x="185528" y="38"/>
                  </a:cubicBezTo>
                  <a:cubicBezTo>
                    <a:pt x="264235" y="76"/>
                    <a:pt x="320224" y="56839"/>
                    <a:pt x="320287" y="135648"/>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38" name="Free Form 14">
              <a:extLst>
                <a:ext uri="{FF2B5EF4-FFF2-40B4-BE49-F238E27FC236}">
                  <a16:creationId xmlns:a16="http://schemas.microsoft.com/office/drawing/2014/main" id="{1D525493-9FFE-9FC9-7B6A-08874F52B0A4}"/>
                </a:ext>
              </a:extLst>
            </p:cNvPr>
            <p:cNvSpPr/>
            <p:nvPr/>
          </p:nvSpPr>
          <p:spPr>
            <a:xfrm>
              <a:off x="4423063" y="4497102"/>
              <a:ext cx="97895" cy="882449"/>
            </a:xfrm>
            <a:custGeom>
              <a:avLst/>
              <a:gdLst/>
              <a:ahLst/>
              <a:cxnLst/>
              <a:rect l="0" t="0" r="0" b="0"/>
              <a:pathLst>
                <a:path w="97894" h="882448">
                  <a:moveTo>
                    <a:pt x="97501" y="0"/>
                  </a:moveTo>
                  <a:cubicBezTo>
                    <a:pt x="84281" y="39391"/>
                    <a:pt x="68179" y="78097"/>
                    <a:pt x="58503" y="118339"/>
                  </a:cubicBezTo>
                  <a:cubicBezTo>
                    <a:pt x="44598" y="176207"/>
                    <a:pt x="34845" y="235104"/>
                    <a:pt x="24432" y="293760"/>
                  </a:cubicBezTo>
                  <a:cubicBezTo>
                    <a:pt x="21092" y="312516"/>
                    <a:pt x="20597" y="331881"/>
                    <a:pt x="19975" y="350993"/>
                  </a:cubicBezTo>
                  <a:cubicBezTo>
                    <a:pt x="18184" y="405331"/>
                    <a:pt x="16609" y="459682"/>
                    <a:pt x="15644" y="514045"/>
                  </a:cubicBezTo>
                  <a:cubicBezTo>
                    <a:pt x="14184" y="596574"/>
                    <a:pt x="12851" y="679103"/>
                    <a:pt x="12432" y="761632"/>
                  </a:cubicBezTo>
                  <a:cubicBezTo>
                    <a:pt x="12266" y="793582"/>
                    <a:pt x="14844" y="825533"/>
                    <a:pt x="15886" y="857495"/>
                  </a:cubicBezTo>
                  <a:cubicBezTo>
                    <a:pt x="16140" y="865419"/>
                    <a:pt x="15251" y="873381"/>
                    <a:pt x="14895" y="881318"/>
                  </a:cubicBezTo>
                  <a:cubicBezTo>
                    <a:pt x="12952" y="881699"/>
                    <a:pt x="11022" y="882067"/>
                    <a:pt x="9092" y="882448"/>
                  </a:cubicBezTo>
                  <a:cubicBezTo>
                    <a:pt x="7403" y="875985"/>
                    <a:pt x="4355" y="869546"/>
                    <a:pt x="4241" y="863045"/>
                  </a:cubicBezTo>
                  <a:cubicBezTo>
                    <a:pt x="2654" y="773480"/>
                    <a:pt x="0" y="683903"/>
                    <a:pt x="634" y="594339"/>
                  </a:cubicBezTo>
                  <a:cubicBezTo>
                    <a:pt x="1206" y="513791"/>
                    <a:pt x="4076" y="433179"/>
                    <a:pt x="8482" y="352733"/>
                  </a:cubicBezTo>
                  <a:cubicBezTo>
                    <a:pt x="14489" y="243130"/>
                    <a:pt x="38007" y="136727"/>
                    <a:pt x="73322" y="32902"/>
                  </a:cubicBezTo>
                  <a:cubicBezTo>
                    <a:pt x="76357" y="23975"/>
                    <a:pt x="80103" y="15060"/>
                    <a:pt x="85107" y="7136"/>
                  </a:cubicBezTo>
                  <a:cubicBezTo>
                    <a:pt x="87329" y="3593"/>
                    <a:pt x="93462" y="2514"/>
                    <a:pt x="97856" y="342"/>
                  </a:cubicBezTo>
                  <a:cubicBezTo>
                    <a:pt x="97894" y="380"/>
                    <a:pt x="97501" y="0"/>
                    <a:pt x="97501" y="0"/>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39" name="Free Form 15">
              <a:extLst>
                <a:ext uri="{FF2B5EF4-FFF2-40B4-BE49-F238E27FC236}">
                  <a16:creationId xmlns:a16="http://schemas.microsoft.com/office/drawing/2014/main" id="{7287D272-851C-D6C9-0FCE-948E3D0B5F85}"/>
                </a:ext>
              </a:extLst>
            </p:cNvPr>
            <p:cNvSpPr/>
            <p:nvPr/>
          </p:nvSpPr>
          <p:spPr>
            <a:xfrm>
              <a:off x="5705411" y="4561544"/>
              <a:ext cx="112790" cy="744160"/>
            </a:xfrm>
            <a:custGeom>
              <a:avLst/>
              <a:gdLst/>
              <a:ahLst/>
              <a:cxnLst/>
              <a:rect l="0" t="0" r="0" b="0"/>
              <a:pathLst>
                <a:path w="112790" h="744159">
                  <a:moveTo>
                    <a:pt x="0" y="742457"/>
                  </a:moveTo>
                  <a:cubicBezTo>
                    <a:pt x="21765" y="683878"/>
                    <a:pt x="35124" y="623876"/>
                    <a:pt x="41042" y="561983"/>
                  </a:cubicBezTo>
                  <a:cubicBezTo>
                    <a:pt x="46998" y="499467"/>
                    <a:pt x="57944" y="437433"/>
                    <a:pt x="66236" y="375121"/>
                  </a:cubicBezTo>
                  <a:cubicBezTo>
                    <a:pt x="74528" y="312732"/>
                    <a:pt x="83189" y="250381"/>
                    <a:pt x="89945" y="187827"/>
                  </a:cubicBezTo>
                  <a:cubicBezTo>
                    <a:pt x="96675" y="125476"/>
                    <a:pt x="101259" y="62884"/>
                    <a:pt x="110047" y="0"/>
                  </a:cubicBezTo>
                  <a:cubicBezTo>
                    <a:pt x="110936" y="3682"/>
                    <a:pt x="112790" y="7416"/>
                    <a:pt x="112561" y="11035"/>
                  </a:cubicBezTo>
                  <a:cubicBezTo>
                    <a:pt x="109323" y="62452"/>
                    <a:pt x="106313" y="113895"/>
                    <a:pt x="102174" y="165248"/>
                  </a:cubicBezTo>
                  <a:cubicBezTo>
                    <a:pt x="98796" y="207129"/>
                    <a:pt x="94821" y="249009"/>
                    <a:pt x="89551" y="290687"/>
                  </a:cubicBezTo>
                  <a:cubicBezTo>
                    <a:pt x="83811" y="336034"/>
                    <a:pt x="76040" y="381127"/>
                    <a:pt x="69576" y="426385"/>
                  </a:cubicBezTo>
                  <a:cubicBezTo>
                    <a:pt x="64458" y="462259"/>
                    <a:pt x="59861" y="498222"/>
                    <a:pt x="55214" y="534160"/>
                  </a:cubicBezTo>
                  <a:cubicBezTo>
                    <a:pt x="46528" y="601311"/>
                    <a:pt x="41651" y="669274"/>
                    <a:pt x="11251" y="731600"/>
                  </a:cubicBezTo>
                  <a:cubicBezTo>
                    <a:pt x="9346" y="735498"/>
                    <a:pt x="8597" y="739956"/>
                    <a:pt x="7301" y="744159"/>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40" name="Free Form 16">
              <a:extLst>
                <a:ext uri="{FF2B5EF4-FFF2-40B4-BE49-F238E27FC236}">
                  <a16:creationId xmlns:a16="http://schemas.microsoft.com/office/drawing/2014/main" id="{CE51DDE6-2AF2-72A4-4211-EDD5BDC9E1C8}"/>
                </a:ext>
              </a:extLst>
            </p:cNvPr>
            <p:cNvSpPr/>
            <p:nvPr/>
          </p:nvSpPr>
          <p:spPr>
            <a:xfrm>
              <a:off x="6811668" y="2231402"/>
              <a:ext cx="130505" cy="92854"/>
            </a:xfrm>
            <a:custGeom>
              <a:avLst/>
              <a:gdLst/>
              <a:ahLst/>
              <a:cxnLst/>
              <a:rect l="0" t="0" r="0" b="0"/>
              <a:pathLst>
                <a:path w="130505" h="92853">
                  <a:moveTo>
                    <a:pt x="15530" y="977"/>
                  </a:moveTo>
                  <a:cubicBezTo>
                    <a:pt x="41220" y="5739"/>
                    <a:pt x="65538" y="10425"/>
                    <a:pt x="89919" y="14654"/>
                  </a:cubicBezTo>
                  <a:cubicBezTo>
                    <a:pt x="96091" y="15721"/>
                    <a:pt x="102694" y="16419"/>
                    <a:pt x="108790" y="15416"/>
                  </a:cubicBezTo>
                  <a:cubicBezTo>
                    <a:pt x="127914" y="12266"/>
                    <a:pt x="130505" y="14413"/>
                    <a:pt x="126987" y="32737"/>
                  </a:cubicBezTo>
                  <a:cubicBezTo>
                    <a:pt x="118873" y="75036"/>
                    <a:pt x="79430" y="92853"/>
                    <a:pt x="41931" y="70909"/>
                  </a:cubicBezTo>
                  <a:cubicBezTo>
                    <a:pt x="21765" y="59112"/>
                    <a:pt x="8139" y="42058"/>
                    <a:pt x="2755" y="18997"/>
                  </a:cubicBezTo>
                  <a:cubicBezTo>
                    <a:pt x="0" y="7212"/>
                    <a:pt x="3250" y="0"/>
                    <a:pt x="15530" y="977"/>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41" name="Free Form 17">
              <a:extLst>
                <a:ext uri="{FF2B5EF4-FFF2-40B4-BE49-F238E27FC236}">
                  <a16:creationId xmlns:a16="http://schemas.microsoft.com/office/drawing/2014/main" id="{C9D3DB51-F30B-9099-58BF-69680B8D8851}"/>
                </a:ext>
              </a:extLst>
            </p:cNvPr>
            <p:cNvSpPr/>
            <p:nvPr/>
          </p:nvSpPr>
          <p:spPr>
            <a:xfrm>
              <a:off x="7134162" y="1602833"/>
              <a:ext cx="259030" cy="228629"/>
            </a:xfrm>
            <a:custGeom>
              <a:avLst/>
              <a:gdLst/>
              <a:ahLst/>
              <a:cxnLst/>
              <a:rect l="0" t="0" r="0" b="0"/>
              <a:pathLst>
                <a:path w="259029" h="228628">
                  <a:moveTo>
                    <a:pt x="210989" y="27822"/>
                  </a:moveTo>
                  <a:cubicBezTo>
                    <a:pt x="195941" y="22895"/>
                    <a:pt x="183877" y="19238"/>
                    <a:pt x="172055" y="14895"/>
                  </a:cubicBezTo>
                  <a:cubicBezTo>
                    <a:pt x="168918" y="13740"/>
                    <a:pt x="166556" y="10463"/>
                    <a:pt x="163826" y="8165"/>
                  </a:cubicBezTo>
                  <a:cubicBezTo>
                    <a:pt x="166112" y="5511"/>
                    <a:pt x="168347" y="584"/>
                    <a:pt x="170683" y="546"/>
                  </a:cubicBezTo>
                  <a:cubicBezTo>
                    <a:pt x="198417" y="0"/>
                    <a:pt x="226164" y="190"/>
                    <a:pt x="259029" y="190"/>
                  </a:cubicBezTo>
                  <a:cubicBezTo>
                    <a:pt x="250000" y="20419"/>
                    <a:pt x="243168" y="36394"/>
                    <a:pt x="235574" y="52001"/>
                  </a:cubicBezTo>
                  <a:cubicBezTo>
                    <a:pt x="234291" y="54630"/>
                    <a:pt x="229301" y="57385"/>
                    <a:pt x="226659" y="56852"/>
                  </a:cubicBezTo>
                  <a:cubicBezTo>
                    <a:pt x="224336" y="56382"/>
                    <a:pt x="222139" y="51620"/>
                    <a:pt x="221313" y="48382"/>
                  </a:cubicBezTo>
                  <a:cubicBezTo>
                    <a:pt x="220399" y="44813"/>
                    <a:pt x="221110" y="40839"/>
                    <a:pt x="221110" y="33791"/>
                  </a:cubicBezTo>
                  <a:cubicBezTo>
                    <a:pt x="148448" y="99774"/>
                    <a:pt x="77500" y="164194"/>
                    <a:pt x="6552" y="228628"/>
                  </a:cubicBezTo>
                  <a:cubicBezTo>
                    <a:pt x="4368" y="226215"/>
                    <a:pt x="2184" y="223815"/>
                    <a:pt x="0" y="221402"/>
                  </a:cubicBezTo>
                  <a:cubicBezTo>
                    <a:pt x="69512" y="157629"/>
                    <a:pt x="139013" y="93856"/>
                    <a:pt x="210989" y="27822"/>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42" name="Free Form 18">
              <a:extLst>
                <a:ext uri="{FF2B5EF4-FFF2-40B4-BE49-F238E27FC236}">
                  <a16:creationId xmlns:a16="http://schemas.microsoft.com/office/drawing/2014/main" id="{1834141B-0F49-86C1-9AC7-BC7F2F6A0874}"/>
                </a:ext>
              </a:extLst>
            </p:cNvPr>
            <p:cNvSpPr/>
            <p:nvPr/>
          </p:nvSpPr>
          <p:spPr>
            <a:xfrm>
              <a:off x="6746503" y="1472395"/>
              <a:ext cx="113501" cy="289621"/>
            </a:xfrm>
            <a:custGeom>
              <a:avLst/>
              <a:gdLst/>
              <a:ahLst/>
              <a:cxnLst/>
              <a:rect l="0" t="0" r="0" b="0"/>
              <a:pathLst>
                <a:path w="113501" h="289620">
                  <a:moveTo>
                    <a:pt x="34019" y="50528"/>
                  </a:moveTo>
                  <a:cubicBezTo>
                    <a:pt x="29257" y="59671"/>
                    <a:pt x="24483" y="68801"/>
                    <a:pt x="17498" y="82199"/>
                  </a:cubicBezTo>
                  <a:cubicBezTo>
                    <a:pt x="0" y="52115"/>
                    <a:pt x="17422" y="25753"/>
                    <a:pt x="11797" y="304"/>
                  </a:cubicBezTo>
                  <a:cubicBezTo>
                    <a:pt x="33715" y="0"/>
                    <a:pt x="81741" y="31848"/>
                    <a:pt x="86491" y="50515"/>
                  </a:cubicBezTo>
                  <a:cubicBezTo>
                    <a:pt x="73309" y="47950"/>
                    <a:pt x="61436" y="45639"/>
                    <a:pt x="48560" y="43124"/>
                  </a:cubicBezTo>
                  <a:cubicBezTo>
                    <a:pt x="70300" y="124765"/>
                    <a:pt x="91900" y="205872"/>
                    <a:pt x="113501" y="286979"/>
                  </a:cubicBezTo>
                  <a:cubicBezTo>
                    <a:pt x="110275" y="287855"/>
                    <a:pt x="107050" y="288731"/>
                    <a:pt x="103824" y="289620"/>
                  </a:cubicBezTo>
                  <a:cubicBezTo>
                    <a:pt x="82287" y="209605"/>
                    <a:pt x="60750" y="129590"/>
                    <a:pt x="39213" y="49588"/>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44" name="Free Form 19">
              <a:extLst>
                <a:ext uri="{FF2B5EF4-FFF2-40B4-BE49-F238E27FC236}">
                  <a16:creationId xmlns:a16="http://schemas.microsoft.com/office/drawing/2014/main" id="{87983098-F83C-1FD4-385C-417FF987ED62}"/>
                </a:ext>
              </a:extLst>
            </p:cNvPr>
            <p:cNvSpPr/>
            <p:nvPr/>
          </p:nvSpPr>
          <p:spPr>
            <a:xfrm>
              <a:off x="7001963" y="1457798"/>
              <a:ext cx="103229" cy="305100"/>
            </a:xfrm>
            <a:custGeom>
              <a:avLst/>
              <a:gdLst/>
              <a:ahLst/>
              <a:cxnLst/>
              <a:rect l="0" t="0" r="0" b="0"/>
              <a:pathLst>
                <a:path w="103228" h="305100">
                  <a:moveTo>
                    <a:pt x="103228" y="1244"/>
                  </a:moveTo>
                  <a:lnTo>
                    <a:pt x="103228" y="75036"/>
                  </a:lnTo>
                  <a:cubicBezTo>
                    <a:pt x="95024" y="70554"/>
                    <a:pt x="89970" y="67773"/>
                    <a:pt x="83253" y="64103"/>
                  </a:cubicBezTo>
                  <a:cubicBezTo>
                    <a:pt x="57665" y="144638"/>
                    <a:pt x="32178" y="224869"/>
                    <a:pt x="6679" y="305100"/>
                  </a:cubicBezTo>
                  <a:cubicBezTo>
                    <a:pt x="4457" y="304630"/>
                    <a:pt x="2222" y="304173"/>
                    <a:pt x="0" y="303703"/>
                  </a:cubicBezTo>
                  <a:cubicBezTo>
                    <a:pt x="774" y="298192"/>
                    <a:pt x="838" y="292464"/>
                    <a:pt x="2438" y="287207"/>
                  </a:cubicBezTo>
                  <a:cubicBezTo>
                    <a:pt x="24432" y="215104"/>
                    <a:pt x="46744" y="143114"/>
                    <a:pt x="68573" y="70960"/>
                  </a:cubicBezTo>
                  <a:cubicBezTo>
                    <a:pt x="70097" y="65919"/>
                    <a:pt x="68370" y="59887"/>
                    <a:pt x="68154" y="54325"/>
                  </a:cubicBezTo>
                  <a:cubicBezTo>
                    <a:pt x="62325" y="54769"/>
                    <a:pt x="56407" y="54706"/>
                    <a:pt x="50706" y="55798"/>
                  </a:cubicBezTo>
                  <a:cubicBezTo>
                    <a:pt x="44420" y="56991"/>
                    <a:pt x="38337" y="59252"/>
                    <a:pt x="32165" y="61042"/>
                  </a:cubicBezTo>
                  <a:cubicBezTo>
                    <a:pt x="31365" y="59493"/>
                    <a:pt x="30565" y="57944"/>
                    <a:pt x="29765" y="56407"/>
                  </a:cubicBezTo>
                  <a:cubicBezTo>
                    <a:pt x="52420" y="37600"/>
                    <a:pt x="75075" y="18794"/>
                    <a:pt x="97742" y="0"/>
                  </a:cubicBezTo>
                  <a:cubicBezTo>
                    <a:pt x="99570" y="419"/>
                    <a:pt x="101399" y="825"/>
                    <a:pt x="103228" y="1244"/>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45" name="Free Form 20">
              <a:extLst>
                <a:ext uri="{FF2B5EF4-FFF2-40B4-BE49-F238E27FC236}">
                  <a16:creationId xmlns:a16="http://schemas.microsoft.com/office/drawing/2014/main" id="{4B4654B1-505B-76AC-1F05-249676FD768A}"/>
                </a:ext>
              </a:extLst>
            </p:cNvPr>
            <p:cNvSpPr/>
            <p:nvPr/>
          </p:nvSpPr>
          <p:spPr>
            <a:xfrm>
              <a:off x="6479523" y="1635267"/>
              <a:ext cx="203586" cy="212869"/>
            </a:xfrm>
            <a:custGeom>
              <a:avLst/>
              <a:gdLst/>
              <a:ahLst/>
              <a:cxnLst/>
              <a:rect l="0" t="0" r="0" b="0"/>
              <a:pathLst>
                <a:path w="203586" h="212869">
                  <a:moveTo>
                    <a:pt x="32204" y="39035"/>
                  </a:moveTo>
                  <a:cubicBezTo>
                    <a:pt x="27048" y="51074"/>
                    <a:pt x="22527" y="61652"/>
                    <a:pt x="17994" y="72230"/>
                  </a:cubicBezTo>
                  <a:cubicBezTo>
                    <a:pt x="16584" y="71595"/>
                    <a:pt x="15162" y="70960"/>
                    <a:pt x="13752" y="70325"/>
                  </a:cubicBezTo>
                  <a:cubicBezTo>
                    <a:pt x="9943" y="51379"/>
                    <a:pt x="6006" y="32445"/>
                    <a:pt x="2361" y="13460"/>
                  </a:cubicBezTo>
                  <a:cubicBezTo>
                    <a:pt x="0" y="1155"/>
                    <a:pt x="8952" y="0"/>
                    <a:pt x="16305" y="2615"/>
                  </a:cubicBezTo>
                  <a:cubicBezTo>
                    <a:pt x="35429" y="9409"/>
                    <a:pt x="54033" y="17714"/>
                    <a:pt x="72624" y="25880"/>
                  </a:cubicBezTo>
                  <a:cubicBezTo>
                    <a:pt x="74808" y="26845"/>
                    <a:pt x="77170" y="30972"/>
                    <a:pt x="76789" y="33181"/>
                  </a:cubicBezTo>
                  <a:cubicBezTo>
                    <a:pt x="76382" y="35594"/>
                    <a:pt x="73132" y="38845"/>
                    <a:pt x="70655" y="39302"/>
                  </a:cubicBezTo>
                  <a:cubicBezTo>
                    <a:pt x="64712" y="40420"/>
                    <a:pt x="58490" y="40128"/>
                    <a:pt x="48648" y="40585"/>
                  </a:cubicBezTo>
                  <a:cubicBezTo>
                    <a:pt x="101755" y="97767"/>
                    <a:pt x="152677" y="152588"/>
                    <a:pt x="203586" y="207408"/>
                  </a:cubicBezTo>
                  <a:cubicBezTo>
                    <a:pt x="202138" y="209224"/>
                    <a:pt x="200691" y="211053"/>
                    <a:pt x="199243" y="212869"/>
                  </a:cubicBezTo>
                  <a:cubicBezTo>
                    <a:pt x="193554" y="208767"/>
                    <a:pt x="186951" y="205503"/>
                    <a:pt x="182303" y="200449"/>
                  </a:cubicBezTo>
                  <a:cubicBezTo>
                    <a:pt x="134238" y="148270"/>
                    <a:pt x="86503" y="95812"/>
                    <a:pt x="38616" y="43467"/>
                  </a:cubicBezTo>
                  <a:cubicBezTo>
                    <a:pt x="37410" y="42147"/>
                    <a:pt x="35619" y="41359"/>
                    <a:pt x="32204" y="39035"/>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46" name="Free Form 21">
              <a:extLst>
                <a:ext uri="{FF2B5EF4-FFF2-40B4-BE49-F238E27FC236}">
                  <a16:creationId xmlns:a16="http://schemas.microsoft.com/office/drawing/2014/main" id="{B30FC572-25F6-A8B9-6D24-D5D6BA075EDE}"/>
                </a:ext>
              </a:extLst>
            </p:cNvPr>
            <p:cNvSpPr/>
            <p:nvPr/>
          </p:nvSpPr>
          <p:spPr>
            <a:xfrm>
              <a:off x="6799768" y="2184882"/>
              <a:ext cx="146200" cy="54173"/>
            </a:xfrm>
            <a:custGeom>
              <a:avLst/>
              <a:gdLst/>
              <a:ahLst/>
              <a:cxnLst/>
              <a:rect l="0" t="0" r="0" b="0"/>
              <a:pathLst>
                <a:path w="146200" h="54172">
                  <a:moveTo>
                    <a:pt x="144207" y="30680"/>
                  </a:moveTo>
                  <a:cubicBezTo>
                    <a:pt x="146200" y="42655"/>
                    <a:pt x="144080" y="50883"/>
                    <a:pt x="129959" y="51734"/>
                  </a:cubicBezTo>
                  <a:cubicBezTo>
                    <a:pt x="90186" y="54172"/>
                    <a:pt x="52839" y="46223"/>
                    <a:pt x="18286" y="26121"/>
                  </a:cubicBezTo>
                  <a:cubicBezTo>
                    <a:pt x="13917" y="23568"/>
                    <a:pt x="8927" y="20965"/>
                    <a:pt x="6184" y="17029"/>
                  </a:cubicBezTo>
                  <a:cubicBezTo>
                    <a:pt x="2996" y="12444"/>
                    <a:pt x="1968" y="6362"/>
                    <a:pt x="0" y="927"/>
                  </a:cubicBezTo>
                  <a:cubicBezTo>
                    <a:pt x="5739" y="1155"/>
                    <a:pt x="11987" y="0"/>
                    <a:pt x="17156" y="1854"/>
                  </a:cubicBezTo>
                  <a:cubicBezTo>
                    <a:pt x="42718" y="11035"/>
                    <a:pt x="67468" y="22946"/>
                    <a:pt x="93564" y="29930"/>
                  </a:cubicBezTo>
                  <a:cubicBezTo>
                    <a:pt x="108777" y="34019"/>
                    <a:pt x="125984" y="30680"/>
                    <a:pt x="144207" y="30680"/>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47" name="Free Form 22">
              <a:extLst>
                <a:ext uri="{FF2B5EF4-FFF2-40B4-BE49-F238E27FC236}">
                  <a16:creationId xmlns:a16="http://schemas.microsoft.com/office/drawing/2014/main" id="{0A994330-9877-DBDA-A59E-C29B6E2F288F}"/>
                </a:ext>
              </a:extLst>
            </p:cNvPr>
            <p:cNvSpPr/>
            <p:nvPr/>
          </p:nvSpPr>
          <p:spPr>
            <a:xfrm>
              <a:off x="4545361" y="3201012"/>
              <a:ext cx="148156" cy="467479"/>
            </a:xfrm>
            <a:custGeom>
              <a:avLst/>
              <a:gdLst/>
              <a:ahLst/>
              <a:cxnLst/>
              <a:rect l="0" t="0" r="0" b="0"/>
              <a:pathLst>
                <a:path w="148156" h="467479">
                  <a:moveTo>
                    <a:pt x="148156" y="467479"/>
                  </a:moveTo>
                  <a:lnTo>
                    <a:pt x="9828" y="467479"/>
                  </a:lnTo>
                  <a:cubicBezTo>
                    <a:pt x="9828" y="435363"/>
                    <a:pt x="10463" y="404810"/>
                    <a:pt x="9714" y="374308"/>
                  </a:cubicBezTo>
                  <a:cubicBezTo>
                    <a:pt x="6933" y="259867"/>
                    <a:pt x="3593" y="145451"/>
                    <a:pt x="711" y="31023"/>
                  </a:cubicBezTo>
                  <a:cubicBezTo>
                    <a:pt x="0" y="2882"/>
                    <a:pt x="2590" y="698"/>
                    <a:pt x="31162" y="673"/>
                  </a:cubicBezTo>
                  <a:cubicBezTo>
                    <a:pt x="57385" y="660"/>
                    <a:pt x="83621" y="1257"/>
                    <a:pt x="109818" y="431"/>
                  </a:cubicBezTo>
                  <a:cubicBezTo>
                    <a:pt x="123101" y="0"/>
                    <a:pt x="127089" y="4355"/>
                    <a:pt x="127495" y="17790"/>
                  </a:cubicBezTo>
                  <a:cubicBezTo>
                    <a:pt x="129158" y="73360"/>
                    <a:pt x="132117" y="128892"/>
                    <a:pt x="134657" y="184436"/>
                  </a:cubicBezTo>
                  <a:cubicBezTo>
                    <a:pt x="137476" y="246279"/>
                    <a:pt x="140308" y="308135"/>
                    <a:pt x="143229" y="369978"/>
                  </a:cubicBezTo>
                  <a:cubicBezTo>
                    <a:pt x="144740" y="401775"/>
                    <a:pt x="146441" y="433548"/>
                    <a:pt x="148156" y="467479"/>
                  </a:cubicBezTo>
                  <a:close/>
                  <a:moveTo>
                    <a:pt x="127241" y="185058"/>
                  </a:moveTo>
                  <a:cubicBezTo>
                    <a:pt x="125196" y="127330"/>
                    <a:pt x="123457" y="73119"/>
                    <a:pt x="120904" y="18959"/>
                  </a:cubicBezTo>
                  <a:cubicBezTo>
                    <a:pt x="120727" y="15378"/>
                    <a:pt x="114276" y="9193"/>
                    <a:pt x="110656" y="9130"/>
                  </a:cubicBezTo>
                  <a:cubicBezTo>
                    <a:pt x="80611" y="8520"/>
                    <a:pt x="50515" y="8520"/>
                    <a:pt x="20508" y="9879"/>
                  </a:cubicBezTo>
                  <a:cubicBezTo>
                    <a:pt x="16165" y="10070"/>
                    <a:pt x="8546" y="18463"/>
                    <a:pt x="8597" y="22997"/>
                  </a:cubicBezTo>
                  <a:cubicBezTo>
                    <a:pt x="9206" y="77805"/>
                    <a:pt x="10971" y="132587"/>
                    <a:pt x="12381" y="185058"/>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48" name="Free Form 23">
              <a:extLst>
                <a:ext uri="{FF2B5EF4-FFF2-40B4-BE49-F238E27FC236}">
                  <a16:creationId xmlns:a16="http://schemas.microsoft.com/office/drawing/2014/main" id="{5621A509-38F7-59DB-2A0B-0288CEA9E062}"/>
                </a:ext>
              </a:extLst>
            </p:cNvPr>
            <p:cNvSpPr/>
            <p:nvPr/>
          </p:nvSpPr>
          <p:spPr>
            <a:xfrm>
              <a:off x="4395442" y="3250394"/>
              <a:ext cx="137870" cy="420583"/>
            </a:xfrm>
            <a:custGeom>
              <a:avLst/>
              <a:gdLst/>
              <a:ahLst/>
              <a:cxnLst/>
              <a:rect l="0" t="0" r="0" b="0"/>
              <a:pathLst>
                <a:path w="137870" h="420582">
                  <a:moveTo>
                    <a:pt x="125539" y="38"/>
                  </a:moveTo>
                  <a:cubicBezTo>
                    <a:pt x="129705" y="141781"/>
                    <a:pt x="133755" y="280134"/>
                    <a:pt x="137870" y="420582"/>
                  </a:cubicBezTo>
                  <a:lnTo>
                    <a:pt x="3847" y="420582"/>
                  </a:lnTo>
                  <a:cubicBezTo>
                    <a:pt x="3847" y="392759"/>
                    <a:pt x="4088" y="364809"/>
                    <a:pt x="3796" y="336872"/>
                  </a:cubicBezTo>
                  <a:cubicBezTo>
                    <a:pt x="2704" y="234139"/>
                    <a:pt x="1346" y="131406"/>
                    <a:pt x="279" y="28673"/>
                  </a:cubicBezTo>
                  <a:cubicBezTo>
                    <a:pt x="0" y="2107"/>
                    <a:pt x="2273" y="88"/>
                    <a:pt x="28661" y="50"/>
                  </a:cubicBezTo>
                  <a:cubicBezTo>
                    <a:pt x="60522" y="0"/>
                    <a:pt x="92383" y="38"/>
                    <a:pt x="125539" y="38"/>
                  </a:cubicBezTo>
                  <a:close/>
                  <a:moveTo>
                    <a:pt x="121933" y="225974"/>
                  </a:moveTo>
                  <a:lnTo>
                    <a:pt x="121933" y="7784"/>
                  </a:lnTo>
                  <a:cubicBezTo>
                    <a:pt x="88091" y="7784"/>
                    <a:pt x="57588" y="8190"/>
                    <a:pt x="27111" y="7619"/>
                  </a:cubicBezTo>
                  <a:cubicBezTo>
                    <a:pt x="12152" y="7327"/>
                    <a:pt x="7263" y="13194"/>
                    <a:pt x="7606" y="28140"/>
                  </a:cubicBezTo>
                  <a:cubicBezTo>
                    <a:pt x="8647" y="74097"/>
                    <a:pt x="8431" y="120092"/>
                    <a:pt x="8647" y="166061"/>
                  </a:cubicBezTo>
                  <a:cubicBezTo>
                    <a:pt x="8736" y="186227"/>
                    <a:pt x="8660" y="206380"/>
                    <a:pt x="8660" y="225974"/>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49" name="Free Form 24">
              <a:extLst>
                <a:ext uri="{FF2B5EF4-FFF2-40B4-BE49-F238E27FC236}">
                  <a16:creationId xmlns:a16="http://schemas.microsoft.com/office/drawing/2014/main" id="{7E0BC278-C5D8-55A0-8CED-057A2DF1815A}"/>
                </a:ext>
              </a:extLst>
            </p:cNvPr>
            <p:cNvSpPr/>
            <p:nvPr/>
          </p:nvSpPr>
          <p:spPr>
            <a:xfrm>
              <a:off x="4239959" y="3303902"/>
              <a:ext cx="134187" cy="369876"/>
            </a:xfrm>
            <a:custGeom>
              <a:avLst/>
              <a:gdLst/>
              <a:ahLst/>
              <a:cxnLst/>
              <a:rect l="0" t="0" r="0" b="0"/>
              <a:pathLst>
                <a:path w="134187" h="369876">
                  <a:moveTo>
                    <a:pt x="134187" y="369876"/>
                  </a:moveTo>
                  <a:lnTo>
                    <a:pt x="2323" y="369876"/>
                  </a:lnTo>
                  <a:cubicBezTo>
                    <a:pt x="2323" y="349114"/>
                    <a:pt x="2463" y="327576"/>
                    <a:pt x="2298" y="306027"/>
                  </a:cubicBezTo>
                  <a:cubicBezTo>
                    <a:pt x="1600" y="213237"/>
                    <a:pt x="685" y="120434"/>
                    <a:pt x="152" y="27645"/>
                  </a:cubicBezTo>
                  <a:cubicBezTo>
                    <a:pt x="0" y="1917"/>
                    <a:pt x="2234" y="101"/>
                    <a:pt x="27429" y="63"/>
                  </a:cubicBezTo>
                  <a:cubicBezTo>
                    <a:pt x="59900" y="0"/>
                    <a:pt x="92383" y="50"/>
                    <a:pt x="126225" y="50"/>
                  </a:cubicBezTo>
                  <a:cubicBezTo>
                    <a:pt x="128892" y="123863"/>
                    <a:pt x="131520" y="245670"/>
                    <a:pt x="134187" y="369876"/>
                  </a:cubicBezTo>
                  <a:close/>
                  <a:moveTo>
                    <a:pt x="122898" y="6031"/>
                  </a:moveTo>
                  <a:cubicBezTo>
                    <a:pt x="86757" y="6031"/>
                    <a:pt x="54287" y="5968"/>
                    <a:pt x="21816" y="6070"/>
                  </a:cubicBezTo>
                  <a:cubicBezTo>
                    <a:pt x="10108" y="6095"/>
                    <a:pt x="7365" y="12889"/>
                    <a:pt x="7479" y="23619"/>
                  </a:cubicBezTo>
                  <a:cubicBezTo>
                    <a:pt x="7924" y="63874"/>
                    <a:pt x="7657" y="104129"/>
                    <a:pt x="7657" y="144384"/>
                  </a:cubicBezTo>
                  <a:cubicBezTo>
                    <a:pt x="7657" y="180665"/>
                    <a:pt x="7657" y="216945"/>
                    <a:pt x="7657" y="254076"/>
                  </a:cubicBezTo>
                  <a:lnTo>
                    <a:pt x="122898" y="254076"/>
                  </a:ln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50" name="Free Form 25">
              <a:extLst>
                <a:ext uri="{FF2B5EF4-FFF2-40B4-BE49-F238E27FC236}">
                  <a16:creationId xmlns:a16="http://schemas.microsoft.com/office/drawing/2014/main" id="{F59964DD-991E-2382-63D5-9D70185099BD}"/>
                </a:ext>
              </a:extLst>
            </p:cNvPr>
            <p:cNvSpPr/>
            <p:nvPr/>
          </p:nvSpPr>
          <p:spPr>
            <a:xfrm>
              <a:off x="4223397" y="2603852"/>
              <a:ext cx="341876" cy="362930"/>
            </a:xfrm>
            <a:custGeom>
              <a:avLst/>
              <a:gdLst/>
              <a:ahLst/>
              <a:cxnLst/>
              <a:rect l="0" t="0" r="0" b="0"/>
              <a:pathLst>
                <a:path w="341875" h="362930">
                  <a:moveTo>
                    <a:pt x="8698" y="19987"/>
                  </a:moveTo>
                  <a:cubicBezTo>
                    <a:pt x="4762" y="7809"/>
                    <a:pt x="13613" y="9511"/>
                    <a:pt x="20419" y="9371"/>
                  </a:cubicBezTo>
                  <a:cubicBezTo>
                    <a:pt x="90084" y="7898"/>
                    <a:pt x="159762" y="6793"/>
                    <a:pt x="229415" y="4952"/>
                  </a:cubicBezTo>
                  <a:cubicBezTo>
                    <a:pt x="264362" y="4025"/>
                    <a:pt x="299284" y="1790"/>
                    <a:pt x="337456" y="0"/>
                  </a:cubicBezTo>
                  <a:cubicBezTo>
                    <a:pt x="338739" y="5841"/>
                    <a:pt x="341875" y="13397"/>
                    <a:pt x="341812" y="20914"/>
                  </a:cubicBezTo>
                  <a:cubicBezTo>
                    <a:pt x="340847" y="128358"/>
                    <a:pt x="339323" y="235777"/>
                    <a:pt x="338408" y="343221"/>
                  </a:cubicBezTo>
                  <a:cubicBezTo>
                    <a:pt x="338307" y="353977"/>
                    <a:pt x="333773" y="358295"/>
                    <a:pt x="324186" y="359247"/>
                  </a:cubicBezTo>
                  <a:cubicBezTo>
                    <a:pt x="317189" y="359946"/>
                    <a:pt x="310166" y="360746"/>
                    <a:pt x="303144" y="360809"/>
                  </a:cubicBezTo>
                  <a:cubicBezTo>
                    <a:pt x="211764" y="361558"/>
                    <a:pt x="120384" y="362244"/>
                    <a:pt x="29003" y="362790"/>
                  </a:cubicBezTo>
                  <a:cubicBezTo>
                    <a:pt x="7492" y="362930"/>
                    <a:pt x="1155" y="357469"/>
                    <a:pt x="1015" y="336123"/>
                  </a:cubicBezTo>
                  <a:cubicBezTo>
                    <a:pt x="330" y="235701"/>
                    <a:pt x="0" y="135279"/>
                    <a:pt x="177" y="34870"/>
                  </a:cubicBezTo>
                  <a:cubicBezTo>
                    <a:pt x="190" y="29715"/>
                    <a:pt x="6070" y="24572"/>
                    <a:pt x="9193" y="19454"/>
                  </a:cubicBezTo>
                  <a:cubicBezTo>
                    <a:pt x="8622" y="21270"/>
                    <a:pt x="7593" y="23073"/>
                    <a:pt x="7619" y="24864"/>
                  </a:cubicBezTo>
                  <a:cubicBezTo>
                    <a:pt x="9028" y="128536"/>
                    <a:pt x="10705" y="232209"/>
                    <a:pt x="11797" y="335894"/>
                  </a:cubicBezTo>
                  <a:cubicBezTo>
                    <a:pt x="11936" y="349545"/>
                    <a:pt x="18540" y="351501"/>
                    <a:pt x="29816" y="351450"/>
                  </a:cubicBezTo>
                  <a:cubicBezTo>
                    <a:pt x="87443" y="351145"/>
                    <a:pt x="145070" y="351298"/>
                    <a:pt x="202697" y="351298"/>
                  </a:cubicBezTo>
                  <a:cubicBezTo>
                    <a:pt x="244539" y="351298"/>
                    <a:pt x="286394" y="351298"/>
                    <a:pt x="329875" y="351298"/>
                  </a:cubicBezTo>
                  <a:lnTo>
                    <a:pt x="329875" y="17321"/>
                  </a:lnTo>
                  <a:cubicBezTo>
                    <a:pt x="281378" y="17321"/>
                    <a:pt x="234241" y="16978"/>
                    <a:pt x="187128" y="17409"/>
                  </a:cubicBezTo>
                  <a:cubicBezTo>
                    <a:pt x="127647" y="17943"/>
                    <a:pt x="68179" y="19098"/>
                    <a:pt x="8698" y="19987"/>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51" name="Free Form 26">
              <a:extLst>
                <a:ext uri="{FF2B5EF4-FFF2-40B4-BE49-F238E27FC236}">
                  <a16:creationId xmlns:a16="http://schemas.microsoft.com/office/drawing/2014/main" id="{436849A3-F8EC-9007-26A3-4D8D9CCF1A77}"/>
                </a:ext>
              </a:extLst>
            </p:cNvPr>
            <p:cNvSpPr/>
            <p:nvPr/>
          </p:nvSpPr>
          <p:spPr>
            <a:xfrm>
              <a:off x="4950207" y="2549425"/>
              <a:ext cx="322180" cy="23454"/>
            </a:xfrm>
            <a:custGeom>
              <a:avLst/>
              <a:gdLst/>
              <a:ahLst/>
              <a:cxnLst/>
              <a:rect l="0" t="0" r="0" b="0"/>
              <a:pathLst>
                <a:path w="322179" h="23454">
                  <a:moveTo>
                    <a:pt x="322179" y="11911"/>
                  </a:moveTo>
                  <a:cubicBezTo>
                    <a:pt x="214913" y="15759"/>
                    <a:pt x="107647" y="19606"/>
                    <a:pt x="380" y="23454"/>
                  </a:cubicBezTo>
                  <a:cubicBezTo>
                    <a:pt x="253" y="20203"/>
                    <a:pt x="126" y="16952"/>
                    <a:pt x="0" y="13714"/>
                  </a:cubicBezTo>
                  <a:cubicBezTo>
                    <a:pt x="107342" y="9143"/>
                    <a:pt x="214697" y="4571"/>
                    <a:pt x="322053" y="0"/>
                  </a:cubicBezTo>
                  <a:cubicBezTo>
                    <a:pt x="322091" y="3974"/>
                    <a:pt x="322141" y="7936"/>
                    <a:pt x="322179" y="11911"/>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52" name="Free Form 27">
              <a:extLst>
                <a:ext uri="{FF2B5EF4-FFF2-40B4-BE49-F238E27FC236}">
                  <a16:creationId xmlns:a16="http://schemas.microsoft.com/office/drawing/2014/main" id="{F80B5449-3047-EAC7-6416-29B5A3E74A3A}"/>
                </a:ext>
              </a:extLst>
            </p:cNvPr>
            <p:cNvSpPr/>
            <p:nvPr/>
          </p:nvSpPr>
          <p:spPr>
            <a:xfrm>
              <a:off x="4958160" y="2646715"/>
              <a:ext cx="322993" cy="20800"/>
            </a:xfrm>
            <a:custGeom>
              <a:avLst/>
              <a:gdLst/>
              <a:ahLst/>
              <a:cxnLst/>
              <a:rect l="0" t="0" r="0" b="0"/>
              <a:pathLst>
                <a:path w="322992" h="20800">
                  <a:moveTo>
                    <a:pt x="0" y="10984"/>
                  </a:moveTo>
                  <a:cubicBezTo>
                    <a:pt x="107558" y="7327"/>
                    <a:pt x="215116" y="3657"/>
                    <a:pt x="322675" y="0"/>
                  </a:cubicBezTo>
                  <a:cubicBezTo>
                    <a:pt x="322776" y="2984"/>
                    <a:pt x="322891" y="5968"/>
                    <a:pt x="322992" y="8952"/>
                  </a:cubicBezTo>
                  <a:cubicBezTo>
                    <a:pt x="215446" y="12901"/>
                    <a:pt x="107901" y="16851"/>
                    <a:pt x="355" y="20800"/>
                  </a:cubicBezTo>
                  <a:cubicBezTo>
                    <a:pt x="241" y="17524"/>
                    <a:pt x="114" y="14260"/>
                    <a:pt x="0" y="10984"/>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53" name="Free Form 28">
              <a:extLst>
                <a:ext uri="{FF2B5EF4-FFF2-40B4-BE49-F238E27FC236}">
                  <a16:creationId xmlns:a16="http://schemas.microsoft.com/office/drawing/2014/main" id="{E444D1DE-5398-6A89-B3B5-EE1FCFDD388D}"/>
                </a:ext>
              </a:extLst>
            </p:cNvPr>
            <p:cNvSpPr/>
            <p:nvPr/>
          </p:nvSpPr>
          <p:spPr>
            <a:xfrm>
              <a:off x="5100628" y="2757754"/>
              <a:ext cx="190951" cy="16801"/>
            </a:xfrm>
            <a:custGeom>
              <a:avLst/>
              <a:gdLst/>
              <a:ahLst/>
              <a:cxnLst/>
              <a:rect l="0" t="0" r="0" b="0"/>
              <a:pathLst>
                <a:path w="190951" h="16800">
                  <a:moveTo>
                    <a:pt x="190951" y="10184"/>
                  </a:moveTo>
                  <a:cubicBezTo>
                    <a:pt x="127419" y="12393"/>
                    <a:pt x="63887" y="14590"/>
                    <a:pt x="368" y="16800"/>
                  </a:cubicBezTo>
                  <a:cubicBezTo>
                    <a:pt x="241" y="13460"/>
                    <a:pt x="114" y="10133"/>
                    <a:pt x="0" y="6793"/>
                  </a:cubicBezTo>
                  <a:cubicBezTo>
                    <a:pt x="63455" y="4533"/>
                    <a:pt x="126911" y="2260"/>
                    <a:pt x="190366" y="0"/>
                  </a:cubicBezTo>
                  <a:cubicBezTo>
                    <a:pt x="190570" y="3390"/>
                    <a:pt x="190760" y="6793"/>
                    <a:pt x="190951" y="10184"/>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54" name="Free Form 29">
              <a:extLst>
                <a:ext uri="{FF2B5EF4-FFF2-40B4-BE49-F238E27FC236}">
                  <a16:creationId xmlns:a16="http://schemas.microsoft.com/office/drawing/2014/main" id="{21251523-A508-F30F-7C81-996E32E9B631}"/>
                </a:ext>
              </a:extLst>
            </p:cNvPr>
            <p:cNvSpPr/>
            <p:nvPr/>
          </p:nvSpPr>
          <p:spPr>
            <a:xfrm>
              <a:off x="6321667" y="3346680"/>
              <a:ext cx="592194" cy="16191"/>
            </a:xfrm>
            <a:custGeom>
              <a:avLst/>
              <a:gdLst/>
              <a:ahLst/>
              <a:cxnLst/>
              <a:rect l="0" t="0" r="0" b="0"/>
              <a:pathLst>
                <a:path w="592193" h="16190">
                  <a:moveTo>
                    <a:pt x="592193" y="8381"/>
                  </a:moveTo>
                  <a:cubicBezTo>
                    <a:pt x="585945" y="9752"/>
                    <a:pt x="579723" y="12254"/>
                    <a:pt x="573462" y="12330"/>
                  </a:cubicBezTo>
                  <a:cubicBezTo>
                    <a:pt x="466666" y="13651"/>
                    <a:pt x="359882" y="14984"/>
                    <a:pt x="253073" y="15682"/>
                  </a:cubicBezTo>
                  <a:cubicBezTo>
                    <a:pt x="173782" y="16190"/>
                    <a:pt x="94466" y="15822"/>
                    <a:pt x="15162" y="15721"/>
                  </a:cubicBezTo>
                  <a:cubicBezTo>
                    <a:pt x="10412" y="15721"/>
                    <a:pt x="5663" y="14679"/>
                    <a:pt x="0" y="9689"/>
                  </a:cubicBezTo>
                  <a:cubicBezTo>
                    <a:pt x="5142" y="7885"/>
                    <a:pt x="10260" y="4558"/>
                    <a:pt x="15416" y="4508"/>
                  </a:cubicBezTo>
                  <a:cubicBezTo>
                    <a:pt x="204056" y="2806"/>
                    <a:pt x="392708" y="1384"/>
                    <a:pt x="581348" y="12"/>
                  </a:cubicBezTo>
                  <a:cubicBezTo>
                    <a:pt x="584409" y="0"/>
                    <a:pt x="587456" y="1092"/>
                    <a:pt x="590517" y="1663"/>
                  </a:cubicBezTo>
                  <a:cubicBezTo>
                    <a:pt x="591076" y="3898"/>
                    <a:pt x="591634" y="6146"/>
                    <a:pt x="592193" y="8381"/>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55" name="Free Form 30">
              <a:extLst>
                <a:ext uri="{FF2B5EF4-FFF2-40B4-BE49-F238E27FC236}">
                  <a16:creationId xmlns:a16="http://schemas.microsoft.com/office/drawing/2014/main" id="{47DC3BA3-E451-7DC7-0610-B4345D25916C}"/>
                </a:ext>
              </a:extLst>
            </p:cNvPr>
            <p:cNvSpPr/>
            <p:nvPr/>
          </p:nvSpPr>
          <p:spPr>
            <a:xfrm>
              <a:off x="6368514" y="3204765"/>
              <a:ext cx="592156" cy="20509"/>
            </a:xfrm>
            <a:custGeom>
              <a:avLst/>
              <a:gdLst/>
              <a:ahLst/>
              <a:cxnLst/>
              <a:rect l="0" t="0" r="0" b="0"/>
              <a:pathLst>
                <a:path w="592155" h="20508">
                  <a:moveTo>
                    <a:pt x="592155" y="8825"/>
                  </a:moveTo>
                  <a:cubicBezTo>
                    <a:pt x="585196" y="10933"/>
                    <a:pt x="578262" y="14781"/>
                    <a:pt x="571291" y="14857"/>
                  </a:cubicBezTo>
                  <a:cubicBezTo>
                    <a:pt x="504775" y="15632"/>
                    <a:pt x="438246" y="15467"/>
                    <a:pt x="371730" y="16165"/>
                  </a:cubicBezTo>
                  <a:cubicBezTo>
                    <a:pt x="259194" y="17346"/>
                    <a:pt x="146657" y="18971"/>
                    <a:pt x="34121" y="20368"/>
                  </a:cubicBezTo>
                  <a:cubicBezTo>
                    <a:pt x="22946" y="20508"/>
                    <a:pt x="11759" y="20381"/>
                    <a:pt x="584" y="20381"/>
                  </a:cubicBezTo>
                  <a:cubicBezTo>
                    <a:pt x="380" y="17867"/>
                    <a:pt x="190" y="15340"/>
                    <a:pt x="0" y="12813"/>
                  </a:cubicBezTo>
                  <a:cubicBezTo>
                    <a:pt x="14374" y="11276"/>
                    <a:pt x="28724" y="8698"/>
                    <a:pt x="43124" y="8419"/>
                  </a:cubicBezTo>
                  <a:cubicBezTo>
                    <a:pt x="84040" y="7619"/>
                    <a:pt x="124993" y="7962"/>
                    <a:pt x="165921" y="7466"/>
                  </a:cubicBezTo>
                  <a:cubicBezTo>
                    <a:pt x="265035" y="6285"/>
                    <a:pt x="364136" y="5041"/>
                    <a:pt x="463250" y="3466"/>
                  </a:cubicBezTo>
                  <a:cubicBezTo>
                    <a:pt x="499035" y="2895"/>
                    <a:pt x="534820" y="1257"/>
                    <a:pt x="570605" y="177"/>
                  </a:cubicBezTo>
                  <a:cubicBezTo>
                    <a:pt x="576866" y="0"/>
                    <a:pt x="583139" y="152"/>
                    <a:pt x="589412" y="152"/>
                  </a:cubicBezTo>
                  <a:cubicBezTo>
                    <a:pt x="590326" y="3047"/>
                    <a:pt x="591241" y="5930"/>
                    <a:pt x="592155" y="8825"/>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56" name="Free Form 31">
              <a:extLst>
                <a:ext uri="{FF2B5EF4-FFF2-40B4-BE49-F238E27FC236}">
                  <a16:creationId xmlns:a16="http://schemas.microsoft.com/office/drawing/2014/main" id="{E05EC057-16F3-EF64-6E13-0BB206E3EA60}"/>
                </a:ext>
              </a:extLst>
            </p:cNvPr>
            <p:cNvSpPr/>
            <p:nvPr/>
          </p:nvSpPr>
          <p:spPr>
            <a:xfrm>
              <a:off x="6437390" y="3070432"/>
              <a:ext cx="586136" cy="19213"/>
            </a:xfrm>
            <a:custGeom>
              <a:avLst/>
              <a:gdLst/>
              <a:ahLst/>
              <a:cxnLst/>
              <a:rect l="0" t="0" r="0" b="0"/>
              <a:pathLst>
                <a:path w="586136" h="19213">
                  <a:moveTo>
                    <a:pt x="0" y="11505"/>
                  </a:moveTo>
                  <a:cubicBezTo>
                    <a:pt x="6006" y="10235"/>
                    <a:pt x="12000" y="7924"/>
                    <a:pt x="18019" y="7847"/>
                  </a:cubicBezTo>
                  <a:cubicBezTo>
                    <a:pt x="149070" y="6235"/>
                    <a:pt x="280121" y="5041"/>
                    <a:pt x="411185" y="3390"/>
                  </a:cubicBezTo>
                  <a:cubicBezTo>
                    <a:pt x="462945" y="2742"/>
                    <a:pt x="514705" y="1066"/>
                    <a:pt x="566478" y="114"/>
                  </a:cubicBezTo>
                  <a:cubicBezTo>
                    <a:pt x="572891" y="0"/>
                    <a:pt x="579316" y="1473"/>
                    <a:pt x="585742" y="2209"/>
                  </a:cubicBezTo>
                  <a:cubicBezTo>
                    <a:pt x="585869" y="4139"/>
                    <a:pt x="585996" y="6082"/>
                    <a:pt x="586136" y="8012"/>
                  </a:cubicBezTo>
                  <a:cubicBezTo>
                    <a:pt x="580815" y="9193"/>
                    <a:pt x="575520" y="11314"/>
                    <a:pt x="570199" y="11390"/>
                  </a:cubicBezTo>
                  <a:cubicBezTo>
                    <a:pt x="456418" y="13016"/>
                    <a:pt x="342624" y="14336"/>
                    <a:pt x="228844" y="15886"/>
                  </a:cubicBezTo>
                  <a:cubicBezTo>
                    <a:pt x="159166" y="16838"/>
                    <a:pt x="89500" y="18159"/>
                    <a:pt x="19822" y="19124"/>
                  </a:cubicBezTo>
                  <a:cubicBezTo>
                    <a:pt x="13359" y="19213"/>
                    <a:pt x="6882" y="17968"/>
                    <a:pt x="406" y="17333"/>
                  </a:cubicBezTo>
                  <a:cubicBezTo>
                    <a:pt x="266" y="15390"/>
                    <a:pt x="139" y="13447"/>
                    <a:pt x="0" y="11505"/>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57" name="Free Form 32">
              <a:extLst>
                <a:ext uri="{FF2B5EF4-FFF2-40B4-BE49-F238E27FC236}">
                  <a16:creationId xmlns:a16="http://schemas.microsoft.com/office/drawing/2014/main" id="{79D855B3-8969-A589-9D7F-B3FF5A61795C}"/>
                </a:ext>
              </a:extLst>
            </p:cNvPr>
            <p:cNvSpPr/>
            <p:nvPr/>
          </p:nvSpPr>
          <p:spPr>
            <a:xfrm>
              <a:off x="7180681" y="2504484"/>
              <a:ext cx="131457" cy="165668"/>
            </a:xfrm>
            <a:custGeom>
              <a:avLst/>
              <a:gdLst/>
              <a:ahLst/>
              <a:cxnLst/>
              <a:rect l="0" t="0" r="0" b="0"/>
              <a:pathLst>
                <a:path w="131457" h="165667">
                  <a:moveTo>
                    <a:pt x="110669" y="0"/>
                  </a:moveTo>
                  <a:cubicBezTo>
                    <a:pt x="117996" y="13371"/>
                    <a:pt x="124396" y="25080"/>
                    <a:pt x="131457" y="37956"/>
                  </a:cubicBezTo>
                  <a:cubicBezTo>
                    <a:pt x="112168" y="53703"/>
                    <a:pt x="93018" y="69322"/>
                    <a:pt x="71189" y="87151"/>
                  </a:cubicBezTo>
                  <a:cubicBezTo>
                    <a:pt x="81729" y="93348"/>
                    <a:pt x="90173" y="99431"/>
                    <a:pt x="99482" y="103571"/>
                  </a:cubicBezTo>
                  <a:cubicBezTo>
                    <a:pt x="123584" y="114301"/>
                    <a:pt x="126822" y="123342"/>
                    <a:pt x="113018" y="145464"/>
                  </a:cubicBezTo>
                  <a:cubicBezTo>
                    <a:pt x="109018" y="151877"/>
                    <a:pt x="104853" y="158201"/>
                    <a:pt x="100040" y="165667"/>
                  </a:cubicBezTo>
                  <a:cubicBezTo>
                    <a:pt x="69754" y="146061"/>
                    <a:pt x="40216" y="127254"/>
                    <a:pt x="11047" y="107863"/>
                  </a:cubicBezTo>
                  <a:cubicBezTo>
                    <a:pt x="2057" y="101894"/>
                    <a:pt x="0" y="92637"/>
                    <a:pt x="8622" y="85259"/>
                  </a:cubicBezTo>
                  <a:cubicBezTo>
                    <a:pt x="42096" y="56661"/>
                    <a:pt x="76154" y="28737"/>
                    <a:pt x="110669" y="0"/>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58" name="Free Form 33">
              <a:extLst>
                <a:ext uri="{FF2B5EF4-FFF2-40B4-BE49-F238E27FC236}">
                  <a16:creationId xmlns:a16="http://schemas.microsoft.com/office/drawing/2014/main" id="{63FBE38C-E51A-E389-64FE-834E3E3E0B22}"/>
                </a:ext>
              </a:extLst>
            </p:cNvPr>
            <p:cNvSpPr/>
            <p:nvPr/>
          </p:nvSpPr>
          <p:spPr>
            <a:xfrm>
              <a:off x="7089415" y="2813066"/>
              <a:ext cx="646087" cy="20572"/>
            </a:xfrm>
            <a:custGeom>
              <a:avLst/>
              <a:gdLst/>
              <a:ahLst/>
              <a:cxnLst/>
              <a:rect l="0" t="0" r="0" b="0"/>
              <a:pathLst>
                <a:path w="646087" h="20571">
                  <a:moveTo>
                    <a:pt x="0" y="11365"/>
                  </a:moveTo>
                  <a:cubicBezTo>
                    <a:pt x="5574" y="10120"/>
                    <a:pt x="11136" y="7847"/>
                    <a:pt x="16736" y="7758"/>
                  </a:cubicBezTo>
                  <a:cubicBezTo>
                    <a:pt x="127457" y="6146"/>
                    <a:pt x="238190" y="4762"/>
                    <a:pt x="348923" y="3365"/>
                  </a:cubicBezTo>
                  <a:cubicBezTo>
                    <a:pt x="441091" y="2196"/>
                    <a:pt x="533271" y="1003"/>
                    <a:pt x="625464" y="63"/>
                  </a:cubicBezTo>
                  <a:cubicBezTo>
                    <a:pt x="632321" y="0"/>
                    <a:pt x="639216" y="1866"/>
                    <a:pt x="646087" y="2831"/>
                  </a:cubicBezTo>
                  <a:cubicBezTo>
                    <a:pt x="645896" y="5689"/>
                    <a:pt x="645706" y="8533"/>
                    <a:pt x="645502" y="11378"/>
                  </a:cubicBezTo>
                  <a:cubicBezTo>
                    <a:pt x="430843" y="14438"/>
                    <a:pt x="216170" y="17511"/>
                    <a:pt x="1511" y="20571"/>
                  </a:cubicBezTo>
                  <a:cubicBezTo>
                    <a:pt x="1003" y="17498"/>
                    <a:pt x="507" y="14438"/>
                    <a:pt x="0" y="11365"/>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59" name="Free Form 34">
              <a:extLst>
                <a:ext uri="{FF2B5EF4-FFF2-40B4-BE49-F238E27FC236}">
                  <a16:creationId xmlns:a16="http://schemas.microsoft.com/office/drawing/2014/main" id="{45BCEF65-CF19-246D-A4BD-8B2DE0CBF451}"/>
                </a:ext>
              </a:extLst>
            </p:cNvPr>
            <p:cNvSpPr/>
            <p:nvPr/>
          </p:nvSpPr>
          <p:spPr>
            <a:xfrm>
              <a:off x="7378993" y="2682979"/>
              <a:ext cx="394563" cy="16978"/>
            </a:xfrm>
            <a:custGeom>
              <a:avLst/>
              <a:gdLst/>
              <a:ahLst/>
              <a:cxnLst/>
              <a:rect l="0" t="0" r="0" b="0"/>
              <a:pathLst>
                <a:path w="394562" h="16978">
                  <a:moveTo>
                    <a:pt x="394562" y="11644"/>
                  </a:moveTo>
                  <a:cubicBezTo>
                    <a:pt x="260006" y="8317"/>
                    <a:pt x="129984" y="16978"/>
                    <a:pt x="0" y="11517"/>
                  </a:cubicBezTo>
                  <a:cubicBezTo>
                    <a:pt x="13460" y="863"/>
                    <a:pt x="382689" y="0"/>
                    <a:pt x="394562" y="11644"/>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60" name="Free Form 35">
              <a:extLst>
                <a:ext uri="{FF2B5EF4-FFF2-40B4-BE49-F238E27FC236}">
                  <a16:creationId xmlns:a16="http://schemas.microsoft.com/office/drawing/2014/main" id="{2B765E22-797C-1993-590F-DFAB4234AA5C}"/>
                </a:ext>
              </a:extLst>
            </p:cNvPr>
            <p:cNvSpPr/>
            <p:nvPr/>
          </p:nvSpPr>
          <p:spPr>
            <a:xfrm>
              <a:off x="7478605" y="2542632"/>
              <a:ext cx="365393" cy="9842"/>
            </a:xfrm>
            <a:custGeom>
              <a:avLst/>
              <a:gdLst/>
              <a:ahLst/>
              <a:cxnLst/>
              <a:rect l="0" t="0" r="0" b="0"/>
              <a:pathLst>
                <a:path w="365393" h="9841">
                  <a:moveTo>
                    <a:pt x="364466" y="9841"/>
                  </a:moveTo>
                  <a:lnTo>
                    <a:pt x="800" y="9841"/>
                  </a:lnTo>
                  <a:cubicBezTo>
                    <a:pt x="533" y="8444"/>
                    <a:pt x="266" y="7047"/>
                    <a:pt x="0" y="5650"/>
                  </a:cubicBezTo>
                  <a:cubicBezTo>
                    <a:pt x="11212" y="4381"/>
                    <a:pt x="22413" y="2082"/>
                    <a:pt x="33638" y="2019"/>
                  </a:cubicBezTo>
                  <a:cubicBezTo>
                    <a:pt x="124346" y="1460"/>
                    <a:pt x="215053" y="1358"/>
                    <a:pt x="305760" y="1003"/>
                  </a:cubicBezTo>
                  <a:cubicBezTo>
                    <a:pt x="320440" y="939"/>
                    <a:pt x="335132" y="0"/>
                    <a:pt x="349812" y="101"/>
                  </a:cubicBezTo>
                  <a:cubicBezTo>
                    <a:pt x="355006" y="139"/>
                    <a:pt x="360200" y="2057"/>
                    <a:pt x="365393" y="3111"/>
                  </a:cubicBezTo>
                  <a:cubicBezTo>
                    <a:pt x="365089" y="5358"/>
                    <a:pt x="364771" y="7593"/>
                    <a:pt x="364466" y="9841"/>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61" name="Free Form 36">
              <a:extLst>
                <a:ext uri="{FF2B5EF4-FFF2-40B4-BE49-F238E27FC236}">
                  <a16:creationId xmlns:a16="http://schemas.microsoft.com/office/drawing/2014/main" id="{71E414DF-E9B9-1EE3-9AA6-E274BE07E578}"/>
                </a:ext>
              </a:extLst>
            </p:cNvPr>
            <p:cNvSpPr/>
            <p:nvPr/>
          </p:nvSpPr>
          <p:spPr>
            <a:xfrm>
              <a:off x="6808625" y="1994105"/>
              <a:ext cx="158810" cy="154378"/>
            </a:xfrm>
            <a:custGeom>
              <a:avLst/>
              <a:gdLst/>
              <a:ahLst/>
              <a:cxnLst/>
              <a:rect l="0" t="0" r="0" b="0"/>
              <a:pathLst>
                <a:path w="158810" h="154378">
                  <a:moveTo>
                    <a:pt x="24737" y="153642"/>
                  </a:moveTo>
                  <a:cubicBezTo>
                    <a:pt x="30489" y="122225"/>
                    <a:pt x="34197" y="91431"/>
                    <a:pt x="0" y="70744"/>
                  </a:cubicBezTo>
                  <a:cubicBezTo>
                    <a:pt x="31734" y="78021"/>
                    <a:pt x="60776" y="81856"/>
                    <a:pt x="87570" y="62439"/>
                  </a:cubicBezTo>
                  <a:cubicBezTo>
                    <a:pt x="85589" y="50782"/>
                    <a:pt x="81373" y="38934"/>
                    <a:pt x="82338" y="27505"/>
                  </a:cubicBezTo>
                  <a:cubicBezTo>
                    <a:pt x="83087" y="18527"/>
                    <a:pt x="89132" y="9168"/>
                    <a:pt x="95215" y="2006"/>
                  </a:cubicBezTo>
                  <a:cubicBezTo>
                    <a:pt x="96916" y="0"/>
                    <a:pt x="110098" y="3301"/>
                    <a:pt x="112726" y="7479"/>
                  </a:cubicBezTo>
                  <a:cubicBezTo>
                    <a:pt x="117933" y="15759"/>
                    <a:pt x="122504" y="26654"/>
                    <a:pt x="121615" y="35912"/>
                  </a:cubicBezTo>
                  <a:cubicBezTo>
                    <a:pt x="120739" y="45093"/>
                    <a:pt x="112802" y="53601"/>
                    <a:pt x="105247" y="67316"/>
                  </a:cubicBezTo>
                  <a:cubicBezTo>
                    <a:pt x="124435" y="68941"/>
                    <a:pt x="141083" y="70351"/>
                    <a:pt x="158810" y="71849"/>
                  </a:cubicBezTo>
                  <a:cubicBezTo>
                    <a:pt x="148181" y="87240"/>
                    <a:pt x="138251" y="101615"/>
                    <a:pt x="127114" y="117730"/>
                  </a:cubicBezTo>
                  <a:cubicBezTo>
                    <a:pt x="113653" y="101780"/>
                    <a:pt x="135673" y="94707"/>
                    <a:pt x="136016" y="84662"/>
                  </a:cubicBezTo>
                  <a:cubicBezTo>
                    <a:pt x="100396" y="57284"/>
                    <a:pt x="65766" y="88611"/>
                    <a:pt x="30451" y="85716"/>
                  </a:cubicBezTo>
                  <a:cubicBezTo>
                    <a:pt x="33397" y="97856"/>
                    <a:pt x="38375" y="109894"/>
                    <a:pt x="38654" y="122047"/>
                  </a:cubicBezTo>
                  <a:cubicBezTo>
                    <a:pt x="38908" y="132765"/>
                    <a:pt x="33905" y="143597"/>
                    <a:pt x="31226" y="154378"/>
                  </a:cubicBezTo>
                  <a:cubicBezTo>
                    <a:pt x="29067" y="154124"/>
                    <a:pt x="26895" y="153883"/>
                    <a:pt x="24737" y="153642"/>
                  </a:cubicBezTo>
                  <a:close/>
                  <a:moveTo>
                    <a:pt x="96586" y="53753"/>
                  </a:moveTo>
                  <a:cubicBezTo>
                    <a:pt x="117704" y="37181"/>
                    <a:pt x="118301" y="24622"/>
                    <a:pt x="96586" y="10273"/>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1364992866"/>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E30678EA-AA78-39FD-784E-D58F66CD89C9}"/>
              </a:ext>
            </a:extLst>
          </p:cNvPr>
          <p:cNvSpPr/>
          <p:nvPr/>
        </p:nvSpPr>
        <p:spPr>
          <a:xfrm>
            <a:off x="437029" y="1001848"/>
            <a:ext cx="3520017" cy="4831051"/>
          </a:xfrm>
          <a:prstGeom prst="rect">
            <a:avLst/>
          </a:prstGeom>
          <a:solidFill>
            <a:schemeClr val="tx2">
              <a:lumMod val="20000"/>
              <a:lumOff val="80000"/>
              <a:alpha val="49000"/>
            </a:schemeClr>
          </a:solidFill>
          <a:ln w="12700" cap="flat" cmpd="sng">
            <a:noFill/>
            <a:prstDash val="solid"/>
            <a:miter lim="800000"/>
          </a:ln>
        </p:spPr>
        <p:txBody>
          <a:bodyPr wrap="square" anchor="ctr">
            <a:spAutoFit/>
          </a:bodyPr>
          <a:lstStyle/>
          <a:p>
            <a:pPr algn="ctr"/>
            <a:endParaRPr lang="en-US"/>
          </a:p>
        </p:txBody>
      </p:sp>
      <p:sp>
        <p:nvSpPr>
          <p:cNvPr id="24" name="Title 23">
            <a:extLst>
              <a:ext uri="{FF2B5EF4-FFF2-40B4-BE49-F238E27FC236}">
                <a16:creationId xmlns:a16="http://schemas.microsoft.com/office/drawing/2014/main" id="{6560A146-AFF7-02CB-92F2-A655D99F3BE5}"/>
              </a:ext>
            </a:extLst>
          </p:cNvPr>
          <p:cNvSpPr>
            <a:spLocks noGrp="1"/>
          </p:cNvSpPr>
          <p:nvPr>
            <p:ph type="title"/>
          </p:nvPr>
        </p:nvSpPr>
        <p:spPr>
          <a:xfrm>
            <a:off x="903413" y="2533423"/>
            <a:ext cx="2630906" cy="1227500"/>
          </a:xfrm>
        </p:spPr>
        <p:txBody>
          <a:bodyPr/>
          <a:lstStyle/>
          <a:p>
            <a:r>
              <a:rPr lang="nb-NO" dirty="0"/>
              <a:t>Forstå og kartlegg problemet, dess årsaker og effekter</a:t>
            </a:r>
          </a:p>
        </p:txBody>
      </p:sp>
      <p:sp>
        <p:nvSpPr>
          <p:cNvPr id="25" name="Text Placeholder 24">
            <a:extLst>
              <a:ext uri="{FF2B5EF4-FFF2-40B4-BE49-F238E27FC236}">
                <a16:creationId xmlns:a16="http://schemas.microsoft.com/office/drawing/2014/main" id="{D66CA9C4-2E5C-C461-7CCE-B452C18B80C9}"/>
              </a:ext>
            </a:extLst>
          </p:cNvPr>
          <p:cNvSpPr>
            <a:spLocks noGrp="1"/>
          </p:cNvSpPr>
          <p:nvPr>
            <p:ph type="body" sz="quarter" idx="10"/>
          </p:nvPr>
        </p:nvSpPr>
        <p:spPr>
          <a:xfrm>
            <a:off x="4736109" y="2984820"/>
            <a:ext cx="6858075" cy="3399233"/>
          </a:xfrm>
        </p:spPr>
        <p:txBody>
          <a:bodyPr>
            <a:noAutofit/>
          </a:bodyPr>
          <a:lstStyle/>
          <a:p>
            <a:pPr marL="9525">
              <a:lnSpc>
                <a:spcPct val="110000"/>
              </a:lnSpc>
              <a:buNone/>
            </a:pPr>
            <a:r>
              <a:rPr lang="nb-NO" sz="1300" b="1" dirty="0">
                <a:solidFill>
                  <a:schemeClr val="tx1"/>
                </a:solidFill>
              </a:rPr>
              <a:t>Måten et problem blir definert og forstått er en av de viktigste faktorene for å utvikle en verdifull løsning. Hvis du ikke forstår problemet kan det være du forsøker å løse feil utfordring. </a:t>
            </a:r>
          </a:p>
          <a:p>
            <a:pPr>
              <a:lnSpc>
                <a:spcPct val="110000"/>
              </a:lnSpc>
            </a:pPr>
            <a:r>
              <a:rPr lang="nb-NO" sz="1300" b="1" dirty="0">
                <a:solidFill>
                  <a:schemeClr val="tx1"/>
                </a:solidFill>
              </a:rPr>
              <a:t>Ikke ta for gitt at du vet hva problemet er, sørg for at du vet hva det er. </a:t>
            </a:r>
            <a:r>
              <a:rPr lang="nb-NO" sz="1300" dirty="0">
                <a:solidFill>
                  <a:schemeClr val="tx1"/>
                </a:solidFill>
              </a:rPr>
              <a:t>Dessverre er det veldig vanlig å anta at man vet hva problemet er uten å gå i dybden på faktiske årsaker, bakenforliggende faktorer eller effekter. Det er også vanlig å prøve å løse noe som egentlig bare er konsekvenser eller resultater av et annet problem fremfor å gå til årsakene og adressere dem. Dette kan føre til at du går glipp av de reelle mulighetene og kaster bort begrensede ressurser av feil grunner.</a:t>
            </a:r>
          </a:p>
          <a:p>
            <a:pPr>
              <a:lnSpc>
                <a:spcPct val="110000"/>
              </a:lnSpc>
            </a:pPr>
            <a:r>
              <a:rPr lang="nb-NO" sz="1300" dirty="0">
                <a:solidFill>
                  <a:schemeClr val="tx1"/>
                </a:solidFill>
              </a:rPr>
              <a:t>Målet med dette verktøyet er å diskutere og kartlegge problemets kompleksitet. Det kan hjelpe deg å stille de rette spørsmålene for å forstå hvordan ting henger sammen og dermed løse det riktige problemet. Det kan hjelpe deg med å skille mellom, kartlegge og få en helhetlig oversikt over underliggende årsaker, konsekvenser av problemet, hvilke grupper som er berørt eller bidragsytere. Det bidrar til å strukturere innsikten, skape en helhetlig oversikt og en plattform for å prioritere vei eller fokus fremover.</a:t>
            </a:r>
          </a:p>
        </p:txBody>
      </p:sp>
      <p:grpSp>
        <p:nvGrpSpPr>
          <p:cNvPr id="14" name="Group 13">
            <a:extLst>
              <a:ext uri="{FF2B5EF4-FFF2-40B4-BE49-F238E27FC236}">
                <a16:creationId xmlns:a16="http://schemas.microsoft.com/office/drawing/2014/main" id="{D398654E-0DEE-D5CD-1D96-8A43EBABCBF0}"/>
              </a:ext>
            </a:extLst>
          </p:cNvPr>
          <p:cNvGrpSpPr/>
          <p:nvPr/>
        </p:nvGrpSpPr>
        <p:grpSpPr>
          <a:xfrm>
            <a:off x="4749992" y="355577"/>
            <a:ext cx="5604085" cy="2105303"/>
            <a:chOff x="2358815" y="866775"/>
            <a:chExt cx="6989763" cy="2625865"/>
          </a:xfrm>
        </p:grpSpPr>
        <p:sp>
          <p:nvSpPr>
            <p:cNvPr id="26" name="Free Form 4">
              <a:extLst>
                <a:ext uri="{FF2B5EF4-FFF2-40B4-BE49-F238E27FC236}">
                  <a16:creationId xmlns:a16="http://schemas.microsoft.com/office/drawing/2014/main" id="{1C5319B5-AC79-A048-5AD0-8180DC7206B4}"/>
                </a:ext>
              </a:extLst>
            </p:cNvPr>
            <p:cNvSpPr/>
            <p:nvPr/>
          </p:nvSpPr>
          <p:spPr>
            <a:xfrm>
              <a:off x="2508040" y="1014412"/>
              <a:ext cx="2220913" cy="2219325"/>
            </a:xfrm>
            <a:custGeom>
              <a:avLst/>
              <a:gdLst/>
              <a:ahLst/>
              <a:cxnLst/>
              <a:rect l="0" t="0" r="0" b="0"/>
              <a:pathLst>
                <a:path w="1861223" h="1861233">
                  <a:moveTo>
                    <a:pt x="1861223" y="930616"/>
                  </a:moveTo>
                  <a:cubicBezTo>
                    <a:pt x="1861223" y="1444581"/>
                    <a:pt x="1444570" y="1861233"/>
                    <a:pt x="930606" y="1861233"/>
                  </a:cubicBezTo>
                  <a:cubicBezTo>
                    <a:pt x="416641" y="1861233"/>
                    <a:pt x="0" y="1444581"/>
                    <a:pt x="0" y="930616"/>
                  </a:cubicBezTo>
                  <a:cubicBezTo>
                    <a:pt x="0" y="416652"/>
                    <a:pt x="416641" y="0"/>
                    <a:pt x="930606" y="0"/>
                  </a:cubicBezTo>
                  <a:cubicBezTo>
                    <a:pt x="1444570" y="0"/>
                    <a:pt x="1861223" y="416652"/>
                    <a:pt x="1861223" y="930616"/>
                  </a:cubicBezTo>
                  <a:close/>
                </a:path>
              </a:pathLst>
            </a:custGeom>
            <a:solidFill>
              <a:srgbClr val="FFFFFF">
                <a:alpha val="100000"/>
              </a:srgbClr>
            </a:solidFill>
            <a:ln w="0" cap="flat" cmpd="sng">
              <a:noFill/>
              <a:prstDash val="solid"/>
              <a:miter lim="800000"/>
            </a:ln>
            <a:effectLst>
              <a:outerShdw blurRad="379133" dist="50800" dir="5400000" algn="ctr" rotWithShape="0">
                <a:schemeClr val="accent2">
                  <a:lumMod val="50000"/>
                  <a:alpha val="75000"/>
                </a:schemeClr>
              </a:outerShdw>
            </a:effectLst>
          </p:spPr>
          <p:txBody>
            <a:bodyPr anchor="ctr">
              <a:spAutoFit/>
            </a:bodyPr>
            <a:lstStyle/>
            <a:p>
              <a:pPr algn="ctr" defTabSz="914330" eaLnBrk="1" fontAlgn="auto" hangingPunct="1">
                <a:spcBef>
                  <a:spcPts val="0"/>
                </a:spcBef>
                <a:spcAft>
                  <a:spcPts val="0"/>
                </a:spcAft>
                <a:defRPr/>
              </a:pPr>
              <a:endParaRPr lang="nb-NO" dirty="0">
                <a:latin typeface="+mn-lt"/>
              </a:endParaRPr>
            </a:p>
          </p:txBody>
        </p:sp>
        <p:sp>
          <p:nvSpPr>
            <p:cNvPr id="27" name="Free Form 5">
              <a:extLst>
                <a:ext uri="{FF2B5EF4-FFF2-40B4-BE49-F238E27FC236}">
                  <a16:creationId xmlns:a16="http://schemas.microsoft.com/office/drawing/2014/main" id="{99636286-4A50-04A7-9896-61373AC10376}"/>
                </a:ext>
              </a:extLst>
            </p:cNvPr>
            <p:cNvSpPr/>
            <p:nvPr/>
          </p:nvSpPr>
          <p:spPr>
            <a:xfrm>
              <a:off x="4746415" y="1014412"/>
              <a:ext cx="2219325" cy="2219325"/>
            </a:xfrm>
            <a:custGeom>
              <a:avLst/>
              <a:gdLst/>
              <a:ahLst/>
              <a:cxnLst/>
              <a:rect l="0" t="0" r="0" b="0"/>
              <a:pathLst>
                <a:path w="1861223" h="1861233">
                  <a:moveTo>
                    <a:pt x="1861223" y="930616"/>
                  </a:moveTo>
                  <a:cubicBezTo>
                    <a:pt x="1861223" y="1444581"/>
                    <a:pt x="1444570" y="1861233"/>
                    <a:pt x="930606" y="1861233"/>
                  </a:cubicBezTo>
                  <a:cubicBezTo>
                    <a:pt x="416641" y="1861233"/>
                    <a:pt x="0" y="1444581"/>
                    <a:pt x="0" y="930616"/>
                  </a:cubicBezTo>
                  <a:cubicBezTo>
                    <a:pt x="0" y="416652"/>
                    <a:pt x="416641" y="0"/>
                    <a:pt x="930606" y="0"/>
                  </a:cubicBezTo>
                  <a:cubicBezTo>
                    <a:pt x="1444570" y="0"/>
                    <a:pt x="1861223" y="416652"/>
                    <a:pt x="1861223" y="930616"/>
                  </a:cubicBezTo>
                  <a:close/>
                </a:path>
              </a:pathLst>
            </a:custGeom>
            <a:solidFill>
              <a:srgbClr val="FFFFFF">
                <a:alpha val="100000"/>
              </a:srgbClr>
            </a:solidFill>
            <a:ln w="0" cap="flat" cmpd="sng">
              <a:noFill/>
              <a:prstDash val="solid"/>
              <a:miter lim="800000"/>
            </a:ln>
            <a:effectLst>
              <a:outerShdw blurRad="379133" dist="50800" dir="5400000" algn="ctr" rotWithShape="0">
                <a:schemeClr val="accent2">
                  <a:lumMod val="50000"/>
                  <a:alpha val="75000"/>
                </a:schemeClr>
              </a:outerShdw>
            </a:effectLst>
          </p:spPr>
          <p:txBody>
            <a:bodyPr anchor="ctr">
              <a:spAutoFit/>
            </a:bodyPr>
            <a:lstStyle/>
            <a:p>
              <a:pPr algn="ctr" defTabSz="914330" eaLnBrk="1" fontAlgn="auto" hangingPunct="1">
                <a:spcBef>
                  <a:spcPts val="0"/>
                </a:spcBef>
                <a:spcAft>
                  <a:spcPts val="0"/>
                </a:spcAft>
                <a:defRPr/>
              </a:pPr>
              <a:endParaRPr lang="nb-NO" dirty="0">
                <a:latin typeface="+mn-lt"/>
              </a:endParaRPr>
            </a:p>
          </p:txBody>
        </p:sp>
        <p:sp>
          <p:nvSpPr>
            <p:cNvPr id="28" name="Free Form 7">
              <a:extLst>
                <a:ext uri="{FF2B5EF4-FFF2-40B4-BE49-F238E27FC236}">
                  <a16:creationId xmlns:a16="http://schemas.microsoft.com/office/drawing/2014/main" id="{ADCFC51F-8E0C-6379-B18E-678CC6FB56CA}"/>
                </a:ext>
              </a:extLst>
            </p:cNvPr>
            <p:cNvSpPr/>
            <p:nvPr/>
          </p:nvSpPr>
          <p:spPr>
            <a:xfrm>
              <a:off x="6964153" y="1014412"/>
              <a:ext cx="2220912" cy="2219325"/>
            </a:xfrm>
            <a:custGeom>
              <a:avLst/>
              <a:gdLst/>
              <a:ahLst/>
              <a:cxnLst/>
              <a:rect l="0" t="0" r="0" b="0"/>
              <a:pathLst>
                <a:path w="1861233" h="1861233">
                  <a:moveTo>
                    <a:pt x="1861233" y="930616"/>
                  </a:moveTo>
                  <a:cubicBezTo>
                    <a:pt x="1861233" y="1444581"/>
                    <a:pt x="1444581" y="1861233"/>
                    <a:pt x="930616" y="1861233"/>
                  </a:cubicBezTo>
                  <a:cubicBezTo>
                    <a:pt x="416652" y="1861233"/>
                    <a:pt x="0" y="1444581"/>
                    <a:pt x="0" y="930616"/>
                  </a:cubicBezTo>
                  <a:cubicBezTo>
                    <a:pt x="0" y="416652"/>
                    <a:pt x="416652" y="0"/>
                    <a:pt x="930616" y="0"/>
                  </a:cubicBezTo>
                  <a:cubicBezTo>
                    <a:pt x="1444581" y="0"/>
                    <a:pt x="1861233" y="416652"/>
                    <a:pt x="1861233" y="930616"/>
                  </a:cubicBezTo>
                  <a:close/>
                </a:path>
              </a:pathLst>
            </a:custGeom>
            <a:solidFill>
              <a:srgbClr val="FFFFFF">
                <a:alpha val="100000"/>
              </a:srgbClr>
            </a:solidFill>
            <a:ln w="0" cap="flat" cmpd="sng">
              <a:noFill/>
              <a:prstDash val="solid"/>
              <a:miter lim="800000"/>
            </a:ln>
            <a:effectLst>
              <a:outerShdw blurRad="379133" dist="50800" dir="5400000" algn="ctr" rotWithShape="0">
                <a:schemeClr val="accent2">
                  <a:lumMod val="50000"/>
                  <a:alpha val="75000"/>
                </a:schemeClr>
              </a:outerShdw>
            </a:effectLst>
          </p:spPr>
          <p:txBody>
            <a:bodyPr anchor="ctr">
              <a:spAutoFit/>
            </a:bodyPr>
            <a:lstStyle/>
            <a:p>
              <a:pPr algn="ctr" defTabSz="914330" eaLnBrk="1" fontAlgn="auto" hangingPunct="1">
                <a:spcBef>
                  <a:spcPts val="0"/>
                </a:spcBef>
                <a:spcAft>
                  <a:spcPts val="0"/>
                </a:spcAft>
                <a:defRPr/>
              </a:pPr>
              <a:endParaRPr lang="nb-NO" dirty="0">
                <a:latin typeface="+mn-lt"/>
              </a:endParaRPr>
            </a:p>
          </p:txBody>
        </p:sp>
        <p:sp>
          <p:nvSpPr>
            <p:cNvPr id="29" name="Free Form 9">
              <a:extLst>
                <a:ext uri="{FF2B5EF4-FFF2-40B4-BE49-F238E27FC236}">
                  <a16:creationId xmlns:a16="http://schemas.microsoft.com/office/drawing/2014/main" id="{EE664B7A-553A-CF41-AF21-1C197C08BEEB}"/>
                </a:ext>
              </a:extLst>
            </p:cNvPr>
            <p:cNvSpPr/>
            <p:nvPr/>
          </p:nvSpPr>
          <p:spPr>
            <a:xfrm>
              <a:off x="4744828" y="866775"/>
              <a:ext cx="4587875" cy="2528887"/>
            </a:xfrm>
            <a:custGeom>
              <a:avLst/>
              <a:gdLst/>
              <a:ahLst/>
              <a:cxnLst/>
              <a:rect l="0" t="0" r="0" b="0"/>
              <a:pathLst>
                <a:path w="3846085" h="2119545">
                  <a:moveTo>
                    <a:pt x="3845558" y="1081606"/>
                  </a:moveTo>
                  <a:cubicBezTo>
                    <a:pt x="3845870" y="1070401"/>
                    <a:pt x="3846085" y="1059186"/>
                    <a:pt x="3846085" y="1047916"/>
                  </a:cubicBezTo>
                  <a:lnTo>
                    <a:pt x="3844643" y="1047906"/>
                  </a:lnTo>
                  <a:lnTo>
                    <a:pt x="3598473" y="1047701"/>
                  </a:lnTo>
                  <a:cubicBezTo>
                    <a:pt x="3598473" y="1056150"/>
                    <a:pt x="3598074" y="1064524"/>
                    <a:pt x="3597773" y="1072909"/>
                  </a:cubicBezTo>
                  <a:cubicBezTo>
                    <a:pt x="3597848" y="1077064"/>
                    <a:pt x="3598128" y="1081175"/>
                    <a:pt x="3598128" y="1085341"/>
                  </a:cubicBezTo>
                  <a:lnTo>
                    <a:pt x="3616178" y="1097439"/>
                  </a:lnTo>
                  <a:lnTo>
                    <a:pt x="3598021" y="1097439"/>
                  </a:lnTo>
                  <a:cubicBezTo>
                    <a:pt x="3581025" y="1527427"/>
                    <a:pt x="3225918" y="1871986"/>
                    <a:pt x="2791840" y="1871986"/>
                  </a:cubicBezTo>
                  <a:cubicBezTo>
                    <a:pt x="2623467" y="1871986"/>
                    <a:pt x="2462737" y="1818535"/>
                    <a:pt x="2327053" y="1717412"/>
                  </a:cubicBezTo>
                  <a:cubicBezTo>
                    <a:pt x="2192822" y="1617388"/>
                    <a:pt x="2092238" y="1478271"/>
                    <a:pt x="2036171" y="1315075"/>
                  </a:cubicBezTo>
                  <a:cubicBezTo>
                    <a:pt x="2021555" y="1272560"/>
                    <a:pt x="2011373" y="1228559"/>
                    <a:pt x="2003311" y="1183191"/>
                  </a:cubicBezTo>
                  <a:cubicBezTo>
                    <a:pt x="1996508" y="1144841"/>
                    <a:pt x="1991223" y="1105458"/>
                    <a:pt x="1986111" y="1065149"/>
                  </a:cubicBezTo>
                  <a:cubicBezTo>
                    <a:pt x="1985024" y="1056495"/>
                    <a:pt x="1983926" y="1047841"/>
                    <a:pt x="1982828" y="1039101"/>
                  </a:cubicBezTo>
                  <a:cubicBezTo>
                    <a:pt x="1970461" y="940260"/>
                    <a:pt x="1957685" y="838062"/>
                    <a:pt x="1924964" y="735023"/>
                  </a:cubicBezTo>
                  <a:cubicBezTo>
                    <a:pt x="1908431" y="682971"/>
                    <a:pt x="1888551" y="633083"/>
                    <a:pt x="1865733" y="585412"/>
                  </a:cubicBezTo>
                  <a:cubicBezTo>
                    <a:pt x="1860017" y="573497"/>
                    <a:pt x="1854097" y="561743"/>
                    <a:pt x="1848016" y="550108"/>
                  </a:cubicBezTo>
                  <a:cubicBezTo>
                    <a:pt x="1774157" y="409053"/>
                    <a:pt x="1672690" y="289837"/>
                    <a:pt x="1548330" y="199812"/>
                  </a:cubicBezTo>
                  <a:cubicBezTo>
                    <a:pt x="1370335" y="70963"/>
                    <a:pt x="1150955" y="0"/>
                    <a:pt x="930606" y="0"/>
                  </a:cubicBezTo>
                  <a:cubicBezTo>
                    <a:pt x="550484" y="0"/>
                    <a:pt x="207152" y="212620"/>
                    <a:pt x="23690" y="545845"/>
                  </a:cubicBezTo>
                  <a:cubicBezTo>
                    <a:pt x="17458" y="557179"/>
                    <a:pt x="11376" y="568632"/>
                    <a:pt x="5521" y="580235"/>
                  </a:cubicBezTo>
                  <a:cubicBezTo>
                    <a:pt x="28178" y="623751"/>
                    <a:pt x="47768" y="668839"/>
                    <a:pt x="64063" y="715133"/>
                  </a:cubicBezTo>
                  <a:cubicBezTo>
                    <a:pt x="22861" y="820281"/>
                    <a:pt x="0" y="934631"/>
                    <a:pt x="0" y="1054396"/>
                  </a:cubicBezTo>
                  <a:cubicBezTo>
                    <a:pt x="0" y="1178046"/>
                    <a:pt x="24325" y="1295970"/>
                    <a:pt x="68110" y="1403906"/>
                  </a:cubicBezTo>
                  <a:cubicBezTo>
                    <a:pt x="105395" y="1293925"/>
                    <a:pt x="117364" y="1185161"/>
                    <a:pt x="128956" y="1079636"/>
                  </a:cubicBezTo>
                  <a:cubicBezTo>
                    <a:pt x="129484" y="1074771"/>
                    <a:pt x="130022" y="1069971"/>
                    <a:pt x="130560" y="1065127"/>
                  </a:cubicBezTo>
                  <a:cubicBezTo>
                    <a:pt x="135490" y="1020459"/>
                    <a:pt x="140581" y="976996"/>
                    <a:pt x="147620" y="934814"/>
                  </a:cubicBezTo>
                  <a:cubicBezTo>
                    <a:pt x="154433" y="894032"/>
                    <a:pt x="163065" y="854390"/>
                    <a:pt x="175454" y="816061"/>
                  </a:cubicBezTo>
                  <a:cubicBezTo>
                    <a:pt x="285327" y="476023"/>
                    <a:pt x="588802" y="247558"/>
                    <a:pt x="930616" y="247558"/>
                  </a:cubicBezTo>
                  <a:cubicBezTo>
                    <a:pt x="1099247" y="247558"/>
                    <a:pt x="1267060" y="301817"/>
                    <a:pt x="1403153" y="400345"/>
                  </a:cubicBezTo>
                  <a:cubicBezTo>
                    <a:pt x="1535510" y="496151"/>
                    <a:pt x="1634351" y="637787"/>
                    <a:pt x="1689008" y="809926"/>
                  </a:cubicBezTo>
                  <a:cubicBezTo>
                    <a:pt x="1702903" y="853658"/>
                    <a:pt x="1712386" y="898972"/>
                    <a:pt x="1720039" y="945718"/>
                  </a:cubicBezTo>
                  <a:cubicBezTo>
                    <a:pt x="1726389" y="984509"/>
                    <a:pt x="1731480" y="1024312"/>
                    <a:pt x="1736593" y="1065149"/>
                  </a:cubicBezTo>
                  <a:cubicBezTo>
                    <a:pt x="1736787" y="1063556"/>
                    <a:pt x="1736991" y="1061984"/>
                    <a:pt x="1737185" y="1060380"/>
                  </a:cubicBezTo>
                  <a:cubicBezTo>
                    <a:pt x="1750424" y="954597"/>
                    <a:pt x="1764093" y="845209"/>
                    <a:pt x="1802045" y="734776"/>
                  </a:cubicBezTo>
                  <a:cubicBezTo>
                    <a:pt x="1802487" y="733506"/>
                    <a:pt x="1802971" y="732279"/>
                    <a:pt x="1803412" y="731019"/>
                  </a:cubicBezTo>
                  <a:cubicBezTo>
                    <a:pt x="1840751" y="831754"/>
                    <a:pt x="1861223" y="940670"/>
                    <a:pt x="1861223" y="1054396"/>
                  </a:cubicBezTo>
                  <a:cubicBezTo>
                    <a:pt x="1861223" y="1171857"/>
                    <a:pt x="1839244" y="1284120"/>
                    <a:pt x="1799527" y="1387621"/>
                  </a:cubicBezTo>
                  <a:cubicBezTo>
                    <a:pt x="1800409" y="1390258"/>
                    <a:pt x="1801141" y="1392895"/>
                    <a:pt x="1802045" y="1395532"/>
                  </a:cubicBezTo>
                  <a:cubicBezTo>
                    <a:pt x="1819827" y="1447272"/>
                    <a:pt x="1841138" y="1497128"/>
                    <a:pt x="1865733" y="1544896"/>
                  </a:cubicBezTo>
                  <a:cubicBezTo>
                    <a:pt x="1871792" y="1556682"/>
                    <a:pt x="1878078" y="1568317"/>
                    <a:pt x="1884547" y="1579834"/>
                  </a:cubicBezTo>
                  <a:cubicBezTo>
                    <a:pt x="1958470" y="1711589"/>
                    <a:pt x="2058193" y="1825811"/>
                    <a:pt x="2179131" y="1915922"/>
                  </a:cubicBezTo>
                  <a:cubicBezTo>
                    <a:pt x="2357880" y="2049131"/>
                    <a:pt x="2569758" y="2119545"/>
                    <a:pt x="2791840" y="2119545"/>
                  </a:cubicBezTo>
                  <a:cubicBezTo>
                    <a:pt x="3254667" y="2119545"/>
                    <a:pt x="3648781" y="1819805"/>
                    <a:pt x="3790277" y="1404250"/>
                  </a:cubicBezTo>
                  <a:cubicBezTo>
                    <a:pt x="3823235" y="1307476"/>
                    <a:pt x="3842512" y="1204449"/>
                    <a:pt x="3845741" y="1097439"/>
                  </a:cubicBezTo>
                  <a:lnTo>
                    <a:pt x="3844987" y="1097439"/>
                  </a:lnTo>
                  <a:cubicBezTo>
                    <a:pt x="3845214" y="1092165"/>
                    <a:pt x="3845396" y="1086891"/>
                    <a:pt x="3845558" y="1081606"/>
                  </a:cubicBezTo>
                  <a:close/>
                </a:path>
              </a:pathLst>
            </a:custGeom>
            <a:solidFill>
              <a:srgbClr val="FBFDFD">
                <a:alpha val="100000"/>
              </a:srgbClr>
            </a:solidFill>
            <a:ln w="0" cap="flat" cmpd="sng">
              <a:noFill/>
              <a:prstDash val="solid"/>
              <a:miter lim="800000"/>
            </a:ln>
            <a:effectLst>
              <a:outerShdw blurRad="353978" dist="72636" dir="7020000" algn="ctr" rotWithShape="0">
                <a:schemeClr val="accent3">
                  <a:lumMod val="50000"/>
                  <a:alpha val="20966"/>
                </a:schemeClr>
              </a:outerShdw>
            </a:effectLst>
          </p:spPr>
          <p:txBody>
            <a:bodyPr anchor="ctr">
              <a:spAutoFit/>
            </a:bodyPr>
            <a:lstStyle/>
            <a:p>
              <a:pPr algn="ctr" defTabSz="914330" eaLnBrk="1" fontAlgn="auto" hangingPunct="1">
                <a:spcBef>
                  <a:spcPts val="0"/>
                </a:spcBef>
                <a:spcAft>
                  <a:spcPts val="0"/>
                </a:spcAft>
                <a:defRPr/>
              </a:pPr>
              <a:endParaRPr lang="nb-NO" dirty="0">
                <a:latin typeface="+mn-lt"/>
              </a:endParaRPr>
            </a:p>
          </p:txBody>
        </p:sp>
        <p:sp>
          <p:nvSpPr>
            <p:cNvPr id="30" name="Free Form 11">
              <a:extLst>
                <a:ext uri="{FF2B5EF4-FFF2-40B4-BE49-F238E27FC236}">
                  <a16:creationId xmlns:a16="http://schemas.microsoft.com/office/drawing/2014/main" id="{19F15BDD-8A82-FFE8-3146-87F9EC1EBA2E}"/>
                </a:ext>
              </a:extLst>
            </p:cNvPr>
            <p:cNvSpPr/>
            <p:nvPr/>
          </p:nvSpPr>
          <p:spPr>
            <a:xfrm>
              <a:off x="2376278" y="2011362"/>
              <a:ext cx="2374900" cy="1384300"/>
            </a:xfrm>
            <a:custGeom>
              <a:avLst/>
              <a:gdLst/>
              <a:ahLst/>
              <a:cxnLst/>
              <a:rect l="0" t="0" r="0" b="0"/>
              <a:pathLst>
                <a:path w="1990513" h="1160168">
                  <a:moveTo>
                    <a:pt x="1867853" y="118117"/>
                  </a:moveTo>
                  <a:cubicBezTo>
                    <a:pt x="1867401" y="113973"/>
                    <a:pt x="1866938" y="109905"/>
                    <a:pt x="1866486" y="105782"/>
                  </a:cubicBezTo>
                  <a:cubicBezTo>
                    <a:pt x="1861556" y="150558"/>
                    <a:pt x="1856541" y="194193"/>
                    <a:pt x="1849534" y="236515"/>
                  </a:cubicBezTo>
                  <a:cubicBezTo>
                    <a:pt x="1842171" y="281011"/>
                    <a:pt x="1832613" y="324097"/>
                    <a:pt x="1818503" y="365612"/>
                  </a:cubicBezTo>
                  <a:cubicBezTo>
                    <a:pt x="1763760" y="526654"/>
                    <a:pt x="1656459" y="669323"/>
                    <a:pt x="1516362" y="767346"/>
                  </a:cubicBezTo>
                  <a:cubicBezTo>
                    <a:pt x="1382487" y="861020"/>
                    <a:pt x="1218420" y="912609"/>
                    <a:pt x="1054385" y="912609"/>
                  </a:cubicBezTo>
                  <a:cubicBezTo>
                    <a:pt x="689354" y="912609"/>
                    <a:pt x="380390" y="668882"/>
                    <a:pt x="281140" y="335679"/>
                  </a:cubicBezTo>
                  <a:cubicBezTo>
                    <a:pt x="260980" y="268030"/>
                    <a:pt x="249281" y="196777"/>
                    <a:pt x="247731" y="123026"/>
                  </a:cubicBezTo>
                  <a:lnTo>
                    <a:pt x="247731" y="118774"/>
                  </a:lnTo>
                  <a:cubicBezTo>
                    <a:pt x="247569" y="112639"/>
                    <a:pt x="247214" y="106557"/>
                    <a:pt x="247214" y="100401"/>
                  </a:cubicBezTo>
                  <a:lnTo>
                    <a:pt x="123768" y="0"/>
                  </a:lnTo>
                  <a:lnTo>
                    <a:pt x="129" y="100175"/>
                  </a:lnTo>
                  <a:cubicBezTo>
                    <a:pt x="129" y="107225"/>
                    <a:pt x="0" y="114673"/>
                    <a:pt x="129" y="121691"/>
                  </a:cubicBezTo>
                  <a:lnTo>
                    <a:pt x="129" y="122810"/>
                  </a:lnTo>
                  <a:cubicBezTo>
                    <a:pt x="1442" y="205495"/>
                    <a:pt x="12367" y="285876"/>
                    <a:pt x="31752" y="362932"/>
                  </a:cubicBezTo>
                  <a:cubicBezTo>
                    <a:pt x="146834" y="820453"/>
                    <a:pt x="561657" y="1160168"/>
                    <a:pt x="1054385" y="1160168"/>
                  </a:cubicBezTo>
                  <a:cubicBezTo>
                    <a:pt x="1268728" y="1160168"/>
                    <a:pt x="1483200" y="1092703"/>
                    <a:pt x="1658289" y="970194"/>
                  </a:cubicBezTo>
                  <a:cubicBezTo>
                    <a:pt x="1787127" y="880039"/>
                    <a:pt x="1894600" y="760823"/>
                    <a:pt x="1971968" y="624698"/>
                  </a:cubicBezTo>
                  <a:cubicBezTo>
                    <a:pt x="1978350" y="613472"/>
                    <a:pt x="1984550" y="602149"/>
                    <a:pt x="1990513" y="590697"/>
                  </a:cubicBezTo>
                  <a:cubicBezTo>
                    <a:pt x="1964885" y="539947"/>
                    <a:pt x="1942863" y="486625"/>
                    <a:pt x="1924888" y="430989"/>
                  </a:cubicBezTo>
                  <a:cubicBezTo>
                    <a:pt x="1890510" y="324614"/>
                    <a:pt x="1878993" y="219638"/>
                    <a:pt x="1867853" y="118117"/>
                  </a:cubicBezTo>
                  <a:close/>
                </a:path>
              </a:pathLst>
            </a:custGeom>
            <a:solidFill>
              <a:srgbClr val="FBFDFD">
                <a:alpha val="100000"/>
              </a:srgbClr>
            </a:solidFill>
            <a:ln w="0" cap="flat" cmpd="sng">
              <a:noFill/>
              <a:prstDash val="solid"/>
              <a:miter lim="800000"/>
            </a:ln>
            <a:effectLst>
              <a:outerShdw blurRad="353978" dist="72636" dir="7020000" algn="ctr" rotWithShape="0">
                <a:schemeClr val="accent3">
                  <a:lumMod val="50000"/>
                  <a:alpha val="20966"/>
                </a:schemeClr>
              </a:outerShdw>
            </a:effectLst>
          </p:spPr>
          <p:txBody>
            <a:bodyPr anchor="ctr">
              <a:spAutoFit/>
            </a:bodyPr>
            <a:lstStyle/>
            <a:p>
              <a:pPr algn="ctr" defTabSz="914330" eaLnBrk="1" fontAlgn="auto" hangingPunct="1">
                <a:spcBef>
                  <a:spcPts val="0"/>
                </a:spcBef>
                <a:spcAft>
                  <a:spcPts val="0"/>
                </a:spcAft>
                <a:defRPr/>
              </a:pPr>
              <a:endParaRPr lang="nb-NO" dirty="0">
                <a:latin typeface="+mn-lt"/>
              </a:endParaRPr>
            </a:p>
          </p:txBody>
        </p:sp>
        <p:sp>
          <p:nvSpPr>
            <p:cNvPr id="31" name="Free Form 13">
              <a:extLst>
                <a:ext uri="{FF2B5EF4-FFF2-40B4-BE49-F238E27FC236}">
                  <a16:creationId xmlns:a16="http://schemas.microsoft.com/office/drawing/2014/main" id="{CA2B3DFE-21BA-002A-CF29-6497E384EA97}"/>
                </a:ext>
              </a:extLst>
            </p:cNvPr>
            <p:cNvSpPr/>
            <p:nvPr/>
          </p:nvSpPr>
          <p:spPr>
            <a:xfrm>
              <a:off x="2376278" y="879475"/>
              <a:ext cx="6958011" cy="2528887"/>
            </a:xfrm>
            <a:custGeom>
              <a:avLst/>
              <a:gdLst/>
              <a:ahLst/>
              <a:cxnLst/>
              <a:rect l="0" t="0" r="0" b="0"/>
              <a:pathLst>
                <a:path w="5831411" h="2119534">
                  <a:moveTo>
                    <a:pt x="4163994" y="203611"/>
                  </a:moveTo>
                  <a:cubicBezTo>
                    <a:pt x="4043056" y="293734"/>
                    <a:pt x="3943333" y="407955"/>
                    <a:pt x="3869399" y="539710"/>
                  </a:cubicBezTo>
                  <a:lnTo>
                    <a:pt x="3869399" y="539710"/>
                  </a:lnTo>
                  <a:cubicBezTo>
                    <a:pt x="3862930" y="551216"/>
                    <a:pt x="3856666" y="562862"/>
                    <a:pt x="3850595" y="574648"/>
                  </a:cubicBezTo>
                  <a:lnTo>
                    <a:pt x="3850595" y="574648"/>
                  </a:lnTo>
                  <a:cubicBezTo>
                    <a:pt x="3826604" y="621232"/>
                    <a:pt x="3805787" y="669862"/>
                    <a:pt x="3788275" y="720245"/>
                  </a:cubicBezTo>
                  <a:lnTo>
                    <a:pt x="3788275" y="720245"/>
                  </a:lnTo>
                  <a:cubicBezTo>
                    <a:pt x="3787844" y="721505"/>
                    <a:pt x="3787349" y="722732"/>
                    <a:pt x="3786908" y="724002"/>
                  </a:cubicBezTo>
                  <a:lnTo>
                    <a:pt x="3786908" y="724002"/>
                  </a:lnTo>
                  <a:cubicBezTo>
                    <a:pt x="3748967" y="834434"/>
                    <a:pt x="3735287" y="943823"/>
                    <a:pt x="3722058" y="1049606"/>
                  </a:cubicBezTo>
                  <a:lnTo>
                    <a:pt x="3722058" y="1049606"/>
                  </a:lnTo>
                  <a:cubicBezTo>
                    <a:pt x="3721865" y="1051221"/>
                    <a:pt x="3721660" y="1052781"/>
                    <a:pt x="3721456" y="1054385"/>
                  </a:cubicBezTo>
                  <a:lnTo>
                    <a:pt x="3721456" y="1054385"/>
                  </a:lnTo>
                  <a:cubicBezTo>
                    <a:pt x="3716354" y="1095211"/>
                    <a:pt x="3711263" y="1135014"/>
                    <a:pt x="3704912" y="1173816"/>
                  </a:cubicBezTo>
                  <a:lnTo>
                    <a:pt x="3704912" y="1173816"/>
                  </a:lnTo>
                  <a:cubicBezTo>
                    <a:pt x="3697259" y="1220551"/>
                    <a:pt x="3687766" y="1265854"/>
                    <a:pt x="3673870" y="1309608"/>
                  </a:cubicBezTo>
                  <a:lnTo>
                    <a:pt x="3673870" y="1309608"/>
                  </a:lnTo>
                  <a:cubicBezTo>
                    <a:pt x="3619225" y="1481747"/>
                    <a:pt x="3520373" y="1623372"/>
                    <a:pt x="3388026" y="1719188"/>
                  </a:cubicBezTo>
                  <a:lnTo>
                    <a:pt x="3388026" y="1719188"/>
                  </a:lnTo>
                  <a:cubicBezTo>
                    <a:pt x="3251922" y="1817717"/>
                    <a:pt x="3084110" y="1871975"/>
                    <a:pt x="2915479" y="1871975"/>
                  </a:cubicBezTo>
                  <a:lnTo>
                    <a:pt x="2915479" y="1871975"/>
                  </a:lnTo>
                  <a:cubicBezTo>
                    <a:pt x="2573676" y="1871975"/>
                    <a:pt x="2270190" y="1643511"/>
                    <a:pt x="2160317" y="1303472"/>
                  </a:cubicBezTo>
                  <a:lnTo>
                    <a:pt x="2160317" y="1303472"/>
                  </a:lnTo>
                  <a:cubicBezTo>
                    <a:pt x="2147928" y="1265144"/>
                    <a:pt x="2139307" y="1225502"/>
                    <a:pt x="2132493" y="1184709"/>
                  </a:cubicBezTo>
                  <a:lnTo>
                    <a:pt x="2132493" y="1184709"/>
                  </a:lnTo>
                  <a:cubicBezTo>
                    <a:pt x="2125443" y="1142538"/>
                    <a:pt x="2120363" y="1099064"/>
                    <a:pt x="2115433" y="1054364"/>
                  </a:cubicBezTo>
                  <a:lnTo>
                    <a:pt x="2115433" y="1054364"/>
                  </a:lnTo>
                  <a:cubicBezTo>
                    <a:pt x="2114884" y="1049412"/>
                    <a:pt x="2114335" y="1044526"/>
                    <a:pt x="2113797" y="1039553"/>
                  </a:cubicBezTo>
                  <a:lnTo>
                    <a:pt x="2113797" y="1039553"/>
                  </a:lnTo>
                  <a:cubicBezTo>
                    <a:pt x="2102205" y="934136"/>
                    <a:pt x="2090236" y="825135"/>
                    <a:pt x="2052758" y="714874"/>
                  </a:cubicBezTo>
                  <a:lnTo>
                    <a:pt x="2052758" y="714874"/>
                  </a:lnTo>
                  <a:cubicBezTo>
                    <a:pt x="2051542" y="711355"/>
                    <a:pt x="2050175" y="707889"/>
                    <a:pt x="2048937" y="704369"/>
                  </a:cubicBezTo>
                  <a:lnTo>
                    <a:pt x="2048937" y="704369"/>
                  </a:lnTo>
                  <a:cubicBezTo>
                    <a:pt x="2032630" y="658076"/>
                    <a:pt x="2013052" y="612988"/>
                    <a:pt x="1990395" y="569471"/>
                  </a:cubicBezTo>
                  <a:lnTo>
                    <a:pt x="1990395" y="569471"/>
                  </a:lnTo>
                  <a:cubicBezTo>
                    <a:pt x="1984421" y="558019"/>
                    <a:pt x="1978221" y="546706"/>
                    <a:pt x="1971838" y="535469"/>
                  </a:cubicBezTo>
                  <a:lnTo>
                    <a:pt x="1971838" y="535469"/>
                  </a:lnTo>
                  <a:cubicBezTo>
                    <a:pt x="1894471" y="399334"/>
                    <a:pt x="1786998" y="280118"/>
                    <a:pt x="1658160" y="189974"/>
                  </a:cubicBezTo>
                  <a:lnTo>
                    <a:pt x="1658160" y="189974"/>
                  </a:lnTo>
                  <a:cubicBezTo>
                    <a:pt x="1483082" y="67475"/>
                    <a:pt x="1268610" y="0"/>
                    <a:pt x="1054245" y="0"/>
                  </a:cubicBezTo>
                  <a:lnTo>
                    <a:pt x="1054245" y="0"/>
                  </a:lnTo>
                  <a:cubicBezTo>
                    <a:pt x="526374" y="0"/>
                    <a:pt x="87904" y="389980"/>
                    <a:pt x="11646" y="896948"/>
                  </a:cubicBezTo>
                  <a:lnTo>
                    <a:pt x="11646" y="896948"/>
                  </a:lnTo>
                  <a:cubicBezTo>
                    <a:pt x="6931" y="928302"/>
                    <a:pt x="1872" y="972518"/>
                    <a:pt x="0" y="1004701"/>
                  </a:cubicBezTo>
                  <a:lnTo>
                    <a:pt x="0" y="1004701"/>
                  </a:lnTo>
                  <a:lnTo>
                    <a:pt x="3734" y="1007629"/>
                  </a:lnTo>
                  <a:lnTo>
                    <a:pt x="123639" y="928614"/>
                  </a:lnTo>
                  <a:lnTo>
                    <a:pt x="246902" y="1032137"/>
                  </a:lnTo>
                  <a:cubicBezTo>
                    <a:pt x="279709" y="542347"/>
                    <a:pt x="629359" y="247558"/>
                    <a:pt x="1054245" y="247558"/>
                  </a:cubicBezTo>
                  <a:lnTo>
                    <a:pt x="1054245" y="247558"/>
                  </a:lnTo>
                  <a:cubicBezTo>
                    <a:pt x="1218301" y="247558"/>
                    <a:pt x="1382368" y="299137"/>
                    <a:pt x="1516222" y="392811"/>
                  </a:cubicBezTo>
                  <a:lnTo>
                    <a:pt x="1516222" y="392811"/>
                  </a:lnTo>
                  <a:cubicBezTo>
                    <a:pt x="1656330" y="490833"/>
                    <a:pt x="1763631" y="633503"/>
                    <a:pt x="1818373" y="794545"/>
                  </a:cubicBezTo>
                  <a:lnTo>
                    <a:pt x="1818373" y="794545"/>
                  </a:lnTo>
                  <a:cubicBezTo>
                    <a:pt x="1832484" y="836070"/>
                    <a:pt x="1842042" y="879167"/>
                    <a:pt x="1849404" y="923653"/>
                  </a:cubicBezTo>
                  <a:lnTo>
                    <a:pt x="1849404" y="923653"/>
                  </a:lnTo>
                  <a:cubicBezTo>
                    <a:pt x="1856422" y="965964"/>
                    <a:pt x="1861427" y="1009609"/>
                    <a:pt x="1866357" y="1054385"/>
                  </a:cubicBezTo>
                  <a:lnTo>
                    <a:pt x="1866357" y="1054385"/>
                  </a:lnTo>
                  <a:cubicBezTo>
                    <a:pt x="1866809" y="1058508"/>
                    <a:pt x="1867272" y="1062576"/>
                    <a:pt x="1867724" y="1066720"/>
                  </a:cubicBezTo>
                  <a:lnTo>
                    <a:pt x="1867724" y="1066720"/>
                  </a:lnTo>
                  <a:cubicBezTo>
                    <a:pt x="1878864" y="1168241"/>
                    <a:pt x="1890381" y="1273206"/>
                    <a:pt x="1924759" y="1379591"/>
                  </a:cubicBezTo>
                  <a:lnTo>
                    <a:pt x="1924759" y="1379591"/>
                  </a:lnTo>
                  <a:cubicBezTo>
                    <a:pt x="1942734" y="1435228"/>
                    <a:pt x="1964745" y="1488550"/>
                    <a:pt x="1990384" y="1539299"/>
                  </a:cubicBezTo>
                  <a:lnTo>
                    <a:pt x="1990384" y="1539299"/>
                  </a:lnTo>
                  <a:cubicBezTo>
                    <a:pt x="1996250" y="1550902"/>
                    <a:pt x="2002320" y="1562365"/>
                    <a:pt x="2008563" y="1573688"/>
                  </a:cubicBezTo>
                  <a:lnTo>
                    <a:pt x="2008563" y="1573688"/>
                  </a:lnTo>
                  <a:cubicBezTo>
                    <a:pt x="2192015" y="1906913"/>
                    <a:pt x="2535347" y="2119534"/>
                    <a:pt x="2915479" y="2119534"/>
                  </a:cubicBezTo>
                  <a:lnTo>
                    <a:pt x="2915479" y="2119534"/>
                  </a:lnTo>
                  <a:cubicBezTo>
                    <a:pt x="3135817" y="2119534"/>
                    <a:pt x="3355198" y="2048582"/>
                    <a:pt x="3533192" y="1919733"/>
                  </a:cubicBezTo>
                  <a:lnTo>
                    <a:pt x="3533192" y="1919733"/>
                  </a:lnTo>
                  <a:cubicBezTo>
                    <a:pt x="3657553" y="1829697"/>
                    <a:pt x="3759031" y="1710502"/>
                    <a:pt x="3832879" y="1569437"/>
                  </a:cubicBezTo>
                  <a:lnTo>
                    <a:pt x="3832879" y="1569437"/>
                  </a:lnTo>
                  <a:cubicBezTo>
                    <a:pt x="3838971" y="1557802"/>
                    <a:pt x="3844891" y="1546048"/>
                    <a:pt x="3850595" y="1534122"/>
                  </a:cubicBezTo>
                  <a:lnTo>
                    <a:pt x="3850595" y="1534122"/>
                  </a:lnTo>
                  <a:cubicBezTo>
                    <a:pt x="3873414" y="1486462"/>
                    <a:pt x="3893305" y="1436573"/>
                    <a:pt x="3909826" y="1384510"/>
                  </a:cubicBezTo>
                  <a:lnTo>
                    <a:pt x="3909826" y="1384510"/>
                  </a:lnTo>
                  <a:cubicBezTo>
                    <a:pt x="3942547" y="1281472"/>
                    <a:pt x="3955334" y="1179273"/>
                    <a:pt x="3967712" y="1080325"/>
                  </a:cubicBezTo>
                  <a:lnTo>
                    <a:pt x="3967712" y="1080325"/>
                  </a:lnTo>
                  <a:cubicBezTo>
                    <a:pt x="3968799" y="1071617"/>
                    <a:pt x="3969897" y="1063007"/>
                    <a:pt x="3970984" y="1054374"/>
                  </a:cubicBezTo>
                  <a:lnTo>
                    <a:pt x="3970984" y="1054374"/>
                  </a:lnTo>
                  <a:cubicBezTo>
                    <a:pt x="3976086" y="1014087"/>
                    <a:pt x="3981382" y="974693"/>
                    <a:pt x="3988173" y="936353"/>
                  </a:cubicBezTo>
                  <a:lnTo>
                    <a:pt x="3988173" y="936353"/>
                  </a:lnTo>
                  <a:cubicBezTo>
                    <a:pt x="3996235" y="890975"/>
                    <a:pt x="4006428" y="846974"/>
                    <a:pt x="4021034" y="804448"/>
                  </a:cubicBezTo>
                  <a:lnTo>
                    <a:pt x="4021034" y="804448"/>
                  </a:lnTo>
                  <a:cubicBezTo>
                    <a:pt x="4077112" y="641252"/>
                    <a:pt x="4177707" y="502135"/>
                    <a:pt x="4311916" y="402110"/>
                  </a:cubicBezTo>
                  <a:lnTo>
                    <a:pt x="4311916" y="402110"/>
                  </a:lnTo>
                  <a:cubicBezTo>
                    <a:pt x="4447610" y="300999"/>
                    <a:pt x="4608330" y="247558"/>
                    <a:pt x="4776702" y="247558"/>
                  </a:cubicBezTo>
                  <a:lnTo>
                    <a:pt x="4776702" y="247558"/>
                  </a:lnTo>
                  <a:cubicBezTo>
                    <a:pt x="5215753" y="247558"/>
                    <a:pt x="5574025" y="600082"/>
                    <a:pt x="5583335" y="1036938"/>
                  </a:cubicBezTo>
                  <a:lnTo>
                    <a:pt x="5583335" y="1036938"/>
                  </a:lnTo>
                  <a:cubicBezTo>
                    <a:pt x="5583335" y="1045387"/>
                    <a:pt x="5582948" y="1053750"/>
                    <a:pt x="5582646" y="1062146"/>
                  </a:cubicBezTo>
                  <a:lnTo>
                    <a:pt x="5582646" y="1062146"/>
                  </a:lnTo>
                  <a:cubicBezTo>
                    <a:pt x="5582722" y="1066300"/>
                    <a:pt x="5582991" y="1070401"/>
                    <a:pt x="5582991" y="1074567"/>
                  </a:cubicBezTo>
                  <a:lnTo>
                    <a:pt x="5582991" y="1074567"/>
                  </a:lnTo>
                  <a:lnTo>
                    <a:pt x="5601052" y="1086675"/>
                  </a:lnTo>
                  <a:lnTo>
                    <a:pt x="5707319" y="1157908"/>
                  </a:lnTo>
                  <a:lnTo>
                    <a:pt x="5829839" y="1087106"/>
                  </a:lnTo>
                  <a:lnTo>
                    <a:pt x="5830604" y="1086675"/>
                  </a:lnTo>
                  <a:cubicBezTo>
                    <a:pt x="5830604" y="1081380"/>
                    <a:pt x="5830485" y="1076106"/>
                    <a:pt x="5830431" y="1070842"/>
                  </a:cubicBezTo>
                  <a:lnTo>
                    <a:pt x="5830431" y="1070842"/>
                  </a:lnTo>
                  <a:cubicBezTo>
                    <a:pt x="5830281" y="1059885"/>
                    <a:pt x="5831411" y="1048035"/>
                    <a:pt x="5830948" y="1037142"/>
                  </a:cubicBezTo>
                  <a:lnTo>
                    <a:pt x="5830948" y="1037142"/>
                  </a:lnTo>
                  <a:cubicBezTo>
                    <a:pt x="5827837" y="843691"/>
                    <a:pt x="5772298" y="662768"/>
                    <a:pt x="5678043" y="507872"/>
                  </a:cubicBezTo>
                  <a:lnTo>
                    <a:pt x="5678043" y="507872"/>
                  </a:lnTo>
                  <a:cubicBezTo>
                    <a:pt x="5492890" y="203644"/>
                    <a:pt x="5158158" y="0"/>
                    <a:pt x="4776692" y="0"/>
                  </a:cubicBezTo>
                  <a:lnTo>
                    <a:pt x="4776692" y="0"/>
                  </a:lnTo>
                  <a:cubicBezTo>
                    <a:pt x="4554610" y="0"/>
                    <a:pt x="4342753" y="70403"/>
                    <a:pt x="4163994" y="203611"/>
                  </a:cubicBezTo>
                  <a:close/>
                </a:path>
              </a:pathLst>
            </a:custGeom>
            <a:gradFill>
              <a:gsLst>
                <a:gs pos="0">
                  <a:schemeClr val="accent2"/>
                </a:gs>
                <a:gs pos="100000">
                  <a:schemeClr val="accent5"/>
                </a:gs>
              </a:gsLst>
              <a:lin ang="0" scaled="1"/>
              <a:tileRect/>
            </a:gradFill>
            <a:ln w="0" cap="flat" cmpd="sng">
              <a:noFill/>
              <a:prstDash val="solid"/>
              <a:miter lim="800000"/>
            </a:ln>
            <a:effectLst>
              <a:outerShdw blurRad="300260" dist="50800" dir="5400000" algn="ctr" rotWithShape="0">
                <a:schemeClr val="accent3">
                  <a:lumMod val="50000"/>
                  <a:alpha val="44000"/>
                </a:schemeClr>
              </a:outerShdw>
            </a:effectLst>
          </p:spPr>
          <p:txBody>
            <a:bodyPr anchor="ctr">
              <a:spAutoFit/>
            </a:bodyPr>
            <a:lstStyle/>
            <a:p>
              <a:pPr algn="ctr" defTabSz="914330" eaLnBrk="1" fontAlgn="auto" hangingPunct="1">
                <a:spcBef>
                  <a:spcPts val="0"/>
                </a:spcBef>
                <a:spcAft>
                  <a:spcPts val="0"/>
                </a:spcAft>
                <a:defRPr/>
              </a:pPr>
              <a:endParaRPr lang="nb-NO" dirty="0">
                <a:latin typeface="+mn-lt"/>
              </a:endParaRPr>
            </a:p>
          </p:txBody>
        </p:sp>
        <p:sp>
          <p:nvSpPr>
            <p:cNvPr id="32" name="Free Form 14">
              <a:extLst>
                <a:ext uri="{FF2B5EF4-FFF2-40B4-BE49-F238E27FC236}">
                  <a16:creationId xmlns:a16="http://schemas.microsoft.com/office/drawing/2014/main" id="{A5F722E7-EC6B-2B80-BE6F-81181F6065B8}"/>
                </a:ext>
              </a:extLst>
            </p:cNvPr>
            <p:cNvSpPr>
              <a:spLocks/>
            </p:cNvSpPr>
            <p:nvPr/>
          </p:nvSpPr>
          <p:spPr bwMode="auto">
            <a:xfrm>
              <a:off x="2358815" y="1836598"/>
              <a:ext cx="327025" cy="460654"/>
            </a:xfrm>
            <a:custGeom>
              <a:avLst/>
              <a:gdLst>
                <a:gd name="T0" fmla="*/ 274510 w 274510"/>
                <a:gd name="T1" fmla="*/ 92737 h 93318"/>
                <a:gd name="T2" fmla="*/ 137685 w 274510"/>
                <a:gd name="T3" fmla="*/ 0 h 93318"/>
                <a:gd name="T4" fmla="*/ 0 w 274510"/>
                <a:gd name="T5" fmla="*/ 93318 h 93318"/>
                <a:gd name="T6" fmla="*/ 0 w 274510"/>
                <a:gd name="T7" fmla="*/ 0 h 93318"/>
                <a:gd name="T8" fmla="*/ 274510 w 274510"/>
                <a:gd name="T9" fmla="*/ 93318 h 93318"/>
              </a:gdLst>
              <a:ahLst/>
              <a:cxnLst>
                <a:cxn ang="0">
                  <a:pos x="T0" y="T1"/>
                </a:cxn>
                <a:cxn ang="0">
                  <a:pos x="T2" y="T3"/>
                </a:cxn>
                <a:cxn ang="0">
                  <a:pos x="T4" y="T5"/>
                </a:cxn>
              </a:cxnLst>
              <a:rect l="T6" t="T7" r="T8" b="T9"/>
              <a:pathLst>
                <a:path w="274510" h="93318">
                  <a:moveTo>
                    <a:pt x="274510" y="92737"/>
                  </a:moveTo>
                  <a:lnTo>
                    <a:pt x="137685" y="0"/>
                  </a:lnTo>
                  <a:lnTo>
                    <a:pt x="0" y="93318"/>
                  </a:lnTo>
                </a:path>
              </a:pathLst>
            </a:custGeom>
            <a:noFill/>
            <a:ln w="38100" cap="rnd" cmpd="sng">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nb-NO" dirty="0"/>
            </a:p>
          </p:txBody>
        </p:sp>
        <p:sp>
          <p:nvSpPr>
            <p:cNvPr id="33" name="Free Form 15">
              <a:extLst>
                <a:ext uri="{FF2B5EF4-FFF2-40B4-BE49-F238E27FC236}">
                  <a16:creationId xmlns:a16="http://schemas.microsoft.com/office/drawing/2014/main" id="{DD88392D-F172-65C1-9CE3-EAEF8A13B725}"/>
                </a:ext>
              </a:extLst>
            </p:cNvPr>
            <p:cNvSpPr>
              <a:spLocks/>
            </p:cNvSpPr>
            <p:nvPr/>
          </p:nvSpPr>
          <p:spPr bwMode="auto">
            <a:xfrm>
              <a:off x="9019966" y="1975504"/>
              <a:ext cx="328612" cy="460654"/>
            </a:xfrm>
            <a:custGeom>
              <a:avLst/>
              <a:gdLst>
                <a:gd name="T0" fmla="*/ 274671 w 274671"/>
                <a:gd name="T1" fmla="*/ 1463 h 93814"/>
                <a:gd name="T2" fmla="*/ 138417 w 274671"/>
                <a:gd name="T3" fmla="*/ 93814 h 93814"/>
                <a:gd name="T4" fmla="*/ 0 w 274671"/>
                <a:gd name="T5" fmla="*/ 0 h 93814"/>
                <a:gd name="T6" fmla="*/ 0 w 274671"/>
                <a:gd name="T7" fmla="*/ 0 h 93814"/>
                <a:gd name="T8" fmla="*/ 274671 w 274671"/>
                <a:gd name="T9" fmla="*/ 93814 h 93814"/>
              </a:gdLst>
              <a:ahLst/>
              <a:cxnLst>
                <a:cxn ang="0">
                  <a:pos x="T0" y="T1"/>
                </a:cxn>
                <a:cxn ang="0">
                  <a:pos x="T2" y="T3"/>
                </a:cxn>
                <a:cxn ang="0">
                  <a:pos x="T4" y="T5"/>
                </a:cxn>
              </a:cxnLst>
              <a:rect l="T6" t="T7" r="T8" b="T9"/>
              <a:pathLst>
                <a:path w="274671" h="93814">
                  <a:moveTo>
                    <a:pt x="274671" y="1463"/>
                  </a:moveTo>
                  <a:lnTo>
                    <a:pt x="138417" y="93814"/>
                  </a:lnTo>
                  <a:lnTo>
                    <a:pt x="0" y="0"/>
                  </a:lnTo>
                </a:path>
              </a:pathLst>
            </a:custGeom>
            <a:noFill/>
            <a:ln w="38100" cap="rnd" cmpd="sng">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nb-NO" dirty="0"/>
            </a:p>
          </p:txBody>
        </p:sp>
        <p:sp>
          <p:nvSpPr>
            <p:cNvPr id="34" name="Free Form 16">
              <a:extLst>
                <a:ext uri="{FF2B5EF4-FFF2-40B4-BE49-F238E27FC236}">
                  <a16:creationId xmlns:a16="http://schemas.microsoft.com/office/drawing/2014/main" id="{EB8BFD15-B549-ECAC-0E5B-6AE723585FC6}"/>
                </a:ext>
              </a:extLst>
            </p:cNvPr>
            <p:cNvSpPr>
              <a:spLocks/>
            </p:cNvSpPr>
            <p:nvPr/>
          </p:nvSpPr>
          <p:spPr bwMode="auto">
            <a:xfrm>
              <a:off x="5862428" y="3031986"/>
              <a:ext cx="114300" cy="460654"/>
            </a:xfrm>
            <a:custGeom>
              <a:avLst/>
              <a:gdLst>
                <a:gd name="T0" fmla="*/ 0 w 95643"/>
                <a:gd name="T1" fmla="*/ 0 h 279138"/>
                <a:gd name="T2" fmla="*/ 95643 w 95643"/>
                <a:gd name="T3" fmla="*/ 141119 h 279138"/>
                <a:gd name="T4" fmla="*/ 2098 w 95643"/>
                <a:gd name="T5" fmla="*/ 279138 h 279138"/>
                <a:gd name="T6" fmla="*/ 0 w 95643"/>
                <a:gd name="T7" fmla="*/ 0 h 279138"/>
                <a:gd name="T8" fmla="*/ 95643 w 95643"/>
                <a:gd name="T9" fmla="*/ 279138 h 279138"/>
              </a:gdLst>
              <a:ahLst/>
              <a:cxnLst>
                <a:cxn ang="0">
                  <a:pos x="T0" y="T1"/>
                </a:cxn>
                <a:cxn ang="0">
                  <a:pos x="T2" y="T3"/>
                </a:cxn>
                <a:cxn ang="0">
                  <a:pos x="T4" y="T5"/>
                </a:cxn>
              </a:cxnLst>
              <a:rect l="T6" t="T7" r="T8" b="T9"/>
              <a:pathLst>
                <a:path w="95643" h="279138">
                  <a:moveTo>
                    <a:pt x="0" y="0"/>
                  </a:moveTo>
                  <a:lnTo>
                    <a:pt x="95643" y="141119"/>
                  </a:lnTo>
                  <a:lnTo>
                    <a:pt x="2098" y="279138"/>
                  </a:lnTo>
                </a:path>
              </a:pathLst>
            </a:custGeom>
            <a:noFill/>
            <a:ln w="38100" cap="rnd" cmpd="sng">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nb-NO" dirty="0"/>
            </a:p>
          </p:txBody>
        </p:sp>
        <p:sp>
          <p:nvSpPr>
            <p:cNvPr id="35" name="Free Form 17">
              <a:extLst>
                <a:ext uri="{FF2B5EF4-FFF2-40B4-BE49-F238E27FC236}">
                  <a16:creationId xmlns:a16="http://schemas.microsoft.com/office/drawing/2014/main" id="{47F71B1A-8055-6DE2-FE73-CE9E782CE450}"/>
                </a:ext>
              </a:extLst>
            </p:cNvPr>
            <p:cNvSpPr>
              <a:spLocks/>
            </p:cNvSpPr>
            <p:nvPr/>
          </p:nvSpPr>
          <p:spPr bwMode="auto">
            <a:xfrm>
              <a:off x="4446378" y="1345267"/>
              <a:ext cx="284162" cy="460654"/>
            </a:xfrm>
            <a:custGeom>
              <a:avLst/>
              <a:gdLst>
                <a:gd name="T0" fmla="*/ 237602 w 237602"/>
                <a:gd name="T1" fmla="*/ 0 h 156220"/>
                <a:gd name="T2" fmla="*/ 170137 w 237602"/>
                <a:gd name="T3" fmla="*/ 156220 h 156220"/>
                <a:gd name="T4" fmla="*/ 0 w 237602"/>
                <a:gd name="T5" fmla="*/ 151419 h 156220"/>
                <a:gd name="T6" fmla="*/ 0 w 237602"/>
                <a:gd name="T7" fmla="*/ 0 h 156220"/>
                <a:gd name="T8" fmla="*/ 237602 w 237602"/>
                <a:gd name="T9" fmla="*/ 156220 h 156220"/>
              </a:gdLst>
              <a:ahLst/>
              <a:cxnLst>
                <a:cxn ang="0">
                  <a:pos x="T0" y="T1"/>
                </a:cxn>
                <a:cxn ang="0">
                  <a:pos x="T2" y="T3"/>
                </a:cxn>
                <a:cxn ang="0">
                  <a:pos x="T4" y="T5"/>
                </a:cxn>
              </a:cxnLst>
              <a:rect l="T6" t="T7" r="T8" b="T9"/>
              <a:pathLst>
                <a:path w="237602" h="156220">
                  <a:moveTo>
                    <a:pt x="237602" y="0"/>
                  </a:moveTo>
                  <a:lnTo>
                    <a:pt x="170137" y="156220"/>
                  </a:lnTo>
                  <a:lnTo>
                    <a:pt x="0" y="151419"/>
                  </a:lnTo>
                </a:path>
              </a:pathLst>
            </a:custGeom>
            <a:noFill/>
            <a:ln w="38100" cap="rnd" cmpd="sng">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nb-NO" dirty="0"/>
            </a:p>
          </p:txBody>
        </p:sp>
        <p:sp>
          <p:nvSpPr>
            <p:cNvPr id="36" name="Free Form 18">
              <a:extLst>
                <a:ext uri="{FF2B5EF4-FFF2-40B4-BE49-F238E27FC236}">
                  <a16:creationId xmlns:a16="http://schemas.microsoft.com/office/drawing/2014/main" id="{685A6865-5596-3B06-5507-8EEED6C5631E}"/>
                </a:ext>
              </a:extLst>
            </p:cNvPr>
            <p:cNvSpPr>
              <a:spLocks/>
            </p:cNvSpPr>
            <p:nvPr/>
          </p:nvSpPr>
          <p:spPr bwMode="auto">
            <a:xfrm>
              <a:off x="6986378" y="1363523"/>
              <a:ext cx="273049" cy="460654"/>
            </a:xfrm>
            <a:custGeom>
              <a:avLst/>
              <a:gdLst>
                <a:gd name="T0" fmla="*/ 228367 w 228367"/>
                <a:gd name="T1" fmla="*/ 156866 h 156866"/>
                <a:gd name="T2" fmla="*/ 160622 w 228367"/>
                <a:gd name="T3" fmla="*/ 0 h 156866"/>
                <a:gd name="T4" fmla="*/ 0 w 228367"/>
                <a:gd name="T5" fmla="*/ 4531 h 156866"/>
                <a:gd name="T6" fmla="*/ 0 w 228367"/>
                <a:gd name="T7" fmla="*/ 0 h 156866"/>
                <a:gd name="T8" fmla="*/ 228367 w 228367"/>
                <a:gd name="T9" fmla="*/ 156866 h 156866"/>
              </a:gdLst>
              <a:ahLst/>
              <a:cxnLst>
                <a:cxn ang="0">
                  <a:pos x="T0" y="T1"/>
                </a:cxn>
                <a:cxn ang="0">
                  <a:pos x="T2" y="T3"/>
                </a:cxn>
                <a:cxn ang="0">
                  <a:pos x="T4" y="T5"/>
                </a:cxn>
              </a:cxnLst>
              <a:rect l="T6" t="T7" r="T8" b="T9"/>
              <a:pathLst>
                <a:path w="228367" h="156866">
                  <a:moveTo>
                    <a:pt x="228367" y="156866"/>
                  </a:moveTo>
                  <a:lnTo>
                    <a:pt x="160622" y="0"/>
                  </a:lnTo>
                  <a:lnTo>
                    <a:pt x="0" y="4531"/>
                  </a:lnTo>
                </a:path>
              </a:pathLst>
            </a:custGeom>
            <a:noFill/>
            <a:ln w="38100" cap="rnd" cmpd="sng">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nb-NO" dirty="0"/>
            </a:p>
          </p:txBody>
        </p:sp>
        <p:grpSp>
          <p:nvGrpSpPr>
            <p:cNvPr id="37" name="Group 36">
              <a:extLst>
                <a:ext uri="{FF2B5EF4-FFF2-40B4-BE49-F238E27FC236}">
                  <a16:creationId xmlns:a16="http://schemas.microsoft.com/office/drawing/2014/main" id="{C4366992-79BB-7F77-83C4-C7BBC3AE4C77}"/>
                </a:ext>
              </a:extLst>
            </p:cNvPr>
            <p:cNvGrpSpPr>
              <a:grpSpLocks/>
            </p:cNvGrpSpPr>
            <p:nvPr/>
          </p:nvGrpSpPr>
          <p:grpSpPr bwMode="auto">
            <a:xfrm>
              <a:off x="5409990" y="1724610"/>
              <a:ext cx="914400" cy="1194274"/>
              <a:chOff x="5588460" y="2995717"/>
              <a:chExt cx="914554" cy="1195209"/>
            </a:xfrm>
          </p:grpSpPr>
          <p:sp>
            <p:nvSpPr>
              <p:cNvPr id="63" name="TextBox 35">
                <a:extLst>
                  <a:ext uri="{FF2B5EF4-FFF2-40B4-BE49-F238E27FC236}">
                    <a16:creationId xmlns:a16="http://schemas.microsoft.com/office/drawing/2014/main" id="{FF2B3422-35B0-38F8-D5E0-64B9AF6D53B7}"/>
                  </a:ext>
                </a:extLst>
              </p:cNvPr>
              <p:cNvSpPr txBox="1">
                <a:spLocks noChangeArrowheads="1"/>
              </p:cNvSpPr>
              <p:nvPr/>
            </p:nvSpPr>
            <p:spPr bwMode="auto">
              <a:xfrm>
                <a:off x="5588460" y="3727512"/>
                <a:ext cx="914554" cy="463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tabLst>
                    <a:tab pos="1751013" algn="l"/>
                    <a:tab pos="3757613" algn="l"/>
                  </a:tabLst>
                  <a:defRPr>
                    <a:solidFill>
                      <a:schemeClr val="tx1"/>
                    </a:solidFill>
                    <a:latin typeface="Lato" panose="020F0502020204030203" pitchFamily="34" charset="77"/>
                  </a:defRPr>
                </a:lvl1pPr>
                <a:lvl2pPr marL="742950" indent="-285750">
                  <a:tabLst>
                    <a:tab pos="1751013" algn="l"/>
                    <a:tab pos="3757613" algn="l"/>
                  </a:tabLst>
                  <a:defRPr>
                    <a:solidFill>
                      <a:schemeClr val="tx1"/>
                    </a:solidFill>
                    <a:latin typeface="Lato" panose="020F0502020204030203" pitchFamily="34" charset="77"/>
                  </a:defRPr>
                </a:lvl2pPr>
                <a:lvl3pPr marL="1143000" indent="-228600">
                  <a:tabLst>
                    <a:tab pos="1751013" algn="l"/>
                    <a:tab pos="3757613" algn="l"/>
                  </a:tabLst>
                  <a:defRPr>
                    <a:solidFill>
                      <a:schemeClr val="tx1"/>
                    </a:solidFill>
                    <a:latin typeface="Lato" panose="020F0502020204030203" pitchFamily="34" charset="77"/>
                  </a:defRPr>
                </a:lvl3pPr>
                <a:lvl4pPr marL="1600200" indent="-228600">
                  <a:tabLst>
                    <a:tab pos="1751013" algn="l"/>
                    <a:tab pos="3757613" algn="l"/>
                  </a:tabLst>
                  <a:defRPr>
                    <a:solidFill>
                      <a:schemeClr val="tx1"/>
                    </a:solidFill>
                    <a:latin typeface="Lato" panose="020F0502020204030203" pitchFamily="34" charset="77"/>
                  </a:defRPr>
                </a:lvl4pPr>
                <a:lvl5pPr marL="2057400" indent="-228600">
                  <a:tabLst>
                    <a:tab pos="1751013" algn="l"/>
                    <a:tab pos="3757613" algn="l"/>
                  </a:tabLst>
                  <a:defRPr>
                    <a:solidFill>
                      <a:schemeClr val="tx1"/>
                    </a:solidFill>
                    <a:latin typeface="Lato" panose="020F0502020204030203" pitchFamily="34" charset="77"/>
                  </a:defRPr>
                </a:lvl5pPr>
                <a:lvl6pPr marL="2514600" indent="-228600" defTabSz="912813" fontAlgn="base">
                  <a:spcBef>
                    <a:spcPct val="0"/>
                  </a:spcBef>
                  <a:spcAft>
                    <a:spcPct val="0"/>
                  </a:spcAft>
                  <a:tabLst>
                    <a:tab pos="1751013" algn="l"/>
                    <a:tab pos="3757613" algn="l"/>
                  </a:tabLst>
                  <a:defRPr>
                    <a:solidFill>
                      <a:schemeClr val="tx1"/>
                    </a:solidFill>
                    <a:latin typeface="Lato" panose="020F0502020204030203" pitchFamily="34" charset="77"/>
                  </a:defRPr>
                </a:lvl6pPr>
                <a:lvl7pPr marL="2971800" indent="-228600" defTabSz="912813" fontAlgn="base">
                  <a:spcBef>
                    <a:spcPct val="0"/>
                  </a:spcBef>
                  <a:spcAft>
                    <a:spcPct val="0"/>
                  </a:spcAft>
                  <a:tabLst>
                    <a:tab pos="1751013" algn="l"/>
                    <a:tab pos="3757613" algn="l"/>
                  </a:tabLst>
                  <a:defRPr>
                    <a:solidFill>
                      <a:schemeClr val="tx1"/>
                    </a:solidFill>
                    <a:latin typeface="Lato" panose="020F0502020204030203" pitchFamily="34" charset="77"/>
                  </a:defRPr>
                </a:lvl7pPr>
                <a:lvl8pPr marL="3429000" indent="-228600" defTabSz="912813" fontAlgn="base">
                  <a:spcBef>
                    <a:spcPct val="0"/>
                  </a:spcBef>
                  <a:spcAft>
                    <a:spcPct val="0"/>
                  </a:spcAft>
                  <a:tabLst>
                    <a:tab pos="1751013" algn="l"/>
                    <a:tab pos="3757613" algn="l"/>
                  </a:tabLst>
                  <a:defRPr>
                    <a:solidFill>
                      <a:schemeClr val="tx1"/>
                    </a:solidFill>
                    <a:latin typeface="Lato" panose="020F0502020204030203" pitchFamily="34" charset="77"/>
                  </a:defRPr>
                </a:lvl8pPr>
                <a:lvl9pPr marL="3886200" indent="-228600" defTabSz="912813" fontAlgn="base">
                  <a:spcBef>
                    <a:spcPct val="0"/>
                  </a:spcBef>
                  <a:spcAft>
                    <a:spcPct val="0"/>
                  </a:spcAft>
                  <a:tabLst>
                    <a:tab pos="1751013" algn="l"/>
                    <a:tab pos="3757613" algn="l"/>
                  </a:tabLst>
                  <a:defRPr>
                    <a:solidFill>
                      <a:schemeClr val="tx1"/>
                    </a:solidFill>
                    <a:latin typeface="Lato" panose="020F0502020204030203" pitchFamily="34" charset="77"/>
                  </a:defRPr>
                </a:lvl9pPr>
              </a:lstStyle>
              <a:p>
                <a:pPr algn="ctr" eaLnBrk="1" hangingPunct="1">
                  <a:lnSpc>
                    <a:spcPts val="1275"/>
                  </a:lnSpc>
                </a:pPr>
                <a:r>
                  <a:rPr lang="nb-NO" altLang="en-NO" sz="1400" b="1" dirty="0">
                    <a:solidFill>
                      <a:srgbClr val="3C4588"/>
                    </a:solidFill>
                    <a:ea typeface="Century Gothic" panose="020B0502020202020204" pitchFamily="34" charset="0"/>
                    <a:cs typeface="Century Gothic" panose="020B0502020202020204" pitchFamily="34" charset="0"/>
                  </a:rPr>
                  <a:t>Problem</a:t>
                </a:r>
              </a:p>
            </p:txBody>
          </p:sp>
          <p:sp>
            <p:nvSpPr>
              <p:cNvPr id="64" name="Free Form 342">
                <a:extLst>
                  <a:ext uri="{FF2B5EF4-FFF2-40B4-BE49-F238E27FC236}">
                    <a16:creationId xmlns:a16="http://schemas.microsoft.com/office/drawing/2014/main" id="{E06D334D-08AD-555F-09D9-A337886F6C9A}"/>
                  </a:ext>
                </a:extLst>
              </p:cNvPr>
              <p:cNvSpPr>
                <a:spLocks/>
              </p:cNvSpPr>
              <p:nvPr/>
            </p:nvSpPr>
            <p:spPr bwMode="auto">
              <a:xfrm>
                <a:off x="5877086" y="2995717"/>
                <a:ext cx="347307" cy="461014"/>
              </a:xfrm>
              <a:custGeom>
                <a:avLst/>
                <a:gdLst>
                  <a:gd name="T0" fmla="*/ 0 w 291046"/>
                  <a:gd name="T1" fmla="*/ 295196 h 528450"/>
                  <a:gd name="T2" fmla="*/ 176694 w 291046"/>
                  <a:gd name="T3" fmla="*/ 705 h 528450"/>
                  <a:gd name="T4" fmla="*/ 178354 w 291046"/>
                  <a:gd name="T5" fmla="*/ 1347 h 528450"/>
                  <a:gd name="T6" fmla="*/ 151007 w 291046"/>
                  <a:gd name="T7" fmla="*/ 231523 h 528450"/>
                  <a:gd name="T8" fmla="*/ 151873 w 291046"/>
                  <a:gd name="T9" fmla="*/ 232567 h 528450"/>
                  <a:gd name="T10" fmla="*/ 290314 w 291046"/>
                  <a:gd name="T11" fmla="*/ 238957 h 528450"/>
                  <a:gd name="T12" fmla="*/ 291046 w 291046"/>
                  <a:gd name="T13" fmla="*/ 240385 h 528450"/>
                  <a:gd name="T14" fmla="*/ 111164 w 291046"/>
                  <a:gd name="T15" fmla="*/ 527629 h 528450"/>
                  <a:gd name="T16" fmla="*/ 109451 w 291046"/>
                  <a:gd name="T17" fmla="*/ 527031 h 528450"/>
                  <a:gd name="T18" fmla="*/ 145991 w 291046"/>
                  <a:gd name="T19" fmla="*/ 307361 h 528450"/>
                  <a:gd name="T20" fmla="*/ 141993 w 291046"/>
                  <a:gd name="T21" fmla="*/ 302506 h 528450"/>
                  <a:gd name="T22" fmla="*/ 749 w 291046"/>
                  <a:gd name="T23" fmla="*/ 296633 h 528450"/>
                  <a:gd name="T24" fmla="*/ 0 w 291046"/>
                  <a:gd name="T25" fmla="*/ 295196 h 528450"/>
                  <a:gd name="T26" fmla="*/ 0 w 291046"/>
                  <a:gd name="T27" fmla="*/ 0 h 528450"/>
                  <a:gd name="T28" fmla="*/ 291046 w 291046"/>
                  <a:gd name="T29" fmla="*/ 528450 h 528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T26" t="T27" r="T28" b="T29"/>
                <a:pathLst>
                  <a:path w="291046" h="528450">
                    <a:moveTo>
                      <a:pt x="0" y="295196"/>
                    </a:moveTo>
                    <a:lnTo>
                      <a:pt x="176694" y="705"/>
                    </a:lnTo>
                    <a:cubicBezTo>
                      <a:pt x="177265" y="0"/>
                      <a:pt x="178417" y="446"/>
                      <a:pt x="178354" y="1347"/>
                    </a:cubicBezTo>
                    <a:lnTo>
                      <a:pt x="151007" y="231523"/>
                    </a:lnTo>
                    <a:cubicBezTo>
                      <a:pt x="151346" y="231933"/>
                      <a:pt x="151534" y="232165"/>
                      <a:pt x="151873" y="232567"/>
                    </a:cubicBezTo>
                    <a:lnTo>
                      <a:pt x="290314" y="238957"/>
                    </a:lnTo>
                    <a:cubicBezTo>
                      <a:pt x="290635" y="239591"/>
                      <a:pt x="290724" y="239761"/>
                      <a:pt x="291046" y="240385"/>
                    </a:cubicBezTo>
                    <a:lnTo>
                      <a:pt x="111164" y="527629"/>
                    </a:lnTo>
                    <a:cubicBezTo>
                      <a:pt x="110638" y="528450"/>
                      <a:pt x="109353" y="528004"/>
                      <a:pt x="109451" y="527031"/>
                    </a:cubicBezTo>
                    <a:lnTo>
                      <a:pt x="145991" y="307361"/>
                    </a:lnTo>
                    <a:cubicBezTo>
                      <a:pt x="146375" y="304880"/>
                      <a:pt x="144510" y="302613"/>
                      <a:pt x="141993" y="302506"/>
                    </a:cubicBezTo>
                    <a:lnTo>
                      <a:pt x="749" y="296633"/>
                    </a:lnTo>
                    <a:cubicBezTo>
                      <a:pt x="419" y="295999"/>
                      <a:pt x="330" y="295838"/>
                      <a:pt x="0" y="295196"/>
                    </a:cubicBezTo>
                    <a:close/>
                  </a:path>
                </a:pathLst>
              </a:custGeom>
              <a:noFill/>
              <a:ln w="19050" cap="rnd" cmpd="sng">
                <a:solidFill>
                  <a:srgbClr val="3C4588"/>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endParaRPr lang="nb-NO" dirty="0"/>
              </a:p>
            </p:txBody>
          </p:sp>
        </p:grpSp>
        <p:grpSp>
          <p:nvGrpSpPr>
            <p:cNvPr id="38" name="Group 37">
              <a:extLst>
                <a:ext uri="{FF2B5EF4-FFF2-40B4-BE49-F238E27FC236}">
                  <a16:creationId xmlns:a16="http://schemas.microsoft.com/office/drawing/2014/main" id="{1ECA475A-9217-28AC-1E10-9404D8A86379}"/>
                </a:ext>
              </a:extLst>
            </p:cNvPr>
            <p:cNvGrpSpPr>
              <a:grpSpLocks/>
            </p:cNvGrpSpPr>
            <p:nvPr/>
          </p:nvGrpSpPr>
          <p:grpSpPr bwMode="auto">
            <a:xfrm>
              <a:off x="7600740" y="1720851"/>
              <a:ext cx="963613" cy="1198318"/>
              <a:chOff x="7779405" y="2992661"/>
              <a:chExt cx="962328" cy="1198532"/>
            </a:xfrm>
          </p:grpSpPr>
          <p:sp>
            <p:nvSpPr>
              <p:cNvPr id="51" name="TextBox 35">
                <a:extLst>
                  <a:ext uri="{FF2B5EF4-FFF2-40B4-BE49-F238E27FC236}">
                    <a16:creationId xmlns:a16="http://schemas.microsoft.com/office/drawing/2014/main" id="{4D9CDE90-7BD3-40C0-4EEE-E0167FD7E9AD}"/>
                  </a:ext>
                </a:extLst>
              </p:cNvPr>
              <p:cNvSpPr txBox="1">
                <a:spLocks noChangeArrowheads="1"/>
              </p:cNvSpPr>
              <p:nvPr/>
            </p:nvSpPr>
            <p:spPr bwMode="auto">
              <a:xfrm>
                <a:off x="7811191" y="3727783"/>
                <a:ext cx="914554" cy="463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tabLst>
                    <a:tab pos="1751013" algn="l"/>
                    <a:tab pos="3757613" algn="l"/>
                  </a:tabLst>
                  <a:defRPr>
                    <a:solidFill>
                      <a:schemeClr val="tx1"/>
                    </a:solidFill>
                    <a:latin typeface="Lato" panose="020F0502020204030203" pitchFamily="34" charset="77"/>
                  </a:defRPr>
                </a:lvl1pPr>
                <a:lvl2pPr marL="742950" indent="-285750">
                  <a:tabLst>
                    <a:tab pos="1751013" algn="l"/>
                    <a:tab pos="3757613" algn="l"/>
                  </a:tabLst>
                  <a:defRPr>
                    <a:solidFill>
                      <a:schemeClr val="tx1"/>
                    </a:solidFill>
                    <a:latin typeface="Lato" panose="020F0502020204030203" pitchFamily="34" charset="77"/>
                  </a:defRPr>
                </a:lvl2pPr>
                <a:lvl3pPr marL="1143000" indent="-228600">
                  <a:tabLst>
                    <a:tab pos="1751013" algn="l"/>
                    <a:tab pos="3757613" algn="l"/>
                  </a:tabLst>
                  <a:defRPr>
                    <a:solidFill>
                      <a:schemeClr val="tx1"/>
                    </a:solidFill>
                    <a:latin typeface="Lato" panose="020F0502020204030203" pitchFamily="34" charset="77"/>
                  </a:defRPr>
                </a:lvl3pPr>
                <a:lvl4pPr marL="1600200" indent="-228600">
                  <a:tabLst>
                    <a:tab pos="1751013" algn="l"/>
                    <a:tab pos="3757613" algn="l"/>
                  </a:tabLst>
                  <a:defRPr>
                    <a:solidFill>
                      <a:schemeClr val="tx1"/>
                    </a:solidFill>
                    <a:latin typeface="Lato" panose="020F0502020204030203" pitchFamily="34" charset="77"/>
                  </a:defRPr>
                </a:lvl4pPr>
                <a:lvl5pPr marL="2057400" indent="-228600">
                  <a:tabLst>
                    <a:tab pos="1751013" algn="l"/>
                    <a:tab pos="3757613" algn="l"/>
                  </a:tabLst>
                  <a:defRPr>
                    <a:solidFill>
                      <a:schemeClr val="tx1"/>
                    </a:solidFill>
                    <a:latin typeface="Lato" panose="020F0502020204030203" pitchFamily="34" charset="77"/>
                  </a:defRPr>
                </a:lvl5pPr>
                <a:lvl6pPr marL="2514600" indent="-228600" defTabSz="912813" fontAlgn="base">
                  <a:spcBef>
                    <a:spcPct val="0"/>
                  </a:spcBef>
                  <a:spcAft>
                    <a:spcPct val="0"/>
                  </a:spcAft>
                  <a:tabLst>
                    <a:tab pos="1751013" algn="l"/>
                    <a:tab pos="3757613" algn="l"/>
                  </a:tabLst>
                  <a:defRPr>
                    <a:solidFill>
                      <a:schemeClr val="tx1"/>
                    </a:solidFill>
                    <a:latin typeface="Lato" panose="020F0502020204030203" pitchFamily="34" charset="77"/>
                  </a:defRPr>
                </a:lvl6pPr>
                <a:lvl7pPr marL="2971800" indent="-228600" defTabSz="912813" fontAlgn="base">
                  <a:spcBef>
                    <a:spcPct val="0"/>
                  </a:spcBef>
                  <a:spcAft>
                    <a:spcPct val="0"/>
                  </a:spcAft>
                  <a:tabLst>
                    <a:tab pos="1751013" algn="l"/>
                    <a:tab pos="3757613" algn="l"/>
                  </a:tabLst>
                  <a:defRPr>
                    <a:solidFill>
                      <a:schemeClr val="tx1"/>
                    </a:solidFill>
                    <a:latin typeface="Lato" panose="020F0502020204030203" pitchFamily="34" charset="77"/>
                  </a:defRPr>
                </a:lvl7pPr>
                <a:lvl8pPr marL="3429000" indent="-228600" defTabSz="912813" fontAlgn="base">
                  <a:spcBef>
                    <a:spcPct val="0"/>
                  </a:spcBef>
                  <a:spcAft>
                    <a:spcPct val="0"/>
                  </a:spcAft>
                  <a:tabLst>
                    <a:tab pos="1751013" algn="l"/>
                    <a:tab pos="3757613" algn="l"/>
                  </a:tabLst>
                  <a:defRPr>
                    <a:solidFill>
                      <a:schemeClr val="tx1"/>
                    </a:solidFill>
                    <a:latin typeface="Lato" panose="020F0502020204030203" pitchFamily="34" charset="77"/>
                  </a:defRPr>
                </a:lvl8pPr>
                <a:lvl9pPr marL="3886200" indent="-228600" defTabSz="912813" fontAlgn="base">
                  <a:spcBef>
                    <a:spcPct val="0"/>
                  </a:spcBef>
                  <a:spcAft>
                    <a:spcPct val="0"/>
                  </a:spcAft>
                  <a:tabLst>
                    <a:tab pos="1751013" algn="l"/>
                    <a:tab pos="3757613" algn="l"/>
                  </a:tabLst>
                  <a:defRPr>
                    <a:solidFill>
                      <a:schemeClr val="tx1"/>
                    </a:solidFill>
                    <a:latin typeface="Lato" panose="020F0502020204030203" pitchFamily="34" charset="77"/>
                  </a:defRPr>
                </a:lvl9pPr>
              </a:lstStyle>
              <a:p>
                <a:pPr algn="ctr" eaLnBrk="1" hangingPunct="1">
                  <a:lnSpc>
                    <a:spcPts val="1275"/>
                  </a:lnSpc>
                </a:pPr>
                <a:r>
                  <a:rPr lang="nb-NO" altLang="en-NO" sz="1400" b="1" dirty="0">
                    <a:solidFill>
                      <a:srgbClr val="3C4588"/>
                    </a:solidFill>
                    <a:ea typeface="Century Gothic" panose="020B0502020202020204" pitchFamily="34" charset="0"/>
                    <a:cs typeface="Century Gothic" panose="020B0502020202020204" pitchFamily="34" charset="0"/>
                  </a:rPr>
                  <a:t>Effekt</a:t>
                </a:r>
              </a:p>
            </p:txBody>
          </p:sp>
          <p:grpSp>
            <p:nvGrpSpPr>
              <p:cNvPr id="52" name="Group 60">
                <a:extLst>
                  <a:ext uri="{FF2B5EF4-FFF2-40B4-BE49-F238E27FC236}">
                    <a16:creationId xmlns:a16="http://schemas.microsoft.com/office/drawing/2014/main" id="{EB67145B-3084-CBCC-7BE4-C340C1F51DC3}"/>
                  </a:ext>
                </a:extLst>
              </p:cNvPr>
              <p:cNvGrpSpPr/>
              <p:nvPr/>
            </p:nvGrpSpPr>
            <p:grpSpPr>
              <a:xfrm>
                <a:off x="7779405" y="2992661"/>
                <a:ext cx="962328" cy="473192"/>
                <a:chOff x="7947973" y="3189131"/>
                <a:chExt cx="806439" cy="396539"/>
              </a:xfrm>
              <a:noFill/>
            </p:grpSpPr>
            <p:sp>
              <p:nvSpPr>
                <p:cNvPr id="53" name="Free Form 61">
                  <a:extLst>
                    <a:ext uri="{FF2B5EF4-FFF2-40B4-BE49-F238E27FC236}">
                      <a16:creationId xmlns:a16="http://schemas.microsoft.com/office/drawing/2014/main" id="{F025F1CA-ED7F-F270-B111-8CE8D81E4962}"/>
                    </a:ext>
                  </a:extLst>
                </p:cNvPr>
                <p:cNvSpPr/>
                <p:nvPr/>
              </p:nvSpPr>
              <p:spPr>
                <a:xfrm>
                  <a:off x="7947973" y="3265493"/>
                  <a:ext cx="433138" cy="239975"/>
                </a:xfrm>
                <a:custGeom>
                  <a:avLst/>
                  <a:gdLst/>
                  <a:ahLst/>
                  <a:cxnLst/>
                  <a:rect l="0" t="0" r="0" b="0"/>
                  <a:pathLst>
                    <a:path w="433137" h="239975">
                      <a:moveTo>
                        <a:pt x="249793" y="76070"/>
                      </a:moveTo>
                      <a:cubicBezTo>
                        <a:pt x="282897" y="74392"/>
                        <a:pt x="361806" y="79819"/>
                        <a:pt x="404558" y="83085"/>
                      </a:cubicBezTo>
                      <a:cubicBezTo>
                        <a:pt x="420008" y="84264"/>
                        <a:pt x="433137" y="71964"/>
                        <a:pt x="432958" y="56470"/>
                      </a:cubicBezTo>
                      <a:cubicBezTo>
                        <a:pt x="432824" y="43966"/>
                        <a:pt x="423997" y="33282"/>
                        <a:pt x="411725" y="30872"/>
                      </a:cubicBezTo>
                      <a:cubicBezTo>
                        <a:pt x="362662" y="21251"/>
                        <a:pt x="237851" y="0"/>
                        <a:pt x="147794" y="12629"/>
                      </a:cubicBezTo>
                      <a:cubicBezTo>
                        <a:pt x="102926" y="20198"/>
                        <a:pt x="2124" y="43876"/>
                        <a:pt x="2026" y="50258"/>
                      </a:cubicBezTo>
                      <a:lnTo>
                        <a:pt x="89" y="175989"/>
                      </a:lnTo>
                      <a:cubicBezTo>
                        <a:pt x="0" y="182576"/>
                        <a:pt x="8604" y="189797"/>
                        <a:pt x="8604" y="189797"/>
                      </a:cubicBezTo>
                      <a:cubicBezTo>
                        <a:pt x="31497" y="217394"/>
                        <a:pt x="91047" y="239975"/>
                        <a:pt x="134022" y="226953"/>
                      </a:cubicBezTo>
                      <a:cubicBezTo>
                        <a:pt x="143510" y="224079"/>
                        <a:pt x="158826" y="218135"/>
                        <a:pt x="168403" y="221865"/>
                      </a:cubicBezTo>
                    </a:path>
                  </a:pathLst>
                </a:custGeom>
                <a:noFill/>
                <a:ln w="19050" cap="rnd" cmpd="sng">
                  <a:solidFill>
                    <a:srgbClr val="3C4588"/>
                  </a:solidFill>
                  <a:prstDash val="solid"/>
                  <a:miter lim="800000"/>
                </a:ln>
              </p:spPr>
              <p:txBody>
                <a:bodyPr anchor="ctr">
                  <a:spAutoFit/>
                </a:bodyPr>
                <a:lstStyle/>
                <a:p>
                  <a:pPr algn="ctr" defTabSz="914330" eaLnBrk="1" fontAlgn="auto" hangingPunct="1">
                    <a:spcBef>
                      <a:spcPts val="0"/>
                    </a:spcBef>
                    <a:spcAft>
                      <a:spcPts val="0"/>
                    </a:spcAft>
                    <a:defRPr/>
                  </a:pPr>
                  <a:endParaRPr lang="nb-NO" dirty="0">
                    <a:latin typeface="+mn-lt"/>
                  </a:endParaRPr>
                </a:p>
              </p:txBody>
            </p:sp>
            <p:sp>
              <p:nvSpPr>
                <p:cNvPr id="54" name="Free Form 62">
                  <a:extLst>
                    <a:ext uri="{FF2B5EF4-FFF2-40B4-BE49-F238E27FC236}">
                      <a16:creationId xmlns:a16="http://schemas.microsoft.com/office/drawing/2014/main" id="{3A981053-101E-E0ED-4BDB-1851C6E3F259}"/>
                    </a:ext>
                  </a:extLst>
                </p:cNvPr>
                <p:cNvSpPr/>
                <p:nvPr/>
              </p:nvSpPr>
              <p:spPr>
                <a:xfrm>
                  <a:off x="8170842" y="3341677"/>
                  <a:ext cx="98401" cy="88137"/>
                </a:xfrm>
                <a:custGeom>
                  <a:avLst/>
                  <a:gdLst/>
                  <a:ahLst/>
                  <a:cxnLst/>
                  <a:rect l="0" t="0" r="0" b="0"/>
                  <a:pathLst>
                    <a:path w="98401" h="88137">
                      <a:moveTo>
                        <a:pt x="23098" y="0"/>
                      </a:moveTo>
                      <a:lnTo>
                        <a:pt x="76873" y="30444"/>
                      </a:lnTo>
                      <a:cubicBezTo>
                        <a:pt x="91761" y="38869"/>
                        <a:pt x="98401" y="55301"/>
                        <a:pt x="91689" y="67154"/>
                      </a:cubicBezTo>
                      <a:lnTo>
                        <a:pt x="88084" y="73517"/>
                      </a:lnTo>
                      <a:cubicBezTo>
                        <a:pt x="81372" y="85361"/>
                        <a:pt x="63869" y="88137"/>
                        <a:pt x="48982" y="79712"/>
                      </a:cubicBezTo>
                      <a:lnTo>
                        <a:pt x="0" y="51981"/>
                      </a:lnTo>
                    </a:path>
                  </a:pathLst>
                </a:custGeom>
                <a:noFill/>
                <a:ln w="19050" cap="rnd" cmpd="sng">
                  <a:solidFill>
                    <a:srgbClr val="3C4588"/>
                  </a:solidFill>
                  <a:prstDash val="solid"/>
                  <a:miter lim="800000"/>
                </a:ln>
              </p:spPr>
              <p:txBody>
                <a:bodyPr anchor="ctr">
                  <a:spAutoFit/>
                </a:bodyPr>
                <a:lstStyle/>
                <a:p>
                  <a:pPr algn="ctr" defTabSz="914330" eaLnBrk="1" fontAlgn="auto" hangingPunct="1">
                    <a:spcBef>
                      <a:spcPts val="0"/>
                    </a:spcBef>
                    <a:spcAft>
                      <a:spcPts val="0"/>
                    </a:spcAft>
                    <a:defRPr/>
                  </a:pPr>
                  <a:endParaRPr lang="nb-NO" dirty="0">
                    <a:latin typeface="+mn-lt"/>
                  </a:endParaRPr>
                </a:p>
              </p:txBody>
            </p:sp>
            <p:sp>
              <p:nvSpPr>
                <p:cNvPr id="55" name="Free Form 63">
                  <a:extLst>
                    <a:ext uri="{FF2B5EF4-FFF2-40B4-BE49-F238E27FC236}">
                      <a16:creationId xmlns:a16="http://schemas.microsoft.com/office/drawing/2014/main" id="{CE46345A-A450-EEA7-C2A9-0599627FD20D}"/>
                    </a:ext>
                  </a:extLst>
                </p:cNvPr>
                <p:cNvSpPr/>
                <p:nvPr/>
              </p:nvSpPr>
              <p:spPr>
                <a:xfrm>
                  <a:off x="8141163" y="3391477"/>
                  <a:ext cx="93038" cy="82059"/>
                </a:xfrm>
                <a:custGeom>
                  <a:avLst/>
                  <a:gdLst/>
                  <a:ahLst/>
                  <a:cxnLst/>
                  <a:rect l="0" t="0" r="0" b="0"/>
                  <a:pathLst>
                    <a:path w="93037" h="82059">
                      <a:moveTo>
                        <a:pt x="23098" y="0"/>
                      </a:moveTo>
                      <a:lnTo>
                        <a:pt x="71518" y="24366"/>
                      </a:lnTo>
                      <a:cubicBezTo>
                        <a:pt x="86406" y="32791"/>
                        <a:pt x="93037" y="49232"/>
                        <a:pt x="86334" y="61076"/>
                      </a:cubicBezTo>
                      <a:lnTo>
                        <a:pt x="82728" y="67448"/>
                      </a:lnTo>
                      <a:cubicBezTo>
                        <a:pt x="76025" y="79292"/>
                        <a:pt x="58514" y="82059"/>
                        <a:pt x="43627" y="73633"/>
                      </a:cubicBezTo>
                      <a:lnTo>
                        <a:pt x="0" y="51981"/>
                      </a:lnTo>
                    </a:path>
                  </a:pathLst>
                </a:custGeom>
                <a:noFill/>
                <a:ln w="19050" cap="rnd" cmpd="sng">
                  <a:solidFill>
                    <a:srgbClr val="3C4588"/>
                  </a:solidFill>
                  <a:prstDash val="solid"/>
                  <a:miter lim="800000"/>
                </a:ln>
              </p:spPr>
              <p:txBody>
                <a:bodyPr anchor="ctr">
                  <a:spAutoFit/>
                </a:bodyPr>
                <a:lstStyle/>
                <a:p>
                  <a:pPr algn="ctr" defTabSz="914330" eaLnBrk="1" fontAlgn="auto" hangingPunct="1">
                    <a:spcBef>
                      <a:spcPts val="0"/>
                    </a:spcBef>
                    <a:spcAft>
                      <a:spcPts val="0"/>
                    </a:spcAft>
                    <a:defRPr/>
                  </a:pPr>
                  <a:endParaRPr lang="nb-NO" dirty="0">
                    <a:latin typeface="+mn-lt"/>
                  </a:endParaRPr>
                </a:p>
              </p:txBody>
            </p:sp>
            <p:sp>
              <p:nvSpPr>
                <p:cNvPr id="56" name="Free Form 64">
                  <a:extLst>
                    <a:ext uri="{FF2B5EF4-FFF2-40B4-BE49-F238E27FC236}">
                      <a16:creationId xmlns:a16="http://schemas.microsoft.com/office/drawing/2014/main" id="{C335BC3D-9742-6CF7-D182-78E5E55906D1}"/>
                    </a:ext>
                  </a:extLst>
                </p:cNvPr>
                <p:cNvSpPr/>
                <p:nvPr/>
              </p:nvSpPr>
              <p:spPr>
                <a:xfrm>
                  <a:off x="8119777" y="3443233"/>
                  <a:ext cx="75107" cy="69242"/>
                </a:xfrm>
                <a:custGeom>
                  <a:avLst/>
                  <a:gdLst/>
                  <a:ahLst/>
                  <a:cxnLst/>
                  <a:rect l="0" t="0" r="0" b="0"/>
                  <a:pathLst>
                    <a:path w="75106" h="69242">
                      <a:moveTo>
                        <a:pt x="19983" y="0"/>
                      </a:moveTo>
                      <a:lnTo>
                        <a:pt x="56488" y="19323"/>
                      </a:lnTo>
                      <a:cubicBezTo>
                        <a:pt x="69367" y="26615"/>
                        <a:pt x="75106" y="40833"/>
                        <a:pt x="69305" y="51088"/>
                      </a:cubicBezTo>
                      <a:lnTo>
                        <a:pt x="66190" y="56595"/>
                      </a:lnTo>
                      <a:cubicBezTo>
                        <a:pt x="60379" y="66841"/>
                        <a:pt x="45242" y="69242"/>
                        <a:pt x="32363" y="61941"/>
                      </a:cubicBezTo>
                      <a:lnTo>
                        <a:pt x="0" y="44965"/>
                      </a:lnTo>
                    </a:path>
                  </a:pathLst>
                </a:custGeom>
                <a:noFill/>
                <a:ln w="19050" cap="rnd" cmpd="sng">
                  <a:solidFill>
                    <a:srgbClr val="3C4588"/>
                  </a:solidFill>
                  <a:prstDash val="solid"/>
                  <a:miter lim="800000"/>
                </a:ln>
              </p:spPr>
              <p:txBody>
                <a:bodyPr anchor="ctr">
                  <a:spAutoFit/>
                </a:bodyPr>
                <a:lstStyle/>
                <a:p>
                  <a:pPr algn="ctr" defTabSz="914330" eaLnBrk="1" fontAlgn="auto" hangingPunct="1">
                    <a:spcBef>
                      <a:spcPts val="0"/>
                    </a:spcBef>
                    <a:spcAft>
                      <a:spcPts val="0"/>
                    </a:spcAft>
                    <a:defRPr/>
                  </a:pPr>
                  <a:endParaRPr lang="nb-NO" dirty="0">
                    <a:latin typeface="+mn-lt"/>
                  </a:endParaRPr>
                </a:p>
              </p:txBody>
            </p:sp>
            <p:sp>
              <p:nvSpPr>
                <p:cNvPr id="57" name="Free Form 65">
                  <a:extLst>
                    <a:ext uri="{FF2B5EF4-FFF2-40B4-BE49-F238E27FC236}">
                      <a16:creationId xmlns:a16="http://schemas.microsoft.com/office/drawing/2014/main" id="{5B6C58A9-97B8-D065-7FE0-B10246AE0963}"/>
                    </a:ext>
                  </a:extLst>
                </p:cNvPr>
                <p:cNvSpPr/>
                <p:nvPr/>
              </p:nvSpPr>
              <p:spPr>
                <a:xfrm>
                  <a:off x="8458870" y="3274034"/>
                  <a:ext cx="171572" cy="286236"/>
                </a:xfrm>
                <a:custGeom>
                  <a:avLst/>
                  <a:gdLst/>
                  <a:ahLst/>
                  <a:cxnLst/>
                  <a:rect l="0" t="0" r="0" b="0"/>
                  <a:pathLst>
                    <a:path w="171571" h="286235">
                      <a:moveTo>
                        <a:pt x="64601" y="284512"/>
                      </a:moveTo>
                      <a:lnTo>
                        <a:pt x="4792" y="253559"/>
                      </a:lnTo>
                      <a:cubicBezTo>
                        <a:pt x="1463" y="251837"/>
                        <a:pt x="0" y="247392"/>
                        <a:pt x="1526" y="243625"/>
                      </a:cubicBezTo>
                      <a:lnTo>
                        <a:pt x="98187" y="5408"/>
                      </a:lnTo>
                      <a:cubicBezTo>
                        <a:pt x="99713" y="1651"/>
                        <a:pt x="103640" y="0"/>
                        <a:pt x="106970" y="1722"/>
                      </a:cubicBezTo>
                      <a:lnTo>
                        <a:pt x="166787" y="32684"/>
                      </a:lnTo>
                      <a:cubicBezTo>
                        <a:pt x="170116" y="34407"/>
                        <a:pt x="171571" y="38851"/>
                        <a:pt x="170045" y="42609"/>
                      </a:cubicBezTo>
                      <a:lnTo>
                        <a:pt x="73392" y="280826"/>
                      </a:lnTo>
                      <a:cubicBezTo>
                        <a:pt x="71866" y="284584"/>
                        <a:pt x="67930" y="286235"/>
                        <a:pt x="64601" y="284512"/>
                      </a:cubicBezTo>
                      <a:close/>
                    </a:path>
                  </a:pathLst>
                </a:custGeom>
                <a:noFill/>
                <a:ln w="19050" cap="rnd" cmpd="sng">
                  <a:solidFill>
                    <a:srgbClr val="3C4588"/>
                  </a:solidFill>
                  <a:prstDash val="solid"/>
                  <a:miter lim="800000"/>
                </a:ln>
              </p:spPr>
              <p:txBody>
                <a:bodyPr anchor="ctr">
                  <a:spAutoFit/>
                </a:bodyPr>
                <a:lstStyle/>
                <a:p>
                  <a:pPr algn="ctr" defTabSz="914330" eaLnBrk="1" fontAlgn="auto" hangingPunct="1">
                    <a:spcBef>
                      <a:spcPts val="0"/>
                    </a:spcBef>
                    <a:spcAft>
                      <a:spcPts val="0"/>
                    </a:spcAft>
                    <a:defRPr/>
                  </a:pPr>
                  <a:endParaRPr lang="nb-NO" dirty="0">
                    <a:latin typeface="+mn-lt"/>
                  </a:endParaRPr>
                </a:p>
              </p:txBody>
            </p:sp>
            <p:sp>
              <p:nvSpPr>
                <p:cNvPr id="58" name="Free Form 66">
                  <a:extLst>
                    <a:ext uri="{FF2B5EF4-FFF2-40B4-BE49-F238E27FC236}">
                      <a16:creationId xmlns:a16="http://schemas.microsoft.com/office/drawing/2014/main" id="{97966F17-1907-53E4-C60D-69CD573BF376}"/>
                    </a:ext>
                  </a:extLst>
                </p:cNvPr>
                <p:cNvSpPr/>
                <p:nvPr/>
              </p:nvSpPr>
              <p:spPr>
                <a:xfrm>
                  <a:off x="8605468" y="3272165"/>
                  <a:ext cx="123544" cy="287717"/>
                </a:xfrm>
                <a:custGeom>
                  <a:avLst/>
                  <a:gdLst/>
                  <a:ahLst/>
                  <a:cxnLst/>
                  <a:rect l="0" t="0" r="0" b="0"/>
                  <a:pathLst>
                    <a:path w="123544" h="287716">
                      <a:moveTo>
                        <a:pt x="70501" y="286922"/>
                      </a:moveTo>
                      <a:lnTo>
                        <a:pt x="5935" y="272650"/>
                      </a:lnTo>
                      <a:cubicBezTo>
                        <a:pt x="2329" y="271865"/>
                        <a:pt x="0" y="267920"/>
                        <a:pt x="696" y="263868"/>
                      </a:cubicBezTo>
                      <a:lnTo>
                        <a:pt x="45260" y="6702"/>
                      </a:lnTo>
                      <a:cubicBezTo>
                        <a:pt x="45965" y="2641"/>
                        <a:pt x="49446" y="0"/>
                        <a:pt x="53043" y="794"/>
                      </a:cubicBezTo>
                      <a:lnTo>
                        <a:pt x="117609" y="15065"/>
                      </a:lnTo>
                      <a:cubicBezTo>
                        <a:pt x="121205" y="15860"/>
                        <a:pt x="123544" y="19796"/>
                        <a:pt x="122839" y="23848"/>
                      </a:cubicBezTo>
                      <a:lnTo>
                        <a:pt x="78284" y="281014"/>
                      </a:lnTo>
                      <a:cubicBezTo>
                        <a:pt x="77578" y="285075"/>
                        <a:pt x="74089" y="287716"/>
                        <a:pt x="70501" y="286922"/>
                      </a:cubicBezTo>
                      <a:close/>
                    </a:path>
                  </a:pathLst>
                </a:custGeom>
                <a:noFill/>
                <a:ln w="19050" cap="rnd" cmpd="sng">
                  <a:solidFill>
                    <a:srgbClr val="3C4588"/>
                  </a:solidFill>
                  <a:prstDash val="solid"/>
                  <a:miter lim="800000"/>
                </a:ln>
              </p:spPr>
              <p:txBody>
                <a:bodyPr anchor="ctr">
                  <a:spAutoFit/>
                </a:bodyPr>
                <a:lstStyle/>
                <a:p>
                  <a:pPr algn="ctr" defTabSz="914330" eaLnBrk="1" fontAlgn="auto" hangingPunct="1">
                    <a:spcBef>
                      <a:spcPts val="0"/>
                    </a:spcBef>
                    <a:spcAft>
                      <a:spcPts val="0"/>
                    </a:spcAft>
                    <a:defRPr/>
                  </a:pPr>
                  <a:endParaRPr lang="nb-NO" dirty="0">
                    <a:latin typeface="+mn-lt"/>
                  </a:endParaRPr>
                </a:p>
              </p:txBody>
            </p:sp>
            <p:sp>
              <p:nvSpPr>
                <p:cNvPr id="59" name="Free Form 67">
                  <a:extLst>
                    <a:ext uri="{FF2B5EF4-FFF2-40B4-BE49-F238E27FC236}">
                      <a16:creationId xmlns:a16="http://schemas.microsoft.com/office/drawing/2014/main" id="{AD855D51-4E4F-2AAD-4280-1D7743283C7B}"/>
                    </a:ext>
                  </a:extLst>
                </p:cNvPr>
                <p:cNvSpPr/>
                <p:nvPr/>
              </p:nvSpPr>
              <p:spPr>
                <a:xfrm>
                  <a:off x="8315169" y="3281981"/>
                  <a:ext cx="213700" cy="271606"/>
                </a:xfrm>
                <a:custGeom>
                  <a:avLst/>
                  <a:gdLst/>
                  <a:ahLst/>
                  <a:cxnLst/>
                  <a:rect l="0" t="0" r="0" b="0"/>
                  <a:pathLst>
                    <a:path w="213699" h="271606">
                      <a:moveTo>
                        <a:pt x="57059" y="269411"/>
                      </a:moveTo>
                      <a:lnTo>
                        <a:pt x="3552" y="229978"/>
                      </a:lnTo>
                      <a:cubicBezTo>
                        <a:pt x="571" y="227783"/>
                        <a:pt x="0" y="223249"/>
                        <a:pt x="2293" y="219848"/>
                      </a:cubicBezTo>
                      <a:lnTo>
                        <a:pt x="147116" y="4382"/>
                      </a:lnTo>
                      <a:cubicBezTo>
                        <a:pt x="149401" y="972"/>
                        <a:pt x="153667" y="0"/>
                        <a:pt x="156648" y="2195"/>
                      </a:cubicBezTo>
                      <a:lnTo>
                        <a:pt x="210155" y="41618"/>
                      </a:lnTo>
                      <a:cubicBezTo>
                        <a:pt x="213136" y="43814"/>
                        <a:pt x="213699" y="48348"/>
                        <a:pt x="211414" y="51749"/>
                      </a:cubicBezTo>
                      <a:lnTo>
                        <a:pt x="66591" y="267224"/>
                      </a:lnTo>
                      <a:cubicBezTo>
                        <a:pt x="64306" y="270624"/>
                        <a:pt x="60040" y="271606"/>
                        <a:pt x="57059" y="269411"/>
                      </a:cubicBezTo>
                      <a:close/>
                    </a:path>
                  </a:pathLst>
                </a:custGeom>
                <a:noFill/>
                <a:ln w="19050" cap="rnd" cmpd="sng">
                  <a:solidFill>
                    <a:srgbClr val="3C4588"/>
                  </a:solidFill>
                  <a:prstDash val="solid"/>
                  <a:miter lim="800000"/>
                </a:ln>
              </p:spPr>
              <p:txBody>
                <a:bodyPr anchor="ctr">
                  <a:spAutoFit/>
                </a:bodyPr>
                <a:lstStyle/>
                <a:p>
                  <a:pPr algn="ctr" defTabSz="914330" eaLnBrk="1" fontAlgn="auto" hangingPunct="1">
                    <a:spcBef>
                      <a:spcPts val="0"/>
                    </a:spcBef>
                    <a:spcAft>
                      <a:spcPts val="0"/>
                    </a:spcAft>
                    <a:defRPr/>
                  </a:pPr>
                  <a:endParaRPr lang="nb-NO" dirty="0">
                    <a:latin typeface="+mn-lt"/>
                  </a:endParaRPr>
                </a:p>
              </p:txBody>
            </p:sp>
            <p:sp>
              <p:nvSpPr>
                <p:cNvPr id="60" name="Free Form 68">
                  <a:extLst>
                    <a:ext uri="{FF2B5EF4-FFF2-40B4-BE49-F238E27FC236}">
                      <a16:creationId xmlns:a16="http://schemas.microsoft.com/office/drawing/2014/main" id="{ECF4FC37-D677-520B-0FE6-4347B83534BF}"/>
                    </a:ext>
                  </a:extLst>
                </p:cNvPr>
                <p:cNvSpPr/>
                <p:nvPr/>
              </p:nvSpPr>
              <p:spPr>
                <a:xfrm>
                  <a:off x="8393540" y="3189131"/>
                  <a:ext cx="0" cy="48974"/>
                </a:xfrm>
                <a:custGeom>
                  <a:avLst/>
                  <a:gdLst/>
                  <a:ahLst/>
                  <a:cxnLst/>
                  <a:rect l="0" t="0" r="0" b="0"/>
                  <a:pathLst>
                    <a:path h="48973">
                      <a:moveTo>
                        <a:pt x="0" y="0"/>
                      </a:moveTo>
                      <a:lnTo>
                        <a:pt x="0" y="48973"/>
                      </a:lnTo>
                    </a:path>
                  </a:pathLst>
                </a:custGeom>
                <a:noFill/>
                <a:ln w="19050" cap="rnd" cmpd="sng">
                  <a:solidFill>
                    <a:srgbClr val="3C4588"/>
                  </a:solidFill>
                  <a:prstDash val="solid"/>
                  <a:miter lim="800000"/>
                </a:ln>
              </p:spPr>
              <p:txBody>
                <a:bodyPr anchor="ctr">
                  <a:spAutoFit/>
                </a:bodyPr>
                <a:lstStyle/>
                <a:p>
                  <a:pPr algn="ctr" defTabSz="914330" eaLnBrk="1" fontAlgn="auto" hangingPunct="1">
                    <a:spcBef>
                      <a:spcPts val="0"/>
                    </a:spcBef>
                    <a:spcAft>
                      <a:spcPts val="0"/>
                    </a:spcAft>
                    <a:defRPr/>
                  </a:pPr>
                  <a:endParaRPr lang="nb-NO" dirty="0">
                    <a:latin typeface="+mn-lt"/>
                  </a:endParaRPr>
                </a:p>
              </p:txBody>
            </p:sp>
            <p:sp>
              <p:nvSpPr>
                <p:cNvPr id="61" name="Free Form 69">
                  <a:extLst>
                    <a:ext uri="{FF2B5EF4-FFF2-40B4-BE49-F238E27FC236}">
                      <a16:creationId xmlns:a16="http://schemas.microsoft.com/office/drawing/2014/main" id="{F171AE5B-D8B3-379D-347F-90D4C40BAED2}"/>
                    </a:ext>
                  </a:extLst>
                </p:cNvPr>
                <p:cNvSpPr/>
                <p:nvPr/>
              </p:nvSpPr>
              <p:spPr>
                <a:xfrm>
                  <a:off x="8426067" y="3222113"/>
                  <a:ext cx="35790" cy="33434"/>
                </a:xfrm>
                <a:custGeom>
                  <a:avLst/>
                  <a:gdLst/>
                  <a:ahLst/>
                  <a:cxnLst/>
                  <a:rect l="0" t="0" r="0" b="0"/>
                  <a:pathLst>
                    <a:path w="35790" h="33434">
                      <a:moveTo>
                        <a:pt x="35790" y="0"/>
                      </a:moveTo>
                      <a:lnTo>
                        <a:pt x="0" y="33434"/>
                      </a:lnTo>
                    </a:path>
                  </a:pathLst>
                </a:custGeom>
                <a:noFill/>
                <a:ln w="19050" cap="rnd" cmpd="sng">
                  <a:solidFill>
                    <a:srgbClr val="3C4588"/>
                  </a:solidFill>
                  <a:prstDash val="solid"/>
                  <a:miter lim="800000"/>
                </a:ln>
              </p:spPr>
              <p:txBody>
                <a:bodyPr anchor="ctr">
                  <a:spAutoFit/>
                </a:bodyPr>
                <a:lstStyle/>
                <a:p>
                  <a:pPr algn="ctr" defTabSz="914330" eaLnBrk="1" fontAlgn="auto" hangingPunct="1">
                    <a:spcBef>
                      <a:spcPts val="0"/>
                    </a:spcBef>
                    <a:spcAft>
                      <a:spcPts val="0"/>
                    </a:spcAft>
                    <a:defRPr/>
                  </a:pPr>
                  <a:endParaRPr lang="nb-NO" dirty="0">
                    <a:latin typeface="+mn-lt"/>
                  </a:endParaRPr>
                </a:p>
              </p:txBody>
            </p:sp>
            <p:sp>
              <p:nvSpPr>
                <p:cNvPr id="62" name="Free Form 70">
                  <a:extLst>
                    <a:ext uri="{FF2B5EF4-FFF2-40B4-BE49-F238E27FC236}">
                      <a16:creationId xmlns:a16="http://schemas.microsoft.com/office/drawing/2014/main" id="{BC781989-173A-F67D-398E-FC24FBF0552F}"/>
                    </a:ext>
                  </a:extLst>
                </p:cNvPr>
                <p:cNvSpPr/>
                <p:nvPr/>
              </p:nvSpPr>
              <p:spPr>
                <a:xfrm>
                  <a:off x="8325231" y="3222113"/>
                  <a:ext cx="35782" cy="33434"/>
                </a:xfrm>
                <a:custGeom>
                  <a:avLst/>
                  <a:gdLst/>
                  <a:ahLst/>
                  <a:cxnLst/>
                  <a:rect l="0" t="0" r="0" b="0"/>
                  <a:pathLst>
                    <a:path w="35781" h="33434">
                      <a:moveTo>
                        <a:pt x="0" y="0"/>
                      </a:moveTo>
                      <a:lnTo>
                        <a:pt x="35781" y="33434"/>
                      </a:lnTo>
                    </a:path>
                  </a:pathLst>
                </a:custGeom>
                <a:noFill/>
                <a:ln w="19050" cap="rnd" cmpd="sng">
                  <a:solidFill>
                    <a:srgbClr val="3C4588"/>
                  </a:solidFill>
                  <a:prstDash val="solid"/>
                  <a:miter lim="800000"/>
                </a:ln>
              </p:spPr>
              <p:txBody>
                <a:bodyPr anchor="ctr">
                  <a:spAutoFit/>
                </a:bodyPr>
                <a:lstStyle/>
                <a:p>
                  <a:pPr algn="ctr" defTabSz="914330" eaLnBrk="1" fontAlgn="auto" hangingPunct="1">
                    <a:spcBef>
                      <a:spcPts val="0"/>
                    </a:spcBef>
                    <a:spcAft>
                      <a:spcPts val="0"/>
                    </a:spcAft>
                    <a:defRPr/>
                  </a:pPr>
                  <a:endParaRPr lang="nb-NO" dirty="0">
                    <a:latin typeface="+mn-lt"/>
                  </a:endParaRPr>
                </a:p>
              </p:txBody>
            </p:sp>
          </p:grpSp>
        </p:grpSp>
        <p:grpSp>
          <p:nvGrpSpPr>
            <p:cNvPr id="39" name="Group 38">
              <a:extLst>
                <a:ext uri="{FF2B5EF4-FFF2-40B4-BE49-F238E27FC236}">
                  <a16:creationId xmlns:a16="http://schemas.microsoft.com/office/drawing/2014/main" id="{9CF3992E-08E9-C624-6613-C18508C72392}"/>
                </a:ext>
              </a:extLst>
            </p:cNvPr>
            <p:cNvGrpSpPr>
              <a:grpSpLocks/>
            </p:cNvGrpSpPr>
            <p:nvPr/>
          </p:nvGrpSpPr>
          <p:grpSpPr bwMode="auto">
            <a:xfrm>
              <a:off x="3293853" y="1516059"/>
              <a:ext cx="736600" cy="1187548"/>
              <a:chOff x="3472208" y="2787598"/>
              <a:chExt cx="735715" cy="1188035"/>
            </a:xfrm>
          </p:grpSpPr>
          <p:sp>
            <p:nvSpPr>
              <p:cNvPr id="40" name="TextBox 35">
                <a:extLst>
                  <a:ext uri="{FF2B5EF4-FFF2-40B4-BE49-F238E27FC236}">
                    <a16:creationId xmlns:a16="http://schemas.microsoft.com/office/drawing/2014/main" id="{EC925319-D3DA-5170-1460-18D5012060F3}"/>
                  </a:ext>
                </a:extLst>
              </p:cNvPr>
              <p:cNvSpPr txBox="1">
                <a:spLocks noChangeArrowheads="1"/>
              </p:cNvSpPr>
              <p:nvPr/>
            </p:nvSpPr>
            <p:spPr bwMode="auto">
              <a:xfrm>
                <a:off x="3570192" y="3727764"/>
                <a:ext cx="602324" cy="247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tabLst>
                    <a:tab pos="1751013" algn="l"/>
                    <a:tab pos="3757613" algn="l"/>
                  </a:tabLst>
                  <a:defRPr>
                    <a:solidFill>
                      <a:schemeClr val="tx1"/>
                    </a:solidFill>
                    <a:latin typeface="Lato" panose="020F0502020204030203" pitchFamily="34" charset="77"/>
                  </a:defRPr>
                </a:lvl1pPr>
                <a:lvl2pPr marL="742950" indent="-285750">
                  <a:tabLst>
                    <a:tab pos="1751013" algn="l"/>
                    <a:tab pos="3757613" algn="l"/>
                  </a:tabLst>
                  <a:defRPr>
                    <a:solidFill>
                      <a:schemeClr val="tx1"/>
                    </a:solidFill>
                    <a:latin typeface="Lato" panose="020F0502020204030203" pitchFamily="34" charset="77"/>
                  </a:defRPr>
                </a:lvl2pPr>
                <a:lvl3pPr marL="1143000" indent="-228600">
                  <a:tabLst>
                    <a:tab pos="1751013" algn="l"/>
                    <a:tab pos="3757613" algn="l"/>
                  </a:tabLst>
                  <a:defRPr>
                    <a:solidFill>
                      <a:schemeClr val="tx1"/>
                    </a:solidFill>
                    <a:latin typeface="Lato" panose="020F0502020204030203" pitchFamily="34" charset="77"/>
                  </a:defRPr>
                </a:lvl3pPr>
                <a:lvl4pPr marL="1600200" indent="-228600">
                  <a:tabLst>
                    <a:tab pos="1751013" algn="l"/>
                    <a:tab pos="3757613" algn="l"/>
                  </a:tabLst>
                  <a:defRPr>
                    <a:solidFill>
                      <a:schemeClr val="tx1"/>
                    </a:solidFill>
                    <a:latin typeface="Lato" panose="020F0502020204030203" pitchFamily="34" charset="77"/>
                  </a:defRPr>
                </a:lvl4pPr>
                <a:lvl5pPr marL="2057400" indent="-228600">
                  <a:tabLst>
                    <a:tab pos="1751013" algn="l"/>
                    <a:tab pos="3757613" algn="l"/>
                  </a:tabLst>
                  <a:defRPr>
                    <a:solidFill>
                      <a:schemeClr val="tx1"/>
                    </a:solidFill>
                    <a:latin typeface="Lato" panose="020F0502020204030203" pitchFamily="34" charset="77"/>
                  </a:defRPr>
                </a:lvl5pPr>
                <a:lvl6pPr marL="2514600" indent="-228600" defTabSz="912813" fontAlgn="base">
                  <a:spcBef>
                    <a:spcPct val="0"/>
                  </a:spcBef>
                  <a:spcAft>
                    <a:spcPct val="0"/>
                  </a:spcAft>
                  <a:tabLst>
                    <a:tab pos="1751013" algn="l"/>
                    <a:tab pos="3757613" algn="l"/>
                  </a:tabLst>
                  <a:defRPr>
                    <a:solidFill>
                      <a:schemeClr val="tx1"/>
                    </a:solidFill>
                    <a:latin typeface="Lato" panose="020F0502020204030203" pitchFamily="34" charset="77"/>
                  </a:defRPr>
                </a:lvl6pPr>
                <a:lvl7pPr marL="2971800" indent="-228600" defTabSz="912813" fontAlgn="base">
                  <a:spcBef>
                    <a:spcPct val="0"/>
                  </a:spcBef>
                  <a:spcAft>
                    <a:spcPct val="0"/>
                  </a:spcAft>
                  <a:tabLst>
                    <a:tab pos="1751013" algn="l"/>
                    <a:tab pos="3757613" algn="l"/>
                  </a:tabLst>
                  <a:defRPr>
                    <a:solidFill>
                      <a:schemeClr val="tx1"/>
                    </a:solidFill>
                    <a:latin typeface="Lato" panose="020F0502020204030203" pitchFamily="34" charset="77"/>
                  </a:defRPr>
                </a:lvl7pPr>
                <a:lvl8pPr marL="3429000" indent="-228600" defTabSz="912813" fontAlgn="base">
                  <a:spcBef>
                    <a:spcPct val="0"/>
                  </a:spcBef>
                  <a:spcAft>
                    <a:spcPct val="0"/>
                  </a:spcAft>
                  <a:tabLst>
                    <a:tab pos="1751013" algn="l"/>
                    <a:tab pos="3757613" algn="l"/>
                  </a:tabLst>
                  <a:defRPr>
                    <a:solidFill>
                      <a:schemeClr val="tx1"/>
                    </a:solidFill>
                    <a:latin typeface="Lato" panose="020F0502020204030203" pitchFamily="34" charset="77"/>
                  </a:defRPr>
                </a:lvl8pPr>
                <a:lvl9pPr marL="3886200" indent="-228600" defTabSz="912813" fontAlgn="base">
                  <a:spcBef>
                    <a:spcPct val="0"/>
                  </a:spcBef>
                  <a:spcAft>
                    <a:spcPct val="0"/>
                  </a:spcAft>
                  <a:tabLst>
                    <a:tab pos="1751013" algn="l"/>
                    <a:tab pos="3757613" algn="l"/>
                  </a:tabLst>
                  <a:defRPr>
                    <a:solidFill>
                      <a:schemeClr val="tx1"/>
                    </a:solidFill>
                    <a:latin typeface="Lato" panose="020F0502020204030203" pitchFamily="34" charset="77"/>
                  </a:defRPr>
                </a:lvl9pPr>
              </a:lstStyle>
              <a:p>
                <a:pPr eaLnBrk="1" hangingPunct="1">
                  <a:lnSpc>
                    <a:spcPts val="1275"/>
                  </a:lnSpc>
                </a:pPr>
                <a:r>
                  <a:rPr lang="nb-NO" altLang="en-NO" sz="1400" b="1" dirty="0">
                    <a:solidFill>
                      <a:srgbClr val="3C4588"/>
                    </a:solidFill>
                    <a:ea typeface="Century Gothic" panose="020B0502020202020204" pitchFamily="34" charset="0"/>
                    <a:cs typeface="Century Gothic" panose="020B0502020202020204" pitchFamily="34" charset="0"/>
                  </a:rPr>
                  <a:t>Årsak</a:t>
                </a:r>
              </a:p>
            </p:txBody>
          </p:sp>
          <p:grpSp>
            <p:nvGrpSpPr>
              <p:cNvPr id="41" name="Group 238">
                <a:extLst>
                  <a:ext uri="{FF2B5EF4-FFF2-40B4-BE49-F238E27FC236}">
                    <a16:creationId xmlns:a16="http://schemas.microsoft.com/office/drawing/2014/main" id="{E23E3CD4-31E5-85EC-1B69-03A03CE50BA6}"/>
                  </a:ext>
                </a:extLst>
              </p:cNvPr>
              <p:cNvGrpSpPr/>
              <p:nvPr/>
            </p:nvGrpSpPr>
            <p:grpSpPr>
              <a:xfrm>
                <a:off x="3472208" y="2787598"/>
                <a:ext cx="735715" cy="762516"/>
                <a:chOff x="2628051" y="5220171"/>
                <a:chExt cx="467954" cy="485001"/>
              </a:xfrm>
              <a:noFill/>
            </p:grpSpPr>
            <p:sp>
              <p:nvSpPr>
                <p:cNvPr id="42" name="Free Form 239">
                  <a:extLst>
                    <a:ext uri="{FF2B5EF4-FFF2-40B4-BE49-F238E27FC236}">
                      <a16:creationId xmlns:a16="http://schemas.microsoft.com/office/drawing/2014/main" id="{9924BCA6-4A93-4D15-7C03-3DA4D311FF7E}"/>
                    </a:ext>
                  </a:extLst>
                </p:cNvPr>
                <p:cNvSpPr/>
                <p:nvPr/>
              </p:nvSpPr>
              <p:spPr>
                <a:xfrm>
                  <a:off x="2702239" y="5311402"/>
                  <a:ext cx="294187" cy="147099"/>
                </a:xfrm>
                <a:custGeom>
                  <a:avLst/>
                  <a:gdLst/>
                  <a:ahLst/>
                  <a:cxnLst/>
                  <a:rect l="0" t="0" r="0" b="0"/>
                  <a:pathLst>
                    <a:path w="294187" h="147098">
                      <a:moveTo>
                        <a:pt x="294187" y="147098"/>
                      </a:moveTo>
                      <a:cubicBezTo>
                        <a:pt x="294187" y="65851"/>
                        <a:pt x="228336" y="0"/>
                        <a:pt x="147098" y="0"/>
                      </a:cubicBezTo>
                      <a:cubicBezTo>
                        <a:pt x="65851" y="0"/>
                        <a:pt x="0" y="65851"/>
                        <a:pt x="0" y="147098"/>
                      </a:cubicBezTo>
                    </a:path>
                  </a:pathLst>
                </a:custGeom>
                <a:noFill/>
                <a:ln w="19050" cap="rnd" cmpd="sng">
                  <a:solidFill>
                    <a:srgbClr val="3C4588"/>
                  </a:solidFill>
                  <a:prstDash val="sysDot"/>
                  <a:miter lim="800000"/>
                </a:ln>
              </p:spPr>
              <p:txBody>
                <a:bodyPr anchor="ctr">
                  <a:spAutoFit/>
                </a:bodyPr>
                <a:lstStyle/>
                <a:p>
                  <a:pPr algn="ctr" defTabSz="914330" eaLnBrk="1" fontAlgn="auto" hangingPunct="1">
                    <a:spcBef>
                      <a:spcPts val="0"/>
                    </a:spcBef>
                    <a:spcAft>
                      <a:spcPts val="0"/>
                    </a:spcAft>
                    <a:defRPr/>
                  </a:pPr>
                  <a:endParaRPr lang="nb-NO" dirty="0">
                    <a:latin typeface="+mn-lt"/>
                  </a:endParaRPr>
                </a:p>
              </p:txBody>
            </p:sp>
            <p:sp>
              <p:nvSpPr>
                <p:cNvPr id="43" name="Free Form 240">
                  <a:extLst>
                    <a:ext uri="{FF2B5EF4-FFF2-40B4-BE49-F238E27FC236}">
                      <a16:creationId xmlns:a16="http://schemas.microsoft.com/office/drawing/2014/main" id="{FB299FDA-B455-23F7-1856-5752A062ADF2}"/>
                    </a:ext>
                  </a:extLst>
                </p:cNvPr>
                <p:cNvSpPr/>
                <p:nvPr/>
              </p:nvSpPr>
              <p:spPr>
                <a:xfrm>
                  <a:off x="2849337" y="5238777"/>
                  <a:ext cx="219715" cy="219724"/>
                </a:xfrm>
                <a:custGeom>
                  <a:avLst/>
                  <a:gdLst/>
                  <a:ahLst/>
                  <a:cxnLst/>
                  <a:rect l="0" t="0" r="0" b="0"/>
                  <a:pathLst>
                    <a:path w="219714" h="219723">
                      <a:moveTo>
                        <a:pt x="0" y="0"/>
                      </a:moveTo>
                      <a:cubicBezTo>
                        <a:pt x="121348" y="0"/>
                        <a:pt x="219714" y="98366"/>
                        <a:pt x="219714" y="219723"/>
                      </a:cubicBezTo>
                    </a:path>
                  </a:pathLst>
                </a:custGeom>
                <a:noFill/>
                <a:ln w="19050" cap="rnd" cmpd="sng">
                  <a:solidFill>
                    <a:srgbClr val="3C4588"/>
                  </a:solidFill>
                  <a:prstDash val="sysDot"/>
                  <a:miter lim="800000"/>
                </a:ln>
              </p:spPr>
              <p:txBody>
                <a:bodyPr anchor="ctr">
                  <a:spAutoFit/>
                </a:bodyPr>
                <a:lstStyle/>
                <a:p>
                  <a:pPr algn="ctr" defTabSz="914330" eaLnBrk="1" fontAlgn="auto" hangingPunct="1">
                    <a:spcBef>
                      <a:spcPts val="0"/>
                    </a:spcBef>
                    <a:spcAft>
                      <a:spcPts val="0"/>
                    </a:spcAft>
                    <a:defRPr/>
                  </a:pPr>
                  <a:endParaRPr lang="nb-NO" dirty="0">
                    <a:latin typeface="+mn-lt"/>
                  </a:endParaRPr>
                </a:p>
              </p:txBody>
            </p:sp>
            <p:sp>
              <p:nvSpPr>
                <p:cNvPr id="44" name="Free Form 241">
                  <a:extLst>
                    <a:ext uri="{FF2B5EF4-FFF2-40B4-BE49-F238E27FC236}">
                      <a16:creationId xmlns:a16="http://schemas.microsoft.com/office/drawing/2014/main" id="{6BB789EC-7CC0-358A-143C-5DB1AAE82325}"/>
                    </a:ext>
                  </a:extLst>
                </p:cNvPr>
                <p:cNvSpPr/>
                <p:nvPr/>
              </p:nvSpPr>
              <p:spPr>
                <a:xfrm>
                  <a:off x="2849337" y="5391775"/>
                  <a:ext cx="66717" cy="66726"/>
                </a:xfrm>
                <a:custGeom>
                  <a:avLst/>
                  <a:gdLst/>
                  <a:ahLst/>
                  <a:cxnLst/>
                  <a:rect l="0" t="0" r="0" b="0"/>
                  <a:pathLst>
                    <a:path w="66716" h="66725">
                      <a:moveTo>
                        <a:pt x="0" y="0"/>
                      </a:moveTo>
                      <a:cubicBezTo>
                        <a:pt x="36843" y="0"/>
                        <a:pt x="66716" y="29873"/>
                        <a:pt x="66716" y="66725"/>
                      </a:cubicBezTo>
                    </a:path>
                  </a:pathLst>
                </a:custGeom>
                <a:noFill/>
                <a:ln w="19050" cap="rnd" cmpd="sng">
                  <a:solidFill>
                    <a:srgbClr val="3C4588"/>
                  </a:solidFill>
                  <a:prstDash val="sysDot"/>
                  <a:miter lim="800000"/>
                </a:ln>
              </p:spPr>
              <p:txBody>
                <a:bodyPr anchor="ctr">
                  <a:spAutoFit/>
                </a:bodyPr>
                <a:lstStyle/>
                <a:p>
                  <a:pPr algn="ctr" defTabSz="914330" eaLnBrk="1" fontAlgn="auto" hangingPunct="1">
                    <a:spcBef>
                      <a:spcPts val="0"/>
                    </a:spcBef>
                    <a:spcAft>
                      <a:spcPts val="0"/>
                    </a:spcAft>
                    <a:defRPr/>
                  </a:pPr>
                  <a:endParaRPr lang="nb-NO" dirty="0">
                    <a:latin typeface="+mn-lt"/>
                  </a:endParaRPr>
                </a:p>
              </p:txBody>
            </p:sp>
            <p:sp>
              <p:nvSpPr>
                <p:cNvPr id="45" name="Free Form 242">
                  <a:extLst>
                    <a:ext uri="{FF2B5EF4-FFF2-40B4-BE49-F238E27FC236}">
                      <a16:creationId xmlns:a16="http://schemas.microsoft.com/office/drawing/2014/main" id="{4426F50C-07BC-2B42-ED59-F09F86D47398}"/>
                    </a:ext>
                  </a:extLst>
                </p:cNvPr>
                <p:cNvSpPr/>
                <p:nvPr/>
              </p:nvSpPr>
              <p:spPr>
                <a:xfrm>
                  <a:off x="2683638" y="5443412"/>
                  <a:ext cx="37192" cy="14566"/>
                </a:xfrm>
                <a:custGeom>
                  <a:avLst/>
                  <a:gdLst/>
                  <a:ahLst/>
                  <a:cxnLst/>
                  <a:rect l="0" t="0" r="0" b="0"/>
                  <a:pathLst>
                    <a:path w="37191" h="14566">
                      <a:moveTo>
                        <a:pt x="37191" y="14566"/>
                      </a:moveTo>
                      <a:lnTo>
                        <a:pt x="18528" y="0"/>
                      </a:lnTo>
                      <a:lnTo>
                        <a:pt x="0" y="14566"/>
                      </a:lnTo>
                    </a:path>
                  </a:pathLst>
                </a:custGeom>
                <a:noFill/>
                <a:ln w="19050" cap="rnd" cmpd="sng">
                  <a:solidFill>
                    <a:srgbClr val="3C4588"/>
                  </a:solidFill>
                  <a:prstDash val="solid"/>
                  <a:miter lim="800000"/>
                </a:ln>
              </p:spPr>
              <p:txBody>
                <a:bodyPr anchor="ctr">
                  <a:spAutoFit/>
                </a:bodyPr>
                <a:lstStyle/>
                <a:p>
                  <a:pPr algn="ctr" defTabSz="914330" eaLnBrk="1" fontAlgn="auto" hangingPunct="1">
                    <a:spcBef>
                      <a:spcPts val="0"/>
                    </a:spcBef>
                    <a:spcAft>
                      <a:spcPts val="0"/>
                    </a:spcAft>
                    <a:defRPr/>
                  </a:pPr>
                  <a:endParaRPr lang="nb-NO" dirty="0">
                    <a:latin typeface="+mn-lt"/>
                  </a:endParaRPr>
                </a:p>
              </p:txBody>
            </p:sp>
            <p:sp>
              <p:nvSpPr>
                <p:cNvPr id="46" name="Free Form 243">
                  <a:extLst>
                    <a:ext uri="{FF2B5EF4-FFF2-40B4-BE49-F238E27FC236}">
                      <a16:creationId xmlns:a16="http://schemas.microsoft.com/office/drawing/2014/main" id="{66BAD7AD-B7DF-84E0-E2B6-0508519B13C9}"/>
                    </a:ext>
                  </a:extLst>
                </p:cNvPr>
                <p:cNvSpPr/>
                <p:nvPr/>
              </p:nvSpPr>
              <p:spPr>
                <a:xfrm>
                  <a:off x="2845463" y="5373187"/>
                  <a:ext cx="14558" cy="37192"/>
                </a:xfrm>
                <a:custGeom>
                  <a:avLst/>
                  <a:gdLst/>
                  <a:ahLst/>
                  <a:cxnLst/>
                  <a:rect l="0" t="0" r="0" b="0"/>
                  <a:pathLst>
                    <a:path w="14557" h="37191">
                      <a:moveTo>
                        <a:pt x="0" y="37191"/>
                      </a:moveTo>
                      <a:lnTo>
                        <a:pt x="14557" y="18520"/>
                      </a:lnTo>
                      <a:lnTo>
                        <a:pt x="0" y="0"/>
                      </a:lnTo>
                    </a:path>
                  </a:pathLst>
                </a:custGeom>
                <a:noFill/>
                <a:ln w="19050" cap="rnd" cmpd="sng">
                  <a:solidFill>
                    <a:srgbClr val="3C4588"/>
                  </a:solidFill>
                  <a:prstDash val="solid"/>
                  <a:miter lim="800000"/>
                </a:ln>
              </p:spPr>
              <p:txBody>
                <a:bodyPr anchor="ctr">
                  <a:spAutoFit/>
                </a:bodyPr>
                <a:lstStyle/>
                <a:p>
                  <a:pPr algn="ctr" defTabSz="914330" eaLnBrk="1" fontAlgn="auto" hangingPunct="1">
                    <a:spcBef>
                      <a:spcPts val="0"/>
                    </a:spcBef>
                    <a:spcAft>
                      <a:spcPts val="0"/>
                    </a:spcAft>
                    <a:defRPr/>
                  </a:pPr>
                  <a:endParaRPr lang="nb-NO" dirty="0">
                    <a:latin typeface="+mn-lt"/>
                  </a:endParaRPr>
                </a:p>
              </p:txBody>
            </p:sp>
            <p:sp>
              <p:nvSpPr>
                <p:cNvPr id="47" name="Free Form 244">
                  <a:extLst>
                    <a:ext uri="{FF2B5EF4-FFF2-40B4-BE49-F238E27FC236}">
                      <a16:creationId xmlns:a16="http://schemas.microsoft.com/office/drawing/2014/main" id="{496633BA-39A1-CB74-67E2-154DB05CFE39}"/>
                    </a:ext>
                  </a:extLst>
                </p:cNvPr>
                <p:cNvSpPr/>
                <p:nvPr/>
              </p:nvSpPr>
              <p:spPr>
                <a:xfrm>
                  <a:off x="2845463" y="5220171"/>
                  <a:ext cx="14558" cy="37192"/>
                </a:xfrm>
                <a:custGeom>
                  <a:avLst/>
                  <a:gdLst/>
                  <a:ahLst/>
                  <a:cxnLst/>
                  <a:rect l="0" t="0" r="0" b="0"/>
                  <a:pathLst>
                    <a:path w="14557" h="37191">
                      <a:moveTo>
                        <a:pt x="0" y="37191"/>
                      </a:moveTo>
                      <a:lnTo>
                        <a:pt x="14557" y="18537"/>
                      </a:lnTo>
                      <a:lnTo>
                        <a:pt x="0" y="0"/>
                      </a:lnTo>
                    </a:path>
                  </a:pathLst>
                </a:custGeom>
                <a:noFill/>
                <a:ln w="19050" cap="rnd" cmpd="sng">
                  <a:solidFill>
                    <a:srgbClr val="3C4588"/>
                  </a:solidFill>
                  <a:prstDash val="solid"/>
                  <a:miter lim="800000"/>
                </a:ln>
              </p:spPr>
              <p:txBody>
                <a:bodyPr anchor="ctr">
                  <a:spAutoFit/>
                </a:bodyPr>
                <a:lstStyle/>
                <a:p>
                  <a:pPr algn="ctr" defTabSz="914330" eaLnBrk="1" fontAlgn="auto" hangingPunct="1">
                    <a:spcBef>
                      <a:spcPts val="0"/>
                    </a:spcBef>
                    <a:spcAft>
                      <a:spcPts val="0"/>
                    </a:spcAft>
                    <a:defRPr/>
                  </a:pPr>
                  <a:endParaRPr lang="nb-NO" dirty="0">
                    <a:latin typeface="+mn-lt"/>
                  </a:endParaRPr>
                </a:p>
              </p:txBody>
            </p:sp>
            <p:sp>
              <p:nvSpPr>
                <p:cNvPr id="48" name="Free Form 245">
                  <a:extLst>
                    <a:ext uri="{FF2B5EF4-FFF2-40B4-BE49-F238E27FC236}">
                      <a16:creationId xmlns:a16="http://schemas.microsoft.com/office/drawing/2014/main" id="{19723F82-97F5-4AB6-03E8-FC0249924FC0}"/>
                    </a:ext>
                  </a:extLst>
                </p:cNvPr>
                <p:cNvSpPr/>
                <p:nvPr/>
              </p:nvSpPr>
              <p:spPr>
                <a:xfrm>
                  <a:off x="2702239" y="5458504"/>
                  <a:ext cx="294187" cy="147090"/>
                </a:xfrm>
                <a:custGeom>
                  <a:avLst/>
                  <a:gdLst/>
                  <a:ahLst/>
                  <a:cxnLst/>
                  <a:rect l="0" t="0" r="0" b="0"/>
                  <a:pathLst>
                    <a:path w="294187" h="147089">
                      <a:moveTo>
                        <a:pt x="0" y="0"/>
                      </a:moveTo>
                      <a:cubicBezTo>
                        <a:pt x="0" y="81229"/>
                        <a:pt x="65851" y="147089"/>
                        <a:pt x="147089" y="147089"/>
                      </a:cubicBezTo>
                      <a:cubicBezTo>
                        <a:pt x="228336" y="147089"/>
                        <a:pt x="294187" y="81229"/>
                        <a:pt x="294187" y="0"/>
                      </a:cubicBezTo>
                    </a:path>
                  </a:pathLst>
                </a:custGeom>
                <a:noFill/>
                <a:ln w="19050" cap="rnd" cmpd="sng">
                  <a:solidFill>
                    <a:srgbClr val="3C4588"/>
                  </a:solidFill>
                  <a:prstDash val="solid"/>
                  <a:miter lim="800000"/>
                </a:ln>
              </p:spPr>
              <p:txBody>
                <a:bodyPr anchor="ctr">
                  <a:spAutoFit/>
                </a:bodyPr>
                <a:lstStyle/>
                <a:p>
                  <a:pPr algn="ctr" defTabSz="914330" eaLnBrk="1" fontAlgn="auto" hangingPunct="1">
                    <a:spcBef>
                      <a:spcPts val="0"/>
                    </a:spcBef>
                    <a:spcAft>
                      <a:spcPts val="0"/>
                    </a:spcAft>
                    <a:defRPr/>
                  </a:pPr>
                  <a:endParaRPr lang="nb-NO" dirty="0">
                    <a:latin typeface="+mn-lt"/>
                  </a:endParaRPr>
                </a:p>
              </p:txBody>
            </p:sp>
            <p:sp>
              <p:nvSpPr>
                <p:cNvPr id="49" name="Free Form 246">
                  <a:extLst>
                    <a:ext uri="{FF2B5EF4-FFF2-40B4-BE49-F238E27FC236}">
                      <a16:creationId xmlns:a16="http://schemas.microsoft.com/office/drawing/2014/main" id="{7762914D-A6B5-1928-15FA-EF30F2BFC944}"/>
                    </a:ext>
                  </a:extLst>
                </p:cNvPr>
                <p:cNvSpPr/>
                <p:nvPr/>
              </p:nvSpPr>
              <p:spPr>
                <a:xfrm>
                  <a:off x="2628051" y="5237228"/>
                  <a:ext cx="442554" cy="442544"/>
                </a:xfrm>
                <a:custGeom>
                  <a:avLst/>
                  <a:gdLst/>
                  <a:ahLst/>
                  <a:cxnLst/>
                  <a:rect l="0" t="0" r="0" b="0"/>
                  <a:pathLst>
                    <a:path w="442553" h="442544">
                      <a:moveTo>
                        <a:pt x="221276" y="0"/>
                      </a:moveTo>
                      <a:cubicBezTo>
                        <a:pt x="99080" y="0"/>
                        <a:pt x="0" y="99062"/>
                        <a:pt x="0" y="221276"/>
                      </a:cubicBezTo>
                      <a:cubicBezTo>
                        <a:pt x="0" y="343473"/>
                        <a:pt x="99080" y="442544"/>
                        <a:pt x="221276" y="442544"/>
                      </a:cubicBezTo>
                      <a:cubicBezTo>
                        <a:pt x="343482" y="442544"/>
                        <a:pt x="442553" y="343473"/>
                        <a:pt x="442553" y="221276"/>
                      </a:cubicBezTo>
                    </a:path>
                  </a:pathLst>
                </a:custGeom>
                <a:noFill/>
                <a:ln w="19050" cap="rnd" cmpd="sng">
                  <a:solidFill>
                    <a:srgbClr val="3C4588"/>
                  </a:solidFill>
                  <a:prstDash val="solid"/>
                  <a:miter lim="800000"/>
                </a:ln>
              </p:spPr>
              <p:txBody>
                <a:bodyPr anchor="ctr">
                  <a:spAutoFit/>
                </a:bodyPr>
                <a:lstStyle/>
                <a:p>
                  <a:pPr algn="ctr" defTabSz="914330" eaLnBrk="1" fontAlgn="auto" hangingPunct="1">
                    <a:spcBef>
                      <a:spcPts val="0"/>
                    </a:spcBef>
                    <a:spcAft>
                      <a:spcPts val="0"/>
                    </a:spcAft>
                    <a:defRPr/>
                  </a:pPr>
                  <a:endParaRPr lang="nb-NO" dirty="0">
                    <a:latin typeface="+mn-lt"/>
                  </a:endParaRPr>
                </a:p>
              </p:txBody>
            </p:sp>
            <p:sp>
              <p:nvSpPr>
                <p:cNvPr id="50" name="Free Form 247">
                  <a:extLst>
                    <a:ext uri="{FF2B5EF4-FFF2-40B4-BE49-F238E27FC236}">
                      <a16:creationId xmlns:a16="http://schemas.microsoft.com/office/drawing/2014/main" id="{64E0E15D-09FA-E4CB-CD47-E89CC84BE304}"/>
                    </a:ext>
                  </a:extLst>
                </p:cNvPr>
                <p:cNvSpPr/>
                <p:nvPr/>
              </p:nvSpPr>
              <p:spPr>
                <a:xfrm>
                  <a:off x="2782611" y="5391779"/>
                  <a:ext cx="133443" cy="133433"/>
                </a:xfrm>
                <a:custGeom>
                  <a:avLst/>
                  <a:gdLst/>
                  <a:ahLst/>
                  <a:cxnLst/>
                  <a:rect l="0" t="0" r="0" b="0"/>
                  <a:pathLst>
                    <a:path w="133442" h="133433">
                      <a:moveTo>
                        <a:pt x="133442" y="66725"/>
                      </a:moveTo>
                      <a:cubicBezTo>
                        <a:pt x="133442" y="103569"/>
                        <a:pt x="103569" y="133433"/>
                        <a:pt x="66716" y="133433"/>
                      </a:cubicBezTo>
                      <a:cubicBezTo>
                        <a:pt x="29873" y="133433"/>
                        <a:pt x="0" y="103569"/>
                        <a:pt x="0" y="66725"/>
                      </a:cubicBezTo>
                      <a:cubicBezTo>
                        <a:pt x="0" y="29873"/>
                        <a:pt x="29873" y="0"/>
                        <a:pt x="66716" y="0"/>
                      </a:cubicBezTo>
                    </a:path>
                  </a:pathLst>
                </a:custGeom>
                <a:noFill/>
                <a:ln w="19050" cap="rnd" cmpd="sng">
                  <a:solidFill>
                    <a:srgbClr val="3C4588"/>
                  </a:solidFill>
                  <a:prstDash val="solid"/>
                  <a:miter lim="800000"/>
                </a:ln>
              </p:spPr>
              <p:txBody>
                <a:bodyPr anchor="ctr">
                  <a:spAutoFit/>
                </a:bodyPr>
                <a:lstStyle/>
                <a:p>
                  <a:pPr algn="ctr" defTabSz="914330" eaLnBrk="1" fontAlgn="auto" hangingPunct="1">
                    <a:spcBef>
                      <a:spcPts val="0"/>
                    </a:spcBef>
                    <a:spcAft>
                      <a:spcPts val="0"/>
                    </a:spcAft>
                    <a:defRPr/>
                  </a:pPr>
                  <a:endParaRPr lang="nb-NO" dirty="0">
                    <a:latin typeface="+mn-lt"/>
                  </a:endParaRPr>
                </a:p>
              </p:txBody>
            </p:sp>
          </p:grpSp>
        </p:grpSp>
      </p:grpSp>
      <p:grpSp>
        <p:nvGrpSpPr>
          <p:cNvPr id="3" name="Group 330">
            <a:extLst>
              <a:ext uri="{FF2B5EF4-FFF2-40B4-BE49-F238E27FC236}">
                <a16:creationId xmlns:a16="http://schemas.microsoft.com/office/drawing/2014/main" id="{B61BAAA6-CFE6-685C-D685-52C6366EB55B}"/>
              </a:ext>
            </a:extLst>
          </p:cNvPr>
          <p:cNvGrpSpPr/>
          <p:nvPr/>
        </p:nvGrpSpPr>
        <p:grpSpPr>
          <a:xfrm>
            <a:off x="4424268" y="3087605"/>
            <a:ext cx="238387" cy="238384"/>
            <a:chOff x="8287453" y="5303710"/>
            <a:chExt cx="471773" cy="471764"/>
          </a:xfrm>
          <a:noFill/>
        </p:grpSpPr>
        <p:sp>
          <p:nvSpPr>
            <p:cNvPr id="4" name="Free Form 331">
              <a:extLst>
                <a:ext uri="{FF2B5EF4-FFF2-40B4-BE49-F238E27FC236}">
                  <a16:creationId xmlns:a16="http://schemas.microsoft.com/office/drawing/2014/main" id="{EF628961-DF96-9F9A-528F-770179216201}"/>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2700" cap="rnd" cmpd="sng">
              <a:solidFill>
                <a:schemeClr val="tx2">
                  <a:lumMod val="75000"/>
                </a:schemeClr>
              </a:solidFill>
              <a:prstDash val="solid"/>
              <a:miter lim="800000"/>
            </a:ln>
          </p:spPr>
          <p:txBody>
            <a:bodyPr anchor="ctr">
              <a:spAutoFit/>
            </a:bodyPr>
            <a:lstStyle/>
            <a:p>
              <a:pPr algn="r"/>
              <a:endParaRPr lang="en-US"/>
            </a:p>
          </p:txBody>
        </p:sp>
        <p:sp>
          <p:nvSpPr>
            <p:cNvPr id="5" name="Free Form 332">
              <a:extLst>
                <a:ext uri="{FF2B5EF4-FFF2-40B4-BE49-F238E27FC236}">
                  <a16:creationId xmlns:a16="http://schemas.microsoft.com/office/drawing/2014/main" id="{49E537F5-E661-9F4C-6419-0620AAF30EC7}"/>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2700" cap="rnd" cmpd="sng">
              <a:solidFill>
                <a:schemeClr val="tx2">
                  <a:lumMod val="75000"/>
                </a:schemeClr>
              </a:solidFill>
              <a:prstDash val="solid"/>
              <a:miter lim="800000"/>
            </a:ln>
          </p:spPr>
          <p:txBody>
            <a:bodyPr anchor="ctr">
              <a:spAutoFit/>
            </a:bodyPr>
            <a:lstStyle/>
            <a:p>
              <a:pPr algn="r"/>
              <a:endParaRPr lang="en-US"/>
            </a:p>
          </p:txBody>
        </p:sp>
        <p:sp>
          <p:nvSpPr>
            <p:cNvPr id="6" name="Free Form 333">
              <a:extLst>
                <a:ext uri="{FF2B5EF4-FFF2-40B4-BE49-F238E27FC236}">
                  <a16:creationId xmlns:a16="http://schemas.microsoft.com/office/drawing/2014/main" id="{BA561B0E-BA09-5CB1-3010-91CFBF540DC8}"/>
                </a:ext>
              </a:extLst>
            </p:cNvPr>
            <p:cNvSpPr/>
            <p:nvPr/>
          </p:nvSpPr>
          <p:spPr>
            <a:xfrm>
              <a:off x="8472246" y="5622827"/>
              <a:ext cx="91628" cy="0"/>
            </a:xfrm>
            <a:custGeom>
              <a:avLst/>
              <a:gdLst/>
              <a:ahLst/>
              <a:cxnLst/>
              <a:rect l="0" t="0" r="0" b="0"/>
              <a:pathLst>
                <a:path w="91627">
                  <a:moveTo>
                    <a:pt x="0" y="0"/>
                  </a:moveTo>
                  <a:lnTo>
                    <a:pt x="91627" y="0"/>
                  </a:lnTo>
                </a:path>
              </a:pathLst>
            </a:custGeom>
            <a:noFill/>
            <a:ln w="12700" cap="rnd" cmpd="sng">
              <a:solidFill>
                <a:schemeClr val="tx2">
                  <a:lumMod val="75000"/>
                </a:schemeClr>
              </a:solidFill>
              <a:prstDash val="solid"/>
              <a:miter lim="800000"/>
            </a:ln>
          </p:spPr>
          <p:txBody>
            <a:bodyPr anchor="ctr">
              <a:spAutoFit/>
            </a:bodyPr>
            <a:lstStyle/>
            <a:p>
              <a:pPr algn="r"/>
              <a:endParaRPr lang="en-US"/>
            </a:p>
          </p:txBody>
        </p:sp>
        <p:sp>
          <p:nvSpPr>
            <p:cNvPr id="7" name="Free Form 334">
              <a:extLst>
                <a:ext uri="{FF2B5EF4-FFF2-40B4-BE49-F238E27FC236}">
                  <a16:creationId xmlns:a16="http://schemas.microsoft.com/office/drawing/2014/main" id="{E9407E31-DA02-0586-81A1-6B8F4D4051E2}"/>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2700" cap="rnd" cmpd="sng">
              <a:solidFill>
                <a:schemeClr val="tx2">
                  <a:lumMod val="75000"/>
                </a:schemeClr>
              </a:solidFill>
              <a:prstDash val="solid"/>
              <a:miter lim="800000"/>
            </a:ln>
          </p:spPr>
          <p:txBody>
            <a:bodyPr anchor="ctr">
              <a:spAutoFit/>
            </a:bodyPr>
            <a:lstStyle/>
            <a:p>
              <a:pPr algn="r"/>
              <a:endParaRPr lang="en-US"/>
            </a:p>
          </p:txBody>
        </p:sp>
      </p:grpSp>
    </p:spTree>
    <p:extLst>
      <p:ext uri="{BB962C8B-B14F-4D97-AF65-F5344CB8AC3E}">
        <p14:creationId xmlns:p14="http://schemas.microsoft.com/office/powerpoint/2010/main" val="3050949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a:extLst>
              <a:ext uri="{FF2B5EF4-FFF2-40B4-BE49-F238E27FC236}">
                <a16:creationId xmlns:a16="http://schemas.microsoft.com/office/drawing/2014/main" id="{1AB90133-CF4A-FC57-6501-359D2712AC30}"/>
              </a:ext>
            </a:extLst>
          </p:cNvPr>
          <p:cNvSpPr/>
          <p:nvPr/>
        </p:nvSpPr>
        <p:spPr>
          <a:xfrm>
            <a:off x="0" y="0"/>
            <a:ext cx="12192000" cy="6858000"/>
          </a:xfrm>
          <a:prstGeom prst="rect">
            <a:avLst/>
          </a:prstGeom>
          <a:solidFill>
            <a:schemeClr val="tx2">
              <a:alpha val="2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dirty="0"/>
          </a:p>
        </p:txBody>
      </p:sp>
      <p:sp>
        <p:nvSpPr>
          <p:cNvPr id="4" name="Title 3">
            <a:extLst>
              <a:ext uri="{FF2B5EF4-FFF2-40B4-BE49-F238E27FC236}">
                <a16:creationId xmlns:a16="http://schemas.microsoft.com/office/drawing/2014/main" id="{F5BE33A7-4C27-AC2D-54C1-0D6A5E5BCB30}"/>
              </a:ext>
            </a:extLst>
          </p:cNvPr>
          <p:cNvSpPr>
            <a:spLocks noGrp="1"/>
          </p:cNvSpPr>
          <p:nvPr>
            <p:ph type="title"/>
          </p:nvPr>
        </p:nvSpPr>
        <p:spPr>
          <a:xfrm>
            <a:off x="1467626" y="1388001"/>
            <a:ext cx="4042066" cy="1249845"/>
          </a:xfrm>
        </p:spPr>
        <p:txBody>
          <a:bodyPr/>
          <a:lstStyle/>
          <a:p>
            <a:pPr defTabSz="914400" fontAlgn="auto">
              <a:spcAft>
                <a:spcPts val="600"/>
              </a:spcAft>
              <a:defRPr/>
            </a:pPr>
            <a:r>
              <a:rPr lang="nb-NO" dirty="0">
                <a:cs typeface="Arial" panose="020B0604020202020204" pitchFamily="34" charset="0"/>
              </a:rPr>
              <a:t>Gå i dybden på vår problemstilling</a:t>
            </a:r>
            <a:endParaRPr lang="nb-NO" sz="9600" b="0" spc="0" dirty="0">
              <a:cs typeface="Arial" panose="020B0604020202020204" pitchFamily="34" charset="0"/>
            </a:endParaRPr>
          </a:p>
        </p:txBody>
      </p:sp>
      <p:sp>
        <p:nvSpPr>
          <p:cNvPr id="3" name="Slide Number Placeholder 2">
            <a:extLst>
              <a:ext uri="{FF2B5EF4-FFF2-40B4-BE49-F238E27FC236}">
                <a16:creationId xmlns:a16="http://schemas.microsoft.com/office/drawing/2014/main" id="{68D20E40-735F-6E20-38C1-E2EACE677D83}"/>
              </a:ext>
            </a:extLst>
          </p:cNvPr>
          <p:cNvSpPr>
            <a:spLocks noGrp="1"/>
          </p:cNvSpPr>
          <p:nvPr>
            <p:ph type="sldNum" sz="quarter" idx="21"/>
          </p:nvPr>
        </p:nvSpPr>
        <p:spPr>
          <a:xfrm>
            <a:off x="11546237" y="6356350"/>
            <a:ext cx="659970" cy="365125"/>
          </a:xfrm>
          <a:prstGeom prst="rect">
            <a:avLst/>
          </a:prstGeom>
        </p:spPr>
        <p:txBody>
          <a:bodyPr vert="horz" lIns="91440" tIns="45720" rIns="91440" bIns="45720" rtlCol="0" anchor="ctr"/>
          <a:lstStyle>
            <a:defPPr>
              <a:defRPr lang="en-NO"/>
            </a:defPPr>
            <a:lvl1pPr marL="0" algn="ctr" defTabSz="914400" rtl="0" eaLnBrk="1" latinLnBrk="0" hangingPunct="1">
              <a:defRPr sz="1200" b="1" kern="1200">
                <a:solidFill>
                  <a:schemeClr val="accent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03694D0-FEF4-3149-82C6-1BDCEA83D449}" type="slidenum">
              <a:rPr lang="en-NO" smtClean="0"/>
              <a:pPr/>
              <a:t>28</a:t>
            </a:fld>
            <a:endParaRPr lang="en-NO"/>
          </a:p>
        </p:txBody>
      </p:sp>
      <p:sp>
        <p:nvSpPr>
          <p:cNvPr id="2" name="Footer Placeholder 1">
            <a:extLst>
              <a:ext uri="{FF2B5EF4-FFF2-40B4-BE49-F238E27FC236}">
                <a16:creationId xmlns:a16="http://schemas.microsoft.com/office/drawing/2014/main" id="{22D94798-C154-9A8A-B852-E59FA3F534ED}"/>
              </a:ext>
            </a:extLst>
          </p:cNvPr>
          <p:cNvSpPr>
            <a:spLocks noGrp="1"/>
          </p:cNvSpPr>
          <p:nvPr>
            <p:ph type="ftr" sz="quarter" idx="20"/>
          </p:nvPr>
        </p:nvSpPr>
        <p:spPr>
          <a:xfrm rot="16200000">
            <a:off x="9818823" y="3462352"/>
            <a:ext cx="4114800" cy="189794"/>
          </a:xfrm>
          <a:prstGeom prst="rect">
            <a:avLst/>
          </a:prstGeom>
        </p:spPr>
        <p:txBody>
          <a:bodyPr vert="horz" lIns="91440" tIns="45720" rIns="91440" bIns="45720" rtlCol="0" anchor="ctr"/>
          <a:lstStyle>
            <a:defPPr>
              <a:defRPr lang="en-NO"/>
            </a:defPPr>
            <a:lvl1pPr marL="0" algn="l"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NO"/>
          </a:p>
        </p:txBody>
      </p:sp>
      <p:sp>
        <p:nvSpPr>
          <p:cNvPr id="8" name="Rectangle 5">
            <a:extLst>
              <a:ext uri="{FF2B5EF4-FFF2-40B4-BE49-F238E27FC236}">
                <a16:creationId xmlns:a16="http://schemas.microsoft.com/office/drawing/2014/main" id="{E556408D-D364-F14D-465C-696893433C1A}"/>
              </a:ext>
            </a:extLst>
          </p:cNvPr>
          <p:cNvSpPr/>
          <p:nvPr/>
        </p:nvSpPr>
        <p:spPr>
          <a:xfrm>
            <a:off x="-1" y="0"/>
            <a:ext cx="680603"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0" name="Rectangle 13">
            <a:extLst>
              <a:ext uri="{FF2B5EF4-FFF2-40B4-BE49-F238E27FC236}">
                <a16:creationId xmlns:a16="http://schemas.microsoft.com/office/drawing/2014/main" id="{CC75519A-1847-950F-A190-9FBDB53C7CB8}"/>
              </a:ext>
            </a:extLst>
          </p:cNvPr>
          <p:cNvSpPr/>
          <p:nvPr/>
        </p:nvSpPr>
        <p:spPr>
          <a:xfrm rot="5400000">
            <a:off x="5779338" y="-5779329"/>
            <a:ext cx="633328"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4">
            <a:extLst>
              <a:ext uri="{FF2B5EF4-FFF2-40B4-BE49-F238E27FC236}">
                <a16:creationId xmlns:a16="http://schemas.microsoft.com/office/drawing/2014/main" id="{D0AD2BF3-313B-DD8D-5876-798C52FEFA9A}"/>
              </a:ext>
            </a:extLst>
          </p:cNvPr>
          <p:cNvSpPr/>
          <p:nvPr/>
        </p:nvSpPr>
        <p:spPr>
          <a:xfrm rot="5400000">
            <a:off x="5779332" y="444889"/>
            <a:ext cx="633327"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 name="Rectangle 5">
            <a:extLst>
              <a:ext uri="{FF2B5EF4-FFF2-40B4-BE49-F238E27FC236}">
                <a16:creationId xmlns:a16="http://schemas.microsoft.com/office/drawing/2014/main" id="{D05CE192-3184-7298-37A2-41A869E95420}"/>
              </a:ext>
            </a:extLst>
          </p:cNvPr>
          <p:cNvSpPr/>
          <p:nvPr/>
        </p:nvSpPr>
        <p:spPr>
          <a:xfrm>
            <a:off x="11781326" y="445"/>
            <a:ext cx="567382"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Platshållare för text 4">
            <a:extLst>
              <a:ext uri="{FF2B5EF4-FFF2-40B4-BE49-F238E27FC236}">
                <a16:creationId xmlns:a16="http://schemas.microsoft.com/office/drawing/2014/main" id="{D0D617ED-A80E-A1DC-92D1-CA9B0A9451B2}"/>
              </a:ext>
            </a:extLst>
          </p:cNvPr>
          <p:cNvSpPr>
            <a:spLocks noGrp="1"/>
          </p:cNvSpPr>
          <p:nvPr>
            <p:ph type="body" sz="quarter" idx="19"/>
          </p:nvPr>
        </p:nvSpPr>
        <p:spPr>
          <a:xfrm>
            <a:off x="1467626" y="2908174"/>
            <a:ext cx="4042066" cy="2499810"/>
          </a:xfrm>
        </p:spPr>
        <p:txBody>
          <a:bodyPr>
            <a:normAutofit/>
          </a:bodyPr>
          <a:lstStyle/>
          <a:p>
            <a:pPr marL="285750" indent="-285750">
              <a:buFont typeface="Arial" panose="020B0604020202020204" pitchFamily="34" charset="0"/>
              <a:buChar char="•"/>
            </a:pPr>
            <a:r>
              <a:rPr lang="nb-NO" sz="1700" dirty="0">
                <a:solidFill>
                  <a:schemeClr val="tx1"/>
                </a:solidFill>
                <a:ea typeface="Times New Roman" panose="02020603050405020304" pitchFamily="18" charset="0"/>
              </a:rPr>
              <a:t>Hva er hovedproblemet?</a:t>
            </a:r>
          </a:p>
          <a:p>
            <a:pPr marL="285750" indent="-285750">
              <a:buFont typeface="Arial" panose="020B0604020202020204" pitchFamily="34" charset="0"/>
              <a:buChar char="•"/>
            </a:pPr>
            <a:r>
              <a:rPr lang="nb-NO" sz="1700" dirty="0">
                <a:solidFill>
                  <a:schemeClr val="tx1"/>
                </a:solidFill>
                <a:ea typeface="Times New Roman" panose="02020603050405020304" pitchFamily="18" charset="0"/>
              </a:rPr>
              <a:t>Hvilke konsekvenser og effekter kan problemet føre til?</a:t>
            </a:r>
          </a:p>
          <a:p>
            <a:pPr marL="285750" indent="-285750">
              <a:buFont typeface="Arial" panose="020B0604020202020204" pitchFamily="34" charset="0"/>
              <a:buChar char="•"/>
            </a:pPr>
            <a:r>
              <a:rPr lang="nb-NO" sz="1700" dirty="0">
                <a:solidFill>
                  <a:schemeClr val="tx1"/>
                </a:solidFill>
                <a:ea typeface="Times New Roman" panose="02020603050405020304" pitchFamily="18" charset="0"/>
              </a:rPr>
              <a:t>Hva er årsakene til problemet?</a:t>
            </a:r>
          </a:p>
          <a:p>
            <a:pPr marL="285750" indent="-285750">
              <a:buFont typeface="Arial" panose="020B0604020202020204" pitchFamily="34" charset="0"/>
              <a:buChar char="•"/>
            </a:pPr>
            <a:r>
              <a:rPr lang="nb-NO" sz="1700" dirty="0">
                <a:solidFill>
                  <a:schemeClr val="tx1"/>
                </a:solidFill>
                <a:ea typeface="Times New Roman" panose="02020603050405020304" pitchFamily="18" charset="0"/>
              </a:rPr>
              <a:t>Hvem er berørt?</a:t>
            </a:r>
          </a:p>
          <a:p>
            <a:pPr marL="285750" indent="-285750">
              <a:buFont typeface="Arial" panose="020B0604020202020204" pitchFamily="34" charset="0"/>
              <a:buChar char="•"/>
            </a:pPr>
            <a:r>
              <a:rPr lang="nb-NO" sz="1700" dirty="0">
                <a:solidFill>
                  <a:schemeClr val="tx1"/>
                </a:solidFill>
                <a:ea typeface="Times New Roman" panose="02020603050405020304" pitchFamily="18" charset="0"/>
              </a:rPr>
              <a:t>Hvem kan påvirke det?</a:t>
            </a:r>
            <a:endParaRPr lang="sv-SE" sz="1700" dirty="0">
              <a:solidFill>
                <a:schemeClr val="tx1"/>
              </a:solidFill>
            </a:endParaRPr>
          </a:p>
        </p:txBody>
      </p:sp>
      <p:pic>
        <p:nvPicPr>
          <p:cNvPr id="21" name="Bildobjekt 20" descr="En bild som visar text, whiteboardtavla, stående, grupp&#10;&#10;Automatiskt genererad beskrivning">
            <a:extLst>
              <a:ext uri="{FF2B5EF4-FFF2-40B4-BE49-F238E27FC236}">
                <a16:creationId xmlns:a16="http://schemas.microsoft.com/office/drawing/2014/main" id="{43C14349-1BED-4B21-D4C4-CA95748016BA}"/>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3713" t="5780" r="4925" b="10422"/>
          <a:stretch/>
        </p:blipFill>
        <p:spPr bwMode="auto">
          <a:xfrm>
            <a:off x="6502358" y="1388439"/>
            <a:ext cx="4781080" cy="408112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80005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000" fill="hold"/>
                                        <p:tgtEl>
                                          <p:spTgt spid="10"/>
                                        </p:tgtEl>
                                        <p:attrNameLst>
                                          <p:attrName>ppt_x</p:attrName>
                                        </p:attrNameLst>
                                      </p:cBhvr>
                                      <p:tavLst>
                                        <p:tav tm="0">
                                          <p:val>
                                            <p:strVal val="#ppt_x"/>
                                          </p:val>
                                        </p:tav>
                                        <p:tav tm="100000">
                                          <p:val>
                                            <p:strVal val="#ppt_x"/>
                                          </p:val>
                                        </p:tav>
                                      </p:tavLst>
                                    </p:anim>
                                    <p:anim calcmode="lin" valueType="num">
                                      <p:cBhvr additive="base">
                                        <p:cTn id="8" dur="20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2000" fill="hold"/>
                                        <p:tgtEl>
                                          <p:spTgt spid="8"/>
                                        </p:tgtEl>
                                        <p:attrNameLst>
                                          <p:attrName>ppt_x</p:attrName>
                                        </p:attrNameLst>
                                      </p:cBhvr>
                                      <p:tavLst>
                                        <p:tav tm="0">
                                          <p:val>
                                            <p:strVal val="0-#ppt_w/2"/>
                                          </p:val>
                                        </p:tav>
                                        <p:tav tm="100000">
                                          <p:val>
                                            <p:strVal val="#ppt_x"/>
                                          </p:val>
                                        </p:tav>
                                      </p:tavLst>
                                    </p:anim>
                                    <p:anim calcmode="lin" valueType="num">
                                      <p:cBhvr additive="base">
                                        <p:cTn id="12" dur="2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2000" fill="hold"/>
                                        <p:tgtEl>
                                          <p:spTgt spid="11"/>
                                        </p:tgtEl>
                                        <p:attrNameLst>
                                          <p:attrName>ppt_x</p:attrName>
                                        </p:attrNameLst>
                                      </p:cBhvr>
                                      <p:tavLst>
                                        <p:tav tm="0">
                                          <p:val>
                                            <p:strVal val="#ppt_x"/>
                                          </p:val>
                                        </p:tav>
                                        <p:tav tm="100000">
                                          <p:val>
                                            <p:strVal val="#ppt_x"/>
                                          </p:val>
                                        </p:tav>
                                      </p:tavLst>
                                    </p:anim>
                                    <p:anim calcmode="lin" valueType="num">
                                      <p:cBhvr additive="base">
                                        <p:cTn id="16" dur="20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2000" fill="hold"/>
                                        <p:tgtEl>
                                          <p:spTgt spid="12"/>
                                        </p:tgtEl>
                                        <p:attrNameLst>
                                          <p:attrName>ppt_x</p:attrName>
                                        </p:attrNameLst>
                                      </p:cBhvr>
                                      <p:tavLst>
                                        <p:tav tm="0">
                                          <p:val>
                                            <p:strVal val="0-#ppt_w/2"/>
                                          </p:val>
                                        </p:tav>
                                        <p:tav tm="100000">
                                          <p:val>
                                            <p:strVal val="#ppt_x"/>
                                          </p:val>
                                        </p:tav>
                                      </p:tavLst>
                                    </p:anim>
                                    <p:anim calcmode="lin" valueType="num">
                                      <p:cBhvr additive="base">
                                        <p:cTn id="20" dur="2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446FD8D-6021-6477-58A2-331CF57E9B25}"/>
              </a:ext>
            </a:extLst>
          </p:cNvPr>
          <p:cNvSpPr/>
          <p:nvPr/>
        </p:nvSpPr>
        <p:spPr>
          <a:xfrm>
            <a:off x="-3" y="66860"/>
            <a:ext cx="12192000" cy="6858000"/>
          </a:xfrm>
          <a:prstGeom prst="rect">
            <a:avLst/>
          </a:prstGeom>
          <a:gradFill>
            <a:gsLst>
              <a:gs pos="0">
                <a:srgbClr val="E6F3FF"/>
              </a:gs>
              <a:gs pos="100000">
                <a:schemeClr val="accent2">
                  <a:lumMod val="20000"/>
                  <a:lumOff val="80000"/>
                  <a:alpha val="80677"/>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44" name="TextBox 43">
            <a:extLst>
              <a:ext uri="{FF2B5EF4-FFF2-40B4-BE49-F238E27FC236}">
                <a16:creationId xmlns:a16="http://schemas.microsoft.com/office/drawing/2014/main" id="{FFBC9FA1-9A33-5F43-8A33-0AB12E373609}"/>
              </a:ext>
            </a:extLst>
          </p:cNvPr>
          <p:cNvSpPr txBox="1"/>
          <p:nvPr/>
        </p:nvSpPr>
        <p:spPr>
          <a:xfrm>
            <a:off x="-8944798" y="5273281"/>
            <a:ext cx="1929860" cy="300082"/>
          </a:xfrm>
          <a:prstGeom prst="rect">
            <a:avLst/>
          </a:prstGeom>
          <a:noFill/>
        </p:spPr>
        <p:txBody>
          <a:bodyPr wrap="square" rtlCol="0">
            <a:spAutoFit/>
          </a:bodyPr>
          <a:lstStyle/>
          <a:p>
            <a:r>
              <a:rPr lang="en-US" sz="450">
                <a:solidFill>
                  <a:srgbClr val="FFFFFF"/>
                </a:solidFill>
              </a:rPr>
              <a:t>Donec eget viverra nisi, non luctus arcu. Sed ipsum leo, volutpat id convallis vitae, mollis ac dui. Cum sociis natoque penatibus et magnis dis parturient montes.</a:t>
            </a:r>
          </a:p>
        </p:txBody>
      </p:sp>
      <p:sp>
        <p:nvSpPr>
          <p:cNvPr id="7" name="Title 6">
            <a:extLst>
              <a:ext uri="{FF2B5EF4-FFF2-40B4-BE49-F238E27FC236}">
                <a16:creationId xmlns:a16="http://schemas.microsoft.com/office/drawing/2014/main" id="{067CC1B2-56D8-5D44-859E-7C8934BEE371}"/>
              </a:ext>
            </a:extLst>
          </p:cNvPr>
          <p:cNvSpPr>
            <a:spLocks noGrp="1"/>
          </p:cNvSpPr>
          <p:nvPr>
            <p:ph type="title"/>
          </p:nvPr>
        </p:nvSpPr>
        <p:spPr>
          <a:xfrm>
            <a:off x="5925219" y="949995"/>
            <a:ext cx="4417808" cy="827864"/>
          </a:xfrm>
        </p:spPr>
        <p:txBody>
          <a:bodyPr/>
          <a:lstStyle/>
          <a:p>
            <a:pPr>
              <a:defRPr/>
            </a:pPr>
            <a:r>
              <a:rPr lang="nb-NO" sz="2200" dirty="0">
                <a:solidFill>
                  <a:schemeClr val="accent2"/>
                </a:solidFill>
              </a:rPr>
              <a:t>Hvorfor oppstår problemet?</a:t>
            </a:r>
          </a:p>
        </p:txBody>
      </p:sp>
      <p:sp>
        <p:nvSpPr>
          <p:cNvPr id="109" name="Text Placeholder 108">
            <a:extLst>
              <a:ext uri="{FF2B5EF4-FFF2-40B4-BE49-F238E27FC236}">
                <a16:creationId xmlns:a16="http://schemas.microsoft.com/office/drawing/2014/main" id="{91D59307-2351-CD3D-5284-4AA3E016B861}"/>
              </a:ext>
            </a:extLst>
          </p:cNvPr>
          <p:cNvSpPr>
            <a:spLocks noGrp="1"/>
          </p:cNvSpPr>
          <p:nvPr>
            <p:ph type="body" sz="quarter" idx="10"/>
          </p:nvPr>
        </p:nvSpPr>
        <p:spPr>
          <a:xfrm>
            <a:off x="5893452" y="1777859"/>
            <a:ext cx="5364608" cy="1003501"/>
          </a:xfrm>
        </p:spPr>
        <p:txBody>
          <a:bodyPr>
            <a:normAutofit/>
          </a:bodyPr>
          <a:lstStyle/>
          <a:p>
            <a:pPr marL="9525" lvl="1" indent="0">
              <a:lnSpc>
                <a:spcPct val="107000"/>
              </a:lnSpc>
              <a:spcAft>
                <a:spcPts val="800"/>
              </a:spcAft>
              <a:buNone/>
            </a:pPr>
            <a:r>
              <a:rPr lang="nb-NO" sz="3000" b="1" dirty="0">
                <a:solidFill>
                  <a:schemeClr val="tx1"/>
                </a:solidFill>
                <a:latin typeface="+mj-lt"/>
                <a:ea typeface="Lato"/>
                <a:cs typeface="Lato"/>
              </a:rPr>
              <a:t>Kartlegg årsaker, konsekvenser &amp; aktører</a:t>
            </a:r>
          </a:p>
        </p:txBody>
      </p:sp>
      <p:sp>
        <p:nvSpPr>
          <p:cNvPr id="17" name="Rectangle 16">
            <a:extLst>
              <a:ext uri="{FF2B5EF4-FFF2-40B4-BE49-F238E27FC236}">
                <a16:creationId xmlns:a16="http://schemas.microsoft.com/office/drawing/2014/main" id="{0165D5A3-8432-4CF5-569F-AEB90CE90756}"/>
              </a:ext>
            </a:extLst>
          </p:cNvPr>
          <p:cNvSpPr/>
          <p:nvPr/>
        </p:nvSpPr>
        <p:spPr>
          <a:xfrm>
            <a:off x="0" y="0"/>
            <a:ext cx="863408"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18" name="Rectangle 17">
            <a:extLst>
              <a:ext uri="{FF2B5EF4-FFF2-40B4-BE49-F238E27FC236}">
                <a16:creationId xmlns:a16="http://schemas.microsoft.com/office/drawing/2014/main" id="{5840D687-C638-BA65-0F17-A73CAB52C06A}"/>
              </a:ext>
            </a:extLst>
          </p:cNvPr>
          <p:cNvSpPr/>
          <p:nvPr/>
        </p:nvSpPr>
        <p:spPr>
          <a:xfrm>
            <a:off x="11378872" y="445"/>
            <a:ext cx="813125"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chemeClr val="tx1"/>
              </a:solidFill>
              <a:latin typeface="+mj-lt"/>
            </a:endParaRPr>
          </a:p>
        </p:txBody>
      </p:sp>
      <p:sp>
        <p:nvSpPr>
          <p:cNvPr id="19" name="Rectangle 18">
            <a:extLst>
              <a:ext uri="{FF2B5EF4-FFF2-40B4-BE49-F238E27FC236}">
                <a16:creationId xmlns:a16="http://schemas.microsoft.com/office/drawing/2014/main" id="{D005DFBE-EC7A-8A19-3FB4-502DB1AD0850}"/>
              </a:ext>
            </a:extLst>
          </p:cNvPr>
          <p:cNvSpPr/>
          <p:nvPr/>
        </p:nvSpPr>
        <p:spPr>
          <a:xfrm rot="5400000">
            <a:off x="5708826" y="-5708818"/>
            <a:ext cx="774352"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20" name="Rectangle 19">
            <a:extLst>
              <a:ext uri="{FF2B5EF4-FFF2-40B4-BE49-F238E27FC236}">
                <a16:creationId xmlns:a16="http://schemas.microsoft.com/office/drawing/2014/main" id="{EA8669BF-E9B1-FF1F-462A-BF45D73A054D}"/>
              </a:ext>
            </a:extLst>
          </p:cNvPr>
          <p:cNvSpPr/>
          <p:nvPr/>
        </p:nvSpPr>
        <p:spPr>
          <a:xfrm rot="5400000">
            <a:off x="5832637" y="498192"/>
            <a:ext cx="526721"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43" name="Title 6">
            <a:extLst>
              <a:ext uri="{FF2B5EF4-FFF2-40B4-BE49-F238E27FC236}">
                <a16:creationId xmlns:a16="http://schemas.microsoft.com/office/drawing/2014/main" id="{360022CF-9404-5EFC-42B2-F3133EE53DFC}"/>
              </a:ext>
            </a:extLst>
          </p:cNvPr>
          <p:cNvSpPr txBox="1">
            <a:spLocks/>
          </p:cNvSpPr>
          <p:nvPr/>
        </p:nvSpPr>
        <p:spPr>
          <a:xfrm>
            <a:off x="1088831" y="116729"/>
            <a:ext cx="4342697" cy="467138"/>
          </a:xfrm>
          <a:prstGeom prst="rect">
            <a:avLst/>
          </a:prstGeom>
          <a:effectLst/>
        </p:spPr>
        <p:txBody>
          <a:bodyPr vert="horz" lIns="0" tIns="0" rIns="0" bIns="0" rtlCol="0" anchor="ctr" anchorCtr="0">
            <a:noAutofit/>
          </a:bodyPr>
          <a:lstStyle>
            <a:lvl1pPr algn="l" defTabSz="912813" rtl="0" eaLnBrk="1" fontAlgn="base" hangingPunct="1">
              <a:lnSpc>
                <a:spcPct val="100000"/>
              </a:lnSpc>
              <a:spcBef>
                <a:spcPct val="0"/>
              </a:spcBef>
              <a:spcAft>
                <a:spcPct val="0"/>
              </a:spcAft>
              <a:defRPr sz="2000" b="1" kern="1200" spc="0">
                <a:solidFill>
                  <a:schemeClr val="accent2"/>
                </a:solidFill>
                <a:latin typeface="+mj-lt"/>
                <a:ea typeface="Montserrat" charset="0"/>
                <a:cs typeface="Montserrat" charset="0"/>
              </a:defRPr>
            </a:lvl1pPr>
            <a:lvl2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2pPr>
            <a:lvl3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3pPr>
            <a:lvl4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4pPr>
            <a:lvl5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5pPr>
            <a:lvl6pPr marL="4572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6pPr>
            <a:lvl7pPr marL="9144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7pPr>
            <a:lvl8pPr marL="13716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8pPr>
            <a:lvl9pPr marL="18288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9pPr>
          </a:lstStyle>
          <a:p>
            <a:pPr>
              <a:defRPr/>
            </a:pPr>
            <a:r>
              <a:rPr lang="nb-NO" sz="1600" b="0" dirty="0">
                <a:solidFill>
                  <a:schemeClr val="tx1"/>
                </a:solidFill>
              </a:rPr>
              <a:t>Gruppeoppgave</a:t>
            </a:r>
            <a:endParaRPr lang="en-US" sz="1600" b="0" dirty="0"/>
          </a:p>
        </p:txBody>
      </p:sp>
      <p:grpSp>
        <p:nvGrpSpPr>
          <p:cNvPr id="21" name="Group 20">
            <a:extLst>
              <a:ext uri="{FF2B5EF4-FFF2-40B4-BE49-F238E27FC236}">
                <a16:creationId xmlns:a16="http://schemas.microsoft.com/office/drawing/2014/main" id="{A67FFBFA-CE51-5385-C3B4-81C17DED10E2}"/>
              </a:ext>
            </a:extLst>
          </p:cNvPr>
          <p:cNvGrpSpPr/>
          <p:nvPr/>
        </p:nvGrpSpPr>
        <p:grpSpPr>
          <a:xfrm>
            <a:off x="336068" y="176315"/>
            <a:ext cx="589955" cy="328493"/>
            <a:chOff x="3176850" y="480060"/>
            <a:chExt cx="802340" cy="446751"/>
          </a:xfrm>
        </p:grpSpPr>
        <p:grpSp>
          <p:nvGrpSpPr>
            <p:cNvPr id="22" name="Group 197">
              <a:extLst>
                <a:ext uri="{FF2B5EF4-FFF2-40B4-BE49-F238E27FC236}">
                  <a16:creationId xmlns:a16="http://schemas.microsoft.com/office/drawing/2014/main" id="{F2039277-5893-EC08-228D-35E442CD5086}"/>
                </a:ext>
              </a:extLst>
            </p:cNvPr>
            <p:cNvGrpSpPr/>
            <p:nvPr/>
          </p:nvGrpSpPr>
          <p:grpSpPr>
            <a:xfrm>
              <a:off x="3590260" y="480060"/>
              <a:ext cx="388930" cy="388930"/>
              <a:chOff x="1617623" y="5289763"/>
              <a:chExt cx="388930" cy="388930"/>
            </a:xfrm>
            <a:noFill/>
          </p:grpSpPr>
          <p:sp>
            <p:nvSpPr>
              <p:cNvPr id="24" name="Free Form 199">
                <a:extLst>
                  <a:ext uri="{FF2B5EF4-FFF2-40B4-BE49-F238E27FC236}">
                    <a16:creationId xmlns:a16="http://schemas.microsoft.com/office/drawing/2014/main" id="{A83518B3-8C7D-8700-1939-44F8C024F5BA}"/>
                  </a:ext>
                </a:extLst>
              </p:cNvPr>
              <p:cNvSpPr/>
              <p:nvPr/>
            </p:nvSpPr>
            <p:spPr>
              <a:xfrm>
                <a:off x="1617623" y="5289763"/>
                <a:ext cx="388930" cy="388930"/>
              </a:xfrm>
              <a:custGeom>
                <a:avLst/>
                <a:gdLst/>
                <a:ahLst/>
                <a:cxnLst/>
                <a:rect l="0" t="0" r="0" b="0"/>
                <a:pathLst>
                  <a:path w="388930" h="388930">
                    <a:moveTo>
                      <a:pt x="92278" y="375711"/>
                    </a:moveTo>
                    <a:lnTo>
                      <a:pt x="7836" y="388305"/>
                    </a:lnTo>
                    <a:cubicBezTo>
                      <a:pt x="3623" y="388930"/>
                      <a:pt x="0" y="385306"/>
                      <a:pt x="624" y="381102"/>
                    </a:cubicBezTo>
                    <a:lnTo>
                      <a:pt x="13218" y="296660"/>
                    </a:lnTo>
                    <a:cubicBezTo>
                      <a:pt x="13423" y="295312"/>
                      <a:pt x="14039" y="294071"/>
                      <a:pt x="15003" y="293107"/>
                    </a:cubicBezTo>
                    <a:lnTo>
                      <a:pt x="299801" y="8300"/>
                    </a:lnTo>
                    <a:cubicBezTo>
                      <a:pt x="308102" y="0"/>
                      <a:pt x="321552" y="0"/>
                      <a:pt x="329853" y="8300"/>
                    </a:cubicBezTo>
                    <a:lnTo>
                      <a:pt x="380629" y="59076"/>
                    </a:lnTo>
                    <a:cubicBezTo>
                      <a:pt x="388930" y="67377"/>
                      <a:pt x="388930" y="80827"/>
                      <a:pt x="380629" y="89128"/>
                    </a:cubicBezTo>
                    <a:lnTo>
                      <a:pt x="95822" y="373926"/>
                    </a:lnTo>
                    <a:cubicBezTo>
                      <a:pt x="94867" y="374890"/>
                      <a:pt x="93617" y="375515"/>
                      <a:pt x="92278" y="375711"/>
                    </a:cubicBezTo>
                    <a:close/>
                  </a:path>
                </a:pathLst>
              </a:custGeom>
              <a:noFill/>
              <a:ln w="19050" cap="rnd" cmpd="sng">
                <a:solidFill>
                  <a:schemeClr val="tx1"/>
                </a:solidFill>
                <a:prstDash val="solid"/>
                <a:miter lim="800000"/>
              </a:ln>
            </p:spPr>
            <p:txBody>
              <a:bodyPr anchor="ctr">
                <a:spAutoFit/>
              </a:bodyPr>
              <a:lstStyle/>
              <a:p>
                <a:pPr algn="ctr"/>
                <a:endParaRPr lang="en-US"/>
              </a:p>
            </p:txBody>
          </p:sp>
          <p:sp>
            <p:nvSpPr>
              <p:cNvPr id="25" name="Free Form 200">
                <a:extLst>
                  <a:ext uri="{FF2B5EF4-FFF2-40B4-BE49-F238E27FC236}">
                    <a16:creationId xmlns:a16="http://schemas.microsoft.com/office/drawing/2014/main" id="{BD97B7C9-A036-3426-DE02-D7B258EB6A7A}"/>
                  </a:ext>
                </a:extLst>
              </p:cNvPr>
              <p:cNvSpPr/>
              <p:nvPr/>
            </p:nvSpPr>
            <p:spPr>
              <a:xfrm>
                <a:off x="1890234" y="5340851"/>
                <a:ext cx="65128" cy="65137"/>
              </a:xfrm>
              <a:custGeom>
                <a:avLst/>
                <a:gdLst/>
                <a:ahLst/>
                <a:cxnLst/>
                <a:rect l="0" t="0" r="0" b="0"/>
                <a:pathLst>
                  <a:path w="65128" h="65137">
                    <a:moveTo>
                      <a:pt x="0" y="0"/>
                    </a:moveTo>
                    <a:lnTo>
                      <a:pt x="65128" y="65137"/>
                    </a:lnTo>
                  </a:path>
                </a:pathLst>
              </a:custGeom>
              <a:noFill/>
              <a:ln w="19050" cap="rnd" cmpd="sng">
                <a:solidFill>
                  <a:schemeClr val="tx1"/>
                </a:solidFill>
                <a:prstDash val="solid"/>
                <a:miter lim="800000"/>
              </a:ln>
            </p:spPr>
            <p:txBody>
              <a:bodyPr anchor="ctr">
                <a:spAutoFit/>
              </a:bodyPr>
              <a:lstStyle/>
              <a:p>
                <a:pPr algn="ctr"/>
                <a:endParaRPr lang="en-US"/>
              </a:p>
            </p:txBody>
          </p:sp>
        </p:grpSp>
        <p:sp>
          <p:nvSpPr>
            <p:cNvPr id="23" name="Free Form 206">
              <a:extLst>
                <a:ext uri="{FF2B5EF4-FFF2-40B4-BE49-F238E27FC236}">
                  <a16:creationId xmlns:a16="http://schemas.microsoft.com/office/drawing/2014/main" id="{B83C3144-AC7A-FBB8-A204-B846C06B2BD7}"/>
                </a:ext>
              </a:extLst>
            </p:cNvPr>
            <p:cNvSpPr/>
            <p:nvPr/>
          </p:nvSpPr>
          <p:spPr>
            <a:xfrm rot="20629681" flipH="1">
              <a:off x="3176850" y="709640"/>
              <a:ext cx="388929" cy="217171"/>
            </a:xfrm>
            <a:custGeom>
              <a:avLst/>
              <a:gdLst/>
              <a:ahLst/>
              <a:cxnLst/>
              <a:rect l="0" t="0" r="0" b="0"/>
              <a:pathLst>
                <a:path w="397748" h="204702">
                  <a:moveTo>
                    <a:pt x="0" y="204702"/>
                  </a:moveTo>
                  <a:lnTo>
                    <a:pt x="136218" y="83844"/>
                  </a:lnTo>
                  <a:lnTo>
                    <a:pt x="224007" y="164975"/>
                  </a:lnTo>
                  <a:lnTo>
                    <a:pt x="397748" y="0"/>
                  </a:lnTo>
                </a:path>
              </a:pathLst>
            </a:custGeom>
            <a:noFill/>
            <a:ln w="19050" cap="rnd" cmpd="sng">
              <a:solidFill>
                <a:schemeClr val="tx1"/>
              </a:solidFill>
              <a:prstDash val="solid"/>
              <a:miter lim="800000"/>
            </a:ln>
          </p:spPr>
          <p:txBody>
            <a:bodyPr wrap="square" anchor="ctr">
              <a:spAutoFit/>
            </a:bodyPr>
            <a:lstStyle/>
            <a:p>
              <a:pPr algn="ctr"/>
              <a:endParaRPr lang="en-US"/>
            </a:p>
          </p:txBody>
        </p:sp>
      </p:grpSp>
      <p:sp>
        <p:nvSpPr>
          <p:cNvPr id="8" name="Slide Number Placeholder 24">
            <a:extLst>
              <a:ext uri="{FF2B5EF4-FFF2-40B4-BE49-F238E27FC236}">
                <a16:creationId xmlns:a16="http://schemas.microsoft.com/office/drawing/2014/main" id="{B483EDF0-38FB-8A90-745D-14A9846E3AAF}"/>
              </a:ext>
            </a:extLst>
          </p:cNvPr>
          <p:cNvSpPr txBox="1">
            <a:spLocks/>
          </p:cNvSpPr>
          <p:nvPr/>
        </p:nvSpPr>
        <p:spPr>
          <a:xfrm>
            <a:off x="11545619" y="6346192"/>
            <a:ext cx="689008" cy="365125"/>
          </a:xfrm>
          <a:prstGeom prst="rect">
            <a:avLst/>
          </a:prstGeom>
          <a:noFill/>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F9C37A42-BDFE-F948-80D3-39021412C5B2}" type="slidenum">
              <a:rPr lang="en-US" sz="1100" b="1" smtClean="0">
                <a:solidFill>
                  <a:schemeClr val="accent2"/>
                </a:solidFill>
                <a:latin typeface="+mj-lt"/>
                <a:ea typeface="Open Sans Semibold" charset="0"/>
                <a:cs typeface="Open Sans Semibold" charset="0"/>
              </a:rPr>
              <a:pPr algn="ctr" fontAlgn="auto">
                <a:spcBef>
                  <a:spcPts val="0"/>
                </a:spcBef>
                <a:spcAft>
                  <a:spcPts val="0"/>
                </a:spcAft>
                <a:defRPr/>
              </a:pPr>
              <a:t>29</a:t>
            </a:fld>
            <a:endParaRPr lang="en-US" sz="800" b="1">
              <a:solidFill>
                <a:schemeClr val="accent2"/>
              </a:solidFill>
              <a:latin typeface="+mj-lt"/>
              <a:ea typeface="Open Sans Semibold" charset="0"/>
              <a:cs typeface="Open Sans Semibold" charset="0"/>
            </a:endParaRPr>
          </a:p>
        </p:txBody>
      </p:sp>
      <p:sp>
        <p:nvSpPr>
          <p:cNvPr id="12" name="Graphic 3">
            <a:extLst>
              <a:ext uri="{FF2B5EF4-FFF2-40B4-BE49-F238E27FC236}">
                <a16:creationId xmlns:a16="http://schemas.microsoft.com/office/drawing/2014/main" id="{B6D22DF8-9324-81E1-CB15-7E03F83CDA55}"/>
              </a:ext>
            </a:extLst>
          </p:cNvPr>
          <p:cNvSpPr/>
          <p:nvPr/>
        </p:nvSpPr>
        <p:spPr>
          <a:xfrm rot="16200000">
            <a:off x="11663941" y="5985217"/>
            <a:ext cx="450341" cy="11470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accent2"/>
          </a:solidFill>
          <a:ln w="45720" cap="flat">
            <a:noFill/>
            <a:prstDash val="solid"/>
            <a:miter/>
          </a:ln>
        </p:spPr>
        <p:txBody>
          <a:bodyPr anchor="ctr"/>
          <a:lstStyle/>
          <a:p>
            <a:pPr defTabSz="914330" eaLnBrk="1" fontAlgn="auto" hangingPunct="1">
              <a:spcBef>
                <a:spcPts val="0"/>
              </a:spcBef>
              <a:spcAft>
                <a:spcPts val="0"/>
              </a:spcAft>
              <a:defRPr/>
            </a:pPr>
            <a:endParaRPr lang="nb-NO">
              <a:latin typeface="+mn-lt"/>
            </a:endParaRPr>
          </a:p>
        </p:txBody>
      </p:sp>
      <p:sp>
        <p:nvSpPr>
          <p:cNvPr id="74" name="Rectangle 2">
            <a:extLst>
              <a:ext uri="{FF2B5EF4-FFF2-40B4-BE49-F238E27FC236}">
                <a16:creationId xmlns:a16="http://schemas.microsoft.com/office/drawing/2014/main" id="{E183E3AC-E4A8-8D18-10E3-05F7766EFDDB}"/>
              </a:ext>
            </a:extLst>
          </p:cNvPr>
          <p:cNvSpPr/>
          <p:nvPr/>
        </p:nvSpPr>
        <p:spPr>
          <a:xfrm>
            <a:off x="1114424" y="1015795"/>
            <a:ext cx="4457025" cy="668654"/>
          </a:xfrm>
          <a:prstGeom prst="rect">
            <a:avLst/>
          </a:prstGeom>
          <a:solidFill>
            <a:schemeClr val="bg2"/>
          </a:solidFill>
          <a:ln>
            <a:noFill/>
          </a:ln>
          <a:effectLst>
            <a:outerShdw blurRad="321973" dist="43323" dir="2700000" algn="tl" rotWithShape="0">
              <a:schemeClr val="accent2">
                <a:lumMod val="75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solidFill>
                <a:schemeClr val="tx1"/>
              </a:solidFill>
            </a:endParaRPr>
          </a:p>
        </p:txBody>
      </p:sp>
      <p:sp>
        <p:nvSpPr>
          <p:cNvPr id="75" name="TextBox 70">
            <a:extLst>
              <a:ext uri="{FF2B5EF4-FFF2-40B4-BE49-F238E27FC236}">
                <a16:creationId xmlns:a16="http://schemas.microsoft.com/office/drawing/2014/main" id="{CADC7E23-3B2F-1089-2A43-5297A7188074}"/>
              </a:ext>
            </a:extLst>
          </p:cNvPr>
          <p:cNvSpPr txBox="1"/>
          <p:nvPr/>
        </p:nvSpPr>
        <p:spPr>
          <a:xfrm>
            <a:off x="1780789" y="1151980"/>
            <a:ext cx="1138817" cy="400110"/>
          </a:xfrm>
          <a:prstGeom prst="rect">
            <a:avLst/>
          </a:prstGeom>
          <a:noFill/>
          <a:ln>
            <a:noFill/>
          </a:ln>
        </p:spPr>
        <p:txBody>
          <a:bodyPr wrap="square">
            <a:spAutoFit/>
          </a:bodyPr>
          <a:lstStyle/>
          <a:p>
            <a:pPr defTabSz="914330" eaLnBrk="1" fontAlgn="auto" hangingPunct="1">
              <a:spcBef>
                <a:spcPts val="0"/>
              </a:spcBef>
              <a:spcAft>
                <a:spcPts val="800"/>
              </a:spcAft>
              <a:defRPr/>
            </a:pPr>
            <a:r>
              <a:rPr lang="nb-NO" sz="2000" b="1" dirty="0">
                <a:latin typeface="+mj-lt"/>
              </a:rPr>
              <a:t>25 min</a:t>
            </a:r>
          </a:p>
        </p:txBody>
      </p:sp>
      <p:sp>
        <p:nvSpPr>
          <p:cNvPr id="76" name="TextBox 70">
            <a:extLst>
              <a:ext uri="{FF2B5EF4-FFF2-40B4-BE49-F238E27FC236}">
                <a16:creationId xmlns:a16="http://schemas.microsoft.com/office/drawing/2014/main" id="{668343CD-462D-EB31-56C1-C2025DCF71FA}"/>
              </a:ext>
            </a:extLst>
          </p:cNvPr>
          <p:cNvSpPr txBox="1"/>
          <p:nvPr/>
        </p:nvSpPr>
        <p:spPr>
          <a:xfrm>
            <a:off x="3498136" y="1133112"/>
            <a:ext cx="1933392" cy="400110"/>
          </a:xfrm>
          <a:prstGeom prst="rect">
            <a:avLst/>
          </a:prstGeom>
          <a:noFill/>
          <a:ln>
            <a:noFill/>
          </a:ln>
        </p:spPr>
        <p:txBody>
          <a:bodyPr wrap="square">
            <a:spAutoFit/>
          </a:bodyPr>
          <a:lstStyle/>
          <a:p>
            <a:pPr defTabSz="914330" eaLnBrk="1" fontAlgn="auto" hangingPunct="1">
              <a:spcBef>
                <a:spcPts val="0"/>
              </a:spcBef>
              <a:spcAft>
                <a:spcPts val="800"/>
              </a:spcAft>
              <a:defRPr/>
            </a:pPr>
            <a:r>
              <a:rPr lang="nb-NO" sz="2000" b="1" dirty="0">
                <a:latin typeface="+mj-lt"/>
              </a:rPr>
              <a:t>Alle i gruppen</a:t>
            </a:r>
            <a:endParaRPr lang="en-US" sz="2000" b="1" dirty="0">
              <a:latin typeface="+mj-lt"/>
            </a:endParaRPr>
          </a:p>
        </p:txBody>
      </p:sp>
      <p:grpSp>
        <p:nvGrpSpPr>
          <p:cNvPr id="77" name="Group 130">
            <a:extLst>
              <a:ext uri="{FF2B5EF4-FFF2-40B4-BE49-F238E27FC236}">
                <a16:creationId xmlns:a16="http://schemas.microsoft.com/office/drawing/2014/main" id="{865D2227-3AC8-F026-8223-0DE1478F6223}"/>
              </a:ext>
            </a:extLst>
          </p:cNvPr>
          <p:cNvGrpSpPr/>
          <p:nvPr/>
        </p:nvGrpSpPr>
        <p:grpSpPr>
          <a:xfrm>
            <a:off x="1327591" y="1153426"/>
            <a:ext cx="402315" cy="379796"/>
            <a:chOff x="9209014" y="3290795"/>
            <a:chExt cx="541804" cy="484217"/>
          </a:xfrm>
          <a:noFill/>
        </p:grpSpPr>
        <p:sp>
          <p:nvSpPr>
            <p:cNvPr id="78" name="Free Form 131">
              <a:extLst>
                <a:ext uri="{FF2B5EF4-FFF2-40B4-BE49-F238E27FC236}">
                  <a16:creationId xmlns:a16="http://schemas.microsoft.com/office/drawing/2014/main" id="{8519D713-89B0-0218-C8CB-DB99E258C32B}"/>
                </a:ext>
              </a:extLst>
            </p:cNvPr>
            <p:cNvSpPr/>
            <p:nvPr/>
          </p:nvSpPr>
          <p:spPr>
            <a:xfrm>
              <a:off x="9507959" y="3469721"/>
              <a:ext cx="60246" cy="77544"/>
            </a:xfrm>
            <a:custGeom>
              <a:avLst/>
              <a:gdLst/>
              <a:ahLst/>
              <a:cxnLst/>
              <a:rect l="0" t="0" r="0" b="0"/>
              <a:pathLst>
                <a:path w="60245" h="77543">
                  <a:moveTo>
                    <a:pt x="0" y="0"/>
                  </a:moveTo>
                  <a:lnTo>
                    <a:pt x="0" y="77543"/>
                  </a:lnTo>
                  <a:lnTo>
                    <a:pt x="60245" y="77543"/>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79" name="Free Form 132">
              <a:extLst>
                <a:ext uri="{FF2B5EF4-FFF2-40B4-BE49-F238E27FC236}">
                  <a16:creationId xmlns:a16="http://schemas.microsoft.com/office/drawing/2014/main" id="{0B571219-CE56-2C96-9D30-EAF4072F33F9}"/>
                </a:ext>
              </a:extLst>
            </p:cNvPr>
            <p:cNvSpPr/>
            <p:nvPr/>
          </p:nvSpPr>
          <p:spPr>
            <a:xfrm>
              <a:off x="9209014" y="3494346"/>
              <a:ext cx="115539" cy="55328"/>
            </a:xfrm>
            <a:custGeom>
              <a:avLst/>
              <a:gdLst/>
              <a:ahLst/>
              <a:cxnLst/>
              <a:rect l="0" t="0" r="0" b="0"/>
              <a:pathLst>
                <a:path w="115538" h="55328">
                  <a:moveTo>
                    <a:pt x="115538" y="55194"/>
                  </a:moveTo>
                  <a:lnTo>
                    <a:pt x="63325" y="3088"/>
                  </a:lnTo>
                  <a:cubicBezTo>
                    <a:pt x="60219" y="0"/>
                    <a:pt x="55185" y="8"/>
                    <a:pt x="52097" y="3106"/>
                  </a:cubicBezTo>
                  <a:lnTo>
                    <a:pt x="0" y="55328"/>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80" name="Free Form 133">
              <a:extLst>
                <a:ext uri="{FF2B5EF4-FFF2-40B4-BE49-F238E27FC236}">
                  <a16:creationId xmlns:a16="http://schemas.microsoft.com/office/drawing/2014/main" id="{E4D49C41-59FB-C5F3-6854-956E298CA561}"/>
                </a:ext>
              </a:extLst>
            </p:cNvPr>
            <p:cNvSpPr/>
            <p:nvPr/>
          </p:nvSpPr>
          <p:spPr>
            <a:xfrm>
              <a:off x="9266761" y="3290795"/>
              <a:ext cx="484057" cy="484217"/>
            </a:xfrm>
            <a:custGeom>
              <a:avLst/>
              <a:gdLst/>
              <a:ahLst/>
              <a:cxnLst/>
              <a:rect l="0" t="0" r="0" b="0"/>
              <a:pathLst>
                <a:path w="484056" h="484216">
                  <a:moveTo>
                    <a:pt x="651" y="224257"/>
                  </a:moveTo>
                  <a:cubicBezTo>
                    <a:pt x="214" y="230246"/>
                    <a:pt x="0" y="236289"/>
                    <a:pt x="8" y="242376"/>
                  </a:cubicBezTo>
                  <a:cubicBezTo>
                    <a:pt x="151" y="376006"/>
                    <a:pt x="108603" y="484216"/>
                    <a:pt x="242224" y="484065"/>
                  </a:cubicBezTo>
                  <a:cubicBezTo>
                    <a:pt x="375854" y="483913"/>
                    <a:pt x="484056" y="375461"/>
                    <a:pt x="483904" y="241831"/>
                  </a:cubicBezTo>
                  <a:cubicBezTo>
                    <a:pt x="483761" y="108210"/>
                    <a:pt x="375301" y="0"/>
                    <a:pt x="241680" y="151"/>
                  </a:cubicBezTo>
                  <a:cubicBezTo>
                    <a:pt x="171848" y="232"/>
                    <a:pt x="108969" y="29882"/>
                    <a:pt x="64860" y="77248"/>
                  </a:cubicBezTo>
                </a:path>
              </a:pathLst>
            </a:custGeom>
            <a:noFill/>
            <a:ln w="19050" cap="rnd" cmpd="sng">
              <a:solidFill>
                <a:schemeClr val="tx1"/>
              </a:solidFill>
              <a:prstDash val="solid"/>
              <a:miter lim="800000"/>
            </a:ln>
          </p:spPr>
          <p:txBody>
            <a:bodyPr anchor="ctr">
              <a:spAutoFit/>
            </a:bodyPr>
            <a:lstStyle/>
            <a:p>
              <a:pPr algn="ctr"/>
              <a:endParaRPr lang="en-US"/>
            </a:p>
          </p:txBody>
        </p:sp>
      </p:grpSp>
      <p:grpSp>
        <p:nvGrpSpPr>
          <p:cNvPr id="81" name="Group 95">
            <a:extLst>
              <a:ext uri="{FF2B5EF4-FFF2-40B4-BE49-F238E27FC236}">
                <a16:creationId xmlns:a16="http://schemas.microsoft.com/office/drawing/2014/main" id="{7F428433-051B-336E-372F-0495F03707D8}"/>
              </a:ext>
            </a:extLst>
          </p:cNvPr>
          <p:cNvGrpSpPr/>
          <p:nvPr/>
        </p:nvGrpSpPr>
        <p:grpSpPr>
          <a:xfrm>
            <a:off x="2944096" y="1157585"/>
            <a:ext cx="549901" cy="400110"/>
            <a:chOff x="7542853" y="2131804"/>
            <a:chExt cx="400369" cy="286440"/>
          </a:xfrm>
        </p:grpSpPr>
        <p:sp>
          <p:nvSpPr>
            <p:cNvPr id="82" name="Free Form 31">
              <a:extLst>
                <a:ext uri="{FF2B5EF4-FFF2-40B4-BE49-F238E27FC236}">
                  <a16:creationId xmlns:a16="http://schemas.microsoft.com/office/drawing/2014/main" id="{2F059D0F-6AF4-3D65-2642-F8866CE42258}"/>
                </a:ext>
              </a:extLst>
            </p:cNvPr>
            <p:cNvSpPr/>
            <p:nvPr/>
          </p:nvSpPr>
          <p:spPr>
            <a:xfrm>
              <a:off x="7542853" y="2193034"/>
              <a:ext cx="275465" cy="225210"/>
            </a:xfrm>
            <a:custGeom>
              <a:avLst/>
              <a:gdLst/>
              <a:ahLst/>
              <a:cxnLst/>
              <a:rect l="0" t="0" r="0" b="0"/>
              <a:pathLst>
                <a:path w="378368" h="345633">
                  <a:moveTo>
                    <a:pt x="378368" y="209483"/>
                  </a:moveTo>
                  <a:lnTo>
                    <a:pt x="378368" y="78770"/>
                  </a:lnTo>
                  <a:cubicBezTo>
                    <a:pt x="378368" y="35263"/>
                    <a:pt x="343105" y="0"/>
                    <a:pt x="299598" y="0"/>
                  </a:cubicBezTo>
                  <a:lnTo>
                    <a:pt x="78770" y="0"/>
                  </a:lnTo>
                  <a:cubicBezTo>
                    <a:pt x="35263" y="0"/>
                    <a:pt x="0" y="35263"/>
                    <a:pt x="0" y="78770"/>
                  </a:cubicBezTo>
                  <a:lnTo>
                    <a:pt x="0" y="210017"/>
                  </a:lnTo>
                  <a:cubicBezTo>
                    <a:pt x="0" y="253219"/>
                    <a:pt x="35021" y="288254"/>
                    <a:pt x="78237" y="288254"/>
                  </a:cubicBezTo>
                  <a:cubicBezTo>
                    <a:pt x="83585" y="288254"/>
                    <a:pt x="87929" y="292586"/>
                    <a:pt x="87929" y="297946"/>
                  </a:cubicBezTo>
                  <a:cubicBezTo>
                    <a:pt x="92807" y="309773"/>
                    <a:pt x="84512" y="345633"/>
                    <a:pt x="90901" y="340831"/>
                  </a:cubicBezTo>
                  <a:lnTo>
                    <a:pt x="170650" y="290197"/>
                  </a:lnTo>
                  <a:cubicBezTo>
                    <a:pt x="172327" y="288940"/>
                    <a:pt x="174372" y="288254"/>
                    <a:pt x="176481" y="288254"/>
                  </a:cubicBezTo>
                  <a:lnTo>
                    <a:pt x="299598" y="288254"/>
                  </a:lnTo>
                  <a:cubicBezTo>
                    <a:pt x="343105" y="288254"/>
                    <a:pt x="378368" y="252991"/>
                    <a:pt x="378368" y="209483"/>
                  </a:cubicBezTo>
                  <a:close/>
                </a:path>
              </a:pathLst>
            </a:custGeom>
            <a:solidFill>
              <a:schemeClr val="bg2"/>
            </a:solidFill>
            <a:ln w="19050" cap="rnd" cmpd="sng">
              <a:solidFill>
                <a:schemeClr val="tx1"/>
              </a:solidFill>
              <a:prstDash val="solid"/>
              <a:miter lim="800000"/>
            </a:ln>
          </p:spPr>
          <p:txBody>
            <a:bodyPr wrap="square" anchor="ctr">
              <a:spAutoFit/>
            </a:bodyPr>
            <a:lstStyle/>
            <a:p>
              <a:pPr algn="ctr"/>
              <a:endParaRPr lang="en-US"/>
            </a:p>
          </p:txBody>
        </p:sp>
        <p:sp>
          <p:nvSpPr>
            <p:cNvPr id="83" name="Free Form 31">
              <a:extLst>
                <a:ext uri="{FF2B5EF4-FFF2-40B4-BE49-F238E27FC236}">
                  <a16:creationId xmlns:a16="http://schemas.microsoft.com/office/drawing/2014/main" id="{6743E99A-975A-0B78-566E-EEE0541B47C3}"/>
                </a:ext>
              </a:extLst>
            </p:cNvPr>
            <p:cNvSpPr/>
            <p:nvPr/>
          </p:nvSpPr>
          <p:spPr>
            <a:xfrm flipH="1">
              <a:off x="7640798" y="2166920"/>
              <a:ext cx="263508" cy="225210"/>
            </a:xfrm>
            <a:custGeom>
              <a:avLst/>
              <a:gdLst/>
              <a:ahLst/>
              <a:cxnLst/>
              <a:rect l="0" t="0" r="0" b="0"/>
              <a:pathLst>
                <a:path w="378368" h="345633">
                  <a:moveTo>
                    <a:pt x="378368" y="209483"/>
                  </a:moveTo>
                  <a:lnTo>
                    <a:pt x="378368" y="78770"/>
                  </a:lnTo>
                  <a:cubicBezTo>
                    <a:pt x="378368" y="35263"/>
                    <a:pt x="343105" y="0"/>
                    <a:pt x="299598" y="0"/>
                  </a:cubicBezTo>
                  <a:lnTo>
                    <a:pt x="78770" y="0"/>
                  </a:lnTo>
                  <a:cubicBezTo>
                    <a:pt x="35263" y="0"/>
                    <a:pt x="0" y="35263"/>
                    <a:pt x="0" y="78770"/>
                  </a:cubicBezTo>
                  <a:lnTo>
                    <a:pt x="0" y="210017"/>
                  </a:lnTo>
                  <a:cubicBezTo>
                    <a:pt x="0" y="253219"/>
                    <a:pt x="35021" y="288254"/>
                    <a:pt x="78237" y="288254"/>
                  </a:cubicBezTo>
                  <a:cubicBezTo>
                    <a:pt x="83585" y="288254"/>
                    <a:pt x="87929" y="292586"/>
                    <a:pt x="87929" y="297946"/>
                  </a:cubicBezTo>
                  <a:cubicBezTo>
                    <a:pt x="92807" y="309773"/>
                    <a:pt x="84512" y="345633"/>
                    <a:pt x="90901" y="340831"/>
                  </a:cubicBezTo>
                  <a:lnTo>
                    <a:pt x="170650" y="290197"/>
                  </a:lnTo>
                  <a:cubicBezTo>
                    <a:pt x="172327" y="288940"/>
                    <a:pt x="174372" y="288254"/>
                    <a:pt x="176481" y="288254"/>
                  </a:cubicBezTo>
                  <a:lnTo>
                    <a:pt x="299598" y="288254"/>
                  </a:lnTo>
                  <a:cubicBezTo>
                    <a:pt x="343105" y="288254"/>
                    <a:pt x="378368" y="252991"/>
                    <a:pt x="378368" y="209483"/>
                  </a:cubicBezTo>
                  <a:close/>
                </a:path>
              </a:pathLst>
            </a:custGeom>
            <a:solidFill>
              <a:schemeClr val="bg2"/>
            </a:solidFill>
            <a:ln w="19050" cap="rnd" cmpd="sng">
              <a:solidFill>
                <a:schemeClr val="bg2"/>
              </a:solidFill>
              <a:prstDash val="solid"/>
              <a:miter lim="800000"/>
            </a:ln>
          </p:spPr>
          <p:txBody>
            <a:bodyPr anchor="ctr">
              <a:spAutoFit/>
            </a:bodyPr>
            <a:lstStyle/>
            <a:p>
              <a:pPr algn="ctr"/>
              <a:endParaRPr lang="en-US"/>
            </a:p>
          </p:txBody>
        </p:sp>
        <p:sp>
          <p:nvSpPr>
            <p:cNvPr id="84" name="Free Form 31">
              <a:extLst>
                <a:ext uri="{FF2B5EF4-FFF2-40B4-BE49-F238E27FC236}">
                  <a16:creationId xmlns:a16="http://schemas.microsoft.com/office/drawing/2014/main" id="{8867C44A-1EDA-B8A3-F591-6C8D37055619}"/>
                </a:ext>
              </a:extLst>
            </p:cNvPr>
            <p:cNvSpPr/>
            <p:nvPr/>
          </p:nvSpPr>
          <p:spPr>
            <a:xfrm flipH="1">
              <a:off x="7679714" y="2131804"/>
              <a:ext cx="263508" cy="225210"/>
            </a:xfrm>
            <a:custGeom>
              <a:avLst/>
              <a:gdLst/>
              <a:ahLst/>
              <a:cxnLst/>
              <a:rect l="0" t="0" r="0" b="0"/>
              <a:pathLst>
                <a:path w="378368" h="345633">
                  <a:moveTo>
                    <a:pt x="378368" y="209483"/>
                  </a:moveTo>
                  <a:lnTo>
                    <a:pt x="378368" y="78770"/>
                  </a:lnTo>
                  <a:cubicBezTo>
                    <a:pt x="378368" y="35263"/>
                    <a:pt x="343105" y="0"/>
                    <a:pt x="299598" y="0"/>
                  </a:cubicBezTo>
                  <a:lnTo>
                    <a:pt x="78770" y="0"/>
                  </a:lnTo>
                  <a:cubicBezTo>
                    <a:pt x="35263" y="0"/>
                    <a:pt x="0" y="35263"/>
                    <a:pt x="0" y="78770"/>
                  </a:cubicBezTo>
                  <a:lnTo>
                    <a:pt x="0" y="210017"/>
                  </a:lnTo>
                  <a:cubicBezTo>
                    <a:pt x="0" y="253219"/>
                    <a:pt x="35021" y="288254"/>
                    <a:pt x="78237" y="288254"/>
                  </a:cubicBezTo>
                  <a:cubicBezTo>
                    <a:pt x="83585" y="288254"/>
                    <a:pt x="87929" y="292586"/>
                    <a:pt x="87929" y="297946"/>
                  </a:cubicBezTo>
                  <a:cubicBezTo>
                    <a:pt x="92807" y="309773"/>
                    <a:pt x="84512" y="345633"/>
                    <a:pt x="90901" y="340831"/>
                  </a:cubicBezTo>
                  <a:lnTo>
                    <a:pt x="170650" y="290197"/>
                  </a:lnTo>
                  <a:cubicBezTo>
                    <a:pt x="172327" y="288940"/>
                    <a:pt x="174372" y="288254"/>
                    <a:pt x="176481" y="288254"/>
                  </a:cubicBezTo>
                  <a:lnTo>
                    <a:pt x="299598" y="288254"/>
                  </a:lnTo>
                  <a:cubicBezTo>
                    <a:pt x="343105" y="288254"/>
                    <a:pt x="378368" y="252991"/>
                    <a:pt x="378368" y="209483"/>
                  </a:cubicBezTo>
                  <a:close/>
                </a:path>
              </a:pathLst>
            </a:custGeom>
            <a:solidFill>
              <a:schemeClr val="bg2"/>
            </a:solidFill>
            <a:ln w="19050" cap="rnd" cmpd="sng">
              <a:solidFill>
                <a:schemeClr val="tx1"/>
              </a:solidFill>
              <a:prstDash val="solid"/>
              <a:miter lim="800000"/>
            </a:ln>
          </p:spPr>
          <p:txBody>
            <a:bodyPr anchor="ctr">
              <a:spAutoFit/>
            </a:bodyPr>
            <a:lstStyle/>
            <a:p>
              <a:pPr algn="ctr"/>
              <a:endParaRPr lang="en-US"/>
            </a:p>
          </p:txBody>
        </p:sp>
      </p:grpSp>
      <p:sp>
        <p:nvSpPr>
          <p:cNvPr id="85" name="Text Placeholder 7">
            <a:extLst>
              <a:ext uri="{FF2B5EF4-FFF2-40B4-BE49-F238E27FC236}">
                <a16:creationId xmlns:a16="http://schemas.microsoft.com/office/drawing/2014/main" id="{9C86082A-8C23-D9A5-3B53-72652F6D46C1}"/>
              </a:ext>
            </a:extLst>
          </p:cNvPr>
          <p:cNvSpPr txBox="1">
            <a:spLocks/>
          </p:cNvSpPr>
          <p:nvPr/>
        </p:nvSpPr>
        <p:spPr>
          <a:xfrm>
            <a:off x="5880066" y="2841035"/>
            <a:ext cx="5364112" cy="3451331"/>
          </a:xfrm>
          <a:prstGeom prst="rect">
            <a:avLst/>
          </a:prstGeom>
          <a:ln>
            <a:noFill/>
          </a:ln>
        </p:spPr>
        <p:txBody>
          <a:bodyPr>
            <a:normAutofit fontScale="85000" lnSpcReduction="10000"/>
          </a:bodyPr>
          <a:lstStyle>
            <a:lvl1pPr marL="179388" indent="-179388"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1pPr>
            <a:lvl2pPr marL="533400" indent="-174625"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2pPr>
            <a:lvl3pPr marL="850900" indent="-177800" algn="l" defTabSz="912813" rtl="0" eaLnBrk="1" fontAlgn="base" hangingPunct="1">
              <a:lnSpc>
                <a:spcPct val="100000"/>
              </a:lnSpc>
              <a:spcBef>
                <a:spcPts val="0"/>
              </a:spcBef>
              <a:spcAft>
                <a:spcPts val="600"/>
              </a:spcAft>
              <a:buClrTx/>
              <a:buSzPct val="100000"/>
              <a:buFont typeface="Arial" panose="020B0604020202020204" pitchFamily="34" charset="0"/>
              <a:buChar char="•"/>
              <a:tabLst>
                <a:tab pos="842963" algn="l"/>
              </a:tabLst>
              <a:defRPr sz="1400" kern="1200">
                <a:solidFill>
                  <a:schemeClr val="tx2">
                    <a:lumMod val="50000"/>
                  </a:schemeClr>
                </a:solidFill>
                <a:latin typeface="+mn-lt"/>
                <a:ea typeface="+mn-ea"/>
                <a:cs typeface="+mn-cs"/>
              </a:defRPr>
            </a:lvl3pPr>
            <a:lvl4pPr marL="1204913" indent="-180975"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4pPr>
            <a:lvl5pPr marL="1601788" indent="-204788"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5pPr>
            <a:lvl6pPr marL="1911350" indent="-177800" algn="l" defTabSz="914318" rtl="0" eaLnBrk="1" latinLnBrk="0"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342900" indent="-342900" defTabSz="911840">
              <a:buFont typeface="+mj-lt"/>
              <a:buAutoNum type="arabicPeriod"/>
              <a:defRPr/>
            </a:pPr>
            <a:r>
              <a:rPr lang="nb-NO" sz="1800" b="1" dirty="0">
                <a:solidFill>
                  <a:schemeClr val="tx1"/>
                </a:solidFill>
                <a:ea typeface="SimSun" panose="02010600030101010101" pitchFamily="2" charset="-122"/>
                <a:cs typeface="Times New Roman" panose="02020603050405020304" pitchFamily="18" charset="0"/>
              </a:rPr>
              <a:t>20 min: Kartlegg problemet</a:t>
            </a:r>
          </a:p>
          <a:p>
            <a:pPr lvl="1" defTabSz="911840">
              <a:defRPr/>
            </a:pPr>
            <a:r>
              <a:rPr lang="nb-NO" sz="1800" b="1" dirty="0">
                <a:solidFill>
                  <a:schemeClr val="tx1"/>
                </a:solidFill>
                <a:ea typeface="SimSun" panose="02010600030101010101" pitchFamily="2" charset="-122"/>
                <a:cs typeface="Times New Roman" panose="02020603050405020304" pitchFamily="18" charset="0"/>
              </a:rPr>
              <a:t>Skriv kort i midten av arket: </a:t>
            </a:r>
            <a:r>
              <a:rPr lang="nb-NO" sz="1800" dirty="0">
                <a:solidFill>
                  <a:schemeClr val="tx1"/>
                </a:solidFill>
                <a:ea typeface="SimSun" panose="02010600030101010101" pitchFamily="2" charset="-122"/>
                <a:cs typeface="Times New Roman" panose="02020603050405020304" pitchFamily="18" charset="0"/>
              </a:rPr>
              <a:t>Start med å beskrive kjerneproblemet og hvem som påvirkes og påvirker det</a:t>
            </a:r>
            <a:br>
              <a:rPr lang="nb-NO" sz="1800" dirty="0">
                <a:solidFill>
                  <a:schemeClr val="tx1"/>
                </a:solidFill>
                <a:ea typeface="SimSun" panose="02010600030101010101" pitchFamily="2" charset="-122"/>
                <a:cs typeface="Times New Roman" panose="02020603050405020304" pitchFamily="18" charset="0"/>
              </a:rPr>
            </a:br>
            <a:endParaRPr lang="nb-NO" sz="1800" dirty="0">
              <a:solidFill>
                <a:schemeClr val="tx1"/>
              </a:solidFill>
              <a:ea typeface="SimSun" panose="02010600030101010101" pitchFamily="2" charset="-122"/>
              <a:cs typeface="Times New Roman" panose="02020603050405020304" pitchFamily="18" charset="0"/>
            </a:endParaRPr>
          </a:p>
          <a:p>
            <a:pPr lvl="1" defTabSz="911840">
              <a:defRPr/>
            </a:pPr>
            <a:r>
              <a:rPr lang="nb-NO" sz="1800" b="1" dirty="0">
                <a:solidFill>
                  <a:schemeClr val="tx1"/>
                </a:solidFill>
                <a:ea typeface="SimSun" panose="02010600030101010101" pitchFamily="2" charset="-122"/>
                <a:cs typeface="Times New Roman" panose="02020603050405020304" pitchFamily="18" charset="0"/>
              </a:rPr>
              <a:t>Til høyre: </a:t>
            </a:r>
            <a:r>
              <a:rPr lang="nb-NO" sz="1800" dirty="0">
                <a:solidFill>
                  <a:schemeClr val="tx1"/>
                </a:solidFill>
                <a:ea typeface="SimSun" panose="02010600030101010101" pitchFamily="2" charset="-122"/>
                <a:cs typeface="Times New Roman" panose="02020603050405020304" pitchFamily="18" charset="0"/>
              </a:rPr>
              <a:t>Kartlegg effekter av problemet og interessenter</a:t>
            </a:r>
            <a:br>
              <a:rPr lang="nb-NO" sz="1800" dirty="0">
                <a:solidFill>
                  <a:schemeClr val="tx1"/>
                </a:solidFill>
                <a:ea typeface="SimSun" panose="02010600030101010101" pitchFamily="2" charset="-122"/>
                <a:cs typeface="Times New Roman" panose="02020603050405020304" pitchFamily="18" charset="0"/>
              </a:rPr>
            </a:br>
            <a:endParaRPr lang="nb-NO" sz="1800" dirty="0">
              <a:solidFill>
                <a:schemeClr val="tx1"/>
              </a:solidFill>
              <a:ea typeface="SimSun" panose="02010600030101010101" pitchFamily="2" charset="-122"/>
              <a:cs typeface="Times New Roman" panose="02020603050405020304" pitchFamily="18" charset="0"/>
            </a:endParaRPr>
          </a:p>
          <a:p>
            <a:pPr lvl="1" defTabSz="911840">
              <a:defRPr/>
            </a:pPr>
            <a:r>
              <a:rPr lang="nb-NO" sz="1800" b="1" dirty="0">
                <a:solidFill>
                  <a:schemeClr val="tx1"/>
                </a:solidFill>
                <a:ea typeface="SimSun" panose="02010600030101010101" pitchFamily="2" charset="-122"/>
                <a:cs typeface="Times New Roman" panose="02020603050405020304" pitchFamily="18" charset="0"/>
              </a:rPr>
              <a:t>Til venstre – bruk mest tid her: </a:t>
            </a:r>
            <a:r>
              <a:rPr lang="nb-NO" sz="1800" dirty="0">
                <a:solidFill>
                  <a:schemeClr val="tx1"/>
                </a:solidFill>
                <a:ea typeface="SimSun" panose="02010600030101010101" pitchFamily="2" charset="-122"/>
                <a:cs typeface="Times New Roman" panose="02020603050405020304" pitchFamily="18" charset="0"/>
              </a:rPr>
              <a:t>Kartlegg årsakene til at problemet oppstår og interessentene</a:t>
            </a:r>
          </a:p>
          <a:p>
            <a:pPr marL="0" indent="0" defTabSz="911840">
              <a:buNone/>
              <a:defRPr/>
            </a:pPr>
            <a:endParaRPr lang="nb-NO" sz="1800" b="1" dirty="0">
              <a:solidFill>
                <a:schemeClr val="tx1"/>
              </a:solidFill>
              <a:ea typeface="SimSun" panose="02010600030101010101" pitchFamily="2" charset="-122"/>
              <a:cs typeface="Times New Roman" panose="02020603050405020304" pitchFamily="18" charset="0"/>
            </a:endParaRPr>
          </a:p>
          <a:p>
            <a:pPr marL="342900" indent="-342900" defTabSz="911840">
              <a:buFont typeface="+mj-lt"/>
              <a:buAutoNum type="arabicPeriod"/>
              <a:defRPr/>
            </a:pPr>
            <a:r>
              <a:rPr lang="nb-NO" sz="1800" b="1" dirty="0">
                <a:solidFill>
                  <a:schemeClr val="tx1"/>
                </a:solidFill>
                <a:ea typeface="SimSun" panose="02010600030101010101" pitchFamily="2" charset="-122"/>
                <a:cs typeface="Times New Roman" panose="02020603050405020304" pitchFamily="18" charset="0"/>
              </a:rPr>
              <a:t>5 min mot slutten: </a:t>
            </a:r>
            <a:r>
              <a:rPr lang="nb-NO" sz="1800" dirty="0">
                <a:solidFill>
                  <a:schemeClr val="tx1"/>
                </a:solidFill>
                <a:ea typeface="SimSun" panose="02010600030101010101" pitchFamily="2" charset="-122"/>
                <a:cs typeface="Times New Roman" panose="02020603050405020304" pitchFamily="18" charset="0"/>
              </a:rPr>
              <a:t>Velg et mer konkret og spesifikt problem på årsaks-siden som dere vil prøve å løse i neste steg. </a:t>
            </a:r>
            <a:endParaRPr lang="nb-NO" sz="1800" b="1" dirty="0">
              <a:solidFill>
                <a:schemeClr val="tx1"/>
              </a:solidFill>
              <a:ea typeface="SimSun" panose="02010600030101010101" pitchFamily="2" charset="-122"/>
              <a:cs typeface="Times New Roman" panose="02020603050405020304" pitchFamily="18" charset="0"/>
            </a:endParaRPr>
          </a:p>
        </p:txBody>
      </p:sp>
      <p:grpSp>
        <p:nvGrpSpPr>
          <p:cNvPr id="86" name="Group 330">
            <a:extLst>
              <a:ext uri="{FF2B5EF4-FFF2-40B4-BE49-F238E27FC236}">
                <a16:creationId xmlns:a16="http://schemas.microsoft.com/office/drawing/2014/main" id="{E9BAFFBF-3C88-AC15-A5C2-B8EE813E6759}"/>
              </a:ext>
            </a:extLst>
          </p:cNvPr>
          <p:cNvGrpSpPr/>
          <p:nvPr/>
        </p:nvGrpSpPr>
        <p:grpSpPr>
          <a:xfrm>
            <a:off x="5506160" y="2910602"/>
            <a:ext cx="373901" cy="373894"/>
            <a:chOff x="8287453" y="5303710"/>
            <a:chExt cx="471773" cy="471764"/>
          </a:xfrm>
          <a:noFill/>
        </p:grpSpPr>
        <p:sp>
          <p:nvSpPr>
            <p:cNvPr id="87" name="Free Form 331">
              <a:extLst>
                <a:ext uri="{FF2B5EF4-FFF2-40B4-BE49-F238E27FC236}">
                  <a16:creationId xmlns:a16="http://schemas.microsoft.com/office/drawing/2014/main" id="{E1D74FDC-0265-7891-20EA-773AB6059D64}"/>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9050" cap="rnd" cmpd="sng">
              <a:solidFill>
                <a:schemeClr val="tx1"/>
              </a:solidFill>
              <a:prstDash val="solid"/>
              <a:miter lim="800000"/>
            </a:ln>
          </p:spPr>
          <p:txBody>
            <a:bodyPr anchor="ctr">
              <a:spAutoFit/>
            </a:bodyPr>
            <a:lstStyle/>
            <a:p>
              <a:pPr algn="ctr"/>
              <a:endParaRPr lang="en-US"/>
            </a:p>
          </p:txBody>
        </p:sp>
        <p:sp>
          <p:nvSpPr>
            <p:cNvPr id="88" name="Free Form 332">
              <a:extLst>
                <a:ext uri="{FF2B5EF4-FFF2-40B4-BE49-F238E27FC236}">
                  <a16:creationId xmlns:a16="http://schemas.microsoft.com/office/drawing/2014/main" id="{220CAE1E-6031-CD87-681C-7599B8E72036}"/>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89" name="Free Form 333">
              <a:extLst>
                <a:ext uri="{FF2B5EF4-FFF2-40B4-BE49-F238E27FC236}">
                  <a16:creationId xmlns:a16="http://schemas.microsoft.com/office/drawing/2014/main" id="{0271A1DE-3AF6-F71E-4336-C0431A35FB66}"/>
                </a:ext>
              </a:extLst>
            </p:cNvPr>
            <p:cNvSpPr/>
            <p:nvPr/>
          </p:nvSpPr>
          <p:spPr>
            <a:xfrm>
              <a:off x="8472246" y="5622827"/>
              <a:ext cx="91628" cy="0"/>
            </a:xfrm>
            <a:custGeom>
              <a:avLst/>
              <a:gdLst/>
              <a:ahLst/>
              <a:cxnLst/>
              <a:rect l="0" t="0" r="0" b="0"/>
              <a:pathLst>
                <a:path w="91627">
                  <a:moveTo>
                    <a:pt x="0" y="0"/>
                  </a:moveTo>
                  <a:lnTo>
                    <a:pt x="91627" y="0"/>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90" name="Free Form 334">
              <a:extLst>
                <a:ext uri="{FF2B5EF4-FFF2-40B4-BE49-F238E27FC236}">
                  <a16:creationId xmlns:a16="http://schemas.microsoft.com/office/drawing/2014/main" id="{B74F0F5D-DA80-71E4-B063-A628C13A4774}"/>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9050" cap="rnd" cmpd="sng">
              <a:solidFill>
                <a:schemeClr val="tx1"/>
              </a:solidFill>
              <a:prstDash val="solid"/>
              <a:miter lim="800000"/>
            </a:ln>
          </p:spPr>
          <p:txBody>
            <a:bodyPr anchor="ctr">
              <a:spAutoFit/>
            </a:bodyPr>
            <a:lstStyle/>
            <a:p>
              <a:pPr algn="ctr"/>
              <a:endParaRPr lang="en-US"/>
            </a:p>
          </p:txBody>
        </p:sp>
      </p:grpSp>
      <p:grpSp>
        <p:nvGrpSpPr>
          <p:cNvPr id="3" name="Group 3">
            <a:extLst>
              <a:ext uri="{FF2B5EF4-FFF2-40B4-BE49-F238E27FC236}">
                <a16:creationId xmlns:a16="http://schemas.microsoft.com/office/drawing/2014/main" id="{F1AF49ED-6663-0F94-AFE0-E3855C51B853}"/>
              </a:ext>
            </a:extLst>
          </p:cNvPr>
          <p:cNvGrpSpPr/>
          <p:nvPr/>
        </p:nvGrpSpPr>
        <p:grpSpPr>
          <a:xfrm>
            <a:off x="775719" y="1923199"/>
            <a:ext cx="3813660" cy="4505271"/>
            <a:chOff x="1787157" y="1369395"/>
            <a:chExt cx="3813660" cy="4505271"/>
          </a:xfrm>
        </p:grpSpPr>
        <p:sp>
          <p:nvSpPr>
            <p:cNvPr id="4" name="Free Form 12">
              <a:extLst>
                <a:ext uri="{FF2B5EF4-FFF2-40B4-BE49-F238E27FC236}">
                  <a16:creationId xmlns:a16="http://schemas.microsoft.com/office/drawing/2014/main" id="{81CF34EA-5049-1A62-F40B-243575035B8D}"/>
                </a:ext>
              </a:extLst>
            </p:cNvPr>
            <p:cNvSpPr/>
            <p:nvPr/>
          </p:nvSpPr>
          <p:spPr>
            <a:xfrm>
              <a:off x="2253091" y="1392545"/>
              <a:ext cx="3347726" cy="3367430"/>
            </a:xfrm>
            <a:custGeom>
              <a:avLst/>
              <a:gdLst/>
              <a:ahLst/>
              <a:cxnLst/>
              <a:rect l="0" t="0" r="0" b="0"/>
              <a:pathLst>
                <a:path w="2002421" h="2014207">
                  <a:moveTo>
                    <a:pt x="999337" y="0"/>
                  </a:moveTo>
                  <a:cubicBezTo>
                    <a:pt x="1273860" y="5295"/>
                    <a:pt x="1503019" y="99898"/>
                    <a:pt x="1688998" y="292722"/>
                  </a:cubicBezTo>
                  <a:cubicBezTo>
                    <a:pt x="1828241" y="437095"/>
                    <a:pt x="1911210" y="610920"/>
                    <a:pt x="1943163" y="808418"/>
                  </a:cubicBezTo>
                  <a:cubicBezTo>
                    <a:pt x="2002421" y="1174610"/>
                    <a:pt x="1852041" y="1552714"/>
                    <a:pt x="1546732" y="1780070"/>
                  </a:cubicBezTo>
                  <a:cubicBezTo>
                    <a:pt x="1408861" y="1882736"/>
                    <a:pt x="1254455" y="1944751"/>
                    <a:pt x="1083983" y="1967776"/>
                  </a:cubicBezTo>
                  <a:cubicBezTo>
                    <a:pt x="740155" y="2014207"/>
                    <a:pt x="394842" y="1864334"/>
                    <a:pt x="192722" y="1579676"/>
                  </a:cubicBezTo>
                  <a:cubicBezTo>
                    <a:pt x="84759" y="1427607"/>
                    <a:pt x="25311" y="1258227"/>
                    <a:pt x="15049" y="1072083"/>
                  </a:cubicBezTo>
                  <a:cubicBezTo>
                    <a:pt x="0" y="799084"/>
                    <a:pt x="81292" y="557237"/>
                    <a:pt x="258127" y="349529"/>
                  </a:cubicBezTo>
                  <a:cubicBezTo>
                    <a:pt x="413588" y="166954"/>
                    <a:pt x="611860" y="55981"/>
                    <a:pt x="848207" y="13804"/>
                  </a:cubicBezTo>
                  <a:cubicBezTo>
                    <a:pt x="862774" y="11214"/>
                    <a:pt x="877443" y="8864"/>
                    <a:pt x="892175" y="7658"/>
                  </a:cubicBezTo>
                  <a:cubicBezTo>
                    <a:pt x="930236" y="4559"/>
                    <a:pt x="968362" y="2171"/>
                    <a:pt x="999337" y="0"/>
                  </a:cubicBezTo>
                  <a:close/>
                </a:path>
              </a:pathLst>
            </a:custGeom>
            <a:gradFill>
              <a:gsLst>
                <a:gs pos="0">
                  <a:schemeClr val="accent3"/>
                </a:gs>
                <a:gs pos="99000">
                  <a:schemeClr val="accent5"/>
                </a:gs>
              </a:gsLst>
              <a:lin ang="6600000" scaled="0"/>
            </a:gradFill>
            <a:ln w="12700" cap="flat" cmpd="sng">
              <a:noFill/>
              <a:prstDash val="solid"/>
              <a:miter lim="800000"/>
            </a:ln>
          </p:spPr>
          <p:txBody>
            <a:bodyPr wrap="square" anchor="ctr">
              <a:spAutoFit/>
            </a:bodyPr>
            <a:lstStyle/>
            <a:p>
              <a:pPr algn="ctr"/>
              <a:endParaRPr lang="en-US"/>
            </a:p>
          </p:txBody>
        </p:sp>
        <p:sp>
          <p:nvSpPr>
            <p:cNvPr id="5" name="Chord 1">
              <a:extLst>
                <a:ext uri="{FF2B5EF4-FFF2-40B4-BE49-F238E27FC236}">
                  <a16:creationId xmlns:a16="http://schemas.microsoft.com/office/drawing/2014/main" id="{22FEF389-03C3-8385-A0FA-F964322AE9BD}"/>
                </a:ext>
              </a:extLst>
            </p:cNvPr>
            <p:cNvSpPr/>
            <p:nvPr/>
          </p:nvSpPr>
          <p:spPr>
            <a:xfrm>
              <a:off x="2263385" y="1369395"/>
              <a:ext cx="3209020" cy="3330213"/>
            </a:xfrm>
            <a:prstGeom prst="chord">
              <a:avLst>
                <a:gd name="adj1" fmla="val 2700000"/>
                <a:gd name="adj2" fmla="val 11000476"/>
              </a:avLst>
            </a:prstGeom>
            <a:solidFill>
              <a:srgbClr val="CC89FF">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grpSp>
          <p:nvGrpSpPr>
            <p:cNvPr id="6" name="Group 2">
              <a:extLst>
                <a:ext uri="{FF2B5EF4-FFF2-40B4-BE49-F238E27FC236}">
                  <a16:creationId xmlns:a16="http://schemas.microsoft.com/office/drawing/2014/main" id="{7875A4C1-B461-A9E4-8C0C-57582A6EE216}"/>
                </a:ext>
              </a:extLst>
            </p:cNvPr>
            <p:cNvGrpSpPr/>
            <p:nvPr/>
          </p:nvGrpSpPr>
          <p:grpSpPr>
            <a:xfrm>
              <a:off x="1787157" y="1654772"/>
              <a:ext cx="3382254" cy="4219894"/>
              <a:chOff x="1787157" y="1654772"/>
              <a:chExt cx="3382254" cy="4219894"/>
            </a:xfrm>
          </p:grpSpPr>
          <p:sp>
            <p:nvSpPr>
              <p:cNvPr id="9" name="Free Form 13">
                <a:extLst>
                  <a:ext uri="{FF2B5EF4-FFF2-40B4-BE49-F238E27FC236}">
                    <a16:creationId xmlns:a16="http://schemas.microsoft.com/office/drawing/2014/main" id="{155C6E2E-C11C-6891-9724-37C5D09A6227}"/>
                  </a:ext>
                </a:extLst>
              </p:cNvPr>
              <p:cNvSpPr/>
              <p:nvPr/>
            </p:nvSpPr>
            <p:spPr>
              <a:xfrm>
                <a:off x="1828414" y="2068539"/>
                <a:ext cx="3303502" cy="3782886"/>
              </a:xfrm>
              <a:custGeom>
                <a:avLst/>
                <a:gdLst/>
                <a:ahLst/>
                <a:cxnLst/>
                <a:rect l="0" t="0" r="0" b="0"/>
                <a:pathLst>
                  <a:path w="1750250" h="2004237">
                    <a:moveTo>
                      <a:pt x="0" y="1938210"/>
                    </a:moveTo>
                    <a:cubicBezTo>
                      <a:pt x="5778" y="1935365"/>
                      <a:pt x="11290" y="1931403"/>
                      <a:pt x="17399" y="1929879"/>
                    </a:cubicBezTo>
                    <a:cubicBezTo>
                      <a:pt x="35229" y="1925421"/>
                      <a:pt x="50698" y="1918627"/>
                      <a:pt x="64122" y="1904631"/>
                    </a:cubicBezTo>
                    <a:cubicBezTo>
                      <a:pt x="92544" y="1874964"/>
                      <a:pt x="122936" y="1847189"/>
                      <a:pt x="152412" y="1818525"/>
                    </a:cubicBezTo>
                    <a:cubicBezTo>
                      <a:pt x="156006" y="1815033"/>
                      <a:pt x="158876" y="1810778"/>
                      <a:pt x="162547" y="1806295"/>
                    </a:cubicBezTo>
                    <a:cubicBezTo>
                      <a:pt x="164566" y="1808518"/>
                      <a:pt x="166395" y="1810524"/>
                      <a:pt x="168528" y="1812848"/>
                    </a:cubicBezTo>
                    <a:cubicBezTo>
                      <a:pt x="175018" y="1803298"/>
                      <a:pt x="181521" y="1793887"/>
                      <a:pt x="187883" y="1784375"/>
                    </a:cubicBezTo>
                    <a:cubicBezTo>
                      <a:pt x="235369" y="1713268"/>
                      <a:pt x="262000" y="1635442"/>
                      <a:pt x="276377" y="1550682"/>
                    </a:cubicBezTo>
                    <a:cubicBezTo>
                      <a:pt x="296151" y="1434033"/>
                      <a:pt x="312699" y="1316393"/>
                      <a:pt x="347141" y="1202550"/>
                    </a:cubicBezTo>
                    <a:cubicBezTo>
                      <a:pt x="360743" y="1157592"/>
                      <a:pt x="384073" y="1118641"/>
                      <a:pt x="415899" y="1084745"/>
                    </a:cubicBezTo>
                    <a:cubicBezTo>
                      <a:pt x="438759" y="1060399"/>
                      <a:pt x="468274" y="1051598"/>
                      <a:pt x="501256" y="1050366"/>
                    </a:cubicBezTo>
                    <a:cubicBezTo>
                      <a:pt x="549909" y="1048562"/>
                      <a:pt x="598500" y="1045057"/>
                      <a:pt x="648779" y="1042174"/>
                    </a:cubicBezTo>
                    <a:cubicBezTo>
                      <a:pt x="649744" y="1010983"/>
                      <a:pt x="649274" y="979449"/>
                      <a:pt x="652043" y="948194"/>
                    </a:cubicBezTo>
                    <a:cubicBezTo>
                      <a:pt x="656234" y="900861"/>
                      <a:pt x="665302" y="854252"/>
                      <a:pt x="688835" y="812203"/>
                    </a:cubicBezTo>
                    <a:cubicBezTo>
                      <a:pt x="699236" y="793623"/>
                      <a:pt x="712990" y="776922"/>
                      <a:pt x="725525" y="758939"/>
                    </a:cubicBezTo>
                    <a:cubicBezTo>
                      <a:pt x="724065" y="758063"/>
                      <a:pt x="720813" y="756081"/>
                      <a:pt x="717918" y="754329"/>
                    </a:cubicBezTo>
                    <a:cubicBezTo>
                      <a:pt x="718146" y="752360"/>
                      <a:pt x="717994" y="750735"/>
                      <a:pt x="718388" y="750595"/>
                    </a:cubicBezTo>
                    <a:cubicBezTo>
                      <a:pt x="733005" y="745210"/>
                      <a:pt x="747598" y="739724"/>
                      <a:pt x="762419" y="734923"/>
                    </a:cubicBezTo>
                    <a:cubicBezTo>
                      <a:pt x="765162" y="734034"/>
                      <a:pt x="770369" y="734822"/>
                      <a:pt x="771791" y="736765"/>
                    </a:cubicBezTo>
                    <a:cubicBezTo>
                      <a:pt x="780148" y="748195"/>
                      <a:pt x="791845" y="743686"/>
                      <a:pt x="802106" y="743292"/>
                    </a:cubicBezTo>
                    <a:cubicBezTo>
                      <a:pt x="836917" y="741959"/>
                      <a:pt x="871677" y="739178"/>
                      <a:pt x="906475" y="737920"/>
                    </a:cubicBezTo>
                    <a:cubicBezTo>
                      <a:pt x="971397" y="735571"/>
                      <a:pt x="1036370" y="734441"/>
                      <a:pt x="1101280" y="731723"/>
                    </a:cubicBezTo>
                    <a:cubicBezTo>
                      <a:pt x="1133475" y="730364"/>
                      <a:pt x="1165580" y="726617"/>
                      <a:pt x="1194409" y="724217"/>
                    </a:cubicBezTo>
                    <a:cubicBezTo>
                      <a:pt x="1194409" y="691743"/>
                      <a:pt x="1193507" y="660882"/>
                      <a:pt x="1194638" y="630110"/>
                    </a:cubicBezTo>
                    <a:cubicBezTo>
                      <a:pt x="1196149" y="589064"/>
                      <a:pt x="1200353" y="548106"/>
                      <a:pt x="1201407" y="507072"/>
                    </a:cubicBezTo>
                    <a:cubicBezTo>
                      <a:pt x="1202817" y="451637"/>
                      <a:pt x="1202397" y="396151"/>
                      <a:pt x="1202512" y="340690"/>
                    </a:cubicBezTo>
                    <a:cubicBezTo>
                      <a:pt x="1202512" y="337108"/>
                      <a:pt x="1201140" y="332955"/>
                      <a:pt x="1199045" y="330047"/>
                    </a:cubicBezTo>
                    <a:cubicBezTo>
                      <a:pt x="1185672" y="311404"/>
                      <a:pt x="1172489" y="292582"/>
                      <a:pt x="1158011" y="274815"/>
                    </a:cubicBezTo>
                    <a:cubicBezTo>
                      <a:pt x="1152258" y="267766"/>
                      <a:pt x="1142415" y="264198"/>
                      <a:pt x="1136091" y="257479"/>
                    </a:cubicBezTo>
                    <a:cubicBezTo>
                      <a:pt x="1118476" y="238798"/>
                      <a:pt x="1101725" y="219303"/>
                      <a:pt x="1084783" y="200291"/>
                    </a:cubicBezTo>
                    <a:cubicBezTo>
                      <a:pt x="1076871" y="210820"/>
                      <a:pt x="1068057" y="222554"/>
                      <a:pt x="1061593" y="231152"/>
                    </a:cubicBezTo>
                    <a:cubicBezTo>
                      <a:pt x="1051598" y="226796"/>
                      <a:pt x="1045425" y="222402"/>
                      <a:pt x="1038796" y="221526"/>
                    </a:cubicBezTo>
                    <a:cubicBezTo>
                      <a:pt x="1008646" y="217538"/>
                      <a:pt x="985011" y="202450"/>
                      <a:pt x="966838" y="179158"/>
                    </a:cubicBezTo>
                    <a:cubicBezTo>
                      <a:pt x="961059" y="171729"/>
                      <a:pt x="956055" y="160705"/>
                      <a:pt x="956716" y="151777"/>
                    </a:cubicBezTo>
                    <a:cubicBezTo>
                      <a:pt x="959180" y="118554"/>
                      <a:pt x="962418" y="85191"/>
                      <a:pt x="968705" y="52527"/>
                    </a:cubicBezTo>
                    <a:cubicBezTo>
                      <a:pt x="974090" y="24561"/>
                      <a:pt x="1016177" y="0"/>
                      <a:pt x="1044460" y="5054"/>
                    </a:cubicBezTo>
                    <a:cubicBezTo>
                      <a:pt x="1068527" y="9347"/>
                      <a:pt x="1088377" y="18313"/>
                      <a:pt x="1104595" y="39382"/>
                    </a:cubicBezTo>
                    <a:cubicBezTo>
                      <a:pt x="1123137" y="63461"/>
                      <a:pt x="1132090" y="88849"/>
                      <a:pt x="1132852" y="118173"/>
                    </a:cubicBezTo>
                    <a:cubicBezTo>
                      <a:pt x="1133195" y="131241"/>
                      <a:pt x="1143190" y="135775"/>
                      <a:pt x="1152613" y="137439"/>
                    </a:cubicBezTo>
                    <a:cubicBezTo>
                      <a:pt x="1184821" y="143129"/>
                      <a:pt x="1217282" y="147459"/>
                      <a:pt x="1249692" y="151917"/>
                    </a:cubicBezTo>
                    <a:cubicBezTo>
                      <a:pt x="1287754" y="157137"/>
                      <a:pt x="1322489" y="171716"/>
                      <a:pt x="1355420" y="190423"/>
                    </a:cubicBezTo>
                    <a:cubicBezTo>
                      <a:pt x="1396974" y="214020"/>
                      <a:pt x="1438770" y="237426"/>
                      <a:pt x="1478483" y="263880"/>
                    </a:cubicBezTo>
                    <a:cubicBezTo>
                      <a:pt x="1502079" y="279590"/>
                      <a:pt x="1522425" y="300431"/>
                      <a:pt x="1542999" y="320243"/>
                    </a:cubicBezTo>
                    <a:cubicBezTo>
                      <a:pt x="1548409" y="325450"/>
                      <a:pt x="1548790" y="335622"/>
                      <a:pt x="1552232" y="343179"/>
                    </a:cubicBezTo>
                    <a:cubicBezTo>
                      <a:pt x="1576577" y="396582"/>
                      <a:pt x="1603514" y="448957"/>
                      <a:pt x="1625003" y="503491"/>
                    </a:cubicBezTo>
                    <a:cubicBezTo>
                      <a:pt x="1655114" y="579869"/>
                      <a:pt x="1683029" y="657250"/>
                      <a:pt x="1708403" y="735330"/>
                    </a:cubicBezTo>
                    <a:cubicBezTo>
                      <a:pt x="1724444" y="784707"/>
                      <a:pt x="1735708" y="835825"/>
                      <a:pt x="1745932" y="886790"/>
                    </a:cubicBezTo>
                    <a:cubicBezTo>
                      <a:pt x="1750250" y="908265"/>
                      <a:pt x="1747494" y="931456"/>
                      <a:pt x="1745957" y="953719"/>
                    </a:cubicBezTo>
                    <a:cubicBezTo>
                      <a:pt x="1743900" y="983488"/>
                      <a:pt x="1718373" y="989914"/>
                      <a:pt x="1696643" y="999197"/>
                    </a:cubicBezTo>
                    <a:cubicBezTo>
                      <a:pt x="1689709" y="1002157"/>
                      <a:pt x="1681949" y="1003388"/>
                      <a:pt x="1674469" y="1004862"/>
                    </a:cubicBezTo>
                    <a:cubicBezTo>
                      <a:pt x="1643392" y="1010958"/>
                      <a:pt x="1630692" y="1006030"/>
                      <a:pt x="1615300" y="978217"/>
                    </a:cubicBezTo>
                    <a:cubicBezTo>
                      <a:pt x="1596631" y="944486"/>
                      <a:pt x="1579270" y="910031"/>
                      <a:pt x="1561833" y="875626"/>
                    </a:cubicBezTo>
                    <a:cubicBezTo>
                      <a:pt x="1553933" y="860056"/>
                      <a:pt x="1547837" y="856767"/>
                      <a:pt x="1531023" y="859332"/>
                    </a:cubicBezTo>
                    <a:cubicBezTo>
                      <a:pt x="1518843" y="861199"/>
                      <a:pt x="1506423" y="861428"/>
                      <a:pt x="1494167" y="862380"/>
                    </a:cubicBezTo>
                    <a:cubicBezTo>
                      <a:pt x="1492961" y="851522"/>
                      <a:pt x="1481264" y="843902"/>
                      <a:pt x="1467129" y="844042"/>
                    </a:cubicBezTo>
                    <a:cubicBezTo>
                      <a:pt x="1458518" y="844118"/>
                      <a:pt x="1449933" y="844918"/>
                      <a:pt x="1441335" y="845312"/>
                    </a:cubicBezTo>
                    <a:cubicBezTo>
                      <a:pt x="1422806" y="846175"/>
                      <a:pt x="1410233" y="837831"/>
                      <a:pt x="1403553" y="820597"/>
                    </a:cubicBezTo>
                    <a:cubicBezTo>
                      <a:pt x="1396111" y="801458"/>
                      <a:pt x="1388668" y="782307"/>
                      <a:pt x="1381366" y="763117"/>
                    </a:cubicBezTo>
                    <a:cubicBezTo>
                      <a:pt x="1376946" y="751522"/>
                      <a:pt x="1369453" y="743686"/>
                      <a:pt x="1352981" y="741387"/>
                    </a:cubicBezTo>
                    <a:cubicBezTo>
                      <a:pt x="1348066" y="758532"/>
                      <a:pt x="1340726" y="776173"/>
                      <a:pt x="1338249" y="794473"/>
                    </a:cubicBezTo>
                    <a:cubicBezTo>
                      <a:pt x="1332865" y="834174"/>
                      <a:pt x="1327403" y="874166"/>
                      <a:pt x="1326578" y="914120"/>
                    </a:cubicBezTo>
                    <a:cubicBezTo>
                      <a:pt x="1324406" y="1019822"/>
                      <a:pt x="1323301" y="1125588"/>
                      <a:pt x="1324495" y="1231303"/>
                    </a:cubicBezTo>
                    <a:cubicBezTo>
                      <a:pt x="1325245" y="1297698"/>
                      <a:pt x="1318564" y="1363014"/>
                      <a:pt x="1307528" y="1428153"/>
                    </a:cubicBezTo>
                    <a:cubicBezTo>
                      <a:pt x="1302423" y="1458290"/>
                      <a:pt x="1296911" y="1488363"/>
                      <a:pt x="1291488" y="1518450"/>
                    </a:cubicBezTo>
                    <a:cubicBezTo>
                      <a:pt x="1290637" y="1523149"/>
                      <a:pt x="1289405" y="1527784"/>
                      <a:pt x="1288084" y="1532369"/>
                    </a:cubicBezTo>
                    <a:cubicBezTo>
                      <a:pt x="1275168" y="1576920"/>
                      <a:pt x="1248663" y="1590128"/>
                      <a:pt x="1205204" y="1573606"/>
                    </a:cubicBezTo>
                    <a:cubicBezTo>
                      <a:pt x="1185113" y="1565960"/>
                      <a:pt x="1165059" y="1558213"/>
                      <a:pt x="1145070" y="1550327"/>
                    </a:cubicBezTo>
                    <a:cubicBezTo>
                      <a:pt x="1106131" y="1534998"/>
                      <a:pt x="1065999" y="1532039"/>
                      <a:pt x="1025245" y="1539925"/>
                    </a:cubicBezTo>
                    <a:cubicBezTo>
                      <a:pt x="982586" y="1548180"/>
                      <a:pt x="940307" y="1558417"/>
                      <a:pt x="897572" y="1566227"/>
                    </a:cubicBezTo>
                    <a:cubicBezTo>
                      <a:pt x="883551" y="1568792"/>
                      <a:pt x="880262" y="1576451"/>
                      <a:pt x="878649" y="1588084"/>
                    </a:cubicBezTo>
                    <a:cubicBezTo>
                      <a:pt x="874039" y="1621167"/>
                      <a:pt x="872350" y="1655089"/>
                      <a:pt x="863650" y="1687080"/>
                    </a:cubicBezTo>
                    <a:cubicBezTo>
                      <a:pt x="840295" y="1773008"/>
                      <a:pt x="814438" y="1858276"/>
                      <a:pt x="788123" y="1943354"/>
                    </a:cubicBezTo>
                    <a:cubicBezTo>
                      <a:pt x="783983" y="1956752"/>
                      <a:pt x="772375" y="1967877"/>
                      <a:pt x="764006" y="1979904"/>
                    </a:cubicBezTo>
                    <a:cubicBezTo>
                      <a:pt x="754138" y="1994065"/>
                      <a:pt x="739470" y="2000440"/>
                      <a:pt x="723341" y="2004237"/>
                    </a:cubicBezTo>
                    <a:lnTo>
                      <a:pt x="706120" y="2004237"/>
                    </a:lnTo>
                    <a:cubicBezTo>
                      <a:pt x="704875" y="2003602"/>
                      <a:pt x="703694" y="2002574"/>
                      <a:pt x="702386" y="2002370"/>
                    </a:cubicBezTo>
                    <a:cubicBezTo>
                      <a:pt x="624141" y="1989912"/>
                      <a:pt x="545846" y="1977694"/>
                      <a:pt x="467639" y="1965020"/>
                    </a:cubicBezTo>
                    <a:cubicBezTo>
                      <a:pt x="446697" y="1961616"/>
                      <a:pt x="426148" y="1954987"/>
                      <a:pt x="405129" y="1953158"/>
                    </a:cubicBezTo>
                    <a:cubicBezTo>
                      <a:pt x="376148" y="1950631"/>
                      <a:pt x="346849" y="1952078"/>
                      <a:pt x="317779" y="1950364"/>
                    </a:cubicBezTo>
                    <a:cubicBezTo>
                      <a:pt x="267284" y="1947379"/>
                      <a:pt x="216915" y="1942376"/>
                      <a:pt x="166408" y="1939937"/>
                    </a:cubicBezTo>
                    <a:cubicBezTo>
                      <a:pt x="120345" y="1937715"/>
                      <a:pt x="74079" y="1933613"/>
                      <a:pt x="28371" y="1945817"/>
                    </a:cubicBezTo>
                    <a:cubicBezTo>
                      <a:pt x="19697" y="1948129"/>
                      <a:pt x="9499" y="1944725"/>
                      <a:pt x="0" y="194395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10" name="Free Form 14">
                <a:extLst>
                  <a:ext uri="{FF2B5EF4-FFF2-40B4-BE49-F238E27FC236}">
                    <a16:creationId xmlns:a16="http://schemas.microsoft.com/office/drawing/2014/main" id="{4E0015D1-FECE-E6EE-795B-3028FEDB1826}"/>
                  </a:ext>
                </a:extLst>
              </p:cNvPr>
              <p:cNvSpPr/>
              <p:nvPr/>
            </p:nvSpPr>
            <p:spPr>
              <a:xfrm>
                <a:off x="2942459" y="2077133"/>
                <a:ext cx="346854" cy="710774"/>
              </a:xfrm>
              <a:custGeom>
                <a:avLst/>
                <a:gdLst/>
                <a:ahLst/>
                <a:cxnLst/>
                <a:rect l="0" t="0" r="0" b="0"/>
                <a:pathLst>
                  <a:path w="183769" h="376580">
                    <a:moveTo>
                      <a:pt x="0" y="146050"/>
                    </a:moveTo>
                    <a:cubicBezTo>
                      <a:pt x="6096" y="116725"/>
                      <a:pt x="11302" y="86233"/>
                      <a:pt x="19215" y="56451"/>
                    </a:cubicBezTo>
                    <a:cubicBezTo>
                      <a:pt x="22110" y="45554"/>
                      <a:pt x="29997" y="35001"/>
                      <a:pt x="38036" y="26631"/>
                    </a:cubicBezTo>
                    <a:cubicBezTo>
                      <a:pt x="63296" y="342"/>
                      <a:pt x="87007" y="0"/>
                      <a:pt x="114426" y="24218"/>
                    </a:cubicBezTo>
                    <a:cubicBezTo>
                      <a:pt x="147370" y="53339"/>
                      <a:pt x="166141" y="89865"/>
                      <a:pt x="170408" y="133680"/>
                    </a:cubicBezTo>
                    <a:cubicBezTo>
                      <a:pt x="173329" y="163550"/>
                      <a:pt x="174878" y="193598"/>
                      <a:pt x="178981" y="223291"/>
                    </a:cubicBezTo>
                    <a:cubicBezTo>
                      <a:pt x="183769" y="257937"/>
                      <a:pt x="168363" y="289420"/>
                      <a:pt x="165569" y="322808"/>
                    </a:cubicBezTo>
                    <a:cubicBezTo>
                      <a:pt x="164973" y="329996"/>
                      <a:pt x="160566" y="337197"/>
                      <a:pt x="156806" y="343750"/>
                    </a:cubicBezTo>
                    <a:cubicBezTo>
                      <a:pt x="140398" y="372287"/>
                      <a:pt x="117436" y="376580"/>
                      <a:pt x="90119" y="357581"/>
                    </a:cubicBezTo>
                    <a:cubicBezTo>
                      <a:pt x="53644" y="332206"/>
                      <a:pt x="28790" y="299110"/>
                      <a:pt x="20231" y="254965"/>
                    </a:cubicBezTo>
                    <a:cubicBezTo>
                      <a:pt x="13347" y="219417"/>
                      <a:pt x="6984" y="183781"/>
                      <a:pt x="0" y="14605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11" name="Free Form 15">
                <a:extLst>
                  <a:ext uri="{FF2B5EF4-FFF2-40B4-BE49-F238E27FC236}">
                    <a16:creationId xmlns:a16="http://schemas.microsoft.com/office/drawing/2014/main" id="{D9C0B735-1294-3C5C-1E31-BD9B7EAF7A7B}"/>
                  </a:ext>
                </a:extLst>
              </p:cNvPr>
              <p:cNvSpPr/>
              <p:nvPr/>
            </p:nvSpPr>
            <p:spPr>
              <a:xfrm>
                <a:off x="3182919" y="2942056"/>
                <a:ext cx="159046" cy="211134"/>
              </a:xfrm>
              <a:custGeom>
                <a:avLst/>
                <a:gdLst/>
                <a:ahLst/>
                <a:cxnLst/>
                <a:rect l="0" t="0" r="0" b="0"/>
                <a:pathLst>
                  <a:path w="84264" h="111861">
                    <a:moveTo>
                      <a:pt x="54762" y="111226"/>
                    </a:moveTo>
                    <a:cubicBezTo>
                      <a:pt x="31343" y="111861"/>
                      <a:pt x="19951" y="104863"/>
                      <a:pt x="13373" y="82524"/>
                    </a:cubicBezTo>
                    <a:cubicBezTo>
                      <a:pt x="7061" y="61150"/>
                      <a:pt x="0" y="38963"/>
                      <a:pt x="9867" y="16954"/>
                    </a:cubicBezTo>
                    <a:cubicBezTo>
                      <a:pt x="12979" y="10007"/>
                      <a:pt x="20421" y="1130"/>
                      <a:pt x="26581" y="546"/>
                    </a:cubicBezTo>
                    <a:cubicBezTo>
                      <a:pt x="32512" y="0"/>
                      <a:pt x="42227" y="7658"/>
                      <a:pt x="45262" y="14084"/>
                    </a:cubicBezTo>
                    <a:cubicBezTo>
                      <a:pt x="57162" y="39268"/>
                      <a:pt x="67081" y="65379"/>
                      <a:pt x="77711" y="91160"/>
                    </a:cubicBezTo>
                    <a:cubicBezTo>
                      <a:pt x="77876" y="91554"/>
                      <a:pt x="77482" y="92163"/>
                      <a:pt x="77635" y="92557"/>
                    </a:cubicBezTo>
                    <a:cubicBezTo>
                      <a:pt x="84264" y="108978"/>
                      <a:pt x="83375" y="110058"/>
                      <a:pt x="61912" y="111213"/>
                    </a:cubicBezTo>
                    <a:cubicBezTo>
                      <a:pt x="59537" y="111340"/>
                      <a:pt x="57150" y="111226"/>
                      <a:pt x="54762" y="111226"/>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13" name="Free Form 16">
                <a:extLst>
                  <a:ext uri="{FF2B5EF4-FFF2-40B4-BE49-F238E27FC236}">
                    <a16:creationId xmlns:a16="http://schemas.microsoft.com/office/drawing/2014/main" id="{898293D7-3F63-5B16-5B10-762D2E203729}"/>
                  </a:ext>
                </a:extLst>
              </p:cNvPr>
              <p:cNvSpPr/>
              <p:nvPr/>
            </p:nvSpPr>
            <p:spPr>
              <a:xfrm>
                <a:off x="3776509" y="1654772"/>
                <a:ext cx="435762" cy="446905"/>
              </a:xfrm>
              <a:custGeom>
                <a:avLst/>
                <a:gdLst/>
                <a:ahLst/>
                <a:cxnLst/>
                <a:rect l="0" t="0" r="0" b="0"/>
                <a:pathLst>
                  <a:path w="230873" h="236778">
                    <a:moveTo>
                      <a:pt x="54470" y="203809"/>
                    </a:moveTo>
                    <a:cubicBezTo>
                      <a:pt x="36766" y="185458"/>
                      <a:pt x="22453" y="165417"/>
                      <a:pt x="16548" y="139738"/>
                    </a:cubicBezTo>
                    <a:cubicBezTo>
                      <a:pt x="0" y="67817"/>
                      <a:pt x="46507" y="6946"/>
                      <a:pt x="101765" y="1930"/>
                    </a:cubicBezTo>
                    <a:cubicBezTo>
                      <a:pt x="102425" y="1866"/>
                      <a:pt x="102984" y="660"/>
                      <a:pt x="103593" y="0"/>
                    </a:cubicBezTo>
                    <a:lnTo>
                      <a:pt x="123698" y="0"/>
                    </a:lnTo>
                    <a:cubicBezTo>
                      <a:pt x="150266" y="5905"/>
                      <a:pt x="173862" y="16687"/>
                      <a:pt x="192277" y="37922"/>
                    </a:cubicBezTo>
                    <a:cubicBezTo>
                      <a:pt x="230860" y="82359"/>
                      <a:pt x="230873" y="153822"/>
                      <a:pt x="191630" y="195199"/>
                    </a:cubicBezTo>
                    <a:cubicBezTo>
                      <a:pt x="158851" y="229781"/>
                      <a:pt x="111785" y="236778"/>
                      <a:pt x="70243" y="213296"/>
                    </a:cubicBezTo>
                    <a:cubicBezTo>
                      <a:pt x="66141" y="210985"/>
                      <a:pt x="61874" y="208991"/>
                      <a:pt x="57683" y="206844"/>
                    </a:cubicBezTo>
                    <a:cubicBezTo>
                      <a:pt x="56616" y="205828"/>
                      <a:pt x="55537" y="204825"/>
                      <a:pt x="54470" y="20380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4" name="Free Form 17">
                <a:extLst>
                  <a:ext uri="{FF2B5EF4-FFF2-40B4-BE49-F238E27FC236}">
                    <a16:creationId xmlns:a16="http://schemas.microsoft.com/office/drawing/2014/main" id="{0A6DC9A5-4924-4116-D4FA-B404ACD04277}"/>
                  </a:ext>
                </a:extLst>
              </p:cNvPr>
              <p:cNvSpPr/>
              <p:nvPr/>
            </p:nvSpPr>
            <p:spPr>
              <a:xfrm>
                <a:off x="4580000" y="2593862"/>
                <a:ext cx="589411" cy="1554132"/>
              </a:xfrm>
              <a:custGeom>
                <a:avLst/>
                <a:gdLst/>
                <a:ahLst/>
                <a:cxnLst/>
                <a:rect l="0" t="0" r="0" b="0"/>
                <a:pathLst>
                  <a:path w="312280" h="823404">
                    <a:moveTo>
                      <a:pt x="312280" y="680237"/>
                    </a:moveTo>
                    <a:cubicBezTo>
                      <a:pt x="288455" y="689914"/>
                      <a:pt x="275666" y="712787"/>
                      <a:pt x="279234" y="736269"/>
                    </a:cubicBezTo>
                    <a:cubicBezTo>
                      <a:pt x="282943" y="760730"/>
                      <a:pt x="285457" y="785393"/>
                      <a:pt x="287680" y="810031"/>
                    </a:cubicBezTo>
                    <a:cubicBezTo>
                      <a:pt x="288061" y="814298"/>
                      <a:pt x="284391" y="818934"/>
                      <a:pt x="282600" y="823404"/>
                    </a:cubicBezTo>
                    <a:cubicBezTo>
                      <a:pt x="281381" y="823213"/>
                      <a:pt x="280149" y="823036"/>
                      <a:pt x="278930" y="822845"/>
                    </a:cubicBezTo>
                    <a:cubicBezTo>
                      <a:pt x="274612" y="789279"/>
                      <a:pt x="270281" y="755713"/>
                      <a:pt x="265798" y="720902"/>
                    </a:cubicBezTo>
                    <a:cubicBezTo>
                      <a:pt x="262051" y="722350"/>
                      <a:pt x="258762" y="723519"/>
                      <a:pt x="255562" y="724865"/>
                    </a:cubicBezTo>
                    <a:cubicBezTo>
                      <a:pt x="228612" y="736282"/>
                      <a:pt x="200507" y="739241"/>
                      <a:pt x="171818" y="734885"/>
                    </a:cubicBezTo>
                    <a:cubicBezTo>
                      <a:pt x="167170" y="734174"/>
                      <a:pt x="161556" y="729170"/>
                      <a:pt x="159372" y="724687"/>
                    </a:cubicBezTo>
                    <a:cubicBezTo>
                      <a:pt x="146024" y="697357"/>
                      <a:pt x="131203" y="670433"/>
                      <a:pt x="121170" y="641870"/>
                    </a:cubicBezTo>
                    <a:cubicBezTo>
                      <a:pt x="80924" y="527189"/>
                      <a:pt x="42214" y="411975"/>
                      <a:pt x="3111" y="296900"/>
                    </a:cubicBezTo>
                    <a:cubicBezTo>
                      <a:pt x="1231" y="291388"/>
                      <a:pt x="1003" y="285330"/>
                      <a:pt x="0" y="279526"/>
                    </a:cubicBezTo>
                    <a:cubicBezTo>
                      <a:pt x="1993" y="279031"/>
                      <a:pt x="4000" y="278536"/>
                      <a:pt x="6007" y="278041"/>
                    </a:cubicBezTo>
                    <a:cubicBezTo>
                      <a:pt x="8877" y="286638"/>
                      <a:pt x="11836" y="295198"/>
                      <a:pt x="14592" y="303822"/>
                    </a:cubicBezTo>
                    <a:cubicBezTo>
                      <a:pt x="57099" y="436448"/>
                      <a:pt x="100825" y="568617"/>
                      <a:pt x="157352" y="696125"/>
                    </a:cubicBezTo>
                    <a:cubicBezTo>
                      <a:pt x="157937" y="697433"/>
                      <a:pt x="158622" y="698690"/>
                      <a:pt x="159270" y="699973"/>
                    </a:cubicBezTo>
                    <a:cubicBezTo>
                      <a:pt x="173964" y="729208"/>
                      <a:pt x="176720" y="730275"/>
                      <a:pt x="208165" y="721080"/>
                    </a:cubicBezTo>
                    <a:cubicBezTo>
                      <a:pt x="223265" y="716661"/>
                      <a:pt x="239191" y="714425"/>
                      <a:pt x="253555" y="708393"/>
                    </a:cubicBezTo>
                    <a:cubicBezTo>
                      <a:pt x="267804" y="702398"/>
                      <a:pt x="283425" y="696722"/>
                      <a:pt x="291642" y="681723"/>
                    </a:cubicBezTo>
                    <a:cubicBezTo>
                      <a:pt x="293560" y="678243"/>
                      <a:pt x="294322" y="673646"/>
                      <a:pt x="294182" y="669607"/>
                    </a:cubicBezTo>
                    <a:cubicBezTo>
                      <a:pt x="291947" y="606755"/>
                      <a:pt x="280225" y="545464"/>
                      <a:pt x="264477" y="484733"/>
                    </a:cubicBezTo>
                    <a:cubicBezTo>
                      <a:pt x="228726" y="346875"/>
                      <a:pt x="173926" y="216192"/>
                      <a:pt x="115290" y="87007"/>
                    </a:cubicBezTo>
                    <a:cubicBezTo>
                      <a:pt x="106870" y="68478"/>
                      <a:pt x="94691" y="51511"/>
                      <a:pt x="82981" y="34709"/>
                    </a:cubicBezTo>
                    <a:cubicBezTo>
                      <a:pt x="78041" y="27622"/>
                      <a:pt x="69240" y="23342"/>
                      <a:pt x="63284" y="16802"/>
                    </a:cubicBezTo>
                    <a:cubicBezTo>
                      <a:pt x="59766" y="12954"/>
                      <a:pt x="58356" y="7175"/>
                      <a:pt x="56006" y="2273"/>
                    </a:cubicBezTo>
                    <a:cubicBezTo>
                      <a:pt x="61150" y="1816"/>
                      <a:pt x="66675" y="0"/>
                      <a:pt x="71323" y="1295"/>
                    </a:cubicBezTo>
                    <a:cubicBezTo>
                      <a:pt x="75437" y="2451"/>
                      <a:pt x="79679" y="6413"/>
                      <a:pt x="82003" y="10248"/>
                    </a:cubicBezTo>
                    <a:cubicBezTo>
                      <a:pt x="105168" y="48717"/>
                      <a:pt x="130492" y="86156"/>
                      <a:pt x="150215" y="126352"/>
                    </a:cubicBezTo>
                    <a:cubicBezTo>
                      <a:pt x="174561" y="175945"/>
                      <a:pt x="194894" y="227584"/>
                      <a:pt x="215671" y="278853"/>
                    </a:cubicBezTo>
                    <a:cubicBezTo>
                      <a:pt x="255968" y="378269"/>
                      <a:pt x="285419" y="480961"/>
                      <a:pt x="304812" y="586460"/>
                    </a:cubicBezTo>
                    <a:cubicBezTo>
                      <a:pt x="308762" y="607872"/>
                      <a:pt x="309867" y="629818"/>
                      <a:pt x="312280" y="65151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31" name="Free Form 18">
                <a:extLst>
                  <a:ext uri="{FF2B5EF4-FFF2-40B4-BE49-F238E27FC236}">
                    <a16:creationId xmlns:a16="http://schemas.microsoft.com/office/drawing/2014/main" id="{531338ED-B8D5-8DE6-F212-FCB59F7BA4C1}"/>
                  </a:ext>
                </a:extLst>
              </p:cNvPr>
              <p:cNvSpPr/>
              <p:nvPr/>
            </p:nvSpPr>
            <p:spPr>
              <a:xfrm>
                <a:off x="1787157" y="2038347"/>
                <a:ext cx="3050228" cy="3836319"/>
              </a:xfrm>
              <a:custGeom>
                <a:avLst/>
                <a:gdLst/>
                <a:ahLst/>
                <a:cxnLst/>
                <a:rect l="0" t="0" r="0" b="0"/>
                <a:pathLst>
                  <a:path w="1616062" h="2032546">
                    <a:moveTo>
                      <a:pt x="1108456" y="584"/>
                    </a:moveTo>
                    <a:cubicBezTo>
                      <a:pt x="1109535" y="1600"/>
                      <a:pt x="1110602" y="2603"/>
                      <a:pt x="1111669" y="3619"/>
                    </a:cubicBezTo>
                    <a:cubicBezTo>
                      <a:pt x="1124242" y="23025"/>
                      <a:pt x="1136891" y="42367"/>
                      <a:pt x="1149362" y="61836"/>
                    </a:cubicBezTo>
                    <a:cubicBezTo>
                      <a:pt x="1160513" y="79235"/>
                      <a:pt x="1167079" y="97828"/>
                      <a:pt x="1161834" y="118770"/>
                    </a:cubicBezTo>
                    <a:cubicBezTo>
                      <a:pt x="1159725" y="127165"/>
                      <a:pt x="1160754" y="131203"/>
                      <a:pt x="1170698" y="133642"/>
                    </a:cubicBezTo>
                    <a:cubicBezTo>
                      <a:pt x="1217637" y="145161"/>
                      <a:pt x="1264539" y="156921"/>
                      <a:pt x="1310944" y="170357"/>
                    </a:cubicBezTo>
                    <a:cubicBezTo>
                      <a:pt x="1334503" y="177177"/>
                      <a:pt x="1357871" y="185953"/>
                      <a:pt x="1379753" y="196964"/>
                    </a:cubicBezTo>
                    <a:cubicBezTo>
                      <a:pt x="1428267" y="221373"/>
                      <a:pt x="1475879" y="247599"/>
                      <a:pt x="1523606" y="273570"/>
                    </a:cubicBezTo>
                    <a:cubicBezTo>
                      <a:pt x="1528597" y="276301"/>
                      <a:pt x="1531835" y="282270"/>
                      <a:pt x="1535887" y="286740"/>
                    </a:cubicBezTo>
                    <a:cubicBezTo>
                      <a:pt x="1534629" y="288163"/>
                      <a:pt x="1533372" y="289585"/>
                      <a:pt x="1532115" y="291007"/>
                    </a:cubicBezTo>
                    <a:cubicBezTo>
                      <a:pt x="1527238" y="288709"/>
                      <a:pt x="1522260" y="286626"/>
                      <a:pt x="1517497" y="284111"/>
                    </a:cubicBezTo>
                    <a:cubicBezTo>
                      <a:pt x="1461477" y="254508"/>
                      <a:pt x="1405712" y="224370"/>
                      <a:pt x="1349362" y="195402"/>
                    </a:cubicBezTo>
                    <a:cubicBezTo>
                      <a:pt x="1322959" y="181825"/>
                      <a:pt x="1305204" y="186461"/>
                      <a:pt x="1287691" y="210515"/>
                    </a:cubicBezTo>
                    <a:cubicBezTo>
                      <a:pt x="1277645" y="224307"/>
                      <a:pt x="1269745" y="239687"/>
                      <a:pt x="1261160" y="254508"/>
                    </a:cubicBezTo>
                    <a:cubicBezTo>
                      <a:pt x="1257947" y="260070"/>
                      <a:pt x="1255547" y="266090"/>
                      <a:pt x="1252092" y="273303"/>
                    </a:cubicBezTo>
                    <a:cubicBezTo>
                      <a:pt x="1244866" y="246176"/>
                      <a:pt x="1274724" y="195211"/>
                      <a:pt x="1307909" y="178714"/>
                    </a:cubicBezTo>
                    <a:cubicBezTo>
                      <a:pt x="1267396" y="168528"/>
                      <a:pt x="1229398" y="158978"/>
                      <a:pt x="1192161" y="149631"/>
                    </a:cubicBezTo>
                    <a:cubicBezTo>
                      <a:pt x="1192161" y="172440"/>
                      <a:pt x="1191780" y="194576"/>
                      <a:pt x="1192263" y="216687"/>
                    </a:cubicBezTo>
                    <a:cubicBezTo>
                      <a:pt x="1192822" y="242963"/>
                      <a:pt x="1193711" y="269265"/>
                      <a:pt x="1195425" y="295490"/>
                    </a:cubicBezTo>
                    <a:cubicBezTo>
                      <a:pt x="1195793" y="301002"/>
                      <a:pt x="1199197" y="307505"/>
                      <a:pt x="1203261" y="311378"/>
                    </a:cubicBezTo>
                    <a:cubicBezTo>
                      <a:pt x="1227073" y="334060"/>
                      <a:pt x="1234744" y="360133"/>
                      <a:pt x="1233284" y="393852"/>
                    </a:cubicBezTo>
                    <a:cubicBezTo>
                      <a:pt x="1230579" y="455853"/>
                      <a:pt x="1233462" y="518160"/>
                      <a:pt x="1235367" y="580301"/>
                    </a:cubicBezTo>
                    <a:cubicBezTo>
                      <a:pt x="1236624" y="620902"/>
                      <a:pt x="1240180" y="661428"/>
                      <a:pt x="1242936" y="701967"/>
                    </a:cubicBezTo>
                    <a:cubicBezTo>
                      <a:pt x="1243368" y="708355"/>
                      <a:pt x="1244930" y="714679"/>
                      <a:pt x="1246098" y="721004"/>
                    </a:cubicBezTo>
                    <a:cubicBezTo>
                      <a:pt x="1248956" y="736358"/>
                      <a:pt x="1239685" y="738797"/>
                      <a:pt x="1227582" y="738987"/>
                    </a:cubicBezTo>
                    <a:cubicBezTo>
                      <a:pt x="1172108" y="739863"/>
                      <a:pt x="1116634" y="740613"/>
                      <a:pt x="1061161" y="742010"/>
                    </a:cubicBezTo>
                    <a:cubicBezTo>
                      <a:pt x="997165" y="743623"/>
                      <a:pt x="933145" y="744994"/>
                      <a:pt x="869226" y="748195"/>
                    </a:cubicBezTo>
                    <a:cubicBezTo>
                      <a:pt x="836053" y="749846"/>
                      <a:pt x="803020" y="754824"/>
                      <a:pt x="770051" y="759294"/>
                    </a:cubicBezTo>
                    <a:cubicBezTo>
                      <a:pt x="764616" y="760031"/>
                      <a:pt x="758926" y="765098"/>
                      <a:pt x="754951" y="769569"/>
                    </a:cubicBezTo>
                    <a:cubicBezTo>
                      <a:pt x="709244" y="820953"/>
                      <a:pt x="685520" y="881532"/>
                      <a:pt x="681075" y="949845"/>
                    </a:cubicBezTo>
                    <a:cubicBezTo>
                      <a:pt x="678776" y="985100"/>
                      <a:pt x="677037" y="1020394"/>
                      <a:pt x="674966" y="1057109"/>
                    </a:cubicBezTo>
                    <a:cubicBezTo>
                      <a:pt x="695439" y="1058240"/>
                      <a:pt x="715276" y="1059561"/>
                      <a:pt x="735139" y="1060399"/>
                    </a:cubicBezTo>
                    <a:cubicBezTo>
                      <a:pt x="809624" y="1063548"/>
                      <a:pt x="884110" y="1066457"/>
                      <a:pt x="958583" y="1069644"/>
                    </a:cubicBezTo>
                    <a:cubicBezTo>
                      <a:pt x="992822" y="1071117"/>
                      <a:pt x="1027087" y="1072286"/>
                      <a:pt x="1061237" y="1074953"/>
                    </a:cubicBezTo>
                    <a:cubicBezTo>
                      <a:pt x="1095413" y="1077633"/>
                      <a:pt x="1117638" y="1099883"/>
                      <a:pt x="1130452" y="1128445"/>
                    </a:cubicBezTo>
                    <a:cubicBezTo>
                      <a:pt x="1147749" y="1166964"/>
                      <a:pt x="1163955" y="1206715"/>
                      <a:pt x="1174051" y="1247559"/>
                    </a:cubicBezTo>
                    <a:cubicBezTo>
                      <a:pt x="1195654" y="1334985"/>
                      <a:pt x="1212303" y="1423631"/>
                      <a:pt x="1232611" y="1511388"/>
                    </a:cubicBezTo>
                    <a:cubicBezTo>
                      <a:pt x="1238694" y="1537665"/>
                      <a:pt x="1249095" y="1563141"/>
                      <a:pt x="1259598" y="1588096"/>
                    </a:cubicBezTo>
                    <a:cubicBezTo>
                      <a:pt x="1266621" y="1604772"/>
                      <a:pt x="1273695" y="1604937"/>
                      <a:pt x="1285786" y="1591830"/>
                    </a:cubicBezTo>
                    <a:cubicBezTo>
                      <a:pt x="1307630" y="1568119"/>
                      <a:pt x="1317294" y="1538160"/>
                      <a:pt x="1323492" y="1507947"/>
                    </a:cubicBezTo>
                    <a:cubicBezTo>
                      <a:pt x="1332763" y="1462709"/>
                      <a:pt x="1339468" y="1416875"/>
                      <a:pt x="1345450" y="1371053"/>
                    </a:cubicBezTo>
                    <a:cubicBezTo>
                      <a:pt x="1354759" y="1299794"/>
                      <a:pt x="1357871" y="1228115"/>
                      <a:pt x="1354861" y="1156258"/>
                    </a:cubicBezTo>
                    <a:cubicBezTo>
                      <a:pt x="1352181" y="1092250"/>
                      <a:pt x="1348397" y="1028280"/>
                      <a:pt x="1346771" y="964247"/>
                    </a:cubicBezTo>
                    <a:cubicBezTo>
                      <a:pt x="1345323" y="907110"/>
                      <a:pt x="1353451" y="850684"/>
                      <a:pt x="1367967" y="795540"/>
                    </a:cubicBezTo>
                    <a:cubicBezTo>
                      <a:pt x="1373809" y="773379"/>
                      <a:pt x="1385201" y="752678"/>
                      <a:pt x="1394320" y="730669"/>
                    </a:cubicBezTo>
                    <a:cubicBezTo>
                      <a:pt x="1347762" y="731520"/>
                      <a:pt x="1298765" y="737323"/>
                      <a:pt x="1249832" y="732510"/>
                    </a:cubicBezTo>
                    <a:cubicBezTo>
                      <a:pt x="1305953" y="723150"/>
                      <a:pt x="1362964" y="726871"/>
                      <a:pt x="1418361" y="718350"/>
                    </a:cubicBezTo>
                    <a:cubicBezTo>
                      <a:pt x="1415884" y="709968"/>
                      <a:pt x="1412608" y="704253"/>
                      <a:pt x="1412811" y="698665"/>
                    </a:cubicBezTo>
                    <a:cubicBezTo>
                      <a:pt x="1414487" y="651865"/>
                      <a:pt x="1412544" y="604392"/>
                      <a:pt x="1420164" y="558520"/>
                    </a:cubicBezTo>
                    <a:cubicBezTo>
                      <a:pt x="1427111" y="516661"/>
                      <a:pt x="1417764" y="474967"/>
                      <a:pt x="1428965" y="433298"/>
                    </a:cubicBezTo>
                    <a:cubicBezTo>
                      <a:pt x="1400987" y="438912"/>
                      <a:pt x="1393088" y="454088"/>
                      <a:pt x="1396911" y="472871"/>
                    </a:cubicBezTo>
                    <a:cubicBezTo>
                      <a:pt x="1400797" y="491972"/>
                      <a:pt x="1402130" y="511594"/>
                      <a:pt x="1404302" y="531012"/>
                    </a:cubicBezTo>
                    <a:cubicBezTo>
                      <a:pt x="1404861" y="536028"/>
                      <a:pt x="1404378" y="541147"/>
                      <a:pt x="1404378" y="546214"/>
                    </a:cubicBezTo>
                    <a:cubicBezTo>
                      <a:pt x="1403032" y="546671"/>
                      <a:pt x="1401686" y="547128"/>
                      <a:pt x="1400340" y="547573"/>
                    </a:cubicBezTo>
                    <a:cubicBezTo>
                      <a:pt x="1398142" y="544283"/>
                      <a:pt x="1394523" y="541197"/>
                      <a:pt x="1393990" y="537654"/>
                    </a:cubicBezTo>
                    <a:cubicBezTo>
                      <a:pt x="1390446" y="513626"/>
                      <a:pt x="1386738" y="489559"/>
                      <a:pt x="1384668" y="465378"/>
                    </a:cubicBezTo>
                    <a:cubicBezTo>
                      <a:pt x="1382915" y="444817"/>
                      <a:pt x="1390345" y="435584"/>
                      <a:pt x="1414716" y="426021"/>
                    </a:cubicBezTo>
                    <a:cubicBezTo>
                      <a:pt x="1423911" y="422414"/>
                      <a:pt x="1427886" y="417957"/>
                      <a:pt x="1428140" y="407530"/>
                    </a:cubicBezTo>
                    <a:cubicBezTo>
                      <a:pt x="1428965" y="372186"/>
                      <a:pt x="1431163" y="336867"/>
                      <a:pt x="1432610" y="301536"/>
                    </a:cubicBezTo>
                    <a:cubicBezTo>
                      <a:pt x="1433690" y="275120"/>
                      <a:pt x="1451190" y="264477"/>
                      <a:pt x="1473822" y="278244"/>
                    </a:cubicBezTo>
                    <a:cubicBezTo>
                      <a:pt x="1479118" y="281457"/>
                      <a:pt x="1482674" y="291884"/>
                      <a:pt x="1482559" y="298907"/>
                    </a:cubicBezTo>
                    <a:cubicBezTo>
                      <a:pt x="1482001" y="329946"/>
                      <a:pt x="1479816" y="360959"/>
                      <a:pt x="1478178" y="392836"/>
                    </a:cubicBezTo>
                    <a:cubicBezTo>
                      <a:pt x="1523872" y="396659"/>
                      <a:pt x="1563966" y="417080"/>
                      <a:pt x="1602943" y="440499"/>
                    </a:cubicBezTo>
                    <a:cubicBezTo>
                      <a:pt x="1610537" y="445071"/>
                      <a:pt x="1616062" y="450481"/>
                      <a:pt x="1613966" y="460032"/>
                    </a:cubicBezTo>
                    <a:cubicBezTo>
                      <a:pt x="1610309" y="476669"/>
                      <a:pt x="1607413" y="493610"/>
                      <a:pt x="1601965" y="509676"/>
                    </a:cubicBezTo>
                    <a:cubicBezTo>
                      <a:pt x="1598548" y="519747"/>
                      <a:pt x="1591779" y="528993"/>
                      <a:pt x="1585087" y="537502"/>
                    </a:cubicBezTo>
                    <a:cubicBezTo>
                      <a:pt x="1582369" y="540956"/>
                      <a:pt x="1575054" y="544042"/>
                      <a:pt x="1571269" y="542836"/>
                    </a:cubicBezTo>
                    <a:cubicBezTo>
                      <a:pt x="1557312" y="538365"/>
                      <a:pt x="1546529" y="546087"/>
                      <a:pt x="1534604" y="549821"/>
                    </a:cubicBezTo>
                    <a:cubicBezTo>
                      <a:pt x="1529041" y="551548"/>
                      <a:pt x="1519339" y="554989"/>
                      <a:pt x="1518234" y="553288"/>
                    </a:cubicBezTo>
                    <a:cubicBezTo>
                      <a:pt x="1514373" y="547344"/>
                      <a:pt x="1512074" y="539559"/>
                      <a:pt x="1511769" y="532358"/>
                    </a:cubicBezTo>
                    <a:cubicBezTo>
                      <a:pt x="1511439" y="524052"/>
                      <a:pt x="1513839" y="515620"/>
                      <a:pt x="1512150" y="505193"/>
                    </a:cubicBezTo>
                    <a:cubicBezTo>
                      <a:pt x="1499336" y="519531"/>
                      <a:pt x="1486471" y="533819"/>
                      <a:pt x="1473758" y="548246"/>
                    </a:cubicBezTo>
                    <a:cubicBezTo>
                      <a:pt x="1470291" y="552183"/>
                      <a:pt x="1467510" y="556717"/>
                      <a:pt x="1464005" y="560603"/>
                    </a:cubicBezTo>
                    <a:cubicBezTo>
                      <a:pt x="1455864" y="569607"/>
                      <a:pt x="1456651" y="578015"/>
                      <a:pt x="1459572" y="590067"/>
                    </a:cubicBezTo>
                    <a:cubicBezTo>
                      <a:pt x="1463598" y="606678"/>
                      <a:pt x="1461325" y="624979"/>
                      <a:pt x="1460703" y="642531"/>
                    </a:cubicBezTo>
                    <a:cubicBezTo>
                      <a:pt x="1460258" y="655396"/>
                      <a:pt x="1457947" y="668197"/>
                      <a:pt x="1456842" y="681050"/>
                    </a:cubicBezTo>
                    <a:cubicBezTo>
                      <a:pt x="1455267" y="699287"/>
                      <a:pt x="1445425" y="709485"/>
                      <a:pt x="1422984" y="711377"/>
                    </a:cubicBezTo>
                    <a:cubicBezTo>
                      <a:pt x="1447330" y="716051"/>
                      <a:pt x="1458594" y="731545"/>
                      <a:pt x="1469872" y="746785"/>
                    </a:cubicBezTo>
                    <a:cubicBezTo>
                      <a:pt x="1516532" y="809866"/>
                      <a:pt x="1544319" y="880884"/>
                      <a:pt x="1556334" y="958049"/>
                    </a:cubicBezTo>
                    <a:cubicBezTo>
                      <a:pt x="1562252" y="996086"/>
                      <a:pt x="1565910" y="1034478"/>
                      <a:pt x="1570659" y="1073340"/>
                    </a:cubicBezTo>
                    <a:cubicBezTo>
                      <a:pt x="1503464" y="1092657"/>
                      <a:pt x="1436446" y="1092301"/>
                      <a:pt x="1370622" y="1101509"/>
                    </a:cubicBezTo>
                    <a:cubicBezTo>
                      <a:pt x="1370622" y="1124343"/>
                      <a:pt x="1371206" y="1146708"/>
                      <a:pt x="1370495" y="1169022"/>
                    </a:cubicBezTo>
                    <a:cubicBezTo>
                      <a:pt x="1368628" y="1227772"/>
                      <a:pt x="1368704" y="1286738"/>
                      <a:pt x="1363243" y="1345171"/>
                    </a:cubicBezTo>
                    <a:cubicBezTo>
                      <a:pt x="1358188" y="1399171"/>
                      <a:pt x="1348968" y="1453032"/>
                      <a:pt x="1337614" y="1506105"/>
                    </a:cubicBezTo>
                    <a:cubicBezTo>
                      <a:pt x="1331531" y="1534528"/>
                      <a:pt x="1318488" y="1561820"/>
                      <a:pt x="1305979" y="1588401"/>
                    </a:cubicBezTo>
                    <a:cubicBezTo>
                      <a:pt x="1296441" y="1608670"/>
                      <a:pt x="1278940" y="1619199"/>
                      <a:pt x="1254899" y="1618107"/>
                    </a:cubicBezTo>
                    <a:cubicBezTo>
                      <a:pt x="1220520" y="1616557"/>
                      <a:pt x="1186053" y="1615668"/>
                      <a:pt x="1151648" y="1616100"/>
                    </a:cubicBezTo>
                    <a:cubicBezTo>
                      <a:pt x="1103896" y="1616722"/>
                      <a:pt x="1056144" y="1618373"/>
                      <a:pt x="1008430" y="1620469"/>
                    </a:cubicBezTo>
                    <a:cubicBezTo>
                      <a:pt x="983246" y="1621561"/>
                      <a:pt x="958126" y="1624418"/>
                      <a:pt x="933005" y="1626692"/>
                    </a:cubicBezTo>
                    <a:cubicBezTo>
                      <a:pt x="923150" y="1627581"/>
                      <a:pt x="914869" y="1627644"/>
                      <a:pt x="912812" y="1642389"/>
                    </a:cubicBezTo>
                    <a:cubicBezTo>
                      <a:pt x="900760" y="1728952"/>
                      <a:pt x="884199" y="1814690"/>
                      <a:pt x="855764" y="1897583"/>
                    </a:cubicBezTo>
                    <a:cubicBezTo>
                      <a:pt x="841616" y="1938832"/>
                      <a:pt x="823950" y="1978596"/>
                      <a:pt x="793076" y="2010790"/>
                    </a:cubicBezTo>
                    <a:cubicBezTo>
                      <a:pt x="782192" y="2022132"/>
                      <a:pt x="773163" y="2032546"/>
                      <a:pt x="753059" y="2024799"/>
                    </a:cubicBezTo>
                    <a:cubicBezTo>
                      <a:pt x="737336" y="2018728"/>
                      <a:pt x="718070" y="2022436"/>
                      <a:pt x="700544" y="2020366"/>
                    </a:cubicBezTo>
                    <a:cubicBezTo>
                      <a:pt x="643255" y="2013585"/>
                      <a:pt x="586079" y="2005850"/>
                      <a:pt x="528789" y="1999068"/>
                    </a:cubicBezTo>
                    <a:cubicBezTo>
                      <a:pt x="487083" y="1994128"/>
                      <a:pt x="445312" y="1989810"/>
                      <a:pt x="403504" y="1985759"/>
                    </a:cubicBezTo>
                    <a:cubicBezTo>
                      <a:pt x="354571" y="1981034"/>
                      <a:pt x="305625" y="1975916"/>
                      <a:pt x="256565" y="1972805"/>
                    </a:cubicBezTo>
                    <a:cubicBezTo>
                      <a:pt x="215074" y="1970163"/>
                      <a:pt x="173418" y="1969795"/>
                      <a:pt x="131825" y="1969084"/>
                    </a:cubicBezTo>
                    <a:cubicBezTo>
                      <a:pt x="92608" y="1968423"/>
                      <a:pt x="53378" y="1968639"/>
                      <a:pt x="14147" y="1968411"/>
                    </a:cubicBezTo>
                    <a:cubicBezTo>
                      <a:pt x="10020" y="1968385"/>
                      <a:pt x="5905" y="1967991"/>
                      <a:pt x="1777" y="1967763"/>
                    </a:cubicBezTo>
                    <a:cubicBezTo>
                      <a:pt x="1181" y="1966544"/>
                      <a:pt x="584" y="1965325"/>
                      <a:pt x="0" y="1964118"/>
                    </a:cubicBezTo>
                    <a:cubicBezTo>
                      <a:pt x="6400" y="1959978"/>
                      <a:pt x="12344" y="1954707"/>
                      <a:pt x="19278" y="1951913"/>
                    </a:cubicBezTo>
                    <a:cubicBezTo>
                      <a:pt x="64935" y="1933575"/>
                      <a:pt x="105956" y="1909127"/>
                      <a:pt x="140042" y="1872500"/>
                    </a:cubicBezTo>
                    <a:cubicBezTo>
                      <a:pt x="175005" y="1834934"/>
                      <a:pt x="207708" y="1796084"/>
                      <a:pt x="235470" y="1752752"/>
                    </a:cubicBezTo>
                    <a:cubicBezTo>
                      <a:pt x="270814" y="1697596"/>
                      <a:pt x="287007" y="1636839"/>
                      <a:pt x="296913" y="1572933"/>
                    </a:cubicBezTo>
                    <a:cubicBezTo>
                      <a:pt x="313016" y="1468894"/>
                      <a:pt x="320890" y="1363306"/>
                      <a:pt x="351180" y="1261821"/>
                    </a:cubicBezTo>
                    <a:cubicBezTo>
                      <a:pt x="366001" y="1212164"/>
                      <a:pt x="381101" y="1162189"/>
                      <a:pt x="412927" y="1119898"/>
                    </a:cubicBezTo>
                    <a:cubicBezTo>
                      <a:pt x="422960" y="1106576"/>
                      <a:pt x="433781" y="1093508"/>
                      <a:pt x="446049" y="1082306"/>
                    </a:cubicBezTo>
                    <a:cubicBezTo>
                      <a:pt x="460247" y="1069352"/>
                      <a:pt x="477012" y="1060818"/>
                      <a:pt x="497446" y="1060627"/>
                    </a:cubicBezTo>
                    <a:cubicBezTo>
                      <a:pt x="548589" y="1060157"/>
                      <a:pt x="599719" y="1058417"/>
                      <a:pt x="650862" y="1058252"/>
                    </a:cubicBezTo>
                    <a:cubicBezTo>
                      <a:pt x="663117" y="1058214"/>
                      <a:pt x="666470" y="1053706"/>
                      <a:pt x="666915" y="1042695"/>
                    </a:cubicBezTo>
                    <a:cubicBezTo>
                      <a:pt x="668464" y="1004062"/>
                      <a:pt x="668845" y="965276"/>
                      <a:pt x="672845" y="926871"/>
                    </a:cubicBezTo>
                    <a:cubicBezTo>
                      <a:pt x="679005" y="867663"/>
                      <a:pt x="703783" y="815873"/>
                      <a:pt x="738936" y="767930"/>
                    </a:cubicBezTo>
                    <a:cubicBezTo>
                      <a:pt x="755091" y="745896"/>
                      <a:pt x="777493" y="747001"/>
                      <a:pt x="798334" y="745451"/>
                    </a:cubicBezTo>
                    <a:cubicBezTo>
                      <a:pt x="861123" y="740765"/>
                      <a:pt x="924115" y="738974"/>
                      <a:pt x="987031" y="735876"/>
                    </a:cubicBezTo>
                    <a:cubicBezTo>
                      <a:pt x="1004989" y="734987"/>
                      <a:pt x="1022921" y="733488"/>
                      <a:pt x="1044219" y="732053"/>
                    </a:cubicBezTo>
                    <a:cubicBezTo>
                      <a:pt x="1029423" y="720877"/>
                      <a:pt x="1016533" y="711568"/>
                      <a:pt x="1004100" y="701687"/>
                    </a:cubicBezTo>
                    <a:cubicBezTo>
                      <a:pt x="961110" y="667499"/>
                      <a:pt x="918311" y="633056"/>
                      <a:pt x="875258" y="598944"/>
                    </a:cubicBezTo>
                    <a:cubicBezTo>
                      <a:pt x="872286" y="596582"/>
                      <a:pt x="867841" y="596087"/>
                      <a:pt x="864069" y="594728"/>
                    </a:cubicBezTo>
                    <a:cubicBezTo>
                      <a:pt x="863447" y="596188"/>
                      <a:pt x="862825" y="597649"/>
                      <a:pt x="862190" y="599097"/>
                    </a:cubicBezTo>
                    <a:cubicBezTo>
                      <a:pt x="859142" y="596239"/>
                      <a:pt x="856081" y="593369"/>
                      <a:pt x="852182" y="589724"/>
                    </a:cubicBezTo>
                    <a:cubicBezTo>
                      <a:pt x="850874" y="590689"/>
                      <a:pt x="849375" y="591591"/>
                      <a:pt x="848131" y="592747"/>
                    </a:cubicBezTo>
                    <a:cubicBezTo>
                      <a:pt x="838885" y="601294"/>
                      <a:pt x="830021" y="606602"/>
                      <a:pt x="818438" y="595147"/>
                    </a:cubicBezTo>
                    <a:cubicBezTo>
                      <a:pt x="815898" y="592632"/>
                      <a:pt x="807148" y="593636"/>
                      <a:pt x="802970" y="596023"/>
                    </a:cubicBezTo>
                    <a:cubicBezTo>
                      <a:pt x="782700" y="607606"/>
                      <a:pt x="767219" y="597115"/>
                      <a:pt x="752563" y="585470"/>
                    </a:cubicBezTo>
                    <a:cubicBezTo>
                      <a:pt x="743077" y="577926"/>
                      <a:pt x="743064" y="566585"/>
                      <a:pt x="744842" y="555104"/>
                    </a:cubicBezTo>
                    <a:cubicBezTo>
                      <a:pt x="745959" y="547852"/>
                      <a:pt x="748258" y="538340"/>
                      <a:pt x="744893" y="533234"/>
                    </a:cubicBezTo>
                    <a:cubicBezTo>
                      <a:pt x="730072" y="510755"/>
                      <a:pt x="742378" y="493115"/>
                      <a:pt x="755243" y="477824"/>
                    </a:cubicBezTo>
                    <a:cubicBezTo>
                      <a:pt x="763765" y="467690"/>
                      <a:pt x="764057" y="460628"/>
                      <a:pt x="758507" y="450621"/>
                    </a:cubicBezTo>
                    <a:cubicBezTo>
                      <a:pt x="755510" y="445198"/>
                      <a:pt x="752919" y="439534"/>
                      <a:pt x="750430" y="433844"/>
                    </a:cubicBezTo>
                    <a:cubicBezTo>
                      <a:pt x="743648" y="418299"/>
                      <a:pt x="738784" y="404622"/>
                      <a:pt x="715048" y="406260"/>
                    </a:cubicBezTo>
                    <a:cubicBezTo>
                      <a:pt x="692111" y="407847"/>
                      <a:pt x="675132" y="389788"/>
                      <a:pt x="661352" y="371995"/>
                    </a:cubicBezTo>
                    <a:cubicBezTo>
                      <a:pt x="635571" y="338696"/>
                      <a:pt x="622427" y="299834"/>
                      <a:pt x="613930" y="259245"/>
                    </a:cubicBezTo>
                    <a:cubicBezTo>
                      <a:pt x="601497" y="199872"/>
                      <a:pt x="600265" y="140601"/>
                      <a:pt x="618134" y="81927"/>
                    </a:cubicBezTo>
                    <a:cubicBezTo>
                      <a:pt x="625513" y="57696"/>
                      <a:pt x="636638" y="35661"/>
                      <a:pt x="658787" y="21247"/>
                    </a:cubicBezTo>
                    <a:cubicBezTo>
                      <a:pt x="684441" y="4533"/>
                      <a:pt x="710425" y="6032"/>
                      <a:pt x="733831" y="26073"/>
                    </a:cubicBezTo>
                    <a:cubicBezTo>
                      <a:pt x="767270" y="54698"/>
                      <a:pt x="783564" y="93167"/>
                      <a:pt x="793648" y="134556"/>
                    </a:cubicBezTo>
                    <a:cubicBezTo>
                      <a:pt x="809929" y="201345"/>
                      <a:pt x="812901" y="268465"/>
                      <a:pt x="792721" y="334987"/>
                    </a:cubicBezTo>
                    <a:cubicBezTo>
                      <a:pt x="787272" y="352945"/>
                      <a:pt x="777481" y="369570"/>
                      <a:pt x="769213" y="387858"/>
                    </a:cubicBezTo>
                    <a:cubicBezTo>
                      <a:pt x="776871" y="403136"/>
                      <a:pt x="785240" y="420763"/>
                      <a:pt x="794626" y="437845"/>
                    </a:cubicBezTo>
                    <a:cubicBezTo>
                      <a:pt x="796823" y="441845"/>
                      <a:pt x="802030" y="445033"/>
                      <a:pt x="806551" y="446786"/>
                    </a:cubicBezTo>
                    <a:cubicBezTo>
                      <a:pt x="836523" y="458342"/>
                      <a:pt x="864857" y="471754"/>
                      <a:pt x="885570" y="498094"/>
                    </a:cubicBezTo>
                    <a:cubicBezTo>
                      <a:pt x="894143" y="509003"/>
                      <a:pt x="904633" y="519696"/>
                      <a:pt x="916533" y="526491"/>
                    </a:cubicBezTo>
                    <a:cubicBezTo>
                      <a:pt x="984326" y="565276"/>
                      <a:pt x="1052779" y="602881"/>
                      <a:pt x="1121079" y="640778"/>
                    </a:cubicBezTo>
                    <a:cubicBezTo>
                      <a:pt x="1128877" y="645096"/>
                      <a:pt x="1141234" y="639597"/>
                      <a:pt x="1143419" y="631228"/>
                    </a:cubicBezTo>
                    <a:cubicBezTo>
                      <a:pt x="1163878" y="552818"/>
                      <a:pt x="1184313" y="474395"/>
                      <a:pt x="1204734" y="395973"/>
                    </a:cubicBezTo>
                    <a:cubicBezTo>
                      <a:pt x="1205445" y="393230"/>
                      <a:pt x="1205331" y="390118"/>
                      <a:pt x="1206576" y="387680"/>
                    </a:cubicBezTo>
                    <a:cubicBezTo>
                      <a:pt x="1221117" y="359117"/>
                      <a:pt x="1207769" y="337718"/>
                      <a:pt x="1190066" y="316166"/>
                    </a:cubicBezTo>
                    <a:cubicBezTo>
                      <a:pt x="1164932" y="285572"/>
                      <a:pt x="1141196" y="253822"/>
                      <a:pt x="1116533" y="222148"/>
                    </a:cubicBezTo>
                    <a:cubicBezTo>
                      <a:pt x="1115567" y="223367"/>
                      <a:pt x="1114945" y="223951"/>
                      <a:pt x="1114564" y="224662"/>
                    </a:cubicBezTo>
                    <a:cubicBezTo>
                      <a:pt x="1096098" y="258876"/>
                      <a:pt x="1095857" y="259448"/>
                      <a:pt x="1059116" y="243649"/>
                    </a:cubicBezTo>
                    <a:cubicBezTo>
                      <a:pt x="1039952" y="235394"/>
                      <a:pt x="1021727" y="224904"/>
                      <a:pt x="1003236" y="215125"/>
                    </a:cubicBezTo>
                    <a:cubicBezTo>
                      <a:pt x="981824" y="203784"/>
                      <a:pt x="975944" y="183845"/>
                      <a:pt x="973861" y="161594"/>
                    </a:cubicBezTo>
                    <a:cubicBezTo>
                      <a:pt x="969644" y="116357"/>
                      <a:pt x="985672" y="75933"/>
                      <a:pt x="1000366" y="34404"/>
                    </a:cubicBezTo>
                    <a:cubicBezTo>
                      <a:pt x="1009738" y="7899"/>
                      <a:pt x="1027531" y="2108"/>
                      <a:pt x="1050429" y="965"/>
                    </a:cubicBezTo>
                    <a:cubicBezTo>
                      <a:pt x="1069733" y="0"/>
                      <a:pt x="1089113" y="647"/>
                      <a:pt x="1108456" y="584"/>
                    </a:cubicBezTo>
                    <a:close/>
                    <a:moveTo>
                      <a:pt x="1522323" y="541604"/>
                    </a:moveTo>
                    <a:cubicBezTo>
                      <a:pt x="1541348" y="538048"/>
                      <a:pt x="1557553" y="535101"/>
                      <a:pt x="1573707" y="531876"/>
                    </a:cubicBezTo>
                    <a:cubicBezTo>
                      <a:pt x="1575219" y="531571"/>
                      <a:pt x="1576362" y="529501"/>
                      <a:pt x="1577708" y="528281"/>
                    </a:cubicBezTo>
                    <a:cubicBezTo>
                      <a:pt x="1595399" y="512178"/>
                      <a:pt x="1599552" y="490550"/>
                      <a:pt x="1603057" y="468312"/>
                    </a:cubicBezTo>
                    <a:cubicBezTo>
                      <a:pt x="1604505" y="459130"/>
                      <a:pt x="1601101" y="455460"/>
                      <a:pt x="1593418" y="452297"/>
                    </a:cubicBezTo>
                    <a:cubicBezTo>
                      <a:pt x="1584642" y="448690"/>
                      <a:pt x="1576298" y="443966"/>
                      <a:pt x="1567929" y="439445"/>
                    </a:cubicBezTo>
                    <a:cubicBezTo>
                      <a:pt x="1539608" y="424154"/>
                      <a:pt x="1509267" y="415734"/>
                      <a:pt x="1477441" y="410197"/>
                    </a:cubicBezTo>
                    <a:cubicBezTo>
                      <a:pt x="1470837" y="443331"/>
                      <a:pt x="1465135" y="474472"/>
                      <a:pt x="1458302" y="505358"/>
                    </a:cubicBezTo>
                    <a:cubicBezTo>
                      <a:pt x="1453819" y="525627"/>
                      <a:pt x="1456042" y="548525"/>
                      <a:pt x="1437487" y="564032"/>
                    </a:cubicBezTo>
                    <a:cubicBezTo>
                      <a:pt x="1436623" y="564756"/>
                      <a:pt x="1438554" y="568833"/>
                      <a:pt x="1439176" y="571347"/>
                    </a:cubicBezTo>
                    <a:cubicBezTo>
                      <a:pt x="1440802" y="572528"/>
                      <a:pt x="1442427" y="573709"/>
                      <a:pt x="1444053" y="574890"/>
                    </a:cubicBezTo>
                    <a:cubicBezTo>
                      <a:pt x="1446314" y="570712"/>
                      <a:pt x="1447914" y="565950"/>
                      <a:pt x="1450962" y="562432"/>
                    </a:cubicBezTo>
                    <a:cubicBezTo>
                      <a:pt x="1466608" y="544360"/>
                      <a:pt x="1482204" y="526224"/>
                      <a:pt x="1498739" y="508990"/>
                    </a:cubicBezTo>
                    <a:cubicBezTo>
                      <a:pt x="1504149" y="503364"/>
                      <a:pt x="1512328" y="500405"/>
                      <a:pt x="1522323" y="494372"/>
                    </a:cubicBezTo>
                    <a:close/>
                    <a:moveTo>
                      <a:pt x="1093762" y="248843"/>
                    </a:moveTo>
                    <a:cubicBezTo>
                      <a:pt x="1107947" y="215239"/>
                      <a:pt x="1121079" y="183273"/>
                      <a:pt x="1135011" y="151676"/>
                    </a:cubicBezTo>
                    <a:cubicBezTo>
                      <a:pt x="1138669" y="143370"/>
                      <a:pt x="1137475" y="137922"/>
                      <a:pt x="1131950" y="131063"/>
                    </a:cubicBezTo>
                    <a:cubicBezTo>
                      <a:pt x="1126236" y="123977"/>
                      <a:pt x="1122603" y="115227"/>
                      <a:pt x="1118171" y="107403"/>
                    </a:cubicBezTo>
                    <a:cubicBezTo>
                      <a:pt x="1131963" y="102425"/>
                      <a:pt x="1141996" y="98806"/>
                      <a:pt x="1152880" y="94881"/>
                    </a:cubicBezTo>
                    <a:cubicBezTo>
                      <a:pt x="1148308" y="85153"/>
                      <a:pt x="1144587" y="77203"/>
                      <a:pt x="1140599" y="68719"/>
                    </a:cubicBezTo>
                    <a:cubicBezTo>
                      <a:pt x="1134770" y="71335"/>
                      <a:pt x="1130477" y="73240"/>
                      <a:pt x="1126223" y="75196"/>
                    </a:cubicBezTo>
                    <a:cubicBezTo>
                      <a:pt x="1121473" y="77368"/>
                      <a:pt x="1116749" y="79603"/>
                      <a:pt x="1112024" y="81826"/>
                    </a:cubicBezTo>
                    <a:cubicBezTo>
                      <a:pt x="1102398" y="86360"/>
                      <a:pt x="1095362" y="83629"/>
                      <a:pt x="1090993" y="74117"/>
                    </a:cubicBezTo>
                    <a:cubicBezTo>
                      <a:pt x="1088809" y="69380"/>
                      <a:pt x="1087069" y="64439"/>
                      <a:pt x="1085138" y="59601"/>
                    </a:cubicBezTo>
                    <a:cubicBezTo>
                      <a:pt x="1078344" y="42545"/>
                      <a:pt x="1074064" y="40220"/>
                      <a:pt x="1055750" y="45123"/>
                    </a:cubicBezTo>
                    <a:cubicBezTo>
                      <a:pt x="1039279" y="49517"/>
                      <a:pt x="1022832" y="54152"/>
                      <a:pt x="1006652" y="59512"/>
                    </a:cubicBezTo>
                    <a:cubicBezTo>
                      <a:pt x="1002830" y="60782"/>
                      <a:pt x="998016" y="64897"/>
                      <a:pt x="997216" y="68491"/>
                    </a:cubicBezTo>
                    <a:cubicBezTo>
                      <a:pt x="991412" y="94792"/>
                      <a:pt x="984580" y="121094"/>
                      <a:pt x="981875" y="147789"/>
                    </a:cubicBezTo>
                    <a:cubicBezTo>
                      <a:pt x="979169" y="174396"/>
                      <a:pt x="984605" y="198869"/>
                      <a:pt x="1013967" y="211213"/>
                    </a:cubicBezTo>
                    <a:cubicBezTo>
                      <a:pt x="1039698" y="222034"/>
                      <a:pt x="1064552" y="234950"/>
                      <a:pt x="1093762" y="248843"/>
                    </a:cubicBezTo>
                    <a:close/>
                    <a:moveTo>
                      <a:pt x="796188" y="237375"/>
                    </a:moveTo>
                    <a:cubicBezTo>
                      <a:pt x="795959" y="194030"/>
                      <a:pt x="788200" y="152603"/>
                      <a:pt x="773252" y="112572"/>
                    </a:cubicBezTo>
                    <a:cubicBezTo>
                      <a:pt x="762495" y="83769"/>
                      <a:pt x="749820" y="55829"/>
                      <a:pt x="724979" y="36106"/>
                    </a:cubicBezTo>
                    <a:cubicBezTo>
                      <a:pt x="700201" y="16433"/>
                      <a:pt x="676922" y="20040"/>
                      <a:pt x="661542" y="47459"/>
                    </a:cubicBezTo>
                    <a:cubicBezTo>
                      <a:pt x="651624" y="65150"/>
                      <a:pt x="643712" y="84543"/>
                      <a:pt x="638416" y="104127"/>
                    </a:cubicBezTo>
                    <a:cubicBezTo>
                      <a:pt x="627938" y="142849"/>
                      <a:pt x="628053" y="182689"/>
                      <a:pt x="633120" y="222262"/>
                    </a:cubicBezTo>
                    <a:cubicBezTo>
                      <a:pt x="638987" y="268147"/>
                      <a:pt x="650684" y="312356"/>
                      <a:pt x="678370" y="350545"/>
                    </a:cubicBezTo>
                    <a:cubicBezTo>
                      <a:pt x="712368" y="397446"/>
                      <a:pt x="751662" y="393509"/>
                      <a:pt x="775855" y="340969"/>
                    </a:cubicBezTo>
                    <a:cubicBezTo>
                      <a:pt x="791070" y="307949"/>
                      <a:pt x="795807" y="272808"/>
                      <a:pt x="796188" y="237375"/>
                    </a:cubicBezTo>
                    <a:close/>
                    <a:moveTo>
                      <a:pt x="43611" y="1954479"/>
                    </a:moveTo>
                    <a:cubicBezTo>
                      <a:pt x="43827" y="1955368"/>
                      <a:pt x="44030" y="1956257"/>
                      <a:pt x="44234" y="1957146"/>
                    </a:cubicBezTo>
                    <a:cubicBezTo>
                      <a:pt x="96824" y="1957146"/>
                      <a:pt x="149428" y="1956396"/>
                      <a:pt x="202006" y="1957412"/>
                    </a:cubicBezTo>
                    <a:cubicBezTo>
                      <a:pt x="236347" y="1958086"/>
                      <a:pt x="270700" y="1960727"/>
                      <a:pt x="304965" y="1963534"/>
                    </a:cubicBezTo>
                    <a:cubicBezTo>
                      <a:pt x="354418" y="1967572"/>
                      <a:pt x="403847" y="1972144"/>
                      <a:pt x="453199" y="1977275"/>
                    </a:cubicBezTo>
                    <a:cubicBezTo>
                      <a:pt x="498246" y="1981962"/>
                      <a:pt x="543217" y="1987435"/>
                      <a:pt x="588162" y="1992998"/>
                    </a:cubicBezTo>
                    <a:cubicBezTo>
                      <a:pt x="643953" y="1999907"/>
                      <a:pt x="699668" y="2007527"/>
                      <a:pt x="755497" y="2014042"/>
                    </a:cubicBezTo>
                    <a:cubicBezTo>
                      <a:pt x="760933" y="2014677"/>
                      <a:pt x="769035" y="2011260"/>
                      <a:pt x="772452" y="2006981"/>
                    </a:cubicBezTo>
                    <a:cubicBezTo>
                      <a:pt x="787590" y="1988019"/>
                      <a:pt x="803884" y="1969363"/>
                      <a:pt x="815339" y="1948192"/>
                    </a:cubicBezTo>
                    <a:cubicBezTo>
                      <a:pt x="851890" y="1880654"/>
                      <a:pt x="867879" y="1806155"/>
                      <a:pt x="881684" y="1731594"/>
                    </a:cubicBezTo>
                    <a:cubicBezTo>
                      <a:pt x="893902" y="1665592"/>
                      <a:pt x="902855" y="1598955"/>
                      <a:pt x="912177" y="1532445"/>
                    </a:cubicBezTo>
                    <a:cubicBezTo>
                      <a:pt x="922845" y="1456283"/>
                      <a:pt x="931138" y="1379778"/>
                      <a:pt x="942695" y="1303769"/>
                    </a:cubicBezTo>
                    <a:cubicBezTo>
                      <a:pt x="954392" y="1226807"/>
                      <a:pt x="963434" y="1148295"/>
                      <a:pt x="1021067" y="1086992"/>
                    </a:cubicBezTo>
                    <a:cubicBezTo>
                      <a:pt x="982078" y="1084072"/>
                      <a:pt x="943635" y="1080071"/>
                      <a:pt x="905103" y="1078522"/>
                    </a:cubicBezTo>
                    <a:cubicBezTo>
                      <a:pt x="818794" y="1075042"/>
                      <a:pt x="732447" y="1071473"/>
                      <a:pt x="646099" y="1070483"/>
                    </a:cubicBezTo>
                    <a:cubicBezTo>
                      <a:pt x="590245" y="1069848"/>
                      <a:pt x="534327" y="1073492"/>
                      <a:pt x="478472" y="1075829"/>
                    </a:cubicBezTo>
                    <a:cubicBezTo>
                      <a:pt x="472414" y="1076083"/>
                      <a:pt x="465188" y="1078903"/>
                      <a:pt x="460781" y="1082992"/>
                    </a:cubicBezTo>
                    <a:cubicBezTo>
                      <a:pt x="429348" y="1112189"/>
                      <a:pt x="403707" y="1145362"/>
                      <a:pt x="387997" y="1186116"/>
                    </a:cubicBezTo>
                    <a:cubicBezTo>
                      <a:pt x="351828" y="1279982"/>
                      <a:pt x="339255" y="1378750"/>
                      <a:pt x="324967" y="1477276"/>
                    </a:cubicBezTo>
                    <a:cubicBezTo>
                      <a:pt x="317030" y="1532013"/>
                      <a:pt x="309537" y="1586915"/>
                      <a:pt x="298424" y="1641043"/>
                    </a:cubicBezTo>
                    <a:cubicBezTo>
                      <a:pt x="284467" y="1708962"/>
                      <a:pt x="248285" y="1766582"/>
                      <a:pt x="205232" y="1819605"/>
                    </a:cubicBezTo>
                    <a:cubicBezTo>
                      <a:pt x="164807" y="1869389"/>
                      <a:pt x="122897" y="1918081"/>
                      <a:pt x="62496" y="1945436"/>
                    </a:cubicBezTo>
                    <a:cubicBezTo>
                      <a:pt x="56134" y="1948319"/>
                      <a:pt x="49911" y="1951456"/>
                      <a:pt x="43611" y="1954479"/>
                    </a:cubicBezTo>
                    <a:close/>
                    <a:moveTo>
                      <a:pt x="768261" y="475119"/>
                    </a:moveTo>
                    <a:cubicBezTo>
                      <a:pt x="761618" y="485965"/>
                      <a:pt x="755624" y="494423"/>
                      <a:pt x="751154" y="503631"/>
                    </a:cubicBezTo>
                    <a:cubicBezTo>
                      <a:pt x="748906" y="508266"/>
                      <a:pt x="748233" y="514400"/>
                      <a:pt x="748944" y="519582"/>
                    </a:cubicBezTo>
                    <a:cubicBezTo>
                      <a:pt x="750455" y="530707"/>
                      <a:pt x="754595" y="541553"/>
                      <a:pt x="755383" y="552678"/>
                    </a:cubicBezTo>
                    <a:cubicBezTo>
                      <a:pt x="757021" y="575602"/>
                      <a:pt x="759421" y="580313"/>
                      <a:pt x="781494" y="584136"/>
                    </a:cubicBezTo>
                    <a:cubicBezTo>
                      <a:pt x="789444" y="585508"/>
                      <a:pt x="798245" y="582409"/>
                      <a:pt x="806564" y="580809"/>
                    </a:cubicBezTo>
                    <a:cubicBezTo>
                      <a:pt x="808812" y="580377"/>
                      <a:pt x="810679" y="577951"/>
                      <a:pt x="812723" y="576440"/>
                    </a:cubicBezTo>
                    <a:cubicBezTo>
                      <a:pt x="810755" y="574306"/>
                      <a:pt x="808901" y="570445"/>
                      <a:pt x="806805" y="570318"/>
                    </a:cubicBezTo>
                    <a:cubicBezTo>
                      <a:pt x="796137" y="569645"/>
                      <a:pt x="792975" y="563448"/>
                      <a:pt x="793013" y="554062"/>
                    </a:cubicBezTo>
                    <a:cubicBezTo>
                      <a:pt x="793153" y="526249"/>
                      <a:pt x="779106" y="502945"/>
                      <a:pt x="768261" y="47511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grpSp>
      </p:grpSp>
    </p:spTree>
    <p:extLst>
      <p:ext uri="{BB962C8B-B14F-4D97-AF65-F5344CB8AC3E}">
        <p14:creationId xmlns:p14="http://schemas.microsoft.com/office/powerpoint/2010/main" val="26282968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2000" fill="hold"/>
                                        <p:tgtEl>
                                          <p:spTgt spid="19"/>
                                        </p:tgtEl>
                                        <p:attrNameLst>
                                          <p:attrName>ppt_x</p:attrName>
                                        </p:attrNameLst>
                                      </p:cBhvr>
                                      <p:tavLst>
                                        <p:tav tm="0">
                                          <p:val>
                                            <p:strVal val="#ppt_x"/>
                                          </p:val>
                                        </p:tav>
                                        <p:tav tm="100000">
                                          <p:val>
                                            <p:strVal val="#ppt_x"/>
                                          </p:val>
                                        </p:tav>
                                      </p:tavLst>
                                    </p:anim>
                                    <p:anim calcmode="lin" valueType="num">
                                      <p:cBhvr additive="base">
                                        <p:cTn id="8" dur="20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2000" fill="hold"/>
                                        <p:tgtEl>
                                          <p:spTgt spid="17"/>
                                        </p:tgtEl>
                                        <p:attrNameLst>
                                          <p:attrName>ppt_x</p:attrName>
                                        </p:attrNameLst>
                                      </p:cBhvr>
                                      <p:tavLst>
                                        <p:tav tm="0">
                                          <p:val>
                                            <p:strVal val="0-#ppt_w/2"/>
                                          </p:val>
                                        </p:tav>
                                        <p:tav tm="100000">
                                          <p:val>
                                            <p:strVal val="#ppt_x"/>
                                          </p:val>
                                        </p:tav>
                                      </p:tavLst>
                                    </p:anim>
                                    <p:anim calcmode="lin" valueType="num">
                                      <p:cBhvr additive="base">
                                        <p:cTn id="12" dur="20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2000" fill="hold"/>
                                        <p:tgtEl>
                                          <p:spTgt spid="20"/>
                                        </p:tgtEl>
                                        <p:attrNameLst>
                                          <p:attrName>ppt_x</p:attrName>
                                        </p:attrNameLst>
                                      </p:cBhvr>
                                      <p:tavLst>
                                        <p:tav tm="0">
                                          <p:val>
                                            <p:strVal val="#ppt_x"/>
                                          </p:val>
                                        </p:tav>
                                        <p:tav tm="100000">
                                          <p:val>
                                            <p:strVal val="#ppt_x"/>
                                          </p:val>
                                        </p:tav>
                                      </p:tavLst>
                                    </p:anim>
                                    <p:anim calcmode="lin" valueType="num">
                                      <p:cBhvr additive="base">
                                        <p:cTn id="16" dur="20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2000" fill="hold"/>
                                        <p:tgtEl>
                                          <p:spTgt spid="18"/>
                                        </p:tgtEl>
                                        <p:attrNameLst>
                                          <p:attrName>ppt_x</p:attrName>
                                        </p:attrNameLst>
                                      </p:cBhvr>
                                      <p:tavLst>
                                        <p:tav tm="0">
                                          <p:val>
                                            <p:strVal val="1+#ppt_w/2"/>
                                          </p:val>
                                        </p:tav>
                                        <p:tav tm="100000">
                                          <p:val>
                                            <p:strVal val="#ppt_x"/>
                                          </p:val>
                                        </p:tav>
                                      </p:tavLst>
                                    </p:anim>
                                    <p:anim calcmode="lin" valueType="num">
                                      <p:cBhvr additive="base">
                                        <p:cTn id="20" dur="2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ECD21E2-2885-80EB-3A00-96D341B6B908}"/>
              </a:ext>
            </a:extLst>
          </p:cNvPr>
          <p:cNvSpPr>
            <a:spLocks noGrp="1"/>
          </p:cNvSpPr>
          <p:nvPr>
            <p:ph type="title"/>
          </p:nvPr>
        </p:nvSpPr>
        <p:spPr>
          <a:xfrm>
            <a:off x="1540417" y="2780723"/>
            <a:ext cx="9423400" cy="1296554"/>
          </a:xfrm>
        </p:spPr>
        <p:txBody>
          <a:bodyPr/>
          <a:lstStyle/>
          <a:p>
            <a:r>
              <a:rPr lang="sv-SE" dirty="0" err="1"/>
              <a:t>Generer</a:t>
            </a:r>
            <a:r>
              <a:rPr lang="sv-SE" dirty="0"/>
              <a:t> idéer </a:t>
            </a:r>
            <a:r>
              <a:rPr lang="sv-SE" dirty="0" err="1"/>
              <a:t>og</a:t>
            </a:r>
            <a:r>
              <a:rPr lang="sv-SE" dirty="0"/>
              <a:t> tanker om </a:t>
            </a:r>
            <a:r>
              <a:rPr lang="sv-SE" dirty="0" err="1"/>
              <a:t>hvordan</a:t>
            </a:r>
            <a:r>
              <a:rPr lang="sv-SE" dirty="0"/>
              <a:t> problemet kan </a:t>
            </a:r>
            <a:r>
              <a:rPr lang="sv-SE" dirty="0" err="1"/>
              <a:t>løses</a:t>
            </a:r>
            <a:endParaRPr lang="sv-SE" dirty="0"/>
          </a:p>
        </p:txBody>
      </p:sp>
      <p:sp>
        <p:nvSpPr>
          <p:cNvPr id="3" name="Platshållare för text 2">
            <a:extLst>
              <a:ext uri="{FF2B5EF4-FFF2-40B4-BE49-F238E27FC236}">
                <a16:creationId xmlns:a16="http://schemas.microsoft.com/office/drawing/2014/main" id="{A81062DA-C24A-4D74-B3FD-263112CF1F31}"/>
              </a:ext>
            </a:extLst>
          </p:cNvPr>
          <p:cNvSpPr>
            <a:spLocks noGrp="1"/>
          </p:cNvSpPr>
          <p:nvPr>
            <p:ph type="body" sz="quarter" idx="10"/>
          </p:nvPr>
        </p:nvSpPr>
        <p:spPr/>
        <p:txBody>
          <a:bodyPr/>
          <a:lstStyle/>
          <a:p>
            <a:endParaRPr lang="sv-SE"/>
          </a:p>
        </p:txBody>
      </p:sp>
    </p:spTree>
    <p:extLst>
      <p:ext uri="{BB962C8B-B14F-4D97-AF65-F5344CB8AC3E}">
        <p14:creationId xmlns:p14="http://schemas.microsoft.com/office/powerpoint/2010/main" val="1978234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itle 11">
            <a:extLst>
              <a:ext uri="{FF2B5EF4-FFF2-40B4-BE49-F238E27FC236}">
                <a16:creationId xmlns:a16="http://schemas.microsoft.com/office/drawing/2014/main" id="{27C835ED-221C-2FFE-EC93-375560B8F4B9}"/>
              </a:ext>
            </a:extLst>
          </p:cNvPr>
          <p:cNvSpPr txBox="1">
            <a:spLocks/>
          </p:cNvSpPr>
          <p:nvPr/>
        </p:nvSpPr>
        <p:spPr>
          <a:xfrm>
            <a:off x="1054130" y="1529768"/>
            <a:ext cx="5095057" cy="1324291"/>
          </a:xfrm>
          <a:prstGeom prst="rect">
            <a:avLst/>
          </a:prstGeom>
        </p:spPr>
        <p:txBody>
          <a:bodyPr vert="horz" lIns="91440" tIns="0" rIns="0" bIns="0" rtlCol="0" anchor="t" anchorCtr="0">
            <a:noAutofit/>
          </a:bodyPr>
          <a:lstStyle>
            <a:lvl1pPr algn="l" defTabSz="914400" rtl="0" eaLnBrk="1" latinLnBrk="0" hangingPunct="1">
              <a:lnSpc>
                <a:spcPct val="90000"/>
              </a:lnSpc>
              <a:spcBef>
                <a:spcPct val="0"/>
              </a:spcBef>
              <a:buNone/>
              <a:defRPr sz="3600" b="0" i="0" kern="1200">
                <a:solidFill>
                  <a:schemeClr val="tx1"/>
                </a:solidFill>
                <a:latin typeface="+mj-lt"/>
                <a:ea typeface="System Font Regular" charset="0"/>
                <a:cs typeface="System Font Regular"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b-NO" sz="4000" b="1" i="0" u="none" strike="noStrike" kern="1200" cap="none" spc="0" normalizeH="0" baseline="0" noProof="0" dirty="0">
                <a:ln>
                  <a:noFill/>
                </a:ln>
                <a:solidFill>
                  <a:srgbClr val="000000"/>
                </a:solidFill>
                <a:effectLst/>
                <a:uLnTx/>
                <a:uFillTx/>
                <a:ea typeface="System Font Regular" charset="0"/>
                <a:cs typeface="System Font Regular" charset="0"/>
              </a:rPr>
              <a:t>Strukturert </a:t>
            </a:r>
            <a:br>
              <a:rPr kumimoji="0" lang="nb-NO" sz="4000" b="1" i="0" u="none" strike="noStrike" kern="1200" cap="none" spc="0" normalizeH="0" baseline="0" noProof="0" dirty="0">
                <a:ln>
                  <a:noFill/>
                </a:ln>
                <a:solidFill>
                  <a:srgbClr val="000000"/>
                </a:solidFill>
                <a:effectLst/>
                <a:uLnTx/>
                <a:uFillTx/>
                <a:ea typeface="System Font Regular" charset="0"/>
                <a:cs typeface="System Font Regular" charset="0"/>
              </a:rPr>
            </a:br>
            <a:r>
              <a:rPr kumimoji="0" lang="nb-NO" sz="4000" b="1" i="0" u="none" strike="noStrike" kern="1200" cap="none" spc="0" normalizeH="0" baseline="0" noProof="0" dirty="0">
                <a:ln>
                  <a:noFill/>
                </a:ln>
                <a:solidFill>
                  <a:srgbClr val="000000"/>
                </a:solidFill>
                <a:effectLst/>
                <a:uLnTx/>
                <a:uFillTx/>
                <a:ea typeface="System Font Regular" charset="0"/>
                <a:cs typeface="System Font Regular" charset="0"/>
              </a:rPr>
              <a:t>idéutvikling</a:t>
            </a:r>
          </a:p>
        </p:txBody>
      </p:sp>
      <p:sp>
        <p:nvSpPr>
          <p:cNvPr id="51" name="Subtitle 12">
            <a:extLst>
              <a:ext uri="{FF2B5EF4-FFF2-40B4-BE49-F238E27FC236}">
                <a16:creationId xmlns:a16="http://schemas.microsoft.com/office/drawing/2014/main" id="{33EBA6F5-AAA1-6186-377A-33CE34B4ADAC}"/>
              </a:ext>
            </a:extLst>
          </p:cNvPr>
          <p:cNvSpPr txBox="1">
            <a:spLocks/>
          </p:cNvSpPr>
          <p:nvPr/>
        </p:nvSpPr>
        <p:spPr>
          <a:xfrm>
            <a:off x="1138028" y="2885806"/>
            <a:ext cx="4679121" cy="2483019"/>
          </a:xfrm>
          <a:prstGeom prst="rect">
            <a:avLst/>
          </a:prstGeom>
        </p:spPr>
        <p:txBody>
          <a:bodyPr vert="horz" lIns="0" tIns="46800" rIns="0" bIns="0" rtlCol="0" anchor="t">
            <a:noAutofit/>
          </a:bodyPr>
          <a:lstStyle>
            <a:lvl1pPr marL="216000" indent="0" algn="l" defTabSz="914400" rtl="0" eaLnBrk="1" latinLnBrk="0" hangingPunct="1">
              <a:lnSpc>
                <a:spcPct val="100000"/>
              </a:lnSpc>
              <a:spcBef>
                <a:spcPts val="2000"/>
              </a:spcBef>
              <a:buFont typeface="Arial"/>
              <a:buNone/>
              <a:defRPr sz="1600" b="1" i="0" kern="1200">
                <a:solidFill>
                  <a:schemeClr val="tx1"/>
                </a:solidFill>
                <a:latin typeface="+mn-lt"/>
                <a:ea typeface="System Font Regular" charset="0"/>
                <a:cs typeface="System Font Regular" charset="0"/>
              </a:defRPr>
            </a:lvl1pPr>
            <a:lvl2pPr marL="216000" indent="-216000" algn="l" defTabSz="914400" rtl="0" eaLnBrk="1" latinLnBrk="0" hangingPunct="1">
              <a:lnSpc>
                <a:spcPct val="100000"/>
              </a:lnSpc>
              <a:spcBef>
                <a:spcPts val="600"/>
              </a:spcBef>
              <a:buFont typeface="Arial"/>
              <a:buChar char="•"/>
              <a:defRPr sz="1600" b="0" i="0" kern="1200">
                <a:solidFill>
                  <a:schemeClr val="tx1"/>
                </a:solidFill>
                <a:latin typeface="+mn-lt"/>
                <a:ea typeface="System Font Regular" charset="0"/>
                <a:cs typeface="System Font Regular" charset="0"/>
              </a:defRPr>
            </a:lvl2pPr>
            <a:lvl3pPr marL="216000" indent="0" algn="l" defTabSz="914400" rtl="0" eaLnBrk="1" latinLnBrk="0" hangingPunct="1">
              <a:lnSpc>
                <a:spcPct val="100000"/>
              </a:lnSpc>
              <a:spcBef>
                <a:spcPts val="0"/>
              </a:spcBef>
              <a:buFont typeface=".AppleSystemUIFont" charset="-120"/>
              <a:buNone/>
              <a:defRPr sz="1400" b="0" i="0" kern="1200">
                <a:solidFill>
                  <a:schemeClr val="tx1">
                    <a:lumMod val="50000"/>
                    <a:lumOff val="50000"/>
                  </a:schemeClr>
                </a:solidFill>
                <a:latin typeface="+mn-lt"/>
                <a:ea typeface="System Font Regular" charset="0"/>
                <a:cs typeface="System Font Regular" charset="0"/>
              </a:defRPr>
            </a:lvl3pPr>
            <a:lvl4pPr marL="1600200" indent="-228600" algn="l" defTabSz="914400" rtl="0" eaLnBrk="1" latinLnBrk="0" hangingPunct="1">
              <a:lnSpc>
                <a:spcPct val="90000"/>
              </a:lnSpc>
              <a:spcBef>
                <a:spcPts val="500"/>
              </a:spcBef>
              <a:buFont typeface="Arial"/>
              <a:buChar char="•"/>
              <a:defRPr sz="1200" kern="1200">
                <a:solidFill>
                  <a:schemeClr val="tx1"/>
                </a:solidFill>
                <a:latin typeface="Helvetica" charset="0"/>
                <a:ea typeface="Helvetica" charset="0"/>
                <a:cs typeface="Helvetica" charset="0"/>
              </a:defRPr>
            </a:lvl4pPr>
            <a:lvl5pPr marL="2057400" indent="-228600" algn="l" defTabSz="914400" rtl="0" eaLnBrk="1" latinLnBrk="0" hangingPunct="1">
              <a:lnSpc>
                <a:spcPct val="90000"/>
              </a:lnSpc>
              <a:spcBef>
                <a:spcPts val="500"/>
              </a:spcBef>
              <a:buFont typeface="Arial"/>
              <a:buChar char="•"/>
              <a:defRPr sz="1200" kern="1200">
                <a:solidFill>
                  <a:schemeClr val="tx1"/>
                </a:solidFill>
                <a:latin typeface="Helvetica" charset="0"/>
                <a:ea typeface="Helvetica" charset="0"/>
                <a:cs typeface="Helvetic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nb-NO" sz="1600" b="0" dirty="0"/>
              <a:t>Gode kreative prosesser er ofte ganske strukturerte,</a:t>
            </a:r>
            <a:r>
              <a:rPr lang="nb-NO" b="0" dirty="0"/>
              <a:t> </a:t>
            </a:r>
            <a:r>
              <a:rPr lang="nb-NO" sz="1600" b="0" dirty="0"/>
              <a:t>men dynamiske. Her skal vi jobbe både individuelt, i små </a:t>
            </a:r>
            <a:r>
              <a:rPr lang="nb-NO" b="0" dirty="0"/>
              <a:t>o</a:t>
            </a:r>
            <a:r>
              <a:rPr lang="nb-NO" sz="1600" b="0" dirty="0"/>
              <a:t>g helgrupper. </a:t>
            </a:r>
          </a:p>
          <a:p>
            <a:pPr marL="171450" indent="-171450">
              <a:buFont typeface="Arial" panose="020B0604020202020204" pitchFamily="34" charset="0"/>
              <a:buChar char="•"/>
            </a:pPr>
            <a:r>
              <a:rPr lang="nb-NO" sz="1600" b="0" dirty="0"/>
              <a:t>Kom opp med så mange ideer og perspektiver som dere kan </a:t>
            </a:r>
          </a:p>
          <a:p>
            <a:pPr marL="171450" indent="-171450">
              <a:buFont typeface="Arial" panose="020B0604020202020204" pitchFamily="34" charset="0"/>
              <a:buChar char="•"/>
            </a:pPr>
            <a:r>
              <a:rPr lang="nb-NO" sz="1600" b="0" dirty="0"/>
              <a:t>Handler ikke om å finne </a:t>
            </a:r>
            <a:r>
              <a:rPr lang="nb-NO" sz="1600" b="0" i="1" dirty="0"/>
              <a:t>alle</a:t>
            </a:r>
            <a:r>
              <a:rPr lang="nb-NO" sz="1600" b="0" dirty="0"/>
              <a:t> forskjellige tenkelige vinklene eller beste idéen men noe med potensiale dere kan jobbe videre med sammen. </a:t>
            </a:r>
          </a:p>
        </p:txBody>
      </p:sp>
      <p:sp>
        <p:nvSpPr>
          <p:cNvPr id="57" name="Free Form 28">
            <a:extLst>
              <a:ext uri="{FF2B5EF4-FFF2-40B4-BE49-F238E27FC236}">
                <a16:creationId xmlns:a16="http://schemas.microsoft.com/office/drawing/2014/main" id="{8DA6F621-5A7F-A76B-B08D-2CED5A73DE63}"/>
              </a:ext>
            </a:extLst>
          </p:cNvPr>
          <p:cNvSpPr/>
          <p:nvPr/>
        </p:nvSpPr>
        <p:spPr>
          <a:xfrm>
            <a:off x="7218175" y="1283525"/>
            <a:ext cx="3904853" cy="4378087"/>
          </a:xfrm>
          <a:custGeom>
            <a:avLst/>
            <a:gdLst/>
            <a:ahLst/>
            <a:cxnLst/>
            <a:rect l="0" t="0" r="0" b="0"/>
            <a:pathLst>
              <a:path w="3247847" h="3641458">
                <a:moveTo>
                  <a:pt x="1572501" y="2513368"/>
                </a:moveTo>
                <a:cubicBezTo>
                  <a:pt x="1549704" y="2495410"/>
                  <a:pt x="1540446" y="2475445"/>
                  <a:pt x="1562989" y="2452497"/>
                </a:cubicBezTo>
                <a:cubicBezTo>
                  <a:pt x="1547190" y="2428875"/>
                  <a:pt x="1548218" y="2422639"/>
                  <a:pt x="1568437" y="2404757"/>
                </a:cubicBezTo>
                <a:cubicBezTo>
                  <a:pt x="1614919" y="2363622"/>
                  <a:pt x="1651749" y="2314371"/>
                  <a:pt x="1687309" y="2263927"/>
                </a:cubicBezTo>
                <a:cubicBezTo>
                  <a:pt x="1732241" y="2200198"/>
                  <a:pt x="1777453" y="2136648"/>
                  <a:pt x="1823707" y="2073884"/>
                </a:cubicBezTo>
                <a:cubicBezTo>
                  <a:pt x="1839468" y="2052497"/>
                  <a:pt x="1858835" y="2033765"/>
                  <a:pt x="1876437" y="2013737"/>
                </a:cubicBezTo>
                <a:cubicBezTo>
                  <a:pt x="1887562" y="2001075"/>
                  <a:pt x="1901139" y="1996884"/>
                  <a:pt x="1917852" y="1998992"/>
                </a:cubicBezTo>
                <a:cubicBezTo>
                  <a:pt x="1950554" y="2003120"/>
                  <a:pt x="1980844" y="2014448"/>
                  <a:pt x="2008593" y="2031199"/>
                </a:cubicBezTo>
                <a:cubicBezTo>
                  <a:pt x="2092947" y="2082114"/>
                  <a:pt x="2177643" y="2132799"/>
                  <a:pt x="2245664" y="2205977"/>
                </a:cubicBezTo>
                <a:cubicBezTo>
                  <a:pt x="2246985" y="2207387"/>
                  <a:pt x="2248687" y="2208428"/>
                  <a:pt x="2252916" y="2211806"/>
                </a:cubicBezTo>
                <a:cubicBezTo>
                  <a:pt x="2252916" y="2192223"/>
                  <a:pt x="2252751" y="2175141"/>
                  <a:pt x="2252941" y="2158072"/>
                </a:cubicBezTo>
                <a:cubicBezTo>
                  <a:pt x="2253703" y="2091969"/>
                  <a:pt x="2258339" y="2025624"/>
                  <a:pt x="2254453" y="1959800"/>
                </a:cubicBezTo>
                <a:cubicBezTo>
                  <a:pt x="2249741" y="1879688"/>
                  <a:pt x="2237892" y="1799996"/>
                  <a:pt x="2229154" y="1720367"/>
                </a:cubicBezTo>
                <a:cubicBezTo>
                  <a:pt x="2225332" y="1720367"/>
                  <a:pt x="2223973" y="1719935"/>
                  <a:pt x="2223427" y="1720418"/>
                </a:cubicBezTo>
                <a:cubicBezTo>
                  <a:pt x="2188870" y="1750974"/>
                  <a:pt x="2145588" y="1752498"/>
                  <a:pt x="2103234" y="1755457"/>
                </a:cubicBezTo>
                <a:cubicBezTo>
                  <a:pt x="2026983" y="1760791"/>
                  <a:pt x="1950669" y="1766036"/>
                  <a:pt x="1874278" y="1768678"/>
                </a:cubicBezTo>
                <a:cubicBezTo>
                  <a:pt x="1818182" y="1770621"/>
                  <a:pt x="1787905" y="1736966"/>
                  <a:pt x="1730171" y="1744052"/>
                </a:cubicBezTo>
                <a:cubicBezTo>
                  <a:pt x="1646669" y="1754289"/>
                  <a:pt x="1559064" y="1727225"/>
                  <a:pt x="1477416" y="1712607"/>
                </a:cubicBezTo>
                <a:cubicBezTo>
                  <a:pt x="1436420" y="1705267"/>
                  <a:pt x="1434338" y="1782000"/>
                  <a:pt x="1404696" y="1775891"/>
                </a:cubicBezTo>
                <a:cubicBezTo>
                  <a:pt x="1471726" y="1789696"/>
                  <a:pt x="1392161" y="1878126"/>
                  <a:pt x="1374673" y="1907552"/>
                </a:cubicBezTo>
                <a:cubicBezTo>
                  <a:pt x="1341513" y="1963369"/>
                  <a:pt x="1308341" y="2019173"/>
                  <a:pt x="1274013" y="2074278"/>
                </a:cubicBezTo>
                <a:cubicBezTo>
                  <a:pt x="1245920" y="2119388"/>
                  <a:pt x="1226312" y="2168232"/>
                  <a:pt x="1202486" y="2215133"/>
                </a:cubicBezTo>
                <a:cubicBezTo>
                  <a:pt x="1179118" y="2261133"/>
                  <a:pt x="1171397" y="2310066"/>
                  <a:pt x="1159332" y="2358504"/>
                </a:cubicBezTo>
                <a:cubicBezTo>
                  <a:pt x="1155992" y="2371928"/>
                  <a:pt x="1153756" y="2385669"/>
                  <a:pt x="1149794" y="2398903"/>
                </a:cubicBezTo>
                <a:cubicBezTo>
                  <a:pt x="1144879" y="2415349"/>
                  <a:pt x="1134465" y="2419184"/>
                  <a:pt x="1119073" y="2411768"/>
                </a:cubicBezTo>
                <a:cubicBezTo>
                  <a:pt x="1116037" y="2410294"/>
                  <a:pt x="1112532" y="2409113"/>
                  <a:pt x="1109218" y="2409050"/>
                </a:cubicBezTo>
                <a:cubicBezTo>
                  <a:pt x="1089278" y="2408643"/>
                  <a:pt x="1080249" y="2403297"/>
                  <a:pt x="1073772" y="2384120"/>
                </a:cubicBezTo>
                <a:cubicBezTo>
                  <a:pt x="1068209" y="2367648"/>
                  <a:pt x="1064945" y="2350414"/>
                  <a:pt x="1060107" y="2333675"/>
                </a:cubicBezTo>
                <a:cubicBezTo>
                  <a:pt x="1057021" y="2323007"/>
                  <a:pt x="1052931" y="2312631"/>
                  <a:pt x="1048334" y="2299360"/>
                </a:cubicBezTo>
                <a:cubicBezTo>
                  <a:pt x="1022972" y="2327427"/>
                  <a:pt x="999337" y="2352802"/>
                  <a:pt x="976553" y="2378925"/>
                </a:cubicBezTo>
                <a:cubicBezTo>
                  <a:pt x="809523" y="2570340"/>
                  <a:pt x="657555" y="2772918"/>
                  <a:pt x="526059" y="2990469"/>
                </a:cubicBezTo>
                <a:cubicBezTo>
                  <a:pt x="500659" y="3032480"/>
                  <a:pt x="478167" y="3075965"/>
                  <a:pt x="447992" y="3115284"/>
                </a:cubicBezTo>
                <a:cubicBezTo>
                  <a:pt x="406298" y="3169615"/>
                  <a:pt x="354215" y="3201098"/>
                  <a:pt x="285229" y="3204197"/>
                </a:cubicBezTo>
                <a:cubicBezTo>
                  <a:pt x="255524" y="3205530"/>
                  <a:pt x="225932" y="3209175"/>
                  <a:pt x="196253" y="3211131"/>
                </a:cubicBezTo>
                <a:cubicBezTo>
                  <a:pt x="88265" y="3218218"/>
                  <a:pt x="20777" y="3131388"/>
                  <a:pt x="9690" y="3047491"/>
                </a:cubicBezTo>
                <a:cubicBezTo>
                  <a:pt x="0" y="2974212"/>
                  <a:pt x="24612" y="2914548"/>
                  <a:pt x="73787" y="2859570"/>
                </a:cubicBezTo>
                <a:cubicBezTo>
                  <a:pt x="160274" y="2762872"/>
                  <a:pt x="242824" y="2662631"/>
                  <a:pt x="326478" y="2563418"/>
                </a:cubicBezTo>
                <a:cubicBezTo>
                  <a:pt x="366826" y="2515565"/>
                  <a:pt x="405066" y="2465908"/>
                  <a:pt x="445897" y="2418473"/>
                </a:cubicBezTo>
                <a:cubicBezTo>
                  <a:pt x="483730" y="2374557"/>
                  <a:pt x="524306" y="2333015"/>
                  <a:pt x="562610" y="2289479"/>
                </a:cubicBezTo>
                <a:cubicBezTo>
                  <a:pt x="590384" y="2257894"/>
                  <a:pt x="616267" y="2224658"/>
                  <a:pt x="643293" y="2192413"/>
                </a:cubicBezTo>
                <a:cubicBezTo>
                  <a:pt x="648792" y="2185860"/>
                  <a:pt x="648868" y="2180170"/>
                  <a:pt x="647319" y="2171712"/>
                </a:cubicBezTo>
                <a:cubicBezTo>
                  <a:pt x="625208" y="2050630"/>
                  <a:pt x="637806" y="1940458"/>
                  <a:pt x="668159" y="1820722"/>
                </a:cubicBezTo>
                <a:cubicBezTo>
                  <a:pt x="685952" y="1750593"/>
                  <a:pt x="733399" y="1720634"/>
                  <a:pt x="788492" y="1681060"/>
                </a:cubicBezTo>
                <a:cubicBezTo>
                  <a:pt x="807580" y="1667357"/>
                  <a:pt x="822045" y="1655699"/>
                  <a:pt x="835583" y="1636001"/>
                </a:cubicBezTo>
                <a:cubicBezTo>
                  <a:pt x="845261" y="1621929"/>
                  <a:pt x="893826" y="1539519"/>
                  <a:pt x="885659" y="1525777"/>
                </a:cubicBezTo>
                <a:cubicBezTo>
                  <a:pt x="875779" y="1509128"/>
                  <a:pt x="885037" y="1494815"/>
                  <a:pt x="890524" y="1480350"/>
                </a:cubicBezTo>
                <a:cubicBezTo>
                  <a:pt x="907986" y="1434363"/>
                  <a:pt x="925322" y="1388300"/>
                  <a:pt x="944130" y="1342859"/>
                </a:cubicBezTo>
                <a:cubicBezTo>
                  <a:pt x="950925" y="1326426"/>
                  <a:pt x="961694" y="1311630"/>
                  <a:pt x="970724" y="1296123"/>
                </a:cubicBezTo>
                <a:cubicBezTo>
                  <a:pt x="972007" y="1293914"/>
                  <a:pt x="973213" y="1291056"/>
                  <a:pt x="975245" y="1289977"/>
                </a:cubicBezTo>
                <a:cubicBezTo>
                  <a:pt x="992974" y="1280617"/>
                  <a:pt x="1010170" y="1269441"/>
                  <a:pt x="1028992" y="1263243"/>
                </a:cubicBezTo>
                <a:cubicBezTo>
                  <a:pt x="1040714" y="1259395"/>
                  <a:pt x="1047623" y="1271181"/>
                  <a:pt x="1046822" y="1282636"/>
                </a:cubicBezTo>
                <a:cubicBezTo>
                  <a:pt x="1045235" y="1305623"/>
                  <a:pt x="1043076" y="1328661"/>
                  <a:pt x="1039190" y="1351343"/>
                </a:cubicBezTo>
                <a:cubicBezTo>
                  <a:pt x="1036053" y="1369682"/>
                  <a:pt x="1027645" y="1375117"/>
                  <a:pt x="1009154" y="1375460"/>
                </a:cubicBezTo>
                <a:cubicBezTo>
                  <a:pt x="971689" y="1376159"/>
                  <a:pt x="971600" y="1376146"/>
                  <a:pt x="970699" y="1412735"/>
                </a:cubicBezTo>
                <a:cubicBezTo>
                  <a:pt x="970419" y="1424012"/>
                  <a:pt x="971105" y="1435315"/>
                  <a:pt x="970838" y="1446593"/>
                </a:cubicBezTo>
                <a:cubicBezTo>
                  <a:pt x="970572" y="1457972"/>
                  <a:pt x="974788" y="1461566"/>
                  <a:pt x="986624" y="1459966"/>
                </a:cubicBezTo>
                <a:cubicBezTo>
                  <a:pt x="1007910" y="1457083"/>
                  <a:pt x="1029462" y="1456067"/>
                  <a:pt x="1050899" y="1454315"/>
                </a:cubicBezTo>
                <a:cubicBezTo>
                  <a:pt x="1052931" y="1454137"/>
                  <a:pt x="1055179" y="1453743"/>
                  <a:pt x="1057033" y="1454353"/>
                </a:cubicBezTo>
                <a:cubicBezTo>
                  <a:pt x="1108748" y="1471256"/>
                  <a:pt x="1166291" y="1460627"/>
                  <a:pt x="1215783" y="1487792"/>
                </a:cubicBezTo>
                <a:cubicBezTo>
                  <a:pt x="1230160" y="1495691"/>
                  <a:pt x="1244168" y="1504226"/>
                  <a:pt x="1258316" y="1512531"/>
                </a:cubicBezTo>
                <a:cubicBezTo>
                  <a:pt x="1263180" y="1515389"/>
                  <a:pt x="1267752" y="1518793"/>
                  <a:pt x="1272768" y="1521358"/>
                </a:cubicBezTo>
                <a:cubicBezTo>
                  <a:pt x="1295361" y="1532915"/>
                  <a:pt x="1299794" y="1532077"/>
                  <a:pt x="1317917" y="1514754"/>
                </a:cubicBezTo>
                <a:cubicBezTo>
                  <a:pt x="1361325" y="1473263"/>
                  <a:pt x="1404785" y="1431848"/>
                  <a:pt x="1448320" y="1390510"/>
                </a:cubicBezTo>
                <a:cubicBezTo>
                  <a:pt x="1451635" y="1387360"/>
                  <a:pt x="1455496" y="1384668"/>
                  <a:pt x="1459445" y="1382344"/>
                </a:cubicBezTo>
                <a:cubicBezTo>
                  <a:pt x="1545945" y="1331328"/>
                  <a:pt x="1632496" y="1280401"/>
                  <a:pt x="1719046" y="1229474"/>
                </a:cubicBezTo>
                <a:cubicBezTo>
                  <a:pt x="1721256" y="1228166"/>
                  <a:pt x="1723415" y="1226451"/>
                  <a:pt x="1725815" y="1225905"/>
                </a:cubicBezTo>
                <a:cubicBezTo>
                  <a:pt x="1728889" y="1225219"/>
                  <a:pt x="1732191" y="1225524"/>
                  <a:pt x="1735391" y="1225397"/>
                </a:cubicBezTo>
                <a:cubicBezTo>
                  <a:pt x="1734350" y="1228890"/>
                  <a:pt x="1734426" y="1233779"/>
                  <a:pt x="1732089" y="1235608"/>
                </a:cubicBezTo>
                <a:cubicBezTo>
                  <a:pt x="1722437" y="1243190"/>
                  <a:pt x="1712150" y="1249984"/>
                  <a:pt x="1701914" y="1256792"/>
                </a:cubicBezTo>
                <a:cubicBezTo>
                  <a:pt x="1693532" y="1262367"/>
                  <a:pt x="1684909" y="1267574"/>
                  <a:pt x="1675587" y="1273441"/>
                </a:cubicBezTo>
                <a:cubicBezTo>
                  <a:pt x="1687931" y="1275803"/>
                  <a:pt x="1698675" y="1277861"/>
                  <a:pt x="1711198" y="1280261"/>
                </a:cubicBezTo>
                <a:cubicBezTo>
                  <a:pt x="1715528" y="1271308"/>
                  <a:pt x="1721294" y="1259395"/>
                  <a:pt x="1727060" y="1247482"/>
                </a:cubicBezTo>
                <a:cubicBezTo>
                  <a:pt x="1728584" y="1247889"/>
                  <a:pt x="1730108" y="1248295"/>
                  <a:pt x="1731619" y="1248702"/>
                </a:cubicBezTo>
                <a:cubicBezTo>
                  <a:pt x="1731035" y="1253134"/>
                  <a:pt x="1731352" y="1257960"/>
                  <a:pt x="1729701" y="1261948"/>
                </a:cubicBezTo>
                <a:cubicBezTo>
                  <a:pt x="1714487" y="1298714"/>
                  <a:pt x="1698739" y="1335252"/>
                  <a:pt x="1683537" y="1372031"/>
                </a:cubicBezTo>
                <a:cubicBezTo>
                  <a:pt x="1669681" y="1405572"/>
                  <a:pt x="1656435" y="1439367"/>
                  <a:pt x="1642668" y="1472946"/>
                </a:cubicBezTo>
                <a:cubicBezTo>
                  <a:pt x="1639976" y="1479499"/>
                  <a:pt x="1636941" y="1486192"/>
                  <a:pt x="1632686" y="1491780"/>
                </a:cubicBezTo>
                <a:cubicBezTo>
                  <a:pt x="1596682" y="1539138"/>
                  <a:pt x="1560347" y="1586255"/>
                  <a:pt x="1524127" y="1633461"/>
                </a:cubicBezTo>
                <a:cubicBezTo>
                  <a:pt x="1520748" y="1637855"/>
                  <a:pt x="1517523" y="1642376"/>
                  <a:pt x="1512722" y="1648866"/>
                </a:cubicBezTo>
                <a:cubicBezTo>
                  <a:pt x="1561896" y="1665097"/>
                  <a:pt x="1608759" y="1683550"/>
                  <a:pt x="1657223" y="1695462"/>
                </a:cubicBezTo>
                <a:cubicBezTo>
                  <a:pt x="1687474" y="1702904"/>
                  <a:pt x="1720202" y="1702485"/>
                  <a:pt x="1751736" y="1701850"/>
                </a:cubicBezTo>
                <a:cubicBezTo>
                  <a:pt x="1778368" y="1701304"/>
                  <a:pt x="1803692" y="1701812"/>
                  <a:pt x="1828101" y="1714042"/>
                </a:cubicBezTo>
                <a:cubicBezTo>
                  <a:pt x="1833765" y="1716874"/>
                  <a:pt x="1842236" y="1716036"/>
                  <a:pt x="1848916" y="1714588"/>
                </a:cubicBezTo>
                <a:cubicBezTo>
                  <a:pt x="1881962" y="1707438"/>
                  <a:pt x="1914982" y="1700034"/>
                  <a:pt x="1947760" y="1691728"/>
                </a:cubicBezTo>
                <a:cubicBezTo>
                  <a:pt x="1990483" y="1680895"/>
                  <a:pt x="2033041" y="1669376"/>
                  <a:pt x="2075548" y="1657692"/>
                </a:cubicBezTo>
                <a:cubicBezTo>
                  <a:pt x="2136990" y="1640789"/>
                  <a:pt x="2183701" y="1602308"/>
                  <a:pt x="2229815" y="1560347"/>
                </a:cubicBezTo>
                <a:cubicBezTo>
                  <a:pt x="2244636" y="1546860"/>
                  <a:pt x="2326170" y="1493316"/>
                  <a:pt x="2318842" y="1470253"/>
                </a:cubicBezTo>
                <a:cubicBezTo>
                  <a:pt x="2312911" y="1451571"/>
                  <a:pt x="2164588" y="1443774"/>
                  <a:pt x="2140915" y="1438490"/>
                </a:cubicBezTo>
                <a:cubicBezTo>
                  <a:pt x="2073846" y="1423517"/>
                  <a:pt x="2008174" y="1401711"/>
                  <a:pt x="1946605" y="1371015"/>
                </a:cubicBezTo>
                <a:cubicBezTo>
                  <a:pt x="1836661" y="1316215"/>
                  <a:pt x="1739531" y="1231646"/>
                  <a:pt x="1681886" y="1123162"/>
                </a:cubicBezTo>
                <a:cubicBezTo>
                  <a:pt x="1646682" y="1056894"/>
                  <a:pt x="1603578" y="1060145"/>
                  <a:pt x="1534223" y="1055141"/>
                </a:cubicBezTo>
                <a:cubicBezTo>
                  <a:pt x="1531175" y="1054925"/>
                  <a:pt x="1526832" y="1055293"/>
                  <a:pt x="1525333" y="1053515"/>
                </a:cubicBezTo>
                <a:cubicBezTo>
                  <a:pt x="1511960" y="1037590"/>
                  <a:pt x="1494409" y="1045984"/>
                  <a:pt x="1478495" y="1044333"/>
                </a:cubicBezTo>
                <a:cubicBezTo>
                  <a:pt x="1472653" y="1043724"/>
                  <a:pt x="1467281" y="1038390"/>
                  <a:pt x="1461706" y="1035215"/>
                </a:cubicBezTo>
                <a:cubicBezTo>
                  <a:pt x="1466659" y="1031760"/>
                  <a:pt x="1471193" y="1026286"/>
                  <a:pt x="1476628" y="1025182"/>
                </a:cubicBezTo>
                <a:cubicBezTo>
                  <a:pt x="1512773" y="1017752"/>
                  <a:pt x="1549120" y="1011301"/>
                  <a:pt x="1585379" y="1004417"/>
                </a:cubicBezTo>
                <a:cubicBezTo>
                  <a:pt x="1590840" y="1003376"/>
                  <a:pt x="1596199" y="1001725"/>
                  <a:pt x="1601622" y="1000340"/>
                </a:cubicBezTo>
                <a:cubicBezTo>
                  <a:pt x="1592630" y="964387"/>
                  <a:pt x="1583156" y="929385"/>
                  <a:pt x="1575180" y="894029"/>
                </a:cubicBezTo>
                <a:cubicBezTo>
                  <a:pt x="1561820" y="834847"/>
                  <a:pt x="1562201" y="775246"/>
                  <a:pt x="1568919" y="715035"/>
                </a:cubicBezTo>
                <a:cubicBezTo>
                  <a:pt x="1580857" y="607631"/>
                  <a:pt x="1605178" y="513549"/>
                  <a:pt x="1653959" y="416966"/>
                </a:cubicBezTo>
                <a:cubicBezTo>
                  <a:pt x="1672221" y="380822"/>
                  <a:pt x="1692414" y="345173"/>
                  <a:pt x="1719757" y="315302"/>
                </a:cubicBezTo>
                <a:cubicBezTo>
                  <a:pt x="1835543" y="188810"/>
                  <a:pt x="1978469" y="102692"/>
                  <a:pt x="2144344" y="54800"/>
                </a:cubicBezTo>
                <a:cubicBezTo>
                  <a:pt x="2334120" y="0"/>
                  <a:pt x="2537752" y="43776"/>
                  <a:pt x="2709926" y="139306"/>
                </a:cubicBezTo>
                <a:cubicBezTo>
                  <a:pt x="2813189" y="196596"/>
                  <a:pt x="2893428" y="278993"/>
                  <a:pt x="2949854" y="380949"/>
                </a:cubicBezTo>
                <a:cubicBezTo>
                  <a:pt x="2982480" y="439864"/>
                  <a:pt x="3018485" y="498995"/>
                  <a:pt x="3032404" y="567169"/>
                </a:cubicBezTo>
                <a:cubicBezTo>
                  <a:pt x="3050857" y="657567"/>
                  <a:pt x="3052635" y="748664"/>
                  <a:pt x="3042577" y="839825"/>
                </a:cubicBezTo>
                <a:cubicBezTo>
                  <a:pt x="3032683" y="929538"/>
                  <a:pt x="3001124" y="1011910"/>
                  <a:pt x="2948165" y="1085392"/>
                </a:cubicBezTo>
                <a:cubicBezTo>
                  <a:pt x="2916986" y="1128661"/>
                  <a:pt x="2885211" y="1171536"/>
                  <a:pt x="2852851" y="1213916"/>
                </a:cubicBezTo>
                <a:cubicBezTo>
                  <a:pt x="2795066" y="1289570"/>
                  <a:pt x="2722168" y="1345044"/>
                  <a:pt x="2631795" y="1376629"/>
                </a:cubicBezTo>
                <a:cubicBezTo>
                  <a:pt x="2627947" y="1377975"/>
                  <a:pt x="2624150" y="1379537"/>
                  <a:pt x="2620479" y="1381302"/>
                </a:cubicBezTo>
                <a:cubicBezTo>
                  <a:pt x="2618714" y="1382141"/>
                  <a:pt x="2617292" y="1383703"/>
                  <a:pt x="2615082" y="1385443"/>
                </a:cubicBezTo>
                <a:cubicBezTo>
                  <a:pt x="2634691" y="1453553"/>
                  <a:pt x="2626588" y="1522285"/>
                  <a:pt x="2617482" y="1591043"/>
                </a:cubicBezTo>
                <a:cubicBezTo>
                  <a:pt x="2617038" y="1594396"/>
                  <a:pt x="2616758" y="1599577"/>
                  <a:pt x="2618676" y="1601165"/>
                </a:cubicBezTo>
                <a:cubicBezTo>
                  <a:pt x="2633052" y="1613115"/>
                  <a:pt x="2626156" y="1627479"/>
                  <a:pt x="2623883" y="1641195"/>
                </a:cubicBezTo>
                <a:cubicBezTo>
                  <a:pt x="2605697" y="1750834"/>
                  <a:pt x="2566974" y="1855012"/>
                  <a:pt x="2538069" y="1961794"/>
                </a:cubicBezTo>
                <a:cubicBezTo>
                  <a:pt x="2534183" y="1976145"/>
                  <a:pt x="2536050" y="1994852"/>
                  <a:pt x="2516289" y="2001126"/>
                </a:cubicBezTo>
                <a:cubicBezTo>
                  <a:pt x="2515057" y="2001520"/>
                  <a:pt x="2514904" y="2005787"/>
                  <a:pt x="2514536" y="2008301"/>
                </a:cubicBezTo>
                <a:cubicBezTo>
                  <a:pt x="2499042" y="2111730"/>
                  <a:pt x="2483573" y="2215172"/>
                  <a:pt x="2468118" y="2318600"/>
                </a:cubicBezTo>
                <a:cubicBezTo>
                  <a:pt x="2467749" y="2321064"/>
                  <a:pt x="2467457" y="2323541"/>
                  <a:pt x="2467102" y="2326170"/>
                </a:cubicBezTo>
                <a:cubicBezTo>
                  <a:pt x="2488222" y="2295791"/>
                  <a:pt x="2508211" y="2265286"/>
                  <a:pt x="2529979" y="2236101"/>
                </a:cubicBezTo>
                <a:cubicBezTo>
                  <a:pt x="2583751" y="2164029"/>
                  <a:pt x="2639695" y="2093595"/>
                  <a:pt x="2708478" y="2035009"/>
                </a:cubicBezTo>
                <a:cubicBezTo>
                  <a:pt x="2729318" y="2017268"/>
                  <a:pt x="2753868" y="2003704"/>
                  <a:pt x="2777426" y="1989404"/>
                </a:cubicBezTo>
                <a:cubicBezTo>
                  <a:pt x="2788640" y="1982609"/>
                  <a:pt x="2797708" y="1972792"/>
                  <a:pt x="2812948" y="1971116"/>
                </a:cubicBezTo>
                <a:cubicBezTo>
                  <a:pt x="2824835" y="1969808"/>
                  <a:pt x="2832950" y="1971179"/>
                  <a:pt x="2839961" y="1979777"/>
                </a:cubicBezTo>
                <a:cubicBezTo>
                  <a:pt x="2863291" y="2008416"/>
                  <a:pt x="2886138" y="2037448"/>
                  <a:pt x="2909646" y="2065921"/>
                </a:cubicBezTo>
                <a:cubicBezTo>
                  <a:pt x="2969082" y="2137892"/>
                  <a:pt x="3028784" y="2209660"/>
                  <a:pt x="3088398" y="2281491"/>
                </a:cubicBezTo>
                <a:cubicBezTo>
                  <a:pt x="3106420" y="2303208"/>
                  <a:pt x="3124466" y="2324912"/>
                  <a:pt x="3142576" y="2346566"/>
                </a:cubicBezTo>
                <a:cubicBezTo>
                  <a:pt x="3148787" y="2354008"/>
                  <a:pt x="3157156" y="2360358"/>
                  <a:pt x="3161106" y="2368804"/>
                </a:cubicBezTo>
                <a:cubicBezTo>
                  <a:pt x="3166643" y="2380627"/>
                  <a:pt x="3163188" y="2390965"/>
                  <a:pt x="3148444" y="2394267"/>
                </a:cubicBezTo>
                <a:cubicBezTo>
                  <a:pt x="3137585" y="2396693"/>
                  <a:pt x="3137687" y="2402446"/>
                  <a:pt x="3144481" y="2409266"/>
                </a:cubicBezTo>
                <a:cubicBezTo>
                  <a:pt x="3160026" y="2424861"/>
                  <a:pt x="3174669" y="2441638"/>
                  <a:pt x="3191763" y="2455329"/>
                </a:cubicBezTo>
                <a:cubicBezTo>
                  <a:pt x="3217760" y="2476157"/>
                  <a:pt x="3218243" y="2483726"/>
                  <a:pt x="3189211" y="2502115"/>
                </a:cubicBezTo>
                <a:cubicBezTo>
                  <a:pt x="3192119" y="2505646"/>
                  <a:pt x="3194913" y="2509139"/>
                  <a:pt x="3197809" y="2512542"/>
                </a:cubicBezTo>
                <a:cubicBezTo>
                  <a:pt x="3206102" y="2522347"/>
                  <a:pt x="3206153" y="2532697"/>
                  <a:pt x="3197453" y="2541600"/>
                </a:cubicBezTo>
                <a:cubicBezTo>
                  <a:pt x="3186379" y="2552915"/>
                  <a:pt x="3175266" y="2564815"/>
                  <a:pt x="3162147" y="2573362"/>
                </a:cubicBezTo>
                <a:cubicBezTo>
                  <a:pt x="3136417" y="2590152"/>
                  <a:pt x="3109925" y="2606027"/>
                  <a:pt x="3082607" y="2620098"/>
                </a:cubicBezTo>
                <a:cubicBezTo>
                  <a:pt x="2998342" y="2663494"/>
                  <a:pt x="2920441" y="2716618"/>
                  <a:pt x="2844787" y="2773286"/>
                </a:cubicBezTo>
                <a:cubicBezTo>
                  <a:pt x="2841993" y="2775381"/>
                  <a:pt x="2839478" y="2777858"/>
                  <a:pt x="2835744" y="2781096"/>
                </a:cubicBezTo>
                <a:cubicBezTo>
                  <a:pt x="2848622" y="2785262"/>
                  <a:pt x="2859989" y="2791142"/>
                  <a:pt x="2871825" y="2792349"/>
                </a:cubicBezTo>
                <a:cubicBezTo>
                  <a:pt x="2908515" y="2796120"/>
                  <a:pt x="2930169" y="2820200"/>
                  <a:pt x="2949333" y="2847454"/>
                </a:cubicBezTo>
                <a:cubicBezTo>
                  <a:pt x="2973196" y="2881388"/>
                  <a:pt x="2995815" y="2916212"/>
                  <a:pt x="3019437" y="2950324"/>
                </a:cubicBezTo>
                <a:cubicBezTo>
                  <a:pt x="3021304" y="2953016"/>
                  <a:pt x="3027070" y="2954769"/>
                  <a:pt x="3030639" y="2954274"/>
                </a:cubicBezTo>
                <a:cubicBezTo>
                  <a:pt x="3083420" y="2946920"/>
                  <a:pt x="3136214" y="2939592"/>
                  <a:pt x="3188842" y="2931236"/>
                </a:cubicBezTo>
                <a:cubicBezTo>
                  <a:pt x="3216414" y="2926854"/>
                  <a:pt x="3233635" y="2937979"/>
                  <a:pt x="3237534" y="2965157"/>
                </a:cubicBezTo>
                <a:cubicBezTo>
                  <a:pt x="3237725" y="2966516"/>
                  <a:pt x="3237725" y="2968040"/>
                  <a:pt x="3238347" y="2969183"/>
                </a:cubicBezTo>
                <a:cubicBezTo>
                  <a:pt x="3247847" y="2986404"/>
                  <a:pt x="3246475" y="2993097"/>
                  <a:pt x="3226777" y="2997555"/>
                </a:cubicBezTo>
                <a:cubicBezTo>
                  <a:pt x="3164332" y="3011716"/>
                  <a:pt x="3094990" y="3033318"/>
                  <a:pt x="3030867" y="3032963"/>
                </a:cubicBezTo>
                <a:cubicBezTo>
                  <a:pt x="2942005" y="3032467"/>
                  <a:pt x="2740469" y="3018751"/>
                  <a:pt x="2696997" y="3116414"/>
                </a:cubicBezTo>
                <a:cubicBezTo>
                  <a:pt x="2680500" y="3153460"/>
                  <a:pt x="2749791" y="3274288"/>
                  <a:pt x="2759354" y="3261436"/>
                </a:cubicBezTo>
                <a:cubicBezTo>
                  <a:pt x="2748597" y="3275876"/>
                  <a:pt x="2727998" y="3277323"/>
                  <a:pt x="2710053" y="3278809"/>
                </a:cubicBezTo>
                <a:cubicBezTo>
                  <a:pt x="2632430" y="3285210"/>
                  <a:pt x="2558846" y="3315804"/>
                  <a:pt x="2482037" y="3328657"/>
                </a:cubicBezTo>
                <a:cubicBezTo>
                  <a:pt x="2310231" y="3357410"/>
                  <a:pt x="2138553" y="3272497"/>
                  <a:pt x="1968665" y="3342284"/>
                </a:cubicBezTo>
                <a:cubicBezTo>
                  <a:pt x="1931403" y="3357587"/>
                  <a:pt x="1897494" y="3383711"/>
                  <a:pt x="1873681" y="3416287"/>
                </a:cubicBezTo>
                <a:cubicBezTo>
                  <a:pt x="1847570" y="3452012"/>
                  <a:pt x="1855381" y="3452075"/>
                  <a:pt x="1866963" y="3484575"/>
                </a:cubicBezTo>
                <a:cubicBezTo>
                  <a:pt x="1879346" y="3519322"/>
                  <a:pt x="1894522" y="3516693"/>
                  <a:pt x="1857108" y="3546436"/>
                </a:cubicBezTo>
                <a:cubicBezTo>
                  <a:pt x="1824177" y="3572611"/>
                  <a:pt x="1776006" y="3591547"/>
                  <a:pt x="1737690" y="3608590"/>
                </a:cubicBezTo>
                <a:cubicBezTo>
                  <a:pt x="1664398" y="3641191"/>
                  <a:pt x="1587449" y="3641458"/>
                  <a:pt x="1509979" y="3624859"/>
                </a:cubicBezTo>
                <a:cubicBezTo>
                  <a:pt x="1497965" y="3622281"/>
                  <a:pt x="1485633" y="3619995"/>
                  <a:pt x="1474330" y="3615397"/>
                </a:cubicBezTo>
                <a:cubicBezTo>
                  <a:pt x="1402867" y="3586314"/>
                  <a:pt x="1326591" y="3574110"/>
                  <a:pt x="1252931" y="3552799"/>
                </a:cubicBezTo>
                <a:cubicBezTo>
                  <a:pt x="1144054" y="3521303"/>
                  <a:pt x="1007300" y="3516363"/>
                  <a:pt x="894245" y="3522357"/>
                </a:cubicBezTo>
                <a:cubicBezTo>
                  <a:pt x="815632" y="3526523"/>
                  <a:pt x="759371" y="3549700"/>
                  <a:pt x="687158" y="3577005"/>
                </a:cubicBezTo>
                <a:cubicBezTo>
                  <a:pt x="677506" y="3580663"/>
                  <a:pt x="668845" y="3587470"/>
                  <a:pt x="659015" y="3589959"/>
                </a:cubicBezTo>
                <a:cubicBezTo>
                  <a:pt x="652106" y="3591712"/>
                  <a:pt x="641108" y="3591331"/>
                  <a:pt x="637032" y="3587051"/>
                </a:cubicBezTo>
                <a:cubicBezTo>
                  <a:pt x="630097" y="3579787"/>
                  <a:pt x="637298" y="3572814"/>
                  <a:pt x="644791" y="3569411"/>
                </a:cubicBezTo>
                <a:cubicBezTo>
                  <a:pt x="677341" y="3554666"/>
                  <a:pt x="709929" y="3539998"/>
                  <a:pt x="742746" y="3525875"/>
                </a:cubicBezTo>
                <a:cubicBezTo>
                  <a:pt x="869873" y="3471176"/>
                  <a:pt x="997712" y="3418154"/>
                  <a:pt x="1132255" y="3384118"/>
                </a:cubicBezTo>
                <a:cubicBezTo>
                  <a:pt x="1193152" y="3368713"/>
                  <a:pt x="1255191" y="3359797"/>
                  <a:pt x="1317878" y="3375977"/>
                </a:cubicBezTo>
                <a:cubicBezTo>
                  <a:pt x="1353439" y="3385146"/>
                  <a:pt x="1386674" y="3399497"/>
                  <a:pt x="1417307" y="3419881"/>
                </a:cubicBezTo>
                <a:cubicBezTo>
                  <a:pt x="1427467" y="3426650"/>
                  <a:pt x="1438084" y="3432721"/>
                  <a:pt x="1450517" y="3440341"/>
                </a:cubicBezTo>
                <a:cubicBezTo>
                  <a:pt x="1450517" y="3425075"/>
                  <a:pt x="1450162" y="3412147"/>
                  <a:pt x="1450594" y="3399243"/>
                </a:cubicBezTo>
                <a:cubicBezTo>
                  <a:pt x="1451571" y="3370579"/>
                  <a:pt x="1451444" y="3341751"/>
                  <a:pt x="1454543" y="3313303"/>
                </a:cubicBezTo>
                <a:cubicBezTo>
                  <a:pt x="1458671" y="3275507"/>
                  <a:pt x="1483868" y="3249396"/>
                  <a:pt x="1511312" y="3226790"/>
                </a:cubicBezTo>
                <a:cubicBezTo>
                  <a:pt x="1518627" y="3220770"/>
                  <a:pt x="1534033" y="3222167"/>
                  <a:pt x="1545234" y="3223717"/>
                </a:cubicBezTo>
                <a:cubicBezTo>
                  <a:pt x="1577479" y="3228162"/>
                  <a:pt x="1602054" y="3248571"/>
                  <a:pt x="1627632" y="3266528"/>
                </a:cubicBezTo>
                <a:cubicBezTo>
                  <a:pt x="1639697" y="3274999"/>
                  <a:pt x="1651533" y="3283788"/>
                  <a:pt x="1663471" y="3292436"/>
                </a:cubicBezTo>
                <a:cubicBezTo>
                  <a:pt x="1665249" y="3291852"/>
                  <a:pt x="1667040" y="3291268"/>
                  <a:pt x="1668818" y="3290684"/>
                </a:cubicBezTo>
                <a:cubicBezTo>
                  <a:pt x="1666760" y="3269348"/>
                  <a:pt x="1663877" y="3248050"/>
                  <a:pt x="1662912" y="3226676"/>
                </a:cubicBezTo>
                <a:cubicBezTo>
                  <a:pt x="1659585" y="3153435"/>
                  <a:pt x="1694002" y="3083001"/>
                  <a:pt x="1748663" y="3035223"/>
                </a:cubicBezTo>
                <a:cubicBezTo>
                  <a:pt x="1796529" y="2993415"/>
                  <a:pt x="1856905" y="2968116"/>
                  <a:pt x="1918589" y="2952851"/>
                </a:cubicBezTo>
                <a:cubicBezTo>
                  <a:pt x="1990788" y="2934970"/>
                  <a:pt x="2062937" y="2934271"/>
                  <a:pt x="2130971" y="2966199"/>
                </a:cubicBezTo>
                <a:cubicBezTo>
                  <a:pt x="2103450" y="2895117"/>
                  <a:pt x="2032660" y="2848267"/>
                  <a:pt x="1973478" y="2805417"/>
                </a:cubicBezTo>
                <a:cubicBezTo>
                  <a:pt x="1866646" y="2728099"/>
                  <a:pt x="1746783" y="2675559"/>
                  <a:pt x="1624190" y="2629090"/>
                </a:cubicBezTo>
                <a:cubicBezTo>
                  <a:pt x="1605699" y="2622080"/>
                  <a:pt x="1585353" y="2619857"/>
                  <a:pt x="1565757" y="2615920"/>
                </a:cubicBezTo>
                <a:cubicBezTo>
                  <a:pt x="1544980" y="2611754"/>
                  <a:pt x="1540103" y="2605519"/>
                  <a:pt x="1539811" y="2584818"/>
                </a:cubicBezTo>
                <a:cubicBezTo>
                  <a:pt x="1539557" y="2567190"/>
                  <a:pt x="1543037" y="2551595"/>
                  <a:pt x="1555419" y="2538171"/>
                </a:cubicBezTo>
                <a:cubicBezTo>
                  <a:pt x="1561604" y="2531465"/>
                  <a:pt x="1565948" y="2523058"/>
                  <a:pt x="1572501" y="2513368"/>
                </a:cubicBezTo>
                <a:close/>
                <a:moveTo>
                  <a:pt x="1051217" y="1609178"/>
                </a:moveTo>
                <a:cubicBezTo>
                  <a:pt x="1057884" y="1670024"/>
                  <a:pt x="1064272" y="1728292"/>
                  <a:pt x="1070648" y="1786559"/>
                </a:cubicBezTo>
                <a:cubicBezTo>
                  <a:pt x="1072718" y="1786559"/>
                  <a:pt x="1073797" y="1786788"/>
                  <a:pt x="1074750" y="1786521"/>
                </a:cubicBezTo>
                <a:cubicBezTo>
                  <a:pt x="1079182" y="1785264"/>
                  <a:pt x="1083525" y="1783702"/>
                  <a:pt x="1087983" y="1782572"/>
                </a:cubicBezTo>
                <a:cubicBezTo>
                  <a:pt x="1183462" y="1758162"/>
                  <a:pt x="1279334" y="1738058"/>
                  <a:pt x="1377708" y="1756092"/>
                </a:cubicBezTo>
                <a:cubicBezTo>
                  <a:pt x="1379537" y="1756422"/>
                  <a:pt x="1407312" y="1715935"/>
                  <a:pt x="1411452" y="1712163"/>
                </a:cubicBezTo>
                <a:cubicBezTo>
                  <a:pt x="1358544" y="1692389"/>
                  <a:pt x="1302130" y="1683130"/>
                  <a:pt x="1248371" y="1665935"/>
                </a:cubicBezTo>
                <a:cubicBezTo>
                  <a:pt x="1225550" y="1658645"/>
                  <a:pt x="1201966" y="1653819"/>
                  <a:pt x="1178941" y="1647151"/>
                </a:cubicBezTo>
                <a:cubicBezTo>
                  <a:pt x="1137310" y="1635099"/>
                  <a:pt x="1095832" y="1622475"/>
                  <a:pt x="1051217" y="1609178"/>
                </a:cubicBezTo>
                <a:close/>
              </a:path>
            </a:pathLst>
          </a:custGeom>
          <a:solidFill>
            <a:schemeClr val="bg2"/>
          </a:solidFill>
          <a:ln w="12700" cap="flat" cmpd="sng">
            <a:noFill/>
            <a:prstDash val="solid"/>
            <a:miter lim="800000"/>
          </a:ln>
        </p:spPr>
        <p:txBody>
          <a:bodyPr anchor="ctr">
            <a:spAutoFit/>
          </a:bodyPr>
          <a:lstStyle/>
          <a:p>
            <a:pPr algn="ctr"/>
            <a:endParaRPr lang="en-US" dirty="0"/>
          </a:p>
        </p:txBody>
      </p:sp>
      <p:sp>
        <p:nvSpPr>
          <p:cNvPr id="58" name="Free Form 29">
            <a:extLst>
              <a:ext uri="{FF2B5EF4-FFF2-40B4-BE49-F238E27FC236}">
                <a16:creationId xmlns:a16="http://schemas.microsoft.com/office/drawing/2014/main" id="{43A4EC6D-8172-74C0-C787-0B73D9529805}"/>
              </a:ext>
            </a:extLst>
          </p:cNvPr>
          <p:cNvSpPr/>
          <p:nvPr/>
        </p:nvSpPr>
        <p:spPr>
          <a:xfrm>
            <a:off x="6876338" y="1442131"/>
            <a:ext cx="1782833" cy="1178925"/>
          </a:xfrm>
          <a:custGeom>
            <a:avLst/>
            <a:gdLst/>
            <a:ahLst/>
            <a:cxnLst/>
            <a:rect l="0" t="0" r="0" b="0"/>
            <a:pathLst>
              <a:path w="1482864" h="980567">
                <a:moveTo>
                  <a:pt x="1085088" y="933056"/>
                </a:moveTo>
                <a:cubicBezTo>
                  <a:pt x="1022261" y="945857"/>
                  <a:pt x="955751" y="959967"/>
                  <a:pt x="888974" y="972705"/>
                </a:cubicBezTo>
                <a:cubicBezTo>
                  <a:pt x="865403" y="977201"/>
                  <a:pt x="841209" y="979855"/>
                  <a:pt x="817245" y="980325"/>
                </a:cubicBezTo>
                <a:cubicBezTo>
                  <a:pt x="804633" y="980567"/>
                  <a:pt x="791895" y="974242"/>
                  <a:pt x="779183" y="970978"/>
                </a:cubicBezTo>
                <a:cubicBezTo>
                  <a:pt x="773861" y="969606"/>
                  <a:pt x="768502" y="967651"/>
                  <a:pt x="763092" y="967409"/>
                </a:cubicBezTo>
                <a:cubicBezTo>
                  <a:pt x="632891" y="961453"/>
                  <a:pt x="502640" y="956691"/>
                  <a:pt x="372516" y="949464"/>
                </a:cubicBezTo>
                <a:cubicBezTo>
                  <a:pt x="303428" y="945642"/>
                  <a:pt x="234543" y="937971"/>
                  <a:pt x="165658" y="931125"/>
                </a:cubicBezTo>
                <a:cubicBezTo>
                  <a:pt x="152107" y="929779"/>
                  <a:pt x="138620" y="925233"/>
                  <a:pt x="125717" y="920483"/>
                </a:cubicBezTo>
                <a:cubicBezTo>
                  <a:pt x="104317" y="912609"/>
                  <a:pt x="90703" y="897407"/>
                  <a:pt x="88684" y="873899"/>
                </a:cubicBezTo>
                <a:cubicBezTo>
                  <a:pt x="86791" y="851814"/>
                  <a:pt x="97002" y="835342"/>
                  <a:pt x="114490" y="822960"/>
                </a:cubicBezTo>
                <a:cubicBezTo>
                  <a:pt x="156006" y="793559"/>
                  <a:pt x="202628" y="776922"/>
                  <a:pt x="252768" y="771156"/>
                </a:cubicBezTo>
                <a:cubicBezTo>
                  <a:pt x="327647" y="762533"/>
                  <a:pt x="402361" y="770115"/>
                  <a:pt x="477024" y="776071"/>
                </a:cubicBezTo>
                <a:cubicBezTo>
                  <a:pt x="482015" y="776478"/>
                  <a:pt x="487006" y="776782"/>
                  <a:pt x="491604" y="777100"/>
                </a:cubicBezTo>
                <a:cubicBezTo>
                  <a:pt x="496709" y="749795"/>
                  <a:pt x="501802" y="723722"/>
                  <a:pt x="506196" y="697522"/>
                </a:cubicBezTo>
                <a:cubicBezTo>
                  <a:pt x="506679" y="694639"/>
                  <a:pt x="503948" y="689140"/>
                  <a:pt x="501421" y="688162"/>
                </a:cubicBezTo>
                <a:cubicBezTo>
                  <a:pt x="439674" y="664286"/>
                  <a:pt x="391706" y="619544"/>
                  <a:pt x="343065" y="577850"/>
                </a:cubicBezTo>
                <a:cubicBezTo>
                  <a:pt x="269468" y="514781"/>
                  <a:pt x="135089" y="503961"/>
                  <a:pt x="46583" y="533323"/>
                </a:cubicBezTo>
                <a:cubicBezTo>
                  <a:pt x="39751" y="535597"/>
                  <a:pt x="31838" y="538022"/>
                  <a:pt x="25730" y="534212"/>
                </a:cubicBezTo>
                <a:cubicBezTo>
                  <a:pt x="22644" y="532282"/>
                  <a:pt x="20624" y="529043"/>
                  <a:pt x="18973" y="525780"/>
                </a:cubicBezTo>
                <a:cubicBezTo>
                  <a:pt x="0" y="487946"/>
                  <a:pt x="29171" y="426783"/>
                  <a:pt x="75946" y="437108"/>
                </a:cubicBezTo>
                <a:cubicBezTo>
                  <a:pt x="77901" y="401015"/>
                  <a:pt x="75577" y="360756"/>
                  <a:pt x="77393" y="322935"/>
                </a:cubicBezTo>
                <a:cubicBezTo>
                  <a:pt x="78600" y="297980"/>
                  <a:pt x="83858" y="274218"/>
                  <a:pt x="97345" y="252717"/>
                </a:cubicBezTo>
                <a:cubicBezTo>
                  <a:pt x="111925" y="229501"/>
                  <a:pt x="133642" y="218998"/>
                  <a:pt x="160134" y="216598"/>
                </a:cubicBezTo>
                <a:cubicBezTo>
                  <a:pt x="170815" y="215633"/>
                  <a:pt x="181686" y="215455"/>
                  <a:pt x="192087" y="213207"/>
                </a:cubicBezTo>
                <a:cubicBezTo>
                  <a:pt x="222148" y="206692"/>
                  <a:pt x="250901" y="210477"/>
                  <a:pt x="276644" y="226504"/>
                </a:cubicBezTo>
                <a:cubicBezTo>
                  <a:pt x="303949" y="243509"/>
                  <a:pt x="329946" y="262712"/>
                  <a:pt x="355955" y="281736"/>
                </a:cubicBezTo>
                <a:cubicBezTo>
                  <a:pt x="378701" y="298373"/>
                  <a:pt x="400037" y="316992"/>
                  <a:pt x="423151" y="333082"/>
                </a:cubicBezTo>
                <a:cubicBezTo>
                  <a:pt x="449846" y="351675"/>
                  <a:pt x="476123" y="339661"/>
                  <a:pt x="478104" y="307530"/>
                </a:cubicBezTo>
                <a:cubicBezTo>
                  <a:pt x="481228" y="256819"/>
                  <a:pt x="493699" y="208343"/>
                  <a:pt x="510171" y="160782"/>
                </a:cubicBezTo>
                <a:cubicBezTo>
                  <a:pt x="520001" y="132422"/>
                  <a:pt x="531202" y="104432"/>
                  <a:pt x="543674" y="77127"/>
                </a:cubicBezTo>
                <a:cubicBezTo>
                  <a:pt x="558800" y="44030"/>
                  <a:pt x="586854" y="22466"/>
                  <a:pt x="617588" y="5549"/>
                </a:cubicBezTo>
                <a:cubicBezTo>
                  <a:pt x="627659" y="0"/>
                  <a:pt x="642848" y="88"/>
                  <a:pt x="654862" y="2247"/>
                </a:cubicBezTo>
                <a:cubicBezTo>
                  <a:pt x="762406" y="21577"/>
                  <a:pt x="826401" y="108089"/>
                  <a:pt x="818362" y="217170"/>
                </a:cubicBezTo>
                <a:cubicBezTo>
                  <a:pt x="814755" y="266192"/>
                  <a:pt x="799693" y="311378"/>
                  <a:pt x="783424" y="356704"/>
                </a:cubicBezTo>
                <a:cubicBezTo>
                  <a:pt x="781405" y="362343"/>
                  <a:pt x="777506" y="367296"/>
                  <a:pt x="774192" y="373037"/>
                </a:cubicBezTo>
                <a:cubicBezTo>
                  <a:pt x="784974" y="392201"/>
                  <a:pt x="796671" y="408228"/>
                  <a:pt x="819302" y="419366"/>
                </a:cubicBezTo>
                <a:cubicBezTo>
                  <a:pt x="877633" y="448056"/>
                  <a:pt x="933437" y="481863"/>
                  <a:pt x="990206" y="513727"/>
                </a:cubicBezTo>
                <a:cubicBezTo>
                  <a:pt x="1013002" y="526516"/>
                  <a:pt x="1035545" y="539788"/>
                  <a:pt x="1058443" y="552399"/>
                </a:cubicBezTo>
                <a:cubicBezTo>
                  <a:pt x="1093508" y="571715"/>
                  <a:pt x="1132509" y="571601"/>
                  <a:pt x="1170800" y="573570"/>
                </a:cubicBezTo>
                <a:cubicBezTo>
                  <a:pt x="1246301" y="577469"/>
                  <a:pt x="1321409" y="571119"/>
                  <a:pt x="1396568" y="564134"/>
                </a:cubicBezTo>
                <a:cubicBezTo>
                  <a:pt x="1458214" y="558406"/>
                  <a:pt x="1482864" y="583349"/>
                  <a:pt x="1481505" y="645172"/>
                </a:cubicBezTo>
                <a:cubicBezTo>
                  <a:pt x="1481277" y="655421"/>
                  <a:pt x="1481010" y="665708"/>
                  <a:pt x="1479918" y="675894"/>
                </a:cubicBezTo>
                <a:cubicBezTo>
                  <a:pt x="1478572" y="688352"/>
                  <a:pt x="1473466" y="698080"/>
                  <a:pt x="1460233" y="702614"/>
                </a:cubicBezTo>
                <a:cubicBezTo>
                  <a:pt x="1455597" y="704202"/>
                  <a:pt x="1452041" y="709485"/>
                  <a:pt x="1448473" y="713511"/>
                </a:cubicBezTo>
                <a:cubicBezTo>
                  <a:pt x="1433220" y="730681"/>
                  <a:pt x="1420558" y="751154"/>
                  <a:pt x="1402638" y="764743"/>
                </a:cubicBezTo>
                <a:cubicBezTo>
                  <a:pt x="1307719" y="836688"/>
                  <a:pt x="1210411" y="905192"/>
                  <a:pt x="1099972" y="952207"/>
                </a:cubicBezTo>
                <a:cubicBezTo>
                  <a:pt x="1087780" y="957389"/>
                  <a:pt x="1075042" y="961567"/>
                  <a:pt x="1062215" y="964831"/>
                </a:cubicBezTo>
                <a:cubicBezTo>
                  <a:pt x="1058570" y="965758"/>
                  <a:pt x="1053680" y="961796"/>
                  <a:pt x="1049362" y="960081"/>
                </a:cubicBezTo>
                <a:cubicBezTo>
                  <a:pt x="1051725" y="956017"/>
                  <a:pt x="1053109" y="950391"/>
                  <a:pt x="1056627" y="948182"/>
                </a:cubicBezTo>
                <a:cubicBezTo>
                  <a:pt x="1066965" y="941730"/>
                  <a:pt x="1078141" y="936650"/>
                  <a:pt x="1085088" y="933056"/>
                </a:cubicBezTo>
                <a:close/>
              </a:path>
            </a:pathLst>
          </a:custGeom>
          <a:solidFill>
            <a:schemeClr val="bg2"/>
          </a:solidFill>
          <a:ln w="12700" cap="flat" cmpd="sng">
            <a:noFill/>
            <a:prstDash val="solid"/>
            <a:miter lim="800000"/>
          </a:ln>
        </p:spPr>
        <p:txBody>
          <a:bodyPr anchor="ctr">
            <a:spAutoFit/>
          </a:bodyPr>
          <a:lstStyle/>
          <a:p>
            <a:pPr algn="ctr"/>
            <a:endParaRPr lang="en-US"/>
          </a:p>
        </p:txBody>
      </p:sp>
      <p:sp>
        <p:nvSpPr>
          <p:cNvPr id="59" name="Free Form 30">
            <a:extLst>
              <a:ext uri="{FF2B5EF4-FFF2-40B4-BE49-F238E27FC236}">
                <a16:creationId xmlns:a16="http://schemas.microsoft.com/office/drawing/2014/main" id="{81932432-64A3-44A5-9FEC-79DB6CE6DB7F}"/>
              </a:ext>
            </a:extLst>
          </p:cNvPr>
          <p:cNvSpPr/>
          <p:nvPr/>
        </p:nvSpPr>
        <p:spPr>
          <a:xfrm>
            <a:off x="5977622" y="3006591"/>
            <a:ext cx="1917735" cy="567934"/>
          </a:xfrm>
          <a:custGeom>
            <a:avLst/>
            <a:gdLst/>
            <a:ahLst/>
            <a:cxnLst/>
            <a:rect l="0" t="0" r="0" b="0"/>
            <a:pathLst>
              <a:path w="1595069" h="472376">
                <a:moveTo>
                  <a:pt x="1551431" y="85102"/>
                </a:moveTo>
                <a:cubicBezTo>
                  <a:pt x="1567040" y="76847"/>
                  <a:pt x="1576120" y="79641"/>
                  <a:pt x="1584401" y="95986"/>
                </a:cubicBezTo>
                <a:cubicBezTo>
                  <a:pt x="1595069" y="117043"/>
                  <a:pt x="1594815" y="139687"/>
                  <a:pt x="1592084" y="162267"/>
                </a:cubicBezTo>
                <a:cubicBezTo>
                  <a:pt x="1585277" y="218528"/>
                  <a:pt x="1572717" y="273316"/>
                  <a:pt x="1547456" y="326402"/>
                </a:cubicBezTo>
                <a:cubicBezTo>
                  <a:pt x="1552092" y="325818"/>
                  <a:pt x="1555432" y="324751"/>
                  <a:pt x="1558582" y="325170"/>
                </a:cubicBezTo>
                <a:cubicBezTo>
                  <a:pt x="1561807" y="325602"/>
                  <a:pt x="1564855" y="327494"/>
                  <a:pt x="1567980" y="328739"/>
                </a:cubicBezTo>
                <a:cubicBezTo>
                  <a:pt x="1566748" y="331787"/>
                  <a:pt x="1566252" y="335495"/>
                  <a:pt x="1564182" y="337769"/>
                </a:cubicBezTo>
                <a:cubicBezTo>
                  <a:pt x="1531670" y="373672"/>
                  <a:pt x="1493138" y="400240"/>
                  <a:pt x="1447901" y="418630"/>
                </a:cubicBezTo>
                <a:cubicBezTo>
                  <a:pt x="1364627" y="452462"/>
                  <a:pt x="1278801" y="472186"/>
                  <a:pt x="1188808" y="470369"/>
                </a:cubicBezTo>
                <a:cubicBezTo>
                  <a:pt x="1104684" y="468668"/>
                  <a:pt x="1020572" y="462432"/>
                  <a:pt x="936498" y="463219"/>
                </a:cubicBezTo>
                <a:cubicBezTo>
                  <a:pt x="822680" y="464286"/>
                  <a:pt x="713587" y="460463"/>
                  <a:pt x="598919" y="450507"/>
                </a:cubicBezTo>
                <a:cubicBezTo>
                  <a:pt x="404622" y="433641"/>
                  <a:pt x="185508" y="397370"/>
                  <a:pt x="0" y="472376"/>
                </a:cubicBezTo>
                <a:cubicBezTo>
                  <a:pt x="27101" y="455396"/>
                  <a:pt x="25133" y="431863"/>
                  <a:pt x="57429" y="419112"/>
                </a:cubicBezTo>
                <a:cubicBezTo>
                  <a:pt x="81089" y="409778"/>
                  <a:pt x="104838" y="400545"/>
                  <a:pt x="129019" y="392658"/>
                </a:cubicBezTo>
                <a:cubicBezTo>
                  <a:pt x="166319" y="380504"/>
                  <a:pt x="203847" y="368909"/>
                  <a:pt x="241592" y="358190"/>
                </a:cubicBezTo>
                <a:cubicBezTo>
                  <a:pt x="281495" y="346875"/>
                  <a:pt x="321563" y="335927"/>
                  <a:pt x="361950" y="326529"/>
                </a:cubicBezTo>
                <a:cubicBezTo>
                  <a:pt x="418312" y="313410"/>
                  <a:pt x="474357" y="322364"/>
                  <a:pt x="529767" y="333502"/>
                </a:cubicBezTo>
                <a:cubicBezTo>
                  <a:pt x="559803" y="339534"/>
                  <a:pt x="589089" y="349288"/>
                  <a:pt x="618693" y="357441"/>
                </a:cubicBezTo>
                <a:cubicBezTo>
                  <a:pt x="625017" y="359181"/>
                  <a:pt x="631240" y="361264"/>
                  <a:pt x="638251" y="363423"/>
                </a:cubicBezTo>
                <a:cubicBezTo>
                  <a:pt x="646849" y="337108"/>
                  <a:pt x="654900" y="311899"/>
                  <a:pt x="663320" y="286816"/>
                </a:cubicBezTo>
                <a:cubicBezTo>
                  <a:pt x="676198" y="248500"/>
                  <a:pt x="693762" y="212636"/>
                  <a:pt x="722795" y="183819"/>
                </a:cubicBezTo>
                <a:cubicBezTo>
                  <a:pt x="754811" y="152031"/>
                  <a:pt x="794829" y="144805"/>
                  <a:pt x="836802" y="154482"/>
                </a:cubicBezTo>
                <a:cubicBezTo>
                  <a:pt x="856360" y="158991"/>
                  <a:pt x="874255" y="171602"/>
                  <a:pt x="892289" y="181622"/>
                </a:cubicBezTo>
                <a:cubicBezTo>
                  <a:pt x="908850" y="190830"/>
                  <a:pt x="924356" y="201904"/>
                  <a:pt x="940752" y="211416"/>
                </a:cubicBezTo>
                <a:cubicBezTo>
                  <a:pt x="954697" y="219494"/>
                  <a:pt x="968425" y="225450"/>
                  <a:pt x="975207" y="243319"/>
                </a:cubicBezTo>
                <a:cubicBezTo>
                  <a:pt x="982941" y="263652"/>
                  <a:pt x="1000404" y="261708"/>
                  <a:pt x="1015644" y="245897"/>
                </a:cubicBezTo>
                <a:cubicBezTo>
                  <a:pt x="1026185" y="234962"/>
                  <a:pt x="1029068" y="222123"/>
                  <a:pt x="1034668" y="209765"/>
                </a:cubicBezTo>
                <a:cubicBezTo>
                  <a:pt x="1047978" y="180365"/>
                  <a:pt x="1059497" y="150025"/>
                  <a:pt x="1074712" y="121666"/>
                </a:cubicBezTo>
                <a:cubicBezTo>
                  <a:pt x="1108367" y="58915"/>
                  <a:pt x="1158722" y="20574"/>
                  <a:pt x="1232382" y="14058"/>
                </a:cubicBezTo>
                <a:cubicBezTo>
                  <a:pt x="1292758" y="8724"/>
                  <a:pt x="1352791" y="0"/>
                  <a:pt x="1413167" y="11887"/>
                </a:cubicBezTo>
                <a:cubicBezTo>
                  <a:pt x="1466532" y="22402"/>
                  <a:pt x="1515745" y="41211"/>
                  <a:pt x="1551431" y="85102"/>
                </a:cubicBezTo>
                <a:close/>
              </a:path>
            </a:pathLst>
          </a:custGeom>
          <a:solidFill>
            <a:schemeClr val="bg2"/>
          </a:solidFill>
          <a:ln w="12700" cap="flat" cmpd="sng">
            <a:noFill/>
            <a:prstDash val="solid"/>
            <a:miter lim="800000"/>
          </a:ln>
        </p:spPr>
        <p:txBody>
          <a:bodyPr anchor="ctr">
            <a:spAutoFit/>
          </a:bodyPr>
          <a:lstStyle/>
          <a:p>
            <a:pPr algn="ctr"/>
            <a:endParaRPr lang="en-US"/>
          </a:p>
        </p:txBody>
      </p:sp>
      <p:sp>
        <p:nvSpPr>
          <p:cNvPr id="60" name="Free Form 31">
            <a:extLst>
              <a:ext uri="{FF2B5EF4-FFF2-40B4-BE49-F238E27FC236}">
                <a16:creationId xmlns:a16="http://schemas.microsoft.com/office/drawing/2014/main" id="{CB249032-DE39-5A98-CA41-B3744ABD7E73}"/>
              </a:ext>
            </a:extLst>
          </p:cNvPr>
          <p:cNvSpPr/>
          <p:nvPr/>
        </p:nvSpPr>
        <p:spPr>
          <a:xfrm>
            <a:off x="6841581" y="3704908"/>
            <a:ext cx="731190" cy="739406"/>
          </a:xfrm>
          <a:custGeom>
            <a:avLst/>
            <a:gdLst/>
            <a:ahLst/>
            <a:cxnLst/>
            <a:rect l="0" t="0" r="0" b="0"/>
            <a:pathLst>
              <a:path w="608164" h="614997">
                <a:moveTo>
                  <a:pt x="5651" y="326339"/>
                </a:moveTo>
                <a:cubicBezTo>
                  <a:pt x="3606" y="203149"/>
                  <a:pt x="51320" y="110972"/>
                  <a:pt x="135610" y="35852"/>
                </a:cubicBezTo>
                <a:cubicBezTo>
                  <a:pt x="155867" y="17792"/>
                  <a:pt x="179349" y="4838"/>
                  <a:pt x="207264" y="3962"/>
                </a:cubicBezTo>
                <a:cubicBezTo>
                  <a:pt x="237718" y="2997"/>
                  <a:pt x="268236" y="4216"/>
                  <a:pt x="298678" y="3111"/>
                </a:cubicBezTo>
                <a:cubicBezTo>
                  <a:pt x="385076" y="0"/>
                  <a:pt x="453999" y="35750"/>
                  <a:pt x="514070" y="95123"/>
                </a:cubicBezTo>
                <a:cubicBezTo>
                  <a:pt x="579450" y="159727"/>
                  <a:pt x="608164" y="237566"/>
                  <a:pt x="593839" y="327164"/>
                </a:cubicBezTo>
                <a:cubicBezTo>
                  <a:pt x="582536" y="397827"/>
                  <a:pt x="551891" y="462165"/>
                  <a:pt x="501840" y="515175"/>
                </a:cubicBezTo>
                <a:cubicBezTo>
                  <a:pt x="458025" y="561581"/>
                  <a:pt x="407682" y="598042"/>
                  <a:pt x="342849" y="608380"/>
                </a:cubicBezTo>
                <a:cubicBezTo>
                  <a:pt x="302374" y="614832"/>
                  <a:pt x="261226" y="614997"/>
                  <a:pt x="223685" y="596531"/>
                </a:cubicBezTo>
                <a:cubicBezTo>
                  <a:pt x="181444" y="575754"/>
                  <a:pt x="140373" y="552450"/>
                  <a:pt x="99834" y="528485"/>
                </a:cubicBezTo>
                <a:cubicBezTo>
                  <a:pt x="74726" y="513638"/>
                  <a:pt x="56222" y="491490"/>
                  <a:pt x="42887" y="465188"/>
                </a:cubicBezTo>
                <a:cubicBezTo>
                  <a:pt x="19456" y="418934"/>
                  <a:pt x="0" y="371767"/>
                  <a:pt x="5651" y="326339"/>
                </a:cubicBezTo>
                <a:close/>
              </a:path>
            </a:pathLst>
          </a:custGeom>
          <a:solidFill>
            <a:srgbClr val="00EDF9">
              <a:alpha val="100000"/>
            </a:srgbClr>
          </a:solidFill>
          <a:ln w="12700" cap="flat" cmpd="sng">
            <a:noFill/>
            <a:prstDash val="solid"/>
            <a:miter lim="800000"/>
          </a:ln>
        </p:spPr>
        <p:txBody>
          <a:bodyPr anchor="ctr">
            <a:spAutoFit/>
          </a:bodyPr>
          <a:lstStyle/>
          <a:p>
            <a:pPr algn="ctr"/>
            <a:endParaRPr lang="en-US"/>
          </a:p>
        </p:txBody>
      </p:sp>
      <p:sp>
        <p:nvSpPr>
          <p:cNvPr id="62" name="Free Form 33">
            <a:extLst>
              <a:ext uri="{FF2B5EF4-FFF2-40B4-BE49-F238E27FC236}">
                <a16:creationId xmlns:a16="http://schemas.microsoft.com/office/drawing/2014/main" id="{283CBD9C-8463-88A4-022F-C5C725CEDBFC}"/>
              </a:ext>
            </a:extLst>
          </p:cNvPr>
          <p:cNvSpPr/>
          <p:nvPr/>
        </p:nvSpPr>
        <p:spPr>
          <a:xfrm>
            <a:off x="6347026" y="4621293"/>
            <a:ext cx="791900" cy="333782"/>
          </a:xfrm>
          <a:custGeom>
            <a:avLst/>
            <a:gdLst/>
            <a:ahLst/>
            <a:cxnLst/>
            <a:rect l="0" t="0" r="0" b="0"/>
            <a:pathLst>
              <a:path w="658660" h="277622">
                <a:moveTo>
                  <a:pt x="658660" y="122453"/>
                </a:moveTo>
                <a:cubicBezTo>
                  <a:pt x="657834" y="150622"/>
                  <a:pt x="637743" y="172821"/>
                  <a:pt x="607161" y="175209"/>
                </a:cubicBezTo>
                <a:cubicBezTo>
                  <a:pt x="568413" y="178219"/>
                  <a:pt x="529501" y="182613"/>
                  <a:pt x="490791" y="172986"/>
                </a:cubicBezTo>
                <a:cubicBezTo>
                  <a:pt x="485647" y="171716"/>
                  <a:pt x="478624" y="174129"/>
                  <a:pt x="473582" y="176885"/>
                </a:cubicBezTo>
                <a:cubicBezTo>
                  <a:pt x="444334" y="192824"/>
                  <a:pt x="415797" y="210058"/>
                  <a:pt x="386283" y="225463"/>
                </a:cubicBezTo>
                <a:cubicBezTo>
                  <a:pt x="366420" y="235839"/>
                  <a:pt x="345960" y="246011"/>
                  <a:pt x="324599" y="252285"/>
                </a:cubicBezTo>
                <a:cubicBezTo>
                  <a:pt x="238378" y="277622"/>
                  <a:pt x="142303" y="200101"/>
                  <a:pt x="57035" y="193268"/>
                </a:cubicBezTo>
                <a:cubicBezTo>
                  <a:pt x="37325" y="191693"/>
                  <a:pt x="15913" y="192227"/>
                  <a:pt x="0" y="203962"/>
                </a:cubicBezTo>
                <a:cubicBezTo>
                  <a:pt x="40589" y="174015"/>
                  <a:pt x="87706" y="145313"/>
                  <a:pt x="139458" y="141541"/>
                </a:cubicBezTo>
                <a:cubicBezTo>
                  <a:pt x="183603" y="138341"/>
                  <a:pt x="227545" y="142189"/>
                  <a:pt x="270560" y="153644"/>
                </a:cubicBezTo>
                <a:cubicBezTo>
                  <a:pt x="274510" y="154686"/>
                  <a:pt x="278549" y="155409"/>
                  <a:pt x="282600" y="156019"/>
                </a:cubicBezTo>
                <a:cubicBezTo>
                  <a:pt x="284010" y="156235"/>
                  <a:pt x="285546" y="155651"/>
                  <a:pt x="288213" y="155270"/>
                </a:cubicBezTo>
                <a:cubicBezTo>
                  <a:pt x="290626" y="144614"/>
                  <a:pt x="293255" y="133756"/>
                  <a:pt x="295567" y="122834"/>
                </a:cubicBezTo>
                <a:cubicBezTo>
                  <a:pt x="302437" y="90322"/>
                  <a:pt x="315823" y="60566"/>
                  <a:pt x="333946" y="32931"/>
                </a:cubicBezTo>
                <a:cubicBezTo>
                  <a:pt x="338962" y="25285"/>
                  <a:pt x="344652" y="17500"/>
                  <a:pt x="351726" y="11950"/>
                </a:cubicBezTo>
                <a:cubicBezTo>
                  <a:pt x="358724" y="6489"/>
                  <a:pt x="368134" y="0"/>
                  <a:pt x="376046" y="520"/>
                </a:cubicBezTo>
                <a:cubicBezTo>
                  <a:pt x="405180" y="2463"/>
                  <a:pt x="434568" y="5181"/>
                  <a:pt x="463054" y="11328"/>
                </a:cubicBezTo>
                <a:cubicBezTo>
                  <a:pt x="491185" y="17411"/>
                  <a:pt x="514375" y="33756"/>
                  <a:pt x="532333" y="56934"/>
                </a:cubicBezTo>
                <a:cubicBezTo>
                  <a:pt x="547382" y="76390"/>
                  <a:pt x="562775" y="95592"/>
                  <a:pt x="578484" y="114515"/>
                </a:cubicBezTo>
                <a:cubicBezTo>
                  <a:pt x="581266" y="117855"/>
                  <a:pt x="588327" y="122275"/>
                  <a:pt x="590080" y="121119"/>
                </a:cubicBezTo>
                <a:cubicBezTo>
                  <a:pt x="613321" y="105892"/>
                  <a:pt x="635927" y="112864"/>
                  <a:pt x="658660" y="122453"/>
                </a:cubicBezTo>
                <a:close/>
              </a:path>
            </a:pathLst>
          </a:custGeom>
          <a:solidFill>
            <a:schemeClr val="bg2"/>
          </a:solidFill>
          <a:ln w="12700" cap="flat" cmpd="sng">
            <a:noFill/>
            <a:prstDash val="solid"/>
            <a:miter lim="800000"/>
          </a:ln>
        </p:spPr>
        <p:txBody>
          <a:bodyPr anchor="ctr">
            <a:spAutoFit/>
          </a:bodyPr>
          <a:lstStyle/>
          <a:p>
            <a:pPr algn="ctr"/>
            <a:endParaRPr lang="en-US"/>
          </a:p>
        </p:txBody>
      </p:sp>
      <p:sp>
        <p:nvSpPr>
          <p:cNvPr id="63" name="Free Form 34">
            <a:extLst>
              <a:ext uri="{FF2B5EF4-FFF2-40B4-BE49-F238E27FC236}">
                <a16:creationId xmlns:a16="http://schemas.microsoft.com/office/drawing/2014/main" id="{4FBA2488-D7B9-F51C-883E-CAB0CEEB13CC}"/>
              </a:ext>
            </a:extLst>
          </p:cNvPr>
          <p:cNvSpPr/>
          <p:nvPr/>
        </p:nvSpPr>
        <p:spPr>
          <a:xfrm>
            <a:off x="8634795" y="4219082"/>
            <a:ext cx="210701" cy="216429"/>
          </a:xfrm>
          <a:custGeom>
            <a:avLst/>
            <a:gdLst/>
            <a:ahLst/>
            <a:cxnLst/>
            <a:rect l="0" t="0" r="0" b="0"/>
            <a:pathLst>
              <a:path w="161645" h="166039">
                <a:moveTo>
                  <a:pt x="70205" y="166039"/>
                </a:moveTo>
                <a:cubicBezTo>
                  <a:pt x="36461" y="162128"/>
                  <a:pt x="8394" y="144665"/>
                  <a:pt x="2400" y="118211"/>
                </a:cubicBezTo>
                <a:cubicBezTo>
                  <a:pt x="0" y="107645"/>
                  <a:pt x="3492" y="95605"/>
                  <a:pt x="5003" y="84327"/>
                </a:cubicBezTo>
                <a:cubicBezTo>
                  <a:pt x="5740" y="78892"/>
                  <a:pt x="8470" y="73774"/>
                  <a:pt x="9690" y="68376"/>
                </a:cubicBezTo>
                <a:cubicBezTo>
                  <a:pt x="20586" y="20078"/>
                  <a:pt x="78790" y="0"/>
                  <a:pt x="117627" y="31153"/>
                </a:cubicBezTo>
                <a:cubicBezTo>
                  <a:pt x="141554" y="50355"/>
                  <a:pt x="161645" y="71475"/>
                  <a:pt x="157962" y="105676"/>
                </a:cubicBezTo>
                <a:cubicBezTo>
                  <a:pt x="156387" y="120307"/>
                  <a:pt x="152996" y="132613"/>
                  <a:pt x="135559" y="136105"/>
                </a:cubicBezTo>
                <a:cubicBezTo>
                  <a:pt x="130213" y="137172"/>
                  <a:pt x="126339" y="144221"/>
                  <a:pt x="120929" y="146507"/>
                </a:cubicBezTo>
                <a:cubicBezTo>
                  <a:pt x="104241" y="153542"/>
                  <a:pt x="87147" y="159600"/>
                  <a:pt x="70205" y="166039"/>
                </a:cubicBezTo>
                <a:close/>
              </a:path>
            </a:pathLst>
          </a:custGeom>
          <a:solidFill>
            <a:srgbClr val="000000"/>
          </a:solidFill>
          <a:ln w="12700" cap="flat" cmpd="sng">
            <a:noFill/>
            <a:prstDash val="solid"/>
            <a:miter lim="800000"/>
          </a:ln>
        </p:spPr>
        <p:txBody>
          <a:bodyPr wrap="square" anchor="ctr">
            <a:spAutoFit/>
          </a:bodyPr>
          <a:lstStyle/>
          <a:p>
            <a:pPr algn="ctr"/>
            <a:endParaRPr lang="en-US" dirty="0"/>
          </a:p>
        </p:txBody>
      </p:sp>
      <p:sp>
        <p:nvSpPr>
          <p:cNvPr id="64" name="Free Form 35">
            <a:extLst>
              <a:ext uri="{FF2B5EF4-FFF2-40B4-BE49-F238E27FC236}">
                <a16:creationId xmlns:a16="http://schemas.microsoft.com/office/drawing/2014/main" id="{A7B6B0D2-1A3B-2923-7A33-2A8E574FFF39}"/>
              </a:ext>
            </a:extLst>
          </p:cNvPr>
          <p:cNvSpPr/>
          <p:nvPr/>
        </p:nvSpPr>
        <p:spPr>
          <a:xfrm>
            <a:off x="7212374" y="3765368"/>
            <a:ext cx="1396662" cy="1401441"/>
          </a:xfrm>
          <a:custGeom>
            <a:avLst/>
            <a:gdLst/>
            <a:ahLst/>
            <a:cxnLst/>
            <a:rect l="0" t="0" r="0" b="0"/>
            <a:pathLst>
              <a:path w="1161668" h="1165644">
                <a:moveTo>
                  <a:pt x="1117091" y="6769"/>
                </a:moveTo>
                <a:cubicBezTo>
                  <a:pt x="1085570" y="28816"/>
                  <a:pt x="1054836" y="51981"/>
                  <a:pt x="1022997" y="73558"/>
                </a:cubicBezTo>
                <a:lnTo>
                  <a:pt x="1022997" y="73558"/>
                </a:lnTo>
                <a:cubicBezTo>
                  <a:pt x="1012736" y="80518"/>
                  <a:pt x="1000493" y="85598"/>
                  <a:pt x="988415" y="88620"/>
                </a:cubicBezTo>
                <a:lnTo>
                  <a:pt x="988415" y="88620"/>
                </a:lnTo>
                <a:cubicBezTo>
                  <a:pt x="969073" y="93433"/>
                  <a:pt x="948982" y="95161"/>
                  <a:pt x="929449" y="99352"/>
                </a:cubicBezTo>
                <a:lnTo>
                  <a:pt x="929449" y="99352"/>
                </a:lnTo>
                <a:cubicBezTo>
                  <a:pt x="858850" y="114503"/>
                  <a:pt x="788136" y="129387"/>
                  <a:pt x="717930" y="146253"/>
                </a:cubicBezTo>
                <a:lnTo>
                  <a:pt x="717930" y="146253"/>
                </a:lnTo>
                <a:cubicBezTo>
                  <a:pt x="704570" y="149466"/>
                  <a:pt x="682675" y="148501"/>
                  <a:pt x="684326" y="173253"/>
                </a:cubicBezTo>
                <a:lnTo>
                  <a:pt x="684326" y="173253"/>
                </a:lnTo>
                <a:cubicBezTo>
                  <a:pt x="684364" y="173901"/>
                  <a:pt x="683018" y="174764"/>
                  <a:pt x="682180" y="175323"/>
                </a:cubicBezTo>
                <a:lnTo>
                  <a:pt x="682180" y="175323"/>
                </a:lnTo>
                <a:cubicBezTo>
                  <a:pt x="663397" y="187807"/>
                  <a:pt x="644563" y="200266"/>
                  <a:pt x="625754" y="212725"/>
                </a:cubicBezTo>
                <a:lnTo>
                  <a:pt x="625754" y="212725"/>
                </a:lnTo>
                <a:cubicBezTo>
                  <a:pt x="625398" y="212166"/>
                  <a:pt x="625055" y="211607"/>
                  <a:pt x="624712" y="211048"/>
                </a:cubicBezTo>
                <a:lnTo>
                  <a:pt x="624712" y="211048"/>
                </a:lnTo>
                <a:cubicBezTo>
                  <a:pt x="636904" y="194322"/>
                  <a:pt x="649071" y="177609"/>
                  <a:pt x="661250" y="160896"/>
                </a:cubicBezTo>
                <a:lnTo>
                  <a:pt x="661250" y="160896"/>
                </a:lnTo>
                <a:cubicBezTo>
                  <a:pt x="659879" y="159575"/>
                  <a:pt x="658507" y="158254"/>
                  <a:pt x="657136" y="156933"/>
                </a:cubicBezTo>
                <a:lnTo>
                  <a:pt x="657136" y="156933"/>
                </a:lnTo>
                <a:cubicBezTo>
                  <a:pt x="651116" y="162153"/>
                  <a:pt x="644677" y="166954"/>
                  <a:pt x="639190" y="172669"/>
                </a:cubicBezTo>
                <a:lnTo>
                  <a:pt x="639190" y="172669"/>
                </a:lnTo>
                <a:cubicBezTo>
                  <a:pt x="621106" y="191579"/>
                  <a:pt x="603440" y="210908"/>
                  <a:pt x="585342" y="229806"/>
                </a:cubicBezTo>
                <a:lnTo>
                  <a:pt x="585342" y="229806"/>
                </a:lnTo>
                <a:cubicBezTo>
                  <a:pt x="582040" y="233273"/>
                  <a:pt x="577011" y="238264"/>
                  <a:pt x="573455" y="237782"/>
                </a:cubicBezTo>
                <a:lnTo>
                  <a:pt x="573455" y="237782"/>
                </a:lnTo>
                <a:cubicBezTo>
                  <a:pt x="560438" y="236004"/>
                  <a:pt x="553465" y="243840"/>
                  <a:pt x="546150" y="251853"/>
                </a:cubicBezTo>
                <a:lnTo>
                  <a:pt x="546150" y="251853"/>
                </a:lnTo>
                <a:cubicBezTo>
                  <a:pt x="502538" y="299554"/>
                  <a:pt x="459054" y="347370"/>
                  <a:pt x="415378" y="395008"/>
                </a:cubicBezTo>
                <a:lnTo>
                  <a:pt x="415378" y="395008"/>
                </a:lnTo>
                <a:cubicBezTo>
                  <a:pt x="357111" y="458546"/>
                  <a:pt x="300266" y="523455"/>
                  <a:pt x="240004" y="585038"/>
                </a:cubicBezTo>
                <a:lnTo>
                  <a:pt x="240004" y="585038"/>
                </a:lnTo>
                <a:cubicBezTo>
                  <a:pt x="171068" y="655497"/>
                  <a:pt x="121411" y="740600"/>
                  <a:pt x="58496" y="815505"/>
                </a:cubicBezTo>
                <a:lnTo>
                  <a:pt x="58496" y="815505"/>
                </a:lnTo>
                <a:cubicBezTo>
                  <a:pt x="47332" y="828827"/>
                  <a:pt x="37058" y="843114"/>
                  <a:pt x="28003" y="857935"/>
                </a:cubicBezTo>
                <a:lnTo>
                  <a:pt x="28003" y="857935"/>
                </a:lnTo>
                <a:cubicBezTo>
                  <a:pt x="8140" y="890371"/>
                  <a:pt x="0" y="926363"/>
                  <a:pt x="10896" y="962774"/>
                </a:cubicBezTo>
                <a:lnTo>
                  <a:pt x="10896" y="962774"/>
                </a:lnTo>
                <a:cubicBezTo>
                  <a:pt x="22199" y="1000366"/>
                  <a:pt x="35572" y="1038085"/>
                  <a:pt x="53911" y="1072642"/>
                </a:cubicBezTo>
                <a:lnTo>
                  <a:pt x="53911" y="1072642"/>
                </a:lnTo>
                <a:cubicBezTo>
                  <a:pt x="79832" y="1121460"/>
                  <a:pt x="120599" y="1156157"/>
                  <a:pt x="177901" y="1160729"/>
                </a:cubicBezTo>
                <a:lnTo>
                  <a:pt x="177901" y="1160729"/>
                </a:lnTo>
                <a:cubicBezTo>
                  <a:pt x="239547" y="1165644"/>
                  <a:pt x="300989" y="1157566"/>
                  <a:pt x="355130" y="1126248"/>
                </a:cubicBezTo>
                <a:lnTo>
                  <a:pt x="355130" y="1126248"/>
                </a:lnTo>
                <a:cubicBezTo>
                  <a:pt x="381380" y="1111046"/>
                  <a:pt x="401904" y="1085443"/>
                  <a:pt x="423849" y="1063383"/>
                </a:cubicBezTo>
                <a:lnTo>
                  <a:pt x="423849" y="1063383"/>
                </a:lnTo>
                <a:cubicBezTo>
                  <a:pt x="435279" y="1051915"/>
                  <a:pt x="444982" y="1038428"/>
                  <a:pt x="453961" y="1024877"/>
                </a:cubicBezTo>
                <a:lnTo>
                  <a:pt x="453961" y="1024877"/>
                </a:lnTo>
                <a:cubicBezTo>
                  <a:pt x="467677" y="1004214"/>
                  <a:pt x="480250" y="982802"/>
                  <a:pt x="492886" y="961440"/>
                </a:cubicBezTo>
                <a:lnTo>
                  <a:pt x="492886" y="961440"/>
                </a:lnTo>
                <a:cubicBezTo>
                  <a:pt x="494525" y="958684"/>
                  <a:pt x="493318" y="954366"/>
                  <a:pt x="493979" y="950887"/>
                </a:cubicBezTo>
                <a:lnTo>
                  <a:pt x="493979" y="950887"/>
                </a:lnTo>
                <a:cubicBezTo>
                  <a:pt x="495045" y="945476"/>
                  <a:pt x="495071" y="939012"/>
                  <a:pt x="498157" y="934999"/>
                </a:cubicBezTo>
                <a:lnTo>
                  <a:pt x="498157" y="934999"/>
                </a:lnTo>
                <a:cubicBezTo>
                  <a:pt x="523163" y="902449"/>
                  <a:pt x="550329" y="871461"/>
                  <a:pt x="573925" y="837946"/>
                </a:cubicBezTo>
                <a:lnTo>
                  <a:pt x="573925" y="837946"/>
                </a:lnTo>
                <a:cubicBezTo>
                  <a:pt x="652005" y="726998"/>
                  <a:pt x="746074" y="628510"/>
                  <a:pt x="823086" y="516788"/>
                </a:cubicBezTo>
                <a:lnTo>
                  <a:pt x="823086" y="516788"/>
                </a:lnTo>
                <a:cubicBezTo>
                  <a:pt x="835278" y="499059"/>
                  <a:pt x="846874" y="480910"/>
                  <a:pt x="858354" y="462699"/>
                </a:cubicBezTo>
                <a:lnTo>
                  <a:pt x="858354" y="462699"/>
                </a:lnTo>
                <a:cubicBezTo>
                  <a:pt x="863777" y="454139"/>
                  <a:pt x="867105" y="444080"/>
                  <a:pt x="873315" y="436245"/>
                </a:cubicBezTo>
                <a:lnTo>
                  <a:pt x="873315" y="436245"/>
                </a:lnTo>
                <a:cubicBezTo>
                  <a:pt x="886421" y="419773"/>
                  <a:pt x="1062240" y="231978"/>
                  <a:pt x="1060538" y="229717"/>
                </a:cubicBezTo>
                <a:lnTo>
                  <a:pt x="1060538" y="229717"/>
                </a:lnTo>
                <a:cubicBezTo>
                  <a:pt x="1019162" y="174498"/>
                  <a:pt x="1161668" y="97777"/>
                  <a:pt x="1149121" y="20383"/>
                </a:cubicBezTo>
                <a:lnTo>
                  <a:pt x="1149121" y="20383"/>
                </a:lnTo>
                <a:cubicBezTo>
                  <a:pt x="1146924" y="6807"/>
                  <a:pt x="1141755" y="0"/>
                  <a:pt x="1133741" y="0"/>
                </a:cubicBezTo>
                <a:lnTo>
                  <a:pt x="1133741" y="0"/>
                </a:lnTo>
                <a:cubicBezTo>
                  <a:pt x="1129106" y="0"/>
                  <a:pt x="1123568" y="2247"/>
                  <a:pt x="1117091" y="6769"/>
                </a:cubicBezTo>
                <a:close/>
              </a:path>
            </a:pathLst>
          </a:custGeom>
          <a:solidFill>
            <a:schemeClr val="bg2"/>
          </a:solidFill>
          <a:ln w="12700" cap="flat" cmpd="sng">
            <a:noFill/>
            <a:prstDash val="solid"/>
            <a:miter lim="800000"/>
          </a:ln>
        </p:spPr>
        <p:txBody>
          <a:bodyPr anchor="ctr">
            <a:spAutoFit/>
          </a:bodyPr>
          <a:lstStyle/>
          <a:p>
            <a:pPr algn="ctr"/>
            <a:endParaRPr lang="en-US" dirty="0"/>
          </a:p>
        </p:txBody>
      </p:sp>
      <p:sp>
        <p:nvSpPr>
          <p:cNvPr id="66" name="Free Form 37">
            <a:extLst>
              <a:ext uri="{FF2B5EF4-FFF2-40B4-BE49-F238E27FC236}">
                <a16:creationId xmlns:a16="http://schemas.microsoft.com/office/drawing/2014/main" id="{5E5967D2-3B2D-9F6B-9E2B-8E99436DC0D8}"/>
              </a:ext>
            </a:extLst>
          </p:cNvPr>
          <p:cNvSpPr/>
          <p:nvPr/>
        </p:nvSpPr>
        <p:spPr>
          <a:xfrm>
            <a:off x="7961062" y="2788451"/>
            <a:ext cx="1329463" cy="1017623"/>
          </a:xfrm>
          <a:custGeom>
            <a:avLst/>
            <a:gdLst/>
            <a:ahLst/>
            <a:cxnLst/>
            <a:rect l="0" t="0" r="0" b="0"/>
            <a:pathLst>
              <a:path w="1105776" h="846404">
                <a:moveTo>
                  <a:pt x="1070673" y="4089"/>
                </a:moveTo>
                <a:cubicBezTo>
                  <a:pt x="1065999" y="4953"/>
                  <a:pt x="1061656" y="7467"/>
                  <a:pt x="1057071" y="8877"/>
                </a:cubicBezTo>
                <a:lnTo>
                  <a:pt x="1057071" y="8877"/>
                </a:lnTo>
                <a:cubicBezTo>
                  <a:pt x="1048943" y="11404"/>
                  <a:pt x="1039939" y="12230"/>
                  <a:pt x="1032738" y="16281"/>
                </a:cubicBezTo>
                <a:lnTo>
                  <a:pt x="1032738" y="16281"/>
                </a:lnTo>
                <a:cubicBezTo>
                  <a:pt x="1003261" y="32905"/>
                  <a:pt x="974585" y="50952"/>
                  <a:pt x="945146" y="67614"/>
                </a:cubicBezTo>
                <a:lnTo>
                  <a:pt x="945146" y="67614"/>
                </a:lnTo>
                <a:cubicBezTo>
                  <a:pt x="875360" y="107086"/>
                  <a:pt x="808469" y="150114"/>
                  <a:pt x="752919" y="209143"/>
                </a:cubicBezTo>
                <a:lnTo>
                  <a:pt x="752919" y="209143"/>
                </a:lnTo>
                <a:cubicBezTo>
                  <a:pt x="730554" y="232918"/>
                  <a:pt x="705015" y="253720"/>
                  <a:pt x="680910" y="275882"/>
                </a:cubicBezTo>
                <a:lnTo>
                  <a:pt x="680910" y="275882"/>
                </a:lnTo>
                <a:cubicBezTo>
                  <a:pt x="604202" y="237350"/>
                  <a:pt x="523824" y="210197"/>
                  <a:pt x="440156" y="192747"/>
                </a:cubicBezTo>
                <a:lnTo>
                  <a:pt x="440156" y="192747"/>
                </a:lnTo>
                <a:cubicBezTo>
                  <a:pt x="407835" y="186004"/>
                  <a:pt x="375272" y="180759"/>
                  <a:pt x="340436" y="200037"/>
                </a:cubicBezTo>
                <a:lnTo>
                  <a:pt x="340436" y="200037"/>
                </a:lnTo>
                <a:cubicBezTo>
                  <a:pt x="344855" y="180340"/>
                  <a:pt x="347687" y="164795"/>
                  <a:pt x="351853" y="149618"/>
                </a:cubicBezTo>
                <a:lnTo>
                  <a:pt x="351853" y="149618"/>
                </a:lnTo>
                <a:cubicBezTo>
                  <a:pt x="359600" y="121564"/>
                  <a:pt x="371932" y="113106"/>
                  <a:pt x="401574" y="114084"/>
                </a:cubicBezTo>
                <a:lnTo>
                  <a:pt x="401574" y="114084"/>
                </a:lnTo>
                <a:cubicBezTo>
                  <a:pt x="417677" y="114604"/>
                  <a:pt x="423722" y="108292"/>
                  <a:pt x="423760" y="92303"/>
                </a:cubicBezTo>
                <a:lnTo>
                  <a:pt x="423760" y="92303"/>
                </a:lnTo>
                <a:cubicBezTo>
                  <a:pt x="423824" y="70993"/>
                  <a:pt x="424522" y="49682"/>
                  <a:pt x="424954" y="28384"/>
                </a:cubicBezTo>
                <a:lnTo>
                  <a:pt x="424954" y="28384"/>
                </a:lnTo>
                <a:cubicBezTo>
                  <a:pt x="425132" y="18338"/>
                  <a:pt x="422516" y="9448"/>
                  <a:pt x="411543" y="7010"/>
                </a:cubicBezTo>
                <a:lnTo>
                  <a:pt x="411543" y="7010"/>
                </a:lnTo>
                <a:cubicBezTo>
                  <a:pt x="400786" y="4622"/>
                  <a:pt x="394817" y="10807"/>
                  <a:pt x="390182" y="20231"/>
                </a:cubicBezTo>
                <a:lnTo>
                  <a:pt x="390182" y="20231"/>
                </a:lnTo>
                <a:cubicBezTo>
                  <a:pt x="386511" y="27673"/>
                  <a:pt x="380961" y="34328"/>
                  <a:pt x="375488" y="40690"/>
                </a:cubicBezTo>
                <a:lnTo>
                  <a:pt x="375488" y="40690"/>
                </a:lnTo>
                <a:cubicBezTo>
                  <a:pt x="361581" y="56857"/>
                  <a:pt x="342773" y="70561"/>
                  <a:pt x="334098" y="89090"/>
                </a:cubicBezTo>
                <a:lnTo>
                  <a:pt x="334098" y="89090"/>
                </a:lnTo>
                <a:cubicBezTo>
                  <a:pt x="316966" y="125564"/>
                  <a:pt x="305168" y="164553"/>
                  <a:pt x="291846" y="202742"/>
                </a:cubicBezTo>
                <a:lnTo>
                  <a:pt x="291846" y="202742"/>
                </a:lnTo>
                <a:cubicBezTo>
                  <a:pt x="290042" y="207899"/>
                  <a:pt x="292633" y="214464"/>
                  <a:pt x="292595" y="220370"/>
                </a:cubicBezTo>
                <a:lnTo>
                  <a:pt x="292595" y="220370"/>
                </a:lnTo>
                <a:cubicBezTo>
                  <a:pt x="292519" y="227152"/>
                  <a:pt x="294005" y="235229"/>
                  <a:pt x="290918" y="240423"/>
                </a:cubicBezTo>
                <a:lnTo>
                  <a:pt x="290918" y="240423"/>
                </a:lnTo>
                <a:cubicBezTo>
                  <a:pt x="283133" y="253492"/>
                  <a:pt x="273164" y="265277"/>
                  <a:pt x="262458" y="279730"/>
                </a:cubicBezTo>
                <a:lnTo>
                  <a:pt x="262458" y="279730"/>
                </a:lnTo>
                <a:cubicBezTo>
                  <a:pt x="234797" y="281597"/>
                  <a:pt x="229184" y="282409"/>
                  <a:pt x="204724" y="305092"/>
                </a:cubicBezTo>
                <a:lnTo>
                  <a:pt x="204724" y="305092"/>
                </a:lnTo>
                <a:cubicBezTo>
                  <a:pt x="156946" y="349364"/>
                  <a:pt x="109867" y="394436"/>
                  <a:pt x="63830" y="440524"/>
                </a:cubicBezTo>
                <a:lnTo>
                  <a:pt x="63830" y="440524"/>
                </a:lnTo>
                <a:cubicBezTo>
                  <a:pt x="55105" y="449237"/>
                  <a:pt x="52476" y="464096"/>
                  <a:pt x="47167" y="476186"/>
                </a:cubicBezTo>
                <a:lnTo>
                  <a:pt x="47167" y="476186"/>
                </a:lnTo>
                <a:cubicBezTo>
                  <a:pt x="45516" y="479907"/>
                  <a:pt x="45275" y="486079"/>
                  <a:pt x="42659" y="487235"/>
                </a:cubicBezTo>
                <a:lnTo>
                  <a:pt x="42659" y="487235"/>
                </a:lnTo>
                <a:cubicBezTo>
                  <a:pt x="23939" y="495579"/>
                  <a:pt x="24574" y="513346"/>
                  <a:pt x="21882" y="528980"/>
                </a:cubicBezTo>
                <a:lnTo>
                  <a:pt x="21882" y="528980"/>
                </a:lnTo>
                <a:cubicBezTo>
                  <a:pt x="7645" y="612330"/>
                  <a:pt x="21310" y="693229"/>
                  <a:pt x="11874" y="776630"/>
                </a:cubicBezTo>
                <a:lnTo>
                  <a:pt x="11874" y="776630"/>
                </a:lnTo>
                <a:cubicBezTo>
                  <a:pt x="8356" y="807491"/>
                  <a:pt x="0" y="846404"/>
                  <a:pt x="45072" y="841844"/>
                </a:cubicBezTo>
                <a:lnTo>
                  <a:pt x="45072" y="841844"/>
                </a:lnTo>
                <a:cubicBezTo>
                  <a:pt x="52158" y="841133"/>
                  <a:pt x="59105" y="838974"/>
                  <a:pt x="66192" y="838085"/>
                </a:cubicBezTo>
                <a:lnTo>
                  <a:pt x="66192" y="838085"/>
                </a:lnTo>
                <a:cubicBezTo>
                  <a:pt x="159143" y="826427"/>
                  <a:pt x="240525" y="787361"/>
                  <a:pt x="314718" y="732040"/>
                </a:cubicBezTo>
                <a:lnTo>
                  <a:pt x="314718" y="732040"/>
                </a:lnTo>
                <a:cubicBezTo>
                  <a:pt x="373862" y="687946"/>
                  <a:pt x="418820" y="630618"/>
                  <a:pt x="461098" y="571068"/>
                </a:cubicBezTo>
                <a:lnTo>
                  <a:pt x="461098" y="571068"/>
                </a:lnTo>
                <a:cubicBezTo>
                  <a:pt x="466686" y="563206"/>
                  <a:pt x="469417" y="553326"/>
                  <a:pt x="474814" y="541401"/>
                </a:cubicBezTo>
                <a:lnTo>
                  <a:pt x="474814" y="541401"/>
                </a:lnTo>
                <a:cubicBezTo>
                  <a:pt x="465048" y="543483"/>
                  <a:pt x="459447" y="544690"/>
                  <a:pt x="452386" y="546201"/>
                </a:cubicBezTo>
                <a:lnTo>
                  <a:pt x="452386" y="546201"/>
                </a:lnTo>
                <a:cubicBezTo>
                  <a:pt x="435597" y="484225"/>
                  <a:pt x="410413" y="425005"/>
                  <a:pt x="413893" y="358101"/>
                </a:cubicBezTo>
                <a:lnTo>
                  <a:pt x="413893" y="358101"/>
                </a:lnTo>
                <a:cubicBezTo>
                  <a:pt x="420408" y="360032"/>
                  <a:pt x="424294" y="361086"/>
                  <a:pt x="428117" y="362356"/>
                </a:cubicBezTo>
                <a:lnTo>
                  <a:pt x="428117" y="362356"/>
                </a:lnTo>
                <a:cubicBezTo>
                  <a:pt x="482015" y="380212"/>
                  <a:pt x="532853" y="407212"/>
                  <a:pt x="590169" y="414870"/>
                </a:cubicBezTo>
                <a:lnTo>
                  <a:pt x="590169" y="414870"/>
                </a:lnTo>
                <a:cubicBezTo>
                  <a:pt x="608888" y="417360"/>
                  <a:pt x="627227" y="422897"/>
                  <a:pt x="645464" y="428091"/>
                </a:cubicBezTo>
                <a:lnTo>
                  <a:pt x="645464" y="428091"/>
                </a:lnTo>
                <a:cubicBezTo>
                  <a:pt x="652094" y="429971"/>
                  <a:pt x="657821" y="434898"/>
                  <a:pt x="664552" y="438772"/>
                </a:cubicBezTo>
                <a:lnTo>
                  <a:pt x="664552" y="438772"/>
                </a:lnTo>
                <a:cubicBezTo>
                  <a:pt x="675690" y="435838"/>
                  <a:pt x="686295" y="430758"/>
                  <a:pt x="683272" y="414693"/>
                </a:cubicBezTo>
                <a:lnTo>
                  <a:pt x="683272" y="414693"/>
                </a:lnTo>
                <a:cubicBezTo>
                  <a:pt x="683006" y="413372"/>
                  <a:pt x="684212" y="411822"/>
                  <a:pt x="684618" y="410337"/>
                </a:cubicBezTo>
                <a:lnTo>
                  <a:pt x="684618" y="410337"/>
                </a:lnTo>
                <a:cubicBezTo>
                  <a:pt x="689724" y="391629"/>
                  <a:pt x="695274" y="373024"/>
                  <a:pt x="699757" y="354164"/>
                </a:cubicBezTo>
                <a:lnTo>
                  <a:pt x="699757" y="354164"/>
                </a:lnTo>
                <a:cubicBezTo>
                  <a:pt x="703859" y="336994"/>
                  <a:pt x="706831" y="319557"/>
                  <a:pt x="710514" y="301040"/>
                </a:cubicBezTo>
                <a:lnTo>
                  <a:pt x="710514" y="301040"/>
                </a:lnTo>
                <a:cubicBezTo>
                  <a:pt x="717054" y="303733"/>
                  <a:pt x="720902" y="304990"/>
                  <a:pt x="724458" y="306819"/>
                </a:cubicBezTo>
                <a:lnTo>
                  <a:pt x="724458" y="306819"/>
                </a:lnTo>
                <a:cubicBezTo>
                  <a:pt x="770509" y="330441"/>
                  <a:pt x="816559" y="354152"/>
                  <a:pt x="862571" y="377837"/>
                </a:cubicBezTo>
                <a:lnTo>
                  <a:pt x="862571" y="377837"/>
                </a:lnTo>
                <a:cubicBezTo>
                  <a:pt x="874915" y="384200"/>
                  <a:pt x="886117" y="386549"/>
                  <a:pt x="896696" y="373557"/>
                </a:cubicBezTo>
                <a:lnTo>
                  <a:pt x="896696" y="373557"/>
                </a:lnTo>
                <a:cubicBezTo>
                  <a:pt x="925220" y="338569"/>
                  <a:pt x="954760" y="304393"/>
                  <a:pt x="983107" y="269290"/>
                </a:cubicBezTo>
                <a:lnTo>
                  <a:pt x="983107" y="269290"/>
                </a:lnTo>
                <a:cubicBezTo>
                  <a:pt x="995921" y="253428"/>
                  <a:pt x="1008888" y="237134"/>
                  <a:pt x="1018374" y="219240"/>
                </a:cubicBezTo>
                <a:lnTo>
                  <a:pt x="1018374" y="219240"/>
                </a:lnTo>
                <a:cubicBezTo>
                  <a:pt x="1035151" y="187617"/>
                  <a:pt x="1049921" y="154889"/>
                  <a:pt x="1064399" y="122110"/>
                </a:cubicBezTo>
                <a:lnTo>
                  <a:pt x="1064399" y="122110"/>
                </a:lnTo>
                <a:cubicBezTo>
                  <a:pt x="1078242" y="90792"/>
                  <a:pt x="1091488" y="59143"/>
                  <a:pt x="1103071" y="26949"/>
                </a:cubicBezTo>
                <a:lnTo>
                  <a:pt x="1103071" y="26949"/>
                </a:lnTo>
                <a:cubicBezTo>
                  <a:pt x="1105776" y="19431"/>
                  <a:pt x="1103464" y="3873"/>
                  <a:pt x="1098575" y="1346"/>
                </a:cubicBezTo>
                <a:lnTo>
                  <a:pt x="1098575" y="1346"/>
                </a:lnTo>
                <a:cubicBezTo>
                  <a:pt x="1096721" y="381"/>
                  <a:pt x="1094524" y="0"/>
                  <a:pt x="1092123" y="0"/>
                </a:cubicBezTo>
                <a:lnTo>
                  <a:pt x="1092123" y="0"/>
                </a:lnTo>
                <a:cubicBezTo>
                  <a:pt x="1085583" y="0"/>
                  <a:pt x="1077582" y="2806"/>
                  <a:pt x="1070673" y="4089"/>
                </a:cubicBezTo>
                <a:close/>
                <a:moveTo>
                  <a:pt x="72644" y="480631"/>
                </a:moveTo>
                <a:cubicBezTo>
                  <a:pt x="79209" y="470992"/>
                  <a:pt x="84302" y="459867"/>
                  <a:pt x="92532" y="451954"/>
                </a:cubicBezTo>
                <a:lnTo>
                  <a:pt x="92532" y="451954"/>
                </a:lnTo>
                <a:cubicBezTo>
                  <a:pt x="142773" y="403682"/>
                  <a:pt x="193687" y="356120"/>
                  <a:pt x="244436" y="308394"/>
                </a:cubicBezTo>
                <a:lnTo>
                  <a:pt x="244436" y="308394"/>
                </a:lnTo>
                <a:cubicBezTo>
                  <a:pt x="248373" y="304685"/>
                  <a:pt x="252793" y="301459"/>
                  <a:pt x="258851" y="296468"/>
                </a:cubicBezTo>
                <a:lnTo>
                  <a:pt x="258851" y="296468"/>
                </a:lnTo>
                <a:cubicBezTo>
                  <a:pt x="236283" y="398881"/>
                  <a:pt x="165061" y="449821"/>
                  <a:pt x="76187" y="483438"/>
                </a:cubicBezTo>
                <a:lnTo>
                  <a:pt x="76187" y="483438"/>
                </a:lnTo>
                <a:close/>
              </a:path>
            </a:pathLst>
          </a:custGeom>
          <a:gradFill>
            <a:gsLst>
              <a:gs pos="0">
                <a:schemeClr val="accent4"/>
              </a:gs>
              <a:gs pos="100000">
                <a:schemeClr val="accent5"/>
              </a:gs>
            </a:gsLst>
            <a:lin ang="0" scaled="1"/>
            <a:tileRect/>
          </a:gradFill>
          <a:ln w="12700" cap="flat" cmpd="sng">
            <a:noFill/>
            <a:prstDash val="solid"/>
            <a:miter lim="800000"/>
          </a:ln>
        </p:spPr>
        <p:txBody>
          <a:bodyPr anchor="ctr">
            <a:spAutoFit/>
          </a:bodyPr>
          <a:lstStyle/>
          <a:p>
            <a:pPr algn="ctr"/>
            <a:endParaRPr lang="en-US" dirty="0"/>
          </a:p>
        </p:txBody>
      </p:sp>
      <p:sp>
        <p:nvSpPr>
          <p:cNvPr id="67" name="Free Form 38">
            <a:extLst>
              <a:ext uri="{FF2B5EF4-FFF2-40B4-BE49-F238E27FC236}">
                <a16:creationId xmlns:a16="http://schemas.microsoft.com/office/drawing/2014/main" id="{22A36637-CE02-6DA5-717C-72BD08FE6A7F}"/>
              </a:ext>
            </a:extLst>
          </p:cNvPr>
          <p:cNvSpPr/>
          <p:nvPr/>
        </p:nvSpPr>
        <p:spPr>
          <a:xfrm>
            <a:off x="6428721" y="3793818"/>
            <a:ext cx="755635" cy="762690"/>
          </a:xfrm>
          <a:custGeom>
            <a:avLst/>
            <a:gdLst/>
            <a:ahLst/>
            <a:cxnLst/>
            <a:rect l="0" t="0" r="0" b="0"/>
            <a:pathLst>
              <a:path w="628497" h="634365">
                <a:moveTo>
                  <a:pt x="226974" y="10744"/>
                </a:moveTo>
                <a:cubicBezTo>
                  <a:pt x="188633" y="15341"/>
                  <a:pt x="153619" y="28765"/>
                  <a:pt x="126682" y="56388"/>
                </a:cubicBezTo>
                <a:lnTo>
                  <a:pt x="126682" y="56388"/>
                </a:lnTo>
                <a:cubicBezTo>
                  <a:pt x="78498" y="105752"/>
                  <a:pt x="36868" y="159677"/>
                  <a:pt x="23698" y="230124"/>
                </a:cubicBezTo>
                <a:lnTo>
                  <a:pt x="23698" y="230124"/>
                </a:lnTo>
                <a:cubicBezTo>
                  <a:pt x="17729" y="261924"/>
                  <a:pt x="0" y="291782"/>
                  <a:pt x="14795" y="326656"/>
                </a:cubicBezTo>
                <a:lnTo>
                  <a:pt x="14795" y="326656"/>
                </a:lnTo>
                <a:cubicBezTo>
                  <a:pt x="21640" y="342785"/>
                  <a:pt x="17932" y="363029"/>
                  <a:pt x="22072" y="380707"/>
                </a:cubicBezTo>
                <a:lnTo>
                  <a:pt x="22072" y="380707"/>
                </a:lnTo>
                <a:cubicBezTo>
                  <a:pt x="38976" y="452742"/>
                  <a:pt x="71526" y="514057"/>
                  <a:pt x="135966" y="556653"/>
                </a:cubicBezTo>
                <a:lnTo>
                  <a:pt x="135966" y="556653"/>
                </a:lnTo>
                <a:cubicBezTo>
                  <a:pt x="247865" y="630618"/>
                  <a:pt x="362191" y="634365"/>
                  <a:pt x="477037" y="568998"/>
                </a:cubicBezTo>
                <a:lnTo>
                  <a:pt x="477037" y="568998"/>
                </a:lnTo>
                <a:cubicBezTo>
                  <a:pt x="552500" y="526034"/>
                  <a:pt x="597217" y="458622"/>
                  <a:pt x="613168" y="371779"/>
                </a:cubicBezTo>
                <a:lnTo>
                  <a:pt x="613168" y="371779"/>
                </a:lnTo>
                <a:cubicBezTo>
                  <a:pt x="625144" y="306692"/>
                  <a:pt x="628497" y="243332"/>
                  <a:pt x="596734" y="182714"/>
                </a:cubicBezTo>
                <a:lnTo>
                  <a:pt x="596734" y="182714"/>
                </a:lnTo>
                <a:cubicBezTo>
                  <a:pt x="583907" y="158203"/>
                  <a:pt x="568248" y="135128"/>
                  <a:pt x="556260" y="110261"/>
                </a:cubicBezTo>
                <a:lnTo>
                  <a:pt x="556260" y="110261"/>
                </a:lnTo>
                <a:cubicBezTo>
                  <a:pt x="538175" y="72694"/>
                  <a:pt x="510755" y="45618"/>
                  <a:pt x="471893" y="31546"/>
                </a:cubicBezTo>
                <a:lnTo>
                  <a:pt x="471893" y="31546"/>
                </a:lnTo>
                <a:cubicBezTo>
                  <a:pt x="420509" y="12941"/>
                  <a:pt x="366826" y="5054"/>
                  <a:pt x="308025" y="0"/>
                </a:cubicBezTo>
                <a:lnTo>
                  <a:pt x="308025" y="0"/>
                </a:lnTo>
                <a:cubicBezTo>
                  <a:pt x="283819" y="3225"/>
                  <a:pt x="255435" y="7327"/>
                  <a:pt x="226974" y="10744"/>
                </a:cubicBezTo>
                <a:close/>
              </a:path>
            </a:pathLst>
          </a:custGeom>
          <a:solidFill>
            <a:srgbClr val="CC89FF">
              <a:alpha val="76000"/>
            </a:srgbClr>
          </a:solidFill>
          <a:ln w="12700" cap="flat" cmpd="sng">
            <a:noFill/>
            <a:prstDash val="solid"/>
            <a:miter lim="800000"/>
          </a:ln>
        </p:spPr>
        <p:txBody>
          <a:bodyPr anchor="ctr">
            <a:spAutoFit/>
          </a:bodyPr>
          <a:lstStyle/>
          <a:p>
            <a:pPr algn="ctr"/>
            <a:endParaRPr lang="en-US" dirty="0"/>
          </a:p>
        </p:txBody>
      </p:sp>
      <p:sp>
        <p:nvSpPr>
          <p:cNvPr id="68" name="Free Form 39">
            <a:extLst>
              <a:ext uri="{FF2B5EF4-FFF2-40B4-BE49-F238E27FC236}">
                <a16:creationId xmlns:a16="http://schemas.microsoft.com/office/drawing/2014/main" id="{85248978-74AA-C6C2-9644-56E6F23BE08F}"/>
              </a:ext>
            </a:extLst>
          </p:cNvPr>
          <p:cNvSpPr/>
          <p:nvPr/>
        </p:nvSpPr>
        <p:spPr>
          <a:xfrm>
            <a:off x="6670719" y="1441764"/>
            <a:ext cx="1195111" cy="873804"/>
          </a:xfrm>
          <a:custGeom>
            <a:avLst/>
            <a:gdLst/>
            <a:ahLst/>
            <a:cxnLst/>
            <a:rect l="0" t="0" r="0" b="0"/>
            <a:pathLst>
              <a:path w="994028" h="726782">
                <a:moveTo>
                  <a:pt x="743381" y="21475"/>
                </a:moveTo>
                <a:cubicBezTo>
                  <a:pt x="713104" y="42748"/>
                  <a:pt x="692505" y="71412"/>
                  <a:pt x="682790" y="106248"/>
                </a:cubicBezTo>
                <a:lnTo>
                  <a:pt x="682790" y="106248"/>
                </a:lnTo>
                <a:cubicBezTo>
                  <a:pt x="665873" y="166916"/>
                  <a:pt x="651624" y="228333"/>
                  <a:pt x="636282" y="289445"/>
                </a:cubicBezTo>
                <a:lnTo>
                  <a:pt x="636282" y="289445"/>
                </a:lnTo>
                <a:cubicBezTo>
                  <a:pt x="631482" y="308635"/>
                  <a:pt x="626694" y="327837"/>
                  <a:pt x="621804" y="347421"/>
                </a:cubicBezTo>
                <a:lnTo>
                  <a:pt x="621804" y="347421"/>
                </a:lnTo>
                <a:cubicBezTo>
                  <a:pt x="582955" y="319760"/>
                  <a:pt x="545858" y="293293"/>
                  <a:pt x="508698" y="266903"/>
                </a:cubicBezTo>
                <a:lnTo>
                  <a:pt x="508698" y="266903"/>
                </a:lnTo>
                <a:cubicBezTo>
                  <a:pt x="494080" y="256527"/>
                  <a:pt x="478878" y="246887"/>
                  <a:pt x="464756" y="235877"/>
                </a:cubicBezTo>
                <a:lnTo>
                  <a:pt x="464756" y="235877"/>
                </a:lnTo>
                <a:cubicBezTo>
                  <a:pt x="451891" y="225818"/>
                  <a:pt x="440956" y="212191"/>
                  <a:pt x="421627" y="221208"/>
                </a:cubicBezTo>
                <a:lnTo>
                  <a:pt x="421627" y="221208"/>
                </a:lnTo>
                <a:cubicBezTo>
                  <a:pt x="419468" y="222199"/>
                  <a:pt x="415823" y="219659"/>
                  <a:pt x="412826" y="219201"/>
                </a:cubicBezTo>
                <a:lnTo>
                  <a:pt x="412826" y="219201"/>
                </a:lnTo>
                <a:cubicBezTo>
                  <a:pt x="390601" y="215760"/>
                  <a:pt x="368414" y="210134"/>
                  <a:pt x="346100" y="209562"/>
                </a:cubicBezTo>
                <a:lnTo>
                  <a:pt x="346100" y="209562"/>
                </a:lnTo>
                <a:cubicBezTo>
                  <a:pt x="308165" y="208610"/>
                  <a:pt x="276898" y="223126"/>
                  <a:pt x="253149" y="254622"/>
                </a:cubicBezTo>
                <a:lnTo>
                  <a:pt x="253149" y="254622"/>
                </a:lnTo>
                <a:cubicBezTo>
                  <a:pt x="237832" y="274967"/>
                  <a:pt x="234340" y="296773"/>
                  <a:pt x="234060" y="320928"/>
                </a:cubicBezTo>
                <a:lnTo>
                  <a:pt x="234060" y="320928"/>
                </a:lnTo>
                <a:cubicBezTo>
                  <a:pt x="233616" y="360527"/>
                  <a:pt x="240677" y="400430"/>
                  <a:pt x="229552" y="439750"/>
                </a:cubicBezTo>
                <a:lnTo>
                  <a:pt x="229552" y="439750"/>
                </a:lnTo>
                <a:cubicBezTo>
                  <a:pt x="227761" y="446150"/>
                  <a:pt x="228142" y="450900"/>
                  <a:pt x="219036" y="450862"/>
                </a:cubicBezTo>
                <a:lnTo>
                  <a:pt x="219036" y="450862"/>
                </a:lnTo>
                <a:cubicBezTo>
                  <a:pt x="201752" y="450799"/>
                  <a:pt x="184340" y="451459"/>
                  <a:pt x="167195" y="453643"/>
                </a:cubicBezTo>
                <a:lnTo>
                  <a:pt x="167195" y="453643"/>
                </a:lnTo>
                <a:cubicBezTo>
                  <a:pt x="125361" y="458965"/>
                  <a:pt x="91287" y="481177"/>
                  <a:pt x="65074" y="511822"/>
                </a:cubicBezTo>
                <a:lnTo>
                  <a:pt x="65074" y="511822"/>
                </a:lnTo>
                <a:cubicBezTo>
                  <a:pt x="33134" y="549173"/>
                  <a:pt x="11950" y="593750"/>
                  <a:pt x="3162" y="642581"/>
                </a:cubicBezTo>
                <a:lnTo>
                  <a:pt x="3162" y="642581"/>
                </a:lnTo>
                <a:cubicBezTo>
                  <a:pt x="0" y="660222"/>
                  <a:pt x="482" y="679856"/>
                  <a:pt x="4800" y="697229"/>
                </a:cubicBezTo>
                <a:lnTo>
                  <a:pt x="4800" y="697229"/>
                </a:lnTo>
                <a:cubicBezTo>
                  <a:pt x="11239" y="723074"/>
                  <a:pt x="31267" y="726782"/>
                  <a:pt x="49364" y="707301"/>
                </a:cubicBezTo>
                <a:lnTo>
                  <a:pt x="49364" y="707301"/>
                </a:lnTo>
                <a:cubicBezTo>
                  <a:pt x="60185" y="695667"/>
                  <a:pt x="69151" y="682370"/>
                  <a:pt x="79641" y="670445"/>
                </a:cubicBezTo>
                <a:lnTo>
                  <a:pt x="79641" y="670445"/>
                </a:lnTo>
                <a:cubicBezTo>
                  <a:pt x="97535" y="650074"/>
                  <a:pt x="114363" y="628332"/>
                  <a:pt x="134505" y="610438"/>
                </a:cubicBezTo>
                <a:lnTo>
                  <a:pt x="134505" y="610438"/>
                </a:lnTo>
                <a:cubicBezTo>
                  <a:pt x="259537" y="499414"/>
                  <a:pt x="414604" y="525208"/>
                  <a:pt x="543458" y="610869"/>
                </a:cubicBezTo>
                <a:lnTo>
                  <a:pt x="543458" y="610869"/>
                </a:lnTo>
                <a:cubicBezTo>
                  <a:pt x="569429" y="628154"/>
                  <a:pt x="593699" y="647992"/>
                  <a:pt x="619112" y="666165"/>
                </a:cubicBezTo>
                <a:lnTo>
                  <a:pt x="619112" y="666165"/>
                </a:lnTo>
                <a:cubicBezTo>
                  <a:pt x="631164" y="674814"/>
                  <a:pt x="644905" y="681227"/>
                  <a:pt x="656424" y="690460"/>
                </a:cubicBezTo>
                <a:lnTo>
                  <a:pt x="656424" y="690460"/>
                </a:lnTo>
                <a:cubicBezTo>
                  <a:pt x="671322" y="702386"/>
                  <a:pt x="687362" y="698982"/>
                  <a:pt x="691883" y="680186"/>
                </a:cubicBezTo>
                <a:lnTo>
                  <a:pt x="691883" y="680186"/>
                </a:lnTo>
                <a:cubicBezTo>
                  <a:pt x="696607" y="660603"/>
                  <a:pt x="702462" y="640841"/>
                  <a:pt x="706450" y="621195"/>
                </a:cubicBezTo>
                <a:lnTo>
                  <a:pt x="706450" y="621195"/>
                </a:lnTo>
                <a:cubicBezTo>
                  <a:pt x="721321" y="547433"/>
                  <a:pt x="767194" y="496519"/>
                  <a:pt x="827760" y="455942"/>
                </a:cubicBezTo>
                <a:lnTo>
                  <a:pt x="827760" y="455942"/>
                </a:lnTo>
                <a:cubicBezTo>
                  <a:pt x="831964" y="453123"/>
                  <a:pt x="836320" y="450151"/>
                  <a:pt x="838923" y="445782"/>
                </a:cubicBezTo>
                <a:lnTo>
                  <a:pt x="838923" y="445782"/>
                </a:lnTo>
                <a:cubicBezTo>
                  <a:pt x="860564" y="409066"/>
                  <a:pt x="855091" y="366166"/>
                  <a:pt x="868426" y="327393"/>
                </a:cubicBezTo>
                <a:lnTo>
                  <a:pt x="868426" y="327393"/>
                </a:lnTo>
                <a:cubicBezTo>
                  <a:pt x="875029" y="308241"/>
                  <a:pt x="931633" y="197040"/>
                  <a:pt x="946010" y="223761"/>
                </a:cubicBezTo>
                <a:lnTo>
                  <a:pt x="946010" y="223761"/>
                </a:lnTo>
                <a:cubicBezTo>
                  <a:pt x="947661" y="222973"/>
                  <a:pt x="949020" y="221665"/>
                  <a:pt x="949985" y="220090"/>
                </a:cubicBezTo>
                <a:lnTo>
                  <a:pt x="949985" y="220090"/>
                </a:lnTo>
                <a:cubicBezTo>
                  <a:pt x="951865" y="225018"/>
                  <a:pt x="953109" y="229933"/>
                  <a:pt x="953223" y="234518"/>
                </a:cubicBezTo>
                <a:lnTo>
                  <a:pt x="953223" y="234518"/>
                </a:lnTo>
                <a:cubicBezTo>
                  <a:pt x="953782" y="259219"/>
                  <a:pt x="947242" y="283057"/>
                  <a:pt x="930846" y="303288"/>
                </a:cubicBezTo>
                <a:lnTo>
                  <a:pt x="930846" y="303288"/>
                </a:lnTo>
                <a:cubicBezTo>
                  <a:pt x="910920" y="327926"/>
                  <a:pt x="920889" y="354342"/>
                  <a:pt x="951776" y="360959"/>
                </a:cubicBezTo>
                <a:lnTo>
                  <a:pt x="951776" y="360959"/>
                </a:lnTo>
                <a:cubicBezTo>
                  <a:pt x="954519" y="361556"/>
                  <a:pt x="956716" y="364705"/>
                  <a:pt x="961605" y="368617"/>
                </a:cubicBezTo>
                <a:lnTo>
                  <a:pt x="961605" y="368617"/>
                </a:lnTo>
                <a:cubicBezTo>
                  <a:pt x="963676" y="353047"/>
                  <a:pt x="962787" y="337959"/>
                  <a:pt x="967892" y="325297"/>
                </a:cubicBezTo>
                <a:lnTo>
                  <a:pt x="967892" y="325297"/>
                </a:lnTo>
                <a:cubicBezTo>
                  <a:pt x="983411" y="286892"/>
                  <a:pt x="985507" y="246405"/>
                  <a:pt x="989863" y="206247"/>
                </a:cubicBezTo>
                <a:lnTo>
                  <a:pt x="989863" y="206247"/>
                </a:lnTo>
                <a:cubicBezTo>
                  <a:pt x="994028" y="168033"/>
                  <a:pt x="987856" y="130644"/>
                  <a:pt x="960335" y="102971"/>
                </a:cubicBezTo>
                <a:lnTo>
                  <a:pt x="960335" y="102971"/>
                </a:lnTo>
                <a:cubicBezTo>
                  <a:pt x="929119" y="71539"/>
                  <a:pt x="895972" y="40678"/>
                  <a:pt x="859078" y="16586"/>
                </a:cubicBezTo>
                <a:lnTo>
                  <a:pt x="859078" y="16586"/>
                </a:lnTo>
                <a:cubicBezTo>
                  <a:pt x="842035" y="5473"/>
                  <a:pt x="824014" y="0"/>
                  <a:pt x="805802" y="0"/>
                </a:cubicBezTo>
                <a:lnTo>
                  <a:pt x="805802" y="0"/>
                </a:lnTo>
                <a:cubicBezTo>
                  <a:pt x="784821" y="0"/>
                  <a:pt x="763612" y="7264"/>
                  <a:pt x="743381" y="21475"/>
                </a:cubicBezTo>
                <a:close/>
                <a:moveTo>
                  <a:pt x="935405" y="193230"/>
                </a:moveTo>
                <a:cubicBezTo>
                  <a:pt x="938720" y="198399"/>
                  <a:pt x="942733" y="204762"/>
                  <a:pt x="946137" y="211454"/>
                </a:cubicBezTo>
                <a:lnTo>
                  <a:pt x="946137" y="211454"/>
                </a:lnTo>
                <a:lnTo>
                  <a:pt x="928636" y="215950"/>
                </a:lnTo>
                <a:cubicBezTo>
                  <a:pt x="931583" y="208546"/>
                  <a:pt x="933919" y="201002"/>
                  <a:pt x="935405" y="193230"/>
                </a:cubicBezTo>
                <a:close/>
              </a:path>
            </a:pathLst>
          </a:custGeom>
          <a:solidFill>
            <a:srgbClr val="000000"/>
          </a:solidFill>
          <a:ln w="12700" cap="flat" cmpd="sng">
            <a:noFill/>
            <a:prstDash val="solid"/>
            <a:miter lim="800000"/>
          </a:ln>
        </p:spPr>
        <p:txBody>
          <a:bodyPr anchor="ctr">
            <a:spAutoFit/>
          </a:bodyPr>
          <a:lstStyle/>
          <a:p>
            <a:pPr algn="ctr"/>
            <a:endParaRPr lang="en-US" dirty="0"/>
          </a:p>
        </p:txBody>
      </p:sp>
      <p:sp>
        <p:nvSpPr>
          <p:cNvPr id="69" name="Free Form 40">
            <a:extLst>
              <a:ext uri="{FF2B5EF4-FFF2-40B4-BE49-F238E27FC236}">
                <a16:creationId xmlns:a16="http://schemas.microsoft.com/office/drawing/2014/main" id="{7837A4AD-22EF-3F33-E54F-EB6D7737B6B4}"/>
              </a:ext>
            </a:extLst>
          </p:cNvPr>
          <p:cNvSpPr/>
          <p:nvPr/>
        </p:nvSpPr>
        <p:spPr>
          <a:xfrm>
            <a:off x="8154755" y="4356744"/>
            <a:ext cx="666297" cy="650508"/>
          </a:xfrm>
          <a:custGeom>
            <a:avLst/>
            <a:gdLst/>
            <a:ahLst/>
            <a:cxnLst/>
            <a:rect l="0" t="0" r="0" b="0"/>
            <a:pathLst>
              <a:path w="554189" h="541058">
                <a:moveTo>
                  <a:pt x="204012" y="11010"/>
                </a:moveTo>
                <a:cubicBezTo>
                  <a:pt x="110820" y="46621"/>
                  <a:pt x="46863" y="110718"/>
                  <a:pt x="23787" y="209461"/>
                </a:cubicBezTo>
                <a:lnTo>
                  <a:pt x="23787" y="209461"/>
                </a:lnTo>
                <a:cubicBezTo>
                  <a:pt x="0" y="311251"/>
                  <a:pt x="25717" y="399211"/>
                  <a:pt x="108292" y="465874"/>
                </a:cubicBezTo>
                <a:lnTo>
                  <a:pt x="108292" y="465874"/>
                </a:lnTo>
                <a:cubicBezTo>
                  <a:pt x="201422" y="541058"/>
                  <a:pt x="340702" y="536689"/>
                  <a:pt x="440664" y="457974"/>
                </a:cubicBezTo>
                <a:lnTo>
                  <a:pt x="440664" y="457974"/>
                </a:lnTo>
                <a:cubicBezTo>
                  <a:pt x="494779" y="415391"/>
                  <a:pt x="533590" y="360933"/>
                  <a:pt x="542023" y="292900"/>
                </a:cubicBezTo>
                <a:lnTo>
                  <a:pt x="542023" y="292900"/>
                </a:lnTo>
                <a:cubicBezTo>
                  <a:pt x="554189" y="194805"/>
                  <a:pt x="519315" y="113080"/>
                  <a:pt x="435876" y="56273"/>
                </a:cubicBezTo>
                <a:lnTo>
                  <a:pt x="435876" y="56273"/>
                </a:lnTo>
                <a:cubicBezTo>
                  <a:pt x="402501" y="33553"/>
                  <a:pt x="367868" y="11823"/>
                  <a:pt x="325513" y="8928"/>
                </a:cubicBezTo>
                <a:lnTo>
                  <a:pt x="325513" y="8928"/>
                </a:lnTo>
                <a:cubicBezTo>
                  <a:pt x="304507" y="7493"/>
                  <a:pt x="283591" y="5295"/>
                  <a:pt x="262661" y="3429"/>
                </a:cubicBezTo>
                <a:lnTo>
                  <a:pt x="262661" y="3429"/>
                </a:lnTo>
                <a:cubicBezTo>
                  <a:pt x="262420" y="2285"/>
                  <a:pt x="262191" y="1143"/>
                  <a:pt x="261975" y="0"/>
                </a:cubicBezTo>
                <a:lnTo>
                  <a:pt x="261975" y="0"/>
                </a:lnTo>
                <a:cubicBezTo>
                  <a:pt x="242570" y="3505"/>
                  <a:pt x="222072" y="4089"/>
                  <a:pt x="204012" y="11010"/>
                </a:cubicBezTo>
                <a:close/>
              </a:path>
            </a:pathLst>
          </a:custGeom>
          <a:gradFill>
            <a:gsLst>
              <a:gs pos="0">
                <a:schemeClr val="accent4"/>
              </a:gs>
              <a:gs pos="100000">
                <a:schemeClr val="accent5"/>
              </a:gs>
            </a:gsLst>
            <a:lin ang="0" scaled="1"/>
            <a:tileRect/>
          </a:gradFill>
          <a:ln w="12700" cap="flat" cmpd="sng">
            <a:noFill/>
            <a:prstDash val="solid"/>
            <a:miter lim="800000"/>
          </a:ln>
        </p:spPr>
        <p:txBody>
          <a:bodyPr anchor="ctr">
            <a:spAutoFit/>
          </a:bodyPr>
          <a:lstStyle/>
          <a:p>
            <a:pPr algn="ctr"/>
            <a:endParaRPr lang="en-US" dirty="0"/>
          </a:p>
        </p:txBody>
      </p:sp>
      <p:sp>
        <p:nvSpPr>
          <p:cNvPr id="70" name="Free Form 41">
            <a:extLst>
              <a:ext uri="{FF2B5EF4-FFF2-40B4-BE49-F238E27FC236}">
                <a16:creationId xmlns:a16="http://schemas.microsoft.com/office/drawing/2014/main" id="{F25D74A4-3DA4-1612-42B5-5A4DAFD9DFDB}"/>
              </a:ext>
            </a:extLst>
          </p:cNvPr>
          <p:cNvSpPr/>
          <p:nvPr/>
        </p:nvSpPr>
        <p:spPr>
          <a:xfrm>
            <a:off x="10649258" y="5061367"/>
            <a:ext cx="336211" cy="307458"/>
          </a:xfrm>
          <a:custGeom>
            <a:avLst/>
            <a:gdLst/>
            <a:ahLst/>
            <a:cxnLst/>
            <a:rect l="0" t="0" r="0" b="0"/>
            <a:pathLst>
              <a:path w="279641" h="255727">
                <a:moveTo>
                  <a:pt x="58470" y="25920"/>
                </a:moveTo>
                <a:cubicBezTo>
                  <a:pt x="18110" y="63322"/>
                  <a:pt x="0" y="122656"/>
                  <a:pt x="19888" y="177177"/>
                </a:cubicBezTo>
                <a:lnTo>
                  <a:pt x="19888" y="177177"/>
                </a:lnTo>
                <a:cubicBezTo>
                  <a:pt x="36664" y="223215"/>
                  <a:pt x="86614" y="255727"/>
                  <a:pt x="139242" y="255358"/>
                </a:cubicBezTo>
                <a:lnTo>
                  <a:pt x="139242" y="255358"/>
                </a:lnTo>
                <a:cubicBezTo>
                  <a:pt x="149961" y="254736"/>
                  <a:pt x="160959" y="255435"/>
                  <a:pt x="171361" y="253288"/>
                </a:cubicBezTo>
                <a:lnTo>
                  <a:pt x="171361" y="253288"/>
                </a:lnTo>
                <a:cubicBezTo>
                  <a:pt x="248145" y="237464"/>
                  <a:pt x="279641" y="176580"/>
                  <a:pt x="271335" y="101053"/>
                </a:cubicBezTo>
                <a:lnTo>
                  <a:pt x="271335" y="101053"/>
                </a:lnTo>
                <a:cubicBezTo>
                  <a:pt x="268516" y="75526"/>
                  <a:pt x="256070" y="54216"/>
                  <a:pt x="239839" y="33959"/>
                </a:cubicBezTo>
                <a:lnTo>
                  <a:pt x="239839" y="33959"/>
                </a:lnTo>
                <a:cubicBezTo>
                  <a:pt x="221919" y="11582"/>
                  <a:pt x="182524" y="0"/>
                  <a:pt x="143573" y="0"/>
                </a:cubicBezTo>
                <a:lnTo>
                  <a:pt x="143573" y="0"/>
                </a:lnTo>
                <a:cubicBezTo>
                  <a:pt x="110274" y="12"/>
                  <a:pt x="77292" y="8483"/>
                  <a:pt x="58470" y="25920"/>
                </a:cubicBezTo>
                <a:close/>
              </a:path>
            </a:pathLst>
          </a:custGeom>
          <a:solidFill>
            <a:srgbClr val="CC89FF">
              <a:alpha val="76000"/>
            </a:srgbClr>
          </a:solidFill>
          <a:ln w="12700" cap="flat" cmpd="sng">
            <a:noFill/>
            <a:prstDash val="solid"/>
            <a:miter lim="800000"/>
          </a:ln>
        </p:spPr>
        <p:txBody>
          <a:bodyPr anchor="ctr">
            <a:spAutoFit/>
          </a:bodyPr>
          <a:lstStyle/>
          <a:p>
            <a:pPr algn="ctr"/>
            <a:endParaRPr lang="en-US"/>
          </a:p>
        </p:txBody>
      </p:sp>
      <p:sp>
        <p:nvSpPr>
          <p:cNvPr id="71" name="Free Form 42">
            <a:extLst>
              <a:ext uri="{FF2B5EF4-FFF2-40B4-BE49-F238E27FC236}">
                <a16:creationId xmlns:a16="http://schemas.microsoft.com/office/drawing/2014/main" id="{CEA1293F-1D03-F2DD-94B9-6F5B064E11C9}"/>
              </a:ext>
            </a:extLst>
          </p:cNvPr>
          <p:cNvSpPr/>
          <p:nvPr/>
        </p:nvSpPr>
        <p:spPr>
          <a:xfrm>
            <a:off x="10844170" y="5075269"/>
            <a:ext cx="289242" cy="279653"/>
          </a:xfrm>
          <a:custGeom>
            <a:avLst/>
            <a:gdLst/>
            <a:ahLst/>
            <a:cxnLst/>
            <a:rect l="0" t="0" r="0" b="0"/>
            <a:pathLst>
              <a:path w="240576" h="232600">
                <a:moveTo>
                  <a:pt x="112890" y="0"/>
                </a:moveTo>
                <a:cubicBezTo>
                  <a:pt x="49745" y="228"/>
                  <a:pt x="0" y="47967"/>
                  <a:pt x="304" y="108076"/>
                </a:cubicBezTo>
                <a:lnTo>
                  <a:pt x="304" y="108076"/>
                </a:lnTo>
                <a:cubicBezTo>
                  <a:pt x="609" y="175869"/>
                  <a:pt x="59537" y="232600"/>
                  <a:pt x="129235" y="232232"/>
                </a:cubicBezTo>
                <a:lnTo>
                  <a:pt x="129235" y="232232"/>
                </a:lnTo>
                <a:cubicBezTo>
                  <a:pt x="192443" y="231889"/>
                  <a:pt x="240576" y="184696"/>
                  <a:pt x="240487" y="123164"/>
                </a:cubicBezTo>
                <a:lnTo>
                  <a:pt x="240487" y="123164"/>
                </a:lnTo>
                <a:cubicBezTo>
                  <a:pt x="240398" y="55956"/>
                  <a:pt x="182575" y="0"/>
                  <a:pt x="113334" y="0"/>
                </a:cubicBezTo>
                <a:lnTo>
                  <a:pt x="113334" y="0"/>
                </a:lnTo>
                <a:close/>
              </a:path>
            </a:pathLst>
          </a:custGeom>
          <a:solidFill>
            <a:srgbClr val="00EDF9"/>
          </a:solidFill>
          <a:ln w="12700" cap="flat" cmpd="sng">
            <a:noFill/>
            <a:prstDash val="solid"/>
            <a:miter lim="800000"/>
          </a:ln>
        </p:spPr>
        <p:txBody>
          <a:bodyPr anchor="ctr">
            <a:spAutoFit/>
          </a:bodyPr>
          <a:lstStyle/>
          <a:p>
            <a:pPr algn="ctr"/>
            <a:endParaRPr lang="en-US" dirty="0"/>
          </a:p>
        </p:txBody>
      </p:sp>
      <p:sp>
        <p:nvSpPr>
          <p:cNvPr id="72" name="Free Form 43">
            <a:extLst>
              <a:ext uri="{FF2B5EF4-FFF2-40B4-BE49-F238E27FC236}">
                <a16:creationId xmlns:a16="http://schemas.microsoft.com/office/drawing/2014/main" id="{B95B2493-3787-FBE1-0014-D72EF916053D}"/>
              </a:ext>
            </a:extLst>
          </p:cNvPr>
          <p:cNvSpPr/>
          <p:nvPr/>
        </p:nvSpPr>
        <p:spPr>
          <a:xfrm>
            <a:off x="8996718" y="2421916"/>
            <a:ext cx="459843" cy="171640"/>
          </a:xfrm>
          <a:custGeom>
            <a:avLst/>
            <a:gdLst/>
            <a:ahLst/>
            <a:cxnLst/>
            <a:rect l="0" t="0" r="0" b="0"/>
            <a:pathLst>
              <a:path w="382473" h="142760">
                <a:moveTo>
                  <a:pt x="344385" y="711"/>
                </a:moveTo>
                <a:cubicBezTo>
                  <a:pt x="258064" y="16865"/>
                  <a:pt x="171704" y="32981"/>
                  <a:pt x="85420" y="49428"/>
                </a:cubicBezTo>
                <a:lnTo>
                  <a:pt x="85420" y="49428"/>
                </a:lnTo>
                <a:cubicBezTo>
                  <a:pt x="61341" y="54013"/>
                  <a:pt x="37236" y="58813"/>
                  <a:pt x="13690" y="65506"/>
                </a:cubicBezTo>
                <a:lnTo>
                  <a:pt x="13690" y="65506"/>
                </a:lnTo>
                <a:cubicBezTo>
                  <a:pt x="7975" y="67132"/>
                  <a:pt x="4495" y="76631"/>
                  <a:pt x="0" y="82499"/>
                </a:cubicBezTo>
                <a:lnTo>
                  <a:pt x="0" y="82499"/>
                </a:lnTo>
                <a:cubicBezTo>
                  <a:pt x="5727" y="86347"/>
                  <a:pt x="11061" y="92367"/>
                  <a:pt x="17284" y="93522"/>
                </a:cubicBezTo>
                <a:lnTo>
                  <a:pt x="17284" y="93522"/>
                </a:lnTo>
                <a:cubicBezTo>
                  <a:pt x="23114" y="94602"/>
                  <a:pt x="29235" y="94208"/>
                  <a:pt x="35318" y="93802"/>
                </a:cubicBezTo>
                <a:lnTo>
                  <a:pt x="35318" y="93802"/>
                </a:lnTo>
                <a:cubicBezTo>
                  <a:pt x="38925" y="93560"/>
                  <a:pt x="42494" y="93345"/>
                  <a:pt x="46050" y="93395"/>
                </a:cubicBezTo>
                <a:lnTo>
                  <a:pt x="46050" y="93395"/>
                </a:lnTo>
                <a:cubicBezTo>
                  <a:pt x="50355" y="93459"/>
                  <a:pt x="57696" y="93954"/>
                  <a:pt x="58394" y="96037"/>
                </a:cubicBezTo>
                <a:lnTo>
                  <a:pt x="58394" y="96037"/>
                </a:lnTo>
                <a:cubicBezTo>
                  <a:pt x="64731" y="114896"/>
                  <a:pt x="80149" y="111645"/>
                  <a:pt x="94272" y="111455"/>
                </a:cubicBezTo>
                <a:lnTo>
                  <a:pt x="94272" y="111455"/>
                </a:lnTo>
                <a:cubicBezTo>
                  <a:pt x="102425" y="112077"/>
                  <a:pt x="110718" y="112014"/>
                  <a:pt x="118732" y="113436"/>
                </a:cubicBezTo>
                <a:lnTo>
                  <a:pt x="118732" y="113436"/>
                </a:lnTo>
                <a:cubicBezTo>
                  <a:pt x="163093" y="121259"/>
                  <a:pt x="207429" y="129362"/>
                  <a:pt x="251701" y="137553"/>
                </a:cubicBezTo>
                <a:lnTo>
                  <a:pt x="251701" y="137553"/>
                </a:lnTo>
                <a:cubicBezTo>
                  <a:pt x="279908" y="142760"/>
                  <a:pt x="288048" y="138760"/>
                  <a:pt x="297840" y="111277"/>
                </a:cubicBezTo>
                <a:lnTo>
                  <a:pt x="297840" y="111277"/>
                </a:lnTo>
                <a:cubicBezTo>
                  <a:pt x="305955" y="88417"/>
                  <a:pt x="319887" y="71158"/>
                  <a:pt x="341185" y="59626"/>
                </a:cubicBezTo>
                <a:lnTo>
                  <a:pt x="341185" y="59626"/>
                </a:lnTo>
                <a:cubicBezTo>
                  <a:pt x="348830" y="55499"/>
                  <a:pt x="356247" y="50863"/>
                  <a:pt x="363512" y="46075"/>
                </a:cubicBezTo>
                <a:lnTo>
                  <a:pt x="363512" y="46075"/>
                </a:lnTo>
                <a:cubicBezTo>
                  <a:pt x="373227" y="39649"/>
                  <a:pt x="382473" y="32537"/>
                  <a:pt x="377393" y="18719"/>
                </a:cubicBezTo>
                <a:lnTo>
                  <a:pt x="377393" y="18719"/>
                </a:lnTo>
                <a:cubicBezTo>
                  <a:pt x="372846" y="6438"/>
                  <a:pt x="363855" y="0"/>
                  <a:pt x="351701" y="0"/>
                </a:cubicBezTo>
                <a:lnTo>
                  <a:pt x="351701" y="0"/>
                </a:lnTo>
                <a:cubicBezTo>
                  <a:pt x="349389" y="0"/>
                  <a:pt x="346938" y="228"/>
                  <a:pt x="344385" y="711"/>
                </a:cubicBezTo>
                <a:close/>
              </a:path>
            </a:pathLst>
          </a:custGeom>
          <a:solidFill>
            <a:schemeClr val="bg2"/>
          </a:solidFill>
          <a:ln w="12700" cap="flat" cmpd="sng">
            <a:noFill/>
            <a:prstDash val="solid"/>
            <a:miter lim="800000"/>
          </a:ln>
        </p:spPr>
        <p:txBody>
          <a:bodyPr anchor="ctr">
            <a:spAutoFit/>
          </a:bodyPr>
          <a:lstStyle/>
          <a:p>
            <a:pPr algn="ctr"/>
            <a:endParaRPr lang="en-US" dirty="0"/>
          </a:p>
        </p:txBody>
      </p:sp>
      <p:sp>
        <p:nvSpPr>
          <p:cNvPr id="74" name="Free Form 45">
            <a:extLst>
              <a:ext uri="{FF2B5EF4-FFF2-40B4-BE49-F238E27FC236}">
                <a16:creationId xmlns:a16="http://schemas.microsoft.com/office/drawing/2014/main" id="{0CE0867E-DD44-9D41-0325-61D1C0CA33D9}"/>
              </a:ext>
            </a:extLst>
          </p:cNvPr>
          <p:cNvSpPr/>
          <p:nvPr/>
        </p:nvSpPr>
        <p:spPr>
          <a:xfrm>
            <a:off x="10544524" y="3131694"/>
            <a:ext cx="646891" cy="740015"/>
          </a:xfrm>
          <a:custGeom>
            <a:avLst/>
            <a:gdLst/>
            <a:ahLst/>
            <a:cxnLst/>
            <a:rect l="0" t="0" r="0" b="0"/>
            <a:pathLst>
              <a:path w="538048" h="615505">
                <a:moveTo>
                  <a:pt x="538048" y="615505"/>
                </a:moveTo>
                <a:cubicBezTo>
                  <a:pt x="533971" y="612927"/>
                  <a:pt x="529005" y="611149"/>
                  <a:pt x="525970" y="607669"/>
                </a:cubicBezTo>
                <a:cubicBezTo>
                  <a:pt x="421271" y="487972"/>
                  <a:pt x="317004" y="367893"/>
                  <a:pt x="212128" y="248348"/>
                </a:cubicBezTo>
                <a:cubicBezTo>
                  <a:pt x="146151" y="173139"/>
                  <a:pt x="79298" y="98691"/>
                  <a:pt x="12865" y="23888"/>
                </a:cubicBezTo>
                <a:cubicBezTo>
                  <a:pt x="7340" y="17665"/>
                  <a:pt x="0" y="9766"/>
                  <a:pt x="8953" y="3238"/>
                </a:cubicBezTo>
                <a:cubicBezTo>
                  <a:pt x="13373" y="0"/>
                  <a:pt x="25146" y="1701"/>
                  <a:pt x="30302" y="5562"/>
                </a:cubicBezTo>
                <a:cubicBezTo>
                  <a:pt x="42938" y="15011"/>
                  <a:pt x="54724" y="26123"/>
                  <a:pt x="64985" y="38150"/>
                </a:cubicBezTo>
                <a:cubicBezTo>
                  <a:pt x="144208" y="131064"/>
                  <a:pt x="223519" y="223913"/>
                  <a:pt x="301751" y="317652"/>
                </a:cubicBezTo>
                <a:cubicBezTo>
                  <a:pt x="370433" y="399935"/>
                  <a:pt x="437921" y="483235"/>
                  <a:pt x="505548" y="566394"/>
                </a:cubicBezTo>
                <a:cubicBezTo>
                  <a:pt x="517372" y="580936"/>
                  <a:pt x="527265" y="597039"/>
                  <a:pt x="538048" y="61241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75" name="Free Form 46">
            <a:extLst>
              <a:ext uri="{FF2B5EF4-FFF2-40B4-BE49-F238E27FC236}">
                <a16:creationId xmlns:a16="http://schemas.microsoft.com/office/drawing/2014/main" id="{483B010D-DCEE-13C8-C92F-6AC4A4A1258A}"/>
              </a:ext>
            </a:extLst>
          </p:cNvPr>
          <p:cNvSpPr/>
          <p:nvPr/>
        </p:nvSpPr>
        <p:spPr>
          <a:xfrm>
            <a:off x="5872800" y="1322133"/>
            <a:ext cx="5269953" cy="4354191"/>
          </a:xfrm>
          <a:custGeom>
            <a:avLst/>
            <a:gdLst/>
            <a:ahLst/>
            <a:cxnLst/>
            <a:rect l="0" t="0" r="0" b="0"/>
            <a:pathLst>
              <a:path w="4383265" h="3621582">
                <a:moveTo>
                  <a:pt x="3457397" y="5511"/>
                </a:moveTo>
                <a:cubicBezTo>
                  <a:pt x="3262706" y="6451"/>
                  <a:pt x="3090176" y="67703"/>
                  <a:pt x="2942285" y="194170"/>
                </a:cubicBezTo>
                <a:cubicBezTo>
                  <a:pt x="2859100" y="265302"/>
                  <a:pt x="2795993" y="351675"/>
                  <a:pt x="2750845" y="455574"/>
                </a:cubicBezTo>
                <a:cubicBezTo>
                  <a:pt x="2843720" y="451992"/>
                  <a:pt x="2933788" y="448525"/>
                  <a:pt x="3023844" y="445058"/>
                </a:cubicBezTo>
                <a:cubicBezTo>
                  <a:pt x="3024098" y="445541"/>
                  <a:pt x="3024352" y="446024"/>
                  <a:pt x="3024606" y="446506"/>
                </a:cubicBezTo>
                <a:cubicBezTo>
                  <a:pt x="3014738" y="449059"/>
                  <a:pt x="3004985" y="453174"/>
                  <a:pt x="2994990" y="453885"/>
                </a:cubicBezTo>
                <a:cubicBezTo>
                  <a:pt x="2941383" y="457733"/>
                  <a:pt x="2887726" y="460908"/>
                  <a:pt x="2834068" y="463930"/>
                </a:cubicBezTo>
                <a:cubicBezTo>
                  <a:pt x="2807449" y="465429"/>
                  <a:pt x="2780766" y="465645"/>
                  <a:pt x="2754185" y="467563"/>
                </a:cubicBezTo>
                <a:cubicBezTo>
                  <a:pt x="2749842" y="467880"/>
                  <a:pt x="2743835" y="473278"/>
                  <a:pt x="2742107" y="477685"/>
                </a:cubicBezTo>
                <a:cubicBezTo>
                  <a:pt x="2722143" y="529031"/>
                  <a:pt x="2706624" y="581748"/>
                  <a:pt x="2701950" y="636803"/>
                </a:cubicBezTo>
                <a:cubicBezTo>
                  <a:pt x="2698407" y="678548"/>
                  <a:pt x="2695079" y="720636"/>
                  <a:pt x="2696552" y="762406"/>
                </a:cubicBezTo>
                <a:cubicBezTo>
                  <a:pt x="2698826" y="827379"/>
                  <a:pt x="2711869" y="890854"/>
                  <a:pt x="2734424" y="952944"/>
                </a:cubicBezTo>
                <a:cubicBezTo>
                  <a:pt x="2822689" y="939076"/>
                  <a:pt x="2910700" y="925258"/>
                  <a:pt x="2998724" y="911440"/>
                </a:cubicBezTo>
                <a:lnTo>
                  <a:pt x="2998978" y="908862"/>
                </a:lnTo>
                <a:cubicBezTo>
                  <a:pt x="2994761" y="908303"/>
                  <a:pt x="2990545" y="907732"/>
                  <a:pt x="2986328" y="907160"/>
                </a:cubicBezTo>
                <a:cubicBezTo>
                  <a:pt x="2985389" y="905916"/>
                  <a:pt x="2984449" y="904671"/>
                  <a:pt x="2983522" y="903414"/>
                </a:cubicBezTo>
                <a:cubicBezTo>
                  <a:pt x="2989186" y="899337"/>
                  <a:pt x="2994431" y="892682"/>
                  <a:pt x="3000603" y="891654"/>
                </a:cubicBezTo>
                <a:cubicBezTo>
                  <a:pt x="3020428" y="888364"/>
                  <a:pt x="3037979" y="895629"/>
                  <a:pt x="3053079" y="908303"/>
                </a:cubicBezTo>
                <a:cubicBezTo>
                  <a:pt x="3060585" y="914590"/>
                  <a:pt x="3058096" y="923772"/>
                  <a:pt x="3047466" y="928712"/>
                </a:cubicBezTo>
                <a:cubicBezTo>
                  <a:pt x="3033102" y="935367"/>
                  <a:pt x="3017723" y="940066"/>
                  <a:pt x="3004032" y="947826"/>
                </a:cubicBezTo>
                <a:cubicBezTo>
                  <a:pt x="2987776" y="957046"/>
                  <a:pt x="2971330" y="966977"/>
                  <a:pt x="2957703" y="979563"/>
                </a:cubicBezTo>
                <a:cubicBezTo>
                  <a:pt x="2936316" y="999337"/>
                  <a:pt x="2917469" y="1021816"/>
                  <a:pt x="2896946" y="1042568"/>
                </a:cubicBezTo>
                <a:cubicBezTo>
                  <a:pt x="2893491" y="1046060"/>
                  <a:pt x="2890177" y="1057935"/>
                  <a:pt x="2881185" y="1047153"/>
                </a:cubicBezTo>
                <a:cubicBezTo>
                  <a:pt x="2880525" y="1046352"/>
                  <a:pt x="2875076" y="1049553"/>
                  <a:pt x="2870885" y="1051293"/>
                </a:cubicBezTo>
                <a:cubicBezTo>
                  <a:pt x="2873781" y="1056157"/>
                  <a:pt x="2876283" y="1060348"/>
                  <a:pt x="2877515" y="1062418"/>
                </a:cubicBezTo>
                <a:cubicBezTo>
                  <a:pt x="2845904" y="1057275"/>
                  <a:pt x="2813088" y="1051940"/>
                  <a:pt x="2778912" y="1046378"/>
                </a:cubicBezTo>
                <a:cubicBezTo>
                  <a:pt x="2799740" y="1123353"/>
                  <a:pt x="2966618" y="1292225"/>
                  <a:pt x="3049955" y="1323225"/>
                </a:cubicBezTo>
                <a:cubicBezTo>
                  <a:pt x="3096463" y="1256042"/>
                  <a:pt x="3142945" y="1188923"/>
                  <a:pt x="3189414" y="1121790"/>
                </a:cubicBezTo>
                <a:cubicBezTo>
                  <a:pt x="3191446" y="1123137"/>
                  <a:pt x="3193465" y="1124483"/>
                  <a:pt x="3195497" y="1125842"/>
                </a:cubicBezTo>
                <a:cubicBezTo>
                  <a:pt x="3159493" y="1198626"/>
                  <a:pt x="3109887" y="1263154"/>
                  <a:pt x="3065145" y="1333030"/>
                </a:cubicBezTo>
                <a:cubicBezTo>
                  <a:pt x="3186087" y="1396809"/>
                  <a:pt x="3314065" y="1424216"/>
                  <a:pt x="3452660" y="1418882"/>
                </a:cubicBezTo>
                <a:cubicBezTo>
                  <a:pt x="3441484" y="1436242"/>
                  <a:pt x="3433356" y="1453426"/>
                  <a:pt x="3421176" y="1466926"/>
                </a:cubicBezTo>
                <a:cubicBezTo>
                  <a:pt x="3385426" y="1506537"/>
                  <a:pt x="3347275" y="1543977"/>
                  <a:pt x="3311588" y="1583639"/>
                </a:cubicBezTo>
                <a:cubicBezTo>
                  <a:pt x="3281426" y="1617179"/>
                  <a:pt x="3244786" y="1637893"/>
                  <a:pt x="3201517" y="1648815"/>
                </a:cubicBezTo>
                <a:cubicBezTo>
                  <a:pt x="3135845" y="1665389"/>
                  <a:pt x="3070466" y="1683105"/>
                  <a:pt x="3004731" y="1699412"/>
                </a:cubicBezTo>
                <a:cubicBezTo>
                  <a:pt x="2985973" y="1704060"/>
                  <a:pt x="2966402" y="1705482"/>
                  <a:pt x="2946260" y="1708543"/>
                </a:cubicBezTo>
                <a:cubicBezTo>
                  <a:pt x="2948381" y="1714423"/>
                  <a:pt x="2950362" y="1719935"/>
                  <a:pt x="2953308" y="1728139"/>
                </a:cubicBezTo>
                <a:cubicBezTo>
                  <a:pt x="2994888" y="1726158"/>
                  <a:pt x="3037306" y="1724304"/>
                  <a:pt x="3079711" y="1722031"/>
                </a:cubicBezTo>
                <a:cubicBezTo>
                  <a:pt x="3102711" y="1720799"/>
                  <a:pt x="3125673" y="1718741"/>
                  <a:pt x="3148672" y="1717294"/>
                </a:cubicBezTo>
                <a:cubicBezTo>
                  <a:pt x="3188538" y="1714779"/>
                  <a:pt x="3228390" y="1712264"/>
                  <a:pt x="3268281" y="1710194"/>
                </a:cubicBezTo>
                <a:cubicBezTo>
                  <a:pt x="3280486" y="1709559"/>
                  <a:pt x="3292805" y="1709801"/>
                  <a:pt x="3305009" y="1710664"/>
                </a:cubicBezTo>
                <a:cubicBezTo>
                  <a:pt x="3329431" y="1712366"/>
                  <a:pt x="3344341" y="1701215"/>
                  <a:pt x="3349155" y="1677746"/>
                </a:cubicBezTo>
                <a:cubicBezTo>
                  <a:pt x="3349853" y="1674342"/>
                  <a:pt x="3355860" y="1668703"/>
                  <a:pt x="3357118" y="1669262"/>
                </a:cubicBezTo>
                <a:cubicBezTo>
                  <a:pt x="3368332" y="1674279"/>
                  <a:pt x="3371989" y="1664919"/>
                  <a:pt x="3376599" y="1659204"/>
                </a:cubicBezTo>
                <a:cubicBezTo>
                  <a:pt x="3410724" y="1616951"/>
                  <a:pt x="3444455" y="1574380"/>
                  <a:pt x="3478314" y="1531912"/>
                </a:cubicBezTo>
                <a:cubicBezTo>
                  <a:pt x="3478961" y="1531111"/>
                  <a:pt x="3479368" y="1529981"/>
                  <a:pt x="3480180" y="1529486"/>
                </a:cubicBezTo>
                <a:cubicBezTo>
                  <a:pt x="3484930" y="1526552"/>
                  <a:pt x="3489782" y="1523758"/>
                  <a:pt x="3494595" y="1520926"/>
                </a:cubicBezTo>
                <a:cubicBezTo>
                  <a:pt x="3495332" y="1526425"/>
                  <a:pt x="3497935" y="1532470"/>
                  <a:pt x="3496487" y="1537309"/>
                </a:cubicBezTo>
                <a:cubicBezTo>
                  <a:pt x="3489452" y="1560804"/>
                  <a:pt x="3481311" y="1583969"/>
                  <a:pt x="3473602" y="1607248"/>
                </a:cubicBezTo>
                <a:cubicBezTo>
                  <a:pt x="3444862" y="1694129"/>
                  <a:pt x="3414102" y="1780413"/>
                  <a:pt x="3388690" y="1868246"/>
                </a:cubicBezTo>
                <a:cubicBezTo>
                  <a:pt x="3381451" y="1893290"/>
                  <a:pt x="3389477" y="1922868"/>
                  <a:pt x="3391522" y="1950300"/>
                </a:cubicBezTo>
                <a:cubicBezTo>
                  <a:pt x="3391700" y="1952790"/>
                  <a:pt x="3399205" y="1956282"/>
                  <a:pt x="3403511" y="1956612"/>
                </a:cubicBezTo>
                <a:cubicBezTo>
                  <a:pt x="3416782" y="1957654"/>
                  <a:pt x="3430155" y="1957577"/>
                  <a:pt x="3443490" y="1957590"/>
                </a:cubicBezTo>
                <a:cubicBezTo>
                  <a:pt x="3510661" y="1957654"/>
                  <a:pt x="3577831" y="1957616"/>
                  <a:pt x="3645789" y="1957616"/>
                </a:cubicBezTo>
                <a:cubicBezTo>
                  <a:pt x="3659708" y="1906104"/>
                  <a:pt x="3672776" y="1857590"/>
                  <a:pt x="3685908" y="1809089"/>
                </a:cubicBezTo>
                <a:cubicBezTo>
                  <a:pt x="3701249" y="1752485"/>
                  <a:pt x="3718369" y="1696275"/>
                  <a:pt x="3731374" y="1639138"/>
                </a:cubicBezTo>
                <a:cubicBezTo>
                  <a:pt x="3739502" y="1603476"/>
                  <a:pt x="3740886" y="1566329"/>
                  <a:pt x="3746309" y="1530007"/>
                </a:cubicBezTo>
                <a:cubicBezTo>
                  <a:pt x="3754272" y="1476768"/>
                  <a:pt x="3746728" y="1424813"/>
                  <a:pt x="3732783" y="1373809"/>
                </a:cubicBezTo>
                <a:cubicBezTo>
                  <a:pt x="3728707" y="1358861"/>
                  <a:pt x="3717048" y="1345996"/>
                  <a:pt x="3708285" y="1331213"/>
                </a:cubicBezTo>
                <a:cubicBezTo>
                  <a:pt x="3694099" y="1333309"/>
                  <a:pt x="3679405" y="1334312"/>
                  <a:pt x="3665321" y="1337805"/>
                </a:cubicBezTo>
                <a:cubicBezTo>
                  <a:pt x="3630764" y="1346352"/>
                  <a:pt x="3596665" y="1356817"/>
                  <a:pt x="3562045" y="1365046"/>
                </a:cubicBezTo>
                <a:cubicBezTo>
                  <a:pt x="3534829" y="1371511"/>
                  <a:pt x="3507003" y="1375384"/>
                  <a:pt x="3479634" y="1381315"/>
                </a:cubicBezTo>
                <a:cubicBezTo>
                  <a:pt x="3472218" y="1382928"/>
                  <a:pt x="3465499" y="1387830"/>
                  <a:pt x="3458984" y="1390980"/>
                </a:cubicBezTo>
                <a:cubicBezTo>
                  <a:pt x="3467341" y="1370368"/>
                  <a:pt x="3473462" y="1367510"/>
                  <a:pt x="3544671" y="1351927"/>
                </a:cubicBezTo>
                <a:cubicBezTo>
                  <a:pt x="3514826" y="1240307"/>
                  <a:pt x="3484994" y="1128763"/>
                  <a:pt x="3455949" y="1020165"/>
                </a:cubicBezTo>
                <a:cubicBezTo>
                  <a:pt x="3444824" y="1019162"/>
                  <a:pt x="3435642" y="1018285"/>
                  <a:pt x="3426460" y="1017511"/>
                </a:cubicBezTo>
                <a:cubicBezTo>
                  <a:pt x="3417328" y="1016736"/>
                  <a:pt x="3408159" y="1015187"/>
                  <a:pt x="3399040" y="1015453"/>
                </a:cubicBezTo>
                <a:cubicBezTo>
                  <a:pt x="3309086" y="1018133"/>
                  <a:pt x="3229978" y="989253"/>
                  <a:pt x="3161372" y="932154"/>
                </a:cubicBezTo>
                <a:cubicBezTo>
                  <a:pt x="3103854" y="884275"/>
                  <a:pt x="3067761" y="823036"/>
                  <a:pt x="3056242" y="748664"/>
                </a:cubicBezTo>
                <a:cubicBezTo>
                  <a:pt x="3031540" y="589114"/>
                  <a:pt x="3130892" y="450570"/>
                  <a:pt x="3262871" y="389991"/>
                </a:cubicBezTo>
                <a:cubicBezTo>
                  <a:pt x="3315474" y="365848"/>
                  <a:pt x="3370961" y="354571"/>
                  <a:pt x="3428593" y="352983"/>
                </a:cubicBezTo>
                <a:cubicBezTo>
                  <a:pt x="3433622" y="352844"/>
                  <a:pt x="3438690" y="353974"/>
                  <a:pt x="3443389" y="357593"/>
                </a:cubicBezTo>
                <a:cubicBezTo>
                  <a:pt x="3419767" y="360032"/>
                  <a:pt x="3396043" y="361632"/>
                  <a:pt x="3372561" y="365048"/>
                </a:cubicBezTo>
                <a:cubicBezTo>
                  <a:pt x="3286302" y="377596"/>
                  <a:pt x="3213023" y="415747"/>
                  <a:pt x="3152571" y="478497"/>
                </a:cubicBezTo>
                <a:cubicBezTo>
                  <a:pt x="3101619" y="531380"/>
                  <a:pt x="3070059" y="594347"/>
                  <a:pt x="3063036" y="667219"/>
                </a:cubicBezTo>
                <a:cubicBezTo>
                  <a:pt x="3053867" y="762317"/>
                  <a:pt x="3084156" y="845032"/>
                  <a:pt x="3153244" y="911593"/>
                </a:cubicBezTo>
                <a:cubicBezTo>
                  <a:pt x="3219983" y="975918"/>
                  <a:pt x="3302000" y="1002614"/>
                  <a:pt x="3393528" y="1003007"/>
                </a:cubicBezTo>
                <a:cubicBezTo>
                  <a:pt x="3394989" y="1003007"/>
                  <a:pt x="3396449" y="1002398"/>
                  <a:pt x="3397859" y="1002093"/>
                </a:cubicBezTo>
                <a:cubicBezTo>
                  <a:pt x="3396640" y="967752"/>
                  <a:pt x="3409416" y="953566"/>
                  <a:pt x="3436874" y="959726"/>
                </a:cubicBezTo>
                <a:cubicBezTo>
                  <a:pt x="3435096" y="949794"/>
                  <a:pt x="3433381" y="940206"/>
                  <a:pt x="3431654" y="930617"/>
                </a:cubicBezTo>
                <a:cubicBezTo>
                  <a:pt x="3433089" y="929868"/>
                  <a:pt x="3434524" y="929106"/>
                  <a:pt x="3435946" y="928344"/>
                </a:cubicBezTo>
                <a:cubicBezTo>
                  <a:pt x="3456457" y="945667"/>
                  <a:pt x="3462147" y="973480"/>
                  <a:pt x="3479393" y="995387"/>
                </a:cubicBezTo>
                <a:cubicBezTo>
                  <a:pt x="3584054" y="971410"/>
                  <a:pt x="3666718" y="915250"/>
                  <a:pt x="3720985" y="821220"/>
                </a:cubicBezTo>
                <a:cubicBezTo>
                  <a:pt x="3775773" y="726274"/>
                  <a:pt x="3777488" y="628154"/>
                  <a:pt x="3728389" y="528929"/>
                </a:cubicBezTo>
                <a:cubicBezTo>
                  <a:pt x="3730091" y="528281"/>
                  <a:pt x="3731806" y="527634"/>
                  <a:pt x="3733507" y="526986"/>
                </a:cubicBezTo>
                <a:cubicBezTo>
                  <a:pt x="3736403" y="530555"/>
                  <a:pt x="3740251" y="533704"/>
                  <a:pt x="3742016" y="537756"/>
                </a:cubicBezTo>
                <a:cubicBezTo>
                  <a:pt x="3764572" y="589597"/>
                  <a:pt x="3774859" y="643001"/>
                  <a:pt x="3768217" y="700087"/>
                </a:cubicBezTo>
                <a:cubicBezTo>
                  <a:pt x="3758361" y="784694"/>
                  <a:pt x="3720820" y="854417"/>
                  <a:pt x="3659327" y="911542"/>
                </a:cubicBezTo>
                <a:cubicBezTo>
                  <a:pt x="3611359" y="956081"/>
                  <a:pt x="3554818" y="986116"/>
                  <a:pt x="3491306" y="1002677"/>
                </a:cubicBezTo>
                <a:cubicBezTo>
                  <a:pt x="3489401" y="1003173"/>
                  <a:pt x="3487597" y="1004049"/>
                  <a:pt x="3483419" y="1005624"/>
                </a:cubicBezTo>
                <a:cubicBezTo>
                  <a:pt x="3531450" y="1094193"/>
                  <a:pt x="3579088" y="1182014"/>
                  <a:pt x="3627983" y="1272171"/>
                </a:cubicBezTo>
                <a:cubicBezTo>
                  <a:pt x="3636695" y="1261414"/>
                  <a:pt x="3644658" y="1252372"/>
                  <a:pt x="3651516" y="1242568"/>
                </a:cubicBezTo>
                <a:cubicBezTo>
                  <a:pt x="3653142" y="1240231"/>
                  <a:pt x="3651783" y="1235113"/>
                  <a:pt x="3650665" y="1231646"/>
                </a:cubicBezTo>
                <a:cubicBezTo>
                  <a:pt x="3645649" y="1216126"/>
                  <a:pt x="3640201" y="1200759"/>
                  <a:pt x="3634981" y="1185329"/>
                </a:cubicBezTo>
                <a:cubicBezTo>
                  <a:pt x="3629787" y="1170012"/>
                  <a:pt x="3633152" y="1155407"/>
                  <a:pt x="3641864" y="1142974"/>
                </a:cubicBezTo>
                <a:cubicBezTo>
                  <a:pt x="3659822" y="1117371"/>
                  <a:pt x="3681679" y="1097229"/>
                  <a:pt x="3714915" y="1092365"/>
                </a:cubicBezTo>
                <a:cubicBezTo>
                  <a:pt x="3739756" y="1088732"/>
                  <a:pt x="3747922" y="1089939"/>
                  <a:pt x="3751592" y="1114564"/>
                </a:cubicBezTo>
                <a:cubicBezTo>
                  <a:pt x="3755301" y="1139393"/>
                  <a:pt x="3752811" y="1165352"/>
                  <a:pt x="3751199" y="1190701"/>
                </a:cubicBezTo>
                <a:cubicBezTo>
                  <a:pt x="3749522" y="1217015"/>
                  <a:pt x="3741013" y="1240116"/>
                  <a:pt x="3712819" y="1249921"/>
                </a:cubicBezTo>
                <a:cubicBezTo>
                  <a:pt x="3711117" y="1250518"/>
                  <a:pt x="3708806" y="1252575"/>
                  <a:pt x="3708692" y="1254099"/>
                </a:cubicBezTo>
                <a:cubicBezTo>
                  <a:pt x="3707193" y="1273987"/>
                  <a:pt x="3700779" y="1294079"/>
                  <a:pt x="3712756" y="1313319"/>
                </a:cubicBezTo>
                <a:cubicBezTo>
                  <a:pt x="3720503" y="1325765"/>
                  <a:pt x="3726815" y="1339113"/>
                  <a:pt x="3733736" y="1352003"/>
                </a:cubicBezTo>
                <a:cubicBezTo>
                  <a:pt x="3960647" y="1260170"/>
                  <a:pt x="4188320" y="999210"/>
                  <a:pt x="4169486" y="677900"/>
                </a:cubicBezTo>
                <a:cubicBezTo>
                  <a:pt x="4150893" y="361022"/>
                  <a:pt x="3974947" y="154508"/>
                  <a:pt x="3683330" y="38671"/>
                </a:cubicBezTo>
                <a:cubicBezTo>
                  <a:pt x="3686175" y="38544"/>
                  <a:pt x="3689273" y="37604"/>
                  <a:pt x="3691826" y="38404"/>
                </a:cubicBezTo>
                <a:cubicBezTo>
                  <a:pt x="3813314" y="76517"/>
                  <a:pt x="3915473" y="145046"/>
                  <a:pt x="4001731" y="237655"/>
                </a:cubicBezTo>
                <a:cubicBezTo>
                  <a:pt x="4088561" y="330873"/>
                  <a:pt x="4144645" y="439915"/>
                  <a:pt x="4168457" y="565607"/>
                </a:cubicBezTo>
                <a:cubicBezTo>
                  <a:pt x="4179608" y="624420"/>
                  <a:pt x="4184065" y="683691"/>
                  <a:pt x="4179722" y="742924"/>
                </a:cubicBezTo>
                <a:cubicBezTo>
                  <a:pt x="4168635" y="894105"/>
                  <a:pt x="4117378" y="1030274"/>
                  <a:pt x="4020820" y="1148397"/>
                </a:cubicBezTo>
                <a:cubicBezTo>
                  <a:pt x="3946588" y="1239202"/>
                  <a:pt x="3855313" y="1308011"/>
                  <a:pt x="3750284" y="1359268"/>
                </a:cubicBezTo>
                <a:cubicBezTo>
                  <a:pt x="3746715" y="1361008"/>
                  <a:pt x="3743236" y="1362938"/>
                  <a:pt x="3739197" y="1365059"/>
                </a:cubicBezTo>
                <a:cubicBezTo>
                  <a:pt x="3755809" y="1409750"/>
                  <a:pt x="3762540" y="1455267"/>
                  <a:pt x="3761130" y="1502321"/>
                </a:cubicBezTo>
                <a:cubicBezTo>
                  <a:pt x="3758514" y="1589417"/>
                  <a:pt x="3739680" y="1673250"/>
                  <a:pt x="3713822" y="1756041"/>
                </a:cubicBezTo>
                <a:cubicBezTo>
                  <a:pt x="3692867" y="1823161"/>
                  <a:pt x="3673017" y="1890661"/>
                  <a:pt x="3654793" y="1958555"/>
                </a:cubicBezTo>
                <a:cubicBezTo>
                  <a:pt x="3648633" y="1981517"/>
                  <a:pt x="3649091" y="2006231"/>
                  <a:pt x="3646258" y="2030107"/>
                </a:cubicBezTo>
                <a:cubicBezTo>
                  <a:pt x="3638753" y="2093252"/>
                  <a:pt x="3631107" y="2156371"/>
                  <a:pt x="3623551" y="2219515"/>
                </a:cubicBezTo>
                <a:cubicBezTo>
                  <a:pt x="3623119" y="2223046"/>
                  <a:pt x="3623030" y="2226627"/>
                  <a:pt x="3625088" y="2231605"/>
                </a:cubicBezTo>
                <a:cubicBezTo>
                  <a:pt x="3635705" y="2216696"/>
                  <a:pt x="3646119" y="2201659"/>
                  <a:pt x="3656939" y="2186914"/>
                </a:cubicBezTo>
                <a:cubicBezTo>
                  <a:pt x="3718737" y="2102650"/>
                  <a:pt x="3793858" y="2031771"/>
                  <a:pt x="3876421" y="1968322"/>
                </a:cubicBezTo>
                <a:cubicBezTo>
                  <a:pt x="3891051" y="1957082"/>
                  <a:pt x="3904767" y="1944649"/>
                  <a:pt x="3919194" y="1933143"/>
                </a:cubicBezTo>
                <a:cubicBezTo>
                  <a:pt x="3933253" y="1921941"/>
                  <a:pt x="3938790" y="1924164"/>
                  <a:pt x="3949560" y="1938464"/>
                </a:cubicBezTo>
                <a:cubicBezTo>
                  <a:pt x="3978846" y="1977339"/>
                  <a:pt x="4007815" y="2016582"/>
                  <a:pt x="4039298" y="2053653"/>
                </a:cubicBezTo>
                <a:cubicBezTo>
                  <a:pt x="4112031" y="2139264"/>
                  <a:pt x="4186021" y="2223808"/>
                  <a:pt x="4259897" y="2308440"/>
                </a:cubicBezTo>
                <a:cubicBezTo>
                  <a:pt x="4275074" y="2325814"/>
                  <a:pt x="4292409" y="2341270"/>
                  <a:pt x="4307878" y="2358390"/>
                </a:cubicBezTo>
                <a:cubicBezTo>
                  <a:pt x="4312246" y="2363228"/>
                  <a:pt x="4317301" y="2374734"/>
                  <a:pt x="4315498" y="2376500"/>
                </a:cubicBezTo>
                <a:cubicBezTo>
                  <a:pt x="4308932" y="2382926"/>
                  <a:pt x="4301261" y="2393924"/>
                  <a:pt x="4289425" y="2383002"/>
                </a:cubicBezTo>
                <a:cubicBezTo>
                  <a:pt x="4288294" y="2381961"/>
                  <a:pt x="4285614" y="2382608"/>
                  <a:pt x="4279239" y="2382164"/>
                </a:cubicBezTo>
                <a:cubicBezTo>
                  <a:pt x="4298137" y="2401658"/>
                  <a:pt x="4314228" y="2418842"/>
                  <a:pt x="4330992" y="2435339"/>
                </a:cubicBezTo>
                <a:cubicBezTo>
                  <a:pt x="4344073" y="2448229"/>
                  <a:pt x="4343844" y="2453144"/>
                  <a:pt x="4326839" y="2462453"/>
                </a:cubicBezTo>
                <a:cubicBezTo>
                  <a:pt x="4332592" y="2468575"/>
                  <a:pt x="4337608" y="2475115"/>
                  <a:pt x="4343831" y="2480221"/>
                </a:cubicBezTo>
                <a:cubicBezTo>
                  <a:pt x="4350067" y="2485364"/>
                  <a:pt x="4357484" y="2489060"/>
                  <a:pt x="4364393" y="2493378"/>
                </a:cubicBezTo>
                <a:cubicBezTo>
                  <a:pt x="4362665" y="2495372"/>
                  <a:pt x="4360926" y="2497353"/>
                  <a:pt x="4359186" y="2499334"/>
                </a:cubicBezTo>
                <a:cubicBezTo>
                  <a:pt x="4342003" y="2507805"/>
                  <a:pt x="4324819" y="2516263"/>
                  <a:pt x="4308119" y="2524493"/>
                </a:cubicBezTo>
                <a:cubicBezTo>
                  <a:pt x="4315879" y="2537485"/>
                  <a:pt x="4323511" y="2550312"/>
                  <a:pt x="4331169" y="2563126"/>
                </a:cubicBezTo>
                <a:cubicBezTo>
                  <a:pt x="4338066" y="2574632"/>
                  <a:pt x="4334979" y="2580779"/>
                  <a:pt x="4322152" y="2585745"/>
                </a:cubicBezTo>
                <a:cubicBezTo>
                  <a:pt x="4214469" y="2627503"/>
                  <a:pt x="4115028" y="2684906"/>
                  <a:pt x="4018203" y="2747162"/>
                </a:cubicBezTo>
                <a:cubicBezTo>
                  <a:pt x="4016921" y="2747975"/>
                  <a:pt x="4015816" y="2749054"/>
                  <a:pt x="4013860" y="2750629"/>
                </a:cubicBezTo>
                <a:cubicBezTo>
                  <a:pt x="4015168" y="2752102"/>
                  <a:pt x="4016082" y="2753918"/>
                  <a:pt x="4017543" y="2754668"/>
                </a:cubicBezTo>
                <a:cubicBezTo>
                  <a:pt x="4076001" y="2784525"/>
                  <a:pt x="4109770" y="2832239"/>
                  <a:pt x="4121645" y="2896463"/>
                </a:cubicBezTo>
                <a:cubicBezTo>
                  <a:pt x="4127271" y="2926803"/>
                  <a:pt x="4133214" y="2931007"/>
                  <a:pt x="4163542" y="2924784"/>
                </a:cubicBezTo>
                <a:cubicBezTo>
                  <a:pt x="4212983" y="2914637"/>
                  <a:pt x="4262132" y="2903029"/>
                  <a:pt x="4311472" y="2892348"/>
                </a:cubicBezTo>
                <a:cubicBezTo>
                  <a:pt x="4345711" y="2884944"/>
                  <a:pt x="4383265" y="2926626"/>
                  <a:pt x="4370806" y="2959392"/>
                </a:cubicBezTo>
                <a:cubicBezTo>
                  <a:pt x="4368012" y="2966732"/>
                  <a:pt x="4357662" y="2973971"/>
                  <a:pt x="4349483" y="2976041"/>
                </a:cubicBezTo>
                <a:cubicBezTo>
                  <a:pt x="4290644" y="2990837"/>
                  <a:pt x="4231081" y="3001657"/>
                  <a:pt x="4170273" y="3004642"/>
                </a:cubicBezTo>
                <a:cubicBezTo>
                  <a:pt x="4115092" y="3007347"/>
                  <a:pt x="4059834" y="3009531"/>
                  <a:pt x="4004792" y="3014116"/>
                </a:cubicBezTo>
                <a:cubicBezTo>
                  <a:pt x="3968864" y="3017113"/>
                  <a:pt x="3932326" y="3020580"/>
                  <a:pt x="3897718" y="3029965"/>
                </a:cubicBezTo>
                <a:cubicBezTo>
                  <a:pt x="3846207" y="3043935"/>
                  <a:pt x="3816946" y="3085680"/>
                  <a:pt x="3820528" y="3135947"/>
                </a:cubicBezTo>
                <a:cubicBezTo>
                  <a:pt x="3821620" y="3151200"/>
                  <a:pt x="3830218" y="3166681"/>
                  <a:pt x="3838168" y="3180448"/>
                </a:cubicBezTo>
                <a:cubicBezTo>
                  <a:pt x="3846550" y="3194964"/>
                  <a:pt x="3858526" y="3207359"/>
                  <a:pt x="3868458" y="3221037"/>
                </a:cubicBezTo>
                <a:cubicBezTo>
                  <a:pt x="3876078" y="3231540"/>
                  <a:pt x="3874046" y="3237877"/>
                  <a:pt x="3861663" y="3241446"/>
                </a:cubicBezTo>
                <a:cubicBezTo>
                  <a:pt x="3835755" y="3248939"/>
                  <a:pt x="3809415" y="3254984"/>
                  <a:pt x="3783749" y="3263188"/>
                </a:cubicBezTo>
                <a:cubicBezTo>
                  <a:pt x="3750894" y="3273691"/>
                  <a:pt x="3716096" y="3275406"/>
                  <a:pt x="3682720" y="3286632"/>
                </a:cubicBezTo>
                <a:cubicBezTo>
                  <a:pt x="3688003" y="3328733"/>
                  <a:pt x="3693287" y="3370808"/>
                  <a:pt x="3698557" y="3412871"/>
                </a:cubicBezTo>
                <a:cubicBezTo>
                  <a:pt x="3696538" y="3413213"/>
                  <a:pt x="3694518" y="3413556"/>
                  <a:pt x="3692499" y="3413899"/>
                </a:cubicBezTo>
                <a:cubicBezTo>
                  <a:pt x="3683241" y="3372815"/>
                  <a:pt x="3673995" y="3331743"/>
                  <a:pt x="3664432" y="3289274"/>
                </a:cubicBezTo>
                <a:cubicBezTo>
                  <a:pt x="3634270" y="3293872"/>
                  <a:pt x="3604336" y="3298431"/>
                  <a:pt x="3574961" y="3302901"/>
                </a:cubicBezTo>
                <a:cubicBezTo>
                  <a:pt x="3573094" y="3319221"/>
                  <a:pt x="3571392" y="3334004"/>
                  <a:pt x="3569690" y="3348799"/>
                </a:cubicBezTo>
                <a:cubicBezTo>
                  <a:pt x="3568280" y="3348799"/>
                  <a:pt x="3566858" y="3348812"/>
                  <a:pt x="3565448" y="3348824"/>
                </a:cubicBezTo>
                <a:cubicBezTo>
                  <a:pt x="3563543" y="3334130"/>
                  <a:pt x="3561651" y="3319437"/>
                  <a:pt x="3559873" y="3305606"/>
                </a:cubicBezTo>
                <a:lnTo>
                  <a:pt x="3463188" y="3305606"/>
                </a:lnTo>
                <a:cubicBezTo>
                  <a:pt x="3468027" y="3391128"/>
                  <a:pt x="3472776" y="3474821"/>
                  <a:pt x="3477514" y="3558501"/>
                </a:cubicBezTo>
                <a:cubicBezTo>
                  <a:pt x="3475926" y="3558768"/>
                  <a:pt x="3474339" y="3559022"/>
                  <a:pt x="3472738" y="3559289"/>
                </a:cubicBezTo>
                <a:cubicBezTo>
                  <a:pt x="3470440" y="3547922"/>
                  <a:pt x="3467404" y="3536657"/>
                  <a:pt x="3465969" y="3525189"/>
                </a:cubicBezTo>
                <a:cubicBezTo>
                  <a:pt x="3457219" y="3455123"/>
                  <a:pt x="3448748" y="3385019"/>
                  <a:pt x="3440493" y="3314890"/>
                </a:cubicBezTo>
                <a:cubicBezTo>
                  <a:pt x="3439502" y="3306444"/>
                  <a:pt x="3435743" y="3303460"/>
                  <a:pt x="3427628" y="3303384"/>
                </a:cubicBezTo>
                <a:cubicBezTo>
                  <a:pt x="3416439" y="3303282"/>
                  <a:pt x="3405263" y="3302380"/>
                  <a:pt x="3392665" y="3301758"/>
                </a:cubicBezTo>
                <a:cubicBezTo>
                  <a:pt x="3393821" y="3395306"/>
                  <a:pt x="3407206" y="3489896"/>
                  <a:pt x="3378212" y="3582390"/>
                </a:cubicBezTo>
                <a:cubicBezTo>
                  <a:pt x="3382213" y="3487064"/>
                  <a:pt x="3365220" y="3393528"/>
                  <a:pt x="3357676" y="3298596"/>
                </a:cubicBezTo>
                <a:cubicBezTo>
                  <a:pt x="3350615" y="3297199"/>
                  <a:pt x="3344202" y="3294735"/>
                  <a:pt x="3337839" y="3294875"/>
                </a:cubicBezTo>
                <a:cubicBezTo>
                  <a:pt x="3265741" y="3296386"/>
                  <a:pt x="3193288" y="3285566"/>
                  <a:pt x="3121609" y="3300196"/>
                </a:cubicBezTo>
                <a:cubicBezTo>
                  <a:pt x="3050552" y="3314687"/>
                  <a:pt x="2999130" y="3352469"/>
                  <a:pt x="2977984" y="3424707"/>
                </a:cubicBezTo>
                <a:cubicBezTo>
                  <a:pt x="2969145" y="3454882"/>
                  <a:pt x="2973578" y="3465677"/>
                  <a:pt x="2999981" y="3482225"/>
                </a:cubicBezTo>
                <a:cubicBezTo>
                  <a:pt x="3009061" y="3487915"/>
                  <a:pt x="3018320" y="3493630"/>
                  <a:pt x="3026295" y="3500691"/>
                </a:cubicBezTo>
                <a:cubicBezTo>
                  <a:pt x="3034068" y="3507587"/>
                  <a:pt x="3033420" y="3516083"/>
                  <a:pt x="3023387" y="3520351"/>
                </a:cubicBezTo>
                <a:cubicBezTo>
                  <a:pt x="2945993" y="3553282"/>
                  <a:pt x="2873603" y="3598748"/>
                  <a:pt x="2788843" y="3613238"/>
                </a:cubicBezTo>
                <a:cubicBezTo>
                  <a:pt x="2739961" y="3621582"/>
                  <a:pt x="2691383" y="3618014"/>
                  <a:pt x="2643987" y="3606241"/>
                </a:cubicBezTo>
                <a:cubicBezTo>
                  <a:pt x="2550795" y="3583089"/>
                  <a:pt x="2458643" y="3555644"/>
                  <a:pt x="2365209" y="3533609"/>
                </a:cubicBezTo>
                <a:cubicBezTo>
                  <a:pt x="2314689" y="3521697"/>
                  <a:pt x="2262606" y="3515359"/>
                  <a:pt x="2210866" y="3510051"/>
                </a:cubicBezTo>
                <a:cubicBezTo>
                  <a:pt x="2164588" y="3505301"/>
                  <a:pt x="2117712" y="3502418"/>
                  <a:pt x="2071281" y="3504006"/>
                </a:cubicBezTo>
                <a:cubicBezTo>
                  <a:pt x="1978520" y="3507181"/>
                  <a:pt x="1887601" y="3524008"/>
                  <a:pt x="1798726" y="3550920"/>
                </a:cubicBezTo>
                <a:cubicBezTo>
                  <a:pt x="1763141" y="3561689"/>
                  <a:pt x="1727962" y="3573843"/>
                  <a:pt x="1692516" y="3585133"/>
                </a:cubicBezTo>
                <a:cubicBezTo>
                  <a:pt x="1687728" y="3586657"/>
                  <a:pt x="1682508" y="3586835"/>
                  <a:pt x="1677492" y="3587635"/>
                </a:cubicBezTo>
                <a:cubicBezTo>
                  <a:pt x="1676920" y="3586276"/>
                  <a:pt x="1676361" y="3584905"/>
                  <a:pt x="1675803" y="3583546"/>
                </a:cubicBezTo>
                <a:cubicBezTo>
                  <a:pt x="1678635" y="3581438"/>
                  <a:pt x="1681238" y="3578898"/>
                  <a:pt x="1684337" y="3577285"/>
                </a:cubicBezTo>
                <a:cubicBezTo>
                  <a:pt x="1862594" y="3484626"/>
                  <a:pt x="2052154" y="3420554"/>
                  <a:pt x="2242223" y="3358006"/>
                </a:cubicBezTo>
                <a:cubicBezTo>
                  <a:pt x="2294763" y="3340722"/>
                  <a:pt x="2349868" y="3332810"/>
                  <a:pt x="2405100" y="3337915"/>
                </a:cubicBezTo>
                <a:cubicBezTo>
                  <a:pt x="2455595" y="3342589"/>
                  <a:pt x="2501900" y="3361474"/>
                  <a:pt x="2541676" y="3394214"/>
                </a:cubicBezTo>
                <a:cubicBezTo>
                  <a:pt x="2548001" y="3399408"/>
                  <a:pt x="2554490" y="3404412"/>
                  <a:pt x="2560967" y="3409429"/>
                </a:cubicBezTo>
                <a:cubicBezTo>
                  <a:pt x="2561704" y="3410000"/>
                  <a:pt x="2562847" y="3410038"/>
                  <a:pt x="2566365" y="3411118"/>
                </a:cubicBezTo>
                <a:cubicBezTo>
                  <a:pt x="2566365" y="3391331"/>
                  <a:pt x="2566352" y="3372243"/>
                  <a:pt x="2566377" y="3353142"/>
                </a:cubicBezTo>
                <a:cubicBezTo>
                  <a:pt x="2566428" y="3317151"/>
                  <a:pt x="2571889" y="3282035"/>
                  <a:pt x="2584450" y="3248228"/>
                </a:cubicBezTo>
                <a:cubicBezTo>
                  <a:pt x="2607437" y="3186303"/>
                  <a:pt x="2645930" y="3171774"/>
                  <a:pt x="2702648" y="3205695"/>
                </a:cubicBezTo>
                <a:cubicBezTo>
                  <a:pt x="2725178" y="3219183"/>
                  <a:pt x="2744901" y="3237318"/>
                  <a:pt x="2766148" y="3253511"/>
                </a:cubicBezTo>
                <a:cubicBezTo>
                  <a:pt x="2766148" y="3230753"/>
                  <a:pt x="2763939" y="3205746"/>
                  <a:pt x="2766669" y="3181299"/>
                </a:cubicBezTo>
                <a:cubicBezTo>
                  <a:pt x="2770949" y="3142881"/>
                  <a:pt x="2776245" y="3104273"/>
                  <a:pt x="2785376" y="3066783"/>
                </a:cubicBezTo>
                <a:cubicBezTo>
                  <a:pt x="2797009" y="3019082"/>
                  <a:pt x="2828023" y="2984423"/>
                  <a:pt x="2871139" y="2961614"/>
                </a:cubicBezTo>
                <a:cubicBezTo>
                  <a:pt x="2948444" y="2920682"/>
                  <a:pt x="3030613" y="2898533"/>
                  <a:pt x="3118624" y="2903410"/>
                </a:cubicBezTo>
                <a:cubicBezTo>
                  <a:pt x="3141840" y="2904693"/>
                  <a:pt x="3164814" y="2910331"/>
                  <a:pt x="3188296" y="2914040"/>
                </a:cubicBezTo>
                <a:cubicBezTo>
                  <a:pt x="3187941" y="2912897"/>
                  <a:pt x="3187941" y="2911259"/>
                  <a:pt x="3187115" y="2910446"/>
                </a:cubicBezTo>
                <a:cubicBezTo>
                  <a:pt x="3091535" y="2816390"/>
                  <a:pt x="2987230" y="2734436"/>
                  <a:pt x="2859595" y="2688539"/>
                </a:cubicBezTo>
                <a:cubicBezTo>
                  <a:pt x="2802343" y="2667952"/>
                  <a:pt x="2742476" y="2654592"/>
                  <a:pt x="2683662" y="2638450"/>
                </a:cubicBezTo>
                <a:cubicBezTo>
                  <a:pt x="2676436" y="2636456"/>
                  <a:pt x="2668346" y="2637764"/>
                  <a:pt x="2660688" y="2637091"/>
                </a:cubicBezTo>
                <a:cubicBezTo>
                  <a:pt x="2640749" y="2635364"/>
                  <a:pt x="2632633" y="2622130"/>
                  <a:pt x="2640418" y="2603817"/>
                </a:cubicBezTo>
                <a:cubicBezTo>
                  <a:pt x="2643619" y="2596273"/>
                  <a:pt x="2647429" y="2588971"/>
                  <a:pt x="2651201" y="2581681"/>
                </a:cubicBezTo>
                <a:cubicBezTo>
                  <a:pt x="2654680" y="2574950"/>
                  <a:pt x="2658491" y="2568384"/>
                  <a:pt x="2662745" y="2560675"/>
                </a:cubicBezTo>
                <a:cubicBezTo>
                  <a:pt x="2655684" y="2558186"/>
                  <a:pt x="2649740" y="2556090"/>
                  <a:pt x="2642590" y="2553563"/>
                </a:cubicBezTo>
                <a:cubicBezTo>
                  <a:pt x="2655392" y="2536075"/>
                  <a:pt x="2662072" y="2515006"/>
                  <a:pt x="2681693" y="2504871"/>
                </a:cubicBezTo>
                <a:cubicBezTo>
                  <a:pt x="2682925" y="2505722"/>
                  <a:pt x="2684145" y="2506573"/>
                  <a:pt x="2685364" y="2507424"/>
                </a:cubicBezTo>
                <a:cubicBezTo>
                  <a:pt x="2678264" y="2519349"/>
                  <a:pt x="2671165" y="2531275"/>
                  <a:pt x="2663507" y="2544127"/>
                </a:cubicBezTo>
                <a:cubicBezTo>
                  <a:pt x="2709938" y="2554516"/>
                  <a:pt x="2755633" y="2564434"/>
                  <a:pt x="2801175" y="2575001"/>
                </a:cubicBezTo>
                <a:cubicBezTo>
                  <a:pt x="2936138" y="2606332"/>
                  <a:pt x="3053181" y="2672638"/>
                  <a:pt x="3158591" y="2760586"/>
                </a:cubicBezTo>
                <a:cubicBezTo>
                  <a:pt x="3246881" y="2834246"/>
                  <a:pt x="3320618" y="2920492"/>
                  <a:pt x="3376777" y="3021253"/>
                </a:cubicBezTo>
                <a:cubicBezTo>
                  <a:pt x="3378733" y="3024784"/>
                  <a:pt x="3381146" y="3028073"/>
                  <a:pt x="3386340" y="3030080"/>
                </a:cubicBezTo>
                <a:cubicBezTo>
                  <a:pt x="3376485" y="3007893"/>
                  <a:pt x="3368167" y="2984868"/>
                  <a:pt x="3356533" y="2963672"/>
                </a:cubicBezTo>
                <a:cubicBezTo>
                  <a:pt x="3241675" y="2754426"/>
                  <a:pt x="3075597" y="2602331"/>
                  <a:pt x="2851848" y="2515996"/>
                </a:cubicBezTo>
                <a:cubicBezTo>
                  <a:pt x="2792488" y="2493086"/>
                  <a:pt x="2730119" y="2483459"/>
                  <a:pt x="2666657" y="2486558"/>
                </a:cubicBezTo>
                <a:cubicBezTo>
                  <a:pt x="2652217" y="2466238"/>
                  <a:pt x="2672461" y="2455608"/>
                  <a:pt x="2678290" y="2440800"/>
                </a:cubicBezTo>
                <a:cubicBezTo>
                  <a:pt x="2671343" y="2435923"/>
                  <a:pt x="2663621" y="2432050"/>
                  <a:pt x="2658338" y="2426030"/>
                </a:cubicBezTo>
                <a:cubicBezTo>
                  <a:pt x="2656281" y="2423693"/>
                  <a:pt x="2658211" y="2415463"/>
                  <a:pt x="2660878" y="2411729"/>
                </a:cubicBezTo>
                <a:cubicBezTo>
                  <a:pt x="2682849" y="2380767"/>
                  <a:pt x="2704490" y="2349500"/>
                  <a:pt x="2727972" y="2319705"/>
                </a:cubicBezTo>
                <a:cubicBezTo>
                  <a:pt x="2808351" y="2217762"/>
                  <a:pt x="2889364" y="2116315"/>
                  <a:pt x="2970352" y="2014854"/>
                </a:cubicBezTo>
                <a:cubicBezTo>
                  <a:pt x="2977984" y="2005279"/>
                  <a:pt x="2987141" y="1996909"/>
                  <a:pt x="2995612" y="1988019"/>
                </a:cubicBezTo>
                <a:cubicBezTo>
                  <a:pt x="2996311" y="1987283"/>
                  <a:pt x="2997809" y="1986876"/>
                  <a:pt x="2997962" y="1986114"/>
                </a:cubicBezTo>
                <a:cubicBezTo>
                  <a:pt x="3003283" y="1959889"/>
                  <a:pt x="3022193" y="1973326"/>
                  <a:pt x="3033979" y="1975878"/>
                </a:cubicBezTo>
                <a:cubicBezTo>
                  <a:pt x="3103689" y="1990991"/>
                  <a:pt x="3162477" y="2029040"/>
                  <a:pt x="3219513" y="2069414"/>
                </a:cubicBezTo>
                <a:cubicBezTo>
                  <a:pt x="3276003" y="2109406"/>
                  <a:pt x="3323869" y="2158606"/>
                  <a:pt x="3366909" y="2212848"/>
                </a:cubicBezTo>
                <a:cubicBezTo>
                  <a:pt x="3376269" y="2224633"/>
                  <a:pt x="3378784" y="2235720"/>
                  <a:pt x="3379406" y="2249678"/>
                </a:cubicBezTo>
                <a:cubicBezTo>
                  <a:pt x="3385807" y="2394305"/>
                  <a:pt x="3397161" y="2538463"/>
                  <a:pt x="3423793" y="2680982"/>
                </a:cubicBezTo>
                <a:cubicBezTo>
                  <a:pt x="3431489" y="2722168"/>
                  <a:pt x="3440988" y="2763037"/>
                  <a:pt x="3450170" y="2803944"/>
                </a:cubicBezTo>
                <a:cubicBezTo>
                  <a:pt x="3453193" y="2817431"/>
                  <a:pt x="3465931" y="2823629"/>
                  <a:pt x="3478288" y="2818180"/>
                </a:cubicBezTo>
                <a:cubicBezTo>
                  <a:pt x="3486226" y="2814675"/>
                  <a:pt x="3494620" y="2810941"/>
                  <a:pt x="3500793" y="2805163"/>
                </a:cubicBezTo>
                <a:cubicBezTo>
                  <a:pt x="3504692" y="2801531"/>
                  <a:pt x="3506317" y="2793961"/>
                  <a:pt x="3506482" y="2788081"/>
                </a:cubicBezTo>
                <a:cubicBezTo>
                  <a:pt x="3508413" y="2717863"/>
                  <a:pt x="3508375" y="2647543"/>
                  <a:pt x="3511918" y="2577414"/>
                </a:cubicBezTo>
                <a:cubicBezTo>
                  <a:pt x="3515232" y="2512021"/>
                  <a:pt x="3521011" y="2446680"/>
                  <a:pt x="3527869" y="2381542"/>
                </a:cubicBezTo>
                <a:cubicBezTo>
                  <a:pt x="3538740" y="2278303"/>
                  <a:pt x="3551542" y="2175255"/>
                  <a:pt x="3563251" y="2072093"/>
                </a:cubicBezTo>
                <a:cubicBezTo>
                  <a:pt x="3566096" y="2047011"/>
                  <a:pt x="3567849" y="2021801"/>
                  <a:pt x="3570084" y="1996935"/>
                </a:cubicBezTo>
                <a:cubicBezTo>
                  <a:pt x="3510279" y="2002421"/>
                  <a:pt x="3450755" y="2007895"/>
                  <a:pt x="3389337" y="2013534"/>
                </a:cubicBezTo>
                <a:cubicBezTo>
                  <a:pt x="3389033" y="2015655"/>
                  <a:pt x="3388283" y="2020836"/>
                  <a:pt x="3387534" y="2026018"/>
                </a:cubicBezTo>
                <a:cubicBezTo>
                  <a:pt x="3386404" y="2026170"/>
                  <a:pt x="3385261" y="2026335"/>
                  <a:pt x="3384130" y="2026500"/>
                </a:cubicBezTo>
                <a:cubicBezTo>
                  <a:pt x="3382987" y="2019642"/>
                  <a:pt x="3381298" y="2012823"/>
                  <a:pt x="3380803" y="2005914"/>
                </a:cubicBezTo>
                <a:cubicBezTo>
                  <a:pt x="3378288" y="1970620"/>
                  <a:pt x="3378022" y="1935035"/>
                  <a:pt x="3373297" y="1900059"/>
                </a:cubicBezTo>
                <a:cubicBezTo>
                  <a:pt x="3366655" y="1850745"/>
                  <a:pt x="3356343" y="1801939"/>
                  <a:pt x="3348672" y="1752752"/>
                </a:cubicBezTo>
                <a:cubicBezTo>
                  <a:pt x="3347110" y="1742719"/>
                  <a:pt x="3350780" y="1731962"/>
                  <a:pt x="3351174" y="1721497"/>
                </a:cubicBezTo>
                <a:cubicBezTo>
                  <a:pt x="3351415" y="1715122"/>
                  <a:pt x="3350018" y="1708670"/>
                  <a:pt x="3348964" y="1698625"/>
                </a:cubicBezTo>
                <a:cubicBezTo>
                  <a:pt x="3319906" y="1730933"/>
                  <a:pt x="3283356" y="1718741"/>
                  <a:pt x="3250819" y="1722627"/>
                </a:cubicBezTo>
                <a:cubicBezTo>
                  <a:pt x="3200019" y="1728685"/>
                  <a:pt x="3148812" y="1731810"/>
                  <a:pt x="3097695" y="1734540"/>
                </a:cubicBezTo>
                <a:cubicBezTo>
                  <a:pt x="3047238" y="1737232"/>
                  <a:pt x="2996666" y="1743836"/>
                  <a:pt x="2942844" y="1733384"/>
                </a:cubicBezTo>
                <a:cubicBezTo>
                  <a:pt x="2949409" y="1738020"/>
                  <a:pt x="2953346" y="1740801"/>
                  <a:pt x="2958592" y="1744497"/>
                </a:cubicBezTo>
                <a:cubicBezTo>
                  <a:pt x="2918104" y="1753501"/>
                  <a:pt x="2882404" y="1745538"/>
                  <a:pt x="2849905" y="1724507"/>
                </a:cubicBezTo>
                <a:cubicBezTo>
                  <a:pt x="2839783" y="1717941"/>
                  <a:pt x="2830918" y="1717344"/>
                  <a:pt x="2819907" y="1718589"/>
                </a:cubicBezTo>
                <a:cubicBezTo>
                  <a:pt x="2812453" y="1719427"/>
                  <a:pt x="2804579" y="1716595"/>
                  <a:pt x="2797098" y="1712899"/>
                </a:cubicBezTo>
                <a:cubicBezTo>
                  <a:pt x="2831973" y="1700402"/>
                  <a:pt x="2869565" y="1702968"/>
                  <a:pt x="2905823" y="1688083"/>
                </a:cubicBezTo>
                <a:cubicBezTo>
                  <a:pt x="2852204" y="1682140"/>
                  <a:pt x="2800007" y="1683016"/>
                  <a:pt x="2752051" y="1669186"/>
                </a:cubicBezTo>
                <a:cubicBezTo>
                  <a:pt x="2703969" y="1655317"/>
                  <a:pt x="2656751" y="1633448"/>
                  <a:pt x="2612313" y="1600974"/>
                </a:cubicBezTo>
                <a:cubicBezTo>
                  <a:pt x="2619273" y="1597291"/>
                  <a:pt x="2624480" y="1594675"/>
                  <a:pt x="2629535" y="1591805"/>
                </a:cubicBezTo>
                <a:cubicBezTo>
                  <a:pt x="2632506" y="1590103"/>
                  <a:pt x="2635897" y="1588515"/>
                  <a:pt x="2637980" y="1585963"/>
                </a:cubicBezTo>
                <a:cubicBezTo>
                  <a:pt x="2671737" y="1544701"/>
                  <a:pt x="2705379" y="1503349"/>
                  <a:pt x="2738843" y="1461858"/>
                </a:cubicBezTo>
                <a:cubicBezTo>
                  <a:pt x="2742501" y="1457325"/>
                  <a:pt x="2744939" y="1451800"/>
                  <a:pt x="2748940" y="1445056"/>
                </a:cubicBezTo>
                <a:lnTo>
                  <a:pt x="2735783" y="1445056"/>
                </a:lnTo>
                <a:cubicBezTo>
                  <a:pt x="2734843" y="1432940"/>
                  <a:pt x="2739313" y="1419656"/>
                  <a:pt x="2724442" y="1411973"/>
                </a:cubicBezTo>
                <a:cubicBezTo>
                  <a:pt x="2722118" y="1410766"/>
                  <a:pt x="2723616" y="1400416"/>
                  <a:pt x="2724785" y="1394586"/>
                </a:cubicBezTo>
                <a:cubicBezTo>
                  <a:pt x="2727223" y="1382331"/>
                  <a:pt x="2730614" y="1370266"/>
                  <a:pt x="2734805" y="1353350"/>
                </a:cubicBezTo>
                <a:cubicBezTo>
                  <a:pt x="2711894" y="1366989"/>
                  <a:pt x="2693276" y="1378140"/>
                  <a:pt x="2674594" y="1389164"/>
                </a:cubicBezTo>
                <a:cubicBezTo>
                  <a:pt x="2664028" y="1395399"/>
                  <a:pt x="2653525" y="1401800"/>
                  <a:pt x="2642565" y="1407274"/>
                </a:cubicBezTo>
                <a:cubicBezTo>
                  <a:pt x="2639606" y="1408747"/>
                  <a:pt x="2633789" y="1408506"/>
                  <a:pt x="2631643" y="1406512"/>
                </a:cubicBezTo>
                <a:cubicBezTo>
                  <a:pt x="2629496" y="1404531"/>
                  <a:pt x="2628811" y="1398714"/>
                  <a:pt x="2630081" y="1395679"/>
                </a:cubicBezTo>
                <a:cubicBezTo>
                  <a:pt x="2637955" y="1376984"/>
                  <a:pt x="2646553" y="1358595"/>
                  <a:pt x="2657144" y="1335163"/>
                </a:cubicBezTo>
                <a:cubicBezTo>
                  <a:pt x="2629573" y="1348473"/>
                  <a:pt x="2605798" y="1359954"/>
                  <a:pt x="2579052" y="1372857"/>
                </a:cubicBezTo>
                <a:cubicBezTo>
                  <a:pt x="2578646" y="1372933"/>
                  <a:pt x="2573464" y="1372514"/>
                  <a:pt x="2570416" y="1374851"/>
                </a:cubicBezTo>
                <a:cubicBezTo>
                  <a:pt x="2560269" y="1382649"/>
                  <a:pt x="2550617" y="1391157"/>
                  <a:pt x="2541257" y="1399895"/>
                </a:cubicBezTo>
                <a:cubicBezTo>
                  <a:pt x="2504605" y="1434122"/>
                  <a:pt x="2468143" y="1468551"/>
                  <a:pt x="2432316" y="1502232"/>
                </a:cubicBezTo>
                <a:cubicBezTo>
                  <a:pt x="2488476" y="1532140"/>
                  <a:pt x="2545410" y="1562468"/>
                  <a:pt x="2602344" y="1592795"/>
                </a:cubicBezTo>
                <a:lnTo>
                  <a:pt x="2600858" y="1597126"/>
                </a:lnTo>
                <a:cubicBezTo>
                  <a:pt x="2594737" y="1595742"/>
                  <a:pt x="2587993" y="1595577"/>
                  <a:pt x="2582608" y="1592783"/>
                </a:cubicBezTo>
                <a:cubicBezTo>
                  <a:pt x="2526449" y="1563649"/>
                  <a:pt x="2471940" y="1530832"/>
                  <a:pt x="2414092" y="1505635"/>
                </a:cubicBezTo>
                <a:cubicBezTo>
                  <a:pt x="2362987" y="1483372"/>
                  <a:pt x="2308745" y="1467726"/>
                  <a:pt x="2254948" y="1452486"/>
                </a:cubicBezTo>
                <a:cubicBezTo>
                  <a:pt x="2219274" y="1442389"/>
                  <a:pt x="2182139" y="1436700"/>
                  <a:pt x="2145283" y="1431937"/>
                </a:cubicBezTo>
                <a:cubicBezTo>
                  <a:pt x="2128100" y="1429727"/>
                  <a:pt x="2110752" y="1434236"/>
                  <a:pt x="2094483" y="1444447"/>
                </a:cubicBezTo>
                <a:cubicBezTo>
                  <a:pt x="2079625" y="1453781"/>
                  <a:pt x="2061667" y="1458493"/>
                  <a:pt x="2044649" y="1463916"/>
                </a:cubicBezTo>
                <a:cubicBezTo>
                  <a:pt x="2035543" y="1466811"/>
                  <a:pt x="2032165" y="1471993"/>
                  <a:pt x="2029523" y="1480667"/>
                </a:cubicBezTo>
                <a:cubicBezTo>
                  <a:pt x="2021090" y="1508353"/>
                  <a:pt x="2011311" y="1535633"/>
                  <a:pt x="2002320" y="1563154"/>
                </a:cubicBezTo>
                <a:cubicBezTo>
                  <a:pt x="1983727" y="1620011"/>
                  <a:pt x="1942465" y="1657769"/>
                  <a:pt x="1896021" y="1691881"/>
                </a:cubicBezTo>
                <a:cubicBezTo>
                  <a:pt x="1860715" y="1717827"/>
                  <a:pt x="1822818" y="1738096"/>
                  <a:pt x="1780959" y="1750504"/>
                </a:cubicBezTo>
                <a:cubicBezTo>
                  <a:pt x="1769402" y="1753933"/>
                  <a:pt x="1763750" y="1760143"/>
                  <a:pt x="1762671" y="1771294"/>
                </a:cubicBezTo>
                <a:cubicBezTo>
                  <a:pt x="1757413" y="1825625"/>
                  <a:pt x="1748624" y="1879930"/>
                  <a:pt x="1748091" y="1934324"/>
                </a:cubicBezTo>
                <a:cubicBezTo>
                  <a:pt x="1747443" y="2000224"/>
                  <a:pt x="1754047" y="2066175"/>
                  <a:pt x="1779993" y="2129358"/>
                </a:cubicBezTo>
                <a:cubicBezTo>
                  <a:pt x="1783524" y="2128011"/>
                  <a:pt x="1787321" y="2126551"/>
                  <a:pt x="1794243" y="2123909"/>
                </a:cubicBezTo>
                <a:cubicBezTo>
                  <a:pt x="1790293" y="2130996"/>
                  <a:pt x="1787982" y="2135149"/>
                  <a:pt x="1784375" y="2141626"/>
                </a:cubicBezTo>
                <a:cubicBezTo>
                  <a:pt x="1796046" y="2141626"/>
                  <a:pt x="1806422" y="2142261"/>
                  <a:pt x="1816696" y="2141524"/>
                </a:cubicBezTo>
                <a:cubicBezTo>
                  <a:pt x="1899437" y="2135517"/>
                  <a:pt x="1982203" y="2129586"/>
                  <a:pt x="2064880" y="2122652"/>
                </a:cubicBezTo>
                <a:cubicBezTo>
                  <a:pt x="2075421" y="2121776"/>
                  <a:pt x="2087079" y="2117369"/>
                  <a:pt x="2095512" y="2111006"/>
                </a:cubicBezTo>
                <a:cubicBezTo>
                  <a:pt x="2170912" y="2054123"/>
                  <a:pt x="2245931" y="1996744"/>
                  <a:pt x="2310168" y="1926805"/>
                </a:cubicBezTo>
                <a:cubicBezTo>
                  <a:pt x="2331923" y="1903107"/>
                  <a:pt x="2353868" y="1879561"/>
                  <a:pt x="2376474" y="1856701"/>
                </a:cubicBezTo>
                <a:cubicBezTo>
                  <a:pt x="2382253" y="1850859"/>
                  <a:pt x="2390889" y="1847862"/>
                  <a:pt x="2400655" y="1845779"/>
                </a:cubicBezTo>
                <a:cubicBezTo>
                  <a:pt x="2396502" y="1851659"/>
                  <a:pt x="2392578" y="1857717"/>
                  <a:pt x="2388146" y="1863382"/>
                </a:cubicBezTo>
                <a:cubicBezTo>
                  <a:pt x="2360358" y="1898891"/>
                  <a:pt x="2346147" y="1941080"/>
                  <a:pt x="2328773" y="1981847"/>
                </a:cubicBezTo>
                <a:cubicBezTo>
                  <a:pt x="2311158" y="2023211"/>
                  <a:pt x="2293721" y="2064905"/>
                  <a:pt x="2272271" y="2104313"/>
                </a:cubicBezTo>
                <a:cubicBezTo>
                  <a:pt x="2252891" y="2139962"/>
                  <a:pt x="2223947" y="2168766"/>
                  <a:pt x="2191385" y="2193480"/>
                </a:cubicBezTo>
                <a:cubicBezTo>
                  <a:pt x="2171776" y="2208352"/>
                  <a:pt x="2172919" y="2208110"/>
                  <a:pt x="2189683" y="2224747"/>
                </a:cubicBezTo>
                <a:cubicBezTo>
                  <a:pt x="2205990" y="2240902"/>
                  <a:pt x="2221750" y="2258212"/>
                  <a:pt x="2234336" y="2277275"/>
                </a:cubicBezTo>
                <a:cubicBezTo>
                  <a:pt x="2241727" y="2288476"/>
                  <a:pt x="2244039" y="2303881"/>
                  <a:pt x="2245804" y="2317750"/>
                </a:cubicBezTo>
                <a:cubicBezTo>
                  <a:pt x="2248801" y="2341232"/>
                  <a:pt x="2249538" y="2364994"/>
                  <a:pt x="2254618" y="2388577"/>
                </a:cubicBezTo>
                <a:cubicBezTo>
                  <a:pt x="2257679" y="2366441"/>
                  <a:pt x="2261997" y="2344394"/>
                  <a:pt x="2263508" y="2322156"/>
                </a:cubicBezTo>
                <a:cubicBezTo>
                  <a:pt x="2266111" y="2284247"/>
                  <a:pt x="2282266" y="2250617"/>
                  <a:pt x="2299970" y="2219172"/>
                </a:cubicBezTo>
                <a:cubicBezTo>
                  <a:pt x="2352446" y="2126030"/>
                  <a:pt x="2408466" y="2034895"/>
                  <a:pt x="2462580" y="1942668"/>
                </a:cubicBezTo>
                <a:cubicBezTo>
                  <a:pt x="2488704" y="1898129"/>
                  <a:pt x="2513774" y="1852968"/>
                  <a:pt x="2539009" y="1807921"/>
                </a:cubicBezTo>
                <a:cubicBezTo>
                  <a:pt x="2543721" y="1799513"/>
                  <a:pt x="2547708" y="1790534"/>
                  <a:pt x="2550655" y="1781365"/>
                </a:cubicBezTo>
                <a:cubicBezTo>
                  <a:pt x="2556141" y="1764309"/>
                  <a:pt x="2544521" y="1753273"/>
                  <a:pt x="2526220" y="1755127"/>
                </a:cubicBezTo>
                <a:cubicBezTo>
                  <a:pt x="2519756" y="1755787"/>
                  <a:pt x="2512898" y="1749425"/>
                  <a:pt x="2505875" y="1747989"/>
                </a:cubicBezTo>
                <a:cubicBezTo>
                  <a:pt x="2414549" y="1729295"/>
                  <a:pt x="2325090" y="1736813"/>
                  <a:pt x="2237257" y="1767370"/>
                </a:cubicBezTo>
                <a:cubicBezTo>
                  <a:pt x="2218601" y="1773859"/>
                  <a:pt x="2199665" y="1779549"/>
                  <a:pt x="2180805" y="1785632"/>
                </a:cubicBezTo>
                <a:cubicBezTo>
                  <a:pt x="2181860" y="1792084"/>
                  <a:pt x="2182710" y="1797215"/>
                  <a:pt x="2183549" y="1802345"/>
                </a:cubicBezTo>
                <a:cubicBezTo>
                  <a:pt x="2182291" y="1802663"/>
                  <a:pt x="2181021" y="1802993"/>
                  <a:pt x="2179764" y="1803311"/>
                </a:cubicBezTo>
                <a:cubicBezTo>
                  <a:pt x="2178342" y="1797799"/>
                  <a:pt x="2176487" y="1792363"/>
                  <a:pt x="2175573" y="1786775"/>
                </a:cubicBezTo>
                <a:cubicBezTo>
                  <a:pt x="2165096" y="1722526"/>
                  <a:pt x="2154923" y="1658238"/>
                  <a:pt x="2144102" y="1594053"/>
                </a:cubicBezTo>
                <a:cubicBezTo>
                  <a:pt x="2143010" y="1587525"/>
                  <a:pt x="2138375" y="1581518"/>
                  <a:pt x="2135009" y="1575473"/>
                </a:cubicBezTo>
                <a:cubicBezTo>
                  <a:pt x="2133257" y="1572310"/>
                  <a:pt x="2130679" y="1569618"/>
                  <a:pt x="2130742" y="1564017"/>
                </a:cubicBezTo>
                <a:cubicBezTo>
                  <a:pt x="2143671" y="1569478"/>
                  <a:pt x="2156434" y="1575371"/>
                  <a:pt x="2169553" y="1580324"/>
                </a:cubicBezTo>
                <a:cubicBezTo>
                  <a:pt x="2209546" y="1595386"/>
                  <a:pt x="2248712" y="1614119"/>
                  <a:pt x="2289962" y="1624076"/>
                </a:cubicBezTo>
                <a:cubicBezTo>
                  <a:pt x="2365641" y="1642325"/>
                  <a:pt x="2442375" y="1656473"/>
                  <a:pt x="2519057" y="1670202"/>
                </a:cubicBezTo>
                <a:cubicBezTo>
                  <a:pt x="2591104" y="1683105"/>
                  <a:pt x="2663634" y="1693367"/>
                  <a:pt x="2735999" y="1704467"/>
                </a:cubicBezTo>
                <a:cubicBezTo>
                  <a:pt x="2744038" y="1705698"/>
                  <a:pt x="2752432" y="1704403"/>
                  <a:pt x="2760599" y="1705063"/>
                </a:cubicBezTo>
                <a:cubicBezTo>
                  <a:pt x="2765564" y="1705457"/>
                  <a:pt x="2770428" y="1707349"/>
                  <a:pt x="2775330" y="1708569"/>
                </a:cubicBezTo>
                <a:lnTo>
                  <a:pt x="2775026" y="1713191"/>
                </a:lnTo>
                <a:cubicBezTo>
                  <a:pt x="2770403" y="1713522"/>
                  <a:pt x="2765666" y="1714703"/>
                  <a:pt x="2761183" y="1714055"/>
                </a:cubicBezTo>
                <a:cubicBezTo>
                  <a:pt x="2723451" y="1708556"/>
                  <a:pt x="2685770" y="1702739"/>
                  <a:pt x="2648077" y="1696986"/>
                </a:cubicBezTo>
                <a:cubicBezTo>
                  <a:pt x="2625953" y="1693608"/>
                  <a:pt x="2603893" y="1688477"/>
                  <a:pt x="2581706" y="1687893"/>
                </a:cubicBezTo>
                <a:cubicBezTo>
                  <a:pt x="2575699" y="1687741"/>
                  <a:pt x="2568321" y="1700682"/>
                  <a:pt x="2563469" y="1708759"/>
                </a:cubicBezTo>
                <a:cubicBezTo>
                  <a:pt x="2559430" y="1715477"/>
                  <a:pt x="2558173" y="1723859"/>
                  <a:pt x="2555684" y="1731505"/>
                </a:cubicBezTo>
                <a:lnTo>
                  <a:pt x="2552115" y="1730425"/>
                </a:lnTo>
                <a:cubicBezTo>
                  <a:pt x="2552560" y="1727504"/>
                  <a:pt x="2552992" y="1724571"/>
                  <a:pt x="2554084" y="1717357"/>
                </a:cubicBezTo>
                <a:cubicBezTo>
                  <a:pt x="2545854" y="1728749"/>
                  <a:pt x="2540088" y="1736712"/>
                  <a:pt x="2534285" y="1744751"/>
                </a:cubicBezTo>
                <a:cubicBezTo>
                  <a:pt x="2564079" y="1763344"/>
                  <a:pt x="2568727" y="1772043"/>
                  <a:pt x="2552331" y="1802841"/>
                </a:cubicBezTo>
                <a:cubicBezTo>
                  <a:pt x="2517025" y="1869173"/>
                  <a:pt x="2479687" y="1934463"/>
                  <a:pt x="2441905" y="1999437"/>
                </a:cubicBezTo>
                <a:cubicBezTo>
                  <a:pt x="2397925" y="2075078"/>
                  <a:pt x="2352090" y="2149640"/>
                  <a:pt x="2308174" y="2225332"/>
                </a:cubicBezTo>
                <a:cubicBezTo>
                  <a:pt x="2296248" y="2245893"/>
                  <a:pt x="2288222" y="2268740"/>
                  <a:pt x="2278811" y="2290711"/>
                </a:cubicBezTo>
                <a:cubicBezTo>
                  <a:pt x="2277084" y="2294750"/>
                  <a:pt x="2276729" y="2299627"/>
                  <a:pt x="2276729" y="2304122"/>
                </a:cubicBezTo>
                <a:cubicBezTo>
                  <a:pt x="2276716" y="2332863"/>
                  <a:pt x="2278786" y="2361742"/>
                  <a:pt x="2276538" y="2390292"/>
                </a:cubicBezTo>
                <a:cubicBezTo>
                  <a:pt x="2275027" y="2409520"/>
                  <a:pt x="2267534" y="2428265"/>
                  <a:pt x="2262416" y="2448432"/>
                </a:cubicBezTo>
                <a:cubicBezTo>
                  <a:pt x="2244458" y="2434602"/>
                  <a:pt x="2230247" y="2421864"/>
                  <a:pt x="2214308" y="2411844"/>
                </a:cubicBezTo>
                <a:cubicBezTo>
                  <a:pt x="2191359" y="2397417"/>
                  <a:pt x="2187549" y="2375077"/>
                  <a:pt x="2184196" y="2351290"/>
                </a:cubicBezTo>
                <a:cubicBezTo>
                  <a:pt x="2180971" y="2328379"/>
                  <a:pt x="2175903" y="2305723"/>
                  <a:pt x="2170963" y="2279332"/>
                </a:cubicBezTo>
                <a:cubicBezTo>
                  <a:pt x="2165426" y="2284603"/>
                  <a:pt x="2163521" y="2286025"/>
                  <a:pt x="2162098" y="2287841"/>
                </a:cubicBezTo>
                <a:cubicBezTo>
                  <a:pt x="2052853" y="2427122"/>
                  <a:pt x="1944763" y="2567330"/>
                  <a:pt x="1834095" y="2705468"/>
                </a:cubicBezTo>
                <a:cubicBezTo>
                  <a:pt x="1747850" y="2813126"/>
                  <a:pt x="1670329" y="2926918"/>
                  <a:pt x="1591411" y="3039757"/>
                </a:cubicBezTo>
                <a:cubicBezTo>
                  <a:pt x="1576819" y="3060636"/>
                  <a:pt x="1564195" y="3082912"/>
                  <a:pt x="1551190" y="3104857"/>
                </a:cubicBezTo>
                <a:cubicBezTo>
                  <a:pt x="1513001" y="3169284"/>
                  <a:pt x="1455877" y="3202038"/>
                  <a:pt x="1381836" y="3205391"/>
                </a:cubicBezTo>
                <a:cubicBezTo>
                  <a:pt x="1309154" y="3208693"/>
                  <a:pt x="1244206" y="3188144"/>
                  <a:pt x="1189177" y="3139313"/>
                </a:cubicBezTo>
                <a:cubicBezTo>
                  <a:pt x="1188097" y="3138360"/>
                  <a:pt x="1186497" y="3138004"/>
                  <a:pt x="1184351" y="3137001"/>
                </a:cubicBezTo>
                <a:cubicBezTo>
                  <a:pt x="1147432" y="3186925"/>
                  <a:pt x="1110818" y="3237014"/>
                  <a:pt x="1073607" y="3286658"/>
                </a:cubicBezTo>
                <a:cubicBezTo>
                  <a:pt x="1026210" y="3349891"/>
                  <a:pt x="978408" y="3412832"/>
                  <a:pt x="930579" y="3475748"/>
                </a:cubicBezTo>
                <a:cubicBezTo>
                  <a:pt x="925982" y="3481793"/>
                  <a:pt x="921435" y="3492842"/>
                  <a:pt x="912139" y="3486099"/>
                </a:cubicBezTo>
                <a:cubicBezTo>
                  <a:pt x="908812" y="3483686"/>
                  <a:pt x="909726" y="3469805"/>
                  <a:pt x="913396" y="3464267"/>
                </a:cubicBezTo>
                <a:cubicBezTo>
                  <a:pt x="940600" y="3423246"/>
                  <a:pt x="967384" y="3381781"/>
                  <a:pt x="997356" y="3342805"/>
                </a:cubicBezTo>
                <a:cubicBezTo>
                  <a:pt x="1051801" y="3272053"/>
                  <a:pt x="1108367" y="3202940"/>
                  <a:pt x="1164031" y="3133128"/>
                </a:cubicBezTo>
                <a:cubicBezTo>
                  <a:pt x="1166571" y="3129953"/>
                  <a:pt x="1168908" y="3126613"/>
                  <a:pt x="1171879" y="3122612"/>
                </a:cubicBezTo>
                <a:cubicBezTo>
                  <a:pt x="1134008" y="3078327"/>
                  <a:pt x="1111250" y="3028378"/>
                  <a:pt x="1115479" y="2966237"/>
                </a:cubicBezTo>
                <a:cubicBezTo>
                  <a:pt x="1025651" y="3094062"/>
                  <a:pt x="937564" y="3219399"/>
                  <a:pt x="849477" y="3344735"/>
                </a:cubicBezTo>
                <a:cubicBezTo>
                  <a:pt x="847839" y="3343821"/>
                  <a:pt x="846201" y="3342919"/>
                  <a:pt x="844575" y="3342004"/>
                </a:cubicBezTo>
                <a:cubicBezTo>
                  <a:pt x="845769" y="3338766"/>
                  <a:pt x="846404" y="3335172"/>
                  <a:pt x="848245" y="3332340"/>
                </a:cubicBezTo>
                <a:cubicBezTo>
                  <a:pt x="933488" y="3200730"/>
                  <a:pt x="1018476" y="3068929"/>
                  <a:pt x="1104392" y="2937751"/>
                </a:cubicBezTo>
                <a:cubicBezTo>
                  <a:pt x="1135875" y="2889669"/>
                  <a:pt x="1174610" y="2847238"/>
                  <a:pt x="1212519" y="2804096"/>
                </a:cubicBezTo>
                <a:cubicBezTo>
                  <a:pt x="1256118" y="2754477"/>
                  <a:pt x="1296898" y="2702394"/>
                  <a:pt x="1339469" y="2651861"/>
                </a:cubicBezTo>
                <a:cubicBezTo>
                  <a:pt x="1385023" y="2597772"/>
                  <a:pt x="1431175" y="2544178"/>
                  <a:pt x="1477213" y="2490482"/>
                </a:cubicBezTo>
                <a:cubicBezTo>
                  <a:pt x="1511896" y="2450007"/>
                  <a:pt x="1546796" y="2409710"/>
                  <a:pt x="1581632" y="2369375"/>
                </a:cubicBezTo>
                <a:cubicBezTo>
                  <a:pt x="1618056" y="2327186"/>
                  <a:pt x="1654911" y="2285365"/>
                  <a:pt x="1690814" y="2242756"/>
                </a:cubicBezTo>
                <a:cubicBezTo>
                  <a:pt x="1714880" y="2214194"/>
                  <a:pt x="1737715" y="2184603"/>
                  <a:pt x="1760766" y="2155228"/>
                </a:cubicBezTo>
                <a:cubicBezTo>
                  <a:pt x="1762798" y="2152637"/>
                  <a:pt x="1763712" y="2147900"/>
                  <a:pt x="1763001" y="2144623"/>
                </a:cubicBezTo>
                <a:cubicBezTo>
                  <a:pt x="1749094" y="2081034"/>
                  <a:pt x="1739061" y="2016848"/>
                  <a:pt x="1738604" y="1951685"/>
                </a:cubicBezTo>
                <a:cubicBezTo>
                  <a:pt x="1738198" y="1892350"/>
                  <a:pt x="1742871" y="1833270"/>
                  <a:pt x="1754543" y="1774913"/>
                </a:cubicBezTo>
                <a:cubicBezTo>
                  <a:pt x="1755419" y="1770545"/>
                  <a:pt x="1755825" y="1766087"/>
                  <a:pt x="1756562" y="1760943"/>
                </a:cubicBezTo>
                <a:cubicBezTo>
                  <a:pt x="1730298" y="1766620"/>
                  <a:pt x="1705584" y="1775764"/>
                  <a:pt x="1680692" y="1776310"/>
                </a:cubicBezTo>
                <a:cubicBezTo>
                  <a:pt x="1654111" y="1776869"/>
                  <a:pt x="1636179" y="1789874"/>
                  <a:pt x="1617091" y="1804161"/>
                </a:cubicBezTo>
                <a:cubicBezTo>
                  <a:pt x="1544929" y="1858187"/>
                  <a:pt x="1462138" y="1883829"/>
                  <a:pt x="1373555" y="1889163"/>
                </a:cubicBezTo>
                <a:cubicBezTo>
                  <a:pt x="1292656" y="1894027"/>
                  <a:pt x="1211452" y="1896033"/>
                  <a:pt x="1130401" y="1895602"/>
                </a:cubicBezTo>
                <a:cubicBezTo>
                  <a:pt x="1058151" y="1895221"/>
                  <a:pt x="985939" y="1889353"/>
                  <a:pt x="913676" y="1886711"/>
                </a:cubicBezTo>
                <a:cubicBezTo>
                  <a:pt x="820407" y="1883282"/>
                  <a:pt x="728294" y="1870341"/>
                  <a:pt x="636041" y="1857108"/>
                </a:cubicBezTo>
                <a:cubicBezTo>
                  <a:pt x="570306" y="1847672"/>
                  <a:pt x="503910" y="1841830"/>
                  <a:pt x="437603" y="1837639"/>
                </a:cubicBezTo>
                <a:cubicBezTo>
                  <a:pt x="391693" y="1834743"/>
                  <a:pt x="345224" y="1834515"/>
                  <a:pt x="299389" y="1838134"/>
                </a:cubicBezTo>
                <a:cubicBezTo>
                  <a:pt x="202526" y="1845779"/>
                  <a:pt x="107950" y="1865782"/>
                  <a:pt x="16967" y="1900910"/>
                </a:cubicBezTo>
                <a:cubicBezTo>
                  <a:pt x="13195" y="1902371"/>
                  <a:pt x="9347" y="1903704"/>
                  <a:pt x="5422" y="1904707"/>
                </a:cubicBezTo>
                <a:cubicBezTo>
                  <a:pt x="4140" y="1905025"/>
                  <a:pt x="2552" y="1904123"/>
                  <a:pt x="0" y="1903539"/>
                </a:cubicBezTo>
                <a:cubicBezTo>
                  <a:pt x="1320" y="1901050"/>
                  <a:pt x="1866" y="1898015"/>
                  <a:pt x="3517" y="1897176"/>
                </a:cubicBezTo>
                <a:cubicBezTo>
                  <a:pt x="68986" y="1864283"/>
                  <a:pt x="133311" y="1828711"/>
                  <a:pt x="200444" y="1799628"/>
                </a:cubicBezTo>
                <a:cubicBezTo>
                  <a:pt x="276542" y="1766658"/>
                  <a:pt x="356831" y="1745157"/>
                  <a:pt x="438530" y="1729955"/>
                </a:cubicBezTo>
                <a:cubicBezTo>
                  <a:pt x="504062" y="1717763"/>
                  <a:pt x="568617" y="1725739"/>
                  <a:pt x="632790" y="1740420"/>
                </a:cubicBezTo>
                <a:cubicBezTo>
                  <a:pt x="659066" y="1746427"/>
                  <a:pt x="685431" y="1752028"/>
                  <a:pt x="711784" y="1757629"/>
                </a:cubicBezTo>
                <a:cubicBezTo>
                  <a:pt x="730313" y="1761578"/>
                  <a:pt x="737958" y="1756740"/>
                  <a:pt x="742353" y="1737817"/>
                </a:cubicBezTo>
                <a:cubicBezTo>
                  <a:pt x="748919" y="1709610"/>
                  <a:pt x="752436" y="1680349"/>
                  <a:pt x="762152" y="1653298"/>
                </a:cubicBezTo>
                <a:cubicBezTo>
                  <a:pt x="771118" y="1628343"/>
                  <a:pt x="783031" y="1602765"/>
                  <a:pt x="799871" y="1582674"/>
                </a:cubicBezTo>
                <a:cubicBezTo>
                  <a:pt x="832332" y="1543951"/>
                  <a:pt x="889203" y="1536776"/>
                  <a:pt x="940523" y="1561109"/>
                </a:cubicBezTo>
                <a:cubicBezTo>
                  <a:pt x="984732" y="1582064"/>
                  <a:pt x="1024750" y="1609572"/>
                  <a:pt x="1060983" y="1642554"/>
                </a:cubicBezTo>
                <a:cubicBezTo>
                  <a:pt x="1070292" y="1651025"/>
                  <a:pt x="1080579" y="1658404"/>
                  <a:pt x="1093343" y="1668627"/>
                </a:cubicBezTo>
                <a:cubicBezTo>
                  <a:pt x="1104290" y="1640852"/>
                  <a:pt x="1114983" y="1616621"/>
                  <a:pt x="1123467" y="1591652"/>
                </a:cubicBezTo>
                <a:cubicBezTo>
                  <a:pt x="1162202" y="1477721"/>
                  <a:pt x="1246606" y="1421511"/>
                  <a:pt x="1360817" y="1402816"/>
                </a:cubicBezTo>
                <a:cubicBezTo>
                  <a:pt x="1424990" y="1392313"/>
                  <a:pt x="1487258" y="1398015"/>
                  <a:pt x="1546174" y="1427391"/>
                </a:cubicBezTo>
                <a:cubicBezTo>
                  <a:pt x="1558493" y="1433525"/>
                  <a:pt x="1570177" y="1440967"/>
                  <a:pt x="1582648" y="1448092"/>
                </a:cubicBezTo>
                <a:cubicBezTo>
                  <a:pt x="1629410" y="1404696"/>
                  <a:pt x="1684324" y="1376426"/>
                  <a:pt x="1748231" y="1367180"/>
                </a:cubicBezTo>
                <a:cubicBezTo>
                  <a:pt x="1783537" y="1362087"/>
                  <a:pt x="1818932" y="1357096"/>
                  <a:pt x="1854453" y="1354213"/>
                </a:cubicBezTo>
                <a:cubicBezTo>
                  <a:pt x="1904377" y="1350162"/>
                  <a:pt x="1937092" y="1321549"/>
                  <a:pt x="1962010" y="1281823"/>
                </a:cubicBezTo>
                <a:cubicBezTo>
                  <a:pt x="1980996" y="1251546"/>
                  <a:pt x="1997964" y="1219987"/>
                  <a:pt x="2016074" y="1189139"/>
                </a:cubicBezTo>
                <a:cubicBezTo>
                  <a:pt x="2018601" y="1184833"/>
                  <a:pt x="2022475" y="1181328"/>
                  <a:pt x="2028126" y="1174597"/>
                </a:cubicBezTo>
                <a:cubicBezTo>
                  <a:pt x="2004504" y="1178496"/>
                  <a:pt x="1983917" y="1181747"/>
                  <a:pt x="1963381" y="1185290"/>
                </a:cubicBezTo>
                <a:cubicBezTo>
                  <a:pt x="1870379" y="1201356"/>
                  <a:pt x="1777377" y="1217371"/>
                  <a:pt x="1684413" y="1233665"/>
                </a:cubicBezTo>
                <a:cubicBezTo>
                  <a:pt x="1587906" y="1250581"/>
                  <a:pt x="1491462" y="1267904"/>
                  <a:pt x="1394955" y="1284884"/>
                </a:cubicBezTo>
                <a:cubicBezTo>
                  <a:pt x="1293317" y="1302753"/>
                  <a:pt x="1191653" y="1320482"/>
                  <a:pt x="1089990" y="1338199"/>
                </a:cubicBezTo>
                <a:cubicBezTo>
                  <a:pt x="994308" y="1354874"/>
                  <a:pt x="898613" y="1371409"/>
                  <a:pt x="802957" y="1388236"/>
                </a:cubicBezTo>
                <a:cubicBezTo>
                  <a:pt x="798690" y="1388986"/>
                  <a:pt x="794423" y="1391488"/>
                  <a:pt x="790816" y="1394091"/>
                </a:cubicBezTo>
                <a:cubicBezTo>
                  <a:pt x="774001" y="1406182"/>
                  <a:pt x="755751" y="1402969"/>
                  <a:pt x="750354" y="1382966"/>
                </a:cubicBezTo>
                <a:cubicBezTo>
                  <a:pt x="743737" y="1358519"/>
                  <a:pt x="741108" y="1332712"/>
                  <a:pt x="739444" y="1307325"/>
                </a:cubicBezTo>
                <a:cubicBezTo>
                  <a:pt x="738555" y="1293977"/>
                  <a:pt x="741870" y="1279766"/>
                  <a:pt x="745972" y="1266799"/>
                </a:cubicBezTo>
                <a:cubicBezTo>
                  <a:pt x="753275" y="1243761"/>
                  <a:pt x="759396" y="1241374"/>
                  <a:pt x="783539" y="1239291"/>
                </a:cubicBezTo>
                <a:cubicBezTo>
                  <a:pt x="804811" y="1237462"/>
                  <a:pt x="825830" y="1232801"/>
                  <a:pt x="847001" y="1229639"/>
                </a:cubicBezTo>
                <a:cubicBezTo>
                  <a:pt x="900480" y="1221651"/>
                  <a:pt x="953985" y="1213777"/>
                  <a:pt x="1007491" y="1205903"/>
                </a:cubicBezTo>
                <a:cubicBezTo>
                  <a:pt x="1068108" y="1196987"/>
                  <a:pt x="1128725" y="1188097"/>
                  <a:pt x="1189342" y="1179220"/>
                </a:cubicBezTo>
                <a:cubicBezTo>
                  <a:pt x="1219161" y="1174851"/>
                  <a:pt x="1248879" y="1169301"/>
                  <a:pt x="1278851" y="1166723"/>
                </a:cubicBezTo>
                <a:cubicBezTo>
                  <a:pt x="1292936" y="1165517"/>
                  <a:pt x="1301750" y="1158671"/>
                  <a:pt x="1308214" y="1148791"/>
                </a:cubicBezTo>
                <a:cubicBezTo>
                  <a:pt x="1321574" y="1128382"/>
                  <a:pt x="1340586" y="1118501"/>
                  <a:pt x="1363497" y="1113294"/>
                </a:cubicBezTo>
                <a:cubicBezTo>
                  <a:pt x="1387906" y="1107744"/>
                  <a:pt x="1412074" y="1101089"/>
                  <a:pt x="1436331" y="1094816"/>
                </a:cubicBezTo>
                <a:cubicBezTo>
                  <a:pt x="1438592" y="1094231"/>
                  <a:pt x="1440637" y="1092822"/>
                  <a:pt x="1446885" y="1089825"/>
                </a:cubicBezTo>
                <a:cubicBezTo>
                  <a:pt x="1389176" y="1085087"/>
                  <a:pt x="1335874" y="1080414"/>
                  <a:pt x="1282522" y="1076401"/>
                </a:cubicBezTo>
                <a:cubicBezTo>
                  <a:pt x="1184859" y="1069047"/>
                  <a:pt x="1087132" y="1062215"/>
                  <a:pt x="990917" y="1042593"/>
                </a:cubicBezTo>
                <a:cubicBezTo>
                  <a:pt x="979004" y="1040155"/>
                  <a:pt x="967295" y="1035710"/>
                  <a:pt x="956132" y="1030757"/>
                </a:cubicBezTo>
                <a:cubicBezTo>
                  <a:pt x="898791" y="1005319"/>
                  <a:pt x="910272" y="951776"/>
                  <a:pt x="940650" y="923632"/>
                </a:cubicBezTo>
                <a:cubicBezTo>
                  <a:pt x="963066" y="902881"/>
                  <a:pt x="991387" y="893660"/>
                  <a:pt x="1020064" y="885736"/>
                </a:cubicBezTo>
                <a:cubicBezTo>
                  <a:pt x="1090485" y="866254"/>
                  <a:pt x="1162621" y="865466"/>
                  <a:pt x="1234871" y="867041"/>
                </a:cubicBezTo>
                <a:cubicBezTo>
                  <a:pt x="1266571" y="867727"/>
                  <a:pt x="1298232" y="869810"/>
                  <a:pt x="1330655" y="871308"/>
                </a:cubicBezTo>
                <a:cubicBezTo>
                  <a:pt x="1333563" y="856424"/>
                  <a:pt x="1337157" y="840600"/>
                  <a:pt x="1339405" y="824585"/>
                </a:cubicBezTo>
                <a:cubicBezTo>
                  <a:pt x="1339900" y="821080"/>
                  <a:pt x="1336662" y="815225"/>
                  <a:pt x="1333449" y="813282"/>
                </a:cubicBezTo>
                <a:cubicBezTo>
                  <a:pt x="1286738" y="785202"/>
                  <a:pt x="1243444" y="752995"/>
                  <a:pt x="1202537" y="716660"/>
                </a:cubicBezTo>
                <a:cubicBezTo>
                  <a:pt x="1159383" y="678332"/>
                  <a:pt x="1106931" y="655840"/>
                  <a:pt x="1049997" y="645350"/>
                </a:cubicBezTo>
                <a:cubicBezTo>
                  <a:pt x="953681" y="627608"/>
                  <a:pt x="870673" y="657517"/>
                  <a:pt x="799236" y="720699"/>
                </a:cubicBezTo>
                <a:cubicBezTo>
                  <a:pt x="769442" y="747039"/>
                  <a:pt x="744512" y="778878"/>
                  <a:pt x="717372" y="808202"/>
                </a:cubicBezTo>
                <a:cubicBezTo>
                  <a:pt x="714235" y="811593"/>
                  <a:pt x="711619" y="815924"/>
                  <a:pt x="707796" y="818121"/>
                </a:cubicBezTo>
                <a:cubicBezTo>
                  <a:pt x="700214" y="822490"/>
                  <a:pt x="688162" y="830833"/>
                  <a:pt x="684733" y="828306"/>
                </a:cubicBezTo>
                <a:cubicBezTo>
                  <a:pt x="677202" y="822794"/>
                  <a:pt x="669671" y="811504"/>
                  <a:pt x="669696" y="802589"/>
                </a:cubicBezTo>
                <a:cubicBezTo>
                  <a:pt x="669721" y="779449"/>
                  <a:pt x="671017" y="755561"/>
                  <a:pt x="676922" y="733323"/>
                </a:cubicBezTo>
                <a:cubicBezTo>
                  <a:pt x="688365" y="690206"/>
                  <a:pt x="707783" y="650151"/>
                  <a:pt x="736142" y="615238"/>
                </a:cubicBezTo>
                <a:cubicBezTo>
                  <a:pt x="767918" y="576135"/>
                  <a:pt x="811161" y="558761"/>
                  <a:pt x="859917" y="553135"/>
                </a:cubicBezTo>
                <a:cubicBezTo>
                  <a:pt x="868032" y="552196"/>
                  <a:pt x="876338" y="553186"/>
                  <a:pt x="884542" y="552970"/>
                </a:cubicBezTo>
                <a:cubicBezTo>
                  <a:pt x="898283" y="552589"/>
                  <a:pt x="903858" y="545960"/>
                  <a:pt x="902309" y="532383"/>
                </a:cubicBezTo>
                <a:cubicBezTo>
                  <a:pt x="900163" y="513613"/>
                  <a:pt x="898118" y="494817"/>
                  <a:pt x="895946" y="476034"/>
                </a:cubicBezTo>
                <a:cubicBezTo>
                  <a:pt x="891984" y="441680"/>
                  <a:pt x="896988" y="408241"/>
                  <a:pt x="911199" y="377202"/>
                </a:cubicBezTo>
                <a:cubicBezTo>
                  <a:pt x="930960" y="333997"/>
                  <a:pt x="969429" y="316356"/>
                  <a:pt x="1013968" y="312915"/>
                </a:cubicBezTo>
                <a:cubicBezTo>
                  <a:pt x="1089152" y="307111"/>
                  <a:pt x="1153109" y="335368"/>
                  <a:pt x="1209128" y="383565"/>
                </a:cubicBezTo>
                <a:cubicBezTo>
                  <a:pt x="1232814" y="403936"/>
                  <a:pt x="1255560" y="425411"/>
                  <a:pt x="1278801" y="446316"/>
                </a:cubicBezTo>
                <a:cubicBezTo>
                  <a:pt x="1280985" y="448297"/>
                  <a:pt x="1283601" y="449795"/>
                  <a:pt x="1289850" y="454240"/>
                </a:cubicBezTo>
                <a:cubicBezTo>
                  <a:pt x="1295780" y="431673"/>
                  <a:pt x="1302727" y="411568"/>
                  <a:pt x="1306182" y="390880"/>
                </a:cubicBezTo>
                <a:cubicBezTo>
                  <a:pt x="1316012" y="332016"/>
                  <a:pt x="1321600" y="272160"/>
                  <a:pt x="1346860" y="217042"/>
                </a:cubicBezTo>
                <a:cubicBezTo>
                  <a:pt x="1355356" y="198526"/>
                  <a:pt x="1364881" y="180098"/>
                  <a:pt x="1376629" y="163537"/>
                </a:cubicBezTo>
                <a:cubicBezTo>
                  <a:pt x="1413446" y="111671"/>
                  <a:pt x="1459318" y="96329"/>
                  <a:pt x="1520469" y="113487"/>
                </a:cubicBezTo>
                <a:cubicBezTo>
                  <a:pt x="1599869" y="135775"/>
                  <a:pt x="1659521" y="208775"/>
                  <a:pt x="1667090" y="290868"/>
                </a:cubicBezTo>
                <a:cubicBezTo>
                  <a:pt x="1671866" y="342620"/>
                  <a:pt x="1664627" y="391693"/>
                  <a:pt x="1639404" y="437400"/>
                </a:cubicBezTo>
                <a:cubicBezTo>
                  <a:pt x="1635252" y="444931"/>
                  <a:pt x="1628013" y="450748"/>
                  <a:pt x="1621535" y="456006"/>
                </a:cubicBezTo>
                <a:cubicBezTo>
                  <a:pt x="1663661" y="370217"/>
                  <a:pt x="1673682" y="285521"/>
                  <a:pt x="1619300" y="201714"/>
                </a:cubicBezTo>
                <a:cubicBezTo>
                  <a:pt x="1588744" y="154609"/>
                  <a:pt x="1542834" y="129578"/>
                  <a:pt x="1487957" y="122745"/>
                </a:cubicBezTo>
                <a:cubicBezTo>
                  <a:pt x="1441627" y="116979"/>
                  <a:pt x="1408379" y="140131"/>
                  <a:pt x="1383588" y="177304"/>
                </a:cubicBezTo>
                <a:cubicBezTo>
                  <a:pt x="1355280" y="219760"/>
                  <a:pt x="1340650" y="267436"/>
                  <a:pt x="1330998" y="316941"/>
                </a:cubicBezTo>
                <a:cubicBezTo>
                  <a:pt x="1323771" y="353974"/>
                  <a:pt x="1316634" y="391020"/>
                  <a:pt x="1309331" y="428040"/>
                </a:cubicBezTo>
                <a:cubicBezTo>
                  <a:pt x="1308455" y="432511"/>
                  <a:pt x="1306944" y="436905"/>
                  <a:pt x="1305356" y="441198"/>
                </a:cubicBezTo>
                <a:cubicBezTo>
                  <a:pt x="1295806" y="466940"/>
                  <a:pt x="1286535" y="467779"/>
                  <a:pt x="1266126" y="449529"/>
                </a:cubicBezTo>
                <a:cubicBezTo>
                  <a:pt x="1233703" y="420547"/>
                  <a:pt x="1201026" y="391452"/>
                  <a:pt x="1165783" y="366128"/>
                </a:cubicBezTo>
                <a:cubicBezTo>
                  <a:pt x="1121689" y="334454"/>
                  <a:pt x="1070470" y="320192"/>
                  <a:pt x="1016317" y="325475"/>
                </a:cubicBezTo>
                <a:cubicBezTo>
                  <a:pt x="961491" y="330822"/>
                  <a:pt x="921372" y="356946"/>
                  <a:pt x="912926" y="418592"/>
                </a:cubicBezTo>
                <a:cubicBezTo>
                  <a:pt x="908939" y="447687"/>
                  <a:pt x="911580" y="477685"/>
                  <a:pt x="911301" y="507288"/>
                </a:cubicBezTo>
                <a:cubicBezTo>
                  <a:pt x="911275" y="510857"/>
                  <a:pt x="911898" y="514438"/>
                  <a:pt x="911987" y="518020"/>
                </a:cubicBezTo>
                <a:cubicBezTo>
                  <a:pt x="913002" y="558482"/>
                  <a:pt x="908100" y="560730"/>
                  <a:pt x="867537" y="560362"/>
                </a:cubicBezTo>
                <a:cubicBezTo>
                  <a:pt x="829462" y="560006"/>
                  <a:pt x="792556" y="573277"/>
                  <a:pt x="764679" y="598385"/>
                </a:cubicBezTo>
                <a:cubicBezTo>
                  <a:pt x="707872" y="649554"/>
                  <a:pt x="677075" y="715022"/>
                  <a:pt x="675335" y="792365"/>
                </a:cubicBezTo>
                <a:cubicBezTo>
                  <a:pt x="675131" y="801535"/>
                  <a:pt x="681697" y="810869"/>
                  <a:pt x="685139" y="820127"/>
                </a:cubicBezTo>
                <a:cubicBezTo>
                  <a:pt x="692696" y="814806"/>
                  <a:pt x="702119" y="810933"/>
                  <a:pt x="707504" y="803948"/>
                </a:cubicBezTo>
                <a:cubicBezTo>
                  <a:pt x="742365" y="758698"/>
                  <a:pt x="778497" y="714679"/>
                  <a:pt x="825550" y="681405"/>
                </a:cubicBezTo>
                <a:cubicBezTo>
                  <a:pt x="880668" y="642442"/>
                  <a:pt x="942441" y="621093"/>
                  <a:pt x="1009891" y="624344"/>
                </a:cubicBezTo>
                <a:cubicBezTo>
                  <a:pt x="1042022" y="625894"/>
                  <a:pt x="1074813" y="634212"/>
                  <a:pt x="1105268" y="645121"/>
                </a:cubicBezTo>
                <a:cubicBezTo>
                  <a:pt x="1151597" y="661708"/>
                  <a:pt x="1193812" y="686079"/>
                  <a:pt x="1231722" y="719175"/>
                </a:cubicBezTo>
                <a:cubicBezTo>
                  <a:pt x="1265758" y="748880"/>
                  <a:pt x="1304937" y="772718"/>
                  <a:pt x="1341780" y="799096"/>
                </a:cubicBezTo>
                <a:cubicBezTo>
                  <a:pt x="1356474" y="752170"/>
                  <a:pt x="1368399" y="708634"/>
                  <a:pt x="1383995" y="666457"/>
                </a:cubicBezTo>
                <a:cubicBezTo>
                  <a:pt x="1392732" y="642810"/>
                  <a:pt x="1406931" y="621068"/>
                  <a:pt x="1419732" y="599071"/>
                </a:cubicBezTo>
                <a:cubicBezTo>
                  <a:pt x="1434719" y="573328"/>
                  <a:pt x="1458988" y="559587"/>
                  <a:pt x="1486496" y="550519"/>
                </a:cubicBezTo>
                <a:cubicBezTo>
                  <a:pt x="1490332" y="549249"/>
                  <a:pt x="1495742" y="546747"/>
                  <a:pt x="1496682" y="543674"/>
                </a:cubicBezTo>
                <a:cubicBezTo>
                  <a:pt x="1506829" y="510590"/>
                  <a:pt x="1519326" y="477799"/>
                  <a:pt x="1525028" y="443903"/>
                </a:cubicBezTo>
                <a:cubicBezTo>
                  <a:pt x="1531594" y="404837"/>
                  <a:pt x="1562722" y="379425"/>
                  <a:pt x="1573898" y="343573"/>
                </a:cubicBezTo>
                <a:cubicBezTo>
                  <a:pt x="1577213" y="332930"/>
                  <a:pt x="1581746" y="322478"/>
                  <a:pt x="1587246" y="312800"/>
                </a:cubicBezTo>
                <a:cubicBezTo>
                  <a:pt x="1589913" y="308127"/>
                  <a:pt x="1596288" y="302488"/>
                  <a:pt x="1600682" y="302729"/>
                </a:cubicBezTo>
                <a:cubicBezTo>
                  <a:pt x="1605102" y="302971"/>
                  <a:pt x="1611934" y="309422"/>
                  <a:pt x="1612874" y="314109"/>
                </a:cubicBezTo>
                <a:cubicBezTo>
                  <a:pt x="1617459" y="337007"/>
                  <a:pt x="1621942" y="360133"/>
                  <a:pt x="1623466" y="383387"/>
                </a:cubicBezTo>
                <a:cubicBezTo>
                  <a:pt x="1624634" y="401218"/>
                  <a:pt x="1610232" y="409638"/>
                  <a:pt x="1592567" y="416902"/>
                </a:cubicBezTo>
                <a:cubicBezTo>
                  <a:pt x="1603260" y="442823"/>
                  <a:pt x="1614068" y="468452"/>
                  <a:pt x="1624342" y="494309"/>
                </a:cubicBezTo>
                <a:cubicBezTo>
                  <a:pt x="1627187" y="501459"/>
                  <a:pt x="1628444" y="509231"/>
                  <a:pt x="1630972" y="518756"/>
                </a:cubicBezTo>
                <a:cubicBezTo>
                  <a:pt x="1660017" y="520928"/>
                  <a:pt x="1683677" y="541337"/>
                  <a:pt x="1709305" y="558558"/>
                </a:cubicBezTo>
                <a:cubicBezTo>
                  <a:pt x="1724228" y="568591"/>
                  <a:pt x="1741741" y="574649"/>
                  <a:pt x="1757552" y="583476"/>
                </a:cubicBezTo>
                <a:cubicBezTo>
                  <a:pt x="1788388" y="600671"/>
                  <a:pt x="1819300" y="617829"/>
                  <a:pt x="1849374" y="636320"/>
                </a:cubicBezTo>
                <a:cubicBezTo>
                  <a:pt x="1911857" y="674712"/>
                  <a:pt x="1979574" y="685190"/>
                  <a:pt x="2051469" y="677786"/>
                </a:cubicBezTo>
                <a:cubicBezTo>
                  <a:pt x="2087524" y="674077"/>
                  <a:pt x="2123795" y="672388"/>
                  <a:pt x="2160003" y="670077"/>
                </a:cubicBezTo>
                <a:cubicBezTo>
                  <a:pt x="2195753" y="667778"/>
                  <a:pt x="2231529" y="665543"/>
                  <a:pt x="2267318" y="664044"/>
                </a:cubicBezTo>
                <a:cubicBezTo>
                  <a:pt x="2273998" y="663765"/>
                  <a:pt x="2282977" y="664933"/>
                  <a:pt x="2287231" y="669137"/>
                </a:cubicBezTo>
                <a:cubicBezTo>
                  <a:pt x="2314702" y="696213"/>
                  <a:pt x="2332799" y="727963"/>
                  <a:pt x="2331618" y="768197"/>
                </a:cubicBezTo>
                <a:cubicBezTo>
                  <a:pt x="2331034" y="788047"/>
                  <a:pt x="2314435" y="798029"/>
                  <a:pt x="2305126" y="812507"/>
                </a:cubicBezTo>
                <a:cubicBezTo>
                  <a:pt x="2240381" y="913129"/>
                  <a:pt x="2140000" y="966203"/>
                  <a:pt x="2035822" y="1014209"/>
                </a:cubicBezTo>
                <a:cubicBezTo>
                  <a:pt x="2030717" y="1016558"/>
                  <a:pt x="2025459" y="1018565"/>
                  <a:pt x="2020290" y="1020800"/>
                </a:cubicBezTo>
                <a:cubicBezTo>
                  <a:pt x="2019376" y="1021194"/>
                  <a:pt x="2018576" y="1021867"/>
                  <a:pt x="2017598" y="1022502"/>
                </a:cubicBezTo>
                <a:cubicBezTo>
                  <a:pt x="2035810" y="1031811"/>
                  <a:pt x="2053831" y="1041273"/>
                  <a:pt x="2072144" y="1050175"/>
                </a:cubicBezTo>
                <a:cubicBezTo>
                  <a:pt x="2075560" y="1051839"/>
                  <a:pt x="2080209" y="1052093"/>
                  <a:pt x="2084082" y="1051534"/>
                </a:cubicBezTo>
                <a:cubicBezTo>
                  <a:pt x="2143810" y="1043038"/>
                  <a:pt x="2203500" y="1034249"/>
                  <a:pt x="2263203" y="1025639"/>
                </a:cubicBezTo>
                <a:cubicBezTo>
                  <a:pt x="2323947" y="1016888"/>
                  <a:pt x="2384704" y="1008278"/>
                  <a:pt x="2445448" y="999553"/>
                </a:cubicBezTo>
                <a:cubicBezTo>
                  <a:pt x="2513787" y="989736"/>
                  <a:pt x="2582138" y="979931"/>
                  <a:pt x="2650451" y="969937"/>
                </a:cubicBezTo>
                <a:cubicBezTo>
                  <a:pt x="2674162" y="966470"/>
                  <a:pt x="2697784" y="962418"/>
                  <a:pt x="2723248" y="958354"/>
                </a:cubicBezTo>
                <a:cubicBezTo>
                  <a:pt x="2668231" y="793661"/>
                  <a:pt x="2673604" y="631583"/>
                  <a:pt x="2736519" y="470242"/>
                </a:cubicBezTo>
                <a:cubicBezTo>
                  <a:pt x="2712643" y="470242"/>
                  <a:pt x="2690291" y="469646"/>
                  <a:pt x="2667977" y="470357"/>
                </a:cubicBezTo>
                <a:cubicBezTo>
                  <a:pt x="2618803" y="471944"/>
                  <a:pt x="2569603" y="473582"/>
                  <a:pt x="2520467" y="476326"/>
                </a:cubicBezTo>
                <a:cubicBezTo>
                  <a:pt x="2438057" y="480923"/>
                  <a:pt x="2355735" y="486879"/>
                  <a:pt x="2273312" y="491337"/>
                </a:cubicBezTo>
                <a:cubicBezTo>
                  <a:pt x="2220061" y="494207"/>
                  <a:pt x="2166721" y="495744"/>
                  <a:pt x="2113406" y="496950"/>
                </a:cubicBezTo>
                <a:cubicBezTo>
                  <a:pt x="2106498" y="497116"/>
                  <a:pt x="2099462" y="491731"/>
                  <a:pt x="2092490" y="488924"/>
                </a:cubicBezTo>
                <a:cubicBezTo>
                  <a:pt x="2099284" y="485724"/>
                  <a:pt x="2105939" y="480161"/>
                  <a:pt x="2112911" y="479729"/>
                </a:cubicBezTo>
                <a:cubicBezTo>
                  <a:pt x="2162543" y="476681"/>
                  <a:pt x="2212251" y="474535"/>
                  <a:pt x="2261933" y="472363"/>
                </a:cubicBezTo>
                <a:cubicBezTo>
                  <a:pt x="2369502" y="467690"/>
                  <a:pt x="2477058" y="462940"/>
                  <a:pt x="2584640" y="458724"/>
                </a:cubicBezTo>
                <a:cubicBezTo>
                  <a:pt x="2618994" y="457377"/>
                  <a:pt x="2653411" y="457796"/>
                  <a:pt x="2687789" y="457034"/>
                </a:cubicBezTo>
                <a:cubicBezTo>
                  <a:pt x="2704185" y="456666"/>
                  <a:pt x="2720606" y="455891"/>
                  <a:pt x="2736900" y="454215"/>
                </a:cubicBezTo>
                <a:cubicBezTo>
                  <a:pt x="2740736" y="453809"/>
                  <a:pt x="2745816" y="449719"/>
                  <a:pt x="2747429" y="446062"/>
                </a:cubicBezTo>
                <a:cubicBezTo>
                  <a:pt x="2790685" y="347992"/>
                  <a:pt x="2854109" y="264579"/>
                  <a:pt x="2933801" y="193801"/>
                </a:cubicBezTo>
                <a:cubicBezTo>
                  <a:pt x="3024873" y="112941"/>
                  <a:pt x="3130169" y="57607"/>
                  <a:pt x="3247961" y="26454"/>
                </a:cubicBezTo>
                <a:cubicBezTo>
                  <a:pt x="3311740" y="9575"/>
                  <a:pt x="3376561" y="0"/>
                  <a:pt x="3442741" y="1231"/>
                </a:cubicBezTo>
                <a:cubicBezTo>
                  <a:pt x="3447275" y="1308"/>
                  <a:pt x="3451809" y="1244"/>
                  <a:pt x="3456343" y="1244"/>
                </a:cubicBezTo>
                <a:cubicBezTo>
                  <a:pt x="3456698" y="2667"/>
                  <a:pt x="3457041" y="4089"/>
                  <a:pt x="3457397" y="5511"/>
                </a:cubicBezTo>
                <a:close/>
                <a:moveTo>
                  <a:pt x="2089543" y="1376603"/>
                </a:moveTo>
                <a:cubicBezTo>
                  <a:pt x="2061527" y="1373390"/>
                  <a:pt x="2060079" y="1374762"/>
                  <a:pt x="2052726" y="1409966"/>
                </a:cubicBezTo>
                <a:cubicBezTo>
                  <a:pt x="2063038" y="1412811"/>
                  <a:pt x="2073402" y="1415656"/>
                  <a:pt x="2084451" y="1418704"/>
                </a:cubicBezTo>
                <a:cubicBezTo>
                  <a:pt x="2086254" y="1403705"/>
                  <a:pt x="2087841" y="1390611"/>
                  <a:pt x="2089543" y="1376603"/>
                </a:cubicBezTo>
                <a:close/>
                <a:moveTo>
                  <a:pt x="1602816" y="319316"/>
                </a:moveTo>
                <a:cubicBezTo>
                  <a:pt x="1600504" y="318858"/>
                  <a:pt x="1598193" y="318414"/>
                  <a:pt x="1595881" y="317957"/>
                </a:cubicBezTo>
                <a:cubicBezTo>
                  <a:pt x="1582254" y="344309"/>
                  <a:pt x="1568627" y="370649"/>
                  <a:pt x="1554492" y="397992"/>
                </a:cubicBezTo>
                <a:cubicBezTo>
                  <a:pt x="1564868" y="398894"/>
                  <a:pt x="1572615" y="398792"/>
                  <a:pt x="1579994" y="400380"/>
                </a:cubicBezTo>
                <a:cubicBezTo>
                  <a:pt x="1596478" y="403948"/>
                  <a:pt x="1612112" y="393865"/>
                  <a:pt x="1611096" y="377329"/>
                </a:cubicBezTo>
                <a:cubicBezTo>
                  <a:pt x="1609902" y="357898"/>
                  <a:pt x="1605699" y="338645"/>
                  <a:pt x="1602816" y="319316"/>
                </a:cubicBezTo>
                <a:close/>
                <a:moveTo>
                  <a:pt x="2157361" y="1333576"/>
                </a:moveTo>
                <a:cubicBezTo>
                  <a:pt x="2159457" y="1305102"/>
                  <a:pt x="2161565" y="1280642"/>
                  <a:pt x="2162682" y="1256131"/>
                </a:cubicBezTo>
                <a:cubicBezTo>
                  <a:pt x="2162835" y="1252893"/>
                  <a:pt x="2158123" y="1246885"/>
                  <a:pt x="2155367" y="1246708"/>
                </a:cubicBezTo>
                <a:cubicBezTo>
                  <a:pt x="2152027" y="1246492"/>
                  <a:pt x="2147468" y="1250429"/>
                  <a:pt x="2144991" y="1253731"/>
                </a:cubicBezTo>
                <a:cubicBezTo>
                  <a:pt x="2134362" y="1267917"/>
                  <a:pt x="2124354" y="1282560"/>
                  <a:pt x="2114016" y="1296962"/>
                </a:cubicBezTo>
                <a:cubicBezTo>
                  <a:pt x="2109724" y="1302931"/>
                  <a:pt x="2105190" y="1308722"/>
                  <a:pt x="2099411" y="1316393"/>
                </a:cubicBezTo>
                <a:cubicBezTo>
                  <a:pt x="2118842" y="1322146"/>
                  <a:pt x="2135758" y="1327162"/>
                  <a:pt x="2157361" y="1333576"/>
                </a:cubicBezTo>
                <a:close/>
                <a:moveTo>
                  <a:pt x="3693020" y="1314932"/>
                </a:moveTo>
                <a:cubicBezTo>
                  <a:pt x="3694290" y="1296771"/>
                  <a:pt x="3695484" y="1279626"/>
                  <a:pt x="3696601" y="1263713"/>
                </a:cubicBezTo>
                <a:cubicBezTo>
                  <a:pt x="3684003" y="1263713"/>
                  <a:pt x="3672840" y="1263573"/>
                  <a:pt x="3661689" y="1263789"/>
                </a:cubicBezTo>
                <a:cubicBezTo>
                  <a:pt x="3658273" y="1263853"/>
                  <a:pt x="3653421" y="1263650"/>
                  <a:pt x="3651681" y="1265681"/>
                </a:cubicBezTo>
                <a:cubicBezTo>
                  <a:pt x="3630688" y="1290091"/>
                  <a:pt x="3610140" y="1314907"/>
                  <a:pt x="3588321" y="1341005"/>
                </a:cubicBezTo>
                <a:cubicBezTo>
                  <a:pt x="3624326" y="1332039"/>
                  <a:pt x="3658704" y="1323479"/>
                  <a:pt x="3693020" y="1314932"/>
                </a:cubicBezTo>
                <a:close/>
                <a:moveTo>
                  <a:pt x="1616455" y="521182"/>
                </a:moveTo>
                <a:cubicBezTo>
                  <a:pt x="1610474" y="506729"/>
                  <a:pt x="1604581" y="492264"/>
                  <a:pt x="1598510" y="477862"/>
                </a:cubicBezTo>
                <a:cubicBezTo>
                  <a:pt x="1593265" y="465416"/>
                  <a:pt x="1580273" y="461899"/>
                  <a:pt x="1569351" y="470192"/>
                </a:cubicBezTo>
                <a:cubicBezTo>
                  <a:pt x="1563255" y="474802"/>
                  <a:pt x="1558074" y="480682"/>
                  <a:pt x="1551787" y="484974"/>
                </a:cubicBezTo>
                <a:cubicBezTo>
                  <a:pt x="1543202" y="490854"/>
                  <a:pt x="1533944" y="495757"/>
                  <a:pt x="1520977" y="503453"/>
                </a:cubicBezTo>
                <a:cubicBezTo>
                  <a:pt x="1518627" y="510501"/>
                  <a:pt x="1514500" y="522947"/>
                  <a:pt x="1509699" y="537400"/>
                </a:cubicBezTo>
                <a:cubicBezTo>
                  <a:pt x="1515440" y="534860"/>
                  <a:pt x="1519212" y="533171"/>
                  <a:pt x="1524838" y="530669"/>
                </a:cubicBezTo>
                <a:cubicBezTo>
                  <a:pt x="1523225" y="534898"/>
                  <a:pt x="1522285" y="537336"/>
                  <a:pt x="1520952" y="540804"/>
                </a:cubicBezTo>
                <a:cubicBezTo>
                  <a:pt x="1553324" y="534149"/>
                  <a:pt x="1585010" y="527646"/>
                  <a:pt x="1616455" y="521182"/>
                </a:cubicBezTo>
                <a:close/>
                <a:moveTo>
                  <a:pt x="2187422" y="1610906"/>
                </a:moveTo>
                <a:lnTo>
                  <a:pt x="2187422" y="1738756"/>
                </a:lnTo>
                <a:cubicBezTo>
                  <a:pt x="2220683" y="1703603"/>
                  <a:pt x="2250681" y="1671929"/>
                  <a:pt x="2281681" y="1639176"/>
                </a:cubicBezTo>
                <a:cubicBezTo>
                  <a:pt x="2249144" y="1629409"/>
                  <a:pt x="2219502" y="1620532"/>
                  <a:pt x="2187422" y="1610906"/>
                </a:cubicBezTo>
                <a:close/>
                <a:moveTo>
                  <a:pt x="3667594" y="1239151"/>
                </a:moveTo>
                <a:cubicBezTo>
                  <a:pt x="3675621" y="1237907"/>
                  <a:pt x="3681577" y="1238186"/>
                  <a:pt x="3686416" y="1236014"/>
                </a:cubicBezTo>
                <a:cubicBezTo>
                  <a:pt x="3698570" y="1230553"/>
                  <a:pt x="3717721" y="1233512"/>
                  <a:pt x="3717366" y="1211884"/>
                </a:cubicBezTo>
                <a:cubicBezTo>
                  <a:pt x="3716794" y="1178204"/>
                  <a:pt x="3716286" y="1144511"/>
                  <a:pt x="3715664" y="1110818"/>
                </a:cubicBezTo>
                <a:cubicBezTo>
                  <a:pt x="3715423" y="1097292"/>
                  <a:pt x="3707422" y="1097165"/>
                  <a:pt x="3698316" y="1101902"/>
                </a:cubicBezTo>
                <a:cubicBezTo>
                  <a:pt x="3674846" y="1114120"/>
                  <a:pt x="3657193" y="1132446"/>
                  <a:pt x="3647859" y="1157160"/>
                </a:cubicBezTo>
                <a:cubicBezTo>
                  <a:pt x="3644709" y="1165517"/>
                  <a:pt x="3644760" y="1176604"/>
                  <a:pt x="3647300" y="1185278"/>
                </a:cubicBezTo>
                <a:cubicBezTo>
                  <a:pt x="3652748" y="1203769"/>
                  <a:pt x="3660787" y="1221511"/>
                  <a:pt x="3667594" y="1239151"/>
                </a:cubicBezTo>
                <a:close/>
                <a:moveTo>
                  <a:pt x="3379292" y="3118497"/>
                </a:moveTo>
                <a:cubicBezTo>
                  <a:pt x="3380473" y="3136455"/>
                  <a:pt x="3381565" y="3153232"/>
                  <a:pt x="3382695" y="3170008"/>
                </a:cubicBezTo>
                <a:cubicBezTo>
                  <a:pt x="3385134" y="3206267"/>
                  <a:pt x="3387547" y="3242513"/>
                  <a:pt x="3390061" y="3278758"/>
                </a:cubicBezTo>
                <a:cubicBezTo>
                  <a:pt x="3390557" y="3285934"/>
                  <a:pt x="3390442" y="3293567"/>
                  <a:pt x="3400932" y="3293960"/>
                </a:cubicBezTo>
                <a:cubicBezTo>
                  <a:pt x="3412578" y="3294392"/>
                  <a:pt x="3424212" y="3295294"/>
                  <a:pt x="3437001" y="3296056"/>
                </a:cubicBezTo>
                <a:cubicBezTo>
                  <a:pt x="3434003" y="3233851"/>
                  <a:pt x="3431006" y="3171774"/>
                  <a:pt x="3427895" y="3107435"/>
                </a:cubicBezTo>
                <a:cubicBezTo>
                  <a:pt x="3411131" y="3111258"/>
                  <a:pt x="3395865" y="3114725"/>
                  <a:pt x="3379292" y="3118497"/>
                </a:cubicBezTo>
                <a:close/>
                <a:moveTo>
                  <a:pt x="3574491" y="3100044"/>
                </a:moveTo>
                <a:lnTo>
                  <a:pt x="3574491" y="3293554"/>
                </a:lnTo>
                <a:cubicBezTo>
                  <a:pt x="3601681" y="3289427"/>
                  <a:pt x="3627259" y="3285413"/>
                  <a:pt x="3652875" y="3281768"/>
                </a:cubicBezTo>
                <a:cubicBezTo>
                  <a:pt x="3660597" y="3280676"/>
                  <a:pt x="3662908" y="3277742"/>
                  <a:pt x="3661816" y="3269564"/>
                </a:cubicBezTo>
                <a:cubicBezTo>
                  <a:pt x="3655402" y="3221875"/>
                  <a:pt x="3649751" y="3174098"/>
                  <a:pt x="3643452" y="3126409"/>
                </a:cubicBezTo>
                <a:cubicBezTo>
                  <a:pt x="3642956" y="3122612"/>
                  <a:pt x="3640162" y="3116821"/>
                  <a:pt x="3637292" y="3115995"/>
                </a:cubicBezTo>
                <a:cubicBezTo>
                  <a:pt x="3616794" y="3110166"/>
                  <a:pt x="3596004" y="3105378"/>
                  <a:pt x="3574491" y="3100044"/>
                </a:cubicBezTo>
                <a:close/>
                <a:moveTo>
                  <a:pt x="2099437" y="1414475"/>
                </a:moveTo>
                <a:cubicBezTo>
                  <a:pt x="2129917" y="1416380"/>
                  <a:pt x="2159800" y="1415262"/>
                  <a:pt x="2188476" y="1420609"/>
                </a:cubicBezTo>
                <a:cubicBezTo>
                  <a:pt x="2265121" y="1434896"/>
                  <a:pt x="2338108" y="1461338"/>
                  <a:pt x="2408707" y="1494218"/>
                </a:cubicBezTo>
                <a:cubicBezTo>
                  <a:pt x="2417851" y="1498485"/>
                  <a:pt x="2423629" y="1497952"/>
                  <a:pt x="2431402" y="1490649"/>
                </a:cubicBezTo>
                <a:cubicBezTo>
                  <a:pt x="2479967" y="1445031"/>
                  <a:pt x="2529001" y="1399908"/>
                  <a:pt x="2578442" y="1355242"/>
                </a:cubicBezTo>
                <a:cubicBezTo>
                  <a:pt x="2584043" y="1350187"/>
                  <a:pt x="2593174" y="1349019"/>
                  <a:pt x="2598661" y="1346834"/>
                </a:cubicBezTo>
                <a:cubicBezTo>
                  <a:pt x="2604236" y="1341805"/>
                  <a:pt x="2608630" y="1336192"/>
                  <a:pt x="2614371" y="1332915"/>
                </a:cubicBezTo>
                <a:cubicBezTo>
                  <a:pt x="2696730" y="1285798"/>
                  <a:pt x="2779268" y="1238999"/>
                  <a:pt x="2861678" y="1192187"/>
                </a:cubicBezTo>
                <a:cubicBezTo>
                  <a:pt x="2861221" y="1190663"/>
                  <a:pt x="2861208" y="1189456"/>
                  <a:pt x="2860598" y="1188770"/>
                </a:cubicBezTo>
                <a:cubicBezTo>
                  <a:pt x="2823946" y="1147076"/>
                  <a:pt x="2791841" y="1102232"/>
                  <a:pt x="2765704" y="1053172"/>
                </a:cubicBezTo>
                <a:cubicBezTo>
                  <a:pt x="2764040" y="1050035"/>
                  <a:pt x="2760167" y="1046695"/>
                  <a:pt x="2756827" y="1046073"/>
                </a:cubicBezTo>
                <a:cubicBezTo>
                  <a:pt x="2746324" y="1044130"/>
                  <a:pt x="2735605" y="1042911"/>
                  <a:pt x="2724937" y="1042543"/>
                </a:cubicBezTo>
                <a:cubicBezTo>
                  <a:pt x="2720860" y="1042415"/>
                  <a:pt x="2716669" y="1045375"/>
                  <a:pt x="2709494" y="1048080"/>
                </a:cubicBezTo>
                <a:cubicBezTo>
                  <a:pt x="2708249" y="1042149"/>
                  <a:pt x="2706839" y="1035430"/>
                  <a:pt x="2705176" y="1027506"/>
                </a:cubicBezTo>
                <a:cubicBezTo>
                  <a:pt x="2673515" y="1025474"/>
                  <a:pt x="2640114" y="1023315"/>
                  <a:pt x="2608122" y="1021257"/>
                </a:cubicBezTo>
                <a:cubicBezTo>
                  <a:pt x="2606548" y="1040917"/>
                  <a:pt x="2606167" y="1057694"/>
                  <a:pt x="2603474" y="1074089"/>
                </a:cubicBezTo>
                <a:cubicBezTo>
                  <a:pt x="2602204" y="1081836"/>
                  <a:pt x="2598216" y="1094016"/>
                  <a:pt x="2587536" y="1079042"/>
                </a:cubicBezTo>
                <a:cubicBezTo>
                  <a:pt x="2586583" y="1077709"/>
                  <a:pt x="2582240" y="1078268"/>
                  <a:pt x="2579598" y="1078712"/>
                </a:cubicBezTo>
                <a:cubicBezTo>
                  <a:pt x="2534361" y="1086434"/>
                  <a:pt x="2489136" y="1094244"/>
                  <a:pt x="2443911" y="1102093"/>
                </a:cubicBezTo>
                <a:cubicBezTo>
                  <a:pt x="2363038" y="1116114"/>
                  <a:pt x="2282164" y="1130147"/>
                  <a:pt x="2201291" y="1144231"/>
                </a:cubicBezTo>
                <a:cubicBezTo>
                  <a:pt x="2172055" y="1149324"/>
                  <a:pt x="2142858" y="1154582"/>
                  <a:pt x="2116785" y="1159205"/>
                </a:cubicBezTo>
                <a:cubicBezTo>
                  <a:pt x="2128621" y="1175334"/>
                  <a:pt x="2143505" y="1189735"/>
                  <a:pt x="2151151" y="1207287"/>
                </a:cubicBezTo>
                <a:cubicBezTo>
                  <a:pt x="2166708" y="1243037"/>
                  <a:pt x="2174557" y="1280934"/>
                  <a:pt x="2165362" y="1320355"/>
                </a:cubicBezTo>
                <a:cubicBezTo>
                  <a:pt x="2164791" y="1322819"/>
                  <a:pt x="2163521" y="1325321"/>
                  <a:pt x="2163724" y="1327708"/>
                </a:cubicBezTo>
                <a:cubicBezTo>
                  <a:pt x="2164854" y="1341704"/>
                  <a:pt x="2160193" y="1347215"/>
                  <a:pt x="2146312" y="1347419"/>
                </a:cubicBezTo>
                <a:cubicBezTo>
                  <a:pt x="2136559" y="1347558"/>
                  <a:pt x="2126767" y="1347965"/>
                  <a:pt x="2117064" y="1347266"/>
                </a:cubicBezTo>
                <a:cubicBezTo>
                  <a:pt x="2107869" y="1346619"/>
                  <a:pt x="2104377" y="1349755"/>
                  <a:pt x="2103920" y="1359217"/>
                </a:cubicBezTo>
                <a:cubicBezTo>
                  <a:pt x="2102993" y="1378572"/>
                  <a:pt x="2100846" y="1397876"/>
                  <a:pt x="2099437" y="1414475"/>
                </a:cubicBezTo>
                <a:close/>
                <a:moveTo>
                  <a:pt x="3461410" y="3297174"/>
                </a:moveTo>
                <a:cubicBezTo>
                  <a:pt x="3489401" y="3297174"/>
                  <a:pt x="3513874" y="3297377"/>
                  <a:pt x="3538347" y="3297110"/>
                </a:cubicBezTo>
                <a:cubicBezTo>
                  <a:pt x="3558565" y="3296881"/>
                  <a:pt x="3559429" y="3296018"/>
                  <a:pt x="3557955" y="3276282"/>
                </a:cubicBezTo>
                <a:cubicBezTo>
                  <a:pt x="3553764" y="3220097"/>
                  <a:pt x="3549116" y="3163938"/>
                  <a:pt x="3545141" y="3107728"/>
                </a:cubicBezTo>
                <a:cubicBezTo>
                  <a:pt x="3544544" y="3099371"/>
                  <a:pt x="3541001" y="3097072"/>
                  <a:pt x="3533648" y="3097491"/>
                </a:cubicBezTo>
                <a:cubicBezTo>
                  <a:pt x="3512654" y="3098685"/>
                  <a:pt x="3491674" y="3099955"/>
                  <a:pt x="3470668" y="3100844"/>
                </a:cubicBezTo>
                <a:cubicBezTo>
                  <a:pt x="3461372" y="3101238"/>
                  <a:pt x="3460242" y="3106762"/>
                  <a:pt x="3460343" y="3114294"/>
                </a:cubicBezTo>
                <a:cubicBezTo>
                  <a:pt x="3460838" y="3148152"/>
                  <a:pt x="3461181" y="3182010"/>
                  <a:pt x="3461372" y="3215881"/>
                </a:cubicBezTo>
                <a:cubicBezTo>
                  <a:pt x="3461537" y="3242424"/>
                  <a:pt x="3461410" y="3268967"/>
                  <a:pt x="3461410" y="3297174"/>
                </a:cubicBezTo>
                <a:close/>
                <a:moveTo>
                  <a:pt x="2601404" y="994778"/>
                </a:moveTo>
                <a:cubicBezTo>
                  <a:pt x="2601277" y="996556"/>
                  <a:pt x="2601163" y="998347"/>
                  <a:pt x="2601048" y="1000137"/>
                </a:cubicBezTo>
                <a:cubicBezTo>
                  <a:pt x="2603233" y="1001801"/>
                  <a:pt x="2605316" y="1004773"/>
                  <a:pt x="2607602" y="1004938"/>
                </a:cubicBezTo>
                <a:cubicBezTo>
                  <a:pt x="2635059" y="1006932"/>
                  <a:pt x="2662605" y="1007922"/>
                  <a:pt x="2690012" y="1010411"/>
                </a:cubicBezTo>
                <a:cubicBezTo>
                  <a:pt x="2709227" y="1012164"/>
                  <a:pt x="2730601" y="1011415"/>
                  <a:pt x="2746667" y="1019962"/>
                </a:cubicBezTo>
                <a:cubicBezTo>
                  <a:pt x="2760268" y="1027188"/>
                  <a:pt x="2772435" y="1032827"/>
                  <a:pt x="2786405" y="1029627"/>
                </a:cubicBezTo>
                <a:cubicBezTo>
                  <a:pt x="2806115" y="1025131"/>
                  <a:pt x="2823946" y="1029779"/>
                  <a:pt x="2841764" y="1036231"/>
                </a:cubicBezTo>
                <a:cubicBezTo>
                  <a:pt x="2862084" y="1043584"/>
                  <a:pt x="2880182" y="1039469"/>
                  <a:pt x="2895993" y="1025969"/>
                </a:cubicBezTo>
                <a:cubicBezTo>
                  <a:pt x="2904058" y="1019073"/>
                  <a:pt x="2910319" y="1010069"/>
                  <a:pt x="2917532" y="1002156"/>
                </a:cubicBezTo>
                <a:cubicBezTo>
                  <a:pt x="2925724" y="993190"/>
                  <a:pt x="2932811" y="982459"/>
                  <a:pt x="2942653" y="975931"/>
                </a:cubicBezTo>
                <a:cubicBezTo>
                  <a:pt x="2958363" y="965492"/>
                  <a:pt x="2969488" y="952131"/>
                  <a:pt x="2979089" y="936929"/>
                </a:cubicBezTo>
                <a:cubicBezTo>
                  <a:pt x="2978416" y="935227"/>
                  <a:pt x="2977756" y="933526"/>
                  <a:pt x="2977083" y="931824"/>
                </a:cubicBezTo>
                <a:cubicBezTo>
                  <a:pt x="2851861" y="952804"/>
                  <a:pt x="2726626" y="973785"/>
                  <a:pt x="2601404" y="994778"/>
                </a:cubicBezTo>
                <a:close/>
                <a:moveTo>
                  <a:pt x="3459353" y="3062490"/>
                </a:moveTo>
                <a:cubicBezTo>
                  <a:pt x="3452444" y="3044215"/>
                  <a:pt x="3445243" y="3025838"/>
                  <a:pt x="3438575" y="3007258"/>
                </a:cubicBezTo>
                <a:cubicBezTo>
                  <a:pt x="3434295" y="2995333"/>
                  <a:pt x="3432302" y="2982353"/>
                  <a:pt x="3426599" y="2971203"/>
                </a:cubicBezTo>
                <a:cubicBezTo>
                  <a:pt x="3417849" y="2954070"/>
                  <a:pt x="3406279" y="2938386"/>
                  <a:pt x="3396792" y="2921584"/>
                </a:cubicBezTo>
                <a:cubicBezTo>
                  <a:pt x="3353092" y="2844152"/>
                  <a:pt x="3298190" y="2775470"/>
                  <a:pt x="3234563" y="2713659"/>
                </a:cubicBezTo>
                <a:cubicBezTo>
                  <a:pt x="3125939" y="2608160"/>
                  <a:pt x="3004032" y="2522994"/>
                  <a:pt x="2860649" y="2470962"/>
                </a:cubicBezTo>
                <a:cubicBezTo>
                  <a:pt x="2811246" y="2453043"/>
                  <a:pt x="2760535" y="2441295"/>
                  <a:pt x="2707970" y="2438463"/>
                </a:cubicBezTo>
                <a:cubicBezTo>
                  <a:pt x="2701925" y="2438133"/>
                  <a:pt x="2693149" y="2438603"/>
                  <a:pt x="2690126" y="2442336"/>
                </a:cubicBezTo>
                <a:cubicBezTo>
                  <a:pt x="2683713" y="2450261"/>
                  <a:pt x="2680271" y="2460586"/>
                  <a:pt x="2674581" y="2471991"/>
                </a:cubicBezTo>
                <a:cubicBezTo>
                  <a:pt x="2738907" y="2467305"/>
                  <a:pt x="2798279" y="2478747"/>
                  <a:pt x="2854972" y="2500858"/>
                </a:cubicBezTo>
                <a:cubicBezTo>
                  <a:pt x="3108286" y="2599664"/>
                  <a:pt x="3286455" y="2776474"/>
                  <a:pt x="3394633" y="3024962"/>
                </a:cubicBezTo>
                <a:cubicBezTo>
                  <a:pt x="3401847" y="3041535"/>
                  <a:pt x="3408248" y="3058452"/>
                  <a:pt x="3414712" y="3074415"/>
                </a:cubicBezTo>
                <a:cubicBezTo>
                  <a:pt x="3431324" y="3069971"/>
                  <a:pt x="3446119" y="3066021"/>
                  <a:pt x="3459353" y="3062490"/>
                </a:cubicBezTo>
                <a:close/>
                <a:moveTo>
                  <a:pt x="4330649" y="2498813"/>
                </a:moveTo>
                <a:cubicBezTo>
                  <a:pt x="4328769" y="2494851"/>
                  <a:pt x="4327194" y="2492171"/>
                  <a:pt x="4326191" y="2489288"/>
                </a:cubicBezTo>
                <a:cubicBezTo>
                  <a:pt x="4317504" y="2464625"/>
                  <a:pt x="4313656" y="2462695"/>
                  <a:pt x="4290326" y="2471496"/>
                </a:cubicBezTo>
                <a:cubicBezTo>
                  <a:pt x="4285068" y="2473490"/>
                  <a:pt x="4279773" y="2475382"/>
                  <a:pt x="4274477" y="2477261"/>
                </a:cubicBezTo>
                <a:cubicBezTo>
                  <a:pt x="4158335" y="2518613"/>
                  <a:pt x="4048213" y="2571457"/>
                  <a:pt x="3945559" y="2640622"/>
                </a:cubicBezTo>
                <a:cubicBezTo>
                  <a:pt x="3792410" y="2743796"/>
                  <a:pt x="3668661" y="2873806"/>
                  <a:pt x="3574923" y="3032658"/>
                </a:cubicBezTo>
                <a:cubicBezTo>
                  <a:pt x="3569601" y="3041675"/>
                  <a:pt x="3564851" y="3051035"/>
                  <a:pt x="3559162" y="3061474"/>
                </a:cubicBezTo>
                <a:cubicBezTo>
                  <a:pt x="3567074" y="3062630"/>
                  <a:pt x="3572332" y="3062668"/>
                  <a:pt x="3577094" y="3064217"/>
                </a:cubicBezTo>
                <a:cubicBezTo>
                  <a:pt x="3590645" y="3068637"/>
                  <a:pt x="3598278" y="3064090"/>
                  <a:pt x="3605047" y="3051416"/>
                </a:cubicBezTo>
                <a:cubicBezTo>
                  <a:pt x="3613670" y="3035236"/>
                  <a:pt x="3624021" y="3019577"/>
                  <a:pt x="3635794" y="3005518"/>
                </a:cubicBezTo>
                <a:cubicBezTo>
                  <a:pt x="3748189" y="2871317"/>
                  <a:pt x="3876154" y="2754185"/>
                  <a:pt x="4023766" y="2659710"/>
                </a:cubicBezTo>
                <a:cubicBezTo>
                  <a:pt x="4120895" y="2597543"/>
                  <a:pt x="4221733" y="2541790"/>
                  <a:pt x="4330649" y="2498813"/>
                </a:cubicBezTo>
                <a:close/>
                <a:moveTo>
                  <a:pt x="3543617" y="3060433"/>
                </a:moveTo>
                <a:cubicBezTo>
                  <a:pt x="3726421" y="2756598"/>
                  <a:pt x="3983228" y="2550934"/>
                  <a:pt x="4322241" y="2445029"/>
                </a:cubicBezTo>
                <a:cubicBezTo>
                  <a:pt x="4307954" y="2429814"/>
                  <a:pt x="4295419" y="2417699"/>
                  <a:pt x="4284421" y="2404313"/>
                </a:cubicBezTo>
                <a:cubicBezTo>
                  <a:pt x="4275353" y="2393302"/>
                  <a:pt x="4266844" y="2391854"/>
                  <a:pt x="4253052" y="2396388"/>
                </a:cubicBezTo>
                <a:cubicBezTo>
                  <a:pt x="4191596" y="2416594"/>
                  <a:pt x="4134446" y="2445943"/>
                  <a:pt x="4077423" y="2475750"/>
                </a:cubicBezTo>
                <a:cubicBezTo>
                  <a:pt x="3913289" y="2561602"/>
                  <a:pt x="3769105" y="2671584"/>
                  <a:pt x="3658882" y="2822435"/>
                </a:cubicBezTo>
                <a:cubicBezTo>
                  <a:pt x="3614420" y="2883280"/>
                  <a:pt x="3570681" y="2944672"/>
                  <a:pt x="3541191" y="3014687"/>
                </a:cubicBezTo>
                <a:cubicBezTo>
                  <a:pt x="3535210" y="3028899"/>
                  <a:pt x="3530549" y="3043681"/>
                  <a:pt x="3524796" y="3059544"/>
                </a:cubicBezTo>
                <a:cubicBezTo>
                  <a:pt x="3534473" y="3060001"/>
                  <a:pt x="3541026" y="3060319"/>
                  <a:pt x="3543617" y="3060433"/>
                </a:cubicBezTo>
                <a:close/>
                <a:moveTo>
                  <a:pt x="1553502" y="949236"/>
                </a:moveTo>
                <a:cubicBezTo>
                  <a:pt x="1550758" y="913142"/>
                  <a:pt x="1550758" y="913129"/>
                  <a:pt x="1516392" y="907834"/>
                </a:cubicBezTo>
                <a:cubicBezTo>
                  <a:pt x="1514868" y="907592"/>
                  <a:pt x="1513319" y="907516"/>
                  <a:pt x="1511795" y="907351"/>
                </a:cubicBezTo>
                <a:cubicBezTo>
                  <a:pt x="1433995" y="898829"/>
                  <a:pt x="1356334" y="888809"/>
                  <a:pt x="1278381" y="882230"/>
                </a:cubicBezTo>
                <a:cubicBezTo>
                  <a:pt x="1198664" y="875487"/>
                  <a:pt x="1118679" y="874699"/>
                  <a:pt x="1039863" y="892098"/>
                </a:cubicBezTo>
                <a:cubicBezTo>
                  <a:pt x="1008494" y="899020"/>
                  <a:pt x="977277" y="907554"/>
                  <a:pt x="951509" y="928598"/>
                </a:cubicBezTo>
                <a:cubicBezTo>
                  <a:pt x="918502" y="955548"/>
                  <a:pt x="924001" y="997280"/>
                  <a:pt x="962901" y="1013752"/>
                </a:cubicBezTo>
                <a:cubicBezTo>
                  <a:pt x="970394" y="1016939"/>
                  <a:pt x="978242" y="1020114"/>
                  <a:pt x="986218" y="1021194"/>
                </a:cubicBezTo>
                <a:cubicBezTo>
                  <a:pt x="1054684" y="1030503"/>
                  <a:pt x="1123099" y="1040269"/>
                  <a:pt x="1191755" y="1047978"/>
                </a:cubicBezTo>
                <a:cubicBezTo>
                  <a:pt x="1242123" y="1053617"/>
                  <a:pt x="1292847" y="1056170"/>
                  <a:pt x="1343380" y="1060450"/>
                </a:cubicBezTo>
                <a:cubicBezTo>
                  <a:pt x="1387792" y="1064221"/>
                  <a:pt x="1432140" y="1068616"/>
                  <a:pt x="1476540" y="1072451"/>
                </a:cubicBezTo>
                <a:cubicBezTo>
                  <a:pt x="1509979" y="1075347"/>
                  <a:pt x="1524012" y="1067777"/>
                  <a:pt x="1534121" y="1035316"/>
                </a:cubicBezTo>
                <a:cubicBezTo>
                  <a:pt x="1542834" y="1007325"/>
                  <a:pt x="1547202" y="977988"/>
                  <a:pt x="1553502" y="949236"/>
                </a:cubicBezTo>
                <a:close/>
                <a:moveTo>
                  <a:pt x="1197698" y="3121850"/>
                </a:moveTo>
                <a:cubicBezTo>
                  <a:pt x="1198232" y="3122726"/>
                  <a:pt x="1198600" y="3123730"/>
                  <a:pt x="1199286" y="3124415"/>
                </a:cubicBezTo>
                <a:cubicBezTo>
                  <a:pt x="1200734" y="3125863"/>
                  <a:pt x="1202283" y="3127222"/>
                  <a:pt x="1203909" y="3128467"/>
                </a:cubicBezTo>
                <a:cubicBezTo>
                  <a:pt x="1280553" y="3187014"/>
                  <a:pt x="1364183" y="3204375"/>
                  <a:pt x="1454912" y="3167062"/>
                </a:cubicBezTo>
                <a:cubicBezTo>
                  <a:pt x="1518958" y="3140735"/>
                  <a:pt x="1557375" y="3091510"/>
                  <a:pt x="1560956" y="3021888"/>
                </a:cubicBezTo>
                <a:cubicBezTo>
                  <a:pt x="1564081" y="2961246"/>
                  <a:pt x="1536636" y="2911081"/>
                  <a:pt x="1490967" y="2871838"/>
                </a:cubicBezTo>
                <a:cubicBezTo>
                  <a:pt x="1447609" y="2834576"/>
                  <a:pt x="1397228" y="2813519"/>
                  <a:pt x="1339596" y="2809811"/>
                </a:cubicBezTo>
                <a:cubicBezTo>
                  <a:pt x="1287386" y="2806471"/>
                  <a:pt x="1239024" y="2816859"/>
                  <a:pt x="1196009" y="2847187"/>
                </a:cubicBezTo>
                <a:cubicBezTo>
                  <a:pt x="1184871" y="2855036"/>
                  <a:pt x="1173810" y="2864434"/>
                  <a:pt x="1166241" y="2875533"/>
                </a:cubicBezTo>
                <a:cubicBezTo>
                  <a:pt x="1155255" y="2891637"/>
                  <a:pt x="1147406" y="2909887"/>
                  <a:pt x="1138402" y="2927324"/>
                </a:cubicBezTo>
                <a:cubicBezTo>
                  <a:pt x="1135608" y="2932722"/>
                  <a:pt x="1132255" y="2938208"/>
                  <a:pt x="1131087" y="2944037"/>
                </a:cubicBezTo>
                <a:cubicBezTo>
                  <a:pt x="1118323" y="3007779"/>
                  <a:pt x="1138453" y="3061411"/>
                  <a:pt x="1182674" y="3109480"/>
                </a:cubicBezTo>
                <a:cubicBezTo>
                  <a:pt x="1206525" y="3080042"/>
                  <a:pt x="1229702" y="3051441"/>
                  <a:pt x="1252893" y="3022854"/>
                </a:cubicBezTo>
                <a:cubicBezTo>
                  <a:pt x="1254633" y="3024085"/>
                  <a:pt x="1256385" y="3025317"/>
                  <a:pt x="1258125" y="3026562"/>
                </a:cubicBezTo>
                <a:cubicBezTo>
                  <a:pt x="1238199" y="3057982"/>
                  <a:pt x="1218272" y="3089414"/>
                  <a:pt x="1197698" y="3121850"/>
                </a:cubicBezTo>
                <a:close/>
                <a:moveTo>
                  <a:pt x="3862806" y="3231121"/>
                </a:moveTo>
                <a:cubicBezTo>
                  <a:pt x="3851186" y="3216008"/>
                  <a:pt x="3840657" y="3202304"/>
                  <a:pt x="3830104" y="3188614"/>
                </a:cubicBezTo>
                <a:cubicBezTo>
                  <a:pt x="3817721" y="3172548"/>
                  <a:pt x="3808285" y="3155213"/>
                  <a:pt x="3807790" y="3134334"/>
                </a:cubicBezTo>
                <a:cubicBezTo>
                  <a:pt x="3806583" y="3083648"/>
                  <a:pt x="3836987" y="3038373"/>
                  <a:pt x="3888155" y="3023920"/>
                </a:cubicBezTo>
                <a:cubicBezTo>
                  <a:pt x="3921594" y="3014484"/>
                  <a:pt x="3957116" y="3011614"/>
                  <a:pt x="3991952" y="3008083"/>
                </a:cubicBezTo>
                <a:cubicBezTo>
                  <a:pt x="4022458" y="3004997"/>
                  <a:pt x="4053357" y="3005988"/>
                  <a:pt x="4083964" y="3003638"/>
                </a:cubicBezTo>
                <a:cubicBezTo>
                  <a:pt x="4138409" y="2999447"/>
                  <a:pt x="4192955" y="2995599"/>
                  <a:pt x="4247083" y="2988690"/>
                </a:cubicBezTo>
                <a:cubicBezTo>
                  <a:pt x="4281690" y="2984284"/>
                  <a:pt x="4315701" y="2974987"/>
                  <a:pt x="4349762" y="2966935"/>
                </a:cubicBezTo>
                <a:cubicBezTo>
                  <a:pt x="4354550" y="2965805"/>
                  <a:pt x="4360811" y="2959709"/>
                  <a:pt x="4361662" y="2955061"/>
                </a:cubicBezTo>
                <a:cubicBezTo>
                  <a:pt x="4365409" y="2934614"/>
                  <a:pt x="4339742" y="2894304"/>
                  <a:pt x="4310748" y="2905150"/>
                </a:cubicBezTo>
                <a:cubicBezTo>
                  <a:pt x="4299839" y="2909227"/>
                  <a:pt x="4288193" y="2911487"/>
                  <a:pt x="4276737" y="2913900"/>
                </a:cubicBezTo>
                <a:cubicBezTo>
                  <a:pt x="4234332" y="2922841"/>
                  <a:pt x="4192104" y="2932899"/>
                  <a:pt x="4149356" y="2939707"/>
                </a:cubicBezTo>
                <a:cubicBezTo>
                  <a:pt x="4126509" y="2943339"/>
                  <a:pt x="4115523" y="2932874"/>
                  <a:pt x="4109694" y="2910484"/>
                </a:cubicBezTo>
                <a:cubicBezTo>
                  <a:pt x="4108284" y="2905061"/>
                  <a:pt x="4107383" y="2899498"/>
                  <a:pt x="4106278" y="2893999"/>
                </a:cubicBezTo>
                <a:cubicBezTo>
                  <a:pt x="4094594" y="2836087"/>
                  <a:pt x="4062768" y="2793530"/>
                  <a:pt x="4009796" y="2766885"/>
                </a:cubicBezTo>
                <a:cubicBezTo>
                  <a:pt x="4000296" y="2762110"/>
                  <a:pt x="3992511" y="2762618"/>
                  <a:pt x="3983024" y="2768587"/>
                </a:cubicBezTo>
                <a:cubicBezTo>
                  <a:pt x="3916426" y="2810573"/>
                  <a:pt x="3853815" y="2857804"/>
                  <a:pt x="3796055" y="2911182"/>
                </a:cubicBezTo>
                <a:cubicBezTo>
                  <a:pt x="3745712" y="2957703"/>
                  <a:pt x="3700678" y="3008845"/>
                  <a:pt x="3670046" y="3070999"/>
                </a:cubicBezTo>
                <a:cubicBezTo>
                  <a:pt x="3666401" y="3078403"/>
                  <a:pt x="3663886" y="3087535"/>
                  <a:pt x="3664394" y="3095625"/>
                </a:cubicBezTo>
                <a:cubicBezTo>
                  <a:pt x="3666439" y="3127832"/>
                  <a:pt x="3669741" y="3159963"/>
                  <a:pt x="3672852" y="3192094"/>
                </a:cubicBezTo>
                <a:cubicBezTo>
                  <a:pt x="3675532" y="3219894"/>
                  <a:pt x="3678580" y="3247656"/>
                  <a:pt x="3681552" y="3276244"/>
                </a:cubicBezTo>
                <a:cubicBezTo>
                  <a:pt x="3707574" y="3270529"/>
                  <a:pt x="3731336" y="3265182"/>
                  <a:pt x="3755174" y="3260140"/>
                </a:cubicBezTo>
                <a:cubicBezTo>
                  <a:pt x="3763581" y="3258375"/>
                  <a:pt x="3765435" y="3253968"/>
                  <a:pt x="3763899" y="3245802"/>
                </a:cubicBezTo>
                <a:cubicBezTo>
                  <a:pt x="3761460" y="3232823"/>
                  <a:pt x="3759898" y="3219653"/>
                  <a:pt x="3758514" y="3206508"/>
                </a:cubicBezTo>
                <a:cubicBezTo>
                  <a:pt x="3754488" y="3168421"/>
                  <a:pt x="3749738" y="3130372"/>
                  <a:pt x="3747185" y="3092170"/>
                </a:cubicBezTo>
                <a:cubicBezTo>
                  <a:pt x="3745242" y="3063049"/>
                  <a:pt x="3746017" y="3033737"/>
                  <a:pt x="3746169" y="3004515"/>
                </a:cubicBezTo>
                <a:cubicBezTo>
                  <a:pt x="3746182" y="3001606"/>
                  <a:pt x="3750246" y="2998698"/>
                  <a:pt x="3752430" y="2995790"/>
                </a:cubicBezTo>
                <a:cubicBezTo>
                  <a:pt x="3754488" y="2998838"/>
                  <a:pt x="3756888" y="3001721"/>
                  <a:pt x="3758488" y="3004985"/>
                </a:cubicBezTo>
                <a:cubicBezTo>
                  <a:pt x="3759314" y="3006661"/>
                  <a:pt x="3758717" y="3009023"/>
                  <a:pt x="3758793" y="3011068"/>
                </a:cubicBezTo>
                <a:cubicBezTo>
                  <a:pt x="3760787" y="3068396"/>
                  <a:pt x="3762387" y="3125736"/>
                  <a:pt x="3764965" y="3183039"/>
                </a:cubicBezTo>
                <a:cubicBezTo>
                  <a:pt x="3766032" y="3206788"/>
                  <a:pt x="3769144" y="3230448"/>
                  <a:pt x="3771493" y="3255873"/>
                </a:cubicBezTo>
                <a:cubicBezTo>
                  <a:pt x="3802265" y="3247529"/>
                  <a:pt x="3831488" y="3239604"/>
                  <a:pt x="3862806" y="3231121"/>
                </a:cubicBezTo>
                <a:close/>
                <a:moveTo>
                  <a:pt x="1585696" y="1038136"/>
                </a:moveTo>
                <a:cubicBezTo>
                  <a:pt x="1594357" y="1042085"/>
                  <a:pt x="1601165" y="1045641"/>
                  <a:pt x="1608315" y="1048334"/>
                </a:cubicBezTo>
                <a:cubicBezTo>
                  <a:pt x="1615452" y="1051039"/>
                  <a:pt x="1622831" y="1053299"/>
                  <a:pt x="1630273" y="1055014"/>
                </a:cubicBezTo>
                <a:cubicBezTo>
                  <a:pt x="1703324" y="1071892"/>
                  <a:pt x="1775828" y="1065428"/>
                  <a:pt x="1847291" y="1046886"/>
                </a:cubicBezTo>
                <a:cubicBezTo>
                  <a:pt x="1984730" y="1011250"/>
                  <a:pt x="2109508" y="947737"/>
                  <a:pt x="2226843" y="869073"/>
                </a:cubicBezTo>
                <a:cubicBezTo>
                  <a:pt x="2243924" y="857618"/>
                  <a:pt x="2259063" y="842098"/>
                  <a:pt x="2272004" y="825969"/>
                </a:cubicBezTo>
                <a:cubicBezTo>
                  <a:pt x="2285276" y="809421"/>
                  <a:pt x="2291562" y="789330"/>
                  <a:pt x="2286812" y="766914"/>
                </a:cubicBezTo>
                <a:cubicBezTo>
                  <a:pt x="2278062" y="725589"/>
                  <a:pt x="2234336" y="712952"/>
                  <a:pt x="2205634" y="717397"/>
                </a:cubicBezTo>
                <a:cubicBezTo>
                  <a:pt x="2097620" y="734110"/>
                  <a:pt x="1993760" y="764120"/>
                  <a:pt x="1898624" y="819505"/>
                </a:cubicBezTo>
                <a:cubicBezTo>
                  <a:pt x="1852714" y="846226"/>
                  <a:pt x="1807743" y="874560"/>
                  <a:pt x="1762290" y="902068"/>
                </a:cubicBezTo>
                <a:cubicBezTo>
                  <a:pt x="1750936" y="908938"/>
                  <a:pt x="1739201" y="915187"/>
                  <a:pt x="1727936" y="922197"/>
                </a:cubicBezTo>
                <a:cubicBezTo>
                  <a:pt x="1721269" y="926337"/>
                  <a:pt x="1715160" y="931405"/>
                  <a:pt x="1708797" y="936053"/>
                </a:cubicBezTo>
                <a:cubicBezTo>
                  <a:pt x="1709610" y="937183"/>
                  <a:pt x="1710410" y="938314"/>
                  <a:pt x="1711223" y="939444"/>
                </a:cubicBezTo>
                <a:cubicBezTo>
                  <a:pt x="1706511" y="940676"/>
                  <a:pt x="1700631" y="940536"/>
                  <a:pt x="1697253" y="943355"/>
                </a:cubicBezTo>
                <a:cubicBezTo>
                  <a:pt x="1660385" y="974229"/>
                  <a:pt x="1623898" y="1005560"/>
                  <a:pt x="1585696" y="1038136"/>
                </a:cubicBezTo>
                <a:close/>
                <a:moveTo>
                  <a:pt x="1341678" y="872985"/>
                </a:moveTo>
                <a:cubicBezTo>
                  <a:pt x="1357287" y="874407"/>
                  <a:pt x="1369504" y="875118"/>
                  <a:pt x="1381607" y="876706"/>
                </a:cubicBezTo>
                <a:cubicBezTo>
                  <a:pt x="1466761" y="887818"/>
                  <a:pt x="1551889" y="899058"/>
                  <a:pt x="1637004" y="910374"/>
                </a:cubicBezTo>
                <a:cubicBezTo>
                  <a:pt x="1655635" y="912850"/>
                  <a:pt x="1674507" y="914565"/>
                  <a:pt x="1692681" y="919022"/>
                </a:cubicBezTo>
                <a:cubicBezTo>
                  <a:pt x="1705927" y="922274"/>
                  <a:pt x="1720494" y="915593"/>
                  <a:pt x="1722374" y="901471"/>
                </a:cubicBezTo>
                <a:cubicBezTo>
                  <a:pt x="1727555" y="862507"/>
                  <a:pt x="1732788" y="823531"/>
                  <a:pt x="1737182" y="784478"/>
                </a:cubicBezTo>
                <a:cubicBezTo>
                  <a:pt x="1738401" y="773645"/>
                  <a:pt x="1741170" y="770635"/>
                  <a:pt x="1752574" y="773201"/>
                </a:cubicBezTo>
                <a:cubicBezTo>
                  <a:pt x="1794421" y="782586"/>
                  <a:pt x="1836712" y="790028"/>
                  <a:pt x="1878431" y="799922"/>
                </a:cubicBezTo>
                <a:cubicBezTo>
                  <a:pt x="1891118" y="802932"/>
                  <a:pt x="1900872" y="800747"/>
                  <a:pt x="1911883" y="795616"/>
                </a:cubicBezTo>
                <a:cubicBezTo>
                  <a:pt x="2003869" y="752779"/>
                  <a:pt x="2098078" y="716699"/>
                  <a:pt x="2199309" y="702157"/>
                </a:cubicBezTo>
                <a:cubicBezTo>
                  <a:pt x="2240711" y="696213"/>
                  <a:pt x="2296629" y="710704"/>
                  <a:pt x="2306205" y="769734"/>
                </a:cubicBezTo>
                <a:cubicBezTo>
                  <a:pt x="2307196" y="775804"/>
                  <a:pt x="2307564" y="781964"/>
                  <a:pt x="2308212" y="788085"/>
                </a:cubicBezTo>
                <a:cubicBezTo>
                  <a:pt x="2309520" y="788225"/>
                  <a:pt x="2310828" y="788365"/>
                  <a:pt x="2312123" y="788517"/>
                </a:cubicBezTo>
                <a:cubicBezTo>
                  <a:pt x="2313749" y="781989"/>
                  <a:pt x="2316060" y="775550"/>
                  <a:pt x="2316873" y="768921"/>
                </a:cubicBezTo>
                <a:cubicBezTo>
                  <a:pt x="2320848" y="736739"/>
                  <a:pt x="2299893" y="714349"/>
                  <a:pt x="2285250" y="689444"/>
                </a:cubicBezTo>
                <a:cubicBezTo>
                  <a:pt x="2279535" y="679729"/>
                  <a:pt x="2272029" y="675792"/>
                  <a:pt x="2260358" y="675170"/>
                </a:cubicBezTo>
                <a:cubicBezTo>
                  <a:pt x="2184869" y="671106"/>
                  <a:pt x="2110244" y="681342"/>
                  <a:pt x="2035352" y="687451"/>
                </a:cubicBezTo>
                <a:cubicBezTo>
                  <a:pt x="2014435" y="689152"/>
                  <a:pt x="1993353" y="691718"/>
                  <a:pt x="1972500" y="690664"/>
                </a:cubicBezTo>
                <a:cubicBezTo>
                  <a:pt x="1927326" y="688365"/>
                  <a:pt x="1885365" y="674357"/>
                  <a:pt x="1846554" y="650938"/>
                </a:cubicBezTo>
                <a:cubicBezTo>
                  <a:pt x="1807552" y="627418"/>
                  <a:pt x="1768436" y="604075"/>
                  <a:pt x="1729181" y="580974"/>
                </a:cubicBezTo>
                <a:cubicBezTo>
                  <a:pt x="1723694" y="577748"/>
                  <a:pt x="1717116" y="576364"/>
                  <a:pt x="1714614" y="575449"/>
                </a:cubicBezTo>
                <a:cubicBezTo>
                  <a:pt x="1704517" y="567321"/>
                  <a:pt x="1697329" y="560743"/>
                  <a:pt x="1689353" y="555320"/>
                </a:cubicBezTo>
                <a:cubicBezTo>
                  <a:pt x="1681352" y="549897"/>
                  <a:pt x="1671827" y="546557"/>
                  <a:pt x="1664309" y="540613"/>
                </a:cubicBezTo>
                <a:cubicBezTo>
                  <a:pt x="1650834" y="529958"/>
                  <a:pt x="1636077" y="529564"/>
                  <a:pt x="1620634" y="532790"/>
                </a:cubicBezTo>
                <a:cubicBezTo>
                  <a:pt x="1584198" y="540397"/>
                  <a:pt x="1547876" y="548538"/>
                  <a:pt x="1511439" y="556183"/>
                </a:cubicBezTo>
                <a:cubicBezTo>
                  <a:pt x="1470964" y="564667"/>
                  <a:pt x="1436979" y="580771"/>
                  <a:pt x="1415923" y="620115"/>
                </a:cubicBezTo>
                <a:cubicBezTo>
                  <a:pt x="1385150" y="677595"/>
                  <a:pt x="1363852" y="737209"/>
                  <a:pt x="1357833" y="802525"/>
                </a:cubicBezTo>
                <a:cubicBezTo>
                  <a:pt x="1355712" y="825474"/>
                  <a:pt x="1347622" y="847877"/>
                  <a:pt x="1341678" y="872985"/>
                </a:cubicBezTo>
                <a:close/>
                <a:moveTo>
                  <a:pt x="4292345" y="2365768"/>
                </a:moveTo>
                <a:cubicBezTo>
                  <a:pt x="4288485" y="2361323"/>
                  <a:pt x="4283290" y="2355049"/>
                  <a:pt x="4277779" y="2349068"/>
                </a:cubicBezTo>
                <a:cubicBezTo>
                  <a:pt x="4257929" y="2327592"/>
                  <a:pt x="4237482" y="2306637"/>
                  <a:pt x="4218139" y="2284717"/>
                </a:cubicBezTo>
                <a:cubicBezTo>
                  <a:pt x="4122458" y="2176284"/>
                  <a:pt x="4028655" y="2066290"/>
                  <a:pt x="3944137" y="1948751"/>
                </a:cubicBezTo>
                <a:cubicBezTo>
                  <a:pt x="3939095" y="1941741"/>
                  <a:pt x="3935514" y="1940801"/>
                  <a:pt x="3928135" y="1945830"/>
                </a:cubicBezTo>
                <a:cubicBezTo>
                  <a:pt x="3807396" y="2028317"/>
                  <a:pt x="3702824" y="2126678"/>
                  <a:pt x="3626523" y="2252700"/>
                </a:cubicBezTo>
                <a:cubicBezTo>
                  <a:pt x="3621443" y="2261095"/>
                  <a:pt x="3618128" y="2271420"/>
                  <a:pt x="3616972" y="2281186"/>
                </a:cubicBezTo>
                <a:cubicBezTo>
                  <a:pt x="3611638" y="2325992"/>
                  <a:pt x="3607104" y="2370886"/>
                  <a:pt x="3602812" y="2415806"/>
                </a:cubicBezTo>
                <a:cubicBezTo>
                  <a:pt x="3600170" y="2443391"/>
                  <a:pt x="3598481" y="2471064"/>
                  <a:pt x="3596068" y="2502522"/>
                </a:cubicBezTo>
                <a:cubicBezTo>
                  <a:pt x="3602570" y="2494229"/>
                  <a:pt x="3606584" y="2489098"/>
                  <a:pt x="3610610" y="2483980"/>
                </a:cubicBezTo>
                <a:cubicBezTo>
                  <a:pt x="3683901" y="2390736"/>
                  <a:pt x="3767975" y="2309647"/>
                  <a:pt x="3874973" y="2255774"/>
                </a:cubicBezTo>
                <a:cubicBezTo>
                  <a:pt x="3905732" y="2240292"/>
                  <a:pt x="3938574" y="2228354"/>
                  <a:pt x="3971467" y="2217953"/>
                </a:cubicBezTo>
                <a:cubicBezTo>
                  <a:pt x="3988092" y="2212708"/>
                  <a:pt x="4008945" y="2211857"/>
                  <a:pt x="4021378" y="2228176"/>
                </a:cubicBezTo>
                <a:cubicBezTo>
                  <a:pt x="4049598" y="2265222"/>
                  <a:pt x="4076814" y="2303119"/>
                  <a:pt x="4102823" y="2341753"/>
                </a:cubicBezTo>
                <a:cubicBezTo>
                  <a:pt x="4116806" y="2362504"/>
                  <a:pt x="4112628" y="2369438"/>
                  <a:pt x="4090136" y="2379484"/>
                </a:cubicBezTo>
                <a:cubicBezTo>
                  <a:pt x="4034637" y="2404287"/>
                  <a:pt x="3978351" y="2427668"/>
                  <a:pt x="3924477" y="2455633"/>
                </a:cubicBezTo>
                <a:cubicBezTo>
                  <a:pt x="3834752" y="2502204"/>
                  <a:pt x="3764330" y="2572486"/>
                  <a:pt x="3698062" y="2647480"/>
                </a:cubicBezTo>
                <a:cubicBezTo>
                  <a:pt x="3679202" y="2668828"/>
                  <a:pt x="3668179" y="2691930"/>
                  <a:pt x="3666566" y="2720225"/>
                </a:cubicBezTo>
                <a:cubicBezTo>
                  <a:pt x="3665816" y="2733484"/>
                  <a:pt x="3662870" y="2746603"/>
                  <a:pt x="3661181" y="2759824"/>
                </a:cubicBezTo>
                <a:cubicBezTo>
                  <a:pt x="3659390" y="2773933"/>
                  <a:pt x="3657917" y="2788081"/>
                  <a:pt x="3656304" y="2802216"/>
                </a:cubicBezTo>
                <a:cubicBezTo>
                  <a:pt x="3824338" y="2590927"/>
                  <a:pt x="4047553" y="2464066"/>
                  <a:pt x="4292345" y="2365768"/>
                </a:cubicBezTo>
                <a:close/>
                <a:moveTo>
                  <a:pt x="2641917" y="1612226"/>
                </a:moveTo>
                <a:cubicBezTo>
                  <a:pt x="2677744" y="1627479"/>
                  <a:pt x="2714205" y="1643291"/>
                  <a:pt x="2750921" y="1658454"/>
                </a:cubicBezTo>
                <a:cubicBezTo>
                  <a:pt x="2762173" y="1663103"/>
                  <a:pt x="2774061" y="1668691"/>
                  <a:pt x="2785821" y="1669084"/>
                </a:cubicBezTo>
                <a:cubicBezTo>
                  <a:pt x="2826092" y="1670456"/>
                  <a:pt x="2866440" y="1670329"/>
                  <a:pt x="2906712" y="1669288"/>
                </a:cubicBezTo>
                <a:cubicBezTo>
                  <a:pt x="2915170" y="1669072"/>
                  <a:pt x="2917520" y="1669961"/>
                  <a:pt x="2918218" y="1677987"/>
                </a:cubicBezTo>
                <a:cubicBezTo>
                  <a:pt x="2919095" y="1688058"/>
                  <a:pt x="2931223" y="1697126"/>
                  <a:pt x="2941345" y="1695792"/>
                </a:cubicBezTo>
                <a:cubicBezTo>
                  <a:pt x="2966135" y="1692541"/>
                  <a:pt x="2991421" y="1691182"/>
                  <a:pt x="3015576" y="1685277"/>
                </a:cubicBezTo>
                <a:cubicBezTo>
                  <a:pt x="3082759" y="1668868"/>
                  <a:pt x="3149168" y="1649145"/>
                  <a:pt x="3216516" y="1633512"/>
                </a:cubicBezTo>
                <a:cubicBezTo>
                  <a:pt x="3252279" y="1625206"/>
                  <a:pt x="3279406" y="1606969"/>
                  <a:pt x="3303092" y="1580159"/>
                </a:cubicBezTo>
                <a:cubicBezTo>
                  <a:pt x="3334651" y="1544434"/>
                  <a:pt x="3367468" y="1509801"/>
                  <a:pt x="3399980" y="1474914"/>
                </a:cubicBezTo>
                <a:cubicBezTo>
                  <a:pt x="3412299" y="1461706"/>
                  <a:pt x="3425253" y="1449082"/>
                  <a:pt x="3440264" y="1433791"/>
                </a:cubicBezTo>
                <a:cubicBezTo>
                  <a:pt x="3302952" y="1435836"/>
                  <a:pt x="3176574" y="1406296"/>
                  <a:pt x="3058058" y="1343952"/>
                </a:cubicBezTo>
                <a:cubicBezTo>
                  <a:pt x="3009328" y="1417497"/>
                  <a:pt x="2961386" y="1489862"/>
                  <a:pt x="2913443" y="1562227"/>
                </a:cubicBezTo>
                <a:cubicBezTo>
                  <a:pt x="2911982" y="1561338"/>
                  <a:pt x="2910535" y="1560449"/>
                  <a:pt x="2909074" y="1559559"/>
                </a:cubicBezTo>
                <a:cubicBezTo>
                  <a:pt x="2949486" y="1482661"/>
                  <a:pt x="3000235" y="1411744"/>
                  <a:pt x="3043910" y="1335785"/>
                </a:cubicBezTo>
                <a:cubicBezTo>
                  <a:pt x="2979305" y="1299197"/>
                  <a:pt x="2922701" y="1254150"/>
                  <a:pt x="2870250" y="1200073"/>
                </a:cubicBezTo>
                <a:cubicBezTo>
                  <a:pt x="2856699" y="1228547"/>
                  <a:pt x="2842552" y="1254150"/>
                  <a:pt x="2832100" y="1281188"/>
                </a:cubicBezTo>
                <a:cubicBezTo>
                  <a:pt x="2812110" y="1332903"/>
                  <a:pt x="2779026" y="1378686"/>
                  <a:pt x="2764878" y="1433156"/>
                </a:cubicBezTo>
                <a:cubicBezTo>
                  <a:pt x="2761488" y="1446174"/>
                  <a:pt x="2750096" y="1457223"/>
                  <a:pt x="2741980" y="1468894"/>
                </a:cubicBezTo>
                <a:cubicBezTo>
                  <a:pt x="2708986" y="1516341"/>
                  <a:pt x="2675826" y="1563674"/>
                  <a:pt x="2641917" y="1612226"/>
                </a:cubicBezTo>
                <a:close/>
                <a:moveTo>
                  <a:pt x="2730652" y="1407807"/>
                </a:moveTo>
                <a:cubicBezTo>
                  <a:pt x="2745168" y="1408569"/>
                  <a:pt x="2745168" y="1408569"/>
                  <a:pt x="2749524" y="1440433"/>
                </a:cubicBezTo>
                <a:cubicBezTo>
                  <a:pt x="2751480" y="1437474"/>
                  <a:pt x="2753055" y="1435595"/>
                  <a:pt x="2754083" y="1433449"/>
                </a:cubicBezTo>
                <a:cubicBezTo>
                  <a:pt x="2775661" y="1388363"/>
                  <a:pt x="2797276" y="1343304"/>
                  <a:pt x="2818523" y="1298067"/>
                </a:cubicBezTo>
                <a:cubicBezTo>
                  <a:pt x="2820225" y="1294434"/>
                  <a:pt x="2820263" y="1289329"/>
                  <a:pt x="2819387" y="1285278"/>
                </a:cubicBezTo>
                <a:cubicBezTo>
                  <a:pt x="2812796" y="1254759"/>
                  <a:pt x="2792780" y="1244206"/>
                  <a:pt x="2765285" y="1258785"/>
                </a:cubicBezTo>
                <a:cubicBezTo>
                  <a:pt x="2722486" y="1281480"/>
                  <a:pt x="2680563" y="1305839"/>
                  <a:pt x="2638298" y="1329550"/>
                </a:cubicBezTo>
                <a:cubicBezTo>
                  <a:pt x="2636240" y="1330705"/>
                  <a:pt x="2634538" y="1332483"/>
                  <a:pt x="2631325" y="1335036"/>
                </a:cubicBezTo>
                <a:cubicBezTo>
                  <a:pt x="2635008" y="1335036"/>
                  <a:pt x="2636532" y="1335201"/>
                  <a:pt x="2638018" y="1335011"/>
                </a:cubicBezTo>
                <a:cubicBezTo>
                  <a:pt x="2647073" y="1333830"/>
                  <a:pt x="2656128" y="1332560"/>
                  <a:pt x="2665171" y="1331328"/>
                </a:cubicBezTo>
                <a:cubicBezTo>
                  <a:pt x="2662986" y="1340726"/>
                  <a:pt x="2661716" y="1350454"/>
                  <a:pt x="2658376" y="1359420"/>
                </a:cubicBezTo>
                <a:cubicBezTo>
                  <a:pt x="2654134" y="1370774"/>
                  <a:pt x="2648191" y="1381493"/>
                  <a:pt x="2642997" y="1392478"/>
                </a:cubicBezTo>
                <a:cubicBezTo>
                  <a:pt x="2650502" y="1391335"/>
                  <a:pt x="2655328" y="1388554"/>
                  <a:pt x="2660205" y="1385862"/>
                </a:cubicBezTo>
                <a:cubicBezTo>
                  <a:pt x="2681630" y="1374076"/>
                  <a:pt x="2702801" y="1361782"/>
                  <a:pt x="2724619" y="1350746"/>
                </a:cubicBezTo>
                <a:cubicBezTo>
                  <a:pt x="2736100" y="1344929"/>
                  <a:pt x="2743695" y="1351191"/>
                  <a:pt x="2741218" y="1363789"/>
                </a:cubicBezTo>
                <a:cubicBezTo>
                  <a:pt x="2738386" y="1378178"/>
                  <a:pt x="2734411" y="1392364"/>
                  <a:pt x="2730652" y="1407807"/>
                </a:cubicBezTo>
                <a:close/>
                <a:moveTo>
                  <a:pt x="3339312" y="2202878"/>
                </a:moveTo>
                <a:cubicBezTo>
                  <a:pt x="3340341" y="2204288"/>
                  <a:pt x="3339223" y="2202548"/>
                  <a:pt x="3337915" y="2200998"/>
                </a:cubicBezTo>
                <a:cubicBezTo>
                  <a:pt x="3269945" y="2120506"/>
                  <a:pt x="3186379" y="2060079"/>
                  <a:pt x="3093148" y="2012594"/>
                </a:cubicBezTo>
                <a:cubicBezTo>
                  <a:pt x="3072295" y="2001977"/>
                  <a:pt x="3049447" y="1995131"/>
                  <a:pt x="3027159" y="1987600"/>
                </a:cubicBezTo>
                <a:cubicBezTo>
                  <a:pt x="3022638" y="1986076"/>
                  <a:pt x="3014370" y="1987384"/>
                  <a:pt x="3011474" y="1990623"/>
                </a:cubicBezTo>
                <a:cubicBezTo>
                  <a:pt x="2982798" y="2022779"/>
                  <a:pt x="2953727" y="2054707"/>
                  <a:pt x="2926969" y="2088426"/>
                </a:cubicBezTo>
                <a:cubicBezTo>
                  <a:pt x="2844698" y="2192096"/>
                  <a:pt x="2763316" y="2296464"/>
                  <a:pt x="2681909" y="2400820"/>
                </a:cubicBezTo>
                <a:cubicBezTo>
                  <a:pt x="2677972" y="2405849"/>
                  <a:pt x="2677109" y="2413279"/>
                  <a:pt x="2674823" y="2419591"/>
                </a:cubicBezTo>
                <a:cubicBezTo>
                  <a:pt x="2681579" y="2421712"/>
                  <a:pt x="2688424" y="2425928"/>
                  <a:pt x="2695079" y="2425623"/>
                </a:cubicBezTo>
                <a:cubicBezTo>
                  <a:pt x="2744419" y="2423312"/>
                  <a:pt x="2792552" y="2430513"/>
                  <a:pt x="2838881" y="2446401"/>
                </a:cubicBezTo>
                <a:cubicBezTo>
                  <a:pt x="3078746" y="2528646"/>
                  <a:pt x="3262947" y="2680842"/>
                  <a:pt x="3398316" y="2893936"/>
                </a:cubicBezTo>
                <a:cubicBezTo>
                  <a:pt x="3404692" y="2903981"/>
                  <a:pt x="3413201" y="2912668"/>
                  <a:pt x="3421849" y="2923400"/>
                </a:cubicBezTo>
                <a:cubicBezTo>
                  <a:pt x="3421849" y="2911894"/>
                  <a:pt x="3423005" y="2902559"/>
                  <a:pt x="3421672" y="2893606"/>
                </a:cubicBezTo>
                <a:cubicBezTo>
                  <a:pt x="3395814" y="2719679"/>
                  <a:pt x="3369157" y="2545854"/>
                  <a:pt x="3343884" y="2371839"/>
                </a:cubicBezTo>
                <a:cubicBezTo>
                  <a:pt x="3337052" y="2324734"/>
                  <a:pt x="3333800" y="2277071"/>
                  <a:pt x="3330079" y="2229561"/>
                </a:cubicBezTo>
                <a:cubicBezTo>
                  <a:pt x="3329495" y="2222157"/>
                  <a:pt x="3335185" y="2214244"/>
                  <a:pt x="3339312" y="2202878"/>
                </a:cubicBezTo>
                <a:close/>
                <a:moveTo>
                  <a:pt x="1751152" y="2300478"/>
                </a:moveTo>
                <a:cubicBezTo>
                  <a:pt x="1743265" y="2303348"/>
                  <a:pt x="1738972" y="2304656"/>
                  <a:pt x="1734883" y="2306434"/>
                </a:cubicBezTo>
                <a:cubicBezTo>
                  <a:pt x="1688528" y="2326563"/>
                  <a:pt x="1642186" y="2346705"/>
                  <a:pt x="1595932" y="2367076"/>
                </a:cubicBezTo>
                <a:cubicBezTo>
                  <a:pt x="1592846" y="2368435"/>
                  <a:pt x="1590192" y="2371255"/>
                  <a:pt x="1587906" y="2373896"/>
                </a:cubicBezTo>
                <a:cubicBezTo>
                  <a:pt x="1555407" y="2411539"/>
                  <a:pt x="1522729" y="2449042"/>
                  <a:pt x="1490624" y="2487015"/>
                </a:cubicBezTo>
                <a:cubicBezTo>
                  <a:pt x="1415199" y="2576245"/>
                  <a:pt x="1339977" y="2665653"/>
                  <a:pt x="1264818" y="2755112"/>
                </a:cubicBezTo>
                <a:cubicBezTo>
                  <a:pt x="1246670" y="2776728"/>
                  <a:pt x="1229080" y="2798813"/>
                  <a:pt x="1208341" y="2824213"/>
                </a:cubicBezTo>
                <a:cubicBezTo>
                  <a:pt x="1291501" y="2784881"/>
                  <a:pt x="1370063" y="2787497"/>
                  <a:pt x="1446034" y="2828531"/>
                </a:cubicBezTo>
                <a:cubicBezTo>
                  <a:pt x="1522298" y="2869717"/>
                  <a:pt x="1567548" y="2933280"/>
                  <a:pt x="1572983" y="3024822"/>
                </a:cubicBezTo>
                <a:cubicBezTo>
                  <a:pt x="1779549" y="2769717"/>
                  <a:pt x="1956079" y="2496616"/>
                  <a:pt x="2146096" y="2233371"/>
                </a:cubicBezTo>
                <a:cubicBezTo>
                  <a:pt x="2148154" y="2234780"/>
                  <a:pt x="2150211" y="2236190"/>
                  <a:pt x="2152256" y="2237613"/>
                </a:cubicBezTo>
                <a:lnTo>
                  <a:pt x="2042477" y="2395258"/>
                </a:lnTo>
                <a:cubicBezTo>
                  <a:pt x="2077529" y="2354668"/>
                  <a:pt x="2109774" y="2312149"/>
                  <a:pt x="2143544" y="2270874"/>
                </a:cubicBezTo>
                <a:cubicBezTo>
                  <a:pt x="2153970" y="2258110"/>
                  <a:pt x="2158187" y="2247252"/>
                  <a:pt x="2152370" y="2231135"/>
                </a:cubicBezTo>
                <a:cubicBezTo>
                  <a:pt x="2146236" y="2214130"/>
                  <a:pt x="2150846" y="2208250"/>
                  <a:pt x="2166327" y="2199589"/>
                </a:cubicBezTo>
                <a:cubicBezTo>
                  <a:pt x="2180412" y="2191715"/>
                  <a:pt x="2193429" y="2181923"/>
                  <a:pt x="2207437" y="2172639"/>
                </a:cubicBezTo>
                <a:cubicBezTo>
                  <a:pt x="2197531" y="2161133"/>
                  <a:pt x="2202700" y="2152218"/>
                  <a:pt x="2206218" y="2142248"/>
                </a:cubicBezTo>
                <a:cubicBezTo>
                  <a:pt x="2213648" y="2121192"/>
                  <a:pt x="2219464" y="2099551"/>
                  <a:pt x="2225954" y="2078151"/>
                </a:cubicBezTo>
                <a:cubicBezTo>
                  <a:pt x="2224024" y="2077084"/>
                  <a:pt x="2222106" y="2076005"/>
                  <a:pt x="2220188" y="2074938"/>
                </a:cubicBezTo>
                <a:cubicBezTo>
                  <a:pt x="2207920" y="2085441"/>
                  <a:pt x="2193429" y="2094217"/>
                  <a:pt x="2183752" y="2106714"/>
                </a:cubicBezTo>
                <a:cubicBezTo>
                  <a:pt x="2118169" y="2191397"/>
                  <a:pt x="2054491" y="2277592"/>
                  <a:pt x="1988477" y="2361946"/>
                </a:cubicBezTo>
                <a:cubicBezTo>
                  <a:pt x="1878571" y="2502382"/>
                  <a:pt x="1767408" y="2641841"/>
                  <a:pt x="1656600" y="2781566"/>
                </a:cubicBezTo>
                <a:cubicBezTo>
                  <a:pt x="1647583" y="2792945"/>
                  <a:pt x="1637207" y="2803220"/>
                  <a:pt x="1627454" y="2814015"/>
                </a:cubicBezTo>
                <a:cubicBezTo>
                  <a:pt x="1626184" y="2812923"/>
                  <a:pt x="1624914" y="2811818"/>
                  <a:pt x="1623631" y="2810725"/>
                </a:cubicBezTo>
                <a:cubicBezTo>
                  <a:pt x="1710855" y="2699346"/>
                  <a:pt x="1798650" y="2588425"/>
                  <a:pt x="1885149" y="2476487"/>
                </a:cubicBezTo>
                <a:cubicBezTo>
                  <a:pt x="1972500" y="2363444"/>
                  <a:pt x="2058568" y="2249411"/>
                  <a:pt x="2145207" y="2135822"/>
                </a:cubicBezTo>
                <a:cubicBezTo>
                  <a:pt x="2144344" y="2134260"/>
                  <a:pt x="2143467" y="2132698"/>
                  <a:pt x="2142604" y="2131148"/>
                </a:cubicBezTo>
                <a:cubicBezTo>
                  <a:pt x="2133676" y="2132622"/>
                  <a:pt x="2124659" y="2133727"/>
                  <a:pt x="2115820" y="2135670"/>
                </a:cubicBezTo>
                <a:cubicBezTo>
                  <a:pt x="2107387" y="2137536"/>
                  <a:pt x="2098687" y="2143290"/>
                  <a:pt x="2090902" y="2142096"/>
                </a:cubicBezTo>
                <a:cubicBezTo>
                  <a:pt x="2062175" y="2137714"/>
                  <a:pt x="2038908" y="2149398"/>
                  <a:pt x="2016125" y="2163813"/>
                </a:cubicBezTo>
                <a:cubicBezTo>
                  <a:pt x="2001989" y="2172754"/>
                  <a:pt x="1984679" y="2179256"/>
                  <a:pt x="1974570" y="2191588"/>
                </a:cubicBezTo>
                <a:cubicBezTo>
                  <a:pt x="1897545" y="2285504"/>
                  <a:pt x="1821789" y="2380449"/>
                  <a:pt x="1745945" y="2475318"/>
                </a:cubicBezTo>
                <a:cubicBezTo>
                  <a:pt x="1663433" y="2578519"/>
                  <a:pt x="1581264" y="2681985"/>
                  <a:pt x="1498841" y="2785249"/>
                </a:cubicBezTo>
                <a:cubicBezTo>
                  <a:pt x="1495717" y="2789174"/>
                  <a:pt x="1491576" y="2792285"/>
                  <a:pt x="1487906" y="2795778"/>
                </a:cubicBezTo>
                <a:cubicBezTo>
                  <a:pt x="1486382" y="2794355"/>
                  <a:pt x="1484858" y="2792933"/>
                  <a:pt x="1483347" y="2791510"/>
                </a:cubicBezTo>
                <a:cubicBezTo>
                  <a:pt x="1636039" y="2598597"/>
                  <a:pt x="1788731" y="2405697"/>
                  <a:pt x="1942909" y="2210917"/>
                </a:cubicBezTo>
                <a:cubicBezTo>
                  <a:pt x="1917839" y="2223871"/>
                  <a:pt x="1895843" y="2236139"/>
                  <a:pt x="1873046" y="2246756"/>
                </a:cubicBezTo>
                <a:cubicBezTo>
                  <a:pt x="1851774" y="2256663"/>
                  <a:pt x="1829079" y="2263609"/>
                  <a:pt x="1808124" y="2274112"/>
                </a:cubicBezTo>
                <a:cubicBezTo>
                  <a:pt x="1793417" y="2281478"/>
                  <a:pt x="1779244" y="2291156"/>
                  <a:pt x="1767255" y="2302408"/>
                </a:cubicBezTo>
                <a:cubicBezTo>
                  <a:pt x="1747469" y="2320988"/>
                  <a:pt x="1729422" y="2341460"/>
                  <a:pt x="1711020" y="2361488"/>
                </a:cubicBezTo>
                <a:cubicBezTo>
                  <a:pt x="1647482" y="2430627"/>
                  <a:pt x="1584388" y="2500160"/>
                  <a:pt x="1520609" y="2569070"/>
                </a:cubicBezTo>
                <a:cubicBezTo>
                  <a:pt x="1469390" y="2624416"/>
                  <a:pt x="1417459" y="2679090"/>
                  <a:pt x="1365757" y="2733979"/>
                </a:cubicBezTo>
                <a:cubicBezTo>
                  <a:pt x="1362748" y="2737154"/>
                  <a:pt x="1358938" y="2739567"/>
                  <a:pt x="1355496" y="2742336"/>
                </a:cubicBezTo>
                <a:cubicBezTo>
                  <a:pt x="1354823" y="2741434"/>
                  <a:pt x="1354150" y="2740520"/>
                  <a:pt x="1353464" y="2739618"/>
                </a:cubicBezTo>
                <a:cubicBezTo>
                  <a:pt x="1485150" y="2594216"/>
                  <a:pt x="1616824" y="2448813"/>
                  <a:pt x="1751152" y="2300478"/>
                </a:cubicBezTo>
                <a:close/>
                <a:moveTo>
                  <a:pt x="1609661" y="1487995"/>
                </a:moveTo>
                <a:cubicBezTo>
                  <a:pt x="1597634" y="1497876"/>
                  <a:pt x="1589417" y="1503273"/>
                  <a:pt x="1582877" y="1510245"/>
                </a:cubicBezTo>
                <a:cubicBezTo>
                  <a:pt x="1563624" y="1530794"/>
                  <a:pt x="1545323" y="1552257"/>
                  <a:pt x="1525841" y="1572590"/>
                </a:cubicBezTo>
                <a:cubicBezTo>
                  <a:pt x="1522971" y="1575587"/>
                  <a:pt x="1515325" y="1575892"/>
                  <a:pt x="1510715" y="1574546"/>
                </a:cubicBezTo>
                <a:cubicBezTo>
                  <a:pt x="1508417" y="1573885"/>
                  <a:pt x="1506461" y="1566481"/>
                  <a:pt x="1507070" y="1562544"/>
                </a:cubicBezTo>
                <a:cubicBezTo>
                  <a:pt x="1508061" y="1556194"/>
                  <a:pt x="1511160" y="1550149"/>
                  <a:pt x="1513598" y="1544065"/>
                </a:cubicBezTo>
                <a:cubicBezTo>
                  <a:pt x="1526679" y="1511503"/>
                  <a:pt x="1545666" y="1482775"/>
                  <a:pt x="1571561" y="1458239"/>
                </a:cubicBezTo>
                <a:cubicBezTo>
                  <a:pt x="1566926" y="1454848"/>
                  <a:pt x="1563801" y="1452244"/>
                  <a:pt x="1560372" y="1450136"/>
                </a:cubicBezTo>
                <a:cubicBezTo>
                  <a:pt x="1555153" y="1446923"/>
                  <a:pt x="1549819" y="1443863"/>
                  <a:pt x="1544358" y="1441069"/>
                </a:cubicBezTo>
                <a:cubicBezTo>
                  <a:pt x="1488058" y="1412290"/>
                  <a:pt x="1428305" y="1405978"/>
                  <a:pt x="1366621" y="1415173"/>
                </a:cubicBezTo>
                <a:cubicBezTo>
                  <a:pt x="1256385" y="1431620"/>
                  <a:pt x="1174838" y="1485138"/>
                  <a:pt x="1137145" y="1594688"/>
                </a:cubicBezTo>
                <a:cubicBezTo>
                  <a:pt x="1129347" y="1617370"/>
                  <a:pt x="1121067" y="1639963"/>
                  <a:pt x="1111554" y="1661960"/>
                </a:cubicBezTo>
                <a:cubicBezTo>
                  <a:pt x="1102918" y="1681924"/>
                  <a:pt x="1091234" y="1684185"/>
                  <a:pt x="1074191" y="1670532"/>
                </a:cubicBezTo>
                <a:cubicBezTo>
                  <a:pt x="1066203" y="1664131"/>
                  <a:pt x="1058989" y="1656753"/>
                  <a:pt x="1051585" y="1649641"/>
                </a:cubicBezTo>
                <a:cubicBezTo>
                  <a:pt x="1017016" y="1616443"/>
                  <a:pt x="978420" y="1589087"/>
                  <a:pt x="935113" y="1568335"/>
                </a:cubicBezTo>
                <a:cubicBezTo>
                  <a:pt x="910196" y="1556384"/>
                  <a:pt x="883945" y="1553959"/>
                  <a:pt x="857389" y="1558277"/>
                </a:cubicBezTo>
                <a:cubicBezTo>
                  <a:pt x="817410" y="1564792"/>
                  <a:pt x="793191" y="1592033"/>
                  <a:pt x="780415" y="1627581"/>
                </a:cubicBezTo>
                <a:cubicBezTo>
                  <a:pt x="768121" y="1661820"/>
                  <a:pt x="760196" y="1697761"/>
                  <a:pt x="752170" y="1733359"/>
                </a:cubicBezTo>
                <a:cubicBezTo>
                  <a:pt x="745020" y="1764995"/>
                  <a:pt x="734707" y="1772983"/>
                  <a:pt x="703275" y="1766125"/>
                </a:cubicBezTo>
                <a:cubicBezTo>
                  <a:pt x="697814" y="1764931"/>
                  <a:pt x="692518" y="1763013"/>
                  <a:pt x="687070" y="1761731"/>
                </a:cubicBezTo>
                <a:cubicBezTo>
                  <a:pt x="601040" y="1741462"/>
                  <a:pt x="515416" y="1721904"/>
                  <a:pt x="425754" y="1741195"/>
                </a:cubicBezTo>
                <a:cubicBezTo>
                  <a:pt x="315887" y="1764842"/>
                  <a:pt x="209359" y="1797189"/>
                  <a:pt x="109410" y="1849310"/>
                </a:cubicBezTo>
                <a:cubicBezTo>
                  <a:pt x="103060" y="1852625"/>
                  <a:pt x="96685" y="1855876"/>
                  <a:pt x="90424" y="1859343"/>
                </a:cubicBezTo>
                <a:cubicBezTo>
                  <a:pt x="84848" y="1862442"/>
                  <a:pt x="79425" y="1865782"/>
                  <a:pt x="73926" y="1869020"/>
                </a:cubicBezTo>
                <a:cubicBezTo>
                  <a:pt x="77063" y="1870849"/>
                  <a:pt x="79032" y="1870595"/>
                  <a:pt x="80911" y="1870036"/>
                </a:cubicBezTo>
                <a:cubicBezTo>
                  <a:pt x="172796" y="1843036"/>
                  <a:pt x="266331" y="1824875"/>
                  <a:pt x="362330" y="1825498"/>
                </a:cubicBezTo>
                <a:cubicBezTo>
                  <a:pt x="425221" y="1825904"/>
                  <a:pt x="488213" y="1829168"/>
                  <a:pt x="550900" y="1834426"/>
                </a:cubicBezTo>
                <a:cubicBezTo>
                  <a:pt x="604774" y="1838934"/>
                  <a:pt x="658228" y="1848370"/>
                  <a:pt x="711949" y="1855063"/>
                </a:cubicBezTo>
                <a:cubicBezTo>
                  <a:pt x="749985" y="1859813"/>
                  <a:pt x="788085" y="1864385"/>
                  <a:pt x="826287" y="1867369"/>
                </a:cubicBezTo>
                <a:cubicBezTo>
                  <a:pt x="838530" y="1868322"/>
                  <a:pt x="851179" y="1862315"/>
                  <a:pt x="863638" y="1862327"/>
                </a:cubicBezTo>
                <a:cubicBezTo>
                  <a:pt x="907732" y="1862391"/>
                  <a:pt x="951814" y="1864474"/>
                  <a:pt x="995895" y="1864334"/>
                </a:cubicBezTo>
                <a:cubicBezTo>
                  <a:pt x="1066685" y="1864105"/>
                  <a:pt x="1137475" y="1861400"/>
                  <a:pt x="1208239" y="1862086"/>
                </a:cubicBezTo>
                <a:cubicBezTo>
                  <a:pt x="1334731" y="1863318"/>
                  <a:pt x="1454162" y="1831695"/>
                  <a:pt x="1571231" y="1787778"/>
                </a:cubicBezTo>
                <a:cubicBezTo>
                  <a:pt x="1575752" y="1786089"/>
                  <a:pt x="1580032" y="1783778"/>
                  <a:pt x="1586776" y="1780679"/>
                </a:cubicBezTo>
                <a:cubicBezTo>
                  <a:pt x="1557527" y="1777860"/>
                  <a:pt x="1531150" y="1775917"/>
                  <a:pt x="1504924" y="1772653"/>
                </a:cubicBezTo>
                <a:cubicBezTo>
                  <a:pt x="1476082" y="1769071"/>
                  <a:pt x="1448866" y="1759699"/>
                  <a:pt x="1425346" y="1742440"/>
                </a:cubicBezTo>
                <a:cubicBezTo>
                  <a:pt x="1419390" y="1738071"/>
                  <a:pt x="1415046" y="1728431"/>
                  <a:pt x="1414564" y="1720913"/>
                </a:cubicBezTo>
                <a:cubicBezTo>
                  <a:pt x="1414310" y="1716900"/>
                  <a:pt x="1423327" y="1711248"/>
                  <a:pt x="1429118" y="1708111"/>
                </a:cubicBezTo>
                <a:cubicBezTo>
                  <a:pt x="1442097" y="1701088"/>
                  <a:pt x="1457185" y="1697164"/>
                  <a:pt x="1468678" y="1688388"/>
                </a:cubicBezTo>
                <a:cubicBezTo>
                  <a:pt x="1493100" y="1669745"/>
                  <a:pt x="1517015" y="1650060"/>
                  <a:pt x="1538884" y="1628521"/>
                </a:cubicBezTo>
                <a:cubicBezTo>
                  <a:pt x="1572183" y="1595729"/>
                  <a:pt x="1604911" y="1561757"/>
                  <a:pt x="1611579" y="1512150"/>
                </a:cubicBezTo>
                <a:cubicBezTo>
                  <a:pt x="1612442" y="1505737"/>
                  <a:pt x="1610626" y="1498955"/>
                  <a:pt x="1609661" y="1487995"/>
                </a:cubicBezTo>
                <a:close/>
                <a:moveTo>
                  <a:pt x="1757565" y="3546576"/>
                </a:moveTo>
                <a:cubicBezTo>
                  <a:pt x="1761832" y="3548875"/>
                  <a:pt x="1762366" y="3549421"/>
                  <a:pt x="1762721" y="3549319"/>
                </a:cubicBezTo>
                <a:cubicBezTo>
                  <a:pt x="1771015" y="3546906"/>
                  <a:pt x="1779320" y="3544506"/>
                  <a:pt x="1787575" y="3541966"/>
                </a:cubicBezTo>
                <a:cubicBezTo>
                  <a:pt x="1881238" y="3513213"/>
                  <a:pt x="1977072" y="3495433"/>
                  <a:pt x="2074837" y="3491661"/>
                </a:cubicBezTo>
                <a:cubicBezTo>
                  <a:pt x="2123300" y="3489782"/>
                  <a:pt x="2172258" y="3492842"/>
                  <a:pt x="2220595" y="3497694"/>
                </a:cubicBezTo>
                <a:cubicBezTo>
                  <a:pt x="2272309" y="3502875"/>
                  <a:pt x="2324290" y="3509568"/>
                  <a:pt x="2374811" y="3521341"/>
                </a:cubicBezTo>
                <a:cubicBezTo>
                  <a:pt x="2464765" y="3542334"/>
                  <a:pt x="2553550" y="3568306"/>
                  <a:pt x="2643136" y="3590963"/>
                </a:cubicBezTo>
                <a:cubicBezTo>
                  <a:pt x="2728125" y="3612476"/>
                  <a:pt x="2810662" y="3603383"/>
                  <a:pt x="2890151" y="3566655"/>
                </a:cubicBezTo>
                <a:cubicBezTo>
                  <a:pt x="2927743" y="3549294"/>
                  <a:pt x="2965157" y="3531501"/>
                  <a:pt x="3002622" y="3513835"/>
                </a:cubicBezTo>
                <a:cubicBezTo>
                  <a:pt x="3005950" y="3512261"/>
                  <a:pt x="3009036" y="3510153"/>
                  <a:pt x="3013710" y="3507435"/>
                </a:cubicBezTo>
                <a:cubicBezTo>
                  <a:pt x="3003181" y="3500412"/>
                  <a:pt x="2994202" y="3494595"/>
                  <a:pt x="2985389" y="3488524"/>
                </a:cubicBezTo>
                <a:cubicBezTo>
                  <a:pt x="2967570" y="3476244"/>
                  <a:pt x="2957042" y="3460318"/>
                  <a:pt x="2961652" y="3437699"/>
                </a:cubicBezTo>
                <a:cubicBezTo>
                  <a:pt x="2976105" y="3366744"/>
                  <a:pt x="3018536" y="3320503"/>
                  <a:pt x="3086607" y="3297097"/>
                </a:cubicBezTo>
                <a:cubicBezTo>
                  <a:pt x="3151365" y="3274834"/>
                  <a:pt x="3218154" y="3281667"/>
                  <a:pt x="3284550" y="3283508"/>
                </a:cubicBezTo>
                <a:cubicBezTo>
                  <a:pt x="3308324" y="3284169"/>
                  <a:pt x="3332060" y="3286048"/>
                  <a:pt x="3356559" y="3287420"/>
                </a:cubicBezTo>
                <a:cubicBezTo>
                  <a:pt x="3353816" y="3252444"/>
                  <a:pt x="3351923" y="3219157"/>
                  <a:pt x="3348354" y="3186061"/>
                </a:cubicBezTo>
                <a:cubicBezTo>
                  <a:pt x="3345929" y="3163595"/>
                  <a:pt x="3345776" y="3142297"/>
                  <a:pt x="3333686" y="3119615"/>
                </a:cubicBezTo>
                <a:cubicBezTo>
                  <a:pt x="3300374" y="3057144"/>
                  <a:pt x="3261245" y="2999257"/>
                  <a:pt x="3216871" y="2944533"/>
                </a:cubicBezTo>
                <a:cubicBezTo>
                  <a:pt x="3212579" y="2939249"/>
                  <a:pt x="3206343" y="2933649"/>
                  <a:pt x="3200069" y="2932163"/>
                </a:cubicBezTo>
                <a:cubicBezTo>
                  <a:pt x="3172815" y="2925711"/>
                  <a:pt x="3145408" y="2917685"/>
                  <a:pt x="3117672" y="2915805"/>
                </a:cubicBezTo>
                <a:cubicBezTo>
                  <a:pt x="3032798" y="2910052"/>
                  <a:pt x="2953512" y="2932036"/>
                  <a:pt x="2878696" y="2970987"/>
                </a:cubicBezTo>
                <a:cubicBezTo>
                  <a:pt x="2837751" y="2992297"/>
                  <a:pt x="2808262" y="3024784"/>
                  <a:pt x="2797365" y="3069996"/>
                </a:cubicBezTo>
                <a:cubicBezTo>
                  <a:pt x="2788678" y="3106064"/>
                  <a:pt x="2782570" y="3143072"/>
                  <a:pt x="2779369" y="3180016"/>
                </a:cubicBezTo>
                <a:cubicBezTo>
                  <a:pt x="2776372" y="3214509"/>
                  <a:pt x="2778721" y="3249472"/>
                  <a:pt x="2778721" y="3284219"/>
                </a:cubicBezTo>
                <a:cubicBezTo>
                  <a:pt x="2777299" y="3285159"/>
                  <a:pt x="2775877" y="3286099"/>
                  <a:pt x="2774454" y="3287039"/>
                </a:cubicBezTo>
                <a:cubicBezTo>
                  <a:pt x="2770492" y="3283140"/>
                  <a:pt x="2765539" y="3279851"/>
                  <a:pt x="2762694" y="3275253"/>
                </a:cubicBezTo>
                <a:cubicBezTo>
                  <a:pt x="2740101" y="3238766"/>
                  <a:pt x="2706573" y="3216198"/>
                  <a:pt x="2667495" y="3201390"/>
                </a:cubicBezTo>
                <a:cubicBezTo>
                  <a:pt x="2644660" y="3192729"/>
                  <a:pt x="2622575" y="3201187"/>
                  <a:pt x="2608478" y="3221520"/>
                </a:cubicBezTo>
                <a:cubicBezTo>
                  <a:pt x="2590266" y="3247809"/>
                  <a:pt x="2582138" y="3277946"/>
                  <a:pt x="2578950" y="3308921"/>
                </a:cubicBezTo>
                <a:cubicBezTo>
                  <a:pt x="2575712" y="3340442"/>
                  <a:pt x="2576144" y="3372319"/>
                  <a:pt x="2574518" y="3404019"/>
                </a:cubicBezTo>
                <a:cubicBezTo>
                  <a:pt x="2574188" y="3410496"/>
                  <a:pt x="2571889" y="3416871"/>
                  <a:pt x="2569781" y="3426625"/>
                </a:cubicBezTo>
                <a:cubicBezTo>
                  <a:pt x="2556967" y="3417061"/>
                  <a:pt x="2547340" y="3410445"/>
                  <a:pt x="2538336" y="3403066"/>
                </a:cubicBezTo>
                <a:cubicBezTo>
                  <a:pt x="2490863" y="3364115"/>
                  <a:pt x="2436545" y="3343135"/>
                  <a:pt x="2375103" y="3343516"/>
                </a:cubicBezTo>
                <a:cubicBezTo>
                  <a:pt x="2326043" y="3343821"/>
                  <a:pt x="2277452" y="3351009"/>
                  <a:pt x="2231123" y="3367252"/>
                </a:cubicBezTo>
                <a:cubicBezTo>
                  <a:pt x="2113470" y="3408514"/>
                  <a:pt x="1996058" y="3450501"/>
                  <a:pt x="1879117" y="3493706"/>
                </a:cubicBezTo>
                <a:cubicBezTo>
                  <a:pt x="1838553" y="3508692"/>
                  <a:pt x="1799640" y="3528123"/>
                  <a:pt x="1757565" y="3546576"/>
                </a:cubicBezTo>
                <a:close/>
                <a:moveTo>
                  <a:pt x="2900845" y="1736521"/>
                </a:moveTo>
                <a:cubicBezTo>
                  <a:pt x="2901124" y="1735162"/>
                  <a:pt x="2901403" y="1733803"/>
                  <a:pt x="2901683" y="1732445"/>
                </a:cubicBezTo>
                <a:cubicBezTo>
                  <a:pt x="2910865" y="1727707"/>
                  <a:pt x="2920034" y="1722958"/>
                  <a:pt x="2929140" y="1718259"/>
                </a:cubicBezTo>
                <a:cubicBezTo>
                  <a:pt x="2916339" y="1704594"/>
                  <a:pt x="2902432" y="1704035"/>
                  <a:pt x="2855328" y="1716709"/>
                </a:cubicBezTo>
                <a:cubicBezTo>
                  <a:pt x="2872574" y="1724228"/>
                  <a:pt x="2886709" y="1730375"/>
                  <a:pt x="2900845" y="173652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78" name="Free Form 49">
            <a:extLst>
              <a:ext uri="{FF2B5EF4-FFF2-40B4-BE49-F238E27FC236}">
                <a16:creationId xmlns:a16="http://schemas.microsoft.com/office/drawing/2014/main" id="{FB12B56C-C771-3957-F96D-3B903167CC07}"/>
              </a:ext>
            </a:extLst>
          </p:cNvPr>
          <p:cNvSpPr/>
          <p:nvPr/>
        </p:nvSpPr>
        <p:spPr>
          <a:xfrm>
            <a:off x="6369944" y="4588579"/>
            <a:ext cx="775867" cy="359236"/>
          </a:xfrm>
          <a:custGeom>
            <a:avLst/>
            <a:gdLst/>
            <a:ahLst/>
            <a:cxnLst/>
            <a:rect l="0" t="0" r="0" b="0"/>
            <a:pathLst>
              <a:path w="645325" h="298792">
                <a:moveTo>
                  <a:pt x="508863" y="68567"/>
                </a:moveTo>
                <a:cubicBezTo>
                  <a:pt x="513118" y="66687"/>
                  <a:pt x="516737" y="65087"/>
                  <a:pt x="522401" y="62585"/>
                </a:cubicBezTo>
                <a:cubicBezTo>
                  <a:pt x="535673" y="87604"/>
                  <a:pt x="548881" y="112534"/>
                  <a:pt x="562622" y="138455"/>
                </a:cubicBezTo>
                <a:cubicBezTo>
                  <a:pt x="573811" y="134848"/>
                  <a:pt x="587489" y="129311"/>
                  <a:pt x="601700" y="126276"/>
                </a:cubicBezTo>
                <a:cubicBezTo>
                  <a:pt x="609765" y="124561"/>
                  <a:pt x="619163" y="125412"/>
                  <a:pt x="627138" y="127825"/>
                </a:cubicBezTo>
                <a:cubicBezTo>
                  <a:pt x="640473" y="131864"/>
                  <a:pt x="645325" y="143560"/>
                  <a:pt x="641286" y="157048"/>
                </a:cubicBezTo>
                <a:cubicBezTo>
                  <a:pt x="631304" y="190461"/>
                  <a:pt x="598043" y="216738"/>
                  <a:pt x="562622" y="217068"/>
                </a:cubicBezTo>
                <a:cubicBezTo>
                  <a:pt x="541693" y="217271"/>
                  <a:pt x="520636" y="215366"/>
                  <a:pt x="499821" y="212940"/>
                </a:cubicBezTo>
                <a:cubicBezTo>
                  <a:pt x="476592" y="210248"/>
                  <a:pt x="455002" y="213893"/>
                  <a:pt x="434797" y="225399"/>
                </a:cubicBezTo>
                <a:cubicBezTo>
                  <a:pt x="404622" y="242595"/>
                  <a:pt x="373976" y="259079"/>
                  <a:pt x="344589" y="277545"/>
                </a:cubicBezTo>
                <a:cubicBezTo>
                  <a:pt x="313004" y="297395"/>
                  <a:pt x="281470" y="298792"/>
                  <a:pt x="246557" y="286931"/>
                </a:cubicBezTo>
                <a:cubicBezTo>
                  <a:pt x="204533" y="272656"/>
                  <a:pt x="161925" y="259143"/>
                  <a:pt x="118567" y="250113"/>
                </a:cubicBezTo>
                <a:cubicBezTo>
                  <a:pt x="85737" y="243293"/>
                  <a:pt x="51346" y="244005"/>
                  <a:pt x="17652" y="241414"/>
                </a:cubicBezTo>
                <a:cubicBezTo>
                  <a:pt x="15100" y="241211"/>
                  <a:pt x="12179" y="242100"/>
                  <a:pt x="10032" y="241147"/>
                </a:cubicBezTo>
                <a:cubicBezTo>
                  <a:pt x="6426" y="239534"/>
                  <a:pt x="3314" y="236842"/>
                  <a:pt x="0" y="234607"/>
                </a:cubicBezTo>
                <a:cubicBezTo>
                  <a:pt x="3175" y="232727"/>
                  <a:pt x="6273" y="229412"/>
                  <a:pt x="9537" y="229247"/>
                </a:cubicBezTo>
                <a:cubicBezTo>
                  <a:pt x="20802" y="228663"/>
                  <a:pt x="32105" y="229158"/>
                  <a:pt x="43395" y="229285"/>
                </a:cubicBezTo>
                <a:cubicBezTo>
                  <a:pt x="110489" y="230073"/>
                  <a:pt x="176034" y="238975"/>
                  <a:pt x="238137" y="266128"/>
                </a:cubicBezTo>
                <a:cubicBezTo>
                  <a:pt x="244690" y="268998"/>
                  <a:pt x="251269" y="271856"/>
                  <a:pt x="257682" y="275018"/>
                </a:cubicBezTo>
                <a:cubicBezTo>
                  <a:pt x="283159" y="287578"/>
                  <a:pt x="307721" y="285965"/>
                  <a:pt x="332117" y="271564"/>
                </a:cubicBezTo>
                <a:cubicBezTo>
                  <a:pt x="362051" y="253898"/>
                  <a:pt x="392937" y="237782"/>
                  <a:pt x="422363" y="219341"/>
                </a:cubicBezTo>
                <a:cubicBezTo>
                  <a:pt x="459016" y="196367"/>
                  <a:pt x="498551" y="194919"/>
                  <a:pt x="539407" y="200050"/>
                </a:cubicBezTo>
                <a:cubicBezTo>
                  <a:pt x="561619" y="202831"/>
                  <a:pt x="583056" y="202984"/>
                  <a:pt x="603529" y="191401"/>
                </a:cubicBezTo>
                <a:cubicBezTo>
                  <a:pt x="616889" y="183845"/>
                  <a:pt x="625322" y="173164"/>
                  <a:pt x="629945" y="159054"/>
                </a:cubicBezTo>
                <a:cubicBezTo>
                  <a:pt x="634428" y="145338"/>
                  <a:pt x="629869" y="137553"/>
                  <a:pt x="616127" y="139890"/>
                </a:cubicBezTo>
                <a:cubicBezTo>
                  <a:pt x="601916" y="142290"/>
                  <a:pt x="587730" y="147700"/>
                  <a:pt x="574814" y="154292"/>
                </a:cubicBezTo>
                <a:cubicBezTo>
                  <a:pt x="549465" y="167259"/>
                  <a:pt x="544004" y="165392"/>
                  <a:pt x="534797" y="138887"/>
                </a:cubicBezTo>
                <a:cubicBezTo>
                  <a:pt x="512025" y="73380"/>
                  <a:pt x="467791" y="32435"/>
                  <a:pt x="397725" y="23317"/>
                </a:cubicBezTo>
                <a:cubicBezTo>
                  <a:pt x="359562" y="18364"/>
                  <a:pt x="330161" y="34963"/>
                  <a:pt x="307771" y="65112"/>
                </a:cubicBezTo>
                <a:cubicBezTo>
                  <a:pt x="285572" y="94996"/>
                  <a:pt x="274624" y="129273"/>
                  <a:pt x="270789" y="165722"/>
                </a:cubicBezTo>
                <a:cubicBezTo>
                  <a:pt x="266661" y="204927"/>
                  <a:pt x="259473" y="208381"/>
                  <a:pt x="222072" y="194411"/>
                </a:cubicBezTo>
                <a:cubicBezTo>
                  <a:pt x="194678" y="184175"/>
                  <a:pt x="165773" y="177419"/>
                  <a:pt x="137032" y="171640"/>
                </a:cubicBezTo>
                <a:cubicBezTo>
                  <a:pt x="126288" y="169481"/>
                  <a:pt x="113817" y="173443"/>
                  <a:pt x="102616" y="176441"/>
                </a:cubicBezTo>
                <a:cubicBezTo>
                  <a:pt x="74498" y="183972"/>
                  <a:pt x="46659" y="192544"/>
                  <a:pt x="17779" y="200964"/>
                </a:cubicBezTo>
                <a:cubicBezTo>
                  <a:pt x="22047" y="197967"/>
                  <a:pt x="25996" y="193662"/>
                  <a:pt x="30860" y="191998"/>
                </a:cubicBezTo>
                <a:cubicBezTo>
                  <a:pt x="67297" y="179476"/>
                  <a:pt x="103619" y="162610"/>
                  <a:pt x="143014" y="168173"/>
                </a:cubicBezTo>
                <a:cubicBezTo>
                  <a:pt x="172859" y="172377"/>
                  <a:pt x="202209" y="181571"/>
                  <a:pt x="231038" y="190855"/>
                </a:cubicBezTo>
                <a:cubicBezTo>
                  <a:pt x="255397" y="198704"/>
                  <a:pt x="258648" y="197523"/>
                  <a:pt x="261696" y="171742"/>
                </a:cubicBezTo>
                <a:cubicBezTo>
                  <a:pt x="265747" y="137680"/>
                  <a:pt x="272808" y="104432"/>
                  <a:pt x="290918" y="74472"/>
                </a:cubicBezTo>
                <a:cubicBezTo>
                  <a:pt x="325462" y="17297"/>
                  <a:pt x="372808" y="0"/>
                  <a:pt x="436181" y="21628"/>
                </a:cubicBezTo>
                <a:cubicBezTo>
                  <a:pt x="464235" y="31203"/>
                  <a:pt x="489394" y="45288"/>
                  <a:pt x="508863" y="68567"/>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0" name="Free Form 51">
            <a:extLst>
              <a:ext uri="{FF2B5EF4-FFF2-40B4-BE49-F238E27FC236}">
                <a16:creationId xmlns:a16="http://schemas.microsoft.com/office/drawing/2014/main" id="{257EE42F-B04E-0D39-7191-68F63E9C11D0}"/>
              </a:ext>
            </a:extLst>
          </p:cNvPr>
          <p:cNvSpPr/>
          <p:nvPr/>
        </p:nvSpPr>
        <p:spPr>
          <a:xfrm>
            <a:off x="10644201" y="2796356"/>
            <a:ext cx="393194" cy="401057"/>
          </a:xfrm>
          <a:custGeom>
            <a:avLst/>
            <a:gdLst/>
            <a:ahLst/>
            <a:cxnLst/>
            <a:rect l="0" t="0" r="0" b="0"/>
            <a:pathLst>
              <a:path w="327037" h="333578">
                <a:moveTo>
                  <a:pt x="323659" y="333578"/>
                </a:moveTo>
                <a:cubicBezTo>
                  <a:pt x="275856" y="288721"/>
                  <a:pt x="227241" y="244690"/>
                  <a:pt x="180466" y="198793"/>
                </a:cubicBezTo>
                <a:cubicBezTo>
                  <a:pt x="126276" y="145605"/>
                  <a:pt x="73647" y="90830"/>
                  <a:pt x="20510" y="36563"/>
                </a:cubicBezTo>
                <a:cubicBezTo>
                  <a:pt x="13728" y="29629"/>
                  <a:pt x="7315" y="22085"/>
                  <a:pt x="2158" y="13906"/>
                </a:cubicBezTo>
                <a:cubicBezTo>
                  <a:pt x="0" y="10490"/>
                  <a:pt x="1587" y="4699"/>
                  <a:pt x="1473" y="0"/>
                </a:cubicBezTo>
                <a:cubicBezTo>
                  <a:pt x="6578" y="546"/>
                  <a:pt x="11861" y="482"/>
                  <a:pt x="16700" y="1917"/>
                </a:cubicBezTo>
                <a:cubicBezTo>
                  <a:pt x="19278" y="2679"/>
                  <a:pt x="21107" y="6045"/>
                  <a:pt x="23228" y="8267"/>
                </a:cubicBezTo>
                <a:cubicBezTo>
                  <a:pt x="110020" y="99212"/>
                  <a:pt x="196875" y="190093"/>
                  <a:pt x="283514" y="281177"/>
                </a:cubicBezTo>
                <a:cubicBezTo>
                  <a:pt x="298513" y="296951"/>
                  <a:pt x="312546" y="313639"/>
                  <a:pt x="327037" y="329907"/>
                </a:cubicBezTo>
                <a:cubicBezTo>
                  <a:pt x="325907" y="331127"/>
                  <a:pt x="324789" y="332358"/>
                  <a:pt x="323659" y="33357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1" name="Free Form 52">
            <a:extLst>
              <a:ext uri="{FF2B5EF4-FFF2-40B4-BE49-F238E27FC236}">
                <a16:creationId xmlns:a16="http://schemas.microsoft.com/office/drawing/2014/main" id="{8BFD8838-2EC6-0DE7-CB21-5641B8554423}"/>
              </a:ext>
            </a:extLst>
          </p:cNvPr>
          <p:cNvSpPr/>
          <p:nvPr/>
        </p:nvSpPr>
        <p:spPr>
          <a:xfrm>
            <a:off x="8612066" y="4228478"/>
            <a:ext cx="252656" cy="214439"/>
          </a:xfrm>
          <a:custGeom>
            <a:avLst/>
            <a:gdLst/>
            <a:ahLst/>
            <a:cxnLst/>
            <a:rect l="0" t="0" r="0" b="0"/>
            <a:pathLst>
              <a:path w="210146" h="178358">
                <a:moveTo>
                  <a:pt x="96469" y="178358"/>
                </a:moveTo>
                <a:cubicBezTo>
                  <a:pt x="54825" y="177419"/>
                  <a:pt x="18884" y="150914"/>
                  <a:pt x="10693" y="114350"/>
                </a:cubicBezTo>
                <a:cubicBezTo>
                  <a:pt x="0" y="66611"/>
                  <a:pt x="32918" y="17932"/>
                  <a:pt x="82359" y="8369"/>
                </a:cubicBezTo>
                <a:cubicBezTo>
                  <a:pt x="125641" y="0"/>
                  <a:pt x="169113" y="17856"/>
                  <a:pt x="185661" y="50812"/>
                </a:cubicBezTo>
                <a:cubicBezTo>
                  <a:pt x="210146" y="99606"/>
                  <a:pt x="178701" y="160807"/>
                  <a:pt x="122059" y="174205"/>
                </a:cubicBezTo>
                <a:cubicBezTo>
                  <a:pt x="113665" y="176187"/>
                  <a:pt x="105003" y="176999"/>
                  <a:pt x="96469" y="178358"/>
                </a:cubicBezTo>
                <a:close/>
                <a:moveTo>
                  <a:pt x="22872" y="101295"/>
                </a:moveTo>
                <a:cubicBezTo>
                  <a:pt x="23101" y="102552"/>
                  <a:pt x="23660" y="108178"/>
                  <a:pt x="25222" y="113499"/>
                </a:cubicBezTo>
                <a:cubicBezTo>
                  <a:pt x="38379" y="158229"/>
                  <a:pt x="90246" y="177037"/>
                  <a:pt x="135534" y="153644"/>
                </a:cubicBezTo>
                <a:cubicBezTo>
                  <a:pt x="171805" y="134912"/>
                  <a:pt x="188137" y="94716"/>
                  <a:pt x="172593" y="62433"/>
                </a:cubicBezTo>
                <a:cubicBezTo>
                  <a:pt x="156933" y="29883"/>
                  <a:pt x="124282" y="15201"/>
                  <a:pt x="86448" y="23710"/>
                </a:cubicBezTo>
                <a:cubicBezTo>
                  <a:pt x="50076" y="31876"/>
                  <a:pt x="23101" y="62953"/>
                  <a:pt x="22872" y="10129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3" name="Free Form 54">
            <a:extLst>
              <a:ext uri="{FF2B5EF4-FFF2-40B4-BE49-F238E27FC236}">
                <a16:creationId xmlns:a16="http://schemas.microsoft.com/office/drawing/2014/main" id="{4D99B7FF-5EBB-B0E8-76CE-4A8F1CA688F9}"/>
              </a:ext>
            </a:extLst>
          </p:cNvPr>
          <p:cNvSpPr/>
          <p:nvPr/>
        </p:nvSpPr>
        <p:spPr>
          <a:xfrm>
            <a:off x="10148131" y="5453172"/>
            <a:ext cx="43487" cy="282188"/>
          </a:xfrm>
          <a:custGeom>
            <a:avLst/>
            <a:gdLst/>
            <a:ahLst/>
            <a:cxnLst/>
            <a:rect l="0" t="0" r="0" b="0"/>
            <a:pathLst>
              <a:path w="36169" h="234708">
                <a:moveTo>
                  <a:pt x="15963" y="0"/>
                </a:moveTo>
                <a:cubicBezTo>
                  <a:pt x="22644" y="77558"/>
                  <a:pt x="29324" y="155130"/>
                  <a:pt x="36169" y="234708"/>
                </a:cubicBezTo>
                <a:cubicBezTo>
                  <a:pt x="20396" y="214706"/>
                  <a:pt x="0" y="14744"/>
                  <a:pt x="10972" y="342"/>
                </a:cubicBezTo>
                <a:cubicBezTo>
                  <a:pt x="12636" y="228"/>
                  <a:pt x="14300" y="114"/>
                  <a:pt x="15963"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4" name="Free Form 55">
            <a:extLst>
              <a:ext uri="{FF2B5EF4-FFF2-40B4-BE49-F238E27FC236}">
                <a16:creationId xmlns:a16="http://schemas.microsoft.com/office/drawing/2014/main" id="{C01E1AB6-454F-D1CE-9A4E-D79E84246434}"/>
              </a:ext>
            </a:extLst>
          </p:cNvPr>
          <p:cNvSpPr/>
          <p:nvPr/>
        </p:nvSpPr>
        <p:spPr>
          <a:xfrm>
            <a:off x="9301354" y="3966207"/>
            <a:ext cx="531348" cy="437780"/>
          </a:xfrm>
          <a:custGeom>
            <a:avLst/>
            <a:gdLst/>
            <a:ahLst/>
            <a:cxnLst/>
            <a:rect l="0" t="0" r="0" b="0"/>
            <a:pathLst>
              <a:path w="441947" h="364121">
                <a:moveTo>
                  <a:pt x="441947" y="209740"/>
                </a:moveTo>
                <a:cubicBezTo>
                  <a:pt x="434428" y="226771"/>
                  <a:pt x="428853" y="243166"/>
                  <a:pt x="420344" y="257860"/>
                </a:cubicBezTo>
                <a:cubicBezTo>
                  <a:pt x="402170" y="289255"/>
                  <a:pt x="382460" y="319760"/>
                  <a:pt x="363423" y="350659"/>
                </a:cubicBezTo>
                <a:cubicBezTo>
                  <a:pt x="358724" y="358292"/>
                  <a:pt x="352793" y="364121"/>
                  <a:pt x="346290" y="353542"/>
                </a:cubicBezTo>
                <a:cubicBezTo>
                  <a:pt x="298678" y="276225"/>
                  <a:pt x="220903" y="241896"/>
                  <a:pt x="141325" y="211531"/>
                </a:cubicBezTo>
                <a:cubicBezTo>
                  <a:pt x="100533" y="195960"/>
                  <a:pt x="57670" y="185597"/>
                  <a:pt x="15328" y="174472"/>
                </a:cubicBezTo>
                <a:cubicBezTo>
                  <a:pt x="1117" y="170738"/>
                  <a:pt x="0" y="163753"/>
                  <a:pt x="5587" y="153822"/>
                </a:cubicBezTo>
                <a:cubicBezTo>
                  <a:pt x="19278" y="129463"/>
                  <a:pt x="33286" y="105219"/>
                  <a:pt x="48450" y="81749"/>
                </a:cubicBezTo>
                <a:cubicBezTo>
                  <a:pt x="64261" y="57289"/>
                  <a:pt x="81038" y="33388"/>
                  <a:pt x="98653" y="10198"/>
                </a:cubicBezTo>
                <a:cubicBezTo>
                  <a:pt x="102679" y="4889"/>
                  <a:pt x="112344" y="0"/>
                  <a:pt x="118605" y="850"/>
                </a:cubicBezTo>
                <a:cubicBezTo>
                  <a:pt x="243458" y="17614"/>
                  <a:pt x="349224" y="68935"/>
                  <a:pt x="424319" y="173672"/>
                </a:cubicBezTo>
                <a:cubicBezTo>
                  <a:pt x="431736" y="184010"/>
                  <a:pt x="435749" y="196811"/>
                  <a:pt x="441947" y="20974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5" name="Free Form 56">
            <a:extLst>
              <a:ext uri="{FF2B5EF4-FFF2-40B4-BE49-F238E27FC236}">
                <a16:creationId xmlns:a16="http://schemas.microsoft.com/office/drawing/2014/main" id="{7B7C721A-00F9-9982-7968-104443C444C7}"/>
              </a:ext>
            </a:extLst>
          </p:cNvPr>
          <p:cNvSpPr/>
          <p:nvPr/>
        </p:nvSpPr>
        <p:spPr>
          <a:xfrm>
            <a:off x="9672865" y="3969696"/>
            <a:ext cx="194191" cy="180405"/>
          </a:xfrm>
          <a:custGeom>
            <a:avLst/>
            <a:gdLst/>
            <a:ahLst/>
            <a:cxnLst/>
            <a:rect l="0" t="0" r="0" b="0"/>
            <a:pathLst>
              <a:path w="161518" h="150050">
                <a:moveTo>
                  <a:pt x="4292" y="0"/>
                </a:moveTo>
                <a:cubicBezTo>
                  <a:pt x="18884" y="10960"/>
                  <a:pt x="34632" y="20700"/>
                  <a:pt x="47828" y="33146"/>
                </a:cubicBezTo>
                <a:cubicBezTo>
                  <a:pt x="77266" y="60883"/>
                  <a:pt x="105168" y="90246"/>
                  <a:pt x="134340" y="118249"/>
                </a:cubicBezTo>
                <a:cubicBezTo>
                  <a:pt x="139344" y="123050"/>
                  <a:pt x="141452" y="135813"/>
                  <a:pt x="153492" y="128993"/>
                </a:cubicBezTo>
                <a:cubicBezTo>
                  <a:pt x="156159" y="134912"/>
                  <a:pt x="158838" y="140842"/>
                  <a:pt x="161518" y="146773"/>
                </a:cubicBezTo>
                <a:cubicBezTo>
                  <a:pt x="160159" y="147866"/>
                  <a:pt x="158788" y="148958"/>
                  <a:pt x="157429" y="150050"/>
                </a:cubicBezTo>
                <a:cubicBezTo>
                  <a:pt x="153060" y="147485"/>
                  <a:pt x="148018" y="145618"/>
                  <a:pt x="144437" y="142214"/>
                </a:cubicBezTo>
                <a:cubicBezTo>
                  <a:pt x="119252" y="118186"/>
                  <a:pt x="94627" y="93573"/>
                  <a:pt x="69303" y="69684"/>
                </a:cubicBezTo>
                <a:cubicBezTo>
                  <a:pt x="48488" y="50050"/>
                  <a:pt x="26962" y="31178"/>
                  <a:pt x="5791" y="11925"/>
                </a:cubicBezTo>
                <a:cubicBezTo>
                  <a:pt x="3721" y="10058"/>
                  <a:pt x="1930" y="7886"/>
                  <a:pt x="0" y="5854"/>
                </a:cubicBezTo>
                <a:cubicBezTo>
                  <a:pt x="1435" y="3898"/>
                  <a:pt x="2857" y="1955"/>
                  <a:pt x="4292"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6" name="Free Form 57">
            <a:extLst>
              <a:ext uri="{FF2B5EF4-FFF2-40B4-BE49-F238E27FC236}">
                <a16:creationId xmlns:a16="http://schemas.microsoft.com/office/drawing/2014/main" id="{9A6333A2-75DC-37D3-9ADB-1ECB0A113954}"/>
              </a:ext>
            </a:extLst>
          </p:cNvPr>
          <p:cNvSpPr/>
          <p:nvPr/>
        </p:nvSpPr>
        <p:spPr>
          <a:xfrm>
            <a:off x="9723941" y="3923926"/>
            <a:ext cx="129848" cy="99325"/>
          </a:xfrm>
          <a:custGeom>
            <a:avLst/>
            <a:gdLst/>
            <a:ahLst/>
            <a:cxnLst/>
            <a:rect l="0" t="0" r="0" b="0"/>
            <a:pathLst>
              <a:path w="108000" h="82613">
                <a:moveTo>
                  <a:pt x="107734" y="82613"/>
                </a:moveTo>
                <a:cubicBezTo>
                  <a:pt x="102209" y="81521"/>
                  <a:pt x="95351" y="82156"/>
                  <a:pt x="91389" y="79070"/>
                </a:cubicBezTo>
                <a:cubicBezTo>
                  <a:pt x="68364" y="61175"/>
                  <a:pt x="46050" y="42354"/>
                  <a:pt x="23431" y="23939"/>
                </a:cubicBezTo>
                <a:cubicBezTo>
                  <a:pt x="15722" y="17665"/>
                  <a:pt x="7810" y="11633"/>
                  <a:pt x="0" y="5486"/>
                </a:cubicBezTo>
                <a:cubicBezTo>
                  <a:pt x="698" y="3657"/>
                  <a:pt x="1384" y="1828"/>
                  <a:pt x="2082" y="0"/>
                </a:cubicBezTo>
                <a:cubicBezTo>
                  <a:pt x="7899" y="1498"/>
                  <a:pt x="14960" y="1384"/>
                  <a:pt x="19329" y="4749"/>
                </a:cubicBezTo>
                <a:cubicBezTo>
                  <a:pt x="44030" y="23749"/>
                  <a:pt x="68110" y="43560"/>
                  <a:pt x="92316" y="63182"/>
                </a:cubicBezTo>
                <a:cubicBezTo>
                  <a:pt x="97701" y="67538"/>
                  <a:pt x="102781" y="72262"/>
                  <a:pt x="108000" y="76822"/>
                </a:cubicBezTo>
                <a:cubicBezTo>
                  <a:pt x="107911" y="78752"/>
                  <a:pt x="107822" y="80683"/>
                  <a:pt x="107734" y="8261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7" name="Free Form 58">
            <a:extLst>
              <a:ext uri="{FF2B5EF4-FFF2-40B4-BE49-F238E27FC236}">
                <a16:creationId xmlns:a16="http://schemas.microsoft.com/office/drawing/2014/main" id="{102A40A3-49CF-52DA-DB2F-8A0E4DC3CF79}"/>
              </a:ext>
            </a:extLst>
          </p:cNvPr>
          <p:cNvSpPr/>
          <p:nvPr/>
        </p:nvSpPr>
        <p:spPr>
          <a:xfrm>
            <a:off x="10255556" y="3852533"/>
            <a:ext cx="253925" cy="253665"/>
          </a:xfrm>
          <a:custGeom>
            <a:avLst/>
            <a:gdLst/>
            <a:ahLst/>
            <a:cxnLst/>
            <a:rect l="0" t="0" r="0" b="0"/>
            <a:pathLst>
              <a:path w="211200" h="210985">
                <a:moveTo>
                  <a:pt x="0" y="206159"/>
                </a:moveTo>
                <a:cubicBezTo>
                  <a:pt x="9994" y="191693"/>
                  <a:pt x="18148" y="175412"/>
                  <a:pt x="30302" y="163055"/>
                </a:cubicBezTo>
                <a:cubicBezTo>
                  <a:pt x="81000" y="111480"/>
                  <a:pt x="132803" y="60972"/>
                  <a:pt x="184556" y="10439"/>
                </a:cubicBezTo>
                <a:cubicBezTo>
                  <a:pt x="189369" y="5740"/>
                  <a:pt x="196519" y="3048"/>
                  <a:pt x="203034" y="685"/>
                </a:cubicBezTo>
                <a:cubicBezTo>
                  <a:pt x="204939" y="0"/>
                  <a:pt x="208432" y="3708"/>
                  <a:pt x="211200" y="5397"/>
                </a:cubicBezTo>
                <a:cubicBezTo>
                  <a:pt x="209232" y="7543"/>
                  <a:pt x="207441" y="9906"/>
                  <a:pt x="205244" y="11798"/>
                </a:cubicBezTo>
                <a:cubicBezTo>
                  <a:pt x="203060" y="13677"/>
                  <a:pt x="200151" y="14770"/>
                  <a:pt x="198094" y="16751"/>
                </a:cubicBezTo>
                <a:cubicBezTo>
                  <a:pt x="151993" y="61353"/>
                  <a:pt x="105638" y="105689"/>
                  <a:pt x="60096" y="150875"/>
                </a:cubicBezTo>
                <a:cubicBezTo>
                  <a:pt x="43764" y="167068"/>
                  <a:pt x="29502" y="185343"/>
                  <a:pt x="14198" y="202590"/>
                </a:cubicBezTo>
                <a:cubicBezTo>
                  <a:pt x="11556" y="205574"/>
                  <a:pt x="8508" y="208191"/>
                  <a:pt x="5638" y="210985"/>
                </a:cubicBezTo>
                <a:cubicBezTo>
                  <a:pt x="3759" y="209372"/>
                  <a:pt x="1879" y="207772"/>
                  <a:pt x="0" y="20615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8" name="Free Form 59">
            <a:extLst>
              <a:ext uri="{FF2B5EF4-FFF2-40B4-BE49-F238E27FC236}">
                <a16:creationId xmlns:a16="http://schemas.microsoft.com/office/drawing/2014/main" id="{15C887A9-8B5F-D6DE-6811-5CBB3E22D67D}"/>
              </a:ext>
            </a:extLst>
          </p:cNvPr>
          <p:cNvSpPr/>
          <p:nvPr/>
        </p:nvSpPr>
        <p:spPr>
          <a:xfrm>
            <a:off x="10214869" y="3894780"/>
            <a:ext cx="348579" cy="319505"/>
          </a:xfrm>
          <a:custGeom>
            <a:avLst/>
            <a:gdLst/>
            <a:ahLst/>
            <a:cxnLst/>
            <a:rect l="0" t="0" r="0" b="0"/>
            <a:pathLst>
              <a:path w="289928" h="265747">
                <a:moveTo>
                  <a:pt x="0" y="260096"/>
                </a:moveTo>
                <a:cubicBezTo>
                  <a:pt x="7950" y="249567"/>
                  <a:pt x="14681" y="237769"/>
                  <a:pt x="24079" y="228739"/>
                </a:cubicBezTo>
                <a:cubicBezTo>
                  <a:pt x="66865" y="187591"/>
                  <a:pt x="109600" y="146316"/>
                  <a:pt x="153936" y="106857"/>
                </a:cubicBezTo>
                <a:cubicBezTo>
                  <a:pt x="190995" y="73863"/>
                  <a:pt x="230174" y="43243"/>
                  <a:pt x="268592" y="11798"/>
                </a:cubicBezTo>
                <a:cubicBezTo>
                  <a:pt x="274853" y="6680"/>
                  <a:pt x="282016" y="2667"/>
                  <a:pt x="289928" y="0"/>
                </a:cubicBezTo>
                <a:cubicBezTo>
                  <a:pt x="195097" y="88760"/>
                  <a:pt x="89369" y="165023"/>
                  <a:pt x="6007" y="265747"/>
                </a:cubicBezTo>
                <a:cubicBezTo>
                  <a:pt x="4000" y="263867"/>
                  <a:pt x="2006" y="261975"/>
                  <a:pt x="0" y="26009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9" name="Free Form 60">
            <a:extLst>
              <a:ext uri="{FF2B5EF4-FFF2-40B4-BE49-F238E27FC236}">
                <a16:creationId xmlns:a16="http://schemas.microsoft.com/office/drawing/2014/main" id="{15D8F08B-52BD-9C45-BA79-CDCD0AC314D3}"/>
              </a:ext>
            </a:extLst>
          </p:cNvPr>
          <p:cNvSpPr/>
          <p:nvPr/>
        </p:nvSpPr>
        <p:spPr>
          <a:xfrm>
            <a:off x="7396877" y="4848700"/>
            <a:ext cx="161624" cy="152354"/>
          </a:xfrm>
          <a:custGeom>
            <a:avLst/>
            <a:gdLst/>
            <a:ahLst/>
            <a:cxnLst/>
            <a:rect l="0" t="0" r="0" b="0"/>
            <a:pathLst>
              <a:path w="134429" h="126720">
                <a:moveTo>
                  <a:pt x="134124" y="68579"/>
                </a:moveTo>
                <a:cubicBezTo>
                  <a:pt x="134429" y="101231"/>
                  <a:pt x="109156" y="124853"/>
                  <a:pt x="72948" y="125755"/>
                </a:cubicBezTo>
                <a:cubicBezTo>
                  <a:pt x="34607" y="126720"/>
                  <a:pt x="444" y="94818"/>
                  <a:pt x="203" y="57810"/>
                </a:cubicBezTo>
                <a:cubicBezTo>
                  <a:pt x="0" y="26441"/>
                  <a:pt x="27177" y="0"/>
                  <a:pt x="62230" y="1282"/>
                </a:cubicBezTo>
                <a:cubicBezTo>
                  <a:pt x="101561" y="2717"/>
                  <a:pt x="131343" y="26860"/>
                  <a:pt x="134124" y="6857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Tree>
    <p:extLst>
      <p:ext uri="{BB962C8B-B14F-4D97-AF65-F5344CB8AC3E}">
        <p14:creationId xmlns:p14="http://schemas.microsoft.com/office/powerpoint/2010/main" val="3017287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bunntekst 5">
            <a:extLst>
              <a:ext uri="{FF2B5EF4-FFF2-40B4-BE49-F238E27FC236}">
                <a16:creationId xmlns:a16="http://schemas.microsoft.com/office/drawing/2014/main" id="{8E751722-A82E-414C-B18F-7AC05AFE33FF}"/>
              </a:ext>
            </a:extLst>
          </p:cNvPr>
          <p:cNvSpPr>
            <a:spLocks noGrp="1"/>
          </p:cNvSpPr>
          <p:nvPr>
            <p:ph type="ftr" sz="quarter" idx="10"/>
          </p:nvPr>
        </p:nvSpPr>
        <p:spPr/>
        <p:txBody>
          <a:bodyPr/>
          <a:lstStyle/>
          <a:p>
            <a:endParaRPr lang="en-NO"/>
          </a:p>
        </p:txBody>
      </p:sp>
      <p:pic>
        <p:nvPicPr>
          <p:cNvPr id="7" name="Piano staircase - The Fun Theory - short">
            <a:hlinkClick r:id="" action="ppaction://media"/>
            <a:extLst>
              <a:ext uri="{FF2B5EF4-FFF2-40B4-BE49-F238E27FC236}">
                <a16:creationId xmlns:a16="http://schemas.microsoft.com/office/drawing/2014/main" id="{E5B80F17-601B-4BF3-8251-451573CE8A92}"/>
              </a:ext>
            </a:extLst>
          </p:cNvPr>
          <p:cNvPicPr>
            <a:picLocks noGrp="1" noChangeAspect="1"/>
          </p:cNvPicPr>
          <p:nvPr>
            <p:ph idx="4294967295"/>
            <a:videoFile r:link="rId2"/>
            <p:extLst>
              <p:ext uri="{DAA4B4D4-6D71-4841-9C94-3DE7FCFB9230}">
                <p14:media xmlns:p14="http://schemas.microsoft.com/office/powerpoint/2010/main" r:embed="rId1"/>
              </p:ext>
            </p:extLst>
          </p:nvPr>
        </p:nvPicPr>
        <p:blipFill>
          <a:blip r:embed="rId4"/>
          <a:stretch>
            <a:fillRect/>
          </a:stretch>
        </p:blipFill>
        <p:spPr>
          <a:xfrm>
            <a:off x="0" y="0"/>
            <a:ext cx="12195175" cy="6858000"/>
          </a:xfrm>
        </p:spPr>
      </p:pic>
      <p:sp>
        <p:nvSpPr>
          <p:cNvPr id="2" name="Title 11">
            <a:extLst>
              <a:ext uri="{FF2B5EF4-FFF2-40B4-BE49-F238E27FC236}">
                <a16:creationId xmlns:a16="http://schemas.microsoft.com/office/drawing/2014/main" id="{D64D5509-A4E0-00AD-F669-E44F91387A1E}"/>
              </a:ext>
            </a:extLst>
          </p:cNvPr>
          <p:cNvSpPr txBox="1">
            <a:spLocks/>
          </p:cNvSpPr>
          <p:nvPr/>
        </p:nvSpPr>
        <p:spPr>
          <a:xfrm>
            <a:off x="646541" y="504586"/>
            <a:ext cx="5095057" cy="1324291"/>
          </a:xfrm>
          <a:prstGeom prst="rect">
            <a:avLst/>
          </a:prstGeom>
        </p:spPr>
        <p:txBody>
          <a:bodyPr vert="horz" lIns="91440" tIns="0" rIns="0" bIns="0" rtlCol="0" anchor="t" anchorCtr="0">
            <a:noAutofit/>
          </a:bodyPr>
          <a:lstStyle>
            <a:lvl1pPr algn="l" defTabSz="914400" rtl="0" eaLnBrk="1" latinLnBrk="0" hangingPunct="1">
              <a:lnSpc>
                <a:spcPct val="90000"/>
              </a:lnSpc>
              <a:spcBef>
                <a:spcPct val="0"/>
              </a:spcBef>
              <a:buNone/>
              <a:defRPr sz="3600" b="0" i="0" kern="1200">
                <a:solidFill>
                  <a:schemeClr val="tx1"/>
                </a:solidFill>
                <a:latin typeface="+mj-lt"/>
                <a:ea typeface="System Font Regular" charset="0"/>
                <a:cs typeface="System Font Regular"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b-NO" sz="3200" b="1" i="0" u="none" strike="noStrike" kern="1200" cap="none" spc="0" normalizeH="0" baseline="0" noProof="0" dirty="0">
                <a:ln>
                  <a:noFill/>
                </a:ln>
                <a:solidFill>
                  <a:schemeClr val="accent3"/>
                </a:solidFill>
                <a:effectLst/>
                <a:uLnTx/>
                <a:uFillTx/>
                <a:latin typeface="Outfit"/>
                <a:ea typeface="System Font Regular" charset="0"/>
                <a:cs typeface="System Font Regular" charset="0"/>
              </a:rPr>
              <a:t>The </a:t>
            </a:r>
            <a:r>
              <a:rPr kumimoji="0" lang="nb-NO" sz="3200" b="1" i="0" u="none" strike="noStrike" kern="1200" cap="none" spc="0" normalizeH="0" baseline="0" noProof="0" dirty="0" err="1">
                <a:ln>
                  <a:noFill/>
                </a:ln>
                <a:solidFill>
                  <a:schemeClr val="accent3"/>
                </a:solidFill>
                <a:effectLst/>
                <a:uLnTx/>
                <a:uFillTx/>
                <a:latin typeface="Outfit"/>
                <a:ea typeface="System Font Regular" charset="0"/>
                <a:cs typeface="System Font Regular" charset="0"/>
              </a:rPr>
              <a:t>fun</a:t>
            </a:r>
            <a:r>
              <a:rPr kumimoji="0" lang="nb-NO" sz="3200" b="1" i="0" u="none" strike="noStrike" kern="1200" cap="none" spc="0" normalizeH="0" baseline="0" noProof="0" dirty="0">
                <a:ln>
                  <a:noFill/>
                </a:ln>
                <a:solidFill>
                  <a:schemeClr val="accent3"/>
                </a:solidFill>
                <a:effectLst/>
                <a:uLnTx/>
                <a:uFillTx/>
                <a:latin typeface="Outfit"/>
                <a:ea typeface="System Font Regular" charset="0"/>
                <a:cs typeface="System Font Regular" charset="0"/>
              </a:rPr>
              <a:t> </a:t>
            </a:r>
            <a:r>
              <a:rPr kumimoji="0" lang="nb-NO" sz="3200" b="1" i="0" u="none" strike="noStrike" kern="1200" cap="none" spc="0" normalizeH="0" baseline="0" noProof="0" dirty="0" err="1">
                <a:ln>
                  <a:noFill/>
                </a:ln>
                <a:solidFill>
                  <a:schemeClr val="accent3"/>
                </a:solidFill>
                <a:effectLst/>
                <a:uLnTx/>
                <a:uFillTx/>
                <a:latin typeface="Outfit"/>
                <a:ea typeface="System Font Regular" charset="0"/>
                <a:cs typeface="System Font Regular" charset="0"/>
              </a:rPr>
              <a:t>theory</a:t>
            </a:r>
            <a:r>
              <a:rPr kumimoji="0" lang="nb-NO" sz="3200" b="1" i="0" u="none" strike="noStrike" kern="1200" cap="none" spc="0" normalizeH="0" baseline="0" noProof="0" dirty="0">
                <a:ln>
                  <a:noFill/>
                </a:ln>
                <a:solidFill>
                  <a:schemeClr val="accent3"/>
                </a:solidFill>
                <a:effectLst/>
                <a:uLnTx/>
                <a:uFillTx/>
                <a:latin typeface="Outfit"/>
                <a:ea typeface="System Font Regular" charset="0"/>
                <a:cs typeface="System Font Regular" charset="0"/>
              </a:rPr>
              <a:t> til inspirasjon. </a:t>
            </a:r>
          </a:p>
        </p:txBody>
      </p:sp>
    </p:spTree>
    <p:extLst>
      <p:ext uri="{BB962C8B-B14F-4D97-AF65-F5344CB8AC3E}">
        <p14:creationId xmlns:p14="http://schemas.microsoft.com/office/powerpoint/2010/main" val="1331240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8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FF70CCD7-FF38-4CC8-8530-12B5180A1AA1}"/>
              </a:ext>
            </a:extLst>
          </p:cNvPr>
          <p:cNvSpPr>
            <a:spLocks noGrp="1"/>
          </p:cNvSpPr>
          <p:nvPr>
            <p:ph type="title"/>
          </p:nvPr>
        </p:nvSpPr>
        <p:spPr/>
        <p:txBody>
          <a:bodyPr/>
          <a:lstStyle/>
          <a:p>
            <a:r>
              <a:rPr lang="nb-NO"/>
              <a:t>Video 1 – </a:t>
            </a:r>
            <a:r>
              <a:rPr lang="nb-NO" err="1"/>
              <a:t>the</a:t>
            </a:r>
            <a:r>
              <a:rPr lang="nb-NO"/>
              <a:t> </a:t>
            </a:r>
            <a:r>
              <a:rPr lang="nb-NO" err="1"/>
              <a:t>fun</a:t>
            </a:r>
            <a:r>
              <a:rPr lang="nb-NO"/>
              <a:t> </a:t>
            </a:r>
            <a:r>
              <a:rPr lang="nb-NO" err="1"/>
              <a:t>theory</a:t>
            </a:r>
            <a:endParaRPr lang="nb-NO"/>
          </a:p>
        </p:txBody>
      </p:sp>
      <p:sp>
        <p:nvSpPr>
          <p:cNvPr id="5" name="Plassholder for tekst 4">
            <a:extLst>
              <a:ext uri="{FF2B5EF4-FFF2-40B4-BE49-F238E27FC236}">
                <a16:creationId xmlns:a16="http://schemas.microsoft.com/office/drawing/2014/main" id="{5AFC4C59-D740-4DF0-90E0-2B32E53843A4}"/>
              </a:ext>
            </a:extLst>
          </p:cNvPr>
          <p:cNvSpPr>
            <a:spLocks noGrp="1"/>
          </p:cNvSpPr>
          <p:nvPr>
            <p:ph type="body" sz="quarter" idx="4294967295"/>
          </p:nvPr>
        </p:nvSpPr>
        <p:spPr>
          <a:xfrm>
            <a:off x="1581666" y="2445745"/>
            <a:ext cx="9380502" cy="3332008"/>
          </a:xfrm>
        </p:spPr>
        <p:txBody>
          <a:bodyPr/>
          <a:lstStyle/>
          <a:p>
            <a:endParaRPr lang="nb-NO"/>
          </a:p>
        </p:txBody>
      </p:sp>
      <p:pic>
        <p:nvPicPr>
          <p:cNvPr id="2" name="yt1s.com - The Fun Theory 2  an initiative of Volkswagen The Worlds Deepest Bin_1">
            <a:hlinkClick r:id="" action="ppaction://media"/>
            <a:extLst>
              <a:ext uri="{FF2B5EF4-FFF2-40B4-BE49-F238E27FC236}">
                <a16:creationId xmlns:a16="http://schemas.microsoft.com/office/drawing/2014/main" id="{AB989471-9504-4A2D-B246-379465D7034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3" name="Footer Placeholder 2">
            <a:extLst>
              <a:ext uri="{FF2B5EF4-FFF2-40B4-BE49-F238E27FC236}">
                <a16:creationId xmlns:a16="http://schemas.microsoft.com/office/drawing/2014/main" id="{36C006E8-228B-3F4B-8350-0452F21E2713}"/>
              </a:ext>
            </a:extLst>
          </p:cNvPr>
          <p:cNvSpPr>
            <a:spLocks noGrp="1"/>
          </p:cNvSpPr>
          <p:nvPr>
            <p:ph type="ftr" sz="quarter" idx="11"/>
          </p:nvPr>
        </p:nvSpPr>
        <p:spPr/>
        <p:txBody>
          <a:bodyPr/>
          <a:lstStyle/>
          <a:p>
            <a:endParaRPr lang="en-NO"/>
          </a:p>
        </p:txBody>
      </p:sp>
    </p:spTree>
    <p:extLst>
      <p:ext uri="{BB962C8B-B14F-4D97-AF65-F5344CB8AC3E}">
        <p14:creationId xmlns:p14="http://schemas.microsoft.com/office/powerpoint/2010/main" val="2523152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32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22399C5-BA37-2237-9561-F192B241261A}"/>
              </a:ext>
            </a:extLst>
          </p:cNvPr>
          <p:cNvGrpSpPr/>
          <p:nvPr/>
        </p:nvGrpSpPr>
        <p:grpSpPr>
          <a:xfrm>
            <a:off x="1372905" y="2362157"/>
            <a:ext cx="2681415" cy="2680753"/>
            <a:chOff x="1711108" y="558409"/>
            <a:chExt cx="2681415" cy="2680753"/>
          </a:xfrm>
        </p:grpSpPr>
        <p:sp>
          <p:nvSpPr>
            <p:cNvPr id="39" name="Free Form 4">
              <a:extLst>
                <a:ext uri="{FF2B5EF4-FFF2-40B4-BE49-F238E27FC236}">
                  <a16:creationId xmlns:a16="http://schemas.microsoft.com/office/drawing/2014/main" id="{901011FF-0F9F-3195-EA45-0A7DF05B89DF}"/>
                </a:ext>
              </a:extLst>
            </p:cNvPr>
            <p:cNvSpPr/>
            <p:nvPr/>
          </p:nvSpPr>
          <p:spPr>
            <a:xfrm>
              <a:off x="1711108" y="558409"/>
              <a:ext cx="2680753" cy="2680753"/>
            </a:xfrm>
            <a:custGeom>
              <a:avLst/>
              <a:gdLst/>
              <a:ahLst/>
              <a:cxnLst/>
              <a:rect l="0" t="0" r="0" b="0"/>
              <a:pathLst>
                <a:path w="1940699" h="1940699">
                  <a:moveTo>
                    <a:pt x="0" y="970356"/>
                  </a:moveTo>
                  <a:cubicBezTo>
                    <a:pt x="0" y="1506258"/>
                    <a:pt x="434441" y="1940699"/>
                    <a:pt x="970343" y="1940699"/>
                  </a:cubicBezTo>
                  <a:lnTo>
                    <a:pt x="970343" y="1940699"/>
                  </a:lnTo>
                  <a:cubicBezTo>
                    <a:pt x="1506245" y="1940699"/>
                    <a:pt x="1940699" y="1506258"/>
                    <a:pt x="1940699" y="970356"/>
                  </a:cubicBezTo>
                  <a:lnTo>
                    <a:pt x="1940699" y="970356"/>
                  </a:lnTo>
                  <a:cubicBezTo>
                    <a:pt x="1940699" y="434441"/>
                    <a:pt x="1506245" y="0"/>
                    <a:pt x="970343" y="0"/>
                  </a:cubicBezTo>
                  <a:lnTo>
                    <a:pt x="970343" y="0"/>
                  </a:lnTo>
                  <a:cubicBezTo>
                    <a:pt x="434441" y="0"/>
                    <a:pt x="0" y="434441"/>
                    <a:pt x="0" y="970356"/>
                  </a:cubicBezTo>
                  <a:close/>
                </a:path>
              </a:pathLst>
            </a:custGeom>
            <a:gradFill>
              <a:gsLst>
                <a:gs pos="0">
                  <a:srgbClr val="00DDFF">
                    <a:alpha val="100000"/>
                  </a:srgbClr>
                </a:gs>
                <a:gs pos="100000">
                  <a:schemeClr val="accent5"/>
                </a:gs>
              </a:gsLst>
              <a:lin ang="5400000" scaled="1"/>
              <a:tileRect/>
            </a:gra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40" name="Chord 39">
              <a:extLst>
                <a:ext uri="{FF2B5EF4-FFF2-40B4-BE49-F238E27FC236}">
                  <a16:creationId xmlns:a16="http://schemas.microsoft.com/office/drawing/2014/main" id="{CFDDA21E-84D7-85FA-EC50-30376E997ADD}"/>
                </a:ext>
              </a:extLst>
            </p:cNvPr>
            <p:cNvSpPr/>
            <p:nvPr/>
          </p:nvSpPr>
          <p:spPr>
            <a:xfrm>
              <a:off x="1711771" y="558410"/>
              <a:ext cx="2680752" cy="2680752"/>
            </a:xfrm>
            <a:prstGeom prst="chord">
              <a:avLst>
                <a:gd name="adj1" fmla="val 5836759"/>
                <a:gd name="adj2" fmla="val 12679844"/>
              </a:avLst>
            </a:prstGeom>
            <a:solidFill>
              <a:srgbClr val="CC89FF">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grpSp>
      <p:grpSp>
        <p:nvGrpSpPr>
          <p:cNvPr id="53" name="Group 52">
            <a:extLst>
              <a:ext uri="{FF2B5EF4-FFF2-40B4-BE49-F238E27FC236}">
                <a16:creationId xmlns:a16="http://schemas.microsoft.com/office/drawing/2014/main" id="{B7EB09C5-3CDB-BF2A-7567-BC1B1EB05E17}"/>
              </a:ext>
            </a:extLst>
          </p:cNvPr>
          <p:cNvGrpSpPr/>
          <p:nvPr/>
        </p:nvGrpSpPr>
        <p:grpSpPr>
          <a:xfrm rot="21404941" flipV="1">
            <a:off x="4246572" y="597538"/>
            <a:ext cx="6487296" cy="5942467"/>
            <a:chOff x="7512168" y="497316"/>
            <a:chExt cx="6493218" cy="2752205"/>
          </a:xfrm>
        </p:grpSpPr>
        <p:sp>
          <p:nvSpPr>
            <p:cNvPr id="48" name="Free Form 6">
              <a:extLst>
                <a:ext uri="{FF2B5EF4-FFF2-40B4-BE49-F238E27FC236}">
                  <a16:creationId xmlns:a16="http://schemas.microsoft.com/office/drawing/2014/main" id="{894C00E2-0180-4A20-EFFF-F7BFE8D7BB8E}"/>
                </a:ext>
              </a:extLst>
            </p:cNvPr>
            <p:cNvSpPr/>
            <p:nvPr/>
          </p:nvSpPr>
          <p:spPr>
            <a:xfrm>
              <a:off x="7512168" y="497316"/>
              <a:ext cx="6493218" cy="2752205"/>
            </a:xfrm>
            <a:custGeom>
              <a:avLst/>
              <a:gdLst/>
              <a:ahLst/>
              <a:cxnLst/>
              <a:rect l="0" t="0" r="0" b="0"/>
              <a:pathLst>
                <a:path w="6493217" h="2752204">
                  <a:moveTo>
                    <a:pt x="374675" y="189801"/>
                  </a:moveTo>
                  <a:cubicBezTo>
                    <a:pt x="375285" y="192862"/>
                    <a:pt x="375920" y="195999"/>
                    <a:pt x="376135" y="197065"/>
                  </a:cubicBezTo>
                  <a:cubicBezTo>
                    <a:pt x="409892" y="195059"/>
                    <a:pt x="443103" y="192366"/>
                    <a:pt x="476364" y="191236"/>
                  </a:cubicBezTo>
                  <a:cubicBezTo>
                    <a:pt x="736498" y="182346"/>
                    <a:pt x="996632" y="173697"/>
                    <a:pt x="1256766" y="165100"/>
                  </a:cubicBezTo>
                  <a:cubicBezTo>
                    <a:pt x="1634350" y="152615"/>
                    <a:pt x="2011921" y="140093"/>
                    <a:pt x="2389517" y="127863"/>
                  </a:cubicBezTo>
                  <a:cubicBezTo>
                    <a:pt x="2667279" y="118872"/>
                    <a:pt x="2945066" y="110477"/>
                    <a:pt x="3222828" y="101549"/>
                  </a:cubicBezTo>
                  <a:cubicBezTo>
                    <a:pt x="3491788" y="92900"/>
                    <a:pt x="3760724" y="83781"/>
                    <a:pt x="4029671" y="75095"/>
                  </a:cubicBezTo>
                  <a:cubicBezTo>
                    <a:pt x="4268089" y="67386"/>
                    <a:pt x="4506531" y="60109"/>
                    <a:pt x="4744948" y="52450"/>
                  </a:cubicBezTo>
                  <a:cubicBezTo>
                    <a:pt x="5019192" y="43637"/>
                    <a:pt x="5293423" y="34531"/>
                    <a:pt x="5567654" y="25717"/>
                  </a:cubicBezTo>
                  <a:cubicBezTo>
                    <a:pt x="5771426" y="19177"/>
                    <a:pt x="5975210" y="12954"/>
                    <a:pt x="6178994" y="6502"/>
                  </a:cubicBezTo>
                  <a:cubicBezTo>
                    <a:pt x="6240068" y="4572"/>
                    <a:pt x="6301130" y="2209"/>
                    <a:pt x="6362204" y="419"/>
                  </a:cubicBezTo>
                  <a:cubicBezTo>
                    <a:pt x="6376403" y="0"/>
                    <a:pt x="6383921" y="3556"/>
                    <a:pt x="6392976" y="19837"/>
                  </a:cubicBezTo>
                  <a:cubicBezTo>
                    <a:pt x="6412217" y="54432"/>
                    <a:pt x="6408115" y="90550"/>
                    <a:pt x="6409728" y="125514"/>
                  </a:cubicBezTo>
                  <a:cubicBezTo>
                    <a:pt x="6418986" y="326783"/>
                    <a:pt x="6425603" y="528193"/>
                    <a:pt x="6433159" y="729538"/>
                  </a:cubicBezTo>
                  <a:cubicBezTo>
                    <a:pt x="6443230" y="997838"/>
                    <a:pt x="6453492" y="1266126"/>
                    <a:pt x="6463372" y="1534426"/>
                  </a:cubicBezTo>
                  <a:cubicBezTo>
                    <a:pt x="6471208" y="1746948"/>
                    <a:pt x="6478625" y="1959495"/>
                    <a:pt x="6486194" y="2172042"/>
                  </a:cubicBezTo>
                  <a:cubicBezTo>
                    <a:pt x="6488531" y="2237790"/>
                    <a:pt x="6491249" y="2303551"/>
                    <a:pt x="6492709" y="2369324"/>
                  </a:cubicBezTo>
                  <a:cubicBezTo>
                    <a:pt x="6493217" y="2391981"/>
                    <a:pt x="6490614" y="2414727"/>
                    <a:pt x="6489065" y="2437396"/>
                  </a:cubicBezTo>
                  <a:cubicBezTo>
                    <a:pt x="6488188" y="2450287"/>
                    <a:pt x="6479184" y="2456205"/>
                    <a:pt x="6467805" y="2456751"/>
                  </a:cubicBezTo>
                  <a:cubicBezTo>
                    <a:pt x="6423799" y="2458885"/>
                    <a:pt x="6379718" y="2459736"/>
                    <a:pt x="6335699" y="2461895"/>
                  </a:cubicBezTo>
                  <a:cubicBezTo>
                    <a:pt x="6180213" y="2469565"/>
                    <a:pt x="6024740" y="2477554"/>
                    <a:pt x="5869266" y="2485453"/>
                  </a:cubicBezTo>
                  <a:cubicBezTo>
                    <a:pt x="5692660" y="2494419"/>
                    <a:pt x="5516067" y="2503462"/>
                    <a:pt x="5339461" y="2512377"/>
                  </a:cubicBezTo>
                  <a:cubicBezTo>
                    <a:pt x="5188673" y="2519972"/>
                    <a:pt x="5037874" y="2527376"/>
                    <a:pt x="4887087" y="2534945"/>
                  </a:cubicBezTo>
                  <a:cubicBezTo>
                    <a:pt x="4710480" y="2543822"/>
                    <a:pt x="4533874" y="2552827"/>
                    <a:pt x="4357268" y="2561704"/>
                  </a:cubicBezTo>
                  <a:cubicBezTo>
                    <a:pt x="4231119" y="2568041"/>
                    <a:pt x="4104970" y="2574213"/>
                    <a:pt x="3978808" y="2580513"/>
                  </a:cubicBezTo>
                  <a:cubicBezTo>
                    <a:pt x="3775214" y="2590698"/>
                    <a:pt x="3571621" y="2600947"/>
                    <a:pt x="3368014" y="2611132"/>
                  </a:cubicBezTo>
                  <a:cubicBezTo>
                    <a:pt x="3242449" y="2617406"/>
                    <a:pt x="3116884" y="2623566"/>
                    <a:pt x="2991319" y="2629827"/>
                  </a:cubicBezTo>
                  <a:cubicBezTo>
                    <a:pt x="2810014" y="2638869"/>
                    <a:pt x="2628722" y="2648038"/>
                    <a:pt x="2447404" y="2657005"/>
                  </a:cubicBezTo>
                  <a:cubicBezTo>
                    <a:pt x="2294267" y="2664587"/>
                    <a:pt x="2141105" y="2671914"/>
                    <a:pt x="1987956" y="2679458"/>
                  </a:cubicBezTo>
                  <a:cubicBezTo>
                    <a:pt x="1806067" y="2688412"/>
                    <a:pt x="1624190" y="2697530"/>
                    <a:pt x="1442288" y="2706471"/>
                  </a:cubicBezTo>
                  <a:cubicBezTo>
                    <a:pt x="1315554" y="2712694"/>
                    <a:pt x="1188808" y="2718777"/>
                    <a:pt x="1062062" y="2724823"/>
                  </a:cubicBezTo>
                  <a:cubicBezTo>
                    <a:pt x="938834" y="2730703"/>
                    <a:pt x="815530" y="2735300"/>
                    <a:pt x="692442" y="2743250"/>
                  </a:cubicBezTo>
                  <a:cubicBezTo>
                    <a:pt x="669569" y="2744736"/>
                    <a:pt x="647166" y="2750908"/>
                    <a:pt x="623963" y="2745905"/>
                  </a:cubicBezTo>
                  <a:cubicBezTo>
                    <a:pt x="612114" y="2743352"/>
                    <a:pt x="600036" y="2741815"/>
                    <a:pt x="586740" y="2739593"/>
                  </a:cubicBezTo>
                  <a:cubicBezTo>
                    <a:pt x="573506" y="2752204"/>
                    <a:pt x="557263" y="2749118"/>
                    <a:pt x="540626" y="2736735"/>
                  </a:cubicBezTo>
                  <a:cubicBezTo>
                    <a:pt x="521804" y="2722727"/>
                    <a:pt x="522884" y="2702191"/>
                    <a:pt x="521271" y="2685084"/>
                  </a:cubicBezTo>
                  <a:cubicBezTo>
                    <a:pt x="512254" y="2589834"/>
                    <a:pt x="506234" y="2494292"/>
                    <a:pt x="499059" y="2398864"/>
                  </a:cubicBezTo>
                  <a:cubicBezTo>
                    <a:pt x="490181" y="2280577"/>
                    <a:pt x="481253" y="2162302"/>
                    <a:pt x="472224" y="2044026"/>
                  </a:cubicBezTo>
                  <a:cubicBezTo>
                    <a:pt x="463638" y="1931593"/>
                    <a:pt x="454685" y="1819198"/>
                    <a:pt x="446265" y="1706753"/>
                  </a:cubicBezTo>
                  <a:cubicBezTo>
                    <a:pt x="435902" y="1568526"/>
                    <a:pt x="425818" y="1430286"/>
                    <a:pt x="415810" y="1292034"/>
                  </a:cubicBezTo>
                  <a:cubicBezTo>
                    <a:pt x="409155" y="1200061"/>
                    <a:pt x="402755" y="1108062"/>
                    <a:pt x="396417" y="1016063"/>
                  </a:cubicBezTo>
                  <a:cubicBezTo>
                    <a:pt x="394462" y="987767"/>
                    <a:pt x="394703" y="987882"/>
                    <a:pt x="368058" y="981773"/>
                  </a:cubicBezTo>
                  <a:cubicBezTo>
                    <a:pt x="261772" y="957402"/>
                    <a:pt x="155486" y="932980"/>
                    <a:pt x="49237" y="908405"/>
                  </a:cubicBezTo>
                  <a:cubicBezTo>
                    <a:pt x="37820" y="905776"/>
                    <a:pt x="26466" y="902601"/>
                    <a:pt x="15455" y="898613"/>
                  </a:cubicBezTo>
                  <a:cubicBezTo>
                    <a:pt x="9893" y="896607"/>
                    <a:pt x="1981" y="892975"/>
                    <a:pt x="1003" y="888720"/>
                  </a:cubicBezTo>
                  <a:cubicBezTo>
                    <a:pt x="0" y="884402"/>
                    <a:pt x="5016" y="876833"/>
                    <a:pt x="9486" y="873404"/>
                  </a:cubicBezTo>
                  <a:cubicBezTo>
                    <a:pt x="42570" y="848042"/>
                    <a:pt x="75526" y="822439"/>
                    <a:pt x="109740" y="798639"/>
                  </a:cubicBezTo>
                  <a:cubicBezTo>
                    <a:pt x="196735" y="738149"/>
                    <a:pt x="277164" y="669632"/>
                    <a:pt x="355396" y="598474"/>
                  </a:cubicBezTo>
                  <a:cubicBezTo>
                    <a:pt x="360832" y="593521"/>
                    <a:pt x="364769" y="583438"/>
                    <a:pt x="364337" y="576033"/>
                  </a:cubicBezTo>
                  <a:cubicBezTo>
                    <a:pt x="358686" y="481050"/>
                    <a:pt x="352107" y="386130"/>
                    <a:pt x="345782" y="291185"/>
                  </a:cubicBezTo>
                  <a:cubicBezTo>
                    <a:pt x="344411" y="270725"/>
                    <a:pt x="342379" y="250278"/>
                    <a:pt x="341960" y="229793"/>
                  </a:cubicBezTo>
                  <a:cubicBezTo>
                    <a:pt x="341528" y="209067"/>
                    <a:pt x="353326" y="196367"/>
                    <a:pt x="374675" y="189801"/>
                  </a:cubicBezTo>
                  <a:close/>
                  <a:moveTo>
                    <a:pt x="6373279" y="32715"/>
                  </a:moveTo>
                  <a:cubicBezTo>
                    <a:pt x="6372453" y="32715"/>
                    <a:pt x="6369075" y="32613"/>
                    <a:pt x="6365709" y="32727"/>
                  </a:cubicBezTo>
                  <a:cubicBezTo>
                    <a:pt x="6231826" y="37160"/>
                    <a:pt x="6097955" y="41706"/>
                    <a:pt x="5964085" y="46037"/>
                  </a:cubicBezTo>
                  <a:cubicBezTo>
                    <a:pt x="5769127" y="52362"/>
                    <a:pt x="5574169" y="58496"/>
                    <a:pt x="5379224" y="64757"/>
                  </a:cubicBezTo>
                  <a:cubicBezTo>
                    <a:pt x="5133771" y="72644"/>
                    <a:pt x="4888318" y="80568"/>
                    <a:pt x="4642866" y="88455"/>
                  </a:cubicBezTo>
                  <a:cubicBezTo>
                    <a:pt x="4450842" y="94627"/>
                    <a:pt x="4258830" y="100711"/>
                    <a:pt x="4066806" y="106921"/>
                  </a:cubicBezTo>
                  <a:cubicBezTo>
                    <a:pt x="3825468" y="114719"/>
                    <a:pt x="3584143" y="122682"/>
                    <a:pt x="3342792" y="130441"/>
                  </a:cubicBezTo>
                  <a:cubicBezTo>
                    <a:pt x="3145497" y="136779"/>
                    <a:pt x="2948178" y="142849"/>
                    <a:pt x="2750883" y="149174"/>
                  </a:cubicBezTo>
                  <a:cubicBezTo>
                    <a:pt x="2506599" y="156984"/>
                    <a:pt x="2262327" y="164985"/>
                    <a:pt x="2018055" y="172796"/>
                  </a:cubicBezTo>
                  <a:cubicBezTo>
                    <a:pt x="1820748" y="179120"/>
                    <a:pt x="1623441" y="185293"/>
                    <a:pt x="1426133" y="191516"/>
                  </a:cubicBezTo>
                  <a:cubicBezTo>
                    <a:pt x="1177734" y="199339"/>
                    <a:pt x="929335" y="207352"/>
                    <a:pt x="680923" y="214833"/>
                  </a:cubicBezTo>
                  <a:cubicBezTo>
                    <a:pt x="583450" y="217766"/>
                    <a:pt x="485940" y="219544"/>
                    <a:pt x="388442" y="221703"/>
                  </a:cubicBezTo>
                  <a:cubicBezTo>
                    <a:pt x="376339" y="221970"/>
                    <a:pt x="368630" y="224104"/>
                    <a:pt x="369989" y="239687"/>
                  </a:cubicBezTo>
                  <a:cubicBezTo>
                    <a:pt x="379145" y="344982"/>
                    <a:pt x="388327" y="450303"/>
                    <a:pt x="395478" y="555739"/>
                  </a:cubicBezTo>
                  <a:cubicBezTo>
                    <a:pt x="396633" y="572782"/>
                    <a:pt x="392290" y="593852"/>
                    <a:pt x="382485" y="607174"/>
                  </a:cubicBezTo>
                  <a:cubicBezTo>
                    <a:pt x="364388" y="631774"/>
                    <a:pt x="341591" y="653402"/>
                    <a:pt x="318592" y="673823"/>
                  </a:cubicBezTo>
                  <a:cubicBezTo>
                    <a:pt x="242163" y="741692"/>
                    <a:pt x="164782" y="808507"/>
                    <a:pt x="87693" y="875626"/>
                  </a:cubicBezTo>
                  <a:cubicBezTo>
                    <a:pt x="83578" y="879208"/>
                    <a:pt x="78790" y="881989"/>
                    <a:pt x="72771" y="886218"/>
                  </a:cubicBezTo>
                  <a:cubicBezTo>
                    <a:pt x="79171" y="889419"/>
                    <a:pt x="80619" y="890536"/>
                    <a:pt x="82245" y="890892"/>
                  </a:cubicBezTo>
                  <a:cubicBezTo>
                    <a:pt x="135382" y="902741"/>
                    <a:pt x="188175" y="916660"/>
                    <a:pt x="241795" y="925703"/>
                  </a:cubicBezTo>
                  <a:cubicBezTo>
                    <a:pt x="294030" y="934504"/>
                    <a:pt x="343344" y="959040"/>
                    <a:pt x="398411" y="953490"/>
                  </a:cubicBezTo>
                  <a:cubicBezTo>
                    <a:pt x="413016" y="952017"/>
                    <a:pt x="425818" y="968781"/>
                    <a:pt x="426999" y="984948"/>
                  </a:cubicBezTo>
                  <a:cubicBezTo>
                    <a:pt x="433578" y="1075156"/>
                    <a:pt x="439953" y="1165377"/>
                    <a:pt x="446341" y="1255598"/>
                  </a:cubicBezTo>
                  <a:cubicBezTo>
                    <a:pt x="454977" y="1377454"/>
                    <a:pt x="463765" y="1499298"/>
                    <a:pt x="472097" y="1621180"/>
                  </a:cubicBezTo>
                  <a:cubicBezTo>
                    <a:pt x="482473" y="1772945"/>
                    <a:pt x="492391" y="1924735"/>
                    <a:pt x="502666" y="2076500"/>
                  </a:cubicBezTo>
                  <a:cubicBezTo>
                    <a:pt x="509054" y="2170823"/>
                    <a:pt x="515734" y="2265121"/>
                    <a:pt x="522287" y="2359431"/>
                  </a:cubicBezTo>
                  <a:cubicBezTo>
                    <a:pt x="528866" y="2454313"/>
                    <a:pt x="536168" y="2549169"/>
                    <a:pt x="541477" y="2644127"/>
                  </a:cubicBezTo>
                  <a:cubicBezTo>
                    <a:pt x="542607" y="2664548"/>
                    <a:pt x="546354" y="2683040"/>
                    <a:pt x="561606" y="2695397"/>
                  </a:cubicBezTo>
                  <a:cubicBezTo>
                    <a:pt x="573747" y="2705227"/>
                    <a:pt x="589584" y="2711094"/>
                    <a:pt x="604596" y="2716441"/>
                  </a:cubicBezTo>
                  <a:cubicBezTo>
                    <a:pt x="610450" y="2718523"/>
                    <a:pt x="618591" y="2713088"/>
                    <a:pt x="625589" y="2713393"/>
                  </a:cubicBezTo>
                  <a:cubicBezTo>
                    <a:pt x="635165" y="2713812"/>
                    <a:pt x="644753" y="2718308"/>
                    <a:pt x="654164" y="2717825"/>
                  </a:cubicBezTo>
                  <a:cubicBezTo>
                    <a:pt x="783221" y="2711246"/>
                    <a:pt x="912241" y="2703918"/>
                    <a:pt x="1041285" y="2697162"/>
                  </a:cubicBezTo>
                  <a:cubicBezTo>
                    <a:pt x="1165644" y="2690634"/>
                    <a:pt x="1290027" y="2684640"/>
                    <a:pt x="1414399" y="2678252"/>
                  </a:cubicBezTo>
                  <a:cubicBezTo>
                    <a:pt x="1588046" y="2669324"/>
                    <a:pt x="1761680" y="2660116"/>
                    <a:pt x="1935327" y="2651252"/>
                  </a:cubicBezTo>
                  <a:cubicBezTo>
                    <a:pt x="2084933" y="2643606"/>
                    <a:pt x="2234552" y="2636329"/>
                    <a:pt x="2384158" y="2628811"/>
                  </a:cubicBezTo>
                  <a:cubicBezTo>
                    <a:pt x="2587739" y="2618562"/>
                    <a:pt x="2791320" y="2608211"/>
                    <a:pt x="2994901" y="2597962"/>
                  </a:cubicBezTo>
                  <a:cubicBezTo>
                    <a:pt x="3118688" y="2591739"/>
                    <a:pt x="3242500" y="2585681"/>
                    <a:pt x="3366287" y="2579458"/>
                  </a:cubicBezTo>
                  <a:cubicBezTo>
                    <a:pt x="3545814" y="2570441"/>
                    <a:pt x="3725341" y="2561310"/>
                    <a:pt x="3904869" y="2552293"/>
                  </a:cubicBezTo>
                  <a:cubicBezTo>
                    <a:pt x="4029837" y="2546019"/>
                    <a:pt x="4154805" y="2539936"/>
                    <a:pt x="4279773" y="2533650"/>
                  </a:cubicBezTo>
                  <a:cubicBezTo>
                    <a:pt x="4457547" y="2524709"/>
                    <a:pt x="4635309" y="2515552"/>
                    <a:pt x="4813084" y="2506687"/>
                  </a:cubicBezTo>
                  <a:cubicBezTo>
                    <a:pt x="4965039" y="2499093"/>
                    <a:pt x="5117020" y="2491879"/>
                    <a:pt x="5268976" y="2484310"/>
                  </a:cubicBezTo>
                  <a:cubicBezTo>
                    <a:pt x="5470207" y="2474277"/>
                    <a:pt x="5671439" y="2463952"/>
                    <a:pt x="5872683" y="2453919"/>
                  </a:cubicBezTo>
                  <a:cubicBezTo>
                    <a:pt x="6025222" y="2446312"/>
                    <a:pt x="6177788" y="2438996"/>
                    <a:pt x="6330327" y="2431453"/>
                  </a:cubicBezTo>
                  <a:cubicBezTo>
                    <a:pt x="6363068" y="2429840"/>
                    <a:pt x="6395796" y="2427846"/>
                    <a:pt x="6434455" y="2425700"/>
                  </a:cubicBezTo>
                  <a:cubicBezTo>
                    <a:pt x="6426123" y="2415666"/>
                    <a:pt x="6420929" y="2409431"/>
                    <a:pt x="6414655" y="2401862"/>
                  </a:cubicBezTo>
                  <a:cubicBezTo>
                    <a:pt x="6424218" y="2400134"/>
                    <a:pt x="6432880" y="2398585"/>
                    <a:pt x="6442849" y="2396782"/>
                  </a:cubicBezTo>
                  <a:cubicBezTo>
                    <a:pt x="6445300" y="2385021"/>
                    <a:pt x="6450279" y="2372461"/>
                    <a:pt x="6450076" y="2360002"/>
                  </a:cubicBezTo>
                  <a:cubicBezTo>
                    <a:pt x="6449352" y="2315972"/>
                    <a:pt x="6446989" y="2271979"/>
                    <a:pt x="6444983" y="2227973"/>
                  </a:cubicBezTo>
                  <a:cubicBezTo>
                    <a:pt x="6442557" y="2174595"/>
                    <a:pt x="6438722" y="2121255"/>
                    <a:pt x="6437553" y="2067852"/>
                  </a:cubicBezTo>
                  <a:cubicBezTo>
                    <a:pt x="6435839" y="1990382"/>
                    <a:pt x="6437515" y="1912823"/>
                    <a:pt x="6435013" y="1835391"/>
                  </a:cubicBezTo>
                  <a:cubicBezTo>
                    <a:pt x="6429260" y="1656905"/>
                    <a:pt x="6421666" y="1478495"/>
                    <a:pt x="6415189" y="1300048"/>
                  </a:cubicBezTo>
                  <a:cubicBezTo>
                    <a:pt x="6409817" y="1152105"/>
                    <a:pt x="6404800" y="1004150"/>
                    <a:pt x="6399949" y="856195"/>
                  </a:cubicBezTo>
                  <a:cubicBezTo>
                    <a:pt x="6390944" y="582142"/>
                    <a:pt x="6382181" y="308076"/>
                    <a:pt x="6373279" y="3271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49" name="Free Form 7">
              <a:extLst>
                <a:ext uri="{FF2B5EF4-FFF2-40B4-BE49-F238E27FC236}">
                  <a16:creationId xmlns:a16="http://schemas.microsoft.com/office/drawing/2014/main" id="{91C5A100-0990-936B-B92E-4ABFAECD8DC6}"/>
                </a:ext>
              </a:extLst>
            </p:cNvPr>
            <p:cNvSpPr/>
            <p:nvPr/>
          </p:nvSpPr>
          <p:spPr>
            <a:xfrm>
              <a:off x="7584939" y="529930"/>
              <a:ext cx="6377508" cy="2685910"/>
            </a:xfrm>
            <a:custGeom>
              <a:avLst/>
              <a:gdLst/>
              <a:ahLst/>
              <a:cxnLst/>
              <a:rect l="0" t="0" r="0" b="0"/>
              <a:pathLst>
                <a:path w="6377508" h="2685910">
                  <a:moveTo>
                    <a:pt x="6300508" y="101"/>
                  </a:moveTo>
                  <a:cubicBezTo>
                    <a:pt x="6299682" y="101"/>
                    <a:pt x="6296304" y="0"/>
                    <a:pt x="6292938" y="114"/>
                  </a:cubicBezTo>
                  <a:cubicBezTo>
                    <a:pt x="6159055" y="4546"/>
                    <a:pt x="6025184" y="9093"/>
                    <a:pt x="5891314" y="13423"/>
                  </a:cubicBezTo>
                  <a:cubicBezTo>
                    <a:pt x="5696356" y="19748"/>
                    <a:pt x="5501398" y="25882"/>
                    <a:pt x="5306453" y="32143"/>
                  </a:cubicBezTo>
                  <a:cubicBezTo>
                    <a:pt x="5061000" y="40030"/>
                    <a:pt x="4815547" y="47955"/>
                    <a:pt x="4570095" y="55841"/>
                  </a:cubicBezTo>
                  <a:cubicBezTo>
                    <a:pt x="4378071" y="62014"/>
                    <a:pt x="4186059" y="68097"/>
                    <a:pt x="3994035" y="74307"/>
                  </a:cubicBezTo>
                  <a:cubicBezTo>
                    <a:pt x="3752697" y="82105"/>
                    <a:pt x="3511372" y="90068"/>
                    <a:pt x="3270021" y="97828"/>
                  </a:cubicBezTo>
                  <a:cubicBezTo>
                    <a:pt x="3072726" y="104165"/>
                    <a:pt x="2875407" y="110236"/>
                    <a:pt x="2678112" y="116560"/>
                  </a:cubicBezTo>
                  <a:cubicBezTo>
                    <a:pt x="2433828" y="124371"/>
                    <a:pt x="2189556" y="132372"/>
                    <a:pt x="1945284" y="140182"/>
                  </a:cubicBezTo>
                  <a:cubicBezTo>
                    <a:pt x="1747977" y="146507"/>
                    <a:pt x="1550670" y="152679"/>
                    <a:pt x="1353362" y="158902"/>
                  </a:cubicBezTo>
                  <a:cubicBezTo>
                    <a:pt x="1104963" y="166725"/>
                    <a:pt x="856564" y="174739"/>
                    <a:pt x="608152" y="182219"/>
                  </a:cubicBezTo>
                  <a:cubicBezTo>
                    <a:pt x="510679" y="185153"/>
                    <a:pt x="413169" y="186931"/>
                    <a:pt x="315671" y="189090"/>
                  </a:cubicBezTo>
                  <a:cubicBezTo>
                    <a:pt x="303568" y="189356"/>
                    <a:pt x="295859" y="191490"/>
                    <a:pt x="297218" y="207073"/>
                  </a:cubicBezTo>
                  <a:cubicBezTo>
                    <a:pt x="306374" y="312369"/>
                    <a:pt x="315556" y="417690"/>
                    <a:pt x="322707" y="523125"/>
                  </a:cubicBezTo>
                  <a:cubicBezTo>
                    <a:pt x="323862" y="540169"/>
                    <a:pt x="319519" y="561238"/>
                    <a:pt x="309714" y="574560"/>
                  </a:cubicBezTo>
                  <a:cubicBezTo>
                    <a:pt x="291617" y="599160"/>
                    <a:pt x="268820" y="620788"/>
                    <a:pt x="245821" y="641210"/>
                  </a:cubicBezTo>
                  <a:cubicBezTo>
                    <a:pt x="169392" y="709079"/>
                    <a:pt x="92011" y="775893"/>
                    <a:pt x="14922" y="843013"/>
                  </a:cubicBezTo>
                  <a:cubicBezTo>
                    <a:pt x="10807" y="846594"/>
                    <a:pt x="6019" y="849376"/>
                    <a:pt x="0" y="853605"/>
                  </a:cubicBezTo>
                  <a:cubicBezTo>
                    <a:pt x="6400" y="856805"/>
                    <a:pt x="7848" y="857923"/>
                    <a:pt x="9474" y="858278"/>
                  </a:cubicBezTo>
                  <a:cubicBezTo>
                    <a:pt x="62611" y="870127"/>
                    <a:pt x="115404" y="884047"/>
                    <a:pt x="169024" y="893089"/>
                  </a:cubicBezTo>
                  <a:cubicBezTo>
                    <a:pt x="221259" y="901890"/>
                    <a:pt x="270573" y="926426"/>
                    <a:pt x="325640" y="920876"/>
                  </a:cubicBezTo>
                  <a:cubicBezTo>
                    <a:pt x="340245" y="919403"/>
                    <a:pt x="353047" y="936167"/>
                    <a:pt x="354228" y="952334"/>
                  </a:cubicBezTo>
                  <a:cubicBezTo>
                    <a:pt x="360807" y="1042542"/>
                    <a:pt x="367182" y="1132763"/>
                    <a:pt x="373570" y="1222984"/>
                  </a:cubicBezTo>
                  <a:cubicBezTo>
                    <a:pt x="382206" y="1344841"/>
                    <a:pt x="390994" y="1466684"/>
                    <a:pt x="399326" y="1588566"/>
                  </a:cubicBezTo>
                  <a:cubicBezTo>
                    <a:pt x="409701" y="1740331"/>
                    <a:pt x="419620" y="1892122"/>
                    <a:pt x="429895" y="2043887"/>
                  </a:cubicBezTo>
                  <a:cubicBezTo>
                    <a:pt x="436283" y="2138210"/>
                    <a:pt x="442963" y="2232507"/>
                    <a:pt x="449516" y="2326817"/>
                  </a:cubicBezTo>
                  <a:cubicBezTo>
                    <a:pt x="456095" y="2421699"/>
                    <a:pt x="463397" y="2516555"/>
                    <a:pt x="468706" y="2611513"/>
                  </a:cubicBezTo>
                  <a:cubicBezTo>
                    <a:pt x="469836" y="2631935"/>
                    <a:pt x="473583" y="2650426"/>
                    <a:pt x="488835" y="2662783"/>
                  </a:cubicBezTo>
                  <a:cubicBezTo>
                    <a:pt x="500976" y="2672613"/>
                    <a:pt x="516813" y="2678480"/>
                    <a:pt x="531825" y="2683827"/>
                  </a:cubicBezTo>
                  <a:cubicBezTo>
                    <a:pt x="537679" y="2685910"/>
                    <a:pt x="545820" y="2680474"/>
                    <a:pt x="552818" y="2680779"/>
                  </a:cubicBezTo>
                  <a:cubicBezTo>
                    <a:pt x="562394" y="2681198"/>
                    <a:pt x="571982" y="2685694"/>
                    <a:pt x="581393" y="2685211"/>
                  </a:cubicBezTo>
                  <a:cubicBezTo>
                    <a:pt x="710450" y="2678633"/>
                    <a:pt x="839470" y="2671305"/>
                    <a:pt x="968514" y="2664548"/>
                  </a:cubicBezTo>
                  <a:cubicBezTo>
                    <a:pt x="1092873" y="2658021"/>
                    <a:pt x="1217256" y="2652026"/>
                    <a:pt x="1341628" y="2645638"/>
                  </a:cubicBezTo>
                  <a:cubicBezTo>
                    <a:pt x="1515275" y="2636710"/>
                    <a:pt x="1688909" y="2627503"/>
                    <a:pt x="1862556" y="2618638"/>
                  </a:cubicBezTo>
                  <a:cubicBezTo>
                    <a:pt x="2012162" y="2610992"/>
                    <a:pt x="2161781" y="2603715"/>
                    <a:pt x="2311387" y="2596197"/>
                  </a:cubicBezTo>
                  <a:cubicBezTo>
                    <a:pt x="2514968" y="2585948"/>
                    <a:pt x="2718549" y="2575598"/>
                    <a:pt x="2922130" y="2565349"/>
                  </a:cubicBezTo>
                  <a:cubicBezTo>
                    <a:pt x="3045917" y="2559126"/>
                    <a:pt x="3169729" y="2553068"/>
                    <a:pt x="3293516" y="2546845"/>
                  </a:cubicBezTo>
                  <a:cubicBezTo>
                    <a:pt x="3473043" y="2537828"/>
                    <a:pt x="3652570" y="2528697"/>
                    <a:pt x="3832098" y="2519679"/>
                  </a:cubicBezTo>
                  <a:cubicBezTo>
                    <a:pt x="3957066" y="2513406"/>
                    <a:pt x="4082034" y="2507322"/>
                    <a:pt x="4207002" y="2501036"/>
                  </a:cubicBezTo>
                  <a:cubicBezTo>
                    <a:pt x="4384776" y="2492095"/>
                    <a:pt x="4562538" y="2482938"/>
                    <a:pt x="4740313" y="2474074"/>
                  </a:cubicBezTo>
                  <a:cubicBezTo>
                    <a:pt x="4892268" y="2466479"/>
                    <a:pt x="5044249" y="2459266"/>
                    <a:pt x="5196205" y="2451696"/>
                  </a:cubicBezTo>
                  <a:cubicBezTo>
                    <a:pt x="5397436" y="2441663"/>
                    <a:pt x="5598668" y="2431338"/>
                    <a:pt x="5799912" y="2421305"/>
                  </a:cubicBezTo>
                  <a:cubicBezTo>
                    <a:pt x="5952451" y="2413698"/>
                    <a:pt x="6105017" y="2406383"/>
                    <a:pt x="6257556" y="2398839"/>
                  </a:cubicBezTo>
                  <a:cubicBezTo>
                    <a:pt x="6290297" y="2397226"/>
                    <a:pt x="6323025" y="2395232"/>
                    <a:pt x="6361684" y="2393086"/>
                  </a:cubicBezTo>
                  <a:cubicBezTo>
                    <a:pt x="6353352" y="2383053"/>
                    <a:pt x="6348158" y="2376817"/>
                    <a:pt x="6341884" y="2369248"/>
                  </a:cubicBezTo>
                  <a:cubicBezTo>
                    <a:pt x="6351447" y="2367521"/>
                    <a:pt x="6360109" y="2365971"/>
                    <a:pt x="6370078" y="2364168"/>
                  </a:cubicBezTo>
                  <a:cubicBezTo>
                    <a:pt x="6372529" y="2352408"/>
                    <a:pt x="6377508" y="2339848"/>
                    <a:pt x="6377305" y="2327389"/>
                  </a:cubicBezTo>
                  <a:cubicBezTo>
                    <a:pt x="6376581" y="2283358"/>
                    <a:pt x="6374218" y="2239365"/>
                    <a:pt x="6372212" y="2195360"/>
                  </a:cubicBezTo>
                  <a:cubicBezTo>
                    <a:pt x="6369786" y="2141981"/>
                    <a:pt x="6365951" y="2088641"/>
                    <a:pt x="6364782" y="2035238"/>
                  </a:cubicBezTo>
                  <a:cubicBezTo>
                    <a:pt x="6363068" y="1957768"/>
                    <a:pt x="6364744" y="1880209"/>
                    <a:pt x="6362242" y="1802777"/>
                  </a:cubicBezTo>
                  <a:cubicBezTo>
                    <a:pt x="6356489" y="1624291"/>
                    <a:pt x="6348895" y="1445882"/>
                    <a:pt x="6342418" y="1267434"/>
                  </a:cubicBezTo>
                  <a:cubicBezTo>
                    <a:pt x="6337046" y="1119492"/>
                    <a:pt x="6332029" y="971537"/>
                    <a:pt x="6327178" y="823582"/>
                  </a:cubicBezTo>
                  <a:cubicBezTo>
                    <a:pt x="6318173" y="549528"/>
                    <a:pt x="6309410" y="275463"/>
                    <a:pt x="6300508" y="101"/>
                  </a:cubicBezTo>
                  <a:close/>
                </a:path>
              </a:pathLst>
            </a:custGeom>
            <a:solidFill>
              <a:srgbClr val="FFFFFF">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grpSp>
      <p:grpSp>
        <p:nvGrpSpPr>
          <p:cNvPr id="47" name="Group 46">
            <a:extLst>
              <a:ext uri="{FF2B5EF4-FFF2-40B4-BE49-F238E27FC236}">
                <a16:creationId xmlns:a16="http://schemas.microsoft.com/office/drawing/2014/main" id="{A06151A3-13EF-AE81-1B13-B71C9826AED2}"/>
              </a:ext>
            </a:extLst>
          </p:cNvPr>
          <p:cNvGrpSpPr/>
          <p:nvPr/>
        </p:nvGrpSpPr>
        <p:grpSpPr>
          <a:xfrm>
            <a:off x="1743986" y="2588827"/>
            <a:ext cx="2417946" cy="2513255"/>
            <a:chOff x="231854" y="1561351"/>
            <a:chExt cx="2417946" cy="2513255"/>
          </a:xfrm>
        </p:grpSpPr>
        <p:sp>
          <p:nvSpPr>
            <p:cNvPr id="13" name="Free Form 13">
              <a:extLst>
                <a:ext uri="{FF2B5EF4-FFF2-40B4-BE49-F238E27FC236}">
                  <a16:creationId xmlns:a16="http://schemas.microsoft.com/office/drawing/2014/main" id="{D405CA35-BFA0-2EC5-F114-980B0A502628}"/>
                </a:ext>
              </a:extLst>
            </p:cNvPr>
            <p:cNvSpPr/>
            <p:nvPr/>
          </p:nvSpPr>
          <p:spPr>
            <a:xfrm>
              <a:off x="250645" y="1577282"/>
              <a:ext cx="2399155" cy="2497324"/>
            </a:xfrm>
            <a:custGeom>
              <a:avLst/>
              <a:gdLst/>
              <a:ahLst/>
              <a:cxnLst/>
              <a:rect l="0" t="0" r="0" b="0"/>
              <a:pathLst>
                <a:path w="1736839" h="1807908">
                  <a:moveTo>
                    <a:pt x="896391" y="476123"/>
                  </a:moveTo>
                  <a:cubicBezTo>
                    <a:pt x="959662" y="474586"/>
                    <a:pt x="1021003" y="481329"/>
                    <a:pt x="1082459" y="483362"/>
                  </a:cubicBezTo>
                  <a:cubicBezTo>
                    <a:pt x="1092060" y="483666"/>
                    <a:pt x="1101521" y="487019"/>
                    <a:pt x="1111135" y="488480"/>
                  </a:cubicBezTo>
                  <a:cubicBezTo>
                    <a:pt x="1117511" y="489445"/>
                    <a:pt x="1124127" y="488950"/>
                    <a:pt x="1130439" y="490169"/>
                  </a:cubicBezTo>
                  <a:cubicBezTo>
                    <a:pt x="1145413" y="493064"/>
                    <a:pt x="1151115" y="505523"/>
                    <a:pt x="1155674" y="517702"/>
                  </a:cubicBezTo>
                  <a:cubicBezTo>
                    <a:pt x="1165580" y="544195"/>
                    <a:pt x="1174889" y="570941"/>
                    <a:pt x="1183639" y="597839"/>
                  </a:cubicBezTo>
                  <a:cubicBezTo>
                    <a:pt x="1198016" y="642048"/>
                    <a:pt x="1211757" y="686460"/>
                    <a:pt x="1227709" y="730542"/>
                  </a:cubicBezTo>
                  <a:cubicBezTo>
                    <a:pt x="1230896" y="704672"/>
                    <a:pt x="1233297" y="678675"/>
                    <a:pt x="1237424" y="652945"/>
                  </a:cubicBezTo>
                  <a:cubicBezTo>
                    <a:pt x="1247101" y="592670"/>
                    <a:pt x="1257503" y="532511"/>
                    <a:pt x="1267802" y="472351"/>
                  </a:cubicBezTo>
                  <a:cubicBezTo>
                    <a:pt x="1271219" y="452424"/>
                    <a:pt x="1279055" y="446176"/>
                    <a:pt x="1299502" y="445554"/>
                  </a:cubicBezTo>
                  <a:cubicBezTo>
                    <a:pt x="1309598" y="445249"/>
                    <a:pt x="1319707" y="444004"/>
                    <a:pt x="1329778" y="444271"/>
                  </a:cubicBezTo>
                  <a:cubicBezTo>
                    <a:pt x="1339723" y="444538"/>
                    <a:pt x="1343787" y="439877"/>
                    <a:pt x="1344980" y="430707"/>
                  </a:cubicBezTo>
                  <a:cubicBezTo>
                    <a:pt x="1349425" y="396773"/>
                    <a:pt x="1353286" y="362737"/>
                    <a:pt x="1358912" y="329006"/>
                  </a:cubicBezTo>
                  <a:cubicBezTo>
                    <a:pt x="1364018" y="298399"/>
                    <a:pt x="1370164" y="267868"/>
                    <a:pt x="1377950" y="237845"/>
                  </a:cubicBezTo>
                  <a:cubicBezTo>
                    <a:pt x="1380324" y="228663"/>
                    <a:pt x="1387957" y="218554"/>
                    <a:pt x="1396060" y="213550"/>
                  </a:cubicBezTo>
                  <a:cubicBezTo>
                    <a:pt x="1437386" y="188048"/>
                    <a:pt x="1479600" y="163995"/>
                    <a:pt x="1521714" y="139788"/>
                  </a:cubicBezTo>
                  <a:cubicBezTo>
                    <a:pt x="1524355" y="138264"/>
                    <a:pt x="1531061" y="138493"/>
                    <a:pt x="1531772" y="139941"/>
                  </a:cubicBezTo>
                  <a:cubicBezTo>
                    <a:pt x="1533334" y="143116"/>
                    <a:pt x="1533550" y="148158"/>
                    <a:pt x="1532064" y="151422"/>
                  </a:cubicBezTo>
                  <a:cubicBezTo>
                    <a:pt x="1526031" y="164795"/>
                    <a:pt x="1519148" y="177774"/>
                    <a:pt x="1514309" y="193560"/>
                  </a:cubicBezTo>
                  <a:cubicBezTo>
                    <a:pt x="1531086" y="188277"/>
                    <a:pt x="1548295" y="184061"/>
                    <a:pt x="1564576" y="177520"/>
                  </a:cubicBezTo>
                  <a:cubicBezTo>
                    <a:pt x="1604048" y="161632"/>
                    <a:pt x="1637360" y="135991"/>
                    <a:pt x="1669402" y="108585"/>
                  </a:cubicBezTo>
                  <a:cubicBezTo>
                    <a:pt x="1679765" y="99733"/>
                    <a:pt x="1689747" y="90335"/>
                    <a:pt x="1700822" y="82486"/>
                  </a:cubicBezTo>
                  <a:cubicBezTo>
                    <a:pt x="1706816" y="78232"/>
                    <a:pt x="1714614" y="75018"/>
                    <a:pt x="1721865" y="74396"/>
                  </a:cubicBezTo>
                  <a:cubicBezTo>
                    <a:pt x="1732559" y="73469"/>
                    <a:pt x="1736839" y="82321"/>
                    <a:pt x="1731124" y="91732"/>
                  </a:cubicBezTo>
                  <a:cubicBezTo>
                    <a:pt x="1728927" y="95351"/>
                    <a:pt x="1726006" y="98602"/>
                    <a:pt x="1723047" y="101676"/>
                  </a:cubicBezTo>
                  <a:cubicBezTo>
                    <a:pt x="1680070" y="146215"/>
                    <a:pt x="1637042" y="190677"/>
                    <a:pt x="1594027" y="235178"/>
                  </a:cubicBezTo>
                  <a:cubicBezTo>
                    <a:pt x="1557756" y="272694"/>
                    <a:pt x="1521523" y="310235"/>
                    <a:pt x="1492757" y="354139"/>
                  </a:cubicBezTo>
                  <a:cubicBezTo>
                    <a:pt x="1490217" y="358025"/>
                    <a:pt x="1486814" y="361911"/>
                    <a:pt x="1485912" y="366229"/>
                  </a:cubicBezTo>
                  <a:cubicBezTo>
                    <a:pt x="1476882" y="409587"/>
                    <a:pt x="1468272" y="453047"/>
                    <a:pt x="1459611" y="496493"/>
                  </a:cubicBezTo>
                  <a:cubicBezTo>
                    <a:pt x="1459382" y="497586"/>
                    <a:pt x="1459763" y="498792"/>
                    <a:pt x="1459953" y="500926"/>
                  </a:cubicBezTo>
                  <a:cubicBezTo>
                    <a:pt x="1465592" y="500926"/>
                    <a:pt x="1471320" y="501573"/>
                    <a:pt x="1476857" y="500799"/>
                  </a:cubicBezTo>
                  <a:cubicBezTo>
                    <a:pt x="1492034" y="498678"/>
                    <a:pt x="1500174" y="503923"/>
                    <a:pt x="1501521" y="519226"/>
                  </a:cubicBezTo>
                  <a:cubicBezTo>
                    <a:pt x="1502460" y="529996"/>
                    <a:pt x="1502384" y="541083"/>
                    <a:pt x="1501063" y="551827"/>
                  </a:cubicBezTo>
                  <a:cubicBezTo>
                    <a:pt x="1492326" y="622833"/>
                    <a:pt x="1482890" y="693762"/>
                    <a:pt x="1474139" y="764768"/>
                  </a:cubicBezTo>
                  <a:cubicBezTo>
                    <a:pt x="1466113" y="830021"/>
                    <a:pt x="1455204" y="894638"/>
                    <a:pt x="1440840" y="958888"/>
                  </a:cubicBezTo>
                  <a:cubicBezTo>
                    <a:pt x="1431963" y="998537"/>
                    <a:pt x="1430832" y="1039863"/>
                    <a:pt x="1424889" y="1080236"/>
                  </a:cubicBezTo>
                  <a:cubicBezTo>
                    <a:pt x="1417358" y="1131404"/>
                    <a:pt x="1408163" y="1182331"/>
                    <a:pt x="1400289" y="1233449"/>
                  </a:cubicBezTo>
                  <a:cubicBezTo>
                    <a:pt x="1400289" y="1263954"/>
                    <a:pt x="1402575" y="1368018"/>
                    <a:pt x="1362049" y="1374800"/>
                  </a:cubicBezTo>
                  <a:cubicBezTo>
                    <a:pt x="1353731" y="1376184"/>
                    <a:pt x="1345285" y="1373797"/>
                    <a:pt x="1337182" y="1371422"/>
                  </a:cubicBezTo>
                  <a:cubicBezTo>
                    <a:pt x="1325562" y="1368005"/>
                    <a:pt x="1313929" y="1364602"/>
                    <a:pt x="1302308" y="1361198"/>
                  </a:cubicBezTo>
                  <a:cubicBezTo>
                    <a:pt x="1280502" y="1354810"/>
                    <a:pt x="1269111" y="1347050"/>
                    <a:pt x="1252474" y="1333741"/>
                  </a:cubicBezTo>
                  <a:cubicBezTo>
                    <a:pt x="1240066" y="1323809"/>
                    <a:pt x="1219695" y="1304112"/>
                    <a:pt x="1202296" y="1305293"/>
                  </a:cubicBezTo>
                  <a:cubicBezTo>
                    <a:pt x="1182509" y="1306639"/>
                    <a:pt x="1188720" y="1352270"/>
                    <a:pt x="1187919" y="1369695"/>
                  </a:cubicBezTo>
                  <a:cubicBezTo>
                    <a:pt x="1185011" y="1432509"/>
                    <a:pt x="1181938" y="1495323"/>
                    <a:pt x="1180185" y="1558175"/>
                  </a:cubicBezTo>
                  <a:cubicBezTo>
                    <a:pt x="1179525" y="1581569"/>
                    <a:pt x="1184427" y="1605051"/>
                    <a:pt x="1185722" y="1628559"/>
                  </a:cubicBezTo>
                  <a:cubicBezTo>
                    <a:pt x="1186408" y="1640916"/>
                    <a:pt x="1186510" y="1653768"/>
                    <a:pt x="1183792" y="1665706"/>
                  </a:cubicBezTo>
                  <a:cubicBezTo>
                    <a:pt x="1181138" y="1677301"/>
                    <a:pt x="1176235" y="1688795"/>
                    <a:pt x="1162215" y="1693138"/>
                  </a:cubicBezTo>
                  <a:cubicBezTo>
                    <a:pt x="1123645" y="1705102"/>
                    <a:pt x="1085392" y="1718030"/>
                    <a:pt x="1046873" y="1730121"/>
                  </a:cubicBezTo>
                  <a:cubicBezTo>
                    <a:pt x="957351" y="1758226"/>
                    <a:pt x="866368" y="1780425"/>
                    <a:pt x="774179" y="1797989"/>
                  </a:cubicBezTo>
                  <a:cubicBezTo>
                    <a:pt x="722147" y="1807908"/>
                    <a:pt x="670763" y="1804847"/>
                    <a:pt x="618705" y="1798078"/>
                  </a:cubicBezTo>
                  <a:cubicBezTo>
                    <a:pt x="532676" y="1786902"/>
                    <a:pt x="446341" y="1778025"/>
                    <a:pt x="360108" y="1768449"/>
                  </a:cubicBezTo>
                  <a:cubicBezTo>
                    <a:pt x="314477" y="1763395"/>
                    <a:pt x="268795" y="1758721"/>
                    <a:pt x="223088" y="1754365"/>
                  </a:cubicBezTo>
                  <a:cubicBezTo>
                    <a:pt x="214668" y="1753565"/>
                    <a:pt x="213906" y="1748739"/>
                    <a:pt x="213880" y="1742579"/>
                  </a:cubicBezTo>
                  <a:cubicBezTo>
                    <a:pt x="213804" y="1726171"/>
                    <a:pt x="209397" y="1711020"/>
                    <a:pt x="208749" y="1695018"/>
                  </a:cubicBezTo>
                  <a:cubicBezTo>
                    <a:pt x="164388" y="1690382"/>
                    <a:pt x="116928" y="1694929"/>
                    <a:pt x="72136" y="1695310"/>
                  </a:cubicBezTo>
                  <a:cubicBezTo>
                    <a:pt x="17614" y="1695729"/>
                    <a:pt x="16471" y="1671777"/>
                    <a:pt x="16637" y="1627657"/>
                  </a:cubicBezTo>
                  <a:cubicBezTo>
                    <a:pt x="16827" y="1580045"/>
                    <a:pt x="7404" y="1531340"/>
                    <a:pt x="9537" y="1483791"/>
                  </a:cubicBezTo>
                  <a:cubicBezTo>
                    <a:pt x="11353" y="1443215"/>
                    <a:pt x="4343" y="1402321"/>
                    <a:pt x="3835" y="1361528"/>
                  </a:cubicBezTo>
                  <a:cubicBezTo>
                    <a:pt x="2781" y="1277505"/>
                    <a:pt x="0" y="1193279"/>
                    <a:pt x="4305" y="1109472"/>
                  </a:cubicBezTo>
                  <a:cubicBezTo>
                    <a:pt x="10540" y="988263"/>
                    <a:pt x="25323" y="867689"/>
                    <a:pt x="50812" y="748792"/>
                  </a:cubicBezTo>
                  <a:cubicBezTo>
                    <a:pt x="55257" y="728027"/>
                    <a:pt x="63614" y="708063"/>
                    <a:pt x="70599" y="687882"/>
                  </a:cubicBezTo>
                  <a:cubicBezTo>
                    <a:pt x="78765" y="664273"/>
                    <a:pt x="97828" y="652500"/>
                    <a:pt x="119951" y="645261"/>
                  </a:cubicBezTo>
                  <a:cubicBezTo>
                    <a:pt x="214058" y="614502"/>
                    <a:pt x="308698" y="585241"/>
                    <a:pt x="402297" y="552996"/>
                  </a:cubicBezTo>
                  <a:cubicBezTo>
                    <a:pt x="433997" y="542074"/>
                    <a:pt x="463067" y="523646"/>
                    <a:pt x="493585" y="509193"/>
                  </a:cubicBezTo>
                  <a:cubicBezTo>
                    <a:pt x="513588" y="499706"/>
                    <a:pt x="534174" y="491451"/>
                    <a:pt x="554177" y="481977"/>
                  </a:cubicBezTo>
                  <a:cubicBezTo>
                    <a:pt x="557784" y="480263"/>
                    <a:pt x="561886" y="475551"/>
                    <a:pt x="562317" y="471830"/>
                  </a:cubicBezTo>
                  <a:cubicBezTo>
                    <a:pt x="567169" y="429729"/>
                    <a:pt x="571309" y="387565"/>
                    <a:pt x="575741" y="345414"/>
                  </a:cubicBezTo>
                  <a:cubicBezTo>
                    <a:pt x="576605" y="337159"/>
                    <a:pt x="573976" y="331533"/>
                    <a:pt x="567677" y="325310"/>
                  </a:cubicBezTo>
                  <a:cubicBezTo>
                    <a:pt x="544233" y="302183"/>
                    <a:pt x="532574" y="273469"/>
                    <a:pt x="532117" y="240436"/>
                  </a:cubicBezTo>
                  <a:cubicBezTo>
                    <a:pt x="531571" y="201612"/>
                    <a:pt x="539038" y="159283"/>
                    <a:pt x="507009" y="130632"/>
                  </a:cubicBezTo>
                  <a:cubicBezTo>
                    <a:pt x="500951" y="125222"/>
                    <a:pt x="493369" y="119507"/>
                    <a:pt x="493433" y="111391"/>
                  </a:cubicBezTo>
                  <a:cubicBezTo>
                    <a:pt x="493483" y="103682"/>
                    <a:pt x="500799" y="97878"/>
                    <a:pt x="508177" y="95618"/>
                  </a:cubicBezTo>
                  <a:cubicBezTo>
                    <a:pt x="515543" y="93370"/>
                    <a:pt x="523493" y="93421"/>
                    <a:pt x="530809" y="90957"/>
                  </a:cubicBezTo>
                  <a:cubicBezTo>
                    <a:pt x="557784" y="81813"/>
                    <a:pt x="563384" y="51028"/>
                    <a:pt x="578269" y="30543"/>
                  </a:cubicBezTo>
                  <a:cubicBezTo>
                    <a:pt x="593356" y="9778"/>
                    <a:pt x="614387" y="0"/>
                    <a:pt x="640029" y="2362"/>
                  </a:cubicBezTo>
                  <a:cubicBezTo>
                    <a:pt x="663219" y="4495"/>
                    <a:pt x="686371" y="7391"/>
                    <a:pt x="709371" y="10947"/>
                  </a:cubicBezTo>
                  <a:cubicBezTo>
                    <a:pt x="723442" y="13131"/>
                    <a:pt x="732510" y="21755"/>
                    <a:pt x="733653" y="36715"/>
                  </a:cubicBezTo>
                  <a:cubicBezTo>
                    <a:pt x="735393" y="59575"/>
                    <a:pt x="736930" y="82435"/>
                    <a:pt x="738390" y="105308"/>
                  </a:cubicBezTo>
                  <a:cubicBezTo>
                    <a:pt x="739990" y="130517"/>
                    <a:pt x="739406" y="156057"/>
                    <a:pt x="743369" y="180886"/>
                  </a:cubicBezTo>
                  <a:cubicBezTo>
                    <a:pt x="748258" y="211480"/>
                    <a:pt x="765771" y="237083"/>
                    <a:pt x="784771" y="260781"/>
                  </a:cubicBezTo>
                  <a:cubicBezTo>
                    <a:pt x="794473" y="272897"/>
                    <a:pt x="800188" y="284734"/>
                    <a:pt x="797560" y="300139"/>
                  </a:cubicBezTo>
                  <a:cubicBezTo>
                    <a:pt x="797102" y="302818"/>
                    <a:pt x="796620" y="305625"/>
                    <a:pt x="796937" y="308279"/>
                  </a:cubicBezTo>
                  <a:cubicBezTo>
                    <a:pt x="799782" y="331762"/>
                    <a:pt x="785926" y="346176"/>
                    <a:pt x="769277" y="358749"/>
                  </a:cubicBezTo>
                  <a:cubicBezTo>
                    <a:pt x="748576" y="374370"/>
                    <a:pt x="746125" y="381025"/>
                    <a:pt x="753478" y="406412"/>
                  </a:cubicBezTo>
                  <a:cubicBezTo>
                    <a:pt x="757059" y="418744"/>
                    <a:pt x="760704" y="431038"/>
                    <a:pt x="764197" y="443395"/>
                  </a:cubicBezTo>
                  <a:cubicBezTo>
                    <a:pt x="766406" y="451205"/>
                    <a:pt x="769747" y="454025"/>
                    <a:pt x="777278" y="448081"/>
                  </a:cubicBezTo>
                  <a:cubicBezTo>
                    <a:pt x="780351" y="445655"/>
                    <a:pt x="785202" y="443649"/>
                    <a:pt x="788885" y="444131"/>
                  </a:cubicBezTo>
                  <a:cubicBezTo>
                    <a:pt x="817714" y="447967"/>
                    <a:pt x="846467" y="452348"/>
                    <a:pt x="875207" y="456806"/>
                  </a:cubicBezTo>
                  <a:cubicBezTo>
                    <a:pt x="887310" y="458673"/>
                    <a:pt x="894384" y="466178"/>
                    <a:pt x="896391" y="476123"/>
                  </a:cubicBezTo>
                  <a:close/>
                </a:path>
              </a:pathLst>
            </a:custGeom>
            <a:solidFill>
              <a:srgbClr val="FFFFFF">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4" name="Free Form 14">
              <a:extLst>
                <a:ext uri="{FF2B5EF4-FFF2-40B4-BE49-F238E27FC236}">
                  <a16:creationId xmlns:a16="http://schemas.microsoft.com/office/drawing/2014/main" id="{C1C26668-7F2E-A2D3-9AF8-F2835C064C2A}"/>
                </a:ext>
              </a:extLst>
            </p:cNvPr>
            <p:cNvSpPr/>
            <p:nvPr/>
          </p:nvSpPr>
          <p:spPr>
            <a:xfrm>
              <a:off x="925827" y="1561351"/>
              <a:ext cx="894760" cy="1751382"/>
            </a:xfrm>
            <a:custGeom>
              <a:avLst/>
              <a:gdLst/>
              <a:ahLst/>
              <a:cxnLst/>
              <a:rect l="0" t="0" r="0" b="0"/>
              <a:pathLst>
                <a:path w="647750" h="1267891">
                  <a:moveTo>
                    <a:pt x="30987" y="155384"/>
                  </a:moveTo>
                  <a:cubicBezTo>
                    <a:pt x="17081" y="148780"/>
                    <a:pt x="9829" y="136347"/>
                    <a:pt x="4394" y="122936"/>
                  </a:cubicBezTo>
                  <a:cubicBezTo>
                    <a:pt x="0" y="112077"/>
                    <a:pt x="4470" y="104051"/>
                    <a:pt x="15798" y="100228"/>
                  </a:cubicBezTo>
                  <a:cubicBezTo>
                    <a:pt x="20916" y="98488"/>
                    <a:pt x="26454" y="95948"/>
                    <a:pt x="31508" y="96481"/>
                  </a:cubicBezTo>
                  <a:cubicBezTo>
                    <a:pt x="43522" y="97751"/>
                    <a:pt x="48183" y="91312"/>
                    <a:pt x="52590" y="81699"/>
                  </a:cubicBezTo>
                  <a:cubicBezTo>
                    <a:pt x="61137" y="63080"/>
                    <a:pt x="70612" y="44869"/>
                    <a:pt x="80213" y="26758"/>
                  </a:cubicBezTo>
                  <a:cubicBezTo>
                    <a:pt x="90360" y="7594"/>
                    <a:pt x="103250" y="0"/>
                    <a:pt x="125793" y="2679"/>
                  </a:cubicBezTo>
                  <a:cubicBezTo>
                    <a:pt x="160870" y="6845"/>
                    <a:pt x="195986" y="10845"/>
                    <a:pt x="231089" y="14922"/>
                  </a:cubicBezTo>
                  <a:cubicBezTo>
                    <a:pt x="239737" y="15925"/>
                    <a:pt x="244043" y="24434"/>
                    <a:pt x="245402" y="38150"/>
                  </a:cubicBezTo>
                  <a:cubicBezTo>
                    <a:pt x="250393" y="88328"/>
                    <a:pt x="255536" y="138506"/>
                    <a:pt x="261810" y="188531"/>
                  </a:cubicBezTo>
                  <a:cubicBezTo>
                    <a:pt x="262864" y="196926"/>
                    <a:pt x="269570" y="204736"/>
                    <a:pt x="274129" y="212534"/>
                  </a:cubicBezTo>
                  <a:cubicBezTo>
                    <a:pt x="284911" y="231012"/>
                    <a:pt x="294754" y="250228"/>
                    <a:pt x="307327" y="267423"/>
                  </a:cubicBezTo>
                  <a:cubicBezTo>
                    <a:pt x="317284" y="281012"/>
                    <a:pt x="329984" y="292938"/>
                    <a:pt x="342887" y="303936"/>
                  </a:cubicBezTo>
                  <a:cubicBezTo>
                    <a:pt x="354139" y="313550"/>
                    <a:pt x="354863" y="324434"/>
                    <a:pt x="350354" y="336245"/>
                  </a:cubicBezTo>
                  <a:cubicBezTo>
                    <a:pt x="341363" y="359803"/>
                    <a:pt x="331749" y="383146"/>
                    <a:pt x="321373" y="406120"/>
                  </a:cubicBezTo>
                  <a:cubicBezTo>
                    <a:pt x="319671" y="409892"/>
                    <a:pt x="312953" y="413194"/>
                    <a:pt x="308317" y="413524"/>
                  </a:cubicBezTo>
                  <a:cubicBezTo>
                    <a:pt x="294919" y="414515"/>
                    <a:pt x="281393" y="413880"/>
                    <a:pt x="265582" y="413880"/>
                  </a:cubicBezTo>
                  <a:cubicBezTo>
                    <a:pt x="270586" y="427342"/>
                    <a:pt x="274256" y="438594"/>
                    <a:pt x="279107" y="449313"/>
                  </a:cubicBezTo>
                  <a:cubicBezTo>
                    <a:pt x="280174" y="451662"/>
                    <a:pt x="285368" y="453097"/>
                    <a:pt x="288759" y="453301"/>
                  </a:cubicBezTo>
                  <a:cubicBezTo>
                    <a:pt x="319773" y="455129"/>
                    <a:pt x="350824" y="456577"/>
                    <a:pt x="381850" y="458177"/>
                  </a:cubicBezTo>
                  <a:cubicBezTo>
                    <a:pt x="388150" y="458508"/>
                    <a:pt x="403910" y="473557"/>
                    <a:pt x="406069" y="481711"/>
                  </a:cubicBezTo>
                  <a:cubicBezTo>
                    <a:pt x="485444" y="486435"/>
                    <a:pt x="566038" y="478116"/>
                    <a:pt x="645452" y="500672"/>
                  </a:cubicBezTo>
                  <a:cubicBezTo>
                    <a:pt x="647750" y="508279"/>
                    <a:pt x="641210" y="507682"/>
                    <a:pt x="635482" y="506882"/>
                  </a:cubicBezTo>
                  <a:cubicBezTo>
                    <a:pt x="614362" y="503923"/>
                    <a:pt x="593344" y="500189"/>
                    <a:pt x="572185" y="497662"/>
                  </a:cubicBezTo>
                  <a:cubicBezTo>
                    <a:pt x="554101" y="495490"/>
                    <a:pt x="535889" y="493915"/>
                    <a:pt x="517702" y="493229"/>
                  </a:cubicBezTo>
                  <a:cubicBezTo>
                    <a:pt x="480529" y="491820"/>
                    <a:pt x="443331" y="491185"/>
                    <a:pt x="405434" y="490220"/>
                  </a:cubicBezTo>
                  <a:cubicBezTo>
                    <a:pt x="407009" y="511301"/>
                    <a:pt x="408495" y="533615"/>
                    <a:pt x="410387" y="555917"/>
                  </a:cubicBezTo>
                  <a:cubicBezTo>
                    <a:pt x="412229" y="577532"/>
                    <a:pt x="414210" y="599160"/>
                    <a:pt x="416610" y="620725"/>
                  </a:cubicBezTo>
                  <a:cubicBezTo>
                    <a:pt x="420814" y="658431"/>
                    <a:pt x="425043" y="696137"/>
                    <a:pt x="429869" y="733755"/>
                  </a:cubicBezTo>
                  <a:cubicBezTo>
                    <a:pt x="435178" y="775157"/>
                    <a:pt x="443864" y="816343"/>
                    <a:pt x="445846" y="857885"/>
                  </a:cubicBezTo>
                  <a:cubicBezTo>
                    <a:pt x="447078" y="883488"/>
                    <a:pt x="447675" y="910297"/>
                    <a:pt x="437832" y="935926"/>
                  </a:cubicBezTo>
                  <a:cubicBezTo>
                    <a:pt x="423837" y="972375"/>
                    <a:pt x="423011" y="1011237"/>
                    <a:pt x="421754" y="1049731"/>
                  </a:cubicBezTo>
                  <a:cubicBezTo>
                    <a:pt x="419773" y="1110767"/>
                    <a:pt x="418452" y="1171828"/>
                    <a:pt x="416318" y="1232852"/>
                  </a:cubicBezTo>
                  <a:cubicBezTo>
                    <a:pt x="415912" y="1244574"/>
                    <a:pt x="413003" y="1256220"/>
                    <a:pt x="411264" y="1267891"/>
                  </a:cubicBezTo>
                  <a:cubicBezTo>
                    <a:pt x="410184" y="1267815"/>
                    <a:pt x="409105" y="1267739"/>
                    <a:pt x="408025" y="1267663"/>
                  </a:cubicBezTo>
                  <a:cubicBezTo>
                    <a:pt x="408457" y="1262405"/>
                    <a:pt x="409232" y="1257160"/>
                    <a:pt x="409295" y="1251902"/>
                  </a:cubicBezTo>
                  <a:cubicBezTo>
                    <a:pt x="410121" y="1189266"/>
                    <a:pt x="412826" y="1126553"/>
                    <a:pt x="410870" y="1063993"/>
                  </a:cubicBezTo>
                  <a:cubicBezTo>
                    <a:pt x="409613" y="1023683"/>
                    <a:pt x="412508" y="984046"/>
                    <a:pt x="416775" y="944270"/>
                  </a:cubicBezTo>
                  <a:cubicBezTo>
                    <a:pt x="417601" y="936637"/>
                    <a:pt x="419836" y="929157"/>
                    <a:pt x="421297" y="921588"/>
                  </a:cubicBezTo>
                  <a:cubicBezTo>
                    <a:pt x="425234" y="901192"/>
                    <a:pt x="429069" y="880783"/>
                    <a:pt x="433019" y="860399"/>
                  </a:cubicBezTo>
                  <a:cubicBezTo>
                    <a:pt x="433362" y="858659"/>
                    <a:pt x="434200" y="857021"/>
                    <a:pt x="436676" y="855268"/>
                  </a:cubicBezTo>
                  <a:cubicBezTo>
                    <a:pt x="437248" y="860031"/>
                    <a:pt x="437819" y="864806"/>
                    <a:pt x="438391" y="869569"/>
                  </a:cubicBezTo>
                  <a:cubicBezTo>
                    <a:pt x="439597" y="869391"/>
                    <a:pt x="440816" y="869200"/>
                    <a:pt x="442023" y="869022"/>
                  </a:cubicBezTo>
                  <a:cubicBezTo>
                    <a:pt x="438581" y="843089"/>
                    <a:pt x="435317" y="817118"/>
                    <a:pt x="431647" y="791210"/>
                  </a:cubicBezTo>
                  <a:cubicBezTo>
                    <a:pt x="425996" y="751420"/>
                    <a:pt x="419163" y="711771"/>
                    <a:pt x="414489" y="671868"/>
                  </a:cubicBezTo>
                  <a:cubicBezTo>
                    <a:pt x="408939" y="624522"/>
                    <a:pt x="405066" y="576986"/>
                    <a:pt x="400646" y="529513"/>
                  </a:cubicBezTo>
                  <a:cubicBezTo>
                    <a:pt x="399453" y="516763"/>
                    <a:pt x="399072" y="503936"/>
                    <a:pt x="397941" y="491172"/>
                  </a:cubicBezTo>
                  <a:cubicBezTo>
                    <a:pt x="397649" y="487946"/>
                    <a:pt x="396151" y="484720"/>
                    <a:pt x="394766" y="481698"/>
                  </a:cubicBezTo>
                  <a:cubicBezTo>
                    <a:pt x="389585" y="470344"/>
                    <a:pt x="381165" y="467004"/>
                    <a:pt x="368300" y="466839"/>
                  </a:cubicBezTo>
                  <a:cubicBezTo>
                    <a:pt x="340448" y="466483"/>
                    <a:pt x="312635" y="463435"/>
                    <a:pt x="281787" y="461276"/>
                  </a:cubicBezTo>
                  <a:cubicBezTo>
                    <a:pt x="291084" y="480504"/>
                    <a:pt x="299859" y="497814"/>
                    <a:pt x="307809" y="515505"/>
                  </a:cubicBezTo>
                  <a:cubicBezTo>
                    <a:pt x="310768" y="522071"/>
                    <a:pt x="312800" y="529386"/>
                    <a:pt x="313575" y="536549"/>
                  </a:cubicBezTo>
                  <a:cubicBezTo>
                    <a:pt x="320001" y="595502"/>
                    <a:pt x="326364" y="654481"/>
                    <a:pt x="332079" y="713511"/>
                  </a:cubicBezTo>
                  <a:cubicBezTo>
                    <a:pt x="336664" y="761034"/>
                    <a:pt x="340220" y="808647"/>
                    <a:pt x="344424" y="856208"/>
                  </a:cubicBezTo>
                  <a:cubicBezTo>
                    <a:pt x="348741" y="904900"/>
                    <a:pt x="354660" y="953503"/>
                    <a:pt x="357352" y="1002284"/>
                  </a:cubicBezTo>
                  <a:cubicBezTo>
                    <a:pt x="360006" y="1050391"/>
                    <a:pt x="359511" y="1098664"/>
                    <a:pt x="360260" y="1146873"/>
                  </a:cubicBezTo>
                  <a:cubicBezTo>
                    <a:pt x="360286" y="1148473"/>
                    <a:pt x="358711" y="1150099"/>
                    <a:pt x="356882" y="1153693"/>
                  </a:cubicBezTo>
                  <a:cubicBezTo>
                    <a:pt x="353796" y="1149769"/>
                    <a:pt x="351167" y="1147216"/>
                    <a:pt x="349465" y="1144155"/>
                  </a:cubicBezTo>
                  <a:cubicBezTo>
                    <a:pt x="253453" y="971854"/>
                    <a:pt x="157594" y="799452"/>
                    <a:pt x="61442" y="627227"/>
                  </a:cubicBezTo>
                  <a:cubicBezTo>
                    <a:pt x="49733" y="606259"/>
                    <a:pt x="50482" y="583171"/>
                    <a:pt x="47409" y="560666"/>
                  </a:cubicBezTo>
                  <a:cubicBezTo>
                    <a:pt x="47205" y="559193"/>
                    <a:pt x="47320" y="557301"/>
                    <a:pt x="48094" y="556133"/>
                  </a:cubicBezTo>
                  <a:cubicBezTo>
                    <a:pt x="62280" y="534797"/>
                    <a:pt x="60921" y="510514"/>
                    <a:pt x="61417" y="486587"/>
                  </a:cubicBezTo>
                  <a:cubicBezTo>
                    <a:pt x="62217" y="447294"/>
                    <a:pt x="62826" y="408012"/>
                    <a:pt x="64020" y="368731"/>
                  </a:cubicBezTo>
                  <a:cubicBezTo>
                    <a:pt x="64262" y="360527"/>
                    <a:pt x="62382" y="354799"/>
                    <a:pt x="55194" y="350291"/>
                  </a:cubicBezTo>
                  <a:cubicBezTo>
                    <a:pt x="49644" y="346824"/>
                    <a:pt x="45072" y="341807"/>
                    <a:pt x="39916" y="337667"/>
                  </a:cubicBezTo>
                  <a:cubicBezTo>
                    <a:pt x="16751" y="319100"/>
                    <a:pt x="16103" y="294271"/>
                    <a:pt x="19608" y="267779"/>
                  </a:cubicBezTo>
                  <a:cubicBezTo>
                    <a:pt x="22415" y="246608"/>
                    <a:pt x="23977" y="225259"/>
                    <a:pt x="26111" y="203987"/>
                  </a:cubicBezTo>
                  <a:cubicBezTo>
                    <a:pt x="27698" y="188150"/>
                    <a:pt x="29286" y="172313"/>
                    <a:pt x="30987" y="155384"/>
                  </a:cubicBezTo>
                  <a:close/>
                  <a:moveTo>
                    <a:pt x="274078" y="235610"/>
                  </a:moveTo>
                  <a:cubicBezTo>
                    <a:pt x="248894" y="201726"/>
                    <a:pt x="248437" y="164884"/>
                    <a:pt x="246252" y="128358"/>
                  </a:cubicBezTo>
                  <a:cubicBezTo>
                    <a:pt x="244640" y="101650"/>
                    <a:pt x="242239" y="74980"/>
                    <a:pt x="240487" y="48285"/>
                  </a:cubicBezTo>
                  <a:cubicBezTo>
                    <a:pt x="239877" y="38912"/>
                    <a:pt x="235038" y="35509"/>
                    <a:pt x="226174" y="35267"/>
                  </a:cubicBezTo>
                  <a:cubicBezTo>
                    <a:pt x="215328" y="34988"/>
                    <a:pt x="204495" y="33515"/>
                    <a:pt x="193649" y="33362"/>
                  </a:cubicBezTo>
                  <a:cubicBezTo>
                    <a:pt x="167271" y="32969"/>
                    <a:pt x="140855" y="32283"/>
                    <a:pt x="114515" y="33235"/>
                  </a:cubicBezTo>
                  <a:cubicBezTo>
                    <a:pt x="100672" y="33731"/>
                    <a:pt x="88176" y="40716"/>
                    <a:pt x="83388" y="54368"/>
                  </a:cubicBezTo>
                  <a:cubicBezTo>
                    <a:pt x="78993" y="66878"/>
                    <a:pt x="76136" y="80467"/>
                    <a:pt x="75564" y="93700"/>
                  </a:cubicBezTo>
                  <a:cubicBezTo>
                    <a:pt x="73964" y="130619"/>
                    <a:pt x="74625" y="167627"/>
                    <a:pt x="72847" y="204533"/>
                  </a:cubicBezTo>
                  <a:cubicBezTo>
                    <a:pt x="72199" y="218084"/>
                    <a:pt x="77546" y="225882"/>
                    <a:pt x="88214" y="231660"/>
                  </a:cubicBezTo>
                  <a:cubicBezTo>
                    <a:pt x="140792" y="260235"/>
                    <a:pt x="195834" y="264528"/>
                    <a:pt x="252717" y="247421"/>
                  </a:cubicBezTo>
                  <a:cubicBezTo>
                    <a:pt x="259727" y="245313"/>
                    <a:pt x="265861" y="240258"/>
                    <a:pt x="274078" y="235610"/>
                  </a:cubicBezTo>
                  <a:close/>
                  <a:moveTo>
                    <a:pt x="88353" y="371551"/>
                  </a:moveTo>
                  <a:cubicBezTo>
                    <a:pt x="87718" y="381241"/>
                    <a:pt x="87325" y="389382"/>
                    <a:pt x="86639" y="397497"/>
                  </a:cubicBezTo>
                  <a:cubicBezTo>
                    <a:pt x="82245" y="449783"/>
                    <a:pt x="78117" y="502094"/>
                    <a:pt x="73063" y="554316"/>
                  </a:cubicBezTo>
                  <a:cubicBezTo>
                    <a:pt x="71932" y="565975"/>
                    <a:pt x="76073" y="572122"/>
                    <a:pt x="85775" y="577100"/>
                  </a:cubicBezTo>
                  <a:cubicBezTo>
                    <a:pt x="127939" y="598728"/>
                    <a:pt x="171869" y="600913"/>
                    <a:pt x="217030" y="589559"/>
                  </a:cubicBezTo>
                  <a:cubicBezTo>
                    <a:pt x="245783" y="582333"/>
                    <a:pt x="272059" y="570661"/>
                    <a:pt x="290423" y="545769"/>
                  </a:cubicBezTo>
                  <a:cubicBezTo>
                    <a:pt x="297726" y="535889"/>
                    <a:pt x="299199" y="525868"/>
                    <a:pt x="294576" y="514197"/>
                  </a:cubicBezTo>
                  <a:cubicBezTo>
                    <a:pt x="283019" y="485013"/>
                    <a:pt x="271767" y="455701"/>
                    <a:pt x="261162" y="426161"/>
                  </a:cubicBezTo>
                  <a:cubicBezTo>
                    <a:pt x="258381" y="418414"/>
                    <a:pt x="254965" y="415696"/>
                    <a:pt x="246595" y="415137"/>
                  </a:cubicBezTo>
                  <a:cubicBezTo>
                    <a:pt x="213995" y="412978"/>
                    <a:pt x="181762" y="408381"/>
                    <a:pt x="151079" y="396189"/>
                  </a:cubicBezTo>
                  <a:cubicBezTo>
                    <a:pt x="130644" y="388073"/>
                    <a:pt x="110147" y="380111"/>
                    <a:pt x="88353" y="371551"/>
                  </a:cubicBezTo>
                  <a:close/>
                  <a:moveTo>
                    <a:pt x="43230" y="104648"/>
                  </a:moveTo>
                  <a:cubicBezTo>
                    <a:pt x="32638" y="106768"/>
                    <a:pt x="23672" y="108064"/>
                    <a:pt x="15074" y="110642"/>
                  </a:cubicBezTo>
                  <a:cubicBezTo>
                    <a:pt x="12941" y="111277"/>
                    <a:pt x="10807" y="116001"/>
                    <a:pt x="10795" y="118859"/>
                  </a:cubicBezTo>
                  <a:cubicBezTo>
                    <a:pt x="10756" y="128155"/>
                    <a:pt x="24142" y="142151"/>
                    <a:pt x="34302" y="144005"/>
                  </a:cubicBezTo>
                  <a:cubicBezTo>
                    <a:pt x="37084" y="131737"/>
                    <a:pt x="39865" y="119456"/>
                    <a:pt x="43230" y="104648"/>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5" name="Free Form 15">
              <a:extLst>
                <a:ext uri="{FF2B5EF4-FFF2-40B4-BE49-F238E27FC236}">
                  <a16:creationId xmlns:a16="http://schemas.microsoft.com/office/drawing/2014/main" id="{16B326BB-C165-3744-FA31-5CECCD61676E}"/>
                </a:ext>
              </a:extLst>
            </p:cNvPr>
            <p:cNvSpPr/>
            <p:nvPr/>
          </p:nvSpPr>
          <p:spPr>
            <a:xfrm>
              <a:off x="321070" y="3292604"/>
              <a:ext cx="1516691" cy="635790"/>
            </a:xfrm>
            <a:custGeom>
              <a:avLst/>
              <a:gdLst/>
              <a:ahLst/>
              <a:cxnLst/>
              <a:rect l="0" t="0" r="0" b="0"/>
              <a:pathLst>
                <a:path w="1097991" h="460273">
                  <a:moveTo>
                    <a:pt x="0" y="446100"/>
                  </a:moveTo>
                  <a:cubicBezTo>
                    <a:pt x="26504" y="446100"/>
                    <a:pt x="52743" y="447141"/>
                    <a:pt x="78866" y="445846"/>
                  </a:cubicBezTo>
                  <a:cubicBezTo>
                    <a:pt x="114515" y="444080"/>
                    <a:pt x="150355" y="442531"/>
                    <a:pt x="185585" y="437324"/>
                  </a:cubicBezTo>
                  <a:cubicBezTo>
                    <a:pt x="255130" y="427037"/>
                    <a:pt x="324281" y="414172"/>
                    <a:pt x="393636" y="402628"/>
                  </a:cubicBezTo>
                  <a:cubicBezTo>
                    <a:pt x="441172" y="394728"/>
                    <a:pt x="489013" y="388467"/>
                    <a:pt x="536282" y="379260"/>
                  </a:cubicBezTo>
                  <a:cubicBezTo>
                    <a:pt x="592251" y="368363"/>
                    <a:pt x="647750" y="355041"/>
                    <a:pt x="703478" y="342861"/>
                  </a:cubicBezTo>
                  <a:cubicBezTo>
                    <a:pt x="712724" y="340842"/>
                    <a:pt x="714260" y="336499"/>
                    <a:pt x="712304" y="326986"/>
                  </a:cubicBezTo>
                  <a:cubicBezTo>
                    <a:pt x="700214" y="268020"/>
                    <a:pt x="688682" y="208927"/>
                    <a:pt x="677887" y="149707"/>
                  </a:cubicBezTo>
                  <a:cubicBezTo>
                    <a:pt x="675474" y="136486"/>
                    <a:pt x="676287" y="122580"/>
                    <a:pt x="676656" y="109029"/>
                  </a:cubicBezTo>
                  <a:cubicBezTo>
                    <a:pt x="676744" y="105905"/>
                    <a:pt x="680758" y="100622"/>
                    <a:pt x="683526" y="100228"/>
                  </a:cubicBezTo>
                  <a:cubicBezTo>
                    <a:pt x="697090" y="98285"/>
                    <a:pt x="710946" y="98310"/>
                    <a:pt x="724522" y="96405"/>
                  </a:cubicBezTo>
                  <a:cubicBezTo>
                    <a:pt x="747217" y="93217"/>
                    <a:pt x="769861" y="89535"/>
                    <a:pt x="792314" y="85013"/>
                  </a:cubicBezTo>
                  <a:cubicBezTo>
                    <a:pt x="797382" y="83997"/>
                    <a:pt x="802182" y="79248"/>
                    <a:pt x="806081" y="75234"/>
                  </a:cubicBezTo>
                  <a:cubicBezTo>
                    <a:pt x="827214" y="53517"/>
                    <a:pt x="848004" y="31483"/>
                    <a:pt x="868972" y="9613"/>
                  </a:cubicBezTo>
                  <a:cubicBezTo>
                    <a:pt x="871118" y="7365"/>
                    <a:pt x="873391" y="5016"/>
                    <a:pt x="876071" y="3606"/>
                  </a:cubicBezTo>
                  <a:cubicBezTo>
                    <a:pt x="878903" y="2108"/>
                    <a:pt x="883958" y="0"/>
                    <a:pt x="885075" y="1117"/>
                  </a:cubicBezTo>
                  <a:cubicBezTo>
                    <a:pt x="887272" y="3327"/>
                    <a:pt x="888873" y="7899"/>
                    <a:pt x="888199" y="10934"/>
                  </a:cubicBezTo>
                  <a:cubicBezTo>
                    <a:pt x="885189" y="24574"/>
                    <a:pt x="881405" y="38061"/>
                    <a:pt x="877684" y="51536"/>
                  </a:cubicBezTo>
                  <a:cubicBezTo>
                    <a:pt x="873696" y="65938"/>
                    <a:pt x="887336" y="82816"/>
                    <a:pt x="902373" y="80543"/>
                  </a:cubicBezTo>
                  <a:cubicBezTo>
                    <a:pt x="945172" y="74066"/>
                    <a:pt x="986853" y="63880"/>
                    <a:pt x="1024496" y="41084"/>
                  </a:cubicBezTo>
                  <a:cubicBezTo>
                    <a:pt x="1044727" y="28828"/>
                    <a:pt x="1065390" y="17284"/>
                    <a:pt x="1085913" y="5486"/>
                  </a:cubicBezTo>
                  <a:cubicBezTo>
                    <a:pt x="1087513" y="4559"/>
                    <a:pt x="1089456" y="4216"/>
                    <a:pt x="1091641" y="3454"/>
                  </a:cubicBezTo>
                  <a:cubicBezTo>
                    <a:pt x="1097991" y="12001"/>
                    <a:pt x="1093584" y="19824"/>
                    <a:pt x="1091209" y="27774"/>
                  </a:cubicBezTo>
                  <a:cubicBezTo>
                    <a:pt x="1081849" y="59181"/>
                    <a:pt x="1062024" y="84137"/>
                    <a:pt x="1041628" y="108762"/>
                  </a:cubicBezTo>
                  <a:cubicBezTo>
                    <a:pt x="1038898" y="112064"/>
                    <a:pt x="1035799" y="115188"/>
                    <a:pt x="1033729" y="118884"/>
                  </a:cubicBezTo>
                  <a:cubicBezTo>
                    <a:pt x="1014450" y="153238"/>
                    <a:pt x="983665" y="167805"/>
                    <a:pt x="946353" y="177279"/>
                  </a:cubicBezTo>
                  <a:cubicBezTo>
                    <a:pt x="890308" y="191528"/>
                    <a:pt x="835596" y="211099"/>
                    <a:pt x="780402" y="228650"/>
                  </a:cubicBezTo>
                  <a:cubicBezTo>
                    <a:pt x="772287" y="231228"/>
                    <a:pt x="764387" y="234721"/>
                    <a:pt x="756754" y="238531"/>
                  </a:cubicBezTo>
                  <a:cubicBezTo>
                    <a:pt x="748664" y="242570"/>
                    <a:pt x="741768" y="247802"/>
                    <a:pt x="747255" y="258610"/>
                  </a:cubicBezTo>
                  <a:cubicBezTo>
                    <a:pt x="747725" y="259524"/>
                    <a:pt x="747991" y="261124"/>
                    <a:pt x="747509" y="261848"/>
                  </a:cubicBezTo>
                  <a:cubicBezTo>
                    <a:pt x="736828" y="278117"/>
                    <a:pt x="742340" y="297357"/>
                    <a:pt x="737692" y="314680"/>
                  </a:cubicBezTo>
                  <a:cubicBezTo>
                    <a:pt x="733945" y="328663"/>
                    <a:pt x="730072" y="342646"/>
                    <a:pt x="725309" y="356298"/>
                  </a:cubicBezTo>
                  <a:cubicBezTo>
                    <a:pt x="720699" y="369481"/>
                    <a:pt x="715454" y="382524"/>
                    <a:pt x="709282" y="395020"/>
                  </a:cubicBezTo>
                  <a:cubicBezTo>
                    <a:pt x="707123" y="399414"/>
                    <a:pt x="701649" y="404558"/>
                    <a:pt x="697204" y="405066"/>
                  </a:cubicBezTo>
                  <a:cubicBezTo>
                    <a:pt x="662889" y="408978"/>
                    <a:pt x="628446" y="411581"/>
                    <a:pt x="594080" y="415074"/>
                  </a:cubicBezTo>
                  <a:cubicBezTo>
                    <a:pt x="523113" y="422300"/>
                    <a:pt x="451535" y="422567"/>
                    <a:pt x="381000" y="435330"/>
                  </a:cubicBezTo>
                  <a:cubicBezTo>
                    <a:pt x="339534" y="442836"/>
                    <a:pt x="297484" y="447332"/>
                    <a:pt x="255600" y="452208"/>
                  </a:cubicBezTo>
                  <a:cubicBezTo>
                    <a:pt x="223240" y="455980"/>
                    <a:pt x="190715" y="459994"/>
                    <a:pt x="158241" y="460209"/>
                  </a:cubicBezTo>
                  <a:cubicBezTo>
                    <a:pt x="147472" y="460273"/>
                    <a:pt x="135788" y="457415"/>
                    <a:pt x="124193" y="457314"/>
                  </a:cubicBezTo>
                  <a:cubicBezTo>
                    <a:pt x="87337" y="456958"/>
                    <a:pt x="50469" y="455955"/>
                    <a:pt x="13627" y="454787"/>
                  </a:cubicBezTo>
                  <a:cubicBezTo>
                    <a:pt x="7226" y="454583"/>
                    <a:pt x="215" y="453123"/>
                    <a:pt x="0" y="446100"/>
                  </a:cubicBezTo>
                  <a:close/>
                  <a:moveTo>
                    <a:pt x="687260" y="113944"/>
                  </a:moveTo>
                  <a:cubicBezTo>
                    <a:pt x="690892" y="147954"/>
                    <a:pt x="694372" y="180657"/>
                    <a:pt x="698042" y="215087"/>
                  </a:cubicBezTo>
                  <a:cubicBezTo>
                    <a:pt x="716826" y="210553"/>
                    <a:pt x="733539" y="205587"/>
                    <a:pt x="750608" y="202603"/>
                  </a:cubicBezTo>
                  <a:cubicBezTo>
                    <a:pt x="781608" y="197192"/>
                    <a:pt x="813117" y="194360"/>
                    <a:pt x="843864" y="187883"/>
                  </a:cubicBezTo>
                  <a:cubicBezTo>
                    <a:pt x="886040" y="178993"/>
                    <a:pt x="927696" y="167576"/>
                    <a:pt x="969632" y="157505"/>
                  </a:cubicBezTo>
                  <a:cubicBezTo>
                    <a:pt x="984554" y="153924"/>
                    <a:pt x="996124" y="146900"/>
                    <a:pt x="1005090" y="133616"/>
                  </a:cubicBezTo>
                  <a:cubicBezTo>
                    <a:pt x="1018578" y="113652"/>
                    <a:pt x="1035024" y="95669"/>
                    <a:pt x="1048346" y="75603"/>
                  </a:cubicBezTo>
                  <a:cubicBezTo>
                    <a:pt x="1061593" y="55664"/>
                    <a:pt x="1072553" y="34201"/>
                    <a:pt x="1084414" y="13347"/>
                  </a:cubicBezTo>
                  <a:cubicBezTo>
                    <a:pt x="1084770" y="12738"/>
                    <a:pt x="1083945" y="11455"/>
                    <a:pt x="1083360" y="9398"/>
                  </a:cubicBezTo>
                  <a:cubicBezTo>
                    <a:pt x="1064742" y="21767"/>
                    <a:pt x="1046378" y="33274"/>
                    <a:pt x="1028763" y="45808"/>
                  </a:cubicBezTo>
                  <a:cubicBezTo>
                    <a:pt x="991311" y="72466"/>
                    <a:pt x="948880" y="84747"/>
                    <a:pt x="904036" y="90525"/>
                  </a:cubicBezTo>
                  <a:cubicBezTo>
                    <a:pt x="896429" y="91503"/>
                    <a:pt x="887907" y="94322"/>
                    <a:pt x="886904" y="81762"/>
                  </a:cubicBezTo>
                  <a:cubicBezTo>
                    <a:pt x="886802" y="80454"/>
                    <a:pt x="883424" y="79108"/>
                    <a:pt x="881354" y="78333"/>
                  </a:cubicBezTo>
                  <a:cubicBezTo>
                    <a:pt x="862304" y="71234"/>
                    <a:pt x="861148" y="68961"/>
                    <a:pt x="867079" y="49580"/>
                  </a:cubicBezTo>
                  <a:cubicBezTo>
                    <a:pt x="870889" y="37134"/>
                    <a:pt x="874699" y="24701"/>
                    <a:pt x="879538" y="8928"/>
                  </a:cubicBezTo>
                  <a:cubicBezTo>
                    <a:pt x="873798" y="13335"/>
                    <a:pt x="870750" y="15100"/>
                    <a:pt x="868438" y="17551"/>
                  </a:cubicBezTo>
                  <a:cubicBezTo>
                    <a:pt x="849477" y="37579"/>
                    <a:pt x="830275" y="57403"/>
                    <a:pt x="811923" y="77990"/>
                  </a:cubicBezTo>
                  <a:cubicBezTo>
                    <a:pt x="799096" y="92379"/>
                    <a:pt x="785304" y="103263"/>
                    <a:pt x="764946" y="104901"/>
                  </a:cubicBezTo>
                  <a:cubicBezTo>
                    <a:pt x="739825" y="106921"/>
                    <a:pt x="714832" y="110655"/>
                    <a:pt x="687260" y="113944"/>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6" name="Free Form 16">
              <a:extLst>
                <a:ext uri="{FF2B5EF4-FFF2-40B4-BE49-F238E27FC236}">
                  <a16:creationId xmlns:a16="http://schemas.microsoft.com/office/drawing/2014/main" id="{17B7661E-098F-1D6D-8E3A-C1A636F503DD}"/>
                </a:ext>
              </a:extLst>
            </p:cNvPr>
            <p:cNvSpPr/>
            <p:nvPr/>
          </p:nvSpPr>
          <p:spPr>
            <a:xfrm>
              <a:off x="1851389" y="2301828"/>
              <a:ext cx="481132" cy="1588250"/>
            </a:xfrm>
            <a:custGeom>
              <a:avLst/>
              <a:gdLst/>
              <a:ahLst/>
              <a:cxnLst/>
              <a:rect l="0" t="0" r="0" b="0"/>
              <a:pathLst>
                <a:path w="348310" h="1149794">
                  <a:moveTo>
                    <a:pt x="33515" y="791210"/>
                  </a:moveTo>
                  <a:cubicBezTo>
                    <a:pt x="33261" y="795286"/>
                    <a:pt x="32956" y="798245"/>
                    <a:pt x="32918" y="801204"/>
                  </a:cubicBezTo>
                  <a:cubicBezTo>
                    <a:pt x="31597" y="914095"/>
                    <a:pt x="30340" y="1026972"/>
                    <a:pt x="28803" y="1139863"/>
                  </a:cubicBezTo>
                  <a:cubicBezTo>
                    <a:pt x="28752" y="1143190"/>
                    <a:pt x="25679" y="1146479"/>
                    <a:pt x="24015" y="1149794"/>
                  </a:cubicBezTo>
                  <a:cubicBezTo>
                    <a:pt x="22898" y="1149286"/>
                    <a:pt x="21767" y="1148765"/>
                    <a:pt x="20637" y="1148257"/>
                  </a:cubicBezTo>
                  <a:cubicBezTo>
                    <a:pt x="20472" y="1145578"/>
                    <a:pt x="20167" y="1142898"/>
                    <a:pt x="20167" y="1140218"/>
                  </a:cubicBezTo>
                  <a:cubicBezTo>
                    <a:pt x="19913" y="1040142"/>
                    <a:pt x="20535" y="940066"/>
                    <a:pt x="19240" y="840003"/>
                  </a:cubicBezTo>
                  <a:cubicBezTo>
                    <a:pt x="17957" y="740778"/>
                    <a:pt x="15532" y="641540"/>
                    <a:pt x="12103" y="542353"/>
                  </a:cubicBezTo>
                  <a:cubicBezTo>
                    <a:pt x="9906" y="479043"/>
                    <a:pt x="4254" y="415861"/>
                    <a:pt x="1549" y="352564"/>
                  </a:cubicBezTo>
                  <a:cubicBezTo>
                    <a:pt x="0" y="316687"/>
                    <a:pt x="1270" y="280682"/>
                    <a:pt x="1270" y="244081"/>
                  </a:cubicBezTo>
                  <a:cubicBezTo>
                    <a:pt x="4381" y="268998"/>
                    <a:pt x="7353" y="293484"/>
                    <a:pt x="10515" y="317931"/>
                  </a:cubicBezTo>
                  <a:cubicBezTo>
                    <a:pt x="16179" y="361695"/>
                    <a:pt x="21043" y="405574"/>
                    <a:pt x="27901" y="449148"/>
                  </a:cubicBezTo>
                  <a:cubicBezTo>
                    <a:pt x="37668" y="511174"/>
                    <a:pt x="49085" y="572935"/>
                    <a:pt x="59524" y="634860"/>
                  </a:cubicBezTo>
                  <a:cubicBezTo>
                    <a:pt x="68491" y="688035"/>
                    <a:pt x="77139" y="741248"/>
                    <a:pt x="85763" y="794473"/>
                  </a:cubicBezTo>
                  <a:cubicBezTo>
                    <a:pt x="87096" y="802652"/>
                    <a:pt x="90157" y="808570"/>
                    <a:pt x="98437" y="812076"/>
                  </a:cubicBezTo>
                  <a:cubicBezTo>
                    <a:pt x="124828" y="823264"/>
                    <a:pt x="150952" y="835063"/>
                    <a:pt x="177152" y="846670"/>
                  </a:cubicBezTo>
                  <a:cubicBezTo>
                    <a:pt x="181317" y="848512"/>
                    <a:pt x="185356" y="850633"/>
                    <a:pt x="191897" y="853808"/>
                  </a:cubicBezTo>
                  <a:cubicBezTo>
                    <a:pt x="199491" y="843254"/>
                    <a:pt x="207759" y="831418"/>
                    <a:pt x="216420" y="819873"/>
                  </a:cubicBezTo>
                  <a:cubicBezTo>
                    <a:pt x="220510" y="814425"/>
                    <a:pt x="225717" y="809802"/>
                    <a:pt x="229692" y="804290"/>
                  </a:cubicBezTo>
                  <a:cubicBezTo>
                    <a:pt x="232029" y="801052"/>
                    <a:pt x="233997" y="796899"/>
                    <a:pt x="234353" y="792988"/>
                  </a:cubicBezTo>
                  <a:cubicBezTo>
                    <a:pt x="238645" y="746226"/>
                    <a:pt x="241401" y="699300"/>
                    <a:pt x="246976" y="652703"/>
                  </a:cubicBezTo>
                  <a:cubicBezTo>
                    <a:pt x="252768" y="604304"/>
                    <a:pt x="260540" y="556120"/>
                    <a:pt x="268643" y="508025"/>
                  </a:cubicBezTo>
                  <a:cubicBezTo>
                    <a:pt x="278574" y="449033"/>
                    <a:pt x="290283" y="390334"/>
                    <a:pt x="300227" y="331342"/>
                  </a:cubicBezTo>
                  <a:cubicBezTo>
                    <a:pt x="308698" y="281127"/>
                    <a:pt x="316560" y="230784"/>
                    <a:pt x="323202" y="180301"/>
                  </a:cubicBezTo>
                  <a:cubicBezTo>
                    <a:pt x="327799" y="145402"/>
                    <a:pt x="329971" y="110172"/>
                    <a:pt x="333019" y="75082"/>
                  </a:cubicBezTo>
                  <a:cubicBezTo>
                    <a:pt x="334835" y="54203"/>
                    <a:pt x="336003" y="33273"/>
                    <a:pt x="338035" y="12433"/>
                  </a:cubicBezTo>
                  <a:cubicBezTo>
                    <a:pt x="338455" y="8153"/>
                    <a:pt x="341439" y="4140"/>
                    <a:pt x="343242" y="0"/>
                  </a:cubicBezTo>
                  <a:cubicBezTo>
                    <a:pt x="344932" y="380"/>
                    <a:pt x="346621" y="749"/>
                    <a:pt x="348310" y="1130"/>
                  </a:cubicBezTo>
                  <a:cubicBezTo>
                    <a:pt x="347725" y="9905"/>
                    <a:pt x="347472" y="18732"/>
                    <a:pt x="346494" y="27470"/>
                  </a:cubicBezTo>
                  <a:cubicBezTo>
                    <a:pt x="342087" y="66700"/>
                    <a:pt x="337743" y="105943"/>
                    <a:pt x="332841" y="145110"/>
                  </a:cubicBezTo>
                  <a:cubicBezTo>
                    <a:pt x="327901" y="184569"/>
                    <a:pt x="322986" y="224066"/>
                    <a:pt x="316852" y="263372"/>
                  </a:cubicBezTo>
                  <a:cubicBezTo>
                    <a:pt x="306311" y="330860"/>
                    <a:pt x="294614" y="398183"/>
                    <a:pt x="283832" y="465645"/>
                  </a:cubicBezTo>
                  <a:cubicBezTo>
                    <a:pt x="275107" y="520280"/>
                    <a:pt x="265976" y="574890"/>
                    <a:pt x="258991" y="629754"/>
                  </a:cubicBezTo>
                  <a:cubicBezTo>
                    <a:pt x="253314" y="674382"/>
                    <a:pt x="250507" y="719378"/>
                    <a:pt x="246494" y="764209"/>
                  </a:cubicBezTo>
                  <a:cubicBezTo>
                    <a:pt x="245592" y="774268"/>
                    <a:pt x="244894" y="784351"/>
                    <a:pt x="244195" y="794423"/>
                  </a:cubicBezTo>
                  <a:cubicBezTo>
                    <a:pt x="244005" y="797128"/>
                    <a:pt x="243839" y="799909"/>
                    <a:pt x="244221" y="802589"/>
                  </a:cubicBezTo>
                  <a:cubicBezTo>
                    <a:pt x="244983" y="807910"/>
                    <a:pt x="248805" y="815047"/>
                    <a:pt x="246634" y="818108"/>
                  </a:cubicBezTo>
                  <a:cubicBezTo>
                    <a:pt x="239788" y="827786"/>
                    <a:pt x="231101" y="836294"/>
                    <a:pt x="222427" y="844524"/>
                  </a:cubicBezTo>
                  <a:cubicBezTo>
                    <a:pt x="218059" y="848664"/>
                    <a:pt x="211543" y="850531"/>
                    <a:pt x="207124" y="854646"/>
                  </a:cubicBezTo>
                  <a:cubicBezTo>
                    <a:pt x="199288" y="861936"/>
                    <a:pt x="190906" y="862964"/>
                    <a:pt x="181521" y="859180"/>
                  </a:cubicBezTo>
                  <a:cubicBezTo>
                    <a:pt x="165785" y="852817"/>
                    <a:pt x="150126" y="846277"/>
                    <a:pt x="134442" y="839787"/>
                  </a:cubicBezTo>
                  <a:cubicBezTo>
                    <a:pt x="133019" y="839203"/>
                    <a:pt x="131610" y="837882"/>
                    <a:pt x="130251" y="837945"/>
                  </a:cubicBezTo>
                  <a:cubicBezTo>
                    <a:pt x="107061" y="839050"/>
                    <a:pt x="92557" y="821715"/>
                    <a:pt x="74472" y="811974"/>
                  </a:cubicBezTo>
                  <a:cubicBezTo>
                    <a:pt x="61328" y="804887"/>
                    <a:pt x="47840" y="798436"/>
                    <a:pt x="33515" y="791210"/>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7" name="Free Form 17">
              <a:extLst>
                <a:ext uri="{FF2B5EF4-FFF2-40B4-BE49-F238E27FC236}">
                  <a16:creationId xmlns:a16="http://schemas.microsoft.com/office/drawing/2014/main" id="{8F36B7D8-541F-9B51-3638-59BB6CF06B43}"/>
                </a:ext>
              </a:extLst>
            </p:cNvPr>
            <p:cNvSpPr/>
            <p:nvPr/>
          </p:nvSpPr>
          <p:spPr>
            <a:xfrm>
              <a:off x="1857224" y="2090712"/>
              <a:ext cx="472238" cy="822482"/>
            </a:xfrm>
            <a:custGeom>
              <a:avLst/>
              <a:gdLst/>
              <a:ahLst/>
              <a:cxnLst/>
              <a:rect l="0" t="0" r="0" b="0"/>
              <a:pathLst>
                <a:path w="341871" h="595426">
                  <a:moveTo>
                    <a:pt x="4965" y="160223"/>
                  </a:moveTo>
                  <a:cubicBezTo>
                    <a:pt x="21894" y="208838"/>
                    <a:pt x="38823" y="257454"/>
                    <a:pt x="55460" y="305219"/>
                  </a:cubicBezTo>
                  <a:cubicBezTo>
                    <a:pt x="58420" y="285699"/>
                    <a:pt x="60706" y="264515"/>
                    <a:pt x="64960" y="243751"/>
                  </a:cubicBezTo>
                  <a:cubicBezTo>
                    <a:pt x="76352" y="188112"/>
                    <a:pt x="88620" y="132664"/>
                    <a:pt x="100482" y="77127"/>
                  </a:cubicBezTo>
                  <a:cubicBezTo>
                    <a:pt x="102717" y="66662"/>
                    <a:pt x="109220" y="62890"/>
                    <a:pt x="119595" y="63119"/>
                  </a:cubicBezTo>
                  <a:cubicBezTo>
                    <a:pt x="138214" y="63525"/>
                    <a:pt x="156845" y="63233"/>
                    <a:pt x="176301" y="63233"/>
                  </a:cubicBezTo>
                  <a:cubicBezTo>
                    <a:pt x="176745" y="59474"/>
                    <a:pt x="177177" y="55791"/>
                    <a:pt x="177774" y="50736"/>
                  </a:cubicBezTo>
                  <a:cubicBezTo>
                    <a:pt x="179781" y="62382"/>
                    <a:pt x="181305" y="72605"/>
                    <a:pt x="183426" y="82715"/>
                  </a:cubicBezTo>
                  <a:cubicBezTo>
                    <a:pt x="183946" y="85191"/>
                    <a:pt x="185966" y="88760"/>
                    <a:pt x="187998" y="89319"/>
                  </a:cubicBezTo>
                  <a:cubicBezTo>
                    <a:pt x="223100" y="99136"/>
                    <a:pt x="258318" y="108546"/>
                    <a:pt x="294843" y="118414"/>
                  </a:cubicBezTo>
                  <a:cubicBezTo>
                    <a:pt x="298526" y="96913"/>
                    <a:pt x="301840" y="76784"/>
                    <a:pt x="305435" y="56692"/>
                  </a:cubicBezTo>
                  <a:cubicBezTo>
                    <a:pt x="308368" y="40309"/>
                    <a:pt x="311454" y="23939"/>
                    <a:pt x="314934" y="7658"/>
                  </a:cubicBezTo>
                  <a:cubicBezTo>
                    <a:pt x="315531" y="4851"/>
                    <a:pt x="318401" y="2539"/>
                    <a:pt x="320230" y="0"/>
                  </a:cubicBezTo>
                  <a:cubicBezTo>
                    <a:pt x="321386" y="3225"/>
                    <a:pt x="323824" y="6604"/>
                    <a:pt x="323494" y="9690"/>
                  </a:cubicBezTo>
                  <a:cubicBezTo>
                    <a:pt x="320548" y="37464"/>
                    <a:pt x="316890" y="65189"/>
                    <a:pt x="314121" y="92989"/>
                  </a:cubicBezTo>
                  <a:cubicBezTo>
                    <a:pt x="313804" y="96215"/>
                    <a:pt x="316801" y="101485"/>
                    <a:pt x="319722" y="103022"/>
                  </a:cubicBezTo>
                  <a:cubicBezTo>
                    <a:pt x="335559" y="111379"/>
                    <a:pt x="341871" y="123050"/>
                    <a:pt x="339598" y="141960"/>
                  </a:cubicBezTo>
                  <a:cubicBezTo>
                    <a:pt x="313321" y="144602"/>
                    <a:pt x="288086" y="137922"/>
                    <a:pt x="262801" y="132892"/>
                  </a:cubicBezTo>
                  <a:cubicBezTo>
                    <a:pt x="237045" y="127762"/>
                    <a:pt x="211086" y="122516"/>
                    <a:pt x="186220" y="114274"/>
                  </a:cubicBezTo>
                  <a:cubicBezTo>
                    <a:pt x="161036" y="105930"/>
                    <a:pt x="137096" y="93853"/>
                    <a:pt x="111721" y="83019"/>
                  </a:cubicBezTo>
                  <a:cubicBezTo>
                    <a:pt x="94907" y="122262"/>
                    <a:pt x="90766" y="165493"/>
                    <a:pt x="85725" y="208534"/>
                  </a:cubicBezTo>
                  <a:cubicBezTo>
                    <a:pt x="84416" y="219697"/>
                    <a:pt x="82257" y="230847"/>
                    <a:pt x="82092" y="242036"/>
                  </a:cubicBezTo>
                  <a:cubicBezTo>
                    <a:pt x="81965" y="250596"/>
                    <a:pt x="84289" y="259194"/>
                    <a:pt x="85661" y="267766"/>
                  </a:cubicBezTo>
                  <a:cubicBezTo>
                    <a:pt x="88734" y="286905"/>
                    <a:pt x="91998" y="306031"/>
                    <a:pt x="95008" y="325183"/>
                  </a:cubicBezTo>
                  <a:cubicBezTo>
                    <a:pt x="104800" y="387680"/>
                    <a:pt x="114554" y="450176"/>
                    <a:pt x="124256" y="512673"/>
                  </a:cubicBezTo>
                  <a:cubicBezTo>
                    <a:pt x="128130" y="537552"/>
                    <a:pt x="131914" y="562444"/>
                    <a:pt x="135496" y="587362"/>
                  </a:cubicBezTo>
                  <a:cubicBezTo>
                    <a:pt x="135864" y="589927"/>
                    <a:pt x="134581" y="592734"/>
                    <a:pt x="134073" y="595426"/>
                  </a:cubicBezTo>
                  <a:cubicBezTo>
                    <a:pt x="131991" y="593318"/>
                    <a:pt x="128778" y="591565"/>
                    <a:pt x="128003" y="589064"/>
                  </a:cubicBezTo>
                  <a:cubicBezTo>
                    <a:pt x="104609" y="513575"/>
                    <a:pt x="81153" y="438111"/>
                    <a:pt x="58381" y="362445"/>
                  </a:cubicBezTo>
                  <a:cubicBezTo>
                    <a:pt x="42837" y="310781"/>
                    <a:pt x="28321" y="258800"/>
                    <a:pt x="13309" y="206971"/>
                  </a:cubicBezTo>
                  <a:cubicBezTo>
                    <a:pt x="8940" y="191909"/>
                    <a:pt x="4445" y="176872"/>
                    <a:pt x="0" y="161823"/>
                  </a:cubicBezTo>
                  <a:cubicBezTo>
                    <a:pt x="1663" y="161289"/>
                    <a:pt x="3314" y="160756"/>
                    <a:pt x="4965" y="160223"/>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8" name="Free Form 18">
              <a:extLst>
                <a:ext uri="{FF2B5EF4-FFF2-40B4-BE49-F238E27FC236}">
                  <a16:creationId xmlns:a16="http://schemas.microsoft.com/office/drawing/2014/main" id="{104BDC57-2B48-54A0-B66C-E800FFD968BE}"/>
                </a:ext>
              </a:extLst>
            </p:cNvPr>
            <p:cNvSpPr/>
            <p:nvPr/>
          </p:nvSpPr>
          <p:spPr>
            <a:xfrm>
              <a:off x="587696" y="3013301"/>
              <a:ext cx="667877" cy="460396"/>
            </a:xfrm>
            <a:custGeom>
              <a:avLst/>
              <a:gdLst/>
              <a:ahLst/>
              <a:cxnLst/>
              <a:rect l="0" t="0" r="0" b="0"/>
              <a:pathLst>
                <a:path w="483501" h="333298">
                  <a:moveTo>
                    <a:pt x="5029" y="0"/>
                  </a:moveTo>
                  <a:cubicBezTo>
                    <a:pt x="9575" y="14859"/>
                    <a:pt x="14846" y="29527"/>
                    <a:pt x="18529" y="44589"/>
                  </a:cubicBezTo>
                  <a:cubicBezTo>
                    <a:pt x="40716" y="135064"/>
                    <a:pt x="72110" y="222465"/>
                    <a:pt x="105219" y="309346"/>
                  </a:cubicBezTo>
                  <a:cubicBezTo>
                    <a:pt x="107797" y="316103"/>
                    <a:pt x="111785" y="317665"/>
                    <a:pt x="118338" y="317868"/>
                  </a:cubicBezTo>
                  <a:cubicBezTo>
                    <a:pt x="190093" y="320128"/>
                    <a:pt x="261353" y="315366"/>
                    <a:pt x="332447" y="305295"/>
                  </a:cubicBezTo>
                  <a:cubicBezTo>
                    <a:pt x="377444" y="298919"/>
                    <a:pt x="422757" y="294855"/>
                    <a:pt x="467969" y="290042"/>
                  </a:cubicBezTo>
                  <a:cubicBezTo>
                    <a:pt x="472935" y="289509"/>
                    <a:pt x="478091" y="290779"/>
                    <a:pt x="483171" y="291211"/>
                  </a:cubicBezTo>
                  <a:cubicBezTo>
                    <a:pt x="483273" y="292468"/>
                    <a:pt x="483387" y="293712"/>
                    <a:pt x="483501" y="294970"/>
                  </a:cubicBezTo>
                  <a:cubicBezTo>
                    <a:pt x="480961" y="295808"/>
                    <a:pt x="478485" y="297065"/>
                    <a:pt x="475881" y="297421"/>
                  </a:cubicBezTo>
                  <a:cubicBezTo>
                    <a:pt x="398437" y="308114"/>
                    <a:pt x="321195" y="321081"/>
                    <a:pt x="243420" y="328485"/>
                  </a:cubicBezTo>
                  <a:cubicBezTo>
                    <a:pt x="192938" y="333298"/>
                    <a:pt x="141668" y="330276"/>
                    <a:pt x="90754" y="330136"/>
                  </a:cubicBezTo>
                  <a:cubicBezTo>
                    <a:pt x="70205" y="330085"/>
                    <a:pt x="49631" y="328701"/>
                    <a:pt x="29121" y="327152"/>
                  </a:cubicBezTo>
                  <a:cubicBezTo>
                    <a:pt x="25501" y="326872"/>
                    <a:pt x="22174" y="322745"/>
                    <a:pt x="18719" y="320395"/>
                  </a:cubicBezTo>
                  <a:cubicBezTo>
                    <a:pt x="19443" y="319341"/>
                    <a:pt x="20167" y="318274"/>
                    <a:pt x="20891" y="317220"/>
                  </a:cubicBezTo>
                  <a:cubicBezTo>
                    <a:pt x="25692" y="317627"/>
                    <a:pt x="30492" y="318020"/>
                    <a:pt x="35039" y="318401"/>
                  </a:cubicBezTo>
                  <a:cubicBezTo>
                    <a:pt x="11811" y="213283"/>
                    <a:pt x="9105" y="106845"/>
                    <a:pt x="0" y="1066"/>
                  </a:cubicBezTo>
                  <a:cubicBezTo>
                    <a:pt x="1676" y="711"/>
                    <a:pt x="3352" y="355"/>
                    <a:pt x="5029" y="0"/>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9" name="Free Form 19">
              <a:extLst>
                <a:ext uri="{FF2B5EF4-FFF2-40B4-BE49-F238E27FC236}">
                  <a16:creationId xmlns:a16="http://schemas.microsoft.com/office/drawing/2014/main" id="{3952E18F-DEFD-2319-8C31-FCA0AC88B712}"/>
                </a:ext>
              </a:extLst>
            </p:cNvPr>
            <p:cNvSpPr/>
            <p:nvPr/>
          </p:nvSpPr>
          <p:spPr>
            <a:xfrm>
              <a:off x="793272" y="2355379"/>
              <a:ext cx="656122" cy="1014649"/>
            </a:xfrm>
            <a:custGeom>
              <a:avLst/>
              <a:gdLst/>
              <a:ahLst/>
              <a:cxnLst/>
              <a:rect l="0" t="0" r="0" b="0"/>
              <a:pathLst>
                <a:path w="474992" h="734542">
                  <a:moveTo>
                    <a:pt x="474218" y="734542"/>
                  </a:moveTo>
                  <a:cubicBezTo>
                    <a:pt x="468528" y="727468"/>
                    <a:pt x="462229" y="720788"/>
                    <a:pt x="457250" y="713232"/>
                  </a:cubicBezTo>
                  <a:cubicBezTo>
                    <a:pt x="429336" y="670839"/>
                    <a:pt x="401828" y="628180"/>
                    <a:pt x="374015" y="585724"/>
                  </a:cubicBezTo>
                  <a:cubicBezTo>
                    <a:pt x="339521" y="533069"/>
                    <a:pt x="305206" y="480301"/>
                    <a:pt x="269951" y="428180"/>
                  </a:cubicBezTo>
                  <a:cubicBezTo>
                    <a:pt x="264858" y="420662"/>
                    <a:pt x="254647" y="416750"/>
                    <a:pt x="247256" y="410629"/>
                  </a:cubicBezTo>
                  <a:cubicBezTo>
                    <a:pt x="237236" y="402323"/>
                    <a:pt x="224980" y="395173"/>
                    <a:pt x="218325" y="384619"/>
                  </a:cubicBezTo>
                  <a:cubicBezTo>
                    <a:pt x="174040" y="314261"/>
                    <a:pt x="129832" y="243789"/>
                    <a:pt x="87909" y="172008"/>
                  </a:cubicBezTo>
                  <a:cubicBezTo>
                    <a:pt x="58775" y="122097"/>
                    <a:pt x="33248" y="70078"/>
                    <a:pt x="6337" y="18872"/>
                  </a:cubicBezTo>
                  <a:cubicBezTo>
                    <a:pt x="3505" y="13487"/>
                    <a:pt x="2209" y="7302"/>
                    <a:pt x="0" y="914"/>
                  </a:cubicBezTo>
                  <a:cubicBezTo>
                    <a:pt x="12852" y="0"/>
                    <a:pt x="17564" y="5867"/>
                    <a:pt x="21971" y="14846"/>
                  </a:cubicBezTo>
                  <a:cubicBezTo>
                    <a:pt x="76352" y="125526"/>
                    <a:pt x="136550" y="233019"/>
                    <a:pt x="201866" y="337604"/>
                  </a:cubicBezTo>
                  <a:cubicBezTo>
                    <a:pt x="208445" y="348157"/>
                    <a:pt x="217970" y="357682"/>
                    <a:pt x="228028" y="365074"/>
                  </a:cubicBezTo>
                  <a:cubicBezTo>
                    <a:pt x="250647" y="381698"/>
                    <a:pt x="269925" y="399414"/>
                    <a:pt x="284784" y="424840"/>
                  </a:cubicBezTo>
                  <a:cubicBezTo>
                    <a:pt x="320763" y="486410"/>
                    <a:pt x="361289" y="545312"/>
                    <a:pt x="399757" y="605434"/>
                  </a:cubicBezTo>
                  <a:cubicBezTo>
                    <a:pt x="412915" y="625995"/>
                    <a:pt x="425792" y="646747"/>
                    <a:pt x="438137" y="667804"/>
                  </a:cubicBezTo>
                  <a:cubicBezTo>
                    <a:pt x="450837" y="689470"/>
                    <a:pt x="462737" y="711606"/>
                    <a:pt x="474992" y="733551"/>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20" name="Free Form 20">
              <a:extLst>
                <a:ext uri="{FF2B5EF4-FFF2-40B4-BE49-F238E27FC236}">
                  <a16:creationId xmlns:a16="http://schemas.microsoft.com/office/drawing/2014/main" id="{A9091D1A-CDFC-5F6D-5A47-91C80C4BC3FC}"/>
                </a:ext>
              </a:extLst>
            </p:cNvPr>
            <p:cNvSpPr/>
            <p:nvPr/>
          </p:nvSpPr>
          <p:spPr>
            <a:xfrm>
              <a:off x="802388" y="2877228"/>
              <a:ext cx="286073" cy="235672"/>
            </a:xfrm>
            <a:custGeom>
              <a:avLst/>
              <a:gdLst/>
              <a:ahLst/>
              <a:cxnLst/>
              <a:rect l="0" t="0" r="0" b="0"/>
              <a:pathLst>
                <a:path w="207098" h="170611">
                  <a:moveTo>
                    <a:pt x="55130" y="155054"/>
                  </a:moveTo>
                  <a:cubicBezTo>
                    <a:pt x="61455" y="153631"/>
                    <a:pt x="65938" y="152615"/>
                    <a:pt x="70713" y="151536"/>
                  </a:cubicBezTo>
                  <a:cubicBezTo>
                    <a:pt x="66497" y="131533"/>
                    <a:pt x="62242" y="111988"/>
                    <a:pt x="58293" y="92379"/>
                  </a:cubicBezTo>
                  <a:cubicBezTo>
                    <a:pt x="56235" y="82130"/>
                    <a:pt x="56629" y="72326"/>
                    <a:pt x="64668" y="64122"/>
                  </a:cubicBezTo>
                  <a:cubicBezTo>
                    <a:pt x="70942" y="57721"/>
                    <a:pt x="76695" y="58216"/>
                    <a:pt x="80467" y="65887"/>
                  </a:cubicBezTo>
                  <a:cubicBezTo>
                    <a:pt x="85064" y="75247"/>
                    <a:pt x="88823" y="85077"/>
                    <a:pt x="92163" y="94970"/>
                  </a:cubicBezTo>
                  <a:cubicBezTo>
                    <a:pt x="97612" y="111048"/>
                    <a:pt x="102425" y="127355"/>
                    <a:pt x="107746" y="144360"/>
                  </a:cubicBezTo>
                  <a:cubicBezTo>
                    <a:pt x="131025" y="139573"/>
                    <a:pt x="153758" y="134721"/>
                    <a:pt x="176580" y="130314"/>
                  </a:cubicBezTo>
                  <a:cubicBezTo>
                    <a:pt x="183007" y="129070"/>
                    <a:pt x="189750" y="128397"/>
                    <a:pt x="196253" y="128854"/>
                  </a:cubicBezTo>
                  <a:cubicBezTo>
                    <a:pt x="200101" y="129133"/>
                    <a:pt x="203746" y="132143"/>
                    <a:pt x="207098" y="135801"/>
                  </a:cubicBezTo>
                  <a:cubicBezTo>
                    <a:pt x="139979" y="158114"/>
                    <a:pt x="70192" y="158800"/>
                    <a:pt x="0" y="170611"/>
                  </a:cubicBezTo>
                  <a:cubicBezTo>
                    <a:pt x="2184" y="167982"/>
                    <a:pt x="2514" y="167195"/>
                    <a:pt x="2997" y="167068"/>
                  </a:cubicBezTo>
                  <a:cubicBezTo>
                    <a:pt x="20434" y="162560"/>
                    <a:pt x="19634" y="162648"/>
                    <a:pt x="18097" y="144907"/>
                  </a:cubicBezTo>
                  <a:cubicBezTo>
                    <a:pt x="15112" y="110489"/>
                    <a:pt x="13131" y="75996"/>
                    <a:pt x="10680" y="41529"/>
                  </a:cubicBezTo>
                  <a:cubicBezTo>
                    <a:pt x="10134" y="33807"/>
                    <a:pt x="9042" y="26098"/>
                    <a:pt x="8826" y="18364"/>
                  </a:cubicBezTo>
                  <a:cubicBezTo>
                    <a:pt x="8712" y="14262"/>
                    <a:pt x="8813" y="9398"/>
                    <a:pt x="10871" y="6184"/>
                  </a:cubicBezTo>
                  <a:cubicBezTo>
                    <a:pt x="12826" y="3111"/>
                    <a:pt x="17348" y="419"/>
                    <a:pt x="20929" y="139"/>
                  </a:cubicBezTo>
                  <a:cubicBezTo>
                    <a:pt x="22796" y="0"/>
                    <a:pt x="26377" y="5219"/>
                    <a:pt x="26974" y="8432"/>
                  </a:cubicBezTo>
                  <a:cubicBezTo>
                    <a:pt x="31191" y="31254"/>
                    <a:pt x="34417" y="54254"/>
                    <a:pt x="38785" y="77038"/>
                  </a:cubicBezTo>
                  <a:cubicBezTo>
                    <a:pt x="43713" y="102806"/>
                    <a:pt x="49504" y="128409"/>
                    <a:pt x="55130" y="155054"/>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21" name="Free Form 21">
              <a:extLst>
                <a:ext uri="{FF2B5EF4-FFF2-40B4-BE49-F238E27FC236}">
                  <a16:creationId xmlns:a16="http://schemas.microsoft.com/office/drawing/2014/main" id="{8C166432-B48B-4B71-81AA-9C42F06B563C}"/>
                </a:ext>
              </a:extLst>
            </p:cNvPr>
            <p:cNvSpPr/>
            <p:nvPr/>
          </p:nvSpPr>
          <p:spPr>
            <a:xfrm>
              <a:off x="231854" y="2537160"/>
              <a:ext cx="108837" cy="1367454"/>
            </a:xfrm>
            <a:custGeom>
              <a:avLst/>
              <a:gdLst/>
              <a:ahLst/>
              <a:cxnLst/>
              <a:rect l="0" t="0" r="0" b="0"/>
              <a:pathLst>
                <a:path w="78790" h="989952">
                  <a:moveTo>
                    <a:pt x="77800" y="1371"/>
                  </a:moveTo>
                  <a:cubicBezTo>
                    <a:pt x="77800" y="4305"/>
                    <a:pt x="78790" y="7721"/>
                    <a:pt x="77647" y="10121"/>
                  </a:cubicBezTo>
                  <a:cubicBezTo>
                    <a:pt x="59994" y="47167"/>
                    <a:pt x="58127" y="87985"/>
                    <a:pt x="50139" y="127241"/>
                  </a:cubicBezTo>
                  <a:cubicBezTo>
                    <a:pt x="40970" y="172237"/>
                    <a:pt x="33693" y="217677"/>
                    <a:pt x="27152" y="263143"/>
                  </a:cubicBezTo>
                  <a:cubicBezTo>
                    <a:pt x="22453" y="295706"/>
                    <a:pt x="20218" y="328612"/>
                    <a:pt x="17068" y="361391"/>
                  </a:cubicBezTo>
                  <a:cubicBezTo>
                    <a:pt x="7823" y="457593"/>
                    <a:pt x="8877" y="554075"/>
                    <a:pt x="10909" y="650468"/>
                  </a:cubicBezTo>
                  <a:cubicBezTo>
                    <a:pt x="11925" y="698893"/>
                    <a:pt x="17703" y="747229"/>
                    <a:pt x="21374" y="795591"/>
                  </a:cubicBezTo>
                  <a:cubicBezTo>
                    <a:pt x="23812" y="827709"/>
                    <a:pt x="26250" y="859828"/>
                    <a:pt x="28803" y="891933"/>
                  </a:cubicBezTo>
                  <a:cubicBezTo>
                    <a:pt x="31153" y="921638"/>
                    <a:pt x="33667" y="951318"/>
                    <a:pt x="36042" y="981024"/>
                  </a:cubicBezTo>
                  <a:cubicBezTo>
                    <a:pt x="36271" y="983754"/>
                    <a:pt x="36080" y="986523"/>
                    <a:pt x="36080" y="989279"/>
                  </a:cubicBezTo>
                  <a:cubicBezTo>
                    <a:pt x="34912" y="989507"/>
                    <a:pt x="33743" y="989736"/>
                    <a:pt x="32562" y="989952"/>
                  </a:cubicBezTo>
                  <a:cubicBezTo>
                    <a:pt x="31318" y="986726"/>
                    <a:pt x="29311" y="983589"/>
                    <a:pt x="28955" y="980262"/>
                  </a:cubicBezTo>
                  <a:cubicBezTo>
                    <a:pt x="25641" y="949858"/>
                    <a:pt x="22453" y="919429"/>
                    <a:pt x="19557" y="888987"/>
                  </a:cubicBezTo>
                  <a:cubicBezTo>
                    <a:pt x="15709" y="848448"/>
                    <a:pt x="12052" y="807910"/>
                    <a:pt x="8521" y="767346"/>
                  </a:cubicBezTo>
                  <a:cubicBezTo>
                    <a:pt x="6540" y="744537"/>
                    <a:pt x="3860" y="721715"/>
                    <a:pt x="3416" y="698855"/>
                  </a:cubicBezTo>
                  <a:cubicBezTo>
                    <a:pt x="2070" y="628078"/>
                    <a:pt x="0" y="557263"/>
                    <a:pt x="1409" y="486524"/>
                  </a:cubicBezTo>
                  <a:cubicBezTo>
                    <a:pt x="2476" y="432676"/>
                    <a:pt x="7213" y="378802"/>
                    <a:pt x="12433" y="325158"/>
                  </a:cubicBezTo>
                  <a:cubicBezTo>
                    <a:pt x="22618" y="220560"/>
                    <a:pt x="43497" y="117779"/>
                    <a:pt x="68110" y="15722"/>
                  </a:cubicBezTo>
                  <a:cubicBezTo>
                    <a:pt x="69380" y="10426"/>
                    <a:pt x="71056" y="5232"/>
                    <a:pt x="72555" y="0"/>
                  </a:cubicBezTo>
                  <a:cubicBezTo>
                    <a:pt x="74294" y="457"/>
                    <a:pt x="76047" y="914"/>
                    <a:pt x="77800" y="1371"/>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22" name="Free Form 22">
              <a:extLst>
                <a:ext uri="{FF2B5EF4-FFF2-40B4-BE49-F238E27FC236}">
                  <a16:creationId xmlns:a16="http://schemas.microsoft.com/office/drawing/2014/main" id="{FA3ED8AF-2693-BC28-6927-F057E3193081}"/>
                </a:ext>
              </a:extLst>
            </p:cNvPr>
            <p:cNvSpPr/>
            <p:nvPr/>
          </p:nvSpPr>
          <p:spPr>
            <a:xfrm>
              <a:off x="2295208" y="1675070"/>
              <a:ext cx="348437" cy="407839"/>
            </a:xfrm>
            <a:custGeom>
              <a:avLst/>
              <a:gdLst/>
              <a:ahLst/>
              <a:cxnLst/>
              <a:rect l="0" t="0" r="0" b="0"/>
              <a:pathLst>
                <a:path w="252247" h="295249">
                  <a:moveTo>
                    <a:pt x="33388" y="122631"/>
                  </a:moveTo>
                  <a:cubicBezTo>
                    <a:pt x="35509" y="122262"/>
                    <a:pt x="37833" y="122300"/>
                    <a:pt x="39738" y="121450"/>
                  </a:cubicBezTo>
                  <a:cubicBezTo>
                    <a:pt x="101460" y="93789"/>
                    <a:pt x="157137" y="56451"/>
                    <a:pt x="210058" y="14757"/>
                  </a:cubicBezTo>
                  <a:cubicBezTo>
                    <a:pt x="215493" y="10477"/>
                    <a:pt x="219837" y="4800"/>
                    <a:pt x="224459" y="0"/>
                  </a:cubicBezTo>
                  <a:cubicBezTo>
                    <a:pt x="229654" y="1663"/>
                    <a:pt x="234873" y="2133"/>
                    <a:pt x="238531" y="4775"/>
                  </a:cubicBezTo>
                  <a:cubicBezTo>
                    <a:pt x="244640" y="9169"/>
                    <a:pt x="252247" y="14719"/>
                    <a:pt x="247484" y="23596"/>
                  </a:cubicBezTo>
                  <a:cubicBezTo>
                    <a:pt x="241325" y="35064"/>
                    <a:pt x="234784" y="46786"/>
                    <a:pt x="226174" y="56400"/>
                  </a:cubicBezTo>
                  <a:cubicBezTo>
                    <a:pt x="178155" y="110045"/>
                    <a:pt x="129705" y="163296"/>
                    <a:pt x="80899" y="216230"/>
                  </a:cubicBezTo>
                  <a:cubicBezTo>
                    <a:pt x="56896" y="242265"/>
                    <a:pt x="31826" y="267309"/>
                    <a:pt x="7200" y="292760"/>
                  </a:cubicBezTo>
                  <a:cubicBezTo>
                    <a:pt x="5778" y="294220"/>
                    <a:pt x="3898" y="295249"/>
                    <a:pt x="0" y="294830"/>
                  </a:cubicBezTo>
                  <a:cubicBezTo>
                    <a:pt x="2133" y="291236"/>
                    <a:pt x="3721" y="287147"/>
                    <a:pt x="6489" y="284124"/>
                  </a:cubicBezTo>
                  <a:cubicBezTo>
                    <a:pt x="44119" y="243141"/>
                    <a:pt x="82054" y="202450"/>
                    <a:pt x="119608" y="161391"/>
                  </a:cubicBezTo>
                  <a:cubicBezTo>
                    <a:pt x="161061" y="116052"/>
                    <a:pt x="202196" y="70434"/>
                    <a:pt x="244767" y="23507"/>
                  </a:cubicBezTo>
                  <a:cubicBezTo>
                    <a:pt x="238836" y="17373"/>
                    <a:pt x="233235" y="11582"/>
                    <a:pt x="228612" y="6794"/>
                  </a:cubicBezTo>
                  <a:cubicBezTo>
                    <a:pt x="195732" y="32994"/>
                    <a:pt x="165709" y="60464"/>
                    <a:pt x="132181" y="82613"/>
                  </a:cubicBezTo>
                  <a:cubicBezTo>
                    <a:pt x="100342" y="103657"/>
                    <a:pt x="64909" y="119303"/>
                    <a:pt x="30822" y="136905"/>
                  </a:cubicBezTo>
                  <a:cubicBezTo>
                    <a:pt x="26301" y="139242"/>
                    <a:pt x="20472" y="139064"/>
                    <a:pt x="15252" y="140042"/>
                  </a:cubicBezTo>
                  <a:lnTo>
                    <a:pt x="13716" y="136169"/>
                  </a:lnTo>
                  <a:cubicBezTo>
                    <a:pt x="20358" y="131559"/>
                    <a:pt x="27000" y="126961"/>
                    <a:pt x="33655" y="122364"/>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23" name="Free Form 23">
              <a:extLst>
                <a:ext uri="{FF2B5EF4-FFF2-40B4-BE49-F238E27FC236}">
                  <a16:creationId xmlns:a16="http://schemas.microsoft.com/office/drawing/2014/main" id="{353936A7-20E0-3377-0DE6-AD781FDD50D1}"/>
                </a:ext>
              </a:extLst>
            </p:cNvPr>
            <p:cNvSpPr/>
            <p:nvPr/>
          </p:nvSpPr>
          <p:spPr>
            <a:xfrm>
              <a:off x="377594" y="2243988"/>
              <a:ext cx="629773" cy="248952"/>
            </a:xfrm>
            <a:custGeom>
              <a:avLst/>
              <a:gdLst/>
              <a:ahLst/>
              <a:cxnLst/>
              <a:rect l="0" t="0" r="0" b="0"/>
              <a:pathLst>
                <a:path w="455917" h="180225">
                  <a:moveTo>
                    <a:pt x="455917" y="4076"/>
                  </a:moveTo>
                  <a:cubicBezTo>
                    <a:pt x="419011" y="21018"/>
                    <a:pt x="380174" y="34772"/>
                    <a:pt x="345668" y="55689"/>
                  </a:cubicBezTo>
                  <a:cubicBezTo>
                    <a:pt x="298907" y="84023"/>
                    <a:pt x="245999" y="91528"/>
                    <a:pt x="195973" y="108686"/>
                  </a:cubicBezTo>
                  <a:cubicBezTo>
                    <a:pt x="140093" y="127850"/>
                    <a:pt x="84200" y="146989"/>
                    <a:pt x="28486" y="166636"/>
                  </a:cubicBezTo>
                  <a:cubicBezTo>
                    <a:pt x="19342" y="169862"/>
                    <a:pt x="11087" y="175628"/>
                    <a:pt x="2425" y="180225"/>
                  </a:cubicBezTo>
                  <a:cubicBezTo>
                    <a:pt x="1612" y="178904"/>
                    <a:pt x="812" y="177584"/>
                    <a:pt x="0" y="176263"/>
                  </a:cubicBezTo>
                  <a:cubicBezTo>
                    <a:pt x="9067" y="170853"/>
                    <a:pt x="17551" y="163817"/>
                    <a:pt x="27304" y="160299"/>
                  </a:cubicBezTo>
                  <a:cubicBezTo>
                    <a:pt x="89052" y="138061"/>
                    <a:pt x="150812" y="115849"/>
                    <a:pt x="213093" y="95199"/>
                  </a:cubicBezTo>
                  <a:cubicBezTo>
                    <a:pt x="242328" y="85496"/>
                    <a:pt x="272770" y="79438"/>
                    <a:pt x="302539" y="71259"/>
                  </a:cubicBezTo>
                  <a:cubicBezTo>
                    <a:pt x="307213" y="69964"/>
                    <a:pt x="311251" y="66243"/>
                    <a:pt x="315467" y="63474"/>
                  </a:cubicBezTo>
                  <a:cubicBezTo>
                    <a:pt x="320611" y="60070"/>
                    <a:pt x="325247" y="55676"/>
                    <a:pt x="330746" y="53111"/>
                  </a:cubicBezTo>
                  <a:cubicBezTo>
                    <a:pt x="367906" y="35725"/>
                    <a:pt x="405193" y="18605"/>
                    <a:pt x="442595" y="1752"/>
                  </a:cubicBezTo>
                  <a:cubicBezTo>
                    <a:pt x="446481" y="0"/>
                    <a:pt x="451396" y="546"/>
                    <a:pt x="455841" y="38"/>
                  </a:cubicBezTo>
                  <a:cubicBezTo>
                    <a:pt x="455866" y="1384"/>
                    <a:pt x="455891" y="2730"/>
                    <a:pt x="455917" y="4076"/>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24" name="Free Form 24">
              <a:extLst>
                <a:ext uri="{FF2B5EF4-FFF2-40B4-BE49-F238E27FC236}">
                  <a16:creationId xmlns:a16="http://schemas.microsoft.com/office/drawing/2014/main" id="{C0C2789C-13B2-076E-4DC9-9E0523209C8A}"/>
                </a:ext>
              </a:extLst>
            </p:cNvPr>
            <p:cNvSpPr/>
            <p:nvPr/>
          </p:nvSpPr>
          <p:spPr>
            <a:xfrm>
              <a:off x="2162948" y="1759205"/>
              <a:ext cx="218532" cy="124888"/>
            </a:xfrm>
            <a:custGeom>
              <a:avLst/>
              <a:gdLst/>
              <a:ahLst/>
              <a:cxnLst/>
              <a:rect l="0" t="0" r="0" b="0"/>
              <a:pathLst>
                <a:path w="158203" h="90411">
                  <a:moveTo>
                    <a:pt x="129400" y="61455"/>
                  </a:moveTo>
                  <a:cubicBezTo>
                    <a:pt x="119532" y="63919"/>
                    <a:pt x="120243" y="58496"/>
                    <a:pt x="123672" y="52870"/>
                  </a:cubicBezTo>
                  <a:cubicBezTo>
                    <a:pt x="130543" y="41605"/>
                    <a:pt x="138150" y="30797"/>
                    <a:pt x="145338" y="19723"/>
                  </a:cubicBezTo>
                  <a:cubicBezTo>
                    <a:pt x="148043" y="15570"/>
                    <a:pt x="150418" y="11188"/>
                    <a:pt x="153987" y="5118"/>
                  </a:cubicBezTo>
                  <a:cubicBezTo>
                    <a:pt x="102285" y="34289"/>
                    <a:pt x="52578" y="62344"/>
                    <a:pt x="2857" y="90411"/>
                  </a:cubicBezTo>
                  <a:cubicBezTo>
                    <a:pt x="1905" y="88950"/>
                    <a:pt x="952" y="87502"/>
                    <a:pt x="0" y="86042"/>
                  </a:cubicBezTo>
                  <a:cubicBezTo>
                    <a:pt x="7874" y="79717"/>
                    <a:pt x="15049" y="72123"/>
                    <a:pt x="23749" y="67271"/>
                  </a:cubicBezTo>
                  <a:cubicBezTo>
                    <a:pt x="63690" y="44983"/>
                    <a:pt x="104000" y="23342"/>
                    <a:pt x="144386" y="1879"/>
                  </a:cubicBezTo>
                  <a:cubicBezTo>
                    <a:pt x="147916" y="0"/>
                    <a:pt x="153035" y="1117"/>
                    <a:pt x="157416" y="850"/>
                  </a:cubicBezTo>
                  <a:cubicBezTo>
                    <a:pt x="157124" y="5219"/>
                    <a:pt x="158203" y="10350"/>
                    <a:pt x="156298" y="13842"/>
                  </a:cubicBezTo>
                  <a:cubicBezTo>
                    <a:pt x="149263" y="26758"/>
                    <a:pt x="141160" y="39077"/>
                    <a:pt x="133629" y="51727"/>
                  </a:cubicBezTo>
                  <a:cubicBezTo>
                    <a:pt x="131762" y="54863"/>
                    <a:pt x="130594" y="58407"/>
                    <a:pt x="129120" y="61747"/>
                  </a:cubicBezTo>
                  <a:cubicBezTo>
                    <a:pt x="129133" y="61721"/>
                    <a:pt x="129400" y="61455"/>
                    <a:pt x="129400" y="6145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25" name="Free Form 25">
              <a:extLst>
                <a:ext uri="{FF2B5EF4-FFF2-40B4-BE49-F238E27FC236}">
                  <a16:creationId xmlns:a16="http://schemas.microsoft.com/office/drawing/2014/main" id="{A1318E9F-13F2-2F57-91A9-B458DE463F2E}"/>
                </a:ext>
              </a:extLst>
            </p:cNvPr>
            <p:cNvSpPr/>
            <p:nvPr/>
          </p:nvSpPr>
          <p:spPr>
            <a:xfrm>
              <a:off x="1482504" y="3631157"/>
              <a:ext cx="17666" cy="304177"/>
            </a:xfrm>
            <a:custGeom>
              <a:avLst/>
              <a:gdLst/>
              <a:ahLst/>
              <a:cxnLst/>
              <a:rect l="0" t="0" r="0" b="0"/>
              <a:pathLst>
                <a:path w="12788" h="220205">
                  <a:moveTo>
                    <a:pt x="0" y="217411"/>
                  </a:moveTo>
                  <a:cubicBezTo>
                    <a:pt x="1765" y="144957"/>
                    <a:pt x="3517" y="72517"/>
                    <a:pt x="5283" y="63"/>
                  </a:cubicBezTo>
                  <a:cubicBezTo>
                    <a:pt x="6299" y="50"/>
                    <a:pt x="7315" y="25"/>
                    <a:pt x="8331" y="0"/>
                  </a:cubicBezTo>
                  <a:cubicBezTo>
                    <a:pt x="8559" y="3162"/>
                    <a:pt x="8864" y="6324"/>
                    <a:pt x="9016" y="9486"/>
                  </a:cubicBezTo>
                  <a:cubicBezTo>
                    <a:pt x="10312" y="37414"/>
                    <a:pt x="12471" y="65341"/>
                    <a:pt x="12623" y="93281"/>
                  </a:cubicBezTo>
                  <a:cubicBezTo>
                    <a:pt x="12788" y="124320"/>
                    <a:pt x="11163" y="155359"/>
                    <a:pt x="10223" y="186397"/>
                  </a:cubicBezTo>
                  <a:cubicBezTo>
                    <a:pt x="9956" y="194919"/>
                    <a:pt x="9766" y="203492"/>
                    <a:pt x="8610" y="211912"/>
                  </a:cubicBezTo>
                  <a:cubicBezTo>
                    <a:pt x="8216" y="214871"/>
                    <a:pt x="5041" y="217449"/>
                    <a:pt x="3136" y="220205"/>
                  </a:cubicBezTo>
                  <a:cubicBezTo>
                    <a:pt x="2082" y="219278"/>
                    <a:pt x="1041" y="218338"/>
                    <a:pt x="0" y="217411"/>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26" name="Free Form 26">
              <a:extLst>
                <a:ext uri="{FF2B5EF4-FFF2-40B4-BE49-F238E27FC236}">
                  <a16:creationId xmlns:a16="http://schemas.microsoft.com/office/drawing/2014/main" id="{37760A9D-FD51-A62A-0526-0F0D88E6013A}"/>
                </a:ext>
              </a:extLst>
            </p:cNvPr>
            <p:cNvSpPr/>
            <p:nvPr/>
          </p:nvSpPr>
          <p:spPr>
            <a:xfrm>
              <a:off x="2103763" y="1892907"/>
              <a:ext cx="48033" cy="255250"/>
            </a:xfrm>
            <a:custGeom>
              <a:avLst/>
              <a:gdLst/>
              <a:ahLst/>
              <a:cxnLst/>
              <a:rect l="0" t="0" r="0" b="0"/>
              <a:pathLst>
                <a:path w="34772" h="184785">
                  <a:moveTo>
                    <a:pt x="34772" y="1231"/>
                  </a:moveTo>
                  <a:lnTo>
                    <a:pt x="1485" y="184785"/>
                  </a:lnTo>
                  <a:cubicBezTo>
                    <a:pt x="990" y="184759"/>
                    <a:pt x="495" y="184721"/>
                    <a:pt x="0" y="184696"/>
                  </a:cubicBezTo>
                  <a:cubicBezTo>
                    <a:pt x="3390" y="153314"/>
                    <a:pt x="5359" y="121691"/>
                    <a:pt x="10566" y="90614"/>
                  </a:cubicBezTo>
                  <a:cubicBezTo>
                    <a:pt x="15646" y="60261"/>
                    <a:pt x="14274" y="28105"/>
                    <a:pt x="29171" y="0"/>
                  </a:cubicBezTo>
                  <a:cubicBezTo>
                    <a:pt x="31038" y="406"/>
                    <a:pt x="32905" y="825"/>
                    <a:pt x="34772" y="1231"/>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28" name="Free Form 27">
              <a:extLst>
                <a:ext uri="{FF2B5EF4-FFF2-40B4-BE49-F238E27FC236}">
                  <a16:creationId xmlns:a16="http://schemas.microsoft.com/office/drawing/2014/main" id="{2BA83737-3ED0-5E80-00E0-56B90022ABFB}"/>
                </a:ext>
              </a:extLst>
            </p:cNvPr>
            <p:cNvSpPr/>
            <p:nvPr/>
          </p:nvSpPr>
          <p:spPr>
            <a:xfrm>
              <a:off x="1085078" y="1859849"/>
              <a:ext cx="160185" cy="49963"/>
            </a:xfrm>
            <a:custGeom>
              <a:avLst/>
              <a:gdLst/>
              <a:ahLst/>
              <a:cxnLst/>
              <a:rect l="0" t="0" r="0" b="0"/>
              <a:pathLst>
                <a:path w="115963" h="36169">
                  <a:moveTo>
                    <a:pt x="115963" y="5765"/>
                  </a:moveTo>
                  <a:cubicBezTo>
                    <a:pt x="81114" y="20053"/>
                    <a:pt x="45567" y="6451"/>
                    <a:pt x="7607" y="6197"/>
                  </a:cubicBezTo>
                  <a:cubicBezTo>
                    <a:pt x="33883" y="32054"/>
                    <a:pt x="65074" y="28714"/>
                    <a:pt x="95186" y="29362"/>
                  </a:cubicBezTo>
                  <a:cubicBezTo>
                    <a:pt x="95275" y="30340"/>
                    <a:pt x="95351" y="31318"/>
                    <a:pt x="95440" y="32283"/>
                  </a:cubicBezTo>
                  <a:cubicBezTo>
                    <a:pt x="89471" y="33134"/>
                    <a:pt x="83527" y="34378"/>
                    <a:pt x="77533" y="34747"/>
                  </a:cubicBezTo>
                  <a:cubicBezTo>
                    <a:pt x="54444" y="36169"/>
                    <a:pt x="31330" y="36169"/>
                    <a:pt x="11760" y="21501"/>
                  </a:cubicBezTo>
                  <a:cubicBezTo>
                    <a:pt x="6515" y="17564"/>
                    <a:pt x="3848" y="10198"/>
                    <a:pt x="0" y="4406"/>
                  </a:cubicBezTo>
                  <a:cubicBezTo>
                    <a:pt x="6083" y="2908"/>
                    <a:pt x="12204" y="0"/>
                    <a:pt x="18249" y="152"/>
                  </a:cubicBezTo>
                  <a:cubicBezTo>
                    <a:pt x="41948" y="787"/>
                    <a:pt x="65620" y="2654"/>
                    <a:pt x="89319" y="3492"/>
                  </a:cubicBezTo>
                  <a:cubicBezTo>
                    <a:pt x="97993" y="3797"/>
                    <a:pt x="106718" y="2514"/>
                    <a:pt x="115430" y="1955"/>
                  </a:cubicBezTo>
                  <a:cubicBezTo>
                    <a:pt x="115608" y="3225"/>
                    <a:pt x="115785" y="4495"/>
                    <a:pt x="115963" y="576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grpSp>
      <p:sp>
        <p:nvSpPr>
          <p:cNvPr id="5" name="Title 11">
            <a:extLst>
              <a:ext uri="{FF2B5EF4-FFF2-40B4-BE49-F238E27FC236}">
                <a16:creationId xmlns:a16="http://schemas.microsoft.com/office/drawing/2014/main" id="{2B3610B3-F85A-021D-2368-BD8550C4B789}"/>
              </a:ext>
            </a:extLst>
          </p:cNvPr>
          <p:cNvSpPr txBox="1">
            <a:spLocks/>
          </p:cNvSpPr>
          <p:nvPr/>
        </p:nvSpPr>
        <p:spPr>
          <a:xfrm>
            <a:off x="4923172" y="1267717"/>
            <a:ext cx="5095057" cy="1324291"/>
          </a:xfrm>
          <a:prstGeom prst="rect">
            <a:avLst/>
          </a:prstGeom>
        </p:spPr>
        <p:txBody>
          <a:bodyPr vert="horz" lIns="91440" tIns="0" rIns="0" bIns="0" rtlCol="0" anchor="t" anchorCtr="0">
            <a:noAutofit/>
          </a:bodyPr>
          <a:lstStyle>
            <a:lvl1pPr algn="l" defTabSz="914400" rtl="0" eaLnBrk="1" latinLnBrk="0" hangingPunct="1">
              <a:lnSpc>
                <a:spcPct val="90000"/>
              </a:lnSpc>
              <a:spcBef>
                <a:spcPct val="0"/>
              </a:spcBef>
              <a:buNone/>
              <a:defRPr sz="3600" b="0" i="0" kern="1200">
                <a:solidFill>
                  <a:schemeClr val="tx1"/>
                </a:solidFill>
                <a:latin typeface="+mj-lt"/>
                <a:ea typeface="System Font Regular" charset="0"/>
                <a:cs typeface="System Font Regular"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b-NO" sz="3200" b="1" i="0" u="none" strike="noStrike" kern="1200" cap="none" spc="0" normalizeH="0" baseline="0" noProof="0" dirty="0">
                <a:ln>
                  <a:noFill/>
                </a:ln>
                <a:solidFill>
                  <a:srgbClr val="000000"/>
                </a:solidFill>
                <a:effectLst/>
                <a:uLnTx/>
                <a:uFillTx/>
                <a:ea typeface="System Font Regular" charset="0"/>
                <a:cs typeface="System Font Regular" charset="0"/>
              </a:rPr>
              <a:t>Tips på noen kreative regler i idéutviklingen</a:t>
            </a:r>
          </a:p>
        </p:txBody>
      </p:sp>
      <p:sp>
        <p:nvSpPr>
          <p:cNvPr id="7" name="Subtitle 12">
            <a:extLst>
              <a:ext uri="{FF2B5EF4-FFF2-40B4-BE49-F238E27FC236}">
                <a16:creationId xmlns:a16="http://schemas.microsoft.com/office/drawing/2014/main" id="{22A6BF38-3833-3A83-6635-B30DD01E3655}"/>
              </a:ext>
            </a:extLst>
          </p:cNvPr>
          <p:cNvSpPr txBox="1">
            <a:spLocks/>
          </p:cNvSpPr>
          <p:nvPr/>
        </p:nvSpPr>
        <p:spPr>
          <a:xfrm>
            <a:off x="5044660" y="2278906"/>
            <a:ext cx="5314138" cy="2483019"/>
          </a:xfrm>
          <a:prstGeom prst="rect">
            <a:avLst/>
          </a:prstGeom>
        </p:spPr>
        <p:txBody>
          <a:bodyPr vert="horz" lIns="0" tIns="46800" rIns="0" bIns="0" rtlCol="0" anchor="t">
            <a:noAutofit/>
          </a:bodyPr>
          <a:lstStyle>
            <a:lvl1pPr marL="216000" indent="0" algn="l" defTabSz="914400" rtl="0" eaLnBrk="1" latinLnBrk="0" hangingPunct="1">
              <a:lnSpc>
                <a:spcPct val="100000"/>
              </a:lnSpc>
              <a:spcBef>
                <a:spcPts val="2000"/>
              </a:spcBef>
              <a:buFont typeface="Arial"/>
              <a:buNone/>
              <a:defRPr sz="1600" b="1" i="0" kern="1200">
                <a:solidFill>
                  <a:schemeClr val="tx1"/>
                </a:solidFill>
                <a:latin typeface="+mn-lt"/>
                <a:ea typeface="System Font Regular" charset="0"/>
                <a:cs typeface="System Font Regular" charset="0"/>
              </a:defRPr>
            </a:lvl1pPr>
            <a:lvl2pPr marL="216000" indent="-216000" algn="l" defTabSz="914400" rtl="0" eaLnBrk="1" latinLnBrk="0" hangingPunct="1">
              <a:lnSpc>
                <a:spcPct val="100000"/>
              </a:lnSpc>
              <a:spcBef>
                <a:spcPts val="600"/>
              </a:spcBef>
              <a:buFont typeface="Arial"/>
              <a:buChar char="•"/>
              <a:defRPr sz="1600" b="0" i="0" kern="1200">
                <a:solidFill>
                  <a:schemeClr val="tx1"/>
                </a:solidFill>
                <a:latin typeface="+mn-lt"/>
                <a:ea typeface="System Font Regular" charset="0"/>
                <a:cs typeface="System Font Regular" charset="0"/>
              </a:defRPr>
            </a:lvl2pPr>
            <a:lvl3pPr marL="216000" indent="0" algn="l" defTabSz="914400" rtl="0" eaLnBrk="1" latinLnBrk="0" hangingPunct="1">
              <a:lnSpc>
                <a:spcPct val="100000"/>
              </a:lnSpc>
              <a:spcBef>
                <a:spcPts val="0"/>
              </a:spcBef>
              <a:buFont typeface=".AppleSystemUIFont" charset="-120"/>
              <a:buNone/>
              <a:defRPr sz="1400" b="0" i="0" kern="1200">
                <a:solidFill>
                  <a:schemeClr val="tx1">
                    <a:lumMod val="50000"/>
                    <a:lumOff val="50000"/>
                  </a:schemeClr>
                </a:solidFill>
                <a:latin typeface="+mn-lt"/>
                <a:ea typeface="System Font Regular" charset="0"/>
                <a:cs typeface="System Font Regular" charset="0"/>
              </a:defRPr>
            </a:lvl3pPr>
            <a:lvl4pPr marL="1600200" indent="-228600" algn="l" defTabSz="914400" rtl="0" eaLnBrk="1" latinLnBrk="0" hangingPunct="1">
              <a:lnSpc>
                <a:spcPct val="90000"/>
              </a:lnSpc>
              <a:spcBef>
                <a:spcPts val="500"/>
              </a:spcBef>
              <a:buFont typeface="Arial"/>
              <a:buChar char="•"/>
              <a:defRPr sz="1200" kern="1200">
                <a:solidFill>
                  <a:schemeClr val="tx1"/>
                </a:solidFill>
                <a:latin typeface="Helvetica" charset="0"/>
                <a:ea typeface="Helvetica" charset="0"/>
                <a:cs typeface="Helvetica" charset="0"/>
              </a:defRPr>
            </a:lvl4pPr>
            <a:lvl5pPr marL="2057400" indent="-228600" algn="l" defTabSz="914400" rtl="0" eaLnBrk="1" latinLnBrk="0" hangingPunct="1">
              <a:lnSpc>
                <a:spcPct val="90000"/>
              </a:lnSpc>
              <a:spcBef>
                <a:spcPts val="500"/>
              </a:spcBef>
              <a:buFont typeface="Arial"/>
              <a:buChar char="•"/>
              <a:defRPr sz="1200" kern="1200">
                <a:solidFill>
                  <a:schemeClr val="tx1"/>
                </a:solidFill>
                <a:latin typeface="Helvetica" charset="0"/>
                <a:ea typeface="Helvetica" charset="0"/>
                <a:cs typeface="Helvetic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96863" indent="-285750">
              <a:lnSpc>
                <a:spcPct val="110000"/>
              </a:lnSpc>
              <a:spcBef>
                <a:spcPts val="0"/>
              </a:spcBef>
              <a:spcAft>
                <a:spcPts val="300"/>
              </a:spcAft>
              <a:buFont typeface="Arial" panose="020B0604020202020204" pitchFamily="34" charset="0"/>
              <a:buChar char="•"/>
            </a:pPr>
            <a:r>
              <a:rPr lang="nb-NO" b="0" dirty="0"/>
              <a:t>Dine første ideer er sjelden veldig nyskapende. Vi trenger mange idéer for å finne de virkelig flotte og kule. </a:t>
            </a:r>
            <a:br>
              <a:rPr lang="nb-NO" b="0" dirty="0"/>
            </a:br>
            <a:endParaRPr lang="nb-NO" b="0" dirty="0"/>
          </a:p>
          <a:p>
            <a:pPr marL="296863" indent="-285750">
              <a:lnSpc>
                <a:spcPct val="110000"/>
              </a:lnSpc>
              <a:spcBef>
                <a:spcPts val="0"/>
              </a:spcBef>
              <a:spcAft>
                <a:spcPts val="300"/>
              </a:spcAft>
              <a:buFont typeface="Arial" panose="020B0604020202020204" pitchFamily="34" charset="0"/>
              <a:buChar char="•"/>
            </a:pPr>
            <a:r>
              <a:rPr lang="nb-NO" b="0" dirty="0"/>
              <a:t>Kvantitet fremfor kvalitet</a:t>
            </a:r>
          </a:p>
          <a:p>
            <a:pPr marL="11113">
              <a:lnSpc>
                <a:spcPct val="110000"/>
              </a:lnSpc>
              <a:spcBef>
                <a:spcPts val="0"/>
              </a:spcBef>
              <a:spcAft>
                <a:spcPts val="300"/>
              </a:spcAft>
            </a:pPr>
            <a:endParaRPr lang="nb-NO" b="0" dirty="0"/>
          </a:p>
          <a:p>
            <a:pPr marL="296863" indent="-285750">
              <a:lnSpc>
                <a:spcPct val="110000"/>
              </a:lnSpc>
              <a:spcBef>
                <a:spcPts val="0"/>
              </a:spcBef>
              <a:spcAft>
                <a:spcPts val="300"/>
              </a:spcAft>
              <a:buFont typeface="Arial" panose="020B0604020202020204" pitchFamily="34" charset="0"/>
              <a:buChar char="•"/>
            </a:pPr>
            <a:r>
              <a:rPr lang="nb-NO" b="0" dirty="0"/>
              <a:t>Ikke fokuser på «om det er mulig» eller om det er «realistisk» eller ei. Litt urealistiske idéer skaper mer innovative løsninger.</a:t>
            </a:r>
          </a:p>
          <a:p>
            <a:pPr marL="11113">
              <a:lnSpc>
                <a:spcPct val="110000"/>
              </a:lnSpc>
              <a:spcBef>
                <a:spcPts val="0"/>
              </a:spcBef>
              <a:spcAft>
                <a:spcPts val="300"/>
              </a:spcAft>
            </a:pPr>
            <a:endParaRPr lang="nb-NO" b="0" dirty="0"/>
          </a:p>
          <a:p>
            <a:pPr marL="296863" indent="-285750">
              <a:lnSpc>
                <a:spcPct val="110000"/>
              </a:lnSpc>
              <a:spcBef>
                <a:spcPts val="0"/>
              </a:spcBef>
              <a:spcAft>
                <a:spcPts val="300"/>
              </a:spcAft>
              <a:buFont typeface="Arial" panose="020B0604020202020204" pitchFamily="34" charset="0"/>
              <a:buChar char="•"/>
            </a:pPr>
            <a:r>
              <a:rPr lang="nb-NO" b="0" dirty="0"/>
              <a:t>Ikke kritiser hverandres idéer – i denne fasen finnes det ikke dårlige ideer! Et kritisk blikk og vurdering av våre idéer kommer senere. </a:t>
            </a:r>
          </a:p>
        </p:txBody>
      </p:sp>
      <p:grpSp>
        <p:nvGrpSpPr>
          <p:cNvPr id="8" name="Group 9">
            <a:extLst>
              <a:ext uri="{FF2B5EF4-FFF2-40B4-BE49-F238E27FC236}">
                <a16:creationId xmlns:a16="http://schemas.microsoft.com/office/drawing/2014/main" id="{78EF03AE-7BD1-4DD0-EE26-0EE881C3BDD5}"/>
              </a:ext>
            </a:extLst>
          </p:cNvPr>
          <p:cNvGrpSpPr/>
          <p:nvPr/>
        </p:nvGrpSpPr>
        <p:grpSpPr>
          <a:xfrm>
            <a:off x="3893612" y="378764"/>
            <a:ext cx="1179206" cy="1119338"/>
            <a:chOff x="7333441" y="2777713"/>
            <a:chExt cx="3317099" cy="3148691"/>
          </a:xfrm>
          <a:noFill/>
        </p:grpSpPr>
        <p:sp>
          <p:nvSpPr>
            <p:cNvPr id="9" name="Free Form 10">
              <a:extLst>
                <a:ext uri="{FF2B5EF4-FFF2-40B4-BE49-F238E27FC236}">
                  <a16:creationId xmlns:a16="http://schemas.microsoft.com/office/drawing/2014/main" id="{4609700F-1767-455D-3B9F-F185DEE34CDD}"/>
                </a:ext>
              </a:extLst>
            </p:cNvPr>
            <p:cNvSpPr/>
            <p:nvPr/>
          </p:nvSpPr>
          <p:spPr>
            <a:xfrm>
              <a:off x="7843302" y="3282718"/>
              <a:ext cx="2248853" cy="2643480"/>
            </a:xfrm>
            <a:custGeom>
              <a:avLst/>
              <a:gdLst/>
              <a:ahLst/>
              <a:cxnLst/>
              <a:rect l="0" t="0" r="0" b="0"/>
              <a:pathLst>
                <a:path w="2248852" h="2643479">
                  <a:moveTo>
                    <a:pt x="2238590" y="933475"/>
                  </a:moveTo>
                  <a:cubicBezTo>
                    <a:pt x="2228926" y="1167358"/>
                    <a:pt x="2216505" y="1348371"/>
                    <a:pt x="2119972" y="1506791"/>
                  </a:cubicBezTo>
                  <a:cubicBezTo>
                    <a:pt x="2048979" y="1623301"/>
                    <a:pt x="1972335" y="1738249"/>
                    <a:pt x="1859343" y="1821853"/>
                  </a:cubicBezTo>
                  <a:cubicBezTo>
                    <a:pt x="1849539" y="1829104"/>
                    <a:pt x="1842833" y="1843862"/>
                    <a:pt x="1839785" y="1856371"/>
                  </a:cubicBezTo>
                  <a:cubicBezTo>
                    <a:pt x="1790776" y="2057425"/>
                    <a:pt x="1742719" y="2258707"/>
                    <a:pt x="1694129" y="2459863"/>
                  </a:cubicBezTo>
                  <a:cubicBezTo>
                    <a:pt x="1685772" y="2494457"/>
                    <a:pt x="1676603" y="2528900"/>
                    <a:pt x="1666608" y="2563063"/>
                  </a:cubicBezTo>
                  <a:cubicBezTo>
                    <a:pt x="1658023" y="2592400"/>
                    <a:pt x="1639176" y="2608643"/>
                    <a:pt x="1606740" y="2610916"/>
                  </a:cubicBezTo>
                  <a:cubicBezTo>
                    <a:pt x="1473644" y="2620276"/>
                    <a:pt x="1340726" y="2632087"/>
                    <a:pt x="1207579" y="2640520"/>
                  </a:cubicBezTo>
                  <a:cubicBezTo>
                    <a:pt x="1160779" y="2643479"/>
                    <a:pt x="1113142" y="2642755"/>
                    <a:pt x="1066596" y="2637472"/>
                  </a:cubicBezTo>
                  <a:cubicBezTo>
                    <a:pt x="1024356" y="2632684"/>
                    <a:pt x="991488" y="2606751"/>
                    <a:pt x="973327" y="2567901"/>
                  </a:cubicBezTo>
                  <a:cubicBezTo>
                    <a:pt x="911504" y="2435618"/>
                    <a:pt x="851052" y="2302700"/>
                    <a:pt x="790181" y="2169960"/>
                  </a:cubicBezTo>
                  <a:cubicBezTo>
                    <a:pt x="787819" y="2164803"/>
                    <a:pt x="788187" y="2156294"/>
                    <a:pt x="784478" y="2154148"/>
                  </a:cubicBezTo>
                  <a:cubicBezTo>
                    <a:pt x="728510" y="2121649"/>
                    <a:pt x="718845" y="2059330"/>
                    <a:pt x="691959" y="2008847"/>
                  </a:cubicBezTo>
                  <a:cubicBezTo>
                    <a:pt x="672134" y="1971636"/>
                    <a:pt x="646912" y="1946871"/>
                    <a:pt x="609587" y="1925955"/>
                  </a:cubicBezTo>
                  <a:cubicBezTo>
                    <a:pt x="441832" y="1831987"/>
                    <a:pt x="289026" y="1719986"/>
                    <a:pt x="200520" y="1541970"/>
                  </a:cubicBezTo>
                  <a:cubicBezTo>
                    <a:pt x="181889" y="1504505"/>
                    <a:pt x="173647" y="1461897"/>
                    <a:pt x="160400" y="1421726"/>
                  </a:cubicBezTo>
                  <a:cubicBezTo>
                    <a:pt x="157568" y="1413141"/>
                    <a:pt x="154711" y="1404353"/>
                    <a:pt x="150329" y="1396517"/>
                  </a:cubicBezTo>
                  <a:cubicBezTo>
                    <a:pt x="13309" y="1151686"/>
                    <a:pt x="0" y="897839"/>
                    <a:pt x="99669" y="638124"/>
                  </a:cubicBezTo>
                  <a:cubicBezTo>
                    <a:pt x="147954" y="512343"/>
                    <a:pt x="242125" y="419493"/>
                    <a:pt x="338975" y="329552"/>
                  </a:cubicBezTo>
                  <a:cubicBezTo>
                    <a:pt x="529297" y="152793"/>
                    <a:pt x="761542" y="68173"/>
                    <a:pt x="1011618" y="23533"/>
                  </a:cubicBezTo>
                  <a:cubicBezTo>
                    <a:pt x="1143368" y="0"/>
                    <a:pt x="1271181" y="27165"/>
                    <a:pt x="1396885" y="64109"/>
                  </a:cubicBezTo>
                  <a:cubicBezTo>
                    <a:pt x="1562836" y="112890"/>
                    <a:pt x="1719300" y="182613"/>
                    <a:pt x="1857438" y="288061"/>
                  </a:cubicBezTo>
                  <a:cubicBezTo>
                    <a:pt x="1898319" y="319277"/>
                    <a:pt x="1937334" y="354799"/>
                    <a:pt x="1970163" y="394195"/>
                  </a:cubicBezTo>
                  <a:cubicBezTo>
                    <a:pt x="2021700" y="456044"/>
                    <a:pt x="2070353" y="520814"/>
                    <a:pt x="2114689" y="587984"/>
                  </a:cubicBezTo>
                  <a:cubicBezTo>
                    <a:pt x="2194204" y="708418"/>
                    <a:pt x="2248852" y="837755"/>
                    <a:pt x="2238590" y="933475"/>
                  </a:cubicBezTo>
                  <a:close/>
                </a:path>
              </a:pathLst>
            </a:custGeom>
            <a:solidFill>
              <a:srgbClr val="FFFFFF">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0" name="Free Form 11">
              <a:extLst>
                <a:ext uri="{FF2B5EF4-FFF2-40B4-BE49-F238E27FC236}">
                  <a16:creationId xmlns:a16="http://schemas.microsoft.com/office/drawing/2014/main" id="{4BA29208-027C-18F8-7028-DFD5B5167DFF}"/>
                </a:ext>
              </a:extLst>
            </p:cNvPr>
            <p:cNvSpPr/>
            <p:nvPr/>
          </p:nvSpPr>
          <p:spPr>
            <a:xfrm>
              <a:off x="7987221" y="3311941"/>
              <a:ext cx="2120672" cy="2012061"/>
            </a:xfrm>
            <a:custGeom>
              <a:avLst/>
              <a:gdLst/>
              <a:ahLst/>
              <a:cxnLst/>
              <a:rect l="0" t="0" r="0" b="0"/>
              <a:pathLst>
                <a:path w="2120671" h="2012061">
                  <a:moveTo>
                    <a:pt x="2120671" y="1006030"/>
                  </a:moveTo>
                  <a:cubicBezTo>
                    <a:pt x="2120671" y="450418"/>
                    <a:pt x="1645945" y="0"/>
                    <a:pt x="1060335" y="0"/>
                  </a:cubicBezTo>
                  <a:cubicBezTo>
                    <a:pt x="474725" y="0"/>
                    <a:pt x="0" y="450418"/>
                    <a:pt x="0" y="1006030"/>
                  </a:cubicBezTo>
                  <a:cubicBezTo>
                    <a:pt x="0" y="1561642"/>
                    <a:pt x="474725" y="2012061"/>
                    <a:pt x="1060335" y="2012061"/>
                  </a:cubicBezTo>
                  <a:cubicBezTo>
                    <a:pt x="1645945" y="2012061"/>
                    <a:pt x="2120671" y="1561642"/>
                    <a:pt x="2120671" y="1006030"/>
                  </a:cubicBezTo>
                  <a:close/>
                </a:path>
              </a:pathLst>
            </a:custGeom>
            <a:solidFill>
              <a:schemeClr val="accent4"/>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2" name="Free Form 12">
              <a:extLst>
                <a:ext uri="{FF2B5EF4-FFF2-40B4-BE49-F238E27FC236}">
                  <a16:creationId xmlns:a16="http://schemas.microsoft.com/office/drawing/2014/main" id="{71169937-A2AF-1E25-7B64-4A0F80C3D8EB}"/>
                </a:ext>
              </a:extLst>
            </p:cNvPr>
            <p:cNvSpPr/>
            <p:nvPr/>
          </p:nvSpPr>
          <p:spPr>
            <a:xfrm>
              <a:off x="7734681" y="3043478"/>
              <a:ext cx="2604719" cy="2882926"/>
            </a:xfrm>
            <a:custGeom>
              <a:avLst/>
              <a:gdLst/>
              <a:ahLst/>
              <a:cxnLst/>
              <a:rect l="0" t="0" r="0" b="0"/>
              <a:pathLst>
                <a:path w="2604719" h="2882925">
                  <a:moveTo>
                    <a:pt x="1967331" y="2399258"/>
                  </a:moveTo>
                  <a:cubicBezTo>
                    <a:pt x="2003526" y="2397366"/>
                    <a:pt x="2037753" y="2395524"/>
                    <a:pt x="2071966" y="2393784"/>
                  </a:cubicBezTo>
                  <a:cubicBezTo>
                    <a:pt x="2083473" y="2393213"/>
                    <a:pt x="2096960" y="2388920"/>
                    <a:pt x="2106066" y="2393391"/>
                  </a:cubicBezTo>
                  <a:cubicBezTo>
                    <a:pt x="2120785" y="2400617"/>
                    <a:pt x="2140318" y="2411564"/>
                    <a:pt x="2143975" y="2424772"/>
                  </a:cubicBezTo>
                  <a:cubicBezTo>
                    <a:pt x="2150325" y="2447632"/>
                    <a:pt x="2130221" y="2460142"/>
                    <a:pt x="2109101" y="2462568"/>
                  </a:cubicBezTo>
                  <a:cubicBezTo>
                    <a:pt x="2071319" y="2466911"/>
                    <a:pt x="2033270" y="2469006"/>
                    <a:pt x="1995297" y="2471585"/>
                  </a:cubicBezTo>
                  <a:cubicBezTo>
                    <a:pt x="1941055" y="2475255"/>
                    <a:pt x="1938629" y="2477833"/>
                    <a:pt x="1938540" y="2539885"/>
                  </a:cubicBezTo>
                  <a:cubicBezTo>
                    <a:pt x="1958911" y="2538018"/>
                    <a:pt x="1979066" y="2535796"/>
                    <a:pt x="1999284" y="2534424"/>
                  </a:cubicBezTo>
                  <a:cubicBezTo>
                    <a:pt x="2020404" y="2532989"/>
                    <a:pt x="2040597" y="2536647"/>
                    <a:pt x="2043938" y="2561691"/>
                  </a:cubicBezTo>
                  <a:cubicBezTo>
                    <a:pt x="2047621" y="2589352"/>
                    <a:pt x="2026310" y="2596006"/>
                    <a:pt x="2004923" y="2600363"/>
                  </a:cubicBezTo>
                  <a:cubicBezTo>
                    <a:pt x="1997036" y="2601963"/>
                    <a:pt x="1988896" y="2602204"/>
                    <a:pt x="1980882" y="2603245"/>
                  </a:cubicBezTo>
                  <a:cubicBezTo>
                    <a:pt x="1914372" y="2611818"/>
                    <a:pt x="1904555" y="2632900"/>
                    <a:pt x="1900720" y="2702039"/>
                  </a:cubicBezTo>
                  <a:cubicBezTo>
                    <a:pt x="1898040" y="2750299"/>
                    <a:pt x="1876234" y="2798038"/>
                    <a:pt x="1858911" y="2844495"/>
                  </a:cubicBezTo>
                  <a:cubicBezTo>
                    <a:pt x="1855431" y="2853829"/>
                    <a:pt x="1833803" y="2860852"/>
                    <a:pt x="1820265" y="2861335"/>
                  </a:cubicBezTo>
                  <a:cubicBezTo>
                    <a:pt x="1607019" y="2868993"/>
                    <a:pt x="1393736" y="2875381"/>
                    <a:pt x="1180452" y="2882099"/>
                  </a:cubicBezTo>
                  <a:cubicBezTo>
                    <a:pt x="1154442" y="2882925"/>
                    <a:pt x="1138364" y="2871063"/>
                    <a:pt x="1126185" y="2847695"/>
                  </a:cubicBezTo>
                  <a:cubicBezTo>
                    <a:pt x="1072375" y="2744495"/>
                    <a:pt x="1019263" y="2640812"/>
                    <a:pt x="961034" y="2540114"/>
                  </a:cubicBezTo>
                  <a:cubicBezTo>
                    <a:pt x="944016" y="2510688"/>
                    <a:pt x="925156" y="2485212"/>
                    <a:pt x="911733" y="2451620"/>
                  </a:cubicBezTo>
                  <a:cubicBezTo>
                    <a:pt x="874306" y="2357907"/>
                    <a:pt x="822248" y="2269947"/>
                    <a:pt x="774382" y="2180564"/>
                  </a:cubicBezTo>
                  <a:cubicBezTo>
                    <a:pt x="768070" y="2168791"/>
                    <a:pt x="753694" y="2159647"/>
                    <a:pt x="741057" y="2153157"/>
                  </a:cubicBezTo>
                  <a:cubicBezTo>
                    <a:pt x="500367" y="2029536"/>
                    <a:pt x="313118" y="1852244"/>
                    <a:pt x="201904" y="1603540"/>
                  </a:cubicBezTo>
                  <a:cubicBezTo>
                    <a:pt x="0" y="1152042"/>
                    <a:pt x="149847" y="639381"/>
                    <a:pt x="562330" y="357568"/>
                  </a:cubicBezTo>
                  <a:cubicBezTo>
                    <a:pt x="1085710" y="0"/>
                    <a:pt x="1811642" y="94818"/>
                    <a:pt x="2224887" y="574738"/>
                  </a:cubicBezTo>
                  <a:cubicBezTo>
                    <a:pt x="2604719" y="1015860"/>
                    <a:pt x="2542781" y="1665287"/>
                    <a:pt x="2085187" y="2024989"/>
                  </a:cubicBezTo>
                  <a:cubicBezTo>
                    <a:pt x="2050300" y="2052421"/>
                    <a:pt x="2029853" y="2081822"/>
                    <a:pt x="2022055" y="2125624"/>
                  </a:cubicBezTo>
                  <a:cubicBezTo>
                    <a:pt x="2007146" y="2209507"/>
                    <a:pt x="1987080" y="2292477"/>
                    <a:pt x="1969350" y="2375865"/>
                  </a:cubicBezTo>
                  <a:cubicBezTo>
                    <a:pt x="1967979" y="2382316"/>
                    <a:pt x="1968157" y="2389098"/>
                    <a:pt x="1967331" y="2399258"/>
                  </a:cubicBezTo>
                  <a:close/>
                  <a:moveTo>
                    <a:pt x="1658010" y="2249042"/>
                  </a:moveTo>
                  <a:cubicBezTo>
                    <a:pt x="1656334" y="2244318"/>
                    <a:pt x="1654657" y="2239581"/>
                    <a:pt x="1652981" y="2234844"/>
                  </a:cubicBezTo>
                  <a:cubicBezTo>
                    <a:pt x="1671955" y="2224392"/>
                    <a:pt x="1690941" y="2213965"/>
                    <a:pt x="1709889" y="2203462"/>
                  </a:cubicBezTo>
                  <a:cubicBezTo>
                    <a:pt x="1762277" y="2174417"/>
                    <a:pt x="1815922" y="2147392"/>
                    <a:pt x="1866798" y="2115908"/>
                  </a:cubicBezTo>
                  <a:cubicBezTo>
                    <a:pt x="2070087" y="1990064"/>
                    <a:pt x="2226843" y="1821472"/>
                    <a:pt x="2325420" y="1602625"/>
                  </a:cubicBezTo>
                  <a:cubicBezTo>
                    <a:pt x="2482418" y="1254074"/>
                    <a:pt x="2406510" y="848245"/>
                    <a:pt x="2129002" y="563410"/>
                  </a:cubicBezTo>
                  <a:cubicBezTo>
                    <a:pt x="1899589" y="327913"/>
                    <a:pt x="1616735" y="212356"/>
                    <a:pt x="1288986" y="206882"/>
                  </a:cubicBezTo>
                  <a:cubicBezTo>
                    <a:pt x="1002182" y="202082"/>
                    <a:pt x="743432" y="285305"/>
                    <a:pt x="526542" y="474713"/>
                  </a:cubicBezTo>
                  <a:cubicBezTo>
                    <a:pt x="263855" y="704113"/>
                    <a:pt x="151511" y="994041"/>
                    <a:pt x="208534" y="1341716"/>
                  </a:cubicBezTo>
                  <a:cubicBezTo>
                    <a:pt x="240919" y="1539138"/>
                    <a:pt x="338226" y="1708061"/>
                    <a:pt x="461365" y="1861578"/>
                  </a:cubicBezTo>
                  <a:cubicBezTo>
                    <a:pt x="567296" y="1993645"/>
                    <a:pt x="686968" y="2111794"/>
                    <a:pt x="846442" y="2180856"/>
                  </a:cubicBezTo>
                  <a:cubicBezTo>
                    <a:pt x="863752" y="2188362"/>
                    <a:pt x="879246" y="2200033"/>
                    <a:pt x="895578" y="2209761"/>
                  </a:cubicBezTo>
                  <a:cubicBezTo>
                    <a:pt x="894803" y="2211476"/>
                    <a:pt x="894016" y="2213190"/>
                    <a:pt x="893241" y="2214905"/>
                  </a:cubicBezTo>
                  <a:cubicBezTo>
                    <a:pt x="874826" y="2209279"/>
                    <a:pt x="856424" y="2203653"/>
                    <a:pt x="830110" y="2195626"/>
                  </a:cubicBezTo>
                  <a:cubicBezTo>
                    <a:pt x="880465" y="2282990"/>
                    <a:pt x="926719" y="2361285"/>
                    <a:pt x="970737" y="2440825"/>
                  </a:cubicBezTo>
                  <a:cubicBezTo>
                    <a:pt x="983411" y="2463723"/>
                    <a:pt x="998232" y="2469426"/>
                    <a:pt x="1023366" y="2467648"/>
                  </a:cubicBezTo>
                  <a:cubicBezTo>
                    <a:pt x="1149883" y="2458719"/>
                    <a:pt x="1276603" y="2452712"/>
                    <a:pt x="1403134" y="2443873"/>
                  </a:cubicBezTo>
                  <a:cubicBezTo>
                    <a:pt x="1557312" y="2433104"/>
                    <a:pt x="1711401" y="2420848"/>
                    <a:pt x="1865426" y="2408034"/>
                  </a:cubicBezTo>
                  <a:cubicBezTo>
                    <a:pt x="1875294" y="2407208"/>
                    <a:pt x="1890699" y="2397556"/>
                    <a:pt x="1892681" y="2389390"/>
                  </a:cubicBezTo>
                  <a:cubicBezTo>
                    <a:pt x="1913763" y="2302471"/>
                    <a:pt x="1932635" y="2215019"/>
                    <a:pt x="1952244" y="2127148"/>
                  </a:cubicBezTo>
                  <a:cubicBezTo>
                    <a:pt x="1851825" y="2168753"/>
                    <a:pt x="1754911" y="2208898"/>
                    <a:pt x="1658010" y="2249042"/>
                  </a:cubicBezTo>
                  <a:close/>
                  <a:moveTo>
                    <a:pt x="1840623" y="2624175"/>
                  </a:moveTo>
                  <a:cubicBezTo>
                    <a:pt x="1827847" y="2624175"/>
                    <a:pt x="1817598" y="2623185"/>
                    <a:pt x="1807578" y="2624328"/>
                  </a:cubicBezTo>
                  <a:cubicBezTo>
                    <a:pt x="1676958" y="2639123"/>
                    <a:pt x="1546415" y="2654642"/>
                    <a:pt x="1415757" y="2669082"/>
                  </a:cubicBezTo>
                  <a:cubicBezTo>
                    <a:pt x="1335570" y="2677934"/>
                    <a:pt x="1255255" y="2685783"/>
                    <a:pt x="1174902" y="2692869"/>
                  </a:cubicBezTo>
                  <a:cubicBezTo>
                    <a:pt x="1156792" y="2694470"/>
                    <a:pt x="1130350" y="2701696"/>
                    <a:pt x="1127975" y="2673032"/>
                  </a:cubicBezTo>
                  <a:cubicBezTo>
                    <a:pt x="1125715" y="2645600"/>
                    <a:pt x="1152613" y="2648153"/>
                    <a:pt x="1170749" y="2643543"/>
                  </a:cubicBezTo>
                  <a:cubicBezTo>
                    <a:pt x="1171867" y="2643251"/>
                    <a:pt x="1173022" y="2643149"/>
                    <a:pt x="1174165" y="2642984"/>
                  </a:cubicBezTo>
                  <a:cubicBezTo>
                    <a:pt x="1386700" y="2614422"/>
                    <a:pt x="1599222" y="2585859"/>
                    <a:pt x="1811743" y="2557310"/>
                  </a:cubicBezTo>
                  <a:cubicBezTo>
                    <a:pt x="1864944" y="2550160"/>
                    <a:pt x="1873554" y="2538691"/>
                    <a:pt x="1866938" y="2484424"/>
                  </a:cubicBezTo>
                  <a:cubicBezTo>
                    <a:pt x="1585645" y="2497874"/>
                    <a:pt x="1304417" y="2511323"/>
                    <a:pt x="1019340" y="2524950"/>
                  </a:cubicBezTo>
                  <a:cubicBezTo>
                    <a:pt x="1048715" y="2577439"/>
                    <a:pt x="1081786" y="2627655"/>
                    <a:pt x="1105776" y="2681897"/>
                  </a:cubicBezTo>
                  <a:cubicBezTo>
                    <a:pt x="1129576" y="2735719"/>
                    <a:pt x="1160602" y="2763443"/>
                    <a:pt x="1221143" y="2744584"/>
                  </a:cubicBezTo>
                  <a:cubicBezTo>
                    <a:pt x="1229614" y="2741942"/>
                    <a:pt x="1239532" y="2744304"/>
                    <a:pt x="1248714" y="2743542"/>
                  </a:cubicBezTo>
                  <a:cubicBezTo>
                    <a:pt x="1423301" y="2729090"/>
                    <a:pt x="1597990" y="2715615"/>
                    <a:pt x="1772424" y="2699385"/>
                  </a:cubicBezTo>
                  <a:cubicBezTo>
                    <a:pt x="1832254" y="2693822"/>
                    <a:pt x="1831962" y="2690660"/>
                    <a:pt x="1840623" y="262417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41" name="Free Form 13">
              <a:extLst>
                <a:ext uri="{FF2B5EF4-FFF2-40B4-BE49-F238E27FC236}">
                  <a16:creationId xmlns:a16="http://schemas.microsoft.com/office/drawing/2014/main" id="{D56B8B2A-1D1F-9D90-C336-711DBE2F49AF}"/>
                </a:ext>
              </a:extLst>
            </p:cNvPr>
            <p:cNvSpPr/>
            <p:nvPr/>
          </p:nvSpPr>
          <p:spPr>
            <a:xfrm>
              <a:off x="7333441" y="4453011"/>
              <a:ext cx="396328" cy="133756"/>
            </a:xfrm>
            <a:custGeom>
              <a:avLst/>
              <a:gdLst/>
              <a:ahLst/>
              <a:cxnLst/>
              <a:rect l="0" t="0" r="0" b="0"/>
              <a:pathLst>
                <a:path w="396328" h="133756">
                  <a:moveTo>
                    <a:pt x="396328" y="21158"/>
                  </a:moveTo>
                  <a:cubicBezTo>
                    <a:pt x="359054" y="37426"/>
                    <a:pt x="323024" y="58140"/>
                    <a:pt x="284238" y="69011"/>
                  </a:cubicBezTo>
                  <a:cubicBezTo>
                    <a:pt x="212458" y="89141"/>
                    <a:pt x="139268" y="104495"/>
                    <a:pt x="66205" y="119646"/>
                  </a:cubicBezTo>
                  <a:cubicBezTo>
                    <a:pt x="46558" y="123723"/>
                    <a:pt x="18008" y="133756"/>
                    <a:pt x="9271" y="105625"/>
                  </a:cubicBezTo>
                  <a:cubicBezTo>
                    <a:pt x="0" y="75780"/>
                    <a:pt x="28638" y="66763"/>
                    <a:pt x="49580" y="59702"/>
                  </a:cubicBezTo>
                  <a:cubicBezTo>
                    <a:pt x="146799" y="26962"/>
                    <a:pt x="246138" y="3441"/>
                    <a:pt x="349250" y="444"/>
                  </a:cubicBezTo>
                  <a:cubicBezTo>
                    <a:pt x="364324" y="0"/>
                    <a:pt x="379564" y="5410"/>
                    <a:pt x="394728" y="8115"/>
                  </a:cubicBezTo>
                  <a:cubicBezTo>
                    <a:pt x="395262" y="12458"/>
                    <a:pt x="395795" y="16814"/>
                    <a:pt x="396328" y="21158"/>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42" name="Free Form 14">
              <a:extLst>
                <a:ext uri="{FF2B5EF4-FFF2-40B4-BE49-F238E27FC236}">
                  <a16:creationId xmlns:a16="http://schemas.microsoft.com/office/drawing/2014/main" id="{5C88597B-935A-712A-7E8E-5601D96135F8}"/>
                </a:ext>
              </a:extLst>
            </p:cNvPr>
            <p:cNvSpPr/>
            <p:nvPr/>
          </p:nvSpPr>
          <p:spPr>
            <a:xfrm>
              <a:off x="7633448" y="3336852"/>
              <a:ext cx="272300" cy="225387"/>
            </a:xfrm>
            <a:custGeom>
              <a:avLst/>
              <a:gdLst/>
              <a:ahLst/>
              <a:cxnLst/>
              <a:rect l="0" t="0" r="0" b="0"/>
              <a:pathLst>
                <a:path w="272300" h="225386">
                  <a:moveTo>
                    <a:pt x="272300" y="204863"/>
                  </a:moveTo>
                  <a:cubicBezTo>
                    <a:pt x="257911" y="213309"/>
                    <a:pt x="248297" y="222580"/>
                    <a:pt x="237566" y="224116"/>
                  </a:cubicBezTo>
                  <a:cubicBezTo>
                    <a:pt x="228765" y="225386"/>
                    <a:pt x="217093" y="219405"/>
                    <a:pt x="209346" y="213296"/>
                  </a:cubicBezTo>
                  <a:cubicBezTo>
                    <a:pt x="142773" y="160769"/>
                    <a:pt x="76009" y="108419"/>
                    <a:pt x="11480" y="53454"/>
                  </a:cubicBezTo>
                  <a:cubicBezTo>
                    <a:pt x="1841" y="45237"/>
                    <a:pt x="3543" y="23723"/>
                    <a:pt x="0" y="8369"/>
                  </a:cubicBezTo>
                  <a:cubicBezTo>
                    <a:pt x="16802" y="7772"/>
                    <a:pt x="38773" y="0"/>
                    <a:pt x="49542" y="7747"/>
                  </a:cubicBezTo>
                  <a:cubicBezTo>
                    <a:pt x="112890" y="53340"/>
                    <a:pt x="174320" y="101714"/>
                    <a:pt x="234746" y="151168"/>
                  </a:cubicBezTo>
                  <a:cubicBezTo>
                    <a:pt x="248970" y="162814"/>
                    <a:pt x="256857" y="182206"/>
                    <a:pt x="272300" y="204863"/>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43" name="Free Form 15">
              <a:extLst>
                <a:ext uri="{FF2B5EF4-FFF2-40B4-BE49-F238E27FC236}">
                  <a16:creationId xmlns:a16="http://schemas.microsoft.com/office/drawing/2014/main" id="{B4E83285-9908-C6AC-0415-F1F3EC0CFFA7}"/>
                </a:ext>
              </a:extLst>
            </p:cNvPr>
            <p:cNvSpPr/>
            <p:nvPr/>
          </p:nvSpPr>
          <p:spPr>
            <a:xfrm>
              <a:off x="10340901" y="4346227"/>
              <a:ext cx="309639" cy="119646"/>
            </a:xfrm>
            <a:custGeom>
              <a:avLst/>
              <a:gdLst/>
              <a:ahLst/>
              <a:cxnLst/>
              <a:rect l="0" t="0" r="0" b="0"/>
              <a:pathLst>
                <a:path w="309638" h="119646">
                  <a:moveTo>
                    <a:pt x="240220" y="119646"/>
                  </a:moveTo>
                  <a:cubicBezTo>
                    <a:pt x="168757" y="98628"/>
                    <a:pt x="96850" y="78905"/>
                    <a:pt x="26250" y="55321"/>
                  </a:cubicBezTo>
                  <a:cubicBezTo>
                    <a:pt x="14604" y="51435"/>
                    <a:pt x="8610" y="30645"/>
                    <a:pt x="0" y="17665"/>
                  </a:cubicBezTo>
                  <a:cubicBezTo>
                    <a:pt x="14960" y="12090"/>
                    <a:pt x="30873" y="0"/>
                    <a:pt x="44716" y="2031"/>
                  </a:cubicBezTo>
                  <a:cubicBezTo>
                    <a:pt x="116535" y="12585"/>
                    <a:pt x="187883" y="26403"/>
                    <a:pt x="259245" y="39827"/>
                  </a:cubicBezTo>
                  <a:cubicBezTo>
                    <a:pt x="282041" y="44119"/>
                    <a:pt x="309638" y="49415"/>
                    <a:pt x="307212" y="79184"/>
                  </a:cubicBezTo>
                  <a:cubicBezTo>
                    <a:pt x="304774" y="109258"/>
                    <a:pt x="275869" y="107556"/>
                    <a:pt x="253263" y="110312"/>
                  </a:cubicBezTo>
                  <a:cubicBezTo>
                    <a:pt x="249859" y="110731"/>
                    <a:pt x="246354" y="110362"/>
                    <a:pt x="242887" y="110362"/>
                  </a:cubicBezTo>
                  <a:cubicBezTo>
                    <a:pt x="241998" y="113461"/>
                    <a:pt x="241109" y="116547"/>
                    <a:pt x="240220" y="119646"/>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44" name="Free Form 16">
              <a:extLst>
                <a:ext uri="{FF2B5EF4-FFF2-40B4-BE49-F238E27FC236}">
                  <a16:creationId xmlns:a16="http://schemas.microsoft.com/office/drawing/2014/main" id="{36CC1AD6-48CC-55F5-A1C0-8E0EE96DC3FE}"/>
                </a:ext>
              </a:extLst>
            </p:cNvPr>
            <p:cNvSpPr/>
            <p:nvPr/>
          </p:nvSpPr>
          <p:spPr>
            <a:xfrm>
              <a:off x="9539316" y="2777713"/>
              <a:ext cx="144374" cy="295897"/>
            </a:xfrm>
            <a:custGeom>
              <a:avLst/>
              <a:gdLst/>
              <a:ahLst/>
              <a:cxnLst/>
              <a:rect l="0" t="0" r="0" b="0"/>
              <a:pathLst>
                <a:path w="144373" h="295897">
                  <a:moveTo>
                    <a:pt x="0" y="246240"/>
                  </a:moveTo>
                  <a:cubicBezTo>
                    <a:pt x="27698" y="170789"/>
                    <a:pt x="53555" y="98793"/>
                    <a:pt x="81038" y="27419"/>
                  </a:cubicBezTo>
                  <a:cubicBezTo>
                    <a:pt x="84747" y="17805"/>
                    <a:pt x="95491" y="8826"/>
                    <a:pt x="105194" y="4241"/>
                  </a:cubicBezTo>
                  <a:cubicBezTo>
                    <a:pt x="113220" y="444"/>
                    <a:pt x="127101" y="0"/>
                    <a:pt x="133629" y="4686"/>
                  </a:cubicBezTo>
                  <a:cubicBezTo>
                    <a:pt x="139890" y="9169"/>
                    <a:pt x="144373" y="23368"/>
                    <a:pt x="142189" y="31254"/>
                  </a:cubicBezTo>
                  <a:cubicBezTo>
                    <a:pt x="121157" y="107492"/>
                    <a:pt x="99098" y="183464"/>
                    <a:pt x="76060" y="259130"/>
                  </a:cubicBezTo>
                  <a:cubicBezTo>
                    <a:pt x="69900" y="279374"/>
                    <a:pt x="54571" y="295897"/>
                    <a:pt x="32270" y="286042"/>
                  </a:cubicBezTo>
                  <a:cubicBezTo>
                    <a:pt x="19735" y="280492"/>
                    <a:pt x="12674" y="262623"/>
                    <a:pt x="0" y="246240"/>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45" name="Free Form 17">
              <a:extLst>
                <a:ext uri="{FF2B5EF4-FFF2-40B4-BE49-F238E27FC236}">
                  <a16:creationId xmlns:a16="http://schemas.microsoft.com/office/drawing/2014/main" id="{0A9848AD-073F-477F-6221-72E0EF2FCAB1}"/>
                </a:ext>
              </a:extLst>
            </p:cNvPr>
            <p:cNvSpPr/>
            <p:nvPr/>
          </p:nvSpPr>
          <p:spPr>
            <a:xfrm>
              <a:off x="10303845" y="3757874"/>
              <a:ext cx="267487" cy="173444"/>
            </a:xfrm>
            <a:custGeom>
              <a:avLst/>
              <a:gdLst/>
              <a:ahLst/>
              <a:cxnLst/>
              <a:rect l="0" t="0" r="0" b="0"/>
              <a:pathLst>
                <a:path w="267487" h="173443">
                  <a:moveTo>
                    <a:pt x="32067" y="173443"/>
                  </a:moveTo>
                  <a:cubicBezTo>
                    <a:pt x="21348" y="165341"/>
                    <a:pt x="6273" y="159461"/>
                    <a:pt x="2768" y="149504"/>
                  </a:cubicBezTo>
                  <a:cubicBezTo>
                    <a:pt x="0" y="141693"/>
                    <a:pt x="8661" y="124066"/>
                    <a:pt x="17157" y="118986"/>
                  </a:cubicBezTo>
                  <a:cubicBezTo>
                    <a:pt x="82346" y="80073"/>
                    <a:pt x="148056" y="41821"/>
                    <a:pt x="215366" y="6769"/>
                  </a:cubicBezTo>
                  <a:cubicBezTo>
                    <a:pt x="228371" y="0"/>
                    <a:pt x="249161" y="8191"/>
                    <a:pt x="266357" y="9474"/>
                  </a:cubicBezTo>
                  <a:cubicBezTo>
                    <a:pt x="264515" y="22377"/>
                    <a:pt x="267487" y="40436"/>
                    <a:pt x="260057" y="47396"/>
                  </a:cubicBezTo>
                  <a:cubicBezTo>
                    <a:pt x="195922" y="107429"/>
                    <a:pt x="118021" y="143167"/>
                    <a:pt x="32067" y="173443"/>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46" name="Free Form 18">
              <a:extLst>
                <a:ext uri="{FF2B5EF4-FFF2-40B4-BE49-F238E27FC236}">
                  <a16:creationId xmlns:a16="http://schemas.microsoft.com/office/drawing/2014/main" id="{B0844F51-73F8-B207-AC6D-158D7F37B313}"/>
                </a:ext>
              </a:extLst>
            </p:cNvPr>
            <p:cNvSpPr/>
            <p:nvPr/>
          </p:nvSpPr>
          <p:spPr>
            <a:xfrm>
              <a:off x="7338091" y="3914341"/>
              <a:ext cx="286931" cy="136652"/>
            </a:xfrm>
            <a:custGeom>
              <a:avLst/>
              <a:gdLst/>
              <a:ahLst/>
              <a:cxnLst/>
              <a:rect l="0" t="0" r="0" b="0"/>
              <a:pathLst>
                <a:path w="286931" h="136651">
                  <a:moveTo>
                    <a:pt x="286931" y="132295"/>
                  </a:moveTo>
                  <a:cubicBezTo>
                    <a:pt x="266191" y="132295"/>
                    <a:pt x="248030" y="136651"/>
                    <a:pt x="233121" y="131546"/>
                  </a:cubicBezTo>
                  <a:cubicBezTo>
                    <a:pt x="168122" y="109296"/>
                    <a:pt x="103682" y="85242"/>
                    <a:pt x="39903" y="59689"/>
                  </a:cubicBezTo>
                  <a:cubicBezTo>
                    <a:pt x="22402" y="52679"/>
                    <a:pt x="0" y="37515"/>
                    <a:pt x="14922" y="16052"/>
                  </a:cubicBezTo>
                  <a:cubicBezTo>
                    <a:pt x="22466" y="5194"/>
                    <a:pt x="50037" y="0"/>
                    <a:pt x="65227" y="4203"/>
                  </a:cubicBezTo>
                  <a:cubicBezTo>
                    <a:pt x="117195" y="18618"/>
                    <a:pt x="168249" y="36893"/>
                    <a:pt x="218528" y="56553"/>
                  </a:cubicBezTo>
                  <a:cubicBezTo>
                    <a:pt x="250558" y="69087"/>
                    <a:pt x="279095" y="88023"/>
                    <a:pt x="286931" y="13229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50" name="Free Form 19">
              <a:extLst>
                <a:ext uri="{FF2B5EF4-FFF2-40B4-BE49-F238E27FC236}">
                  <a16:creationId xmlns:a16="http://schemas.microsoft.com/office/drawing/2014/main" id="{9FF163A5-C923-6836-5D47-5336156696A2}"/>
                </a:ext>
              </a:extLst>
            </p:cNvPr>
            <p:cNvSpPr/>
            <p:nvPr/>
          </p:nvSpPr>
          <p:spPr>
            <a:xfrm>
              <a:off x="10014045" y="3184697"/>
              <a:ext cx="215544" cy="205410"/>
            </a:xfrm>
            <a:custGeom>
              <a:avLst/>
              <a:gdLst/>
              <a:ahLst/>
              <a:cxnLst/>
              <a:rect l="0" t="0" r="0" b="0"/>
              <a:pathLst>
                <a:path w="215544" h="205409">
                  <a:moveTo>
                    <a:pt x="12293" y="205409"/>
                  </a:moveTo>
                  <a:cubicBezTo>
                    <a:pt x="7391" y="191363"/>
                    <a:pt x="0" y="180009"/>
                    <a:pt x="749" y="169227"/>
                  </a:cubicBezTo>
                  <a:cubicBezTo>
                    <a:pt x="1371" y="160502"/>
                    <a:pt x="10883" y="151587"/>
                    <a:pt x="18021" y="144284"/>
                  </a:cubicBezTo>
                  <a:cubicBezTo>
                    <a:pt x="59054" y="102323"/>
                    <a:pt x="100456" y="60731"/>
                    <a:pt x="141973" y="19265"/>
                  </a:cubicBezTo>
                  <a:cubicBezTo>
                    <a:pt x="148450" y="12801"/>
                    <a:pt x="155549" y="3898"/>
                    <a:pt x="163449" y="2590"/>
                  </a:cubicBezTo>
                  <a:cubicBezTo>
                    <a:pt x="178942" y="0"/>
                    <a:pt x="195211" y="1943"/>
                    <a:pt x="211150" y="2019"/>
                  </a:cubicBezTo>
                  <a:cubicBezTo>
                    <a:pt x="210426" y="17602"/>
                    <a:pt x="215544" y="37528"/>
                    <a:pt x="207822" y="47917"/>
                  </a:cubicBezTo>
                  <a:cubicBezTo>
                    <a:pt x="187401" y="75374"/>
                    <a:pt x="162890" y="100355"/>
                    <a:pt x="137223" y="123177"/>
                  </a:cubicBezTo>
                  <a:cubicBezTo>
                    <a:pt x="111531" y="146024"/>
                    <a:pt x="82829" y="165607"/>
                    <a:pt x="54635" y="185470"/>
                  </a:cubicBezTo>
                  <a:cubicBezTo>
                    <a:pt x="44615" y="192531"/>
                    <a:pt x="32207" y="196214"/>
                    <a:pt x="12293" y="205409"/>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51" name="Free Form 20">
              <a:extLst>
                <a:ext uri="{FF2B5EF4-FFF2-40B4-BE49-F238E27FC236}">
                  <a16:creationId xmlns:a16="http://schemas.microsoft.com/office/drawing/2014/main" id="{36FF0F65-197D-BB0C-45A5-2DB8A2CF8DF4}"/>
                </a:ext>
              </a:extLst>
            </p:cNvPr>
            <p:cNvSpPr/>
            <p:nvPr/>
          </p:nvSpPr>
          <p:spPr>
            <a:xfrm>
              <a:off x="8147925" y="2889129"/>
              <a:ext cx="193179" cy="243891"/>
            </a:xfrm>
            <a:custGeom>
              <a:avLst/>
              <a:gdLst/>
              <a:ahLst/>
              <a:cxnLst/>
              <a:rect l="0" t="0" r="0" b="0"/>
              <a:pathLst>
                <a:path w="193179" h="243890">
                  <a:moveTo>
                    <a:pt x="170560" y="243890"/>
                  </a:moveTo>
                  <a:cubicBezTo>
                    <a:pt x="118656" y="186537"/>
                    <a:pt x="68808" y="131991"/>
                    <a:pt x="19748" y="76720"/>
                  </a:cubicBezTo>
                  <a:cubicBezTo>
                    <a:pt x="11556" y="67487"/>
                    <a:pt x="3022" y="55638"/>
                    <a:pt x="1587" y="44132"/>
                  </a:cubicBezTo>
                  <a:cubicBezTo>
                    <a:pt x="0" y="31356"/>
                    <a:pt x="2209" y="11620"/>
                    <a:pt x="10426" y="5905"/>
                  </a:cubicBezTo>
                  <a:cubicBezTo>
                    <a:pt x="18935" y="0"/>
                    <a:pt x="39281" y="3162"/>
                    <a:pt x="49644" y="9817"/>
                  </a:cubicBezTo>
                  <a:cubicBezTo>
                    <a:pt x="63500" y="18732"/>
                    <a:pt x="73063" y="34569"/>
                    <a:pt x="83921" y="47878"/>
                  </a:cubicBezTo>
                  <a:cubicBezTo>
                    <a:pt x="112902" y="83426"/>
                    <a:pt x="142532" y="118490"/>
                    <a:pt x="170065" y="155130"/>
                  </a:cubicBezTo>
                  <a:cubicBezTo>
                    <a:pt x="189255" y="180657"/>
                    <a:pt x="193179" y="208876"/>
                    <a:pt x="170560" y="243890"/>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52" name="Free Form 21">
              <a:extLst>
                <a:ext uri="{FF2B5EF4-FFF2-40B4-BE49-F238E27FC236}">
                  <a16:creationId xmlns:a16="http://schemas.microsoft.com/office/drawing/2014/main" id="{18FD8C41-94C4-F09A-3C6B-86BDBCFA1DDC}"/>
                </a:ext>
              </a:extLst>
            </p:cNvPr>
            <p:cNvSpPr/>
            <p:nvPr/>
          </p:nvSpPr>
          <p:spPr>
            <a:xfrm>
              <a:off x="8841131" y="2794553"/>
              <a:ext cx="79616" cy="276009"/>
            </a:xfrm>
            <a:custGeom>
              <a:avLst/>
              <a:gdLst/>
              <a:ahLst/>
              <a:cxnLst/>
              <a:rect l="0" t="0" r="0" b="0"/>
              <a:pathLst>
                <a:path w="79616" h="276009">
                  <a:moveTo>
                    <a:pt x="79616" y="178968"/>
                  </a:moveTo>
                  <a:cubicBezTo>
                    <a:pt x="77470" y="205003"/>
                    <a:pt x="77812" y="228384"/>
                    <a:pt x="72694" y="250507"/>
                  </a:cubicBezTo>
                  <a:cubicBezTo>
                    <a:pt x="70421" y="260337"/>
                    <a:pt x="58216" y="271919"/>
                    <a:pt x="48387" y="274459"/>
                  </a:cubicBezTo>
                  <a:cubicBezTo>
                    <a:pt x="42379" y="276009"/>
                    <a:pt x="27292" y="263245"/>
                    <a:pt x="24968" y="254571"/>
                  </a:cubicBezTo>
                  <a:cubicBezTo>
                    <a:pt x="16687" y="223659"/>
                    <a:pt x="10058" y="191960"/>
                    <a:pt x="6680" y="160147"/>
                  </a:cubicBezTo>
                  <a:cubicBezTo>
                    <a:pt x="2692" y="122427"/>
                    <a:pt x="0" y="84112"/>
                    <a:pt x="2387" y="46405"/>
                  </a:cubicBezTo>
                  <a:cubicBezTo>
                    <a:pt x="3301" y="31940"/>
                    <a:pt x="17335" y="9918"/>
                    <a:pt x="29692" y="6400"/>
                  </a:cubicBezTo>
                  <a:cubicBezTo>
                    <a:pt x="52146" y="0"/>
                    <a:pt x="60045" y="22199"/>
                    <a:pt x="62661" y="41186"/>
                  </a:cubicBezTo>
                  <a:cubicBezTo>
                    <a:pt x="69088" y="87922"/>
                    <a:pt x="74256" y="134823"/>
                    <a:pt x="79616" y="178968"/>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55" name="Free Form 22">
              <a:extLst>
                <a:ext uri="{FF2B5EF4-FFF2-40B4-BE49-F238E27FC236}">
                  <a16:creationId xmlns:a16="http://schemas.microsoft.com/office/drawing/2014/main" id="{1E06454F-2BF5-166F-6B32-251AB91CD406}"/>
                </a:ext>
              </a:extLst>
            </p:cNvPr>
            <p:cNvSpPr/>
            <p:nvPr/>
          </p:nvSpPr>
          <p:spPr>
            <a:xfrm>
              <a:off x="8592107" y="4042818"/>
              <a:ext cx="785444" cy="902374"/>
            </a:xfrm>
            <a:custGeom>
              <a:avLst/>
              <a:gdLst/>
              <a:ahLst/>
              <a:cxnLst/>
              <a:rect l="0" t="0" r="0" b="0"/>
              <a:pathLst>
                <a:path w="785444" h="902373">
                  <a:moveTo>
                    <a:pt x="88874" y="281165"/>
                  </a:moveTo>
                  <a:cubicBezTo>
                    <a:pt x="181279" y="469290"/>
                    <a:pt x="271056" y="652043"/>
                    <a:pt x="360540" y="834936"/>
                  </a:cubicBezTo>
                  <a:cubicBezTo>
                    <a:pt x="361543" y="836993"/>
                    <a:pt x="358597" y="840994"/>
                    <a:pt x="354672" y="852017"/>
                  </a:cubicBezTo>
                  <a:cubicBezTo>
                    <a:pt x="341350" y="835850"/>
                    <a:pt x="329196" y="824496"/>
                    <a:pt x="321106" y="810742"/>
                  </a:cubicBezTo>
                  <a:cubicBezTo>
                    <a:pt x="265582" y="716368"/>
                    <a:pt x="210934" y="621487"/>
                    <a:pt x="155968" y="526796"/>
                  </a:cubicBezTo>
                  <a:cubicBezTo>
                    <a:pt x="111417" y="450011"/>
                    <a:pt x="66636" y="373367"/>
                    <a:pt x="22301" y="296468"/>
                  </a:cubicBezTo>
                  <a:cubicBezTo>
                    <a:pt x="0" y="257771"/>
                    <a:pt x="5791" y="239331"/>
                    <a:pt x="47586" y="226174"/>
                  </a:cubicBezTo>
                  <a:cubicBezTo>
                    <a:pt x="287350" y="150723"/>
                    <a:pt x="527380" y="76073"/>
                    <a:pt x="767359" y="1295"/>
                  </a:cubicBezTo>
                  <a:cubicBezTo>
                    <a:pt x="771525" y="0"/>
                    <a:pt x="776274" y="558"/>
                    <a:pt x="780707" y="254"/>
                  </a:cubicBezTo>
                  <a:cubicBezTo>
                    <a:pt x="780707" y="81762"/>
                    <a:pt x="785444" y="162560"/>
                    <a:pt x="779767" y="242608"/>
                  </a:cubicBezTo>
                  <a:cubicBezTo>
                    <a:pt x="765352" y="446049"/>
                    <a:pt x="746696" y="649198"/>
                    <a:pt x="728421" y="852347"/>
                  </a:cubicBezTo>
                  <a:cubicBezTo>
                    <a:pt x="726567" y="872998"/>
                    <a:pt x="726300" y="900620"/>
                    <a:pt x="694766" y="902373"/>
                  </a:cubicBezTo>
                  <a:cubicBezTo>
                    <a:pt x="714057" y="630453"/>
                    <a:pt x="733272" y="359600"/>
                    <a:pt x="753148" y="79629"/>
                  </a:cubicBezTo>
                  <a:cubicBezTo>
                    <a:pt x="528205" y="147866"/>
                    <a:pt x="309854" y="214122"/>
                    <a:pt x="88874" y="28116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grpSp>
    </p:spTree>
    <p:extLst>
      <p:ext uri="{BB962C8B-B14F-4D97-AF65-F5344CB8AC3E}">
        <p14:creationId xmlns:p14="http://schemas.microsoft.com/office/powerpoint/2010/main" val="2905443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ppt_x"/>
                                          </p:val>
                                        </p:tav>
                                        <p:tav tm="100000">
                                          <p:val>
                                            <p:strVal val="#ppt_x"/>
                                          </p:val>
                                        </p:tav>
                                      </p:tavLst>
                                    </p:anim>
                                    <p:anim calcmode="lin" valueType="num">
                                      <p:cBhvr additive="base">
                                        <p:cTn id="8" dur="1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50000" fill="hold" nodeType="with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1500" fill="hold"/>
                                        <p:tgtEl>
                                          <p:spTgt spid="47"/>
                                        </p:tgtEl>
                                        <p:attrNameLst>
                                          <p:attrName>ppt_x</p:attrName>
                                        </p:attrNameLst>
                                      </p:cBhvr>
                                      <p:tavLst>
                                        <p:tav tm="0">
                                          <p:val>
                                            <p:strVal val="#ppt_x"/>
                                          </p:val>
                                        </p:tav>
                                        <p:tav tm="100000">
                                          <p:val>
                                            <p:strVal val="#ppt_x"/>
                                          </p:val>
                                        </p:tav>
                                      </p:tavLst>
                                    </p:anim>
                                    <p:anim calcmode="lin" valueType="num">
                                      <p:cBhvr additive="base">
                                        <p:cTn id="12" dur="1500" fill="hold"/>
                                        <p:tgtEl>
                                          <p:spTgt spid="47"/>
                                        </p:tgtEl>
                                        <p:attrNameLst>
                                          <p:attrName>ppt_y</p:attrName>
                                        </p:attrNameLst>
                                      </p:cBhvr>
                                      <p:tavLst>
                                        <p:tav tm="0">
                                          <p:val>
                                            <p:strVal val="1+#ppt_h/2"/>
                                          </p:val>
                                        </p:tav>
                                        <p:tav tm="100000">
                                          <p:val>
                                            <p:strVal val="#ppt_y"/>
                                          </p:val>
                                        </p:tav>
                                      </p:tavLst>
                                    </p:anim>
                                  </p:childTnLst>
                                </p:cTn>
                              </p:par>
                              <p:par>
                                <p:cTn id="13" presetID="2" presetClass="entr" presetSubtype="4" decel="50000" fill="hold" nodeType="with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1500" fill="hold"/>
                                        <p:tgtEl>
                                          <p:spTgt spid="53"/>
                                        </p:tgtEl>
                                        <p:attrNameLst>
                                          <p:attrName>ppt_x</p:attrName>
                                        </p:attrNameLst>
                                      </p:cBhvr>
                                      <p:tavLst>
                                        <p:tav tm="0">
                                          <p:val>
                                            <p:strVal val="#ppt_x"/>
                                          </p:val>
                                        </p:tav>
                                        <p:tav tm="100000">
                                          <p:val>
                                            <p:strVal val="#ppt_x"/>
                                          </p:val>
                                        </p:tav>
                                      </p:tavLst>
                                    </p:anim>
                                    <p:anim calcmode="lin" valueType="num">
                                      <p:cBhvr additive="base">
                                        <p:cTn id="16" dur="1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pe 4">
            <a:extLst>
              <a:ext uri="{FF2B5EF4-FFF2-40B4-BE49-F238E27FC236}">
                <a16:creationId xmlns:a16="http://schemas.microsoft.com/office/drawing/2014/main" id="{9D521E4D-DF77-7AE5-3ADA-25B79E738366}"/>
              </a:ext>
            </a:extLst>
          </p:cNvPr>
          <p:cNvGrpSpPr/>
          <p:nvPr/>
        </p:nvGrpSpPr>
        <p:grpSpPr>
          <a:xfrm>
            <a:off x="120607" y="0"/>
            <a:ext cx="12192007" cy="6858000"/>
            <a:chOff x="-5" y="0"/>
            <a:chExt cx="12192007" cy="6858000"/>
          </a:xfrm>
        </p:grpSpPr>
        <p:sp>
          <p:nvSpPr>
            <p:cNvPr id="6" name="Rectangle 12">
              <a:extLst>
                <a:ext uri="{FF2B5EF4-FFF2-40B4-BE49-F238E27FC236}">
                  <a16:creationId xmlns:a16="http://schemas.microsoft.com/office/drawing/2014/main" id="{D65B6FE9-8627-5E99-44C9-23AFA368D099}"/>
                </a:ext>
              </a:extLst>
            </p:cNvPr>
            <p:cNvSpPr/>
            <p:nvPr/>
          </p:nvSpPr>
          <p:spPr>
            <a:xfrm>
              <a:off x="0" y="0"/>
              <a:ext cx="12192000" cy="6858000"/>
            </a:xfrm>
            <a:prstGeom prst="rect">
              <a:avLst/>
            </a:prstGeom>
            <a:gradFill>
              <a:gsLst>
                <a:gs pos="100000">
                  <a:schemeClr val="accent2">
                    <a:alpha val="33649"/>
                  </a:schemeClr>
                </a:gs>
                <a:gs pos="9000">
                  <a:schemeClr val="accent2">
                    <a:alpha val="20122"/>
                  </a:schemeClr>
                </a:gs>
              </a:gsLst>
              <a:lin ang="4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a:p>
          </p:txBody>
        </p:sp>
        <p:grpSp>
          <p:nvGrpSpPr>
            <p:cNvPr id="7" name="Gruppe 6">
              <a:extLst>
                <a:ext uri="{FF2B5EF4-FFF2-40B4-BE49-F238E27FC236}">
                  <a16:creationId xmlns:a16="http://schemas.microsoft.com/office/drawing/2014/main" id="{DBBDB581-1556-EA0C-3327-12F44D0F7410}"/>
                </a:ext>
              </a:extLst>
            </p:cNvPr>
            <p:cNvGrpSpPr/>
            <p:nvPr/>
          </p:nvGrpSpPr>
          <p:grpSpPr>
            <a:xfrm>
              <a:off x="-5" y="0"/>
              <a:ext cx="12192007" cy="6858000"/>
              <a:chOff x="-5" y="0"/>
              <a:chExt cx="12192007" cy="6858000"/>
            </a:xfrm>
          </p:grpSpPr>
          <p:sp>
            <p:nvSpPr>
              <p:cNvPr id="8" name="Rectangle 1">
                <a:extLst>
                  <a:ext uri="{FF2B5EF4-FFF2-40B4-BE49-F238E27FC236}">
                    <a16:creationId xmlns:a16="http://schemas.microsoft.com/office/drawing/2014/main" id="{17606F6F-F4EF-3126-0FC2-3465F5B9F90D}"/>
                  </a:ext>
                </a:extLst>
              </p:cNvPr>
              <p:cNvSpPr/>
              <p:nvPr/>
            </p:nvSpPr>
            <p:spPr>
              <a:xfrm>
                <a:off x="-1" y="0"/>
                <a:ext cx="680603"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9" name="Rectangle 5">
                <a:extLst>
                  <a:ext uri="{FF2B5EF4-FFF2-40B4-BE49-F238E27FC236}">
                    <a16:creationId xmlns:a16="http://schemas.microsoft.com/office/drawing/2014/main" id="{0251526E-53C5-62F6-E2CD-43B4B614E762}"/>
                  </a:ext>
                </a:extLst>
              </p:cNvPr>
              <p:cNvSpPr/>
              <p:nvPr/>
            </p:nvSpPr>
            <p:spPr>
              <a:xfrm>
                <a:off x="11545619" y="445"/>
                <a:ext cx="646379"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0" name="Rectangle 8">
                <a:extLst>
                  <a:ext uri="{FF2B5EF4-FFF2-40B4-BE49-F238E27FC236}">
                    <a16:creationId xmlns:a16="http://schemas.microsoft.com/office/drawing/2014/main" id="{C565AEAD-5C2E-2810-B3D1-2BFE99215903}"/>
                  </a:ext>
                </a:extLst>
              </p:cNvPr>
              <p:cNvSpPr/>
              <p:nvPr/>
            </p:nvSpPr>
            <p:spPr>
              <a:xfrm rot="5400000">
                <a:off x="5779338" y="-5779329"/>
                <a:ext cx="633328"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9">
                <a:extLst>
                  <a:ext uri="{FF2B5EF4-FFF2-40B4-BE49-F238E27FC236}">
                    <a16:creationId xmlns:a16="http://schemas.microsoft.com/office/drawing/2014/main" id="{30BA7AE1-FCB4-38B7-1BFB-E6B79DBB81D6}"/>
                  </a:ext>
                </a:extLst>
              </p:cNvPr>
              <p:cNvSpPr/>
              <p:nvPr/>
            </p:nvSpPr>
            <p:spPr>
              <a:xfrm rot="5400000">
                <a:off x="5779332" y="444889"/>
                <a:ext cx="633327"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sp>
        <p:nvSpPr>
          <p:cNvPr id="2" name="Title 1">
            <a:extLst>
              <a:ext uri="{FF2B5EF4-FFF2-40B4-BE49-F238E27FC236}">
                <a16:creationId xmlns:a16="http://schemas.microsoft.com/office/drawing/2014/main" id="{B1601203-03C7-7B2D-55DF-D527A652FF1E}"/>
              </a:ext>
            </a:extLst>
          </p:cNvPr>
          <p:cNvSpPr>
            <a:spLocks noGrp="1"/>
          </p:cNvSpPr>
          <p:nvPr>
            <p:ph type="title"/>
          </p:nvPr>
        </p:nvSpPr>
        <p:spPr>
          <a:xfrm>
            <a:off x="1599321" y="2814656"/>
            <a:ext cx="4374634" cy="1249845"/>
          </a:xfr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nb-NO" sz="3600" dirty="0">
                <a:solidFill>
                  <a:srgbClr val="000000"/>
                </a:solidFill>
                <a:cs typeface="Arial" panose="020B0604020202020204" pitchFamily="34" charset="0"/>
              </a:rPr>
              <a:t>Dags for </a:t>
            </a:r>
            <a:br>
              <a:rPr lang="nb-NO" sz="3600" dirty="0">
                <a:solidFill>
                  <a:srgbClr val="000000"/>
                </a:solidFill>
                <a:cs typeface="Arial" panose="020B0604020202020204" pitchFamily="34" charset="0"/>
              </a:rPr>
            </a:br>
            <a:r>
              <a:rPr lang="nb-NO" sz="3600" dirty="0">
                <a:solidFill>
                  <a:srgbClr val="000000"/>
                </a:solidFill>
                <a:cs typeface="Arial" panose="020B0604020202020204" pitchFamily="34" charset="0"/>
              </a:rPr>
              <a:t>idéutvikling</a:t>
            </a:r>
            <a:endParaRPr kumimoji="0" lang="nb-NO" sz="8800" b="0" i="0" u="none" strike="noStrike" kern="1200" cap="none" spc="0" normalizeH="0" baseline="0" noProof="0" dirty="0">
              <a:ln>
                <a:noFill/>
              </a:ln>
              <a:solidFill>
                <a:srgbClr val="000000"/>
              </a:solidFill>
              <a:effectLst/>
              <a:uLnTx/>
              <a:uFillTx/>
              <a:cs typeface="Arial" panose="020B0604020202020204" pitchFamily="34" charset="0"/>
            </a:endParaRPr>
          </a:p>
        </p:txBody>
      </p:sp>
      <p:grpSp>
        <p:nvGrpSpPr>
          <p:cNvPr id="3" name="Group 2">
            <a:extLst>
              <a:ext uri="{FF2B5EF4-FFF2-40B4-BE49-F238E27FC236}">
                <a16:creationId xmlns:a16="http://schemas.microsoft.com/office/drawing/2014/main" id="{198C7A7F-F100-8D30-40A5-F8547A59F9E9}"/>
              </a:ext>
            </a:extLst>
          </p:cNvPr>
          <p:cNvGrpSpPr/>
          <p:nvPr/>
        </p:nvGrpSpPr>
        <p:grpSpPr>
          <a:xfrm>
            <a:off x="5910606" y="1812074"/>
            <a:ext cx="4628034" cy="3435192"/>
            <a:chOff x="8533573" y="5619278"/>
            <a:chExt cx="4760211" cy="3533303"/>
          </a:xfrm>
          <a:noFill/>
          <a:effectLst>
            <a:outerShdw blurRad="92056" dist="50800" dir="5400000" algn="ctr" rotWithShape="0">
              <a:schemeClr val="accent2">
                <a:lumMod val="50000"/>
                <a:alpha val="0"/>
              </a:schemeClr>
            </a:outerShdw>
          </a:effectLst>
        </p:grpSpPr>
        <p:sp>
          <p:nvSpPr>
            <p:cNvPr id="4" name="Free Form 9">
              <a:extLst>
                <a:ext uri="{FF2B5EF4-FFF2-40B4-BE49-F238E27FC236}">
                  <a16:creationId xmlns:a16="http://schemas.microsoft.com/office/drawing/2014/main" id="{D93EB82F-361A-D79A-2876-984F2A9C2F68}"/>
                </a:ext>
              </a:extLst>
            </p:cNvPr>
            <p:cNvSpPr/>
            <p:nvPr/>
          </p:nvSpPr>
          <p:spPr>
            <a:xfrm>
              <a:off x="8670218" y="7841786"/>
              <a:ext cx="461823" cy="794512"/>
            </a:xfrm>
            <a:custGeom>
              <a:avLst/>
              <a:gdLst/>
              <a:ahLst/>
              <a:cxnLst/>
              <a:rect l="0" t="0" r="0" b="0"/>
              <a:pathLst>
                <a:path w="461822" h="794511">
                  <a:moveTo>
                    <a:pt x="237655" y="758825"/>
                  </a:moveTo>
                  <a:cubicBezTo>
                    <a:pt x="230657" y="766114"/>
                    <a:pt x="225094" y="773087"/>
                    <a:pt x="218389" y="778687"/>
                  </a:cubicBezTo>
                  <a:cubicBezTo>
                    <a:pt x="199428" y="794511"/>
                    <a:pt x="177126" y="793356"/>
                    <a:pt x="165125" y="772274"/>
                  </a:cubicBezTo>
                  <a:cubicBezTo>
                    <a:pt x="147027" y="740498"/>
                    <a:pt x="129946" y="707618"/>
                    <a:pt x="117271" y="673430"/>
                  </a:cubicBezTo>
                  <a:cubicBezTo>
                    <a:pt x="100406" y="627938"/>
                    <a:pt x="74079" y="571055"/>
                    <a:pt x="92252" y="522046"/>
                  </a:cubicBezTo>
                  <a:cubicBezTo>
                    <a:pt x="95021" y="514578"/>
                    <a:pt x="98742" y="507047"/>
                    <a:pt x="98043" y="499109"/>
                  </a:cubicBezTo>
                  <a:cubicBezTo>
                    <a:pt x="97205" y="489521"/>
                    <a:pt x="90157" y="481812"/>
                    <a:pt x="83959" y="474446"/>
                  </a:cubicBezTo>
                  <a:cubicBezTo>
                    <a:pt x="0" y="374764"/>
                    <a:pt x="41948" y="294068"/>
                    <a:pt x="103619" y="200825"/>
                  </a:cubicBezTo>
                  <a:cubicBezTo>
                    <a:pt x="111086" y="189509"/>
                    <a:pt x="117868" y="174294"/>
                    <a:pt x="137426" y="179704"/>
                  </a:cubicBezTo>
                  <a:cubicBezTo>
                    <a:pt x="140157" y="180454"/>
                    <a:pt x="144970" y="175056"/>
                    <a:pt x="148335" y="171970"/>
                  </a:cubicBezTo>
                  <a:cubicBezTo>
                    <a:pt x="198539" y="126060"/>
                    <a:pt x="248729" y="79971"/>
                    <a:pt x="307936" y="45529"/>
                  </a:cubicBezTo>
                  <a:cubicBezTo>
                    <a:pt x="333349" y="30772"/>
                    <a:pt x="360222" y="18211"/>
                    <a:pt x="387337" y="6756"/>
                  </a:cubicBezTo>
                  <a:cubicBezTo>
                    <a:pt x="403364" y="0"/>
                    <a:pt x="409117" y="4495"/>
                    <a:pt x="412267" y="21374"/>
                  </a:cubicBezTo>
                  <a:cubicBezTo>
                    <a:pt x="431571" y="124510"/>
                    <a:pt x="452412" y="227406"/>
                    <a:pt x="454177" y="332943"/>
                  </a:cubicBezTo>
                  <a:cubicBezTo>
                    <a:pt x="454659" y="362381"/>
                    <a:pt x="459028" y="391731"/>
                    <a:pt x="461060" y="421144"/>
                  </a:cubicBezTo>
                  <a:cubicBezTo>
                    <a:pt x="461822" y="432066"/>
                    <a:pt x="461772" y="443280"/>
                    <a:pt x="444360" y="437972"/>
                  </a:cubicBezTo>
                  <a:cubicBezTo>
                    <a:pt x="441299" y="437045"/>
                    <a:pt x="435787" y="440918"/>
                    <a:pt x="432625" y="443864"/>
                  </a:cubicBezTo>
                  <a:cubicBezTo>
                    <a:pt x="375246" y="497116"/>
                    <a:pt x="331266" y="559841"/>
                    <a:pt x="298030" y="630504"/>
                  </a:cubicBezTo>
                  <a:cubicBezTo>
                    <a:pt x="279438" y="670039"/>
                    <a:pt x="265798" y="710679"/>
                    <a:pt x="259600" y="753960"/>
                  </a:cubicBezTo>
                  <a:cubicBezTo>
                    <a:pt x="257619" y="767689"/>
                    <a:pt x="250850" y="768730"/>
                    <a:pt x="237655" y="758825"/>
                  </a:cubicBezTo>
                  <a:close/>
                </a:path>
              </a:pathLst>
            </a:custGeom>
            <a:solidFill>
              <a:schemeClr val="bg2"/>
            </a:solidFill>
            <a:ln w="12700" cap="flat" cmpd="sng">
              <a:noFill/>
              <a:prstDash val="solid"/>
              <a:miter lim="800000"/>
            </a:ln>
          </p:spPr>
          <p:txBody>
            <a:bodyPr anchor="ctr">
              <a:spAutoFit/>
            </a:bodyPr>
            <a:lstStyle/>
            <a:p>
              <a:pPr algn="ctr"/>
              <a:endParaRPr lang="en-US"/>
            </a:p>
          </p:txBody>
        </p:sp>
        <p:sp>
          <p:nvSpPr>
            <p:cNvPr id="12" name="Free Form 10">
              <a:extLst>
                <a:ext uri="{FF2B5EF4-FFF2-40B4-BE49-F238E27FC236}">
                  <a16:creationId xmlns:a16="http://schemas.microsoft.com/office/drawing/2014/main" id="{CBFF9A0B-829C-8530-76E7-3FAC041ED1A9}"/>
                </a:ext>
              </a:extLst>
            </p:cNvPr>
            <p:cNvSpPr/>
            <p:nvPr/>
          </p:nvSpPr>
          <p:spPr>
            <a:xfrm>
              <a:off x="8697704" y="7820592"/>
              <a:ext cx="444932" cy="995794"/>
            </a:xfrm>
            <a:custGeom>
              <a:avLst/>
              <a:gdLst/>
              <a:ahLst/>
              <a:cxnLst/>
              <a:rect l="0" t="0" r="0" b="0"/>
              <a:pathLst>
                <a:path w="444931" h="995794">
                  <a:moveTo>
                    <a:pt x="444931" y="452031"/>
                  </a:moveTo>
                  <a:cubicBezTo>
                    <a:pt x="441540" y="455764"/>
                    <a:pt x="437019" y="461581"/>
                    <a:pt x="431685" y="466509"/>
                  </a:cubicBezTo>
                  <a:cubicBezTo>
                    <a:pt x="404660" y="491490"/>
                    <a:pt x="376935" y="515734"/>
                    <a:pt x="350367" y="541197"/>
                  </a:cubicBezTo>
                  <a:cubicBezTo>
                    <a:pt x="300875" y="588645"/>
                    <a:pt x="278307" y="650760"/>
                    <a:pt x="257124" y="713778"/>
                  </a:cubicBezTo>
                  <a:cubicBezTo>
                    <a:pt x="240220" y="764108"/>
                    <a:pt x="234619" y="814946"/>
                    <a:pt x="240550" y="867803"/>
                  </a:cubicBezTo>
                  <a:cubicBezTo>
                    <a:pt x="244792" y="905802"/>
                    <a:pt x="245351" y="944232"/>
                    <a:pt x="247446" y="982484"/>
                  </a:cubicBezTo>
                  <a:cubicBezTo>
                    <a:pt x="247929" y="991158"/>
                    <a:pt x="246087" y="995794"/>
                    <a:pt x="234899" y="993635"/>
                  </a:cubicBezTo>
                  <a:cubicBezTo>
                    <a:pt x="212229" y="989215"/>
                    <a:pt x="188569" y="988885"/>
                    <a:pt x="166446" y="982789"/>
                  </a:cubicBezTo>
                  <a:cubicBezTo>
                    <a:pt x="138468" y="975067"/>
                    <a:pt x="115646" y="957859"/>
                    <a:pt x="97586" y="934529"/>
                  </a:cubicBezTo>
                  <a:cubicBezTo>
                    <a:pt x="81025" y="913117"/>
                    <a:pt x="80429" y="887374"/>
                    <a:pt x="76657" y="862558"/>
                  </a:cubicBezTo>
                  <a:cubicBezTo>
                    <a:pt x="64020" y="779348"/>
                    <a:pt x="51676" y="696099"/>
                    <a:pt x="39624" y="612800"/>
                  </a:cubicBezTo>
                  <a:cubicBezTo>
                    <a:pt x="30772" y="551649"/>
                    <a:pt x="22656" y="490397"/>
                    <a:pt x="13957" y="429221"/>
                  </a:cubicBezTo>
                  <a:cubicBezTo>
                    <a:pt x="11569" y="412445"/>
                    <a:pt x="8483" y="395744"/>
                    <a:pt x="5308" y="379095"/>
                  </a:cubicBezTo>
                  <a:cubicBezTo>
                    <a:pt x="0" y="351167"/>
                    <a:pt x="7404" y="325348"/>
                    <a:pt x="18986" y="300609"/>
                  </a:cubicBezTo>
                  <a:cubicBezTo>
                    <a:pt x="40690" y="254228"/>
                    <a:pt x="75069" y="217462"/>
                    <a:pt x="112369" y="183591"/>
                  </a:cubicBezTo>
                  <a:cubicBezTo>
                    <a:pt x="191490" y="111747"/>
                    <a:pt x="279666" y="53187"/>
                    <a:pt x="376643" y="8013"/>
                  </a:cubicBezTo>
                  <a:cubicBezTo>
                    <a:pt x="393839" y="0"/>
                    <a:pt x="398868" y="3467"/>
                    <a:pt x="400469" y="22910"/>
                  </a:cubicBezTo>
                  <a:cubicBezTo>
                    <a:pt x="406615" y="97561"/>
                    <a:pt x="411987" y="172313"/>
                    <a:pt x="419531" y="246837"/>
                  </a:cubicBezTo>
                  <a:cubicBezTo>
                    <a:pt x="426211" y="312623"/>
                    <a:pt x="435406" y="378155"/>
                    <a:pt x="443483" y="443801"/>
                  </a:cubicBezTo>
                  <a:cubicBezTo>
                    <a:pt x="443687" y="445338"/>
                    <a:pt x="444017" y="446862"/>
                    <a:pt x="444931" y="452031"/>
                  </a:cubicBezTo>
                  <a:close/>
                  <a:moveTo>
                    <a:pt x="234581" y="746188"/>
                  </a:moveTo>
                  <a:cubicBezTo>
                    <a:pt x="235432" y="746455"/>
                    <a:pt x="236296" y="746721"/>
                    <a:pt x="237134" y="746988"/>
                  </a:cubicBezTo>
                  <a:cubicBezTo>
                    <a:pt x="238607" y="742175"/>
                    <a:pt x="240334" y="737400"/>
                    <a:pt x="241490" y="732510"/>
                  </a:cubicBezTo>
                  <a:cubicBezTo>
                    <a:pt x="266585" y="626579"/>
                    <a:pt x="316395" y="535724"/>
                    <a:pt x="405371" y="469938"/>
                  </a:cubicBezTo>
                  <a:cubicBezTo>
                    <a:pt x="423240" y="456717"/>
                    <a:pt x="428612" y="443661"/>
                    <a:pt x="426059" y="421563"/>
                  </a:cubicBezTo>
                  <a:cubicBezTo>
                    <a:pt x="418782" y="358406"/>
                    <a:pt x="414578" y="294894"/>
                    <a:pt x="409067" y="231533"/>
                  </a:cubicBezTo>
                  <a:cubicBezTo>
                    <a:pt x="405244" y="187807"/>
                    <a:pt x="401129" y="144106"/>
                    <a:pt x="397370" y="100368"/>
                  </a:cubicBezTo>
                  <a:cubicBezTo>
                    <a:pt x="395033" y="73190"/>
                    <a:pt x="393128" y="45961"/>
                    <a:pt x="390817" y="16192"/>
                  </a:cubicBezTo>
                  <a:cubicBezTo>
                    <a:pt x="366547" y="28816"/>
                    <a:pt x="344081" y="40170"/>
                    <a:pt x="321932" y="52082"/>
                  </a:cubicBezTo>
                  <a:cubicBezTo>
                    <a:pt x="239509" y="96431"/>
                    <a:pt x="161188" y="146799"/>
                    <a:pt x="94996" y="213664"/>
                  </a:cubicBezTo>
                  <a:cubicBezTo>
                    <a:pt x="62598" y="246405"/>
                    <a:pt x="32321" y="281343"/>
                    <a:pt x="19342" y="327355"/>
                  </a:cubicBezTo>
                  <a:cubicBezTo>
                    <a:pt x="8724" y="364972"/>
                    <a:pt x="23355" y="394106"/>
                    <a:pt x="60058" y="407492"/>
                  </a:cubicBezTo>
                  <a:cubicBezTo>
                    <a:pt x="68732" y="410654"/>
                    <a:pt x="77800" y="413372"/>
                    <a:pt x="86906" y="414451"/>
                  </a:cubicBezTo>
                  <a:cubicBezTo>
                    <a:pt x="90995" y="414921"/>
                    <a:pt x="97358" y="412026"/>
                    <a:pt x="99733" y="408622"/>
                  </a:cubicBezTo>
                  <a:cubicBezTo>
                    <a:pt x="115100" y="386575"/>
                    <a:pt x="127977" y="362623"/>
                    <a:pt x="144805" y="341820"/>
                  </a:cubicBezTo>
                  <a:cubicBezTo>
                    <a:pt x="181533" y="296379"/>
                    <a:pt x="223151" y="255879"/>
                    <a:pt x="276072" y="229108"/>
                  </a:cubicBezTo>
                  <a:cubicBezTo>
                    <a:pt x="284022" y="225094"/>
                    <a:pt x="293674" y="224409"/>
                    <a:pt x="302539" y="222186"/>
                  </a:cubicBezTo>
                  <a:cubicBezTo>
                    <a:pt x="303707" y="224383"/>
                    <a:pt x="304876" y="226593"/>
                    <a:pt x="306057" y="228803"/>
                  </a:cubicBezTo>
                  <a:cubicBezTo>
                    <a:pt x="299224" y="234886"/>
                    <a:pt x="292963" y="241808"/>
                    <a:pt x="285445" y="246900"/>
                  </a:cubicBezTo>
                  <a:cubicBezTo>
                    <a:pt x="222884" y="289382"/>
                    <a:pt x="170383" y="341871"/>
                    <a:pt x="127647" y="404164"/>
                  </a:cubicBezTo>
                  <a:cubicBezTo>
                    <a:pt x="125209" y="407708"/>
                    <a:pt x="123380" y="411657"/>
                    <a:pt x="119735" y="418134"/>
                  </a:cubicBezTo>
                  <a:cubicBezTo>
                    <a:pt x="144538" y="416140"/>
                    <a:pt x="166243" y="414909"/>
                    <a:pt x="187794" y="412254"/>
                  </a:cubicBezTo>
                  <a:cubicBezTo>
                    <a:pt x="193205" y="411594"/>
                    <a:pt x="198843" y="407162"/>
                    <a:pt x="203009" y="403085"/>
                  </a:cubicBezTo>
                  <a:cubicBezTo>
                    <a:pt x="229323" y="377367"/>
                    <a:pt x="254800" y="350799"/>
                    <a:pt x="281520" y="325526"/>
                  </a:cubicBezTo>
                  <a:cubicBezTo>
                    <a:pt x="291566" y="316026"/>
                    <a:pt x="303631" y="308190"/>
                    <a:pt x="315925" y="301802"/>
                  </a:cubicBezTo>
                  <a:cubicBezTo>
                    <a:pt x="320636" y="299364"/>
                    <a:pt x="328561" y="303098"/>
                    <a:pt x="335025" y="303999"/>
                  </a:cubicBezTo>
                  <a:cubicBezTo>
                    <a:pt x="332168" y="309308"/>
                    <a:pt x="330504" y="315950"/>
                    <a:pt x="326262" y="319671"/>
                  </a:cubicBezTo>
                  <a:cubicBezTo>
                    <a:pt x="297865" y="344601"/>
                    <a:pt x="269278" y="369354"/>
                    <a:pt x="240029" y="393280"/>
                  </a:cubicBezTo>
                  <a:cubicBezTo>
                    <a:pt x="219963" y="409689"/>
                    <a:pt x="212928" y="428866"/>
                    <a:pt x="218465" y="454583"/>
                  </a:cubicBezTo>
                  <a:cubicBezTo>
                    <a:pt x="221564" y="469023"/>
                    <a:pt x="219468" y="484555"/>
                    <a:pt x="220014" y="499579"/>
                  </a:cubicBezTo>
                  <a:cubicBezTo>
                    <a:pt x="220192" y="504774"/>
                    <a:pt x="221284" y="509943"/>
                    <a:pt x="222402" y="518591"/>
                  </a:cubicBezTo>
                  <a:cubicBezTo>
                    <a:pt x="226339" y="513321"/>
                    <a:pt x="227710" y="511213"/>
                    <a:pt x="229349" y="509346"/>
                  </a:cubicBezTo>
                  <a:cubicBezTo>
                    <a:pt x="262153" y="472020"/>
                    <a:pt x="294855" y="434619"/>
                    <a:pt x="327964" y="397573"/>
                  </a:cubicBezTo>
                  <a:cubicBezTo>
                    <a:pt x="332689" y="392277"/>
                    <a:pt x="338988" y="387934"/>
                    <a:pt x="345389" y="384784"/>
                  </a:cubicBezTo>
                  <a:cubicBezTo>
                    <a:pt x="348729" y="383146"/>
                    <a:pt x="355587" y="383489"/>
                    <a:pt x="357657" y="385800"/>
                  </a:cubicBezTo>
                  <a:cubicBezTo>
                    <a:pt x="359829" y="388213"/>
                    <a:pt x="359791" y="395097"/>
                    <a:pt x="357835" y="398195"/>
                  </a:cubicBezTo>
                  <a:cubicBezTo>
                    <a:pt x="354025" y="404190"/>
                    <a:pt x="348119" y="408825"/>
                    <a:pt x="343204" y="414134"/>
                  </a:cubicBezTo>
                  <a:cubicBezTo>
                    <a:pt x="311213" y="448716"/>
                    <a:pt x="279222" y="483298"/>
                    <a:pt x="247269" y="517918"/>
                  </a:cubicBezTo>
                  <a:cubicBezTo>
                    <a:pt x="229311" y="537362"/>
                    <a:pt x="217843" y="558850"/>
                    <a:pt x="225742" y="586486"/>
                  </a:cubicBezTo>
                  <a:cubicBezTo>
                    <a:pt x="226428" y="588886"/>
                    <a:pt x="225717" y="591654"/>
                    <a:pt x="225869" y="594233"/>
                  </a:cubicBezTo>
                  <a:cubicBezTo>
                    <a:pt x="228765" y="644893"/>
                    <a:pt x="231673" y="695540"/>
                    <a:pt x="234581" y="74618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3" name="Free Form 11">
              <a:extLst>
                <a:ext uri="{FF2B5EF4-FFF2-40B4-BE49-F238E27FC236}">
                  <a16:creationId xmlns:a16="http://schemas.microsoft.com/office/drawing/2014/main" id="{8B71B0AF-7D61-7ACA-CE16-C4F1708C12AF}"/>
                </a:ext>
              </a:extLst>
            </p:cNvPr>
            <p:cNvSpPr/>
            <p:nvPr/>
          </p:nvSpPr>
          <p:spPr>
            <a:xfrm>
              <a:off x="11236876" y="6025342"/>
              <a:ext cx="858075" cy="601523"/>
            </a:xfrm>
            <a:custGeom>
              <a:avLst/>
              <a:gdLst/>
              <a:ahLst/>
              <a:cxnLst/>
              <a:rect l="0" t="0" r="0" b="0"/>
              <a:pathLst>
                <a:path w="858075" h="601522">
                  <a:moveTo>
                    <a:pt x="844219" y="532168"/>
                  </a:moveTo>
                  <a:cubicBezTo>
                    <a:pt x="849096" y="539267"/>
                    <a:pt x="858075" y="546646"/>
                    <a:pt x="857313" y="552818"/>
                  </a:cubicBezTo>
                  <a:cubicBezTo>
                    <a:pt x="856551" y="559079"/>
                    <a:pt x="846632" y="564845"/>
                    <a:pt x="839876" y="569633"/>
                  </a:cubicBezTo>
                  <a:cubicBezTo>
                    <a:pt x="814019" y="587959"/>
                    <a:pt x="784898" y="575627"/>
                    <a:pt x="757313" y="577392"/>
                  </a:cubicBezTo>
                  <a:cubicBezTo>
                    <a:pt x="726363" y="579361"/>
                    <a:pt x="695198" y="578243"/>
                    <a:pt x="664298" y="580707"/>
                  </a:cubicBezTo>
                  <a:cubicBezTo>
                    <a:pt x="589889" y="586638"/>
                    <a:pt x="515569" y="593915"/>
                    <a:pt x="441198" y="600557"/>
                  </a:cubicBezTo>
                  <a:cubicBezTo>
                    <a:pt x="434619" y="601141"/>
                    <a:pt x="427990" y="601522"/>
                    <a:pt x="421386" y="601306"/>
                  </a:cubicBezTo>
                  <a:cubicBezTo>
                    <a:pt x="400888" y="600671"/>
                    <a:pt x="396455" y="594321"/>
                    <a:pt x="399275" y="573760"/>
                  </a:cubicBezTo>
                  <a:cubicBezTo>
                    <a:pt x="402374" y="550938"/>
                    <a:pt x="404329" y="527964"/>
                    <a:pt x="406958" y="503453"/>
                  </a:cubicBezTo>
                  <a:cubicBezTo>
                    <a:pt x="381914" y="502069"/>
                    <a:pt x="382498" y="488137"/>
                    <a:pt x="389280" y="470865"/>
                  </a:cubicBezTo>
                  <a:cubicBezTo>
                    <a:pt x="394779" y="456793"/>
                    <a:pt x="399630" y="442468"/>
                    <a:pt x="404291" y="429641"/>
                  </a:cubicBezTo>
                  <a:cubicBezTo>
                    <a:pt x="321056" y="429641"/>
                    <a:pt x="237540" y="429298"/>
                    <a:pt x="154038" y="429793"/>
                  </a:cubicBezTo>
                  <a:cubicBezTo>
                    <a:pt x="120408" y="429983"/>
                    <a:pt x="86804" y="432231"/>
                    <a:pt x="53174" y="433070"/>
                  </a:cubicBezTo>
                  <a:cubicBezTo>
                    <a:pt x="42672" y="433324"/>
                    <a:pt x="32042" y="432765"/>
                    <a:pt x="21640" y="431330"/>
                  </a:cubicBezTo>
                  <a:cubicBezTo>
                    <a:pt x="6438" y="429234"/>
                    <a:pt x="1435" y="419125"/>
                    <a:pt x="1409" y="404520"/>
                  </a:cubicBezTo>
                  <a:cubicBezTo>
                    <a:pt x="1308" y="284327"/>
                    <a:pt x="1358" y="164109"/>
                    <a:pt x="330" y="43929"/>
                  </a:cubicBezTo>
                  <a:cubicBezTo>
                    <a:pt x="0" y="3390"/>
                    <a:pt x="279" y="0"/>
                    <a:pt x="42760" y="508"/>
                  </a:cubicBezTo>
                  <a:cubicBezTo>
                    <a:pt x="93611" y="1092"/>
                    <a:pt x="144500" y="7886"/>
                    <a:pt x="195275" y="6819"/>
                  </a:cubicBezTo>
                  <a:cubicBezTo>
                    <a:pt x="323088" y="4140"/>
                    <a:pt x="450481" y="939"/>
                    <a:pt x="575945" y="2679"/>
                  </a:cubicBezTo>
                  <a:cubicBezTo>
                    <a:pt x="650214" y="3708"/>
                    <a:pt x="618934" y="202742"/>
                    <a:pt x="619721" y="254419"/>
                  </a:cubicBezTo>
                  <a:cubicBezTo>
                    <a:pt x="619772" y="257378"/>
                    <a:pt x="618159" y="260362"/>
                    <a:pt x="616242" y="267220"/>
                  </a:cubicBezTo>
                  <a:lnTo>
                    <a:pt x="820153" y="267220"/>
                  </a:lnTo>
                  <a:cubicBezTo>
                    <a:pt x="838860" y="307568"/>
                    <a:pt x="855675" y="523049"/>
                    <a:pt x="844219" y="532168"/>
                  </a:cubicBezTo>
                  <a:close/>
                </a:path>
              </a:pathLst>
            </a:custGeom>
            <a:solidFill>
              <a:schemeClr val="bg2"/>
            </a:solidFill>
            <a:ln w="12700" cap="flat" cmpd="sng">
              <a:noFill/>
              <a:prstDash val="solid"/>
              <a:miter lim="800000"/>
            </a:ln>
          </p:spPr>
          <p:txBody>
            <a:bodyPr anchor="ctr">
              <a:spAutoFit/>
            </a:bodyPr>
            <a:lstStyle/>
            <a:p>
              <a:pPr algn="ctr"/>
              <a:endParaRPr lang="en-US"/>
            </a:p>
          </p:txBody>
        </p:sp>
        <p:sp>
          <p:nvSpPr>
            <p:cNvPr id="14" name="Free Form 12">
              <a:extLst>
                <a:ext uri="{FF2B5EF4-FFF2-40B4-BE49-F238E27FC236}">
                  <a16:creationId xmlns:a16="http://schemas.microsoft.com/office/drawing/2014/main" id="{C18E7DF6-FD30-3166-15D9-E8D6AB7CB100}"/>
                </a:ext>
              </a:extLst>
            </p:cNvPr>
            <p:cNvSpPr/>
            <p:nvPr/>
          </p:nvSpPr>
          <p:spPr>
            <a:xfrm>
              <a:off x="12743003" y="8560199"/>
              <a:ext cx="526415" cy="464870"/>
            </a:xfrm>
            <a:custGeom>
              <a:avLst/>
              <a:gdLst/>
              <a:ahLst/>
              <a:cxnLst/>
              <a:rect l="0" t="0" r="0" b="0"/>
              <a:pathLst>
                <a:path w="526415" h="464870">
                  <a:moveTo>
                    <a:pt x="139255" y="451040"/>
                  </a:moveTo>
                  <a:cubicBezTo>
                    <a:pt x="132943" y="452335"/>
                    <a:pt x="126568" y="453593"/>
                    <a:pt x="120103" y="454825"/>
                  </a:cubicBezTo>
                  <a:cubicBezTo>
                    <a:pt x="67297" y="464870"/>
                    <a:pt x="57708" y="433565"/>
                    <a:pt x="46456" y="390867"/>
                  </a:cubicBezTo>
                  <a:cubicBezTo>
                    <a:pt x="32486" y="337870"/>
                    <a:pt x="18516" y="284873"/>
                    <a:pt x="4559" y="231876"/>
                  </a:cubicBezTo>
                  <a:cubicBezTo>
                    <a:pt x="3035" y="226110"/>
                    <a:pt x="0" y="206057"/>
                    <a:pt x="4102" y="201206"/>
                  </a:cubicBezTo>
                  <a:cubicBezTo>
                    <a:pt x="6769" y="198043"/>
                    <a:pt x="10883" y="196570"/>
                    <a:pt x="14808" y="195275"/>
                  </a:cubicBezTo>
                  <a:cubicBezTo>
                    <a:pt x="64490" y="178727"/>
                    <a:pt x="115404" y="165188"/>
                    <a:pt x="166077" y="153860"/>
                  </a:cubicBezTo>
                  <a:cubicBezTo>
                    <a:pt x="182575" y="150177"/>
                    <a:pt x="199263" y="146964"/>
                    <a:pt x="215049" y="140957"/>
                  </a:cubicBezTo>
                  <a:cubicBezTo>
                    <a:pt x="231216" y="134797"/>
                    <a:pt x="246125" y="125818"/>
                    <a:pt x="260946" y="116890"/>
                  </a:cubicBezTo>
                  <a:cubicBezTo>
                    <a:pt x="317588" y="82765"/>
                    <a:pt x="374992" y="48044"/>
                    <a:pt x="420446" y="0"/>
                  </a:cubicBezTo>
                  <a:cubicBezTo>
                    <a:pt x="448614" y="42710"/>
                    <a:pt x="475602" y="86220"/>
                    <a:pt x="501332" y="130454"/>
                  </a:cubicBezTo>
                  <a:cubicBezTo>
                    <a:pt x="507834" y="141643"/>
                    <a:pt x="514337" y="153022"/>
                    <a:pt x="517829" y="165493"/>
                  </a:cubicBezTo>
                  <a:cubicBezTo>
                    <a:pt x="518413" y="167589"/>
                    <a:pt x="526415" y="195554"/>
                    <a:pt x="526097" y="195986"/>
                  </a:cubicBezTo>
                  <a:lnTo>
                    <a:pt x="481418" y="257327"/>
                  </a:lnTo>
                  <a:cubicBezTo>
                    <a:pt x="455587" y="292798"/>
                    <a:pt x="423964" y="306374"/>
                    <a:pt x="389991" y="332206"/>
                  </a:cubicBezTo>
                  <a:cubicBezTo>
                    <a:pt x="358076" y="356476"/>
                    <a:pt x="325856" y="377126"/>
                    <a:pt x="290626" y="397548"/>
                  </a:cubicBezTo>
                  <a:cubicBezTo>
                    <a:pt x="242252" y="425615"/>
                    <a:pt x="193255" y="439927"/>
                    <a:pt x="139255" y="451040"/>
                  </a:cubicBezTo>
                  <a:close/>
                </a:path>
              </a:pathLst>
            </a:custGeom>
            <a:solidFill>
              <a:schemeClr val="bg2"/>
            </a:solidFill>
            <a:ln w="12700" cap="flat" cmpd="sng">
              <a:noFill/>
              <a:prstDash val="solid"/>
              <a:miter lim="800000"/>
            </a:ln>
          </p:spPr>
          <p:txBody>
            <a:bodyPr anchor="ctr">
              <a:spAutoFit/>
            </a:bodyPr>
            <a:lstStyle/>
            <a:p>
              <a:pPr algn="ctr"/>
              <a:endParaRPr lang="en-US"/>
            </a:p>
          </p:txBody>
        </p:sp>
        <p:sp>
          <p:nvSpPr>
            <p:cNvPr id="15" name="Free Form 13">
              <a:extLst>
                <a:ext uri="{FF2B5EF4-FFF2-40B4-BE49-F238E27FC236}">
                  <a16:creationId xmlns:a16="http://schemas.microsoft.com/office/drawing/2014/main" id="{B56CC7D8-3AD8-A4E7-996B-A860B0D66916}"/>
                </a:ext>
              </a:extLst>
            </p:cNvPr>
            <p:cNvSpPr/>
            <p:nvPr/>
          </p:nvSpPr>
          <p:spPr>
            <a:xfrm>
              <a:off x="8546134" y="6926018"/>
              <a:ext cx="628079" cy="552704"/>
            </a:xfrm>
            <a:custGeom>
              <a:avLst/>
              <a:gdLst/>
              <a:ahLst/>
              <a:cxnLst/>
              <a:rect l="0" t="0" r="0" b="0"/>
              <a:pathLst>
                <a:path w="628078" h="552703">
                  <a:moveTo>
                    <a:pt x="628078" y="237274"/>
                  </a:moveTo>
                  <a:cubicBezTo>
                    <a:pt x="623366" y="252095"/>
                    <a:pt x="620991" y="268236"/>
                    <a:pt x="613600" y="281546"/>
                  </a:cubicBezTo>
                  <a:cubicBezTo>
                    <a:pt x="564769" y="369506"/>
                    <a:pt x="501929" y="444741"/>
                    <a:pt x="415302" y="497624"/>
                  </a:cubicBezTo>
                  <a:cubicBezTo>
                    <a:pt x="359041" y="531977"/>
                    <a:pt x="295643" y="547370"/>
                    <a:pt x="232156" y="550265"/>
                  </a:cubicBezTo>
                  <a:cubicBezTo>
                    <a:pt x="178612" y="552703"/>
                    <a:pt x="124256" y="539102"/>
                    <a:pt x="70472" y="531139"/>
                  </a:cubicBezTo>
                  <a:cubicBezTo>
                    <a:pt x="64655" y="530275"/>
                    <a:pt x="56794" y="520255"/>
                    <a:pt x="55727" y="513524"/>
                  </a:cubicBezTo>
                  <a:cubicBezTo>
                    <a:pt x="41021" y="421144"/>
                    <a:pt x="27317" y="328612"/>
                    <a:pt x="13449" y="236093"/>
                  </a:cubicBezTo>
                  <a:cubicBezTo>
                    <a:pt x="9690" y="210972"/>
                    <a:pt x="6540" y="185724"/>
                    <a:pt x="2527" y="160629"/>
                  </a:cubicBezTo>
                  <a:cubicBezTo>
                    <a:pt x="0" y="144779"/>
                    <a:pt x="10922" y="137096"/>
                    <a:pt x="32397" y="139026"/>
                  </a:cubicBezTo>
                  <a:cubicBezTo>
                    <a:pt x="60807" y="141579"/>
                    <a:pt x="89344" y="145478"/>
                    <a:pt x="117754" y="144856"/>
                  </a:cubicBezTo>
                  <a:cubicBezTo>
                    <a:pt x="200050" y="143040"/>
                    <a:pt x="278917" y="123685"/>
                    <a:pt x="352831" y="87629"/>
                  </a:cubicBezTo>
                  <a:cubicBezTo>
                    <a:pt x="401243" y="64020"/>
                    <a:pt x="447484" y="35788"/>
                    <a:pt x="494284" y="8890"/>
                  </a:cubicBezTo>
                  <a:cubicBezTo>
                    <a:pt x="506298" y="1981"/>
                    <a:pt x="517690" y="0"/>
                    <a:pt x="525259" y="11976"/>
                  </a:cubicBezTo>
                  <a:cubicBezTo>
                    <a:pt x="567334" y="78574"/>
                    <a:pt x="602589" y="148590"/>
                    <a:pt x="624840" y="224675"/>
                  </a:cubicBezTo>
                  <a:cubicBezTo>
                    <a:pt x="625906" y="228358"/>
                    <a:pt x="625411" y="232498"/>
                    <a:pt x="625640" y="236435"/>
                  </a:cubicBezTo>
                  <a:cubicBezTo>
                    <a:pt x="626440" y="236715"/>
                    <a:pt x="627265" y="236994"/>
                    <a:pt x="628078" y="237274"/>
                  </a:cubicBezTo>
                  <a:close/>
                </a:path>
              </a:pathLst>
            </a:custGeom>
            <a:solidFill>
              <a:schemeClr val="bg2"/>
            </a:solidFill>
            <a:ln w="12700" cap="flat" cmpd="sng">
              <a:noFill/>
              <a:prstDash val="solid"/>
              <a:miter lim="800000"/>
            </a:ln>
          </p:spPr>
          <p:txBody>
            <a:bodyPr anchor="ctr">
              <a:spAutoFit/>
            </a:bodyPr>
            <a:lstStyle/>
            <a:p>
              <a:pPr algn="ctr"/>
              <a:endParaRPr lang="en-US"/>
            </a:p>
          </p:txBody>
        </p:sp>
        <p:sp>
          <p:nvSpPr>
            <p:cNvPr id="16" name="Free Form 14">
              <a:extLst>
                <a:ext uri="{FF2B5EF4-FFF2-40B4-BE49-F238E27FC236}">
                  <a16:creationId xmlns:a16="http://schemas.microsoft.com/office/drawing/2014/main" id="{8E80A3B1-7435-9883-DB61-C701B9D26A8E}"/>
                </a:ext>
              </a:extLst>
            </p:cNvPr>
            <p:cNvSpPr/>
            <p:nvPr/>
          </p:nvSpPr>
          <p:spPr>
            <a:xfrm>
              <a:off x="9483637" y="6097183"/>
              <a:ext cx="471411" cy="460820"/>
            </a:xfrm>
            <a:custGeom>
              <a:avLst/>
              <a:gdLst/>
              <a:ahLst/>
              <a:cxnLst/>
              <a:rect l="0" t="0" r="0" b="0"/>
              <a:pathLst>
                <a:path w="471411" h="460819">
                  <a:moveTo>
                    <a:pt x="259765" y="2832"/>
                  </a:moveTo>
                  <a:cubicBezTo>
                    <a:pt x="292049" y="9258"/>
                    <a:pt x="327609" y="9169"/>
                    <a:pt x="355955" y="23393"/>
                  </a:cubicBezTo>
                  <a:cubicBezTo>
                    <a:pt x="428294" y="59664"/>
                    <a:pt x="471411" y="113195"/>
                    <a:pt x="447433" y="212966"/>
                  </a:cubicBezTo>
                  <a:cubicBezTo>
                    <a:pt x="427215" y="297040"/>
                    <a:pt x="379590" y="362800"/>
                    <a:pt x="307263" y="410895"/>
                  </a:cubicBezTo>
                  <a:cubicBezTo>
                    <a:pt x="245808" y="451764"/>
                    <a:pt x="181990" y="460819"/>
                    <a:pt x="115887" y="423951"/>
                  </a:cubicBezTo>
                  <a:cubicBezTo>
                    <a:pt x="51930" y="388302"/>
                    <a:pt x="15074" y="335622"/>
                    <a:pt x="9944" y="260134"/>
                  </a:cubicBezTo>
                  <a:cubicBezTo>
                    <a:pt x="0" y="113982"/>
                    <a:pt x="120586" y="0"/>
                    <a:pt x="259765" y="2832"/>
                  </a:cubicBezTo>
                  <a:close/>
                </a:path>
              </a:pathLst>
            </a:custGeom>
            <a:solidFill>
              <a:schemeClr val="bg2"/>
            </a:solidFill>
            <a:ln w="12700" cap="flat" cmpd="sng">
              <a:noFill/>
              <a:prstDash val="solid"/>
              <a:miter lim="800000"/>
            </a:ln>
          </p:spPr>
          <p:txBody>
            <a:bodyPr anchor="ctr">
              <a:spAutoFit/>
            </a:bodyPr>
            <a:lstStyle/>
            <a:p>
              <a:pPr algn="ctr"/>
              <a:endParaRPr lang="en-US"/>
            </a:p>
          </p:txBody>
        </p:sp>
        <p:sp>
          <p:nvSpPr>
            <p:cNvPr id="18" name="Free Form 15">
              <a:extLst>
                <a:ext uri="{FF2B5EF4-FFF2-40B4-BE49-F238E27FC236}">
                  <a16:creationId xmlns:a16="http://schemas.microsoft.com/office/drawing/2014/main" id="{9C62A8BA-CAAB-C884-3AD6-6EBA7A9428BA}"/>
                </a:ext>
              </a:extLst>
            </p:cNvPr>
            <p:cNvSpPr/>
            <p:nvPr/>
          </p:nvSpPr>
          <p:spPr>
            <a:xfrm>
              <a:off x="9279563" y="5650237"/>
              <a:ext cx="554711" cy="431445"/>
            </a:xfrm>
            <a:custGeom>
              <a:avLst/>
              <a:gdLst/>
              <a:ahLst/>
              <a:cxnLst/>
              <a:rect l="0" t="0" r="0" b="0"/>
              <a:pathLst>
                <a:path w="554710" h="431444">
                  <a:moveTo>
                    <a:pt x="554710" y="323164"/>
                  </a:moveTo>
                  <a:cubicBezTo>
                    <a:pt x="552018" y="357682"/>
                    <a:pt x="540232" y="372097"/>
                    <a:pt x="510921" y="366915"/>
                  </a:cubicBezTo>
                  <a:cubicBezTo>
                    <a:pt x="432358" y="353009"/>
                    <a:pt x="355790" y="366204"/>
                    <a:pt x="279514" y="381330"/>
                  </a:cubicBezTo>
                  <a:cubicBezTo>
                    <a:pt x="214718" y="394195"/>
                    <a:pt x="150380" y="409435"/>
                    <a:pt x="86182" y="425018"/>
                  </a:cubicBezTo>
                  <a:cubicBezTo>
                    <a:pt x="59766" y="431444"/>
                    <a:pt x="41363" y="424192"/>
                    <a:pt x="34785" y="398818"/>
                  </a:cubicBezTo>
                  <a:cubicBezTo>
                    <a:pt x="24853" y="360464"/>
                    <a:pt x="17272" y="321462"/>
                    <a:pt x="10083" y="282473"/>
                  </a:cubicBezTo>
                  <a:cubicBezTo>
                    <a:pt x="5181" y="255765"/>
                    <a:pt x="0" y="228600"/>
                    <a:pt x="190" y="201688"/>
                  </a:cubicBezTo>
                  <a:cubicBezTo>
                    <a:pt x="279" y="188963"/>
                    <a:pt x="9436" y="171589"/>
                    <a:pt x="20078" y="164515"/>
                  </a:cubicBezTo>
                  <a:cubicBezTo>
                    <a:pt x="58953" y="138607"/>
                    <a:pt x="98996" y="113855"/>
                    <a:pt x="140766" y="92900"/>
                  </a:cubicBezTo>
                  <a:cubicBezTo>
                    <a:pt x="226898" y="49669"/>
                    <a:pt x="319201" y="23609"/>
                    <a:pt x="414032" y="6908"/>
                  </a:cubicBezTo>
                  <a:cubicBezTo>
                    <a:pt x="453174" y="0"/>
                    <a:pt x="472541" y="8966"/>
                    <a:pt x="487883" y="45199"/>
                  </a:cubicBezTo>
                  <a:cubicBezTo>
                    <a:pt x="503605" y="82410"/>
                    <a:pt x="514984" y="121869"/>
                    <a:pt x="524065" y="161277"/>
                  </a:cubicBezTo>
                  <a:cubicBezTo>
                    <a:pt x="536359" y="214769"/>
                    <a:pt x="544677" y="269163"/>
                    <a:pt x="554710" y="323164"/>
                  </a:cubicBezTo>
                  <a:close/>
                </a:path>
              </a:pathLst>
            </a:custGeom>
            <a:solidFill>
              <a:schemeClr val="bg2"/>
            </a:solidFill>
            <a:ln w="12700" cap="flat" cmpd="sng">
              <a:noFill/>
              <a:prstDash val="solid"/>
              <a:miter lim="800000"/>
            </a:ln>
          </p:spPr>
          <p:txBody>
            <a:bodyPr anchor="ctr">
              <a:spAutoFit/>
            </a:bodyPr>
            <a:lstStyle/>
            <a:p>
              <a:pPr algn="ctr"/>
              <a:endParaRPr lang="en-US"/>
            </a:p>
          </p:txBody>
        </p:sp>
        <p:sp>
          <p:nvSpPr>
            <p:cNvPr id="20" name="Free Form 16">
              <a:extLst>
                <a:ext uri="{FF2B5EF4-FFF2-40B4-BE49-F238E27FC236}">
                  <a16:creationId xmlns:a16="http://schemas.microsoft.com/office/drawing/2014/main" id="{1179E113-1213-331B-BE40-B5A12BDA0979}"/>
                </a:ext>
              </a:extLst>
            </p:cNvPr>
            <p:cNvSpPr/>
            <p:nvPr/>
          </p:nvSpPr>
          <p:spPr>
            <a:xfrm>
              <a:off x="12738359" y="8080617"/>
              <a:ext cx="271919" cy="264338"/>
            </a:xfrm>
            <a:custGeom>
              <a:avLst/>
              <a:gdLst/>
              <a:ahLst/>
              <a:cxnLst/>
              <a:rect l="0" t="0" r="0" b="0"/>
              <a:pathLst>
                <a:path w="271919" h="264337">
                  <a:moveTo>
                    <a:pt x="241553" y="263867"/>
                  </a:moveTo>
                  <a:cubicBezTo>
                    <a:pt x="176669" y="262877"/>
                    <a:pt x="111798" y="261874"/>
                    <a:pt x="46913" y="260883"/>
                  </a:cubicBezTo>
                  <a:cubicBezTo>
                    <a:pt x="36702" y="260730"/>
                    <a:pt x="24612" y="259499"/>
                    <a:pt x="19621" y="250596"/>
                  </a:cubicBezTo>
                  <a:cubicBezTo>
                    <a:pt x="16700" y="245376"/>
                    <a:pt x="17221" y="239014"/>
                    <a:pt x="17500" y="233045"/>
                  </a:cubicBezTo>
                  <a:cubicBezTo>
                    <a:pt x="19240" y="196964"/>
                    <a:pt x="9372" y="161963"/>
                    <a:pt x="4711" y="126479"/>
                  </a:cubicBezTo>
                  <a:cubicBezTo>
                    <a:pt x="0" y="90741"/>
                    <a:pt x="8089" y="58051"/>
                    <a:pt x="1320" y="23063"/>
                  </a:cubicBezTo>
                  <a:cubicBezTo>
                    <a:pt x="44653" y="21209"/>
                    <a:pt x="87972" y="19367"/>
                    <a:pt x="131305" y="17513"/>
                  </a:cubicBezTo>
                  <a:cubicBezTo>
                    <a:pt x="146469" y="16865"/>
                    <a:pt x="161709" y="16217"/>
                    <a:pt x="176631" y="13385"/>
                  </a:cubicBezTo>
                  <a:cubicBezTo>
                    <a:pt x="198996" y="9144"/>
                    <a:pt x="221449" y="0"/>
                    <a:pt x="243801" y="4343"/>
                  </a:cubicBezTo>
                  <a:cubicBezTo>
                    <a:pt x="254774" y="91414"/>
                    <a:pt x="262102" y="177266"/>
                    <a:pt x="271919" y="264337"/>
                  </a:cubicBezTo>
                  <a:cubicBezTo>
                    <a:pt x="261797" y="264172"/>
                    <a:pt x="251675" y="264020"/>
                    <a:pt x="241553" y="263867"/>
                  </a:cubicBezTo>
                  <a:close/>
                </a:path>
              </a:pathLst>
            </a:custGeom>
            <a:gradFill>
              <a:gsLst>
                <a:gs pos="99000">
                  <a:schemeClr val="accent3">
                    <a:lumMod val="60000"/>
                    <a:lumOff val="40000"/>
                  </a:schemeClr>
                </a:gs>
                <a:gs pos="0">
                  <a:schemeClr val="accent3">
                    <a:lumMod val="20000"/>
                    <a:lumOff val="80000"/>
                  </a:schemeClr>
                </a:gs>
              </a:gsLst>
              <a:lin ang="4800000" scaled="0"/>
            </a:gradFill>
            <a:ln w="12700" cap="flat" cmpd="sng">
              <a:noFill/>
              <a:prstDash val="solid"/>
              <a:miter lim="800000"/>
            </a:ln>
          </p:spPr>
          <p:txBody>
            <a:bodyPr anchor="ctr">
              <a:spAutoFit/>
            </a:bodyPr>
            <a:lstStyle/>
            <a:p>
              <a:pPr algn="ctr"/>
              <a:endParaRPr lang="en-US"/>
            </a:p>
          </p:txBody>
        </p:sp>
        <p:sp>
          <p:nvSpPr>
            <p:cNvPr id="21" name="Free Form 17">
              <a:extLst>
                <a:ext uri="{FF2B5EF4-FFF2-40B4-BE49-F238E27FC236}">
                  <a16:creationId xmlns:a16="http://schemas.microsoft.com/office/drawing/2014/main" id="{60F99C29-4C6C-2E68-6459-4CDCCD6B0A3F}"/>
                </a:ext>
              </a:extLst>
            </p:cNvPr>
            <p:cNvSpPr/>
            <p:nvPr/>
          </p:nvSpPr>
          <p:spPr>
            <a:xfrm>
              <a:off x="12545058" y="7797598"/>
              <a:ext cx="218974" cy="209181"/>
            </a:xfrm>
            <a:custGeom>
              <a:avLst/>
              <a:gdLst/>
              <a:ahLst/>
              <a:cxnLst/>
              <a:rect l="0" t="0" r="0" b="0"/>
              <a:pathLst>
                <a:path w="218973" h="209181">
                  <a:moveTo>
                    <a:pt x="0" y="92024"/>
                  </a:moveTo>
                  <a:cubicBezTo>
                    <a:pt x="4851" y="72072"/>
                    <a:pt x="8902" y="51879"/>
                    <a:pt x="15024" y="32321"/>
                  </a:cubicBezTo>
                  <a:cubicBezTo>
                    <a:pt x="16700" y="26962"/>
                    <a:pt x="24231" y="20142"/>
                    <a:pt x="29527" y="19723"/>
                  </a:cubicBezTo>
                  <a:cubicBezTo>
                    <a:pt x="82219" y="19723"/>
                    <a:pt x="132880" y="3136"/>
                    <a:pt x="185318" y="342"/>
                  </a:cubicBezTo>
                  <a:cubicBezTo>
                    <a:pt x="188658" y="165"/>
                    <a:pt x="192062" y="0"/>
                    <a:pt x="195262" y="952"/>
                  </a:cubicBezTo>
                  <a:cubicBezTo>
                    <a:pt x="204228" y="3632"/>
                    <a:pt x="208394" y="13843"/>
                    <a:pt x="210210" y="23025"/>
                  </a:cubicBezTo>
                  <a:cubicBezTo>
                    <a:pt x="217919" y="61810"/>
                    <a:pt x="205409" y="102133"/>
                    <a:pt x="210578" y="141338"/>
                  </a:cubicBezTo>
                  <a:cubicBezTo>
                    <a:pt x="212953" y="159283"/>
                    <a:pt x="218973" y="177609"/>
                    <a:pt x="214109" y="195033"/>
                  </a:cubicBezTo>
                  <a:cubicBezTo>
                    <a:pt x="213105" y="198640"/>
                    <a:pt x="211556" y="202260"/>
                    <a:pt x="208724" y="204724"/>
                  </a:cubicBezTo>
                  <a:cubicBezTo>
                    <a:pt x="203593" y="209181"/>
                    <a:pt x="195935" y="208673"/>
                    <a:pt x="189179" y="207899"/>
                  </a:cubicBezTo>
                  <a:cubicBezTo>
                    <a:pt x="131013" y="201180"/>
                    <a:pt x="72961" y="193382"/>
                    <a:pt x="15087" y="184518"/>
                  </a:cubicBezTo>
                  <a:cubicBezTo>
                    <a:pt x="11772" y="184010"/>
                    <a:pt x="8127" y="183311"/>
                    <a:pt x="6096" y="180644"/>
                  </a:cubicBezTo>
                  <a:cubicBezTo>
                    <a:pt x="4356" y="178371"/>
                    <a:pt x="4279" y="175285"/>
                    <a:pt x="4267" y="172415"/>
                  </a:cubicBezTo>
                  <a:cubicBezTo>
                    <a:pt x="4241" y="145199"/>
                    <a:pt x="6299" y="120561"/>
                    <a:pt x="3454" y="93040"/>
                  </a:cubicBezTo>
                  <a:cubicBezTo>
                    <a:pt x="2298" y="92697"/>
                    <a:pt x="1155" y="92367"/>
                    <a:pt x="0" y="92024"/>
                  </a:cubicBezTo>
                  <a:close/>
                </a:path>
              </a:pathLst>
            </a:custGeom>
            <a:gradFill>
              <a:gsLst>
                <a:gs pos="99000">
                  <a:schemeClr val="accent3">
                    <a:lumMod val="60000"/>
                    <a:lumOff val="40000"/>
                  </a:schemeClr>
                </a:gs>
                <a:gs pos="0">
                  <a:schemeClr val="accent3">
                    <a:lumMod val="20000"/>
                    <a:lumOff val="80000"/>
                  </a:schemeClr>
                </a:gs>
              </a:gsLst>
              <a:lin ang="4800000" scaled="0"/>
            </a:gradFill>
            <a:ln w="12700" cap="flat" cmpd="sng">
              <a:noFill/>
              <a:prstDash val="solid"/>
              <a:miter lim="800000"/>
            </a:ln>
          </p:spPr>
          <p:txBody>
            <a:bodyPr anchor="ctr">
              <a:spAutoFit/>
            </a:bodyPr>
            <a:lstStyle/>
            <a:p>
              <a:pPr algn="ctr"/>
              <a:endParaRPr lang="en-US"/>
            </a:p>
          </p:txBody>
        </p:sp>
        <p:sp>
          <p:nvSpPr>
            <p:cNvPr id="22" name="Free Form 18">
              <a:extLst>
                <a:ext uri="{FF2B5EF4-FFF2-40B4-BE49-F238E27FC236}">
                  <a16:creationId xmlns:a16="http://schemas.microsoft.com/office/drawing/2014/main" id="{CD8BB1C9-4D42-F2CC-D35C-873D82118D9A}"/>
                </a:ext>
              </a:extLst>
            </p:cNvPr>
            <p:cNvSpPr/>
            <p:nvPr/>
          </p:nvSpPr>
          <p:spPr>
            <a:xfrm>
              <a:off x="12476687" y="6383294"/>
              <a:ext cx="315455" cy="340042"/>
            </a:xfrm>
            <a:custGeom>
              <a:avLst/>
              <a:gdLst/>
              <a:ahLst/>
              <a:cxnLst/>
              <a:rect l="0" t="0" r="0" b="0"/>
              <a:pathLst>
                <a:path w="315455" h="340042">
                  <a:moveTo>
                    <a:pt x="10947" y="159080"/>
                  </a:moveTo>
                  <a:cubicBezTo>
                    <a:pt x="40741" y="67297"/>
                    <a:pt x="150228" y="0"/>
                    <a:pt x="241274" y="64706"/>
                  </a:cubicBezTo>
                  <a:cubicBezTo>
                    <a:pt x="250469" y="71234"/>
                    <a:pt x="256781" y="80975"/>
                    <a:pt x="262623" y="90614"/>
                  </a:cubicBezTo>
                  <a:cubicBezTo>
                    <a:pt x="292049" y="139191"/>
                    <a:pt x="315455" y="198831"/>
                    <a:pt x="294779" y="251726"/>
                  </a:cubicBezTo>
                  <a:cubicBezTo>
                    <a:pt x="278447" y="293471"/>
                    <a:pt x="236423" y="321716"/>
                    <a:pt x="192277" y="329450"/>
                  </a:cubicBezTo>
                  <a:cubicBezTo>
                    <a:pt x="131737" y="340042"/>
                    <a:pt x="33007" y="319785"/>
                    <a:pt x="10477" y="252501"/>
                  </a:cubicBezTo>
                  <a:cubicBezTo>
                    <a:pt x="0" y="221233"/>
                    <a:pt x="1282" y="188861"/>
                    <a:pt x="10947" y="159080"/>
                  </a:cubicBezTo>
                  <a:close/>
                </a:path>
              </a:pathLst>
            </a:custGeom>
            <a:solidFill>
              <a:schemeClr val="bg2"/>
            </a:solidFill>
            <a:ln w="12700" cap="flat" cmpd="sng">
              <a:noFill/>
              <a:prstDash val="solid"/>
              <a:miter lim="800000"/>
            </a:ln>
          </p:spPr>
          <p:txBody>
            <a:bodyPr anchor="ctr">
              <a:spAutoFit/>
            </a:bodyPr>
            <a:lstStyle/>
            <a:p>
              <a:pPr algn="ctr"/>
              <a:endParaRPr lang="en-US"/>
            </a:p>
          </p:txBody>
        </p:sp>
        <p:sp>
          <p:nvSpPr>
            <p:cNvPr id="23" name="Free Form 19">
              <a:extLst>
                <a:ext uri="{FF2B5EF4-FFF2-40B4-BE49-F238E27FC236}">
                  <a16:creationId xmlns:a16="http://schemas.microsoft.com/office/drawing/2014/main" id="{A8D6DBB3-66F0-9DC3-3C66-66FFC21263E8}"/>
                </a:ext>
              </a:extLst>
            </p:cNvPr>
            <p:cNvSpPr/>
            <p:nvPr/>
          </p:nvSpPr>
          <p:spPr>
            <a:xfrm>
              <a:off x="12158507" y="5662489"/>
              <a:ext cx="826300" cy="497891"/>
            </a:xfrm>
            <a:custGeom>
              <a:avLst/>
              <a:gdLst/>
              <a:ahLst/>
              <a:cxnLst/>
              <a:rect l="0" t="0" r="0" b="0"/>
              <a:pathLst>
                <a:path w="826300" h="497890">
                  <a:moveTo>
                    <a:pt x="0" y="492937"/>
                  </a:moveTo>
                  <a:cubicBezTo>
                    <a:pt x="30518" y="436930"/>
                    <a:pt x="60109" y="382422"/>
                    <a:pt x="89954" y="328053"/>
                  </a:cubicBezTo>
                  <a:cubicBezTo>
                    <a:pt x="95618" y="317753"/>
                    <a:pt x="101447" y="307352"/>
                    <a:pt x="108623" y="298081"/>
                  </a:cubicBezTo>
                  <a:cubicBezTo>
                    <a:pt x="124815" y="277202"/>
                    <a:pt x="137477" y="275818"/>
                    <a:pt x="155155" y="295871"/>
                  </a:cubicBezTo>
                  <a:cubicBezTo>
                    <a:pt x="172440" y="315480"/>
                    <a:pt x="186842" y="337642"/>
                    <a:pt x="202425" y="358749"/>
                  </a:cubicBezTo>
                  <a:cubicBezTo>
                    <a:pt x="205892" y="363461"/>
                    <a:pt x="208991" y="368426"/>
                    <a:pt x="213741" y="375475"/>
                  </a:cubicBezTo>
                  <a:cubicBezTo>
                    <a:pt x="218084" y="370204"/>
                    <a:pt x="222237" y="366407"/>
                    <a:pt x="224878" y="361784"/>
                  </a:cubicBezTo>
                  <a:cubicBezTo>
                    <a:pt x="276453" y="272033"/>
                    <a:pt x="327774" y="182130"/>
                    <a:pt x="379475" y="92481"/>
                  </a:cubicBezTo>
                  <a:cubicBezTo>
                    <a:pt x="383794" y="85001"/>
                    <a:pt x="392315" y="72529"/>
                    <a:pt x="395960" y="73469"/>
                  </a:cubicBezTo>
                  <a:cubicBezTo>
                    <a:pt x="405676" y="76009"/>
                    <a:pt x="417550" y="82689"/>
                    <a:pt x="421919" y="91135"/>
                  </a:cubicBezTo>
                  <a:cubicBezTo>
                    <a:pt x="443915" y="133591"/>
                    <a:pt x="463765" y="177152"/>
                    <a:pt x="484416" y="220306"/>
                  </a:cubicBezTo>
                  <a:cubicBezTo>
                    <a:pt x="496227" y="245021"/>
                    <a:pt x="508152" y="269697"/>
                    <a:pt x="521804" y="298043"/>
                  </a:cubicBezTo>
                  <a:cubicBezTo>
                    <a:pt x="541527" y="264236"/>
                    <a:pt x="560387" y="234467"/>
                    <a:pt x="576732" y="203390"/>
                  </a:cubicBezTo>
                  <a:cubicBezTo>
                    <a:pt x="608761" y="142506"/>
                    <a:pt x="639114" y="80759"/>
                    <a:pt x="670915" y="19748"/>
                  </a:cubicBezTo>
                  <a:cubicBezTo>
                    <a:pt x="674954" y="12001"/>
                    <a:pt x="683412" y="6540"/>
                    <a:pt x="689813" y="0"/>
                  </a:cubicBezTo>
                  <a:cubicBezTo>
                    <a:pt x="695832" y="6908"/>
                    <a:pt x="705053" y="12890"/>
                    <a:pt x="707415" y="20866"/>
                  </a:cubicBezTo>
                  <a:cubicBezTo>
                    <a:pt x="741476" y="136359"/>
                    <a:pt x="774966" y="252031"/>
                    <a:pt x="807745" y="367880"/>
                  </a:cubicBezTo>
                  <a:cubicBezTo>
                    <a:pt x="814831" y="392963"/>
                    <a:pt x="818718" y="418947"/>
                    <a:pt x="823734" y="444576"/>
                  </a:cubicBezTo>
                  <a:cubicBezTo>
                    <a:pt x="826300" y="457682"/>
                    <a:pt x="821016" y="463156"/>
                    <a:pt x="806932" y="463600"/>
                  </a:cubicBezTo>
                  <a:cubicBezTo>
                    <a:pt x="736561" y="465874"/>
                    <a:pt x="666229" y="468795"/>
                    <a:pt x="595883" y="471881"/>
                  </a:cubicBezTo>
                  <a:cubicBezTo>
                    <a:pt x="462521" y="477710"/>
                    <a:pt x="329145" y="483781"/>
                    <a:pt x="195770" y="489864"/>
                  </a:cubicBezTo>
                  <a:cubicBezTo>
                    <a:pt x="140576" y="492378"/>
                    <a:pt x="85394" y="495477"/>
                    <a:pt x="30187" y="497522"/>
                  </a:cubicBezTo>
                  <a:cubicBezTo>
                    <a:pt x="20027" y="497890"/>
                    <a:pt x="9715" y="494499"/>
                    <a:pt x="0" y="492937"/>
                  </a:cubicBezTo>
                  <a:close/>
                </a:path>
              </a:pathLst>
            </a:custGeom>
            <a:gradFill>
              <a:gsLst>
                <a:gs pos="99000">
                  <a:schemeClr val="accent3">
                    <a:lumMod val="60000"/>
                    <a:lumOff val="40000"/>
                  </a:schemeClr>
                </a:gs>
                <a:gs pos="0">
                  <a:schemeClr val="accent3">
                    <a:lumMod val="20000"/>
                    <a:lumOff val="80000"/>
                  </a:schemeClr>
                </a:gs>
              </a:gsLst>
              <a:lin ang="4800000" scaled="0"/>
            </a:gradFill>
            <a:ln w="12700" cap="flat" cmpd="sng">
              <a:noFill/>
              <a:prstDash val="solid"/>
              <a:miter lim="800000"/>
            </a:ln>
          </p:spPr>
          <p:txBody>
            <a:bodyPr anchor="ctr">
              <a:spAutoFit/>
            </a:bodyPr>
            <a:lstStyle/>
            <a:p>
              <a:pPr algn="ctr"/>
              <a:endParaRPr lang="en-US"/>
            </a:p>
          </p:txBody>
        </p:sp>
        <p:sp>
          <p:nvSpPr>
            <p:cNvPr id="25" name="Free Form 21">
              <a:extLst>
                <a:ext uri="{FF2B5EF4-FFF2-40B4-BE49-F238E27FC236}">
                  <a16:creationId xmlns:a16="http://schemas.microsoft.com/office/drawing/2014/main" id="{4AC596E2-0CE3-BFDA-CDDA-CEFDF171EAFD}"/>
                </a:ext>
              </a:extLst>
            </p:cNvPr>
            <p:cNvSpPr/>
            <p:nvPr/>
          </p:nvSpPr>
          <p:spPr>
            <a:xfrm>
              <a:off x="11300432" y="6075987"/>
              <a:ext cx="497903" cy="121831"/>
            </a:xfrm>
            <a:custGeom>
              <a:avLst/>
              <a:gdLst/>
              <a:ahLst/>
              <a:cxnLst/>
              <a:rect l="0" t="0" r="0" b="0"/>
              <a:pathLst>
                <a:path w="497903" h="121831">
                  <a:moveTo>
                    <a:pt x="13716" y="120929"/>
                  </a:moveTo>
                  <a:cubicBezTo>
                    <a:pt x="8915" y="83883"/>
                    <a:pt x="4521" y="49911"/>
                    <a:pt x="0" y="14935"/>
                  </a:cubicBezTo>
                  <a:cubicBezTo>
                    <a:pt x="24371" y="13169"/>
                    <a:pt x="47866" y="11455"/>
                    <a:pt x="71361" y="9779"/>
                  </a:cubicBezTo>
                  <a:cubicBezTo>
                    <a:pt x="208521" y="0"/>
                    <a:pt x="345871" y="5486"/>
                    <a:pt x="483146" y="5029"/>
                  </a:cubicBezTo>
                  <a:cubicBezTo>
                    <a:pt x="494779" y="4991"/>
                    <a:pt x="497903" y="9639"/>
                    <a:pt x="497611" y="20243"/>
                  </a:cubicBezTo>
                  <a:cubicBezTo>
                    <a:pt x="496874" y="47028"/>
                    <a:pt x="495820" y="73888"/>
                    <a:pt x="496989" y="100634"/>
                  </a:cubicBezTo>
                  <a:cubicBezTo>
                    <a:pt x="497713" y="117271"/>
                    <a:pt x="491959" y="121831"/>
                    <a:pt x="475729" y="121653"/>
                  </a:cubicBezTo>
                  <a:cubicBezTo>
                    <a:pt x="403047" y="120840"/>
                    <a:pt x="330352" y="121069"/>
                    <a:pt x="257657" y="120992"/>
                  </a:cubicBezTo>
                  <a:cubicBezTo>
                    <a:pt x="184302" y="120929"/>
                    <a:pt x="110947" y="120942"/>
                    <a:pt x="37592" y="120929"/>
                  </a:cubicBezTo>
                  <a:close/>
                </a:path>
              </a:pathLst>
            </a:custGeom>
            <a:solidFill>
              <a:schemeClr val="accent2"/>
            </a:solidFill>
            <a:ln w="12700" cap="flat" cmpd="sng">
              <a:noFill/>
              <a:prstDash val="solid"/>
              <a:miter lim="800000"/>
            </a:ln>
          </p:spPr>
          <p:txBody>
            <a:bodyPr anchor="ctr">
              <a:spAutoFit/>
            </a:bodyPr>
            <a:lstStyle/>
            <a:p>
              <a:pPr algn="ctr"/>
              <a:endParaRPr lang="en-US"/>
            </a:p>
          </p:txBody>
        </p:sp>
        <p:sp>
          <p:nvSpPr>
            <p:cNvPr id="26" name="Free Form 22">
              <a:extLst>
                <a:ext uri="{FF2B5EF4-FFF2-40B4-BE49-F238E27FC236}">
                  <a16:creationId xmlns:a16="http://schemas.microsoft.com/office/drawing/2014/main" id="{1254E275-2C7A-463B-6A05-3BB3564318EB}"/>
                </a:ext>
              </a:extLst>
            </p:cNvPr>
            <p:cNvSpPr/>
            <p:nvPr/>
          </p:nvSpPr>
          <p:spPr>
            <a:xfrm>
              <a:off x="12975979" y="7647289"/>
              <a:ext cx="317805" cy="195974"/>
            </a:xfrm>
            <a:custGeom>
              <a:avLst/>
              <a:gdLst/>
              <a:ahLst/>
              <a:cxnLst/>
              <a:rect l="0" t="0" r="0" b="0"/>
              <a:pathLst>
                <a:path w="317804" h="195973">
                  <a:moveTo>
                    <a:pt x="315379" y="191566"/>
                  </a:moveTo>
                  <a:cubicBezTo>
                    <a:pt x="272656" y="191566"/>
                    <a:pt x="231825" y="191084"/>
                    <a:pt x="190995" y="191681"/>
                  </a:cubicBezTo>
                  <a:cubicBezTo>
                    <a:pt x="142252" y="192405"/>
                    <a:pt x="93535" y="193763"/>
                    <a:pt x="44805" y="195389"/>
                  </a:cubicBezTo>
                  <a:cubicBezTo>
                    <a:pt x="27190" y="195973"/>
                    <a:pt x="19215" y="190525"/>
                    <a:pt x="17919" y="170472"/>
                  </a:cubicBezTo>
                  <a:cubicBezTo>
                    <a:pt x="15621" y="134543"/>
                    <a:pt x="9525" y="98869"/>
                    <a:pt x="4991" y="63106"/>
                  </a:cubicBezTo>
                  <a:cubicBezTo>
                    <a:pt x="4394" y="58458"/>
                    <a:pt x="3340" y="53860"/>
                    <a:pt x="2997" y="49212"/>
                  </a:cubicBezTo>
                  <a:cubicBezTo>
                    <a:pt x="0" y="8648"/>
                    <a:pt x="3860" y="4787"/>
                    <a:pt x="43649" y="4279"/>
                  </a:cubicBezTo>
                  <a:cubicBezTo>
                    <a:pt x="122072" y="3251"/>
                    <a:pt x="200507" y="2044"/>
                    <a:pt x="278917" y="317"/>
                  </a:cubicBezTo>
                  <a:cubicBezTo>
                    <a:pt x="293077" y="0"/>
                    <a:pt x="302310" y="4038"/>
                    <a:pt x="303695" y="19138"/>
                  </a:cubicBezTo>
                  <a:cubicBezTo>
                    <a:pt x="308521" y="71805"/>
                    <a:pt x="313054" y="124510"/>
                    <a:pt x="317487" y="177215"/>
                  </a:cubicBezTo>
                  <a:cubicBezTo>
                    <a:pt x="317804" y="181013"/>
                    <a:pt x="316407" y="184962"/>
                    <a:pt x="315379" y="19156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27" name="Free Form 23">
              <a:extLst>
                <a:ext uri="{FF2B5EF4-FFF2-40B4-BE49-F238E27FC236}">
                  <a16:creationId xmlns:a16="http://schemas.microsoft.com/office/drawing/2014/main" id="{23DC855B-1D5B-0146-D6DB-2B0EE0B27ABD}"/>
                </a:ext>
              </a:extLst>
            </p:cNvPr>
            <p:cNvSpPr/>
            <p:nvPr/>
          </p:nvSpPr>
          <p:spPr>
            <a:xfrm>
              <a:off x="11443446" y="6351427"/>
              <a:ext cx="201283" cy="74155"/>
            </a:xfrm>
            <a:custGeom>
              <a:avLst/>
              <a:gdLst/>
              <a:ahLst/>
              <a:cxnLst/>
              <a:rect l="0" t="0" r="0" b="0"/>
              <a:pathLst>
                <a:path w="201282" h="74155">
                  <a:moveTo>
                    <a:pt x="103746" y="73812"/>
                  </a:moveTo>
                  <a:cubicBezTo>
                    <a:pt x="77622" y="73812"/>
                    <a:pt x="51511" y="73875"/>
                    <a:pt x="25387" y="73787"/>
                  </a:cubicBezTo>
                  <a:cubicBezTo>
                    <a:pt x="8953" y="73723"/>
                    <a:pt x="0" y="66116"/>
                    <a:pt x="50" y="47459"/>
                  </a:cubicBezTo>
                  <a:cubicBezTo>
                    <a:pt x="126" y="22910"/>
                    <a:pt x="8864" y="5626"/>
                    <a:pt x="25247" y="4699"/>
                  </a:cubicBezTo>
                  <a:cubicBezTo>
                    <a:pt x="64325" y="2489"/>
                    <a:pt x="103517" y="0"/>
                    <a:pt x="142582" y="952"/>
                  </a:cubicBezTo>
                  <a:cubicBezTo>
                    <a:pt x="162128" y="1435"/>
                    <a:pt x="183413" y="6629"/>
                    <a:pt x="194119" y="27635"/>
                  </a:cubicBezTo>
                  <a:cubicBezTo>
                    <a:pt x="198488" y="36207"/>
                    <a:pt x="201282" y="49060"/>
                    <a:pt x="198310" y="57378"/>
                  </a:cubicBezTo>
                  <a:cubicBezTo>
                    <a:pt x="195783" y="64477"/>
                    <a:pt x="184238" y="71577"/>
                    <a:pt x="176225" y="72224"/>
                  </a:cubicBezTo>
                  <a:cubicBezTo>
                    <a:pt x="152184" y="74155"/>
                    <a:pt x="127927" y="72910"/>
                    <a:pt x="103746" y="72910"/>
                  </a:cubicBezTo>
                  <a:close/>
                </a:path>
              </a:pathLst>
            </a:custGeom>
            <a:solidFill>
              <a:schemeClr val="accent2"/>
            </a:solidFill>
            <a:ln w="12700" cap="flat" cmpd="sng">
              <a:noFill/>
              <a:prstDash val="solid"/>
              <a:miter lim="800000"/>
            </a:ln>
          </p:spPr>
          <p:txBody>
            <a:bodyPr anchor="ctr">
              <a:spAutoFit/>
            </a:bodyPr>
            <a:lstStyle/>
            <a:p>
              <a:pPr algn="ctr"/>
              <a:endParaRPr lang="en-US"/>
            </a:p>
          </p:txBody>
        </p:sp>
        <p:sp>
          <p:nvSpPr>
            <p:cNvPr id="28" name="Free Form 24">
              <a:extLst>
                <a:ext uri="{FF2B5EF4-FFF2-40B4-BE49-F238E27FC236}">
                  <a16:creationId xmlns:a16="http://schemas.microsoft.com/office/drawing/2014/main" id="{A1F82D6A-C9BC-5F5A-D363-2F6069444250}"/>
                </a:ext>
              </a:extLst>
            </p:cNvPr>
            <p:cNvSpPr/>
            <p:nvPr/>
          </p:nvSpPr>
          <p:spPr>
            <a:xfrm>
              <a:off x="11358702" y="6277269"/>
              <a:ext cx="153606" cy="52972"/>
            </a:xfrm>
            <a:custGeom>
              <a:avLst/>
              <a:gdLst/>
              <a:ahLst/>
              <a:cxnLst/>
              <a:rect l="0" t="0" r="0" b="0"/>
              <a:pathLst>
                <a:path w="153606" h="52971">
                  <a:moveTo>
                    <a:pt x="151739" y="42519"/>
                  </a:moveTo>
                  <a:cubicBezTo>
                    <a:pt x="107861" y="45491"/>
                    <a:pt x="65062" y="48082"/>
                    <a:pt x="22313" y="51434"/>
                  </a:cubicBezTo>
                  <a:cubicBezTo>
                    <a:pt x="2832" y="52971"/>
                    <a:pt x="1092" y="41541"/>
                    <a:pt x="571" y="24968"/>
                  </a:cubicBezTo>
                  <a:cubicBezTo>
                    <a:pt x="0" y="7721"/>
                    <a:pt x="5867" y="2387"/>
                    <a:pt x="21488" y="2552"/>
                  </a:cubicBezTo>
                  <a:cubicBezTo>
                    <a:pt x="55499" y="2908"/>
                    <a:pt x="89636" y="0"/>
                    <a:pt x="123545" y="1955"/>
                  </a:cubicBezTo>
                  <a:cubicBezTo>
                    <a:pt x="152958" y="3657"/>
                    <a:pt x="153606" y="6832"/>
                    <a:pt x="151739" y="42519"/>
                  </a:cubicBezTo>
                  <a:close/>
                </a:path>
              </a:pathLst>
            </a:custGeom>
            <a:solidFill>
              <a:schemeClr val="accent2"/>
            </a:solidFill>
            <a:ln w="12700" cap="flat" cmpd="sng">
              <a:noFill/>
              <a:prstDash val="solid"/>
              <a:miter lim="800000"/>
            </a:ln>
          </p:spPr>
          <p:txBody>
            <a:bodyPr anchor="ctr">
              <a:spAutoFit/>
            </a:bodyPr>
            <a:lstStyle/>
            <a:p>
              <a:pPr algn="ctr"/>
              <a:endParaRPr lang="en-US"/>
            </a:p>
          </p:txBody>
        </p:sp>
        <p:sp>
          <p:nvSpPr>
            <p:cNvPr id="43" name="Free Form 25">
              <a:extLst>
                <a:ext uri="{FF2B5EF4-FFF2-40B4-BE49-F238E27FC236}">
                  <a16:creationId xmlns:a16="http://schemas.microsoft.com/office/drawing/2014/main" id="{8894A001-1C79-E46F-BED2-82E287F2A532}"/>
                </a:ext>
              </a:extLst>
            </p:cNvPr>
            <p:cNvSpPr/>
            <p:nvPr/>
          </p:nvSpPr>
          <p:spPr>
            <a:xfrm>
              <a:off x="9462444" y="6070701"/>
              <a:ext cx="1573149" cy="519075"/>
            </a:xfrm>
            <a:custGeom>
              <a:avLst/>
              <a:gdLst/>
              <a:ahLst/>
              <a:cxnLst/>
              <a:rect l="0" t="0" r="0" b="0"/>
              <a:pathLst>
                <a:path w="1573149" h="519074">
                  <a:moveTo>
                    <a:pt x="1485773" y="211696"/>
                  </a:moveTo>
                  <a:cubicBezTo>
                    <a:pt x="1487246" y="198754"/>
                    <a:pt x="1488592" y="186905"/>
                    <a:pt x="1490091" y="173583"/>
                  </a:cubicBezTo>
                  <a:cubicBezTo>
                    <a:pt x="1156563" y="169113"/>
                    <a:pt x="824090" y="164680"/>
                    <a:pt x="491566" y="160223"/>
                  </a:cubicBezTo>
                  <a:cubicBezTo>
                    <a:pt x="496404" y="186550"/>
                    <a:pt x="504177" y="211213"/>
                    <a:pt x="504964" y="236105"/>
                  </a:cubicBezTo>
                  <a:cubicBezTo>
                    <a:pt x="508698" y="352996"/>
                    <a:pt x="432600" y="453339"/>
                    <a:pt x="319277" y="483844"/>
                  </a:cubicBezTo>
                  <a:cubicBezTo>
                    <a:pt x="188379" y="519074"/>
                    <a:pt x="62255" y="446519"/>
                    <a:pt x="29375" y="317068"/>
                  </a:cubicBezTo>
                  <a:cubicBezTo>
                    <a:pt x="0" y="201371"/>
                    <a:pt x="77698" y="72402"/>
                    <a:pt x="198754" y="34493"/>
                  </a:cubicBezTo>
                  <a:cubicBezTo>
                    <a:pt x="308838" y="0"/>
                    <a:pt x="425526" y="44310"/>
                    <a:pt x="477926" y="139369"/>
                  </a:cubicBezTo>
                  <a:cubicBezTo>
                    <a:pt x="480593" y="144195"/>
                    <a:pt x="488696" y="148729"/>
                    <a:pt x="494360" y="148844"/>
                  </a:cubicBezTo>
                  <a:cubicBezTo>
                    <a:pt x="582599" y="150660"/>
                    <a:pt x="670877" y="152095"/>
                    <a:pt x="759142" y="152882"/>
                  </a:cubicBezTo>
                  <a:cubicBezTo>
                    <a:pt x="989711" y="154939"/>
                    <a:pt x="1220279" y="156641"/>
                    <a:pt x="1450860" y="158534"/>
                  </a:cubicBezTo>
                  <a:cubicBezTo>
                    <a:pt x="1462062" y="158635"/>
                    <a:pt x="1473250" y="159257"/>
                    <a:pt x="1484452" y="159588"/>
                  </a:cubicBezTo>
                  <a:cubicBezTo>
                    <a:pt x="1497202" y="159969"/>
                    <a:pt x="1501432" y="155955"/>
                    <a:pt x="1495132" y="142963"/>
                  </a:cubicBezTo>
                  <a:cubicBezTo>
                    <a:pt x="1490700" y="133819"/>
                    <a:pt x="1489151" y="123278"/>
                    <a:pt x="1486319" y="113347"/>
                  </a:cubicBezTo>
                  <a:cubicBezTo>
                    <a:pt x="1497304" y="116789"/>
                    <a:pt x="1508950" y="118910"/>
                    <a:pt x="1519110" y="123990"/>
                  </a:cubicBezTo>
                  <a:cubicBezTo>
                    <a:pt x="1533715" y="131330"/>
                    <a:pt x="1547266" y="140817"/>
                    <a:pt x="1561223" y="149428"/>
                  </a:cubicBezTo>
                  <a:cubicBezTo>
                    <a:pt x="1569516" y="154546"/>
                    <a:pt x="1573149" y="161531"/>
                    <a:pt x="1563801" y="167919"/>
                  </a:cubicBezTo>
                  <a:cubicBezTo>
                    <a:pt x="1541652" y="183070"/>
                    <a:pt x="1518856" y="197256"/>
                    <a:pt x="1496148" y="211543"/>
                  </a:cubicBezTo>
                  <a:cubicBezTo>
                    <a:pt x="1494307" y="212712"/>
                    <a:pt x="1491081" y="211696"/>
                    <a:pt x="1485773" y="211696"/>
                  </a:cubicBezTo>
                  <a:close/>
                  <a:moveTo>
                    <a:pt x="408457" y="85674"/>
                  </a:moveTo>
                  <a:cubicBezTo>
                    <a:pt x="300062" y="5753"/>
                    <a:pt x="149390" y="32296"/>
                    <a:pt x="76225" y="141947"/>
                  </a:cubicBezTo>
                  <a:cubicBezTo>
                    <a:pt x="7150" y="245490"/>
                    <a:pt x="42684" y="369074"/>
                    <a:pt x="125361" y="425018"/>
                  </a:cubicBezTo>
                  <a:cubicBezTo>
                    <a:pt x="219519" y="312153"/>
                    <a:pt x="313918" y="199008"/>
                    <a:pt x="408457" y="85674"/>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2" name="Free Form 26">
              <a:extLst>
                <a:ext uri="{FF2B5EF4-FFF2-40B4-BE49-F238E27FC236}">
                  <a16:creationId xmlns:a16="http://schemas.microsoft.com/office/drawing/2014/main" id="{A1EBE723-7BC1-CE0C-3B4B-1DF7D626D86D}"/>
                </a:ext>
              </a:extLst>
            </p:cNvPr>
            <p:cNvSpPr/>
            <p:nvPr/>
          </p:nvSpPr>
          <p:spPr>
            <a:xfrm>
              <a:off x="10308116" y="5619278"/>
              <a:ext cx="614680" cy="566865"/>
            </a:xfrm>
            <a:custGeom>
              <a:avLst/>
              <a:gdLst/>
              <a:ahLst/>
              <a:cxnLst/>
              <a:rect l="0" t="0" r="0" b="0"/>
              <a:pathLst>
                <a:path w="614679" h="566864">
                  <a:moveTo>
                    <a:pt x="0" y="308089"/>
                  </a:moveTo>
                  <a:cubicBezTo>
                    <a:pt x="9956" y="303453"/>
                    <a:pt x="16408" y="299021"/>
                    <a:pt x="23507" y="297395"/>
                  </a:cubicBezTo>
                  <a:cubicBezTo>
                    <a:pt x="107340" y="278244"/>
                    <a:pt x="171462" y="227126"/>
                    <a:pt x="229273" y="167144"/>
                  </a:cubicBezTo>
                  <a:cubicBezTo>
                    <a:pt x="276999" y="117652"/>
                    <a:pt x="322529" y="66001"/>
                    <a:pt x="368261" y="14592"/>
                  </a:cubicBezTo>
                  <a:cubicBezTo>
                    <a:pt x="378802" y="2755"/>
                    <a:pt x="388975" y="0"/>
                    <a:pt x="401256" y="8763"/>
                  </a:cubicBezTo>
                  <a:cubicBezTo>
                    <a:pt x="466166" y="55130"/>
                    <a:pt x="530987" y="101625"/>
                    <a:pt x="595414" y="148653"/>
                  </a:cubicBezTo>
                  <a:cubicBezTo>
                    <a:pt x="608609" y="158280"/>
                    <a:pt x="614679" y="170903"/>
                    <a:pt x="607453" y="188785"/>
                  </a:cubicBezTo>
                  <a:cubicBezTo>
                    <a:pt x="547624" y="336638"/>
                    <a:pt x="451878" y="453466"/>
                    <a:pt x="313944" y="534085"/>
                  </a:cubicBezTo>
                  <a:cubicBezTo>
                    <a:pt x="305180" y="539216"/>
                    <a:pt x="295909" y="543483"/>
                    <a:pt x="286689" y="547738"/>
                  </a:cubicBezTo>
                  <a:cubicBezTo>
                    <a:pt x="245376" y="566864"/>
                    <a:pt x="210439" y="560552"/>
                    <a:pt x="180251" y="524319"/>
                  </a:cubicBezTo>
                  <a:cubicBezTo>
                    <a:pt x="125729" y="458901"/>
                    <a:pt x="69761" y="394703"/>
                    <a:pt x="14566" y="329844"/>
                  </a:cubicBezTo>
                  <a:cubicBezTo>
                    <a:pt x="9715" y="324154"/>
                    <a:pt x="6146" y="317373"/>
                    <a:pt x="0" y="30808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3" name="Free Form 27">
              <a:extLst>
                <a:ext uri="{FF2B5EF4-FFF2-40B4-BE49-F238E27FC236}">
                  <a16:creationId xmlns:a16="http://schemas.microsoft.com/office/drawing/2014/main" id="{D6A1F3BE-9116-D5DB-5D7F-D1204227B3FC}"/>
                </a:ext>
              </a:extLst>
            </p:cNvPr>
            <p:cNvSpPr/>
            <p:nvPr/>
          </p:nvSpPr>
          <p:spPr>
            <a:xfrm>
              <a:off x="11226271" y="6023019"/>
              <a:ext cx="879272" cy="609143"/>
            </a:xfrm>
            <a:custGeom>
              <a:avLst/>
              <a:gdLst/>
              <a:ahLst/>
              <a:cxnLst/>
              <a:rect l="0" t="0" r="0" b="0"/>
              <a:pathLst>
                <a:path w="879271" h="609142">
                  <a:moveTo>
                    <a:pt x="638555" y="272008"/>
                  </a:moveTo>
                  <a:cubicBezTo>
                    <a:pt x="682790" y="269925"/>
                    <a:pt x="724242" y="268135"/>
                    <a:pt x="765695" y="265988"/>
                  </a:cubicBezTo>
                  <a:cubicBezTo>
                    <a:pt x="788746" y="264782"/>
                    <a:pt x="811783" y="262153"/>
                    <a:pt x="834821" y="262254"/>
                  </a:cubicBezTo>
                  <a:cubicBezTo>
                    <a:pt x="839495" y="262280"/>
                    <a:pt x="847686" y="271360"/>
                    <a:pt x="848258" y="276885"/>
                  </a:cubicBezTo>
                  <a:cubicBezTo>
                    <a:pt x="853287" y="325450"/>
                    <a:pt x="856640" y="374167"/>
                    <a:pt x="861098" y="422782"/>
                  </a:cubicBezTo>
                  <a:cubicBezTo>
                    <a:pt x="865619" y="472046"/>
                    <a:pt x="870165" y="521309"/>
                    <a:pt x="875995" y="570407"/>
                  </a:cubicBezTo>
                  <a:cubicBezTo>
                    <a:pt x="879271" y="598004"/>
                    <a:pt x="878230" y="600354"/>
                    <a:pt x="851128" y="600837"/>
                  </a:cubicBezTo>
                  <a:cubicBezTo>
                    <a:pt x="708278" y="603389"/>
                    <a:pt x="565442" y="606171"/>
                    <a:pt x="422592" y="608672"/>
                  </a:cubicBezTo>
                  <a:cubicBezTo>
                    <a:pt x="396646" y="609142"/>
                    <a:pt x="396608" y="608723"/>
                    <a:pt x="396595" y="582409"/>
                  </a:cubicBezTo>
                  <a:cubicBezTo>
                    <a:pt x="396582" y="540727"/>
                    <a:pt x="396595" y="499059"/>
                    <a:pt x="396595" y="453758"/>
                  </a:cubicBezTo>
                  <a:cubicBezTo>
                    <a:pt x="364655" y="453758"/>
                    <a:pt x="333832" y="453771"/>
                    <a:pt x="302996" y="453758"/>
                  </a:cubicBezTo>
                  <a:cubicBezTo>
                    <a:pt x="209689" y="453720"/>
                    <a:pt x="116382" y="453466"/>
                    <a:pt x="23088" y="453821"/>
                  </a:cubicBezTo>
                  <a:cubicBezTo>
                    <a:pt x="7835" y="453885"/>
                    <a:pt x="0" y="450392"/>
                    <a:pt x="190" y="432854"/>
                  </a:cubicBezTo>
                  <a:cubicBezTo>
                    <a:pt x="1689" y="292493"/>
                    <a:pt x="2489" y="152133"/>
                    <a:pt x="3543" y="11760"/>
                  </a:cubicBezTo>
                  <a:cubicBezTo>
                    <a:pt x="3555" y="9156"/>
                    <a:pt x="3962" y="6565"/>
                    <a:pt x="4394" y="1574"/>
                  </a:cubicBezTo>
                  <a:cubicBezTo>
                    <a:pt x="11379" y="1181"/>
                    <a:pt x="18326" y="482"/>
                    <a:pt x="25285" y="482"/>
                  </a:cubicBezTo>
                  <a:cubicBezTo>
                    <a:pt x="221830" y="419"/>
                    <a:pt x="418363" y="685"/>
                    <a:pt x="614883" y="63"/>
                  </a:cubicBezTo>
                  <a:cubicBezTo>
                    <a:pt x="633907" y="0"/>
                    <a:pt x="639876" y="5321"/>
                    <a:pt x="639559" y="24587"/>
                  </a:cubicBezTo>
                  <a:cubicBezTo>
                    <a:pt x="638365" y="98742"/>
                    <a:pt x="638746" y="172935"/>
                    <a:pt x="638555" y="247103"/>
                  </a:cubicBezTo>
                  <a:cubicBezTo>
                    <a:pt x="638543" y="254292"/>
                    <a:pt x="638555" y="261480"/>
                    <a:pt x="638555" y="272008"/>
                  </a:cubicBezTo>
                  <a:close/>
                  <a:moveTo>
                    <a:pt x="16649" y="15697"/>
                  </a:moveTo>
                  <a:lnTo>
                    <a:pt x="16649" y="436549"/>
                  </a:lnTo>
                  <a:lnTo>
                    <a:pt x="397281" y="436549"/>
                  </a:lnTo>
                  <a:cubicBezTo>
                    <a:pt x="393230" y="407123"/>
                    <a:pt x="403910" y="378396"/>
                    <a:pt x="393179" y="351612"/>
                  </a:cubicBezTo>
                  <a:cubicBezTo>
                    <a:pt x="397141" y="335800"/>
                    <a:pt x="400100" y="319697"/>
                    <a:pt x="399669" y="303707"/>
                  </a:cubicBezTo>
                  <a:cubicBezTo>
                    <a:pt x="399237" y="287858"/>
                    <a:pt x="404698" y="283273"/>
                    <a:pt x="420217" y="283121"/>
                  </a:cubicBezTo>
                  <a:cubicBezTo>
                    <a:pt x="458330" y="282714"/>
                    <a:pt x="496417" y="280416"/>
                    <a:pt x="534860" y="278866"/>
                  </a:cubicBezTo>
                  <a:cubicBezTo>
                    <a:pt x="536473" y="261950"/>
                    <a:pt x="537908" y="247116"/>
                    <a:pt x="539559" y="229755"/>
                  </a:cubicBezTo>
                  <a:lnTo>
                    <a:pt x="379361" y="229755"/>
                  </a:lnTo>
                  <a:cubicBezTo>
                    <a:pt x="378078" y="261480"/>
                    <a:pt x="377316" y="291147"/>
                    <a:pt x="375297" y="320738"/>
                  </a:cubicBezTo>
                  <a:cubicBezTo>
                    <a:pt x="374954" y="325589"/>
                    <a:pt x="369138" y="330060"/>
                    <a:pt x="365848" y="334695"/>
                  </a:cubicBezTo>
                  <a:cubicBezTo>
                    <a:pt x="364680" y="329666"/>
                    <a:pt x="362280" y="324586"/>
                    <a:pt x="362521" y="319620"/>
                  </a:cubicBezTo>
                  <a:cubicBezTo>
                    <a:pt x="364045" y="290156"/>
                    <a:pt x="366153" y="260730"/>
                    <a:pt x="368211" y="229019"/>
                  </a:cubicBezTo>
                  <a:lnTo>
                    <a:pt x="230174" y="229019"/>
                  </a:lnTo>
                  <a:cubicBezTo>
                    <a:pt x="230847" y="236956"/>
                    <a:pt x="231495" y="244411"/>
                    <a:pt x="232130" y="251866"/>
                  </a:cubicBezTo>
                  <a:cubicBezTo>
                    <a:pt x="229717" y="252488"/>
                    <a:pt x="227304" y="253110"/>
                    <a:pt x="224878" y="253733"/>
                  </a:cubicBezTo>
                  <a:cubicBezTo>
                    <a:pt x="221945" y="244601"/>
                    <a:pt x="219011" y="235470"/>
                    <a:pt x="215633" y="224980"/>
                  </a:cubicBezTo>
                  <a:lnTo>
                    <a:pt x="88722" y="224980"/>
                  </a:lnTo>
                  <a:cubicBezTo>
                    <a:pt x="91058" y="263359"/>
                    <a:pt x="93319" y="300608"/>
                    <a:pt x="95770" y="340817"/>
                  </a:cubicBezTo>
                  <a:lnTo>
                    <a:pt x="224116" y="340817"/>
                  </a:lnTo>
                  <a:cubicBezTo>
                    <a:pt x="224955" y="343039"/>
                    <a:pt x="225805" y="345274"/>
                    <a:pt x="226644" y="347484"/>
                  </a:cubicBezTo>
                  <a:cubicBezTo>
                    <a:pt x="222630" y="350329"/>
                    <a:pt x="218617" y="355638"/>
                    <a:pt x="214617" y="355638"/>
                  </a:cubicBezTo>
                  <a:cubicBezTo>
                    <a:pt x="177571" y="355561"/>
                    <a:pt x="140538" y="354609"/>
                    <a:pt x="103504" y="353809"/>
                  </a:cubicBezTo>
                  <a:cubicBezTo>
                    <a:pt x="92062" y="353555"/>
                    <a:pt x="85877" y="349338"/>
                    <a:pt x="85420" y="336080"/>
                  </a:cubicBezTo>
                  <a:cubicBezTo>
                    <a:pt x="84213" y="302412"/>
                    <a:pt x="81660" y="268782"/>
                    <a:pt x="79121" y="235178"/>
                  </a:cubicBezTo>
                  <a:cubicBezTo>
                    <a:pt x="78574" y="228041"/>
                    <a:pt x="74409" y="221094"/>
                    <a:pt x="74333" y="214020"/>
                  </a:cubicBezTo>
                  <a:cubicBezTo>
                    <a:pt x="74180" y="201434"/>
                    <a:pt x="76301" y="188836"/>
                    <a:pt x="76657" y="176225"/>
                  </a:cubicBezTo>
                  <a:cubicBezTo>
                    <a:pt x="76898" y="167055"/>
                    <a:pt x="75819" y="157848"/>
                    <a:pt x="75336" y="148653"/>
                  </a:cubicBezTo>
                  <a:cubicBezTo>
                    <a:pt x="77889" y="148513"/>
                    <a:pt x="80429" y="148361"/>
                    <a:pt x="82994" y="148221"/>
                  </a:cubicBezTo>
                  <a:cubicBezTo>
                    <a:pt x="84912" y="170268"/>
                    <a:pt x="86829" y="192316"/>
                    <a:pt x="88722" y="214147"/>
                  </a:cubicBezTo>
                  <a:lnTo>
                    <a:pt x="217170" y="214147"/>
                  </a:lnTo>
                  <a:cubicBezTo>
                    <a:pt x="216090" y="195605"/>
                    <a:pt x="215074" y="178155"/>
                    <a:pt x="214058" y="160705"/>
                  </a:cubicBezTo>
                  <a:cubicBezTo>
                    <a:pt x="216725" y="160375"/>
                    <a:pt x="219405" y="160058"/>
                    <a:pt x="222072" y="159740"/>
                  </a:cubicBezTo>
                  <a:cubicBezTo>
                    <a:pt x="224891" y="178142"/>
                    <a:pt x="227723" y="196557"/>
                    <a:pt x="230835" y="216890"/>
                  </a:cubicBezTo>
                  <a:lnTo>
                    <a:pt x="366928" y="216890"/>
                  </a:lnTo>
                  <a:cubicBezTo>
                    <a:pt x="373570" y="199986"/>
                    <a:pt x="362267" y="179311"/>
                    <a:pt x="374154" y="163360"/>
                  </a:cubicBezTo>
                  <a:cubicBezTo>
                    <a:pt x="376288" y="163537"/>
                    <a:pt x="378396" y="163728"/>
                    <a:pt x="380517" y="163906"/>
                  </a:cubicBezTo>
                  <a:lnTo>
                    <a:pt x="380517" y="215620"/>
                  </a:lnTo>
                  <a:lnTo>
                    <a:pt x="538568" y="215620"/>
                  </a:lnTo>
                  <a:cubicBezTo>
                    <a:pt x="541820" y="161950"/>
                    <a:pt x="541820" y="161950"/>
                    <a:pt x="553059" y="162001"/>
                  </a:cubicBezTo>
                  <a:lnTo>
                    <a:pt x="553059" y="277202"/>
                  </a:lnTo>
                  <a:cubicBezTo>
                    <a:pt x="576567" y="276009"/>
                    <a:pt x="599338" y="274840"/>
                    <a:pt x="621398" y="273710"/>
                  </a:cubicBezTo>
                  <a:lnTo>
                    <a:pt x="621398" y="15697"/>
                  </a:lnTo>
                  <a:close/>
                  <a:moveTo>
                    <a:pt x="638289" y="284429"/>
                  </a:moveTo>
                  <a:cubicBezTo>
                    <a:pt x="638289" y="335241"/>
                    <a:pt x="637794" y="384175"/>
                    <a:pt x="638568" y="433095"/>
                  </a:cubicBezTo>
                  <a:cubicBezTo>
                    <a:pt x="638848" y="449529"/>
                    <a:pt x="633171" y="454875"/>
                    <a:pt x="616788" y="454672"/>
                  </a:cubicBezTo>
                  <a:cubicBezTo>
                    <a:pt x="555929" y="453923"/>
                    <a:pt x="495058" y="454393"/>
                    <a:pt x="434200" y="454405"/>
                  </a:cubicBezTo>
                  <a:cubicBezTo>
                    <a:pt x="427227" y="454418"/>
                    <a:pt x="420268" y="454405"/>
                    <a:pt x="413372" y="454405"/>
                  </a:cubicBezTo>
                  <a:lnTo>
                    <a:pt x="413372" y="593217"/>
                  </a:lnTo>
                  <a:cubicBezTo>
                    <a:pt x="563079" y="589775"/>
                    <a:pt x="711466" y="586346"/>
                    <a:pt x="862253" y="582891"/>
                  </a:cubicBezTo>
                  <a:cubicBezTo>
                    <a:pt x="852639" y="479818"/>
                    <a:pt x="843140" y="377799"/>
                    <a:pt x="833526" y="274777"/>
                  </a:cubicBezTo>
                  <a:cubicBezTo>
                    <a:pt x="767486" y="278041"/>
                    <a:pt x="704367" y="281165"/>
                    <a:pt x="638289" y="28442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4" name="Free Form 30">
              <a:extLst>
                <a:ext uri="{FF2B5EF4-FFF2-40B4-BE49-F238E27FC236}">
                  <a16:creationId xmlns:a16="http://schemas.microsoft.com/office/drawing/2014/main" id="{0D3D3EAD-4844-0B24-1533-4F31EA7AD897}"/>
                </a:ext>
              </a:extLst>
            </p:cNvPr>
            <p:cNvSpPr/>
            <p:nvPr/>
          </p:nvSpPr>
          <p:spPr>
            <a:xfrm>
              <a:off x="12465728" y="6340831"/>
              <a:ext cx="455523" cy="402552"/>
            </a:xfrm>
            <a:custGeom>
              <a:avLst/>
              <a:gdLst/>
              <a:ahLst/>
              <a:cxnLst/>
              <a:rect l="0" t="0" r="0" b="0"/>
              <a:pathLst>
                <a:path w="455523" h="402551">
                  <a:moveTo>
                    <a:pt x="300748" y="151472"/>
                  </a:moveTo>
                  <a:cubicBezTo>
                    <a:pt x="333260" y="117195"/>
                    <a:pt x="365074" y="83731"/>
                    <a:pt x="396798" y="50215"/>
                  </a:cubicBezTo>
                  <a:cubicBezTo>
                    <a:pt x="410908" y="35305"/>
                    <a:pt x="424586" y="19977"/>
                    <a:pt x="439153" y="5562"/>
                  </a:cubicBezTo>
                  <a:cubicBezTo>
                    <a:pt x="442531" y="2209"/>
                    <a:pt x="448767" y="1777"/>
                    <a:pt x="453669" y="0"/>
                  </a:cubicBezTo>
                  <a:cubicBezTo>
                    <a:pt x="453821" y="5384"/>
                    <a:pt x="455523" y="11353"/>
                    <a:pt x="453783" y="16040"/>
                  </a:cubicBezTo>
                  <a:cubicBezTo>
                    <a:pt x="451091" y="23342"/>
                    <a:pt x="446836" y="30429"/>
                    <a:pt x="441896" y="36512"/>
                  </a:cubicBezTo>
                  <a:cubicBezTo>
                    <a:pt x="404749" y="82156"/>
                    <a:pt x="367982" y="128181"/>
                    <a:pt x="329387" y="172593"/>
                  </a:cubicBezTo>
                  <a:cubicBezTo>
                    <a:pt x="319633" y="183819"/>
                    <a:pt x="315925" y="193052"/>
                    <a:pt x="318262" y="207302"/>
                  </a:cubicBezTo>
                  <a:cubicBezTo>
                    <a:pt x="330822" y="283832"/>
                    <a:pt x="285737" y="356768"/>
                    <a:pt x="211912" y="380619"/>
                  </a:cubicBezTo>
                  <a:cubicBezTo>
                    <a:pt x="143992" y="402551"/>
                    <a:pt x="69634" y="374891"/>
                    <a:pt x="35115" y="314845"/>
                  </a:cubicBezTo>
                  <a:cubicBezTo>
                    <a:pt x="0" y="253733"/>
                    <a:pt x="13487" y="172262"/>
                    <a:pt x="66903" y="123024"/>
                  </a:cubicBezTo>
                  <a:cubicBezTo>
                    <a:pt x="134112" y="61074"/>
                    <a:pt x="231381" y="67945"/>
                    <a:pt x="289547" y="138722"/>
                  </a:cubicBezTo>
                  <a:cubicBezTo>
                    <a:pt x="292442" y="142252"/>
                    <a:pt x="295567" y="145605"/>
                    <a:pt x="300748" y="151472"/>
                  </a:cubicBezTo>
                  <a:close/>
                  <a:moveTo>
                    <a:pt x="300075" y="202933"/>
                  </a:moveTo>
                  <a:cubicBezTo>
                    <a:pt x="293077" y="209003"/>
                    <a:pt x="288150" y="213093"/>
                    <a:pt x="283413" y="217398"/>
                  </a:cubicBezTo>
                  <a:cubicBezTo>
                    <a:pt x="261848" y="236969"/>
                    <a:pt x="241033" y="257416"/>
                    <a:pt x="218630" y="275958"/>
                  </a:cubicBezTo>
                  <a:cubicBezTo>
                    <a:pt x="193370" y="296875"/>
                    <a:pt x="160464" y="288950"/>
                    <a:pt x="148717" y="258533"/>
                  </a:cubicBezTo>
                  <a:cubicBezTo>
                    <a:pt x="142430" y="242252"/>
                    <a:pt x="139611" y="224053"/>
                    <a:pt x="138645" y="206540"/>
                  </a:cubicBezTo>
                  <a:cubicBezTo>
                    <a:pt x="138214" y="198805"/>
                    <a:pt x="146240" y="190614"/>
                    <a:pt x="150406" y="182638"/>
                  </a:cubicBezTo>
                  <a:cubicBezTo>
                    <a:pt x="155892" y="189534"/>
                    <a:pt x="162953" y="195719"/>
                    <a:pt x="166509" y="203517"/>
                  </a:cubicBezTo>
                  <a:cubicBezTo>
                    <a:pt x="173329" y="218554"/>
                    <a:pt x="178155" y="234467"/>
                    <a:pt x="185331" y="254152"/>
                  </a:cubicBezTo>
                  <a:cubicBezTo>
                    <a:pt x="221348" y="221449"/>
                    <a:pt x="252552" y="193103"/>
                    <a:pt x="283425" y="165061"/>
                  </a:cubicBezTo>
                  <a:cubicBezTo>
                    <a:pt x="260540" y="112077"/>
                    <a:pt x="186283" y="84950"/>
                    <a:pt x="124752" y="106083"/>
                  </a:cubicBezTo>
                  <a:cubicBezTo>
                    <a:pt x="54546" y="130187"/>
                    <a:pt x="14439" y="202679"/>
                    <a:pt x="33578" y="270776"/>
                  </a:cubicBezTo>
                  <a:cubicBezTo>
                    <a:pt x="53809" y="342646"/>
                    <a:pt x="118783" y="383552"/>
                    <a:pt x="191477" y="368528"/>
                  </a:cubicBezTo>
                  <a:cubicBezTo>
                    <a:pt x="251307" y="356158"/>
                    <a:pt x="315442" y="295605"/>
                    <a:pt x="300075" y="20293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5" name="Free Form 31">
              <a:extLst>
                <a:ext uri="{FF2B5EF4-FFF2-40B4-BE49-F238E27FC236}">
                  <a16:creationId xmlns:a16="http://schemas.microsoft.com/office/drawing/2014/main" id="{734E5740-6CD6-2F58-0F70-C1C59BD7337D}"/>
                </a:ext>
              </a:extLst>
            </p:cNvPr>
            <p:cNvSpPr/>
            <p:nvPr/>
          </p:nvSpPr>
          <p:spPr>
            <a:xfrm>
              <a:off x="12724043" y="8505215"/>
              <a:ext cx="545578" cy="492608"/>
            </a:xfrm>
            <a:custGeom>
              <a:avLst/>
              <a:gdLst/>
              <a:ahLst/>
              <a:cxnLst/>
              <a:rect l="0" t="0" r="0" b="0"/>
              <a:pathLst>
                <a:path w="545579" h="492607">
                  <a:moveTo>
                    <a:pt x="428561" y="0"/>
                  </a:moveTo>
                  <a:cubicBezTo>
                    <a:pt x="468236" y="72783"/>
                    <a:pt x="507479" y="144779"/>
                    <a:pt x="545579" y="214693"/>
                  </a:cubicBezTo>
                  <a:cubicBezTo>
                    <a:pt x="529793" y="236181"/>
                    <a:pt x="515429" y="256743"/>
                    <a:pt x="500049" y="276504"/>
                  </a:cubicBezTo>
                  <a:cubicBezTo>
                    <a:pt x="408571" y="393966"/>
                    <a:pt x="289280" y="464426"/>
                    <a:pt x="140982" y="485444"/>
                  </a:cubicBezTo>
                  <a:cubicBezTo>
                    <a:pt x="124688" y="487768"/>
                    <a:pt x="108381" y="490093"/>
                    <a:pt x="91998" y="491490"/>
                  </a:cubicBezTo>
                  <a:cubicBezTo>
                    <a:pt x="79057" y="492607"/>
                    <a:pt x="68579" y="487845"/>
                    <a:pt x="64731" y="474319"/>
                  </a:cubicBezTo>
                  <a:cubicBezTo>
                    <a:pt x="51689" y="428574"/>
                    <a:pt x="37325" y="383133"/>
                    <a:pt x="26492" y="336880"/>
                  </a:cubicBezTo>
                  <a:cubicBezTo>
                    <a:pt x="18084" y="300990"/>
                    <a:pt x="14274" y="264032"/>
                    <a:pt x="8089" y="227596"/>
                  </a:cubicBezTo>
                  <a:cubicBezTo>
                    <a:pt x="7670" y="225183"/>
                    <a:pt x="4356" y="223240"/>
                    <a:pt x="0" y="218440"/>
                  </a:cubicBezTo>
                  <a:cubicBezTo>
                    <a:pt x="20739" y="213652"/>
                    <a:pt x="39014" y="210070"/>
                    <a:pt x="56946" y="205168"/>
                  </a:cubicBezTo>
                  <a:cubicBezTo>
                    <a:pt x="187807" y="169405"/>
                    <a:pt x="308876" y="114528"/>
                    <a:pt x="411264" y="23812"/>
                  </a:cubicBezTo>
                  <a:cubicBezTo>
                    <a:pt x="417614" y="18199"/>
                    <a:pt x="421525" y="9867"/>
                    <a:pt x="428561" y="0"/>
                  </a:cubicBezTo>
                  <a:close/>
                  <a:moveTo>
                    <a:pt x="429221" y="21424"/>
                  </a:moveTo>
                  <a:cubicBezTo>
                    <a:pt x="312318" y="137693"/>
                    <a:pt x="170637" y="191554"/>
                    <a:pt x="18186" y="222237"/>
                  </a:cubicBezTo>
                  <a:cubicBezTo>
                    <a:pt x="40284" y="307200"/>
                    <a:pt x="61899" y="390321"/>
                    <a:pt x="84289" y="476465"/>
                  </a:cubicBezTo>
                  <a:cubicBezTo>
                    <a:pt x="97408" y="473252"/>
                    <a:pt x="112344" y="469138"/>
                    <a:pt x="127482" y="465975"/>
                  </a:cubicBezTo>
                  <a:cubicBezTo>
                    <a:pt x="154800" y="460260"/>
                    <a:pt x="182816" y="457085"/>
                    <a:pt x="209537" y="449402"/>
                  </a:cubicBezTo>
                  <a:cubicBezTo>
                    <a:pt x="324002" y="416445"/>
                    <a:pt x="420712" y="355853"/>
                    <a:pt x="495960" y="263080"/>
                  </a:cubicBezTo>
                  <a:cubicBezTo>
                    <a:pt x="504240" y="252882"/>
                    <a:pt x="512927" y="242684"/>
                    <a:pt x="519049" y="231216"/>
                  </a:cubicBezTo>
                  <a:cubicBezTo>
                    <a:pt x="522554" y="224637"/>
                    <a:pt x="524573" y="213918"/>
                    <a:pt x="521601" y="207759"/>
                  </a:cubicBezTo>
                  <a:cubicBezTo>
                    <a:pt x="491807" y="145973"/>
                    <a:pt x="460844" y="84759"/>
                    <a:pt x="429221" y="21424"/>
                  </a:cubicBezTo>
                  <a:close/>
                </a:path>
              </a:pathLst>
            </a:custGeom>
            <a:solidFill>
              <a:srgbClr val="292B3A">
                <a:alpha val="100000"/>
              </a:srgbClr>
            </a:solidFill>
            <a:ln w="12700" cap="flat" cmpd="sng">
              <a:noFill/>
              <a:prstDash val="solid"/>
              <a:miter lim="800000"/>
            </a:ln>
          </p:spPr>
          <p:txBody>
            <a:bodyPr anchor="ctr">
              <a:spAutoFit/>
            </a:bodyPr>
            <a:lstStyle/>
            <a:p>
              <a:pPr algn="ctr"/>
              <a:endParaRPr lang="en-US"/>
            </a:p>
          </p:txBody>
        </p:sp>
        <p:sp>
          <p:nvSpPr>
            <p:cNvPr id="66" name="Free Form 32">
              <a:extLst>
                <a:ext uri="{FF2B5EF4-FFF2-40B4-BE49-F238E27FC236}">
                  <a16:creationId xmlns:a16="http://schemas.microsoft.com/office/drawing/2014/main" id="{DEAFEDC5-7B32-D92C-CB90-1898CC79C5C0}"/>
                </a:ext>
              </a:extLst>
            </p:cNvPr>
            <p:cNvSpPr/>
            <p:nvPr/>
          </p:nvSpPr>
          <p:spPr>
            <a:xfrm>
              <a:off x="8533573" y="6907168"/>
              <a:ext cx="665759" cy="590397"/>
            </a:xfrm>
            <a:custGeom>
              <a:avLst/>
              <a:gdLst/>
              <a:ahLst/>
              <a:cxnLst/>
              <a:rect l="0" t="0" r="0" b="0"/>
              <a:pathLst>
                <a:path w="665759" h="590397">
                  <a:moveTo>
                    <a:pt x="187388" y="590397"/>
                  </a:moveTo>
                  <a:cubicBezTo>
                    <a:pt x="146024" y="586244"/>
                    <a:pt x="107823" y="583018"/>
                    <a:pt x="69862" y="577964"/>
                  </a:cubicBezTo>
                  <a:cubicBezTo>
                    <a:pt x="64046" y="577189"/>
                    <a:pt x="55562" y="568718"/>
                    <a:pt x="54648" y="562813"/>
                  </a:cubicBezTo>
                  <a:cubicBezTo>
                    <a:pt x="39522" y="464350"/>
                    <a:pt x="25095" y="365772"/>
                    <a:pt x="11239" y="267093"/>
                  </a:cubicBezTo>
                  <a:cubicBezTo>
                    <a:pt x="7010" y="236994"/>
                    <a:pt x="4800" y="206603"/>
                    <a:pt x="1943" y="176314"/>
                  </a:cubicBezTo>
                  <a:cubicBezTo>
                    <a:pt x="0" y="155752"/>
                    <a:pt x="9398" y="151028"/>
                    <a:pt x="37388" y="155067"/>
                  </a:cubicBezTo>
                  <a:cubicBezTo>
                    <a:pt x="65062" y="159054"/>
                    <a:pt x="92938" y="162915"/>
                    <a:pt x="120840" y="163830"/>
                  </a:cubicBezTo>
                  <a:cubicBezTo>
                    <a:pt x="239382" y="167678"/>
                    <a:pt x="344411" y="128003"/>
                    <a:pt x="440435" y="61404"/>
                  </a:cubicBezTo>
                  <a:cubicBezTo>
                    <a:pt x="462915" y="45821"/>
                    <a:pt x="484212" y="28511"/>
                    <a:pt x="505955" y="11861"/>
                  </a:cubicBezTo>
                  <a:cubicBezTo>
                    <a:pt x="521436" y="12"/>
                    <a:pt x="532422" y="0"/>
                    <a:pt x="542899" y="19659"/>
                  </a:cubicBezTo>
                  <a:cubicBezTo>
                    <a:pt x="581545" y="92202"/>
                    <a:pt x="621855" y="163842"/>
                    <a:pt x="660666" y="236308"/>
                  </a:cubicBezTo>
                  <a:cubicBezTo>
                    <a:pt x="664438" y="243344"/>
                    <a:pt x="665759" y="255816"/>
                    <a:pt x="662012" y="262089"/>
                  </a:cubicBezTo>
                  <a:cubicBezTo>
                    <a:pt x="615962" y="339382"/>
                    <a:pt x="570306" y="416623"/>
                    <a:pt x="501853" y="477964"/>
                  </a:cubicBezTo>
                  <a:cubicBezTo>
                    <a:pt x="439178" y="534136"/>
                    <a:pt x="368312" y="569074"/>
                    <a:pt x="284695" y="578497"/>
                  </a:cubicBezTo>
                  <a:cubicBezTo>
                    <a:pt x="251332" y="582256"/>
                    <a:pt x="218058" y="586638"/>
                    <a:pt x="187388" y="590397"/>
                  </a:cubicBezTo>
                  <a:close/>
                  <a:moveTo>
                    <a:pt x="518642" y="16738"/>
                  </a:moveTo>
                  <a:cubicBezTo>
                    <a:pt x="373430" y="147447"/>
                    <a:pt x="206451" y="202514"/>
                    <a:pt x="7924" y="159740"/>
                  </a:cubicBezTo>
                  <a:cubicBezTo>
                    <a:pt x="27089" y="295541"/>
                    <a:pt x="45313" y="424573"/>
                    <a:pt x="63360" y="552399"/>
                  </a:cubicBezTo>
                  <a:cubicBezTo>
                    <a:pt x="70523" y="552818"/>
                    <a:pt x="76492" y="552488"/>
                    <a:pt x="82169" y="553593"/>
                  </a:cubicBezTo>
                  <a:cubicBezTo>
                    <a:pt x="108076" y="558571"/>
                    <a:pt x="133718" y="566648"/>
                    <a:pt x="159829" y="568667"/>
                  </a:cubicBezTo>
                  <a:cubicBezTo>
                    <a:pt x="230162" y="574116"/>
                    <a:pt x="298323" y="561073"/>
                    <a:pt x="364604" y="538048"/>
                  </a:cubicBezTo>
                  <a:cubicBezTo>
                    <a:pt x="501853" y="490410"/>
                    <a:pt x="576351" y="381469"/>
                    <a:pt x="635965" y="258572"/>
                  </a:cubicBezTo>
                  <a:cubicBezTo>
                    <a:pt x="638911" y="252514"/>
                    <a:pt x="636308" y="241744"/>
                    <a:pt x="632802" y="234950"/>
                  </a:cubicBezTo>
                  <a:cubicBezTo>
                    <a:pt x="595604" y="162877"/>
                    <a:pt x="557707" y="91160"/>
                    <a:pt x="518642" y="1673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7" name="Free Form 33">
              <a:extLst>
                <a:ext uri="{FF2B5EF4-FFF2-40B4-BE49-F238E27FC236}">
                  <a16:creationId xmlns:a16="http://schemas.microsoft.com/office/drawing/2014/main" id="{9D54E996-4580-219F-EAFB-6910011C3625}"/>
                </a:ext>
              </a:extLst>
            </p:cNvPr>
            <p:cNvSpPr/>
            <p:nvPr/>
          </p:nvSpPr>
          <p:spPr>
            <a:xfrm>
              <a:off x="9248749" y="5642528"/>
              <a:ext cx="608635" cy="462268"/>
            </a:xfrm>
            <a:custGeom>
              <a:avLst/>
              <a:gdLst/>
              <a:ahLst/>
              <a:cxnLst/>
              <a:rect l="0" t="0" r="0" b="0"/>
              <a:pathLst>
                <a:path w="608634" h="462267">
                  <a:moveTo>
                    <a:pt x="476389" y="380085"/>
                  </a:moveTo>
                  <a:cubicBezTo>
                    <a:pt x="350011" y="375043"/>
                    <a:pt x="228739" y="395871"/>
                    <a:pt x="114350" y="452221"/>
                  </a:cubicBezTo>
                  <a:cubicBezTo>
                    <a:pt x="93954" y="462267"/>
                    <a:pt x="80187" y="458076"/>
                    <a:pt x="69710" y="437515"/>
                  </a:cubicBezTo>
                  <a:cubicBezTo>
                    <a:pt x="34518" y="368541"/>
                    <a:pt x="19265" y="293700"/>
                    <a:pt x="4914" y="218401"/>
                  </a:cubicBezTo>
                  <a:cubicBezTo>
                    <a:pt x="0" y="192608"/>
                    <a:pt x="17945" y="185127"/>
                    <a:pt x="33820" y="174726"/>
                  </a:cubicBezTo>
                  <a:cubicBezTo>
                    <a:pt x="87426" y="139534"/>
                    <a:pt x="139039" y="100647"/>
                    <a:pt x="194944" y="69761"/>
                  </a:cubicBezTo>
                  <a:cubicBezTo>
                    <a:pt x="266128" y="30429"/>
                    <a:pt x="346087" y="17868"/>
                    <a:pt x="425653" y="7099"/>
                  </a:cubicBezTo>
                  <a:cubicBezTo>
                    <a:pt x="450202" y="3771"/>
                    <a:pt x="475246" y="0"/>
                    <a:pt x="499681" y="1777"/>
                  </a:cubicBezTo>
                  <a:cubicBezTo>
                    <a:pt x="510590" y="2565"/>
                    <a:pt x="527024" y="14719"/>
                    <a:pt x="529882" y="24930"/>
                  </a:cubicBezTo>
                  <a:cubicBezTo>
                    <a:pt x="553961" y="110515"/>
                    <a:pt x="575932" y="196710"/>
                    <a:pt x="597382" y="283019"/>
                  </a:cubicBezTo>
                  <a:cubicBezTo>
                    <a:pt x="602475" y="303593"/>
                    <a:pt x="603503" y="325259"/>
                    <a:pt x="605929" y="346443"/>
                  </a:cubicBezTo>
                  <a:cubicBezTo>
                    <a:pt x="608634" y="370179"/>
                    <a:pt x="597484" y="380568"/>
                    <a:pt x="574319" y="380225"/>
                  </a:cubicBezTo>
                  <a:cubicBezTo>
                    <a:pt x="541680" y="379717"/>
                    <a:pt x="509028" y="380085"/>
                    <a:pt x="476389" y="380085"/>
                  </a:cubicBezTo>
                  <a:close/>
                  <a:moveTo>
                    <a:pt x="584974" y="356793"/>
                  </a:moveTo>
                  <a:cubicBezTo>
                    <a:pt x="559447" y="249656"/>
                    <a:pt x="533704" y="145592"/>
                    <a:pt x="510438" y="40970"/>
                  </a:cubicBezTo>
                  <a:cubicBezTo>
                    <a:pt x="505129" y="17119"/>
                    <a:pt x="491934" y="16941"/>
                    <a:pt x="474979" y="18923"/>
                  </a:cubicBezTo>
                  <a:cubicBezTo>
                    <a:pt x="446506" y="22237"/>
                    <a:pt x="417982" y="25501"/>
                    <a:pt x="389712" y="30352"/>
                  </a:cubicBezTo>
                  <a:cubicBezTo>
                    <a:pt x="285216" y="48234"/>
                    <a:pt x="188340" y="82169"/>
                    <a:pt x="99644" y="145478"/>
                  </a:cubicBezTo>
                  <a:cubicBezTo>
                    <a:pt x="46951" y="183070"/>
                    <a:pt x="26898" y="218922"/>
                    <a:pt x="45059" y="282130"/>
                  </a:cubicBezTo>
                  <a:cubicBezTo>
                    <a:pt x="60629" y="336270"/>
                    <a:pt x="67881" y="392836"/>
                    <a:pt x="95796" y="445643"/>
                  </a:cubicBezTo>
                  <a:cubicBezTo>
                    <a:pt x="247192" y="352018"/>
                    <a:pt x="415594" y="366115"/>
                    <a:pt x="584974" y="35679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8" name="Free Form 34">
              <a:extLst>
                <a:ext uri="{FF2B5EF4-FFF2-40B4-BE49-F238E27FC236}">
                  <a16:creationId xmlns:a16="http://schemas.microsoft.com/office/drawing/2014/main" id="{BBC96D70-2312-1EA1-9393-ABEA69A9127D}"/>
                </a:ext>
              </a:extLst>
            </p:cNvPr>
            <p:cNvSpPr/>
            <p:nvPr/>
          </p:nvSpPr>
          <p:spPr>
            <a:xfrm>
              <a:off x="10649098" y="8197359"/>
              <a:ext cx="222466" cy="598539"/>
            </a:xfrm>
            <a:custGeom>
              <a:avLst/>
              <a:gdLst/>
              <a:ahLst/>
              <a:cxnLst/>
              <a:rect l="0" t="0" r="0" b="0"/>
              <a:pathLst>
                <a:path w="222465" h="598538">
                  <a:moveTo>
                    <a:pt x="8750" y="190"/>
                  </a:moveTo>
                  <a:cubicBezTo>
                    <a:pt x="79997" y="198729"/>
                    <a:pt x="151231" y="397255"/>
                    <a:pt x="222465" y="595795"/>
                  </a:cubicBezTo>
                  <a:cubicBezTo>
                    <a:pt x="220192" y="596696"/>
                    <a:pt x="217931" y="597611"/>
                    <a:pt x="215658" y="598538"/>
                  </a:cubicBezTo>
                  <a:cubicBezTo>
                    <a:pt x="211721" y="590181"/>
                    <a:pt x="207086" y="582091"/>
                    <a:pt x="203936" y="573468"/>
                  </a:cubicBezTo>
                  <a:cubicBezTo>
                    <a:pt x="140398" y="399351"/>
                    <a:pt x="77012" y="225183"/>
                    <a:pt x="13639" y="51003"/>
                  </a:cubicBezTo>
                  <a:cubicBezTo>
                    <a:pt x="9194" y="38798"/>
                    <a:pt x="4584" y="26593"/>
                    <a:pt x="1155" y="14084"/>
                  </a:cubicBezTo>
                  <a:cubicBezTo>
                    <a:pt x="0" y="9855"/>
                    <a:pt x="2260" y="4711"/>
                    <a:pt x="2946" y="0"/>
                  </a:cubicBezTo>
                  <a:cubicBezTo>
                    <a:pt x="4889" y="63"/>
                    <a:pt x="6807" y="126"/>
                    <a:pt x="8750" y="19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9" name="Free Form 35">
              <a:extLst>
                <a:ext uri="{FF2B5EF4-FFF2-40B4-BE49-F238E27FC236}">
                  <a16:creationId xmlns:a16="http://schemas.microsoft.com/office/drawing/2014/main" id="{FEA46AA5-3BBA-5A04-34D8-EFB647221A55}"/>
                </a:ext>
              </a:extLst>
            </p:cNvPr>
            <p:cNvSpPr/>
            <p:nvPr/>
          </p:nvSpPr>
          <p:spPr>
            <a:xfrm>
              <a:off x="11883078" y="8385397"/>
              <a:ext cx="296622" cy="291325"/>
            </a:xfrm>
            <a:custGeom>
              <a:avLst/>
              <a:gdLst/>
              <a:ahLst/>
              <a:cxnLst/>
              <a:rect l="0" t="0" r="0" b="0"/>
              <a:pathLst>
                <a:path w="296621" h="291325">
                  <a:moveTo>
                    <a:pt x="296621" y="6629"/>
                  </a:moveTo>
                  <a:cubicBezTo>
                    <a:pt x="220700" y="67932"/>
                    <a:pt x="153466" y="138303"/>
                    <a:pt x="86131" y="208521"/>
                  </a:cubicBezTo>
                  <a:cubicBezTo>
                    <a:pt x="64401" y="231165"/>
                    <a:pt x="43751" y="254952"/>
                    <a:pt x="24015" y="279349"/>
                  </a:cubicBezTo>
                  <a:cubicBezTo>
                    <a:pt x="15963" y="289280"/>
                    <a:pt x="9944" y="291325"/>
                    <a:pt x="0" y="282409"/>
                  </a:cubicBezTo>
                  <a:cubicBezTo>
                    <a:pt x="18503" y="244182"/>
                    <a:pt x="50165" y="216992"/>
                    <a:pt x="79679" y="188493"/>
                  </a:cubicBezTo>
                  <a:cubicBezTo>
                    <a:pt x="142341" y="128016"/>
                    <a:pt x="206121" y="68681"/>
                    <a:pt x="270027" y="9486"/>
                  </a:cubicBezTo>
                  <a:cubicBezTo>
                    <a:pt x="275907" y="4051"/>
                    <a:pt x="285915" y="3048"/>
                    <a:pt x="294017" y="0"/>
                  </a:cubicBezTo>
                  <a:cubicBezTo>
                    <a:pt x="294881" y="2209"/>
                    <a:pt x="295757" y="4419"/>
                    <a:pt x="296621" y="662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70" name="Free Form 36">
              <a:extLst>
                <a:ext uri="{FF2B5EF4-FFF2-40B4-BE49-F238E27FC236}">
                  <a16:creationId xmlns:a16="http://schemas.microsoft.com/office/drawing/2014/main" id="{1AAECDA7-3D53-C4CD-6C10-6B3B19819415}"/>
                </a:ext>
              </a:extLst>
            </p:cNvPr>
            <p:cNvSpPr/>
            <p:nvPr/>
          </p:nvSpPr>
          <p:spPr>
            <a:xfrm>
              <a:off x="11612948" y="8454252"/>
              <a:ext cx="21184" cy="312509"/>
            </a:xfrm>
            <a:custGeom>
              <a:avLst/>
              <a:gdLst/>
              <a:ahLst/>
              <a:cxnLst/>
              <a:rect l="0" t="0" r="0" b="0"/>
              <a:pathLst>
                <a:path w="21183" h="312508">
                  <a:moveTo>
                    <a:pt x="12573" y="312508"/>
                  </a:moveTo>
                  <a:cubicBezTo>
                    <a:pt x="0" y="296227"/>
                    <a:pt x="4356" y="19519"/>
                    <a:pt x="16408" y="0"/>
                  </a:cubicBezTo>
                  <a:cubicBezTo>
                    <a:pt x="18542" y="9271"/>
                    <a:pt x="21183" y="15252"/>
                    <a:pt x="21120" y="21208"/>
                  </a:cubicBezTo>
                  <a:cubicBezTo>
                    <a:pt x="20066" y="108940"/>
                    <a:pt x="18745" y="196684"/>
                    <a:pt x="17157" y="284403"/>
                  </a:cubicBezTo>
                  <a:cubicBezTo>
                    <a:pt x="17005" y="292366"/>
                    <a:pt x="14630" y="300291"/>
                    <a:pt x="12573" y="31250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71" name="Free Form 37">
              <a:extLst>
                <a:ext uri="{FF2B5EF4-FFF2-40B4-BE49-F238E27FC236}">
                  <a16:creationId xmlns:a16="http://schemas.microsoft.com/office/drawing/2014/main" id="{0F01483B-B78C-828A-CB0C-CD9E6A361A5F}"/>
                </a:ext>
              </a:extLst>
            </p:cNvPr>
            <p:cNvSpPr/>
            <p:nvPr/>
          </p:nvSpPr>
          <p:spPr>
            <a:xfrm>
              <a:off x="10343001" y="8406578"/>
              <a:ext cx="184100" cy="502729"/>
            </a:xfrm>
            <a:custGeom>
              <a:avLst/>
              <a:gdLst/>
              <a:ahLst/>
              <a:cxnLst/>
              <a:rect l="0" t="0" r="0" b="0"/>
              <a:pathLst>
                <a:path w="184099" h="502729">
                  <a:moveTo>
                    <a:pt x="184099" y="2806"/>
                  </a:moveTo>
                  <a:cubicBezTo>
                    <a:pt x="152603" y="105689"/>
                    <a:pt x="107403" y="203898"/>
                    <a:pt x="77114" y="307212"/>
                  </a:cubicBezTo>
                  <a:cubicBezTo>
                    <a:pt x="74434" y="306895"/>
                    <a:pt x="4178" y="502729"/>
                    <a:pt x="1511" y="502399"/>
                  </a:cubicBezTo>
                  <a:cubicBezTo>
                    <a:pt x="1511" y="496900"/>
                    <a:pt x="0" y="490854"/>
                    <a:pt x="1739" y="485952"/>
                  </a:cubicBezTo>
                  <a:cubicBezTo>
                    <a:pt x="18224" y="439547"/>
                    <a:pt x="102831" y="197167"/>
                    <a:pt x="119710" y="150888"/>
                  </a:cubicBezTo>
                  <a:cubicBezTo>
                    <a:pt x="135902" y="106489"/>
                    <a:pt x="152006" y="62039"/>
                    <a:pt x="168363" y="17691"/>
                  </a:cubicBezTo>
                  <a:cubicBezTo>
                    <a:pt x="170624" y="11544"/>
                    <a:pt x="174180" y="5880"/>
                    <a:pt x="177126" y="0"/>
                  </a:cubicBezTo>
                  <a:cubicBezTo>
                    <a:pt x="179450" y="927"/>
                    <a:pt x="181775" y="1879"/>
                    <a:pt x="184099" y="280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72" name="Free Form 38">
              <a:extLst>
                <a:ext uri="{FF2B5EF4-FFF2-40B4-BE49-F238E27FC236}">
                  <a16:creationId xmlns:a16="http://schemas.microsoft.com/office/drawing/2014/main" id="{D2DCAB6F-B141-B7B9-2153-7CE8EB43F259}"/>
                </a:ext>
              </a:extLst>
            </p:cNvPr>
            <p:cNvSpPr/>
            <p:nvPr/>
          </p:nvSpPr>
          <p:spPr>
            <a:xfrm>
              <a:off x="10736740" y="6554087"/>
              <a:ext cx="1445107" cy="1914932"/>
            </a:xfrm>
            <a:custGeom>
              <a:avLst/>
              <a:gdLst/>
              <a:ahLst/>
              <a:cxnLst/>
              <a:rect l="0" t="0" r="0" b="0"/>
              <a:pathLst>
                <a:path w="1445107" h="1914931">
                  <a:moveTo>
                    <a:pt x="969314" y="180746"/>
                  </a:moveTo>
                  <a:cubicBezTo>
                    <a:pt x="964933" y="178168"/>
                    <a:pt x="960551" y="175602"/>
                    <a:pt x="958253" y="174256"/>
                  </a:cubicBezTo>
                  <a:cubicBezTo>
                    <a:pt x="953096" y="201256"/>
                    <a:pt x="947940" y="227710"/>
                    <a:pt x="943114" y="254228"/>
                  </a:cubicBezTo>
                  <a:cubicBezTo>
                    <a:pt x="942543" y="257352"/>
                    <a:pt x="943406" y="260883"/>
                    <a:pt x="944143" y="264083"/>
                  </a:cubicBezTo>
                  <a:cubicBezTo>
                    <a:pt x="946632" y="274662"/>
                    <a:pt x="949350" y="285191"/>
                    <a:pt x="952004" y="295719"/>
                  </a:cubicBezTo>
                  <a:cubicBezTo>
                    <a:pt x="936625" y="298513"/>
                    <a:pt x="921308" y="301663"/>
                    <a:pt x="905852" y="303783"/>
                  </a:cubicBezTo>
                  <a:cubicBezTo>
                    <a:pt x="903160" y="304139"/>
                    <a:pt x="899896" y="300177"/>
                    <a:pt x="896340" y="297878"/>
                  </a:cubicBezTo>
                  <a:cubicBezTo>
                    <a:pt x="899604" y="351370"/>
                    <a:pt x="902931" y="403745"/>
                    <a:pt x="905903" y="456145"/>
                  </a:cubicBezTo>
                  <a:cubicBezTo>
                    <a:pt x="907402" y="482015"/>
                    <a:pt x="908596" y="507911"/>
                    <a:pt x="909294" y="533806"/>
                  </a:cubicBezTo>
                  <a:cubicBezTo>
                    <a:pt x="909878" y="555739"/>
                    <a:pt x="910424" y="570166"/>
                    <a:pt x="938695" y="582104"/>
                  </a:cubicBezTo>
                  <a:cubicBezTo>
                    <a:pt x="986294" y="602208"/>
                    <a:pt x="1034427" y="628294"/>
                    <a:pt x="1071930" y="664489"/>
                  </a:cubicBezTo>
                  <a:cubicBezTo>
                    <a:pt x="1127607" y="718210"/>
                    <a:pt x="1211948" y="825842"/>
                    <a:pt x="1252550" y="926591"/>
                  </a:cubicBezTo>
                  <a:cubicBezTo>
                    <a:pt x="1266062" y="960145"/>
                    <a:pt x="1276438" y="995032"/>
                    <a:pt x="1287640" y="1029512"/>
                  </a:cubicBezTo>
                  <a:cubicBezTo>
                    <a:pt x="1296885" y="1058011"/>
                    <a:pt x="1288884" y="1067943"/>
                    <a:pt x="1251953" y="1065377"/>
                  </a:cubicBezTo>
                  <a:cubicBezTo>
                    <a:pt x="1271828" y="1098359"/>
                    <a:pt x="1287589" y="1129068"/>
                    <a:pt x="1307579" y="1156690"/>
                  </a:cubicBezTo>
                  <a:cubicBezTo>
                    <a:pt x="1348104" y="1212646"/>
                    <a:pt x="1385303" y="1269949"/>
                    <a:pt x="1412963" y="1333753"/>
                  </a:cubicBezTo>
                  <a:cubicBezTo>
                    <a:pt x="1445107" y="1407922"/>
                    <a:pt x="1438351" y="1477975"/>
                    <a:pt x="1393164" y="1542313"/>
                  </a:cubicBezTo>
                  <a:cubicBezTo>
                    <a:pt x="1364856" y="1582597"/>
                    <a:pt x="1332166" y="1621243"/>
                    <a:pt x="1295438" y="1653857"/>
                  </a:cubicBezTo>
                  <a:cubicBezTo>
                    <a:pt x="1194917" y="1743113"/>
                    <a:pt x="1082535" y="1815261"/>
                    <a:pt x="953325" y="1854974"/>
                  </a:cubicBezTo>
                  <a:cubicBezTo>
                    <a:pt x="898118" y="1871941"/>
                    <a:pt x="839038" y="1878507"/>
                    <a:pt x="781189" y="1884260"/>
                  </a:cubicBezTo>
                  <a:cubicBezTo>
                    <a:pt x="700989" y="1892249"/>
                    <a:pt x="620255" y="1894662"/>
                    <a:pt x="539813" y="1900135"/>
                  </a:cubicBezTo>
                  <a:cubicBezTo>
                    <a:pt x="491858" y="1903399"/>
                    <a:pt x="443864" y="1907019"/>
                    <a:pt x="396112" y="1912416"/>
                  </a:cubicBezTo>
                  <a:cubicBezTo>
                    <a:pt x="373849" y="1914931"/>
                    <a:pt x="362076" y="1905634"/>
                    <a:pt x="361607" y="1885734"/>
                  </a:cubicBezTo>
                  <a:cubicBezTo>
                    <a:pt x="360667" y="1844497"/>
                    <a:pt x="362635" y="1803209"/>
                    <a:pt x="363067" y="1761947"/>
                  </a:cubicBezTo>
                  <a:cubicBezTo>
                    <a:pt x="363372" y="1733334"/>
                    <a:pt x="363131" y="1704720"/>
                    <a:pt x="363131" y="1674825"/>
                  </a:cubicBezTo>
                  <a:cubicBezTo>
                    <a:pt x="363131" y="1674825"/>
                    <a:pt x="268236" y="1666100"/>
                    <a:pt x="221132" y="1659547"/>
                  </a:cubicBezTo>
                  <a:cubicBezTo>
                    <a:pt x="164083" y="1651584"/>
                    <a:pt x="106718" y="1645729"/>
                    <a:pt x="49885" y="1636471"/>
                  </a:cubicBezTo>
                  <a:cubicBezTo>
                    <a:pt x="4699" y="1629143"/>
                    <a:pt x="2959" y="1637029"/>
                    <a:pt x="5867" y="1591805"/>
                  </a:cubicBezTo>
                  <a:cubicBezTo>
                    <a:pt x="8991" y="1543405"/>
                    <a:pt x="0" y="1466926"/>
                    <a:pt x="10655" y="1419555"/>
                  </a:cubicBezTo>
                  <a:cubicBezTo>
                    <a:pt x="29641" y="1335112"/>
                    <a:pt x="51739" y="1251343"/>
                    <a:pt x="73621" y="1167587"/>
                  </a:cubicBezTo>
                  <a:cubicBezTo>
                    <a:pt x="101587" y="1060538"/>
                    <a:pt x="153758" y="965936"/>
                    <a:pt x="222986" y="880071"/>
                  </a:cubicBezTo>
                  <a:cubicBezTo>
                    <a:pt x="321957" y="757339"/>
                    <a:pt x="437451" y="654824"/>
                    <a:pt x="581837" y="588746"/>
                  </a:cubicBezTo>
                  <a:cubicBezTo>
                    <a:pt x="617613" y="572363"/>
                    <a:pt x="634072" y="585508"/>
                    <a:pt x="679081" y="570826"/>
                  </a:cubicBezTo>
                  <a:cubicBezTo>
                    <a:pt x="679081" y="541883"/>
                    <a:pt x="703033" y="483311"/>
                    <a:pt x="701357" y="446836"/>
                  </a:cubicBezTo>
                  <a:cubicBezTo>
                    <a:pt x="700481" y="427913"/>
                    <a:pt x="697407" y="408038"/>
                    <a:pt x="690346" y="390613"/>
                  </a:cubicBezTo>
                  <a:cubicBezTo>
                    <a:pt x="661238" y="319024"/>
                    <a:pt x="661123" y="247713"/>
                    <a:pt x="684072" y="177622"/>
                  </a:cubicBezTo>
                  <a:cubicBezTo>
                    <a:pt x="695871" y="141592"/>
                    <a:pt x="713282" y="98564"/>
                    <a:pt x="732574" y="65773"/>
                  </a:cubicBezTo>
                  <a:cubicBezTo>
                    <a:pt x="771270" y="0"/>
                    <a:pt x="903757" y="30708"/>
                    <a:pt x="927861" y="87668"/>
                  </a:cubicBezTo>
                  <a:cubicBezTo>
                    <a:pt x="940828" y="118275"/>
                    <a:pt x="957249" y="147408"/>
                    <a:pt x="972121" y="177203"/>
                  </a:cubicBezTo>
                  <a:cubicBezTo>
                    <a:pt x="971181" y="178396"/>
                    <a:pt x="970254" y="179565"/>
                    <a:pt x="969314" y="180746"/>
                  </a:cubicBezTo>
                  <a:close/>
                </a:path>
              </a:pathLst>
            </a:custGeom>
            <a:solidFill>
              <a:schemeClr val="bg2"/>
            </a:solidFill>
            <a:ln w="12700" cap="flat" cmpd="sng">
              <a:noFill/>
              <a:prstDash val="solid"/>
              <a:miter lim="800000"/>
            </a:ln>
          </p:spPr>
          <p:txBody>
            <a:bodyPr anchor="ctr">
              <a:spAutoFit/>
            </a:bodyPr>
            <a:lstStyle/>
            <a:p>
              <a:pPr algn="ctr"/>
              <a:endParaRPr lang="en-US"/>
            </a:p>
          </p:txBody>
        </p:sp>
        <p:sp>
          <p:nvSpPr>
            <p:cNvPr id="73" name="Free Form 39">
              <a:extLst>
                <a:ext uri="{FF2B5EF4-FFF2-40B4-BE49-F238E27FC236}">
                  <a16:creationId xmlns:a16="http://schemas.microsoft.com/office/drawing/2014/main" id="{71FA9EB4-2BC2-48BD-B111-95A81E0BB22D}"/>
                </a:ext>
              </a:extLst>
            </p:cNvPr>
            <p:cNvSpPr/>
            <p:nvPr/>
          </p:nvSpPr>
          <p:spPr>
            <a:xfrm>
              <a:off x="9743593" y="6203219"/>
              <a:ext cx="1076401" cy="880148"/>
            </a:xfrm>
            <a:custGeom>
              <a:avLst/>
              <a:gdLst/>
              <a:ahLst/>
              <a:cxnLst/>
              <a:rect l="0" t="0" r="0" b="0"/>
              <a:pathLst>
                <a:path w="1076401" h="880148">
                  <a:moveTo>
                    <a:pt x="1005509" y="414286"/>
                  </a:moveTo>
                  <a:cubicBezTo>
                    <a:pt x="1045121" y="430771"/>
                    <a:pt x="1071816" y="456780"/>
                    <a:pt x="1073873" y="498652"/>
                  </a:cubicBezTo>
                  <a:cubicBezTo>
                    <a:pt x="1076401" y="550075"/>
                    <a:pt x="1039812" y="575640"/>
                    <a:pt x="1000226" y="597458"/>
                  </a:cubicBezTo>
                  <a:cubicBezTo>
                    <a:pt x="1020025" y="586549"/>
                    <a:pt x="1019416" y="675131"/>
                    <a:pt x="1017320" y="682625"/>
                  </a:cubicBezTo>
                  <a:cubicBezTo>
                    <a:pt x="1008227" y="715314"/>
                    <a:pt x="988872" y="736536"/>
                    <a:pt x="953922" y="743432"/>
                  </a:cubicBezTo>
                  <a:cubicBezTo>
                    <a:pt x="927023" y="748741"/>
                    <a:pt x="899286" y="744220"/>
                    <a:pt x="872248" y="739711"/>
                  </a:cubicBezTo>
                  <a:cubicBezTo>
                    <a:pt x="886485" y="757974"/>
                    <a:pt x="889622" y="784250"/>
                    <a:pt x="880097" y="805357"/>
                  </a:cubicBezTo>
                  <a:cubicBezTo>
                    <a:pt x="870559" y="826465"/>
                    <a:pt x="848791" y="841501"/>
                    <a:pt x="825677" y="842899"/>
                  </a:cubicBezTo>
                  <a:cubicBezTo>
                    <a:pt x="820686" y="843203"/>
                    <a:pt x="815682" y="842924"/>
                    <a:pt x="810717" y="842403"/>
                  </a:cubicBezTo>
                  <a:cubicBezTo>
                    <a:pt x="782180" y="839368"/>
                    <a:pt x="757275" y="827671"/>
                    <a:pt x="733818" y="811822"/>
                  </a:cubicBezTo>
                  <a:cubicBezTo>
                    <a:pt x="729018" y="846251"/>
                    <a:pt x="653262" y="878077"/>
                    <a:pt x="630364" y="844727"/>
                  </a:cubicBezTo>
                  <a:cubicBezTo>
                    <a:pt x="597065" y="852957"/>
                    <a:pt x="564438" y="862901"/>
                    <a:pt x="531088" y="868832"/>
                  </a:cubicBezTo>
                  <a:cubicBezTo>
                    <a:pt x="484708" y="877087"/>
                    <a:pt x="410451" y="880148"/>
                    <a:pt x="372325" y="848182"/>
                  </a:cubicBezTo>
                  <a:cubicBezTo>
                    <a:pt x="367258" y="843927"/>
                    <a:pt x="362496" y="838987"/>
                    <a:pt x="359956" y="832866"/>
                  </a:cubicBezTo>
                  <a:cubicBezTo>
                    <a:pt x="347421" y="844575"/>
                    <a:pt x="334581" y="856475"/>
                    <a:pt x="318973" y="863574"/>
                  </a:cubicBezTo>
                  <a:cubicBezTo>
                    <a:pt x="303364" y="870673"/>
                    <a:pt x="284187" y="872223"/>
                    <a:pt x="269570" y="863269"/>
                  </a:cubicBezTo>
                  <a:cubicBezTo>
                    <a:pt x="263194" y="852677"/>
                    <a:pt x="262242" y="839012"/>
                    <a:pt x="267080" y="827658"/>
                  </a:cubicBezTo>
                  <a:cubicBezTo>
                    <a:pt x="247523" y="873290"/>
                    <a:pt x="163588" y="877785"/>
                    <a:pt x="128397" y="855929"/>
                  </a:cubicBezTo>
                  <a:cubicBezTo>
                    <a:pt x="78270" y="824776"/>
                    <a:pt x="90436" y="772845"/>
                    <a:pt x="98196" y="725208"/>
                  </a:cubicBezTo>
                  <a:cubicBezTo>
                    <a:pt x="98196" y="725931"/>
                    <a:pt x="39573" y="679945"/>
                    <a:pt x="36410" y="677227"/>
                  </a:cubicBezTo>
                  <a:cubicBezTo>
                    <a:pt x="29692" y="671449"/>
                    <a:pt x="22885" y="665581"/>
                    <a:pt x="17779" y="658317"/>
                  </a:cubicBezTo>
                  <a:cubicBezTo>
                    <a:pt x="10833" y="648385"/>
                    <a:pt x="7429" y="636346"/>
                    <a:pt x="6121" y="624293"/>
                  </a:cubicBezTo>
                  <a:cubicBezTo>
                    <a:pt x="0" y="568578"/>
                    <a:pt x="36436" y="520915"/>
                    <a:pt x="87680" y="509447"/>
                  </a:cubicBezTo>
                  <a:cubicBezTo>
                    <a:pt x="72021" y="487146"/>
                    <a:pt x="39560" y="478764"/>
                    <a:pt x="29616" y="451599"/>
                  </a:cubicBezTo>
                  <a:cubicBezTo>
                    <a:pt x="24256" y="436956"/>
                    <a:pt x="27787" y="420230"/>
                    <a:pt x="35382" y="406615"/>
                  </a:cubicBezTo>
                  <a:cubicBezTo>
                    <a:pt x="42887" y="393166"/>
                    <a:pt x="54775" y="379183"/>
                    <a:pt x="66128" y="368757"/>
                  </a:cubicBezTo>
                  <a:cubicBezTo>
                    <a:pt x="71793" y="363537"/>
                    <a:pt x="93624" y="353098"/>
                    <a:pt x="95999" y="348881"/>
                  </a:cubicBezTo>
                  <a:cubicBezTo>
                    <a:pt x="105740" y="331571"/>
                    <a:pt x="85140" y="308876"/>
                    <a:pt x="83997" y="291426"/>
                  </a:cubicBezTo>
                  <a:cubicBezTo>
                    <a:pt x="82892" y="274472"/>
                    <a:pt x="99961" y="260654"/>
                    <a:pt x="116903" y="259359"/>
                  </a:cubicBezTo>
                  <a:cubicBezTo>
                    <a:pt x="133857" y="258051"/>
                    <a:pt x="150088" y="265874"/>
                    <a:pt x="164820" y="274370"/>
                  </a:cubicBezTo>
                  <a:cubicBezTo>
                    <a:pt x="170040" y="245059"/>
                    <a:pt x="174777" y="212610"/>
                    <a:pt x="184302" y="184365"/>
                  </a:cubicBezTo>
                  <a:cubicBezTo>
                    <a:pt x="197954" y="143802"/>
                    <a:pt x="224053" y="111417"/>
                    <a:pt x="264998" y="96647"/>
                  </a:cubicBezTo>
                  <a:cubicBezTo>
                    <a:pt x="307568" y="81292"/>
                    <a:pt x="381114" y="77812"/>
                    <a:pt x="412762" y="116116"/>
                  </a:cubicBezTo>
                  <a:cubicBezTo>
                    <a:pt x="402640" y="103847"/>
                    <a:pt x="451827" y="46761"/>
                    <a:pt x="460209" y="38011"/>
                  </a:cubicBezTo>
                  <a:cubicBezTo>
                    <a:pt x="484390" y="12763"/>
                    <a:pt x="514045" y="0"/>
                    <a:pt x="549325" y="5245"/>
                  </a:cubicBezTo>
                  <a:cubicBezTo>
                    <a:pt x="602754" y="13182"/>
                    <a:pt x="633260" y="37896"/>
                    <a:pt x="645769" y="91084"/>
                  </a:cubicBezTo>
                  <a:cubicBezTo>
                    <a:pt x="649135" y="105397"/>
                    <a:pt x="652513" y="119710"/>
                    <a:pt x="655878" y="134023"/>
                  </a:cubicBezTo>
                  <a:cubicBezTo>
                    <a:pt x="673620" y="113906"/>
                    <a:pt x="683831" y="103835"/>
                    <a:pt x="711555" y="114668"/>
                  </a:cubicBezTo>
                  <a:cubicBezTo>
                    <a:pt x="716737" y="116700"/>
                    <a:pt x="753224" y="141808"/>
                    <a:pt x="749934" y="144983"/>
                  </a:cubicBezTo>
                  <a:cubicBezTo>
                    <a:pt x="779767" y="116014"/>
                    <a:pt x="811174" y="89306"/>
                    <a:pt x="857046" y="111925"/>
                  </a:cubicBezTo>
                  <a:cubicBezTo>
                    <a:pt x="901941" y="134061"/>
                    <a:pt x="897521" y="178079"/>
                    <a:pt x="902982" y="217830"/>
                  </a:cubicBezTo>
                  <a:cubicBezTo>
                    <a:pt x="911212" y="217830"/>
                    <a:pt x="919378" y="215734"/>
                    <a:pt x="925677" y="218274"/>
                  </a:cubicBezTo>
                  <a:cubicBezTo>
                    <a:pt x="966901" y="234886"/>
                    <a:pt x="975791" y="252882"/>
                    <a:pt x="947585" y="293370"/>
                  </a:cubicBezTo>
                  <a:cubicBezTo>
                    <a:pt x="1016749" y="270713"/>
                    <a:pt x="1057668" y="343331"/>
                    <a:pt x="1017638" y="397992"/>
                  </a:cubicBezTo>
                  <a:cubicBezTo>
                    <a:pt x="1014171" y="402729"/>
                    <a:pt x="1010627" y="407428"/>
                    <a:pt x="1005509" y="414286"/>
                  </a:cubicBezTo>
                  <a:close/>
                </a:path>
              </a:pathLst>
            </a:custGeom>
            <a:solidFill>
              <a:schemeClr val="bg2"/>
            </a:solidFill>
            <a:ln w="12700" cap="flat" cmpd="sng">
              <a:noFill/>
              <a:prstDash val="solid"/>
              <a:miter lim="800000"/>
            </a:ln>
          </p:spPr>
          <p:txBody>
            <a:bodyPr anchor="ctr">
              <a:spAutoFit/>
            </a:bodyPr>
            <a:lstStyle/>
            <a:p>
              <a:pPr algn="ctr"/>
              <a:endParaRPr lang="en-US"/>
            </a:p>
          </p:txBody>
        </p:sp>
        <p:sp>
          <p:nvSpPr>
            <p:cNvPr id="74" name="Free Form 40">
              <a:extLst>
                <a:ext uri="{FF2B5EF4-FFF2-40B4-BE49-F238E27FC236}">
                  <a16:creationId xmlns:a16="http://schemas.microsoft.com/office/drawing/2014/main" id="{A7E02E57-31EA-2633-FEC3-C1FAC56F819E}"/>
                </a:ext>
              </a:extLst>
            </p:cNvPr>
            <p:cNvSpPr/>
            <p:nvPr/>
          </p:nvSpPr>
          <p:spPr>
            <a:xfrm>
              <a:off x="12496965" y="6803863"/>
              <a:ext cx="725614" cy="739089"/>
            </a:xfrm>
            <a:custGeom>
              <a:avLst/>
              <a:gdLst/>
              <a:ahLst/>
              <a:cxnLst/>
              <a:rect l="0" t="0" r="0" b="0"/>
              <a:pathLst>
                <a:path w="725614" h="739089">
                  <a:moveTo>
                    <a:pt x="17449" y="438619"/>
                  </a:moveTo>
                  <a:cubicBezTo>
                    <a:pt x="15786" y="421703"/>
                    <a:pt x="14122" y="404774"/>
                    <a:pt x="12458" y="387857"/>
                  </a:cubicBezTo>
                  <a:cubicBezTo>
                    <a:pt x="9829" y="361022"/>
                    <a:pt x="7188" y="334086"/>
                    <a:pt x="8343" y="307149"/>
                  </a:cubicBezTo>
                  <a:cubicBezTo>
                    <a:pt x="11582" y="231775"/>
                    <a:pt x="14287" y="159753"/>
                    <a:pt x="8877" y="84175"/>
                  </a:cubicBezTo>
                  <a:cubicBezTo>
                    <a:pt x="8445" y="78041"/>
                    <a:pt x="3581" y="72212"/>
                    <a:pt x="0" y="64579"/>
                  </a:cubicBezTo>
                  <a:cubicBezTo>
                    <a:pt x="1689" y="61696"/>
                    <a:pt x="5003" y="54609"/>
                    <a:pt x="9639" y="48539"/>
                  </a:cubicBezTo>
                  <a:cubicBezTo>
                    <a:pt x="12725" y="44488"/>
                    <a:pt x="17551" y="39192"/>
                    <a:pt x="21805" y="39014"/>
                  </a:cubicBezTo>
                  <a:cubicBezTo>
                    <a:pt x="115519" y="35077"/>
                    <a:pt x="209308" y="32816"/>
                    <a:pt x="302983" y="28054"/>
                  </a:cubicBezTo>
                  <a:cubicBezTo>
                    <a:pt x="387350" y="23774"/>
                    <a:pt x="471589" y="17094"/>
                    <a:pt x="555878" y="11099"/>
                  </a:cubicBezTo>
                  <a:cubicBezTo>
                    <a:pt x="583209" y="9156"/>
                    <a:pt x="610476" y="6032"/>
                    <a:pt x="637768" y="3441"/>
                  </a:cubicBezTo>
                  <a:cubicBezTo>
                    <a:pt x="674001" y="0"/>
                    <a:pt x="708139" y="29248"/>
                    <a:pt x="709066" y="65506"/>
                  </a:cubicBezTo>
                  <a:cubicBezTo>
                    <a:pt x="712406" y="195199"/>
                    <a:pt x="715302" y="324904"/>
                    <a:pt x="718527" y="454609"/>
                  </a:cubicBezTo>
                  <a:cubicBezTo>
                    <a:pt x="720255" y="523189"/>
                    <a:pt x="722160" y="591756"/>
                    <a:pt x="724369" y="660323"/>
                  </a:cubicBezTo>
                  <a:cubicBezTo>
                    <a:pt x="725614" y="698753"/>
                    <a:pt x="722312" y="702843"/>
                    <a:pt x="684161" y="703110"/>
                  </a:cubicBezTo>
                  <a:cubicBezTo>
                    <a:pt x="570598" y="703910"/>
                    <a:pt x="457034" y="704710"/>
                    <a:pt x="343471" y="705459"/>
                  </a:cubicBezTo>
                  <a:cubicBezTo>
                    <a:pt x="290639" y="705815"/>
                    <a:pt x="74371" y="739089"/>
                    <a:pt x="46393" y="687933"/>
                  </a:cubicBezTo>
                  <a:cubicBezTo>
                    <a:pt x="41059" y="678192"/>
                    <a:pt x="39877" y="666800"/>
                    <a:pt x="38785" y="655739"/>
                  </a:cubicBezTo>
                  <a:cubicBezTo>
                    <a:pt x="31673" y="583374"/>
                    <a:pt x="24561" y="510997"/>
                    <a:pt x="17449" y="438619"/>
                  </a:cubicBezTo>
                  <a:close/>
                </a:path>
              </a:pathLst>
            </a:custGeom>
            <a:solidFill>
              <a:schemeClr val="bg2"/>
            </a:solidFill>
            <a:ln w="12700" cap="flat" cmpd="sng">
              <a:noFill/>
              <a:prstDash val="solid"/>
              <a:miter lim="800000"/>
            </a:ln>
          </p:spPr>
          <p:txBody>
            <a:bodyPr anchor="ctr">
              <a:spAutoFit/>
            </a:bodyPr>
            <a:lstStyle/>
            <a:p>
              <a:pPr algn="ctr"/>
              <a:endParaRPr lang="en-US"/>
            </a:p>
          </p:txBody>
        </p:sp>
        <p:sp>
          <p:nvSpPr>
            <p:cNvPr id="75" name="Free Form 41">
              <a:extLst>
                <a:ext uri="{FF2B5EF4-FFF2-40B4-BE49-F238E27FC236}">
                  <a16:creationId xmlns:a16="http://schemas.microsoft.com/office/drawing/2014/main" id="{2F58CB2C-3058-9608-00A8-0B695880E72E}"/>
                </a:ext>
              </a:extLst>
            </p:cNvPr>
            <p:cNvSpPr/>
            <p:nvPr/>
          </p:nvSpPr>
          <p:spPr>
            <a:xfrm>
              <a:off x="9339196" y="7023902"/>
              <a:ext cx="1790040" cy="1016940"/>
            </a:xfrm>
            <a:custGeom>
              <a:avLst/>
              <a:gdLst/>
              <a:ahLst/>
              <a:cxnLst/>
              <a:rect l="0" t="0" r="0" b="0"/>
              <a:pathLst>
                <a:path w="1790039" h="1016939">
                  <a:moveTo>
                    <a:pt x="610577" y="735495"/>
                  </a:moveTo>
                  <a:cubicBezTo>
                    <a:pt x="584136" y="744346"/>
                    <a:pt x="557504" y="754799"/>
                    <a:pt x="530047" y="762203"/>
                  </a:cubicBezTo>
                  <a:cubicBezTo>
                    <a:pt x="443306" y="785571"/>
                    <a:pt x="356298" y="807859"/>
                    <a:pt x="269354" y="830427"/>
                  </a:cubicBezTo>
                  <a:cubicBezTo>
                    <a:pt x="246252" y="836434"/>
                    <a:pt x="232244" y="824801"/>
                    <a:pt x="224027" y="804951"/>
                  </a:cubicBezTo>
                  <a:cubicBezTo>
                    <a:pt x="191897" y="727201"/>
                    <a:pt x="156108" y="650671"/>
                    <a:pt x="129222" y="571144"/>
                  </a:cubicBezTo>
                  <a:cubicBezTo>
                    <a:pt x="84708" y="439521"/>
                    <a:pt x="46304" y="305854"/>
                    <a:pt x="4572" y="173278"/>
                  </a:cubicBezTo>
                  <a:cubicBezTo>
                    <a:pt x="0" y="158788"/>
                    <a:pt x="4102" y="151726"/>
                    <a:pt x="15659" y="144310"/>
                  </a:cubicBezTo>
                  <a:cubicBezTo>
                    <a:pt x="29197" y="135648"/>
                    <a:pt x="41541" y="125133"/>
                    <a:pt x="57721" y="114858"/>
                  </a:cubicBezTo>
                  <a:cubicBezTo>
                    <a:pt x="46278" y="132422"/>
                    <a:pt x="57492" y="138683"/>
                    <a:pt x="68567" y="138480"/>
                  </a:cubicBezTo>
                  <a:cubicBezTo>
                    <a:pt x="89344" y="138074"/>
                    <a:pt x="111264" y="137261"/>
                    <a:pt x="130428" y="130352"/>
                  </a:cubicBezTo>
                  <a:cubicBezTo>
                    <a:pt x="148717" y="123774"/>
                    <a:pt x="164719" y="110007"/>
                    <a:pt x="180467" y="97789"/>
                  </a:cubicBezTo>
                  <a:cubicBezTo>
                    <a:pt x="187121" y="92633"/>
                    <a:pt x="190576" y="83362"/>
                    <a:pt x="198297" y="71716"/>
                  </a:cubicBezTo>
                  <a:cubicBezTo>
                    <a:pt x="205447" y="79387"/>
                    <a:pt x="216306" y="86436"/>
                    <a:pt x="220560" y="96329"/>
                  </a:cubicBezTo>
                  <a:cubicBezTo>
                    <a:pt x="252349" y="170129"/>
                    <a:pt x="282244" y="244703"/>
                    <a:pt x="313918" y="318528"/>
                  </a:cubicBezTo>
                  <a:cubicBezTo>
                    <a:pt x="330822" y="357847"/>
                    <a:pt x="349948" y="396214"/>
                    <a:pt x="368439" y="434848"/>
                  </a:cubicBezTo>
                  <a:cubicBezTo>
                    <a:pt x="371855" y="442010"/>
                    <a:pt x="377012" y="448335"/>
                    <a:pt x="383463" y="458279"/>
                  </a:cubicBezTo>
                  <a:cubicBezTo>
                    <a:pt x="439115" y="419226"/>
                    <a:pt x="493699" y="381749"/>
                    <a:pt x="547408" y="343039"/>
                  </a:cubicBezTo>
                  <a:cubicBezTo>
                    <a:pt x="614806" y="294487"/>
                    <a:pt x="685850" y="252907"/>
                    <a:pt x="764158" y="224358"/>
                  </a:cubicBezTo>
                  <a:cubicBezTo>
                    <a:pt x="784948" y="216788"/>
                    <a:pt x="807935" y="224916"/>
                    <a:pt x="814679" y="243725"/>
                  </a:cubicBezTo>
                  <a:cubicBezTo>
                    <a:pt x="791794" y="254114"/>
                    <a:pt x="768807" y="264540"/>
                    <a:pt x="745807" y="274967"/>
                  </a:cubicBezTo>
                  <a:cubicBezTo>
                    <a:pt x="746125" y="276885"/>
                    <a:pt x="746429" y="278803"/>
                    <a:pt x="746734" y="280708"/>
                  </a:cubicBezTo>
                  <a:cubicBezTo>
                    <a:pt x="771131" y="283413"/>
                    <a:pt x="795553" y="285902"/>
                    <a:pt x="819924" y="288912"/>
                  </a:cubicBezTo>
                  <a:cubicBezTo>
                    <a:pt x="861009" y="293966"/>
                    <a:pt x="901953" y="300685"/>
                    <a:pt x="943165" y="304393"/>
                  </a:cubicBezTo>
                  <a:cubicBezTo>
                    <a:pt x="1052690" y="314236"/>
                    <a:pt x="1134910" y="261315"/>
                    <a:pt x="1213459" y="182333"/>
                  </a:cubicBezTo>
                  <a:cubicBezTo>
                    <a:pt x="1200200" y="181457"/>
                    <a:pt x="1192631" y="180962"/>
                    <a:pt x="1182497" y="180289"/>
                  </a:cubicBezTo>
                  <a:cubicBezTo>
                    <a:pt x="1181912" y="179184"/>
                    <a:pt x="1179537" y="174764"/>
                    <a:pt x="1176870" y="169799"/>
                  </a:cubicBezTo>
                  <a:cubicBezTo>
                    <a:pt x="1179156" y="168389"/>
                    <a:pt x="1180998" y="166217"/>
                    <a:pt x="1182662" y="166357"/>
                  </a:cubicBezTo>
                  <a:cubicBezTo>
                    <a:pt x="1214653" y="168668"/>
                    <a:pt x="1248117" y="166103"/>
                    <a:pt x="1278305" y="174790"/>
                  </a:cubicBezTo>
                  <a:cubicBezTo>
                    <a:pt x="1354023" y="196570"/>
                    <a:pt x="1428267" y="223481"/>
                    <a:pt x="1506550" y="249478"/>
                  </a:cubicBezTo>
                  <a:cubicBezTo>
                    <a:pt x="1514106" y="222389"/>
                    <a:pt x="1523022" y="191617"/>
                    <a:pt x="1531264" y="160667"/>
                  </a:cubicBezTo>
                  <a:cubicBezTo>
                    <a:pt x="1542453" y="118744"/>
                    <a:pt x="1551851" y="76263"/>
                    <a:pt x="1564944" y="34950"/>
                  </a:cubicBezTo>
                  <a:cubicBezTo>
                    <a:pt x="1568272" y="24472"/>
                    <a:pt x="1581492" y="15112"/>
                    <a:pt x="1592376" y="9601"/>
                  </a:cubicBezTo>
                  <a:cubicBezTo>
                    <a:pt x="1603819" y="3784"/>
                    <a:pt x="1617802" y="2209"/>
                    <a:pt x="1630870" y="749"/>
                  </a:cubicBezTo>
                  <a:cubicBezTo>
                    <a:pt x="1637487" y="0"/>
                    <a:pt x="1644561" y="3619"/>
                    <a:pt x="1651444" y="5283"/>
                  </a:cubicBezTo>
                  <a:cubicBezTo>
                    <a:pt x="1646808" y="9969"/>
                    <a:pt x="1642300" y="14795"/>
                    <a:pt x="1637474" y="19278"/>
                  </a:cubicBezTo>
                  <a:cubicBezTo>
                    <a:pt x="1635391" y="21208"/>
                    <a:pt x="1632648" y="22415"/>
                    <a:pt x="1630006" y="24066"/>
                  </a:cubicBezTo>
                  <a:cubicBezTo>
                    <a:pt x="1668526" y="56045"/>
                    <a:pt x="1750479" y="61048"/>
                    <a:pt x="1762785" y="30035"/>
                  </a:cubicBezTo>
                  <a:cubicBezTo>
                    <a:pt x="1774786" y="45097"/>
                    <a:pt x="1790039" y="54025"/>
                    <a:pt x="1784515" y="78511"/>
                  </a:cubicBezTo>
                  <a:cubicBezTo>
                    <a:pt x="1772869" y="129959"/>
                    <a:pt x="1766239" y="182524"/>
                    <a:pt x="1755546" y="234213"/>
                  </a:cubicBezTo>
                  <a:cubicBezTo>
                    <a:pt x="1753069" y="246265"/>
                    <a:pt x="1744599" y="258813"/>
                    <a:pt x="1735429" y="267500"/>
                  </a:cubicBezTo>
                  <a:cubicBezTo>
                    <a:pt x="1650619" y="347738"/>
                    <a:pt x="1588808" y="443496"/>
                    <a:pt x="1540941" y="549160"/>
                  </a:cubicBezTo>
                  <a:cubicBezTo>
                    <a:pt x="1529753" y="573862"/>
                    <a:pt x="1516659" y="597865"/>
                    <a:pt x="1502346" y="620902"/>
                  </a:cubicBezTo>
                  <a:cubicBezTo>
                    <a:pt x="1498079" y="627760"/>
                    <a:pt x="1487170" y="631456"/>
                    <a:pt x="1478572" y="634517"/>
                  </a:cubicBezTo>
                  <a:cubicBezTo>
                    <a:pt x="1446644" y="645845"/>
                    <a:pt x="1414183" y="655713"/>
                    <a:pt x="1382471" y="667588"/>
                  </a:cubicBezTo>
                  <a:cubicBezTo>
                    <a:pt x="1376756" y="669734"/>
                    <a:pt x="1370380" y="678433"/>
                    <a:pt x="1369796" y="684644"/>
                  </a:cubicBezTo>
                  <a:cubicBezTo>
                    <a:pt x="1361617" y="770508"/>
                    <a:pt x="1354505" y="856487"/>
                    <a:pt x="1346860" y="942416"/>
                  </a:cubicBezTo>
                  <a:cubicBezTo>
                    <a:pt x="1345107" y="962240"/>
                    <a:pt x="1342275" y="981951"/>
                    <a:pt x="1339392" y="1006386"/>
                  </a:cubicBezTo>
                  <a:cubicBezTo>
                    <a:pt x="1328331" y="1003020"/>
                    <a:pt x="1317371" y="1001890"/>
                    <a:pt x="1308887" y="996734"/>
                  </a:cubicBezTo>
                  <a:cubicBezTo>
                    <a:pt x="1260195" y="967181"/>
                    <a:pt x="1206157" y="965022"/>
                    <a:pt x="1151928" y="966152"/>
                  </a:cubicBezTo>
                  <a:cubicBezTo>
                    <a:pt x="1080833" y="967625"/>
                    <a:pt x="1009764" y="970826"/>
                    <a:pt x="938720" y="974217"/>
                  </a:cubicBezTo>
                  <a:cubicBezTo>
                    <a:pt x="858735" y="978026"/>
                    <a:pt x="779335" y="986942"/>
                    <a:pt x="702538" y="1010856"/>
                  </a:cubicBezTo>
                  <a:cubicBezTo>
                    <a:pt x="682967" y="1016939"/>
                    <a:pt x="677214" y="1004557"/>
                    <a:pt x="674154" y="992162"/>
                  </a:cubicBezTo>
                  <a:cubicBezTo>
                    <a:pt x="653554" y="908545"/>
                    <a:pt x="634098" y="824636"/>
                    <a:pt x="614210" y="740841"/>
                  </a:cubicBezTo>
                  <a:cubicBezTo>
                    <a:pt x="613879" y="739533"/>
                    <a:pt x="612609" y="738428"/>
                    <a:pt x="610577" y="735495"/>
                  </a:cubicBezTo>
                  <a:close/>
                </a:path>
              </a:pathLst>
            </a:custGeom>
            <a:solidFill>
              <a:schemeClr val="accent4"/>
            </a:solidFill>
            <a:ln w="12700" cap="flat" cmpd="sng">
              <a:noFill/>
              <a:prstDash val="solid"/>
              <a:miter lim="800000"/>
            </a:ln>
          </p:spPr>
          <p:txBody>
            <a:bodyPr anchor="ctr">
              <a:spAutoFit/>
            </a:bodyPr>
            <a:lstStyle/>
            <a:p>
              <a:pPr algn="ctr"/>
              <a:endParaRPr lang="en-US"/>
            </a:p>
          </p:txBody>
        </p:sp>
        <p:sp>
          <p:nvSpPr>
            <p:cNvPr id="76" name="Free Form 42">
              <a:extLst>
                <a:ext uri="{FF2B5EF4-FFF2-40B4-BE49-F238E27FC236}">
                  <a16:creationId xmlns:a16="http://schemas.microsoft.com/office/drawing/2014/main" id="{EBEECC1C-B2E1-DF8D-FE3A-BFB0A3E19EE8}"/>
                </a:ext>
              </a:extLst>
            </p:cNvPr>
            <p:cNvSpPr/>
            <p:nvPr/>
          </p:nvSpPr>
          <p:spPr>
            <a:xfrm>
              <a:off x="10749749" y="7126198"/>
              <a:ext cx="1246099" cy="900163"/>
            </a:xfrm>
            <a:custGeom>
              <a:avLst/>
              <a:gdLst/>
              <a:ahLst/>
              <a:cxnLst/>
              <a:rect l="0" t="0" r="0" b="0"/>
              <a:pathLst>
                <a:path w="1246098" h="900163">
                  <a:moveTo>
                    <a:pt x="643140" y="393"/>
                  </a:moveTo>
                  <a:cubicBezTo>
                    <a:pt x="394766" y="37947"/>
                    <a:pt x="204812" y="233908"/>
                    <a:pt x="109423" y="458038"/>
                  </a:cubicBezTo>
                  <a:lnTo>
                    <a:pt x="109423" y="458038"/>
                  </a:lnTo>
                  <a:cubicBezTo>
                    <a:pt x="78460" y="530783"/>
                    <a:pt x="55918" y="607098"/>
                    <a:pt x="40106" y="684504"/>
                  </a:cubicBezTo>
                  <a:lnTo>
                    <a:pt x="40106" y="684504"/>
                  </a:lnTo>
                  <a:cubicBezTo>
                    <a:pt x="35598" y="706526"/>
                    <a:pt x="0" y="718146"/>
                    <a:pt x="14744" y="731951"/>
                  </a:cubicBezTo>
                  <a:lnTo>
                    <a:pt x="14744" y="731951"/>
                  </a:lnTo>
                  <a:cubicBezTo>
                    <a:pt x="30479" y="746683"/>
                    <a:pt x="104965" y="748461"/>
                    <a:pt x="125653" y="755129"/>
                  </a:cubicBezTo>
                  <a:lnTo>
                    <a:pt x="125653" y="755129"/>
                  </a:lnTo>
                  <a:cubicBezTo>
                    <a:pt x="163969" y="767486"/>
                    <a:pt x="203034" y="778128"/>
                    <a:pt x="242836" y="784415"/>
                  </a:cubicBezTo>
                  <a:lnTo>
                    <a:pt x="242836" y="784415"/>
                  </a:lnTo>
                  <a:cubicBezTo>
                    <a:pt x="256298" y="786536"/>
                    <a:pt x="269849" y="788161"/>
                    <a:pt x="283489" y="789190"/>
                  </a:cubicBezTo>
                  <a:lnTo>
                    <a:pt x="283489" y="789190"/>
                  </a:lnTo>
                  <a:cubicBezTo>
                    <a:pt x="289941" y="789685"/>
                    <a:pt x="296405" y="790041"/>
                    <a:pt x="302869" y="790270"/>
                  </a:cubicBezTo>
                  <a:lnTo>
                    <a:pt x="302869" y="790270"/>
                  </a:lnTo>
                  <a:cubicBezTo>
                    <a:pt x="308178" y="790435"/>
                    <a:pt x="320459" y="847763"/>
                    <a:pt x="321335" y="853274"/>
                  </a:cubicBezTo>
                  <a:lnTo>
                    <a:pt x="321335" y="853274"/>
                  </a:lnTo>
                  <a:cubicBezTo>
                    <a:pt x="326288" y="884453"/>
                    <a:pt x="322097" y="900163"/>
                    <a:pt x="363004" y="899934"/>
                  </a:cubicBezTo>
                  <a:lnTo>
                    <a:pt x="363004" y="899934"/>
                  </a:lnTo>
                  <a:cubicBezTo>
                    <a:pt x="453529" y="899439"/>
                    <a:pt x="544055" y="898944"/>
                    <a:pt x="634580" y="898436"/>
                  </a:cubicBezTo>
                  <a:lnTo>
                    <a:pt x="634580" y="898436"/>
                  </a:lnTo>
                  <a:cubicBezTo>
                    <a:pt x="663486" y="898283"/>
                    <a:pt x="692467" y="898118"/>
                    <a:pt x="721131" y="894499"/>
                  </a:cubicBezTo>
                  <a:lnTo>
                    <a:pt x="721131" y="894499"/>
                  </a:lnTo>
                  <a:cubicBezTo>
                    <a:pt x="747699" y="891146"/>
                    <a:pt x="774928" y="884339"/>
                    <a:pt x="795527" y="867232"/>
                  </a:cubicBezTo>
                  <a:lnTo>
                    <a:pt x="795527" y="867232"/>
                  </a:lnTo>
                  <a:cubicBezTo>
                    <a:pt x="824979" y="842772"/>
                    <a:pt x="835126" y="802792"/>
                    <a:pt x="853287" y="769099"/>
                  </a:cubicBezTo>
                  <a:lnTo>
                    <a:pt x="853287" y="769099"/>
                  </a:lnTo>
                  <a:cubicBezTo>
                    <a:pt x="876338" y="726312"/>
                    <a:pt x="913295" y="692657"/>
                    <a:pt x="952474" y="663917"/>
                  </a:cubicBezTo>
                  <a:lnTo>
                    <a:pt x="952474" y="663917"/>
                  </a:lnTo>
                  <a:cubicBezTo>
                    <a:pt x="984123" y="640702"/>
                    <a:pt x="1010183" y="619848"/>
                    <a:pt x="1031354" y="586638"/>
                  </a:cubicBezTo>
                  <a:lnTo>
                    <a:pt x="1031354" y="586638"/>
                  </a:lnTo>
                  <a:cubicBezTo>
                    <a:pt x="1042746" y="568756"/>
                    <a:pt x="1036510" y="569036"/>
                    <a:pt x="1058633" y="558177"/>
                  </a:cubicBezTo>
                  <a:lnTo>
                    <a:pt x="1058633" y="558177"/>
                  </a:lnTo>
                  <a:cubicBezTo>
                    <a:pt x="1082179" y="546607"/>
                    <a:pt x="1110272" y="540994"/>
                    <a:pt x="1135037" y="532218"/>
                  </a:cubicBezTo>
                  <a:lnTo>
                    <a:pt x="1135037" y="532218"/>
                  </a:lnTo>
                  <a:cubicBezTo>
                    <a:pt x="1143634" y="529158"/>
                    <a:pt x="1154556" y="525462"/>
                    <a:pt x="1158824" y="518604"/>
                  </a:cubicBezTo>
                  <a:lnTo>
                    <a:pt x="1158824" y="518604"/>
                  </a:lnTo>
                  <a:cubicBezTo>
                    <a:pt x="1173124" y="495566"/>
                    <a:pt x="1186230" y="471563"/>
                    <a:pt x="1197419" y="446862"/>
                  </a:cubicBezTo>
                  <a:lnTo>
                    <a:pt x="1197419" y="446862"/>
                  </a:lnTo>
                  <a:cubicBezTo>
                    <a:pt x="1211554" y="415645"/>
                    <a:pt x="1246098" y="375945"/>
                    <a:pt x="1233665" y="341071"/>
                  </a:cubicBezTo>
                  <a:lnTo>
                    <a:pt x="1233665" y="341071"/>
                  </a:lnTo>
                  <a:cubicBezTo>
                    <a:pt x="1188923" y="215531"/>
                    <a:pt x="1097102" y="107391"/>
                    <a:pt x="980490" y="42875"/>
                  </a:cubicBezTo>
                  <a:lnTo>
                    <a:pt x="980490" y="42875"/>
                  </a:lnTo>
                  <a:cubicBezTo>
                    <a:pt x="972070" y="38226"/>
                    <a:pt x="963015" y="33680"/>
                    <a:pt x="953427" y="34112"/>
                  </a:cubicBezTo>
                  <a:lnTo>
                    <a:pt x="953427" y="34112"/>
                  </a:lnTo>
                  <a:cubicBezTo>
                    <a:pt x="930897" y="35128"/>
                    <a:pt x="919276" y="60921"/>
                    <a:pt x="912736" y="82511"/>
                  </a:cubicBezTo>
                  <a:lnTo>
                    <a:pt x="912736" y="82511"/>
                  </a:lnTo>
                  <a:cubicBezTo>
                    <a:pt x="900442" y="123126"/>
                    <a:pt x="888149" y="163753"/>
                    <a:pt x="875842" y="204368"/>
                  </a:cubicBezTo>
                  <a:lnTo>
                    <a:pt x="875842" y="204368"/>
                  </a:lnTo>
                  <a:cubicBezTo>
                    <a:pt x="859294" y="187185"/>
                    <a:pt x="842733" y="169989"/>
                    <a:pt x="826198" y="152806"/>
                  </a:cubicBezTo>
                  <a:lnTo>
                    <a:pt x="826198" y="152806"/>
                  </a:lnTo>
                  <a:cubicBezTo>
                    <a:pt x="804532" y="130327"/>
                    <a:pt x="765111" y="115950"/>
                    <a:pt x="739775" y="93789"/>
                  </a:cubicBezTo>
                  <a:lnTo>
                    <a:pt x="739775" y="93789"/>
                  </a:lnTo>
                  <a:cubicBezTo>
                    <a:pt x="709726" y="67525"/>
                    <a:pt x="682205" y="38379"/>
                    <a:pt x="657732" y="6845"/>
                  </a:cubicBezTo>
                  <a:lnTo>
                    <a:pt x="657732" y="6845"/>
                  </a:lnTo>
                  <a:cubicBezTo>
                    <a:pt x="655688" y="4203"/>
                    <a:pt x="653453" y="1384"/>
                    <a:pt x="650252" y="406"/>
                  </a:cubicBezTo>
                  <a:lnTo>
                    <a:pt x="650252" y="406"/>
                  </a:lnTo>
                  <a:cubicBezTo>
                    <a:pt x="649274" y="114"/>
                    <a:pt x="648258" y="0"/>
                    <a:pt x="647230" y="0"/>
                  </a:cubicBezTo>
                  <a:lnTo>
                    <a:pt x="647230" y="0"/>
                  </a:lnTo>
                  <a:cubicBezTo>
                    <a:pt x="645871" y="0"/>
                    <a:pt x="644486" y="190"/>
                    <a:pt x="643140" y="393"/>
                  </a:cubicBezTo>
                  <a:close/>
                </a:path>
              </a:pathLst>
            </a:custGeom>
            <a:solidFill>
              <a:schemeClr val="accent2"/>
            </a:solidFill>
            <a:ln w="12700" cap="flat" cmpd="sng">
              <a:noFill/>
              <a:prstDash val="solid"/>
              <a:miter lim="800000"/>
            </a:ln>
          </p:spPr>
          <p:txBody>
            <a:bodyPr anchor="ctr">
              <a:spAutoFit/>
            </a:bodyPr>
            <a:lstStyle/>
            <a:p>
              <a:pPr algn="ctr"/>
              <a:endParaRPr lang="en-US"/>
            </a:p>
          </p:txBody>
        </p:sp>
        <p:sp>
          <p:nvSpPr>
            <p:cNvPr id="77" name="Free Form 43">
              <a:extLst>
                <a:ext uri="{FF2B5EF4-FFF2-40B4-BE49-F238E27FC236}">
                  <a16:creationId xmlns:a16="http://schemas.microsoft.com/office/drawing/2014/main" id="{1350DDE7-26B0-9DEC-A201-4A5603B1A538}"/>
                </a:ext>
              </a:extLst>
            </p:cNvPr>
            <p:cNvSpPr/>
            <p:nvPr/>
          </p:nvSpPr>
          <p:spPr>
            <a:xfrm>
              <a:off x="12181011" y="7058487"/>
              <a:ext cx="544322" cy="428320"/>
            </a:xfrm>
            <a:custGeom>
              <a:avLst/>
              <a:gdLst/>
              <a:ahLst/>
              <a:cxnLst/>
              <a:rect l="0" t="0" r="0" b="0"/>
              <a:pathLst>
                <a:path w="544322" h="428320">
                  <a:moveTo>
                    <a:pt x="19494" y="362661"/>
                  </a:moveTo>
                  <a:cubicBezTo>
                    <a:pt x="33324" y="333565"/>
                    <a:pt x="51104" y="304977"/>
                    <a:pt x="64960" y="278650"/>
                  </a:cubicBezTo>
                  <a:cubicBezTo>
                    <a:pt x="115265" y="183146"/>
                    <a:pt x="166395" y="59601"/>
                    <a:pt x="277952" y="24206"/>
                  </a:cubicBezTo>
                  <a:cubicBezTo>
                    <a:pt x="323634" y="9715"/>
                    <a:pt x="372173" y="7505"/>
                    <a:pt x="420052" y="5422"/>
                  </a:cubicBezTo>
                  <a:lnTo>
                    <a:pt x="544322" y="0"/>
                  </a:lnTo>
                  <a:cubicBezTo>
                    <a:pt x="536486" y="22478"/>
                    <a:pt x="509816" y="31051"/>
                    <a:pt x="486663" y="36588"/>
                  </a:cubicBezTo>
                  <a:cubicBezTo>
                    <a:pt x="455764" y="43980"/>
                    <a:pt x="424878" y="51358"/>
                    <a:pt x="393979" y="58750"/>
                  </a:cubicBezTo>
                  <a:cubicBezTo>
                    <a:pt x="388061" y="60172"/>
                    <a:pt x="382015" y="61633"/>
                    <a:pt x="376859" y="64871"/>
                  </a:cubicBezTo>
                  <a:cubicBezTo>
                    <a:pt x="359956" y="75476"/>
                    <a:pt x="359155" y="99301"/>
                    <a:pt x="359714" y="119252"/>
                  </a:cubicBezTo>
                  <a:cubicBezTo>
                    <a:pt x="360286" y="139192"/>
                    <a:pt x="357822" y="163385"/>
                    <a:pt x="339851" y="172072"/>
                  </a:cubicBezTo>
                  <a:cubicBezTo>
                    <a:pt x="280314" y="200825"/>
                    <a:pt x="298996" y="87198"/>
                    <a:pt x="254355" y="159550"/>
                  </a:cubicBezTo>
                  <a:cubicBezTo>
                    <a:pt x="226669" y="204444"/>
                    <a:pt x="193268" y="272084"/>
                    <a:pt x="184607" y="323646"/>
                  </a:cubicBezTo>
                  <a:cubicBezTo>
                    <a:pt x="180454" y="348538"/>
                    <a:pt x="167487" y="368414"/>
                    <a:pt x="161836" y="393484"/>
                  </a:cubicBezTo>
                  <a:cubicBezTo>
                    <a:pt x="115557" y="417474"/>
                    <a:pt x="62560" y="428320"/>
                    <a:pt x="10579" y="424434"/>
                  </a:cubicBezTo>
                  <a:cubicBezTo>
                    <a:pt x="7315" y="424192"/>
                    <a:pt x="3632" y="423646"/>
                    <a:pt x="1752" y="420966"/>
                  </a:cubicBezTo>
                  <a:cubicBezTo>
                    <a:pt x="0" y="418439"/>
                    <a:pt x="558" y="415023"/>
                    <a:pt x="1270" y="412026"/>
                  </a:cubicBezTo>
                  <a:cubicBezTo>
                    <a:pt x="5156" y="395605"/>
                    <a:pt x="11696" y="379056"/>
                    <a:pt x="19494" y="362661"/>
                  </a:cubicBezTo>
                  <a:close/>
                </a:path>
              </a:pathLst>
            </a:custGeom>
            <a:solidFill>
              <a:schemeClr val="bg2"/>
            </a:solidFill>
            <a:ln w="12700" cap="flat" cmpd="sng">
              <a:noFill/>
              <a:prstDash val="solid"/>
              <a:miter lim="800000"/>
            </a:ln>
          </p:spPr>
          <p:txBody>
            <a:bodyPr anchor="ctr">
              <a:spAutoFit/>
            </a:bodyPr>
            <a:lstStyle/>
            <a:p>
              <a:pPr algn="ctr"/>
              <a:endParaRPr lang="en-US"/>
            </a:p>
          </p:txBody>
        </p:sp>
        <p:sp>
          <p:nvSpPr>
            <p:cNvPr id="78" name="Free Form 44">
              <a:extLst>
                <a:ext uri="{FF2B5EF4-FFF2-40B4-BE49-F238E27FC236}">
                  <a16:creationId xmlns:a16="http://schemas.microsoft.com/office/drawing/2014/main" id="{5F201D54-3742-9730-D93D-F4065C43DBC3}"/>
                </a:ext>
              </a:extLst>
            </p:cNvPr>
            <p:cNvSpPr/>
            <p:nvPr/>
          </p:nvSpPr>
          <p:spPr>
            <a:xfrm>
              <a:off x="11077892" y="8163128"/>
              <a:ext cx="515633" cy="306463"/>
            </a:xfrm>
            <a:custGeom>
              <a:avLst/>
              <a:gdLst/>
              <a:ahLst/>
              <a:cxnLst/>
              <a:rect l="0" t="0" r="0" b="0"/>
              <a:pathLst>
                <a:path w="515632" h="306463">
                  <a:moveTo>
                    <a:pt x="33515" y="62547"/>
                  </a:moveTo>
                  <a:cubicBezTo>
                    <a:pt x="22631" y="62649"/>
                    <a:pt x="8851" y="64808"/>
                    <a:pt x="6146" y="75323"/>
                  </a:cubicBezTo>
                  <a:lnTo>
                    <a:pt x="6146" y="75323"/>
                  </a:lnTo>
                  <a:cubicBezTo>
                    <a:pt x="11023" y="96431"/>
                    <a:pt x="8166" y="137388"/>
                    <a:pt x="7112" y="179285"/>
                  </a:cubicBezTo>
                  <a:lnTo>
                    <a:pt x="7112" y="179285"/>
                  </a:lnTo>
                  <a:cubicBezTo>
                    <a:pt x="6464" y="204863"/>
                    <a:pt x="0" y="250761"/>
                    <a:pt x="13360" y="273977"/>
                  </a:cubicBezTo>
                  <a:lnTo>
                    <a:pt x="13360" y="273977"/>
                  </a:lnTo>
                  <a:cubicBezTo>
                    <a:pt x="32054" y="306463"/>
                    <a:pt x="55194" y="295236"/>
                    <a:pt x="93256" y="293547"/>
                  </a:cubicBezTo>
                  <a:lnTo>
                    <a:pt x="93256" y="293547"/>
                  </a:lnTo>
                  <a:cubicBezTo>
                    <a:pt x="175221" y="289915"/>
                    <a:pt x="257187" y="286359"/>
                    <a:pt x="339178" y="282790"/>
                  </a:cubicBezTo>
                  <a:lnTo>
                    <a:pt x="339178" y="282790"/>
                  </a:lnTo>
                  <a:cubicBezTo>
                    <a:pt x="373125" y="281292"/>
                    <a:pt x="412940" y="282803"/>
                    <a:pt x="445503" y="271818"/>
                  </a:cubicBezTo>
                  <a:lnTo>
                    <a:pt x="445503" y="271818"/>
                  </a:lnTo>
                  <a:cubicBezTo>
                    <a:pt x="484974" y="258495"/>
                    <a:pt x="473201" y="260489"/>
                    <a:pt x="482968" y="226136"/>
                  </a:cubicBezTo>
                  <a:lnTo>
                    <a:pt x="482968" y="226136"/>
                  </a:lnTo>
                  <a:cubicBezTo>
                    <a:pt x="502996" y="155498"/>
                    <a:pt x="514680" y="72161"/>
                    <a:pt x="515632" y="0"/>
                  </a:cubicBezTo>
                  <a:lnTo>
                    <a:pt x="515632" y="0"/>
                  </a:lnTo>
                  <a:cubicBezTo>
                    <a:pt x="327215" y="46240"/>
                    <a:pt x="181089" y="61277"/>
                    <a:pt x="33515" y="62547"/>
                  </a:cubicBezTo>
                  <a:close/>
                </a:path>
              </a:pathLst>
            </a:custGeom>
            <a:solidFill>
              <a:schemeClr val="accent2"/>
            </a:solidFill>
            <a:ln w="12700" cap="flat" cmpd="sng">
              <a:noFill/>
              <a:prstDash val="solid"/>
              <a:miter lim="800000"/>
            </a:ln>
          </p:spPr>
          <p:txBody>
            <a:bodyPr anchor="ctr">
              <a:spAutoFit/>
            </a:bodyPr>
            <a:lstStyle/>
            <a:p>
              <a:pPr algn="ctr"/>
              <a:endParaRPr lang="en-US"/>
            </a:p>
          </p:txBody>
        </p:sp>
        <p:sp>
          <p:nvSpPr>
            <p:cNvPr id="79" name="Free Form 45">
              <a:extLst>
                <a:ext uri="{FF2B5EF4-FFF2-40B4-BE49-F238E27FC236}">
                  <a16:creationId xmlns:a16="http://schemas.microsoft.com/office/drawing/2014/main" id="{044E41DB-4703-EE24-8B50-50C21403CD71}"/>
                </a:ext>
              </a:extLst>
            </p:cNvPr>
            <p:cNvSpPr/>
            <p:nvPr/>
          </p:nvSpPr>
          <p:spPr>
            <a:xfrm>
              <a:off x="10730784" y="6494626"/>
              <a:ext cx="2503691" cy="2349055"/>
            </a:xfrm>
            <a:custGeom>
              <a:avLst/>
              <a:gdLst/>
              <a:ahLst/>
              <a:cxnLst/>
              <a:rect l="0" t="0" r="0" b="0"/>
              <a:pathLst>
                <a:path w="2503690" h="2349055">
                  <a:moveTo>
                    <a:pt x="2372677" y="1023569"/>
                  </a:moveTo>
                  <a:cubicBezTo>
                    <a:pt x="2376119" y="1069721"/>
                    <a:pt x="2379472" y="1114729"/>
                    <a:pt x="2382824" y="1159713"/>
                  </a:cubicBezTo>
                  <a:cubicBezTo>
                    <a:pt x="2379776" y="1160043"/>
                    <a:pt x="2376716" y="1160360"/>
                    <a:pt x="2373668" y="1160678"/>
                  </a:cubicBezTo>
                  <a:cubicBezTo>
                    <a:pt x="2368448" y="1115834"/>
                    <a:pt x="2363228" y="1070991"/>
                    <a:pt x="2357805" y="1024445"/>
                  </a:cubicBezTo>
                  <a:lnTo>
                    <a:pt x="2133079" y="1024445"/>
                  </a:lnTo>
                  <a:cubicBezTo>
                    <a:pt x="2139403" y="1215212"/>
                    <a:pt x="2145703" y="1404874"/>
                    <a:pt x="2152053" y="1596110"/>
                  </a:cubicBezTo>
                  <a:cubicBezTo>
                    <a:pt x="2180107" y="1592732"/>
                    <a:pt x="2210739" y="1589887"/>
                    <a:pt x="2241054" y="1585137"/>
                  </a:cubicBezTo>
                  <a:cubicBezTo>
                    <a:pt x="2263952" y="1581543"/>
                    <a:pt x="2268220" y="1584159"/>
                    <a:pt x="2269502" y="1608137"/>
                  </a:cubicBezTo>
                  <a:cubicBezTo>
                    <a:pt x="2272499" y="1665008"/>
                    <a:pt x="2275624" y="1721866"/>
                    <a:pt x="2278862" y="1778723"/>
                  </a:cubicBezTo>
                  <a:cubicBezTo>
                    <a:pt x="2279154" y="1783803"/>
                    <a:pt x="2280653" y="1788820"/>
                    <a:pt x="2281529" y="1793875"/>
                  </a:cubicBezTo>
                  <a:cubicBezTo>
                    <a:pt x="2284895" y="1813153"/>
                    <a:pt x="2288235" y="1832457"/>
                    <a:pt x="2291448" y="1850859"/>
                  </a:cubicBezTo>
                  <a:cubicBezTo>
                    <a:pt x="2243645" y="1850859"/>
                    <a:pt x="2200732" y="1851494"/>
                    <a:pt x="2157857" y="1850669"/>
                  </a:cubicBezTo>
                  <a:cubicBezTo>
                    <a:pt x="2120798" y="1849945"/>
                    <a:pt x="2083765" y="1847570"/>
                    <a:pt x="2046732" y="1845945"/>
                  </a:cubicBezTo>
                  <a:cubicBezTo>
                    <a:pt x="2030361" y="1845208"/>
                    <a:pt x="2020709" y="1837880"/>
                    <a:pt x="2019325" y="1820519"/>
                  </a:cubicBezTo>
                  <a:cubicBezTo>
                    <a:pt x="2017052" y="1791893"/>
                    <a:pt x="2013331" y="1763356"/>
                    <a:pt x="2011451" y="1734693"/>
                  </a:cubicBezTo>
                  <a:cubicBezTo>
                    <a:pt x="2009140" y="1699247"/>
                    <a:pt x="2007666" y="1663725"/>
                    <a:pt x="2006828" y="1628203"/>
                  </a:cubicBezTo>
                  <a:cubicBezTo>
                    <a:pt x="2006638" y="1620113"/>
                    <a:pt x="2010575" y="1611947"/>
                    <a:pt x="2012632" y="1603819"/>
                  </a:cubicBezTo>
                  <a:cubicBezTo>
                    <a:pt x="2016467" y="1604276"/>
                    <a:pt x="2020303" y="1604733"/>
                    <a:pt x="2024151" y="1605191"/>
                  </a:cubicBezTo>
                  <a:cubicBezTo>
                    <a:pt x="2024151" y="1664169"/>
                    <a:pt x="2024126" y="1723136"/>
                    <a:pt x="2024151" y="1782114"/>
                  </a:cubicBezTo>
                  <a:cubicBezTo>
                    <a:pt x="2024189" y="1828761"/>
                    <a:pt x="2024164" y="1832279"/>
                    <a:pt x="2069871" y="1834299"/>
                  </a:cubicBezTo>
                  <a:cubicBezTo>
                    <a:pt x="2138743" y="1837334"/>
                    <a:pt x="2207831" y="1835086"/>
                    <a:pt x="2276589" y="1835086"/>
                  </a:cubicBezTo>
                  <a:cubicBezTo>
                    <a:pt x="2268054" y="1758175"/>
                    <a:pt x="2259469" y="1680933"/>
                    <a:pt x="2250516" y="1600365"/>
                  </a:cubicBezTo>
                  <a:cubicBezTo>
                    <a:pt x="2211514" y="1602968"/>
                    <a:pt x="2173033" y="1599793"/>
                    <a:pt x="2142909" y="1615033"/>
                  </a:cubicBezTo>
                  <a:lnTo>
                    <a:pt x="2030907" y="1615033"/>
                  </a:lnTo>
                  <a:cubicBezTo>
                    <a:pt x="2030552" y="1612468"/>
                    <a:pt x="2030196" y="1609915"/>
                    <a:pt x="2029841" y="1607337"/>
                  </a:cubicBezTo>
                  <a:cubicBezTo>
                    <a:pt x="2045728" y="1605318"/>
                    <a:pt x="2061591" y="1601978"/>
                    <a:pt x="2077529" y="1601533"/>
                  </a:cubicBezTo>
                  <a:cubicBezTo>
                    <a:pt x="2131339" y="1600073"/>
                    <a:pt x="2131898" y="1600466"/>
                    <a:pt x="2131237" y="1547685"/>
                  </a:cubicBezTo>
                  <a:cubicBezTo>
                    <a:pt x="2129967" y="1443977"/>
                    <a:pt x="2128977" y="1340231"/>
                    <a:pt x="2126030" y="1236548"/>
                  </a:cubicBezTo>
                  <a:cubicBezTo>
                    <a:pt x="2124036" y="1166469"/>
                    <a:pt x="2118906" y="1096467"/>
                    <a:pt x="2115159" y="1026007"/>
                  </a:cubicBezTo>
                  <a:lnTo>
                    <a:pt x="1915718" y="1026007"/>
                  </a:lnTo>
                  <a:cubicBezTo>
                    <a:pt x="1920976" y="1118997"/>
                    <a:pt x="1926094" y="1209382"/>
                    <a:pt x="1931390" y="1303134"/>
                  </a:cubicBezTo>
                  <a:cubicBezTo>
                    <a:pt x="1953907" y="1303134"/>
                    <a:pt x="1976628" y="1302689"/>
                    <a:pt x="1999310" y="1303235"/>
                  </a:cubicBezTo>
                  <a:cubicBezTo>
                    <a:pt x="2031771" y="1303997"/>
                    <a:pt x="2033066" y="1305598"/>
                    <a:pt x="2033066" y="1337132"/>
                  </a:cubicBezTo>
                  <a:cubicBezTo>
                    <a:pt x="2033079" y="1390523"/>
                    <a:pt x="2032647" y="1443901"/>
                    <a:pt x="2033333" y="1497266"/>
                  </a:cubicBezTo>
                  <a:cubicBezTo>
                    <a:pt x="2033511" y="1511350"/>
                    <a:pt x="2029841" y="1518221"/>
                    <a:pt x="2014791" y="1516926"/>
                  </a:cubicBezTo>
                  <a:cubicBezTo>
                    <a:pt x="1957349" y="1511985"/>
                    <a:pt x="1899793" y="1508099"/>
                    <a:pt x="1842465" y="1502067"/>
                  </a:cubicBezTo>
                  <a:cubicBezTo>
                    <a:pt x="1823859" y="1500111"/>
                    <a:pt x="1813877" y="1488554"/>
                    <a:pt x="1814144" y="1466888"/>
                  </a:cubicBezTo>
                  <a:cubicBezTo>
                    <a:pt x="1814601" y="1427708"/>
                    <a:pt x="1811096" y="1388465"/>
                    <a:pt x="1810435" y="1349248"/>
                  </a:cubicBezTo>
                  <a:cubicBezTo>
                    <a:pt x="1809889" y="1316304"/>
                    <a:pt x="1813102" y="1314170"/>
                    <a:pt x="1844992" y="1311770"/>
                  </a:cubicBezTo>
                  <a:cubicBezTo>
                    <a:pt x="1869986" y="1309890"/>
                    <a:pt x="1894890" y="1306664"/>
                    <a:pt x="1921281" y="1303896"/>
                  </a:cubicBezTo>
                  <a:cubicBezTo>
                    <a:pt x="1919668" y="1267828"/>
                    <a:pt x="1918919" y="1233220"/>
                    <a:pt x="1916391" y="1198714"/>
                  </a:cubicBezTo>
                  <a:cubicBezTo>
                    <a:pt x="1912810" y="1149438"/>
                    <a:pt x="1906638" y="1100315"/>
                    <a:pt x="1904225" y="1050988"/>
                  </a:cubicBezTo>
                  <a:cubicBezTo>
                    <a:pt x="1903260" y="1031151"/>
                    <a:pt x="1897253" y="1025283"/>
                    <a:pt x="1878063" y="1026782"/>
                  </a:cubicBezTo>
                  <a:cubicBezTo>
                    <a:pt x="1856625" y="1028446"/>
                    <a:pt x="1834883" y="1026007"/>
                    <a:pt x="1813445" y="1027658"/>
                  </a:cubicBezTo>
                  <a:cubicBezTo>
                    <a:pt x="1791525" y="1029347"/>
                    <a:pt x="1789430" y="1015441"/>
                    <a:pt x="1788464" y="1000086"/>
                  </a:cubicBezTo>
                  <a:cubicBezTo>
                    <a:pt x="1784731" y="940587"/>
                    <a:pt x="1781441" y="881062"/>
                    <a:pt x="1777746" y="821563"/>
                  </a:cubicBezTo>
                  <a:cubicBezTo>
                    <a:pt x="1776272" y="798004"/>
                    <a:pt x="1774151" y="774484"/>
                    <a:pt x="1772475" y="752805"/>
                  </a:cubicBezTo>
                  <a:cubicBezTo>
                    <a:pt x="1758442" y="743038"/>
                    <a:pt x="1744649" y="733450"/>
                    <a:pt x="1730806" y="723836"/>
                  </a:cubicBezTo>
                  <a:cubicBezTo>
                    <a:pt x="1693659" y="738860"/>
                    <a:pt x="1681251" y="773595"/>
                    <a:pt x="1670240" y="811504"/>
                  </a:cubicBezTo>
                  <a:cubicBezTo>
                    <a:pt x="1655521" y="862203"/>
                    <a:pt x="1636344" y="911618"/>
                    <a:pt x="1619059" y="961605"/>
                  </a:cubicBezTo>
                  <a:cubicBezTo>
                    <a:pt x="1650873" y="968425"/>
                    <a:pt x="1659089" y="978966"/>
                    <a:pt x="1653959" y="1011377"/>
                  </a:cubicBezTo>
                  <a:cubicBezTo>
                    <a:pt x="1640103" y="1098638"/>
                    <a:pt x="1625269" y="1185748"/>
                    <a:pt x="1610995" y="1272946"/>
                  </a:cubicBezTo>
                  <a:cubicBezTo>
                    <a:pt x="1596961" y="1358620"/>
                    <a:pt x="1583105" y="1444307"/>
                    <a:pt x="1569186" y="1529994"/>
                  </a:cubicBezTo>
                  <a:cubicBezTo>
                    <a:pt x="1554683" y="1619313"/>
                    <a:pt x="1540205" y="1708619"/>
                    <a:pt x="1525765" y="1797951"/>
                  </a:cubicBezTo>
                  <a:cubicBezTo>
                    <a:pt x="1522349" y="1819033"/>
                    <a:pt x="1518869" y="1840128"/>
                    <a:pt x="1515872" y="1861261"/>
                  </a:cubicBezTo>
                  <a:cubicBezTo>
                    <a:pt x="1513001" y="1881632"/>
                    <a:pt x="1501355" y="1892820"/>
                    <a:pt x="1481251" y="1895335"/>
                  </a:cubicBezTo>
                  <a:cubicBezTo>
                    <a:pt x="1410881" y="1904123"/>
                    <a:pt x="1340523" y="1913077"/>
                    <a:pt x="1270088" y="1921230"/>
                  </a:cubicBezTo>
                  <a:cubicBezTo>
                    <a:pt x="1257261" y="1922703"/>
                    <a:pt x="1252410" y="1926818"/>
                    <a:pt x="1252258" y="1940306"/>
                  </a:cubicBezTo>
                  <a:cubicBezTo>
                    <a:pt x="1251140" y="2039594"/>
                    <a:pt x="1249464" y="2138895"/>
                    <a:pt x="1247482" y="2238197"/>
                  </a:cubicBezTo>
                  <a:cubicBezTo>
                    <a:pt x="1246860" y="2269248"/>
                    <a:pt x="1245374" y="2300325"/>
                    <a:pt x="1242796" y="2331262"/>
                  </a:cubicBezTo>
                  <a:cubicBezTo>
                    <a:pt x="1242288" y="2337473"/>
                    <a:pt x="1235049" y="2343137"/>
                    <a:pt x="1230922" y="2349055"/>
                  </a:cubicBezTo>
                  <a:cubicBezTo>
                    <a:pt x="1227658" y="2342603"/>
                    <a:pt x="1221308" y="2335999"/>
                    <a:pt x="1221613" y="2329726"/>
                  </a:cubicBezTo>
                  <a:cubicBezTo>
                    <a:pt x="1225016" y="2261095"/>
                    <a:pt x="1229525" y="2192502"/>
                    <a:pt x="1233538" y="2123884"/>
                  </a:cubicBezTo>
                  <a:cubicBezTo>
                    <a:pt x="1234313" y="2110587"/>
                    <a:pt x="1234567" y="2097239"/>
                    <a:pt x="1234592" y="2083904"/>
                  </a:cubicBezTo>
                  <a:cubicBezTo>
                    <a:pt x="1234719" y="2032177"/>
                    <a:pt x="1234643" y="1980438"/>
                    <a:pt x="1234643" y="1927085"/>
                  </a:cubicBezTo>
                  <a:cubicBezTo>
                    <a:pt x="1200061" y="1931492"/>
                    <a:pt x="1163040" y="1936000"/>
                    <a:pt x="1126083" y="1940928"/>
                  </a:cubicBezTo>
                  <a:cubicBezTo>
                    <a:pt x="1053592" y="1950618"/>
                    <a:pt x="981138" y="1960524"/>
                    <a:pt x="908659" y="1970354"/>
                  </a:cubicBezTo>
                  <a:cubicBezTo>
                    <a:pt x="887425" y="1973249"/>
                    <a:pt x="866254" y="1977021"/>
                    <a:pt x="844943" y="1978977"/>
                  </a:cubicBezTo>
                  <a:cubicBezTo>
                    <a:pt x="817054" y="1981542"/>
                    <a:pt x="808469" y="1975307"/>
                    <a:pt x="798195" y="1945741"/>
                  </a:cubicBezTo>
                  <a:cubicBezTo>
                    <a:pt x="663270" y="1955177"/>
                    <a:pt x="527405" y="1964702"/>
                    <a:pt x="386143" y="1974596"/>
                  </a:cubicBezTo>
                  <a:cubicBezTo>
                    <a:pt x="389343" y="2083041"/>
                    <a:pt x="392633" y="2194293"/>
                    <a:pt x="395909" y="2305532"/>
                  </a:cubicBezTo>
                  <a:cubicBezTo>
                    <a:pt x="392353" y="2305964"/>
                    <a:pt x="388797" y="2306370"/>
                    <a:pt x="385229" y="2306777"/>
                  </a:cubicBezTo>
                  <a:cubicBezTo>
                    <a:pt x="383070" y="2294089"/>
                    <a:pt x="379450" y="2281453"/>
                    <a:pt x="378942" y="2268702"/>
                  </a:cubicBezTo>
                  <a:cubicBezTo>
                    <a:pt x="375475" y="2179167"/>
                    <a:pt x="372922" y="2089594"/>
                    <a:pt x="369163" y="2000072"/>
                  </a:cubicBezTo>
                  <a:cubicBezTo>
                    <a:pt x="368795" y="1991448"/>
                    <a:pt x="362127" y="1983117"/>
                    <a:pt x="358546" y="1974596"/>
                  </a:cubicBezTo>
                  <a:cubicBezTo>
                    <a:pt x="356755" y="1970341"/>
                    <a:pt x="353936" y="1965960"/>
                    <a:pt x="353910" y="1961629"/>
                  </a:cubicBezTo>
                  <a:cubicBezTo>
                    <a:pt x="353618" y="1888578"/>
                    <a:pt x="353707" y="1815528"/>
                    <a:pt x="353707" y="1738985"/>
                  </a:cubicBezTo>
                  <a:cubicBezTo>
                    <a:pt x="332473" y="1738985"/>
                    <a:pt x="310362" y="1739861"/>
                    <a:pt x="288340" y="1738820"/>
                  </a:cubicBezTo>
                  <a:cubicBezTo>
                    <a:pt x="205498" y="1734934"/>
                    <a:pt x="122440" y="1731543"/>
                    <a:pt x="42354" y="1707057"/>
                  </a:cubicBezTo>
                  <a:cubicBezTo>
                    <a:pt x="29883" y="1703247"/>
                    <a:pt x="19075" y="1694027"/>
                    <a:pt x="10134" y="1684794"/>
                  </a:cubicBezTo>
                  <a:cubicBezTo>
                    <a:pt x="52501" y="1692516"/>
                    <a:pt x="94602" y="1704390"/>
                    <a:pt x="137299" y="1707159"/>
                  </a:cubicBezTo>
                  <a:cubicBezTo>
                    <a:pt x="241579" y="1713941"/>
                    <a:pt x="346201" y="1720811"/>
                    <a:pt x="450583" y="1719707"/>
                  </a:cubicBezTo>
                  <a:cubicBezTo>
                    <a:pt x="577621" y="1718360"/>
                    <a:pt x="704888" y="1711185"/>
                    <a:pt x="828509" y="1676806"/>
                  </a:cubicBezTo>
                  <a:cubicBezTo>
                    <a:pt x="915314" y="1652651"/>
                    <a:pt x="1000544" y="1624622"/>
                    <a:pt x="1074242" y="1570278"/>
                  </a:cubicBezTo>
                  <a:cubicBezTo>
                    <a:pt x="1080173" y="1565910"/>
                    <a:pt x="1085710" y="1560957"/>
                    <a:pt x="1091196" y="1556016"/>
                  </a:cubicBezTo>
                  <a:cubicBezTo>
                    <a:pt x="1094397" y="1553133"/>
                    <a:pt x="1097127" y="1549755"/>
                    <a:pt x="1098283" y="1542732"/>
                  </a:cubicBezTo>
                  <a:cubicBezTo>
                    <a:pt x="1065974" y="1554200"/>
                    <a:pt x="1033678" y="1565681"/>
                    <a:pt x="1001382" y="1577149"/>
                  </a:cubicBezTo>
                  <a:cubicBezTo>
                    <a:pt x="999490" y="1574723"/>
                    <a:pt x="997597" y="1572310"/>
                    <a:pt x="995705" y="1569885"/>
                  </a:cubicBezTo>
                  <a:cubicBezTo>
                    <a:pt x="1000848" y="1563890"/>
                    <a:pt x="1005014" y="1556435"/>
                    <a:pt x="1011326" y="1552168"/>
                  </a:cubicBezTo>
                  <a:cubicBezTo>
                    <a:pt x="1036955" y="1534782"/>
                    <a:pt x="1063421" y="1518627"/>
                    <a:pt x="1089202" y="1501432"/>
                  </a:cubicBezTo>
                  <a:cubicBezTo>
                    <a:pt x="1096429" y="1496606"/>
                    <a:pt x="1102334" y="1489811"/>
                    <a:pt x="1108837" y="1483918"/>
                  </a:cubicBezTo>
                  <a:cubicBezTo>
                    <a:pt x="1107897" y="1482331"/>
                    <a:pt x="1106944" y="1480731"/>
                    <a:pt x="1106004" y="1479130"/>
                  </a:cubicBezTo>
                  <a:cubicBezTo>
                    <a:pt x="1068070" y="1499552"/>
                    <a:pt x="1030122" y="1519974"/>
                    <a:pt x="992162" y="1540408"/>
                  </a:cubicBezTo>
                  <a:cubicBezTo>
                    <a:pt x="990803" y="1538236"/>
                    <a:pt x="989444" y="1536090"/>
                    <a:pt x="988085" y="1533944"/>
                  </a:cubicBezTo>
                  <a:cubicBezTo>
                    <a:pt x="1021626" y="1507350"/>
                    <a:pt x="1055166" y="1480769"/>
                    <a:pt x="1088707" y="1454188"/>
                  </a:cubicBezTo>
                  <a:cubicBezTo>
                    <a:pt x="1087107" y="1451457"/>
                    <a:pt x="1085519" y="1448727"/>
                    <a:pt x="1083932" y="1445983"/>
                  </a:cubicBezTo>
                  <a:cubicBezTo>
                    <a:pt x="1049337" y="1463281"/>
                    <a:pt x="1014755" y="1480578"/>
                    <a:pt x="980160" y="1497863"/>
                  </a:cubicBezTo>
                  <a:cubicBezTo>
                    <a:pt x="978839" y="1495882"/>
                    <a:pt x="977531" y="1493875"/>
                    <a:pt x="976210" y="1491894"/>
                  </a:cubicBezTo>
                  <a:cubicBezTo>
                    <a:pt x="1006373" y="1454848"/>
                    <a:pt x="1057998" y="1438414"/>
                    <a:pt x="1079792" y="1393367"/>
                  </a:cubicBezTo>
                  <a:cubicBezTo>
                    <a:pt x="1078636" y="1391285"/>
                    <a:pt x="1077455" y="1389214"/>
                    <a:pt x="1076299" y="1387144"/>
                  </a:cubicBezTo>
                  <a:cubicBezTo>
                    <a:pt x="1063320" y="1392415"/>
                    <a:pt x="1049451" y="1396212"/>
                    <a:pt x="1037513" y="1403248"/>
                  </a:cubicBezTo>
                  <a:cubicBezTo>
                    <a:pt x="997394" y="1426908"/>
                    <a:pt x="958265" y="1452257"/>
                    <a:pt x="918019" y="1475676"/>
                  </a:cubicBezTo>
                  <a:cubicBezTo>
                    <a:pt x="908164" y="1481429"/>
                    <a:pt x="895438" y="1482255"/>
                    <a:pt x="884021" y="1485341"/>
                  </a:cubicBezTo>
                  <a:cubicBezTo>
                    <a:pt x="882294" y="1472717"/>
                    <a:pt x="878001" y="1459801"/>
                    <a:pt x="879386" y="1447520"/>
                  </a:cubicBezTo>
                  <a:cubicBezTo>
                    <a:pt x="882116" y="1422844"/>
                    <a:pt x="887958" y="1398511"/>
                    <a:pt x="892530" y="1374025"/>
                  </a:cubicBezTo>
                  <a:cubicBezTo>
                    <a:pt x="890308" y="1373174"/>
                    <a:pt x="888085" y="1372311"/>
                    <a:pt x="885850" y="1371473"/>
                  </a:cubicBezTo>
                  <a:cubicBezTo>
                    <a:pt x="873290" y="1398244"/>
                    <a:pt x="855129" y="1423885"/>
                    <a:pt x="849363" y="1452041"/>
                  </a:cubicBezTo>
                  <a:cubicBezTo>
                    <a:pt x="838987" y="1502829"/>
                    <a:pt x="805002" y="1514728"/>
                    <a:pt x="761377" y="1520786"/>
                  </a:cubicBezTo>
                  <a:cubicBezTo>
                    <a:pt x="635850" y="1538262"/>
                    <a:pt x="509536" y="1535874"/>
                    <a:pt x="383374" y="1537931"/>
                  </a:cubicBezTo>
                  <a:cubicBezTo>
                    <a:pt x="347078" y="1538516"/>
                    <a:pt x="310781" y="1538020"/>
                    <a:pt x="277279" y="1538020"/>
                  </a:cubicBezTo>
                  <a:cubicBezTo>
                    <a:pt x="287972" y="1503921"/>
                    <a:pt x="298729" y="1469567"/>
                    <a:pt x="308114" y="1439583"/>
                  </a:cubicBezTo>
                  <a:cubicBezTo>
                    <a:pt x="219786" y="1416875"/>
                    <a:pt x="133616" y="1394714"/>
                    <a:pt x="44030" y="1371688"/>
                  </a:cubicBezTo>
                  <a:cubicBezTo>
                    <a:pt x="40246" y="1393075"/>
                    <a:pt x="33515" y="1420495"/>
                    <a:pt x="30835" y="1448295"/>
                  </a:cubicBezTo>
                  <a:cubicBezTo>
                    <a:pt x="24892" y="1509941"/>
                    <a:pt x="21145" y="1571802"/>
                    <a:pt x="15989" y="1633524"/>
                  </a:cubicBezTo>
                  <a:cubicBezTo>
                    <a:pt x="15430" y="1640192"/>
                    <a:pt x="11531" y="1646555"/>
                    <a:pt x="9169" y="1653082"/>
                  </a:cubicBezTo>
                  <a:cubicBezTo>
                    <a:pt x="6121" y="1652435"/>
                    <a:pt x="3060" y="1651812"/>
                    <a:pt x="0" y="1651165"/>
                  </a:cubicBezTo>
                  <a:cubicBezTo>
                    <a:pt x="4559" y="1591741"/>
                    <a:pt x="6819" y="1532013"/>
                    <a:pt x="14389" y="1472971"/>
                  </a:cubicBezTo>
                  <a:cubicBezTo>
                    <a:pt x="20904" y="1422184"/>
                    <a:pt x="30480" y="1371307"/>
                    <a:pt x="44221" y="1322006"/>
                  </a:cubicBezTo>
                  <a:cubicBezTo>
                    <a:pt x="59309" y="1267841"/>
                    <a:pt x="79959" y="1215161"/>
                    <a:pt x="99504" y="1162316"/>
                  </a:cubicBezTo>
                  <a:cubicBezTo>
                    <a:pt x="140208" y="1052271"/>
                    <a:pt x="197700" y="951585"/>
                    <a:pt x="272376" y="860920"/>
                  </a:cubicBezTo>
                  <a:cubicBezTo>
                    <a:pt x="365709" y="747610"/>
                    <a:pt x="481647" y="668121"/>
                    <a:pt x="624814" y="630847"/>
                  </a:cubicBezTo>
                  <a:cubicBezTo>
                    <a:pt x="643140" y="626071"/>
                    <a:pt x="662787" y="626287"/>
                    <a:pt x="684593" y="623887"/>
                  </a:cubicBezTo>
                  <a:cubicBezTo>
                    <a:pt x="687997" y="589457"/>
                    <a:pt x="688797" y="552513"/>
                    <a:pt x="695960" y="516826"/>
                  </a:cubicBezTo>
                  <a:cubicBezTo>
                    <a:pt x="703173" y="480898"/>
                    <a:pt x="681697" y="454469"/>
                    <a:pt x="673773" y="423570"/>
                  </a:cubicBezTo>
                  <a:cubicBezTo>
                    <a:pt x="655332" y="351637"/>
                    <a:pt x="661060" y="280606"/>
                    <a:pt x="686828" y="210858"/>
                  </a:cubicBezTo>
                  <a:cubicBezTo>
                    <a:pt x="693331" y="193230"/>
                    <a:pt x="696150" y="174269"/>
                    <a:pt x="700989" y="156006"/>
                  </a:cubicBezTo>
                  <a:cubicBezTo>
                    <a:pt x="731901" y="39560"/>
                    <a:pt x="869391" y="0"/>
                    <a:pt x="958253" y="81927"/>
                  </a:cubicBezTo>
                  <a:cubicBezTo>
                    <a:pt x="992962" y="113944"/>
                    <a:pt x="1012964" y="149402"/>
                    <a:pt x="1027861" y="205473"/>
                  </a:cubicBezTo>
                  <a:cubicBezTo>
                    <a:pt x="1050696" y="196278"/>
                    <a:pt x="1072756" y="183972"/>
                    <a:pt x="1096429" y="178523"/>
                  </a:cubicBezTo>
                  <a:cubicBezTo>
                    <a:pt x="1168120" y="162001"/>
                    <a:pt x="1225105" y="189242"/>
                    <a:pt x="1267650" y="245846"/>
                  </a:cubicBezTo>
                  <a:cubicBezTo>
                    <a:pt x="1346377" y="350621"/>
                    <a:pt x="1325626" y="522033"/>
                    <a:pt x="1225664" y="607174"/>
                  </a:cubicBezTo>
                  <a:cubicBezTo>
                    <a:pt x="1148575" y="672820"/>
                    <a:pt x="1038910" y="659257"/>
                    <a:pt x="979322" y="576707"/>
                  </a:cubicBezTo>
                  <a:cubicBezTo>
                    <a:pt x="951293" y="537883"/>
                    <a:pt x="939926" y="505091"/>
                    <a:pt x="929043" y="427977"/>
                  </a:cubicBezTo>
                  <a:cubicBezTo>
                    <a:pt x="924191" y="437146"/>
                    <a:pt x="919187" y="442074"/>
                    <a:pt x="919632" y="446468"/>
                  </a:cubicBezTo>
                  <a:cubicBezTo>
                    <a:pt x="924433" y="495617"/>
                    <a:pt x="930148" y="544703"/>
                    <a:pt x="935380" y="593826"/>
                  </a:cubicBezTo>
                  <a:cubicBezTo>
                    <a:pt x="936078" y="600405"/>
                    <a:pt x="935482" y="607110"/>
                    <a:pt x="935482" y="613067"/>
                  </a:cubicBezTo>
                  <a:cubicBezTo>
                    <a:pt x="1009218" y="659955"/>
                    <a:pt x="1075334" y="714286"/>
                    <a:pt x="1133563" y="777671"/>
                  </a:cubicBezTo>
                  <a:cubicBezTo>
                    <a:pt x="1192161" y="841463"/>
                    <a:pt x="1233741" y="915987"/>
                    <a:pt x="1267358" y="998816"/>
                  </a:cubicBezTo>
                  <a:cubicBezTo>
                    <a:pt x="1319517" y="993648"/>
                    <a:pt x="1372311" y="988910"/>
                    <a:pt x="1424901" y="982548"/>
                  </a:cubicBezTo>
                  <a:cubicBezTo>
                    <a:pt x="1431632" y="981735"/>
                    <a:pt x="1439379" y="973607"/>
                    <a:pt x="1443189" y="966901"/>
                  </a:cubicBezTo>
                  <a:cubicBezTo>
                    <a:pt x="1496098" y="873874"/>
                    <a:pt x="1550123" y="781418"/>
                    <a:pt x="1600225" y="686892"/>
                  </a:cubicBezTo>
                  <a:cubicBezTo>
                    <a:pt x="1632127" y="626732"/>
                    <a:pt x="1672374" y="582396"/>
                    <a:pt x="1744954" y="577951"/>
                  </a:cubicBezTo>
                  <a:cubicBezTo>
                    <a:pt x="1752841" y="577469"/>
                    <a:pt x="1760537" y="574014"/>
                    <a:pt x="1769948" y="571512"/>
                  </a:cubicBezTo>
                  <a:cubicBezTo>
                    <a:pt x="1769948" y="548576"/>
                    <a:pt x="1770888" y="525729"/>
                    <a:pt x="1769757" y="502996"/>
                  </a:cubicBezTo>
                  <a:cubicBezTo>
                    <a:pt x="1767497" y="457936"/>
                    <a:pt x="1764525" y="412902"/>
                    <a:pt x="1760689" y="367969"/>
                  </a:cubicBezTo>
                  <a:cubicBezTo>
                    <a:pt x="1760118" y="361340"/>
                    <a:pt x="1753196" y="355244"/>
                    <a:pt x="1747494" y="346214"/>
                  </a:cubicBezTo>
                  <a:cubicBezTo>
                    <a:pt x="1753222" y="344665"/>
                    <a:pt x="1758962" y="341934"/>
                    <a:pt x="1764792" y="341718"/>
                  </a:cubicBezTo>
                  <a:cubicBezTo>
                    <a:pt x="1810727" y="340017"/>
                    <a:pt x="1856676" y="339051"/>
                    <a:pt x="1902612" y="337400"/>
                  </a:cubicBezTo>
                  <a:cubicBezTo>
                    <a:pt x="2024253" y="333057"/>
                    <a:pt x="2145919" y="329069"/>
                    <a:pt x="2267521" y="323735"/>
                  </a:cubicBezTo>
                  <a:cubicBezTo>
                    <a:pt x="2329662" y="321017"/>
                    <a:pt x="2391689" y="315722"/>
                    <a:pt x="2453767" y="311569"/>
                  </a:cubicBezTo>
                  <a:cubicBezTo>
                    <a:pt x="2473629" y="310235"/>
                    <a:pt x="2483129" y="319062"/>
                    <a:pt x="2483535" y="339547"/>
                  </a:cubicBezTo>
                  <a:cubicBezTo>
                    <a:pt x="2485263" y="429933"/>
                    <a:pt x="2486482" y="520306"/>
                    <a:pt x="2488704" y="610679"/>
                  </a:cubicBezTo>
                  <a:cubicBezTo>
                    <a:pt x="2491244" y="715098"/>
                    <a:pt x="2494483" y="819480"/>
                    <a:pt x="2497747" y="923861"/>
                  </a:cubicBezTo>
                  <a:cubicBezTo>
                    <a:pt x="2498509" y="948258"/>
                    <a:pt x="2500185" y="972642"/>
                    <a:pt x="2502268" y="996962"/>
                  </a:cubicBezTo>
                  <a:cubicBezTo>
                    <a:pt x="2503690" y="1013701"/>
                    <a:pt x="2496235" y="1018476"/>
                    <a:pt x="2480386" y="1018794"/>
                  </a:cubicBezTo>
                  <a:cubicBezTo>
                    <a:pt x="2444889" y="1019492"/>
                    <a:pt x="2409431" y="1021829"/>
                    <a:pt x="2372677" y="1023569"/>
                  </a:cubicBezTo>
                  <a:close/>
                  <a:moveTo>
                    <a:pt x="1374813" y="1461312"/>
                  </a:moveTo>
                  <a:cubicBezTo>
                    <a:pt x="1375752" y="1422615"/>
                    <a:pt x="1361871" y="1391170"/>
                    <a:pt x="1326248" y="1373505"/>
                  </a:cubicBezTo>
                  <a:cubicBezTo>
                    <a:pt x="1289240" y="1355140"/>
                    <a:pt x="1254264" y="1363472"/>
                    <a:pt x="1222184" y="1387373"/>
                  </a:cubicBezTo>
                  <a:cubicBezTo>
                    <a:pt x="1185938" y="1414373"/>
                    <a:pt x="1172400" y="1452168"/>
                    <a:pt x="1172413" y="1495501"/>
                  </a:cubicBezTo>
                  <a:cubicBezTo>
                    <a:pt x="1172438" y="1563204"/>
                    <a:pt x="1230922" y="1603349"/>
                    <a:pt x="1294803" y="1580184"/>
                  </a:cubicBezTo>
                  <a:cubicBezTo>
                    <a:pt x="1344345" y="1562201"/>
                    <a:pt x="1374660" y="1517167"/>
                    <a:pt x="1374813" y="1461312"/>
                  </a:cubicBezTo>
                  <a:close/>
                  <a:moveTo>
                    <a:pt x="895070" y="833653"/>
                  </a:moveTo>
                  <a:cubicBezTo>
                    <a:pt x="943724" y="701586"/>
                    <a:pt x="922985" y="571957"/>
                    <a:pt x="902970" y="442036"/>
                  </a:cubicBezTo>
                  <a:cubicBezTo>
                    <a:pt x="901446" y="442353"/>
                    <a:pt x="899134" y="442366"/>
                    <a:pt x="897305" y="443293"/>
                  </a:cubicBezTo>
                  <a:cubicBezTo>
                    <a:pt x="835939" y="474052"/>
                    <a:pt x="774509" y="504647"/>
                    <a:pt x="713536" y="536181"/>
                  </a:cubicBezTo>
                  <a:cubicBezTo>
                    <a:pt x="708621" y="538734"/>
                    <a:pt x="705103" y="547547"/>
                    <a:pt x="704342" y="553859"/>
                  </a:cubicBezTo>
                  <a:cubicBezTo>
                    <a:pt x="701751" y="575081"/>
                    <a:pt x="703122" y="597052"/>
                    <a:pt x="698334" y="617677"/>
                  </a:cubicBezTo>
                  <a:cubicBezTo>
                    <a:pt x="694245" y="635317"/>
                    <a:pt x="700925" y="644372"/>
                    <a:pt x="712520" y="655180"/>
                  </a:cubicBezTo>
                  <a:cubicBezTo>
                    <a:pt x="764628" y="703719"/>
                    <a:pt x="816127" y="752932"/>
                    <a:pt x="867498" y="802271"/>
                  </a:cubicBezTo>
                  <a:cubicBezTo>
                    <a:pt x="877443" y="811822"/>
                    <a:pt x="885799" y="823010"/>
                    <a:pt x="895070" y="833653"/>
                  </a:cubicBezTo>
                  <a:close/>
                  <a:moveTo>
                    <a:pt x="1453222" y="980998"/>
                  </a:moveTo>
                  <a:cubicBezTo>
                    <a:pt x="1497114" y="976972"/>
                    <a:pt x="1538274" y="972515"/>
                    <a:pt x="1579511" y="969733"/>
                  </a:cubicBezTo>
                  <a:cubicBezTo>
                    <a:pt x="1595374" y="968667"/>
                    <a:pt x="1604492" y="964247"/>
                    <a:pt x="1609864" y="947788"/>
                  </a:cubicBezTo>
                  <a:cubicBezTo>
                    <a:pt x="1629702" y="887069"/>
                    <a:pt x="1650263" y="826541"/>
                    <a:pt x="1672818" y="766800"/>
                  </a:cubicBezTo>
                  <a:cubicBezTo>
                    <a:pt x="1678330" y="752208"/>
                    <a:pt x="1690979" y="739152"/>
                    <a:pt x="1703095" y="728472"/>
                  </a:cubicBezTo>
                  <a:cubicBezTo>
                    <a:pt x="1716862" y="716305"/>
                    <a:pt x="1737728" y="710438"/>
                    <a:pt x="1733854" y="683945"/>
                  </a:cubicBezTo>
                  <a:cubicBezTo>
                    <a:pt x="1739442" y="690168"/>
                    <a:pt x="1742020" y="696226"/>
                    <a:pt x="1743214" y="702525"/>
                  </a:cubicBezTo>
                  <a:cubicBezTo>
                    <a:pt x="1748002" y="727417"/>
                    <a:pt x="1759432" y="738212"/>
                    <a:pt x="1775079" y="732040"/>
                  </a:cubicBezTo>
                  <a:cubicBezTo>
                    <a:pt x="1796783" y="723442"/>
                    <a:pt x="1816049" y="677697"/>
                    <a:pt x="1806981" y="656272"/>
                  </a:cubicBezTo>
                  <a:cubicBezTo>
                    <a:pt x="1793671" y="624827"/>
                    <a:pt x="1793659" y="624751"/>
                    <a:pt x="1827682" y="616521"/>
                  </a:cubicBezTo>
                  <a:cubicBezTo>
                    <a:pt x="1833372" y="615149"/>
                    <a:pt x="1839341" y="614972"/>
                    <a:pt x="1845043" y="613625"/>
                  </a:cubicBezTo>
                  <a:cubicBezTo>
                    <a:pt x="1885035" y="604215"/>
                    <a:pt x="1925053" y="594918"/>
                    <a:pt x="1964867" y="584835"/>
                  </a:cubicBezTo>
                  <a:cubicBezTo>
                    <a:pt x="1970646" y="583361"/>
                    <a:pt x="1975408" y="577875"/>
                    <a:pt x="1980641" y="574268"/>
                  </a:cubicBezTo>
                  <a:cubicBezTo>
                    <a:pt x="1979828" y="571995"/>
                    <a:pt x="1979028" y="569734"/>
                    <a:pt x="1978215" y="567474"/>
                  </a:cubicBezTo>
                  <a:cubicBezTo>
                    <a:pt x="1974735" y="557669"/>
                    <a:pt x="1797405" y="577557"/>
                    <a:pt x="1773682" y="582155"/>
                  </a:cubicBezTo>
                  <a:cubicBezTo>
                    <a:pt x="1720659" y="592442"/>
                    <a:pt x="1658912" y="606488"/>
                    <a:pt x="1631950" y="658939"/>
                  </a:cubicBezTo>
                  <a:cubicBezTo>
                    <a:pt x="1610448" y="700760"/>
                    <a:pt x="1585671" y="740892"/>
                    <a:pt x="1562836" y="782040"/>
                  </a:cubicBezTo>
                  <a:cubicBezTo>
                    <a:pt x="1526400" y="847661"/>
                    <a:pt x="1490370" y="913511"/>
                    <a:pt x="1453222" y="980998"/>
                  </a:cubicBezTo>
                  <a:close/>
                  <a:moveTo>
                    <a:pt x="945553" y="343916"/>
                  </a:moveTo>
                  <a:cubicBezTo>
                    <a:pt x="925080" y="332066"/>
                    <a:pt x="911771" y="322745"/>
                    <a:pt x="897166" y="316318"/>
                  </a:cubicBezTo>
                  <a:cubicBezTo>
                    <a:pt x="879716" y="308673"/>
                    <a:pt x="875639" y="296430"/>
                    <a:pt x="877887" y="279120"/>
                  </a:cubicBezTo>
                  <a:cubicBezTo>
                    <a:pt x="880173" y="261607"/>
                    <a:pt x="882586" y="243878"/>
                    <a:pt x="882205" y="226301"/>
                  </a:cubicBezTo>
                  <a:cubicBezTo>
                    <a:pt x="880935" y="169379"/>
                    <a:pt x="839660" y="127495"/>
                    <a:pt x="782878" y="124320"/>
                  </a:cubicBezTo>
                  <a:cubicBezTo>
                    <a:pt x="763346" y="123240"/>
                    <a:pt x="748068" y="129235"/>
                    <a:pt x="735571" y="146342"/>
                  </a:cubicBezTo>
                  <a:cubicBezTo>
                    <a:pt x="695553" y="201104"/>
                    <a:pt x="675411" y="263118"/>
                    <a:pt x="674357" y="329387"/>
                  </a:cubicBezTo>
                  <a:cubicBezTo>
                    <a:pt x="673760" y="367576"/>
                    <a:pt x="680478" y="407644"/>
                    <a:pt x="692937" y="443776"/>
                  </a:cubicBezTo>
                  <a:cubicBezTo>
                    <a:pt x="707491" y="485990"/>
                    <a:pt x="713308" y="489991"/>
                    <a:pt x="750925" y="465963"/>
                  </a:cubicBezTo>
                  <a:cubicBezTo>
                    <a:pt x="785990" y="443534"/>
                    <a:pt x="817486" y="414553"/>
                    <a:pt x="847051" y="385000"/>
                  </a:cubicBezTo>
                  <a:cubicBezTo>
                    <a:pt x="865200" y="366852"/>
                    <a:pt x="884034" y="357555"/>
                    <a:pt x="908685" y="355320"/>
                  </a:cubicBezTo>
                  <a:cubicBezTo>
                    <a:pt x="919353" y="354355"/>
                    <a:pt x="929601" y="349034"/>
                    <a:pt x="945553" y="343916"/>
                  </a:cubicBezTo>
                  <a:close/>
                  <a:moveTo>
                    <a:pt x="366852" y="1963699"/>
                  </a:moveTo>
                  <a:cubicBezTo>
                    <a:pt x="512787" y="1953399"/>
                    <a:pt x="657072" y="1943201"/>
                    <a:pt x="803325" y="1932863"/>
                  </a:cubicBezTo>
                  <a:cubicBezTo>
                    <a:pt x="816698" y="1851736"/>
                    <a:pt x="830008" y="1770926"/>
                    <a:pt x="843737" y="1687474"/>
                  </a:cubicBezTo>
                  <a:cubicBezTo>
                    <a:pt x="684796" y="1727161"/>
                    <a:pt x="526008" y="1737842"/>
                    <a:pt x="366852" y="1740535"/>
                  </a:cubicBezTo>
                  <a:close/>
                  <a:moveTo>
                    <a:pt x="1855431" y="629399"/>
                  </a:moveTo>
                  <a:cubicBezTo>
                    <a:pt x="1852320" y="674979"/>
                    <a:pt x="1840547" y="718616"/>
                    <a:pt x="1786255" y="735685"/>
                  </a:cubicBezTo>
                  <a:cubicBezTo>
                    <a:pt x="1794814" y="749985"/>
                    <a:pt x="1809762" y="761492"/>
                    <a:pt x="1789137" y="773772"/>
                  </a:cubicBezTo>
                  <a:cubicBezTo>
                    <a:pt x="1787410" y="774788"/>
                    <a:pt x="1788223" y="780821"/>
                    <a:pt x="1788553" y="784478"/>
                  </a:cubicBezTo>
                  <a:cubicBezTo>
                    <a:pt x="1793938" y="844765"/>
                    <a:pt x="1798535" y="905141"/>
                    <a:pt x="1805203" y="965276"/>
                  </a:cubicBezTo>
                  <a:cubicBezTo>
                    <a:pt x="1809965" y="1008100"/>
                    <a:pt x="1811210" y="1007986"/>
                    <a:pt x="1856473" y="1007795"/>
                  </a:cubicBezTo>
                  <a:cubicBezTo>
                    <a:pt x="2058543" y="1006932"/>
                    <a:pt x="2260625" y="1006055"/>
                    <a:pt x="2462720" y="1005116"/>
                  </a:cubicBezTo>
                  <a:cubicBezTo>
                    <a:pt x="2469159" y="1005078"/>
                    <a:pt x="2475611" y="1004366"/>
                    <a:pt x="2481986" y="1003960"/>
                  </a:cubicBezTo>
                  <a:cubicBezTo>
                    <a:pt x="2477566" y="779297"/>
                    <a:pt x="2473172" y="556145"/>
                    <a:pt x="2468740" y="330949"/>
                  </a:cubicBezTo>
                  <a:cubicBezTo>
                    <a:pt x="2236736" y="339064"/>
                    <a:pt x="2006295" y="347141"/>
                    <a:pt x="1774647" y="355231"/>
                  </a:cubicBezTo>
                  <a:cubicBezTo>
                    <a:pt x="1779765" y="427710"/>
                    <a:pt x="1784680" y="497408"/>
                    <a:pt x="1789709" y="568502"/>
                  </a:cubicBezTo>
                  <a:cubicBezTo>
                    <a:pt x="1835086" y="564908"/>
                    <a:pt x="1879066" y="561060"/>
                    <a:pt x="1923084" y="558088"/>
                  </a:cubicBezTo>
                  <a:cubicBezTo>
                    <a:pt x="1939975" y="556933"/>
                    <a:pt x="1957158" y="556310"/>
                    <a:pt x="1973884" y="558253"/>
                  </a:cubicBezTo>
                  <a:cubicBezTo>
                    <a:pt x="1981263" y="559117"/>
                    <a:pt x="1993912" y="567588"/>
                    <a:pt x="1993519" y="571538"/>
                  </a:cubicBezTo>
                  <a:cubicBezTo>
                    <a:pt x="1992680" y="579780"/>
                    <a:pt x="1985352" y="587781"/>
                    <a:pt x="1979510" y="594918"/>
                  </a:cubicBezTo>
                  <a:cubicBezTo>
                    <a:pt x="1977034" y="597916"/>
                    <a:pt x="1971675" y="598906"/>
                    <a:pt x="1967407" y="600049"/>
                  </a:cubicBezTo>
                  <a:cubicBezTo>
                    <a:pt x="1931289" y="609625"/>
                    <a:pt x="1895119" y="619023"/>
                    <a:pt x="1855431" y="629399"/>
                  </a:cubicBezTo>
                  <a:close/>
                  <a:moveTo>
                    <a:pt x="1248194" y="1000010"/>
                  </a:moveTo>
                  <a:cubicBezTo>
                    <a:pt x="1197470" y="857745"/>
                    <a:pt x="1113536" y="744270"/>
                    <a:pt x="985342" y="665226"/>
                  </a:cubicBezTo>
                  <a:cubicBezTo>
                    <a:pt x="964298" y="707097"/>
                    <a:pt x="943940" y="746937"/>
                    <a:pt x="924318" y="787133"/>
                  </a:cubicBezTo>
                  <a:cubicBezTo>
                    <a:pt x="919556" y="796874"/>
                    <a:pt x="916470" y="807593"/>
                    <a:pt x="913790" y="818159"/>
                  </a:cubicBezTo>
                  <a:cubicBezTo>
                    <a:pt x="905941" y="849020"/>
                    <a:pt x="897534" y="851750"/>
                    <a:pt x="874763" y="830719"/>
                  </a:cubicBezTo>
                  <a:cubicBezTo>
                    <a:pt x="840994" y="799528"/>
                    <a:pt x="806894" y="768667"/>
                    <a:pt x="773049" y="737539"/>
                  </a:cubicBezTo>
                  <a:cubicBezTo>
                    <a:pt x="743038" y="709930"/>
                    <a:pt x="711403" y="683768"/>
                    <a:pt x="684161" y="653656"/>
                  </a:cubicBezTo>
                  <a:cubicBezTo>
                    <a:pt x="673226" y="641578"/>
                    <a:pt x="664133" y="639025"/>
                    <a:pt x="650951" y="641057"/>
                  </a:cubicBezTo>
                  <a:cubicBezTo>
                    <a:pt x="640791" y="642620"/>
                    <a:pt x="630796" y="645414"/>
                    <a:pt x="620788" y="647928"/>
                  </a:cubicBezTo>
                  <a:cubicBezTo>
                    <a:pt x="468528" y="686168"/>
                    <a:pt x="350799" y="774306"/>
                    <a:pt x="256514" y="897140"/>
                  </a:cubicBezTo>
                  <a:cubicBezTo>
                    <a:pt x="152895" y="1032128"/>
                    <a:pt x="93510" y="1186916"/>
                    <a:pt x="49580" y="1346542"/>
                  </a:cubicBezTo>
                  <a:cubicBezTo>
                    <a:pt x="88277" y="1359814"/>
                    <a:pt x="124561" y="1374533"/>
                    <a:pt x="162115" y="1384541"/>
                  </a:cubicBezTo>
                  <a:cubicBezTo>
                    <a:pt x="207479" y="1396631"/>
                    <a:pt x="253847" y="1405255"/>
                    <a:pt x="300062" y="1413827"/>
                  </a:cubicBezTo>
                  <a:cubicBezTo>
                    <a:pt x="305841" y="1414907"/>
                    <a:pt x="317284" y="1408176"/>
                    <a:pt x="319519" y="1402473"/>
                  </a:cubicBezTo>
                  <a:cubicBezTo>
                    <a:pt x="348894" y="1327950"/>
                    <a:pt x="377050" y="1252969"/>
                    <a:pt x="405612" y="1178140"/>
                  </a:cubicBezTo>
                  <a:cubicBezTo>
                    <a:pt x="408673" y="1170114"/>
                    <a:pt x="412419" y="1162354"/>
                    <a:pt x="416979" y="1151915"/>
                  </a:cubicBezTo>
                  <a:cubicBezTo>
                    <a:pt x="405168" y="1276299"/>
                    <a:pt x="393674" y="1397546"/>
                    <a:pt x="382054" y="1520101"/>
                  </a:cubicBezTo>
                  <a:cubicBezTo>
                    <a:pt x="388391" y="1520520"/>
                    <a:pt x="393395" y="1521155"/>
                    <a:pt x="398399" y="1521155"/>
                  </a:cubicBezTo>
                  <a:cubicBezTo>
                    <a:pt x="477062" y="1521206"/>
                    <a:pt x="555790" y="1523199"/>
                    <a:pt x="634339" y="1520456"/>
                  </a:cubicBezTo>
                  <a:cubicBezTo>
                    <a:pt x="683602" y="1518729"/>
                    <a:pt x="732586" y="1509610"/>
                    <a:pt x="781735" y="1504302"/>
                  </a:cubicBezTo>
                  <a:cubicBezTo>
                    <a:pt x="810272" y="1501228"/>
                    <a:pt x="824395" y="1484934"/>
                    <a:pt x="834402" y="1458722"/>
                  </a:cubicBezTo>
                  <a:cubicBezTo>
                    <a:pt x="846099" y="1428038"/>
                    <a:pt x="862584" y="1399006"/>
                    <a:pt x="878814" y="1370279"/>
                  </a:cubicBezTo>
                  <a:cubicBezTo>
                    <a:pt x="886002" y="1357528"/>
                    <a:pt x="898042" y="1348193"/>
                    <a:pt x="899985" y="1331696"/>
                  </a:cubicBezTo>
                  <a:cubicBezTo>
                    <a:pt x="906894" y="1273302"/>
                    <a:pt x="914869" y="1215021"/>
                    <a:pt x="922769" y="1156741"/>
                  </a:cubicBezTo>
                  <a:cubicBezTo>
                    <a:pt x="926998" y="1125397"/>
                    <a:pt x="931214" y="1094041"/>
                    <a:pt x="936713" y="1062901"/>
                  </a:cubicBezTo>
                  <a:cubicBezTo>
                    <a:pt x="940257" y="1042708"/>
                    <a:pt x="951712" y="1026185"/>
                    <a:pt x="973035" y="1023569"/>
                  </a:cubicBezTo>
                  <a:cubicBezTo>
                    <a:pt x="1011224" y="1018908"/>
                    <a:pt x="1049769" y="1017219"/>
                    <a:pt x="1088136" y="1013993"/>
                  </a:cubicBezTo>
                  <a:cubicBezTo>
                    <a:pt x="1141056" y="1009523"/>
                    <a:pt x="1193952" y="1004760"/>
                    <a:pt x="1248194" y="1000010"/>
                  </a:cubicBezTo>
                  <a:close/>
                  <a:moveTo>
                    <a:pt x="2023097" y="1315427"/>
                  </a:moveTo>
                  <a:cubicBezTo>
                    <a:pt x="2001888" y="1315427"/>
                    <a:pt x="1986495" y="1314538"/>
                    <a:pt x="1971230" y="1315605"/>
                  </a:cubicBezTo>
                  <a:cubicBezTo>
                    <a:pt x="1931377" y="1318361"/>
                    <a:pt x="1891626" y="1323162"/>
                    <a:pt x="1851723" y="1324800"/>
                  </a:cubicBezTo>
                  <a:cubicBezTo>
                    <a:pt x="1831174" y="1325626"/>
                    <a:pt x="1823910" y="1335887"/>
                    <a:pt x="1823631" y="1353337"/>
                  </a:cubicBezTo>
                  <a:cubicBezTo>
                    <a:pt x="1823034" y="1390396"/>
                    <a:pt x="1823669" y="1427454"/>
                    <a:pt x="1823364" y="1464513"/>
                  </a:cubicBezTo>
                  <a:cubicBezTo>
                    <a:pt x="1823237" y="1479143"/>
                    <a:pt x="1827872" y="1489214"/>
                    <a:pt x="1843951" y="1490472"/>
                  </a:cubicBezTo>
                  <a:cubicBezTo>
                    <a:pt x="1899869" y="1494815"/>
                    <a:pt x="1955774" y="1499285"/>
                    <a:pt x="2011743" y="1502752"/>
                  </a:cubicBezTo>
                  <a:cubicBezTo>
                    <a:pt x="2015274" y="1502956"/>
                    <a:pt x="2022563" y="1494929"/>
                    <a:pt x="2022602" y="1490675"/>
                  </a:cubicBezTo>
                  <a:cubicBezTo>
                    <a:pt x="2023351" y="1433728"/>
                    <a:pt x="2023097" y="1376743"/>
                    <a:pt x="2023097" y="1315427"/>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0" name="Free Form 46">
              <a:extLst>
                <a:ext uri="{FF2B5EF4-FFF2-40B4-BE49-F238E27FC236}">
                  <a16:creationId xmlns:a16="http://schemas.microsoft.com/office/drawing/2014/main" id="{26335B13-7F3B-431A-7EC4-7D4422D80984}"/>
                </a:ext>
              </a:extLst>
            </p:cNvPr>
            <p:cNvSpPr/>
            <p:nvPr/>
          </p:nvSpPr>
          <p:spPr>
            <a:xfrm>
              <a:off x="9764127" y="7975420"/>
              <a:ext cx="919086" cy="896646"/>
            </a:xfrm>
            <a:custGeom>
              <a:avLst/>
              <a:gdLst/>
              <a:ahLst/>
              <a:cxnLst/>
              <a:rect l="0" t="0" r="0" b="0"/>
              <a:pathLst>
                <a:path w="919086" h="896645">
                  <a:moveTo>
                    <a:pt x="279514" y="77292"/>
                  </a:moveTo>
                  <a:cubicBezTo>
                    <a:pt x="268249" y="70891"/>
                    <a:pt x="257860" y="64998"/>
                    <a:pt x="247497" y="59118"/>
                  </a:cubicBezTo>
                  <a:cubicBezTo>
                    <a:pt x="247484" y="56756"/>
                    <a:pt x="247472" y="54394"/>
                    <a:pt x="247472" y="52019"/>
                  </a:cubicBezTo>
                  <a:cubicBezTo>
                    <a:pt x="258394" y="47421"/>
                    <a:pt x="268935" y="40601"/>
                    <a:pt x="280314" y="38595"/>
                  </a:cubicBezTo>
                  <a:cubicBezTo>
                    <a:pt x="343331" y="27482"/>
                    <a:pt x="406196" y="12865"/>
                    <a:pt x="469760" y="8407"/>
                  </a:cubicBezTo>
                  <a:cubicBezTo>
                    <a:pt x="556856" y="2285"/>
                    <a:pt x="644728" y="0"/>
                    <a:pt x="731875" y="4152"/>
                  </a:cubicBezTo>
                  <a:cubicBezTo>
                    <a:pt x="789406" y="6896"/>
                    <a:pt x="846289" y="23545"/>
                    <a:pt x="903287" y="34836"/>
                  </a:cubicBezTo>
                  <a:cubicBezTo>
                    <a:pt x="909370" y="36055"/>
                    <a:pt x="918298" y="42837"/>
                    <a:pt x="918679" y="47612"/>
                  </a:cubicBezTo>
                  <a:cubicBezTo>
                    <a:pt x="919086" y="52882"/>
                    <a:pt x="912368" y="60972"/>
                    <a:pt x="906716" y="64058"/>
                  </a:cubicBezTo>
                  <a:cubicBezTo>
                    <a:pt x="893267" y="71386"/>
                    <a:pt x="879081" y="78435"/>
                    <a:pt x="864323" y="81876"/>
                  </a:cubicBezTo>
                  <a:cubicBezTo>
                    <a:pt x="851484" y="84886"/>
                    <a:pt x="848436" y="91351"/>
                    <a:pt x="850150" y="102082"/>
                  </a:cubicBezTo>
                  <a:cubicBezTo>
                    <a:pt x="855929" y="138315"/>
                    <a:pt x="861428" y="174663"/>
                    <a:pt x="868883" y="210566"/>
                  </a:cubicBezTo>
                  <a:cubicBezTo>
                    <a:pt x="870153" y="216700"/>
                    <a:pt x="880567" y="220954"/>
                    <a:pt x="889292" y="228180"/>
                  </a:cubicBezTo>
                  <a:cubicBezTo>
                    <a:pt x="884643" y="231152"/>
                    <a:pt x="880033" y="236677"/>
                    <a:pt x="875245" y="236816"/>
                  </a:cubicBezTo>
                  <a:cubicBezTo>
                    <a:pt x="832586" y="238099"/>
                    <a:pt x="789838" y="237693"/>
                    <a:pt x="747179" y="239268"/>
                  </a:cubicBezTo>
                  <a:cubicBezTo>
                    <a:pt x="702729" y="240919"/>
                    <a:pt x="658406" y="245097"/>
                    <a:pt x="613968" y="246633"/>
                  </a:cubicBezTo>
                  <a:cubicBezTo>
                    <a:pt x="507199" y="250304"/>
                    <a:pt x="400418" y="253771"/>
                    <a:pt x="293624" y="255650"/>
                  </a:cubicBezTo>
                  <a:cubicBezTo>
                    <a:pt x="272961" y="256019"/>
                    <a:pt x="260489" y="262610"/>
                    <a:pt x="251917" y="280416"/>
                  </a:cubicBezTo>
                  <a:cubicBezTo>
                    <a:pt x="216776" y="353352"/>
                    <a:pt x="178358" y="424891"/>
                    <a:pt x="146685" y="499275"/>
                  </a:cubicBezTo>
                  <a:cubicBezTo>
                    <a:pt x="116624" y="569899"/>
                    <a:pt x="89357" y="641692"/>
                    <a:pt x="64630" y="714349"/>
                  </a:cubicBezTo>
                  <a:cubicBezTo>
                    <a:pt x="50317" y="756361"/>
                    <a:pt x="34531" y="874674"/>
                    <a:pt x="1028" y="896645"/>
                  </a:cubicBezTo>
                  <a:cubicBezTo>
                    <a:pt x="0" y="873861"/>
                    <a:pt x="10274" y="852297"/>
                    <a:pt x="17386" y="830770"/>
                  </a:cubicBezTo>
                  <a:cubicBezTo>
                    <a:pt x="72085" y="664972"/>
                    <a:pt x="125501" y="498627"/>
                    <a:pt x="204190" y="341960"/>
                  </a:cubicBezTo>
                  <a:cubicBezTo>
                    <a:pt x="216090" y="318274"/>
                    <a:pt x="228231" y="294474"/>
                    <a:pt x="242798" y="272402"/>
                  </a:cubicBezTo>
                  <a:cubicBezTo>
                    <a:pt x="250837" y="260210"/>
                    <a:pt x="264147" y="251510"/>
                    <a:pt x="279514" y="23707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1" name="Free Form 47">
              <a:extLst>
                <a:ext uri="{FF2B5EF4-FFF2-40B4-BE49-F238E27FC236}">
                  <a16:creationId xmlns:a16="http://schemas.microsoft.com/office/drawing/2014/main" id="{322F136E-0359-E633-9E01-0C3642685991}"/>
                </a:ext>
              </a:extLst>
            </p:cNvPr>
            <p:cNvSpPr/>
            <p:nvPr/>
          </p:nvSpPr>
          <p:spPr>
            <a:xfrm>
              <a:off x="9731701" y="6185376"/>
              <a:ext cx="1094245" cy="1171562"/>
            </a:xfrm>
            <a:custGeom>
              <a:avLst/>
              <a:gdLst/>
              <a:ahLst/>
              <a:cxnLst/>
              <a:rect l="0" t="0" r="0" b="0"/>
              <a:pathLst>
                <a:path w="1094244" h="1171562">
                  <a:moveTo>
                    <a:pt x="629132" y="808329"/>
                  </a:moveTo>
                  <a:cubicBezTo>
                    <a:pt x="633831" y="824699"/>
                    <a:pt x="636727" y="835228"/>
                    <a:pt x="639876" y="845667"/>
                  </a:cubicBezTo>
                  <a:cubicBezTo>
                    <a:pt x="651878" y="885621"/>
                    <a:pt x="659765" y="889266"/>
                    <a:pt x="699173" y="871867"/>
                  </a:cubicBezTo>
                  <a:cubicBezTo>
                    <a:pt x="707771" y="868083"/>
                    <a:pt x="716445" y="863346"/>
                    <a:pt x="723430" y="857161"/>
                  </a:cubicBezTo>
                  <a:cubicBezTo>
                    <a:pt x="733818" y="847928"/>
                    <a:pt x="742505" y="829106"/>
                    <a:pt x="752348" y="828814"/>
                  </a:cubicBezTo>
                  <a:cubicBezTo>
                    <a:pt x="765454" y="828433"/>
                    <a:pt x="778852" y="842124"/>
                    <a:pt x="792340" y="849388"/>
                  </a:cubicBezTo>
                  <a:cubicBezTo>
                    <a:pt x="819073" y="863790"/>
                    <a:pt x="856399" y="859866"/>
                    <a:pt x="876884" y="839635"/>
                  </a:cubicBezTo>
                  <a:cubicBezTo>
                    <a:pt x="898207" y="818578"/>
                    <a:pt x="890308" y="795489"/>
                    <a:pt x="880287" y="772312"/>
                  </a:cubicBezTo>
                  <a:cubicBezTo>
                    <a:pt x="878217" y="767537"/>
                    <a:pt x="876693" y="759790"/>
                    <a:pt x="879094" y="756602"/>
                  </a:cubicBezTo>
                  <a:cubicBezTo>
                    <a:pt x="881519" y="753389"/>
                    <a:pt x="889177" y="753237"/>
                    <a:pt x="894524" y="753325"/>
                  </a:cubicBezTo>
                  <a:cubicBezTo>
                    <a:pt x="916597" y="753745"/>
                    <a:pt x="938872" y="757021"/>
                    <a:pt x="960666" y="754951"/>
                  </a:cubicBezTo>
                  <a:cubicBezTo>
                    <a:pt x="983996" y="752728"/>
                    <a:pt x="1005395" y="742899"/>
                    <a:pt x="1014006" y="718070"/>
                  </a:cubicBezTo>
                  <a:cubicBezTo>
                    <a:pt x="1023772" y="689952"/>
                    <a:pt x="1026464" y="660996"/>
                    <a:pt x="1008862" y="635253"/>
                  </a:cubicBezTo>
                  <a:cubicBezTo>
                    <a:pt x="994765" y="614654"/>
                    <a:pt x="993241" y="615708"/>
                    <a:pt x="1016685" y="605891"/>
                  </a:cubicBezTo>
                  <a:cubicBezTo>
                    <a:pt x="1078661" y="580009"/>
                    <a:pt x="1094244" y="504825"/>
                    <a:pt x="1044765" y="462229"/>
                  </a:cubicBezTo>
                  <a:cubicBezTo>
                    <a:pt x="1032255" y="451459"/>
                    <a:pt x="1012418" y="449211"/>
                    <a:pt x="997178" y="443509"/>
                  </a:cubicBezTo>
                  <a:cubicBezTo>
                    <a:pt x="1009980" y="428053"/>
                    <a:pt x="1029614" y="412762"/>
                    <a:pt x="1037399" y="392823"/>
                  </a:cubicBezTo>
                  <a:cubicBezTo>
                    <a:pt x="1046543" y="369379"/>
                    <a:pt x="1038212" y="341134"/>
                    <a:pt x="1016228" y="327761"/>
                  </a:cubicBezTo>
                  <a:cubicBezTo>
                    <a:pt x="997686" y="316509"/>
                    <a:pt x="972883" y="315633"/>
                    <a:pt x="950290" y="310019"/>
                  </a:cubicBezTo>
                  <a:cubicBezTo>
                    <a:pt x="956487" y="295516"/>
                    <a:pt x="983272" y="285267"/>
                    <a:pt x="967270" y="262648"/>
                  </a:cubicBezTo>
                  <a:cubicBezTo>
                    <a:pt x="945413" y="231775"/>
                    <a:pt x="919251" y="255498"/>
                    <a:pt x="896632" y="261289"/>
                  </a:cubicBezTo>
                  <a:cubicBezTo>
                    <a:pt x="896632" y="238912"/>
                    <a:pt x="898956" y="218452"/>
                    <a:pt x="896073" y="198780"/>
                  </a:cubicBezTo>
                  <a:cubicBezTo>
                    <a:pt x="891794" y="169583"/>
                    <a:pt x="880694" y="139420"/>
                    <a:pt x="851420" y="129641"/>
                  </a:cubicBezTo>
                  <a:cubicBezTo>
                    <a:pt x="820013" y="119151"/>
                    <a:pt x="793076" y="136804"/>
                    <a:pt x="771994" y="161264"/>
                  </a:cubicBezTo>
                  <a:cubicBezTo>
                    <a:pt x="769569" y="164058"/>
                    <a:pt x="767130" y="166852"/>
                    <a:pt x="764628" y="169583"/>
                  </a:cubicBezTo>
                  <a:cubicBezTo>
                    <a:pt x="760488" y="174117"/>
                    <a:pt x="756272" y="178600"/>
                    <a:pt x="751497" y="183781"/>
                  </a:cubicBezTo>
                  <a:cubicBezTo>
                    <a:pt x="741514" y="166065"/>
                    <a:pt x="734783" y="149631"/>
                    <a:pt x="724141" y="136347"/>
                  </a:cubicBezTo>
                  <a:cubicBezTo>
                    <a:pt x="710056" y="118770"/>
                    <a:pt x="699109" y="120015"/>
                    <a:pt x="684364" y="137198"/>
                  </a:cubicBezTo>
                  <a:cubicBezTo>
                    <a:pt x="678129" y="144475"/>
                    <a:pt x="672490" y="152260"/>
                    <a:pt x="666572" y="159804"/>
                  </a:cubicBezTo>
                  <a:cubicBezTo>
                    <a:pt x="661466" y="146456"/>
                    <a:pt x="661593" y="134950"/>
                    <a:pt x="661454" y="123444"/>
                  </a:cubicBezTo>
                  <a:cubicBezTo>
                    <a:pt x="660946" y="82562"/>
                    <a:pt x="635355" y="47421"/>
                    <a:pt x="597128" y="34988"/>
                  </a:cubicBezTo>
                  <a:cubicBezTo>
                    <a:pt x="533793" y="14363"/>
                    <a:pt x="455129" y="59283"/>
                    <a:pt x="439458" y="124802"/>
                  </a:cubicBezTo>
                  <a:cubicBezTo>
                    <a:pt x="437769" y="131838"/>
                    <a:pt x="434492" y="138493"/>
                    <a:pt x="432498" y="143840"/>
                  </a:cubicBezTo>
                  <a:cubicBezTo>
                    <a:pt x="408711" y="134073"/>
                    <a:pt x="388874" y="123977"/>
                    <a:pt x="367906" y="117678"/>
                  </a:cubicBezTo>
                  <a:cubicBezTo>
                    <a:pt x="298665" y="96837"/>
                    <a:pt x="236740" y="122161"/>
                    <a:pt x="204127" y="182841"/>
                  </a:cubicBezTo>
                  <a:cubicBezTo>
                    <a:pt x="186677" y="215277"/>
                    <a:pt x="185940" y="250609"/>
                    <a:pt x="184937" y="286054"/>
                  </a:cubicBezTo>
                  <a:cubicBezTo>
                    <a:pt x="184734" y="292912"/>
                    <a:pt x="182156" y="299707"/>
                    <a:pt x="179971" y="309765"/>
                  </a:cubicBezTo>
                  <a:cubicBezTo>
                    <a:pt x="172199" y="302996"/>
                    <a:pt x="168478" y="299567"/>
                    <a:pt x="164541" y="296367"/>
                  </a:cubicBezTo>
                  <a:cubicBezTo>
                    <a:pt x="149821" y="284365"/>
                    <a:pt x="134556" y="273329"/>
                    <a:pt x="115189" y="286639"/>
                  </a:cubicBezTo>
                  <a:cubicBezTo>
                    <a:pt x="99695" y="297294"/>
                    <a:pt x="97510" y="316001"/>
                    <a:pt x="107988" y="338620"/>
                  </a:cubicBezTo>
                  <a:cubicBezTo>
                    <a:pt x="112534" y="348424"/>
                    <a:pt x="116941" y="358292"/>
                    <a:pt x="122186" y="369849"/>
                  </a:cubicBezTo>
                  <a:cubicBezTo>
                    <a:pt x="112941" y="372999"/>
                    <a:pt x="105879" y="374688"/>
                    <a:pt x="99415" y="377710"/>
                  </a:cubicBezTo>
                  <a:cubicBezTo>
                    <a:pt x="74142" y="389509"/>
                    <a:pt x="55689" y="407771"/>
                    <a:pt x="49136" y="435673"/>
                  </a:cubicBezTo>
                  <a:cubicBezTo>
                    <a:pt x="41694" y="467334"/>
                    <a:pt x="64135" y="484289"/>
                    <a:pt x="83172" y="502983"/>
                  </a:cubicBezTo>
                  <a:cubicBezTo>
                    <a:pt x="102933" y="522376"/>
                    <a:pt x="103047" y="527430"/>
                    <a:pt x="81368" y="541883"/>
                  </a:cubicBezTo>
                  <a:cubicBezTo>
                    <a:pt x="48425" y="563841"/>
                    <a:pt x="33197" y="597014"/>
                    <a:pt x="22783" y="632904"/>
                  </a:cubicBezTo>
                  <a:cubicBezTo>
                    <a:pt x="15684" y="657339"/>
                    <a:pt x="23558" y="679196"/>
                    <a:pt x="44945" y="692759"/>
                  </a:cubicBezTo>
                  <a:cubicBezTo>
                    <a:pt x="62102" y="703668"/>
                    <a:pt x="81000" y="713308"/>
                    <a:pt x="100456" y="718718"/>
                  </a:cubicBezTo>
                  <a:cubicBezTo>
                    <a:pt x="121640" y="724585"/>
                    <a:pt x="121780" y="733742"/>
                    <a:pt x="116522" y="752195"/>
                  </a:cubicBezTo>
                  <a:cubicBezTo>
                    <a:pt x="110375" y="773772"/>
                    <a:pt x="106591" y="796912"/>
                    <a:pt x="106933" y="819289"/>
                  </a:cubicBezTo>
                  <a:cubicBezTo>
                    <a:pt x="107569" y="859688"/>
                    <a:pt x="154800" y="892975"/>
                    <a:pt x="193624" y="882726"/>
                  </a:cubicBezTo>
                  <a:cubicBezTo>
                    <a:pt x="228155" y="873620"/>
                    <a:pt x="252577" y="850353"/>
                    <a:pt x="274485" y="823722"/>
                  </a:cubicBezTo>
                  <a:cubicBezTo>
                    <a:pt x="278803" y="818489"/>
                    <a:pt x="283502" y="813587"/>
                    <a:pt x="288023" y="808545"/>
                  </a:cubicBezTo>
                  <a:cubicBezTo>
                    <a:pt x="289966" y="809523"/>
                    <a:pt x="291909" y="810514"/>
                    <a:pt x="293852" y="811504"/>
                  </a:cubicBezTo>
                  <a:cubicBezTo>
                    <a:pt x="291134" y="822325"/>
                    <a:pt x="286626" y="833081"/>
                    <a:pt x="286169" y="844016"/>
                  </a:cubicBezTo>
                  <a:cubicBezTo>
                    <a:pt x="285750" y="854303"/>
                    <a:pt x="286270" y="868502"/>
                    <a:pt x="292531" y="874128"/>
                  </a:cubicBezTo>
                  <a:cubicBezTo>
                    <a:pt x="298500" y="879513"/>
                    <a:pt x="313283" y="878814"/>
                    <a:pt x="322567" y="875779"/>
                  </a:cubicBezTo>
                  <a:cubicBezTo>
                    <a:pt x="333286" y="872286"/>
                    <a:pt x="342798" y="863980"/>
                    <a:pt x="351790" y="856526"/>
                  </a:cubicBezTo>
                  <a:cubicBezTo>
                    <a:pt x="359486" y="850176"/>
                    <a:pt x="365709" y="842048"/>
                    <a:pt x="373811" y="833386"/>
                  </a:cubicBezTo>
                  <a:cubicBezTo>
                    <a:pt x="385305" y="848207"/>
                    <a:pt x="393598" y="863473"/>
                    <a:pt x="406019" y="873721"/>
                  </a:cubicBezTo>
                  <a:cubicBezTo>
                    <a:pt x="420243" y="885482"/>
                    <a:pt x="436892" y="884859"/>
                    <a:pt x="450202" y="865466"/>
                  </a:cubicBezTo>
                  <a:cubicBezTo>
                    <a:pt x="528777" y="919149"/>
                    <a:pt x="580478" y="875385"/>
                    <a:pt x="629132" y="808329"/>
                  </a:cubicBezTo>
                  <a:close/>
                  <a:moveTo>
                    <a:pt x="172097" y="279577"/>
                  </a:moveTo>
                  <a:cubicBezTo>
                    <a:pt x="169824" y="113626"/>
                    <a:pt x="304253" y="56896"/>
                    <a:pt x="418274" y="115773"/>
                  </a:cubicBezTo>
                  <a:cubicBezTo>
                    <a:pt x="441756" y="89344"/>
                    <a:pt x="461505" y="60617"/>
                    <a:pt x="487375" y="39370"/>
                  </a:cubicBezTo>
                  <a:cubicBezTo>
                    <a:pt x="535343" y="0"/>
                    <a:pt x="605066" y="2286"/>
                    <a:pt x="639813" y="43726"/>
                  </a:cubicBezTo>
                  <a:cubicBezTo>
                    <a:pt x="654545" y="61302"/>
                    <a:pt x="660653" y="86258"/>
                    <a:pt x="670039" y="108140"/>
                  </a:cubicBezTo>
                  <a:cubicBezTo>
                    <a:pt x="672503" y="113880"/>
                    <a:pt x="672553" y="120688"/>
                    <a:pt x="673862" y="127787"/>
                  </a:cubicBezTo>
                  <a:cubicBezTo>
                    <a:pt x="709790" y="103860"/>
                    <a:pt x="732027" y="112902"/>
                    <a:pt x="753376" y="159575"/>
                  </a:cubicBezTo>
                  <a:cubicBezTo>
                    <a:pt x="784504" y="128282"/>
                    <a:pt x="819530" y="98564"/>
                    <a:pt x="864743" y="121577"/>
                  </a:cubicBezTo>
                  <a:cubicBezTo>
                    <a:pt x="908138" y="143662"/>
                    <a:pt x="913345" y="188607"/>
                    <a:pt x="909866" y="233832"/>
                  </a:cubicBezTo>
                  <a:cubicBezTo>
                    <a:pt x="954125" y="220116"/>
                    <a:pt x="1001280" y="244233"/>
                    <a:pt x="977252" y="300951"/>
                  </a:cubicBezTo>
                  <a:cubicBezTo>
                    <a:pt x="1013282" y="298805"/>
                    <a:pt x="1033500" y="318858"/>
                    <a:pt x="1045616" y="349745"/>
                  </a:cubicBezTo>
                  <a:cubicBezTo>
                    <a:pt x="1058151" y="381635"/>
                    <a:pt x="1053566" y="410311"/>
                    <a:pt x="1027049" y="435419"/>
                  </a:cubicBezTo>
                  <a:cubicBezTo>
                    <a:pt x="1067193" y="455269"/>
                    <a:pt x="1089304" y="486321"/>
                    <a:pt x="1087158" y="530377"/>
                  </a:cubicBezTo>
                  <a:cubicBezTo>
                    <a:pt x="1084986" y="574624"/>
                    <a:pt x="1057935" y="602691"/>
                    <a:pt x="1019238" y="622426"/>
                  </a:cubicBezTo>
                  <a:cubicBezTo>
                    <a:pt x="1038504" y="663828"/>
                    <a:pt x="1043355" y="706602"/>
                    <a:pt x="1014526" y="743407"/>
                  </a:cubicBezTo>
                  <a:cubicBezTo>
                    <a:pt x="985164" y="780935"/>
                    <a:pt x="939292" y="773582"/>
                    <a:pt x="896899" y="772883"/>
                  </a:cubicBezTo>
                  <a:cubicBezTo>
                    <a:pt x="903008" y="805306"/>
                    <a:pt x="908888" y="836866"/>
                    <a:pt x="877773" y="856957"/>
                  </a:cubicBezTo>
                  <a:cubicBezTo>
                    <a:pt x="833767" y="885342"/>
                    <a:pt x="792213" y="874407"/>
                    <a:pt x="753198" y="841984"/>
                  </a:cubicBezTo>
                  <a:cubicBezTo>
                    <a:pt x="728179" y="873937"/>
                    <a:pt x="698576" y="895413"/>
                    <a:pt x="653783" y="893813"/>
                  </a:cubicBezTo>
                  <a:cubicBezTo>
                    <a:pt x="665543" y="923328"/>
                    <a:pt x="675373" y="950087"/>
                    <a:pt x="687209" y="975956"/>
                  </a:cubicBezTo>
                  <a:cubicBezTo>
                    <a:pt x="689609" y="981214"/>
                    <a:pt x="699325" y="985481"/>
                    <a:pt x="705980" y="986015"/>
                  </a:cubicBezTo>
                  <a:cubicBezTo>
                    <a:pt x="747801" y="989304"/>
                    <a:pt x="789698" y="991374"/>
                    <a:pt x="833462" y="993978"/>
                  </a:cubicBezTo>
                  <a:cubicBezTo>
                    <a:pt x="827608" y="1026096"/>
                    <a:pt x="809396" y="1046175"/>
                    <a:pt x="789292" y="1064094"/>
                  </a:cubicBezTo>
                  <a:cubicBezTo>
                    <a:pt x="727506" y="1119098"/>
                    <a:pt x="654037" y="1148511"/>
                    <a:pt x="573024" y="1160729"/>
                  </a:cubicBezTo>
                  <a:cubicBezTo>
                    <a:pt x="501319" y="1171562"/>
                    <a:pt x="431634" y="1165352"/>
                    <a:pt x="366052" y="1133081"/>
                  </a:cubicBezTo>
                  <a:cubicBezTo>
                    <a:pt x="343395" y="1121918"/>
                    <a:pt x="323189" y="1105700"/>
                    <a:pt x="301866" y="1091793"/>
                  </a:cubicBezTo>
                  <a:cubicBezTo>
                    <a:pt x="302298" y="1089215"/>
                    <a:pt x="302729" y="1086637"/>
                    <a:pt x="303149" y="1084046"/>
                  </a:cubicBezTo>
                  <a:cubicBezTo>
                    <a:pt x="344335" y="1067193"/>
                    <a:pt x="385292" y="1049680"/>
                    <a:pt x="426885" y="1033868"/>
                  </a:cubicBezTo>
                  <a:cubicBezTo>
                    <a:pt x="438937" y="1029296"/>
                    <a:pt x="444792" y="1024928"/>
                    <a:pt x="444373" y="1010856"/>
                  </a:cubicBezTo>
                  <a:cubicBezTo>
                    <a:pt x="443293" y="973950"/>
                    <a:pt x="444017" y="937005"/>
                    <a:pt x="444017" y="898664"/>
                  </a:cubicBezTo>
                  <a:cubicBezTo>
                    <a:pt x="408038" y="904659"/>
                    <a:pt x="387489" y="884834"/>
                    <a:pt x="370547" y="857554"/>
                  </a:cubicBezTo>
                  <a:cubicBezTo>
                    <a:pt x="353402" y="884097"/>
                    <a:pt x="332638" y="903046"/>
                    <a:pt x="299313" y="897826"/>
                  </a:cubicBezTo>
                  <a:cubicBezTo>
                    <a:pt x="276707" y="894295"/>
                    <a:pt x="273608" y="874852"/>
                    <a:pt x="269240" y="856081"/>
                  </a:cubicBezTo>
                  <a:cubicBezTo>
                    <a:pt x="229158" y="889977"/>
                    <a:pt x="189572" y="928103"/>
                    <a:pt x="133959" y="891578"/>
                  </a:cubicBezTo>
                  <a:cubicBezTo>
                    <a:pt x="71602" y="850595"/>
                    <a:pt x="84747" y="793267"/>
                    <a:pt x="104800" y="742022"/>
                  </a:cubicBezTo>
                  <a:cubicBezTo>
                    <a:pt x="77901" y="727875"/>
                    <a:pt x="50863" y="717740"/>
                    <a:pt x="28879" y="700938"/>
                  </a:cubicBezTo>
                  <a:cubicBezTo>
                    <a:pt x="6654" y="683958"/>
                    <a:pt x="0" y="658406"/>
                    <a:pt x="8229" y="629119"/>
                  </a:cubicBezTo>
                  <a:cubicBezTo>
                    <a:pt x="22161" y="579551"/>
                    <a:pt x="39649" y="551230"/>
                    <a:pt x="80175" y="521677"/>
                  </a:cubicBezTo>
                  <a:cubicBezTo>
                    <a:pt x="54368" y="498322"/>
                    <a:pt x="27139" y="475183"/>
                    <a:pt x="35801" y="434733"/>
                  </a:cubicBezTo>
                  <a:cubicBezTo>
                    <a:pt x="43738" y="397586"/>
                    <a:pt x="69151" y="375767"/>
                    <a:pt x="102857" y="359778"/>
                  </a:cubicBezTo>
                  <a:cubicBezTo>
                    <a:pt x="89687" y="333311"/>
                    <a:pt x="77000" y="305739"/>
                    <a:pt x="101511" y="280060"/>
                  </a:cubicBezTo>
                  <a:cubicBezTo>
                    <a:pt x="122389" y="258203"/>
                    <a:pt x="146710" y="264160"/>
                    <a:pt x="172097" y="279577"/>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2" name="Free Form 48">
              <a:extLst>
                <a:ext uri="{FF2B5EF4-FFF2-40B4-BE49-F238E27FC236}">
                  <a16:creationId xmlns:a16="http://schemas.microsoft.com/office/drawing/2014/main" id="{F2B30AE6-0EFB-C8F4-AF6A-02F05654EAB0}"/>
                </a:ext>
              </a:extLst>
            </p:cNvPr>
            <p:cNvSpPr/>
            <p:nvPr/>
          </p:nvSpPr>
          <p:spPr>
            <a:xfrm>
              <a:off x="9261887" y="6690870"/>
              <a:ext cx="285445" cy="481711"/>
            </a:xfrm>
            <a:custGeom>
              <a:avLst/>
              <a:gdLst/>
              <a:ahLst/>
              <a:cxnLst/>
              <a:rect l="0" t="0" r="0" b="0"/>
              <a:pathLst>
                <a:path w="285445" h="481710">
                  <a:moveTo>
                    <a:pt x="146659" y="69735"/>
                  </a:moveTo>
                  <a:cubicBezTo>
                    <a:pt x="151904" y="78955"/>
                    <a:pt x="157518" y="87985"/>
                    <a:pt x="162318" y="97447"/>
                  </a:cubicBezTo>
                  <a:cubicBezTo>
                    <a:pt x="172339" y="117208"/>
                    <a:pt x="186004" y="120027"/>
                    <a:pt x="199059" y="102641"/>
                  </a:cubicBezTo>
                  <a:cubicBezTo>
                    <a:pt x="211734" y="85750"/>
                    <a:pt x="221157" y="66421"/>
                    <a:pt x="233425" y="49187"/>
                  </a:cubicBezTo>
                  <a:cubicBezTo>
                    <a:pt x="239344" y="40843"/>
                    <a:pt x="248513" y="34836"/>
                    <a:pt x="256197" y="27774"/>
                  </a:cubicBezTo>
                  <a:cubicBezTo>
                    <a:pt x="262140" y="35128"/>
                    <a:pt x="271386" y="41630"/>
                    <a:pt x="273494" y="49974"/>
                  </a:cubicBezTo>
                  <a:cubicBezTo>
                    <a:pt x="285445" y="97231"/>
                    <a:pt x="281355" y="143548"/>
                    <a:pt x="260680" y="187909"/>
                  </a:cubicBezTo>
                  <a:cubicBezTo>
                    <a:pt x="256336" y="197230"/>
                    <a:pt x="252501" y="207581"/>
                    <a:pt x="245694" y="214807"/>
                  </a:cubicBezTo>
                  <a:cubicBezTo>
                    <a:pt x="223431" y="238417"/>
                    <a:pt x="225425" y="263931"/>
                    <a:pt x="234924" y="292163"/>
                  </a:cubicBezTo>
                  <a:cubicBezTo>
                    <a:pt x="246888" y="327774"/>
                    <a:pt x="256209" y="364299"/>
                    <a:pt x="267804" y="400050"/>
                  </a:cubicBezTo>
                  <a:cubicBezTo>
                    <a:pt x="272084" y="413245"/>
                    <a:pt x="270243" y="422211"/>
                    <a:pt x="259460" y="430949"/>
                  </a:cubicBezTo>
                  <a:cubicBezTo>
                    <a:pt x="221386" y="461835"/>
                    <a:pt x="179374" y="481710"/>
                    <a:pt x="129552" y="478180"/>
                  </a:cubicBezTo>
                  <a:cubicBezTo>
                    <a:pt x="122453" y="477685"/>
                    <a:pt x="111975" y="470560"/>
                    <a:pt x="109702" y="464096"/>
                  </a:cubicBezTo>
                  <a:cubicBezTo>
                    <a:pt x="79311" y="377583"/>
                    <a:pt x="46824" y="291604"/>
                    <a:pt x="21590" y="203517"/>
                  </a:cubicBezTo>
                  <a:cubicBezTo>
                    <a:pt x="0" y="128219"/>
                    <a:pt x="32639" y="63030"/>
                    <a:pt x="75145" y="2819"/>
                  </a:cubicBezTo>
                  <a:cubicBezTo>
                    <a:pt x="76555" y="825"/>
                    <a:pt x="79628" y="0"/>
                    <a:pt x="88633" y="825"/>
                  </a:cubicBezTo>
                  <a:lnTo>
                    <a:pt x="66471" y="116522"/>
                  </a:lnTo>
                  <a:cubicBezTo>
                    <a:pt x="67678" y="117221"/>
                    <a:pt x="68872" y="117944"/>
                    <a:pt x="70065" y="118656"/>
                  </a:cubicBezTo>
                  <a:cubicBezTo>
                    <a:pt x="87706" y="99872"/>
                    <a:pt x="105346" y="81089"/>
                    <a:pt x="123837" y="61404"/>
                  </a:cubicBezTo>
                  <a:cubicBezTo>
                    <a:pt x="139331" y="78028"/>
                    <a:pt x="133337" y="92113"/>
                    <a:pt x="130886" y="106159"/>
                  </a:cubicBezTo>
                  <a:cubicBezTo>
                    <a:pt x="125602" y="136245"/>
                    <a:pt x="120129" y="166319"/>
                    <a:pt x="116611" y="196621"/>
                  </a:cubicBezTo>
                  <a:cubicBezTo>
                    <a:pt x="115709" y="204495"/>
                    <a:pt x="121666" y="213194"/>
                    <a:pt x="128485" y="221018"/>
                  </a:cubicBezTo>
                  <a:cubicBezTo>
                    <a:pt x="110350" y="166674"/>
                    <a:pt x="148666" y="120561"/>
                    <a:pt x="147104" y="69354"/>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3" name="Free Form 49">
              <a:extLst>
                <a:ext uri="{FF2B5EF4-FFF2-40B4-BE49-F238E27FC236}">
                  <a16:creationId xmlns:a16="http://schemas.microsoft.com/office/drawing/2014/main" id="{8360D0B5-9924-8850-82E3-6FACD7B61477}"/>
                </a:ext>
              </a:extLst>
            </p:cNvPr>
            <p:cNvSpPr/>
            <p:nvPr/>
          </p:nvSpPr>
          <p:spPr>
            <a:xfrm>
              <a:off x="10932980" y="6482732"/>
              <a:ext cx="291414" cy="612534"/>
            </a:xfrm>
            <a:custGeom>
              <a:avLst/>
              <a:gdLst/>
              <a:ahLst/>
              <a:cxnLst/>
              <a:rect l="0" t="0" r="0" b="0"/>
              <a:pathLst>
                <a:path w="291414" h="612533">
                  <a:moveTo>
                    <a:pt x="213969" y="162966"/>
                  </a:moveTo>
                  <a:cubicBezTo>
                    <a:pt x="231139" y="166611"/>
                    <a:pt x="246252" y="168046"/>
                    <a:pt x="260019" y="173100"/>
                  </a:cubicBezTo>
                  <a:cubicBezTo>
                    <a:pt x="283921" y="181851"/>
                    <a:pt x="291414" y="202285"/>
                    <a:pt x="280860" y="224612"/>
                  </a:cubicBezTo>
                  <a:cubicBezTo>
                    <a:pt x="278968" y="228625"/>
                    <a:pt x="276694" y="232486"/>
                    <a:pt x="274370" y="236296"/>
                  </a:cubicBezTo>
                  <a:cubicBezTo>
                    <a:pt x="255193" y="267970"/>
                    <a:pt x="255409" y="266801"/>
                    <a:pt x="219532" y="259638"/>
                  </a:cubicBezTo>
                  <a:cubicBezTo>
                    <a:pt x="197865" y="255308"/>
                    <a:pt x="175336" y="255257"/>
                    <a:pt x="152031" y="257543"/>
                  </a:cubicBezTo>
                  <a:cubicBezTo>
                    <a:pt x="186156" y="275590"/>
                    <a:pt x="231546" y="264185"/>
                    <a:pt x="258749" y="297992"/>
                  </a:cubicBezTo>
                  <a:cubicBezTo>
                    <a:pt x="247256" y="318160"/>
                    <a:pt x="229031" y="327482"/>
                    <a:pt x="207213" y="335521"/>
                  </a:cubicBezTo>
                  <a:cubicBezTo>
                    <a:pt x="178447" y="346138"/>
                    <a:pt x="180403" y="375793"/>
                    <a:pt x="173139" y="399097"/>
                  </a:cubicBezTo>
                  <a:cubicBezTo>
                    <a:pt x="175818" y="400557"/>
                    <a:pt x="178511" y="402018"/>
                    <a:pt x="181178" y="403478"/>
                  </a:cubicBezTo>
                  <a:cubicBezTo>
                    <a:pt x="186245" y="394004"/>
                    <a:pt x="193052" y="385013"/>
                    <a:pt x="196049" y="374942"/>
                  </a:cubicBezTo>
                  <a:cubicBezTo>
                    <a:pt x="204876" y="345427"/>
                    <a:pt x="204469" y="345097"/>
                    <a:pt x="237388" y="340436"/>
                  </a:cubicBezTo>
                  <a:cubicBezTo>
                    <a:pt x="241350" y="359778"/>
                    <a:pt x="245452" y="379958"/>
                    <a:pt x="271005" y="382333"/>
                  </a:cubicBezTo>
                  <a:cubicBezTo>
                    <a:pt x="261886" y="418109"/>
                    <a:pt x="253682" y="425970"/>
                    <a:pt x="220090" y="427329"/>
                  </a:cubicBezTo>
                  <a:cubicBezTo>
                    <a:pt x="205828" y="427901"/>
                    <a:pt x="202907" y="436003"/>
                    <a:pt x="200761" y="446722"/>
                  </a:cubicBezTo>
                  <a:cubicBezTo>
                    <a:pt x="191884" y="491413"/>
                    <a:pt x="181863" y="535901"/>
                    <a:pt x="174345" y="580821"/>
                  </a:cubicBezTo>
                  <a:cubicBezTo>
                    <a:pt x="170802" y="602056"/>
                    <a:pt x="161670" y="610603"/>
                    <a:pt x="139496" y="611238"/>
                  </a:cubicBezTo>
                  <a:cubicBezTo>
                    <a:pt x="94094" y="612533"/>
                    <a:pt x="52171" y="599948"/>
                    <a:pt x="11125" y="583565"/>
                  </a:cubicBezTo>
                  <a:cubicBezTo>
                    <a:pt x="5880" y="581456"/>
                    <a:pt x="0" y="569518"/>
                    <a:pt x="1549" y="564121"/>
                  </a:cubicBezTo>
                  <a:cubicBezTo>
                    <a:pt x="20510" y="497776"/>
                    <a:pt x="39776" y="431482"/>
                    <a:pt x="61023" y="365810"/>
                  </a:cubicBezTo>
                  <a:cubicBezTo>
                    <a:pt x="95376" y="259626"/>
                    <a:pt x="136029" y="155816"/>
                    <a:pt x="192455" y="58775"/>
                  </a:cubicBezTo>
                  <a:cubicBezTo>
                    <a:pt x="204838" y="37490"/>
                    <a:pt x="221106" y="18364"/>
                    <a:pt x="239687" y="0"/>
                  </a:cubicBezTo>
                  <a:cubicBezTo>
                    <a:pt x="256971" y="59245"/>
                    <a:pt x="223558" y="109474"/>
                    <a:pt x="213969" y="16296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4" name="Free Form 50">
              <a:extLst>
                <a:ext uri="{FF2B5EF4-FFF2-40B4-BE49-F238E27FC236}">
                  <a16:creationId xmlns:a16="http://schemas.microsoft.com/office/drawing/2014/main" id="{9384968C-2845-56C6-72DD-EE8085C821EF}"/>
                </a:ext>
              </a:extLst>
            </p:cNvPr>
            <p:cNvSpPr/>
            <p:nvPr/>
          </p:nvSpPr>
          <p:spPr>
            <a:xfrm>
              <a:off x="9249991" y="6577879"/>
              <a:ext cx="160566" cy="214097"/>
            </a:xfrm>
            <a:custGeom>
              <a:avLst/>
              <a:gdLst/>
              <a:ahLst/>
              <a:cxnLst/>
              <a:rect l="0" t="0" r="0" b="0"/>
              <a:pathLst>
                <a:path w="160566" h="214096">
                  <a:moveTo>
                    <a:pt x="160566" y="185927"/>
                  </a:moveTo>
                  <a:cubicBezTo>
                    <a:pt x="143154" y="166090"/>
                    <a:pt x="143128" y="166090"/>
                    <a:pt x="98437" y="194246"/>
                  </a:cubicBezTo>
                  <a:cubicBezTo>
                    <a:pt x="102349" y="176174"/>
                    <a:pt x="106121" y="159410"/>
                    <a:pt x="109562" y="142570"/>
                  </a:cubicBezTo>
                  <a:cubicBezTo>
                    <a:pt x="110604" y="137528"/>
                    <a:pt x="112445" y="131711"/>
                    <a:pt x="110909" y="127292"/>
                  </a:cubicBezTo>
                  <a:cubicBezTo>
                    <a:pt x="107937" y="118795"/>
                    <a:pt x="104597" y="108216"/>
                    <a:pt x="97917" y="104038"/>
                  </a:cubicBezTo>
                  <a:cubicBezTo>
                    <a:pt x="94094" y="101638"/>
                    <a:pt x="80568" y="108051"/>
                    <a:pt x="76390" y="113995"/>
                  </a:cubicBezTo>
                  <a:cubicBezTo>
                    <a:pt x="62890" y="133159"/>
                    <a:pt x="51282" y="153720"/>
                    <a:pt x="39814" y="174218"/>
                  </a:cubicBezTo>
                  <a:cubicBezTo>
                    <a:pt x="33807" y="184950"/>
                    <a:pt x="29616" y="196684"/>
                    <a:pt x="21882" y="214096"/>
                  </a:cubicBezTo>
                  <a:cubicBezTo>
                    <a:pt x="15430" y="164693"/>
                    <a:pt x="9766" y="121640"/>
                    <a:pt x="4216" y="78574"/>
                  </a:cubicBezTo>
                  <a:cubicBezTo>
                    <a:pt x="2540" y="65430"/>
                    <a:pt x="406" y="52235"/>
                    <a:pt x="126" y="39027"/>
                  </a:cubicBezTo>
                  <a:cubicBezTo>
                    <a:pt x="0" y="33248"/>
                    <a:pt x="3975" y="27393"/>
                    <a:pt x="6070" y="21577"/>
                  </a:cubicBezTo>
                  <a:cubicBezTo>
                    <a:pt x="11734" y="24053"/>
                    <a:pt x="18872" y="25158"/>
                    <a:pt x="22783" y="29311"/>
                  </a:cubicBezTo>
                  <a:cubicBezTo>
                    <a:pt x="32905" y="40068"/>
                    <a:pt x="41528" y="52197"/>
                    <a:pt x="50876" y="63690"/>
                  </a:cubicBezTo>
                  <a:cubicBezTo>
                    <a:pt x="55359" y="69214"/>
                    <a:pt x="60121" y="74498"/>
                    <a:pt x="64757" y="79895"/>
                  </a:cubicBezTo>
                  <a:cubicBezTo>
                    <a:pt x="66687" y="79413"/>
                    <a:pt x="68643" y="78930"/>
                    <a:pt x="70573" y="78460"/>
                  </a:cubicBezTo>
                  <a:cubicBezTo>
                    <a:pt x="70573" y="67297"/>
                    <a:pt x="70815" y="56108"/>
                    <a:pt x="70472" y="44957"/>
                  </a:cubicBezTo>
                  <a:cubicBezTo>
                    <a:pt x="70294" y="39065"/>
                    <a:pt x="67373" y="32753"/>
                    <a:pt x="68770" y="27431"/>
                  </a:cubicBezTo>
                  <a:cubicBezTo>
                    <a:pt x="71272" y="17970"/>
                    <a:pt x="76111" y="9118"/>
                    <a:pt x="79946" y="0"/>
                  </a:cubicBezTo>
                  <a:cubicBezTo>
                    <a:pt x="87426" y="6032"/>
                    <a:pt x="98894" y="10604"/>
                    <a:pt x="101726" y="18326"/>
                  </a:cubicBezTo>
                  <a:cubicBezTo>
                    <a:pt x="122174" y="73977"/>
                    <a:pt x="140868" y="130238"/>
                    <a:pt x="160108" y="18630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5" name="Free Form 51">
              <a:extLst>
                <a:ext uri="{FF2B5EF4-FFF2-40B4-BE49-F238E27FC236}">
                  <a16:creationId xmlns:a16="http://schemas.microsoft.com/office/drawing/2014/main" id="{0EFD3D0F-DA66-D85E-0247-53BD478F6D4E}"/>
                </a:ext>
              </a:extLst>
            </p:cNvPr>
            <p:cNvSpPr/>
            <p:nvPr/>
          </p:nvSpPr>
          <p:spPr>
            <a:xfrm>
              <a:off x="11176810" y="6768184"/>
              <a:ext cx="101104" cy="89205"/>
            </a:xfrm>
            <a:custGeom>
              <a:avLst/>
              <a:gdLst/>
              <a:ahLst/>
              <a:cxnLst/>
              <a:rect l="0" t="0" r="0" b="0"/>
              <a:pathLst>
                <a:path w="101104" h="89204">
                  <a:moveTo>
                    <a:pt x="84213" y="0"/>
                  </a:moveTo>
                  <a:cubicBezTo>
                    <a:pt x="101104" y="13931"/>
                    <a:pt x="99656" y="32461"/>
                    <a:pt x="78168" y="56438"/>
                  </a:cubicBezTo>
                  <a:cubicBezTo>
                    <a:pt x="55537" y="81660"/>
                    <a:pt x="30162" y="89204"/>
                    <a:pt x="13512" y="75679"/>
                  </a:cubicBezTo>
                  <a:cubicBezTo>
                    <a:pt x="0" y="64668"/>
                    <a:pt x="330" y="47078"/>
                    <a:pt x="15621" y="37922"/>
                  </a:cubicBezTo>
                  <a:cubicBezTo>
                    <a:pt x="37223" y="24980"/>
                    <a:pt x="59740" y="13423"/>
                    <a:pt x="84213"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6" name="Free Form 52">
              <a:extLst>
                <a:ext uri="{FF2B5EF4-FFF2-40B4-BE49-F238E27FC236}">
                  <a16:creationId xmlns:a16="http://schemas.microsoft.com/office/drawing/2014/main" id="{FFD19658-8600-AA12-F2D3-4469576D8051}"/>
                </a:ext>
              </a:extLst>
            </p:cNvPr>
            <p:cNvSpPr/>
            <p:nvPr/>
          </p:nvSpPr>
          <p:spPr>
            <a:xfrm>
              <a:off x="11194657" y="6702766"/>
              <a:ext cx="59461" cy="89205"/>
            </a:xfrm>
            <a:custGeom>
              <a:avLst/>
              <a:gdLst/>
              <a:ahLst/>
              <a:cxnLst/>
              <a:rect l="0" t="0" r="0" b="0"/>
              <a:pathLst>
                <a:path w="59461" h="89204">
                  <a:moveTo>
                    <a:pt x="36906" y="0"/>
                  </a:moveTo>
                  <a:cubicBezTo>
                    <a:pt x="59461" y="9677"/>
                    <a:pt x="57594" y="30708"/>
                    <a:pt x="55460" y="49301"/>
                  </a:cubicBezTo>
                  <a:cubicBezTo>
                    <a:pt x="52692" y="73723"/>
                    <a:pt x="29781" y="78003"/>
                    <a:pt x="14897" y="89204"/>
                  </a:cubicBezTo>
                  <a:cubicBezTo>
                    <a:pt x="9182" y="75412"/>
                    <a:pt x="4356" y="63817"/>
                    <a:pt x="0" y="53327"/>
                  </a:cubicBezTo>
                  <a:cubicBezTo>
                    <a:pt x="12115" y="35801"/>
                    <a:pt x="24307" y="18199"/>
                    <a:pt x="36906"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7" name="Free Form 53">
              <a:extLst>
                <a:ext uri="{FF2B5EF4-FFF2-40B4-BE49-F238E27FC236}">
                  <a16:creationId xmlns:a16="http://schemas.microsoft.com/office/drawing/2014/main" id="{2704D3ED-C495-BD2C-4136-49294735D606}"/>
                </a:ext>
              </a:extLst>
            </p:cNvPr>
            <p:cNvSpPr/>
            <p:nvPr/>
          </p:nvSpPr>
          <p:spPr>
            <a:xfrm>
              <a:off x="10094456" y="6696817"/>
              <a:ext cx="333032" cy="362763"/>
            </a:xfrm>
            <a:custGeom>
              <a:avLst/>
              <a:gdLst/>
              <a:ahLst/>
              <a:cxnLst/>
              <a:rect l="0" t="0" r="0" b="0"/>
              <a:pathLst>
                <a:path w="333032" h="362762">
                  <a:moveTo>
                    <a:pt x="329183" y="120002"/>
                  </a:moveTo>
                  <a:cubicBezTo>
                    <a:pt x="330542" y="139687"/>
                    <a:pt x="332435" y="156222"/>
                    <a:pt x="332651" y="172758"/>
                  </a:cubicBezTo>
                  <a:cubicBezTo>
                    <a:pt x="333032" y="201815"/>
                    <a:pt x="316268" y="223507"/>
                    <a:pt x="297827" y="243433"/>
                  </a:cubicBezTo>
                  <a:cubicBezTo>
                    <a:pt x="265163" y="278726"/>
                    <a:pt x="231914" y="313512"/>
                    <a:pt x="197891" y="347522"/>
                  </a:cubicBezTo>
                  <a:cubicBezTo>
                    <a:pt x="184772" y="360641"/>
                    <a:pt x="168440" y="362762"/>
                    <a:pt x="149136" y="357365"/>
                  </a:cubicBezTo>
                  <a:cubicBezTo>
                    <a:pt x="76123" y="336956"/>
                    <a:pt x="20523" y="297903"/>
                    <a:pt x="5156" y="220967"/>
                  </a:cubicBezTo>
                  <a:cubicBezTo>
                    <a:pt x="0" y="195262"/>
                    <a:pt x="4190" y="165849"/>
                    <a:pt x="11328" y="140093"/>
                  </a:cubicBezTo>
                  <a:cubicBezTo>
                    <a:pt x="22796" y="98704"/>
                    <a:pt x="39928" y="58775"/>
                    <a:pt x="55473" y="18529"/>
                  </a:cubicBezTo>
                  <a:cubicBezTo>
                    <a:pt x="59435" y="8229"/>
                    <a:pt x="68186" y="0"/>
                    <a:pt x="78689" y="11290"/>
                  </a:cubicBezTo>
                  <a:cubicBezTo>
                    <a:pt x="99212" y="33362"/>
                    <a:pt x="126110" y="37122"/>
                    <a:pt x="153415" y="37134"/>
                  </a:cubicBezTo>
                  <a:cubicBezTo>
                    <a:pt x="170840" y="37147"/>
                    <a:pt x="180263" y="42240"/>
                    <a:pt x="186537" y="58419"/>
                  </a:cubicBezTo>
                  <a:cubicBezTo>
                    <a:pt x="197053" y="85534"/>
                    <a:pt x="215201" y="107149"/>
                    <a:pt x="240537" y="122796"/>
                  </a:cubicBezTo>
                  <a:cubicBezTo>
                    <a:pt x="262737" y="136499"/>
                    <a:pt x="285102" y="140284"/>
                    <a:pt x="309117" y="127660"/>
                  </a:cubicBezTo>
                  <a:cubicBezTo>
                    <a:pt x="314769" y="124675"/>
                    <a:pt x="321144" y="123012"/>
                    <a:pt x="329183" y="12000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8" name="Free Form 54">
              <a:extLst>
                <a:ext uri="{FF2B5EF4-FFF2-40B4-BE49-F238E27FC236}">
                  <a16:creationId xmlns:a16="http://schemas.microsoft.com/office/drawing/2014/main" id="{F59E4BCF-F453-12C8-8C3E-A1743168E865}"/>
                </a:ext>
              </a:extLst>
            </p:cNvPr>
            <p:cNvSpPr/>
            <p:nvPr/>
          </p:nvSpPr>
          <p:spPr>
            <a:xfrm>
              <a:off x="11448743" y="6324949"/>
              <a:ext cx="15888" cy="37071"/>
            </a:xfrm>
            <a:custGeom>
              <a:avLst/>
              <a:gdLst/>
              <a:ahLst/>
              <a:cxnLst/>
              <a:rect l="0" t="0" r="0" b="0"/>
              <a:pathLst>
                <a:path w="15887" h="37071">
                  <a:moveTo>
                    <a:pt x="3695" y="35941"/>
                  </a:moveTo>
                  <a:cubicBezTo>
                    <a:pt x="2463" y="24574"/>
                    <a:pt x="1231" y="13195"/>
                    <a:pt x="0" y="1841"/>
                  </a:cubicBezTo>
                  <a:cubicBezTo>
                    <a:pt x="3060" y="1231"/>
                    <a:pt x="6108" y="609"/>
                    <a:pt x="9169" y="0"/>
                  </a:cubicBezTo>
                  <a:cubicBezTo>
                    <a:pt x="11404" y="7975"/>
                    <a:pt x="14655" y="15862"/>
                    <a:pt x="15468" y="23939"/>
                  </a:cubicBezTo>
                  <a:cubicBezTo>
                    <a:pt x="15887" y="28143"/>
                    <a:pt x="12014" y="32677"/>
                    <a:pt x="10071" y="37071"/>
                  </a:cubicBezTo>
                  <a:cubicBezTo>
                    <a:pt x="7950" y="36702"/>
                    <a:pt x="5829" y="36309"/>
                    <a:pt x="3695" y="3594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9" name="Free Form 55">
              <a:extLst>
                <a:ext uri="{FF2B5EF4-FFF2-40B4-BE49-F238E27FC236}">
                  <a16:creationId xmlns:a16="http://schemas.microsoft.com/office/drawing/2014/main" id="{4849D1F2-0CB0-9124-C036-392A8FCF28E8}"/>
                </a:ext>
              </a:extLst>
            </p:cNvPr>
            <p:cNvSpPr/>
            <p:nvPr/>
          </p:nvSpPr>
          <p:spPr>
            <a:xfrm>
              <a:off x="8592842" y="6126375"/>
              <a:ext cx="734746" cy="669748"/>
            </a:xfrm>
            <a:custGeom>
              <a:avLst/>
              <a:gdLst/>
              <a:ahLst/>
              <a:cxnLst/>
              <a:rect l="0" t="0" r="0" b="0"/>
              <a:pathLst>
                <a:path w="734745" h="669747">
                  <a:moveTo>
                    <a:pt x="231660" y="667753"/>
                  </a:moveTo>
                  <a:cubicBezTo>
                    <a:pt x="221869" y="657186"/>
                    <a:pt x="210667" y="649427"/>
                    <a:pt x="205409" y="638746"/>
                  </a:cubicBezTo>
                  <a:cubicBezTo>
                    <a:pt x="176809" y="580643"/>
                    <a:pt x="146837" y="522960"/>
                    <a:pt x="123024" y="462876"/>
                  </a:cubicBezTo>
                  <a:cubicBezTo>
                    <a:pt x="106781" y="421855"/>
                    <a:pt x="84264" y="385673"/>
                    <a:pt x="60845" y="349072"/>
                  </a:cubicBezTo>
                  <a:cubicBezTo>
                    <a:pt x="42265" y="320039"/>
                    <a:pt x="23914" y="289928"/>
                    <a:pt x="11887" y="257873"/>
                  </a:cubicBezTo>
                  <a:cubicBezTo>
                    <a:pt x="0" y="226161"/>
                    <a:pt x="10401" y="217411"/>
                    <a:pt x="44589" y="213296"/>
                  </a:cubicBezTo>
                  <a:cubicBezTo>
                    <a:pt x="135813" y="202361"/>
                    <a:pt x="223316" y="176085"/>
                    <a:pt x="304965" y="135204"/>
                  </a:cubicBezTo>
                  <a:cubicBezTo>
                    <a:pt x="376186" y="99567"/>
                    <a:pt x="443737" y="56553"/>
                    <a:pt x="512381" y="15925"/>
                  </a:cubicBezTo>
                  <a:cubicBezTo>
                    <a:pt x="536130" y="1866"/>
                    <a:pt x="547306" y="0"/>
                    <a:pt x="563219" y="21907"/>
                  </a:cubicBezTo>
                  <a:cubicBezTo>
                    <a:pt x="615696" y="94145"/>
                    <a:pt x="667143" y="167170"/>
                    <a:pt x="717207" y="241096"/>
                  </a:cubicBezTo>
                  <a:cubicBezTo>
                    <a:pt x="734745" y="267017"/>
                    <a:pt x="734733" y="292912"/>
                    <a:pt x="719442" y="325119"/>
                  </a:cubicBezTo>
                  <a:cubicBezTo>
                    <a:pt x="668667" y="432117"/>
                    <a:pt x="592772" y="515238"/>
                    <a:pt x="495782" y="580542"/>
                  </a:cubicBezTo>
                  <a:cubicBezTo>
                    <a:pt x="429209" y="625373"/>
                    <a:pt x="355104" y="652449"/>
                    <a:pt x="276517" y="667092"/>
                  </a:cubicBezTo>
                  <a:cubicBezTo>
                    <a:pt x="262229" y="669747"/>
                    <a:pt x="247065" y="667651"/>
                    <a:pt x="231660" y="667753"/>
                  </a:cubicBezTo>
                  <a:close/>
                </a:path>
              </a:pathLst>
            </a:custGeom>
            <a:solidFill>
              <a:schemeClr val="bg2"/>
            </a:solidFill>
            <a:ln w="12700" cap="flat" cmpd="sng">
              <a:noFill/>
              <a:prstDash val="solid"/>
              <a:miter lim="800000"/>
            </a:ln>
          </p:spPr>
          <p:txBody>
            <a:bodyPr anchor="ctr">
              <a:spAutoFit/>
            </a:bodyPr>
            <a:lstStyle/>
            <a:p>
              <a:pPr algn="ctr"/>
              <a:endParaRPr lang="en-US"/>
            </a:p>
          </p:txBody>
        </p:sp>
        <p:sp>
          <p:nvSpPr>
            <p:cNvPr id="90" name="Free Form 56">
              <a:extLst>
                <a:ext uri="{FF2B5EF4-FFF2-40B4-BE49-F238E27FC236}">
                  <a16:creationId xmlns:a16="http://schemas.microsoft.com/office/drawing/2014/main" id="{7C791407-D8D1-F878-FDBE-8A0A7DC40866}"/>
                </a:ext>
              </a:extLst>
            </p:cNvPr>
            <p:cNvSpPr/>
            <p:nvPr/>
          </p:nvSpPr>
          <p:spPr>
            <a:xfrm>
              <a:off x="8576925" y="6109373"/>
              <a:ext cx="785711" cy="698614"/>
            </a:xfrm>
            <a:custGeom>
              <a:avLst/>
              <a:gdLst/>
              <a:ahLst/>
              <a:cxnLst/>
              <a:rect l="0" t="0" r="0" b="0"/>
              <a:pathLst>
                <a:path w="785710" h="698614">
                  <a:moveTo>
                    <a:pt x="773658" y="321576"/>
                  </a:moveTo>
                  <a:cubicBezTo>
                    <a:pt x="683996" y="482853"/>
                    <a:pt x="572858" y="609422"/>
                    <a:pt x="401866" y="669417"/>
                  </a:cubicBezTo>
                  <a:cubicBezTo>
                    <a:pt x="357733" y="684898"/>
                    <a:pt x="309219" y="688111"/>
                    <a:pt x="262572" y="696061"/>
                  </a:cubicBezTo>
                  <a:cubicBezTo>
                    <a:pt x="247523" y="698614"/>
                    <a:pt x="237350" y="692658"/>
                    <a:pt x="229387" y="677176"/>
                  </a:cubicBezTo>
                  <a:cubicBezTo>
                    <a:pt x="162394" y="546900"/>
                    <a:pt x="92405" y="418122"/>
                    <a:pt x="27304" y="286931"/>
                  </a:cubicBezTo>
                  <a:cubicBezTo>
                    <a:pt x="0" y="231927"/>
                    <a:pt x="1777" y="227838"/>
                    <a:pt x="62852" y="224663"/>
                  </a:cubicBezTo>
                  <a:cubicBezTo>
                    <a:pt x="217931" y="216623"/>
                    <a:pt x="350939" y="152247"/>
                    <a:pt x="473557" y="62331"/>
                  </a:cubicBezTo>
                  <a:cubicBezTo>
                    <a:pt x="493852" y="47447"/>
                    <a:pt x="513130" y="30911"/>
                    <a:pt x="531393" y="13589"/>
                  </a:cubicBezTo>
                  <a:cubicBezTo>
                    <a:pt x="545706" y="0"/>
                    <a:pt x="556602" y="228"/>
                    <a:pt x="568109" y="16001"/>
                  </a:cubicBezTo>
                  <a:cubicBezTo>
                    <a:pt x="608177" y="70942"/>
                    <a:pt x="648207" y="125945"/>
                    <a:pt x="688695" y="180594"/>
                  </a:cubicBezTo>
                  <a:cubicBezTo>
                    <a:pt x="712736" y="213017"/>
                    <a:pt x="736168" y="246100"/>
                    <a:pt x="762698" y="276415"/>
                  </a:cubicBezTo>
                  <a:cubicBezTo>
                    <a:pt x="778382" y="294335"/>
                    <a:pt x="785710" y="309130"/>
                    <a:pt x="773658" y="321576"/>
                  </a:cubicBezTo>
                  <a:close/>
                  <a:moveTo>
                    <a:pt x="20383" y="236143"/>
                  </a:moveTo>
                  <a:cubicBezTo>
                    <a:pt x="28016" y="252336"/>
                    <a:pt x="33274" y="264604"/>
                    <a:pt x="39433" y="276402"/>
                  </a:cubicBezTo>
                  <a:cubicBezTo>
                    <a:pt x="106451" y="404774"/>
                    <a:pt x="173837" y="532968"/>
                    <a:pt x="240410" y="661568"/>
                  </a:cubicBezTo>
                  <a:cubicBezTo>
                    <a:pt x="246621" y="673595"/>
                    <a:pt x="252844" y="676490"/>
                    <a:pt x="265950" y="675360"/>
                  </a:cubicBezTo>
                  <a:cubicBezTo>
                    <a:pt x="379526" y="665479"/>
                    <a:pt x="478777" y="622782"/>
                    <a:pt x="563702" y="547154"/>
                  </a:cubicBezTo>
                  <a:cubicBezTo>
                    <a:pt x="638213" y="480822"/>
                    <a:pt x="701040" y="405726"/>
                    <a:pt x="739355" y="312166"/>
                  </a:cubicBezTo>
                  <a:cubicBezTo>
                    <a:pt x="744435" y="299770"/>
                    <a:pt x="740994" y="292684"/>
                    <a:pt x="733742" y="282879"/>
                  </a:cubicBezTo>
                  <a:cubicBezTo>
                    <a:pt x="699439" y="236550"/>
                    <a:pt x="665860" y="189674"/>
                    <a:pt x="632790" y="142455"/>
                  </a:cubicBezTo>
                  <a:cubicBezTo>
                    <a:pt x="603986" y="101307"/>
                    <a:pt x="576211" y="59448"/>
                    <a:pt x="548182" y="18186"/>
                  </a:cubicBezTo>
                  <a:cubicBezTo>
                    <a:pt x="396240" y="151104"/>
                    <a:pt x="229463" y="240906"/>
                    <a:pt x="20383" y="23614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91" name="Free Form 57">
              <a:extLst>
                <a:ext uri="{FF2B5EF4-FFF2-40B4-BE49-F238E27FC236}">
                  <a16:creationId xmlns:a16="http://schemas.microsoft.com/office/drawing/2014/main" id="{82523D94-EDF5-9369-DC64-98D92CCBAC42}"/>
                </a:ext>
              </a:extLst>
            </p:cNvPr>
            <p:cNvSpPr/>
            <p:nvPr/>
          </p:nvSpPr>
          <p:spPr>
            <a:xfrm>
              <a:off x="8786238" y="6376582"/>
              <a:ext cx="195326" cy="218986"/>
            </a:xfrm>
            <a:custGeom>
              <a:avLst/>
              <a:gdLst/>
              <a:ahLst/>
              <a:cxnLst/>
              <a:rect l="0" t="0" r="0" b="0"/>
              <a:pathLst>
                <a:path w="195325" h="218986">
                  <a:moveTo>
                    <a:pt x="40919" y="154965"/>
                  </a:moveTo>
                  <a:cubicBezTo>
                    <a:pt x="41414" y="169684"/>
                    <a:pt x="43408" y="184670"/>
                    <a:pt x="41782" y="199288"/>
                  </a:cubicBezTo>
                  <a:cubicBezTo>
                    <a:pt x="41021" y="206222"/>
                    <a:pt x="33350" y="212432"/>
                    <a:pt x="28816" y="218986"/>
                  </a:cubicBezTo>
                  <a:cubicBezTo>
                    <a:pt x="23063" y="212864"/>
                    <a:pt x="12865" y="207187"/>
                    <a:pt x="12293" y="200583"/>
                  </a:cubicBezTo>
                  <a:cubicBezTo>
                    <a:pt x="7480" y="144868"/>
                    <a:pt x="3886" y="88988"/>
                    <a:pt x="1117" y="33096"/>
                  </a:cubicBezTo>
                  <a:cubicBezTo>
                    <a:pt x="0" y="10172"/>
                    <a:pt x="20320" y="0"/>
                    <a:pt x="43091" y="12611"/>
                  </a:cubicBezTo>
                  <a:cubicBezTo>
                    <a:pt x="64223" y="24320"/>
                    <a:pt x="84162" y="38277"/>
                    <a:pt x="104203" y="51892"/>
                  </a:cubicBezTo>
                  <a:cubicBezTo>
                    <a:pt x="131305" y="70281"/>
                    <a:pt x="158686" y="88430"/>
                    <a:pt x="184442" y="108623"/>
                  </a:cubicBezTo>
                  <a:cubicBezTo>
                    <a:pt x="191007" y="113766"/>
                    <a:pt x="191846" y="126276"/>
                    <a:pt x="195325" y="135407"/>
                  </a:cubicBezTo>
                  <a:cubicBezTo>
                    <a:pt x="186270" y="136842"/>
                    <a:pt x="173850" y="142798"/>
                    <a:pt x="168719" y="138950"/>
                  </a:cubicBezTo>
                  <a:cubicBezTo>
                    <a:pt x="136144" y="114490"/>
                    <a:pt x="106349" y="125475"/>
                    <a:pt x="75526" y="142430"/>
                  </a:cubicBezTo>
                  <a:cubicBezTo>
                    <a:pt x="65366" y="148018"/>
                    <a:pt x="53517" y="150507"/>
                    <a:pt x="40919" y="154965"/>
                  </a:cubicBezTo>
                  <a:close/>
                  <a:moveTo>
                    <a:pt x="96608" y="95224"/>
                  </a:moveTo>
                  <a:cubicBezTo>
                    <a:pt x="75666" y="80987"/>
                    <a:pt x="58013" y="68986"/>
                    <a:pt x="34912" y="53276"/>
                  </a:cubicBezTo>
                  <a:cubicBezTo>
                    <a:pt x="36512" y="80835"/>
                    <a:pt x="37757" y="102082"/>
                    <a:pt x="39179" y="126784"/>
                  </a:cubicBezTo>
                  <a:cubicBezTo>
                    <a:pt x="59575" y="115570"/>
                    <a:pt x="76390" y="106324"/>
                    <a:pt x="96608" y="95224"/>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92" name="Free Form 58">
              <a:extLst>
                <a:ext uri="{FF2B5EF4-FFF2-40B4-BE49-F238E27FC236}">
                  <a16:creationId xmlns:a16="http://schemas.microsoft.com/office/drawing/2014/main" id="{8601005F-0897-B0E0-98BD-8B4DE8F3C5B7}"/>
                </a:ext>
              </a:extLst>
            </p:cNvPr>
            <p:cNvSpPr/>
            <p:nvPr/>
          </p:nvSpPr>
          <p:spPr>
            <a:xfrm>
              <a:off x="8868905" y="6463670"/>
              <a:ext cx="318097" cy="211391"/>
            </a:xfrm>
            <a:custGeom>
              <a:avLst/>
              <a:gdLst/>
              <a:ahLst/>
              <a:cxnLst/>
              <a:rect l="0" t="0" r="0" b="0"/>
              <a:pathLst>
                <a:path w="318096" h="211391">
                  <a:moveTo>
                    <a:pt x="318096" y="7213"/>
                  </a:moveTo>
                  <a:cubicBezTo>
                    <a:pt x="312762" y="14744"/>
                    <a:pt x="308292" y="23126"/>
                    <a:pt x="301942" y="29654"/>
                  </a:cubicBezTo>
                  <a:cubicBezTo>
                    <a:pt x="228282" y="105448"/>
                    <a:pt x="145808" y="168236"/>
                    <a:pt x="47155" y="206882"/>
                  </a:cubicBezTo>
                  <a:cubicBezTo>
                    <a:pt x="43484" y="208318"/>
                    <a:pt x="39839" y="210794"/>
                    <a:pt x="36118" y="210934"/>
                  </a:cubicBezTo>
                  <a:cubicBezTo>
                    <a:pt x="24091" y="211391"/>
                    <a:pt x="12026" y="211010"/>
                    <a:pt x="0" y="210959"/>
                  </a:cubicBezTo>
                  <a:cubicBezTo>
                    <a:pt x="8788" y="204647"/>
                    <a:pt x="16852" y="196507"/>
                    <a:pt x="26530" y="192303"/>
                  </a:cubicBezTo>
                  <a:cubicBezTo>
                    <a:pt x="119329" y="151968"/>
                    <a:pt x="201764" y="96050"/>
                    <a:pt x="274662" y="25031"/>
                  </a:cubicBezTo>
                  <a:cubicBezTo>
                    <a:pt x="285254" y="14681"/>
                    <a:pt x="299554" y="8242"/>
                    <a:pt x="312127" y="0"/>
                  </a:cubicBezTo>
                  <a:cubicBezTo>
                    <a:pt x="314121" y="2412"/>
                    <a:pt x="316102" y="4800"/>
                    <a:pt x="318096" y="721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93" name="Free Form 59">
              <a:extLst>
                <a:ext uri="{FF2B5EF4-FFF2-40B4-BE49-F238E27FC236}">
                  <a16:creationId xmlns:a16="http://schemas.microsoft.com/office/drawing/2014/main" id="{1C8054AB-8651-281E-4886-3A270E9D77F5}"/>
                </a:ext>
              </a:extLst>
            </p:cNvPr>
            <p:cNvSpPr/>
            <p:nvPr/>
          </p:nvSpPr>
          <p:spPr>
            <a:xfrm>
              <a:off x="8964515" y="6301985"/>
              <a:ext cx="139739" cy="84950"/>
            </a:xfrm>
            <a:custGeom>
              <a:avLst/>
              <a:gdLst/>
              <a:ahLst/>
              <a:cxnLst/>
              <a:rect l="0" t="0" r="0" b="0"/>
              <a:pathLst>
                <a:path w="139738" h="84950">
                  <a:moveTo>
                    <a:pt x="139738" y="8483"/>
                  </a:moveTo>
                  <a:cubicBezTo>
                    <a:pt x="133070" y="16687"/>
                    <a:pt x="128066" y="27914"/>
                    <a:pt x="119456" y="32550"/>
                  </a:cubicBezTo>
                  <a:cubicBezTo>
                    <a:pt x="85928" y="50596"/>
                    <a:pt x="51396" y="66865"/>
                    <a:pt x="16814" y="82930"/>
                  </a:cubicBezTo>
                  <a:cubicBezTo>
                    <a:pt x="12471" y="84950"/>
                    <a:pt x="5676" y="81800"/>
                    <a:pt x="0" y="81051"/>
                  </a:cubicBezTo>
                  <a:cubicBezTo>
                    <a:pt x="2108" y="75768"/>
                    <a:pt x="2654" y="67983"/>
                    <a:pt x="6553" y="65608"/>
                  </a:cubicBezTo>
                  <a:cubicBezTo>
                    <a:pt x="41808" y="44157"/>
                    <a:pt x="77406" y="23266"/>
                    <a:pt x="113499" y="3289"/>
                  </a:cubicBezTo>
                  <a:cubicBezTo>
                    <a:pt x="119430" y="0"/>
                    <a:pt x="128308" y="1930"/>
                    <a:pt x="135826" y="1460"/>
                  </a:cubicBezTo>
                  <a:cubicBezTo>
                    <a:pt x="137134" y="3784"/>
                    <a:pt x="138430" y="6134"/>
                    <a:pt x="139738" y="848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94" name="Free Form 60">
              <a:extLst>
                <a:ext uri="{FF2B5EF4-FFF2-40B4-BE49-F238E27FC236}">
                  <a16:creationId xmlns:a16="http://schemas.microsoft.com/office/drawing/2014/main" id="{72AF10BF-F5B1-2F98-D84C-9EB9E83DD226}"/>
                </a:ext>
              </a:extLst>
            </p:cNvPr>
            <p:cNvSpPr/>
            <p:nvPr/>
          </p:nvSpPr>
          <p:spPr>
            <a:xfrm>
              <a:off x="9028725" y="6374189"/>
              <a:ext cx="127102" cy="78537"/>
            </a:xfrm>
            <a:custGeom>
              <a:avLst/>
              <a:gdLst/>
              <a:ahLst/>
              <a:cxnLst/>
              <a:rect l="0" t="0" r="0" b="0"/>
              <a:pathLst>
                <a:path w="127101" h="78536">
                  <a:moveTo>
                    <a:pt x="127101" y="9029"/>
                  </a:moveTo>
                  <a:cubicBezTo>
                    <a:pt x="94894" y="51473"/>
                    <a:pt x="47828" y="62687"/>
                    <a:pt x="0" y="78536"/>
                  </a:cubicBezTo>
                  <a:cubicBezTo>
                    <a:pt x="4978" y="50165"/>
                    <a:pt x="99136" y="0"/>
                    <a:pt x="127101" y="902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95" name="Free Form 61">
              <a:extLst>
                <a:ext uri="{FF2B5EF4-FFF2-40B4-BE49-F238E27FC236}">
                  <a16:creationId xmlns:a16="http://schemas.microsoft.com/office/drawing/2014/main" id="{1707F201-814E-2633-AB84-028C3E0C24EF}"/>
                </a:ext>
              </a:extLst>
            </p:cNvPr>
            <p:cNvSpPr/>
            <p:nvPr/>
          </p:nvSpPr>
          <p:spPr>
            <a:xfrm>
              <a:off x="8715717" y="7057911"/>
              <a:ext cx="332880" cy="364287"/>
            </a:xfrm>
            <a:custGeom>
              <a:avLst/>
              <a:gdLst/>
              <a:ahLst/>
              <a:cxnLst/>
              <a:rect l="0" t="0" r="0" b="0"/>
              <a:pathLst>
                <a:path w="332879" h="364286">
                  <a:moveTo>
                    <a:pt x="327685" y="164058"/>
                  </a:moveTo>
                  <a:cubicBezTo>
                    <a:pt x="332879" y="260210"/>
                    <a:pt x="217258" y="364286"/>
                    <a:pt x="99199" y="321983"/>
                  </a:cubicBezTo>
                  <a:cubicBezTo>
                    <a:pt x="32753" y="298170"/>
                    <a:pt x="0" y="232333"/>
                    <a:pt x="15824" y="159715"/>
                  </a:cubicBezTo>
                  <a:cubicBezTo>
                    <a:pt x="37172" y="61874"/>
                    <a:pt x="151739" y="0"/>
                    <a:pt x="243192" y="36893"/>
                  </a:cubicBezTo>
                  <a:cubicBezTo>
                    <a:pt x="297179" y="58686"/>
                    <a:pt x="328282" y="105473"/>
                    <a:pt x="327685" y="164058"/>
                  </a:cubicBezTo>
                  <a:close/>
                  <a:moveTo>
                    <a:pt x="184378" y="305815"/>
                  </a:moveTo>
                  <a:cubicBezTo>
                    <a:pt x="215404" y="302285"/>
                    <a:pt x="240220" y="288505"/>
                    <a:pt x="261200" y="268935"/>
                  </a:cubicBezTo>
                  <a:cubicBezTo>
                    <a:pt x="300558" y="232270"/>
                    <a:pt x="320890" y="187159"/>
                    <a:pt x="307479" y="132460"/>
                  </a:cubicBezTo>
                  <a:cubicBezTo>
                    <a:pt x="296494" y="87617"/>
                    <a:pt x="265315" y="60820"/>
                    <a:pt x="222148" y="48856"/>
                  </a:cubicBezTo>
                  <a:cubicBezTo>
                    <a:pt x="152514" y="29540"/>
                    <a:pt x="71818" y="68262"/>
                    <a:pt x="41122" y="136156"/>
                  </a:cubicBezTo>
                  <a:cubicBezTo>
                    <a:pt x="23583" y="174942"/>
                    <a:pt x="23456" y="213944"/>
                    <a:pt x="46380" y="253784"/>
                  </a:cubicBezTo>
                  <a:cubicBezTo>
                    <a:pt x="91071" y="208038"/>
                    <a:pt x="131724" y="159423"/>
                    <a:pt x="193814" y="128676"/>
                  </a:cubicBezTo>
                  <a:cubicBezTo>
                    <a:pt x="190512" y="190766"/>
                    <a:pt x="187490" y="247408"/>
                    <a:pt x="184378" y="30581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96" name="Free Form 62">
              <a:extLst>
                <a:ext uri="{FF2B5EF4-FFF2-40B4-BE49-F238E27FC236}">
                  <a16:creationId xmlns:a16="http://schemas.microsoft.com/office/drawing/2014/main" id="{6955DFDB-0972-14C2-EB8D-453F4F382D1D}"/>
                </a:ext>
              </a:extLst>
            </p:cNvPr>
            <p:cNvSpPr/>
            <p:nvPr/>
          </p:nvSpPr>
          <p:spPr>
            <a:xfrm>
              <a:off x="9518398" y="5750389"/>
              <a:ext cx="200317" cy="177203"/>
            </a:xfrm>
            <a:custGeom>
              <a:avLst/>
              <a:gdLst/>
              <a:ahLst/>
              <a:cxnLst/>
              <a:rect l="0" t="0" r="0" b="0"/>
              <a:pathLst>
                <a:path w="200317" h="177203">
                  <a:moveTo>
                    <a:pt x="0" y="25400"/>
                  </a:moveTo>
                  <a:cubicBezTo>
                    <a:pt x="45554" y="17691"/>
                    <a:pt x="88607" y="10464"/>
                    <a:pt x="131635" y="3149"/>
                  </a:cubicBezTo>
                  <a:cubicBezTo>
                    <a:pt x="150114" y="0"/>
                    <a:pt x="159639" y="10464"/>
                    <a:pt x="163677" y="25539"/>
                  </a:cubicBezTo>
                  <a:cubicBezTo>
                    <a:pt x="176250" y="72313"/>
                    <a:pt x="187782" y="119354"/>
                    <a:pt x="200317" y="168719"/>
                  </a:cubicBezTo>
                  <a:cubicBezTo>
                    <a:pt x="149313" y="171500"/>
                    <a:pt x="99148" y="174231"/>
                    <a:pt x="44907" y="177203"/>
                  </a:cubicBezTo>
                  <a:cubicBezTo>
                    <a:pt x="30645" y="128993"/>
                    <a:pt x="16065" y="79705"/>
                    <a:pt x="0" y="2540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97" name="Free Form 63">
              <a:extLst>
                <a:ext uri="{FF2B5EF4-FFF2-40B4-BE49-F238E27FC236}">
                  <a16:creationId xmlns:a16="http://schemas.microsoft.com/office/drawing/2014/main" id="{2B4A4E1A-F103-9F14-A80B-3F49727F234F}"/>
                </a:ext>
              </a:extLst>
            </p:cNvPr>
            <p:cNvSpPr/>
            <p:nvPr/>
          </p:nvSpPr>
          <p:spPr>
            <a:xfrm>
              <a:off x="9356608" y="5804324"/>
              <a:ext cx="146380" cy="184899"/>
            </a:xfrm>
            <a:custGeom>
              <a:avLst/>
              <a:gdLst/>
              <a:ahLst/>
              <a:cxnLst/>
              <a:rect l="0" t="0" r="0" b="0"/>
              <a:pathLst>
                <a:path w="146380" h="184899">
                  <a:moveTo>
                    <a:pt x="89103" y="0"/>
                  </a:moveTo>
                  <a:cubicBezTo>
                    <a:pt x="109651" y="49593"/>
                    <a:pt x="128066" y="94043"/>
                    <a:pt x="146380" y="138290"/>
                  </a:cubicBezTo>
                  <a:cubicBezTo>
                    <a:pt x="113664" y="153949"/>
                    <a:pt x="83057" y="169608"/>
                    <a:pt x="51485" y="182714"/>
                  </a:cubicBezTo>
                  <a:cubicBezTo>
                    <a:pt x="46202" y="184899"/>
                    <a:pt x="32867" y="178041"/>
                    <a:pt x="29654" y="171818"/>
                  </a:cubicBezTo>
                  <a:cubicBezTo>
                    <a:pt x="11518" y="136525"/>
                    <a:pt x="0" y="98539"/>
                    <a:pt x="634" y="58267"/>
                  </a:cubicBezTo>
                  <a:cubicBezTo>
                    <a:pt x="761" y="50279"/>
                    <a:pt x="11074" y="39801"/>
                    <a:pt x="19189" y="35077"/>
                  </a:cubicBezTo>
                  <a:cubicBezTo>
                    <a:pt x="40766" y="22542"/>
                    <a:pt x="63728" y="12509"/>
                    <a:pt x="89103"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98" name="Free Form 64">
              <a:extLst>
                <a:ext uri="{FF2B5EF4-FFF2-40B4-BE49-F238E27FC236}">
                  <a16:creationId xmlns:a16="http://schemas.microsoft.com/office/drawing/2014/main" id="{8C036287-62AA-B4C3-B1FC-2DFD111AEB23}"/>
                </a:ext>
              </a:extLst>
            </p:cNvPr>
            <p:cNvSpPr/>
            <p:nvPr/>
          </p:nvSpPr>
          <p:spPr>
            <a:xfrm>
              <a:off x="9186108" y="8252126"/>
              <a:ext cx="868680" cy="640905"/>
            </a:xfrm>
            <a:custGeom>
              <a:avLst/>
              <a:gdLst/>
              <a:ahLst/>
              <a:cxnLst/>
              <a:rect l="0" t="0" r="0" b="0"/>
              <a:pathLst>
                <a:path w="868679" h="640905">
                  <a:moveTo>
                    <a:pt x="328434" y="640905"/>
                  </a:moveTo>
                  <a:cubicBezTo>
                    <a:pt x="237147" y="640346"/>
                    <a:pt x="161759" y="630935"/>
                    <a:pt x="88125" y="608444"/>
                  </a:cubicBezTo>
                  <a:cubicBezTo>
                    <a:pt x="75704" y="604647"/>
                    <a:pt x="62318" y="603059"/>
                    <a:pt x="49288" y="602386"/>
                  </a:cubicBezTo>
                  <a:cubicBezTo>
                    <a:pt x="35090" y="601662"/>
                    <a:pt x="25184" y="597293"/>
                    <a:pt x="20574" y="582764"/>
                  </a:cubicBezTo>
                  <a:cubicBezTo>
                    <a:pt x="19011" y="577862"/>
                    <a:pt x="13614" y="574332"/>
                    <a:pt x="11074" y="569582"/>
                  </a:cubicBezTo>
                  <a:cubicBezTo>
                    <a:pt x="7226" y="562419"/>
                    <a:pt x="1752" y="554824"/>
                    <a:pt x="1524" y="547268"/>
                  </a:cubicBezTo>
                  <a:cubicBezTo>
                    <a:pt x="406" y="509663"/>
                    <a:pt x="0" y="471982"/>
                    <a:pt x="761" y="434365"/>
                  </a:cubicBezTo>
                  <a:cubicBezTo>
                    <a:pt x="2641" y="341960"/>
                    <a:pt x="6235" y="249580"/>
                    <a:pt x="7213" y="157162"/>
                  </a:cubicBezTo>
                  <a:cubicBezTo>
                    <a:pt x="7645" y="114401"/>
                    <a:pt x="3568" y="71589"/>
                    <a:pt x="1549" y="28803"/>
                  </a:cubicBezTo>
                  <a:cubicBezTo>
                    <a:pt x="1409" y="25615"/>
                    <a:pt x="419" y="22161"/>
                    <a:pt x="1320" y="19303"/>
                  </a:cubicBezTo>
                  <a:cubicBezTo>
                    <a:pt x="3238" y="13144"/>
                    <a:pt x="4787" y="3797"/>
                    <a:pt x="8953" y="2184"/>
                  </a:cubicBezTo>
                  <a:cubicBezTo>
                    <a:pt x="14617" y="0"/>
                    <a:pt x="23609" y="2070"/>
                    <a:pt x="29387" y="5397"/>
                  </a:cubicBezTo>
                  <a:cubicBezTo>
                    <a:pt x="43700" y="13690"/>
                    <a:pt x="56299" y="25044"/>
                    <a:pt x="70840" y="32842"/>
                  </a:cubicBezTo>
                  <a:cubicBezTo>
                    <a:pt x="158064" y="79590"/>
                    <a:pt x="243789" y="130225"/>
                    <a:pt x="338721" y="159981"/>
                  </a:cubicBezTo>
                  <a:cubicBezTo>
                    <a:pt x="390004" y="176060"/>
                    <a:pt x="443649" y="184543"/>
                    <a:pt x="496061" y="197129"/>
                  </a:cubicBezTo>
                  <a:cubicBezTo>
                    <a:pt x="591515" y="220052"/>
                    <a:pt x="688555" y="232524"/>
                    <a:pt x="786117" y="241172"/>
                  </a:cubicBezTo>
                  <a:cubicBezTo>
                    <a:pt x="806284" y="242963"/>
                    <a:pt x="827011" y="240753"/>
                    <a:pt x="847280" y="238594"/>
                  </a:cubicBezTo>
                  <a:cubicBezTo>
                    <a:pt x="862990" y="236905"/>
                    <a:pt x="868679" y="241592"/>
                    <a:pt x="867067" y="257873"/>
                  </a:cubicBezTo>
                  <a:cubicBezTo>
                    <a:pt x="862977" y="299542"/>
                    <a:pt x="858608" y="341185"/>
                    <a:pt x="855751" y="382943"/>
                  </a:cubicBezTo>
                  <a:cubicBezTo>
                    <a:pt x="854925" y="395008"/>
                    <a:pt x="860793" y="407492"/>
                    <a:pt x="860145" y="419582"/>
                  </a:cubicBezTo>
                  <a:cubicBezTo>
                    <a:pt x="858621" y="447497"/>
                    <a:pt x="861161" y="478040"/>
                    <a:pt x="850366" y="502297"/>
                  </a:cubicBezTo>
                  <a:cubicBezTo>
                    <a:pt x="840930" y="523493"/>
                    <a:pt x="817499" y="540575"/>
                    <a:pt x="796734" y="554075"/>
                  </a:cubicBezTo>
                  <a:cubicBezTo>
                    <a:pt x="763930" y="575437"/>
                    <a:pt x="725449" y="582587"/>
                    <a:pt x="686879" y="588797"/>
                  </a:cubicBezTo>
                  <a:cubicBezTo>
                    <a:pt x="607352" y="601637"/>
                    <a:pt x="528281" y="617423"/>
                    <a:pt x="448652" y="629539"/>
                  </a:cubicBezTo>
                  <a:cubicBezTo>
                    <a:pt x="404164" y="636308"/>
                    <a:pt x="358940" y="638149"/>
                    <a:pt x="328434" y="640905"/>
                  </a:cubicBezTo>
                  <a:close/>
                </a:path>
              </a:pathLst>
            </a:custGeom>
            <a:solidFill>
              <a:schemeClr val="bg2"/>
            </a:solidFill>
            <a:ln w="12700" cap="flat" cmpd="sng">
              <a:noFill/>
              <a:prstDash val="solid"/>
              <a:miter lim="800000"/>
            </a:ln>
          </p:spPr>
          <p:txBody>
            <a:bodyPr anchor="ctr">
              <a:spAutoFit/>
            </a:bodyPr>
            <a:lstStyle/>
            <a:p>
              <a:pPr algn="ctr"/>
              <a:endParaRPr lang="en-US"/>
            </a:p>
          </p:txBody>
        </p:sp>
        <p:sp>
          <p:nvSpPr>
            <p:cNvPr id="99" name="Free Form 65">
              <a:extLst>
                <a:ext uri="{FF2B5EF4-FFF2-40B4-BE49-F238E27FC236}">
                  <a16:creationId xmlns:a16="http://schemas.microsoft.com/office/drawing/2014/main" id="{1AAE4380-BE0A-B20C-219C-C45B557A8EB5}"/>
                </a:ext>
              </a:extLst>
            </p:cNvPr>
            <p:cNvSpPr/>
            <p:nvPr/>
          </p:nvSpPr>
          <p:spPr>
            <a:xfrm>
              <a:off x="9180817" y="8649374"/>
              <a:ext cx="863371" cy="492607"/>
            </a:xfrm>
            <a:custGeom>
              <a:avLst/>
              <a:gdLst/>
              <a:ahLst/>
              <a:cxnLst/>
              <a:rect l="0" t="0" r="0" b="0"/>
              <a:pathLst>
                <a:path w="863371" h="492607">
                  <a:moveTo>
                    <a:pt x="698423" y="492607"/>
                  </a:moveTo>
                  <a:cubicBezTo>
                    <a:pt x="633387" y="486283"/>
                    <a:pt x="568071" y="481977"/>
                    <a:pt x="503377" y="473062"/>
                  </a:cubicBezTo>
                  <a:cubicBezTo>
                    <a:pt x="435660" y="463740"/>
                    <a:pt x="371983" y="438492"/>
                    <a:pt x="307797" y="415569"/>
                  </a:cubicBezTo>
                  <a:cubicBezTo>
                    <a:pt x="224878" y="385927"/>
                    <a:pt x="149618" y="341998"/>
                    <a:pt x="77571" y="292353"/>
                  </a:cubicBezTo>
                  <a:cubicBezTo>
                    <a:pt x="52984" y="275399"/>
                    <a:pt x="32766" y="252031"/>
                    <a:pt x="10502" y="231622"/>
                  </a:cubicBezTo>
                  <a:cubicBezTo>
                    <a:pt x="939" y="222846"/>
                    <a:pt x="0" y="211848"/>
                    <a:pt x="571" y="199529"/>
                  </a:cubicBezTo>
                  <a:cubicBezTo>
                    <a:pt x="1473" y="180225"/>
                    <a:pt x="533" y="160845"/>
                    <a:pt x="1003" y="141516"/>
                  </a:cubicBezTo>
                  <a:cubicBezTo>
                    <a:pt x="1155" y="135318"/>
                    <a:pt x="1587" y="128041"/>
                    <a:pt x="4775" y="123189"/>
                  </a:cubicBezTo>
                  <a:cubicBezTo>
                    <a:pt x="30124" y="84505"/>
                    <a:pt x="55308" y="45529"/>
                    <a:pt x="98704" y="24155"/>
                  </a:cubicBezTo>
                  <a:cubicBezTo>
                    <a:pt x="110070" y="18542"/>
                    <a:pt x="120573" y="15417"/>
                    <a:pt x="133146" y="22263"/>
                  </a:cubicBezTo>
                  <a:cubicBezTo>
                    <a:pt x="139649" y="25819"/>
                    <a:pt x="148653" y="26187"/>
                    <a:pt x="156375" y="25692"/>
                  </a:cubicBezTo>
                  <a:cubicBezTo>
                    <a:pt x="201637" y="22771"/>
                    <a:pt x="236232" y="44983"/>
                    <a:pt x="264807" y="76060"/>
                  </a:cubicBezTo>
                  <a:cubicBezTo>
                    <a:pt x="294576" y="108432"/>
                    <a:pt x="319519" y="145275"/>
                    <a:pt x="349008" y="177926"/>
                  </a:cubicBezTo>
                  <a:cubicBezTo>
                    <a:pt x="366483" y="197281"/>
                    <a:pt x="388264" y="212801"/>
                    <a:pt x="408901" y="229044"/>
                  </a:cubicBezTo>
                  <a:cubicBezTo>
                    <a:pt x="419595" y="237451"/>
                    <a:pt x="432409" y="236562"/>
                    <a:pt x="442645" y="227774"/>
                  </a:cubicBezTo>
                  <a:cubicBezTo>
                    <a:pt x="467067" y="206794"/>
                    <a:pt x="493306" y="187198"/>
                    <a:pt x="514235" y="163004"/>
                  </a:cubicBezTo>
                  <a:cubicBezTo>
                    <a:pt x="558736" y="111531"/>
                    <a:pt x="607288" y="65519"/>
                    <a:pt x="665772" y="30784"/>
                  </a:cubicBezTo>
                  <a:cubicBezTo>
                    <a:pt x="706907" y="6350"/>
                    <a:pt x="751967" y="0"/>
                    <a:pt x="798652" y="3695"/>
                  </a:cubicBezTo>
                  <a:cubicBezTo>
                    <a:pt x="825157" y="5791"/>
                    <a:pt x="844181" y="22250"/>
                    <a:pt x="860564" y="41706"/>
                  </a:cubicBezTo>
                  <a:cubicBezTo>
                    <a:pt x="863168" y="44792"/>
                    <a:pt x="863371" y="50749"/>
                    <a:pt x="863168" y="55295"/>
                  </a:cubicBezTo>
                  <a:cubicBezTo>
                    <a:pt x="860996" y="102082"/>
                    <a:pt x="858507" y="148844"/>
                    <a:pt x="856107" y="195618"/>
                  </a:cubicBezTo>
                  <a:cubicBezTo>
                    <a:pt x="853109" y="254139"/>
                    <a:pt x="849553" y="312623"/>
                    <a:pt x="847420" y="371182"/>
                  </a:cubicBezTo>
                  <a:cubicBezTo>
                    <a:pt x="846518" y="395541"/>
                    <a:pt x="848029" y="420052"/>
                    <a:pt x="849668" y="444398"/>
                  </a:cubicBezTo>
                  <a:cubicBezTo>
                    <a:pt x="850658" y="458876"/>
                    <a:pt x="845210" y="469442"/>
                    <a:pt x="832548" y="473417"/>
                  </a:cubicBezTo>
                  <a:cubicBezTo>
                    <a:pt x="812088" y="479844"/>
                    <a:pt x="791095" y="485914"/>
                    <a:pt x="769912" y="488187"/>
                  </a:cubicBezTo>
                  <a:cubicBezTo>
                    <a:pt x="746429" y="490702"/>
                    <a:pt x="722490" y="488759"/>
                    <a:pt x="698741" y="488759"/>
                  </a:cubicBezTo>
                  <a:cubicBezTo>
                    <a:pt x="698639" y="490042"/>
                    <a:pt x="698525" y="491324"/>
                    <a:pt x="698423" y="492607"/>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00" name="Free Form 66">
              <a:extLst>
                <a:ext uri="{FF2B5EF4-FFF2-40B4-BE49-F238E27FC236}">
                  <a16:creationId xmlns:a16="http://schemas.microsoft.com/office/drawing/2014/main" id="{4261669A-634E-57FB-9A81-8A42A988515D}"/>
                </a:ext>
              </a:extLst>
            </p:cNvPr>
            <p:cNvSpPr/>
            <p:nvPr/>
          </p:nvSpPr>
          <p:spPr>
            <a:xfrm>
              <a:off x="9170224" y="8230929"/>
              <a:ext cx="895159" cy="921652"/>
            </a:xfrm>
            <a:custGeom>
              <a:avLst/>
              <a:gdLst/>
              <a:ahLst/>
              <a:cxnLst/>
              <a:rect l="0" t="0" r="0" b="0"/>
              <a:pathLst>
                <a:path w="895159" h="921651">
                  <a:moveTo>
                    <a:pt x="865403" y="881176"/>
                  </a:moveTo>
                  <a:cubicBezTo>
                    <a:pt x="866178" y="892683"/>
                    <a:pt x="858926" y="895794"/>
                    <a:pt x="849248" y="898423"/>
                  </a:cubicBezTo>
                  <a:cubicBezTo>
                    <a:pt x="765340" y="921169"/>
                    <a:pt x="680427" y="921651"/>
                    <a:pt x="594766" y="911707"/>
                  </a:cubicBezTo>
                  <a:cubicBezTo>
                    <a:pt x="455841" y="895604"/>
                    <a:pt x="324319" y="855294"/>
                    <a:pt x="199669" y="792657"/>
                  </a:cubicBezTo>
                  <a:cubicBezTo>
                    <a:pt x="131838" y="758571"/>
                    <a:pt x="70561" y="715441"/>
                    <a:pt x="15811" y="662470"/>
                  </a:cubicBezTo>
                  <a:cubicBezTo>
                    <a:pt x="2793" y="649871"/>
                    <a:pt x="0" y="639064"/>
                    <a:pt x="622" y="623316"/>
                  </a:cubicBezTo>
                  <a:cubicBezTo>
                    <a:pt x="2895" y="566648"/>
                    <a:pt x="4914" y="509955"/>
                    <a:pt x="6007" y="453262"/>
                  </a:cubicBezTo>
                  <a:cubicBezTo>
                    <a:pt x="7746" y="363156"/>
                    <a:pt x="8534" y="273011"/>
                    <a:pt x="9969" y="182892"/>
                  </a:cubicBezTo>
                  <a:cubicBezTo>
                    <a:pt x="10782" y="132549"/>
                    <a:pt x="11912" y="82194"/>
                    <a:pt x="13347" y="31851"/>
                  </a:cubicBezTo>
                  <a:cubicBezTo>
                    <a:pt x="13627" y="21958"/>
                    <a:pt x="15925" y="12128"/>
                    <a:pt x="17627" y="0"/>
                  </a:cubicBezTo>
                  <a:cubicBezTo>
                    <a:pt x="25615" y="5435"/>
                    <a:pt x="32880" y="10274"/>
                    <a:pt x="40030" y="15265"/>
                  </a:cubicBezTo>
                  <a:cubicBezTo>
                    <a:pt x="162852" y="101028"/>
                    <a:pt x="299097" y="158356"/>
                    <a:pt x="442810" y="197446"/>
                  </a:cubicBezTo>
                  <a:cubicBezTo>
                    <a:pt x="517931" y="217881"/>
                    <a:pt x="594956" y="232321"/>
                    <a:pt x="671880" y="244881"/>
                  </a:cubicBezTo>
                  <a:cubicBezTo>
                    <a:pt x="728878" y="254215"/>
                    <a:pt x="787120" y="256667"/>
                    <a:pt x="845019" y="249059"/>
                  </a:cubicBezTo>
                  <a:cubicBezTo>
                    <a:pt x="858291" y="247307"/>
                    <a:pt x="871296" y="243522"/>
                    <a:pt x="886701" y="240169"/>
                  </a:cubicBezTo>
                  <a:cubicBezTo>
                    <a:pt x="893813" y="246062"/>
                    <a:pt x="895159" y="255955"/>
                    <a:pt x="893381" y="268744"/>
                  </a:cubicBezTo>
                  <a:cubicBezTo>
                    <a:pt x="890435" y="290169"/>
                    <a:pt x="889850" y="311975"/>
                    <a:pt x="889253" y="333654"/>
                  </a:cubicBezTo>
                  <a:cubicBezTo>
                    <a:pt x="886777" y="423710"/>
                    <a:pt x="884415" y="513778"/>
                    <a:pt x="882484" y="603846"/>
                  </a:cubicBezTo>
                  <a:cubicBezTo>
                    <a:pt x="880935" y="675906"/>
                    <a:pt x="880249" y="747979"/>
                    <a:pt x="878814" y="820039"/>
                  </a:cubicBezTo>
                  <a:cubicBezTo>
                    <a:pt x="878471" y="836955"/>
                    <a:pt x="877061" y="853897"/>
                    <a:pt x="875258" y="870724"/>
                  </a:cubicBezTo>
                  <a:cubicBezTo>
                    <a:pt x="874750" y="875512"/>
                    <a:pt x="876693" y="885393"/>
                    <a:pt x="865327" y="881151"/>
                  </a:cubicBezTo>
                  <a:cubicBezTo>
                    <a:pt x="863777" y="877392"/>
                    <a:pt x="860869" y="873607"/>
                    <a:pt x="860920" y="869861"/>
                  </a:cubicBezTo>
                  <a:cubicBezTo>
                    <a:pt x="861263" y="846683"/>
                    <a:pt x="862545" y="823531"/>
                    <a:pt x="863015" y="800341"/>
                  </a:cubicBezTo>
                  <a:cubicBezTo>
                    <a:pt x="863625" y="770661"/>
                    <a:pt x="863168" y="740968"/>
                    <a:pt x="864209" y="711314"/>
                  </a:cubicBezTo>
                  <a:cubicBezTo>
                    <a:pt x="866825" y="636714"/>
                    <a:pt x="870191" y="562127"/>
                    <a:pt x="872642" y="487514"/>
                  </a:cubicBezTo>
                  <a:cubicBezTo>
                    <a:pt x="872820" y="481545"/>
                    <a:pt x="869607" y="474141"/>
                    <a:pt x="865555" y="469531"/>
                  </a:cubicBezTo>
                  <a:cubicBezTo>
                    <a:pt x="834034" y="433831"/>
                    <a:pt x="792137" y="428764"/>
                    <a:pt x="748728" y="435000"/>
                  </a:cubicBezTo>
                  <a:cubicBezTo>
                    <a:pt x="692416" y="443102"/>
                    <a:pt x="644905" y="470242"/>
                    <a:pt x="605472" y="510679"/>
                  </a:cubicBezTo>
                  <a:cubicBezTo>
                    <a:pt x="567664" y="549440"/>
                    <a:pt x="532383" y="590753"/>
                    <a:pt x="493077" y="627887"/>
                  </a:cubicBezTo>
                  <a:cubicBezTo>
                    <a:pt x="454583" y="664260"/>
                    <a:pt x="429450" y="668096"/>
                    <a:pt x="391820" y="627849"/>
                  </a:cubicBezTo>
                  <a:cubicBezTo>
                    <a:pt x="362483" y="596480"/>
                    <a:pt x="333755" y="564540"/>
                    <a:pt x="304469" y="533120"/>
                  </a:cubicBezTo>
                  <a:cubicBezTo>
                    <a:pt x="270827" y="497052"/>
                    <a:pt x="232892" y="466775"/>
                    <a:pt x="185115" y="451345"/>
                  </a:cubicBezTo>
                  <a:cubicBezTo>
                    <a:pt x="138823" y="436384"/>
                    <a:pt x="95859" y="439674"/>
                    <a:pt x="61848" y="479069"/>
                  </a:cubicBezTo>
                  <a:cubicBezTo>
                    <a:pt x="32613" y="512965"/>
                    <a:pt x="16357" y="550164"/>
                    <a:pt x="14173" y="597217"/>
                  </a:cubicBezTo>
                  <a:cubicBezTo>
                    <a:pt x="12191" y="640029"/>
                    <a:pt x="29273" y="664616"/>
                    <a:pt x="60248" y="688187"/>
                  </a:cubicBezTo>
                  <a:cubicBezTo>
                    <a:pt x="148488" y="755269"/>
                    <a:pt x="245643" y="805052"/>
                    <a:pt x="350177" y="841159"/>
                  </a:cubicBezTo>
                  <a:cubicBezTo>
                    <a:pt x="435013" y="870470"/>
                    <a:pt x="521855" y="890574"/>
                    <a:pt x="611479" y="899058"/>
                  </a:cubicBezTo>
                  <a:cubicBezTo>
                    <a:pt x="665670" y="904176"/>
                    <a:pt x="719721" y="906779"/>
                    <a:pt x="773671" y="898753"/>
                  </a:cubicBezTo>
                  <a:cubicBezTo>
                    <a:pt x="804430" y="894168"/>
                    <a:pt x="834834" y="887120"/>
                    <a:pt x="865403" y="881176"/>
                  </a:cubicBezTo>
                  <a:close/>
                  <a:moveTo>
                    <a:pt x="25387" y="20878"/>
                  </a:moveTo>
                  <a:cubicBezTo>
                    <a:pt x="22237" y="190284"/>
                    <a:pt x="19050" y="361530"/>
                    <a:pt x="15862" y="532764"/>
                  </a:cubicBezTo>
                  <a:cubicBezTo>
                    <a:pt x="23355" y="524725"/>
                    <a:pt x="27635" y="515988"/>
                    <a:pt x="32308" y="507453"/>
                  </a:cubicBezTo>
                  <a:cubicBezTo>
                    <a:pt x="47345" y="479983"/>
                    <a:pt x="67030" y="456958"/>
                    <a:pt x="95961" y="443102"/>
                  </a:cubicBezTo>
                  <a:cubicBezTo>
                    <a:pt x="126225" y="428612"/>
                    <a:pt x="157035" y="432625"/>
                    <a:pt x="187274" y="442252"/>
                  </a:cubicBezTo>
                  <a:cubicBezTo>
                    <a:pt x="245033" y="460654"/>
                    <a:pt x="287477" y="499643"/>
                    <a:pt x="326123" y="544512"/>
                  </a:cubicBezTo>
                  <a:cubicBezTo>
                    <a:pt x="354418" y="577342"/>
                    <a:pt x="385114" y="608202"/>
                    <a:pt x="415709" y="638987"/>
                  </a:cubicBezTo>
                  <a:cubicBezTo>
                    <a:pt x="428777" y="652145"/>
                    <a:pt x="445820" y="651598"/>
                    <a:pt x="461111" y="642607"/>
                  </a:cubicBezTo>
                  <a:cubicBezTo>
                    <a:pt x="473341" y="635406"/>
                    <a:pt x="485355" y="626922"/>
                    <a:pt x="495198" y="616826"/>
                  </a:cubicBezTo>
                  <a:cubicBezTo>
                    <a:pt x="528916" y="582218"/>
                    <a:pt x="561619" y="546620"/>
                    <a:pt x="594753" y="511467"/>
                  </a:cubicBezTo>
                  <a:cubicBezTo>
                    <a:pt x="625335" y="479018"/>
                    <a:pt x="661136" y="454063"/>
                    <a:pt x="702919" y="438162"/>
                  </a:cubicBezTo>
                  <a:cubicBezTo>
                    <a:pt x="738695" y="424548"/>
                    <a:pt x="776008" y="417588"/>
                    <a:pt x="813346" y="428142"/>
                  </a:cubicBezTo>
                  <a:cubicBezTo>
                    <a:pt x="834364" y="434098"/>
                    <a:pt x="853452" y="446760"/>
                    <a:pt x="875652" y="457466"/>
                  </a:cubicBezTo>
                  <a:lnTo>
                    <a:pt x="875652" y="260375"/>
                  </a:lnTo>
                  <a:cubicBezTo>
                    <a:pt x="566864" y="273481"/>
                    <a:pt x="286524" y="184518"/>
                    <a:pt x="25387" y="2087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01" name="Free Form 68">
              <a:extLst>
                <a:ext uri="{FF2B5EF4-FFF2-40B4-BE49-F238E27FC236}">
                  <a16:creationId xmlns:a16="http://schemas.microsoft.com/office/drawing/2014/main" id="{58E357BB-6685-032A-1E34-452A8DF33F7F}"/>
                </a:ext>
              </a:extLst>
            </p:cNvPr>
            <p:cNvSpPr/>
            <p:nvPr/>
          </p:nvSpPr>
          <p:spPr>
            <a:xfrm>
              <a:off x="11879433" y="8392897"/>
              <a:ext cx="670256" cy="511582"/>
            </a:xfrm>
            <a:custGeom>
              <a:avLst/>
              <a:gdLst/>
              <a:ahLst/>
              <a:cxnLst/>
              <a:rect l="0" t="0" r="0" b="0"/>
              <a:pathLst>
                <a:path w="670255" h="511581">
                  <a:moveTo>
                    <a:pt x="425843" y="507631"/>
                  </a:moveTo>
                  <a:cubicBezTo>
                    <a:pt x="293738" y="511581"/>
                    <a:pt x="179019" y="464248"/>
                    <a:pt x="75806" y="385775"/>
                  </a:cubicBezTo>
                  <a:cubicBezTo>
                    <a:pt x="45008" y="362356"/>
                    <a:pt x="9918" y="312635"/>
                    <a:pt x="0" y="274967"/>
                  </a:cubicBezTo>
                  <a:cubicBezTo>
                    <a:pt x="20777" y="269519"/>
                    <a:pt x="32118" y="248031"/>
                    <a:pt x="45199" y="231000"/>
                  </a:cubicBezTo>
                  <a:cubicBezTo>
                    <a:pt x="82041" y="182981"/>
                    <a:pt x="143814" y="157746"/>
                    <a:pt x="179285" y="108597"/>
                  </a:cubicBezTo>
                  <a:cubicBezTo>
                    <a:pt x="185470" y="100037"/>
                    <a:pt x="189915" y="90284"/>
                    <a:pt x="196646" y="82143"/>
                  </a:cubicBezTo>
                  <a:cubicBezTo>
                    <a:pt x="206755" y="69926"/>
                    <a:pt x="221310" y="62166"/>
                    <a:pt x="232168" y="50596"/>
                  </a:cubicBezTo>
                  <a:cubicBezTo>
                    <a:pt x="241147" y="41021"/>
                    <a:pt x="247294" y="29171"/>
                    <a:pt x="255574" y="19011"/>
                  </a:cubicBezTo>
                  <a:cubicBezTo>
                    <a:pt x="263867" y="8851"/>
                    <a:pt x="275475" y="0"/>
                    <a:pt x="288594" y="165"/>
                  </a:cubicBezTo>
                  <a:cubicBezTo>
                    <a:pt x="307682" y="431"/>
                    <a:pt x="320890" y="18656"/>
                    <a:pt x="330860" y="34937"/>
                  </a:cubicBezTo>
                  <a:cubicBezTo>
                    <a:pt x="381406" y="117525"/>
                    <a:pt x="450976" y="175666"/>
                    <a:pt x="548170" y="197421"/>
                  </a:cubicBezTo>
                  <a:cubicBezTo>
                    <a:pt x="588975" y="206552"/>
                    <a:pt x="632028" y="206501"/>
                    <a:pt x="670255" y="224980"/>
                  </a:cubicBezTo>
                  <a:cubicBezTo>
                    <a:pt x="637184" y="314210"/>
                    <a:pt x="586765" y="398843"/>
                    <a:pt x="552005" y="488289"/>
                  </a:cubicBezTo>
                  <a:cubicBezTo>
                    <a:pt x="549173" y="495579"/>
                    <a:pt x="545553" y="503720"/>
                    <a:pt x="538162" y="506272"/>
                  </a:cubicBezTo>
                  <a:cubicBezTo>
                    <a:pt x="534428" y="507555"/>
                    <a:pt x="530339" y="507149"/>
                    <a:pt x="526414" y="506717"/>
                  </a:cubicBezTo>
                  <a:cubicBezTo>
                    <a:pt x="492188" y="503008"/>
                    <a:pt x="460311" y="507631"/>
                    <a:pt x="425843" y="507631"/>
                  </a:cubicBezTo>
                  <a:close/>
                </a:path>
              </a:pathLst>
            </a:custGeom>
            <a:solidFill>
              <a:schemeClr val="bg2"/>
            </a:solidFill>
            <a:ln w="12700" cap="flat" cmpd="sng">
              <a:noFill/>
              <a:prstDash val="solid"/>
              <a:miter lim="800000"/>
            </a:ln>
          </p:spPr>
          <p:txBody>
            <a:bodyPr anchor="ctr">
              <a:spAutoFit/>
            </a:bodyPr>
            <a:lstStyle/>
            <a:p>
              <a:pPr algn="ctr"/>
              <a:endParaRPr lang="en-US"/>
            </a:p>
          </p:txBody>
        </p:sp>
        <p:sp>
          <p:nvSpPr>
            <p:cNvPr id="102" name="Free Form 69">
              <a:extLst>
                <a:ext uri="{FF2B5EF4-FFF2-40B4-BE49-F238E27FC236}">
                  <a16:creationId xmlns:a16="http://schemas.microsoft.com/office/drawing/2014/main" id="{64D2DFAC-475F-12A2-7165-192D8FA7A4CA}"/>
                </a:ext>
              </a:extLst>
            </p:cNvPr>
            <p:cNvSpPr/>
            <p:nvPr/>
          </p:nvSpPr>
          <p:spPr>
            <a:xfrm>
              <a:off x="11872490" y="8390690"/>
              <a:ext cx="693878" cy="545567"/>
            </a:xfrm>
            <a:custGeom>
              <a:avLst/>
              <a:gdLst/>
              <a:ahLst/>
              <a:cxnLst/>
              <a:rect l="0" t="0" r="0" b="0"/>
              <a:pathLst>
                <a:path w="693877" h="545566">
                  <a:moveTo>
                    <a:pt x="315620" y="0"/>
                  </a:moveTo>
                  <a:cubicBezTo>
                    <a:pt x="333387" y="23558"/>
                    <a:pt x="350443" y="43560"/>
                    <a:pt x="364540" y="65443"/>
                  </a:cubicBezTo>
                  <a:cubicBezTo>
                    <a:pt x="390626" y="105930"/>
                    <a:pt x="428980" y="131660"/>
                    <a:pt x="470230" y="152831"/>
                  </a:cubicBezTo>
                  <a:cubicBezTo>
                    <a:pt x="530377" y="183692"/>
                    <a:pt x="592188" y="210375"/>
                    <a:pt x="662317" y="210273"/>
                  </a:cubicBezTo>
                  <a:cubicBezTo>
                    <a:pt x="689140" y="210223"/>
                    <a:pt x="693877" y="222389"/>
                    <a:pt x="681418" y="245351"/>
                  </a:cubicBezTo>
                  <a:cubicBezTo>
                    <a:pt x="657529" y="289369"/>
                    <a:pt x="633056" y="333222"/>
                    <a:pt x="611936" y="378574"/>
                  </a:cubicBezTo>
                  <a:cubicBezTo>
                    <a:pt x="593991" y="417068"/>
                    <a:pt x="580364" y="457568"/>
                    <a:pt x="564959" y="497243"/>
                  </a:cubicBezTo>
                  <a:cubicBezTo>
                    <a:pt x="560336" y="509181"/>
                    <a:pt x="553021" y="515874"/>
                    <a:pt x="539292" y="518464"/>
                  </a:cubicBezTo>
                  <a:cubicBezTo>
                    <a:pt x="395795" y="545566"/>
                    <a:pt x="265074" y="513791"/>
                    <a:pt x="143535" y="436245"/>
                  </a:cubicBezTo>
                  <a:cubicBezTo>
                    <a:pt x="93319" y="404215"/>
                    <a:pt x="50114" y="364934"/>
                    <a:pt x="13931" y="318046"/>
                  </a:cubicBezTo>
                  <a:cubicBezTo>
                    <a:pt x="6565" y="308483"/>
                    <a:pt x="2235" y="296621"/>
                    <a:pt x="0" y="282244"/>
                  </a:cubicBezTo>
                  <a:cubicBezTo>
                    <a:pt x="141808" y="455180"/>
                    <a:pt x="320217" y="534479"/>
                    <a:pt x="538645" y="505612"/>
                  </a:cubicBezTo>
                  <a:cubicBezTo>
                    <a:pt x="584073" y="409282"/>
                    <a:pt x="628002" y="316141"/>
                    <a:pt x="672249" y="222364"/>
                  </a:cubicBezTo>
                  <a:cubicBezTo>
                    <a:pt x="654316" y="221157"/>
                    <a:pt x="633831" y="221665"/>
                    <a:pt x="614083" y="218084"/>
                  </a:cubicBezTo>
                  <a:cubicBezTo>
                    <a:pt x="528967" y="202717"/>
                    <a:pt x="451383" y="168071"/>
                    <a:pt x="386994" y="111531"/>
                  </a:cubicBezTo>
                  <a:cubicBezTo>
                    <a:pt x="357936" y="86029"/>
                    <a:pt x="340728" y="47180"/>
                    <a:pt x="318439" y="14185"/>
                  </a:cubicBezTo>
                  <a:cubicBezTo>
                    <a:pt x="316496" y="11315"/>
                    <a:pt x="316903" y="6883"/>
                    <a:pt x="315620"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03" name="Free Form 70">
              <a:extLst>
                <a:ext uri="{FF2B5EF4-FFF2-40B4-BE49-F238E27FC236}">
                  <a16:creationId xmlns:a16="http://schemas.microsoft.com/office/drawing/2014/main" id="{85E9FEE6-0457-7D43-447A-23322ECB62E9}"/>
                </a:ext>
              </a:extLst>
            </p:cNvPr>
            <p:cNvSpPr/>
            <p:nvPr/>
          </p:nvSpPr>
          <p:spPr>
            <a:xfrm>
              <a:off x="12110838" y="8517806"/>
              <a:ext cx="143014" cy="137718"/>
            </a:xfrm>
            <a:custGeom>
              <a:avLst/>
              <a:gdLst/>
              <a:ahLst/>
              <a:cxnLst/>
              <a:rect l="0" t="0" r="0" b="0"/>
              <a:pathLst>
                <a:path w="143014" h="137718">
                  <a:moveTo>
                    <a:pt x="406" y="76974"/>
                  </a:moveTo>
                  <a:cubicBezTo>
                    <a:pt x="914" y="35737"/>
                    <a:pt x="38519" y="0"/>
                    <a:pt x="81000" y="406"/>
                  </a:cubicBezTo>
                  <a:cubicBezTo>
                    <a:pt x="117030" y="749"/>
                    <a:pt x="142824" y="25463"/>
                    <a:pt x="142913" y="59677"/>
                  </a:cubicBezTo>
                  <a:cubicBezTo>
                    <a:pt x="143014" y="101041"/>
                    <a:pt x="104305" y="137718"/>
                    <a:pt x="60693" y="137579"/>
                  </a:cubicBezTo>
                  <a:cubicBezTo>
                    <a:pt x="26047" y="137477"/>
                    <a:pt x="0" y="111290"/>
                    <a:pt x="406" y="76974"/>
                  </a:cubicBezTo>
                  <a:close/>
                  <a:moveTo>
                    <a:pt x="123875" y="53632"/>
                  </a:moveTo>
                  <a:cubicBezTo>
                    <a:pt x="124028" y="34086"/>
                    <a:pt x="106629" y="16052"/>
                    <a:pt x="87020" y="15417"/>
                  </a:cubicBezTo>
                  <a:cubicBezTo>
                    <a:pt x="55625" y="14414"/>
                    <a:pt x="25095" y="41389"/>
                    <a:pt x="22745" y="72212"/>
                  </a:cubicBezTo>
                  <a:cubicBezTo>
                    <a:pt x="21082" y="94157"/>
                    <a:pt x="35915" y="110883"/>
                    <a:pt x="58381" y="112407"/>
                  </a:cubicBezTo>
                  <a:cubicBezTo>
                    <a:pt x="91541" y="114668"/>
                    <a:pt x="123621" y="85877"/>
                    <a:pt x="123875" y="5363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04" name="Free Form 71">
              <a:extLst>
                <a:ext uri="{FF2B5EF4-FFF2-40B4-BE49-F238E27FC236}">
                  <a16:creationId xmlns:a16="http://schemas.microsoft.com/office/drawing/2014/main" id="{E05D3240-796E-AB20-1FC3-C2619E2A33B5}"/>
                </a:ext>
              </a:extLst>
            </p:cNvPr>
            <p:cNvSpPr/>
            <p:nvPr/>
          </p:nvSpPr>
          <p:spPr>
            <a:xfrm>
              <a:off x="12047277" y="8671421"/>
              <a:ext cx="259550" cy="148311"/>
            </a:xfrm>
            <a:custGeom>
              <a:avLst/>
              <a:gdLst/>
              <a:ahLst/>
              <a:cxnLst/>
              <a:rect l="0" t="0" r="0" b="0"/>
              <a:pathLst>
                <a:path w="259549" h="148310">
                  <a:moveTo>
                    <a:pt x="257225" y="145592"/>
                  </a:moveTo>
                  <a:cubicBezTo>
                    <a:pt x="249770" y="145999"/>
                    <a:pt x="241807" y="148310"/>
                    <a:pt x="234937" y="146507"/>
                  </a:cubicBezTo>
                  <a:cubicBezTo>
                    <a:pt x="151155" y="124548"/>
                    <a:pt x="74625" y="88696"/>
                    <a:pt x="13106" y="25806"/>
                  </a:cubicBezTo>
                  <a:cubicBezTo>
                    <a:pt x="6667" y="19240"/>
                    <a:pt x="4279" y="8699"/>
                    <a:pt x="0" y="0"/>
                  </a:cubicBezTo>
                  <a:cubicBezTo>
                    <a:pt x="9017" y="3619"/>
                    <a:pt x="19608" y="5308"/>
                    <a:pt x="26822" y="11176"/>
                  </a:cubicBezTo>
                  <a:cubicBezTo>
                    <a:pt x="88709" y="61468"/>
                    <a:pt x="158978" y="95885"/>
                    <a:pt x="233210" y="123266"/>
                  </a:cubicBezTo>
                  <a:cubicBezTo>
                    <a:pt x="242595" y="126720"/>
                    <a:pt x="250799" y="133388"/>
                    <a:pt x="259549" y="138557"/>
                  </a:cubicBezTo>
                  <a:cubicBezTo>
                    <a:pt x="258775" y="140906"/>
                    <a:pt x="258000" y="143243"/>
                    <a:pt x="257225" y="14559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05" name="Free Form 72">
              <a:extLst>
                <a:ext uri="{FF2B5EF4-FFF2-40B4-BE49-F238E27FC236}">
                  <a16:creationId xmlns:a16="http://schemas.microsoft.com/office/drawing/2014/main" id="{77005927-8C44-36E0-415C-C86C25BB5BA3}"/>
                </a:ext>
              </a:extLst>
            </p:cNvPr>
            <p:cNvSpPr/>
            <p:nvPr/>
          </p:nvSpPr>
          <p:spPr>
            <a:xfrm>
              <a:off x="12296225" y="8607854"/>
              <a:ext cx="127127" cy="79451"/>
            </a:xfrm>
            <a:custGeom>
              <a:avLst/>
              <a:gdLst/>
              <a:ahLst/>
              <a:cxnLst/>
              <a:rect l="0" t="0" r="0" b="0"/>
              <a:pathLst>
                <a:path w="127126" h="79451">
                  <a:moveTo>
                    <a:pt x="127126" y="71018"/>
                  </a:moveTo>
                  <a:cubicBezTo>
                    <a:pt x="117805" y="75044"/>
                    <a:pt x="112445" y="79451"/>
                    <a:pt x="109905" y="78143"/>
                  </a:cubicBezTo>
                  <a:cubicBezTo>
                    <a:pt x="77977" y="61671"/>
                    <a:pt x="46304" y="44653"/>
                    <a:pt x="14985" y="27000"/>
                  </a:cubicBezTo>
                  <a:cubicBezTo>
                    <a:pt x="9423" y="23875"/>
                    <a:pt x="5041" y="17716"/>
                    <a:pt x="1511" y="12052"/>
                  </a:cubicBezTo>
                  <a:cubicBezTo>
                    <a:pt x="0" y="9639"/>
                    <a:pt x="838" y="3479"/>
                    <a:pt x="2870" y="1638"/>
                  </a:cubicBezTo>
                  <a:cubicBezTo>
                    <a:pt x="4660" y="0"/>
                    <a:pt x="10185" y="927"/>
                    <a:pt x="13068" y="2565"/>
                  </a:cubicBezTo>
                  <a:cubicBezTo>
                    <a:pt x="42646" y="19392"/>
                    <a:pt x="72072" y="36487"/>
                    <a:pt x="101409" y="53733"/>
                  </a:cubicBezTo>
                  <a:cubicBezTo>
                    <a:pt x="108623" y="57975"/>
                    <a:pt x="115354" y="63055"/>
                    <a:pt x="127126" y="7101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06" name="Free Form 73">
              <a:extLst>
                <a:ext uri="{FF2B5EF4-FFF2-40B4-BE49-F238E27FC236}">
                  <a16:creationId xmlns:a16="http://schemas.microsoft.com/office/drawing/2014/main" id="{0CE58A13-CC5B-77FF-D340-D5D79E8E07AE}"/>
                </a:ext>
              </a:extLst>
            </p:cNvPr>
            <p:cNvSpPr/>
            <p:nvPr/>
          </p:nvSpPr>
          <p:spPr>
            <a:xfrm>
              <a:off x="12280341" y="8682008"/>
              <a:ext cx="90043" cy="47676"/>
            </a:xfrm>
            <a:custGeom>
              <a:avLst/>
              <a:gdLst/>
              <a:ahLst/>
              <a:cxnLst/>
              <a:rect l="0" t="0" r="0" b="0"/>
              <a:pathLst>
                <a:path w="90043" h="47675">
                  <a:moveTo>
                    <a:pt x="90043" y="44615"/>
                  </a:moveTo>
                  <a:cubicBezTo>
                    <a:pt x="60058" y="47675"/>
                    <a:pt x="11734" y="27165"/>
                    <a:pt x="0" y="7315"/>
                  </a:cubicBezTo>
                  <a:cubicBezTo>
                    <a:pt x="13055" y="0"/>
                    <a:pt x="79006" y="26530"/>
                    <a:pt x="90043" y="4461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2171219479"/>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F2235C-2FD9-0C4A-B45F-C38A8DD304FE}"/>
              </a:ext>
            </a:extLst>
          </p:cNvPr>
          <p:cNvSpPr/>
          <p:nvPr/>
        </p:nvSpPr>
        <p:spPr>
          <a:xfrm>
            <a:off x="-22440" y="7294"/>
            <a:ext cx="12192000" cy="6858000"/>
          </a:xfrm>
          <a:prstGeom prst="rect">
            <a:avLst/>
          </a:prstGeom>
          <a:gradFill>
            <a:gsLst>
              <a:gs pos="0">
                <a:srgbClr val="E6F3FF"/>
              </a:gs>
              <a:gs pos="100000">
                <a:schemeClr val="accent2">
                  <a:lumMod val="20000"/>
                  <a:lumOff val="80000"/>
                  <a:alpha val="26441"/>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44" name="TextBox 43">
            <a:extLst>
              <a:ext uri="{FF2B5EF4-FFF2-40B4-BE49-F238E27FC236}">
                <a16:creationId xmlns:a16="http://schemas.microsoft.com/office/drawing/2014/main" id="{FFBC9FA1-9A33-5F43-8A33-0AB12E373609}"/>
              </a:ext>
            </a:extLst>
          </p:cNvPr>
          <p:cNvSpPr txBox="1"/>
          <p:nvPr/>
        </p:nvSpPr>
        <p:spPr>
          <a:xfrm>
            <a:off x="-8944798" y="5273281"/>
            <a:ext cx="1929860" cy="300082"/>
          </a:xfrm>
          <a:prstGeom prst="rect">
            <a:avLst/>
          </a:prstGeom>
          <a:noFill/>
        </p:spPr>
        <p:txBody>
          <a:bodyPr wrap="square" rtlCol="0">
            <a:spAutoFit/>
          </a:bodyPr>
          <a:lstStyle/>
          <a:p>
            <a:r>
              <a:rPr lang="en-US" sz="450">
                <a:solidFill>
                  <a:srgbClr val="FFFFFF"/>
                </a:solidFill>
              </a:rPr>
              <a:t>Donec eget viverra nisi, non luctus arcu. Sed ipsum leo, volutpat id convallis vitae, mollis ac dui. Cum sociis natoque penatibus et magnis dis parturient montes.</a:t>
            </a:r>
          </a:p>
        </p:txBody>
      </p:sp>
      <p:sp>
        <p:nvSpPr>
          <p:cNvPr id="31" name="Rectangle 30">
            <a:extLst>
              <a:ext uri="{FF2B5EF4-FFF2-40B4-BE49-F238E27FC236}">
                <a16:creationId xmlns:a16="http://schemas.microsoft.com/office/drawing/2014/main" id="{273C4ECA-4EBC-CD47-B6CC-EF59D7617F4B}"/>
              </a:ext>
            </a:extLst>
          </p:cNvPr>
          <p:cNvSpPr/>
          <p:nvPr/>
        </p:nvSpPr>
        <p:spPr>
          <a:xfrm>
            <a:off x="-3" y="8597"/>
            <a:ext cx="3359508"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38" name="Free Form 2">
            <a:extLst>
              <a:ext uri="{FF2B5EF4-FFF2-40B4-BE49-F238E27FC236}">
                <a16:creationId xmlns:a16="http://schemas.microsoft.com/office/drawing/2014/main" id="{656DFF40-5DA8-944B-A080-E4F1A59588D4}"/>
              </a:ext>
            </a:extLst>
          </p:cNvPr>
          <p:cNvSpPr/>
          <p:nvPr/>
        </p:nvSpPr>
        <p:spPr>
          <a:xfrm>
            <a:off x="260260" y="250754"/>
            <a:ext cx="272635" cy="259291"/>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gradFill>
            <a:gsLst>
              <a:gs pos="0">
                <a:schemeClr val="accent4"/>
              </a:gs>
              <a:gs pos="100000">
                <a:schemeClr val="accent5"/>
              </a:gs>
            </a:gsLst>
            <a:lin ang="6600000" scaled="0"/>
          </a:gradFill>
          <a:ln w="0" cap="flat" cmpd="sng">
            <a:noFill/>
            <a:prstDash val="solid"/>
            <a:miter lim="800000"/>
          </a:ln>
        </p:spPr>
        <p:txBody>
          <a:bodyPr wrap="square" anchor="ctr">
            <a:spAutoFit/>
          </a:bodyPr>
          <a:lstStyle/>
          <a:p>
            <a:pPr algn="ctr"/>
            <a:endParaRPr lang="en-US"/>
          </a:p>
        </p:txBody>
      </p:sp>
      <p:sp>
        <p:nvSpPr>
          <p:cNvPr id="39" name="Graphic 3">
            <a:extLst>
              <a:ext uri="{FF2B5EF4-FFF2-40B4-BE49-F238E27FC236}">
                <a16:creationId xmlns:a16="http://schemas.microsoft.com/office/drawing/2014/main" id="{E190C99D-18D8-B147-AD08-ACA4ABD0F040}"/>
              </a:ext>
            </a:extLst>
          </p:cNvPr>
          <p:cNvSpPr/>
          <p:nvPr/>
        </p:nvSpPr>
        <p:spPr>
          <a:xfrm rot="16200000">
            <a:off x="11656617" y="452161"/>
            <a:ext cx="550246" cy="147431"/>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gradFill>
            <a:gsLst>
              <a:gs pos="0">
                <a:schemeClr val="accent4"/>
              </a:gs>
              <a:gs pos="100000">
                <a:schemeClr val="accent5"/>
              </a:gs>
            </a:gsLst>
            <a:lin ang="10800000" scaled="0"/>
          </a:gradFill>
          <a:ln w="45720" cap="flat">
            <a:noFill/>
            <a:prstDash val="solid"/>
            <a:miter/>
          </a:ln>
        </p:spPr>
        <p:txBody>
          <a:bodyPr anchor="ctr"/>
          <a:lstStyle/>
          <a:p>
            <a:pPr defTabSz="914330" eaLnBrk="1" fontAlgn="auto" hangingPunct="1">
              <a:spcBef>
                <a:spcPts val="0"/>
              </a:spcBef>
              <a:spcAft>
                <a:spcPts val="0"/>
              </a:spcAft>
              <a:defRPr/>
            </a:pPr>
            <a:endParaRPr lang="nb-NO">
              <a:latin typeface="+mn-lt"/>
            </a:endParaRPr>
          </a:p>
        </p:txBody>
      </p:sp>
      <p:sp>
        <p:nvSpPr>
          <p:cNvPr id="40" name="Slide Number Placeholder 24">
            <a:extLst>
              <a:ext uri="{FF2B5EF4-FFF2-40B4-BE49-F238E27FC236}">
                <a16:creationId xmlns:a16="http://schemas.microsoft.com/office/drawing/2014/main" id="{B042D817-A24F-A74E-8D98-9682D4C5BF91}"/>
              </a:ext>
            </a:extLst>
          </p:cNvPr>
          <p:cNvSpPr txBox="1">
            <a:spLocks/>
          </p:cNvSpPr>
          <p:nvPr/>
        </p:nvSpPr>
        <p:spPr>
          <a:xfrm>
            <a:off x="10990758" y="6330833"/>
            <a:ext cx="1003300" cy="365125"/>
          </a:xfrm>
          <a:prstGeom prst="rect">
            <a:avLst/>
          </a:prstGeom>
          <a:noFill/>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gradFill>
                  <a:gsLst>
                    <a:gs pos="0">
                      <a:schemeClr val="accent4"/>
                    </a:gs>
                    <a:gs pos="100000">
                      <a:schemeClr val="accent5"/>
                    </a:gs>
                  </a:gsLst>
                  <a:lin ang="6600000" scaled="0"/>
                </a:gradFill>
                <a:latin typeface="+mj-lt"/>
                <a:ea typeface="Open Sans SemiBold" charset="0"/>
                <a:cs typeface="Open Sans SemiBold" charset="0"/>
              </a:rPr>
              <a:pPr fontAlgn="auto">
                <a:spcBef>
                  <a:spcPts val="0"/>
                </a:spcBef>
                <a:spcAft>
                  <a:spcPts val="0"/>
                </a:spcAft>
                <a:defRPr/>
              </a:pPr>
              <a:t>36</a:t>
            </a:fld>
            <a:endParaRPr lang="en-US" sz="800" b="1">
              <a:gradFill>
                <a:gsLst>
                  <a:gs pos="0">
                    <a:schemeClr val="accent4"/>
                  </a:gs>
                  <a:gs pos="100000">
                    <a:schemeClr val="accent5"/>
                  </a:gs>
                </a:gsLst>
                <a:lin ang="6600000" scaled="0"/>
              </a:gradFill>
              <a:latin typeface="+mj-lt"/>
              <a:ea typeface="Open Sans SemiBold" charset="0"/>
              <a:cs typeface="Open Sans SemiBold" charset="0"/>
            </a:endParaRPr>
          </a:p>
        </p:txBody>
      </p:sp>
      <p:sp>
        <p:nvSpPr>
          <p:cNvPr id="3" name="Rectangle 17">
            <a:extLst>
              <a:ext uri="{FF2B5EF4-FFF2-40B4-BE49-F238E27FC236}">
                <a16:creationId xmlns:a16="http://schemas.microsoft.com/office/drawing/2014/main" id="{46609F3D-A3C6-43B4-833E-4B7BD36CC41A}"/>
              </a:ext>
            </a:extLst>
          </p:cNvPr>
          <p:cNvSpPr/>
          <p:nvPr/>
        </p:nvSpPr>
        <p:spPr>
          <a:xfrm>
            <a:off x="10913248" y="445"/>
            <a:ext cx="1278749"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5" name="Rectangle 18">
            <a:extLst>
              <a:ext uri="{FF2B5EF4-FFF2-40B4-BE49-F238E27FC236}">
                <a16:creationId xmlns:a16="http://schemas.microsoft.com/office/drawing/2014/main" id="{8B939787-BA33-A8D6-C411-589E90C90E39}"/>
              </a:ext>
            </a:extLst>
          </p:cNvPr>
          <p:cNvSpPr/>
          <p:nvPr/>
        </p:nvSpPr>
        <p:spPr>
          <a:xfrm rot="5400000">
            <a:off x="5666327" y="-5666321"/>
            <a:ext cx="859349"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b="1">
              <a:solidFill>
                <a:srgbClr val="FFFFFF"/>
              </a:solidFill>
              <a:latin typeface="Calibri"/>
            </a:endParaRPr>
          </a:p>
        </p:txBody>
      </p:sp>
      <p:sp>
        <p:nvSpPr>
          <p:cNvPr id="9" name="Rectangle 19">
            <a:extLst>
              <a:ext uri="{FF2B5EF4-FFF2-40B4-BE49-F238E27FC236}">
                <a16:creationId xmlns:a16="http://schemas.microsoft.com/office/drawing/2014/main" id="{2EFACEE2-7299-D5EF-5DAC-30F3D8ED0EF0}"/>
              </a:ext>
            </a:extLst>
          </p:cNvPr>
          <p:cNvSpPr/>
          <p:nvPr/>
        </p:nvSpPr>
        <p:spPr>
          <a:xfrm rot="5400000">
            <a:off x="5832637" y="498192"/>
            <a:ext cx="526721"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10" name="Title 6">
            <a:extLst>
              <a:ext uri="{FF2B5EF4-FFF2-40B4-BE49-F238E27FC236}">
                <a16:creationId xmlns:a16="http://schemas.microsoft.com/office/drawing/2014/main" id="{A2E5A243-BF8D-4775-1BAF-20638C8FE04F}"/>
              </a:ext>
            </a:extLst>
          </p:cNvPr>
          <p:cNvSpPr txBox="1">
            <a:spLocks/>
          </p:cNvSpPr>
          <p:nvPr/>
        </p:nvSpPr>
        <p:spPr>
          <a:xfrm>
            <a:off x="1088831" y="116729"/>
            <a:ext cx="4342697" cy="467138"/>
          </a:xfrm>
          <a:prstGeom prst="rect">
            <a:avLst/>
          </a:prstGeom>
          <a:effectLst/>
        </p:spPr>
        <p:txBody>
          <a:bodyPr vert="horz" lIns="0" tIns="0" rIns="0" bIns="0" rtlCol="0" anchor="ctr" anchorCtr="0">
            <a:noAutofit/>
          </a:bodyPr>
          <a:lstStyle>
            <a:lvl1pPr algn="l" defTabSz="912813" rtl="0" eaLnBrk="1" fontAlgn="base" hangingPunct="1">
              <a:lnSpc>
                <a:spcPct val="100000"/>
              </a:lnSpc>
              <a:spcBef>
                <a:spcPct val="0"/>
              </a:spcBef>
              <a:spcAft>
                <a:spcPct val="0"/>
              </a:spcAft>
              <a:defRPr sz="2000" b="1" kern="1200" spc="0">
                <a:solidFill>
                  <a:schemeClr val="accent2"/>
                </a:solidFill>
                <a:latin typeface="+mj-lt"/>
                <a:ea typeface="Montserrat" charset="0"/>
                <a:cs typeface="Montserrat" charset="0"/>
              </a:defRPr>
            </a:lvl1pPr>
            <a:lvl2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2pPr>
            <a:lvl3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3pPr>
            <a:lvl4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4pPr>
            <a:lvl5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5pPr>
            <a:lvl6pPr marL="4572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6pPr>
            <a:lvl7pPr marL="9144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7pPr>
            <a:lvl8pPr marL="13716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8pPr>
            <a:lvl9pPr marL="18288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9pPr>
          </a:lstStyle>
          <a:p>
            <a:pPr marL="0" marR="0" lvl="0" indent="0" algn="l" defTabSz="914400" rtl="0" eaLnBrk="1" fontAlgn="auto" latinLnBrk="0" hangingPunct="1">
              <a:spcBef>
                <a:spcPct val="0"/>
              </a:spcBef>
              <a:spcAft>
                <a:spcPts val="0"/>
              </a:spcAft>
              <a:buClrTx/>
              <a:buSzTx/>
              <a:buFontTx/>
              <a:buNone/>
              <a:tabLst/>
              <a:defRPr/>
            </a:pPr>
            <a:r>
              <a:rPr kumimoji="0" lang="nb-NO" sz="1600" b="0" i="0" u="none" strike="noStrike" kern="1200" cap="none" spc="0" normalizeH="0" baseline="0" noProof="0" dirty="0">
                <a:ln>
                  <a:noFill/>
                </a:ln>
                <a:solidFill>
                  <a:srgbClr val="000000"/>
                </a:solidFill>
                <a:effectLst/>
                <a:uLnTx/>
                <a:uFillTx/>
                <a:cs typeface="Arial" panose="020B0604020202020204" pitchFamily="34" charset="0"/>
              </a:rPr>
              <a:t>Gruppeoppgave Del 1/3: Idéutvikling</a:t>
            </a:r>
          </a:p>
        </p:txBody>
      </p:sp>
      <p:grpSp>
        <p:nvGrpSpPr>
          <p:cNvPr id="11" name="Group 20">
            <a:extLst>
              <a:ext uri="{FF2B5EF4-FFF2-40B4-BE49-F238E27FC236}">
                <a16:creationId xmlns:a16="http://schemas.microsoft.com/office/drawing/2014/main" id="{E4CD0D43-A725-4044-23A0-5B1246193B13}"/>
              </a:ext>
            </a:extLst>
          </p:cNvPr>
          <p:cNvGrpSpPr/>
          <p:nvPr/>
        </p:nvGrpSpPr>
        <p:grpSpPr>
          <a:xfrm>
            <a:off x="336068" y="176315"/>
            <a:ext cx="589955" cy="328493"/>
            <a:chOff x="3176850" y="480060"/>
            <a:chExt cx="802340" cy="446751"/>
          </a:xfrm>
        </p:grpSpPr>
        <p:grpSp>
          <p:nvGrpSpPr>
            <p:cNvPr id="12" name="Group 197">
              <a:extLst>
                <a:ext uri="{FF2B5EF4-FFF2-40B4-BE49-F238E27FC236}">
                  <a16:creationId xmlns:a16="http://schemas.microsoft.com/office/drawing/2014/main" id="{A72B3727-5143-8A2B-327F-07652F1F1BBA}"/>
                </a:ext>
              </a:extLst>
            </p:cNvPr>
            <p:cNvGrpSpPr/>
            <p:nvPr/>
          </p:nvGrpSpPr>
          <p:grpSpPr>
            <a:xfrm>
              <a:off x="3590260" y="480060"/>
              <a:ext cx="388930" cy="388930"/>
              <a:chOff x="1617623" y="5289763"/>
              <a:chExt cx="388930" cy="388930"/>
            </a:xfrm>
            <a:noFill/>
          </p:grpSpPr>
          <p:sp>
            <p:nvSpPr>
              <p:cNvPr id="14" name="Free Form 199">
                <a:extLst>
                  <a:ext uri="{FF2B5EF4-FFF2-40B4-BE49-F238E27FC236}">
                    <a16:creationId xmlns:a16="http://schemas.microsoft.com/office/drawing/2014/main" id="{6A210794-15A8-DD24-A9A4-12A31681AC80}"/>
                  </a:ext>
                </a:extLst>
              </p:cNvPr>
              <p:cNvSpPr/>
              <p:nvPr/>
            </p:nvSpPr>
            <p:spPr>
              <a:xfrm>
                <a:off x="1617623" y="5289763"/>
                <a:ext cx="388930" cy="388930"/>
              </a:xfrm>
              <a:custGeom>
                <a:avLst/>
                <a:gdLst/>
                <a:ahLst/>
                <a:cxnLst/>
                <a:rect l="0" t="0" r="0" b="0"/>
                <a:pathLst>
                  <a:path w="388930" h="388930">
                    <a:moveTo>
                      <a:pt x="92278" y="375711"/>
                    </a:moveTo>
                    <a:lnTo>
                      <a:pt x="7836" y="388305"/>
                    </a:lnTo>
                    <a:cubicBezTo>
                      <a:pt x="3623" y="388930"/>
                      <a:pt x="0" y="385306"/>
                      <a:pt x="624" y="381102"/>
                    </a:cubicBezTo>
                    <a:lnTo>
                      <a:pt x="13218" y="296660"/>
                    </a:lnTo>
                    <a:cubicBezTo>
                      <a:pt x="13423" y="295312"/>
                      <a:pt x="14039" y="294071"/>
                      <a:pt x="15003" y="293107"/>
                    </a:cubicBezTo>
                    <a:lnTo>
                      <a:pt x="299801" y="8300"/>
                    </a:lnTo>
                    <a:cubicBezTo>
                      <a:pt x="308102" y="0"/>
                      <a:pt x="321552" y="0"/>
                      <a:pt x="329853" y="8300"/>
                    </a:cubicBezTo>
                    <a:lnTo>
                      <a:pt x="380629" y="59076"/>
                    </a:lnTo>
                    <a:cubicBezTo>
                      <a:pt x="388930" y="67377"/>
                      <a:pt x="388930" y="80827"/>
                      <a:pt x="380629" y="89128"/>
                    </a:cubicBezTo>
                    <a:lnTo>
                      <a:pt x="95822" y="373926"/>
                    </a:lnTo>
                    <a:cubicBezTo>
                      <a:pt x="94867" y="374890"/>
                      <a:pt x="93617" y="375515"/>
                      <a:pt x="92278" y="375711"/>
                    </a:cubicBezTo>
                    <a:close/>
                  </a:path>
                </a:pathLst>
              </a:custGeom>
              <a:noFill/>
              <a:ln w="19050" cap="rnd" cmpd="sng">
                <a:solidFill>
                  <a:schemeClr val="tx1"/>
                </a:solidFill>
                <a:prstDash val="solid"/>
                <a:miter lim="800000"/>
              </a:ln>
            </p:spPr>
            <p:txBody>
              <a:bodyPr anchor="ctr">
                <a:spAutoFit/>
              </a:bodyPr>
              <a:lstStyle/>
              <a:p>
                <a:pPr algn="ctr"/>
                <a:endParaRPr lang="en-US"/>
              </a:p>
            </p:txBody>
          </p:sp>
          <p:sp>
            <p:nvSpPr>
              <p:cNvPr id="15" name="Free Form 200">
                <a:extLst>
                  <a:ext uri="{FF2B5EF4-FFF2-40B4-BE49-F238E27FC236}">
                    <a16:creationId xmlns:a16="http://schemas.microsoft.com/office/drawing/2014/main" id="{43CC5154-414A-4651-6766-15647A0FA825}"/>
                  </a:ext>
                </a:extLst>
              </p:cNvPr>
              <p:cNvSpPr/>
              <p:nvPr/>
            </p:nvSpPr>
            <p:spPr>
              <a:xfrm>
                <a:off x="1890234" y="5340851"/>
                <a:ext cx="65128" cy="65137"/>
              </a:xfrm>
              <a:custGeom>
                <a:avLst/>
                <a:gdLst/>
                <a:ahLst/>
                <a:cxnLst/>
                <a:rect l="0" t="0" r="0" b="0"/>
                <a:pathLst>
                  <a:path w="65128" h="65137">
                    <a:moveTo>
                      <a:pt x="0" y="0"/>
                    </a:moveTo>
                    <a:lnTo>
                      <a:pt x="65128" y="65137"/>
                    </a:lnTo>
                  </a:path>
                </a:pathLst>
              </a:custGeom>
              <a:noFill/>
              <a:ln w="19050" cap="rnd" cmpd="sng">
                <a:solidFill>
                  <a:schemeClr val="tx1"/>
                </a:solidFill>
                <a:prstDash val="solid"/>
                <a:miter lim="800000"/>
              </a:ln>
            </p:spPr>
            <p:txBody>
              <a:bodyPr anchor="ctr">
                <a:spAutoFit/>
              </a:bodyPr>
              <a:lstStyle/>
              <a:p>
                <a:pPr algn="ctr"/>
                <a:endParaRPr lang="en-US"/>
              </a:p>
            </p:txBody>
          </p:sp>
        </p:grpSp>
        <p:sp>
          <p:nvSpPr>
            <p:cNvPr id="13" name="Free Form 206">
              <a:extLst>
                <a:ext uri="{FF2B5EF4-FFF2-40B4-BE49-F238E27FC236}">
                  <a16:creationId xmlns:a16="http://schemas.microsoft.com/office/drawing/2014/main" id="{C47BFD5F-F35A-684A-64FC-0AF5EE82E2D7}"/>
                </a:ext>
              </a:extLst>
            </p:cNvPr>
            <p:cNvSpPr/>
            <p:nvPr/>
          </p:nvSpPr>
          <p:spPr>
            <a:xfrm rot="20629681" flipH="1">
              <a:off x="3176850" y="709640"/>
              <a:ext cx="388929" cy="217171"/>
            </a:xfrm>
            <a:custGeom>
              <a:avLst/>
              <a:gdLst/>
              <a:ahLst/>
              <a:cxnLst/>
              <a:rect l="0" t="0" r="0" b="0"/>
              <a:pathLst>
                <a:path w="397748" h="204702">
                  <a:moveTo>
                    <a:pt x="0" y="204702"/>
                  </a:moveTo>
                  <a:lnTo>
                    <a:pt x="136218" y="83844"/>
                  </a:lnTo>
                  <a:lnTo>
                    <a:pt x="224007" y="164975"/>
                  </a:lnTo>
                  <a:lnTo>
                    <a:pt x="397748" y="0"/>
                  </a:lnTo>
                </a:path>
              </a:pathLst>
            </a:custGeom>
            <a:noFill/>
            <a:ln w="19050" cap="rnd" cmpd="sng">
              <a:solidFill>
                <a:schemeClr val="tx1"/>
              </a:solidFill>
              <a:prstDash val="solid"/>
              <a:miter lim="800000"/>
            </a:ln>
          </p:spPr>
          <p:txBody>
            <a:bodyPr wrap="square" anchor="ctr">
              <a:spAutoFit/>
            </a:bodyPr>
            <a:lstStyle/>
            <a:p>
              <a:pPr algn="ctr"/>
              <a:endParaRPr lang="en-US"/>
            </a:p>
          </p:txBody>
        </p:sp>
      </p:grpSp>
      <p:sp>
        <p:nvSpPr>
          <p:cNvPr id="16" name="Rectangle 2">
            <a:extLst>
              <a:ext uri="{FF2B5EF4-FFF2-40B4-BE49-F238E27FC236}">
                <a16:creationId xmlns:a16="http://schemas.microsoft.com/office/drawing/2014/main" id="{276B3707-A7DA-FEF0-1E0D-48CD810ACCDB}"/>
              </a:ext>
            </a:extLst>
          </p:cNvPr>
          <p:cNvSpPr/>
          <p:nvPr/>
        </p:nvSpPr>
        <p:spPr>
          <a:xfrm>
            <a:off x="518420" y="1027072"/>
            <a:ext cx="4352336" cy="668654"/>
          </a:xfrm>
          <a:prstGeom prst="rect">
            <a:avLst/>
          </a:prstGeom>
          <a:solidFill>
            <a:schemeClr val="bg2"/>
          </a:solidFill>
          <a:ln>
            <a:noFill/>
          </a:ln>
          <a:effectLst>
            <a:outerShdw blurRad="321973" dist="43323" dir="2700000" algn="tl" rotWithShape="0">
              <a:schemeClr val="accent2">
                <a:lumMod val="75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solidFill>
                <a:schemeClr val="tx1"/>
              </a:solidFill>
            </a:endParaRPr>
          </a:p>
        </p:txBody>
      </p:sp>
      <p:sp>
        <p:nvSpPr>
          <p:cNvPr id="17" name="TextBox 70">
            <a:extLst>
              <a:ext uri="{FF2B5EF4-FFF2-40B4-BE49-F238E27FC236}">
                <a16:creationId xmlns:a16="http://schemas.microsoft.com/office/drawing/2014/main" id="{874D2A04-E52C-71BD-E546-C16A1EEF58AC}"/>
              </a:ext>
            </a:extLst>
          </p:cNvPr>
          <p:cNvSpPr txBox="1"/>
          <p:nvPr/>
        </p:nvSpPr>
        <p:spPr>
          <a:xfrm>
            <a:off x="1184785" y="1163257"/>
            <a:ext cx="1138817" cy="400110"/>
          </a:xfrm>
          <a:prstGeom prst="rect">
            <a:avLst/>
          </a:prstGeom>
          <a:noFill/>
          <a:ln>
            <a:noFill/>
          </a:ln>
        </p:spPr>
        <p:txBody>
          <a:bodyPr wrap="square">
            <a:spAutoFit/>
          </a:bodyPr>
          <a:lstStyle/>
          <a:p>
            <a:pPr defTabSz="914330" eaLnBrk="1" fontAlgn="auto" hangingPunct="1">
              <a:spcBef>
                <a:spcPts val="0"/>
              </a:spcBef>
              <a:spcAft>
                <a:spcPts val="800"/>
              </a:spcAft>
              <a:defRPr/>
            </a:pPr>
            <a:r>
              <a:rPr lang="nb-NO" sz="2000" b="1" dirty="0">
                <a:latin typeface="+mj-lt"/>
              </a:rPr>
              <a:t>10 min</a:t>
            </a:r>
          </a:p>
        </p:txBody>
      </p:sp>
      <p:sp>
        <p:nvSpPr>
          <p:cNvPr id="18" name="TextBox 70">
            <a:extLst>
              <a:ext uri="{FF2B5EF4-FFF2-40B4-BE49-F238E27FC236}">
                <a16:creationId xmlns:a16="http://schemas.microsoft.com/office/drawing/2014/main" id="{560D7D02-4211-0238-F14F-4CA1B51F8DF2}"/>
              </a:ext>
            </a:extLst>
          </p:cNvPr>
          <p:cNvSpPr txBox="1"/>
          <p:nvPr/>
        </p:nvSpPr>
        <p:spPr>
          <a:xfrm>
            <a:off x="2902132" y="1144389"/>
            <a:ext cx="1968624" cy="400110"/>
          </a:xfrm>
          <a:prstGeom prst="rect">
            <a:avLst/>
          </a:prstGeom>
          <a:noFill/>
          <a:ln>
            <a:noFill/>
          </a:ln>
        </p:spPr>
        <p:txBody>
          <a:bodyPr wrap="square">
            <a:spAutoFit/>
          </a:bodyPr>
          <a:lstStyle/>
          <a:p>
            <a:pPr defTabSz="914330" eaLnBrk="1" fontAlgn="auto" hangingPunct="1">
              <a:spcBef>
                <a:spcPts val="0"/>
              </a:spcBef>
              <a:spcAft>
                <a:spcPts val="800"/>
              </a:spcAft>
              <a:defRPr/>
            </a:pPr>
            <a:r>
              <a:rPr lang="nb-NO" sz="2000" b="1" dirty="0">
                <a:latin typeface="+mj-lt"/>
              </a:rPr>
              <a:t>Alle i gruppen</a:t>
            </a:r>
            <a:endParaRPr lang="en-US" sz="2000" b="1" dirty="0">
              <a:latin typeface="+mj-lt"/>
            </a:endParaRPr>
          </a:p>
        </p:txBody>
      </p:sp>
      <p:grpSp>
        <p:nvGrpSpPr>
          <p:cNvPr id="19" name="Group 130">
            <a:extLst>
              <a:ext uri="{FF2B5EF4-FFF2-40B4-BE49-F238E27FC236}">
                <a16:creationId xmlns:a16="http://schemas.microsoft.com/office/drawing/2014/main" id="{E243A66C-508A-9A9D-D63F-5CD5D2D72779}"/>
              </a:ext>
            </a:extLst>
          </p:cNvPr>
          <p:cNvGrpSpPr/>
          <p:nvPr/>
        </p:nvGrpSpPr>
        <p:grpSpPr>
          <a:xfrm>
            <a:off x="731587" y="1164703"/>
            <a:ext cx="402315" cy="379796"/>
            <a:chOff x="9209014" y="3290795"/>
            <a:chExt cx="541804" cy="484217"/>
          </a:xfrm>
          <a:noFill/>
        </p:grpSpPr>
        <p:sp>
          <p:nvSpPr>
            <p:cNvPr id="20" name="Free Form 131">
              <a:extLst>
                <a:ext uri="{FF2B5EF4-FFF2-40B4-BE49-F238E27FC236}">
                  <a16:creationId xmlns:a16="http://schemas.microsoft.com/office/drawing/2014/main" id="{9D35B3E0-F216-E185-7267-2F309F31D225}"/>
                </a:ext>
              </a:extLst>
            </p:cNvPr>
            <p:cNvSpPr/>
            <p:nvPr/>
          </p:nvSpPr>
          <p:spPr>
            <a:xfrm>
              <a:off x="9507959" y="3469721"/>
              <a:ext cx="60246" cy="77544"/>
            </a:xfrm>
            <a:custGeom>
              <a:avLst/>
              <a:gdLst/>
              <a:ahLst/>
              <a:cxnLst/>
              <a:rect l="0" t="0" r="0" b="0"/>
              <a:pathLst>
                <a:path w="60245" h="77543">
                  <a:moveTo>
                    <a:pt x="0" y="0"/>
                  </a:moveTo>
                  <a:lnTo>
                    <a:pt x="0" y="77543"/>
                  </a:lnTo>
                  <a:lnTo>
                    <a:pt x="60245" y="77543"/>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21" name="Free Form 132">
              <a:extLst>
                <a:ext uri="{FF2B5EF4-FFF2-40B4-BE49-F238E27FC236}">
                  <a16:creationId xmlns:a16="http://schemas.microsoft.com/office/drawing/2014/main" id="{5D4FB36B-5DEC-1DAA-D5BA-B4A4DA8231C6}"/>
                </a:ext>
              </a:extLst>
            </p:cNvPr>
            <p:cNvSpPr/>
            <p:nvPr/>
          </p:nvSpPr>
          <p:spPr>
            <a:xfrm>
              <a:off x="9209014" y="3494346"/>
              <a:ext cx="115539" cy="55328"/>
            </a:xfrm>
            <a:custGeom>
              <a:avLst/>
              <a:gdLst/>
              <a:ahLst/>
              <a:cxnLst/>
              <a:rect l="0" t="0" r="0" b="0"/>
              <a:pathLst>
                <a:path w="115538" h="55328">
                  <a:moveTo>
                    <a:pt x="115538" y="55194"/>
                  </a:moveTo>
                  <a:lnTo>
                    <a:pt x="63325" y="3088"/>
                  </a:lnTo>
                  <a:cubicBezTo>
                    <a:pt x="60219" y="0"/>
                    <a:pt x="55185" y="8"/>
                    <a:pt x="52097" y="3106"/>
                  </a:cubicBezTo>
                  <a:lnTo>
                    <a:pt x="0" y="55328"/>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22" name="Free Form 133">
              <a:extLst>
                <a:ext uri="{FF2B5EF4-FFF2-40B4-BE49-F238E27FC236}">
                  <a16:creationId xmlns:a16="http://schemas.microsoft.com/office/drawing/2014/main" id="{1929F3A2-1A35-9C88-AC42-94C1749CA0B7}"/>
                </a:ext>
              </a:extLst>
            </p:cNvPr>
            <p:cNvSpPr/>
            <p:nvPr/>
          </p:nvSpPr>
          <p:spPr>
            <a:xfrm>
              <a:off x="9266761" y="3290795"/>
              <a:ext cx="484057" cy="484217"/>
            </a:xfrm>
            <a:custGeom>
              <a:avLst/>
              <a:gdLst/>
              <a:ahLst/>
              <a:cxnLst/>
              <a:rect l="0" t="0" r="0" b="0"/>
              <a:pathLst>
                <a:path w="484056" h="484216">
                  <a:moveTo>
                    <a:pt x="651" y="224257"/>
                  </a:moveTo>
                  <a:cubicBezTo>
                    <a:pt x="214" y="230246"/>
                    <a:pt x="0" y="236289"/>
                    <a:pt x="8" y="242376"/>
                  </a:cubicBezTo>
                  <a:cubicBezTo>
                    <a:pt x="151" y="376006"/>
                    <a:pt x="108603" y="484216"/>
                    <a:pt x="242224" y="484065"/>
                  </a:cubicBezTo>
                  <a:cubicBezTo>
                    <a:pt x="375854" y="483913"/>
                    <a:pt x="484056" y="375461"/>
                    <a:pt x="483904" y="241831"/>
                  </a:cubicBezTo>
                  <a:cubicBezTo>
                    <a:pt x="483761" y="108210"/>
                    <a:pt x="375301" y="0"/>
                    <a:pt x="241680" y="151"/>
                  </a:cubicBezTo>
                  <a:cubicBezTo>
                    <a:pt x="171848" y="232"/>
                    <a:pt x="108969" y="29882"/>
                    <a:pt x="64860" y="77248"/>
                  </a:cubicBezTo>
                </a:path>
              </a:pathLst>
            </a:custGeom>
            <a:noFill/>
            <a:ln w="19050" cap="rnd" cmpd="sng">
              <a:solidFill>
                <a:schemeClr val="tx1"/>
              </a:solidFill>
              <a:prstDash val="solid"/>
              <a:miter lim="800000"/>
            </a:ln>
          </p:spPr>
          <p:txBody>
            <a:bodyPr anchor="ctr">
              <a:spAutoFit/>
            </a:bodyPr>
            <a:lstStyle/>
            <a:p>
              <a:pPr algn="ctr"/>
              <a:endParaRPr lang="en-US"/>
            </a:p>
          </p:txBody>
        </p:sp>
      </p:grpSp>
      <p:grpSp>
        <p:nvGrpSpPr>
          <p:cNvPr id="23" name="Group 95">
            <a:extLst>
              <a:ext uri="{FF2B5EF4-FFF2-40B4-BE49-F238E27FC236}">
                <a16:creationId xmlns:a16="http://schemas.microsoft.com/office/drawing/2014/main" id="{5ED47382-EB18-D47B-D7F0-1B83484A6636}"/>
              </a:ext>
            </a:extLst>
          </p:cNvPr>
          <p:cNvGrpSpPr/>
          <p:nvPr/>
        </p:nvGrpSpPr>
        <p:grpSpPr>
          <a:xfrm>
            <a:off x="2348092" y="1168862"/>
            <a:ext cx="549901" cy="400110"/>
            <a:chOff x="7542853" y="2131804"/>
            <a:chExt cx="400369" cy="286440"/>
          </a:xfrm>
        </p:grpSpPr>
        <p:sp>
          <p:nvSpPr>
            <p:cNvPr id="24" name="Free Form 31">
              <a:extLst>
                <a:ext uri="{FF2B5EF4-FFF2-40B4-BE49-F238E27FC236}">
                  <a16:creationId xmlns:a16="http://schemas.microsoft.com/office/drawing/2014/main" id="{DECABDBF-F93F-271B-4634-21E535FE799F}"/>
                </a:ext>
              </a:extLst>
            </p:cNvPr>
            <p:cNvSpPr/>
            <p:nvPr/>
          </p:nvSpPr>
          <p:spPr>
            <a:xfrm>
              <a:off x="7542853" y="2193034"/>
              <a:ext cx="275465" cy="225210"/>
            </a:xfrm>
            <a:custGeom>
              <a:avLst/>
              <a:gdLst/>
              <a:ahLst/>
              <a:cxnLst/>
              <a:rect l="0" t="0" r="0" b="0"/>
              <a:pathLst>
                <a:path w="378368" h="345633">
                  <a:moveTo>
                    <a:pt x="378368" y="209483"/>
                  </a:moveTo>
                  <a:lnTo>
                    <a:pt x="378368" y="78770"/>
                  </a:lnTo>
                  <a:cubicBezTo>
                    <a:pt x="378368" y="35263"/>
                    <a:pt x="343105" y="0"/>
                    <a:pt x="299598" y="0"/>
                  </a:cubicBezTo>
                  <a:lnTo>
                    <a:pt x="78770" y="0"/>
                  </a:lnTo>
                  <a:cubicBezTo>
                    <a:pt x="35263" y="0"/>
                    <a:pt x="0" y="35263"/>
                    <a:pt x="0" y="78770"/>
                  </a:cubicBezTo>
                  <a:lnTo>
                    <a:pt x="0" y="210017"/>
                  </a:lnTo>
                  <a:cubicBezTo>
                    <a:pt x="0" y="253219"/>
                    <a:pt x="35021" y="288254"/>
                    <a:pt x="78237" y="288254"/>
                  </a:cubicBezTo>
                  <a:cubicBezTo>
                    <a:pt x="83585" y="288254"/>
                    <a:pt x="87929" y="292586"/>
                    <a:pt x="87929" y="297946"/>
                  </a:cubicBezTo>
                  <a:cubicBezTo>
                    <a:pt x="92807" y="309773"/>
                    <a:pt x="84512" y="345633"/>
                    <a:pt x="90901" y="340831"/>
                  </a:cubicBezTo>
                  <a:lnTo>
                    <a:pt x="170650" y="290197"/>
                  </a:lnTo>
                  <a:cubicBezTo>
                    <a:pt x="172327" y="288940"/>
                    <a:pt x="174372" y="288254"/>
                    <a:pt x="176481" y="288254"/>
                  </a:cubicBezTo>
                  <a:lnTo>
                    <a:pt x="299598" y="288254"/>
                  </a:lnTo>
                  <a:cubicBezTo>
                    <a:pt x="343105" y="288254"/>
                    <a:pt x="378368" y="252991"/>
                    <a:pt x="378368" y="209483"/>
                  </a:cubicBezTo>
                  <a:close/>
                </a:path>
              </a:pathLst>
            </a:custGeom>
            <a:solidFill>
              <a:schemeClr val="bg2"/>
            </a:solidFill>
            <a:ln w="19050" cap="rnd" cmpd="sng">
              <a:solidFill>
                <a:schemeClr val="tx1"/>
              </a:solidFill>
              <a:prstDash val="solid"/>
              <a:miter lim="800000"/>
            </a:ln>
          </p:spPr>
          <p:txBody>
            <a:bodyPr wrap="square" anchor="ctr">
              <a:spAutoFit/>
            </a:bodyPr>
            <a:lstStyle/>
            <a:p>
              <a:pPr algn="ctr"/>
              <a:endParaRPr lang="en-US"/>
            </a:p>
          </p:txBody>
        </p:sp>
        <p:sp>
          <p:nvSpPr>
            <p:cNvPr id="25" name="Free Form 31">
              <a:extLst>
                <a:ext uri="{FF2B5EF4-FFF2-40B4-BE49-F238E27FC236}">
                  <a16:creationId xmlns:a16="http://schemas.microsoft.com/office/drawing/2014/main" id="{E99B2D97-EA77-BD9F-1746-29BB9D25B386}"/>
                </a:ext>
              </a:extLst>
            </p:cNvPr>
            <p:cNvSpPr/>
            <p:nvPr/>
          </p:nvSpPr>
          <p:spPr>
            <a:xfrm flipH="1">
              <a:off x="7640798" y="2166920"/>
              <a:ext cx="263508" cy="225210"/>
            </a:xfrm>
            <a:custGeom>
              <a:avLst/>
              <a:gdLst/>
              <a:ahLst/>
              <a:cxnLst/>
              <a:rect l="0" t="0" r="0" b="0"/>
              <a:pathLst>
                <a:path w="378368" h="345633">
                  <a:moveTo>
                    <a:pt x="378368" y="209483"/>
                  </a:moveTo>
                  <a:lnTo>
                    <a:pt x="378368" y="78770"/>
                  </a:lnTo>
                  <a:cubicBezTo>
                    <a:pt x="378368" y="35263"/>
                    <a:pt x="343105" y="0"/>
                    <a:pt x="299598" y="0"/>
                  </a:cubicBezTo>
                  <a:lnTo>
                    <a:pt x="78770" y="0"/>
                  </a:lnTo>
                  <a:cubicBezTo>
                    <a:pt x="35263" y="0"/>
                    <a:pt x="0" y="35263"/>
                    <a:pt x="0" y="78770"/>
                  </a:cubicBezTo>
                  <a:lnTo>
                    <a:pt x="0" y="210017"/>
                  </a:lnTo>
                  <a:cubicBezTo>
                    <a:pt x="0" y="253219"/>
                    <a:pt x="35021" y="288254"/>
                    <a:pt x="78237" y="288254"/>
                  </a:cubicBezTo>
                  <a:cubicBezTo>
                    <a:pt x="83585" y="288254"/>
                    <a:pt x="87929" y="292586"/>
                    <a:pt x="87929" y="297946"/>
                  </a:cubicBezTo>
                  <a:cubicBezTo>
                    <a:pt x="92807" y="309773"/>
                    <a:pt x="84512" y="345633"/>
                    <a:pt x="90901" y="340831"/>
                  </a:cubicBezTo>
                  <a:lnTo>
                    <a:pt x="170650" y="290197"/>
                  </a:lnTo>
                  <a:cubicBezTo>
                    <a:pt x="172327" y="288940"/>
                    <a:pt x="174372" y="288254"/>
                    <a:pt x="176481" y="288254"/>
                  </a:cubicBezTo>
                  <a:lnTo>
                    <a:pt x="299598" y="288254"/>
                  </a:lnTo>
                  <a:cubicBezTo>
                    <a:pt x="343105" y="288254"/>
                    <a:pt x="378368" y="252991"/>
                    <a:pt x="378368" y="209483"/>
                  </a:cubicBezTo>
                  <a:close/>
                </a:path>
              </a:pathLst>
            </a:custGeom>
            <a:solidFill>
              <a:schemeClr val="bg2"/>
            </a:solidFill>
            <a:ln w="19050" cap="rnd" cmpd="sng">
              <a:solidFill>
                <a:schemeClr val="bg2"/>
              </a:solidFill>
              <a:prstDash val="solid"/>
              <a:miter lim="800000"/>
            </a:ln>
          </p:spPr>
          <p:txBody>
            <a:bodyPr anchor="ctr">
              <a:spAutoFit/>
            </a:bodyPr>
            <a:lstStyle/>
            <a:p>
              <a:pPr algn="ctr"/>
              <a:endParaRPr lang="en-US"/>
            </a:p>
          </p:txBody>
        </p:sp>
        <p:sp>
          <p:nvSpPr>
            <p:cNvPr id="26" name="Free Form 31">
              <a:extLst>
                <a:ext uri="{FF2B5EF4-FFF2-40B4-BE49-F238E27FC236}">
                  <a16:creationId xmlns:a16="http://schemas.microsoft.com/office/drawing/2014/main" id="{0CE2297E-5554-688B-8393-7305BAACF1EF}"/>
                </a:ext>
              </a:extLst>
            </p:cNvPr>
            <p:cNvSpPr/>
            <p:nvPr/>
          </p:nvSpPr>
          <p:spPr>
            <a:xfrm flipH="1">
              <a:off x="7679714" y="2131804"/>
              <a:ext cx="263508" cy="225210"/>
            </a:xfrm>
            <a:custGeom>
              <a:avLst/>
              <a:gdLst/>
              <a:ahLst/>
              <a:cxnLst/>
              <a:rect l="0" t="0" r="0" b="0"/>
              <a:pathLst>
                <a:path w="378368" h="345633">
                  <a:moveTo>
                    <a:pt x="378368" y="209483"/>
                  </a:moveTo>
                  <a:lnTo>
                    <a:pt x="378368" y="78770"/>
                  </a:lnTo>
                  <a:cubicBezTo>
                    <a:pt x="378368" y="35263"/>
                    <a:pt x="343105" y="0"/>
                    <a:pt x="299598" y="0"/>
                  </a:cubicBezTo>
                  <a:lnTo>
                    <a:pt x="78770" y="0"/>
                  </a:lnTo>
                  <a:cubicBezTo>
                    <a:pt x="35263" y="0"/>
                    <a:pt x="0" y="35263"/>
                    <a:pt x="0" y="78770"/>
                  </a:cubicBezTo>
                  <a:lnTo>
                    <a:pt x="0" y="210017"/>
                  </a:lnTo>
                  <a:cubicBezTo>
                    <a:pt x="0" y="253219"/>
                    <a:pt x="35021" y="288254"/>
                    <a:pt x="78237" y="288254"/>
                  </a:cubicBezTo>
                  <a:cubicBezTo>
                    <a:pt x="83585" y="288254"/>
                    <a:pt x="87929" y="292586"/>
                    <a:pt x="87929" y="297946"/>
                  </a:cubicBezTo>
                  <a:cubicBezTo>
                    <a:pt x="92807" y="309773"/>
                    <a:pt x="84512" y="345633"/>
                    <a:pt x="90901" y="340831"/>
                  </a:cubicBezTo>
                  <a:lnTo>
                    <a:pt x="170650" y="290197"/>
                  </a:lnTo>
                  <a:cubicBezTo>
                    <a:pt x="172327" y="288940"/>
                    <a:pt x="174372" y="288254"/>
                    <a:pt x="176481" y="288254"/>
                  </a:cubicBezTo>
                  <a:lnTo>
                    <a:pt x="299598" y="288254"/>
                  </a:lnTo>
                  <a:cubicBezTo>
                    <a:pt x="343105" y="288254"/>
                    <a:pt x="378368" y="252991"/>
                    <a:pt x="378368" y="209483"/>
                  </a:cubicBezTo>
                  <a:close/>
                </a:path>
              </a:pathLst>
            </a:custGeom>
            <a:solidFill>
              <a:schemeClr val="bg2"/>
            </a:solidFill>
            <a:ln w="19050" cap="rnd" cmpd="sng">
              <a:solidFill>
                <a:schemeClr val="tx1"/>
              </a:solidFill>
              <a:prstDash val="solid"/>
              <a:miter lim="800000"/>
            </a:ln>
          </p:spPr>
          <p:txBody>
            <a:bodyPr anchor="ctr">
              <a:spAutoFit/>
            </a:bodyPr>
            <a:lstStyle/>
            <a:p>
              <a:pPr algn="ctr"/>
              <a:endParaRPr lang="en-US"/>
            </a:p>
          </p:txBody>
        </p:sp>
      </p:grpSp>
      <p:sp>
        <p:nvSpPr>
          <p:cNvPr id="47" name="Text Placeholder 108">
            <a:extLst>
              <a:ext uri="{FF2B5EF4-FFF2-40B4-BE49-F238E27FC236}">
                <a16:creationId xmlns:a16="http://schemas.microsoft.com/office/drawing/2014/main" id="{D5E26D6B-CECA-69CC-BCD8-2C53B0848E95}"/>
              </a:ext>
            </a:extLst>
          </p:cNvPr>
          <p:cNvSpPr txBox="1">
            <a:spLocks/>
          </p:cNvSpPr>
          <p:nvPr/>
        </p:nvSpPr>
        <p:spPr>
          <a:xfrm>
            <a:off x="5286972" y="921439"/>
            <a:ext cx="4328678" cy="665902"/>
          </a:xfrm>
          <a:prstGeom prst="rect">
            <a:avLst/>
          </a:prstGeom>
        </p:spPr>
        <p:txBody>
          <a:bodyPr>
            <a:noAutofit/>
          </a:bodyPr>
          <a:lstStyle>
            <a:lvl1pPr marL="231775" indent="-231775" algn="l" defTabSz="914318" rtl="0" eaLnBrk="1" latinLnBrk="0" hangingPunct="1">
              <a:lnSpc>
                <a:spcPct val="100000"/>
              </a:lnSpc>
              <a:spcBef>
                <a:spcPts val="1000"/>
              </a:spcBef>
              <a:buClr>
                <a:schemeClr val="accent1">
                  <a:lumMod val="75000"/>
                </a:schemeClr>
              </a:buClr>
              <a:buSzPct val="84000"/>
              <a:buFont typeface="Arial" panose="020B0604020202020204" pitchFamily="34" charset="0"/>
              <a:buChar char="•"/>
              <a:tabLst/>
              <a:defRPr sz="1800" kern="1200">
                <a:solidFill>
                  <a:schemeClr val="tx2">
                    <a:lumMod val="75000"/>
                  </a:schemeClr>
                </a:solidFill>
                <a:latin typeface="+mn-lt"/>
                <a:ea typeface="+mn-ea"/>
                <a:cs typeface="+mn-cs"/>
              </a:defRPr>
            </a:lvl1pPr>
            <a:lvl2pPr marL="628650" indent="-269875" algn="l" defTabSz="914318" rtl="0" eaLnBrk="1" latinLnBrk="0" hangingPunct="1">
              <a:lnSpc>
                <a:spcPct val="100000"/>
              </a:lnSpc>
              <a:spcBef>
                <a:spcPts val="499"/>
              </a:spcBef>
              <a:buClr>
                <a:schemeClr val="accent1">
                  <a:lumMod val="75000"/>
                </a:schemeClr>
              </a:buClr>
              <a:buSzPct val="84000"/>
              <a:buFont typeface="Arial" panose="020B0604020202020204" pitchFamily="34" charset="0"/>
              <a:buChar char="•"/>
              <a:tabLst/>
              <a:defRPr sz="1800" kern="1200">
                <a:solidFill>
                  <a:schemeClr val="tx2">
                    <a:lumMod val="75000"/>
                  </a:schemeClr>
                </a:solidFill>
                <a:latin typeface="+mn-lt"/>
                <a:ea typeface="+mn-ea"/>
                <a:cs typeface="+mn-cs"/>
              </a:defRPr>
            </a:lvl2pPr>
            <a:lvl3pPr marL="960438" indent="-285750" algn="l" defTabSz="914318" rtl="0" eaLnBrk="1" latinLnBrk="0" hangingPunct="1">
              <a:lnSpc>
                <a:spcPct val="100000"/>
              </a:lnSpc>
              <a:spcBef>
                <a:spcPts val="499"/>
              </a:spcBef>
              <a:buClr>
                <a:schemeClr val="accent1">
                  <a:lumMod val="75000"/>
                </a:schemeClr>
              </a:buClr>
              <a:buSzPct val="84000"/>
              <a:buFont typeface="Arial" panose="020B0604020202020204" pitchFamily="34" charset="0"/>
              <a:buChar char="•"/>
              <a:tabLst/>
              <a:defRPr sz="1800" kern="1200">
                <a:solidFill>
                  <a:schemeClr val="tx2">
                    <a:lumMod val="75000"/>
                  </a:schemeClr>
                </a:solidFill>
                <a:latin typeface="+mn-lt"/>
                <a:ea typeface="+mn-ea"/>
                <a:cs typeface="+mn-cs"/>
              </a:defRPr>
            </a:lvl3pPr>
            <a:lvl4pPr marL="1309688" indent="-285750" algn="l" defTabSz="914318" rtl="0" eaLnBrk="1" latinLnBrk="0" hangingPunct="1">
              <a:lnSpc>
                <a:spcPct val="100000"/>
              </a:lnSpc>
              <a:spcBef>
                <a:spcPts val="499"/>
              </a:spcBef>
              <a:buClr>
                <a:schemeClr val="accent1">
                  <a:lumMod val="75000"/>
                </a:schemeClr>
              </a:buClr>
              <a:buSzPct val="84000"/>
              <a:buFont typeface="Arial" panose="020B0604020202020204" pitchFamily="34" charset="0"/>
              <a:buChar char="•"/>
              <a:tabLst/>
              <a:defRPr sz="1800" kern="1200">
                <a:solidFill>
                  <a:schemeClr val="tx2">
                    <a:lumMod val="75000"/>
                  </a:schemeClr>
                </a:solidFill>
                <a:latin typeface="+mn-lt"/>
                <a:ea typeface="+mn-ea"/>
                <a:cs typeface="+mn-cs"/>
              </a:defRPr>
            </a:lvl4pPr>
            <a:lvl5pPr marL="1654175" indent="-257175" algn="l" defTabSz="914318" rtl="0" eaLnBrk="1" latinLnBrk="0" hangingPunct="1">
              <a:lnSpc>
                <a:spcPct val="100000"/>
              </a:lnSpc>
              <a:spcBef>
                <a:spcPts val="499"/>
              </a:spcBef>
              <a:buClr>
                <a:schemeClr val="accent1">
                  <a:lumMod val="75000"/>
                </a:schemeClr>
              </a:buClr>
              <a:buSzPct val="84000"/>
              <a:buFont typeface="Arial" panose="020B0604020202020204" pitchFamily="34" charset="0"/>
              <a:buChar char="•"/>
              <a:tabLst/>
              <a:defRPr sz="1800" kern="1200" baseline="0">
                <a:solidFill>
                  <a:schemeClr val="tx2">
                    <a:lumMod val="75000"/>
                  </a:schemeClr>
                </a:solidFill>
                <a:latin typeface="+mn-lt"/>
                <a:ea typeface="+mn-ea"/>
                <a:cs typeface="+mn-cs"/>
              </a:defRPr>
            </a:lvl5pPr>
            <a:lvl6pPr marL="2003425" indent="-268288" algn="l" defTabSz="914318" rtl="0" eaLnBrk="1" latinLnBrk="0" hangingPunct="1">
              <a:lnSpc>
                <a:spcPct val="100000"/>
              </a:lnSpc>
              <a:spcBef>
                <a:spcPts val="499"/>
              </a:spcBef>
              <a:buClr>
                <a:schemeClr val="accent1">
                  <a:lumMod val="75000"/>
                </a:schemeClr>
              </a:buClr>
              <a:buSzPct val="84000"/>
              <a:buFont typeface="Arial" panose="020B0604020202020204" pitchFamily="34" charset="0"/>
              <a:buChar char="•"/>
              <a:tabLst/>
              <a:defRPr sz="1800" kern="1200">
                <a:solidFill>
                  <a:schemeClr val="tx2">
                    <a:lumMod val="75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3000" b="1" dirty="0">
                <a:solidFill>
                  <a:schemeClr val="tx1"/>
                </a:solidFill>
                <a:latin typeface="+mj-lt"/>
                <a:ea typeface="Lato"/>
                <a:cs typeface="Lato"/>
              </a:rPr>
              <a:t>Idéer på hvordan problemet </a:t>
            </a:r>
            <a:r>
              <a:rPr lang="nb-NO" sz="3000" b="1" i="1" dirty="0">
                <a:solidFill>
                  <a:schemeClr val="tx1"/>
                </a:solidFill>
                <a:latin typeface="+mj-lt"/>
                <a:ea typeface="Lato"/>
                <a:cs typeface="Lato"/>
              </a:rPr>
              <a:t>kan</a:t>
            </a:r>
            <a:r>
              <a:rPr lang="nb-NO" sz="3000" b="1" dirty="0">
                <a:solidFill>
                  <a:schemeClr val="tx1"/>
                </a:solidFill>
                <a:latin typeface="+mj-lt"/>
                <a:ea typeface="Lato"/>
                <a:cs typeface="Lato"/>
              </a:rPr>
              <a:t> løses</a:t>
            </a:r>
          </a:p>
        </p:txBody>
      </p:sp>
      <p:sp>
        <p:nvSpPr>
          <p:cNvPr id="48" name="Text Placeholder 7">
            <a:extLst>
              <a:ext uri="{FF2B5EF4-FFF2-40B4-BE49-F238E27FC236}">
                <a16:creationId xmlns:a16="http://schemas.microsoft.com/office/drawing/2014/main" id="{F0B28E04-0CAA-4E12-A7E1-F64A29FD3103}"/>
              </a:ext>
            </a:extLst>
          </p:cNvPr>
          <p:cNvSpPr txBox="1">
            <a:spLocks/>
          </p:cNvSpPr>
          <p:nvPr/>
        </p:nvSpPr>
        <p:spPr>
          <a:xfrm>
            <a:off x="5379150" y="2231777"/>
            <a:ext cx="5485316" cy="4008823"/>
          </a:xfrm>
          <a:prstGeom prst="rect">
            <a:avLst/>
          </a:prstGeom>
          <a:ln>
            <a:noFill/>
          </a:ln>
        </p:spPr>
        <p:txBody>
          <a:bodyPr>
            <a:normAutofit fontScale="92500" lnSpcReduction="20000"/>
          </a:bodyPr>
          <a:lstStyle>
            <a:lvl1pPr marL="179388" indent="-179388"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1pPr>
            <a:lvl2pPr marL="533400" indent="-174625"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2pPr>
            <a:lvl3pPr marL="850900" indent="-177800" algn="l" defTabSz="912813" rtl="0" eaLnBrk="1" fontAlgn="base" hangingPunct="1">
              <a:lnSpc>
                <a:spcPct val="100000"/>
              </a:lnSpc>
              <a:spcBef>
                <a:spcPts val="0"/>
              </a:spcBef>
              <a:spcAft>
                <a:spcPts val="600"/>
              </a:spcAft>
              <a:buClrTx/>
              <a:buSzPct val="100000"/>
              <a:buFont typeface="Arial" panose="020B0604020202020204" pitchFamily="34" charset="0"/>
              <a:buChar char="•"/>
              <a:tabLst>
                <a:tab pos="842963" algn="l"/>
              </a:tabLst>
              <a:defRPr sz="1400" kern="1200">
                <a:solidFill>
                  <a:schemeClr val="tx2">
                    <a:lumMod val="50000"/>
                  </a:schemeClr>
                </a:solidFill>
                <a:latin typeface="+mn-lt"/>
                <a:ea typeface="+mn-ea"/>
                <a:cs typeface="+mn-cs"/>
              </a:defRPr>
            </a:lvl3pPr>
            <a:lvl4pPr marL="1204913" indent="-180975"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4pPr>
            <a:lvl5pPr marL="1601788" indent="-204788"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5pPr>
            <a:lvl6pPr marL="1911350" indent="-177800" algn="l" defTabSz="914318" rtl="0" eaLnBrk="1" latinLnBrk="0"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342900" lvl="0" indent="-342900">
              <a:lnSpc>
                <a:spcPct val="107000"/>
              </a:lnSpc>
              <a:buFont typeface="+mj-lt"/>
              <a:buAutoNum type="arabicPeriod"/>
            </a:pPr>
            <a:r>
              <a:rPr lang="nb-NO" sz="1800" b="1" dirty="0">
                <a:solidFill>
                  <a:srgbClr val="000000"/>
                </a:solidFill>
                <a:effectLst/>
                <a:ea typeface="Calibri" panose="020F0502020204030204" pitchFamily="34" charset="0"/>
                <a:cs typeface="Calibri" panose="020F0502020204030204" pitchFamily="34" charset="0"/>
              </a:rPr>
              <a:t>2 min: </a:t>
            </a:r>
            <a:r>
              <a:rPr lang="nb-NO" sz="1800" dirty="0">
                <a:solidFill>
                  <a:srgbClr val="000000"/>
                </a:solidFill>
                <a:effectLst/>
                <a:ea typeface="Calibri" panose="020F0502020204030204" pitchFamily="34" charset="0"/>
                <a:cs typeface="Calibri" panose="020F0502020204030204" pitchFamily="34" charset="0"/>
              </a:rPr>
              <a:t>Individuell idéutvikling i stillhet</a:t>
            </a:r>
          </a:p>
          <a:p>
            <a:pPr marL="696912" lvl="1" indent="-342900">
              <a:lnSpc>
                <a:spcPct val="107000"/>
              </a:lnSpc>
            </a:pPr>
            <a:r>
              <a:rPr lang="nb-NO" sz="1800" dirty="0">
                <a:solidFill>
                  <a:srgbClr val="000000"/>
                </a:solidFill>
                <a:effectLst/>
                <a:ea typeface="Calibri" panose="020F0502020204030204" pitchFamily="34" charset="0"/>
                <a:cs typeface="Calibri" panose="020F0502020204030204" pitchFamily="34" charset="0"/>
              </a:rPr>
              <a:t>Hvordan kan utfordringen din løses?</a:t>
            </a:r>
          </a:p>
          <a:p>
            <a:pPr marL="696912" lvl="1" indent="-342900">
              <a:lnSpc>
                <a:spcPct val="107000"/>
              </a:lnSpc>
            </a:pPr>
            <a:r>
              <a:rPr lang="nb-NO" sz="1800" dirty="0">
                <a:solidFill>
                  <a:srgbClr val="000000"/>
                </a:solidFill>
                <a:effectLst/>
                <a:ea typeface="Calibri" panose="020F0502020204030204" pitchFamily="34" charset="0"/>
                <a:cs typeface="Calibri" panose="020F0502020204030204" pitchFamily="34" charset="0"/>
              </a:rPr>
              <a:t>Ingen rett eller galt, men første ideer</a:t>
            </a:r>
          </a:p>
          <a:p>
            <a:pPr marL="696912" lvl="1" indent="-342900">
              <a:lnSpc>
                <a:spcPct val="107000"/>
              </a:lnSpc>
            </a:pPr>
            <a:r>
              <a:rPr lang="nb-NO" sz="1800" dirty="0">
                <a:solidFill>
                  <a:srgbClr val="000000"/>
                </a:solidFill>
                <a:effectLst/>
                <a:ea typeface="Calibri" panose="020F0502020204030204" pitchFamily="34" charset="0"/>
                <a:cs typeface="Calibri" panose="020F0502020204030204" pitchFamily="34" charset="0"/>
              </a:rPr>
              <a:t>Når </a:t>
            </a:r>
            <a:r>
              <a:rPr lang="nb-NO" sz="1800" dirty="0" err="1">
                <a:solidFill>
                  <a:srgbClr val="000000"/>
                </a:solidFill>
                <a:effectLst/>
                <a:ea typeface="Calibri" panose="020F0502020204030204" pitchFamily="34" charset="0"/>
                <a:cs typeface="Calibri" panose="020F0502020204030204" pitchFamily="34" charset="0"/>
              </a:rPr>
              <a:t>timeren</a:t>
            </a:r>
            <a:r>
              <a:rPr lang="nb-NO" sz="1800" dirty="0">
                <a:solidFill>
                  <a:srgbClr val="000000"/>
                </a:solidFill>
                <a:effectLst/>
                <a:ea typeface="Calibri" panose="020F0502020204030204" pitchFamily="34" charset="0"/>
                <a:cs typeface="Calibri" panose="020F0502020204030204" pitchFamily="34" charset="0"/>
              </a:rPr>
              <a:t> går av, legger du pennene fra deg.</a:t>
            </a:r>
            <a:br>
              <a:rPr lang="nb-NO" sz="1800" dirty="0">
                <a:solidFill>
                  <a:srgbClr val="000000"/>
                </a:solidFill>
                <a:effectLst/>
                <a:ea typeface="Calibri" panose="020F0502020204030204" pitchFamily="34" charset="0"/>
                <a:cs typeface="Calibri" panose="020F0502020204030204" pitchFamily="34" charset="0"/>
              </a:rPr>
            </a:br>
            <a:endParaRPr lang="sv-SE" sz="1800" dirty="0">
              <a:effectLst/>
              <a:ea typeface="Calibri" panose="020F0502020204030204" pitchFamily="34" charset="0"/>
              <a:cs typeface="Times New Roman" panose="02020603050405020304" pitchFamily="18" charset="0"/>
            </a:endParaRPr>
          </a:p>
          <a:p>
            <a:pPr marL="342900" indent="-342900">
              <a:lnSpc>
                <a:spcPct val="107000"/>
              </a:lnSpc>
              <a:spcAft>
                <a:spcPts val="800"/>
              </a:spcAft>
              <a:buFont typeface="+mj-lt"/>
              <a:buAutoNum type="arabicPeriod"/>
            </a:pPr>
            <a:r>
              <a:rPr lang="nb-NO" sz="1800" b="1" dirty="0">
                <a:solidFill>
                  <a:srgbClr val="000000"/>
                </a:solidFill>
                <a:effectLst/>
                <a:latin typeface="Lato" panose="020F0502020204030203" pitchFamily="34" charset="0"/>
                <a:ea typeface="Calibri" panose="020F0502020204030204" pitchFamily="34" charset="0"/>
                <a:cs typeface="Calibri" panose="020F0502020204030204" pitchFamily="34" charset="0"/>
              </a:rPr>
              <a:t>5 min: </a:t>
            </a:r>
            <a:r>
              <a:rPr lang="nb-NO" sz="1800" dirty="0">
                <a:solidFill>
                  <a:srgbClr val="000000"/>
                </a:solidFill>
                <a:effectLst/>
                <a:latin typeface="Lato" panose="020F0502020204030203" pitchFamily="34" charset="0"/>
                <a:ea typeface="Calibri" panose="020F0502020204030204" pitchFamily="34" charset="0"/>
                <a:cs typeface="Calibri" panose="020F0502020204030204" pitchFamily="34" charset="0"/>
              </a:rPr>
              <a:t>Dele ideene raskt 2-3 pers. Fordel tiden godt sånn at alle får delt og kan </a:t>
            </a:r>
            <a:r>
              <a:rPr lang="nb-NO" sz="1800" dirty="0">
                <a:solidFill>
                  <a:srgbClr val="000000"/>
                </a:solidFill>
                <a:latin typeface="Lato" panose="020F0502020204030203" pitchFamily="34" charset="0"/>
                <a:ea typeface="Calibri" panose="020F0502020204030204" pitchFamily="34" charset="0"/>
                <a:cs typeface="Calibri" panose="020F0502020204030204" pitchFamily="34" charset="0"/>
              </a:rPr>
              <a:t>gi litt inspirasjon. </a:t>
            </a:r>
            <a:br>
              <a:rPr lang="nb-NO" sz="1800" dirty="0">
                <a:solidFill>
                  <a:srgbClr val="000000"/>
                </a:solidFill>
                <a:effectLst/>
                <a:latin typeface="Lato" panose="020F0502020204030203" pitchFamily="34" charset="0"/>
                <a:ea typeface="Calibri" panose="020F0502020204030204" pitchFamily="34" charset="0"/>
                <a:cs typeface="Calibri" panose="020F0502020204030204" pitchFamily="34" charset="0"/>
              </a:rPr>
            </a:br>
            <a:endParaRPr lang="nb-NO" sz="1800" dirty="0">
              <a:solidFill>
                <a:srgbClr val="000000"/>
              </a:solidFill>
              <a:effectLst/>
              <a:latin typeface="Lato" panose="020F0502020204030203" pitchFamily="34" charset="0"/>
              <a:ea typeface="Calibri" panose="020F0502020204030204" pitchFamily="34" charset="0"/>
              <a:cs typeface="Calibri" panose="020F0502020204030204" pitchFamily="34" charset="0"/>
            </a:endParaRPr>
          </a:p>
          <a:p>
            <a:pPr marL="342900" indent="-342900">
              <a:lnSpc>
                <a:spcPct val="107000"/>
              </a:lnSpc>
              <a:spcAft>
                <a:spcPts val="800"/>
              </a:spcAft>
              <a:buFont typeface="+mj-lt"/>
              <a:buAutoNum type="arabicPeriod"/>
            </a:pPr>
            <a:r>
              <a:rPr lang="nb-NO" sz="1800" b="1" dirty="0">
                <a:solidFill>
                  <a:srgbClr val="000000"/>
                </a:solidFill>
                <a:effectLst/>
                <a:latin typeface="Lato" panose="020F0502020204030203" pitchFamily="34" charset="0"/>
                <a:ea typeface="Calibri" panose="020F0502020204030204" pitchFamily="34" charset="0"/>
                <a:cs typeface="Calibri" panose="020F0502020204030204" pitchFamily="34" charset="0"/>
              </a:rPr>
              <a:t>1 min: </a:t>
            </a:r>
            <a:r>
              <a:rPr lang="nb-NO" sz="1800" dirty="0">
                <a:solidFill>
                  <a:srgbClr val="000000"/>
                </a:solidFill>
                <a:effectLst/>
                <a:latin typeface="Lato" panose="020F0502020204030203" pitchFamily="34" charset="0"/>
                <a:ea typeface="Calibri" panose="020F0502020204030204" pitchFamily="34" charset="0"/>
                <a:cs typeface="Calibri" panose="020F0502020204030204" pitchFamily="34" charset="0"/>
              </a:rPr>
              <a:t>individuell idéutvikling igjen </a:t>
            </a:r>
          </a:p>
          <a:p>
            <a:pPr marL="696912" lvl="1" indent="-342900">
              <a:lnSpc>
                <a:spcPct val="107000"/>
              </a:lnSpc>
              <a:spcAft>
                <a:spcPts val="800"/>
              </a:spcAft>
            </a:pPr>
            <a:r>
              <a:rPr lang="nb-NO" sz="1800" dirty="0">
                <a:solidFill>
                  <a:srgbClr val="000000"/>
                </a:solidFill>
                <a:cs typeface="Calibri" panose="020F0502020204030204" pitchFamily="34" charset="0"/>
              </a:rPr>
              <a:t>Forfine eller skriv ned nye idéer </a:t>
            </a:r>
            <a:br>
              <a:rPr lang="nb-NO" sz="1800" dirty="0">
                <a:solidFill>
                  <a:srgbClr val="000000"/>
                </a:solidFill>
                <a:cs typeface="Calibri" panose="020F0502020204030204" pitchFamily="34" charset="0"/>
              </a:rPr>
            </a:br>
            <a:endParaRPr lang="nb-NO" sz="1800" dirty="0">
              <a:solidFill>
                <a:srgbClr val="000000"/>
              </a:solidFill>
              <a:cs typeface="Calibri" panose="020F0502020204030204" pitchFamily="34" charset="0"/>
            </a:endParaRPr>
          </a:p>
          <a:p>
            <a:pPr marL="342900" indent="-342900">
              <a:lnSpc>
                <a:spcPct val="107000"/>
              </a:lnSpc>
              <a:spcAft>
                <a:spcPts val="800"/>
              </a:spcAft>
              <a:buFont typeface="+mj-lt"/>
              <a:buAutoNum type="arabicPeriod"/>
            </a:pPr>
            <a:r>
              <a:rPr lang="nb-NO" sz="1800" b="1" dirty="0">
                <a:solidFill>
                  <a:srgbClr val="000000"/>
                </a:solidFill>
                <a:cs typeface="Calibri" panose="020F0502020204030204" pitchFamily="34" charset="0"/>
              </a:rPr>
              <a:t>2 min: </a:t>
            </a:r>
            <a:r>
              <a:rPr lang="nb-NO" sz="1800" dirty="0">
                <a:solidFill>
                  <a:srgbClr val="000000"/>
                </a:solidFill>
                <a:cs typeface="Calibri" panose="020F0502020204030204" pitchFamily="34" charset="0"/>
              </a:rPr>
              <a:t>Individuelt velg ut 2-4 idéer du vil presentere for de andre.</a:t>
            </a:r>
            <a:br>
              <a:rPr lang="nb-NO" sz="1800" dirty="0">
                <a:solidFill>
                  <a:schemeClr val="tx1"/>
                </a:solidFill>
                <a:ea typeface="SimSun" panose="02010600030101010101" pitchFamily="2" charset="-122"/>
                <a:cs typeface="Times New Roman" panose="02020603050405020304" pitchFamily="18" charset="0"/>
              </a:rPr>
            </a:br>
            <a:endParaRPr lang="nb-NO" sz="1800" b="1" dirty="0">
              <a:solidFill>
                <a:schemeClr val="tx1"/>
              </a:solidFill>
              <a:ea typeface="SimSun" panose="02010600030101010101" pitchFamily="2" charset="-122"/>
              <a:cs typeface="Times New Roman" panose="02020603050405020304" pitchFamily="18" charset="0"/>
            </a:endParaRPr>
          </a:p>
        </p:txBody>
      </p:sp>
      <p:grpSp>
        <p:nvGrpSpPr>
          <p:cNvPr id="52" name="Group 1">
            <a:extLst>
              <a:ext uri="{FF2B5EF4-FFF2-40B4-BE49-F238E27FC236}">
                <a16:creationId xmlns:a16="http://schemas.microsoft.com/office/drawing/2014/main" id="{E35FB2B0-24FF-AA7C-BC15-EFD6A8F96D99}"/>
              </a:ext>
            </a:extLst>
          </p:cNvPr>
          <p:cNvGrpSpPr/>
          <p:nvPr/>
        </p:nvGrpSpPr>
        <p:grpSpPr>
          <a:xfrm>
            <a:off x="644269" y="2303957"/>
            <a:ext cx="4038621" cy="3109440"/>
            <a:chOff x="5326293" y="1416352"/>
            <a:chExt cx="5528211" cy="4243716"/>
          </a:xfrm>
        </p:grpSpPr>
        <p:sp>
          <p:nvSpPr>
            <p:cNvPr id="53" name="Rectangle 4">
              <a:extLst>
                <a:ext uri="{FF2B5EF4-FFF2-40B4-BE49-F238E27FC236}">
                  <a16:creationId xmlns:a16="http://schemas.microsoft.com/office/drawing/2014/main" id="{9CB5366C-8CBF-8D99-64CC-A4076DF82208}"/>
                </a:ext>
              </a:extLst>
            </p:cNvPr>
            <p:cNvSpPr/>
            <p:nvPr/>
          </p:nvSpPr>
          <p:spPr>
            <a:xfrm>
              <a:off x="6684802" y="1671546"/>
              <a:ext cx="1422425" cy="1141837"/>
            </a:xfrm>
            <a:prstGeom prst="rect">
              <a:avLst/>
            </a:prstGeom>
            <a:solidFill>
              <a:srgbClr val="FF96EA"/>
            </a:solidFill>
            <a:ln w="12700" cap="flat" cmpd="sng">
              <a:noFill/>
              <a:prstDash val="solid"/>
              <a:miter lim="800000"/>
            </a:ln>
          </p:spPr>
          <p:txBody>
            <a:bodyPr wrap="square" anchor="ctr">
              <a:spAutoFit/>
            </a:bodyPr>
            <a:lstStyle/>
            <a:p>
              <a:pPr algn="ctr"/>
              <a:endParaRPr lang="en-US"/>
            </a:p>
          </p:txBody>
        </p:sp>
        <p:grpSp>
          <p:nvGrpSpPr>
            <p:cNvPr id="54" name="Group 5">
              <a:extLst>
                <a:ext uri="{FF2B5EF4-FFF2-40B4-BE49-F238E27FC236}">
                  <a16:creationId xmlns:a16="http://schemas.microsoft.com/office/drawing/2014/main" id="{932A5B3A-62E2-63D1-D61A-19359AEA6CB6}"/>
                </a:ext>
              </a:extLst>
            </p:cNvPr>
            <p:cNvGrpSpPr/>
            <p:nvPr/>
          </p:nvGrpSpPr>
          <p:grpSpPr>
            <a:xfrm>
              <a:off x="5326293" y="1416352"/>
              <a:ext cx="5528211" cy="4243716"/>
              <a:chOff x="6503314" y="4169202"/>
              <a:chExt cx="4702127" cy="3609575"/>
            </a:xfrm>
            <a:noFill/>
          </p:grpSpPr>
          <p:sp>
            <p:nvSpPr>
              <p:cNvPr id="55" name="Free Form 3">
                <a:extLst>
                  <a:ext uri="{FF2B5EF4-FFF2-40B4-BE49-F238E27FC236}">
                    <a16:creationId xmlns:a16="http://schemas.microsoft.com/office/drawing/2014/main" id="{F508BDE1-69F4-712E-0825-C7AACE7FF1E2}"/>
                  </a:ext>
                </a:extLst>
              </p:cNvPr>
              <p:cNvSpPr/>
              <p:nvPr/>
            </p:nvSpPr>
            <p:spPr>
              <a:xfrm>
                <a:off x="9075110" y="4349791"/>
                <a:ext cx="944753" cy="1535049"/>
              </a:xfrm>
              <a:custGeom>
                <a:avLst/>
                <a:gdLst/>
                <a:ahLst/>
                <a:cxnLst/>
                <a:rect l="0" t="0" r="0" b="0"/>
                <a:pathLst>
                  <a:path w="944752" h="1535049">
                    <a:moveTo>
                      <a:pt x="944752" y="1362049"/>
                    </a:moveTo>
                    <a:cubicBezTo>
                      <a:pt x="912977" y="1343190"/>
                      <a:pt x="883716" y="1326362"/>
                      <a:pt x="855091" y="1308493"/>
                    </a:cubicBezTo>
                    <a:cubicBezTo>
                      <a:pt x="846404" y="1303070"/>
                      <a:pt x="838822" y="1295374"/>
                      <a:pt x="832027" y="1287602"/>
                    </a:cubicBezTo>
                    <a:cubicBezTo>
                      <a:pt x="827417" y="1282331"/>
                      <a:pt x="824242" y="1275397"/>
                      <a:pt x="821817" y="1268704"/>
                    </a:cubicBezTo>
                    <a:cubicBezTo>
                      <a:pt x="809028" y="1233462"/>
                      <a:pt x="796645" y="1198067"/>
                      <a:pt x="784199" y="1162697"/>
                    </a:cubicBezTo>
                    <a:cubicBezTo>
                      <a:pt x="778154" y="1145501"/>
                      <a:pt x="768616" y="1132967"/>
                      <a:pt x="748080" y="1133652"/>
                    </a:cubicBezTo>
                    <a:cubicBezTo>
                      <a:pt x="746112" y="1133729"/>
                      <a:pt x="743584" y="1131519"/>
                      <a:pt x="742073" y="1129728"/>
                    </a:cubicBezTo>
                    <a:cubicBezTo>
                      <a:pt x="728624" y="1113751"/>
                      <a:pt x="708266" y="1116495"/>
                      <a:pt x="702297" y="1136611"/>
                    </a:cubicBezTo>
                    <a:cubicBezTo>
                      <a:pt x="696734" y="1155395"/>
                      <a:pt x="694435" y="1175156"/>
                      <a:pt x="690752" y="1194498"/>
                    </a:cubicBezTo>
                    <a:cubicBezTo>
                      <a:pt x="690333" y="1196733"/>
                      <a:pt x="690245" y="1199045"/>
                      <a:pt x="689825" y="1202982"/>
                    </a:cubicBezTo>
                    <a:cubicBezTo>
                      <a:pt x="685495" y="1200759"/>
                      <a:pt x="681850" y="1198943"/>
                      <a:pt x="678256" y="1197013"/>
                    </a:cubicBezTo>
                    <a:cubicBezTo>
                      <a:pt x="566839" y="1137272"/>
                      <a:pt x="456374" y="1075867"/>
                      <a:pt x="347941" y="1010780"/>
                    </a:cubicBezTo>
                    <a:cubicBezTo>
                      <a:pt x="338645" y="1005192"/>
                      <a:pt x="325666" y="1005738"/>
                      <a:pt x="311632" y="1002868"/>
                    </a:cubicBezTo>
                    <a:cubicBezTo>
                      <a:pt x="306425" y="988961"/>
                      <a:pt x="299897" y="971537"/>
                      <a:pt x="293370" y="954112"/>
                    </a:cubicBezTo>
                    <a:cubicBezTo>
                      <a:pt x="288874" y="942098"/>
                      <a:pt x="284403" y="930071"/>
                      <a:pt x="279869" y="918070"/>
                    </a:cubicBezTo>
                    <a:cubicBezTo>
                      <a:pt x="279057" y="915924"/>
                      <a:pt x="278117" y="913815"/>
                      <a:pt x="277088" y="911758"/>
                    </a:cubicBezTo>
                    <a:cubicBezTo>
                      <a:pt x="274167" y="905929"/>
                      <a:pt x="269925" y="901738"/>
                      <a:pt x="262991" y="904240"/>
                    </a:cubicBezTo>
                    <a:cubicBezTo>
                      <a:pt x="256146" y="906716"/>
                      <a:pt x="256679" y="912914"/>
                      <a:pt x="257949" y="918502"/>
                    </a:cubicBezTo>
                    <a:cubicBezTo>
                      <a:pt x="261391" y="933564"/>
                      <a:pt x="265188" y="948537"/>
                      <a:pt x="268795" y="963561"/>
                    </a:cubicBezTo>
                    <a:cubicBezTo>
                      <a:pt x="269621" y="966990"/>
                      <a:pt x="270294" y="970470"/>
                      <a:pt x="271335" y="975347"/>
                    </a:cubicBezTo>
                    <a:cubicBezTo>
                      <a:pt x="265645" y="970737"/>
                      <a:pt x="261366" y="966635"/>
                      <a:pt x="256476" y="963460"/>
                    </a:cubicBezTo>
                    <a:cubicBezTo>
                      <a:pt x="250698" y="959700"/>
                      <a:pt x="244551" y="959002"/>
                      <a:pt x="240055" y="965669"/>
                    </a:cubicBezTo>
                    <a:cubicBezTo>
                      <a:pt x="236308" y="971219"/>
                      <a:pt x="239534" y="977620"/>
                      <a:pt x="245440" y="982268"/>
                    </a:cubicBezTo>
                    <a:cubicBezTo>
                      <a:pt x="257797" y="991984"/>
                      <a:pt x="269582" y="1002423"/>
                      <a:pt x="281241" y="1012977"/>
                    </a:cubicBezTo>
                    <a:cubicBezTo>
                      <a:pt x="287515" y="1018641"/>
                      <a:pt x="293941" y="1023772"/>
                      <a:pt x="295719" y="1033678"/>
                    </a:cubicBezTo>
                    <a:cubicBezTo>
                      <a:pt x="296760" y="1039533"/>
                      <a:pt x="303504" y="1044765"/>
                      <a:pt x="308444" y="1049464"/>
                    </a:cubicBezTo>
                    <a:cubicBezTo>
                      <a:pt x="389991" y="1127125"/>
                      <a:pt x="471627" y="1204683"/>
                      <a:pt x="553326" y="1282179"/>
                    </a:cubicBezTo>
                    <a:cubicBezTo>
                      <a:pt x="565023" y="1293279"/>
                      <a:pt x="577062" y="1304036"/>
                      <a:pt x="589203" y="1314640"/>
                    </a:cubicBezTo>
                    <a:cubicBezTo>
                      <a:pt x="595744" y="1320342"/>
                      <a:pt x="603173" y="1323962"/>
                      <a:pt x="611517" y="1317879"/>
                    </a:cubicBezTo>
                    <a:cubicBezTo>
                      <a:pt x="618134" y="1313053"/>
                      <a:pt x="619277" y="1304315"/>
                      <a:pt x="614768" y="1294485"/>
                    </a:cubicBezTo>
                    <a:cubicBezTo>
                      <a:pt x="613397" y="1291513"/>
                      <a:pt x="611530" y="1288770"/>
                      <a:pt x="609815" y="1285963"/>
                    </a:cubicBezTo>
                    <a:cubicBezTo>
                      <a:pt x="608329" y="1283538"/>
                      <a:pt x="606729" y="1281188"/>
                      <a:pt x="605612" y="1279474"/>
                    </a:cubicBezTo>
                    <a:cubicBezTo>
                      <a:pt x="619074" y="1273581"/>
                      <a:pt x="626529" y="1283741"/>
                      <a:pt x="635558" y="1290116"/>
                    </a:cubicBezTo>
                    <a:cubicBezTo>
                      <a:pt x="641997" y="1294676"/>
                      <a:pt x="648627" y="1298994"/>
                      <a:pt x="655358" y="1303108"/>
                    </a:cubicBezTo>
                    <a:cubicBezTo>
                      <a:pt x="662114" y="1307236"/>
                      <a:pt x="669213" y="1307757"/>
                      <a:pt x="675627" y="1302600"/>
                    </a:cubicBezTo>
                    <a:cubicBezTo>
                      <a:pt x="704761" y="1279169"/>
                      <a:pt x="652005" y="1263700"/>
                      <a:pt x="645350" y="1252220"/>
                    </a:cubicBezTo>
                    <a:cubicBezTo>
                      <a:pt x="641159" y="1244942"/>
                      <a:pt x="646607" y="1237145"/>
                      <a:pt x="652957" y="1234313"/>
                    </a:cubicBezTo>
                    <a:cubicBezTo>
                      <a:pt x="667042" y="1244650"/>
                      <a:pt x="683107" y="1253007"/>
                      <a:pt x="700392" y="1257439"/>
                    </a:cubicBezTo>
                    <a:cubicBezTo>
                      <a:pt x="709993" y="1259903"/>
                      <a:pt x="720178" y="1268082"/>
                      <a:pt x="722109" y="1277645"/>
                    </a:cubicBezTo>
                    <a:cubicBezTo>
                      <a:pt x="724255" y="1288300"/>
                      <a:pt x="726008" y="1299032"/>
                      <a:pt x="727455" y="1309789"/>
                    </a:cubicBezTo>
                    <a:cubicBezTo>
                      <a:pt x="727811" y="1312443"/>
                      <a:pt x="726554" y="1315415"/>
                      <a:pt x="725639" y="1318107"/>
                    </a:cubicBezTo>
                    <a:cubicBezTo>
                      <a:pt x="725017" y="1319936"/>
                      <a:pt x="722718" y="1321574"/>
                      <a:pt x="722820" y="1323200"/>
                    </a:cubicBezTo>
                    <a:cubicBezTo>
                      <a:pt x="723950" y="1341767"/>
                      <a:pt x="709079" y="1347876"/>
                      <a:pt x="697014" y="1355115"/>
                    </a:cubicBezTo>
                    <a:cubicBezTo>
                      <a:pt x="680148" y="1365224"/>
                      <a:pt x="670852" y="1380553"/>
                      <a:pt x="663219" y="1397596"/>
                    </a:cubicBezTo>
                    <a:cubicBezTo>
                      <a:pt x="662165" y="1399971"/>
                      <a:pt x="660793" y="1402194"/>
                      <a:pt x="660425" y="1402880"/>
                    </a:cubicBezTo>
                    <a:cubicBezTo>
                      <a:pt x="648601" y="1399438"/>
                      <a:pt x="637692" y="1394421"/>
                      <a:pt x="626478" y="1393583"/>
                    </a:cubicBezTo>
                    <a:cubicBezTo>
                      <a:pt x="617575" y="1392923"/>
                      <a:pt x="606551" y="1394917"/>
                      <a:pt x="599465" y="1399959"/>
                    </a:cubicBezTo>
                    <a:cubicBezTo>
                      <a:pt x="559257" y="1428534"/>
                      <a:pt x="519531" y="1457833"/>
                      <a:pt x="480555" y="1488071"/>
                    </a:cubicBezTo>
                    <a:cubicBezTo>
                      <a:pt x="465302" y="1499895"/>
                      <a:pt x="451751" y="1514259"/>
                      <a:pt x="446557" y="1535049"/>
                    </a:cubicBezTo>
                    <a:cubicBezTo>
                      <a:pt x="378409" y="1508620"/>
                      <a:pt x="308025" y="1492770"/>
                      <a:pt x="237477" y="1478267"/>
                    </a:cubicBezTo>
                    <a:cubicBezTo>
                      <a:pt x="237756" y="1476438"/>
                      <a:pt x="237693" y="1475981"/>
                      <a:pt x="237858" y="1475867"/>
                    </a:cubicBezTo>
                    <a:cubicBezTo>
                      <a:pt x="268033" y="1454899"/>
                      <a:pt x="273926" y="1438097"/>
                      <a:pt x="265036" y="1401787"/>
                    </a:cubicBezTo>
                    <a:cubicBezTo>
                      <a:pt x="256603" y="1367383"/>
                      <a:pt x="248869" y="1332814"/>
                      <a:pt x="240042" y="1294968"/>
                    </a:cubicBezTo>
                    <a:cubicBezTo>
                      <a:pt x="243674" y="1298879"/>
                      <a:pt x="246621" y="1300645"/>
                      <a:pt x="247370" y="1303083"/>
                    </a:cubicBezTo>
                    <a:cubicBezTo>
                      <a:pt x="259651" y="1343037"/>
                      <a:pt x="266979" y="1384046"/>
                      <a:pt x="273405" y="1425257"/>
                    </a:cubicBezTo>
                    <a:cubicBezTo>
                      <a:pt x="274205" y="1430439"/>
                      <a:pt x="274637" y="1435862"/>
                      <a:pt x="276567" y="1440637"/>
                    </a:cubicBezTo>
                    <a:cubicBezTo>
                      <a:pt x="277710" y="1443443"/>
                      <a:pt x="281508" y="1446987"/>
                      <a:pt x="284060" y="1446936"/>
                    </a:cubicBezTo>
                    <a:cubicBezTo>
                      <a:pt x="287159" y="1446885"/>
                      <a:pt x="291998" y="1444015"/>
                      <a:pt x="292925" y="1441284"/>
                    </a:cubicBezTo>
                    <a:cubicBezTo>
                      <a:pt x="295351" y="1434249"/>
                      <a:pt x="297853" y="1426413"/>
                      <a:pt x="297091" y="1419237"/>
                    </a:cubicBezTo>
                    <a:cubicBezTo>
                      <a:pt x="293966" y="1389862"/>
                      <a:pt x="291528" y="1360220"/>
                      <a:pt x="285318" y="1331429"/>
                    </a:cubicBezTo>
                    <a:cubicBezTo>
                      <a:pt x="274370" y="1280604"/>
                      <a:pt x="263804" y="1229829"/>
                      <a:pt x="257530" y="1178153"/>
                    </a:cubicBezTo>
                    <a:cubicBezTo>
                      <a:pt x="255460" y="1161211"/>
                      <a:pt x="252209" y="1143850"/>
                      <a:pt x="240322" y="1129563"/>
                    </a:cubicBezTo>
                    <a:cubicBezTo>
                      <a:pt x="231165" y="1118577"/>
                      <a:pt x="229666" y="1117968"/>
                      <a:pt x="219798" y="1131328"/>
                    </a:cubicBezTo>
                    <a:cubicBezTo>
                      <a:pt x="217868" y="1125651"/>
                      <a:pt x="216204" y="1120902"/>
                      <a:pt x="214629" y="1116126"/>
                    </a:cubicBezTo>
                    <a:cubicBezTo>
                      <a:pt x="212851" y="1110703"/>
                      <a:pt x="212636" y="1104239"/>
                      <a:pt x="204012" y="1104569"/>
                    </a:cubicBezTo>
                    <a:cubicBezTo>
                      <a:pt x="202399" y="1104633"/>
                      <a:pt x="199732" y="1100518"/>
                      <a:pt x="199059" y="1097940"/>
                    </a:cubicBezTo>
                    <a:cubicBezTo>
                      <a:pt x="190385" y="1064996"/>
                      <a:pt x="177711" y="1032344"/>
                      <a:pt x="174866" y="998867"/>
                    </a:cubicBezTo>
                    <a:cubicBezTo>
                      <a:pt x="172491" y="970978"/>
                      <a:pt x="162305" y="946327"/>
                      <a:pt x="156616" y="920013"/>
                    </a:cubicBezTo>
                    <a:cubicBezTo>
                      <a:pt x="151917" y="898245"/>
                      <a:pt x="146507" y="876147"/>
                      <a:pt x="145910" y="854087"/>
                    </a:cubicBezTo>
                    <a:cubicBezTo>
                      <a:pt x="144449" y="800468"/>
                      <a:pt x="142125" y="746493"/>
                      <a:pt x="146596" y="693216"/>
                    </a:cubicBezTo>
                    <a:cubicBezTo>
                      <a:pt x="152082" y="627697"/>
                      <a:pt x="149847" y="562267"/>
                      <a:pt x="152412" y="496849"/>
                    </a:cubicBezTo>
                    <a:cubicBezTo>
                      <a:pt x="154355" y="447116"/>
                      <a:pt x="146583" y="398373"/>
                      <a:pt x="141541" y="349300"/>
                    </a:cubicBezTo>
                    <a:cubicBezTo>
                      <a:pt x="134264" y="278396"/>
                      <a:pt x="119913" y="208864"/>
                      <a:pt x="101879" y="139979"/>
                    </a:cubicBezTo>
                    <a:cubicBezTo>
                      <a:pt x="96227" y="118389"/>
                      <a:pt x="85089" y="100647"/>
                      <a:pt x="66852" y="88277"/>
                    </a:cubicBezTo>
                    <a:cubicBezTo>
                      <a:pt x="56997" y="81584"/>
                      <a:pt x="55435" y="70624"/>
                      <a:pt x="49225" y="62369"/>
                    </a:cubicBezTo>
                    <a:cubicBezTo>
                      <a:pt x="36601" y="45580"/>
                      <a:pt x="22644" y="29781"/>
                      <a:pt x="9042" y="13741"/>
                    </a:cubicBezTo>
                    <a:cubicBezTo>
                      <a:pt x="6781" y="11087"/>
                      <a:pt x="3479" y="9309"/>
                      <a:pt x="0" y="6604"/>
                    </a:cubicBezTo>
                    <a:cubicBezTo>
                      <a:pt x="13893" y="444"/>
                      <a:pt x="25273" y="3733"/>
                      <a:pt x="36969" y="6883"/>
                    </a:cubicBezTo>
                    <a:cubicBezTo>
                      <a:pt x="44475" y="8902"/>
                      <a:pt x="52527" y="9753"/>
                      <a:pt x="60325" y="9677"/>
                    </a:cubicBezTo>
                    <a:cubicBezTo>
                      <a:pt x="344170" y="6565"/>
                      <a:pt x="628002" y="3289"/>
                      <a:pt x="911834" y="38"/>
                    </a:cubicBezTo>
                    <a:cubicBezTo>
                      <a:pt x="915403" y="0"/>
                      <a:pt x="918984" y="25"/>
                      <a:pt x="925398" y="25"/>
                    </a:cubicBezTo>
                    <a:cubicBezTo>
                      <a:pt x="931837" y="453402"/>
                      <a:pt x="938276" y="906119"/>
                      <a:pt x="944752" y="1362049"/>
                    </a:cubicBezTo>
                    <a:close/>
                  </a:path>
                </a:pathLst>
              </a:custGeom>
              <a:gradFill>
                <a:gsLst>
                  <a:gs pos="0">
                    <a:schemeClr val="accent3"/>
                  </a:gs>
                  <a:gs pos="100000">
                    <a:schemeClr val="accent4"/>
                  </a:gs>
                </a:gsLst>
                <a:lin ang="6600000" scaled="0"/>
              </a:gradFill>
              <a:ln w="12700" cap="flat" cmpd="sng">
                <a:noFill/>
                <a:prstDash val="solid"/>
                <a:miter lim="800000"/>
              </a:ln>
            </p:spPr>
            <p:txBody>
              <a:bodyPr anchor="ctr">
                <a:spAutoFit/>
              </a:bodyPr>
              <a:lstStyle/>
              <a:p>
                <a:pPr algn="ctr"/>
                <a:endParaRPr lang="en-US"/>
              </a:p>
            </p:txBody>
          </p:sp>
          <p:sp>
            <p:nvSpPr>
              <p:cNvPr id="56" name="Free Form 4">
                <a:extLst>
                  <a:ext uri="{FF2B5EF4-FFF2-40B4-BE49-F238E27FC236}">
                    <a16:creationId xmlns:a16="http://schemas.microsoft.com/office/drawing/2014/main" id="{C5C92642-F1D7-C0D5-C569-1D35C7DBA502}"/>
                  </a:ext>
                </a:extLst>
              </p:cNvPr>
              <p:cNvSpPr/>
              <p:nvPr/>
            </p:nvSpPr>
            <p:spPr>
              <a:xfrm>
                <a:off x="7541121" y="4369315"/>
                <a:ext cx="771068" cy="1857261"/>
              </a:xfrm>
              <a:custGeom>
                <a:avLst/>
                <a:gdLst/>
                <a:ahLst/>
                <a:cxnLst/>
                <a:rect l="0" t="0" r="0" b="0"/>
                <a:pathLst>
                  <a:path w="771067" h="1857260">
                    <a:moveTo>
                      <a:pt x="63" y="0"/>
                    </a:moveTo>
                    <a:lnTo>
                      <a:pt x="608228" y="0"/>
                    </a:lnTo>
                    <a:cubicBezTo>
                      <a:pt x="593064" y="15392"/>
                      <a:pt x="579920" y="28600"/>
                      <a:pt x="566927" y="41948"/>
                    </a:cubicBezTo>
                    <a:cubicBezTo>
                      <a:pt x="553859" y="55397"/>
                      <a:pt x="540943" y="69011"/>
                      <a:pt x="527938" y="82537"/>
                    </a:cubicBezTo>
                    <a:cubicBezTo>
                      <a:pt x="497433" y="114274"/>
                      <a:pt x="481431" y="154901"/>
                      <a:pt x="461048" y="192735"/>
                    </a:cubicBezTo>
                    <a:cubicBezTo>
                      <a:pt x="435203" y="240690"/>
                      <a:pt x="415378" y="291452"/>
                      <a:pt x="399859" y="343471"/>
                    </a:cubicBezTo>
                    <a:cubicBezTo>
                      <a:pt x="383273" y="399084"/>
                      <a:pt x="381139" y="456730"/>
                      <a:pt x="381241" y="514667"/>
                    </a:cubicBezTo>
                    <a:cubicBezTo>
                      <a:pt x="381380" y="603021"/>
                      <a:pt x="411238" y="681964"/>
                      <a:pt x="454964" y="756411"/>
                    </a:cubicBezTo>
                    <a:cubicBezTo>
                      <a:pt x="492632" y="820572"/>
                      <a:pt x="537591" y="879055"/>
                      <a:pt x="594359" y="928281"/>
                    </a:cubicBezTo>
                    <a:cubicBezTo>
                      <a:pt x="627570" y="957084"/>
                      <a:pt x="665746" y="977671"/>
                      <a:pt x="702259" y="1001102"/>
                    </a:cubicBezTo>
                    <a:cubicBezTo>
                      <a:pt x="718045" y="1011250"/>
                      <a:pt x="734174" y="1020889"/>
                      <a:pt x="749541" y="1031646"/>
                    </a:cubicBezTo>
                    <a:cubicBezTo>
                      <a:pt x="753833" y="1034656"/>
                      <a:pt x="756602" y="1040498"/>
                      <a:pt x="758875" y="1045565"/>
                    </a:cubicBezTo>
                    <a:cubicBezTo>
                      <a:pt x="760983" y="1050290"/>
                      <a:pt x="760514" y="1056246"/>
                      <a:pt x="762876" y="1060767"/>
                    </a:cubicBezTo>
                    <a:cubicBezTo>
                      <a:pt x="771067" y="1076426"/>
                      <a:pt x="767727" y="1090549"/>
                      <a:pt x="759675" y="1105128"/>
                    </a:cubicBezTo>
                    <a:cubicBezTo>
                      <a:pt x="734504" y="1150620"/>
                      <a:pt x="709828" y="1196378"/>
                      <a:pt x="684923" y="1242021"/>
                    </a:cubicBezTo>
                    <a:cubicBezTo>
                      <a:pt x="684314" y="1243139"/>
                      <a:pt x="683348" y="1244066"/>
                      <a:pt x="683501" y="1243876"/>
                    </a:cubicBezTo>
                    <a:cubicBezTo>
                      <a:pt x="675970" y="1253401"/>
                      <a:pt x="587184" y="1244066"/>
                      <a:pt x="578230" y="1231988"/>
                    </a:cubicBezTo>
                    <a:cubicBezTo>
                      <a:pt x="567867" y="1218018"/>
                      <a:pt x="564718" y="1200175"/>
                      <a:pt x="558952" y="1183767"/>
                    </a:cubicBezTo>
                    <a:cubicBezTo>
                      <a:pt x="546061" y="1147102"/>
                      <a:pt x="519772" y="1116965"/>
                      <a:pt x="494080" y="1087818"/>
                    </a:cubicBezTo>
                    <a:cubicBezTo>
                      <a:pt x="486206" y="1078903"/>
                      <a:pt x="478154" y="1069822"/>
                      <a:pt x="467956" y="1063701"/>
                    </a:cubicBezTo>
                    <a:cubicBezTo>
                      <a:pt x="454761" y="1055789"/>
                      <a:pt x="438340" y="1053426"/>
                      <a:pt x="423443" y="1057313"/>
                    </a:cubicBezTo>
                    <a:cubicBezTo>
                      <a:pt x="407924" y="1099693"/>
                      <a:pt x="407403" y="1117701"/>
                      <a:pt x="423849" y="1160233"/>
                    </a:cubicBezTo>
                    <a:cubicBezTo>
                      <a:pt x="426720" y="1167650"/>
                      <a:pt x="429196" y="1173746"/>
                      <a:pt x="419874" y="1179347"/>
                    </a:cubicBezTo>
                    <a:cubicBezTo>
                      <a:pt x="412165" y="1183970"/>
                      <a:pt x="411276" y="1193736"/>
                      <a:pt x="417931" y="1202042"/>
                    </a:cubicBezTo>
                    <a:cubicBezTo>
                      <a:pt x="426529" y="1212761"/>
                      <a:pt x="436283" y="1222667"/>
                      <a:pt x="446366" y="1232014"/>
                    </a:cubicBezTo>
                    <a:cubicBezTo>
                      <a:pt x="451472" y="1236738"/>
                      <a:pt x="454037" y="1241259"/>
                      <a:pt x="453428" y="1248130"/>
                    </a:cubicBezTo>
                    <a:cubicBezTo>
                      <a:pt x="449072" y="1296466"/>
                      <a:pt x="419811" y="1331950"/>
                      <a:pt x="416191" y="1381252"/>
                    </a:cubicBezTo>
                    <a:cubicBezTo>
                      <a:pt x="412457" y="1432102"/>
                      <a:pt x="408317" y="1504683"/>
                      <a:pt x="452500" y="1538071"/>
                    </a:cubicBezTo>
                    <a:cubicBezTo>
                      <a:pt x="478154" y="1557464"/>
                      <a:pt x="505409" y="1574876"/>
                      <a:pt x="532853" y="1591703"/>
                    </a:cubicBezTo>
                    <a:cubicBezTo>
                      <a:pt x="567359" y="1612874"/>
                      <a:pt x="602780" y="1632521"/>
                      <a:pt x="637768" y="1652892"/>
                    </a:cubicBezTo>
                    <a:cubicBezTo>
                      <a:pt x="640232" y="1654314"/>
                      <a:pt x="642378" y="1656270"/>
                      <a:pt x="645642" y="1658708"/>
                    </a:cubicBezTo>
                    <a:cubicBezTo>
                      <a:pt x="639216" y="1663585"/>
                      <a:pt x="633374" y="1667725"/>
                      <a:pt x="627862" y="1672272"/>
                    </a:cubicBezTo>
                    <a:cubicBezTo>
                      <a:pt x="546277" y="1739620"/>
                      <a:pt x="452221" y="1773770"/>
                      <a:pt x="353199" y="1807324"/>
                    </a:cubicBezTo>
                    <a:cubicBezTo>
                      <a:pt x="334314" y="1813725"/>
                      <a:pt x="280974" y="1834667"/>
                      <a:pt x="264032" y="1814576"/>
                    </a:cubicBezTo>
                    <a:cubicBezTo>
                      <a:pt x="253085" y="1801596"/>
                      <a:pt x="260286" y="1784680"/>
                      <a:pt x="275031" y="1781784"/>
                    </a:cubicBezTo>
                    <a:cubicBezTo>
                      <a:pt x="274256" y="1763509"/>
                      <a:pt x="273227" y="1745221"/>
                      <a:pt x="272300" y="1726907"/>
                    </a:cubicBezTo>
                    <a:cubicBezTo>
                      <a:pt x="271576" y="1712633"/>
                      <a:pt x="270078" y="1696681"/>
                      <a:pt x="259257" y="1687322"/>
                    </a:cubicBezTo>
                    <a:cubicBezTo>
                      <a:pt x="233756" y="1665262"/>
                      <a:pt x="167119" y="1645107"/>
                      <a:pt x="150812" y="1686534"/>
                    </a:cubicBezTo>
                    <a:cubicBezTo>
                      <a:pt x="148081" y="1693443"/>
                      <a:pt x="143014" y="1699386"/>
                      <a:pt x="139738" y="1706130"/>
                    </a:cubicBezTo>
                    <a:cubicBezTo>
                      <a:pt x="136639" y="1712493"/>
                      <a:pt x="132397" y="1719262"/>
                      <a:pt x="132283" y="1725917"/>
                    </a:cubicBezTo>
                    <a:cubicBezTo>
                      <a:pt x="131952" y="1744992"/>
                      <a:pt x="141185" y="1761578"/>
                      <a:pt x="150964" y="1777009"/>
                    </a:cubicBezTo>
                    <a:cubicBezTo>
                      <a:pt x="154762" y="1782991"/>
                      <a:pt x="164363" y="1785289"/>
                      <a:pt x="170548" y="1788833"/>
                    </a:cubicBezTo>
                    <a:cubicBezTo>
                      <a:pt x="174332" y="1807845"/>
                      <a:pt x="178269" y="1827618"/>
                      <a:pt x="182524" y="1849018"/>
                    </a:cubicBezTo>
                    <a:cubicBezTo>
                      <a:pt x="168681" y="1851291"/>
                      <a:pt x="153936" y="1855393"/>
                      <a:pt x="139090" y="1855825"/>
                    </a:cubicBezTo>
                    <a:cubicBezTo>
                      <a:pt x="97370" y="1857032"/>
                      <a:pt x="55587" y="1856600"/>
                      <a:pt x="13843" y="1857146"/>
                    </a:cubicBezTo>
                    <a:cubicBezTo>
                      <a:pt x="4508" y="1857260"/>
                      <a:pt x="2667" y="1853107"/>
                      <a:pt x="2679" y="1844573"/>
                    </a:cubicBezTo>
                    <a:cubicBezTo>
                      <a:pt x="3149" y="1621294"/>
                      <a:pt x="3746" y="1398003"/>
                      <a:pt x="3568" y="1174724"/>
                    </a:cubicBezTo>
                    <a:cubicBezTo>
                      <a:pt x="3263" y="811809"/>
                      <a:pt x="2476" y="448881"/>
                      <a:pt x="1765" y="85966"/>
                    </a:cubicBezTo>
                    <a:cubicBezTo>
                      <a:pt x="1714" y="60617"/>
                      <a:pt x="647" y="35267"/>
                      <a:pt x="76" y="9918"/>
                    </a:cubicBezTo>
                    <a:cubicBezTo>
                      <a:pt x="0" y="6388"/>
                      <a:pt x="63" y="2870"/>
                      <a:pt x="63" y="0"/>
                    </a:cubicBezTo>
                    <a:close/>
                  </a:path>
                </a:pathLst>
              </a:custGeom>
              <a:gradFill>
                <a:gsLst>
                  <a:gs pos="0">
                    <a:schemeClr val="accent3"/>
                  </a:gs>
                  <a:gs pos="100000">
                    <a:schemeClr val="accent4"/>
                  </a:gs>
                </a:gsLst>
                <a:lin ang="6600000" scaled="0"/>
              </a:gradFill>
              <a:ln w="12700" cap="flat" cmpd="sng">
                <a:noFill/>
                <a:prstDash val="solid"/>
                <a:miter lim="800000"/>
              </a:ln>
            </p:spPr>
            <p:txBody>
              <a:bodyPr anchor="ctr">
                <a:spAutoFit/>
              </a:bodyPr>
              <a:lstStyle/>
              <a:p>
                <a:pPr algn="ctr"/>
                <a:endParaRPr lang="en-US"/>
              </a:p>
            </p:txBody>
          </p:sp>
          <p:sp>
            <p:nvSpPr>
              <p:cNvPr id="57" name="Free Form 5">
                <a:extLst>
                  <a:ext uri="{FF2B5EF4-FFF2-40B4-BE49-F238E27FC236}">
                    <a16:creationId xmlns:a16="http://schemas.microsoft.com/office/drawing/2014/main" id="{667A06FD-E42E-CE85-5894-9E39A3285E66}"/>
                  </a:ext>
                </a:extLst>
              </p:cNvPr>
              <p:cNvSpPr/>
              <p:nvPr/>
            </p:nvSpPr>
            <p:spPr>
              <a:xfrm>
                <a:off x="7766941" y="4169202"/>
                <a:ext cx="3438500" cy="3548444"/>
              </a:xfrm>
              <a:custGeom>
                <a:avLst/>
                <a:gdLst/>
                <a:ahLst/>
                <a:cxnLst/>
                <a:rect l="0" t="0" r="0" b="0"/>
                <a:pathLst>
                  <a:path w="3438499" h="3548443">
                    <a:moveTo>
                      <a:pt x="3438499" y="3452342"/>
                    </a:moveTo>
                    <a:cubicBezTo>
                      <a:pt x="3435997" y="3458044"/>
                      <a:pt x="3433495" y="3463734"/>
                      <a:pt x="3430625" y="3470287"/>
                    </a:cubicBezTo>
                    <a:cubicBezTo>
                      <a:pt x="3423234" y="3475304"/>
                      <a:pt x="3417938" y="3469843"/>
                      <a:pt x="3412807" y="3464687"/>
                    </a:cubicBezTo>
                    <a:cubicBezTo>
                      <a:pt x="3398431" y="3450209"/>
                      <a:pt x="3384880" y="3434829"/>
                      <a:pt x="3369627" y="3421341"/>
                    </a:cubicBezTo>
                    <a:cubicBezTo>
                      <a:pt x="3359467" y="3412363"/>
                      <a:pt x="3347516" y="3404958"/>
                      <a:pt x="3335362" y="3398824"/>
                    </a:cubicBezTo>
                    <a:cubicBezTo>
                      <a:pt x="3324275" y="3393224"/>
                      <a:pt x="3318014" y="3395624"/>
                      <a:pt x="3309708" y="3405759"/>
                    </a:cubicBezTo>
                    <a:cubicBezTo>
                      <a:pt x="3303892" y="3412845"/>
                      <a:pt x="3298990" y="3420694"/>
                      <a:pt x="3293808" y="3428276"/>
                    </a:cubicBezTo>
                    <a:cubicBezTo>
                      <a:pt x="3291230" y="3432060"/>
                      <a:pt x="3289795" y="3437610"/>
                      <a:pt x="3286290" y="3439553"/>
                    </a:cubicBezTo>
                    <a:cubicBezTo>
                      <a:pt x="3281032" y="3442462"/>
                      <a:pt x="3274301" y="3444417"/>
                      <a:pt x="3268408" y="3443973"/>
                    </a:cubicBezTo>
                    <a:cubicBezTo>
                      <a:pt x="3261118" y="3443427"/>
                      <a:pt x="3259912" y="3436315"/>
                      <a:pt x="3260521" y="3430206"/>
                    </a:cubicBezTo>
                    <a:cubicBezTo>
                      <a:pt x="3261969" y="3415842"/>
                      <a:pt x="3263493" y="3401453"/>
                      <a:pt x="3265970" y="3387229"/>
                    </a:cubicBezTo>
                    <a:cubicBezTo>
                      <a:pt x="3268446" y="3372980"/>
                      <a:pt x="3272497" y="3359023"/>
                      <a:pt x="3275088" y="3344786"/>
                    </a:cubicBezTo>
                    <a:cubicBezTo>
                      <a:pt x="3276955" y="3334562"/>
                      <a:pt x="3277577" y="3324110"/>
                      <a:pt x="3278936" y="3312160"/>
                    </a:cubicBezTo>
                    <a:cubicBezTo>
                      <a:pt x="3252444" y="3310915"/>
                      <a:pt x="3248279" y="3292487"/>
                      <a:pt x="3245459" y="3272764"/>
                    </a:cubicBezTo>
                    <a:cubicBezTo>
                      <a:pt x="3240151" y="3235705"/>
                      <a:pt x="3234893" y="3198634"/>
                      <a:pt x="3229089" y="3161639"/>
                    </a:cubicBezTo>
                    <a:cubicBezTo>
                      <a:pt x="3226142" y="3142805"/>
                      <a:pt x="3222485" y="3124060"/>
                      <a:pt x="3218243" y="3105480"/>
                    </a:cubicBezTo>
                    <a:cubicBezTo>
                      <a:pt x="3217024" y="3100146"/>
                      <a:pt x="3213544" y="3094520"/>
                      <a:pt x="3209467" y="3090824"/>
                    </a:cubicBezTo>
                    <a:cubicBezTo>
                      <a:pt x="3200755" y="3082886"/>
                      <a:pt x="3191370" y="3075508"/>
                      <a:pt x="3181553" y="3068967"/>
                    </a:cubicBezTo>
                    <a:cubicBezTo>
                      <a:pt x="3141052" y="3041980"/>
                      <a:pt x="3100298" y="3015386"/>
                      <a:pt x="3059633" y="2988640"/>
                    </a:cubicBezTo>
                    <a:cubicBezTo>
                      <a:pt x="3050400" y="2982569"/>
                      <a:pt x="3041192" y="2976460"/>
                      <a:pt x="3029915" y="2969018"/>
                    </a:cubicBezTo>
                    <a:cubicBezTo>
                      <a:pt x="3018180" y="3005416"/>
                      <a:pt x="3006890" y="3039516"/>
                      <a:pt x="2996209" y="3073806"/>
                    </a:cubicBezTo>
                    <a:cubicBezTo>
                      <a:pt x="2979127" y="3128670"/>
                      <a:pt x="2967786" y="3184652"/>
                      <a:pt x="2965030" y="3242195"/>
                    </a:cubicBezTo>
                    <a:cubicBezTo>
                      <a:pt x="2964815" y="3246793"/>
                      <a:pt x="2965361" y="3251911"/>
                      <a:pt x="2963545" y="3255860"/>
                    </a:cubicBezTo>
                    <a:cubicBezTo>
                      <a:pt x="2954616" y="3275355"/>
                      <a:pt x="2963151" y="3291332"/>
                      <a:pt x="2972435" y="3307613"/>
                    </a:cubicBezTo>
                    <a:cubicBezTo>
                      <a:pt x="2981782" y="3323983"/>
                      <a:pt x="2991002" y="3340506"/>
                      <a:pt x="2992424" y="3360572"/>
                    </a:cubicBezTo>
                    <a:cubicBezTo>
                      <a:pt x="2977222" y="3338398"/>
                      <a:pt x="2960890" y="3316897"/>
                      <a:pt x="2947441" y="3293719"/>
                    </a:cubicBezTo>
                    <a:cubicBezTo>
                      <a:pt x="2942704" y="3285566"/>
                      <a:pt x="2944279" y="3273323"/>
                      <a:pt x="2944291" y="3262934"/>
                    </a:cubicBezTo>
                    <a:cubicBezTo>
                      <a:pt x="2944406" y="3188576"/>
                      <a:pt x="2956293" y="3116249"/>
                      <a:pt x="2982379" y="3046425"/>
                    </a:cubicBezTo>
                    <a:cubicBezTo>
                      <a:pt x="2983687" y="3042894"/>
                      <a:pt x="2983776" y="3038906"/>
                      <a:pt x="2984804" y="3032963"/>
                    </a:cubicBezTo>
                    <a:cubicBezTo>
                      <a:pt x="2971901" y="3032963"/>
                      <a:pt x="2960179" y="3033128"/>
                      <a:pt x="2948457" y="3032925"/>
                    </a:cubicBezTo>
                    <a:cubicBezTo>
                      <a:pt x="2906382" y="3032226"/>
                      <a:pt x="2864319" y="3031312"/>
                      <a:pt x="2822232" y="3030626"/>
                    </a:cubicBezTo>
                    <a:cubicBezTo>
                      <a:pt x="2769628" y="3029762"/>
                      <a:pt x="2716987" y="3026092"/>
                      <a:pt x="2664510" y="3033623"/>
                    </a:cubicBezTo>
                    <a:cubicBezTo>
                      <a:pt x="2646222" y="3036239"/>
                      <a:pt x="2639618" y="3046857"/>
                      <a:pt x="2648165" y="3063875"/>
                    </a:cubicBezTo>
                    <a:cubicBezTo>
                      <a:pt x="2658795" y="3085020"/>
                      <a:pt x="2670454" y="3105658"/>
                      <a:pt x="2681998" y="3126346"/>
                    </a:cubicBezTo>
                    <a:cubicBezTo>
                      <a:pt x="2686773" y="3134893"/>
                      <a:pt x="2692412" y="3142970"/>
                      <a:pt x="2698115" y="3151987"/>
                    </a:cubicBezTo>
                    <a:cubicBezTo>
                      <a:pt x="2745930" y="3160077"/>
                      <a:pt x="2793923" y="3147834"/>
                      <a:pt x="2844342" y="3146958"/>
                    </a:cubicBezTo>
                    <a:cubicBezTo>
                      <a:pt x="2840139" y="3159747"/>
                      <a:pt x="2831515" y="3161334"/>
                      <a:pt x="2824734" y="3162858"/>
                    </a:cubicBezTo>
                    <a:cubicBezTo>
                      <a:pt x="2802305" y="3167888"/>
                      <a:pt x="2779674" y="3172320"/>
                      <a:pt x="2756928" y="3175584"/>
                    </a:cubicBezTo>
                    <a:cubicBezTo>
                      <a:pt x="2740164" y="3177997"/>
                      <a:pt x="2723083" y="3178213"/>
                      <a:pt x="2703271" y="3179610"/>
                    </a:cubicBezTo>
                    <a:cubicBezTo>
                      <a:pt x="2705404" y="3185591"/>
                      <a:pt x="2706649" y="3191764"/>
                      <a:pt x="2709608" y="3196945"/>
                    </a:cubicBezTo>
                    <a:cubicBezTo>
                      <a:pt x="2724556" y="3223158"/>
                      <a:pt x="2725229" y="3252152"/>
                      <a:pt x="2726309" y="3280994"/>
                    </a:cubicBezTo>
                    <a:cubicBezTo>
                      <a:pt x="2726486" y="3285947"/>
                      <a:pt x="2724645" y="3291522"/>
                      <a:pt x="2722181" y="3295954"/>
                    </a:cubicBezTo>
                    <a:cubicBezTo>
                      <a:pt x="2703004" y="3330460"/>
                      <a:pt x="2683484" y="3364776"/>
                      <a:pt x="2663939" y="3399066"/>
                    </a:cubicBezTo>
                    <a:cubicBezTo>
                      <a:pt x="2662796" y="3401072"/>
                      <a:pt x="2660510" y="3402406"/>
                      <a:pt x="2655938" y="3402571"/>
                    </a:cubicBezTo>
                    <a:cubicBezTo>
                      <a:pt x="2665133" y="3380460"/>
                      <a:pt x="2674327" y="3358337"/>
                      <a:pt x="2682633" y="3338334"/>
                    </a:cubicBezTo>
                    <a:cubicBezTo>
                      <a:pt x="2652737" y="3312033"/>
                      <a:pt x="2624150" y="3286950"/>
                      <a:pt x="2595676" y="3261741"/>
                    </a:cubicBezTo>
                    <a:cubicBezTo>
                      <a:pt x="2585707" y="3252927"/>
                      <a:pt x="2581732" y="3241751"/>
                      <a:pt x="2581681" y="3228352"/>
                    </a:cubicBezTo>
                    <a:cubicBezTo>
                      <a:pt x="2581427" y="3168459"/>
                      <a:pt x="2580551" y="3108579"/>
                      <a:pt x="2580233" y="3048685"/>
                    </a:cubicBezTo>
                    <a:cubicBezTo>
                      <a:pt x="2580119" y="3025622"/>
                      <a:pt x="2591689" y="3014548"/>
                      <a:pt x="2614104" y="3015678"/>
                    </a:cubicBezTo>
                    <a:cubicBezTo>
                      <a:pt x="2628671" y="3016415"/>
                      <a:pt x="2643073" y="3023552"/>
                      <a:pt x="2657805" y="3016592"/>
                    </a:cubicBezTo>
                    <a:cubicBezTo>
                      <a:pt x="2672499" y="3028099"/>
                      <a:pt x="2687840" y="3016592"/>
                      <a:pt x="2702902" y="3017672"/>
                    </a:cubicBezTo>
                    <a:cubicBezTo>
                      <a:pt x="2718612" y="3018802"/>
                      <a:pt x="2734487" y="3017469"/>
                      <a:pt x="2750273" y="3017812"/>
                    </a:cubicBezTo>
                    <a:cubicBezTo>
                      <a:pt x="2808820" y="3019107"/>
                      <a:pt x="2867367" y="3020618"/>
                      <a:pt x="2925914" y="3022104"/>
                    </a:cubicBezTo>
                    <a:cubicBezTo>
                      <a:pt x="2935300" y="3022333"/>
                      <a:pt x="2943987" y="3021647"/>
                      <a:pt x="2951454" y="3014446"/>
                    </a:cubicBezTo>
                    <a:cubicBezTo>
                      <a:pt x="2963773" y="3002572"/>
                      <a:pt x="2967456" y="2978645"/>
                      <a:pt x="2959277" y="2963608"/>
                    </a:cubicBezTo>
                    <a:cubicBezTo>
                      <a:pt x="2947581" y="2942094"/>
                      <a:pt x="2930563" y="2926257"/>
                      <a:pt x="2909468" y="2914396"/>
                    </a:cubicBezTo>
                    <a:cubicBezTo>
                      <a:pt x="2902585" y="2910535"/>
                      <a:pt x="2896057" y="2905823"/>
                      <a:pt x="2888818" y="2902839"/>
                    </a:cubicBezTo>
                    <a:cubicBezTo>
                      <a:pt x="2859976" y="2890939"/>
                      <a:pt x="2839453" y="2868866"/>
                      <a:pt x="2819336" y="2846438"/>
                    </a:cubicBezTo>
                    <a:cubicBezTo>
                      <a:pt x="2814840" y="2841434"/>
                      <a:pt x="2811487" y="2834386"/>
                      <a:pt x="2810116" y="2827756"/>
                    </a:cubicBezTo>
                    <a:cubicBezTo>
                      <a:pt x="2804629" y="2801239"/>
                      <a:pt x="2802470" y="2774467"/>
                      <a:pt x="2805658" y="2747314"/>
                    </a:cubicBezTo>
                    <a:cubicBezTo>
                      <a:pt x="2807804" y="2729026"/>
                      <a:pt x="2808541" y="2710573"/>
                      <a:pt x="2810027" y="2692209"/>
                    </a:cubicBezTo>
                    <a:cubicBezTo>
                      <a:pt x="2812199" y="2665196"/>
                      <a:pt x="2819247" y="2640380"/>
                      <a:pt x="2841599" y="2622435"/>
                    </a:cubicBezTo>
                    <a:cubicBezTo>
                      <a:pt x="2843403" y="2620987"/>
                      <a:pt x="2844571" y="2618740"/>
                      <a:pt x="2844380" y="2614587"/>
                    </a:cubicBezTo>
                    <a:cubicBezTo>
                      <a:pt x="2840977" y="2616885"/>
                      <a:pt x="2837268" y="2618841"/>
                      <a:pt x="2834246" y="2621559"/>
                    </a:cubicBezTo>
                    <a:cubicBezTo>
                      <a:pt x="2827388" y="2627718"/>
                      <a:pt x="2821495" y="2635123"/>
                      <a:pt x="2814091" y="2640444"/>
                    </a:cubicBezTo>
                    <a:cubicBezTo>
                      <a:pt x="2794812" y="2654300"/>
                      <a:pt x="2788285" y="2672664"/>
                      <a:pt x="2787129" y="2696108"/>
                    </a:cubicBezTo>
                    <a:cubicBezTo>
                      <a:pt x="2785440" y="2730715"/>
                      <a:pt x="2768485" y="2758071"/>
                      <a:pt x="2737942" y="2778201"/>
                    </a:cubicBezTo>
                    <a:cubicBezTo>
                      <a:pt x="2708592" y="2759456"/>
                      <a:pt x="2679344" y="2741828"/>
                      <a:pt x="2651264" y="2722511"/>
                    </a:cubicBezTo>
                    <a:cubicBezTo>
                      <a:pt x="2629598" y="2707601"/>
                      <a:pt x="2609646" y="2690266"/>
                      <a:pt x="2588437" y="2674670"/>
                    </a:cubicBezTo>
                    <a:cubicBezTo>
                      <a:pt x="2577973" y="2666987"/>
                      <a:pt x="2565603" y="2661805"/>
                      <a:pt x="2555506" y="2653728"/>
                    </a:cubicBezTo>
                    <a:cubicBezTo>
                      <a:pt x="2534437" y="2636875"/>
                      <a:pt x="2514244" y="2618803"/>
                      <a:pt x="2507589" y="2590863"/>
                    </a:cubicBezTo>
                    <a:cubicBezTo>
                      <a:pt x="2505367" y="2581503"/>
                      <a:pt x="2504173" y="2571902"/>
                      <a:pt x="2502268" y="2561082"/>
                    </a:cubicBezTo>
                    <a:cubicBezTo>
                      <a:pt x="2491651" y="2569705"/>
                      <a:pt x="2482608" y="2577033"/>
                      <a:pt x="2472220" y="2585466"/>
                    </a:cubicBezTo>
                    <a:cubicBezTo>
                      <a:pt x="2474074" y="2593238"/>
                      <a:pt x="2477122" y="2601988"/>
                      <a:pt x="2477871" y="2610929"/>
                    </a:cubicBezTo>
                    <a:cubicBezTo>
                      <a:pt x="2478201" y="2614904"/>
                      <a:pt x="2473896" y="2619273"/>
                      <a:pt x="2471699" y="2623451"/>
                    </a:cubicBezTo>
                    <a:cubicBezTo>
                      <a:pt x="2468562" y="2620772"/>
                      <a:pt x="2463787" y="2618676"/>
                      <a:pt x="2462593" y="2615311"/>
                    </a:cubicBezTo>
                    <a:cubicBezTo>
                      <a:pt x="2459558" y="2606751"/>
                      <a:pt x="2458123" y="2597619"/>
                      <a:pt x="2455976" y="2588437"/>
                    </a:cubicBezTo>
                    <a:cubicBezTo>
                      <a:pt x="2424480" y="2587028"/>
                      <a:pt x="2393251" y="2585618"/>
                      <a:pt x="2359647" y="2584107"/>
                    </a:cubicBezTo>
                    <a:cubicBezTo>
                      <a:pt x="2356497" y="2588120"/>
                      <a:pt x="2354872" y="2593771"/>
                      <a:pt x="2357323" y="2601849"/>
                    </a:cubicBezTo>
                    <a:cubicBezTo>
                      <a:pt x="2361755" y="2616377"/>
                      <a:pt x="2357170" y="2621026"/>
                      <a:pt x="2343378" y="2614930"/>
                    </a:cubicBezTo>
                    <a:cubicBezTo>
                      <a:pt x="2330373" y="2609176"/>
                      <a:pt x="2316467" y="2602407"/>
                      <a:pt x="2306929" y="2592336"/>
                    </a:cubicBezTo>
                    <a:cubicBezTo>
                      <a:pt x="2235911" y="2517267"/>
                      <a:pt x="2173554" y="2436914"/>
                      <a:pt x="2141753" y="2335847"/>
                    </a:cubicBezTo>
                    <a:cubicBezTo>
                      <a:pt x="2118690" y="2262543"/>
                      <a:pt x="2090077" y="2191004"/>
                      <a:pt x="2064562" y="2118461"/>
                    </a:cubicBezTo>
                    <a:cubicBezTo>
                      <a:pt x="2059063" y="2102827"/>
                      <a:pt x="2047811" y="2095652"/>
                      <a:pt x="2033511" y="2091067"/>
                    </a:cubicBezTo>
                    <a:cubicBezTo>
                      <a:pt x="2026831" y="2088921"/>
                      <a:pt x="2020049" y="2087130"/>
                      <a:pt x="2012683" y="2084997"/>
                    </a:cubicBezTo>
                    <a:cubicBezTo>
                      <a:pt x="2025764" y="2067610"/>
                      <a:pt x="2029244" y="2045855"/>
                      <a:pt x="2023097" y="2021827"/>
                    </a:cubicBezTo>
                    <a:cubicBezTo>
                      <a:pt x="2004987" y="2025205"/>
                      <a:pt x="2005545" y="2044166"/>
                      <a:pt x="1995830" y="2055749"/>
                    </a:cubicBezTo>
                    <a:cubicBezTo>
                      <a:pt x="1987575" y="2033409"/>
                      <a:pt x="1982457" y="2010956"/>
                      <a:pt x="1971357" y="1991995"/>
                    </a:cubicBezTo>
                    <a:cubicBezTo>
                      <a:pt x="1960003" y="1972589"/>
                      <a:pt x="1941309" y="1958238"/>
                      <a:pt x="1919097" y="1941093"/>
                    </a:cubicBezTo>
                    <a:cubicBezTo>
                      <a:pt x="1920481" y="1965617"/>
                      <a:pt x="1922018" y="1985378"/>
                      <a:pt x="1922589" y="2005177"/>
                    </a:cubicBezTo>
                    <a:cubicBezTo>
                      <a:pt x="1923199" y="2026500"/>
                      <a:pt x="1934375" y="2040128"/>
                      <a:pt x="1950250" y="2053450"/>
                    </a:cubicBezTo>
                    <a:cubicBezTo>
                      <a:pt x="1961832" y="2063165"/>
                      <a:pt x="1968792" y="2078532"/>
                      <a:pt x="1977174" y="2091791"/>
                    </a:cubicBezTo>
                    <a:cubicBezTo>
                      <a:pt x="1979485" y="2095449"/>
                      <a:pt x="1980349" y="2100491"/>
                      <a:pt x="1980514" y="2104948"/>
                    </a:cubicBezTo>
                    <a:cubicBezTo>
                      <a:pt x="1982152" y="2148319"/>
                      <a:pt x="1983511" y="2191702"/>
                      <a:pt x="1984946" y="2235073"/>
                    </a:cubicBezTo>
                    <a:cubicBezTo>
                      <a:pt x="1985035" y="2237714"/>
                      <a:pt x="1985137" y="2240343"/>
                      <a:pt x="1985162" y="2242972"/>
                    </a:cubicBezTo>
                    <a:cubicBezTo>
                      <a:pt x="1985314" y="2260714"/>
                      <a:pt x="1981479" y="2264194"/>
                      <a:pt x="1964385" y="2261654"/>
                    </a:cubicBezTo>
                    <a:cubicBezTo>
                      <a:pt x="1952028" y="2259825"/>
                      <a:pt x="1939696" y="2257755"/>
                      <a:pt x="1927313" y="2256040"/>
                    </a:cubicBezTo>
                    <a:cubicBezTo>
                      <a:pt x="1922919" y="2255431"/>
                      <a:pt x="1918423" y="2255570"/>
                      <a:pt x="1911959" y="2255278"/>
                    </a:cubicBezTo>
                    <a:cubicBezTo>
                      <a:pt x="1913775" y="2268169"/>
                      <a:pt x="1915922" y="2279599"/>
                      <a:pt x="1916925" y="2291118"/>
                    </a:cubicBezTo>
                    <a:cubicBezTo>
                      <a:pt x="1919579" y="2321598"/>
                      <a:pt x="1916671" y="2351824"/>
                      <a:pt x="1907844" y="2380983"/>
                    </a:cubicBezTo>
                    <a:cubicBezTo>
                      <a:pt x="1888007" y="2446426"/>
                      <a:pt x="1874494" y="2513571"/>
                      <a:pt x="1851875" y="2578354"/>
                    </a:cubicBezTo>
                    <a:cubicBezTo>
                      <a:pt x="1839810" y="2612898"/>
                      <a:pt x="1835023" y="2649994"/>
                      <a:pt x="1827288" y="2685999"/>
                    </a:cubicBezTo>
                    <a:cubicBezTo>
                      <a:pt x="1822310" y="2709151"/>
                      <a:pt x="1818157" y="2732481"/>
                      <a:pt x="1813178" y="2755620"/>
                    </a:cubicBezTo>
                    <a:cubicBezTo>
                      <a:pt x="1811553" y="2763177"/>
                      <a:pt x="1811642" y="2769501"/>
                      <a:pt x="1817001" y="2775800"/>
                    </a:cubicBezTo>
                    <a:cubicBezTo>
                      <a:pt x="1850390" y="2815056"/>
                      <a:pt x="1893468" y="2838665"/>
                      <a:pt x="1944103" y="2856445"/>
                    </a:cubicBezTo>
                    <a:cubicBezTo>
                      <a:pt x="1958073" y="2687421"/>
                      <a:pt x="1983917" y="2521927"/>
                      <a:pt x="1986953" y="2354237"/>
                    </a:cubicBezTo>
                    <a:cubicBezTo>
                      <a:pt x="1988731" y="2354097"/>
                      <a:pt x="1990509" y="2353970"/>
                      <a:pt x="1992299" y="2353830"/>
                    </a:cubicBezTo>
                    <a:cubicBezTo>
                      <a:pt x="1993366" y="2358237"/>
                      <a:pt x="1996198" y="2363089"/>
                      <a:pt x="1995195" y="2366949"/>
                    </a:cubicBezTo>
                    <a:cubicBezTo>
                      <a:pt x="1991309" y="2381986"/>
                      <a:pt x="1996440" y="2394381"/>
                      <a:pt x="2001837" y="2408250"/>
                    </a:cubicBezTo>
                    <a:cubicBezTo>
                      <a:pt x="2011349" y="2432659"/>
                      <a:pt x="2016607" y="2458681"/>
                      <a:pt x="2024621" y="2483726"/>
                    </a:cubicBezTo>
                    <a:cubicBezTo>
                      <a:pt x="2041258" y="2535694"/>
                      <a:pt x="2057958" y="2587663"/>
                      <a:pt x="2075840" y="2639212"/>
                    </a:cubicBezTo>
                    <a:cubicBezTo>
                      <a:pt x="2082711" y="2658999"/>
                      <a:pt x="2092274" y="2677960"/>
                      <a:pt x="2101710" y="2696730"/>
                    </a:cubicBezTo>
                    <a:cubicBezTo>
                      <a:pt x="2113457" y="2720086"/>
                      <a:pt x="2120430" y="2744368"/>
                      <a:pt x="2120353" y="2770593"/>
                    </a:cubicBezTo>
                    <a:cubicBezTo>
                      <a:pt x="2120265" y="2799435"/>
                      <a:pt x="2120328" y="2828277"/>
                      <a:pt x="2120328" y="2859620"/>
                    </a:cubicBezTo>
                    <a:cubicBezTo>
                      <a:pt x="2142718" y="2856560"/>
                      <a:pt x="2164664" y="2854477"/>
                      <a:pt x="2186241" y="2850438"/>
                    </a:cubicBezTo>
                    <a:cubicBezTo>
                      <a:pt x="2234044" y="2841498"/>
                      <a:pt x="2281605" y="2831261"/>
                      <a:pt x="2329383" y="2822181"/>
                    </a:cubicBezTo>
                    <a:cubicBezTo>
                      <a:pt x="2351341" y="2818015"/>
                      <a:pt x="2373630" y="2815653"/>
                      <a:pt x="2395651" y="2811843"/>
                    </a:cubicBezTo>
                    <a:cubicBezTo>
                      <a:pt x="2404452" y="2810332"/>
                      <a:pt x="2409393" y="2812973"/>
                      <a:pt x="2412111" y="2821368"/>
                    </a:cubicBezTo>
                    <a:cubicBezTo>
                      <a:pt x="2413901" y="2826867"/>
                      <a:pt x="2416632" y="2832049"/>
                      <a:pt x="2419578" y="2838869"/>
                    </a:cubicBezTo>
                    <a:cubicBezTo>
                      <a:pt x="2438196" y="2830258"/>
                      <a:pt x="2455672" y="2821520"/>
                      <a:pt x="2473667" y="2814104"/>
                    </a:cubicBezTo>
                    <a:cubicBezTo>
                      <a:pt x="2485745" y="2809125"/>
                      <a:pt x="2498407" y="2805277"/>
                      <a:pt x="2511120" y="2802293"/>
                    </a:cubicBezTo>
                    <a:cubicBezTo>
                      <a:pt x="2522816" y="2799549"/>
                      <a:pt x="2526855" y="2804756"/>
                      <a:pt x="2523261" y="2816567"/>
                    </a:cubicBezTo>
                    <a:cubicBezTo>
                      <a:pt x="2520810" y="2824632"/>
                      <a:pt x="2517787" y="2832519"/>
                      <a:pt x="2514549" y="2841853"/>
                    </a:cubicBezTo>
                    <a:cubicBezTo>
                      <a:pt x="2526741" y="2846044"/>
                      <a:pt x="2537371" y="2844507"/>
                      <a:pt x="2548216" y="2842336"/>
                    </a:cubicBezTo>
                    <a:cubicBezTo>
                      <a:pt x="2572702" y="2837434"/>
                      <a:pt x="2597251" y="2832785"/>
                      <a:pt x="2621813" y="2828328"/>
                    </a:cubicBezTo>
                    <a:cubicBezTo>
                      <a:pt x="2626042" y="2827553"/>
                      <a:pt x="2630538" y="2828213"/>
                      <a:pt x="2638107" y="2828213"/>
                    </a:cubicBezTo>
                    <a:cubicBezTo>
                      <a:pt x="2635415" y="2836583"/>
                      <a:pt x="2634602" y="2843123"/>
                      <a:pt x="2631401" y="2848152"/>
                    </a:cubicBezTo>
                    <a:cubicBezTo>
                      <a:pt x="2625432" y="2857525"/>
                      <a:pt x="2618955" y="2866923"/>
                      <a:pt x="2611107" y="2874708"/>
                    </a:cubicBezTo>
                    <a:cubicBezTo>
                      <a:pt x="2596642" y="2889059"/>
                      <a:pt x="2580957" y="2902178"/>
                      <a:pt x="2565920" y="2915958"/>
                    </a:cubicBezTo>
                    <a:cubicBezTo>
                      <a:pt x="2557233" y="2923921"/>
                      <a:pt x="2547378" y="2928035"/>
                      <a:pt x="2535453" y="2927451"/>
                    </a:cubicBezTo>
                    <a:cubicBezTo>
                      <a:pt x="2519032" y="2926626"/>
                      <a:pt x="2502573" y="2926473"/>
                      <a:pt x="2486152" y="2925533"/>
                    </a:cubicBezTo>
                    <a:cubicBezTo>
                      <a:pt x="2465666" y="2924365"/>
                      <a:pt x="2447023" y="2926207"/>
                      <a:pt x="2429484" y="2940100"/>
                    </a:cubicBezTo>
                    <a:cubicBezTo>
                      <a:pt x="2419273" y="2948190"/>
                      <a:pt x="2404237" y="2950718"/>
                      <a:pt x="2390990" y="2954299"/>
                    </a:cubicBezTo>
                    <a:cubicBezTo>
                      <a:pt x="2302129" y="2978340"/>
                      <a:pt x="2213165" y="3001987"/>
                      <a:pt x="2124252" y="3025787"/>
                    </a:cubicBezTo>
                    <a:cubicBezTo>
                      <a:pt x="2117369" y="3027641"/>
                      <a:pt x="2110574" y="3029762"/>
                      <a:pt x="2106345" y="3031007"/>
                    </a:cubicBezTo>
                    <a:cubicBezTo>
                      <a:pt x="2103513" y="3087966"/>
                      <a:pt x="2091283" y="3141738"/>
                      <a:pt x="2085949" y="3196259"/>
                    </a:cubicBezTo>
                    <a:cubicBezTo>
                      <a:pt x="2085467" y="3201162"/>
                      <a:pt x="2079586" y="3205530"/>
                      <a:pt x="2077173" y="3208820"/>
                    </a:cubicBezTo>
                    <a:cubicBezTo>
                      <a:pt x="2063280" y="3201936"/>
                      <a:pt x="2051164" y="3195281"/>
                      <a:pt x="2038565" y="3189795"/>
                    </a:cubicBezTo>
                    <a:cubicBezTo>
                      <a:pt x="1980171" y="3164370"/>
                      <a:pt x="1921637" y="3139262"/>
                      <a:pt x="1860880" y="3113062"/>
                    </a:cubicBezTo>
                    <a:cubicBezTo>
                      <a:pt x="1875955" y="3215754"/>
                      <a:pt x="1882165" y="3317125"/>
                      <a:pt x="1886407" y="3418624"/>
                    </a:cubicBezTo>
                    <a:cubicBezTo>
                      <a:pt x="1884870" y="3419411"/>
                      <a:pt x="1883321" y="3420186"/>
                      <a:pt x="1881784" y="3420973"/>
                    </a:cubicBezTo>
                    <a:cubicBezTo>
                      <a:pt x="1878990" y="3418598"/>
                      <a:pt x="1874456" y="3416655"/>
                      <a:pt x="1873732" y="3413772"/>
                    </a:cubicBezTo>
                    <a:cubicBezTo>
                      <a:pt x="1871852" y="3406178"/>
                      <a:pt x="1871383" y="3398189"/>
                      <a:pt x="1870798" y="3390315"/>
                    </a:cubicBezTo>
                    <a:cubicBezTo>
                      <a:pt x="1865287" y="3316198"/>
                      <a:pt x="1860334" y="3242030"/>
                      <a:pt x="1854149" y="3167976"/>
                    </a:cubicBezTo>
                    <a:cubicBezTo>
                      <a:pt x="1852129" y="3143796"/>
                      <a:pt x="1846859" y="3119882"/>
                      <a:pt x="1843252" y="3095815"/>
                    </a:cubicBezTo>
                    <a:cubicBezTo>
                      <a:pt x="1842223" y="3089008"/>
                      <a:pt x="1841792" y="3082124"/>
                      <a:pt x="1841004" y="3074466"/>
                    </a:cubicBezTo>
                    <a:cubicBezTo>
                      <a:pt x="1886089" y="3070656"/>
                      <a:pt x="1926932" y="3058591"/>
                      <a:pt x="1967788" y="3046247"/>
                    </a:cubicBezTo>
                    <a:cubicBezTo>
                      <a:pt x="1988527" y="3039973"/>
                      <a:pt x="2009863" y="3035680"/>
                      <a:pt x="2030844" y="3030143"/>
                    </a:cubicBezTo>
                    <a:cubicBezTo>
                      <a:pt x="2044128" y="3026638"/>
                      <a:pt x="2057260" y="3022523"/>
                      <a:pt x="2070455" y="3018612"/>
                    </a:cubicBezTo>
                    <a:cubicBezTo>
                      <a:pt x="2081009" y="3015488"/>
                      <a:pt x="2090788" y="3010877"/>
                      <a:pt x="2102827" y="3015945"/>
                    </a:cubicBezTo>
                    <a:cubicBezTo>
                      <a:pt x="2108339" y="3018269"/>
                      <a:pt x="2116734" y="3014573"/>
                      <a:pt x="2123605" y="3012732"/>
                    </a:cubicBezTo>
                    <a:cubicBezTo>
                      <a:pt x="2211882" y="2989148"/>
                      <a:pt x="2300122" y="2965361"/>
                      <a:pt x="2388400" y="2941739"/>
                    </a:cubicBezTo>
                    <a:cubicBezTo>
                      <a:pt x="2399157" y="2938856"/>
                      <a:pt x="2410104" y="2936684"/>
                      <a:pt x="2422855" y="2933738"/>
                    </a:cubicBezTo>
                    <a:cubicBezTo>
                      <a:pt x="2406853" y="2923895"/>
                      <a:pt x="2404313" y="2907995"/>
                      <a:pt x="2400173" y="2893021"/>
                    </a:cubicBezTo>
                    <a:cubicBezTo>
                      <a:pt x="2393911" y="2870377"/>
                      <a:pt x="2387993" y="2847632"/>
                      <a:pt x="2381504" y="2823324"/>
                    </a:cubicBezTo>
                    <a:cubicBezTo>
                      <a:pt x="2358224" y="2827985"/>
                      <a:pt x="2336711" y="2830969"/>
                      <a:pt x="2315946" y="2836697"/>
                    </a:cubicBezTo>
                    <a:cubicBezTo>
                      <a:pt x="2259914" y="2852166"/>
                      <a:pt x="2202307" y="2858211"/>
                      <a:pt x="2145195" y="2867418"/>
                    </a:cubicBezTo>
                    <a:cubicBezTo>
                      <a:pt x="2129751" y="2869920"/>
                      <a:pt x="2114397" y="2873756"/>
                      <a:pt x="2099487" y="2878518"/>
                    </a:cubicBezTo>
                    <a:cubicBezTo>
                      <a:pt x="2069998" y="2887929"/>
                      <a:pt x="2040064" y="2889123"/>
                      <a:pt x="2009698" y="2885605"/>
                    </a:cubicBezTo>
                    <a:cubicBezTo>
                      <a:pt x="1992083" y="2883573"/>
                      <a:pt x="1974507" y="2881185"/>
                      <a:pt x="1956917" y="2878912"/>
                    </a:cubicBezTo>
                    <a:cubicBezTo>
                      <a:pt x="1954326" y="2878569"/>
                      <a:pt x="1951418" y="2878632"/>
                      <a:pt x="1949234" y="2877451"/>
                    </a:cubicBezTo>
                    <a:cubicBezTo>
                      <a:pt x="1915845" y="2859417"/>
                      <a:pt x="1882000" y="2842145"/>
                      <a:pt x="1849488" y="2822638"/>
                    </a:cubicBezTo>
                    <a:cubicBezTo>
                      <a:pt x="1835137" y="2814027"/>
                      <a:pt x="1823554" y="2800819"/>
                      <a:pt x="1808556" y="2787840"/>
                    </a:cubicBezTo>
                    <a:cubicBezTo>
                      <a:pt x="1804873" y="2800553"/>
                      <a:pt x="1800263" y="2811907"/>
                      <a:pt x="1798421" y="2823692"/>
                    </a:cubicBezTo>
                    <a:cubicBezTo>
                      <a:pt x="1794078" y="2851569"/>
                      <a:pt x="1790738" y="2879623"/>
                      <a:pt x="1787550" y="2907665"/>
                    </a:cubicBezTo>
                    <a:cubicBezTo>
                      <a:pt x="1782051" y="2956039"/>
                      <a:pt x="1776831" y="3004439"/>
                      <a:pt x="1771764" y="3052851"/>
                    </a:cubicBezTo>
                    <a:cubicBezTo>
                      <a:pt x="1766887" y="3099409"/>
                      <a:pt x="1767281" y="3146005"/>
                      <a:pt x="1771738" y="3192576"/>
                    </a:cubicBezTo>
                    <a:cubicBezTo>
                      <a:pt x="1772437" y="3199739"/>
                      <a:pt x="1772742" y="3207296"/>
                      <a:pt x="1775320" y="3213849"/>
                    </a:cubicBezTo>
                    <a:cubicBezTo>
                      <a:pt x="1777771" y="3220072"/>
                      <a:pt x="1780235" y="3224606"/>
                      <a:pt x="1776133" y="3231553"/>
                    </a:cubicBezTo>
                    <a:cubicBezTo>
                      <a:pt x="1774342" y="3234588"/>
                      <a:pt x="1778063" y="3241103"/>
                      <a:pt x="1779714" y="3245878"/>
                    </a:cubicBezTo>
                    <a:cubicBezTo>
                      <a:pt x="1783778" y="3257651"/>
                      <a:pt x="1789061" y="3269094"/>
                      <a:pt x="1792084" y="3281108"/>
                    </a:cubicBezTo>
                    <a:cubicBezTo>
                      <a:pt x="1795957" y="3296424"/>
                      <a:pt x="1791601" y="3303003"/>
                      <a:pt x="1775802" y="3306622"/>
                    </a:cubicBezTo>
                    <a:cubicBezTo>
                      <a:pt x="1742681" y="3314204"/>
                      <a:pt x="1710283" y="3309315"/>
                      <a:pt x="1678825" y="3298190"/>
                    </a:cubicBezTo>
                    <a:cubicBezTo>
                      <a:pt x="1666354" y="3293783"/>
                      <a:pt x="1664690" y="3288182"/>
                      <a:pt x="1667433" y="3274885"/>
                    </a:cubicBezTo>
                    <a:cubicBezTo>
                      <a:pt x="1669897" y="3263011"/>
                      <a:pt x="1677403" y="3251580"/>
                      <a:pt x="1670202" y="3237369"/>
                    </a:cubicBezTo>
                    <a:cubicBezTo>
                      <a:pt x="1657705" y="3236823"/>
                      <a:pt x="1644650" y="3236493"/>
                      <a:pt x="1631632" y="3235642"/>
                    </a:cubicBezTo>
                    <a:cubicBezTo>
                      <a:pt x="1606067" y="3233953"/>
                      <a:pt x="1586331" y="3213112"/>
                      <a:pt x="1587500" y="3187319"/>
                    </a:cubicBezTo>
                    <a:cubicBezTo>
                      <a:pt x="1588058" y="3175025"/>
                      <a:pt x="1589811" y="3161855"/>
                      <a:pt x="1594853" y="3150844"/>
                    </a:cubicBezTo>
                    <a:cubicBezTo>
                      <a:pt x="1613306" y="3110598"/>
                      <a:pt x="1616811" y="3067215"/>
                      <a:pt x="1625015" y="3024644"/>
                    </a:cubicBezTo>
                    <a:cubicBezTo>
                      <a:pt x="1638947" y="2952267"/>
                      <a:pt x="1637830" y="2879293"/>
                      <a:pt x="1636966" y="2806293"/>
                    </a:cubicBezTo>
                    <a:cubicBezTo>
                      <a:pt x="1636661" y="2780182"/>
                      <a:pt x="1633601" y="2754096"/>
                      <a:pt x="1631683" y="2726423"/>
                    </a:cubicBezTo>
                    <a:cubicBezTo>
                      <a:pt x="1624418" y="2726423"/>
                      <a:pt x="1618107" y="2725940"/>
                      <a:pt x="1611884" y="2726512"/>
                    </a:cubicBezTo>
                    <a:cubicBezTo>
                      <a:pt x="1586992" y="2728798"/>
                      <a:pt x="1562061" y="2730893"/>
                      <a:pt x="1537284" y="2734068"/>
                    </a:cubicBezTo>
                    <a:cubicBezTo>
                      <a:pt x="1519224" y="2736380"/>
                      <a:pt x="1501152" y="2737827"/>
                      <a:pt x="1483817" y="2745562"/>
                    </a:cubicBezTo>
                    <a:cubicBezTo>
                      <a:pt x="1461770" y="2755404"/>
                      <a:pt x="1437601" y="2754350"/>
                      <a:pt x="1413827" y="2753829"/>
                    </a:cubicBezTo>
                    <a:cubicBezTo>
                      <a:pt x="1394117" y="2753385"/>
                      <a:pt x="1374394" y="2754007"/>
                      <a:pt x="1354696" y="2753461"/>
                    </a:cubicBezTo>
                    <a:cubicBezTo>
                      <a:pt x="1342364" y="2753118"/>
                      <a:pt x="1330083" y="2751328"/>
                      <a:pt x="1317764" y="2750477"/>
                    </a:cubicBezTo>
                    <a:cubicBezTo>
                      <a:pt x="1312570" y="2750108"/>
                      <a:pt x="1307185" y="2749778"/>
                      <a:pt x="1302105" y="2750680"/>
                    </a:cubicBezTo>
                    <a:cubicBezTo>
                      <a:pt x="1283347" y="2754020"/>
                      <a:pt x="1264678" y="2757893"/>
                      <a:pt x="1248930" y="2760980"/>
                    </a:cubicBezTo>
                    <a:cubicBezTo>
                      <a:pt x="1230769" y="2784055"/>
                      <a:pt x="1214615" y="2805493"/>
                      <a:pt x="1197216" y="2825864"/>
                    </a:cubicBezTo>
                    <a:cubicBezTo>
                      <a:pt x="1193850" y="2829801"/>
                      <a:pt x="1185646" y="2830830"/>
                      <a:pt x="1179639" y="2830931"/>
                    </a:cubicBezTo>
                    <a:cubicBezTo>
                      <a:pt x="1174737" y="2831020"/>
                      <a:pt x="1169720" y="2827845"/>
                      <a:pt x="1164831" y="2825940"/>
                    </a:cubicBezTo>
                    <a:cubicBezTo>
                      <a:pt x="1126934" y="2811157"/>
                      <a:pt x="1089393" y="2795384"/>
                      <a:pt x="1051052" y="2781846"/>
                    </a:cubicBezTo>
                    <a:cubicBezTo>
                      <a:pt x="1020851" y="2771190"/>
                      <a:pt x="989672" y="2763291"/>
                      <a:pt x="954519" y="2752852"/>
                    </a:cubicBezTo>
                    <a:cubicBezTo>
                      <a:pt x="963904" y="2770162"/>
                      <a:pt x="971143" y="2784411"/>
                      <a:pt x="979220" y="2798165"/>
                    </a:cubicBezTo>
                    <a:cubicBezTo>
                      <a:pt x="993584" y="2822613"/>
                      <a:pt x="1000506" y="2849016"/>
                      <a:pt x="1000975" y="2877159"/>
                    </a:cubicBezTo>
                    <a:cubicBezTo>
                      <a:pt x="1001369" y="2900057"/>
                      <a:pt x="995718" y="2907106"/>
                      <a:pt x="972794" y="2908350"/>
                    </a:cubicBezTo>
                    <a:cubicBezTo>
                      <a:pt x="955154" y="2909316"/>
                      <a:pt x="937158" y="2908846"/>
                      <a:pt x="919708" y="2906318"/>
                    </a:cubicBezTo>
                    <a:cubicBezTo>
                      <a:pt x="910615" y="2904998"/>
                      <a:pt x="902347" y="2897860"/>
                      <a:pt x="893178" y="2893072"/>
                    </a:cubicBezTo>
                    <a:cubicBezTo>
                      <a:pt x="848474" y="2909468"/>
                      <a:pt x="802563" y="2923260"/>
                      <a:pt x="754710" y="2928810"/>
                    </a:cubicBezTo>
                    <a:cubicBezTo>
                      <a:pt x="722033" y="2932595"/>
                      <a:pt x="689216" y="2935490"/>
                      <a:pt x="656374" y="2937408"/>
                    </a:cubicBezTo>
                    <a:cubicBezTo>
                      <a:pt x="614362" y="2939859"/>
                      <a:pt x="572223" y="2943009"/>
                      <a:pt x="530212" y="2942107"/>
                    </a:cubicBezTo>
                    <a:cubicBezTo>
                      <a:pt x="471081" y="2940850"/>
                      <a:pt x="411924" y="2937179"/>
                      <a:pt x="354660" y="2919577"/>
                    </a:cubicBezTo>
                    <a:cubicBezTo>
                      <a:pt x="342392" y="2915818"/>
                      <a:pt x="329539" y="2914396"/>
                      <a:pt x="323646" y="2930690"/>
                    </a:cubicBezTo>
                    <a:cubicBezTo>
                      <a:pt x="323075" y="2932264"/>
                      <a:pt x="321106" y="2933611"/>
                      <a:pt x="319468" y="2934462"/>
                    </a:cubicBezTo>
                    <a:cubicBezTo>
                      <a:pt x="306108" y="2941396"/>
                      <a:pt x="292633" y="2948089"/>
                      <a:pt x="279273" y="2955023"/>
                    </a:cubicBezTo>
                    <a:cubicBezTo>
                      <a:pt x="263385" y="2963291"/>
                      <a:pt x="246938" y="2964167"/>
                      <a:pt x="228523" y="2959595"/>
                    </a:cubicBezTo>
                    <a:cubicBezTo>
                      <a:pt x="229908" y="2957322"/>
                      <a:pt x="230416" y="2955175"/>
                      <a:pt x="231584" y="2954718"/>
                    </a:cubicBezTo>
                    <a:cubicBezTo>
                      <a:pt x="256578" y="2944964"/>
                      <a:pt x="281736" y="2935655"/>
                      <a:pt x="306616" y="2925622"/>
                    </a:cubicBezTo>
                    <a:cubicBezTo>
                      <a:pt x="313194" y="2922968"/>
                      <a:pt x="319468" y="2918841"/>
                      <a:pt x="324916" y="2914243"/>
                    </a:cubicBezTo>
                    <a:cubicBezTo>
                      <a:pt x="345541" y="2896895"/>
                      <a:pt x="365823" y="2879140"/>
                      <a:pt x="386067" y="2861348"/>
                    </a:cubicBezTo>
                    <a:cubicBezTo>
                      <a:pt x="389432" y="2858389"/>
                      <a:pt x="392023" y="2854528"/>
                      <a:pt x="394754" y="2851327"/>
                    </a:cubicBezTo>
                    <a:cubicBezTo>
                      <a:pt x="388112" y="2832900"/>
                      <a:pt x="381736" y="2815247"/>
                      <a:pt x="375196" y="2797124"/>
                    </a:cubicBezTo>
                    <a:cubicBezTo>
                      <a:pt x="356768" y="2807906"/>
                      <a:pt x="339598" y="2818853"/>
                      <a:pt x="321602" y="2828239"/>
                    </a:cubicBezTo>
                    <a:cubicBezTo>
                      <a:pt x="300075" y="2839466"/>
                      <a:pt x="278193" y="2850172"/>
                      <a:pt x="255854" y="2859684"/>
                    </a:cubicBezTo>
                    <a:cubicBezTo>
                      <a:pt x="198297" y="2884208"/>
                      <a:pt x="141846" y="2910878"/>
                      <a:pt x="88061" y="2942945"/>
                    </a:cubicBezTo>
                    <a:cubicBezTo>
                      <a:pt x="83654" y="2945574"/>
                      <a:pt x="79679" y="2948940"/>
                      <a:pt x="73990" y="2953042"/>
                    </a:cubicBezTo>
                    <a:cubicBezTo>
                      <a:pt x="83832" y="2972968"/>
                      <a:pt x="93357" y="2991853"/>
                      <a:pt x="110896" y="3005785"/>
                    </a:cubicBezTo>
                    <a:cubicBezTo>
                      <a:pt x="136423" y="3026067"/>
                      <a:pt x="166573" y="3038030"/>
                      <a:pt x="194881" y="3053321"/>
                    </a:cubicBezTo>
                    <a:cubicBezTo>
                      <a:pt x="205282" y="3058947"/>
                      <a:pt x="216166" y="3063709"/>
                      <a:pt x="226555" y="3069361"/>
                    </a:cubicBezTo>
                    <a:cubicBezTo>
                      <a:pt x="246837" y="3080359"/>
                      <a:pt x="267258" y="3090367"/>
                      <a:pt x="290677" y="3093554"/>
                    </a:cubicBezTo>
                    <a:cubicBezTo>
                      <a:pt x="304152" y="3095383"/>
                      <a:pt x="317220" y="3100133"/>
                      <a:pt x="331406" y="3103803"/>
                    </a:cubicBezTo>
                    <a:cubicBezTo>
                      <a:pt x="334949" y="3095244"/>
                      <a:pt x="324396" y="3083420"/>
                      <a:pt x="336194" y="3079013"/>
                    </a:cubicBezTo>
                    <a:cubicBezTo>
                      <a:pt x="343814" y="3076181"/>
                      <a:pt x="352894" y="3077222"/>
                      <a:pt x="362572" y="3076409"/>
                    </a:cubicBezTo>
                    <a:cubicBezTo>
                      <a:pt x="358076" y="3068243"/>
                      <a:pt x="348894" y="3061512"/>
                      <a:pt x="355536" y="3051543"/>
                    </a:cubicBezTo>
                    <a:cubicBezTo>
                      <a:pt x="361835" y="3042081"/>
                      <a:pt x="372021" y="3043910"/>
                      <a:pt x="380784" y="3045193"/>
                    </a:cubicBezTo>
                    <a:cubicBezTo>
                      <a:pt x="412000" y="3049727"/>
                      <a:pt x="443077" y="3055213"/>
                      <a:pt x="474218" y="3060242"/>
                    </a:cubicBezTo>
                    <a:cubicBezTo>
                      <a:pt x="488848" y="3062605"/>
                      <a:pt x="503402" y="3066770"/>
                      <a:pt x="519696" y="3062833"/>
                    </a:cubicBezTo>
                    <a:cubicBezTo>
                      <a:pt x="516369" y="3055010"/>
                      <a:pt x="509282" y="3054286"/>
                      <a:pt x="503974" y="3051187"/>
                    </a:cubicBezTo>
                    <a:cubicBezTo>
                      <a:pt x="499491" y="3048571"/>
                      <a:pt x="494372" y="3046374"/>
                      <a:pt x="490994" y="3042666"/>
                    </a:cubicBezTo>
                    <a:cubicBezTo>
                      <a:pt x="485190" y="3036303"/>
                      <a:pt x="488429" y="3027667"/>
                      <a:pt x="496950" y="3026549"/>
                    </a:cubicBezTo>
                    <a:cubicBezTo>
                      <a:pt x="502005" y="3025876"/>
                      <a:pt x="507911" y="3026016"/>
                      <a:pt x="512445" y="3028010"/>
                    </a:cubicBezTo>
                    <a:cubicBezTo>
                      <a:pt x="529780" y="3035655"/>
                      <a:pt x="547014" y="3043643"/>
                      <a:pt x="563702" y="3052584"/>
                    </a:cubicBezTo>
                    <a:cubicBezTo>
                      <a:pt x="576922" y="3059658"/>
                      <a:pt x="589330" y="3068269"/>
                      <a:pt x="602030" y="3076282"/>
                    </a:cubicBezTo>
                    <a:cubicBezTo>
                      <a:pt x="604037" y="3077565"/>
                      <a:pt x="605726" y="3079369"/>
                      <a:pt x="609815" y="3082836"/>
                    </a:cubicBezTo>
                    <a:cubicBezTo>
                      <a:pt x="596036" y="3087916"/>
                      <a:pt x="586079" y="3083394"/>
                      <a:pt x="576834" y="3078264"/>
                    </a:cubicBezTo>
                    <a:cubicBezTo>
                      <a:pt x="568248" y="3073501"/>
                      <a:pt x="560666" y="3066986"/>
                      <a:pt x="552361" y="3061665"/>
                    </a:cubicBezTo>
                    <a:cubicBezTo>
                      <a:pt x="546303" y="3057804"/>
                      <a:pt x="539800" y="3054642"/>
                      <a:pt x="531456" y="3050044"/>
                    </a:cubicBezTo>
                    <a:cubicBezTo>
                      <a:pt x="532307" y="3055581"/>
                      <a:pt x="532841" y="3059036"/>
                      <a:pt x="533577" y="3063811"/>
                    </a:cubicBezTo>
                    <a:cubicBezTo>
                      <a:pt x="515454" y="3075266"/>
                      <a:pt x="495808" y="3079292"/>
                      <a:pt x="474154" y="3075482"/>
                    </a:cubicBezTo>
                    <a:cubicBezTo>
                      <a:pt x="443725" y="3070123"/>
                      <a:pt x="413194" y="3065284"/>
                      <a:pt x="382689" y="3060407"/>
                    </a:cubicBezTo>
                    <a:cubicBezTo>
                      <a:pt x="378929" y="3059811"/>
                      <a:pt x="375005" y="3060319"/>
                      <a:pt x="369531" y="3060319"/>
                    </a:cubicBezTo>
                    <a:cubicBezTo>
                      <a:pt x="381000" y="3077819"/>
                      <a:pt x="403326" y="3071660"/>
                      <a:pt x="416217" y="3085109"/>
                    </a:cubicBezTo>
                    <a:cubicBezTo>
                      <a:pt x="408330" y="3098063"/>
                      <a:pt x="396367" y="3092538"/>
                      <a:pt x="386334" y="3092564"/>
                    </a:cubicBezTo>
                    <a:cubicBezTo>
                      <a:pt x="375958" y="3092589"/>
                      <a:pt x="365594" y="3091091"/>
                      <a:pt x="354533" y="3092538"/>
                    </a:cubicBezTo>
                    <a:lnTo>
                      <a:pt x="381990" y="3103626"/>
                    </a:lnTo>
                    <a:cubicBezTo>
                      <a:pt x="383184" y="3105899"/>
                      <a:pt x="384378" y="3108185"/>
                      <a:pt x="385572" y="3110458"/>
                    </a:cubicBezTo>
                    <a:cubicBezTo>
                      <a:pt x="380758" y="3113163"/>
                      <a:pt x="375945" y="3115881"/>
                      <a:pt x="369976" y="3119234"/>
                    </a:cubicBezTo>
                    <a:cubicBezTo>
                      <a:pt x="388200" y="3122066"/>
                      <a:pt x="405815" y="3124796"/>
                      <a:pt x="424764" y="3127730"/>
                    </a:cubicBezTo>
                    <a:cubicBezTo>
                      <a:pt x="418731" y="3144062"/>
                      <a:pt x="403872" y="3141992"/>
                      <a:pt x="393280" y="3151174"/>
                    </a:cubicBezTo>
                    <a:cubicBezTo>
                      <a:pt x="415493" y="3153752"/>
                      <a:pt x="435838" y="3152025"/>
                      <a:pt x="456196" y="3150755"/>
                    </a:cubicBezTo>
                    <a:cubicBezTo>
                      <a:pt x="470611" y="3149854"/>
                      <a:pt x="485038" y="3148761"/>
                      <a:pt x="499478" y="3148545"/>
                    </a:cubicBezTo>
                    <a:cubicBezTo>
                      <a:pt x="518769" y="3148253"/>
                      <a:pt x="537718" y="3146818"/>
                      <a:pt x="554113" y="3135312"/>
                    </a:cubicBezTo>
                    <a:cubicBezTo>
                      <a:pt x="566775" y="3126409"/>
                      <a:pt x="581279" y="3126295"/>
                      <a:pt x="595706" y="3125508"/>
                    </a:cubicBezTo>
                    <a:cubicBezTo>
                      <a:pt x="604850" y="3125012"/>
                      <a:pt x="608952" y="3129661"/>
                      <a:pt x="608977" y="3138576"/>
                    </a:cubicBezTo>
                    <a:cubicBezTo>
                      <a:pt x="608990" y="3145815"/>
                      <a:pt x="609219" y="3153054"/>
                      <a:pt x="609422" y="3160293"/>
                    </a:cubicBezTo>
                    <a:cubicBezTo>
                      <a:pt x="609930" y="3178251"/>
                      <a:pt x="608812" y="3179483"/>
                      <a:pt x="590854" y="3183826"/>
                    </a:cubicBezTo>
                    <a:cubicBezTo>
                      <a:pt x="529501" y="3198660"/>
                      <a:pt x="468172" y="3213595"/>
                      <a:pt x="406857" y="3228555"/>
                    </a:cubicBezTo>
                    <a:cubicBezTo>
                      <a:pt x="403745" y="3229317"/>
                      <a:pt x="400773" y="3230613"/>
                      <a:pt x="397256" y="3231832"/>
                    </a:cubicBezTo>
                    <a:cubicBezTo>
                      <a:pt x="397256" y="3234880"/>
                      <a:pt x="396735" y="3237522"/>
                      <a:pt x="397332" y="3239871"/>
                    </a:cubicBezTo>
                    <a:cubicBezTo>
                      <a:pt x="413448" y="3303054"/>
                      <a:pt x="415709" y="3367595"/>
                      <a:pt x="412711" y="3432048"/>
                    </a:cubicBezTo>
                    <a:cubicBezTo>
                      <a:pt x="411187" y="3464852"/>
                      <a:pt x="407416" y="3497554"/>
                      <a:pt x="408940" y="3530485"/>
                    </a:cubicBezTo>
                    <a:cubicBezTo>
                      <a:pt x="409028" y="3532454"/>
                      <a:pt x="409460" y="3534752"/>
                      <a:pt x="408635" y="3536340"/>
                    </a:cubicBezTo>
                    <a:cubicBezTo>
                      <a:pt x="406730" y="3540048"/>
                      <a:pt x="404787" y="3545547"/>
                      <a:pt x="401713" y="3546475"/>
                    </a:cubicBezTo>
                    <a:cubicBezTo>
                      <a:pt x="395160" y="3548443"/>
                      <a:pt x="392163" y="3542538"/>
                      <a:pt x="391731" y="3537191"/>
                    </a:cubicBezTo>
                    <a:cubicBezTo>
                      <a:pt x="389636" y="3511042"/>
                      <a:pt x="385127" y="3484651"/>
                      <a:pt x="386867" y="3458718"/>
                    </a:cubicBezTo>
                    <a:cubicBezTo>
                      <a:pt x="393039" y="3366858"/>
                      <a:pt x="390448" y="3275926"/>
                      <a:pt x="367334" y="3186277"/>
                    </a:cubicBezTo>
                    <a:cubicBezTo>
                      <a:pt x="364490" y="3175279"/>
                      <a:pt x="362521" y="3164624"/>
                      <a:pt x="349059" y="3160991"/>
                    </a:cubicBezTo>
                    <a:cubicBezTo>
                      <a:pt x="345287" y="3159975"/>
                      <a:pt x="342620" y="3154819"/>
                      <a:pt x="337477" y="3149523"/>
                    </a:cubicBezTo>
                    <a:cubicBezTo>
                      <a:pt x="308711" y="3158693"/>
                      <a:pt x="279133" y="3167253"/>
                      <a:pt x="250202" y="3177641"/>
                    </a:cubicBezTo>
                    <a:cubicBezTo>
                      <a:pt x="227329" y="3185858"/>
                      <a:pt x="205346" y="3196463"/>
                      <a:pt x="182854" y="3205734"/>
                    </a:cubicBezTo>
                    <a:cubicBezTo>
                      <a:pt x="142138" y="3222523"/>
                      <a:pt x="101206" y="3238754"/>
                      <a:pt x="60680" y="3255987"/>
                    </a:cubicBezTo>
                    <a:cubicBezTo>
                      <a:pt x="46202" y="3262147"/>
                      <a:pt x="32893" y="3270973"/>
                      <a:pt x="18643" y="3277730"/>
                    </a:cubicBezTo>
                    <a:cubicBezTo>
                      <a:pt x="5499" y="3283966"/>
                      <a:pt x="0" y="3279902"/>
                      <a:pt x="800" y="3265627"/>
                    </a:cubicBezTo>
                    <a:cubicBezTo>
                      <a:pt x="977" y="3262363"/>
                      <a:pt x="1358" y="3258985"/>
                      <a:pt x="2387" y="3255899"/>
                    </a:cubicBezTo>
                    <a:cubicBezTo>
                      <a:pt x="15951" y="3215474"/>
                      <a:pt x="16738" y="3173145"/>
                      <a:pt x="21247" y="3131350"/>
                    </a:cubicBezTo>
                    <a:cubicBezTo>
                      <a:pt x="23647" y="3109137"/>
                      <a:pt x="26822" y="3086950"/>
                      <a:pt x="30937" y="3065005"/>
                    </a:cubicBezTo>
                    <a:cubicBezTo>
                      <a:pt x="32308" y="3057677"/>
                      <a:pt x="36741" y="3050387"/>
                      <a:pt x="41389" y="3044317"/>
                    </a:cubicBezTo>
                    <a:cubicBezTo>
                      <a:pt x="54584" y="3027108"/>
                      <a:pt x="68605" y="3010535"/>
                      <a:pt x="82638" y="2993288"/>
                    </a:cubicBezTo>
                    <a:cubicBezTo>
                      <a:pt x="79070" y="2989122"/>
                      <a:pt x="75323" y="2985668"/>
                      <a:pt x="72669" y="2981502"/>
                    </a:cubicBezTo>
                    <a:cubicBezTo>
                      <a:pt x="56515" y="2956077"/>
                      <a:pt x="58191" y="2944660"/>
                      <a:pt x="82778" y="2927210"/>
                    </a:cubicBezTo>
                    <a:cubicBezTo>
                      <a:pt x="97193" y="2916974"/>
                      <a:pt x="113004" y="2908693"/>
                      <a:pt x="128358" y="2899803"/>
                    </a:cubicBezTo>
                    <a:cubicBezTo>
                      <a:pt x="137706" y="2894393"/>
                      <a:pt x="144792" y="2887726"/>
                      <a:pt x="148920" y="2877108"/>
                    </a:cubicBezTo>
                    <a:cubicBezTo>
                      <a:pt x="163677" y="2839123"/>
                      <a:pt x="179260" y="2801467"/>
                      <a:pt x="194462" y="2763659"/>
                    </a:cubicBezTo>
                    <a:cubicBezTo>
                      <a:pt x="200837" y="2747797"/>
                      <a:pt x="205816" y="2731236"/>
                      <a:pt x="213550" y="2716072"/>
                    </a:cubicBezTo>
                    <a:cubicBezTo>
                      <a:pt x="233425" y="2677058"/>
                      <a:pt x="242557" y="2634411"/>
                      <a:pt x="256679" y="2593467"/>
                    </a:cubicBezTo>
                    <a:cubicBezTo>
                      <a:pt x="257035" y="2592451"/>
                      <a:pt x="256133" y="2590990"/>
                      <a:pt x="255422" y="2588209"/>
                    </a:cubicBezTo>
                    <a:cubicBezTo>
                      <a:pt x="253149" y="2587955"/>
                      <a:pt x="250342" y="2587421"/>
                      <a:pt x="247523" y="2587345"/>
                    </a:cubicBezTo>
                    <a:cubicBezTo>
                      <a:pt x="238442" y="2587091"/>
                      <a:pt x="234480" y="2582113"/>
                      <a:pt x="234657" y="2573477"/>
                    </a:cubicBezTo>
                    <a:cubicBezTo>
                      <a:pt x="234835" y="2564257"/>
                      <a:pt x="235115" y="2555049"/>
                      <a:pt x="235686" y="2545854"/>
                    </a:cubicBezTo>
                    <a:cubicBezTo>
                      <a:pt x="236308" y="2535682"/>
                      <a:pt x="243154" y="2529649"/>
                      <a:pt x="250456" y="2523629"/>
                    </a:cubicBezTo>
                    <a:cubicBezTo>
                      <a:pt x="277088" y="2501684"/>
                      <a:pt x="295186" y="2474074"/>
                      <a:pt x="304241" y="2440686"/>
                    </a:cubicBezTo>
                    <a:cubicBezTo>
                      <a:pt x="304761" y="2438793"/>
                      <a:pt x="305117" y="2436825"/>
                      <a:pt x="305193" y="2434882"/>
                    </a:cubicBezTo>
                    <a:cubicBezTo>
                      <a:pt x="305257" y="2433650"/>
                      <a:pt x="304660" y="2432392"/>
                      <a:pt x="304152" y="2430233"/>
                    </a:cubicBezTo>
                    <a:cubicBezTo>
                      <a:pt x="289306" y="2434323"/>
                      <a:pt x="277012" y="2441917"/>
                      <a:pt x="267411" y="2453982"/>
                    </a:cubicBezTo>
                    <a:cubicBezTo>
                      <a:pt x="262089" y="2460688"/>
                      <a:pt x="256387" y="2467076"/>
                      <a:pt x="251104" y="2473807"/>
                    </a:cubicBezTo>
                    <a:cubicBezTo>
                      <a:pt x="244779" y="2481859"/>
                      <a:pt x="237693" y="2484196"/>
                      <a:pt x="227228" y="2475420"/>
                    </a:cubicBezTo>
                    <a:cubicBezTo>
                      <a:pt x="225386" y="2484475"/>
                      <a:pt x="223596" y="2491841"/>
                      <a:pt x="222440" y="2499296"/>
                    </a:cubicBezTo>
                    <a:cubicBezTo>
                      <a:pt x="219519" y="2518257"/>
                      <a:pt x="215747" y="2536888"/>
                      <a:pt x="205359" y="2553487"/>
                    </a:cubicBezTo>
                    <a:cubicBezTo>
                      <a:pt x="202044" y="2558796"/>
                      <a:pt x="198881" y="2563939"/>
                      <a:pt x="191528" y="2559265"/>
                    </a:cubicBezTo>
                    <a:cubicBezTo>
                      <a:pt x="193255" y="2539771"/>
                      <a:pt x="217665" y="2459685"/>
                      <a:pt x="226314" y="2448140"/>
                    </a:cubicBezTo>
                    <a:cubicBezTo>
                      <a:pt x="230657" y="2455037"/>
                      <a:pt x="234492" y="2461145"/>
                      <a:pt x="239166" y="2468575"/>
                    </a:cubicBezTo>
                    <a:cubicBezTo>
                      <a:pt x="246100" y="2460231"/>
                      <a:pt x="251841" y="2452395"/>
                      <a:pt x="258533" y="2445473"/>
                    </a:cubicBezTo>
                    <a:cubicBezTo>
                      <a:pt x="274535" y="2428938"/>
                      <a:pt x="290690" y="2412631"/>
                      <a:pt x="314960" y="2408135"/>
                    </a:cubicBezTo>
                    <a:cubicBezTo>
                      <a:pt x="319544" y="2407297"/>
                      <a:pt x="324002" y="2403068"/>
                      <a:pt x="327494" y="2399436"/>
                    </a:cubicBezTo>
                    <a:cubicBezTo>
                      <a:pt x="356704" y="2368981"/>
                      <a:pt x="384683" y="2337358"/>
                      <a:pt x="406438" y="2301113"/>
                    </a:cubicBezTo>
                    <a:cubicBezTo>
                      <a:pt x="415810" y="2285492"/>
                      <a:pt x="421614" y="2267661"/>
                      <a:pt x="428358" y="2250567"/>
                    </a:cubicBezTo>
                    <a:cubicBezTo>
                      <a:pt x="436943" y="2228773"/>
                      <a:pt x="444830" y="2206701"/>
                      <a:pt x="453809" y="2182622"/>
                    </a:cubicBezTo>
                    <a:cubicBezTo>
                      <a:pt x="464223" y="2231047"/>
                      <a:pt x="464197" y="2223643"/>
                      <a:pt x="449503" y="2262771"/>
                    </a:cubicBezTo>
                    <a:cubicBezTo>
                      <a:pt x="409562" y="2369108"/>
                      <a:pt x="379793" y="2478163"/>
                      <a:pt x="363791" y="2590444"/>
                    </a:cubicBezTo>
                    <a:cubicBezTo>
                      <a:pt x="357809" y="2632430"/>
                      <a:pt x="360946" y="2675775"/>
                      <a:pt x="360870" y="2718511"/>
                    </a:cubicBezTo>
                    <a:cubicBezTo>
                      <a:pt x="360845" y="2731795"/>
                      <a:pt x="370331" y="2736672"/>
                      <a:pt x="382574" y="2731770"/>
                    </a:cubicBezTo>
                    <a:cubicBezTo>
                      <a:pt x="390017" y="2728798"/>
                      <a:pt x="394195" y="2730817"/>
                      <a:pt x="394766" y="2738259"/>
                    </a:cubicBezTo>
                    <a:cubicBezTo>
                      <a:pt x="395058" y="2742133"/>
                      <a:pt x="394296" y="2746121"/>
                      <a:pt x="393738" y="2750019"/>
                    </a:cubicBezTo>
                    <a:cubicBezTo>
                      <a:pt x="389978" y="2776143"/>
                      <a:pt x="395579" y="2800756"/>
                      <a:pt x="403745" y="2825496"/>
                    </a:cubicBezTo>
                    <a:cubicBezTo>
                      <a:pt x="411937" y="2850324"/>
                      <a:pt x="428256" y="2864662"/>
                      <a:pt x="452539" y="2872270"/>
                    </a:cubicBezTo>
                    <a:cubicBezTo>
                      <a:pt x="487311" y="2883166"/>
                      <a:pt x="523113" y="2888729"/>
                      <a:pt x="559155" y="2891116"/>
                    </a:cubicBezTo>
                    <a:cubicBezTo>
                      <a:pt x="624903" y="2895447"/>
                      <a:pt x="690752" y="2893517"/>
                      <a:pt x="756259" y="2886773"/>
                    </a:cubicBezTo>
                    <a:cubicBezTo>
                      <a:pt x="786257" y="2883687"/>
                      <a:pt x="815809" y="2876321"/>
                      <a:pt x="845566" y="2870898"/>
                    </a:cubicBezTo>
                    <a:cubicBezTo>
                      <a:pt x="846213" y="2870771"/>
                      <a:pt x="846874" y="2870682"/>
                      <a:pt x="847496" y="2870492"/>
                    </a:cubicBezTo>
                    <a:cubicBezTo>
                      <a:pt x="875398" y="2861614"/>
                      <a:pt x="901750" y="2866313"/>
                      <a:pt x="923417" y="2884830"/>
                    </a:cubicBezTo>
                    <a:cubicBezTo>
                      <a:pt x="939939" y="2898952"/>
                      <a:pt x="956805" y="2895841"/>
                      <a:pt x="974648" y="2894609"/>
                    </a:cubicBezTo>
                    <a:cubicBezTo>
                      <a:pt x="975487" y="2836545"/>
                      <a:pt x="950328" y="2789682"/>
                      <a:pt x="917359" y="2745778"/>
                    </a:cubicBezTo>
                    <a:cubicBezTo>
                      <a:pt x="909980" y="2735948"/>
                      <a:pt x="903376" y="2725547"/>
                      <a:pt x="894854" y="2713151"/>
                    </a:cubicBezTo>
                    <a:cubicBezTo>
                      <a:pt x="903592" y="2709087"/>
                      <a:pt x="909688" y="2706255"/>
                      <a:pt x="916457" y="2703118"/>
                    </a:cubicBezTo>
                    <a:cubicBezTo>
                      <a:pt x="913815" y="2675229"/>
                      <a:pt x="909510" y="2646616"/>
                      <a:pt x="908735" y="2617914"/>
                    </a:cubicBezTo>
                    <a:cubicBezTo>
                      <a:pt x="907072" y="2556116"/>
                      <a:pt x="907021" y="2494267"/>
                      <a:pt x="906856" y="2432443"/>
                    </a:cubicBezTo>
                    <a:cubicBezTo>
                      <a:pt x="906830" y="2422029"/>
                      <a:pt x="908697" y="2411399"/>
                      <a:pt x="911148" y="2401227"/>
                    </a:cubicBezTo>
                    <a:cubicBezTo>
                      <a:pt x="915517" y="2383116"/>
                      <a:pt x="922756" y="2366810"/>
                      <a:pt x="938695" y="2354834"/>
                    </a:cubicBezTo>
                    <a:cubicBezTo>
                      <a:pt x="953376" y="2343810"/>
                      <a:pt x="966977" y="2331135"/>
                      <a:pt x="979957" y="2318092"/>
                    </a:cubicBezTo>
                    <a:cubicBezTo>
                      <a:pt x="989329" y="2308656"/>
                      <a:pt x="996911" y="2297430"/>
                      <a:pt x="1004176" y="2285606"/>
                    </a:cubicBezTo>
                    <a:cubicBezTo>
                      <a:pt x="1011542" y="2283955"/>
                      <a:pt x="1019441" y="2284717"/>
                      <a:pt x="1027620" y="2278430"/>
                    </a:cubicBezTo>
                    <a:cubicBezTo>
                      <a:pt x="1111072" y="2214206"/>
                      <a:pt x="1195133" y="2150770"/>
                      <a:pt x="1278991" y="2087079"/>
                    </a:cubicBezTo>
                    <a:cubicBezTo>
                      <a:pt x="1283081" y="2083968"/>
                      <a:pt x="1286929" y="2080526"/>
                      <a:pt x="1291907" y="2076399"/>
                    </a:cubicBezTo>
                    <a:cubicBezTo>
                      <a:pt x="1260246" y="2008657"/>
                      <a:pt x="1228852" y="1941461"/>
                      <a:pt x="1196873" y="1873021"/>
                    </a:cubicBezTo>
                    <a:cubicBezTo>
                      <a:pt x="1178966" y="1882495"/>
                      <a:pt x="1161846" y="1891919"/>
                      <a:pt x="1144397" y="1900694"/>
                    </a:cubicBezTo>
                    <a:cubicBezTo>
                      <a:pt x="1127899" y="1908987"/>
                      <a:pt x="1112494" y="1920125"/>
                      <a:pt x="1090904" y="1924850"/>
                    </a:cubicBezTo>
                    <a:cubicBezTo>
                      <a:pt x="1098207" y="1907870"/>
                      <a:pt x="1113409" y="1906828"/>
                      <a:pt x="1123569" y="1897367"/>
                    </a:cubicBezTo>
                    <a:cubicBezTo>
                      <a:pt x="1113294" y="1880108"/>
                      <a:pt x="1117955" y="1861578"/>
                      <a:pt x="1121460" y="1843024"/>
                    </a:cubicBezTo>
                    <a:cubicBezTo>
                      <a:pt x="1123403" y="1832711"/>
                      <a:pt x="1125588" y="1822373"/>
                      <a:pt x="1126566" y="1811947"/>
                    </a:cubicBezTo>
                    <a:cubicBezTo>
                      <a:pt x="1127277" y="1804225"/>
                      <a:pt x="1125512" y="1797532"/>
                      <a:pt x="1119733" y="1790484"/>
                    </a:cubicBezTo>
                    <a:cubicBezTo>
                      <a:pt x="1113078" y="1782368"/>
                      <a:pt x="1110551" y="1770849"/>
                      <a:pt x="1104734" y="1757349"/>
                    </a:cubicBezTo>
                    <a:cubicBezTo>
                      <a:pt x="1110691" y="1760118"/>
                      <a:pt x="1113726" y="1761299"/>
                      <a:pt x="1116507" y="1762899"/>
                    </a:cubicBezTo>
                    <a:cubicBezTo>
                      <a:pt x="1119098" y="1764398"/>
                      <a:pt x="1121194" y="1767306"/>
                      <a:pt x="1123899" y="1767979"/>
                    </a:cubicBezTo>
                    <a:cubicBezTo>
                      <a:pt x="1141653" y="1772335"/>
                      <a:pt x="1141564" y="1772818"/>
                      <a:pt x="1140561" y="1790814"/>
                    </a:cubicBezTo>
                    <a:cubicBezTo>
                      <a:pt x="1139863" y="1803158"/>
                      <a:pt x="1141387" y="1815630"/>
                      <a:pt x="1141399" y="1828038"/>
                    </a:cubicBezTo>
                    <a:cubicBezTo>
                      <a:pt x="1141399" y="1833816"/>
                      <a:pt x="1140053" y="1839582"/>
                      <a:pt x="1139520" y="1845373"/>
                    </a:cubicBezTo>
                    <a:cubicBezTo>
                      <a:pt x="1138262" y="1858835"/>
                      <a:pt x="1135087" y="1872538"/>
                      <a:pt x="1143914" y="1886407"/>
                    </a:cubicBezTo>
                    <a:cubicBezTo>
                      <a:pt x="1163205" y="1877098"/>
                      <a:pt x="1181874" y="1868081"/>
                      <a:pt x="1200073" y="1859292"/>
                    </a:cubicBezTo>
                    <a:cubicBezTo>
                      <a:pt x="1212380" y="1872564"/>
                      <a:pt x="1297762" y="2047836"/>
                      <a:pt x="1308608" y="2081733"/>
                    </a:cubicBezTo>
                    <a:cubicBezTo>
                      <a:pt x="1249591" y="2129345"/>
                      <a:pt x="1188529" y="2175776"/>
                      <a:pt x="1126832" y="2221268"/>
                    </a:cubicBezTo>
                    <a:cubicBezTo>
                      <a:pt x="1139621" y="2254084"/>
                      <a:pt x="1151724" y="2285136"/>
                      <a:pt x="1164145" y="2317013"/>
                    </a:cubicBezTo>
                    <a:cubicBezTo>
                      <a:pt x="1177417" y="2306510"/>
                      <a:pt x="1188897" y="2295486"/>
                      <a:pt x="1202169" y="2287397"/>
                    </a:cubicBezTo>
                    <a:cubicBezTo>
                      <a:pt x="1221740" y="2275459"/>
                      <a:pt x="1241831" y="2263635"/>
                      <a:pt x="1263129" y="2255494"/>
                    </a:cubicBezTo>
                    <a:cubicBezTo>
                      <a:pt x="1281366" y="2248535"/>
                      <a:pt x="1292212" y="2236444"/>
                      <a:pt x="1299857" y="2220252"/>
                    </a:cubicBezTo>
                    <a:cubicBezTo>
                      <a:pt x="1332102" y="2151849"/>
                      <a:pt x="1364056" y="2083295"/>
                      <a:pt x="1396047" y="2014766"/>
                    </a:cubicBezTo>
                    <a:cubicBezTo>
                      <a:pt x="1411071" y="1982584"/>
                      <a:pt x="1425803" y="1950262"/>
                      <a:pt x="1441081" y="1918195"/>
                    </a:cubicBezTo>
                    <a:cubicBezTo>
                      <a:pt x="1443634" y="1912835"/>
                      <a:pt x="1444548" y="1904936"/>
                      <a:pt x="1453222" y="1904784"/>
                    </a:cubicBezTo>
                    <a:cubicBezTo>
                      <a:pt x="1453756" y="1905469"/>
                      <a:pt x="1454556" y="1906117"/>
                      <a:pt x="1454442" y="1906409"/>
                    </a:cubicBezTo>
                    <a:cubicBezTo>
                      <a:pt x="1448142" y="1922310"/>
                      <a:pt x="1455597" y="1936369"/>
                      <a:pt x="1460157" y="1950872"/>
                    </a:cubicBezTo>
                    <a:cubicBezTo>
                      <a:pt x="1472488" y="1989975"/>
                      <a:pt x="1481086" y="2029675"/>
                      <a:pt x="1479778" y="2071039"/>
                    </a:cubicBezTo>
                    <a:cubicBezTo>
                      <a:pt x="1479575" y="2077516"/>
                      <a:pt x="1480718" y="2084019"/>
                      <a:pt x="1481391" y="2092401"/>
                    </a:cubicBezTo>
                    <a:cubicBezTo>
                      <a:pt x="1490205" y="2092401"/>
                      <a:pt x="1498473" y="2093023"/>
                      <a:pt x="1506613" y="2092236"/>
                    </a:cubicBezTo>
                    <a:cubicBezTo>
                      <a:pt x="1516418" y="2091283"/>
                      <a:pt x="1526082" y="2089048"/>
                      <a:pt x="1535836" y="2087524"/>
                    </a:cubicBezTo>
                    <a:cubicBezTo>
                      <a:pt x="1557210" y="2084171"/>
                      <a:pt x="1568767" y="2094064"/>
                      <a:pt x="1569402" y="2115807"/>
                    </a:cubicBezTo>
                    <a:cubicBezTo>
                      <a:pt x="1569631" y="2123592"/>
                      <a:pt x="1570520" y="2131352"/>
                      <a:pt x="1571142" y="2139530"/>
                    </a:cubicBezTo>
                    <a:cubicBezTo>
                      <a:pt x="1609432" y="2152802"/>
                      <a:pt x="1648079" y="2154885"/>
                      <a:pt x="1686839" y="2156993"/>
                    </a:cubicBezTo>
                    <a:cubicBezTo>
                      <a:pt x="1725218" y="2159088"/>
                      <a:pt x="1762709" y="2155418"/>
                      <a:pt x="1799399" y="2143480"/>
                    </a:cubicBezTo>
                    <a:cubicBezTo>
                      <a:pt x="1777199" y="2156599"/>
                      <a:pt x="1752892" y="2161959"/>
                      <a:pt x="1727784" y="2162924"/>
                    </a:cubicBezTo>
                    <a:cubicBezTo>
                      <a:pt x="1683004" y="2164651"/>
                      <a:pt x="1638249" y="2163546"/>
                      <a:pt x="1593875" y="2156447"/>
                    </a:cubicBezTo>
                    <a:cubicBezTo>
                      <a:pt x="1582318" y="2154605"/>
                      <a:pt x="1570977" y="2151341"/>
                      <a:pt x="1558391" y="2148459"/>
                    </a:cubicBezTo>
                    <a:cubicBezTo>
                      <a:pt x="1551660" y="2164994"/>
                      <a:pt x="1545082" y="2181148"/>
                      <a:pt x="1537843" y="2198903"/>
                    </a:cubicBezTo>
                    <a:cubicBezTo>
                      <a:pt x="1546910" y="2199944"/>
                      <a:pt x="1554810" y="2200859"/>
                      <a:pt x="1564970" y="2202040"/>
                    </a:cubicBezTo>
                    <a:cubicBezTo>
                      <a:pt x="1558772" y="2209800"/>
                      <a:pt x="1551927" y="2211438"/>
                      <a:pt x="1545005" y="2212390"/>
                    </a:cubicBezTo>
                    <a:cubicBezTo>
                      <a:pt x="1517002" y="2216264"/>
                      <a:pt x="1489011" y="2220277"/>
                      <a:pt x="1460944" y="2223541"/>
                    </a:cubicBezTo>
                    <a:cubicBezTo>
                      <a:pt x="1381887" y="2232761"/>
                      <a:pt x="1306512" y="2255304"/>
                      <a:pt x="1233322" y="2285784"/>
                    </a:cubicBezTo>
                    <a:cubicBezTo>
                      <a:pt x="1222400" y="2290330"/>
                      <a:pt x="1212062" y="2296274"/>
                      <a:pt x="1201140" y="2300820"/>
                    </a:cubicBezTo>
                    <a:cubicBezTo>
                      <a:pt x="1169111" y="2314117"/>
                      <a:pt x="1159256" y="2340711"/>
                      <a:pt x="1159484" y="2372156"/>
                    </a:cubicBezTo>
                    <a:cubicBezTo>
                      <a:pt x="1159776" y="2411780"/>
                      <a:pt x="1165707" y="2450922"/>
                      <a:pt x="1176045" y="2489123"/>
                    </a:cubicBezTo>
                    <a:cubicBezTo>
                      <a:pt x="1188567" y="2535453"/>
                      <a:pt x="1201686" y="2581668"/>
                      <a:pt x="1216164" y="2627414"/>
                    </a:cubicBezTo>
                    <a:cubicBezTo>
                      <a:pt x="1223645" y="2651074"/>
                      <a:pt x="1234643" y="2673642"/>
                      <a:pt x="1244117" y="2696857"/>
                    </a:cubicBezTo>
                    <a:cubicBezTo>
                      <a:pt x="1271244" y="2701798"/>
                      <a:pt x="1296047" y="2700083"/>
                      <a:pt x="1320241" y="2685821"/>
                    </a:cubicBezTo>
                    <a:cubicBezTo>
                      <a:pt x="1316418" y="2611285"/>
                      <a:pt x="1299591" y="2538869"/>
                      <a:pt x="1278521" y="2464371"/>
                    </a:cubicBezTo>
                    <a:cubicBezTo>
                      <a:pt x="1296822" y="2446807"/>
                      <a:pt x="1320990" y="2435491"/>
                      <a:pt x="1349768" y="2433612"/>
                    </a:cubicBezTo>
                    <a:cubicBezTo>
                      <a:pt x="1415643" y="2429306"/>
                      <a:pt x="1481213" y="2435186"/>
                      <a:pt x="1546961" y="2437650"/>
                    </a:cubicBezTo>
                    <a:cubicBezTo>
                      <a:pt x="1613801" y="2440152"/>
                      <a:pt x="1681187" y="2445588"/>
                      <a:pt x="1747862" y="2433612"/>
                    </a:cubicBezTo>
                    <a:cubicBezTo>
                      <a:pt x="1769173" y="2429789"/>
                      <a:pt x="1790141" y="2424099"/>
                      <a:pt x="1812734" y="2418918"/>
                    </a:cubicBezTo>
                    <a:cubicBezTo>
                      <a:pt x="1814410" y="2421826"/>
                      <a:pt x="1816519" y="2425484"/>
                      <a:pt x="1818982" y="2429789"/>
                    </a:cubicBezTo>
                    <a:cubicBezTo>
                      <a:pt x="1785594" y="2467838"/>
                      <a:pt x="1752892" y="2505519"/>
                      <a:pt x="1719719" y="2542794"/>
                    </a:cubicBezTo>
                    <a:cubicBezTo>
                      <a:pt x="1695678" y="2569832"/>
                      <a:pt x="1671408" y="2596667"/>
                      <a:pt x="1646402" y="2622804"/>
                    </a:cubicBezTo>
                    <a:cubicBezTo>
                      <a:pt x="1640027" y="2629458"/>
                      <a:pt x="1641487" y="2635885"/>
                      <a:pt x="1642110" y="2642743"/>
                    </a:cubicBezTo>
                    <a:cubicBezTo>
                      <a:pt x="1646186" y="2687955"/>
                      <a:pt x="1651863" y="2733065"/>
                      <a:pt x="1654454" y="2778353"/>
                    </a:cubicBezTo>
                    <a:cubicBezTo>
                      <a:pt x="1657946" y="2839453"/>
                      <a:pt x="1661210" y="2900857"/>
                      <a:pt x="1653044" y="2961716"/>
                    </a:cubicBezTo>
                    <a:cubicBezTo>
                      <a:pt x="1646936" y="3007296"/>
                      <a:pt x="1637665" y="3052533"/>
                      <a:pt x="1627695" y="3097453"/>
                    </a:cubicBezTo>
                    <a:cubicBezTo>
                      <a:pt x="1623618" y="3115805"/>
                      <a:pt x="1613814" y="3132836"/>
                      <a:pt x="1607019" y="3150616"/>
                    </a:cubicBezTo>
                    <a:cubicBezTo>
                      <a:pt x="1603286" y="3160382"/>
                      <a:pt x="1599044" y="3170250"/>
                      <a:pt x="1597431" y="3180448"/>
                    </a:cubicBezTo>
                    <a:cubicBezTo>
                      <a:pt x="1594523" y="3198812"/>
                      <a:pt x="1598739" y="3204032"/>
                      <a:pt x="1616329" y="3208540"/>
                    </a:cubicBezTo>
                    <a:cubicBezTo>
                      <a:pt x="1618881" y="3209201"/>
                      <a:pt x="1621472" y="3209925"/>
                      <a:pt x="1624076" y="3210064"/>
                    </a:cubicBezTo>
                    <a:cubicBezTo>
                      <a:pt x="1662188" y="3212020"/>
                      <a:pt x="1700301" y="3213976"/>
                      <a:pt x="1738426" y="3215665"/>
                    </a:cubicBezTo>
                    <a:cubicBezTo>
                      <a:pt x="1743519" y="3215894"/>
                      <a:pt x="1748688" y="3214598"/>
                      <a:pt x="1755787" y="3213785"/>
                    </a:cubicBezTo>
                    <a:cubicBezTo>
                      <a:pt x="1755317" y="3203968"/>
                      <a:pt x="1754568" y="3195002"/>
                      <a:pt x="1754517" y="3186036"/>
                    </a:cubicBezTo>
                    <a:cubicBezTo>
                      <a:pt x="1754377" y="3156483"/>
                      <a:pt x="1753501" y="3126905"/>
                      <a:pt x="1754771" y="3097415"/>
                    </a:cubicBezTo>
                    <a:cubicBezTo>
                      <a:pt x="1756613" y="3054692"/>
                      <a:pt x="1761020" y="3012084"/>
                      <a:pt x="1762633" y="2969361"/>
                    </a:cubicBezTo>
                    <a:cubicBezTo>
                      <a:pt x="1764766" y="2912541"/>
                      <a:pt x="1776996" y="2857182"/>
                      <a:pt x="1784921" y="2801200"/>
                    </a:cubicBezTo>
                    <a:cubicBezTo>
                      <a:pt x="1787309" y="2784335"/>
                      <a:pt x="1788655" y="2767304"/>
                      <a:pt x="1791423" y="2750502"/>
                    </a:cubicBezTo>
                    <a:cubicBezTo>
                      <a:pt x="1792782" y="2742247"/>
                      <a:pt x="1796834" y="2734487"/>
                      <a:pt x="1798726" y="2726283"/>
                    </a:cubicBezTo>
                    <a:cubicBezTo>
                      <a:pt x="1808632" y="2683344"/>
                      <a:pt x="1817395" y="2640114"/>
                      <a:pt x="1828165" y="2597391"/>
                    </a:cubicBezTo>
                    <a:cubicBezTo>
                      <a:pt x="1839252" y="2553423"/>
                      <a:pt x="1852295" y="2509939"/>
                      <a:pt x="1864309" y="2466187"/>
                    </a:cubicBezTo>
                    <a:cubicBezTo>
                      <a:pt x="1872157" y="2437650"/>
                      <a:pt x="1879511" y="2408974"/>
                      <a:pt x="1887397" y="2380449"/>
                    </a:cubicBezTo>
                    <a:cubicBezTo>
                      <a:pt x="1896084" y="2349030"/>
                      <a:pt x="1900186" y="2317356"/>
                      <a:pt x="1895106" y="2284806"/>
                    </a:cubicBezTo>
                    <a:cubicBezTo>
                      <a:pt x="1893798" y="2276398"/>
                      <a:pt x="1894281" y="2267724"/>
                      <a:pt x="1893392" y="2259215"/>
                    </a:cubicBezTo>
                    <a:cubicBezTo>
                      <a:pt x="1891360" y="2239619"/>
                      <a:pt x="1889975" y="2219794"/>
                      <a:pt x="1874913" y="2204415"/>
                    </a:cubicBezTo>
                    <a:cubicBezTo>
                      <a:pt x="1872297" y="2201748"/>
                      <a:pt x="1871497" y="2197354"/>
                      <a:pt x="1869528" y="2193937"/>
                    </a:cubicBezTo>
                    <a:cubicBezTo>
                      <a:pt x="1854492" y="2167813"/>
                      <a:pt x="1843519" y="2139734"/>
                      <a:pt x="1819681" y="2118423"/>
                    </a:cubicBezTo>
                    <a:cubicBezTo>
                      <a:pt x="1804581" y="2104923"/>
                      <a:pt x="1796110" y="2084006"/>
                      <a:pt x="1786064" y="2068588"/>
                    </a:cubicBezTo>
                    <a:cubicBezTo>
                      <a:pt x="1789887" y="2058517"/>
                      <a:pt x="1794179" y="2050592"/>
                      <a:pt x="1795881" y="2042147"/>
                    </a:cubicBezTo>
                    <a:cubicBezTo>
                      <a:pt x="1806905" y="1987435"/>
                      <a:pt x="1806117" y="1932051"/>
                      <a:pt x="1801025" y="1876983"/>
                    </a:cubicBezTo>
                    <a:cubicBezTo>
                      <a:pt x="1797646" y="1840458"/>
                      <a:pt x="1790230" y="1804225"/>
                      <a:pt x="1783054" y="1768182"/>
                    </a:cubicBezTo>
                    <a:cubicBezTo>
                      <a:pt x="1780032" y="1752981"/>
                      <a:pt x="1772958" y="1738579"/>
                      <a:pt x="1766900" y="1721510"/>
                    </a:cubicBezTo>
                    <a:cubicBezTo>
                      <a:pt x="1756892" y="1737702"/>
                      <a:pt x="1748713" y="1751342"/>
                      <a:pt x="1740153" y="1764728"/>
                    </a:cubicBezTo>
                    <a:cubicBezTo>
                      <a:pt x="1721332" y="1794154"/>
                      <a:pt x="1696237" y="1816366"/>
                      <a:pt x="1665681" y="1833702"/>
                    </a:cubicBezTo>
                    <a:cubicBezTo>
                      <a:pt x="1623237" y="1857781"/>
                      <a:pt x="1579194" y="1873973"/>
                      <a:pt x="1529918" y="1877453"/>
                    </a:cubicBezTo>
                    <a:cubicBezTo>
                      <a:pt x="1487982" y="1880412"/>
                      <a:pt x="1446250" y="1887016"/>
                      <a:pt x="1404581" y="1893036"/>
                    </a:cubicBezTo>
                    <a:cubicBezTo>
                      <a:pt x="1377696" y="1896922"/>
                      <a:pt x="1351661" y="1904466"/>
                      <a:pt x="1329880" y="1921802"/>
                    </a:cubicBezTo>
                    <a:cubicBezTo>
                      <a:pt x="1321130" y="1928761"/>
                      <a:pt x="1312087" y="1929003"/>
                      <a:pt x="1299425" y="1926209"/>
                    </a:cubicBezTo>
                    <a:cubicBezTo>
                      <a:pt x="1310144" y="1911565"/>
                      <a:pt x="1307515" y="1891207"/>
                      <a:pt x="1325359" y="1881200"/>
                    </a:cubicBezTo>
                    <a:cubicBezTo>
                      <a:pt x="1327556" y="1879968"/>
                      <a:pt x="1329131" y="1877580"/>
                      <a:pt x="1330921" y="1875650"/>
                    </a:cubicBezTo>
                    <a:cubicBezTo>
                      <a:pt x="1353667" y="1851037"/>
                      <a:pt x="1376426" y="1826437"/>
                      <a:pt x="1399120" y="1801787"/>
                    </a:cubicBezTo>
                    <a:cubicBezTo>
                      <a:pt x="1418259" y="1780997"/>
                      <a:pt x="1434020" y="1757845"/>
                      <a:pt x="1446390" y="1731073"/>
                    </a:cubicBezTo>
                    <a:cubicBezTo>
                      <a:pt x="1442732" y="1732838"/>
                      <a:pt x="1438948" y="1734362"/>
                      <a:pt x="1435455" y="1736394"/>
                    </a:cubicBezTo>
                    <a:cubicBezTo>
                      <a:pt x="1407668" y="1752561"/>
                      <a:pt x="1379943" y="1768817"/>
                      <a:pt x="1352207" y="1785061"/>
                    </a:cubicBezTo>
                    <a:cubicBezTo>
                      <a:pt x="1347165" y="1788007"/>
                      <a:pt x="1341831" y="1792719"/>
                      <a:pt x="1336459" y="1786699"/>
                    </a:cubicBezTo>
                    <a:cubicBezTo>
                      <a:pt x="1330947" y="1780514"/>
                      <a:pt x="1336979" y="1775790"/>
                      <a:pt x="1340167" y="1771218"/>
                    </a:cubicBezTo>
                    <a:cubicBezTo>
                      <a:pt x="1364957" y="1735632"/>
                      <a:pt x="1390129" y="1700314"/>
                      <a:pt x="1414691" y="1664576"/>
                    </a:cubicBezTo>
                    <a:cubicBezTo>
                      <a:pt x="1428940" y="1643837"/>
                      <a:pt x="1439125" y="1621116"/>
                      <a:pt x="1445793" y="1596732"/>
                    </a:cubicBezTo>
                    <a:cubicBezTo>
                      <a:pt x="1450975" y="1577771"/>
                      <a:pt x="1457286" y="1559128"/>
                      <a:pt x="1463040" y="1540573"/>
                    </a:cubicBezTo>
                    <a:cubicBezTo>
                      <a:pt x="1461414" y="1539481"/>
                      <a:pt x="1460195" y="1538058"/>
                      <a:pt x="1459496" y="1538274"/>
                    </a:cubicBezTo>
                    <a:cubicBezTo>
                      <a:pt x="1391754" y="1559534"/>
                      <a:pt x="1323543" y="1579689"/>
                      <a:pt x="1260170" y="1612544"/>
                    </a:cubicBezTo>
                    <a:cubicBezTo>
                      <a:pt x="1243342" y="1621269"/>
                      <a:pt x="1228026" y="1632927"/>
                      <a:pt x="1211122" y="1641449"/>
                    </a:cubicBezTo>
                    <a:cubicBezTo>
                      <a:pt x="1201597" y="1646237"/>
                      <a:pt x="1190129" y="1649971"/>
                      <a:pt x="1179753" y="1649501"/>
                    </a:cubicBezTo>
                    <a:cubicBezTo>
                      <a:pt x="1167803" y="1648942"/>
                      <a:pt x="1160614" y="1639404"/>
                      <a:pt x="1158862" y="1626743"/>
                    </a:cubicBezTo>
                    <a:cubicBezTo>
                      <a:pt x="1158443" y="1623733"/>
                      <a:pt x="1155534" y="1621142"/>
                      <a:pt x="1154315" y="1618145"/>
                    </a:cubicBezTo>
                    <a:cubicBezTo>
                      <a:pt x="1151699" y="1611680"/>
                      <a:pt x="1154849" y="1606499"/>
                      <a:pt x="1160945" y="1607210"/>
                    </a:cubicBezTo>
                    <a:cubicBezTo>
                      <a:pt x="1172705" y="1608582"/>
                      <a:pt x="1178966" y="1601038"/>
                      <a:pt x="1186395" y="1594802"/>
                    </a:cubicBezTo>
                    <a:cubicBezTo>
                      <a:pt x="1262265" y="1531315"/>
                      <a:pt x="1347063" y="1485417"/>
                      <a:pt x="1444231" y="1463840"/>
                    </a:cubicBezTo>
                    <a:cubicBezTo>
                      <a:pt x="1446161" y="1463408"/>
                      <a:pt x="1448054" y="1462405"/>
                      <a:pt x="1449959" y="1462417"/>
                    </a:cubicBezTo>
                    <a:cubicBezTo>
                      <a:pt x="1478978" y="1462519"/>
                      <a:pt x="1501648" y="1448308"/>
                      <a:pt x="1524165" y="1431886"/>
                    </a:cubicBezTo>
                    <a:cubicBezTo>
                      <a:pt x="1534490" y="1424355"/>
                      <a:pt x="1539786" y="1416913"/>
                      <a:pt x="1538541" y="1404594"/>
                    </a:cubicBezTo>
                    <a:cubicBezTo>
                      <a:pt x="1538020" y="1399501"/>
                      <a:pt x="1537525" y="1394409"/>
                      <a:pt x="1536839" y="1387475"/>
                    </a:cubicBezTo>
                    <a:cubicBezTo>
                      <a:pt x="1452245" y="1390662"/>
                      <a:pt x="1375600" y="1419796"/>
                      <a:pt x="1298867" y="1448765"/>
                    </a:cubicBezTo>
                    <a:cubicBezTo>
                      <a:pt x="1221968" y="1477810"/>
                      <a:pt x="1150543" y="1516126"/>
                      <a:pt x="1088821" y="1572133"/>
                    </a:cubicBezTo>
                    <a:cubicBezTo>
                      <a:pt x="1077328" y="1564614"/>
                      <a:pt x="1066393" y="1557451"/>
                      <a:pt x="1054023" y="1549336"/>
                    </a:cubicBezTo>
                    <a:cubicBezTo>
                      <a:pt x="1056995" y="1545577"/>
                      <a:pt x="1059675" y="1541399"/>
                      <a:pt x="1063104" y="1537970"/>
                    </a:cubicBezTo>
                    <a:cubicBezTo>
                      <a:pt x="1096822" y="1504238"/>
                      <a:pt x="1135138" y="1476413"/>
                      <a:pt x="1175931" y="1452041"/>
                    </a:cubicBezTo>
                    <a:cubicBezTo>
                      <a:pt x="1260246" y="1401648"/>
                      <a:pt x="1349590" y="1364094"/>
                      <a:pt x="1447380" y="1349527"/>
                    </a:cubicBezTo>
                    <a:cubicBezTo>
                      <a:pt x="1469351" y="1346250"/>
                      <a:pt x="1491805" y="1346276"/>
                      <a:pt x="1515757" y="1344676"/>
                    </a:cubicBezTo>
                    <a:cubicBezTo>
                      <a:pt x="1511427" y="1337729"/>
                      <a:pt x="1506397" y="1331125"/>
                      <a:pt x="1502930" y="1323771"/>
                    </a:cubicBezTo>
                    <a:cubicBezTo>
                      <a:pt x="1498752" y="1314958"/>
                      <a:pt x="1503946" y="1307922"/>
                      <a:pt x="1511477" y="1301089"/>
                    </a:cubicBezTo>
                    <a:cubicBezTo>
                      <a:pt x="1476286" y="1299171"/>
                      <a:pt x="1443266" y="1296974"/>
                      <a:pt x="1410169" y="1304112"/>
                    </a:cubicBezTo>
                    <a:cubicBezTo>
                      <a:pt x="1293329" y="1329309"/>
                      <a:pt x="1183335" y="1371295"/>
                      <a:pt x="1082890" y="1436700"/>
                    </a:cubicBezTo>
                    <a:cubicBezTo>
                      <a:pt x="1066406" y="1447431"/>
                      <a:pt x="1048346" y="1458074"/>
                      <a:pt x="1036612" y="1473123"/>
                    </a:cubicBezTo>
                    <a:cubicBezTo>
                      <a:pt x="1025093" y="1487868"/>
                      <a:pt x="1032586" y="1509649"/>
                      <a:pt x="1028941" y="1528038"/>
                    </a:cubicBezTo>
                    <a:cubicBezTo>
                      <a:pt x="1027493" y="1535341"/>
                      <a:pt x="1027747" y="1542999"/>
                      <a:pt x="1025385" y="1550441"/>
                    </a:cubicBezTo>
                    <a:cubicBezTo>
                      <a:pt x="1014514" y="1538008"/>
                      <a:pt x="1021194" y="1523352"/>
                      <a:pt x="1019187" y="1509242"/>
                    </a:cubicBezTo>
                    <a:cubicBezTo>
                      <a:pt x="1014145" y="1512227"/>
                      <a:pt x="1009916" y="1514741"/>
                      <a:pt x="1005344" y="1517446"/>
                    </a:cubicBezTo>
                    <a:cubicBezTo>
                      <a:pt x="995972" y="1504442"/>
                      <a:pt x="987259" y="1492338"/>
                      <a:pt x="977595" y="1478927"/>
                    </a:cubicBezTo>
                    <a:cubicBezTo>
                      <a:pt x="980135" y="1475473"/>
                      <a:pt x="982891" y="1471231"/>
                      <a:pt x="986154" y="1467421"/>
                    </a:cubicBezTo>
                    <a:cubicBezTo>
                      <a:pt x="1010742" y="1438833"/>
                      <a:pt x="1038466" y="1413535"/>
                      <a:pt x="1069251" y="1391881"/>
                    </a:cubicBezTo>
                    <a:cubicBezTo>
                      <a:pt x="1168552" y="1322031"/>
                      <a:pt x="1276985" y="1273314"/>
                      <a:pt x="1397355" y="1253604"/>
                    </a:cubicBezTo>
                    <a:cubicBezTo>
                      <a:pt x="1423873" y="1249260"/>
                      <a:pt x="1450936" y="1248346"/>
                      <a:pt x="1477746" y="1245806"/>
                    </a:cubicBezTo>
                    <a:cubicBezTo>
                      <a:pt x="1482928" y="1245311"/>
                      <a:pt x="1488084" y="1244650"/>
                      <a:pt x="1493202" y="1244079"/>
                    </a:cubicBezTo>
                    <a:cubicBezTo>
                      <a:pt x="1492161" y="1226845"/>
                      <a:pt x="1483779" y="1216355"/>
                      <a:pt x="1469618" y="1212481"/>
                    </a:cubicBezTo>
                    <a:cubicBezTo>
                      <a:pt x="1456651" y="1208925"/>
                      <a:pt x="1443901" y="1207770"/>
                      <a:pt x="1430705" y="1211338"/>
                    </a:cubicBezTo>
                    <a:cubicBezTo>
                      <a:pt x="1424393" y="1213040"/>
                      <a:pt x="1417726" y="1213815"/>
                      <a:pt x="1411173" y="1214081"/>
                    </a:cubicBezTo>
                    <a:cubicBezTo>
                      <a:pt x="1356829" y="1216190"/>
                      <a:pt x="1307655" y="1237488"/>
                      <a:pt x="1257668" y="1255560"/>
                    </a:cubicBezTo>
                    <a:cubicBezTo>
                      <a:pt x="1161796" y="1290205"/>
                      <a:pt x="1074089" y="1340777"/>
                      <a:pt x="988542" y="1395323"/>
                    </a:cubicBezTo>
                    <a:cubicBezTo>
                      <a:pt x="975080" y="1403908"/>
                      <a:pt x="963028" y="1414703"/>
                      <a:pt x="949871" y="1424838"/>
                    </a:cubicBezTo>
                    <a:cubicBezTo>
                      <a:pt x="954455" y="1436598"/>
                      <a:pt x="969137" y="1442072"/>
                      <a:pt x="968501" y="1457439"/>
                    </a:cubicBezTo>
                    <a:cubicBezTo>
                      <a:pt x="959827" y="1447888"/>
                      <a:pt x="952144" y="1439443"/>
                      <a:pt x="944460" y="1430985"/>
                    </a:cubicBezTo>
                    <a:cubicBezTo>
                      <a:pt x="943356" y="1431632"/>
                      <a:pt x="942251" y="1432267"/>
                      <a:pt x="941146" y="1432915"/>
                    </a:cubicBezTo>
                    <a:cubicBezTo>
                      <a:pt x="944448" y="1445564"/>
                      <a:pt x="947737" y="1458214"/>
                      <a:pt x="951039" y="1470863"/>
                    </a:cubicBezTo>
                    <a:cubicBezTo>
                      <a:pt x="949769" y="1471599"/>
                      <a:pt x="948486" y="1472336"/>
                      <a:pt x="947216" y="1473073"/>
                    </a:cubicBezTo>
                    <a:cubicBezTo>
                      <a:pt x="939419" y="1466710"/>
                      <a:pt x="931608" y="1460347"/>
                      <a:pt x="921499" y="1452105"/>
                    </a:cubicBezTo>
                    <a:cubicBezTo>
                      <a:pt x="920127" y="1458087"/>
                      <a:pt x="918413" y="1462011"/>
                      <a:pt x="918603" y="1465834"/>
                    </a:cubicBezTo>
                    <a:cubicBezTo>
                      <a:pt x="918743" y="1468856"/>
                      <a:pt x="921283" y="1471726"/>
                      <a:pt x="922667" y="1474711"/>
                    </a:cubicBezTo>
                    <a:cubicBezTo>
                      <a:pt x="931875" y="1494485"/>
                      <a:pt x="930770" y="1496402"/>
                      <a:pt x="906843" y="1498460"/>
                    </a:cubicBezTo>
                    <a:cubicBezTo>
                      <a:pt x="911872" y="1502600"/>
                      <a:pt x="915365" y="1506143"/>
                      <a:pt x="919467" y="1508747"/>
                    </a:cubicBezTo>
                    <a:cubicBezTo>
                      <a:pt x="944435" y="1524660"/>
                      <a:pt x="969365" y="1540649"/>
                      <a:pt x="994676" y="1556004"/>
                    </a:cubicBezTo>
                    <a:cubicBezTo>
                      <a:pt x="1004265" y="1561807"/>
                      <a:pt x="1009319" y="1569250"/>
                      <a:pt x="1013028" y="1580007"/>
                    </a:cubicBezTo>
                    <a:cubicBezTo>
                      <a:pt x="1018298" y="1595297"/>
                      <a:pt x="1024839" y="1611160"/>
                      <a:pt x="1034783" y="1623644"/>
                    </a:cubicBezTo>
                    <a:cubicBezTo>
                      <a:pt x="1064018" y="1660347"/>
                      <a:pt x="1097127" y="1693113"/>
                      <a:pt x="1139355" y="1715516"/>
                    </a:cubicBezTo>
                    <a:cubicBezTo>
                      <a:pt x="1174203" y="1733994"/>
                      <a:pt x="1208481" y="1753565"/>
                      <a:pt x="1242923" y="1772805"/>
                    </a:cubicBezTo>
                    <a:cubicBezTo>
                      <a:pt x="1249286" y="1776361"/>
                      <a:pt x="1258671" y="1777923"/>
                      <a:pt x="1255915" y="1790865"/>
                    </a:cubicBezTo>
                    <a:cubicBezTo>
                      <a:pt x="1232941" y="1787677"/>
                      <a:pt x="1210754" y="1781937"/>
                      <a:pt x="1190726" y="1770951"/>
                    </a:cubicBezTo>
                    <a:cubicBezTo>
                      <a:pt x="1145209" y="1745983"/>
                      <a:pt x="1099997" y="1720367"/>
                      <a:pt x="1055573" y="1693519"/>
                    </a:cubicBezTo>
                    <a:cubicBezTo>
                      <a:pt x="1044321" y="1686712"/>
                      <a:pt x="1034440" y="1684845"/>
                      <a:pt x="1022350" y="1687169"/>
                    </a:cubicBezTo>
                    <a:cubicBezTo>
                      <a:pt x="943559" y="1702282"/>
                      <a:pt x="864717" y="1717205"/>
                      <a:pt x="785901" y="1732241"/>
                    </a:cubicBezTo>
                    <a:cubicBezTo>
                      <a:pt x="747788" y="1739506"/>
                      <a:pt x="709714" y="1746961"/>
                      <a:pt x="671588" y="1754149"/>
                    </a:cubicBezTo>
                    <a:cubicBezTo>
                      <a:pt x="666610" y="1755089"/>
                      <a:pt x="661441" y="1755000"/>
                      <a:pt x="655434" y="1755457"/>
                    </a:cubicBezTo>
                    <a:cubicBezTo>
                      <a:pt x="646785" y="1724088"/>
                      <a:pt x="638492" y="1693837"/>
                      <a:pt x="630097" y="1663598"/>
                    </a:cubicBezTo>
                    <a:cubicBezTo>
                      <a:pt x="620941" y="1630667"/>
                      <a:pt x="611746" y="1597736"/>
                      <a:pt x="602411" y="1564855"/>
                    </a:cubicBezTo>
                    <a:cubicBezTo>
                      <a:pt x="600354" y="1557616"/>
                      <a:pt x="599503" y="1550593"/>
                      <a:pt x="590626" y="1546085"/>
                    </a:cubicBezTo>
                    <a:cubicBezTo>
                      <a:pt x="582891" y="1542161"/>
                      <a:pt x="582574" y="1532420"/>
                      <a:pt x="584530" y="1523174"/>
                    </a:cubicBezTo>
                    <a:cubicBezTo>
                      <a:pt x="590105" y="1496822"/>
                      <a:pt x="595071" y="1470317"/>
                      <a:pt x="599770" y="1443786"/>
                    </a:cubicBezTo>
                    <a:cubicBezTo>
                      <a:pt x="601484" y="1434109"/>
                      <a:pt x="601675" y="1424165"/>
                      <a:pt x="602716" y="1414360"/>
                    </a:cubicBezTo>
                    <a:cubicBezTo>
                      <a:pt x="605409" y="1388884"/>
                      <a:pt x="607491" y="1363306"/>
                      <a:pt x="611149" y="1337970"/>
                    </a:cubicBezTo>
                    <a:cubicBezTo>
                      <a:pt x="614807" y="1312557"/>
                      <a:pt x="607212" y="1297711"/>
                      <a:pt x="582396" y="1288643"/>
                    </a:cubicBezTo>
                    <a:cubicBezTo>
                      <a:pt x="592810" y="1272730"/>
                      <a:pt x="585152" y="1258265"/>
                      <a:pt x="579488" y="1242885"/>
                    </a:cubicBezTo>
                    <a:cubicBezTo>
                      <a:pt x="569429" y="1215542"/>
                      <a:pt x="559155" y="1188605"/>
                      <a:pt x="536575" y="1166444"/>
                    </a:cubicBezTo>
                    <a:cubicBezTo>
                      <a:pt x="525183" y="1173416"/>
                      <a:pt x="517461" y="1165288"/>
                      <a:pt x="508736" y="1154595"/>
                    </a:cubicBezTo>
                    <a:cubicBezTo>
                      <a:pt x="507415" y="1160868"/>
                      <a:pt x="506133" y="1164336"/>
                      <a:pt x="506018" y="1167841"/>
                    </a:cubicBezTo>
                    <a:cubicBezTo>
                      <a:pt x="505485" y="1185252"/>
                      <a:pt x="506984" y="1200886"/>
                      <a:pt x="518756" y="1216533"/>
                    </a:cubicBezTo>
                    <a:cubicBezTo>
                      <a:pt x="529412" y="1230706"/>
                      <a:pt x="533438" y="1249972"/>
                      <a:pt x="539788" y="1267218"/>
                    </a:cubicBezTo>
                    <a:cubicBezTo>
                      <a:pt x="541870" y="1272895"/>
                      <a:pt x="544741" y="1279969"/>
                      <a:pt x="533400" y="1284795"/>
                    </a:cubicBezTo>
                    <a:cubicBezTo>
                      <a:pt x="529882" y="1274826"/>
                      <a:pt x="526148" y="1265478"/>
                      <a:pt x="523341" y="1255877"/>
                    </a:cubicBezTo>
                    <a:cubicBezTo>
                      <a:pt x="519988" y="1244371"/>
                      <a:pt x="514426" y="1236916"/>
                      <a:pt x="501370" y="1234198"/>
                    </a:cubicBezTo>
                    <a:cubicBezTo>
                      <a:pt x="474294" y="1228572"/>
                      <a:pt x="453618" y="1210106"/>
                      <a:pt x="431038" y="1195717"/>
                    </a:cubicBezTo>
                    <a:cubicBezTo>
                      <a:pt x="330809" y="1131874"/>
                      <a:pt x="252869" y="1047445"/>
                      <a:pt x="204228" y="938834"/>
                    </a:cubicBezTo>
                    <a:cubicBezTo>
                      <a:pt x="114960" y="739495"/>
                      <a:pt x="130454" y="544614"/>
                      <a:pt x="242011" y="359092"/>
                    </a:cubicBezTo>
                    <a:cubicBezTo>
                      <a:pt x="340677" y="195033"/>
                      <a:pt x="488569" y="92951"/>
                      <a:pt x="672325" y="44272"/>
                    </a:cubicBezTo>
                    <a:cubicBezTo>
                      <a:pt x="839406" y="0"/>
                      <a:pt x="1003465" y="11303"/>
                      <a:pt x="1162062" y="83045"/>
                    </a:cubicBezTo>
                    <a:cubicBezTo>
                      <a:pt x="1223746" y="110947"/>
                      <a:pt x="1279182" y="148691"/>
                      <a:pt x="1329740" y="193128"/>
                    </a:cubicBezTo>
                    <a:cubicBezTo>
                      <a:pt x="1350124" y="211048"/>
                      <a:pt x="1366926" y="232498"/>
                      <a:pt x="1381556" y="256730"/>
                    </a:cubicBezTo>
                    <a:cubicBezTo>
                      <a:pt x="1428902" y="335153"/>
                      <a:pt x="1451508" y="420458"/>
                      <a:pt x="1463548" y="509981"/>
                    </a:cubicBezTo>
                    <a:cubicBezTo>
                      <a:pt x="1473225" y="582015"/>
                      <a:pt x="1475181" y="654354"/>
                      <a:pt x="1473619" y="726681"/>
                    </a:cubicBezTo>
                    <a:cubicBezTo>
                      <a:pt x="1472184" y="793699"/>
                      <a:pt x="1469618" y="860729"/>
                      <a:pt x="1460550" y="927430"/>
                    </a:cubicBezTo>
                    <a:cubicBezTo>
                      <a:pt x="1452879" y="983843"/>
                      <a:pt x="1455991" y="1040333"/>
                      <a:pt x="1468805" y="1096060"/>
                    </a:cubicBezTo>
                    <a:cubicBezTo>
                      <a:pt x="1470571" y="1103731"/>
                      <a:pt x="1471244" y="1111669"/>
                      <a:pt x="1472984" y="1119352"/>
                    </a:cubicBezTo>
                    <a:cubicBezTo>
                      <a:pt x="1474749" y="1127226"/>
                      <a:pt x="1473682" y="1136840"/>
                      <a:pt x="1484807" y="1139685"/>
                    </a:cubicBezTo>
                    <a:cubicBezTo>
                      <a:pt x="1486547" y="1140129"/>
                      <a:pt x="1488325" y="1143863"/>
                      <a:pt x="1488528" y="1146213"/>
                    </a:cubicBezTo>
                    <a:cubicBezTo>
                      <a:pt x="1490116" y="1164374"/>
                      <a:pt x="1491361" y="1182547"/>
                      <a:pt x="1492580" y="1200734"/>
                    </a:cubicBezTo>
                    <a:cubicBezTo>
                      <a:pt x="1492872" y="1205141"/>
                      <a:pt x="1491386" y="1210081"/>
                      <a:pt x="1492897" y="1213929"/>
                    </a:cubicBezTo>
                    <a:cubicBezTo>
                      <a:pt x="1499717" y="1231417"/>
                      <a:pt x="1507324" y="1248613"/>
                      <a:pt x="1514779" y="1266202"/>
                    </a:cubicBezTo>
                    <a:cubicBezTo>
                      <a:pt x="1516799" y="1266037"/>
                      <a:pt x="1518818" y="1266240"/>
                      <a:pt x="1520596" y="1265682"/>
                    </a:cubicBezTo>
                    <a:cubicBezTo>
                      <a:pt x="1537855" y="1260322"/>
                      <a:pt x="1545869" y="1262900"/>
                      <a:pt x="1553806" y="1278636"/>
                    </a:cubicBezTo>
                    <a:cubicBezTo>
                      <a:pt x="1560601" y="1292085"/>
                      <a:pt x="1567052" y="1305814"/>
                      <a:pt x="1566773" y="1321650"/>
                    </a:cubicBezTo>
                    <a:cubicBezTo>
                      <a:pt x="1566392" y="1343291"/>
                      <a:pt x="1573466" y="1362837"/>
                      <a:pt x="1584972" y="1380934"/>
                    </a:cubicBezTo>
                    <a:cubicBezTo>
                      <a:pt x="1587449" y="1384820"/>
                      <a:pt x="1589735" y="1388833"/>
                      <a:pt x="1591945" y="1392872"/>
                    </a:cubicBezTo>
                    <a:cubicBezTo>
                      <a:pt x="1610423" y="1426616"/>
                      <a:pt x="1616964" y="1434147"/>
                      <a:pt x="1648904" y="1458023"/>
                    </a:cubicBezTo>
                    <a:cubicBezTo>
                      <a:pt x="1689823" y="1488592"/>
                      <a:pt x="1719973" y="1527987"/>
                      <a:pt x="1743583" y="1572831"/>
                    </a:cubicBezTo>
                    <a:cubicBezTo>
                      <a:pt x="1748726" y="1582610"/>
                      <a:pt x="1754339" y="1592148"/>
                      <a:pt x="1760689" y="1603476"/>
                    </a:cubicBezTo>
                    <a:cubicBezTo>
                      <a:pt x="1768487" y="1600314"/>
                      <a:pt x="1775396" y="1598434"/>
                      <a:pt x="1781327" y="1594916"/>
                    </a:cubicBezTo>
                    <a:cubicBezTo>
                      <a:pt x="1794002" y="1587385"/>
                      <a:pt x="1797697" y="1575676"/>
                      <a:pt x="1790522" y="1562887"/>
                    </a:cubicBezTo>
                    <a:cubicBezTo>
                      <a:pt x="1784769" y="1552638"/>
                      <a:pt x="1777047" y="1543469"/>
                      <a:pt x="1769999" y="1533969"/>
                    </a:cubicBezTo>
                    <a:cubicBezTo>
                      <a:pt x="1755127" y="1513967"/>
                      <a:pt x="1737398" y="1495793"/>
                      <a:pt x="1730273" y="1470914"/>
                    </a:cubicBezTo>
                    <a:cubicBezTo>
                      <a:pt x="1729193" y="1467116"/>
                      <a:pt x="1727708" y="1463433"/>
                      <a:pt x="1726806" y="1459598"/>
                    </a:cubicBezTo>
                    <a:cubicBezTo>
                      <a:pt x="1717548" y="1419923"/>
                      <a:pt x="1724012" y="1408811"/>
                      <a:pt x="1765325" y="1394688"/>
                    </a:cubicBezTo>
                    <a:cubicBezTo>
                      <a:pt x="1792605" y="1385366"/>
                      <a:pt x="1821180" y="1389380"/>
                      <a:pt x="1848713" y="1398854"/>
                    </a:cubicBezTo>
                    <a:cubicBezTo>
                      <a:pt x="1861083" y="1403121"/>
                      <a:pt x="1873910" y="1406550"/>
                      <a:pt x="1886813" y="1408544"/>
                    </a:cubicBezTo>
                    <a:cubicBezTo>
                      <a:pt x="1901317" y="1410779"/>
                      <a:pt x="1906295" y="1406613"/>
                      <a:pt x="1907971" y="1392199"/>
                    </a:cubicBezTo>
                    <a:cubicBezTo>
                      <a:pt x="1908784" y="1385227"/>
                      <a:pt x="1908987" y="1377213"/>
                      <a:pt x="1906384" y="1370952"/>
                    </a:cubicBezTo>
                    <a:cubicBezTo>
                      <a:pt x="1883486" y="1315872"/>
                      <a:pt x="1900605" y="1269326"/>
                      <a:pt x="1937003" y="1227455"/>
                    </a:cubicBezTo>
                    <a:cubicBezTo>
                      <a:pt x="1956117" y="1205471"/>
                      <a:pt x="1977910" y="1187005"/>
                      <a:pt x="2008009" y="1180147"/>
                    </a:cubicBezTo>
                    <a:cubicBezTo>
                      <a:pt x="2073275" y="1165263"/>
                      <a:pt x="2142947" y="1204988"/>
                      <a:pt x="2161857" y="1269225"/>
                    </a:cubicBezTo>
                    <a:cubicBezTo>
                      <a:pt x="2167991" y="1290040"/>
                      <a:pt x="2174582" y="1310805"/>
                      <a:pt x="2179142" y="1331988"/>
                    </a:cubicBezTo>
                    <a:cubicBezTo>
                      <a:pt x="2181707" y="1343901"/>
                      <a:pt x="2182863" y="1357071"/>
                      <a:pt x="2180539" y="1368856"/>
                    </a:cubicBezTo>
                    <a:cubicBezTo>
                      <a:pt x="2176614" y="1388770"/>
                      <a:pt x="2170696" y="1408544"/>
                      <a:pt x="2163152" y="1427391"/>
                    </a:cubicBezTo>
                    <a:cubicBezTo>
                      <a:pt x="2157641" y="1441170"/>
                      <a:pt x="2148179" y="1453375"/>
                      <a:pt x="2139708" y="1467586"/>
                    </a:cubicBezTo>
                    <a:cubicBezTo>
                      <a:pt x="2142794" y="1469580"/>
                      <a:pt x="2146211" y="1472158"/>
                      <a:pt x="2149944" y="1474139"/>
                    </a:cubicBezTo>
                    <a:cubicBezTo>
                      <a:pt x="2177262" y="1488605"/>
                      <a:pt x="2204948" y="1502410"/>
                      <a:pt x="2231923" y="1517472"/>
                    </a:cubicBezTo>
                    <a:cubicBezTo>
                      <a:pt x="2291626" y="1550822"/>
                      <a:pt x="2343670" y="1593938"/>
                      <a:pt x="2390025" y="1644002"/>
                    </a:cubicBezTo>
                    <a:cubicBezTo>
                      <a:pt x="2396705" y="1651215"/>
                      <a:pt x="2402636" y="1659216"/>
                      <a:pt x="2408161" y="1667370"/>
                    </a:cubicBezTo>
                    <a:cubicBezTo>
                      <a:pt x="2418321" y="1682356"/>
                      <a:pt x="2416708" y="1689798"/>
                      <a:pt x="2401011" y="1699539"/>
                    </a:cubicBezTo>
                    <a:cubicBezTo>
                      <a:pt x="2383637" y="1710296"/>
                      <a:pt x="2363863" y="1712353"/>
                      <a:pt x="2344102" y="1713306"/>
                    </a:cubicBezTo>
                    <a:cubicBezTo>
                      <a:pt x="2295055" y="1715681"/>
                      <a:pt x="2246871" y="1710486"/>
                      <a:pt x="2199830" y="1695958"/>
                    </a:cubicBezTo>
                    <a:cubicBezTo>
                      <a:pt x="2193074" y="1693862"/>
                      <a:pt x="2186101" y="1692465"/>
                      <a:pt x="2177046" y="1690204"/>
                    </a:cubicBezTo>
                    <a:cubicBezTo>
                      <a:pt x="2183358" y="1728724"/>
                      <a:pt x="2190178" y="1765236"/>
                      <a:pt x="2195207" y="1802015"/>
                    </a:cubicBezTo>
                    <a:cubicBezTo>
                      <a:pt x="2205278" y="1875624"/>
                      <a:pt x="2230945" y="1944509"/>
                      <a:pt x="2257755" y="2013077"/>
                    </a:cubicBezTo>
                    <a:cubicBezTo>
                      <a:pt x="2260104" y="2019084"/>
                      <a:pt x="2263736" y="2024862"/>
                      <a:pt x="2267851" y="2029866"/>
                    </a:cubicBezTo>
                    <a:cubicBezTo>
                      <a:pt x="2296134" y="2064258"/>
                      <a:pt x="2306713" y="2105025"/>
                      <a:pt x="2312885" y="2148027"/>
                    </a:cubicBezTo>
                    <a:cubicBezTo>
                      <a:pt x="2319324" y="2192934"/>
                      <a:pt x="2316492" y="2237435"/>
                      <a:pt x="2309672" y="2281707"/>
                    </a:cubicBezTo>
                    <a:cubicBezTo>
                      <a:pt x="2297417" y="2361323"/>
                      <a:pt x="2294420" y="2441460"/>
                      <a:pt x="2293531" y="2521775"/>
                    </a:cubicBezTo>
                    <a:cubicBezTo>
                      <a:pt x="2293353" y="2537917"/>
                      <a:pt x="2293391" y="2537917"/>
                      <a:pt x="2285911" y="2547048"/>
                    </a:cubicBezTo>
                    <a:cubicBezTo>
                      <a:pt x="2299360" y="2564333"/>
                      <a:pt x="2313000" y="2581617"/>
                      <a:pt x="2333294" y="2594737"/>
                    </a:cubicBezTo>
                    <a:cubicBezTo>
                      <a:pt x="2337231" y="2587561"/>
                      <a:pt x="2340521" y="2581554"/>
                      <a:pt x="2344940" y="2573515"/>
                    </a:cubicBezTo>
                    <a:cubicBezTo>
                      <a:pt x="2326767" y="2567368"/>
                      <a:pt x="2325255" y="2552052"/>
                      <a:pt x="2323363" y="2536837"/>
                    </a:cubicBezTo>
                    <a:cubicBezTo>
                      <a:pt x="2319680" y="2507322"/>
                      <a:pt x="2318372" y="2477871"/>
                      <a:pt x="2324100" y="2448433"/>
                    </a:cubicBezTo>
                    <a:cubicBezTo>
                      <a:pt x="2329243" y="2421940"/>
                      <a:pt x="2341245" y="2398915"/>
                      <a:pt x="2358504" y="2378354"/>
                    </a:cubicBezTo>
                    <a:cubicBezTo>
                      <a:pt x="2375103" y="2358593"/>
                      <a:pt x="2396553" y="2347429"/>
                      <a:pt x="2421801" y="2346248"/>
                    </a:cubicBezTo>
                    <a:cubicBezTo>
                      <a:pt x="2432672" y="2345740"/>
                      <a:pt x="2443835" y="2351671"/>
                      <a:pt x="2455075" y="2354732"/>
                    </a:cubicBezTo>
                    <a:cubicBezTo>
                      <a:pt x="2457170" y="2331999"/>
                      <a:pt x="2453271" y="2310447"/>
                      <a:pt x="2435466" y="2292527"/>
                    </a:cubicBezTo>
                    <a:cubicBezTo>
                      <a:pt x="2417394" y="2274341"/>
                      <a:pt x="2400427" y="2255075"/>
                      <a:pt x="2382570" y="2236685"/>
                    </a:cubicBezTo>
                    <a:cubicBezTo>
                      <a:pt x="2373274" y="2227110"/>
                      <a:pt x="2371432" y="2220683"/>
                      <a:pt x="2377211" y="2210828"/>
                    </a:cubicBezTo>
                    <a:cubicBezTo>
                      <a:pt x="2382431" y="2201900"/>
                      <a:pt x="2388743" y="2199665"/>
                      <a:pt x="2400757" y="2202700"/>
                    </a:cubicBezTo>
                    <a:cubicBezTo>
                      <a:pt x="2405126" y="2203805"/>
                      <a:pt x="2409418" y="2205266"/>
                      <a:pt x="2416098" y="2207272"/>
                    </a:cubicBezTo>
                    <a:cubicBezTo>
                      <a:pt x="2416378" y="2200998"/>
                      <a:pt x="2417254" y="2196134"/>
                      <a:pt x="2416708" y="2191423"/>
                    </a:cubicBezTo>
                    <a:cubicBezTo>
                      <a:pt x="2414054" y="2168550"/>
                      <a:pt x="2410447" y="2145779"/>
                      <a:pt x="2408313" y="2122868"/>
                    </a:cubicBezTo>
                    <a:cubicBezTo>
                      <a:pt x="2406573" y="2104237"/>
                      <a:pt x="2412301" y="2100491"/>
                      <a:pt x="2429979" y="2106942"/>
                    </a:cubicBezTo>
                    <a:cubicBezTo>
                      <a:pt x="2432443" y="2107844"/>
                      <a:pt x="2435301" y="2108555"/>
                      <a:pt x="2437091" y="2110270"/>
                    </a:cubicBezTo>
                    <a:cubicBezTo>
                      <a:pt x="2464866" y="2136800"/>
                      <a:pt x="2492997" y="2163343"/>
                      <a:pt x="2490546" y="2206485"/>
                    </a:cubicBezTo>
                    <a:cubicBezTo>
                      <a:pt x="2489644" y="2222233"/>
                      <a:pt x="2486202" y="2237879"/>
                      <a:pt x="2485974" y="2253602"/>
                    </a:cubicBezTo>
                    <a:cubicBezTo>
                      <a:pt x="2485834" y="2263736"/>
                      <a:pt x="2487396" y="2274887"/>
                      <a:pt x="2491740" y="2283879"/>
                    </a:cubicBezTo>
                    <a:cubicBezTo>
                      <a:pt x="2503678" y="2308618"/>
                      <a:pt x="2518232" y="2332101"/>
                      <a:pt x="2530386" y="2356751"/>
                    </a:cubicBezTo>
                    <a:cubicBezTo>
                      <a:pt x="2558300" y="2413393"/>
                      <a:pt x="2585339" y="2470467"/>
                      <a:pt x="2612847" y="2527312"/>
                    </a:cubicBezTo>
                    <a:cubicBezTo>
                      <a:pt x="2641638" y="2586850"/>
                      <a:pt x="2683090" y="2636723"/>
                      <a:pt x="2730944" y="2681706"/>
                    </a:cubicBezTo>
                    <a:cubicBezTo>
                      <a:pt x="2741256" y="2691396"/>
                      <a:pt x="2751264" y="2701404"/>
                      <a:pt x="2763012" y="2712821"/>
                    </a:cubicBezTo>
                    <a:cubicBezTo>
                      <a:pt x="2775826" y="2691244"/>
                      <a:pt x="2772054" y="2671406"/>
                      <a:pt x="2769933" y="2650363"/>
                    </a:cubicBezTo>
                    <a:cubicBezTo>
                      <a:pt x="2761589" y="2652064"/>
                      <a:pt x="2754655" y="2653728"/>
                      <a:pt x="2747645" y="2654858"/>
                    </a:cubicBezTo>
                    <a:cubicBezTo>
                      <a:pt x="2727185" y="2658135"/>
                      <a:pt x="2717520" y="2651353"/>
                      <a:pt x="2715933" y="2630424"/>
                    </a:cubicBezTo>
                    <a:cubicBezTo>
                      <a:pt x="2714891" y="2616758"/>
                      <a:pt x="2714917" y="2602572"/>
                      <a:pt x="2717393" y="2589161"/>
                    </a:cubicBezTo>
                    <a:cubicBezTo>
                      <a:pt x="2726486" y="2539809"/>
                      <a:pt x="2738869" y="2491409"/>
                      <a:pt x="2766809" y="2448598"/>
                    </a:cubicBezTo>
                    <a:cubicBezTo>
                      <a:pt x="2768244" y="2446401"/>
                      <a:pt x="2769768" y="2444191"/>
                      <a:pt x="2770759" y="2441790"/>
                    </a:cubicBezTo>
                    <a:cubicBezTo>
                      <a:pt x="2788323" y="2398737"/>
                      <a:pt x="2826461" y="2384704"/>
                      <a:pt x="2868320" y="2405430"/>
                    </a:cubicBezTo>
                    <a:cubicBezTo>
                      <a:pt x="2893161" y="2417737"/>
                      <a:pt x="2910903" y="2438361"/>
                      <a:pt x="2929763" y="2457411"/>
                    </a:cubicBezTo>
                    <a:cubicBezTo>
                      <a:pt x="2951518" y="2479382"/>
                      <a:pt x="2972206" y="2502471"/>
                      <a:pt x="2992323" y="2525953"/>
                    </a:cubicBezTo>
                    <a:cubicBezTo>
                      <a:pt x="3006826" y="2542895"/>
                      <a:pt x="3019679" y="2561247"/>
                      <a:pt x="3033166" y="2579052"/>
                    </a:cubicBezTo>
                    <a:cubicBezTo>
                      <a:pt x="3035935" y="2582722"/>
                      <a:pt x="3037573" y="2587498"/>
                      <a:pt x="3040888" y="2590457"/>
                    </a:cubicBezTo>
                    <a:cubicBezTo>
                      <a:pt x="3062795" y="2610027"/>
                      <a:pt x="3069297" y="2637256"/>
                      <a:pt x="3077400" y="2663520"/>
                    </a:cubicBezTo>
                    <a:cubicBezTo>
                      <a:pt x="3085757" y="2690609"/>
                      <a:pt x="3095180" y="2717025"/>
                      <a:pt x="3108693" y="2742158"/>
                    </a:cubicBezTo>
                    <a:cubicBezTo>
                      <a:pt x="3118256" y="2759951"/>
                      <a:pt x="3124022" y="2779750"/>
                      <a:pt x="3132810" y="2798013"/>
                    </a:cubicBezTo>
                    <a:cubicBezTo>
                      <a:pt x="3141027" y="2815082"/>
                      <a:pt x="3149917" y="2832036"/>
                      <a:pt x="3160471" y="2847721"/>
                    </a:cubicBezTo>
                    <a:cubicBezTo>
                      <a:pt x="3171444" y="2864053"/>
                      <a:pt x="3184931" y="2878683"/>
                      <a:pt x="3197059" y="2894266"/>
                    </a:cubicBezTo>
                    <a:cubicBezTo>
                      <a:pt x="3223336" y="2928010"/>
                      <a:pt x="3250349" y="2961220"/>
                      <a:pt x="3275444" y="2995828"/>
                    </a:cubicBezTo>
                    <a:cubicBezTo>
                      <a:pt x="3319995" y="3057271"/>
                      <a:pt x="3319399" y="3057652"/>
                      <a:pt x="3330930" y="3131883"/>
                    </a:cubicBezTo>
                    <a:cubicBezTo>
                      <a:pt x="3337801" y="3176092"/>
                      <a:pt x="3344887" y="3220262"/>
                      <a:pt x="3352203" y="3264395"/>
                    </a:cubicBezTo>
                    <a:cubicBezTo>
                      <a:pt x="3353854" y="3274326"/>
                      <a:pt x="3354692" y="3283597"/>
                      <a:pt x="3350260" y="3293275"/>
                    </a:cubicBezTo>
                    <a:cubicBezTo>
                      <a:pt x="3348380" y="3297389"/>
                      <a:pt x="3348456" y="3303739"/>
                      <a:pt x="3350260" y="3307969"/>
                    </a:cubicBezTo>
                    <a:cubicBezTo>
                      <a:pt x="3360293" y="3331616"/>
                      <a:pt x="3372916" y="3353180"/>
                      <a:pt x="3391103" y="3372370"/>
                    </a:cubicBezTo>
                    <a:cubicBezTo>
                      <a:pt x="3409264" y="3391535"/>
                      <a:pt x="3422891" y="3414979"/>
                      <a:pt x="3438499" y="3436543"/>
                    </a:cubicBezTo>
                    <a:close/>
                    <a:moveTo>
                      <a:pt x="3428796" y="3452393"/>
                    </a:moveTo>
                    <a:cubicBezTo>
                      <a:pt x="3430028" y="3451885"/>
                      <a:pt x="3431260" y="3451377"/>
                      <a:pt x="3432492" y="3450869"/>
                    </a:cubicBezTo>
                    <a:cubicBezTo>
                      <a:pt x="3428898" y="3443579"/>
                      <a:pt x="3426447" y="3435375"/>
                      <a:pt x="3421481" y="3429177"/>
                    </a:cubicBezTo>
                    <a:cubicBezTo>
                      <a:pt x="3408375" y="3412820"/>
                      <a:pt x="3395230" y="3396246"/>
                      <a:pt x="3380168" y="3381781"/>
                    </a:cubicBezTo>
                    <a:cubicBezTo>
                      <a:pt x="3360699" y="3363074"/>
                      <a:pt x="3348126" y="3340468"/>
                      <a:pt x="3337039" y="3316566"/>
                    </a:cubicBezTo>
                    <a:cubicBezTo>
                      <a:pt x="3335172" y="3312541"/>
                      <a:pt x="3333305" y="3308527"/>
                      <a:pt x="3331019" y="3303612"/>
                    </a:cubicBezTo>
                    <a:cubicBezTo>
                      <a:pt x="3318243" y="3305009"/>
                      <a:pt x="3306152" y="3306330"/>
                      <a:pt x="3296983" y="3307334"/>
                    </a:cubicBezTo>
                    <a:cubicBezTo>
                      <a:pt x="3288144" y="3351758"/>
                      <a:pt x="3279876" y="3393338"/>
                      <a:pt x="3271596" y="3434930"/>
                    </a:cubicBezTo>
                    <a:cubicBezTo>
                      <a:pt x="3276993" y="3434422"/>
                      <a:pt x="3278771" y="3432784"/>
                      <a:pt x="3280079" y="3430828"/>
                    </a:cubicBezTo>
                    <a:cubicBezTo>
                      <a:pt x="3288842" y="3417824"/>
                      <a:pt x="3296856" y="3404260"/>
                      <a:pt x="3306381" y="3391852"/>
                    </a:cubicBezTo>
                    <a:cubicBezTo>
                      <a:pt x="3315830" y="3379533"/>
                      <a:pt x="3325304" y="3377272"/>
                      <a:pt x="3339338" y="3383457"/>
                    </a:cubicBezTo>
                    <a:cubicBezTo>
                      <a:pt x="3355492" y="3390595"/>
                      <a:pt x="3371278" y="3398240"/>
                      <a:pt x="3384092" y="3411397"/>
                    </a:cubicBezTo>
                    <a:cubicBezTo>
                      <a:pt x="3398189" y="3425850"/>
                      <a:pt x="3413823" y="3438791"/>
                      <a:pt x="3428796" y="3452393"/>
                    </a:cubicBezTo>
                    <a:close/>
                    <a:moveTo>
                      <a:pt x="2469210" y="2915234"/>
                    </a:moveTo>
                    <a:cubicBezTo>
                      <a:pt x="2488971" y="2916110"/>
                      <a:pt x="2509266" y="2917317"/>
                      <a:pt x="2529573" y="2917774"/>
                    </a:cubicBezTo>
                    <a:cubicBezTo>
                      <a:pt x="2541181" y="2918040"/>
                      <a:pt x="2551125" y="2913659"/>
                      <a:pt x="2559659" y="2905328"/>
                    </a:cubicBezTo>
                    <a:cubicBezTo>
                      <a:pt x="2573299" y="2892018"/>
                      <a:pt x="2587866" y="2879648"/>
                      <a:pt x="2601391" y="2866224"/>
                    </a:cubicBezTo>
                    <a:cubicBezTo>
                      <a:pt x="2608605" y="2859062"/>
                      <a:pt x="2614460" y="2850527"/>
                      <a:pt x="2620924" y="2842615"/>
                    </a:cubicBezTo>
                    <a:cubicBezTo>
                      <a:pt x="2599982" y="2841917"/>
                      <a:pt x="2581198" y="2844076"/>
                      <a:pt x="2562669" y="2847479"/>
                    </a:cubicBezTo>
                    <a:cubicBezTo>
                      <a:pt x="2543733" y="2850946"/>
                      <a:pt x="2525191" y="2852166"/>
                      <a:pt x="2504897" y="2844838"/>
                    </a:cubicBezTo>
                    <a:cubicBezTo>
                      <a:pt x="2507234" y="2834614"/>
                      <a:pt x="2509481" y="2824810"/>
                      <a:pt x="2511793" y="2814701"/>
                    </a:cubicBezTo>
                    <a:cubicBezTo>
                      <a:pt x="2490330" y="2816872"/>
                      <a:pt x="2447340" y="2835071"/>
                      <a:pt x="2424874" y="2851391"/>
                    </a:cubicBezTo>
                    <a:cubicBezTo>
                      <a:pt x="2439428" y="2872346"/>
                      <a:pt x="2453995" y="2893314"/>
                      <a:pt x="2469210" y="2915234"/>
                    </a:cubicBezTo>
                    <a:close/>
                    <a:moveTo>
                      <a:pt x="2031923" y="1967280"/>
                    </a:moveTo>
                    <a:cubicBezTo>
                      <a:pt x="2035022" y="1981085"/>
                      <a:pt x="2038375" y="1996059"/>
                      <a:pt x="2041575" y="2010295"/>
                    </a:cubicBezTo>
                    <a:cubicBezTo>
                      <a:pt x="2077720" y="2017737"/>
                      <a:pt x="2195537" y="2000415"/>
                      <a:pt x="2216645" y="1985581"/>
                    </a:cubicBezTo>
                    <a:cubicBezTo>
                      <a:pt x="2211095" y="1959800"/>
                      <a:pt x="2212733" y="1932330"/>
                      <a:pt x="2198471" y="1911769"/>
                    </a:cubicBezTo>
                    <a:cubicBezTo>
                      <a:pt x="2142883" y="1930298"/>
                      <a:pt x="2088400" y="1948459"/>
                      <a:pt x="2031923" y="1967280"/>
                    </a:cubicBezTo>
                    <a:close/>
                    <a:moveTo>
                      <a:pt x="2877400" y="2587307"/>
                    </a:moveTo>
                    <a:cubicBezTo>
                      <a:pt x="2873235" y="2584246"/>
                      <a:pt x="2869717" y="2579852"/>
                      <a:pt x="2865386" y="2578798"/>
                    </a:cubicBezTo>
                    <a:cubicBezTo>
                      <a:pt x="2845269" y="2573909"/>
                      <a:pt x="2837421" y="2561221"/>
                      <a:pt x="2832176" y="2541320"/>
                    </a:cubicBezTo>
                    <a:cubicBezTo>
                      <a:pt x="2826258" y="2518841"/>
                      <a:pt x="2813939" y="2497874"/>
                      <a:pt x="2803004" y="2476982"/>
                    </a:cubicBezTo>
                    <a:cubicBezTo>
                      <a:pt x="2798762" y="2468892"/>
                      <a:pt x="2790710" y="2462796"/>
                      <a:pt x="2782798" y="2454033"/>
                    </a:cubicBezTo>
                    <a:cubicBezTo>
                      <a:pt x="2774632" y="2468968"/>
                      <a:pt x="2767672" y="2480792"/>
                      <a:pt x="2761589" y="2493035"/>
                    </a:cubicBezTo>
                    <a:cubicBezTo>
                      <a:pt x="2742717" y="2530995"/>
                      <a:pt x="2729509" y="2570721"/>
                      <a:pt x="2725813" y="2613202"/>
                    </a:cubicBezTo>
                    <a:cubicBezTo>
                      <a:pt x="2724975" y="2622816"/>
                      <a:pt x="2723743" y="2632710"/>
                      <a:pt x="2730373" y="2642260"/>
                    </a:cubicBezTo>
                    <a:cubicBezTo>
                      <a:pt x="2764459" y="2635948"/>
                      <a:pt x="2798546" y="2628290"/>
                      <a:pt x="2824721" y="2605303"/>
                    </a:cubicBezTo>
                    <a:cubicBezTo>
                      <a:pt x="2840482" y="2591460"/>
                      <a:pt x="2854794" y="2584691"/>
                      <a:pt x="2874721" y="2589720"/>
                    </a:cubicBezTo>
                    <a:cubicBezTo>
                      <a:pt x="2875013" y="2589796"/>
                      <a:pt x="2875521" y="2589034"/>
                      <a:pt x="2877400" y="2587307"/>
                    </a:cubicBezTo>
                    <a:close/>
                    <a:moveTo>
                      <a:pt x="1772500" y="1697736"/>
                    </a:moveTo>
                    <a:cubicBezTo>
                      <a:pt x="1768589" y="1709521"/>
                      <a:pt x="1768995" y="1709331"/>
                      <a:pt x="1772348" y="1716684"/>
                    </a:cubicBezTo>
                    <a:cubicBezTo>
                      <a:pt x="1778596" y="1730387"/>
                      <a:pt x="1785962" y="1743862"/>
                      <a:pt x="1790014" y="1758238"/>
                    </a:cubicBezTo>
                    <a:cubicBezTo>
                      <a:pt x="1812455" y="1838134"/>
                      <a:pt x="1818754" y="1919655"/>
                      <a:pt x="1812277" y="2002256"/>
                    </a:cubicBezTo>
                    <a:cubicBezTo>
                      <a:pt x="1810969" y="2018830"/>
                      <a:pt x="1808899" y="2035352"/>
                      <a:pt x="1807197" y="2051710"/>
                    </a:cubicBezTo>
                    <a:cubicBezTo>
                      <a:pt x="1841106" y="2043277"/>
                      <a:pt x="1873173" y="2035289"/>
                      <a:pt x="1906028" y="2027110"/>
                    </a:cubicBezTo>
                    <a:cubicBezTo>
                      <a:pt x="1904149" y="2021776"/>
                      <a:pt x="1902142" y="2016963"/>
                      <a:pt x="1900745" y="2011972"/>
                    </a:cubicBezTo>
                    <a:cubicBezTo>
                      <a:pt x="1894433" y="1989467"/>
                      <a:pt x="1891677" y="1966658"/>
                      <a:pt x="1899539" y="1944077"/>
                    </a:cubicBezTo>
                    <a:cubicBezTo>
                      <a:pt x="1905952" y="1925637"/>
                      <a:pt x="1922056" y="1921167"/>
                      <a:pt x="1936889" y="1933575"/>
                    </a:cubicBezTo>
                    <a:cubicBezTo>
                      <a:pt x="1942757" y="1938477"/>
                      <a:pt x="1946402" y="1945944"/>
                      <a:pt x="1951913" y="1951380"/>
                    </a:cubicBezTo>
                    <a:cubicBezTo>
                      <a:pt x="1957311" y="1956701"/>
                      <a:pt x="1963115" y="1963254"/>
                      <a:pt x="1969897" y="1965185"/>
                    </a:cubicBezTo>
                    <a:cubicBezTo>
                      <a:pt x="1986483" y="1969897"/>
                      <a:pt x="1986978" y="1968906"/>
                      <a:pt x="1989785" y="1985010"/>
                    </a:cubicBezTo>
                    <a:cubicBezTo>
                      <a:pt x="1991741" y="1996224"/>
                      <a:pt x="1992985" y="2007565"/>
                      <a:pt x="1994890" y="2021357"/>
                    </a:cubicBezTo>
                    <a:cubicBezTo>
                      <a:pt x="2002929" y="2009711"/>
                      <a:pt x="2009114" y="2000719"/>
                      <a:pt x="2016125" y="1990559"/>
                    </a:cubicBezTo>
                    <a:cubicBezTo>
                      <a:pt x="2009432" y="1969008"/>
                      <a:pt x="2002472" y="1946617"/>
                      <a:pt x="1995881" y="1925421"/>
                    </a:cubicBezTo>
                    <a:cubicBezTo>
                      <a:pt x="1971890" y="1922322"/>
                      <a:pt x="1949246" y="1919274"/>
                      <a:pt x="1926577" y="1916506"/>
                    </a:cubicBezTo>
                    <a:cubicBezTo>
                      <a:pt x="1906651" y="1914080"/>
                      <a:pt x="1896084" y="1901405"/>
                      <a:pt x="1898738" y="1881860"/>
                    </a:cubicBezTo>
                    <a:cubicBezTo>
                      <a:pt x="1899704" y="1874748"/>
                      <a:pt x="1901659" y="1867687"/>
                      <a:pt x="1903857" y="1860842"/>
                    </a:cubicBezTo>
                    <a:cubicBezTo>
                      <a:pt x="1921789" y="1805038"/>
                      <a:pt x="1924062" y="1747266"/>
                      <a:pt x="1925789" y="1689417"/>
                    </a:cubicBezTo>
                    <a:cubicBezTo>
                      <a:pt x="1925929" y="1684743"/>
                      <a:pt x="1924710" y="1680019"/>
                      <a:pt x="1924011" y="1674406"/>
                    </a:cubicBezTo>
                    <a:cubicBezTo>
                      <a:pt x="1861096" y="1715033"/>
                      <a:pt x="1818271" y="1717103"/>
                      <a:pt x="1772500" y="1697736"/>
                    </a:cubicBezTo>
                    <a:close/>
                    <a:moveTo>
                      <a:pt x="2283904" y="1628609"/>
                    </a:moveTo>
                    <a:lnTo>
                      <a:pt x="2281707" y="1633321"/>
                    </a:lnTo>
                    <a:cubicBezTo>
                      <a:pt x="2200325" y="1608950"/>
                      <a:pt x="2118956" y="1584579"/>
                      <a:pt x="2032571" y="1576946"/>
                    </a:cubicBezTo>
                    <a:lnTo>
                      <a:pt x="2032571" y="1621282"/>
                    </a:lnTo>
                    <a:cubicBezTo>
                      <a:pt x="2081593" y="1640954"/>
                      <a:pt x="2129002" y="1661629"/>
                      <a:pt x="2177592" y="1679016"/>
                    </a:cubicBezTo>
                    <a:cubicBezTo>
                      <a:pt x="2227389" y="1696834"/>
                      <a:pt x="2279383" y="1705343"/>
                      <a:pt x="2332482" y="1703959"/>
                    </a:cubicBezTo>
                    <a:cubicBezTo>
                      <a:pt x="2349449" y="1703501"/>
                      <a:pt x="2366467" y="1700999"/>
                      <a:pt x="2383231" y="1698078"/>
                    </a:cubicBezTo>
                    <a:cubicBezTo>
                      <a:pt x="2392705" y="1696440"/>
                      <a:pt x="2401938" y="1692376"/>
                      <a:pt x="2407158" y="1682191"/>
                    </a:cubicBezTo>
                    <a:cubicBezTo>
                      <a:pt x="2391841" y="1656765"/>
                      <a:pt x="2372106" y="1635899"/>
                      <a:pt x="2351366" y="1615630"/>
                    </a:cubicBezTo>
                    <a:cubicBezTo>
                      <a:pt x="2290127" y="1555838"/>
                      <a:pt x="2214905" y="1518081"/>
                      <a:pt x="2139835" y="1479994"/>
                    </a:cubicBezTo>
                    <a:cubicBezTo>
                      <a:pt x="2138857" y="1479499"/>
                      <a:pt x="2137486" y="1479804"/>
                      <a:pt x="2135657" y="1479689"/>
                    </a:cubicBezTo>
                    <a:cubicBezTo>
                      <a:pt x="2135136" y="1482115"/>
                      <a:pt x="2135009" y="1484807"/>
                      <a:pt x="2133968" y="1487081"/>
                    </a:cubicBezTo>
                    <a:cubicBezTo>
                      <a:pt x="2132939" y="1489316"/>
                      <a:pt x="2130983" y="1491119"/>
                      <a:pt x="2129650" y="1492846"/>
                    </a:cubicBezTo>
                    <a:cubicBezTo>
                      <a:pt x="2103843" y="1485506"/>
                      <a:pt x="2095258" y="1476463"/>
                      <a:pt x="2069172" y="1429207"/>
                    </a:cubicBezTo>
                    <a:cubicBezTo>
                      <a:pt x="2064359" y="1436306"/>
                      <a:pt x="2060168" y="1442808"/>
                      <a:pt x="2055672" y="1449070"/>
                    </a:cubicBezTo>
                    <a:cubicBezTo>
                      <a:pt x="2046173" y="1462265"/>
                      <a:pt x="2041207" y="1476095"/>
                      <a:pt x="2042642" y="1493126"/>
                    </a:cubicBezTo>
                    <a:cubicBezTo>
                      <a:pt x="2043468" y="1502943"/>
                      <a:pt x="2039391" y="1513713"/>
                      <a:pt x="2035505" y="1523238"/>
                    </a:cubicBezTo>
                    <a:cubicBezTo>
                      <a:pt x="2030615" y="1535252"/>
                      <a:pt x="2023656" y="1546428"/>
                      <a:pt x="2017458" y="1558226"/>
                    </a:cubicBezTo>
                    <a:cubicBezTo>
                      <a:pt x="2023008" y="1562557"/>
                      <a:pt x="2027986" y="1566443"/>
                      <a:pt x="2030552" y="1568450"/>
                    </a:cubicBezTo>
                    <a:cubicBezTo>
                      <a:pt x="2037118" y="1566113"/>
                      <a:pt x="2041474" y="1562938"/>
                      <a:pt x="2045284" y="1563497"/>
                    </a:cubicBezTo>
                    <a:cubicBezTo>
                      <a:pt x="2055634" y="1565033"/>
                      <a:pt x="2065680" y="1568462"/>
                      <a:pt x="2075967" y="1570545"/>
                    </a:cubicBezTo>
                    <a:cubicBezTo>
                      <a:pt x="2086152" y="1572602"/>
                      <a:pt x="2099043" y="1578483"/>
                      <a:pt x="2106129" y="1574495"/>
                    </a:cubicBezTo>
                    <a:cubicBezTo>
                      <a:pt x="2115629" y="1569148"/>
                      <a:pt x="2124392" y="1569250"/>
                      <a:pt x="2133307" y="1569427"/>
                    </a:cubicBezTo>
                    <a:cubicBezTo>
                      <a:pt x="2156929" y="1569885"/>
                      <a:pt x="2180564" y="1571523"/>
                      <a:pt x="2204135" y="1573542"/>
                    </a:cubicBezTo>
                    <a:cubicBezTo>
                      <a:pt x="2210358" y="1574076"/>
                      <a:pt x="2217293" y="1576374"/>
                      <a:pt x="2222233" y="1580083"/>
                    </a:cubicBezTo>
                    <a:cubicBezTo>
                      <a:pt x="2243137" y="1595805"/>
                      <a:pt x="2263406" y="1612366"/>
                      <a:pt x="2283904" y="1628609"/>
                    </a:cubicBezTo>
                    <a:close/>
                    <a:moveTo>
                      <a:pt x="2020239" y="1578051"/>
                    </a:moveTo>
                    <a:cubicBezTo>
                      <a:pt x="2017763" y="1576882"/>
                      <a:pt x="2017166" y="1576349"/>
                      <a:pt x="2016569" y="1576362"/>
                    </a:cubicBezTo>
                    <a:cubicBezTo>
                      <a:pt x="2003450" y="1576565"/>
                      <a:pt x="1990344" y="1576908"/>
                      <a:pt x="1977224" y="1577060"/>
                    </a:cubicBezTo>
                    <a:cubicBezTo>
                      <a:pt x="1952282" y="1577340"/>
                      <a:pt x="1947468" y="1580337"/>
                      <a:pt x="1943265" y="1604721"/>
                    </a:cubicBezTo>
                    <a:cubicBezTo>
                      <a:pt x="1941423" y="1615351"/>
                      <a:pt x="1942109" y="1627200"/>
                      <a:pt x="1944966" y="1637588"/>
                    </a:cubicBezTo>
                    <a:cubicBezTo>
                      <a:pt x="1946846" y="1644408"/>
                      <a:pt x="1954644" y="1649590"/>
                      <a:pt x="1960372" y="1656168"/>
                    </a:cubicBezTo>
                    <a:lnTo>
                      <a:pt x="1940064" y="1656168"/>
                    </a:lnTo>
                    <a:cubicBezTo>
                      <a:pt x="1937804" y="1696935"/>
                      <a:pt x="1938108" y="1737220"/>
                      <a:pt x="1932673" y="1776717"/>
                    </a:cubicBezTo>
                    <a:cubicBezTo>
                      <a:pt x="1927263" y="1816074"/>
                      <a:pt x="1916087" y="1854631"/>
                      <a:pt x="1907006" y="1895500"/>
                    </a:cubicBezTo>
                    <a:cubicBezTo>
                      <a:pt x="1914499" y="1898167"/>
                      <a:pt x="1923415" y="1903234"/>
                      <a:pt x="1932774" y="1904314"/>
                    </a:cubicBezTo>
                    <a:cubicBezTo>
                      <a:pt x="1958809" y="1907324"/>
                      <a:pt x="1985010" y="1909762"/>
                      <a:pt x="2011184" y="1910473"/>
                    </a:cubicBezTo>
                    <a:cubicBezTo>
                      <a:pt x="2067547" y="1912035"/>
                      <a:pt x="2122004" y="1898243"/>
                      <a:pt x="2176843" y="1887905"/>
                    </a:cubicBezTo>
                    <a:cubicBezTo>
                      <a:pt x="2189759" y="1885480"/>
                      <a:pt x="2191397" y="1882051"/>
                      <a:pt x="2188730" y="1868500"/>
                    </a:cubicBezTo>
                    <a:cubicBezTo>
                      <a:pt x="2181606" y="1832432"/>
                      <a:pt x="2174646" y="1796326"/>
                      <a:pt x="2167039" y="1760359"/>
                    </a:cubicBezTo>
                    <a:cubicBezTo>
                      <a:pt x="2165781" y="1754390"/>
                      <a:pt x="2162975" y="1747380"/>
                      <a:pt x="2158530" y="1743671"/>
                    </a:cubicBezTo>
                    <a:cubicBezTo>
                      <a:pt x="2118677" y="1710423"/>
                      <a:pt x="2078697" y="1677314"/>
                      <a:pt x="2037842" y="1645323"/>
                    </a:cubicBezTo>
                    <a:cubicBezTo>
                      <a:pt x="2025967" y="1636014"/>
                      <a:pt x="2013089" y="1629092"/>
                      <a:pt x="2015667" y="1613636"/>
                    </a:cubicBezTo>
                    <a:cubicBezTo>
                      <a:pt x="1999983" y="1616608"/>
                      <a:pt x="1985086" y="1619427"/>
                      <a:pt x="1970405" y="1622209"/>
                    </a:cubicBezTo>
                    <a:cubicBezTo>
                      <a:pt x="1970214" y="1623136"/>
                      <a:pt x="1969770" y="1623923"/>
                      <a:pt x="1969985" y="1624368"/>
                    </a:cubicBezTo>
                    <a:cubicBezTo>
                      <a:pt x="1970849" y="1626095"/>
                      <a:pt x="1971725" y="1627898"/>
                      <a:pt x="1972957" y="1629346"/>
                    </a:cubicBezTo>
                    <a:cubicBezTo>
                      <a:pt x="1983752" y="1641983"/>
                      <a:pt x="1984375" y="1646834"/>
                      <a:pt x="1976234" y="1660334"/>
                    </a:cubicBezTo>
                    <a:cubicBezTo>
                      <a:pt x="1975637" y="1661337"/>
                      <a:pt x="1973173" y="1661210"/>
                      <a:pt x="1970874" y="1661769"/>
                    </a:cubicBezTo>
                    <a:cubicBezTo>
                      <a:pt x="1971852" y="1655914"/>
                      <a:pt x="1972665" y="1651012"/>
                      <a:pt x="1973402" y="1646643"/>
                    </a:cubicBezTo>
                    <a:cubicBezTo>
                      <a:pt x="1972056" y="1644954"/>
                      <a:pt x="1971459" y="1643519"/>
                      <a:pt x="1970417" y="1642999"/>
                    </a:cubicBezTo>
                    <a:cubicBezTo>
                      <a:pt x="1960473" y="1638134"/>
                      <a:pt x="1954530" y="1630794"/>
                      <a:pt x="1957654" y="1619377"/>
                    </a:cubicBezTo>
                    <a:cubicBezTo>
                      <a:pt x="1960803" y="1607820"/>
                      <a:pt x="1971433" y="1607096"/>
                      <a:pt x="1980209" y="1608277"/>
                    </a:cubicBezTo>
                    <a:cubicBezTo>
                      <a:pt x="1999488" y="1610855"/>
                      <a:pt x="2007362" y="1594980"/>
                      <a:pt x="2019490" y="1586077"/>
                    </a:cubicBezTo>
                    <a:cubicBezTo>
                      <a:pt x="2020824" y="1585112"/>
                      <a:pt x="2020011" y="1581213"/>
                      <a:pt x="2020239" y="1578051"/>
                    </a:cubicBezTo>
                    <a:close/>
                    <a:moveTo>
                      <a:pt x="1602638" y="2455240"/>
                    </a:moveTo>
                    <a:cubicBezTo>
                      <a:pt x="1580121" y="2455240"/>
                      <a:pt x="1559775" y="2455799"/>
                      <a:pt x="1539481" y="2455125"/>
                    </a:cubicBezTo>
                    <a:cubicBezTo>
                      <a:pt x="1490154" y="2453462"/>
                      <a:pt x="1440865" y="2450541"/>
                      <a:pt x="1391526" y="2449576"/>
                    </a:cubicBezTo>
                    <a:cubicBezTo>
                      <a:pt x="1372057" y="2449182"/>
                      <a:pt x="1352499" y="2452649"/>
                      <a:pt x="1331391" y="2454516"/>
                    </a:cubicBezTo>
                    <a:cubicBezTo>
                      <a:pt x="1324952" y="2520226"/>
                      <a:pt x="1328559" y="2583916"/>
                      <a:pt x="1341374" y="2648673"/>
                    </a:cubicBezTo>
                    <a:cubicBezTo>
                      <a:pt x="1375905" y="2630779"/>
                      <a:pt x="1411554" y="2624429"/>
                      <a:pt x="1449057" y="2626868"/>
                    </a:cubicBezTo>
                    <a:cubicBezTo>
                      <a:pt x="1471155" y="2628290"/>
                      <a:pt x="1486103" y="2638717"/>
                      <a:pt x="1494193" y="2659151"/>
                    </a:cubicBezTo>
                    <a:cubicBezTo>
                      <a:pt x="1498307" y="2669540"/>
                      <a:pt x="1504200" y="2679687"/>
                      <a:pt x="1505813" y="2690456"/>
                    </a:cubicBezTo>
                    <a:cubicBezTo>
                      <a:pt x="1507464" y="2701404"/>
                      <a:pt x="1504848" y="2712986"/>
                      <a:pt x="1504035" y="2725140"/>
                    </a:cubicBezTo>
                    <a:cubicBezTo>
                      <a:pt x="1545666" y="2720403"/>
                      <a:pt x="1587131" y="2715666"/>
                      <a:pt x="1629219" y="2710878"/>
                    </a:cubicBezTo>
                    <a:cubicBezTo>
                      <a:pt x="1627162" y="2624074"/>
                      <a:pt x="1610537" y="2541384"/>
                      <a:pt x="1602638" y="2455240"/>
                    </a:cubicBezTo>
                    <a:close/>
                    <a:moveTo>
                      <a:pt x="2276741" y="2535389"/>
                    </a:moveTo>
                    <a:cubicBezTo>
                      <a:pt x="2276741" y="2518625"/>
                      <a:pt x="2276563" y="2503652"/>
                      <a:pt x="2276779" y="2488692"/>
                    </a:cubicBezTo>
                    <a:cubicBezTo>
                      <a:pt x="2277325" y="2451862"/>
                      <a:pt x="2276436" y="2414930"/>
                      <a:pt x="2279065" y="2378252"/>
                    </a:cubicBezTo>
                    <a:cubicBezTo>
                      <a:pt x="2282875" y="2325141"/>
                      <a:pt x="2289098" y="2272207"/>
                      <a:pt x="2294661" y="2219236"/>
                    </a:cubicBezTo>
                    <a:cubicBezTo>
                      <a:pt x="2298014" y="2187232"/>
                      <a:pt x="2292680" y="2156383"/>
                      <a:pt x="2284298" y="2125738"/>
                    </a:cubicBezTo>
                    <a:cubicBezTo>
                      <a:pt x="2272207" y="2081466"/>
                      <a:pt x="2248687" y="2042909"/>
                      <a:pt x="2224760" y="2004974"/>
                    </a:cubicBezTo>
                    <a:cubicBezTo>
                      <a:pt x="2163445" y="2019465"/>
                      <a:pt x="2101519" y="2028786"/>
                      <a:pt x="2039797" y="2031809"/>
                    </a:cubicBezTo>
                    <a:cubicBezTo>
                      <a:pt x="2036635" y="2048344"/>
                      <a:pt x="2033714" y="2063546"/>
                      <a:pt x="2030501" y="2080348"/>
                    </a:cubicBezTo>
                    <a:cubicBezTo>
                      <a:pt x="2058885" y="2084247"/>
                      <a:pt x="2072360" y="2103780"/>
                      <a:pt x="2081568" y="2129967"/>
                    </a:cubicBezTo>
                    <a:cubicBezTo>
                      <a:pt x="2106422" y="2200592"/>
                      <a:pt x="2134374" y="2270150"/>
                      <a:pt x="2158314" y="2341079"/>
                    </a:cubicBezTo>
                    <a:cubicBezTo>
                      <a:pt x="2182571" y="2412936"/>
                      <a:pt x="2223439" y="2474150"/>
                      <a:pt x="2271458" y="2531478"/>
                    </a:cubicBezTo>
                    <a:cubicBezTo>
                      <a:pt x="2272588" y="2532849"/>
                      <a:pt x="2274379" y="2533675"/>
                      <a:pt x="2276741" y="2535389"/>
                    </a:cubicBezTo>
                    <a:close/>
                    <a:moveTo>
                      <a:pt x="3266147" y="3298825"/>
                    </a:moveTo>
                    <a:cubicBezTo>
                      <a:pt x="3287420" y="3294227"/>
                      <a:pt x="3305213" y="3290125"/>
                      <a:pt x="3323132" y="3286582"/>
                    </a:cubicBezTo>
                    <a:cubicBezTo>
                      <a:pt x="3332886" y="3284651"/>
                      <a:pt x="3336315" y="3279305"/>
                      <a:pt x="3334753" y="3269754"/>
                    </a:cubicBezTo>
                    <a:cubicBezTo>
                      <a:pt x="3326460" y="3219170"/>
                      <a:pt x="3319005" y="3168434"/>
                      <a:pt x="3309721" y="3118040"/>
                    </a:cubicBezTo>
                    <a:cubicBezTo>
                      <a:pt x="3305454" y="3094875"/>
                      <a:pt x="3295573" y="3072676"/>
                      <a:pt x="3292170" y="3049460"/>
                    </a:cubicBezTo>
                    <a:cubicBezTo>
                      <a:pt x="3289363" y="3030334"/>
                      <a:pt x="3279013" y="3017037"/>
                      <a:pt x="3267887" y="3003486"/>
                    </a:cubicBezTo>
                    <a:cubicBezTo>
                      <a:pt x="3245358" y="2976054"/>
                      <a:pt x="3222028" y="2949257"/>
                      <a:pt x="3199536" y="2921787"/>
                    </a:cubicBezTo>
                    <a:cubicBezTo>
                      <a:pt x="3170402" y="2886214"/>
                      <a:pt x="3141979" y="2850045"/>
                      <a:pt x="3112846" y="2814459"/>
                    </a:cubicBezTo>
                    <a:cubicBezTo>
                      <a:pt x="3089960" y="2786494"/>
                      <a:pt x="3066757" y="2758795"/>
                      <a:pt x="3043123" y="2731452"/>
                    </a:cubicBezTo>
                    <a:cubicBezTo>
                      <a:pt x="3034880" y="2721927"/>
                      <a:pt x="3024238" y="2714180"/>
                      <a:pt x="3011004" y="2714332"/>
                    </a:cubicBezTo>
                    <a:cubicBezTo>
                      <a:pt x="2986100" y="2714625"/>
                      <a:pt x="2961182" y="2715907"/>
                      <a:pt x="2936328" y="2717546"/>
                    </a:cubicBezTo>
                    <a:cubicBezTo>
                      <a:pt x="2931680" y="2717850"/>
                      <a:pt x="2925711" y="2720581"/>
                      <a:pt x="2923019" y="2724188"/>
                    </a:cubicBezTo>
                    <a:cubicBezTo>
                      <a:pt x="2890367" y="2767901"/>
                      <a:pt x="2866999" y="2815856"/>
                      <a:pt x="2857563" y="2870962"/>
                    </a:cubicBezTo>
                    <a:cubicBezTo>
                      <a:pt x="2887319" y="2888335"/>
                      <a:pt x="2916821" y="2905544"/>
                      <a:pt x="2946781" y="2923019"/>
                    </a:cubicBezTo>
                    <a:cubicBezTo>
                      <a:pt x="2946247" y="2917647"/>
                      <a:pt x="2945803" y="2913316"/>
                      <a:pt x="2945053" y="2905785"/>
                    </a:cubicBezTo>
                    <a:cubicBezTo>
                      <a:pt x="2954921" y="2908706"/>
                      <a:pt x="2963557" y="2909671"/>
                      <a:pt x="2970504" y="2913608"/>
                    </a:cubicBezTo>
                    <a:cubicBezTo>
                      <a:pt x="2989338" y="2924263"/>
                      <a:pt x="3008160" y="2935211"/>
                      <a:pt x="3025736" y="2947771"/>
                    </a:cubicBezTo>
                    <a:cubicBezTo>
                      <a:pt x="3079229" y="2986011"/>
                      <a:pt x="3132048" y="3025178"/>
                      <a:pt x="3189097" y="3058210"/>
                    </a:cubicBezTo>
                    <a:cubicBezTo>
                      <a:pt x="3201479" y="3065386"/>
                      <a:pt x="3212592" y="3075063"/>
                      <a:pt x="3223285" y="3084728"/>
                    </a:cubicBezTo>
                    <a:cubicBezTo>
                      <a:pt x="3228340" y="3089300"/>
                      <a:pt x="3232607" y="3096044"/>
                      <a:pt x="3234512" y="3102610"/>
                    </a:cubicBezTo>
                    <a:cubicBezTo>
                      <a:pt x="3251504" y="3160750"/>
                      <a:pt x="3266173" y="3219348"/>
                      <a:pt x="3264115" y="3280714"/>
                    </a:cubicBezTo>
                    <a:cubicBezTo>
                      <a:pt x="3263925" y="3286315"/>
                      <a:pt x="3265335" y="3291967"/>
                      <a:pt x="3266147" y="3298825"/>
                    </a:cubicBezTo>
                    <a:close/>
                    <a:moveTo>
                      <a:pt x="496887" y="1168298"/>
                    </a:moveTo>
                    <a:cubicBezTo>
                      <a:pt x="499135" y="1161122"/>
                      <a:pt x="499402" y="1152245"/>
                      <a:pt x="503923" y="1148473"/>
                    </a:cubicBezTo>
                    <a:cubicBezTo>
                      <a:pt x="507619" y="1145387"/>
                      <a:pt x="516394" y="1148410"/>
                      <a:pt x="522135" y="1148689"/>
                    </a:cubicBezTo>
                    <a:cubicBezTo>
                      <a:pt x="525665" y="1145882"/>
                      <a:pt x="529018" y="1143241"/>
                      <a:pt x="533387" y="1139799"/>
                    </a:cubicBezTo>
                    <a:cubicBezTo>
                      <a:pt x="543394" y="1151674"/>
                      <a:pt x="551103" y="1164742"/>
                      <a:pt x="562330" y="1172997"/>
                    </a:cubicBezTo>
                    <a:cubicBezTo>
                      <a:pt x="572681" y="1180604"/>
                      <a:pt x="577469" y="1190307"/>
                      <a:pt x="582955" y="1200518"/>
                    </a:cubicBezTo>
                    <a:cubicBezTo>
                      <a:pt x="595718" y="1224280"/>
                      <a:pt x="607809" y="1248460"/>
                      <a:pt x="621868" y="1271422"/>
                    </a:cubicBezTo>
                    <a:cubicBezTo>
                      <a:pt x="631571" y="1287246"/>
                      <a:pt x="640803" y="1303108"/>
                      <a:pt x="657631" y="1314475"/>
                    </a:cubicBezTo>
                    <a:cubicBezTo>
                      <a:pt x="716432" y="1354188"/>
                      <a:pt x="777963" y="1390357"/>
                      <a:pt x="829259" y="1440357"/>
                    </a:cubicBezTo>
                    <a:cubicBezTo>
                      <a:pt x="830097" y="1441183"/>
                      <a:pt x="831659" y="1441246"/>
                      <a:pt x="833678" y="1441932"/>
                    </a:cubicBezTo>
                    <a:cubicBezTo>
                      <a:pt x="871982" y="1395514"/>
                      <a:pt x="910958" y="1349349"/>
                      <a:pt x="958799" y="1311592"/>
                    </a:cubicBezTo>
                    <a:cubicBezTo>
                      <a:pt x="1006513" y="1273924"/>
                      <a:pt x="1057656" y="1241856"/>
                      <a:pt x="1111796" y="1214374"/>
                    </a:cubicBezTo>
                    <a:cubicBezTo>
                      <a:pt x="1165910" y="1186916"/>
                      <a:pt x="1221994" y="1164653"/>
                      <a:pt x="1280198" y="1147368"/>
                    </a:cubicBezTo>
                    <a:cubicBezTo>
                      <a:pt x="1338478" y="1130058"/>
                      <a:pt x="1398460" y="1126286"/>
                      <a:pt x="1460042" y="1125524"/>
                    </a:cubicBezTo>
                    <a:cubicBezTo>
                      <a:pt x="1457464" y="1110322"/>
                      <a:pt x="1455610" y="1098016"/>
                      <a:pt x="1453273" y="1085799"/>
                    </a:cubicBezTo>
                    <a:cubicBezTo>
                      <a:pt x="1444904" y="1042314"/>
                      <a:pt x="1440916" y="998740"/>
                      <a:pt x="1446161" y="954392"/>
                    </a:cubicBezTo>
                    <a:cubicBezTo>
                      <a:pt x="1451038" y="913295"/>
                      <a:pt x="1456766" y="872045"/>
                      <a:pt x="1457642" y="830757"/>
                    </a:cubicBezTo>
                    <a:cubicBezTo>
                      <a:pt x="1459509" y="743966"/>
                      <a:pt x="1462773" y="657085"/>
                      <a:pt x="1455927" y="570293"/>
                    </a:cubicBezTo>
                    <a:cubicBezTo>
                      <a:pt x="1449971" y="494614"/>
                      <a:pt x="1439583" y="419798"/>
                      <a:pt x="1411452" y="348716"/>
                    </a:cubicBezTo>
                    <a:cubicBezTo>
                      <a:pt x="1387513" y="288226"/>
                      <a:pt x="1357401" y="231190"/>
                      <a:pt x="1305356" y="189661"/>
                    </a:cubicBezTo>
                    <a:cubicBezTo>
                      <a:pt x="1279207" y="168783"/>
                      <a:pt x="1251953" y="148666"/>
                      <a:pt x="1222984" y="132054"/>
                    </a:cubicBezTo>
                    <a:cubicBezTo>
                      <a:pt x="1050353" y="33032"/>
                      <a:pt x="866444" y="8915"/>
                      <a:pt x="674344" y="58077"/>
                    </a:cubicBezTo>
                    <a:cubicBezTo>
                      <a:pt x="499757" y="102755"/>
                      <a:pt x="359435" y="199453"/>
                      <a:pt x="260794" y="351332"/>
                    </a:cubicBezTo>
                    <a:cubicBezTo>
                      <a:pt x="166585" y="496366"/>
                      <a:pt x="136525" y="654545"/>
                      <a:pt x="179959" y="823239"/>
                    </a:cubicBezTo>
                    <a:cubicBezTo>
                      <a:pt x="221335" y="983970"/>
                      <a:pt x="318516" y="1104544"/>
                      <a:pt x="457123" y="1193165"/>
                    </a:cubicBezTo>
                    <a:cubicBezTo>
                      <a:pt x="468604" y="1200505"/>
                      <a:pt x="481418" y="1205750"/>
                      <a:pt x="497319" y="1213853"/>
                    </a:cubicBezTo>
                    <a:cubicBezTo>
                      <a:pt x="494677" y="1204137"/>
                      <a:pt x="493229" y="1198029"/>
                      <a:pt x="491324" y="1192047"/>
                    </a:cubicBezTo>
                    <a:cubicBezTo>
                      <a:pt x="489381" y="1185913"/>
                      <a:pt x="486994" y="1179918"/>
                      <a:pt x="484352" y="1172629"/>
                    </a:cubicBezTo>
                    <a:cubicBezTo>
                      <a:pt x="489597" y="1170813"/>
                      <a:pt x="493636" y="1169416"/>
                      <a:pt x="496887" y="1168298"/>
                    </a:cubicBezTo>
                    <a:close/>
                    <a:moveTo>
                      <a:pt x="2102929" y="1389405"/>
                    </a:moveTo>
                    <a:cubicBezTo>
                      <a:pt x="2103043" y="1387182"/>
                      <a:pt x="2103158" y="1384960"/>
                      <a:pt x="2103272" y="1382725"/>
                    </a:cubicBezTo>
                    <a:cubicBezTo>
                      <a:pt x="2098052" y="1381264"/>
                      <a:pt x="2092858" y="1378699"/>
                      <a:pt x="2087626" y="1378585"/>
                    </a:cubicBezTo>
                    <a:cubicBezTo>
                      <a:pt x="2077656" y="1378394"/>
                      <a:pt x="2074113" y="1373543"/>
                      <a:pt x="2072487" y="1364322"/>
                    </a:cubicBezTo>
                    <a:cubicBezTo>
                      <a:pt x="2070201" y="1351432"/>
                      <a:pt x="2067052" y="1338618"/>
                      <a:pt x="2063064" y="1326159"/>
                    </a:cubicBezTo>
                    <a:cubicBezTo>
                      <a:pt x="2060460" y="1318082"/>
                      <a:pt x="2055952" y="1309293"/>
                      <a:pt x="2046249" y="1308709"/>
                    </a:cubicBezTo>
                    <a:cubicBezTo>
                      <a:pt x="2036813" y="1308150"/>
                      <a:pt x="2031326" y="1315834"/>
                      <a:pt x="2026716" y="1323289"/>
                    </a:cubicBezTo>
                    <a:cubicBezTo>
                      <a:pt x="2025675" y="1324965"/>
                      <a:pt x="2024735" y="1326692"/>
                      <a:pt x="2023833" y="1328445"/>
                    </a:cubicBezTo>
                    <a:cubicBezTo>
                      <a:pt x="2006219" y="1362837"/>
                      <a:pt x="2001253" y="1399476"/>
                      <a:pt x="2004542" y="1437538"/>
                    </a:cubicBezTo>
                    <a:cubicBezTo>
                      <a:pt x="2004682" y="1439151"/>
                      <a:pt x="2006434" y="1440624"/>
                      <a:pt x="2008352" y="1443545"/>
                    </a:cubicBezTo>
                    <a:cubicBezTo>
                      <a:pt x="2032635" y="1434477"/>
                      <a:pt x="2057844" y="1427835"/>
                      <a:pt x="2068207" y="1399298"/>
                    </a:cubicBezTo>
                    <a:cubicBezTo>
                      <a:pt x="2079536" y="1396072"/>
                      <a:pt x="2091232" y="1392745"/>
                      <a:pt x="2102929" y="138940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58" name="Free Form 6">
                <a:extLst>
                  <a:ext uri="{FF2B5EF4-FFF2-40B4-BE49-F238E27FC236}">
                    <a16:creationId xmlns:a16="http://schemas.microsoft.com/office/drawing/2014/main" id="{E0D3325A-86F8-8689-7F9C-5D2ED299DDB1}"/>
                  </a:ext>
                </a:extLst>
              </p:cNvPr>
              <p:cNvSpPr/>
              <p:nvPr/>
            </p:nvSpPr>
            <p:spPr>
              <a:xfrm>
                <a:off x="6849200" y="5833174"/>
                <a:ext cx="1544066" cy="1795158"/>
              </a:xfrm>
              <a:custGeom>
                <a:avLst/>
                <a:gdLst/>
                <a:ahLst/>
                <a:cxnLst/>
                <a:rect l="0" t="0" r="0" b="0"/>
                <a:pathLst>
                  <a:path w="1544065" h="1795157">
                    <a:moveTo>
                      <a:pt x="863434" y="651243"/>
                    </a:moveTo>
                    <a:cubicBezTo>
                      <a:pt x="866292" y="652145"/>
                      <a:pt x="870407" y="652132"/>
                      <a:pt x="871816" y="654088"/>
                    </a:cubicBezTo>
                    <a:cubicBezTo>
                      <a:pt x="900671" y="693991"/>
                      <a:pt x="924940" y="736714"/>
                      <a:pt x="947889" y="780186"/>
                    </a:cubicBezTo>
                    <a:cubicBezTo>
                      <a:pt x="968463" y="819162"/>
                      <a:pt x="988504" y="858405"/>
                      <a:pt x="1008811" y="897521"/>
                    </a:cubicBezTo>
                    <a:cubicBezTo>
                      <a:pt x="1009967" y="899744"/>
                      <a:pt x="1011440" y="901814"/>
                      <a:pt x="1014412" y="906665"/>
                    </a:cubicBezTo>
                    <a:cubicBezTo>
                      <a:pt x="1016050" y="900849"/>
                      <a:pt x="1017574" y="897737"/>
                      <a:pt x="1017727" y="894549"/>
                    </a:cubicBezTo>
                    <a:cubicBezTo>
                      <a:pt x="1018641" y="875474"/>
                      <a:pt x="1019848" y="856399"/>
                      <a:pt x="1019822" y="837323"/>
                    </a:cubicBezTo>
                    <a:cubicBezTo>
                      <a:pt x="1019746" y="780376"/>
                      <a:pt x="1031519" y="724788"/>
                      <a:pt x="1040269" y="669010"/>
                    </a:cubicBezTo>
                    <a:cubicBezTo>
                      <a:pt x="1044689" y="640803"/>
                      <a:pt x="1056639" y="613740"/>
                      <a:pt x="1065783" y="586358"/>
                    </a:cubicBezTo>
                    <a:cubicBezTo>
                      <a:pt x="1067815" y="580288"/>
                      <a:pt x="1071727" y="574560"/>
                      <a:pt x="1075817" y="569506"/>
                    </a:cubicBezTo>
                    <a:cubicBezTo>
                      <a:pt x="1094422" y="546480"/>
                      <a:pt x="1112964" y="523366"/>
                      <a:pt x="1132433" y="501065"/>
                    </a:cubicBezTo>
                    <a:cubicBezTo>
                      <a:pt x="1144511" y="487235"/>
                      <a:pt x="1156957" y="473176"/>
                      <a:pt x="1171422" y="462064"/>
                    </a:cubicBezTo>
                    <a:cubicBezTo>
                      <a:pt x="1217587" y="426618"/>
                      <a:pt x="1255179" y="382270"/>
                      <a:pt x="1297736" y="343115"/>
                    </a:cubicBezTo>
                    <a:cubicBezTo>
                      <a:pt x="1303388" y="337934"/>
                      <a:pt x="1307071" y="330936"/>
                      <a:pt x="1317015" y="331635"/>
                    </a:cubicBezTo>
                    <a:cubicBezTo>
                      <a:pt x="1320952" y="331914"/>
                      <a:pt x="1325626" y="326504"/>
                      <a:pt x="1329435" y="323087"/>
                    </a:cubicBezTo>
                    <a:cubicBezTo>
                      <a:pt x="1342148" y="311683"/>
                      <a:pt x="1354848" y="300253"/>
                      <a:pt x="1367116" y="288366"/>
                    </a:cubicBezTo>
                    <a:cubicBezTo>
                      <a:pt x="1378432" y="277393"/>
                      <a:pt x="1389722" y="266306"/>
                      <a:pt x="1400048" y="254419"/>
                    </a:cubicBezTo>
                    <a:cubicBezTo>
                      <a:pt x="1425930" y="224624"/>
                      <a:pt x="1451254" y="194335"/>
                      <a:pt x="1476781" y="164223"/>
                    </a:cubicBezTo>
                    <a:cubicBezTo>
                      <a:pt x="1478851" y="161785"/>
                      <a:pt x="1480705" y="159156"/>
                      <a:pt x="1483525" y="155498"/>
                    </a:cubicBezTo>
                    <a:cubicBezTo>
                      <a:pt x="1476171" y="149885"/>
                      <a:pt x="1469402" y="144906"/>
                      <a:pt x="1462824" y="139700"/>
                    </a:cubicBezTo>
                    <a:cubicBezTo>
                      <a:pt x="1455623" y="133972"/>
                      <a:pt x="1447965" y="128625"/>
                      <a:pt x="1441716" y="121970"/>
                    </a:cubicBezTo>
                    <a:cubicBezTo>
                      <a:pt x="1438122" y="118148"/>
                      <a:pt x="1436941" y="112052"/>
                      <a:pt x="1434668" y="106972"/>
                    </a:cubicBezTo>
                    <a:cubicBezTo>
                      <a:pt x="1439646" y="105092"/>
                      <a:pt x="1444612" y="103212"/>
                      <a:pt x="1451597" y="100571"/>
                    </a:cubicBezTo>
                    <a:cubicBezTo>
                      <a:pt x="1457363" y="77901"/>
                      <a:pt x="1470850" y="57353"/>
                      <a:pt x="1488173" y="38773"/>
                    </a:cubicBezTo>
                    <a:cubicBezTo>
                      <a:pt x="1495209" y="31203"/>
                      <a:pt x="1499781" y="21348"/>
                      <a:pt x="1505546" y="12585"/>
                    </a:cubicBezTo>
                    <a:cubicBezTo>
                      <a:pt x="1511096" y="4140"/>
                      <a:pt x="1518411" y="0"/>
                      <a:pt x="1530654" y="3073"/>
                    </a:cubicBezTo>
                    <a:cubicBezTo>
                      <a:pt x="1532013" y="31953"/>
                      <a:pt x="1515541" y="55384"/>
                      <a:pt x="1507362" y="84074"/>
                    </a:cubicBezTo>
                    <a:cubicBezTo>
                      <a:pt x="1515452" y="79768"/>
                      <a:pt x="1521663" y="75742"/>
                      <a:pt x="1528432" y="73139"/>
                    </a:cubicBezTo>
                    <a:cubicBezTo>
                      <a:pt x="1532178" y="71691"/>
                      <a:pt x="1538351" y="70878"/>
                      <a:pt x="1540700" y="72923"/>
                    </a:cubicBezTo>
                    <a:cubicBezTo>
                      <a:pt x="1543342" y="75222"/>
                      <a:pt x="1544065" y="81216"/>
                      <a:pt x="1543494" y="85305"/>
                    </a:cubicBezTo>
                    <a:cubicBezTo>
                      <a:pt x="1542884" y="89598"/>
                      <a:pt x="1540116" y="93764"/>
                      <a:pt x="1537652" y="97586"/>
                    </a:cubicBezTo>
                    <a:cubicBezTo>
                      <a:pt x="1529448" y="110299"/>
                      <a:pt x="1520850" y="122745"/>
                      <a:pt x="1512646" y="135458"/>
                    </a:cubicBezTo>
                    <a:cubicBezTo>
                      <a:pt x="1508544" y="141820"/>
                      <a:pt x="1503184" y="147231"/>
                      <a:pt x="1505089" y="156705"/>
                    </a:cubicBezTo>
                    <a:cubicBezTo>
                      <a:pt x="1505940" y="160908"/>
                      <a:pt x="1500619" y="167170"/>
                      <a:pt x="1496834" y="171361"/>
                    </a:cubicBezTo>
                    <a:cubicBezTo>
                      <a:pt x="1462951" y="208991"/>
                      <a:pt x="1429067" y="246633"/>
                      <a:pt x="1394574" y="283705"/>
                    </a:cubicBezTo>
                    <a:cubicBezTo>
                      <a:pt x="1376210" y="303453"/>
                      <a:pt x="1356639" y="322072"/>
                      <a:pt x="1337652" y="341236"/>
                    </a:cubicBezTo>
                    <a:cubicBezTo>
                      <a:pt x="1333055" y="345884"/>
                      <a:pt x="1328610" y="350685"/>
                      <a:pt x="1322666" y="356908"/>
                    </a:cubicBezTo>
                    <a:cubicBezTo>
                      <a:pt x="1330375" y="382879"/>
                      <a:pt x="1336890" y="409727"/>
                      <a:pt x="1346441" y="435444"/>
                    </a:cubicBezTo>
                    <a:cubicBezTo>
                      <a:pt x="1355712" y="460425"/>
                      <a:pt x="1368107" y="484250"/>
                      <a:pt x="1380223" y="510997"/>
                    </a:cubicBezTo>
                    <a:cubicBezTo>
                      <a:pt x="1371676" y="513092"/>
                      <a:pt x="1364957" y="514857"/>
                      <a:pt x="1358176" y="516381"/>
                    </a:cubicBezTo>
                    <a:cubicBezTo>
                      <a:pt x="1282522" y="533412"/>
                      <a:pt x="1206830" y="550354"/>
                      <a:pt x="1131188" y="567499"/>
                    </a:cubicBezTo>
                    <a:cubicBezTo>
                      <a:pt x="1122883" y="569379"/>
                      <a:pt x="1114882" y="574027"/>
                      <a:pt x="1106601" y="574408"/>
                    </a:cubicBezTo>
                    <a:cubicBezTo>
                      <a:pt x="1093228" y="575017"/>
                      <a:pt x="1088809" y="583399"/>
                      <a:pt x="1085062" y="593699"/>
                    </a:cubicBezTo>
                    <a:cubicBezTo>
                      <a:pt x="1071752" y="630326"/>
                      <a:pt x="1063244" y="667905"/>
                      <a:pt x="1058329" y="706678"/>
                    </a:cubicBezTo>
                    <a:cubicBezTo>
                      <a:pt x="1049312" y="777760"/>
                      <a:pt x="1038390" y="848601"/>
                      <a:pt x="1028585" y="919581"/>
                    </a:cubicBezTo>
                    <a:cubicBezTo>
                      <a:pt x="1027722" y="925779"/>
                      <a:pt x="1027506" y="933119"/>
                      <a:pt x="1030020" y="938529"/>
                    </a:cubicBezTo>
                    <a:cubicBezTo>
                      <a:pt x="1035900" y="951229"/>
                      <a:pt x="1032497" y="961567"/>
                      <a:pt x="1024470" y="971118"/>
                    </a:cubicBezTo>
                    <a:cubicBezTo>
                      <a:pt x="1018997" y="977633"/>
                      <a:pt x="1012520" y="983322"/>
                      <a:pt x="1006398" y="989291"/>
                    </a:cubicBezTo>
                    <a:cubicBezTo>
                      <a:pt x="954049" y="1040307"/>
                      <a:pt x="901776" y="1091412"/>
                      <a:pt x="860145" y="1151991"/>
                    </a:cubicBezTo>
                    <a:cubicBezTo>
                      <a:pt x="853922" y="1161046"/>
                      <a:pt x="845883" y="1164945"/>
                      <a:pt x="835888" y="1166939"/>
                    </a:cubicBezTo>
                    <a:cubicBezTo>
                      <a:pt x="807554" y="1172616"/>
                      <a:pt x="779233" y="1178344"/>
                      <a:pt x="750951" y="1184287"/>
                    </a:cubicBezTo>
                    <a:cubicBezTo>
                      <a:pt x="734225" y="1187805"/>
                      <a:pt x="716267" y="1174305"/>
                      <a:pt x="713473" y="1155966"/>
                    </a:cubicBezTo>
                    <a:cubicBezTo>
                      <a:pt x="712127" y="1147089"/>
                      <a:pt x="710336" y="1138262"/>
                      <a:pt x="708215" y="1126489"/>
                    </a:cubicBezTo>
                    <a:cubicBezTo>
                      <a:pt x="683374" y="1132814"/>
                      <a:pt x="660780" y="1138554"/>
                      <a:pt x="638962" y="1144104"/>
                    </a:cubicBezTo>
                    <a:cubicBezTo>
                      <a:pt x="639851" y="1157439"/>
                      <a:pt x="640600" y="1168692"/>
                      <a:pt x="641337" y="1179804"/>
                    </a:cubicBezTo>
                    <a:cubicBezTo>
                      <a:pt x="640499" y="1181074"/>
                      <a:pt x="640029" y="1182611"/>
                      <a:pt x="639025" y="1183182"/>
                    </a:cubicBezTo>
                    <a:cubicBezTo>
                      <a:pt x="601141" y="1204620"/>
                      <a:pt x="568744" y="1233779"/>
                      <a:pt x="534428" y="1259954"/>
                    </a:cubicBezTo>
                    <a:cubicBezTo>
                      <a:pt x="504875" y="1282509"/>
                      <a:pt x="480999" y="1312354"/>
                      <a:pt x="453377" y="1337627"/>
                    </a:cubicBezTo>
                    <a:cubicBezTo>
                      <a:pt x="434606" y="1354797"/>
                      <a:pt x="427964" y="1374482"/>
                      <a:pt x="428332" y="1399603"/>
                    </a:cubicBezTo>
                    <a:cubicBezTo>
                      <a:pt x="428777" y="1429042"/>
                      <a:pt x="425132" y="1458544"/>
                      <a:pt x="423189" y="1489151"/>
                    </a:cubicBezTo>
                    <a:cubicBezTo>
                      <a:pt x="436575" y="1495323"/>
                      <a:pt x="449224" y="1502130"/>
                      <a:pt x="462584" y="1507032"/>
                    </a:cubicBezTo>
                    <a:cubicBezTo>
                      <a:pt x="473976" y="1511211"/>
                      <a:pt x="477964" y="1518424"/>
                      <a:pt x="476542" y="1529651"/>
                    </a:cubicBezTo>
                    <a:cubicBezTo>
                      <a:pt x="470827" y="1574622"/>
                      <a:pt x="465175" y="1619592"/>
                      <a:pt x="459244" y="1664538"/>
                    </a:cubicBezTo>
                    <a:cubicBezTo>
                      <a:pt x="457949" y="1674291"/>
                      <a:pt x="455917" y="1683981"/>
                      <a:pt x="453605" y="1693557"/>
                    </a:cubicBezTo>
                    <a:cubicBezTo>
                      <a:pt x="452602" y="1697735"/>
                      <a:pt x="450062" y="1701533"/>
                      <a:pt x="447916" y="1706156"/>
                    </a:cubicBezTo>
                    <a:cubicBezTo>
                      <a:pt x="410921" y="1697139"/>
                      <a:pt x="383476" y="1671891"/>
                      <a:pt x="348297" y="1655521"/>
                    </a:cubicBezTo>
                    <a:cubicBezTo>
                      <a:pt x="342353" y="1700263"/>
                      <a:pt x="336626" y="1743455"/>
                      <a:pt x="330733" y="1787817"/>
                    </a:cubicBezTo>
                    <a:cubicBezTo>
                      <a:pt x="324116" y="1786267"/>
                      <a:pt x="319277" y="1785137"/>
                      <a:pt x="312216" y="1783486"/>
                    </a:cubicBezTo>
                    <a:cubicBezTo>
                      <a:pt x="318541" y="1736572"/>
                      <a:pt x="324738" y="1690522"/>
                      <a:pt x="331025" y="1643913"/>
                    </a:cubicBezTo>
                    <a:cubicBezTo>
                      <a:pt x="279831" y="1636610"/>
                      <a:pt x="229361" y="1634261"/>
                      <a:pt x="178765" y="1637398"/>
                    </a:cubicBezTo>
                    <a:cubicBezTo>
                      <a:pt x="149936" y="1639188"/>
                      <a:pt x="121284" y="1643532"/>
                      <a:pt x="92494" y="1646199"/>
                    </a:cubicBezTo>
                    <a:cubicBezTo>
                      <a:pt x="82803" y="1647101"/>
                      <a:pt x="77470" y="1651558"/>
                      <a:pt x="73367" y="1660283"/>
                    </a:cubicBezTo>
                    <a:cubicBezTo>
                      <a:pt x="54038" y="1701342"/>
                      <a:pt x="34150" y="1742147"/>
                      <a:pt x="14300" y="1782965"/>
                    </a:cubicBezTo>
                    <a:cubicBezTo>
                      <a:pt x="12534" y="1786585"/>
                      <a:pt x="9575" y="1789633"/>
                      <a:pt x="5575" y="1795157"/>
                    </a:cubicBezTo>
                    <a:cubicBezTo>
                      <a:pt x="0" y="1782724"/>
                      <a:pt x="5054" y="1774596"/>
                      <a:pt x="8508" y="1766811"/>
                    </a:cubicBezTo>
                    <a:cubicBezTo>
                      <a:pt x="22364" y="1735531"/>
                      <a:pt x="36563" y="1704403"/>
                      <a:pt x="50926" y="1673352"/>
                    </a:cubicBezTo>
                    <a:cubicBezTo>
                      <a:pt x="62217" y="1648955"/>
                      <a:pt x="75603" y="1625320"/>
                      <a:pt x="75641" y="1594789"/>
                    </a:cubicBezTo>
                    <a:cubicBezTo>
                      <a:pt x="96456" y="1594434"/>
                      <a:pt x="115938" y="1593049"/>
                      <a:pt x="135318" y="1593989"/>
                    </a:cubicBezTo>
                    <a:cubicBezTo>
                      <a:pt x="181368" y="1596199"/>
                      <a:pt x="226961" y="1602409"/>
                      <a:pt x="272072" y="1612074"/>
                    </a:cubicBezTo>
                    <a:cubicBezTo>
                      <a:pt x="295211" y="1617027"/>
                      <a:pt x="318300" y="1622412"/>
                      <a:pt x="341655" y="1626044"/>
                    </a:cubicBezTo>
                    <a:cubicBezTo>
                      <a:pt x="353631" y="1627911"/>
                      <a:pt x="366140" y="1626374"/>
                      <a:pt x="380009" y="1626374"/>
                    </a:cubicBezTo>
                    <a:cubicBezTo>
                      <a:pt x="385787" y="1604124"/>
                      <a:pt x="391236" y="1583270"/>
                      <a:pt x="396633" y="1562404"/>
                    </a:cubicBezTo>
                    <a:cubicBezTo>
                      <a:pt x="413384" y="1497558"/>
                      <a:pt x="414058" y="1431086"/>
                      <a:pt x="417474" y="1364805"/>
                    </a:cubicBezTo>
                    <a:cubicBezTo>
                      <a:pt x="420395" y="1308341"/>
                      <a:pt x="425500" y="1251991"/>
                      <a:pt x="429374" y="1195565"/>
                    </a:cubicBezTo>
                    <a:cubicBezTo>
                      <a:pt x="431228" y="1168679"/>
                      <a:pt x="432282" y="1141729"/>
                      <a:pt x="434149" y="1114844"/>
                    </a:cubicBezTo>
                    <a:cubicBezTo>
                      <a:pt x="434809" y="1105420"/>
                      <a:pt x="433590" y="1097292"/>
                      <a:pt x="422998" y="1092111"/>
                    </a:cubicBezTo>
                    <a:cubicBezTo>
                      <a:pt x="432409" y="1080757"/>
                      <a:pt x="440347" y="1070444"/>
                      <a:pt x="449059" y="1060843"/>
                    </a:cubicBezTo>
                    <a:cubicBezTo>
                      <a:pt x="468896" y="1038974"/>
                      <a:pt x="488187" y="1016482"/>
                      <a:pt x="509397" y="995997"/>
                    </a:cubicBezTo>
                    <a:cubicBezTo>
                      <a:pt x="576579" y="931062"/>
                      <a:pt x="644537" y="866901"/>
                      <a:pt x="712228" y="802487"/>
                    </a:cubicBezTo>
                    <a:cubicBezTo>
                      <a:pt x="730148" y="785431"/>
                      <a:pt x="751065" y="771271"/>
                      <a:pt x="763498" y="748855"/>
                    </a:cubicBezTo>
                    <a:cubicBezTo>
                      <a:pt x="764654" y="746785"/>
                      <a:pt x="768921" y="745959"/>
                      <a:pt x="771893" y="745489"/>
                    </a:cubicBezTo>
                    <a:cubicBezTo>
                      <a:pt x="783310" y="743661"/>
                      <a:pt x="790511" y="737171"/>
                      <a:pt x="794918" y="726706"/>
                    </a:cubicBezTo>
                    <a:cubicBezTo>
                      <a:pt x="799261" y="716419"/>
                      <a:pt x="802995" y="705599"/>
                      <a:pt x="809104" y="696417"/>
                    </a:cubicBezTo>
                    <a:cubicBezTo>
                      <a:pt x="814349" y="688555"/>
                      <a:pt x="821474" y="680148"/>
                      <a:pt x="829754" y="676503"/>
                    </a:cubicBezTo>
                    <a:cubicBezTo>
                      <a:pt x="843533" y="670420"/>
                      <a:pt x="854481" y="661898"/>
                      <a:pt x="863993" y="650786"/>
                    </a:cubicBezTo>
                    <a:cubicBezTo>
                      <a:pt x="864006" y="650773"/>
                      <a:pt x="863434" y="651243"/>
                      <a:pt x="863434" y="651243"/>
                    </a:cubicBezTo>
                    <a:close/>
                    <a:moveTo>
                      <a:pt x="759421" y="1027036"/>
                    </a:moveTo>
                    <a:cubicBezTo>
                      <a:pt x="756513" y="1031100"/>
                      <a:pt x="754468" y="1035278"/>
                      <a:pt x="751243" y="1038098"/>
                    </a:cubicBezTo>
                    <a:cubicBezTo>
                      <a:pt x="747560" y="1041336"/>
                      <a:pt x="743076" y="1044841"/>
                      <a:pt x="738504" y="1045616"/>
                    </a:cubicBezTo>
                    <a:cubicBezTo>
                      <a:pt x="726770" y="1047610"/>
                      <a:pt x="714781" y="1048169"/>
                      <a:pt x="702538" y="1049324"/>
                    </a:cubicBezTo>
                    <a:cubicBezTo>
                      <a:pt x="698131" y="1059230"/>
                      <a:pt x="703237" y="1064120"/>
                      <a:pt x="711517" y="1067231"/>
                    </a:cubicBezTo>
                    <a:cubicBezTo>
                      <a:pt x="721398" y="1070940"/>
                      <a:pt x="724992" y="1078115"/>
                      <a:pt x="725741" y="1088415"/>
                    </a:cubicBezTo>
                    <a:cubicBezTo>
                      <a:pt x="726732" y="1102334"/>
                      <a:pt x="729932" y="1115910"/>
                      <a:pt x="736117" y="1129461"/>
                    </a:cubicBezTo>
                    <a:cubicBezTo>
                      <a:pt x="770813" y="1097749"/>
                      <a:pt x="778167" y="1064602"/>
                      <a:pt x="759421" y="1027036"/>
                    </a:cubicBezTo>
                    <a:close/>
                    <a:moveTo>
                      <a:pt x="671449" y="942911"/>
                    </a:moveTo>
                    <a:cubicBezTo>
                      <a:pt x="676719" y="931938"/>
                      <a:pt x="682574" y="920394"/>
                      <a:pt x="687857" y="908596"/>
                    </a:cubicBezTo>
                    <a:cubicBezTo>
                      <a:pt x="696074" y="890206"/>
                      <a:pt x="708507" y="878801"/>
                      <a:pt x="730097" y="879576"/>
                    </a:cubicBezTo>
                    <a:cubicBezTo>
                      <a:pt x="738797" y="879881"/>
                      <a:pt x="746785" y="877100"/>
                      <a:pt x="750125" y="867244"/>
                    </a:cubicBezTo>
                    <a:cubicBezTo>
                      <a:pt x="761453" y="833843"/>
                      <a:pt x="772985" y="800506"/>
                      <a:pt x="784859" y="765911"/>
                    </a:cubicBezTo>
                    <a:cubicBezTo>
                      <a:pt x="777646" y="764527"/>
                      <a:pt x="772833" y="763600"/>
                      <a:pt x="769137" y="762888"/>
                    </a:cubicBezTo>
                    <a:cubicBezTo>
                      <a:pt x="706894" y="822236"/>
                      <a:pt x="645401" y="880846"/>
                      <a:pt x="582422" y="940892"/>
                    </a:cubicBezTo>
                    <a:cubicBezTo>
                      <a:pt x="599071" y="935532"/>
                      <a:pt x="613079" y="927150"/>
                      <a:pt x="626757" y="927671"/>
                    </a:cubicBezTo>
                    <a:cubicBezTo>
                      <a:pt x="641400" y="928230"/>
                      <a:pt x="655739" y="937171"/>
                      <a:pt x="671449" y="942911"/>
                    </a:cubicBezTo>
                    <a:close/>
                    <a:moveTo>
                      <a:pt x="432498" y="1337716"/>
                    </a:moveTo>
                    <a:cubicBezTo>
                      <a:pt x="434263" y="1338681"/>
                      <a:pt x="436029" y="1339646"/>
                      <a:pt x="437781" y="1340624"/>
                    </a:cubicBezTo>
                    <a:cubicBezTo>
                      <a:pt x="449249" y="1328115"/>
                      <a:pt x="459409" y="1314005"/>
                      <a:pt x="472478" y="1303489"/>
                    </a:cubicBezTo>
                    <a:cubicBezTo>
                      <a:pt x="494855" y="1285455"/>
                      <a:pt x="506907" y="1265021"/>
                      <a:pt x="498221" y="1235824"/>
                    </a:cubicBezTo>
                    <a:cubicBezTo>
                      <a:pt x="497497" y="1233385"/>
                      <a:pt x="497979" y="1230591"/>
                      <a:pt x="497954" y="1227950"/>
                    </a:cubicBezTo>
                    <a:cubicBezTo>
                      <a:pt x="497763" y="1208112"/>
                      <a:pt x="503021" y="1191450"/>
                      <a:pt x="518960" y="1177353"/>
                    </a:cubicBezTo>
                    <a:cubicBezTo>
                      <a:pt x="538619" y="1159967"/>
                      <a:pt x="555866" y="1139850"/>
                      <a:pt x="574395" y="1121155"/>
                    </a:cubicBezTo>
                    <a:cubicBezTo>
                      <a:pt x="580974" y="1114526"/>
                      <a:pt x="583272" y="1108062"/>
                      <a:pt x="580796" y="1098296"/>
                    </a:cubicBezTo>
                    <a:cubicBezTo>
                      <a:pt x="575817" y="1078572"/>
                      <a:pt x="571906" y="1058494"/>
                      <a:pt x="568909" y="1038351"/>
                    </a:cubicBezTo>
                    <a:cubicBezTo>
                      <a:pt x="564349" y="1007567"/>
                      <a:pt x="566254" y="977163"/>
                      <a:pt x="580377" y="946988"/>
                    </a:cubicBezTo>
                    <a:cubicBezTo>
                      <a:pt x="576910" y="948372"/>
                      <a:pt x="575449" y="948562"/>
                      <a:pt x="574535" y="949375"/>
                    </a:cubicBezTo>
                    <a:cubicBezTo>
                      <a:pt x="534238" y="985443"/>
                      <a:pt x="497649" y="1025055"/>
                      <a:pt x="462940" y="1066431"/>
                    </a:cubicBezTo>
                    <a:cubicBezTo>
                      <a:pt x="460184" y="1069721"/>
                      <a:pt x="456628" y="1075689"/>
                      <a:pt x="457860" y="1078407"/>
                    </a:cubicBezTo>
                    <a:cubicBezTo>
                      <a:pt x="463283" y="1090409"/>
                      <a:pt x="454888" y="1099413"/>
                      <a:pt x="450303" y="1107109"/>
                    </a:cubicBezTo>
                    <a:cubicBezTo>
                      <a:pt x="443699" y="1118146"/>
                      <a:pt x="442734" y="1129144"/>
                      <a:pt x="442125" y="1140802"/>
                    </a:cubicBezTo>
                    <a:cubicBezTo>
                      <a:pt x="440994" y="1162481"/>
                      <a:pt x="440308" y="1184173"/>
                      <a:pt x="439229" y="1205852"/>
                    </a:cubicBezTo>
                    <a:cubicBezTo>
                      <a:pt x="437057" y="1249806"/>
                      <a:pt x="434746" y="1293761"/>
                      <a:pt x="432498" y="1337716"/>
                    </a:cubicBezTo>
                    <a:close/>
                    <a:moveTo>
                      <a:pt x="1522666" y="13385"/>
                    </a:moveTo>
                    <a:cubicBezTo>
                      <a:pt x="1520583" y="12446"/>
                      <a:pt x="1518488" y="11518"/>
                      <a:pt x="1516405" y="10579"/>
                    </a:cubicBezTo>
                    <a:cubicBezTo>
                      <a:pt x="1495094" y="43408"/>
                      <a:pt x="1466037" y="71666"/>
                      <a:pt x="1457921" y="113715"/>
                    </a:cubicBezTo>
                    <a:cubicBezTo>
                      <a:pt x="1469110" y="122529"/>
                      <a:pt x="1480184" y="131241"/>
                      <a:pt x="1492719" y="141084"/>
                    </a:cubicBezTo>
                    <a:cubicBezTo>
                      <a:pt x="1505584" y="122008"/>
                      <a:pt x="1516976" y="105130"/>
                      <a:pt x="1528356" y="88252"/>
                    </a:cubicBezTo>
                    <a:cubicBezTo>
                      <a:pt x="1519923" y="89623"/>
                      <a:pt x="1514424" y="94081"/>
                      <a:pt x="1508213" y="97066"/>
                    </a:cubicBezTo>
                    <a:cubicBezTo>
                      <a:pt x="1504657" y="98793"/>
                      <a:pt x="1498295" y="99961"/>
                      <a:pt x="1496186" y="98056"/>
                    </a:cubicBezTo>
                    <a:cubicBezTo>
                      <a:pt x="1493735" y="95834"/>
                      <a:pt x="1493278" y="89700"/>
                      <a:pt x="1494218" y="85801"/>
                    </a:cubicBezTo>
                    <a:cubicBezTo>
                      <a:pt x="1495729" y="79514"/>
                      <a:pt x="1499247" y="73736"/>
                      <a:pt x="1501635" y="67627"/>
                    </a:cubicBezTo>
                    <a:cubicBezTo>
                      <a:pt x="1508721" y="49568"/>
                      <a:pt x="1515668" y="31470"/>
                      <a:pt x="1522666" y="1338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59" name="Free Form 7">
                <a:extLst>
                  <a:ext uri="{FF2B5EF4-FFF2-40B4-BE49-F238E27FC236}">
                    <a16:creationId xmlns:a16="http://schemas.microsoft.com/office/drawing/2014/main" id="{BC08310A-CADB-C992-C3AC-610C498DEC08}"/>
                  </a:ext>
                </a:extLst>
              </p:cNvPr>
              <p:cNvSpPr/>
              <p:nvPr/>
            </p:nvSpPr>
            <p:spPr>
              <a:xfrm>
                <a:off x="6503314" y="5951211"/>
                <a:ext cx="1324902" cy="1341717"/>
              </a:xfrm>
              <a:custGeom>
                <a:avLst/>
                <a:gdLst/>
                <a:ahLst/>
                <a:cxnLst/>
                <a:rect l="0" t="0" r="0" b="0"/>
                <a:pathLst>
                  <a:path w="1324902" h="1341716">
                    <a:moveTo>
                      <a:pt x="1286484" y="210007"/>
                    </a:moveTo>
                    <a:cubicBezTo>
                      <a:pt x="1268323" y="202895"/>
                      <a:pt x="1250149" y="195783"/>
                      <a:pt x="1229004" y="187502"/>
                    </a:cubicBezTo>
                    <a:cubicBezTo>
                      <a:pt x="1230998" y="195084"/>
                      <a:pt x="1232077" y="199847"/>
                      <a:pt x="1233500" y="204495"/>
                    </a:cubicBezTo>
                    <a:cubicBezTo>
                      <a:pt x="1240955" y="228980"/>
                      <a:pt x="1249019" y="253288"/>
                      <a:pt x="1255839" y="277952"/>
                    </a:cubicBezTo>
                    <a:cubicBezTo>
                      <a:pt x="1260538" y="294957"/>
                      <a:pt x="1255280" y="303669"/>
                      <a:pt x="1238961" y="307212"/>
                    </a:cubicBezTo>
                    <a:cubicBezTo>
                      <a:pt x="1198486" y="316001"/>
                      <a:pt x="1157947" y="324434"/>
                      <a:pt x="1117346" y="332587"/>
                    </a:cubicBezTo>
                    <a:cubicBezTo>
                      <a:pt x="1101305" y="335800"/>
                      <a:pt x="1101204" y="335279"/>
                      <a:pt x="1093914" y="318185"/>
                    </a:cubicBezTo>
                    <a:cubicBezTo>
                      <a:pt x="1089228" y="324992"/>
                      <a:pt x="1084999" y="331215"/>
                      <a:pt x="1080693" y="337400"/>
                    </a:cubicBezTo>
                    <a:cubicBezTo>
                      <a:pt x="1071613" y="350418"/>
                      <a:pt x="1059814" y="358711"/>
                      <a:pt x="1043622" y="361124"/>
                    </a:cubicBezTo>
                    <a:cubicBezTo>
                      <a:pt x="1037564" y="362026"/>
                      <a:pt x="1031011" y="365023"/>
                      <a:pt x="1026337" y="369011"/>
                    </a:cubicBezTo>
                    <a:cubicBezTo>
                      <a:pt x="977239" y="410832"/>
                      <a:pt x="928497" y="453059"/>
                      <a:pt x="879614" y="495134"/>
                    </a:cubicBezTo>
                    <a:cubicBezTo>
                      <a:pt x="853033" y="518020"/>
                      <a:pt x="829119" y="543407"/>
                      <a:pt x="810298" y="573049"/>
                    </a:cubicBezTo>
                    <a:cubicBezTo>
                      <a:pt x="804075" y="582853"/>
                      <a:pt x="799884" y="594207"/>
                      <a:pt x="796277" y="605332"/>
                    </a:cubicBezTo>
                    <a:cubicBezTo>
                      <a:pt x="793623" y="613536"/>
                      <a:pt x="797521" y="619353"/>
                      <a:pt x="807046" y="620026"/>
                    </a:cubicBezTo>
                    <a:cubicBezTo>
                      <a:pt x="811631" y="620344"/>
                      <a:pt x="816305" y="620649"/>
                      <a:pt x="820737" y="621766"/>
                    </a:cubicBezTo>
                    <a:cubicBezTo>
                      <a:pt x="851077" y="629462"/>
                      <a:pt x="879246" y="621690"/>
                      <a:pt x="906830" y="609879"/>
                    </a:cubicBezTo>
                    <a:cubicBezTo>
                      <a:pt x="961224" y="586587"/>
                      <a:pt x="1015707" y="563537"/>
                      <a:pt x="1069873" y="539762"/>
                    </a:cubicBezTo>
                    <a:cubicBezTo>
                      <a:pt x="1096873" y="527913"/>
                      <a:pt x="1124788" y="521817"/>
                      <a:pt x="1154137" y="522770"/>
                    </a:cubicBezTo>
                    <a:cubicBezTo>
                      <a:pt x="1163954" y="523087"/>
                      <a:pt x="1169047" y="518464"/>
                      <a:pt x="1174864" y="511124"/>
                    </a:cubicBezTo>
                    <a:cubicBezTo>
                      <a:pt x="1192237" y="489191"/>
                      <a:pt x="1200708" y="464235"/>
                      <a:pt x="1204620" y="437057"/>
                    </a:cubicBezTo>
                    <a:cubicBezTo>
                      <a:pt x="1205979" y="427608"/>
                      <a:pt x="1206538" y="418884"/>
                      <a:pt x="1198067" y="409041"/>
                    </a:cubicBezTo>
                    <a:cubicBezTo>
                      <a:pt x="1182344" y="420789"/>
                      <a:pt x="1168171" y="433946"/>
                      <a:pt x="1159192" y="451700"/>
                    </a:cubicBezTo>
                    <a:cubicBezTo>
                      <a:pt x="1152486" y="464946"/>
                      <a:pt x="1142974" y="474802"/>
                      <a:pt x="1128610" y="477443"/>
                    </a:cubicBezTo>
                    <a:cubicBezTo>
                      <a:pt x="1056766" y="490677"/>
                      <a:pt x="989304" y="521512"/>
                      <a:pt x="916292" y="529920"/>
                    </a:cubicBezTo>
                    <a:cubicBezTo>
                      <a:pt x="910069" y="530631"/>
                      <a:pt x="903541" y="533577"/>
                      <a:pt x="897737" y="527405"/>
                    </a:cubicBezTo>
                    <a:cubicBezTo>
                      <a:pt x="900353" y="519061"/>
                      <a:pt x="907846" y="519099"/>
                      <a:pt x="913612" y="517575"/>
                    </a:cubicBezTo>
                    <a:cubicBezTo>
                      <a:pt x="975258" y="501256"/>
                      <a:pt x="1036993" y="485266"/>
                      <a:pt x="1098689" y="469125"/>
                    </a:cubicBezTo>
                    <a:cubicBezTo>
                      <a:pt x="1106309" y="467118"/>
                      <a:pt x="1113840" y="464705"/>
                      <a:pt x="1121397" y="462445"/>
                    </a:cubicBezTo>
                    <a:cubicBezTo>
                      <a:pt x="1136332" y="457974"/>
                      <a:pt x="1148168" y="449364"/>
                      <a:pt x="1158417" y="437476"/>
                    </a:cubicBezTo>
                    <a:cubicBezTo>
                      <a:pt x="1171282" y="422567"/>
                      <a:pt x="1185290" y="408635"/>
                      <a:pt x="1199133" y="394588"/>
                    </a:cubicBezTo>
                    <a:cubicBezTo>
                      <a:pt x="1202080" y="391604"/>
                      <a:pt x="1206423" y="389991"/>
                      <a:pt x="1211326" y="387007"/>
                    </a:cubicBezTo>
                    <a:cubicBezTo>
                      <a:pt x="1217345" y="406273"/>
                      <a:pt x="1222946" y="423532"/>
                      <a:pt x="1215885" y="442048"/>
                    </a:cubicBezTo>
                    <a:cubicBezTo>
                      <a:pt x="1214729" y="445096"/>
                      <a:pt x="1213713" y="448411"/>
                      <a:pt x="1213637" y="451611"/>
                    </a:cubicBezTo>
                    <a:cubicBezTo>
                      <a:pt x="1213078" y="474903"/>
                      <a:pt x="1204963" y="495236"/>
                      <a:pt x="1190358" y="513206"/>
                    </a:cubicBezTo>
                    <a:cubicBezTo>
                      <a:pt x="1189215" y="514603"/>
                      <a:pt x="1188885" y="516648"/>
                      <a:pt x="1187577" y="519874"/>
                    </a:cubicBezTo>
                    <a:cubicBezTo>
                      <a:pt x="1198003" y="521106"/>
                      <a:pt x="1207782" y="522262"/>
                      <a:pt x="1220076" y="523722"/>
                    </a:cubicBezTo>
                    <a:cubicBezTo>
                      <a:pt x="1214805" y="528370"/>
                      <a:pt x="1212075" y="530783"/>
                      <a:pt x="1209332" y="533196"/>
                    </a:cubicBezTo>
                    <a:cubicBezTo>
                      <a:pt x="1209319" y="533196"/>
                      <a:pt x="1209890" y="532739"/>
                      <a:pt x="1209878" y="532739"/>
                    </a:cubicBezTo>
                    <a:cubicBezTo>
                      <a:pt x="1182916" y="533463"/>
                      <a:pt x="1155953" y="534327"/>
                      <a:pt x="1129004" y="534809"/>
                    </a:cubicBezTo>
                    <a:cubicBezTo>
                      <a:pt x="1121359" y="534949"/>
                      <a:pt x="1117574" y="539241"/>
                      <a:pt x="1113459" y="544918"/>
                    </a:cubicBezTo>
                    <a:cubicBezTo>
                      <a:pt x="1100023" y="563473"/>
                      <a:pt x="1086586" y="582104"/>
                      <a:pt x="1071727" y="599503"/>
                    </a:cubicBezTo>
                    <a:cubicBezTo>
                      <a:pt x="1067219" y="604786"/>
                      <a:pt x="1058367" y="607961"/>
                      <a:pt x="1051077" y="608914"/>
                    </a:cubicBezTo>
                    <a:cubicBezTo>
                      <a:pt x="1036815" y="610768"/>
                      <a:pt x="1025169" y="617131"/>
                      <a:pt x="1013459" y="624700"/>
                    </a:cubicBezTo>
                    <a:cubicBezTo>
                      <a:pt x="899667" y="698309"/>
                      <a:pt x="785736" y="771728"/>
                      <a:pt x="671817" y="845146"/>
                    </a:cubicBezTo>
                    <a:cubicBezTo>
                      <a:pt x="664108" y="850125"/>
                      <a:pt x="656145" y="854684"/>
                      <a:pt x="646429" y="860564"/>
                    </a:cubicBezTo>
                    <a:cubicBezTo>
                      <a:pt x="645032" y="868057"/>
                      <a:pt x="643407" y="877684"/>
                      <a:pt x="641362" y="887234"/>
                    </a:cubicBezTo>
                    <a:cubicBezTo>
                      <a:pt x="640130" y="893000"/>
                      <a:pt x="638949" y="898944"/>
                      <a:pt x="636549" y="904265"/>
                    </a:cubicBezTo>
                    <a:cubicBezTo>
                      <a:pt x="628357" y="922299"/>
                      <a:pt x="615594" y="926071"/>
                      <a:pt x="598322" y="915758"/>
                    </a:cubicBezTo>
                    <a:cubicBezTo>
                      <a:pt x="586054" y="908430"/>
                      <a:pt x="574039" y="900683"/>
                      <a:pt x="558914" y="891260"/>
                    </a:cubicBezTo>
                    <a:cubicBezTo>
                      <a:pt x="556272" y="908888"/>
                      <a:pt x="554177" y="922858"/>
                      <a:pt x="551840" y="938479"/>
                    </a:cubicBezTo>
                    <a:cubicBezTo>
                      <a:pt x="541159" y="941108"/>
                      <a:pt x="529716" y="943419"/>
                      <a:pt x="518579" y="946721"/>
                    </a:cubicBezTo>
                    <a:cubicBezTo>
                      <a:pt x="445566" y="968349"/>
                      <a:pt x="378269" y="1002385"/>
                      <a:pt x="313131" y="1041247"/>
                    </a:cubicBezTo>
                    <a:cubicBezTo>
                      <a:pt x="235229" y="1087729"/>
                      <a:pt x="165442" y="1144435"/>
                      <a:pt x="100837" y="1207782"/>
                    </a:cubicBezTo>
                    <a:cubicBezTo>
                      <a:pt x="82626" y="1225651"/>
                      <a:pt x="68579" y="1245920"/>
                      <a:pt x="64947" y="1272019"/>
                    </a:cubicBezTo>
                    <a:cubicBezTo>
                      <a:pt x="62204" y="1291831"/>
                      <a:pt x="66852" y="1301584"/>
                      <a:pt x="86740" y="1304671"/>
                    </a:cubicBezTo>
                    <a:cubicBezTo>
                      <a:pt x="118478" y="1309573"/>
                      <a:pt x="150647" y="1311744"/>
                      <a:pt x="182689" y="1314373"/>
                    </a:cubicBezTo>
                    <a:cubicBezTo>
                      <a:pt x="188277" y="1314843"/>
                      <a:pt x="194271" y="1312303"/>
                      <a:pt x="199872" y="1310512"/>
                    </a:cubicBezTo>
                    <a:cubicBezTo>
                      <a:pt x="263728" y="1290078"/>
                      <a:pt x="327659" y="1269860"/>
                      <a:pt x="391274" y="1248676"/>
                    </a:cubicBezTo>
                    <a:cubicBezTo>
                      <a:pt x="403504" y="1244612"/>
                      <a:pt x="414985" y="1237487"/>
                      <a:pt x="425856" y="1230337"/>
                    </a:cubicBezTo>
                    <a:cubicBezTo>
                      <a:pt x="451624" y="1213396"/>
                      <a:pt x="476821" y="1195603"/>
                      <a:pt x="503796" y="1177086"/>
                    </a:cubicBezTo>
                    <a:cubicBezTo>
                      <a:pt x="488556" y="1143165"/>
                      <a:pt x="480301" y="1107719"/>
                      <a:pt x="453339" y="1079512"/>
                    </a:cubicBezTo>
                    <a:cubicBezTo>
                      <a:pt x="363334" y="1121714"/>
                      <a:pt x="274358" y="1163434"/>
                      <a:pt x="185381" y="1205153"/>
                    </a:cubicBezTo>
                    <a:cubicBezTo>
                      <a:pt x="184607" y="1204379"/>
                      <a:pt x="183832" y="1203604"/>
                      <a:pt x="183045" y="1202829"/>
                    </a:cubicBezTo>
                    <a:cubicBezTo>
                      <a:pt x="184569" y="1199959"/>
                      <a:pt x="185381" y="1196149"/>
                      <a:pt x="187731" y="1194371"/>
                    </a:cubicBezTo>
                    <a:cubicBezTo>
                      <a:pt x="200837" y="1184452"/>
                      <a:pt x="213791" y="1174191"/>
                      <a:pt x="227736" y="1165555"/>
                    </a:cubicBezTo>
                    <a:cubicBezTo>
                      <a:pt x="281431" y="1132319"/>
                      <a:pt x="336041" y="1100531"/>
                      <a:pt x="389127" y="1066380"/>
                    </a:cubicBezTo>
                    <a:cubicBezTo>
                      <a:pt x="413511" y="1050696"/>
                      <a:pt x="437946" y="1049312"/>
                      <a:pt x="464464" y="1055573"/>
                    </a:cubicBezTo>
                    <a:cubicBezTo>
                      <a:pt x="467601" y="1056309"/>
                      <a:pt x="470712" y="1057122"/>
                      <a:pt x="472338" y="1057541"/>
                    </a:cubicBezTo>
                    <a:cubicBezTo>
                      <a:pt x="493953" y="1038098"/>
                      <a:pt x="514146" y="1019365"/>
                      <a:pt x="535063" y="1001471"/>
                    </a:cubicBezTo>
                    <a:cubicBezTo>
                      <a:pt x="541337" y="996111"/>
                      <a:pt x="549389" y="992593"/>
                      <a:pt x="557047" y="989164"/>
                    </a:cubicBezTo>
                    <a:cubicBezTo>
                      <a:pt x="564286" y="985913"/>
                      <a:pt x="572427" y="983335"/>
                      <a:pt x="578497" y="991349"/>
                    </a:cubicBezTo>
                    <a:cubicBezTo>
                      <a:pt x="584530" y="999312"/>
                      <a:pt x="583831" y="1012786"/>
                      <a:pt x="577761" y="1020368"/>
                    </a:cubicBezTo>
                    <a:cubicBezTo>
                      <a:pt x="570496" y="1029436"/>
                      <a:pt x="563232" y="1038517"/>
                      <a:pt x="553783" y="1050315"/>
                    </a:cubicBezTo>
                    <a:cubicBezTo>
                      <a:pt x="563524" y="1053515"/>
                      <a:pt x="570141" y="1055471"/>
                      <a:pt x="576579" y="1057859"/>
                    </a:cubicBezTo>
                    <a:cubicBezTo>
                      <a:pt x="584517" y="1060805"/>
                      <a:pt x="587133" y="1067180"/>
                      <a:pt x="581634" y="1073213"/>
                    </a:cubicBezTo>
                    <a:cubicBezTo>
                      <a:pt x="573912" y="1081684"/>
                      <a:pt x="564438" y="1088567"/>
                      <a:pt x="554024" y="1094270"/>
                    </a:cubicBezTo>
                    <a:cubicBezTo>
                      <a:pt x="553491" y="1095425"/>
                      <a:pt x="552424" y="1096619"/>
                      <a:pt x="552500" y="1097737"/>
                    </a:cubicBezTo>
                    <a:cubicBezTo>
                      <a:pt x="553910" y="1120432"/>
                      <a:pt x="553338" y="1121028"/>
                      <a:pt x="531037" y="1121536"/>
                    </a:cubicBezTo>
                    <a:cubicBezTo>
                      <a:pt x="521881" y="1121740"/>
                      <a:pt x="512724" y="1122121"/>
                      <a:pt x="503593" y="1122832"/>
                    </a:cubicBezTo>
                    <a:cubicBezTo>
                      <a:pt x="502005" y="1122959"/>
                      <a:pt x="500583" y="1125118"/>
                      <a:pt x="497992" y="1127239"/>
                    </a:cubicBezTo>
                    <a:cubicBezTo>
                      <a:pt x="501916" y="1137335"/>
                      <a:pt x="506298" y="1147508"/>
                      <a:pt x="509816" y="1157973"/>
                    </a:cubicBezTo>
                    <a:cubicBezTo>
                      <a:pt x="516623" y="1178178"/>
                      <a:pt x="516280" y="1180363"/>
                      <a:pt x="498944" y="1192644"/>
                    </a:cubicBezTo>
                    <a:cubicBezTo>
                      <a:pt x="472135" y="1211656"/>
                      <a:pt x="445020" y="1230287"/>
                      <a:pt x="417499" y="1248270"/>
                    </a:cubicBezTo>
                    <a:cubicBezTo>
                      <a:pt x="408597" y="1254099"/>
                      <a:pt x="403275" y="1260309"/>
                      <a:pt x="401993" y="1271295"/>
                    </a:cubicBezTo>
                    <a:cubicBezTo>
                      <a:pt x="399656" y="1291526"/>
                      <a:pt x="395897" y="1311592"/>
                      <a:pt x="392556" y="1331709"/>
                    </a:cubicBezTo>
                    <a:cubicBezTo>
                      <a:pt x="392049" y="1334808"/>
                      <a:pt x="390677" y="1337767"/>
                      <a:pt x="389572" y="1341246"/>
                    </a:cubicBezTo>
                    <a:cubicBezTo>
                      <a:pt x="376466" y="1341246"/>
                      <a:pt x="364108" y="1341716"/>
                      <a:pt x="351802" y="1341158"/>
                    </a:cubicBezTo>
                    <a:cubicBezTo>
                      <a:pt x="299872" y="1338808"/>
                      <a:pt x="247878" y="1337271"/>
                      <a:pt x="196075" y="1333246"/>
                    </a:cubicBezTo>
                    <a:cubicBezTo>
                      <a:pt x="158876" y="1330350"/>
                      <a:pt x="121678" y="1325460"/>
                      <a:pt x="84988" y="1318717"/>
                    </a:cubicBezTo>
                    <a:cubicBezTo>
                      <a:pt x="55879" y="1313357"/>
                      <a:pt x="48171" y="1297381"/>
                      <a:pt x="54292" y="1267917"/>
                    </a:cubicBezTo>
                    <a:cubicBezTo>
                      <a:pt x="59461" y="1242987"/>
                      <a:pt x="72847" y="1222959"/>
                      <a:pt x="90550" y="1205801"/>
                    </a:cubicBezTo>
                    <a:cubicBezTo>
                      <a:pt x="165519" y="1133119"/>
                      <a:pt x="247903" y="1070203"/>
                      <a:pt x="338150" y="1017422"/>
                    </a:cubicBezTo>
                    <a:cubicBezTo>
                      <a:pt x="379183" y="993419"/>
                      <a:pt x="422287" y="974026"/>
                      <a:pt x="465975" y="955840"/>
                    </a:cubicBezTo>
                    <a:cubicBezTo>
                      <a:pt x="487121" y="947038"/>
                      <a:pt x="509435" y="941057"/>
                      <a:pt x="533120" y="933157"/>
                    </a:cubicBezTo>
                    <a:cubicBezTo>
                      <a:pt x="533907" y="925728"/>
                      <a:pt x="534797" y="917460"/>
                      <a:pt x="535939" y="906716"/>
                    </a:cubicBezTo>
                    <a:cubicBezTo>
                      <a:pt x="516064" y="905687"/>
                      <a:pt x="497370" y="904709"/>
                      <a:pt x="479729" y="903795"/>
                    </a:cubicBezTo>
                    <a:cubicBezTo>
                      <a:pt x="452335" y="945794"/>
                      <a:pt x="408812" y="948766"/>
                      <a:pt x="377888" y="911758"/>
                    </a:cubicBezTo>
                    <a:cubicBezTo>
                      <a:pt x="377571" y="915530"/>
                      <a:pt x="377101" y="918730"/>
                      <a:pt x="377101" y="921931"/>
                    </a:cubicBezTo>
                    <a:cubicBezTo>
                      <a:pt x="377101" y="925131"/>
                      <a:pt x="377571" y="928319"/>
                      <a:pt x="377990" y="933373"/>
                    </a:cubicBezTo>
                    <a:cubicBezTo>
                      <a:pt x="365455" y="938060"/>
                      <a:pt x="353034" y="944308"/>
                      <a:pt x="339877" y="947318"/>
                    </a:cubicBezTo>
                    <a:cubicBezTo>
                      <a:pt x="307886" y="954620"/>
                      <a:pt x="281838" y="925194"/>
                      <a:pt x="290791" y="892733"/>
                    </a:cubicBezTo>
                    <a:cubicBezTo>
                      <a:pt x="292341" y="887145"/>
                      <a:pt x="294970" y="881849"/>
                      <a:pt x="297230" y="876109"/>
                    </a:cubicBezTo>
                    <a:cubicBezTo>
                      <a:pt x="278764" y="882827"/>
                      <a:pt x="271805" y="898842"/>
                      <a:pt x="278879" y="917625"/>
                    </a:cubicBezTo>
                    <a:cubicBezTo>
                      <a:pt x="279565" y="919441"/>
                      <a:pt x="280962" y="920965"/>
                      <a:pt x="281812" y="922731"/>
                    </a:cubicBezTo>
                    <a:cubicBezTo>
                      <a:pt x="288239" y="935989"/>
                      <a:pt x="285838" y="943622"/>
                      <a:pt x="271741" y="945197"/>
                    </a:cubicBezTo>
                    <a:cubicBezTo>
                      <a:pt x="243497" y="948334"/>
                      <a:pt x="214769" y="950252"/>
                      <a:pt x="192735" y="925131"/>
                    </a:cubicBezTo>
                    <a:cubicBezTo>
                      <a:pt x="171957" y="927087"/>
                      <a:pt x="155346" y="937767"/>
                      <a:pt x="143027" y="953490"/>
                    </a:cubicBezTo>
                    <a:cubicBezTo>
                      <a:pt x="129946" y="970178"/>
                      <a:pt x="129336" y="990003"/>
                      <a:pt x="137096" y="1009599"/>
                    </a:cubicBezTo>
                    <a:cubicBezTo>
                      <a:pt x="139738" y="1016266"/>
                      <a:pt x="144157" y="1022210"/>
                      <a:pt x="147459" y="1028636"/>
                    </a:cubicBezTo>
                    <a:cubicBezTo>
                      <a:pt x="152577" y="1038618"/>
                      <a:pt x="150317" y="1044854"/>
                      <a:pt x="139420" y="1048054"/>
                    </a:cubicBezTo>
                    <a:cubicBezTo>
                      <a:pt x="123964" y="1052588"/>
                      <a:pt x="109372" y="1050112"/>
                      <a:pt x="96710" y="1039698"/>
                    </a:cubicBezTo>
                    <a:cubicBezTo>
                      <a:pt x="91236" y="1035202"/>
                      <a:pt x="86245" y="1030109"/>
                      <a:pt x="77787" y="1026528"/>
                    </a:cubicBezTo>
                    <a:cubicBezTo>
                      <a:pt x="81851" y="1040612"/>
                      <a:pt x="85902" y="1054696"/>
                      <a:pt x="89801" y="1068222"/>
                    </a:cubicBezTo>
                    <a:cubicBezTo>
                      <a:pt x="86118" y="1070152"/>
                      <a:pt x="84797" y="1071448"/>
                      <a:pt x="83997" y="1071181"/>
                    </a:cubicBezTo>
                    <a:cubicBezTo>
                      <a:pt x="55130" y="1061288"/>
                      <a:pt x="29565" y="1047838"/>
                      <a:pt x="23279" y="1013942"/>
                    </a:cubicBezTo>
                    <a:cubicBezTo>
                      <a:pt x="22555" y="1010069"/>
                      <a:pt x="21691" y="1006208"/>
                      <a:pt x="20535" y="1002449"/>
                    </a:cubicBezTo>
                    <a:cubicBezTo>
                      <a:pt x="0" y="935380"/>
                      <a:pt x="53797" y="868095"/>
                      <a:pt x="122491" y="868273"/>
                    </a:cubicBezTo>
                    <a:cubicBezTo>
                      <a:pt x="145923" y="868337"/>
                      <a:pt x="169354" y="872070"/>
                      <a:pt x="195516" y="874369"/>
                    </a:cubicBezTo>
                    <a:cubicBezTo>
                      <a:pt x="205231" y="860094"/>
                      <a:pt x="221183" y="849833"/>
                      <a:pt x="242379" y="848740"/>
                    </a:cubicBezTo>
                    <a:cubicBezTo>
                      <a:pt x="265823" y="847534"/>
                      <a:pt x="287172" y="854443"/>
                      <a:pt x="310387" y="864400"/>
                    </a:cubicBezTo>
                    <a:cubicBezTo>
                      <a:pt x="332193" y="852652"/>
                      <a:pt x="357555" y="847356"/>
                      <a:pt x="385457" y="851738"/>
                    </a:cubicBezTo>
                    <a:cubicBezTo>
                      <a:pt x="392722" y="852881"/>
                      <a:pt x="401497" y="844448"/>
                      <a:pt x="406692" y="841844"/>
                    </a:cubicBezTo>
                    <a:cubicBezTo>
                      <a:pt x="409701" y="830618"/>
                      <a:pt x="412381" y="822299"/>
                      <a:pt x="414032" y="813790"/>
                    </a:cubicBezTo>
                    <a:cubicBezTo>
                      <a:pt x="415137" y="808126"/>
                      <a:pt x="414642" y="802182"/>
                      <a:pt x="415099" y="796378"/>
                    </a:cubicBezTo>
                    <a:cubicBezTo>
                      <a:pt x="416712" y="776135"/>
                      <a:pt x="416013" y="755345"/>
                      <a:pt x="420611" y="735812"/>
                    </a:cubicBezTo>
                    <a:cubicBezTo>
                      <a:pt x="429564" y="697814"/>
                      <a:pt x="469925" y="665365"/>
                      <a:pt x="508939" y="662368"/>
                    </a:cubicBezTo>
                    <a:cubicBezTo>
                      <a:pt x="530809" y="660692"/>
                      <a:pt x="552335" y="662444"/>
                      <a:pt x="571995" y="674115"/>
                    </a:cubicBezTo>
                    <a:cubicBezTo>
                      <a:pt x="578167" y="677786"/>
                      <a:pt x="585431" y="679627"/>
                      <a:pt x="591654" y="683234"/>
                    </a:cubicBezTo>
                    <a:cubicBezTo>
                      <a:pt x="600113" y="688149"/>
                      <a:pt x="608952" y="693013"/>
                      <a:pt x="616051" y="699592"/>
                    </a:cubicBezTo>
                    <a:cubicBezTo>
                      <a:pt x="633361" y="715632"/>
                      <a:pt x="632726" y="726300"/>
                      <a:pt x="615010" y="741845"/>
                    </a:cubicBezTo>
                    <a:cubicBezTo>
                      <a:pt x="613067" y="743546"/>
                      <a:pt x="610742" y="744816"/>
                      <a:pt x="606805" y="747509"/>
                    </a:cubicBezTo>
                    <a:cubicBezTo>
                      <a:pt x="608926" y="752589"/>
                      <a:pt x="610438" y="758113"/>
                      <a:pt x="613346" y="762774"/>
                    </a:cubicBezTo>
                    <a:cubicBezTo>
                      <a:pt x="617867" y="770013"/>
                      <a:pt x="623290" y="776681"/>
                      <a:pt x="628396" y="783551"/>
                    </a:cubicBezTo>
                    <a:cubicBezTo>
                      <a:pt x="640549" y="799947"/>
                      <a:pt x="647522" y="817943"/>
                      <a:pt x="645782" y="838746"/>
                    </a:cubicBezTo>
                    <a:cubicBezTo>
                      <a:pt x="645515" y="841971"/>
                      <a:pt x="646176" y="845273"/>
                      <a:pt x="646531" y="848537"/>
                    </a:cubicBezTo>
                    <a:cubicBezTo>
                      <a:pt x="646582" y="848969"/>
                      <a:pt x="647407" y="849312"/>
                      <a:pt x="649643" y="851153"/>
                    </a:cubicBezTo>
                    <a:cubicBezTo>
                      <a:pt x="765962" y="775322"/>
                      <a:pt x="882840" y="699109"/>
                      <a:pt x="1002880" y="620839"/>
                    </a:cubicBezTo>
                    <a:cubicBezTo>
                      <a:pt x="996696" y="620839"/>
                      <a:pt x="994549" y="620217"/>
                      <a:pt x="992987" y="620928"/>
                    </a:cubicBezTo>
                    <a:cubicBezTo>
                      <a:pt x="951928" y="639635"/>
                      <a:pt x="907440" y="641883"/>
                      <a:pt x="863726" y="645642"/>
                    </a:cubicBezTo>
                    <a:cubicBezTo>
                      <a:pt x="843356" y="647407"/>
                      <a:pt x="822071" y="641603"/>
                      <a:pt x="801560" y="637451"/>
                    </a:cubicBezTo>
                    <a:cubicBezTo>
                      <a:pt x="789025" y="634911"/>
                      <a:pt x="783615" y="625805"/>
                      <a:pt x="783958" y="612317"/>
                    </a:cubicBezTo>
                    <a:cubicBezTo>
                      <a:pt x="784428" y="593470"/>
                      <a:pt x="790193" y="576097"/>
                      <a:pt x="800938" y="560539"/>
                    </a:cubicBezTo>
                    <a:cubicBezTo>
                      <a:pt x="818197" y="535546"/>
                      <a:pt x="837158" y="511962"/>
                      <a:pt x="860628" y="492429"/>
                    </a:cubicBezTo>
                    <a:cubicBezTo>
                      <a:pt x="906145" y="454532"/>
                      <a:pt x="951839" y="416839"/>
                      <a:pt x="997407" y="378993"/>
                    </a:cubicBezTo>
                    <a:cubicBezTo>
                      <a:pt x="1003934" y="373570"/>
                      <a:pt x="1010157" y="367791"/>
                      <a:pt x="1017816" y="361035"/>
                    </a:cubicBezTo>
                    <a:cubicBezTo>
                      <a:pt x="1014145" y="358711"/>
                      <a:pt x="1011694" y="357124"/>
                      <a:pt x="1009192" y="355600"/>
                    </a:cubicBezTo>
                    <a:cubicBezTo>
                      <a:pt x="1006500" y="353974"/>
                      <a:pt x="1003757" y="352412"/>
                      <a:pt x="1000074" y="350253"/>
                    </a:cubicBezTo>
                    <a:cubicBezTo>
                      <a:pt x="1001801" y="345465"/>
                      <a:pt x="1003134" y="341274"/>
                      <a:pt x="1004785" y="337210"/>
                    </a:cubicBezTo>
                    <a:cubicBezTo>
                      <a:pt x="1039152" y="253225"/>
                      <a:pt x="1076617" y="170357"/>
                      <a:pt x="1097089" y="81356"/>
                    </a:cubicBezTo>
                    <a:cubicBezTo>
                      <a:pt x="1099007" y="73025"/>
                      <a:pt x="1102029" y="64719"/>
                      <a:pt x="1102372" y="56311"/>
                    </a:cubicBezTo>
                    <a:cubicBezTo>
                      <a:pt x="1102944" y="42252"/>
                      <a:pt x="1110399" y="32943"/>
                      <a:pt x="1120584" y="25107"/>
                    </a:cubicBezTo>
                    <a:cubicBezTo>
                      <a:pt x="1142174" y="8470"/>
                      <a:pt x="1166850" y="507"/>
                      <a:pt x="1194003" y="190"/>
                    </a:cubicBezTo>
                    <a:cubicBezTo>
                      <a:pt x="1209725" y="0"/>
                      <a:pt x="1222197" y="7835"/>
                      <a:pt x="1231569" y="19164"/>
                    </a:cubicBezTo>
                    <a:cubicBezTo>
                      <a:pt x="1243202" y="33248"/>
                      <a:pt x="1253045" y="48806"/>
                      <a:pt x="1264551" y="64985"/>
                    </a:cubicBezTo>
                    <a:cubicBezTo>
                      <a:pt x="1259255" y="67932"/>
                      <a:pt x="1255928" y="69773"/>
                      <a:pt x="1251927" y="71996"/>
                    </a:cubicBezTo>
                    <a:cubicBezTo>
                      <a:pt x="1264373" y="80365"/>
                      <a:pt x="1276083" y="87452"/>
                      <a:pt x="1286916" y="95707"/>
                    </a:cubicBezTo>
                    <a:cubicBezTo>
                      <a:pt x="1304289" y="108953"/>
                      <a:pt x="1315669" y="126225"/>
                      <a:pt x="1318856" y="148310"/>
                    </a:cubicBezTo>
                    <a:cubicBezTo>
                      <a:pt x="1320901" y="162559"/>
                      <a:pt x="1324698" y="176796"/>
                      <a:pt x="1324787" y="191046"/>
                    </a:cubicBezTo>
                    <a:cubicBezTo>
                      <a:pt x="1324902" y="211645"/>
                      <a:pt x="1319034" y="215239"/>
                      <a:pt x="1299222" y="211048"/>
                    </a:cubicBezTo>
                    <a:cubicBezTo>
                      <a:pt x="1294828" y="210121"/>
                      <a:pt x="1290269" y="209956"/>
                      <a:pt x="1285773" y="209448"/>
                    </a:cubicBezTo>
                    <a:close/>
                    <a:moveTo>
                      <a:pt x="1236802" y="87312"/>
                    </a:moveTo>
                    <a:cubicBezTo>
                      <a:pt x="1222209" y="91046"/>
                      <a:pt x="1219009" y="102260"/>
                      <a:pt x="1216825" y="114376"/>
                    </a:cubicBezTo>
                    <a:cubicBezTo>
                      <a:pt x="1214551" y="126911"/>
                      <a:pt x="1209217" y="135775"/>
                      <a:pt x="1194688" y="138214"/>
                    </a:cubicBezTo>
                    <a:cubicBezTo>
                      <a:pt x="1183208" y="140144"/>
                      <a:pt x="1176312" y="149263"/>
                      <a:pt x="1172425" y="161112"/>
                    </a:cubicBezTo>
                    <a:cubicBezTo>
                      <a:pt x="1175499" y="162623"/>
                      <a:pt x="1177823" y="164795"/>
                      <a:pt x="1180058" y="164706"/>
                    </a:cubicBezTo>
                    <a:cubicBezTo>
                      <a:pt x="1204937" y="163702"/>
                      <a:pt x="1225296" y="175767"/>
                      <a:pt x="1246797" y="185851"/>
                    </a:cubicBezTo>
                    <a:cubicBezTo>
                      <a:pt x="1266558" y="195110"/>
                      <a:pt x="1287487" y="202793"/>
                      <a:pt x="1311617" y="202806"/>
                    </a:cubicBezTo>
                    <a:cubicBezTo>
                      <a:pt x="1308112" y="149390"/>
                      <a:pt x="1286560" y="109791"/>
                      <a:pt x="1236802" y="87312"/>
                    </a:cubicBezTo>
                    <a:close/>
                    <a:moveTo>
                      <a:pt x="502259" y="845985"/>
                    </a:moveTo>
                    <a:cubicBezTo>
                      <a:pt x="502958" y="847521"/>
                      <a:pt x="503643" y="849058"/>
                      <a:pt x="504329" y="850582"/>
                    </a:cubicBezTo>
                    <a:cubicBezTo>
                      <a:pt x="510019" y="851496"/>
                      <a:pt x="515670" y="852665"/>
                      <a:pt x="521398" y="853274"/>
                    </a:cubicBezTo>
                    <a:cubicBezTo>
                      <a:pt x="536790" y="854913"/>
                      <a:pt x="549046" y="859967"/>
                      <a:pt x="559930" y="872947"/>
                    </a:cubicBezTo>
                    <a:cubicBezTo>
                      <a:pt x="573658" y="889304"/>
                      <a:pt x="592493" y="900722"/>
                      <a:pt x="611085" y="910170"/>
                    </a:cubicBezTo>
                    <a:cubicBezTo>
                      <a:pt x="630123" y="899172"/>
                      <a:pt x="625335" y="880770"/>
                      <a:pt x="628434" y="865530"/>
                    </a:cubicBezTo>
                    <a:cubicBezTo>
                      <a:pt x="638175" y="817752"/>
                      <a:pt x="620445" y="778535"/>
                      <a:pt x="587717" y="743280"/>
                    </a:cubicBezTo>
                    <a:cubicBezTo>
                      <a:pt x="575894" y="742683"/>
                      <a:pt x="565734" y="748537"/>
                      <a:pt x="560273" y="759929"/>
                    </a:cubicBezTo>
                    <a:cubicBezTo>
                      <a:pt x="554380" y="772210"/>
                      <a:pt x="548779" y="785164"/>
                      <a:pt x="546379" y="798436"/>
                    </a:cubicBezTo>
                    <a:cubicBezTo>
                      <a:pt x="543267" y="815682"/>
                      <a:pt x="534479" y="826833"/>
                      <a:pt x="519544" y="834618"/>
                    </a:cubicBezTo>
                    <a:cubicBezTo>
                      <a:pt x="513460" y="837780"/>
                      <a:pt x="508012" y="842162"/>
                      <a:pt x="502259" y="845985"/>
                    </a:cubicBezTo>
                    <a:close/>
                    <a:moveTo>
                      <a:pt x="490067" y="1107427"/>
                    </a:moveTo>
                    <a:cubicBezTo>
                      <a:pt x="507352" y="1106436"/>
                      <a:pt x="523252" y="1105534"/>
                      <a:pt x="542023" y="1104455"/>
                    </a:cubicBezTo>
                    <a:cubicBezTo>
                      <a:pt x="537679" y="1097114"/>
                      <a:pt x="534974" y="1092136"/>
                      <a:pt x="531888" y="1087424"/>
                    </a:cubicBezTo>
                    <a:cubicBezTo>
                      <a:pt x="526846" y="1079728"/>
                      <a:pt x="525233" y="1071626"/>
                      <a:pt x="529501" y="1063282"/>
                    </a:cubicBezTo>
                    <a:cubicBezTo>
                      <a:pt x="539026" y="1044676"/>
                      <a:pt x="547916" y="1025575"/>
                      <a:pt x="564464" y="1011669"/>
                    </a:cubicBezTo>
                    <a:cubicBezTo>
                      <a:pt x="566953" y="1009586"/>
                      <a:pt x="568909" y="1006868"/>
                      <a:pt x="571106" y="1004455"/>
                    </a:cubicBezTo>
                    <a:cubicBezTo>
                      <a:pt x="558228" y="1003807"/>
                      <a:pt x="544893" y="1003274"/>
                      <a:pt x="536117" y="1009345"/>
                    </a:cubicBezTo>
                    <a:cubicBezTo>
                      <a:pt x="520230" y="1020343"/>
                      <a:pt x="504571" y="1033475"/>
                      <a:pt x="493267" y="1048969"/>
                    </a:cubicBezTo>
                    <a:cubicBezTo>
                      <a:pt x="470357" y="1080338"/>
                      <a:pt x="470585" y="1069301"/>
                      <a:pt x="490067" y="1107427"/>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0" name="Free Form 8">
                <a:extLst>
                  <a:ext uri="{FF2B5EF4-FFF2-40B4-BE49-F238E27FC236}">
                    <a16:creationId xmlns:a16="http://schemas.microsoft.com/office/drawing/2014/main" id="{B7E65C08-49DA-C7F6-1F4E-7CB70829138A}"/>
                  </a:ext>
                </a:extLst>
              </p:cNvPr>
              <p:cNvSpPr/>
              <p:nvPr/>
            </p:nvSpPr>
            <p:spPr>
              <a:xfrm>
                <a:off x="10345369" y="4534481"/>
                <a:ext cx="704113" cy="1562634"/>
              </a:xfrm>
              <a:custGeom>
                <a:avLst/>
                <a:gdLst/>
                <a:ahLst/>
                <a:cxnLst/>
                <a:rect l="0" t="0" r="0" b="0"/>
                <a:pathLst>
                  <a:path w="704113" h="1562633">
                    <a:moveTo>
                      <a:pt x="238163" y="74815"/>
                    </a:moveTo>
                    <a:cubicBezTo>
                      <a:pt x="239928" y="77342"/>
                      <a:pt x="241300" y="79463"/>
                      <a:pt x="242824" y="81457"/>
                    </a:cubicBezTo>
                    <a:cubicBezTo>
                      <a:pt x="256159" y="98831"/>
                      <a:pt x="257187" y="108305"/>
                      <a:pt x="243065" y="125349"/>
                    </a:cubicBezTo>
                    <a:cubicBezTo>
                      <a:pt x="229273" y="141998"/>
                      <a:pt x="213563" y="157060"/>
                      <a:pt x="198323" y="172453"/>
                    </a:cubicBezTo>
                    <a:cubicBezTo>
                      <a:pt x="190461" y="180378"/>
                      <a:pt x="180987" y="186778"/>
                      <a:pt x="173634" y="195097"/>
                    </a:cubicBezTo>
                    <a:cubicBezTo>
                      <a:pt x="145021" y="227495"/>
                      <a:pt x="147916" y="267055"/>
                      <a:pt x="181737" y="293611"/>
                    </a:cubicBezTo>
                    <a:cubicBezTo>
                      <a:pt x="194500" y="303631"/>
                      <a:pt x="209143" y="312267"/>
                      <a:pt x="224256" y="318084"/>
                    </a:cubicBezTo>
                    <a:cubicBezTo>
                      <a:pt x="262254" y="332739"/>
                      <a:pt x="300875" y="345833"/>
                      <a:pt x="339547" y="358660"/>
                    </a:cubicBezTo>
                    <a:cubicBezTo>
                      <a:pt x="351231" y="362534"/>
                      <a:pt x="364070" y="362788"/>
                      <a:pt x="376047" y="365963"/>
                    </a:cubicBezTo>
                    <a:cubicBezTo>
                      <a:pt x="390613" y="369836"/>
                      <a:pt x="405129" y="374256"/>
                      <a:pt x="419112" y="379856"/>
                    </a:cubicBezTo>
                    <a:cubicBezTo>
                      <a:pt x="439800" y="388150"/>
                      <a:pt x="460489" y="396748"/>
                      <a:pt x="480250" y="407009"/>
                    </a:cubicBezTo>
                    <a:cubicBezTo>
                      <a:pt x="497649" y="416026"/>
                      <a:pt x="515315" y="425678"/>
                      <a:pt x="530072" y="438315"/>
                    </a:cubicBezTo>
                    <a:cubicBezTo>
                      <a:pt x="552348" y="457352"/>
                      <a:pt x="562432" y="482650"/>
                      <a:pt x="556475" y="512648"/>
                    </a:cubicBezTo>
                    <a:cubicBezTo>
                      <a:pt x="552957" y="530415"/>
                      <a:pt x="542632" y="544322"/>
                      <a:pt x="528472" y="554316"/>
                    </a:cubicBezTo>
                    <a:cubicBezTo>
                      <a:pt x="509739" y="567562"/>
                      <a:pt x="490347" y="580262"/>
                      <a:pt x="469950" y="590676"/>
                    </a:cubicBezTo>
                    <a:cubicBezTo>
                      <a:pt x="407568" y="622515"/>
                      <a:pt x="341045" y="643394"/>
                      <a:pt x="273710" y="661784"/>
                    </a:cubicBezTo>
                    <a:cubicBezTo>
                      <a:pt x="224853" y="675131"/>
                      <a:pt x="175882" y="688149"/>
                      <a:pt x="129768" y="709637"/>
                    </a:cubicBezTo>
                    <a:cubicBezTo>
                      <a:pt x="98082" y="724407"/>
                      <a:pt x="66814" y="740003"/>
                      <a:pt x="43878" y="767702"/>
                    </a:cubicBezTo>
                    <a:cubicBezTo>
                      <a:pt x="20256" y="796226"/>
                      <a:pt x="20802" y="820597"/>
                      <a:pt x="45402" y="848791"/>
                    </a:cubicBezTo>
                    <a:cubicBezTo>
                      <a:pt x="64300" y="870445"/>
                      <a:pt x="87515" y="886472"/>
                      <a:pt x="112636" y="899883"/>
                    </a:cubicBezTo>
                    <a:cubicBezTo>
                      <a:pt x="184657" y="938326"/>
                      <a:pt x="261581" y="963371"/>
                      <a:pt x="341528" y="977506"/>
                    </a:cubicBezTo>
                    <a:cubicBezTo>
                      <a:pt x="402323" y="988250"/>
                      <a:pt x="464172" y="992860"/>
                      <a:pt x="525322" y="1001776"/>
                    </a:cubicBezTo>
                    <a:cubicBezTo>
                      <a:pt x="555777" y="1006220"/>
                      <a:pt x="585825" y="1013790"/>
                      <a:pt x="615835" y="1020826"/>
                    </a:cubicBezTo>
                    <a:cubicBezTo>
                      <a:pt x="629793" y="1024089"/>
                      <a:pt x="643458" y="1028903"/>
                      <a:pt x="656856" y="1034033"/>
                    </a:cubicBezTo>
                    <a:cubicBezTo>
                      <a:pt x="673912" y="1040549"/>
                      <a:pt x="685749" y="1052004"/>
                      <a:pt x="687933" y="1071333"/>
                    </a:cubicBezTo>
                    <a:cubicBezTo>
                      <a:pt x="688441" y="1075880"/>
                      <a:pt x="689330" y="1080528"/>
                      <a:pt x="690892" y="1084808"/>
                    </a:cubicBezTo>
                    <a:cubicBezTo>
                      <a:pt x="704113" y="1120863"/>
                      <a:pt x="696442" y="1154887"/>
                      <a:pt x="680516" y="1187830"/>
                    </a:cubicBezTo>
                    <a:cubicBezTo>
                      <a:pt x="665467" y="1218971"/>
                      <a:pt x="643966" y="1245641"/>
                      <a:pt x="619810" y="1270088"/>
                    </a:cubicBezTo>
                    <a:cubicBezTo>
                      <a:pt x="553364" y="1337348"/>
                      <a:pt x="474725" y="1385087"/>
                      <a:pt x="385038" y="1414449"/>
                    </a:cubicBezTo>
                    <a:cubicBezTo>
                      <a:pt x="366369" y="1420558"/>
                      <a:pt x="346722" y="1423708"/>
                      <a:pt x="327558" y="1428356"/>
                    </a:cubicBezTo>
                    <a:cubicBezTo>
                      <a:pt x="322529" y="1429588"/>
                      <a:pt x="317614" y="1431340"/>
                      <a:pt x="311454" y="1433220"/>
                    </a:cubicBezTo>
                    <a:cubicBezTo>
                      <a:pt x="313575" y="1474609"/>
                      <a:pt x="315671" y="1515694"/>
                      <a:pt x="317741" y="1556169"/>
                    </a:cubicBezTo>
                    <a:cubicBezTo>
                      <a:pt x="296697" y="1562633"/>
                      <a:pt x="53263" y="1553565"/>
                      <a:pt x="6756" y="1544954"/>
                    </a:cubicBezTo>
                    <a:cubicBezTo>
                      <a:pt x="5664" y="1537601"/>
                      <a:pt x="3492" y="1529422"/>
                      <a:pt x="3378" y="1521231"/>
                    </a:cubicBezTo>
                    <a:cubicBezTo>
                      <a:pt x="2070" y="1425130"/>
                      <a:pt x="977" y="1329042"/>
                      <a:pt x="114" y="1232941"/>
                    </a:cubicBezTo>
                    <a:cubicBezTo>
                      <a:pt x="0" y="1220584"/>
                      <a:pt x="1485" y="1208227"/>
                      <a:pt x="2184" y="1196759"/>
                    </a:cubicBezTo>
                    <a:cubicBezTo>
                      <a:pt x="75780" y="1199413"/>
                      <a:pt x="147459" y="1201940"/>
                      <a:pt x="219138" y="1204620"/>
                    </a:cubicBezTo>
                    <a:cubicBezTo>
                      <a:pt x="238201" y="1205331"/>
                      <a:pt x="257263" y="1206309"/>
                      <a:pt x="276301" y="1207515"/>
                    </a:cubicBezTo>
                    <a:cubicBezTo>
                      <a:pt x="283413" y="1207973"/>
                      <a:pt x="290449" y="1209420"/>
                      <a:pt x="299427" y="1210690"/>
                    </a:cubicBezTo>
                    <a:cubicBezTo>
                      <a:pt x="302755" y="1272971"/>
                      <a:pt x="306019" y="1334350"/>
                      <a:pt x="309384" y="1397406"/>
                    </a:cubicBezTo>
                    <a:cubicBezTo>
                      <a:pt x="341223" y="1394980"/>
                      <a:pt x="370116" y="1390027"/>
                      <a:pt x="397802" y="1379207"/>
                    </a:cubicBezTo>
                    <a:cubicBezTo>
                      <a:pt x="438899" y="1363129"/>
                      <a:pt x="480047" y="1346657"/>
                      <a:pt x="514565" y="1318399"/>
                    </a:cubicBezTo>
                    <a:cubicBezTo>
                      <a:pt x="563283" y="1278547"/>
                      <a:pt x="615911" y="1243025"/>
                      <a:pt x="650633" y="1187919"/>
                    </a:cubicBezTo>
                    <a:cubicBezTo>
                      <a:pt x="670661" y="1156144"/>
                      <a:pt x="678078" y="1122870"/>
                      <a:pt x="674763" y="1086561"/>
                    </a:cubicBezTo>
                    <a:cubicBezTo>
                      <a:pt x="674103" y="1079322"/>
                      <a:pt x="670077" y="1071473"/>
                      <a:pt x="665391" y="1065707"/>
                    </a:cubicBezTo>
                    <a:cubicBezTo>
                      <a:pt x="652170" y="1049426"/>
                      <a:pt x="634009" y="1040028"/>
                      <a:pt x="614527" y="1033081"/>
                    </a:cubicBezTo>
                    <a:cubicBezTo>
                      <a:pt x="583323" y="1021956"/>
                      <a:pt x="550837" y="1017104"/>
                      <a:pt x="518121" y="1013269"/>
                    </a:cubicBezTo>
                    <a:cubicBezTo>
                      <a:pt x="462610" y="1006754"/>
                      <a:pt x="406755" y="1002309"/>
                      <a:pt x="351701" y="993025"/>
                    </a:cubicBezTo>
                    <a:cubicBezTo>
                      <a:pt x="268338" y="978979"/>
                      <a:pt x="188112" y="953706"/>
                      <a:pt x="112788" y="914476"/>
                    </a:cubicBezTo>
                    <a:cubicBezTo>
                      <a:pt x="86995" y="901039"/>
                      <a:pt x="62496" y="885469"/>
                      <a:pt x="42633" y="863930"/>
                    </a:cubicBezTo>
                    <a:cubicBezTo>
                      <a:pt x="34239" y="854824"/>
                      <a:pt x="26619" y="844664"/>
                      <a:pt x="20358" y="833996"/>
                    </a:cubicBezTo>
                    <a:cubicBezTo>
                      <a:pt x="11976" y="819708"/>
                      <a:pt x="10388" y="803249"/>
                      <a:pt x="16332" y="788136"/>
                    </a:cubicBezTo>
                    <a:cubicBezTo>
                      <a:pt x="25209" y="765543"/>
                      <a:pt x="35001" y="742454"/>
                      <a:pt x="55791" y="727875"/>
                    </a:cubicBezTo>
                    <a:cubicBezTo>
                      <a:pt x="76707" y="713219"/>
                      <a:pt x="97561" y="697141"/>
                      <a:pt x="120840" y="687425"/>
                    </a:cubicBezTo>
                    <a:cubicBezTo>
                      <a:pt x="180238" y="662647"/>
                      <a:pt x="241185" y="641616"/>
                      <a:pt x="301091" y="618045"/>
                    </a:cubicBezTo>
                    <a:cubicBezTo>
                      <a:pt x="359816" y="594931"/>
                      <a:pt x="418084" y="570699"/>
                      <a:pt x="476402" y="546569"/>
                    </a:cubicBezTo>
                    <a:cubicBezTo>
                      <a:pt x="485444" y="542823"/>
                      <a:pt x="493953" y="537502"/>
                      <a:pt x="502157" y="532066"/>
                    </a:cubicBezTo>
                    <a:cubicBezTo>
                      <a:pt x="520953" y="519633"/>
                      <a:pt x="528167" y="500951"/>
                      <a:pt x="526999" y="479374"/>
                    </a:cubicBezTo>
                    <a:cubicBezTo>
                      <a:pt x="526643" y="472922"/>
                      <a:pt x="522604" y="465213"/>
                      <a:pt x="517791" y="460730"/>
                    </a:cubicBezTo>
                    <a:cubicBezTo>
                      <a:pt x="502920" y="446900"/>
                      <a:pt x="488073" y="432371"/>
                      <a:pt x="470928" y="421830"/>
                    </a:cubicBezTo>
                    <a:cubicBezTo>
                      <a:pt x="453796" y="411314"/>
                      <a:pt x="434301" y="404075"/>
                      <a:pt x="415124" y="397509"/>
                    </a:cubicBezTo>
                    <a:cubicBezTo>
                      <a:pt x="363499" y="379818"/>
                      <a:pt x="311353" y="363677"/>
                      <a:pt x="259727" y="346024"/>
                    </a:cubicBezTo>
                    <a:cubicBezTo>
                      <a:pt x="239877" y="339242"/>
                      <a:pt x="220446" y="330847"/>
                      <a:pt x="201599" y="321627"/>
                    </a:cubicBezTo>
                    <a:cubicBezTo>
                      <a:pt x="189928" y="315912"/>
                      <a:pt x="178727" y="308330"/>
                      <a:pt x="168998" y="299707"/>
                    </a:cubicBezTo>
                    <a:cubicBezTo>
                      <a:pt x="137464" y="271767"/>
                      <a:pt x="132981" y="230708"/>
                      <a:pt x="158254" y="196862"/>
                    </a:cubicBezTo>
                    <a:cubicBezTo>
                      <a:pt x="166763" y="185470"/>
                      <a:pt x="178955" y="176860"/>
                      <a:pt x="189090" y="166598"/>
                    </a:cubicBezTo>
                    <a:cubicBezTo>
                      <a:pt x="205193" y="150266"/>
                      <a:pt x="221856" y="134353"/>
                      <a:pt x="236575" y="116839"/>
                    </a:cubicBezTo>
                    <a:cubicBezTo>
                      <a:pt x="246608" y="104889"/>
                      <a:pt x="244551" y="98412"/>
                      <a:pt x="232867" y="88328"/>
                    </a:cubicBezTo>
                    <a:cubicBezTo>
                      <a:pt x="217246" y="74866"/>
                      <a:pt x="210464" y="74155"/>
                      <a:pt x="192163" y="84112"/>
                    </a:cubicBezTo>
                    <a:cubicBezTo>
                      <a:pt x="189852" y="85369"/>
                      <a:pt x="187693" y="86918"/>
                      <a:pt x="185369" y="88137"/>
                    </a:cubicBezTo>
                    <a:cubicBezTo>
                      <a:pt x="179870" y="91020"/>
                      <a:pt x="173875" y="98145"/>
                      <a:pt x="168401" y="90843"/>
                    </a:cubicBezTo>
                    <a:cubicBezTo>
                      <a:pt x="166357" y="88099"/>
                      <a:pt x="169456" y="79946"/>
                      <a:pt x="172199" y="75476"/>
                    </a:cubicBezTo>
                    <a:cubicBezTo>
                      <a:pt x="184912" y="54762"/>
                      <a:pt x="198348" y="34493"/>
                      <a:pt x="211454" y="14020"/>
                    </a:cubicBezTo>
                    <a:cubicBezTo>
                      <a:pt x="220154" y="406"/>
                      <a:pt x="227139" y="0"/>
                      <a:pt x="236893" y="12547"/>
                    </a:cubicBezTo>
                    <a:cubicBezTo>
                      <a:pt x="245364" y="23431"/>
                      <a:pt x="253936" y="34239"/>
                      <a:pt x="262521" y="45021"/>
                    </a:cubicBezTo>
                    <a:cubicBezTo>
                      <a:pt x="272986" y="58153"/>
                      <a:pt x="270713" y="65011"/>
                      <a:pt x="254088" y="70091"/>
                    </a:cubicBezTo>
                    <a:cubicBezTo>
                      <a:pt x="249085" y="71627"/>
                      <a:pt x="244043" y="73075"/>
                      <a:pt x="238163" y="74815"/>
                    </a:cubicBezTo>
                    <a:close/>
                    <a:moveTo>
                      <a:pt x="17881" y="1536598"/>
                    </a:moveTo>
                    <a:cubicBezTo>
                      <a:pt x="114541" y="1539176"/>
                      <a:pt x="208102" y="1541665"/>
                      <a:pt x="303923" y="1544218"/>
                    </a:cubicBezTo>
                    <a:cubicBezTo>
                      <a:pt x="298754" y="1436598"/>
                      <a:pt x="293738" y="1332039"/>
                      <a:pt x="288658" y="1226070"/>
                    </a:cubicBezTo>
                    <a:cubicBezTo>
                      <a:pt x="196672" y="1221714"/>
                      <a:pt x="107188" y="1217485"/>
                      <a:pt x="17881" y="121326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1" name="Free Form 9">
                <a:extLst>
                  <a:ext uri="{FF2B5EF4-FFF2-40B4-BE49-F238E27FC236}">
                    <a16:creationId xmlns:a16="http://schemas.microsoft.com/office/drawing/2014/main" id="{A592E769-0920-C475-FB21-ACD0715AD2E0}"/>
                  </a:ext>
                </a:extLst>
              </p:cNvPr>
              <p:cNvSpPr/>
              <p:nvPr/>
            </p:nvSpPr>
            <p:spPr>
              <a:xfrm>
                <a:off x="8377167" y="7265418"/>
                <a:ext cx="628117" cy="513359"/>
              </a:xfrm>
              <a:custGeom>
                <a:avLst/>
                <a:gdLst/>
                <a:ahLst/>
                <a:cxnLst/>
                <a:rect l="0" t="0" r="0" b="0"/>
                <a:pathLst>
                  <a:path w="628116" h="513359">
                    <a:moveTo>
                      <a:pt x="370471" y="97993"/>
                    </a:moveTo>
                    <a:cubicBezTo>
                      <a:pt x="337312" y="104775"/>
                      <a:pt x="307162" y="111010"/>
                      <a:pt x="276974" y="117081"/>
                    </a:cubicBezTo>
                    <a:cubicBezTo>
                      <a:pt x="205435" y="131470"/>
                      <a:pt x="133896" y="145884"/>
                      <a:pt x="62293" y="159981"/>
                    </a:cubicBezTo>
                    <a:cubicBezTo>
                      <a:pt x="50063" y="162382"/>
                      <a:pt x="37553" y="163525"/>
                      <a:pt x="25120" y="164668"/>
                    </a:cubicBezTo>
                    <a:cubicBezTo>
                      <a:pt x="10248" y="166027"/>
                      <a:pt x="4356" y="161772"/>
                      <a:pt x="1574" y="147370"/>
                    </a:cubicBezTo>
                    <a:cubicBezTo>
                      <a:pt x="254" y="140462"/>
                      <a:pt x="520" y="133248"/>
                      <a:pt x="0" y="125183"/>
                    </a:cubicBezTo>
                    <a:cubicBezTo>
                      <a:pt x="120942" y="107657"/>
                      <a:pt x="239737" y="84581"/>
                      <a:pt x="360514" y="75641"/>
                    </a:cubicBezTo>
                    <a:cubicBezTo>
                      <a:pt x="368414" y="75056"/>
                      <a:pt x="375373" y="74523"/>
                      <a:pt x="380403" y="65925"/>
                    </a:cubicBezTo>
                    <a:cubicBezTo>
                      <a:pt x="383120" y="61277"/>
                      <a:pt x="391083" y="58686"/>
                      <a:pt x="397167" y="57188"/>
                    </a:cubicBezTo>
                    <a:cubicBezTo>
                      <a:pt x="443725" y="45707"/>
                      <a:pt x="490499" y="35064"/>
                      <a:pt x="537019" y="23431"/>
                    </a:cubicBezTo>
                    <a:cubicBezTo>
                      <a:pt x="558038" y="18173"/>
                      <a:pt x="578650" y="11277"/>
                      <a:pt x="599440" y="5156"/>
                    </a:cubicBezTo>
                    <a:cubicBezTo>
                      <a:pt x="603859" y="3848"/>
                      <a:pt x="608228" y="2260"/>
                      <a:pt x="612736" y="1473"/>
                    </a:cubicBezTo>
                    <a:cubicBezTo>
                      <a:pt x="621207" y="0"/>
                      <a:pt x="626999" y="2781"/>
                      <a:pt x="627621" y="12331"/>
                    </a:cubicBezTo>
                    <a:cubicBezTo>
                      <a:pt x="627799" y="14960"/>
                      <a:pt x="628116" y="17589"/>
                      <a:pt x="628053" y="20218"/>
                    </a:cubicBezTo>
                    <a:cubicBezTo>
                      <a:pt x="626922" y="66903"/>
                      <a:pt x="625436" y="113588"/>
                      <a:pt x="624751" y="160274"/>
                    </a:cubicBezTo>
                    <a:cubicBezTo>
                      <a:pt x="624573" y="173024"/>
                      <a:pt x="619937" y="181470"/>
                      <a:pt x="608342" y="186550"/>
                    </a:cubicBezTo>
                    <a:cubicBezTo>
                      <a:pt x="598741" y="190753"/>
                      <a:pt x="589711" y="196545"/>
                      <a:pt x="579805" y="199720"/>
                    </a:cubicBezTo>
                    <a:cubicBezTo>
                      <a:pt x="511987" y="221386"/>
                      <a:pt x="447421" y="250875"/>
                      <a:pt x="382727" y="280136"/>
                    </a:cubicBezTo>
                    <a:cubicBezTo>
                      <a:pt x="374764" y="283730"/>
                      <a:pt x="372160" y="288366"/>
                      <a:pt x="371779" y="296481"/>
                    </a:cubicBezTo>
                    <a:cubicBezTo>
                      <a:pt x="369011" y="355130"/>
                      <a:pt x="367144" y="413600"/>
                      <a:pt x="387515" y="470217"/>
                    </a:cubicBezTo>
                    <a:cubicBezTo>
                      <a:pt x="391033" y="479996"/>
                      <a:pt x="392722" y="490689"/>
                      <a:pt x="393484" y="501078"/>
                    </a:cubicBezTo>
                    <a:cubicBezTo>
                      <a:pt x="393763" y="504977"/>
                      <a:pt x="388975" y="509257"/>
                      <a:pt x="386499" y="513359"/>
                    </a:cubicBezTo>
                    <a:cubicBezTo>
                      <a:pt x="382879" y="511111"/>
                      <a:pt x="378206" y="509638"/>
                      <a:pt x="375881" y="506450"/>
                    </a:cubicBezTo>
                    <a:cubicBezTo>
                      <a:pt x="372872" y="502335"/>
                      <a:pt x="371284" y="496976"/>
                      <a:pt x="369874" y="491947"/>
                    </a:cubicBezTo>
                    <a:cubicBezTo>
                      <a:pt x="359321" y="454520"/>
                      <a:pt x="349605" y="416839"/>
                      <a:pt x="350977" y="377545"/>
                    </a:cubicBezTo>
                    <a:cubicBezTo>
                      <a:pt x="353390" y="307860"/>
                      <a:pt x="355828" y="238163"/>
                      <a:pt x="364972" y="168884"/>
                    </a:cubicBezTo>
                    <a:cubicBezTo>
                      <a:pt x="367969" y="146202"/>
                      <a:pt x="368592" y="123215"/>
                      <a:pt x="370471" y="9799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2" name="Free Form 10">
                <a:extLst>
                  <a:ext uri="{FF2B5EF4-FFF2-40B4-BE49-F238E27FC236}">
                    <a16:creationId xmlns:a16="http://schemas.microsoft.com/office/drawing/2014/main" id="{00D68B2D-0230-FC4D-E8A9-F589E32A94D8}"/>
                  </a:ext>
                </a:extLst>
              </p:cNvPr>
              <p:cNvSpPr/>
              <p:nvPr/>
            </p:nvSpPr>
            <p:spPr>
              <a:xfrm>
                <a:off x="7761331" y="5407496"/>
                <a:ext cx="502425" cy="813562"/>
              </a:xfrm>
              <a:custGeom>
                <a:avLst/>
                <a:gdLst/>
                <a:ahLst/>
                <a:cxnLst/>
                <a:rect l="0" t="0" r="0" b="0"/>
                <a:pathLst>
                  <a:path w="502424" h="813561">
                    <a:moveTo>
                      <a:pt x="27762" y="753160"/>
                    </a:moveTo>
                    <a:cubicBezTo>
                      <a:pt x="29298" y="759421"/>
                      <a:pt x="30835" y="765682"/>
                      <a:pt x="32080" y="770775"/>
                    </a:cubicBezTo>
                    <a:cubicBezTo>
                      <a:pt x="47447" y="783031"/>
                      <a:pt x="63144" y="779970"/>
                      <a:pt x="79616" y="777252"/>
                    </a:cubicBezTo>
                    <a:cubicBezTo>
                      <a:pt x="157403" y="764400"/>
                      <a:pt x="228866" y="735888"/>
                      <a:pt x="294855" y="693064"/>
                    </a:cubicBezTo>
                    <a:cubicBezTo>
                      <a:pt x="301421" y="688809"/>
                      <a:pt x="309105" y="686320"/>
                      <a:pt x="315747" y="682167"/>
                    </a:cubicBezTo>
                    <a:cubicBezTo>
                      <a:pt x="326771" y="675284"/>
                      <a:pt x="337718" y="668172"/>
                      <a:pt x="348068" y="660323"/>
                    </a:cubicBezTo>
                    <a:cubicBezTo>
                      <a:pt x="361073" y="650455"/>
                      <a:pt x="373456" y="639749"/>
                      <a:pt x="387184" y="628510"/>
                    </a:cubicBezTo>
                    <a:cubicBezTo>
                      <a:pt x="383997" y="625094"/>
                      <a:pt x="381393" y="621576"/>
                      <a:pt x="378104" y="618883"/>
                    </a:cubicBezTo>
                    <a:cubicBezTo>
                      <a:pt x="334327" y="583133"/>
                      <a:pt x="290449" y="547509"/>
                      <a:pt x="246608" y="511822"/>
                    </a:cubicBezTo>
                    <a:cubicBezTo>
                      <a:pt x="241515" y="507669"/>
                      <a:pt x="237083" y="502373"/>
                      <a:pt x="231419" y="499338"/>
                    </a:cubicBezTo>
                    <a:cubicBezTo>
                      <a:pt x="202704" y="483908"/>
                      <a:pt x="190931" y="457580"/>
                      <a:pt x="189865" y="427672"/>
                    </a:cubicBezTo>
                    <a:cubicBezTo>
                      <a:pt x="188810" y="398348"/>
                      <a:pt x="192087" y="368731"/>
                      <a:pt x="195262" y="339445"/>
                    </a:cubicBezTo>
                    <a:cubicBezTo>
                      <a:pt x="198932" y="305688"/>
                      <a:pt x="213766" y="275348"/>
                      <a:pt x="227139" y="244576"/>
                    </a:cubicBezTo>
                    <a:cubicBezTo>
                      <a:pt x="234988" y="226542"/>
                      <a:pt x="236029" y="228688"/>
                      <a:pt x="230454" y="211556"/>
                    </a:cubicBezTo>
                    <a:cubicBezTo>
                      <a:pt x="204190" y="211721"/>
                      <a:pt x="185140" y="195135"/>
                      <a:pt x="165252" y="180327"/>
                    </a:cubicBezTo>
                    <a:cubicBezTo>
                      <a:pt x="158927" y="175615"/>
                      <a:pt x="153149" y="170103"/>
                      <a:pt x="146608" y="165747"/>
                    </a:cubicBezTo>
                    <a:cubicBezTo>
                      <a:pt x="127596" y="153073"/>
                      <a:pt x="119202" y="133896"/>
                      <a:pt x="115697" y="112763"/>
                    </a:cubicBezTo>
                    <a:cubicBezTo>
                      <a:pt x="114300" y="104317"/>
                      <a:pt x="115785" y="93332"/>
                      <a:pt x="120307" y="86321"/>
                    </a:cubicBezTo>
                    <a:cubicBezTo>
                      <a:pt x="138823" y="57645"/>
                      <a:pt x="157657" y="29070"/>
                      <a:pt x="187185" y="9613"/>
                    </a:cubicBezTo>
                    <a:cubicBezTo>
                      <a:pt x="201282" y="330"/>
                      <a:pt x="214617" y="0"/>
                      <a:pt x="230136" y="5054"/>
                    </a:cubicBezTo>
                    <a:cubicBezTo>
                      <a:pt x="279463" y="21132"/>
                      <a:pt x="311188" y="54521"/>
                      <a:pt x="326898" y="103022"/>
                    </a:cubicBezTo>
                    <a:cubicBezTo>
                      <a:pt x="331876" y="118414"/>
                      <a:pt x="333616" y="135089"/>
                      <a:pt x="334924" y="151333"/>
                    </a:cubicBezTo>
                    <a:cubicBezTo>
                      <a:pt x="335788" y="162013"/>
                      <a:pt x="336105" y="170789"/>
                      <a:pt x="349110" y="173177"/>
                    </a:cubicBezTo>
                    <a:cubicBezTo>
                      <a:pt x="352602" y="173812"/>
                      <a:pt x="355587" y="177419"/>
                      <a:pt x="358724" y="179781"/>
                    </a:cubicBezTo>
                    <a:cubicBezTo>
                      <a:pt x="363969" y="183743"/>
                      <a:pt x="368998" y="183756"/>
                      <a:pt x="375221" y="181140"/>
                    </a:cubicBezTo>
                    <a:cubicBezTo>
                      <a:pt x="407911" y="167385"/>
                      <a:pt x="440791" y="154063"/>
                      <a:pt x="473671" y="140741"/>
                    </a:cubicBezTo>
                    <a:cubicBezTo>
                      <a:pt x="482053" y="137350"/>
                      <a:pt x="490448" y="132727"/>
                      <a:pt x="502424" y="138315"/>
                    </a:cubicBezTo>
                    <a:cubicBezTo>
                      <a:pt x="493483" y="160020"/>
                      <a:pt x="483704" y="181140"/>
                      <a:pt x="471411" y="201079"/>
                    </a:cubicBezTo>
                    <a:cubicBezTo>
                      <a:pt x="464858" y="211721"/>
                      <a:pt x="457657" y="221945"/>
                      <a:pt x="450951" y="232486"/>
                    </a:cubicBezTo>
                    <a:cubicBezTo>
                      <a:pt x="443255" y="244601"/>
                      <a:pt x="438632" y="247510"/>
                      <a:pt x="425170" y="241947"/>
                    </a:cubicBezTo>
                    <a:cubicBezTo>
                      <a:pt x="407695" y="234708"/>
                      <a:pt x="390220" y="226631"/>
                      <a:pt x="374459" y="216293"/>
                    </a:cubicBezTo>
                    <a:cubicBezTo>
                      <a:pt x="359727" y="206628"/>
                      <a:pt x="345249" y="199618"/>
                      <a:pt x="327317" y="199085"/>
                    </a:cubicBezTo>
                    <a:cubicBezTo>
                      <a:pt x="306311" y="198475"/>
                      <a:pt x="285356" y="196278"/>
                      <a:pt x="264388" y="194678"/>
                    </a:cubicBezTo>
                    <a:cubicBezTo>
                      <a:pt x="260553" y="194386"/>
                      <a:pt x="256336" y="194551"/>
                      <a:pt x="253009" y="192989"/>
                    </a:cubicBezTo>
                    <a:cubicBezTo>
                      <a:pt x="246824" y="190068"/>
                      <a:pt x="246595" y="182067"/>
                      <a:pt x="252691" y="179146"/>
                    </a:cubicBezTo>
                    <a:cubicBezTo>
                      <a:pt x="257911" y="176644"/>
                      <a:pt x="263842" y="175285"/>
                      <a:pt x="269608" y="174332"/>
                    </a:cubicBezTo>
                    <a:cubicBezTo>
                      <a:pt x="283883" y="171996"/>
                      <a:pt x="298272" y="170383"/>
                      <a:pt x="312559" y="168122"/>
                    </a:cubicBezTo>
                    <a:cubicBezTo>
                      <a:pt x="328117" y="165658"/>
                      <a:pt x="330314" y="162877"/>
                      <a:pt x="327875" y="147231"/>
                    </a:cubicBezTo>
                    <a:cubicBezTo>
                      <a:pt x="324586" y="126123"/>
                      <a:pt x="317576" y="106248"/>
                      <a:pt x="303402" y="89903"/>
                    </a:cubicBezTo>
                    <a:cubicBezTo>
                      <a:pt x="289623" y="74015"/>
                      <a:pt x="275221" y="58610"/>
                      <a:pt x="260400" y="43675"/>
                    </a:cubicBezTo>
                    <a:cubicBezTo>
                      <a:pt x="254609" y="37833"/>
                      <a:pt x="246926" y="33870"/>
                      <a:pt x="241261" y="29870"/>
                    </a:cubicBezTo>
                    <a:cubicBezTo>
                      <a:pt x="238302" y="30975"/>
                      <a:pt x="237540" y="31038"/>
                      <a:pt x="237096" y="31445"/>
                    </a:cubicBezTo>
                    <a:cubicBezTo>
                      <a:pt x="204800" y="61734"/>
                      <a:pt x="201879" y="58458"/>
                      <a:pt x="220903" y="105219"/>
                    </a:cubicBezTo>
                    <a:cubicBezTo>
                      <a:pt x="223126" y="110667"/>
                      <a:pt x="226580" y="115595"/>
                      <a:pt x="229222" y="120878"/>
                    </a:cubicBezTo>
                    <a:cubicBezTo>
                      <a:pt x="236118" y="134670"/>
                      <a:pt x="234099" y="139560"/>
                      <a:pt x="219265" y="143205"/>
                    </a:cubicBezTo>
                    <a:cubicBezTo>
                      <a:pt x="210832" y="145275"/>
                      <a:pt x="202565" y="146964"/>
                      <a:pt x="198272" y="156781"/>
                    </a:cubicBezTo>
                    <a:cubicBezTo>
                      <a:pt x="204101" y="168008"/>
                      <a:pt x="214604" y="172389"/>
                      <a:pt x="226275" y="175539"/>
                    </a:cubicBezTo>
                    <a:cubicBezTo>
                      <a:pt x="241579" y="179654"/>
                      <a:pt x="244055" y="183273"/>
                      <a:pt x="244792" y="198526"/>
                    </a:cubicBezTo>
                    <a:cubicBezTo>
                      <a:pt x="245033" y="203669"/>
                      <a:pt x="246989" y="208762"/>
                      <a:pt x="246913" y="213855"/>
                    </a:cubicBezTo>
                    <a:cubicBezTo>
                      <a:pt x="246824" y="221233"/>
                      <a:pt x="248081" y="230225"/>
                      <a:pt x="244462" y="235686"/>
                    </a:cubicBezTo>
                    <a:cubicBezTo>
                      <a:pt x="208000" y="290906"/>
                      <a:pt x="195376" y="352259"/>
                      <a:pt x="196596" y="417131"/>
                    </a:cubicBezTo>
                    <a:cubicBezTo>
                      <a:pt x="196951" y="436308"/>
                      <a:pt x="202082" y="454939"/>
                      <a:pt x="213487" y="470979"/>
                    </a:cubicBezTo>
                    <a:cubicBezTo>
                      <a:pt x="215938" y="474433"/>
                      <a:pt x="219913" y="478586"/>
                      <a:pt x="223621" y="479069"/>
                    </a:cubicBezTo>
                    <a:cubicBezTo>
                      <a:pt x="249809" y="482473"/>
                      <a:pt x="271043" y="497789"/>
                      <a:pt x="294601" y="507453"/>
                    </a:cubicBezTo>
                    <a:cubicBezTo>
                      <a:pt x="327977" y="521144"/>
                      <a:pt x="361276" y="535012"/>
                      <a:pt x="394728" y="548512"/>
                    </a:cubicBezTo>
                    <a:cubicBezTo>
                      <a:pt x="415912" y="557060"/>
                      <a:pt x="437311" y="565061"/>
                      <a:pt x="461391" y="574370"/>
                    </a:cubicBezTo>
                    <a:cubicBezTo>
                      <a:pt x="457161" y="581469"/>
                      <a:pt x="454380" y="586866"/>
                      <a:pt x="450913" y="591781"/>
                    </a:cubicBezTo>
                    <a:cubicBezTo>
                      <a:pt x="444220" y="601306"/>
                      <a:pt x="437032" y="610463"/>
                      <a:pt x="430263" y="619937"/>
                    </a:cubicBezTo>
                    <a:cubicBezTo>
                      <a:pt x="423176" y="629843"/>
                      <a:pt x="418757" y="642086"/>
                      <a:pt x="403733" y="643889"/>
                    </a:cubicBezTo>
                    <a:cubicBezTo>
                      <a:pt x="399135" y="644436"/>
                      <a:pt x="395122" y="649604"/>
                      <a:pt x="390804" y="652602"/>
                    </a:cubicBezTo>
                    <a:cubicBezTo>
                      <a:pt x="323596" y="699096"/>
                      <a:pt x="254876" y="742823"/>
                      <a:pt x="177063" y="770089"/>
                    </a:cubicBezTo>
                    <a:cubicBezTo>
                      <a:pt x="146570" y="780770"/>
                      <a:pt x="115773" y="790346"/>
                      <a:pt x="83400" y="792721"/>
                    </a:cubicBezTo>
                    <a:cubicBezTo>
                      <a:pt x="69913" y="793711"/>
                      <a:pt x="56248" y="792276"/>
                      <a:pt x="40970" y="791908"/>
                    </a:cubicBezTo>
                    <a:cubicBezTo>
                      <a:pt x="38150" y="807288"/>
                      <a:pt x="22110" y="808710"/>
                      <a:pt x="8293" y="812888"/>
                    </a:cubicBezTo>
                    <a:cubicBezTo>
                      <a:pt x="6070" y="813561"/>
                      <a:pt x="2794" y="810793"/>
                      <a:pt x="0" y="809612"/>
                    </a:cubicBezTo>
                    <a:cubicBezTo>
                      <a:pt x="1485" y="806411"/>
                      <a:pt x="2133" y="802081"/>
                      <a:pt x="4610" y="800265"/>
                    </a:cubicBezTo>
                    <a:cubicBezTo>
                      <a:pt x="9296" y="796861"/>
                      <a:pt x="15036" y="794918"/>
                      <a:pt x="21412" y="791845"/>
                    </a:cubicBezTo>
                    <a:cubicBezTo>
                      <a:pt x="19977" y="783475"/>
                      <a:pt x="18275" y="775258"/>
                      <a:pt x="17221" y="766965"/>
                    </a:cubicBezTo>
                    <a:cubicBezTo>
                      <a:pt x="16179" y="758812"/>
                      <a:pt x="17487" y="752030"/>
                      <a:pt x="28435" y="753706"/>
                    </a:cubicBezTo>
                    <a:cubicBezTo>
                      <a:pt x="28460" y="753719"/>
                      <a:pt x="27762" y="753160"/>
                      <a:pt x="27762" y="75316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3" name="Free Form 11">
                <a:extLst>
                  <a:ext uri="{FF2B5EF4-FFF2-40B4-BE49-F238E27FC236}">
                    <a16:creationId xmlns:a16="http://schemas.microsoft.com/office/drawing/2014/main" id="{B0F42968-FFC6-DDF9-14E3-73AF0B2AC074}"/>
                  </a:ext>
                </a:extLst>
              </p:cNvPr>
              <p:cNvSpPr/>
              <p:nvPr/>
            </p:nvSpPr>
            <p:spPr>
              <a:xfrm>
                <a:off x="8315265" y="5918644"/>
                <a:ext cx="483082" cy="288188"/>
              </a:xfrm>
              <a:custGeom>
                <a:avLst/>
                <a:gdLst/>
                <a:ahLst/>
                <a:cxnLst/>
                <a:rect l="0" t="0" r="0" b="0"/>
                <a:pathLst>
                  <a:path w="483082" h="288188">
                    <a:moveTo>
                      <a:pt x="227126" y="221157"/>
                    </a:moveTo>
                    <a:lnTo>
                      <a:pt x="227126" y="264363"/>
                    </a:lnTo>
                    <a:cubicBezTo>
                      <a:pt x="314439" y="267868"/>
                      <a:pt x="398843" y="260934"/>
                      <a:pt x="478548" y="221424"/>
                    </a:cubicBezTo>
                    <a:cubicBezTo>
                      <a:pt x="483082" y="230720"/>
                      <a:pt x="476796" y="233565"/>
                      <a:pt x="471855" y="235572"/>
                    </a:cubicBezTo>
                    <a:cubicBezTo>
                      <a:pt x="447560" y="245427"/>
                      <a:pt x="423760" y="257530"/>
                      <a:pt x="398525" y="263791"/>
                    </a:cubicBezTo>
                    <a:cubicBezTo>
                      <a:pt x="300126" y="288188"/>
                      <a:pt x="201676" y="286143"/>
                      <a:pt x="104698" y="256184"/>
                    </a:cubicBezTo>
                    <a:cubicBezTo>
                      <a:pt x="81178" y="248919"/>
                      <a:pt x="58902" y="236524"/>
                      <a:pt x="37465" y="224066"/>
                    </a:cubicBezTo>
                    <a:cubicBezTo>
                      <a:pt x="26555" y="217728"/>
                      <a:pt x="18021" y="206641"/>
                      <a:pt x="9804" y="196557"/>
                    </a:cubicBezTo>
                    <a:cubicBezTo>
                      <a:pt x="4152" y="189636"/>
                      <a:pt x="0" y="180949"/>
                      <a:pt x="4559" y="167563"/>
                    </a:cubicBezTo>
                    <a:cubicBezTo>
                      <a:pt x="12115" y="178688"/>
                      <a:pt x="17399" y="188658"/>
                      <a:pt x="24790" y="196710"/>
                    </a:cubicBezTo>
                    <a:cubicBezTo>
                      <a:pt x="32245" y="204825"/>
                      <a:pt x="41262" y="211835"/>
                      <a:pt x="50546" y="217868"/>
                    </a:cubicBezTo>
                    <a:cubicBezTo>
                      <a:pt x="60312" y="224218"/>
                      <a:pt x="71208" y="228841"/>
                      <a:pt x="80098" y="233451"/>
                    </a:cubicBezTo>
                    <a:cubicBezTo>
                      <a:pt x="88620" y="220306"/>
                      <a:pt x="96164" y="208673"/>
                      <a:pt x="105092" y="194894"/>
                    </a:cubicBezTo>
                    <a:cubicBezTo>
                      <a:pt x="99237" y="187731"/>
                      <a:pt x="92367" y="179209"/>
                      <a:pt x="85356" y="170789"/>
                    </a:cubicBezTo>
                    <a:cubicBezTo>
                      <a:pt x="79895" y="164236"/>
                      <a:pt x="73266" y="158432"/>
                      <a:pt x="68910" y="151244"/>
                    </a:cubicBezTo>
                    <a:cubicBezTo>
                      <a:pt x="57353" y="132181"/>
                      <a:pt x="64909" y="112877"/>
                      <a:pt x="85979" y="105790"/>
                    </a:cubicBezTo>
                    <a:cubicBezTo>
                      <a:pt x="90271" y="104343"/>
                      <a:pt x="94754" y="103466"/>
                      <a:pt x="99555" y="102222"/>
                    </a:cubicBezTo>
                    <a:cubicBezTo>
                      <a:pt x="106514" y="76060"/>
                      <a:pt x="122885" y="55194"/>
                      <a:pt x="138760" y="34455"/>
                    </a:cubicBezTo>
                    <a:cubicBezTo>
                      <a:pt x="165138" y="0"/>
                      <a:pt x="218224" y="8762"/>
                      <a:pt x="240436" y="37490"/>
                    </a:cubicBezTo>
                    <a:cubicBezTo>
                      <a:pt x="254800" y="56057"/>
                      <a:pt x="265353" y="75882"/>
                      <a:pt x="263956" y="100634"/>
                    </a:cubicBezTo>
                    <a:cubicBezTo>
                      <a:pt x="262966" y="118224"/>
                      <a:pt x="263766" y="135928"/>
                      <a:pt x="263766" y="155524"/>
                    </a:cubicBezTo>
                    <a:cubicBezTo>
                      <a:pt x="267576" y="159575"/>
                      <a:pt x="274154" y="165226"/>
                      <a:pt x="279057" y="172084"/>
                    </a:cubicBezTo>
                    <a:cubicBezTo>
                      <a:pt x="286689" y="182791"/>
                      <a:pt x="284416" y="189369"/>
                      <a:pt x="272707" y="195656"/>
                    </a:cubicBezTo>
                    <a:cubicBezTo>
                      <a:pt x="265226" y="199656"/>
                      <a:pt x="257886" y="203923"/>
                      <a:pt x="250469" y="208076"/>
                    </a:cubicBezTo>
                    <a:cubicBezTo>
                      <a:pt x="243052" y="212229"/>
                      <a:pt x="235635" y="216395"/>
                      <a:pt x="227126" y="221157"/>
                    </a:cubicBezTo>
                    <a:close/>
                    <a:moveTo>
                      <a:pt x="96913" y="170065"/>
                    </a:moveTo>
                    <a:cubicBezTo>
                      <a:pt x="98958" y="150850"/>
                      <a:pt x="100545" y="135877"/>
                      <a:pt x="102400" y="118490"/>
                    </a:cubicBezTo>
                    <a:cubicBezTo>
                      <a:pt x="91795" y="121297"/>
                      <a:pt x="81991" y="118173"/>
                      <a:pt x="77800" y="127927"/>
                    </a:cubicBezTo>
                    <a:cubicBezTo>
                      <a:pt x="74155" y="136385"/>
                      <a:pt x="77444" y="144360"/>
                      <a:pt x="83197" y="151396"/>
                    </a:cubicBezTo>
                    <a:cubicBezTo>
                      <a:pt x="87160" y="156235"/>
                      <a:pt x="90639" y="161467"/>
                      <a:pt x="96913" y="170065"/>
                    </a:cubicBezTo>
                    <a:close/>
                    <a:moveTo>
                      <a:pt x="89242" y="232829"/>
                    </a:moveTo>
                    <a:cubicBezTo>
                      <a:pt x="105930" y="247218"/>
                      <a:pt x="180898" y="263931"/>
                      <a:pt x="211455" y="259613"/>
                    </a:cubicBezTo>
                    <a:lnTo>
                      <a:pt x="211455" y="226225"/>
                    </a:lnTo>
                    <a:cubicBezTo>
                      <a:pt x="175831" y="227609"/>
                      <a:pt x="141693" y="224777"/>
                      <a:pt x="112814" y="203619"/>
                    </a:cubicBezTo>
                    <a:cubicBezTo>
                      <a:pt x="103987" y="214553"/>
                      <a:pt x="96608" y="223697"/>
                      <a:pt x="89242" y="232829"/>
                    </a:cubicBezTo>
                    <a:close/>
                    <a:moveTo>
                      <a:pt x="268503" y="182956"/>
                    </a:moveTo>
                    <a:cubicBezTo>
                      <a:pt x="268757" y="181330"/>
                      <a:pt x="268998" y="179704"/>
                      <a:pt x="269252" y="178092"/>
                    </a:cubicBezTo>
                    <a:cubicBezTo>
                      <a:pt x="264769" y="175336"/>
                      <a:pt x="260286" y="172592"/>
                      <a:pt x="254215" y="168871"/>
                    </a:cubicBezTo>
                    <a:cubicBezTo>
                      <a:pt x="251244" y="176872"/>
                      <a:pt x="249148" y="182486"/>
                      <a:pt x="245579" y="192062"/>
                    </a:cubicBezTo>
                    <a:cubicBezTo>
                      <a:pt x="255879" y="187972"/>
                      <a:pt x="262191" y="185458"/>
                      <a:pt x="268503" y="18295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4" name="Free Form 12">
                <a:extLst>
                  <a:ext uri="{FF2B5EF4-FFF2-40B4-BE49-F238E27FC236}">
                    <a16:creationId xmlns:a16="http://schemas.microsoft.com/office/drawing/2014/main" id="{719495F9-5973-876D-24DE-DB15832459EE}"/>
                  </a:ext>
                </a:extLst>
              </p:cNvPr>
              <p:cNvSpPr/>
              <p:nvPr/>
            </p:nvSpPr>
            <p:spPr>
              <a:xfrm>
                <a:off x="10274225" y="5773690"/>
                <a:ext cx="395401" cy="425933"/>
              </a:xfrm>
              <a:custGeom>
                <a:avLst/>
                <a:gdLst/>
                <a:ahLst/>
                <a:cxnLst/>
                <a:rect l="0" t="0" r="0" b="0"/>
                <a:pathLst>
                  <a:path w="395401" h="425932">
                    <a:moveTo>
                      <a:pt x="7200" y="410984"/>
                    </a:moveTo>
                    <a:cubicBezTo>
                      <a:pt x="7200" y="396087"/>
                      <a:pt x="7785" y="383794"/>
                      <a:pt x="7086" y="371589"/>
                    </a:cubicBezTo>
                    <a:cubicBezTo>
                      <a:pt x="5003" y="334873"/>
                      <a:pt x="584" y="298196"/>
                      <a:pt x="393" y="261493"/>
                    </a:cubicBezTo>
                    <a:cubicBezTo>
                      <a:pt x="0" y="182575"/>
                      <a:pt x="1676" y="103657"/>
                      <a:pt x="2565" y="24726"/>
                    </a:cubicBezTo>
                    <a:cubicBezTo>
                      <a:pt x="2616" y="19481"/>
                      <a:pt x="2146" y="13881"/>
                      <a:pt x="3809" y="9093"/>
                    </a:cubicBezTo>
                    <a:cubicBezTo>
                      <a:pt x="5041" y="5511"/>
                      <a:pt x="9321" y="2984"/>
                      <a:pt x="12242" y="0"/>
                    </a:cubicBezTo>
                    <a:cubicBezTo>
                      <a:pt x="14757" y="2667"/>
                      <a:pt x="18542" y="4940"/>
                      <a:pt x="19481" y="8077"/>
                    </a:cubicBezTo>
                    <a:cubicBezTo>
                      <a:pt x="21158" y="13652"/>
                      <a:pt x="21691" y="19735"/>
                      <a:pt x="21691" y="25603"/>
                    </a:cubicBezTo>
                    <a:cubicBezTo>
                      <a:pt x="21691" y="122288"/>
                      <a:pt x="21780" y="218986"/>
                      <a:pt x="21145" y="315671"/>
                    </a:cubicBezTo>
                    <a:cubicBezTo>
                      <a:pt x="21031" y="331990"/>
                      <a:pt x="17424" y="348272"/>
                      <a:pt x="15786" y="364604"/>
                    </a:cubicBezTo>
                    <a:cubicBezTo>
                      <a:pt x="14757" y="374916"/>
                      <a:pt x="14376" y="385279"/>
                      <a:pt x="13627" y="396862"/>
                    </a:cubicBezTo>
                    <a:cubicBezTo>
                      <a:pt x="20485" y="397255"/>
                      <a:pt x="25552" y="397738"/>
                      <a:pt x="30632" y="397802"/>
                    </a:cubicBezTo>
                    <a:cubicBezTo>
                      <a:pt x="143751" y="399135"/>
                      <a:pt x="256870" y="400405"/>
                      <a:pt x="369989" y="401739"/>
                    </a:cubicBezTo>
                    <a:cubicBezTo>
                      <a:pt x="374586" y="401802"/>
                      <a:pt x="379729" y="401256"/>
                      <a:pt x="383603" y="403110"/>
                    </a:cubicBezTo>
                    <a:cubicBezTo>
                      <a:pt x="387730" y="405091"/>
                      <a:pt x="392645" y="409105"/>
                      <a:pt x="393661" y="413130"/>
                    </a:cubicBezTo>
                    <a:cubicBezTo>
                      <a:pt x="395401" y="420052"/>
                      <a:pt x="389699" y="423786"/>
                      <a:pt x="383336" y="424865"/>
                    </a:cubicBezTo>
                    <a:cubicBezTo>
                      <a:pt x="378193" y="425742"/>
                      <a:pt x="372859" y="425932"/>
                      <a:pt x="367626" y="425818"/>
                    </a:cubicBezTo>
                    <a:cubicBezTo>
                      <a:pt x="278193" y="423684"/>
                      <a:pt x="188747" y="421652"/>
                      <a:pt x="99326" y="419125"/>
                    </a:cubicBezTo>
                    <a:cubicBezTo>
                      <a:pt x="73063" y="418376"/>
                      <a:pt x="46837" y="416280"/>
                      <a:pt x="20612" y="414489"/>
                    </a:cubicBezTo>
                    <a:cubicBezTo>
                      <a:pt x="16281" y="414197"/>
                      <a:pt x="12065" y="412305"/>
                      <a:pt x="7200" y="410984"/>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5" name="Free Form 13">
                <a:extLst>
                  <a:ext uri="{FF2B5EF4-FFF2-40B4-BE49-F238E27FC236}">
                    <a16:creationId xmlns:a16="http://schemas.microsoft.com/office/drawing/2014/main" id="{8C3AF059-F4F5-A5DA-4EE0-D3FE2875BABA}"/>
                  </a:ext>
                </a:extLst>
              </p:cNvPr>
              <p:cNvSpPr/>
              <p:nvPr/>
            </p:nvSpPr>
            <p:spPr>
              <a:xfrm>
                <a:off x="6896200" y="5647606"/>
                <a:ext cx="362471" cy="289369"/>
              </a:xfrm>
              <a:custGeom>
                <a:avLst/>
                <a:gdLst/>
                <a:ahLst/>
                <a:cxnLst/>
                <a:rect l="0" t="0" r="0" b="0"/>
                <a:pathLst>
                  <a:path w="362470" h="289369">
                    <a:moveTo>
                      <a:pt x="0" y="228587"/>
                    </a:moveTo>
                    <a:cubicBezTo>
                      <a:pt x="15239" y="209448"/>
                      <a:pt x="296367" y="6972"/>
                      <a:pt x="317093" y="0"/>
                    </a:cubicBezTo>
                    <a:cubicBezTo>
                      <a:pt x="325996" y="9283"/>
                      <a:pt x="328637" y="21221"/>
                      <a:pt x="330326" y="33553"/>
                    </a:cubicBezTo>
                    <a:cubicBezTo>
                      <a:pt x="340842" y="110413"/>
                      <a:pt x="351396" y="187274"/>
                      <a:pt x="361784" y="264159"/>
                    </a:cubicBezTo>
                    <a:cubicBezTo>
                      <a:pt x="362470" y="269265"/>
                      <a:pt x="361873" y="274561"/>
                      <a:pt x="361873" y="280466"/>
                    </a:cubicBezTo>
                    <a:cubicBezTo>
                      <a:pt x="350113" y="286918"/>
                      <a:pt x="337692" y="289369"/>
                      <a:pt x="324332" y="287553"/>
                    </a:cubicBezTo>
                    <a:cubicBezTo>
                      <a:pt x="281330" y="281711"/>
                      <a:pt x="238328" y="275907"/>
                      <a:pt x="195325" y="270090"/>
                    </a:cubicBezTo>
                    <a:cubicBezTo>
                      <a:pt x="150367" y="264007"/>
                      <a:pt x="105409" y="257936"/>
                      <a:pt x="60464" y="251815"/>
                    </a:cubicBezTo>
                    <a:cubicBezTo>
                      <a:pt x="52641" y="250761"/>
                      <a:pt x="44843" y="249605"/>
                      <a:pt x="37058" y="248323"/>
                    </a:cubicBezTo>
                    <a:cubicBezTo>
                      <a:pt x="34505" y="247903"/>
                      <a:pt x="30238" y="247497"/>
                      <a:pt x="29819" y="246138"/>
                    </a:cubicBezTo>
                    <a:cubicBezTo>
                      <a:pt x="25311" y="231584"/>
                      <a:pt x="10807" y="233133"/>
                      <a:pt x="0" y="228587"/>
                    </a:cubicBezTo>
                    <a:close/>
                    <a:moveTo>
                      <a:pt x="314769" y="6375"/>
                    </a:moveTo>
                    <a:cubicBezTo>
                      <a:pt x="214045" y="79222"/>
                      <a:pt x="115265" y="150647"/>
                      <a:pt x="16484" y="222084"/>
                    </a:cubicBezTo>
                    <a:cubicBezTo>
                      <a:pt x="16916" y="223405"/>
                      <a:pt x="17348" y="224726"/>
                      <a:pt x="17792" y="226034"/>
                    </a:cubicBezTo>
                    <a:cubicBezTo>
                      <a:pt x="126733" y="240106"/>
                      <a:pt x="235686" y="254165"/>
                      <a:pt x="347586" y="268604"/>
                    </a:cubicBezTo>
                    <a:cubicBezTo>
                      <a:pt x="336486" y="179946"/>
                      <a:pt x="325793" y="94424"/>
                      <a:pt x="314769" y="637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6" name="Free Form 14">
                <a:extLst>
                  <a:ext uri="{FF2B5EF4-FFF2-40B4-BE49-F238E27FC236}">
                    <a16:creationId xmlns:a16="http://schemas.microsoft.com/office/drawing/2014/main" id="{30407AC2-071F-5BBB-AF7E-AE8F3E55F2C1}"/>
                  </a:ext>
                </a:extLst>
              </p:cNvPr>
              <p:cNvSpPr/>
              <p:nvPr/>
            </p:nvSpPr>
            <p:spPr>
              <a:xfrm>
                <a:off x="7014970" y="5465295"/>
                <a:ext cx="213335" cy="174142"/>
              </a:xfrm>
              <a:custGeom>
                <a:avLst/>
                <a:gdLst/>
                <a:ahLst/>
                <a:cxnLst/>
                <a:rect l="0" t="0" r="0" b="0"/>
                <a:pathLst>
                  <a:path w="213334" h="174142">
                    <a:moveTo>
                      <a:pt x="0" y="161505"/>
                    </a:moveTo>
                    <a:cubicBezTo>
                      <a:pt x="28422" y="107823"/>
                      <a:pt x="56603" y="54610"/>
                      <a:pt x="85521" y="0"/>
                    </a:cubicBezTo>
                    <a:cubicBezTo>
                      <a:pt x="91363" y="1854"/>
                      <a:pt x="96926" y="3111"/>
                      <a:pt x="102082" y="5334"/>
                    </a:cubicBezTo>
                    <a:cubicBezTo>
                      <a:pt x="132803" y="18516"/>
                      <a:pt x="163423" y="31953"/>
                      <a:pt x="194106" y="45262"/>
                    </a:cubicBezTo>
                    <a:cubicBezTo>
                      <a:pt x="200748" y="48145"/>
                      <a:pt x="205816" y="50876"/>
                      <a:pt x="208038" y="59651"/>
                    </a:cubicBezTo>
                    <a:cubicBezTo>
                      <a:pt x="211963" y="75158"/>
                      <a:pt x="213334" y="75082"/>
                      <a:pt x="199732" y="82207"/>
                    </a:cubicBezTo>
                    <a:cubicBezTo>
                      <a:pt x="149199" y="108712"/>
                      <a:pt x="98450" y="134823"/>
                      <a:pt x="48069" y="161620"/>
                    </a:cubicBezTo>
                    <a:cubicBezTo>
                      <a:pt x="32702" y="169786"/>
                      <a:pt x="17983" y="174142"/>
                      <a:pt x="0" y="161505"/>
                    </a:cubicBezTo>
                    <a:close/>
                    <a:moveTo>
                      <a:pt x="16954" y="146888"/>
                    </a:moveTo>
                    <a:cubicBezTo>
                      <a:pt x="17792" y="147624"/>
                      <a:pt x="18618" y="148374"/>
                      <a:pt x="19456" y="149110"/>
                    </a:cubicBezTo>
                    <a:cubicBezTo>
                      <a:pt x="25133" y="146418"/>
                      <a:pt x="30924" y="143941"/>
                      <a:pt x="36474" y="141008"/>
                    </a:cubicBezTo>
                    <a:cubicBezTo>
                      <a:pt x="74231" y="121018"/>
                      <a:pt x="111912" y="100863"/>
                      <a:pt x="149682" y="80886"/>
                    </a:cubicBezTo>
                    <a:cubicBezTo>
                      <a:pt x="162293" y="74218"/>
                      <a:pt x="174244" y="65824"/>
                      <a:pt x="189458" y="65506"/>
                    </a:cubicBezTo>
                    <a:cubicBezTo>
                      <a:pt x="191757" y="65468"/>
                      <a:pt x="193979" y="62344"/>
                      <a:pt x="198424" y="59004"/>
                    </a:cubicBezTo>
                    <a:cubicBezTo>
                      <a:pt x="160693" y="41808"/>
                      <a:pt x="125666" y="25844"/>
                      <a:pt x="88544" y="8928"/>
                    </a:cubicBezTo>
                    <a:cubicBezTo>
                      <a:pt x="64274" y="55689"/>
                      <a:pt x="40614" y="101295"/>
                      <a:pt x="16954" y="14688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7" name="Free Form 15">
                <a:extLst>
                  <a:ext uri="{FF2B5EF4-FFF2-40B4-BE49-F238E27FC236}">
                    <a16:creationId xmlns:a16="http://schemas.microsoft.com/office/drawing/2014/main" id="{7DC8DD48-E22A-95D9-3585-94FEF7890A01}"/>
                  </a:ext>
                </a:extLst>
              </p:cNvPr>
              <p:cNvSpPr/>
              <p:nvPr/>
            </p:nvSpPr>
            <p:spPr>
              <a:xfrm>
                <a:off x="9299898" y="5227273"/>
                <a:ext cx="96901" cy="164338"/>
              </a:xfrm>
              <a:custGeom>
                <a:avLst/>
                <a:gdLst/>
                <a:ahLst/>
                <a:cxnLst/>
                <a:rect l="0" t="0" r="0" b="0"/>
                <a:pathLst>
                  <a:path w="96900" h="164337">
                    <a:moveTo>
                      <a:pt x="75488" y="164337"/>
                    </a:moveTo>
                    <a:cubicBezTo>
                      <a:pt x="64897" y="153238"/>
                      <a:pt x="58026" y="145440"/>
                      <a:pt x="50507" y="138328"/>
                    </a:cubicBezTo>
                    <a:cubicBezTo>
                      <a:pt x="42913" y="131165"/>
                      <a:pt x="33693" y="125641"/>
                      <a:pt x="33527" y="113131"/>
                    </a:cubicBezTo>
                    <a:cubicBezTo>
                      <a:pt x="33502" y="110566"/>
                      <a:pt x="28460" y="108064"/>
                      <a:pt x="25730" y="105536"/>
                    </a:cubicBezTo>
                    <a:cubicBezTo>
                      <a:pt x="19011" y="99313"/>
                      <a:pt x="11912" y="93433"/>
                      <a:pt x="5689" y="86753"/>
                    </a:cubicBezTo>
                    <a:cubicBezTo>
                      <a:pt x="1358" y="82130"/>
                      <a:pt x="0" y="76174"/>
                      <a:pt x="4724" y="70662"/>
                    </a:cubicBezTo>
                    <a:cubicBezTo>
                      <a:pt x="8966" y="65697"/>
                      <a:pt x="14224" y="63906"/>
                      <a:pt x="20599" y="66687"/>
                    </a:cubicBezTo>
                    <a:cubicBezTo>
                      <a:pt x="24155" y="68237"/>
                      <a:pt x="27838" y="69468"/>
                      <a:pt x="32067" y="71069"/>
                    </a:cubicBezTo>
                    <a:cubicBezTo>
                      <a:pt x="35585" y="45516"/>
                      <a:pt x="13233" y="27431"/>
                      <a:pt x="14084" y="0"/>
                    </a:cubicBezTo>
                    <a:cubicBezTo>
                      <a:pt x="22212" y="4063"/>
                      <a:pt x="29463" y="5918"/>
                      <a:pt x="34226" y="10413"/>
                    </a:cubicBezTo>
                    <a:cubicBezTo>
                      <a:pt x="48031" y="23431"/>
                      <a:pt x="61036" y="37325"/>
                      <a:pt x="73863" y="51333"/>
                    </a:cubicBezTo>
                    <a:cubicBezTo>
                      <a:pt x="76809" y="54546"/>
                      <a:pt x="79222" y="59512"/>
                      <a:pt x="79387" y="63766"/>
                    </a:cubicBezTo>
                    <a:cubicBezTo>
                      <a:pt x="80124" y="82702"/>
                      <a:pt x="87464" y="99428"/>
                      <a:pt x="94500" y="116522"/>
                    </a:cubicBezTo>
                    <a:cubicBezTo>
                      <a:pt x="96900" y="122364"/>
                      <a:pt x="95618" y="129717"/>
                      <a:pt x="96011" y="136321"/>
                    </a:cubicBezTo>
                    <a:cubicBezTo>
                      <a:pt x="92671" y="136321"/>
                      <a:pt x="91554" y="136525"/>
                      <a:pt x="91465" y="136296"/>
                    </a:cubicBezTo>
                    <a:cubicBezTo>
                      <a:pt x="83794" y="116954"/>
                      <a:pt x="73583" y="98145"/>
                      <a:pt x="69291" y="78066"/>
                    </a:cubicBezTo>
                    <a:cubicBezTo>
                      <a:pt x="64211" y="54368"/>
                      <a:pt x="51422" y="37934"/>
                      <a:pt x="30899" y="21196"/>
                    </a:cubicBezTo>
                    <a:cubicBezTo>
                      <a:pt x="32677" y="28130"/>
                      <a:pt x="33845" y="31953"/>
                      <a:pt x="34632" y="35839"/>
                    </a:cubicBezTo>
                    <a:cubicBezTo>
                      <a:pt x="38823" y="56375"/>
                      <a:pt x="46558" y="76504"/>
                      <a:pt x="43268" y="97967"/>
                    </a:cubicBezTo>
                    <a:cubicBezTo>
                      <a:pt x="40462" y="116344"/>
                      <a:pt x="47967" y="129616"/>
                      <a:pt x="62128" y="140258"/>
                    </a:cubicBezTo>
                    <a:cubicBezTo>
                      <a:pt x="66306" y="143395"/>
                      <a:pt x="70662" y="146684"/>
                      <a:pt x="73685" y="150812"/>
                    </a:cubicBezTo>
                    <a:cubicBezTo>
                      <a:pt x="75437" y="153212"/>
                      <a:pt x="74701" y="157429"/>
                      <a:pt x="75488" y="164337"/>
                    </a:cubicBezTo>
                    <a:close/>
                    <a:moveTo>
                      <a:pt x="20218" y="84899"/>
                    </a:moveTo>
                    <a:cubicBezTo>
                      <a:pt x="25044" y="90677"/>
                      <a:pt x="28765" y="95135"/>
                      <a:pt x="33654" y="101003"/>
                    </a:cubicBezTo>
                    <a:cubicBezTo>
                      <a:pt x="37096" y="84937"/>
                      <a:pt x="37096" y="84937"/>
                      <a:pt x="20218" y="8489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8" name="Free Form 16">
                <a:extLst>
                  <a:ext uri="{FF2B5EF4-FFF2-40B4-BE49-F238E27FC236}">
                    <a16:creationId xmlns:a16="http://schemas.microsoft.com/office/drawing/2014/main" id="{6E1B999C-4644-4AD0-B0AB-5B8211A49421}"/>
                  </a:ext>
                </a:extLst>
              </p:cNvPr>
              <p:cNvSpPr/>
              <p:nvPr/>
            </p:nvSpPr>
            <p:spPr>
              <a:xfrm>
                <a:off x="8771690" y="5916565"/>
                <a:ext cx="100267" cy="161379"/>
              </a:xfrm>
              <a:custGeom>
                <a:avLst/>
                <a:gdLst/>
                <a:ahLst/>
                <a:cxnLst/>
                <a:rect l="0" t="0" r="0" b="0"/>
                <a:pathLst>
                  <a:path w="100266" h="161378">
                    <a:moveTo>
                      <a:pt x="18910" y="129171"/>
                    </a:moveTo>
                    <a:cubicBezTo>
                      <a:pt x="32003" y="137401"/>
                      <a:pt x="45097" y="145618"/>
                      <a:pt x="58331" y="153936"/>
                    </a:cubicBezTo>
                    <a:cubicBezTo>
                      <a:pt x="55333" y="161378"/>
                      <a:pt x="50050" y="160947"/>
                      <a:pt x="45402" y="158381"/>
                    </a:cubicBezTo>
                    <a:cubicBezTo>
                      <a:pt x="32194" y="151079"/>
                      <a:pt x="19088" y="143522"/>
                      <a:pt x="6489" y="135216"/>
                    </a:cubicBezTo>
                    <a:cubicBezTo>
                      <a:pt x="3289" y="133108"/>
                      <a:pt x="0" y="127482"/>
                      <a:pt x="635" y="124218"/>
                    </a:cubicBezTo>
                    <a:cubicBezTo>
                      <a:pt x="1257" y="121043"/>
                      <a:pt x="6629" y="117068"/>
                      <a:pt x="10312" y="116598"/>
                    </a:cubicBezTo>
                    <a:cubicBezTo>
                      <a:pt x="17945" y="115633"/>
                      <a:pt x="25882" y="116357"/>
                      <a:pt x="33616" y="117094"/>
                    </a:cubicBezTo>
                    <a:cubicBezTo>
                      <a:pt x="50926" y="118770"/>
                      <a:pt x="56464" y="113258"/>
                      <a:pt x="54864" y="95973"/>
                    </a:cubicBezTo>
                    <a:cubicBezTo>
                      <a:pt x="52590" y="71196"/>
                      <a:pt x="50622" y="46380"/>
                      <a:pt x="48501" y="21590"/>
                    </a:cubicBezTo>
                    <a:cubicBezTo>
                      <a:pt x="47688" y="11988"/>
                      <a:pt x="54063" y="7188"/>
                      <a:pt x="61328" y="3771"/>
                    </a:cubicBezTo>
                    <a:cubicBezTo>
                      <a:pt x="69316" y="0"/>
                      <a:pt x="80098" y="2552"/>
                      <a:pt x="83388" y="10248"/>
                    </a:cubicBezTo>
                    <a:cubicBezTo>
                      <a:pt x="87172" y="19113"/>
                      <a:pt x="100266" y="24815"/>
                      <a:pt x="93700" y="37896"/>
                    </a:cubicBezTo>
                    <a:cubicBezTo>
                      <a:pt x="80606" y="38925"/>
                      <a:pt x="81267" y="23888"/>
                      <a:pt x="72453" y="19989"/>
                    </a:cubicBezTo>
                    <a:cubicBezTo>
                      <a:pt x="62496" y="22809"/>
                      <a:pt x="59537" y="30467"/>
                      <a:pt x="60007" y="39674"/>
                    </a:cubicBezTo>
                    <a:cubicBezTo>
                      <a:pt x="60998" y="58635"/>
                      <a:pt x="61353" y="77724"/>
                      <a:pt x="64046" y="96456"/>
                    </a:cubicBezTo>
                    <a:cubicBezTo>
                      <a:pt x="67627" y="121335"/>
                      <a:pt x="58686" y="131216"/>
                      <a:pt x="34112" y="126923"/>
                    </a:cubicBezTo>
                    <a:cubicBezTo>
                      <a:pt x="29692" y="126149"/>
                      <a:pt x="25196" y="125768"/>
                      <a:pt x="20739" y="125196"/>
                    </a:cubicBezTo>
                    <a:cubicBezTo>
                      <a:pt x="20129" y="126530"/>
                      <a:pt x="19519" y="127850"/>
                      <a:pt x="18910" y="12917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9" name="Free Form 17">
                <a:extLst>
                  <a:ext uri="{FF2B5EF4-FFF2-40B4-BE49-F238E27FC236}">
                    <a16:creationId xmlns:a16="http://schemas.microsoft.com/office/drawing/2014/main" id="{B4A3FD5A-2A9D-7263-752F-F40998497F52}"/>
                  </a:ext>
                </a:extLst>
              </p:cNvPr>
              <p:cNvSpPr/>
              <p:nvPr/>
            </p:nvSpPr>
            <p:spPr>
              <a:xfrm>
                <a:off x="8907325" y="5644818"/>
                <a:ext cx="234201" cy="127826"/>
              </a:xfrm>
              <a:custGeom>
                <a:avLst/>
                <a:gdLst/>
                <a:ahLst/>
                <a:cxnLst/>
                <a:rect l="0" t="0" r="0" b="0"/>
                <a:pathLst>
                  <a:path w="234200" h="127825">
                    <a:moveTo>
                      <a:pt x="234200" y="0"/>
                    </a:moveTo>
                    <a:cubicBezTo>
                      <a:pt x="151485" y="30645"/>
                      <a:pt x="72707" y="68999"/>
                      <a:pt x="0" y="127825"/>
                    </a:cubicBezTo>
                    <a:cubicBezTo>
                      <a:pt x="20142" y="92544"/>
                      <a:pt x="164134" y="15062"/>
                      <a:pt x="234200"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70" name="Free Form 18">
                <a:extLst>
                  <a:ext uri="{FF2B5EF4-FFF2-40B4-BE49-F238E27FC236}">
                    <a16:creationId xmlns:a16="http://schemas.microsoft.com/office/drawing/2014/main" id="{4E86A50F-2272-EB3D-F31A-C06221C89A35}"/>
                  </a:ext>
                </a:extLst>
              </p:cNvPr>
              <p:cNvSpPr/>
              <p:nvPr/>
            </p:nvSpPr>
            <p:spPr>
              <a:xfrm>
                <a:off x="8222839" y="4646589"/>
                <a:ext cx="733781" cy="722986"/>
              </a:xfrm>
              <a:custGeom>
                <a:avLst/>
                <a:gdLst/>
                <a:ahLst/>
                <a:cxnLst/>
                <a:rect l="0" t="0" r="0" b="0"/>
                <a:pathLst>
                  <a:path w="733780" h="722985">
                    <a:moveTo>
                      <a:pt x="351459" y="480301"/>
                    </a:moveTo>
                    <a:cubicBezTo>
                      <a:pt x="398703" y="555269"/>
                      <a:pt x="436448" y="634263"/>
                      <a:pt x="456361" y="720598"/>
                    </a:cubicBezTo>
                    <a:cubicBezTo>
                      <a:pt x="454444" y="721398"/>
                      <a:pt x="452526" y="722198"/>
                      <a:pt x="450608" y="722985"/>
                    </a:cubicBezTo>
                    <a:cubicBezTo>
                      <a:pt x="434340" y="682675"/>
                      <a:pt x="418947" y="641985"/>
                      <a:pt x="401561" y="602157"/>
                    </a:cubicBezTo>
                    <a:cubicBezTo>
                      <a:pt x="383971" y="561911"/>
                      <a:pt x="362889" y="523417"/>
                      <a:pt x="336765" y="487095"/>
                    </a:cubicBezTo>
                    <a:cubicBezTo>
                      <a:pt x="332282" y="489127"/>
                      <a:pt x="329298" y="490334"/>
                      <a:pt x="326453" y="491794"/>
                    </a:cubicBezTo>
                    <a:cubicBezTo>
                      <a:pt x="258000" y="526935"/>
                      <a:pt x="189204" y="521982"/>
                      <a:pt x="120815" y="492366"/>
                    </a:cubicBezTo>
                    <a:cubicBezTo>
                      <a:pt x="88455" y="478345"/>
                      <a:pt x="60655" y="457149"/>
                      <a:pt x="37147" y="430796"/>
                    </a:cubicBezTo>
                    <a:cubicBezTo>
                      <a:pt x="13423" y="404215"/>
                      <a:pt x="0" y="373608"/>
                      <a:pt x="2997" y="337146"/>
                    </a:cubicBezTo>
                    <a:cubicBezTo>
                      <a:pt x="3263" y="333870"/>
                      <a:pt x="3543" y="330580"/>
                      <a:pt x="4089" y="327342"/>
                    </a:cubicBezTo>
                    <a:cubicBezTo>
                      <a:pt x="12992" y="274916"/>
                      <a:pt x="50812" y="251980"/>
                      <a:pt x="100863" y="269671"/>
                    </a:cubicBezTo>
                    <a:cubicBezTo>
                      <a:pt x="116255" y="275120"/>
                      <a:pt x="131127" y="282638"/>
                      <a:pt x="145288" y="290829"/>
                    </a:cubicBezTo>
                    <a:cubicBezTo>
                      <a:pt x="212001" y="329438"/>
                      <a:pt x="270065" y="378434"/>
                      <a:pt x="319201" y="437896"/>
                    </a:cubicBezTo>
                    <a:cubicBezTo>
                      <a:pt x="323303" y="442861"/>
                      <a:pt x="327609" y="447649"/>
                      <a:pt x="332816" y="453682"/>
                    </a:cubicBezTo>
                    <a:cubicBezTo>
                      <a:pt x="378637" y="425348"/>
                      <a:pt x="419201" y="392468"/>
                      <a:pt x="457669" y="353758"/>
                    </a:cubicBezTo>
                    <a:cubicBezTo>
                      <a:pt x="452526" y="350202"/>
                      <a:pt x="448678" y="347027"/>
                      <a:pt x="444398" y="344665"/>
                    </a:cubicBezTo>
                    <a:cubicBezTo>
                      <a:pt x="341464" y="287807"/>
                      <a:pt x="326339" y="148869"/>
                      <a:pt x="383324" y="65506"/>
                    </a:cubicBezTo>
                    <a:cubicBezTo>
                      <a:pt x="403415" y="36118"/>
                      <a:pt x="430809" y="16700"/>
                      <a:pt x="465226" y="7391"/>
                    </a:cubicBezTo>
                    <a:cubicBezTo>
                      <a:pt x="492569" y="0"/>
                      <a:pt x="517626" y="4737"/>
                      <a:pt x="539153" y="23304"/>
                    </a:cubicBezTo>
                    <a:cubicBezTo>
                      <a:pt x="580021" y="58534"/>
                      <a:pt x="595122" y="103886"/>
                      <a:pt x="586727" y="156298"/>
                    </a:cubicBezTo>
                    <a:cubicBezTo>
                      <a:pt x="577481" y="214147"/>
                      <a:pt x="554659" y="267246"/>
                      <a:pt x="524649" y="317334"/>
                    </a:cubicBezTo>
                    <a:cubicBezTo>
                      <a:pt x="521322" y="322884"/>
                      <a:pt x="517867" y="328345"/>
                      <a:pt x="513321" y="335724"/>
                    </a:cubicBezTo>
                    <a:cubicBezTo>
                      <a:pt x="525462" y="340321"/>
                      <a:pt x="536422" y="337908"/>
                      <a:pt x="546633" y="335508"/>
                    </a:cubicBezTo>
                    <a:cubicBezTo>
                      <a:pt x="580402" y="327571"/>
                      <a:pt x="610387" y="311340"/>
                      <a:pt x="638670" y="291617"/>
                    </a:cubicBezTo>
                    <a:cubicBezTo>
                      <a:pt x="645553" y="286816"/>
                      <a:pt x="646137" y="280441"/>
                      <a:pt x="647065" y="272948"/>
                    </a:cubicBezTo>
                    <a:cubicBezTo>
                      <a:pt x="649147" y="256070"/>
                      <a:pt x="651725" y="239128"/>
                      <a:pt x="655878" y="222669"/>
                    </a:cubicBezTo>
                    <a:cubicBezTo>
                      <a:pt x="659980" y="206387"/>
                      <a:pt x="669988" y="193014"/>
                      <a:pt x="682523" y="181914"/>
                    </a:cubicBezTo>
                    <a:cubicBezTo>
                      <a:pt x="690333" y="174993"/>
                      <a:pt x="698792" y="166357"/>
                      <a:pt x="710260" y="173253"/>
                    </a:cubicBezTo>
                    <a:cubicBezTo>
                      <a:pt x="721118" y="179781"/>
                      <a:pt x="719721" y="191452"/>
                      <a:pt x="717664" y="201802"/>
                    </a:cubicBezTo>
                    <a:cubicBezTo>
                      <a:pt x="715606" y="212051"/>
                      <a:pt x="713498" y="222885"/>
                      <a:pt x="708494" y="231825"/>
                    </a:cubicBezTo>
                    <a:cubicBezTo>
                      <a:pt x="697966" y="250634"/>
                      <a:pt x="687070" y="269684"/>
                      <a:pt x="673303" y="286105"/>
                    </a:cubicBezTo>
                    <a:cubicBezTo>
                      <a:pt x="664425" y="296697"/>
                      <a:pt x="662978" y="305396"/>
                      <a:pt x="665454" y="318058"/>
                    </a:cubicBezTo>
                    <a:cubicBezTo>
                      <a:pt x="672782" y="355561"/>
                      <a:pt x="689914" y="387007"/>
                      <a:pt x="718134" y="412876"/>
                    </a:cubicBezTo>
                    <a:cubicBezTo>
                      <a:pt x="733780" y="427227"/>
                      <a:pt x="733653" y="430339"/>
                      <a:pt x="724573" y="450723"/>
                    </a:cubicBezTo>
                    <a:cubicBezTo>
                      <a:pt x="712673" y="452475"/>
                      <a:pt x="709091" y="442391"/>
                      <a:pt x="704113" y="435343"/>
                    </a:cubicBezTo>
                    <a:cubicBezTo>
                      <a:pt x="678116" y="398513"/>
                      <a:pt x="655218" y="360197"/>
                      <a:pt x="651548" y="310934"/>
                    </a:cubicBezTo>
                    <a:cubicBezTo>
                      <a:pt x="645007" y="314490"/>
                      <a:pt x="640753" y="316763"/>
                      <a:pt x="636549" y="319100"/>
                    </a:cubicBezTo>
                    <a:cubicBezTo>
                      <a:pt x="614730" y="331152"/>
                      <a:pt x="593445" y="344347"/>
                      <a:pt x="570953" y="354990"/>
                    </a:cubicBezTo>
                    <a:cubicBezTo>
                      <a:pt x="549846" y="364972"/>
                      <a:pt x="526770" y="367601"/>
                      <a:pt x="503402" y="364896"/>
                    </a:cubicBezTo>
                    <a:cubicBezTo>
                      <a:pt x="496011" y="364045"/>
                      <a:pt x="489826" y="364032"/>
                      <a:pt x="483844" y="370420"/>
                    </a:cubicBezTo>
                    <a:cubicBezTo>
                      <a:pt x="445833" y="410959"/>
                      <a:pt x="402615" y="445249"/>
                      <a:pt x="356019" y="475399"/>
                    </a:cubicBezTo>
                    <a:cubicBezTo>
                      <a:pt x="354457" y="476402"/>
                      <a:pt x="353402" y="478180"/>
                      <a:pt x="351459" y="480301"/>
                    </a:cubicBezTo>
                    <a:close/>
                    <a:moveTo>
                      <a:pt x="317042" y="461556"/>
                    </a:moveTo>
                    <a:cubicBezTo>
                      <a:pt x="314705" y="457987"/>
                      <a:pt x="313169" y="455091"/>
                      <a:pt x="311124" y="452615"/>
                    </a:cubicBezTo>
                    <a:cubicBezTo>
                      <a:pt x="257213" y="387311"/>
                      <a:pt x="192874" y="334873"/>
                      <a:pt x="117195" y="296760"/>
                    </a:cubicBezTo>
                    <a:cubicBezTo>
                      <a:pt x="105003" y="290626"/>
                      <a:pt x="91617" y="286232"/>
                      <a:pt x="78308" y="283095"/>
                    </a:cubicBezTo>
                    <a:cubicBezTo>
                      <a:pt x="59448" y="278650"/>
                      <a:pt x="44805" y="285661"/>
                      <a:pt x="34683" y="302247"/>
                    </a:cubicBezTo>
                    <a:cubicBezTo>
                      <a:pt x="23152" y="321170"/>
                      <a:pt x="20485" y="341553"/>
                      <a:pt x="25933" y="363004"/>
                    </a:cubicBezTo>
                    <a:cubicBezTo>
                      <a:pt x="31102" y="383324"/>
                      <a:pt x="41808" y="400532"/>
                      <a:pt x="56553" y="415112"/>
                    </a:cubicBezTo>
                    <a:cubicBezTo>
                      <a:pt x="107480" y="465467"/>
                      <a:pt x="168808" y="489635"/>
                      <a:pt x="240385" y="486067"/>
                    </a:cubicBezTo>
                    <a:cubicBezTo>
                      <a:pt x="267550" y="484708"/>
                      <a:pt x="293116" y="476529"/>
                      <a:pt x="317042" y="461556"/>
                    </a:cubicBezTo>
                    <a:close/>
                    <a:moveTo>
                      <a:pt x="477456" y="328231"/>
                    </a:moveTo>
                    <a:cubicBezTo>
                      <a:pt x="479729" y="326377"/>
                      <a:pt x="481495" y="325374"/>
                      <a:pt x="482638" y="323900"/>
                    </a:cubicBezTo>
                    <a:cubicBezTo>
                      <a:pt x="485889" y="319773"/>
                      <a:pt x="489051" y="315556"/>
                      <a:pt x="491947" y="311162"/>
                    </a:cubicBezTo>
                    <a:cubicBezTo>
                      <a:pt x="521893" y="265633"/>
                      <a:pt x="542696" y="216166"/>
                      <a:pt x="554697" y="163080"/>
                    </a:cubicBezTo>
                    <a:cubicBezTo>
                      <a:pt x="557136" y="152273"/>
                      <a:pt x="558190" y="140944"/>
                      <a:pt x="558266" y="129832"/>
                    </a:cubicBezTo>
                    <a:cubicBezTo>
                      <a:pt x="558482" y="97993"/>
                      <a:pt x="546912" y="70777"/>
                      <a:pt x="523722" y="48793"/>
                    </a:cubicBezTo>
                    <a:cubicBezTo>
                      <a:pt x="508711" y="34569"/>
                      <a:pt x="491337" y="29756"/>
                      <a:pt x="471004" y="35699"/>
                    </a:cubicBezTo>
                    <a:cubicBezTo>
                      <a:pt x="438924" y="45072"/>
                      <a:pt x="414782" y="64414"/>
                      <a:pt x="399897" y="94005"/>
                    </a:cubicBezTo>
                    <a:cubicBezTo>
                      <a:pt x="370446" y="152514"/>
                      <a:pt x="372478" y="210883"/>
                      <a:pt x="405002" y="267474"/>
                    </a:cubicBezTo>
                    <a:cubicBezTo>
                      <a:pt x="421538" y="296240"/>
                      <a:pt x="447217" y="315290"/>
                      <a:pt x="477456" y="328231"/>
                    </a:cubicBezTo>
                    <a:close/>
                    <a:moveTo>
                      <a:pt x="662216" y="271691"/>
                    </a:moveTo>
                    <a:cubicBezTo>
                      <a:pt x="684872" y="246888"/>
                      <a:pt x="700646" y="221488"/>
                      <a:pt x="703389" y="187147"/>
                    </a:cubicBezTo>
                    <a:cubicBezTo>
                      <a:pt x="673912" y="202933"/>
                      <a:pt x="657745" y="236207"/>
                      <a:pt x="662216" y="27169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grpSp>
      </p:grpSp>
      <p:grpSp>
        <p:nvGrpSpPr>
          <p:cNvPr id="72" name="Group 330">
            <a:extLst>
              <a:ext uri="{FF2B5EF4-FFF2-40B4-BE49-F238E27FC236}">
                <a16:creationId xmlns:a16="http://schemas.microsoft.com/office/drawing/2014/main" id="{86B5267C-A9D4-0F97-266D-12A8ABDFD6EC}"/>
              </a:ext>
            </a:extLst>
          </p:cNvPr>
          <p:cNvGrpSpPr/>
          <p:nvPr/>
        </p:nvGrpSpPr>
        <p:grpSpPr>
          <a:xfrm>
            <a:off x="4975340" y="2264865"/>
            <a:ext cx="373901" cy="373894"/>
            <a:chOff x="8287453" y="5303710"/>
            <a:chExt cx="471773" cy="471764"/>
          </a:xfrm>
          <a:noFill/>
        </p:grpSpPr>
        <p:sp>
          <p:nvSpPr>
            <p:cNvPr id="73" name="Free Form 331">
              <a:extLst>
                <a:ext uri="{FF2B5EF4-FFF2-40B4-BE49-F238E27FC236}">
                  <a16:creationId xmlns:a16="http://schemas.microsoft.com/office/drawing/2014/main" id="{E36F8E16-04B5-A6FC-7DC8-9FB6218BE50D}"/>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9050" cap="rnd" cmpd="sng">
              <a:solidFill>
                <a:schemeClr val="tx1"/>
              </a:solidFill>
              <a:prstDash val="solid"/>
              <a:miter lim="800000"/>
            </a:ln>
          </p:spPr>
          <p:txBody>
            <a:bodyPr anchor="ctr">
              <a:spAutoFit/>
            </a:bodyPr>
            <a:lstStyle/>
            <a:p>
              <a:pPr algn="ctr"/>
              <a:endParaRPr lang="en-US"/>
            </a:p>
          </p:txBody>
        </p:sp>
        <p:sp>
          <p:nvSpPr>
            <p:cNvPr id="74" name="Free Form 332">
              <a:extLst>
                <a:ext uri="{FF2B5EF4-FFF2-40B4-BE49-F238E27FC236}">
                  <a16:creationId xmlns:a16="http://schemas.microsoft.com/office/drawing/2014/main" id="{C6A3156C-47C4-E516-788F-FE46A9DD6344}"/>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75" name="Free Form 333">
              <a:extLst>
                <a:ext uri="{FF2B5EF4-FFF2-40B4-BE49-F238E27FC236}">
                  <a16:creationId xmlns:a16="http://schemas.microsoft.com/office/drawing/2014/main" id="{8CF7ED69-AB02-84AF-B202-A9026347CEA1}"/>
                </a:ext>
              </a:extLst>
            </p:cNvPr>
            <p:cNvSpPr/>
            <p:nvPr/>
          </p:nvSpPr>
          <p:spPr>
            <a:xfrm>
              <a:off x="8472246" y="5622827"/>
              <a:ext cx="91628" cy="0"/>
            </a:xfrm>
            <a:custGeom>
              <a:avLst/>
              <a:gdLst/>
              <a:ahLst/>
              <a:cxnLst/>
              <a:rect l="0" t="0" r="0" b="0"/>
              <a:pathLst>
                <a:path w="91627">
                  <a:moveTo>
                    <a:pt x="0" y="0"/>
                  </a:moveTo>
                  <a:lnTo>
                    <a:pt x="91627" y="0"/>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76" name="Free Form 334">
              <a:extLst>
                <a:ext uri="{FF2B5EF4-FFF2-40B4-BE49-F238E27FC236}">
                  <a16:creationId xmlns:a16="http://schemas.microsoft.com/office/drawing/2014/main" id="{EBBEC042-38AC-4D09-3636-B942A3458033}"/>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9050" cap="rnd" cmpd="sng">
              <a:solidFill>
                <a:schemeClr val="tx1"/>
              </a:solidFill>
              <a:prstDash val="solid"/>
              <a:miter lim="800000"/>
            </a:ln>
          </p:spPr>
          <p:txBody>
            <a:bodyPr anchor="ctr">
              <a:spAutoFit/>
            </a:bodyPr>
            <a:lstStyle/>
            <a:p>
              <a:pPr algn="ctr"/>
              <a:endParaRPr lang="en-US"/>
            </a:p>
          </p:txBody>
        </p:sp>
      </p:grpSp>
      <p:sp>
        <p:nvSpPr>
          <p:cNvPr id="77" name="Graphic 3">
            <a:extLst>
              <a:ext uri="{FF2B5EF4-FFF2-40B4-BE49-F238E27FC236}">
                <a16:creationId xmlns:a16="http://schemas.microsoft.com/office/drawing/2014/main" id="{6C5D4475-6BE5-6CE2-2283-C6978FD5FA7B}"/>
              </a:ext>
            </a:extLst>
          </p:cNvPr>
          <p:cNvSpPr/>
          <p:nvPr/>
        </p:nvSpPr>
        <p:spPr>
          <a:xfrm rot="16200000">
            <a:off x="11734959" y="5989955"/>
            <a:ext cx="450341" cy="11470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accent2"/>
          </a:solidFill>
          <a:ln w="45720" cap="flat">
            <a:noFill/>
            <a:prstDash val="solid"/>
            <a:miter/>
          </a:ln>
        </p:spPr>
        <p:txBody>
          <a:bodyPr anchor="ctr"/>
          <a:lstStyle/>
          <a:p>
            <a:pPr defTabSz="914330" eaLnBrk="1" fontAlgn="auto" hangingPunct="1">
              <a:spcBef>
                <a:spcPts val="0"/>
              </a:spcBef>
              <a:spcAft>
                <a:spcPts val="0"/>
              </a:spcAft>
              <a:defRPr/>
            </a:pPr>
            <a:endParaRPr lang="nb-NO">
              <a:latin typeface="+mn-lt"/>
            </a:endParaRPr>
          </a:p>
        </p:txBody>
      </p:sp>
    </p:spTree>
    <p:extLst>
      <p:ext uri="{BB962C8B-B14F-4D97-AF65-F5344CB8AC3E}">
        <p14:creationId xmlns:p14="http://schemas.microsoft.com/office/powerpoint/2010/main" val="21087422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2000" fill="hold"/>
                                        <p:tgtEl>
                                          <p:spTgt spid="31"/>
                                        </p:tgtEl>
                                        <p:attrNameLst>
                                          <p:attrName>ppt_x</p:attrName>
                                        </p:attrNameLst>
                                      </p:cBhvr>
                                      <p:tavLst>
                                        <p:tav tm="0">
                                          <p:val>
                                            <p:strVal val="0-#ppt_w/2"/>
                                          </p:val>
                                        </p:tav>
                                        <p:tav tm="100000">
                                          <p:val>
                                            <p:strVal val="#ppt_x"/>
                                          </p:val>
                                        </p:tav>
                                      </p:tavLst>
                                    </p:anim>
                                    <p:anim calcmode="lin" valueType="num">
                                      <p:cBhvr additive="base">
                                        <p:cTn id="8" dur="2000" fill="hold"/>
                                        <p:tgtEl>
                                          <p:spTgt spid="31"/>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1500"/>
                                        <p:tgtEl>
                                          <p:spTgt spid="3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9"/>
                                        </p:tgtEl>
                                        <p:attrNameLst>
                                          <p:attrName>style.visibility</p:attrName>
                                        </p:attrNameLst>
                                      </p:cBhvr>
                                      <p:to>
                                        <p:strVal val="visible"/>
                                      </p:to>
                                    </p:set>
                                    <p:animEffect transition="in" filter="fade">
                                      <p:cBhvr>
                                        <p:cTn id="14" dur="1500"/>
                                        <p:tgtEl>
                                          <p:spTgt spid="3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500"/>
                                        <p:tgtEl>
                                          <p:spTgt spid="40"/>
                                        </p:tgtEl>
                                      </p:cBhvr>
                                    </p:animEffect>
                                  </p:childTnLst>
                                </p:cTn>
                              </p:par>
                              <p:par>
                                <p:cTn id="18" presetID="2" presetClass="entr" presetSubtype="1" decel="10000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2000" fill="hold"/>
                                        <p:tgtEl>
                                          <p:spTgt spid="5"/>
                                        </p:tgtEl>
                                        <p:attrNameLst>
                                          <p:attrName>ppt_x</p:attrName>
                                        </p:attrNameLst>
                                      </p:cBhvr>
                                      <p:tavLst>
                                        <p:tav tm="0">
                                          <p:val>
                                            <p:strVal val="#ppt_x"/>
                                          </p:val>
                                        </p:tav>
                                        <p:tav tm="100000">
                                          <p:val>
                                            <p:strVal val="#ppt_x"/>
                                          </p:val>
                                        </p:tav>
                                      </p:tavLst>
                                    </p:anim>
                                    <p:anim calcmode="lin" valueType="num">
                                      <p:cBhvr additive="base">
                                        <p:cTn id="21" dur="2000" fill="hold"/>
                                        <p:tgtEl>
                                          <p:spTgt spid="5"/>
                                        </p:tgtEl>
                                        <p:attrNameLst>
                                          <p:attrName>ppt_y</p:attrName>
                                        </p:attrNameLst>
                                      </p:cBhvr>
                                      <p:tavLst>
                                        <p:tav tm="0">
                                          <p:val>
                                            <p:strVal val="0-#ppt_h/2"/>
                                          </p:val>
                                        </p:tav>
                                        <p:tav tm="100000">
                                          <p:val>
                                            <p:strVal val="#ppt_y"/>
                                          </p:val>
                                        </p:tav>
                                      </p:tavLst>
                                    </p:anim>
                                  </p:childTnLst>
                                </p:cTn>
                              </p:par>
                              <p:par>
                                <p:cTn id="22" presetID="2" presetClass="entr" presetSubtype="4" decel="10000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2000" fill="hold"/>
                                        <p:tgtEl>
                                          <p:spTgt spid="9"/>
                                        </p:tgtEl>
                                        <p:attrNameLst>
                                          <p:attrName>ppt_x</p:attrName>
                                        </p:attrNameLst>
                                      </p:cBhvr>
                                      <p:tavLst>
                                        <p:tav tm="0">
                                          <p:val>
                                            <p:strVal val="#ppt_x"/>
                                          </p:val>
                                        </p:tav>
                                        <p:tav tm="100000">
                                          <p:val>
                                            <p:strVal val="#ppt_x"/>
                                          </p:val>
                                        </p:tav>
                                      </p:tavLst>
                                    </p:anim>
                                    <p:anim calcmode="lin" valueType="num">
                                      <p:cBhvr additive="base">
                                        <p:cTn id="25" dur="2000" fill="hold"/>
                                        <p:tgtEl>
                                          <p:spTgt spid="9"/>
                                        </p:tgtEl>
                                        <p:attrNameLst>
                                          <p:attrName>ppt_y</p:attrName>
                                        </p:attrNameLst>
                                      </p:cBhvr>
                                      <p:tavLst>
                                        <p:tav tm="0">
                                          <p:val>
                                            <p:strVal val="1+#ppt_h/2"/>
                                          </p:val>
                                        </p:tav>
                                        <p:tav tm="100000">
                                          <p:val>
                                            <p:strVal val="#ppt_y"/>
                                          </p:val>
                                        </p:tav>
                                      </p:tavLst>
                                    </p:anim>
                                  </p:childTnLst>
                                </p:cTn>
                              </p:par>
                              <p:par>
                                <p:cTn id="26" presetID="2" presetClass="entr" presetSubtype="2" decel="100000"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2000" fill="hold"/>
                                        <p:tgtEl>
                                          <p:spTgt spid="3"/>
                                        </p:tgtEl>
                                        <p:attrNameLst>
                                          <p:attrName>ppt_x</p:attrName>
                                        </p:attrNameLst>
                                      </p:cBhvr>
                                      <p:tavLst>
                                        <p:tav tm="0">
                                          <p:val>
                                            <p:strVal val="1+#ppt_w/2"/>
                                          </p:val>
                                        </p:tav>
                                        <p:tav tm="100000">
                                          <p:val>
                                            <p:strVal val="#ppt_x"/>
                                          </p:val>
                                        </p:tav>
                                      </p:tavLst>
                                    </p:anim>
                                    <p:anim calcmode="lin" valueType="num">
                                      <p:cBhvr additive="base">
                                        <p:cTn id="29" dur="2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8" grpId="0" animBg="1"/>
      <p:bldP spid="39" grpId="0" animBg="1"/>
      <p:bldP spid="40" grpId="0"/>
      <p:bldP spid="3" grpId="0" animBg="1"/>
      <p:bldP spid="5" grpId="0" animBg="1"/>
      <p:bldP spid="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F2235C-2FD9-0C4A-B45F-C38A8DD304FE}"/>
              </a:ext>
            </a:extLst>
          </p:cNvPr>
          <p:cNvSpPr/>
          <p:nvPr/>
        </p:nvSpPr>
        <p:spPr>
          <a:xfrm>
            <a:off x="-22440" y="7294"/>
            <a:ext cx="12192000" cy="6858000"/>
          </a:xfrm>
          <a:prstGeom prst="rect">
            <a:avLst/>
          </a:prstGeom>
          <a:gradFill>
            <a:gsLst>
              <a:gs pos="0">
                <a:srgbClr val="E6F3FF"/>
              </a:gs>
              <a:gs pos="100000">
                <a:schemeClr val="accent2">
                  <a:lumMod val="20000"/>
                  <a:lumOff val="80000"/>
                  <a:alpha val="26441"/>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44" name="TextBox 43">
            <a:extLst>
              <a:ext uri="{FF2B5EF4-FFF2-40B4-BE49-F238E27FC236}">
                <a16:creationId xmlns:a16="http://schemas.microsoft.com/office/drawing/2014/main" id="{FFBC9FA1-9A33-5F43-8A33-0AB12E373609}"/>
              </a:ext>
            </a:extLst>
          </p:cNvPr>
          <p:cNvSpPr txBox="1"/>
          <p:nvPr/>
        </p:nvSpPr>
        <p:spPr>
          <a:xfrm>
            <a:off x="-8944798" y="5273281"/>
            <a:ext cx="1929860" cy="300082"/>
          </a:xfrm>
          <a:prstGeom prst="rect">
            <a:avLst/>
          </a:prstGeom>
          <a:noFill/>
        </p:spPr>
        <p:txBody>
          <a:bodyPr wrap="square" rtlCol="0">
            <a:spAutoFit/>
          </a:bodyPr>
          <a:lstStyle/>
          <a:p>
            <a:r>
              <a:rPr lang="en-US" sz="450">
                <a:solidFill>
                  <a:srgbClr val="FFFFFF"/>
                </a:solidFill>
              </a:rPr>
              <a:t>Donec eget viverra nisi, non luctus arcu. Sed ipsum leo, volutpat id convallis vitae, mollis ac dui. Cum sociis natoque penatibus et magnis dis parturient montes.</a:t>
            </a:r>
          </a:p>
        </p:txBody>
      </p:sp>
      <p:sp>
        <p:nvSpPr>
          <p:cNvPr id="31" name="Rectangle 30">
            <a:extLst>
              <a:ext uri="{FF2B5EF4-FFF2-40B4-BE49-F238E27FC236}">
                <a16:creationId xmlns:a16="http://schemas.microsoft.com/office/drawing/2014/main" id="{273C4ECA-4EBC-CD47-B6CC-EF59D7617F4B}"/>
              </a:ext>
            </a:extLst>
          </p:cNvPr>
          <p:cNvSpPr/>
          <p:nvPr/>
        </p:nvSpPr>
        <p:spPr>
          <a:xfrm>
            <a:off x="-3" y="8597"/>
            <a:ext cx="3359508"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38" name="Free Form 2">
            <a:extLst>
              <a:ext uri="{FF2B5EF4-FFF2-40B4-BE49-F238E27FC236}">
                <a16:creationId xmlns:a16="http://schemas.microsoft.com/office/drawing/2014/main" id="{656DFF40-5DA8-944B-A080-E4F1A59588D4}"/>
              </a:ext>
            </a:extLst>
          </p:cNvPr>
          <p:cNvSpPr/>
          <p:nvPr/>
        </p:nvSpPr>
        <p:spPr>
          <a:xfrm>
            <a:off x="260260" y="250754"/>
            <a:ext cx="272635" cy="259291"/>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gradFill>
            <a:gsLst>
              <a:gs pos="0">
                <a:schemeClr val="accent4"/>
              </a:gs>
              <a:gs pos="100000">
                <a:schemeClr val="accent5"/>
              </a:gs>
            </a:gsLst>
            <a:lin ang="6600000" scaled="0"/>
          </a:gradFill>
          <a:ln w="0" cap="flat" cmpd="sng">
            <a:noFill/>
            <a:prstDash val="solid"/>
            <a:miter lim="800000"/>
          </a:ln>
        </p:spPr>
        <p:txBody>
          <a:bodyPr wrap="square" anchor="ctr">
            <a:spAutoFit/>
          </a:bodyPr>
          <a:lstStyle/>
          <a:p>
            <a:pPr algn="ctr"/>
            <a:endParaRPr lang="en-US"/>
          </a:p>
        </p:txBody>
      </p:sp>
      <p:sp>
        <p:nvSpPr>
          <p:cNvPr id="39" name="Graphic 3">
            <a:extLst>
              <a:ext uri="{FF2B5EF4-FFF2-40B4-BE49-F238E27FC236}">
                <a16:creationId xmlns:a16="http://schemas.microsoft.com/office/drawing/2014/main" id="{E190C99D-18D8-B147-AD08-ACA4ABD0F040}"/>
              </a:ext>
            </a:extLst>
          </p:cNvPr>
          <p:cNvSpPr/>
          <p:nvPr/>
        </p:nvSpPr>
        <p:spPr>
          <a:xfrm rot="16200000">
            <a:off x="11656617" y="452161"/>
            <a:ext cx="550246" cy="147431"/>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gradFill>
            <a:gsLst>
              <a:gs pos="0">
                <a:schemeClr val="accent4"/>
              </a:gs>
              <a:gs pos="100000">
                <a:schemeClr val="accent5"/>
              </a:gs>
            </a:gsLst>
            <a:lin ang="10800000" scaled="0"/>
          </a:gradFill>
          <a:ln w="45720" cap="flat">
            <a:noFill/>
            <a:prstDash val="solid"/>
            <a:miter/>
          </a:ln>
        </p:spPr>
        <p:txBody>
          <a:bodyPr anchor="ctr"/>
          <a:lstStyle/>
          <a:p>
            <a:pPr defTabSz="914330" eaLnBrk="1" fontAlgn="auto" hangingPunct="1">
              <a:spcBef>
                <a:spcPts val="0"/>
              </a:spcBef>
              <a:spcAft>
                <a:spcPts val="0"/>
              </a:spcAft>
              <a:defRPr/>
            </a:pPr>
            <a:endParaRPr lang="nb-NO">
              <a:latin typeface="+mn-lt"/>
            </a:endParaRPr>
          </a:p>
        </p:txBody>
      </p:sp>
      <p:sp>
        <p:nvSpPr>
          <p:cNvPr id="40" name="Slide Number Placeholder 24">
            <a:extLst>
              <a:ext uri="{FF2B5EF4-FFF2-40B4-BE49-F238E27FC236}">
                <a16:creationId xmlns:a16="http://schemas.microsoft.com/office/drawing/2014/main" id="{B042D817-A24F-A74E-8D98-9682D4C5BF91}"/>
              </a:ext>
            </a:extLst>
          </p:cNvPr>
          <p:cNvSpPr txBox="1">
            <a:spLocks/>
          </p:cNvSpPr>
          <p:nvPr/>
        </p:nvSpPr>
        <p:spPr>
          <a:xfrm>
            <a:off x="10990758" y="6330833"/>
            <a:ext cx="1003300" cy="365125"/>
          </a:xfrm>
          <a:prstGeom prst="rect">
            <a:avLst/>
          </a:prstGeom>
          <a:noFill/>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gradFill>
                  <a:gsLst>
                    <a:gs pos="0">
                      <a:schemeClr val="accent4"/>
                    </a:gs>
                    <a:gs pos="100000">
                      <a:schemeClr val="accent5"/>
                    </a:gs>
                  </a:gsLst>
                  <a:lin ang="6600000" scaled="0"/>
                </a:gradFill>
                <a:latin typeface="+mj-lt"/>
                <a:ea typeface="Open Sans SemiBold" charset="0"/>
                <a:cs typeface="Open Sans SemiBold" charset="0"/>
              </a:rPr>
              <a:pPr fontAlgn="auto">
                <a:spcBef>
                  <a:spcPts val="0"/>
                </a:spcBef>
                <a:spcAft>
                  <a:spcPts val="0"/>
                </a:spcAft>
                <a:defRPr/>
              </a:pPr>
              <a:t>37</a:t>
            </a:fld>
            <a:endParaRPr lang="en-US" sz="800" b="1">
              <a:gradFill>
                <a:gsLst>
                  <a:gs pos="0">
                    <a:schemeClr val="accent4"/>
                  </a:gs>
                  <a:gs pos="100000">
                    <a:schemeClr val="accent5"/>
                  </a:gs>
                </a:gsLst>
                <a:lin ang="6600000" scaled="0"/>
              </a:gradFill>
              <a:latin typeface="+mj-lt"/>
              <a:ea typeface="Open Sans SemiBold" charset="0"/>
              <a:cs typeface="Open Sans SemiBold" charset="0"/>
            </a:endParaRPr>
          </a:p>
        </p:txBody>
      </p:sp>
      <p:sp>
        <p:nvSpPr>
          <p:cNvPr id="3" name="Rectangle 17">
            <a:extLst>
              <a:ext uri="{FF2B5EF4-FFF2-40B4-BE49-F238E27FC236}">
                <a16:creationId xmlns:a16="http://schemas.microsoft.com/office/drawing/2014/main" id="{46609F3D-A3C6-43B4-833E-4B7BD36CC41A}"/>
              </a:ext>
            </a:extLst>
          </p:cNvPr>
          <p:cNvSpPr/>
          <p:nvPr/>
        </p:nvSpPr>
        <p:spPr>
          <a:xfrm>
            <a:off x="10913248" y="445"/>
            <a:ext cx="1278749"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5" name="Rectangle 18">
            <a:extLst>
              <a:ext uri="{FF2B5EF4-FFF2-40B4-BE49-F238E27FC236}">
                <a16:creationId xmlns:a16="http://schemas.microsoft.com/office/drawing/2014/main" id="{8B939787-BA33-A8D6-C411-589E90C90E39}"/>
              </a:ext>
            </a:extLst>
          </p:cNvPr>
          <p:cNvSpPr/>
          <p:nvPr/>
        </p:nvSpPr>
        <p:spPr>
          <a:xfrm rot="5400000">
            <a:off x="5666327" y="-5666321"/>
            <a:ext cx="859349"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b="1">
              <a:solidFill>
                <a:srgbClr val="FFFFFF"/>
              </a:solidFill>
              <a:latin typeface="Calibri"/>
            </a:endParaRPr>
          </a:p>
        </p:txBody>
      </p:sp>
      <p:sp>
        <p:nvSpPr>
          <p:cNvPr id="9" name="Rectangle 19">
            <a:extLst>
              <a:ext uri="{FF2B5EF4-FFF2-40B4-BE49-F238E27FC236}">
                <a16:creationId xmlns:a16="http://schemas.microsoft.com/office/drawing/2014/main" id="{2EFACEE2-7299-D5EF-5DAC-30F3D8ED0EF0}"/>
              </a:ext>
            </a:extLst>
          </p:cNvPr>
          <p:cNvSpPr/>
          <p:nvPr/>
        </p:nvSpPr>
        <p:spPr>
          <a:xfrm rot="5400000">
            <a:off x="5832637" y="498192"/>
            <a:ext cx="526721"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10" name="Title 6">
            <a:extLst>
              <a:ext uri="{FF2B5EF4-FFF2-40B4-BE49-F238E27FC236}">
                <a16:creationId xmlns:a16="http://schemas.microsoft.com/office/drawing/2014/main" id="{A2E5A243-BF8D-4775-1BAF-20638C8FE04F}"/>
              </a:ext>
            </a:extLst>
          </p:cNvPr>
          <p:cNvSpPr txBox="1">
            <a:spLocks/>
          </p:cNvSpPr>
          <p:nvPr/>
        </p:nvSpPr>
        <p:spPr>
          <a:xfrm>
            <a:off x="1088831" y="116729"/>
            <a:ext cx="4342697" cy="467138"/>
          </a:xfrm>
          <a:prstGeom prst="rect">
            <a:avLst/>
          </a:prstGeom>
          <a:effectLst/>
        </p:spPr>
        <p:txBody>
          <a:bodyPr vert="horz" lIns="0" tIns="0" rIns="0" bIns="0" rtlCol="0" anchor="ctr" anchorCtr="0">
            <a:noAutofit/>
          </a:bodyPr>
          <a:lstStyle>
            <a:lvl1pPr algn="l" defTabSz="912813" rtl="0" eaLnBrk="1" fontAlgn="base" hangingPunct="1">
              <a:lnSpc>
                <a:spcPct val="100000"/>
              </a:lnSpc>
              <a:spcBef>
                <a:spcPct val="0"/>
              </a:spcBef>
              <a:spcAft>
                <a:spcPct val="0"/>
              </a:spcAft>
              <a:defRPr sz="2000" b="1" kern="1200" spc="0">
                <a:solidFill>
                  <a:schemeClr val="accent2"/>
                </a:solidFill>
                <a:latin typeface="+mj-lt"/>
                <a:ea typeface="Montserrat" charset="0"/>
                <a:cs typeface="Montserrat" charset="0"/>
              </a:defRPr>
            </a:lvl1pPr>
            <a:lvl2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2pPr>
            <a:lvl3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3pPr>
            <a:lvl4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4pPr>
            <a:lvl5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5pPr>
            <a:lvl6pPr marL="4572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6pPr>
            <a:lvl7pPr marL="9144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7pPr>
            <a:lvl8pPr marL="13716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8pPr>
            <a:lvl9pPr marL="18288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9pPr>
          </a:lstStyle>
          <a:p>
            <a:pPr marL="0" marR="0" lvl="0" indent="0" algn="l" defTabSz="914400" rtl="0" eaLnBrk="1" fontAlgn="auto" latinLnBrk="0" hangingPunct="1">
              <a:spcBef>
                <a:spcPct val="0"/>
              </a:spcBef>
              <a:spcAft>
                <a:spcPts val="0"/>
              </a:spcAft>
              <a:buClrTx/>
              <a:buSzTx/>
              <a:buFontTx/>
              <a:buNone/>
              <a:tabLst/>
              <a:defRPr/>
            </a:pPr>
            <a:r>
              <a:rPr kumimoji="0" lang="nb-NO" sz="1600" b="0" i="0" u="none" strike="noStrike" kern="1200" cap="none" spc="0" normalizeH="0" baseline="0" noProof="0" dirty="0">
                <a:ln>
                  <a:noFill/>
                </a:ln>
                <a:solidFill>
                  <a:srgbClr val="000000"/>
                </a:solidFill>
                <a:effectLst/>
                <a:uLnTx/>
                <a:uFillTx/>
                <a:cs typeface="Arial" panose="020B0604020202020204" pitchFamily="34" charset="0"/>
              </a:rPr>
              <a:t>Gruppeoppgave Del 2/3: Idéutvikling</a:t>
            </a:r>
          </a:p>
        </p:txBody>
      </p:sp>
      <p:grpSp>
        <p:nvGrpSpPr>
          <p:cNvPr id="11" name="Group 20">
            <a:extLst>
              <a:ext uri="{FF2B5EF4-FFF2-40B4-BE49-F238E27FC236}">
                <a16:creationId xmlns:a16="http://schemas.microsoft.com/office/drawing/2014/main" id="{E4CD0D43-A725-4044-23A0-5B1246193B13}"/>
              </a:ext>
            </a:extLst>
          </p:cNvPr>
          <p:cNvGrpSpPr/>
          <p:nvPr/>
        </p:nvGrpSpPr>
        <p:grpSpPr>
          <a:xfrm>
            <a:off x="336068" y="176315"/>
            <a:ext cx="589955" cy="328493"/>
            <a:chOff x="3176850" y="480060"/>
            <a:chExt cx="802340" cy="446751"/>
          </a:xfrm>
        </p:grpSpPr>
        <p:grpSp>
          <p:nvGrpSpPr>
            <p:cNvPr id="12" name="Group 197">
              <a:extLst>
                <a:ext uri="{FF2B5EF4-FFF2-40B4-BE49-F238E27FC236}">
                  <a16:creationId xmlns:a16="http://schemas.microsoft.com/office/drawing/2014/main" id="{A72B3727-5143-8A2B-327F-07652F1F1BBA}"/>
                </a:ext>
              </a:extLst>
            </p:cNvPr>
            <p:cNvGrpSpPr/>
            <p:nvPr/>
          </p:nvGrpSpPr>
          <p:grpSpPr>
            <a:xfrm>
              <a:off x="3590260" y="480060"/>
              <a:ext cx="388930" cy="388930"/>
              <a:chOff x="1617623" y="5289763"/>
              <a:chExt cx="388930" cy="388930"/>
            </a:xfrm>
            <a:noFill/>
          </p:grpSpPr>
          <p:sp>
            <p:nvSpPr>
              <p:cNvPr id="14" name="Free Form 199">
                <a:extLst>
                  <a:ext uri="{FF2B5EF4-FFF2-40B4-BE49-F238E27FC236}">
                    <a16:creationId xmlns:a16="http://schemas.microsoft.com/office/drawing/2014/main" id="{6A210794-15A8-DD24-A9A4-12A31681AC80}"/>
                  </a:ext>
                </a:extLst>
              </p:cNvPr>
              <p:cNvSpPr/>
              <p:nvPr/>
            </p:nvSpPr>
            <p:spPr>
              <a:xfrm>
                <a:off x="1617623" y="5289763"/>
                <a:ext cx="388930" cy="388930"/>
              </a:xfrm>
              <a:custGeom>
                <a:avLst/>
                <a:gdLst/>
                <a:ahLst/>
                <a:cxnLst/>
                <a:rect l="0" t="0" r="0" b="0"/>
                <a:pathLst>
                  <a:path w="388930" h="388930">
                    <a:moveTo>
                      <a:pt x="92278" y="375711"/>
                    </a:moveTo>
                    <a:lnTo>
                      <a:pt x="7836" y="388305"/>
                    </a:lnTo>
                    <a:cubicBezTo>
                      <a:pt x="3623" y="388930"/>
                      <a:pt x="0" y="385306"/>
                      <a:pt x="624" y="381102"/>
                    </a:cubicBezTo>
                    <a:lnTo>
                      <a:pt x="13218" y="296660"/>
                    </a:lnTo>
                    <a:cubicBezTo>
                      <a:pt x="13423" y="295312"/>
                      <a:pt x="14039" y="294071"/>
                      <a:pt x="15003" y="293107"/>
                    </a:cubicBezTo>
                    <a:lnTo>
                      <a:pt x="299801" y="8300"/>
                    </a:lnTo>
                    <a:cubicBezTo>
                      <a:pt x="308102" y="0"/>
                      <a:pt x="321552" y="0"/>
                      <a:pt x="329853" y="8300"/>
                    </a:cubicBezTo>
                    <a:lnTo>
                      <a:pt x="380629" y="59076"/>
                    </a:lnTo>
                    <a:cubicBezTo>
                      <a:pt x="388930" y="67377"/>
                      <a:pt x="388930" y="80827"/>
                      <a:pt x="380629" y="89128"/>
                    </a:cubicBezTo>
                    <a:lnTo>
                      <a:pt x="95822" y="373926"/>
                    </a:lnTo>
                    <a:cubicBezTo>
                      <a:pt x="94867" y="374890"/>
                      <a:pt x="93617" y="375515"/>
                      <a:pt x="92278" y="375711"/>
                    </a:cubicBezTo>
                    <a:close/>
                  </a:path>
                </a:pathLst>
              </a:custGeom>
              <a:noFill/>
              <a:ln w="19050" cap="rnd" cmpd="sng">
                <a:solidFill>
                  <a:schemeClr val="tx1"/>
                </a:solidFill>
                <a:prstDash val="solid"/>
                <a:miter lim="800000"/>
              </a:ln>
            </p:spPr>
            <p:txBody>
              <a:bodyPr anchor="ctr">
                <a:spAutoFit/>
              </a:bodyPr>
              <a:lstStyle/>
              <a:p>
                <a:pPr algn="ctr"/>
                <a:endParaRPr lang="en-US"/>
              </a:p>
            </p:txBody>
          </p:sp>
          <p:sp>
            <p:nvSpPr>
              <p:cNvPr id="15" name="Free Form 200">
                <a:extLst>
                  <a:ext uri="{FF2B5EF4-FFF2-40B4-BE49-F238E27FC236}">
                    <a16:creationId xmlns:a16="http://schemas.microsoft.com/office/drawing/2014/main" id="{43CC5154-414A-4651-6766-15647A0FA825}"/>
                  </a:ext>
                </a:extLst>
              </p:cNvPr>
              <p:cNvSpPr/>
              <p:nvPr/>
            </p:nvSpPr>
            <p:spPr>
              <a:xfrm>
                <a:off x="1890234" y="5340851"/>
                <a:ext cx="65128" cy="65137"/>
              </a:xfrm>
              <a:custGeom>
                <a:avLst/>
                <a:gdLst/>
                <a:ahLst/>
                <a:cxnLst/>
                <a:rect l="0" t="0" r="0" b="0"/>
                <a:pathLst>
                  <a:path w="65128" h="65137">
                    <a:moveTo>
                      <a:pt x="0" y="0"/>
                    </a:moveTo>
                    <a:lnTo>
                      <a:pt x="65128" y="65137"/>
                    </a:lnTo>
                  </a:path>
                </a:pathLst>
              </a:custGeom>
              <a:noFill/>
              <a:ln w="19050" cap="rnd" cmpd="sng">
                <a:solidFill>
                  <a:schemeClr val="tx1"/>
                </a:solidFill>
                <a:prstDash val="solid"/>
                <a:miter lim="800000"/>
              </a:ln>
            </p:spPr>
            <p:txBody>
              <a:bodyPr anchor="ctr">
                <a:spAutoFit/>
              </a:bodyPr>
              <a:lstStyle/>
              <a:p>
                <a:pPr algn="ctr"/>
                <a:endParaRPr lang="en-US"/>
              </a:p>
            </p:txBody>
          </p:sp>
        </p:grpSp>
        <p:sp>
          <p:nvSpPr>
            <p:cNvPr id="13" name="Free Form 206">
              <a:extLst>
                <a:ext uri="{FF2B5EF4-FFF2-40B4-BE49-F238E27FC236}">
                  <a16:creationId xmlns:a16="http://schemas.microsoft.com/office/drawing/2014/main" id="{C47BFD5F-F35A-684A-64FC-0AF5EE82E2D7}"/>
                </a:ext>
              </a:extLst>
            </p:cNvPr>
            <p:cNvSpPr/>
            <p:nvPr/>
          </p:nvSpPr>
          <p:spPr>
            <a:xfrm rot="20629681" flipH="1">
              <a:off x="3176850" y="709640"/>
              <a:ext cx="388929" cy="217171"/>
            </a:xfrm>
            <a:custGeom>
              <a:avLst/>
              <a:gdLst/>
              <a:ahLst/>
              <a:cxnLst/>
              <a:rect l="0" t="0" r="0" b="0"/>
              <a:pathLst>
                <a:path w="397748" h="204702">
                  <a:moveTo>
                    <a:pt x="0" y="204702"/>
                  </a:moveTo>
                  <a:lnTo>
                    <a:pt x="136218" y="83844"/>
                  </a:lnTo>
                  <a:lnTo>
                    <a:pt x="224007" y="164975"/>
                  </a:lnTo>
                  <a:lnTo>
                    <a:pt x="397748" y="0"/>
                  </a:lnTo>
                </a:path>
              </a:pathLst>
            </a:custGeom>
            <a:noFill/>
            <a:ln w="19050" cap="rnd" cmpd="sng">
              <a:solidFill>
                <a:schemeClr val="tx1"/>
              </a:solidFill>
              <a:prstDash val="solid"/>
              <a:miter lim="800000"/>
            </a:ln>
          </p:spPr>
          <p:txBody>
            <a:bodyPr wrap="square" anchor="ctr">
              <a:spAutoFit/>
            </a:bodyPr>
            <a:lstStyle/>
            <a:p>
              <a:pPr algn="ctr"/>
              <a:endParaRPr lang="en-US"/>
            </a:p>
          </p:txBody>
        </p:sp>
      </p:grpSp>
      <p:sp>
        <p:nvSpPr>
          <p:cNvPr id="16" name="Rectangle 2">
            <a:extLst>
              <a:ext uri="{FF2B5EF4-FFF2-40B4-BE49-F238E27FC236}">
                <a16:creationId xmlns:a16="http://schemas.microsoft.com/office/drawing/2014/main" id="{276B3707-A7DA-FEF0-1E0D-48CD810ACCDB}"/>
              </a:ext>
            </a:extLst>
          </p:cNvPr>
          <p:cNvSpPr/>
          <p:nvPr/>
        </p:nvSpPr>
        <p:spPr>
          <a:xfrm>
            <a:off x="518420" y="1027072"/>
            <a:ext cx="4352336" cy="668654"/>
          </a:xfrm>
          <a:prstGeom prst="rect">
            <a:avLst/>
          </a:prstGeom>
          <a:solidFill>
            <a:schemeClr val="bg2"/>
          </a:solidFill>
          <a:ln>
            <a:noFill/>
          </a:ln>
          <a:effectLst>
            <a:outerShdw blurRad="321973" dist="43323" dir="2700000" algn="tl" rotWithShape="0">
              <a:schemeClr val="accent2">
                <a:lumMod val="75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solidFill>
                <a:schemeClr val="tx1"/>
              </a:solidFill>
            </a:endParaRPr>
          </a:p>
        </p:txBody>
      </p:sp>
      <p:sp>
        <p:nvSpPr>
          <p:cNvPr id="17" name="TextBox 70">
            <a:extLst>
              <a:ext uri="{FF2B5EF4-FFF2-40B4-BE49-F238E27FC236}">
                <a16:creationId xmlns:a16="http://schemas.microsoft.com/office/drawing/2014/main" id="{874D2A04-E52C-71BD-E546-C16A1EEF58AC}"/>
              </a:ext>
            </a:extLst>
          </p:cNvPr>
          <p:cNvSpPr txBox="1"/>
          <p:nvPr/>
        </p:nvSpPr>
        <p:spPr>
          <a:xfrm>
            <a:off x="1184785" y="1163257"/>
            <a:ext cx="1138817" cy="400110"/>
          </a:xfrm>
          <a:prstGeom prst="rect">
            <a:avLst/>
          </a:prstGeom>
          <a:noFill/>
          <a:ln>
            <a:noFill/>
          </a:ln>
        </p:spPr>
        <p:txBody>
          <a:bodyPr wrap="square">
            <a:spAutoFit/>
          </a:bodyPr>
          <a:lstStyle/>
          <a:p>
            <a:pPr defTabSz="914330" eaLnBrk="1" fontAlgn="auto" hangingPunct="1">
              <a:spcBef>
                <a:spcPts val="0"/>
              </a:spcBef>
              <a:spcAft>
                <a:spcPts val="800"/>
              </a:spcAft>
              <a:defRPr/>
            </a:pPr>
            <a:r>
              <a:rPr lang="nb-NO" sz="2000" b="1" dirty="0">
                <a:latin typeface="+mj-lt"/>
              </a:rPr>
              <a:t>20 min</a:t>
            </a:r>
          </a:p>
        </p:txBody>
      </p:sp>
      <p:sp>
        <p:nvSpPr>
          <p:cNvPr id="18" name="TextBox 70">
            <a:extLst>
              <a:ext uri="{FF2B5EF4-FFF2-40B4-BE49-F238E27FC236}">
                <a16:creationId xmlns:a16="http://schemas.microsoft.com/office/drawing/2014/main" id="{560D7D02-4211-0238-F14F-4CA1B51F8DF2}"/>
              </a:ext>
            </a:extLst>
          </p:cNvPr>
          <p:cNvSpPr txBox="1"/>
          <p:nvPr/>
        </p:nvSpPr>
        <p:spPr>
          <a:xfrm>
            <a:off x="2902132" y="1144389"/>
            <a:ext cx="1968624" cy="400110"/>
          </a:xfrm>
          <a:prstGeom prst="rect">
            <a:avLst/>
          </a:prstGeom>
          <a:noFill/>
          <a:ln>
            <a:noFill/>
          </a:ln>
        </p:spPr>
        <p:txBody>
          <a:bodyPr wrap="square">
            <a:spAutoFit/>
          </a:bodyPr>
          <a:lstStyle/>
          <a:p>
            <a:pPr defTabSz="914330" eaLnBrk="1" fontAlgn="auto" hangingPunct="1">
              <a:spcBef>
                <a:spcPts val="0"/>
              </a:spcBef>
              <a:spcAft>
                <a:spcPts val="800"/>
              </a:spcAft>
              <a:defRPr/>
            </a:pPr>
            <a:r>
              <a:rPr lang="nb-NO" sz="2000" b="1" dirty="0">
                <a:latin typeface="+mj-lt"/>
              </a:rPr>
              <a:t>Alle i gruppen</a:t>
            </a:r>
            <a:endParaRPr lang="en-US" sz="2000" b="1" dirty="0">
              <a:latin typeface="+mj-lt"/>
            </a:endParaRPr>
          </a:p>
        </p:txBody>
      </p:sp>
      <p:grpSp>
        <p:nvGrpSpPr>
          <p:cNvPr id="19" name="Group 130">
            <a:extLst>
              <a:ext uri="{FF2B5EF4-FFF2-40B4-BE49-F238E27FC236}">
                <a16:creationId xmlns:a16="http://schemas.microsoft.com/office/drawing/2014/main" id="{E243A66C-508A-9A9D-D63F-5CD5D2D72779}"/>
              </a:ext>
            </a:extLst>
          </p:cNvPr>
          <p:cNvGrpSpPr/>
          <p:nvPr/>
        </p:nvGrpSpPr>
        <p:grpSpPr>
          <a:xfrm>
            <a:off x="731587" y="1164703"/>
            <a:ext cx="402315" cy="379796"/>
            <a:chOff x="9209014" y="3290795"/>
            <a:chExt cx="541804" cy="484217"/>
          </a:xfrm>
          <a:noFill/>
        </p:grpSpPr>
        <p:sp>
          <p:nvSpPr>
            <p:cNvPr id="20" name="Free Form 131">
              <a:extLst>
                <a:ext uri="{FF2B5EF4-FFF2-40B4-BE49-F238E27FC236}">
                  <a16:creationId xmlns:a16="http://schemas.microsoft.com/office/drawing/2014/main" id="{9D35B3E0-F216-E185-7267-2F309F31D225}"/>
                </a:ext>
              </a:extLst>
            </p:cNvPr>
            <p:cNvSpPr/>
            <p:nvPr/>
          </p:nvSpPr>
          <p:spPr>
            <a:xfrm>
              <a:off x="9507959" y="3469721"/>
              <a:ext cx="60246" cy="77544"/>
            </a:xfrm>
            <a:custGeom>
              <a:avLst/>
              <a:gdLst/>
              <a:ahLst/>
              <a:cxnLst/>
              <a:rect l="0" t="0" r="0" b="0"/>
              <a:pathLst>
                <a:path w="60245" h="77543">
                  <a:moveTo>
                    <a:pt x="0" y="0"/>
                  </a:moveTo>
                  <a:lnTo>
                    <a:pt x="0" y="77543"/>
                  </a:lnTo>
                  <a:lnTo>
                    <a:pt x="60245" y="77543"/>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21" name="Free Form 132">
              <a:extLst>
                <a:ext uri="{FF2B5EF4-FFF2-40B4-BE49-F238E27FC236}">
                  <a16:creationId xmlns:a16="http://schemas.microsoft.com/office/drawing/2014/main" id="{5D4FB36B-5DEC-1DAA-D5BA-B4A4DA8231C6}"/>
                </a:ext>
              </a:extLst>
            </p:cNvPr>
            <p:cNvSpPr/>
            <p:nvPr/>
          </p:nvSpPr>
          <p:spPr>
            <a:xfrm>
              <a:off x="9209014" y="3494346"/>
              <a:ext cx="115539" cy="55328"/>
            </a:xfrm>
            <a:custGeom>
              <a:avLst/>
              <a:gdLst/>
              <a:ahLst/>
              <a:cxnLst/>
              <a:rect l="0" t="0" r="0" b="0"/>
              <a:pathLst>
                <a:path w="115538" h="55328">
                  <a:moveTo>
                    <a:pt x="115538" y="55194"/>
                  </a:moveTo>
                  <a:lnTo>
                    <a:pt x="63325" y="3088"/>
                  </a:lnTo>
                  <a:cubicBezTo>
                    <a:pt x="60219" y="0"/>
                    <a:pt x="55185" y="8"/>
                    <a:pt x="52097" y="3106"/>
                  </a:cubicBezTo>
                  <a:lnTo>
                    <a:pt x="0" y="55328"/>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22" name="Free Form 133">
              <a:extLst>
                <a:ext uri="{FF2B5EF4-FFF2-40B4-BE49-F238E27FC236}">
                  <a16:creationId xmlns:a16="http://schemas.microsoft.com/office/drawing/2014/main" id="{1929F3A2-1A35-9C88-AC42-94C1749CA0B7}"/>
                </a:ext>
              </a:extLst>
            </p:cNvPr>
            <p:cNvSpPr/>
            <p:nvPr/>
          </p:nvSpPr>
          <p:spPr>
            <a:xfrm>
              <a:off x="9266761" y="3290795"/>
              <a:ext cx="484057" cy="484217"/>
            </a:xfrm>
            <a:custGeom>
              <a:avLst/>
              <a:gdLst/>
              <a:ahLst/>
              <a:cxnLst/>
              <a:rect l="0" t="0" r="0" b="0"/>
              <a:pathLst>
                <a:path w="484056" h="484216">
                  <a:moveTo>
                    <a:pt x="651" y="224257"/>
                  </a:moveTo>
                  <a:cubicBezTo>
                    <a:pt x="214" y="230246"/>
                    <a:pt x="0" y="236289"/>
                    <a:pt x="8" y="242376"/>
                  </a:cubicBezTo>
                  <a:cubicBezTo>
                    <a:pt x="151" y="376006"/>
                    <a:pt x="108603" y="484216"/>
                    <a:pt x="242224" y="484065"/>
                  </a:cubicBezTo>
                  <a:cubicBezTo>
                    <a:pt x="375854" y="483913"/>
                    <a:pt x="484056" y="375461"/>
                    <a:pt x="483904" y="241831"/>
                  </a:cubicBezTo>
                  <a:cubicBezTo>
                    <a:pt x="483761" y="108210"/>
                    <a:pt x="375301" y="0"/>
                    <a:pt x="241680" y="151"/>
                  </a:cubicBezTo>
                  <a:cubicBezTo>
                    <a:pt x="171848" y="232"/>
                    <a:pt x="108969" y="29882"/>
                    <a:pt x="64860" y="77248"/>
                  </a:cubicBezTo>
                </a:path>
              </a:pathLst>
            </a:custGeom>
            <a:noFill/>
            <a:ln w="19050" cap="rnd" cmpd="sng">
              <a:solidFill>
                <a:schemeClr val="tx1"/>
              </a:solidFill>
              <a:prstDash val="solid"/>
              <a:miter lim="800000"/>
            </a:ln>
          </p:spPr>
          <p:txBody>
            <a:bodyPr anchor="ctr">
              <a:spAutoFit/>
            </a:bodyPr>
            <a:lstStyle/>
            <a:p>
              <a:pPr algn="ctr"/>
              <a:endParaRPr lang="en-US"/>
            </a:p>
          </p:txBody>
        </p:sp>
      </p:grpSp>
      <p:grpSp>
        <p:nvGrpSpPr>
          <p:cNvPr id="23" name="Group 95">
            <a:extLst>
              <a:ext uri="{FF2B5EF4-FFF2-40B4-BE49-F238E27FC236}">
                <a16:creationId xmlns:a16="http://schemas.microsoft.com/office/drawing/2014/main" id="{5ED47382-EB18-D47B-D7F0-1B83484A6636}"/>
              </a:ext>
            </a:extLst>
          </p:cNvPr>
          <p:cNvGrpSpPr/>
          <p:nvPr/>
        </p:nvGrpSpPr>
        <p:grpSpPr>
          <a:xfrm>
            <a:off x="2348092" y="1168862"/>
            <a:ext cx="549901" cy="400110"/>
            <a:chOff x="7542853" y="2131804"/>
            <a:chExt cx="400369" cy="286440"/>
          </a:xfrm>
        </p:grpSpPr>
        <p:sp>
          <p:nvSpPr>
            <p:cNvPr id="24" name="Free Form 31">
              <a:extLst>
                <a:ext uri="{FF2B5EF4-FFF2-40B4-BE49-F238E27FC236}">
                  <a16:creationId xmlns:a16="http://schemas.microsoft.com/office/drawing/2014/main" id="{DECABDBF-F93F-271B-4634-21E535FE799F}"/>
                </a:ext>
              </a:extLst>
            </p:cNvPr>
            <p:cNvSpPr/>
            <p:nvPr/>
          </p:nvSpPr>
          <p:spPr>
            <a:xfrm>
              <a:off x="7542853" y="2193034"/>
              <a:ext cx="275465" cy="225210"/>
            </a:xfrm>
            <a:custGeom>
              <a:avLst/>
              <a:gdLst/>
              <a:ahLst/>
              <a:cxnLst/>
              <a:rect l="0" t="0" r="0" b="0"/>
              <a:pathLst>
                <a:path w="378368" h="345633">
                  <a:moveTo>
                    <a:pt x="378368" y="209483"/>
                  </a:moveTo>
                  <a:lnTo>
                    <a:pt x="378368" y="78770"/>
                  </a:lnTo>
                  <a:cubicBezTo>
                    <a:pt x="378368" y="35263"/>
                    <a:pt x="343105" y="0"/>
                    <a:pt x="299598" y="0"/>
                  </a:cubicBezTo>
                  <a:lnTo>
                    <a:pt x="78770" y="0"/>
                  </a:lnTo>
                  <a:cubicBezTo>
                    <a:pt x="35263" y="0"/>
                    <a:pt x="0" y="35263"/>
                    <a:pt x="0" y="78770"/>
                  </a:cubicBezTo>
                  <a:lnTo>
                    <a:pt x="0" y="210017"/>
                  </a:lnTo>
                  <a:cubicBezTo>
                    <a:pt x="0" y="253219"/>
                    <a:pt x="35021" y="288254"/>
                    <a:pt x="78237" y="288254"/>
                  </a:cubicBezTo>
                  <a:cubicBezTo>
                    <a:pt x="83585" y="288254"/>
                    <a:pt x="87929" y="292586"/>
                    <a:pt x="87929" y="297946"/>
                  </a:cubicBezTo>
                  <a:cubicBezTo>
                    <a:pt x="92807" y="309773"/>
                    <a:pt x="84512" y="345633"/>
                    <a:pt x="90901" y="340831"/>
                  </a:cubicBezTo>
                  <a:lnTo>
                    <a:pt x="170650" y="290197"/>
                  </a:lnTo>
                  <a:cubicBezTo>
                    <a:pt x="172327" y="288940"/>
                    <a:pt x="174372" y="288254"/>
                    <a:pt x="176481" y="288254"/>
                  </a:cubicBezTo>
                  <a:lnTo>
                    <a:pt x="299598" y="288254"/>
                  </a:lnTo>
                  <a:cubicBezTo>
                    <a:pt x="343105" y="288254"/>
                    <a:pt x="378368" y="252991"/>
                    <a:pt x="378368" y="209483"/>
                  </a:cubicBezTo>
                  <a:close/>
                </a:path>
              </a:pathLst>
            </a:custGeom>
            <a:solidFill>
              <a:schemeClr val="bg2"/>
            </a:solidFill>
            <a:ln w="19050" cap="rnd" cmpd="sng">
              <a:solidFill>
                <a:schemeClr val="tx1"/>
              </a:solidFill>
              <a:prstDash val="solid"/>
              <a:miter lim="800000"/>
            </a:ln>
          </p:spPr>
          <p:txBody>
            <a:bodyPr wrap="square" anchor="ctr">
              <a:spAutoFit/>
            </a:bodyPr>
            <a:lstStyle/>
            <a:p>
              <a:pPr algn="ctr"/>
              <a:endParaRPr lang="en-US"/>
            </a:p>
          </p:txBody>
        </p:sp>
        <p:sp>
          <p:nvSpPr>
            <p:cNvPr id="25" name="Free Form 31">
              <a:extLst>
                <a:ext uri="{FF2B5EF4-FFF2-40B4-BE49-F238E27FC236}">
                  <a16:creationId xmlns:a16="http://schemas.microsoft.com/office/drawing/2014/main" id="{E99B2D97-EA77-BD9F-1746-29BB9D25B386}"/>
                </a:ext>
              </a:extLst>
            </p:cNvPr>
            <p:cNvSpPr/>
            <p:nvPr/>
          </p:nvSpPr>
          <p:spPr>
            <a:xfrm flipH="1">
              <a:off x="7640798" y="2166920"/>
              <a:ext cx="263508" cy="225210"/>
            </a:xfrm>
            <a:custGeom>
              <a:avLst/>
              <a:gdLst/>
              <a:ahLst/>
              <a:cxnLst/>
              <a:rect l="0" t="0" r="0" b="0"/>
              <a:pathLst>
                <a:path w="378368" h="345633">
                  <a:moveTo>
                    <a:pt x="378368" y="209483"/>
                  </a:moveTo>
                  <a:lnTo>
                    <a:pt x="378368" y="78770"/>
                  </a:lnTo>
                  <a:cubicBezTo>
                    <a:pt x="378368" y="35263"/>
                    <a:pt x="343105" y="0"/>
                    <a:pt x="299598" y="0"/>
                  </a:cubicBezTo>
                  <a:lnTo>
                    <a:pt x="78770" y="0"/>
                  </a:lnTo>
                  <a:cubicBezTo>
                    <a:pt x="35263" y="0"/>
                    <a:pt x="0" y="35263"/>
                    <a:pt x="0" y="78770"/>
                  </a:cubicBezTo>
                  <a:lnTo>
                    <a:pt x="0" y="210017"/>
                  </a:lnTo>
                  <a:cubicBezTo>
                    <a:pt x="0" y="253219"/>
                    <a:pt x="35021" y="288254"/>
                    <a:pt x="78237" y="288254"/>
                  </a:cubicBezTo>
                  <a:cubicBezTo>
                    <a:pt x="83585" y="288254"/>
                    <a:pt x="87929" y="292586"/>
                    <a:pt x="87929" y="297946"/>
                  </a:cubicBezTo>
                  <a:cubicBezTo>
                    <a:pt x="92807" y="309773"/>
                    <a:pt x="84512" y="345633"/>
                    <a:pt x="90901" y="340831"/>
                  </a:cubicBezTo>
                  <a:lnTo>
                    <a:pt x="170650" y="290197"/>
                  </a:lnTo>
                  <a:cubicBezTo>
                    <a:pt x="172327" y="288940"/>
                    <a:pt x="174372" y="288254"/>
                    <a:pt x="176481" y="288254"/>
                  </a:cubicBezTo>
                  <a:lnTo>
                    <a:pt x="299598" y="288254"/>
                  </a:lnTo>
                  <a:cubicBezTo>
                    <a:pt x="343105" y="288254"/>
                    <a:pt x="378368" y="252991"/>
                    <a:pt x="378368" y="209483"/>
                  </a:cubicBezTo>
                  <a:close/>
                </a:path>
              </a:pathLst>
            </a:custGeom>
            <a:solidFill>
              <a:schemeClr val="bg2"/>
            </a:solidFill>
            <a:ln w="19050" cap="rnd" cmpd="sng">
              <a:solidFill>
                <a:schemeClr val="bg2"/>
              </a:solidFill>
              <a:prstDash val="solid"/>
              <a:miter lim="800000"/>
            </a:ln>
          </p:spPr>
          <p:txBody>
            <a:bodyPr anchor="ctr">
              <a:spAutoFit/>
            </a:bodyPr>
            <a:lstStyle/>
            <a:p>
              <a:pPr algn="ctr"/>
              <a:endParaRPr lang="en-US"/>
            </a:p>
          </p:txBody>
        </p:sp>
        <p:sp>
          <p:nvSpPr>
            <p:cNvPr id="26" name="Free Form 31">
              <a:extLst>
                <a:ext uri="{FF2B5EF4-FFF2-40B4-BE49-F238E27FC236}">
                  <a16:creationId xmlns:a16="http://schemas.microsoft.com/office/drawing/2014/main" id="{0CE2297E-5554-688B-8393-7305BAACF1EF}"/>
                </a:ext>
              </a:extLst>
            </p:cNvPr>
            <p:cNvSpPr/>
            <p:nvPr/>
          </p:nvSpPr>
          <p:spPr>
            <a:xfrm flipH="1">
              <a:off x="7679714" y="2131804"/>
              <a:ext cx="263508" cy="225210"/>
            </a:xfrm>
            <a:custGeom>
              <a:avLst/>
              <a:gdLst/>
              <a:ahLst/>
              <a:cxnLst/>
              <a:rect l="0" t="0" r="0" b="0"/>
              <a:pathLst>
                <a:path w="378368" h="345633">
                  <a:moveTo>
                    <a:pt x="378368" y="209483"/>
                  </a:moveTo>
                  <a:lnTo>
                    <a:pt x="378368" y="78770"/>
                  </a:lnTo>
                  <a:cubicBezTo>
                    <a:pt x="378368" y="35263"/>
                    <a:pt x="343105" y="0"/>
                    <a:pt x="299598" y="0"/>
                  </a:cubicBezTo>
                  <a:lnTo>
                    <a:pt x="78770" y="0"/>
                  </a:lnTo>
                  <a:cubicBezTo>
                    <a:pt x="35263" y="0"/>
                    <a:pt x="0" y="35263"/>
                    <a:pt x="0" y="78770"/>
                  </a:cubicBezTo>
                  <a:lnTo>
                    <a:pt x="0" y="210017"/>
                  </a:lnTo>
                  <a:cubicBezTo>
                    <a:pt x="0" y="253219"/>
                    <a:pt x="35021" y="288254"/>
                    <a:pt x="78237" y="288254"/>
                  </a:cubicBezTo>
                  <a:cubicBezTo>
                    <a:pt x="83585" y="288254"/>
                    <a:pt x="87929" y="292586"/>
                    <a:pt x="87929" y="297946"/>
                  </a:cubicBezTo>
                  <a:cubicBezTo>
                    <a:pt x="92807" y="309773"/>
                    <a:pt x="84512" y="345633"/>
                    <a:pt x="90901" y="340831"/>
                  </a:cubicBezTo>
                  <a:lnTo>
                    <a:pt x="170650" y="290197"/>
                  </a:lnTo>
                  <a:cubicBezTo>
                    <a:pt x="172327" y="288940"/>
                    <a:pt x="174372" y="288254"/>
                    <a:pt x="176481" y="288254"/>
                  </a:cubicBezTo>
                  <a:lnTo>
                    <a:pt x="299598" y="288254"/>
                  </a:lnTo>
                  <a:cubicBezTo>
                    <a:pt x="343105" y="288254"/>
                    <a:pt x="378368" y="252991"/>
                    <a:pt x="378368" y="209483"/>
                  </a:cubicBezTo>
                  <a:close/>
                </a:path>
              </a:pathLst>
            </a:custGeom>
            <a:solidFill>
              <a:schemeClr val="bg2"/>
            </a:solidFill>
            <a:ln w="19050" cap="rnd" cmpd="sng">
              <a:solidFill>
                <a:schemeClr val="tx1"/>
              </a:solidFill>
              <a:prstDash val="solid"/>
              <a:miter lim="800000"/>
            </a:ln>
          </p:spPr>
          <p:txBody>
            <a:bodyPr anchor="ctr">
              <a:spAutoFit/>
            </a:bodyPr>
            <a:lstStyle/>
            <a:p>
              <a:pPr algn="ctr"/>
              <a:endParaRPr lang="en-US"/>
            </a:p>
          </p:txBody>
        </p:sp>
      </p:grpSp>
      <p:sp>
        <p:nvSpPr>
          <p:cNvPr id="47" name="Text Placeholder 108">
            <a:extLst>
              <a:ext uri="{FF2B5EF4-FFF2-40B4-BE49-F238E27FC236}">
                <a16:creationId xmlns:a16="http://schemas.microsoft.com/office/drawing/2014/main" id="{D5E26D6B-CECA-69CC-BCD8-2C53B0848E95}"/>
              </a:ext>
            </a:extLst>
          </p:cNvPr>
          <p:cNvSpPr txBox="1">
            <a:spLocks/>
          </p:cNvSpPr>
          <p:nvPr/>
        </p:nvSpPr>
        <p:spPr>
          <a:xfrm>
            <a:off x="5126803" y="967486"/>
            <a:ext cx="4328678" cy="665902"/>
          </a:xfrm>
          <a:prstGeom prst="rect">
            <a:avLst/>
          </a:prstGeom>
        </p:spPr>
        <p:txBody>
          <a:bodyPr>
            <a:noAutofit/>
          </a:bodyPr>
          <a:lstStyle>
            <a:lvl1pPr marL="231775" indent="-231775" algn="l" defTabSz="914318" rtl="0" eaLnBrk="1" latinLnBrk="0" hangingPunct="1">
              <a:lnSpc>
                <a:spcPct val="100000"/>
              </a:lnSpc>
              <a:spcBef>
                <a:spcPts val="1000"/>
              </a:spcBef>
              <a:buClr>
                <a:schemeClr val="accent1">
                  <a:lumMod val="75000"/>
                </a:schemeClr>
              </a:buClr>
              <a:buSzPct val="84000"/>
              <a:buFont typeface="Arial" panose="020B0604020202020204" pitchFamily="34" charset="0"/>
              <a:buChar char="•"/>
              <a:tabLst/>
              <a:defRPr sz="1800" kern="1200">
                <a:solidFill>
                  <a:schemeClr val="tx2">
                    <a:lumMod val="75000"/>
                  </a:schemeClr>
                </a:solidFill>
                <a:latin typeface="+mn-lt"/>
                <a:ea typeface="+mn-ea"/>
                <a:cs typeface="+mn-cs"/>
              </a:defRPr>
            </a:lvl1pPr>
            <a:lvl2pPr marL="628650" indent="-269875" algn="l" defTabSz="914318" rtl="0" eaLnBrk="1" latinLnBrk="0" hangingPunct="1">
              <a:lnSpc>
                <a:spcPct val="100000"/>
              </a:lnSpc>
              <a:spcBef>
                <a:spcPts val="499"/>
              </a:spcBef>
              <a:buClr>
                <a:schemeClr val="accent1">
                  <a:lumMod val="75000"/>
                </a:schemeClr>
              </a:buClr>
              <a:buSzPct val="84000"/>
              <a:buFont typeface="Arial" panose="020B0604020202020204" pitchFamily="34" charset="0"/>
              <a:buChar char="•"/>
              <a:tabLst/>
              <a:defRPr sz="1800" kern="1200">
                <a:solidFill>
                  <a:schemeClr val="tx2">
                    <a:lumMod val="75000"/>
                  </a:schemeClr>
                </a:solidFill>
                <a:latin typeface="+mn-lt"/>
                <a:ea typeface="+mn-ea"/>
                <a:cs typeface="+mn-cs"/>
              </a:defRPr>
            </a:lvl2pPr>
            <a:lvl3pPr marL="960438" indent="-285750" algn="l" defTabSz="914318" rtl="0" eaLnBrk="1" latinLnBrk="0" hangingPunct="1">
              <a:lnSpc>
                <a:spcPct val="100000"/>
              </a:lnSpc>
              <a:spcBef>
                <a:spcPts val="499"/>
              </a:spcBef>
              <a:buClr>
                <a:schemeClr val="accent1">
                  <a:lumMod val="75000"/>
                </a:schemeClr>
              </a:buClr>
              <a:buSzPct val="84000"/>
              <a:buFont typeface="Arial" panose="020B0604020202020204" pitchFamily="34" charset="0"/>
              <a:buChar char="•"/>
              <a:tabLst/>
              <a:defRPr sz="1800" kern="1200">
                <a:solidFill>
                  <a:schemeClr val="tx2">
                    <a:lumMod val="75000"/>
                  </a:schemeClr>
                </a:solidFill>
                <a:latin typeface="+mn-lt"/>
                <a:ea typeface="+mn-ea"/>
                <a:cs typeface="+mn-cs"/>
              </a:defRPr>
            </a:lvl3pPr>
            <a:lvl4pPr marL="1309688" indent="-285750" algn="l" defTabSz="914318" rtl="0" eaLnBrk="1" latinLnBrk="0" hangingPunct="1">
              <a:lnSpc>
                <a:spcPct val="100000"/>
              </a:lnSpc>
              <a:spcBef>
                <a:spcPts val="499"/>
              </a:spcBef>
              <a:buClr>
                <a:schemeClr val="accent1">
                  <a:lumMod val="75000"/>
                </a:schemeClr>
              </a:buClr>
              <a:buSzPct val="84000"/>
              <a:buFont typeface="Arial" panose="020B0604020202020204" pitchFamily="34" charset="0"/>
              <a:buChar char="•"/>
              <a:tabLst/>
              <a:defRPr sz="1800" kern="1200">
                <a:solidFill>
                  <a:schemeClr val="tx2">
                    <a:lumMod val="75000"/>
                  </a:schemeClr>
                </a:solidFill>
                <a:latin typeface="+mn-lt"/>
                <a:ea typeface="+mn-ea"/>
                <a:cs typeface="+mn-cs"/>
              </a:defRPr>
            </a:lvl4pPr>
            <a:lvl5pPr marL="1654175" indent="-257175" algn="l" defTabSz="914318" rtl="0" eaLnBrk="1" latinLnBrk="0" hangingPunct="1">
              <a:lnSpc>
                <a:spcPct val="100000"/>
              </a:lnSpc>
              <a:spcBef>
                <a:spcPts val="499"/>
              </a:spcBef>
              <a:buClr>
                <a:schemeClr val="accent1">
                  <a:lumMod val="75000"/>
                </a:schemeClr>
              </a:buClr>
              <a:buSzPct val="84000"/>
              <a:buFont typeface="Arial" panose="020B0604020202020204" pitchFamily="34" charset="0"/>
              <a:buChar char="•"/>
              <a:tabLst/>
              <a:defRPr sz="1800" kern="1200" baseline="0">
                <a:solidFill>
                  <a:schemeClr val="tx2">
                    <a:lumMod val="75000"/>
                  </a:schemeClr>
                </a:solidFill>
                <a:latin typeface="+mn-lt"/>
                <a:ea typeface="+mn-ea"/>
                <a:cs typeface="+mn-cs"/>
              </a:defRPr>
            </a:lvl5pPr>
            <a:lvl6pPr marL="2003425" indent="-268288" algn="l" defTabSz="914318" rtl="0" eaLnBrk="1" latinLnBrk="0" hangingPunct="1">
              <a:lnSpc>
                <a:spcPct val="100000"/>
              </a:lnSpc>
              <a:spcBef>
                <a:spcPts val="499"/>
              </a:spcBef>
              <a:buClr>
                <a:schemeClr val="accent1">
                  <a:lumMod val="75000"/>
                </a:schemeClr>
              </a:buClr>
              <a:buSzPct val="84000"/>
              <a:buFont typeface="Arial" panose="020B0604020202020204" pitchFamily="34" charset="0"/>
              <a:buChar char="•"/>
              <a:tabLst/>
              <a:defRPr sz="1800" kern="1200">
                <a:solidFill>
                  <a:schemeClr val="tx2">
                    <a:lumMod val="75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3000" b="1" dirty="0">
                <a:solidFill>
                  <a:schemeClr val="tx1"/>
                </a:solidFill>
                <a:latin typeface="+mj-lt"/>
                <a:ea typeface="Lato"/>
                <a:cs typeface="Lato"/>
              </a:rPr>
              <a:t>Idéer på hvordan problemet </a:t>
            </a:r>
            <a:r>
              <a:rPr lang="nb-NO" sz="3000" b="1" i="1" dirty="0">
                <a:solidFill>
                  <a:schemeClr val="tx1"/>
                </a:solidFill>
                <a:latin typeface="+mj-lt"/>
                <a:ea typeface="Lato"/>
                <a:cs typeface="Lato"/>
              </a:rPr>
              <a:t>kan</a:t>
            </a:r>
            <a:r>
              <a:rPr lang="nb-NO" sz="3000" b="1" dirty="0">
                <a:solidFill>
                  <a:schemeClr val="tx1"/>
                </a:solidFill>
                <a:latin typeface="+mj-lt"/>
                <a:ea typeface="Lato"/>
                <a:cs typeface="Lato"/>
              </a:rPr>
              <a:t> løses</a:t>
            </a:r>
          </a:p>
        </p:txBody>
      </p:sp>
      <p:sp>
        <p:nvSpPr>
          <p:cNvPr id="48" name="Text Placeholder 7">
            <a:extLst>
              <a:ext uri="{FF2B5EF4-FFF2-40B4-BE49-F238E27FC236}">
                <a16:creationId xmlns:a16="http://schemas.microsoft.com/office/drawing/2014/main" id="{F0B28E04-0CAA-4E12-A7E1-F64A29FD3103}"/>
              </a:ext>
            </a:extLst>
          </p:cNvPr>
          <p:cNvSpPr txBox="1">
            <a:spLocks/>
          </p:cNvSpPr>
          <p:nvPr/>
        </p:nvSpPr>
        <p:spPr>
          <a:xfrm>
            <a:off x="5192658" y="2050371"/>
            <a:ext cx="5622597" cy="4382369"/>
          </a:xfrm>
          <a:prstGeom prst="rect">
            <a:avLst/>
          </a:prstGeom>
          <a:ln>
            <a:noFill/>
          </a:ln>
        </p:spPr>
        <p:txBody>
          <a:bodyPr>
            <a:normAutofit fontScale="92500"/>
          </a:bodyPr>
          <a:lstStyle>
            <a:lvl1pPr marL="179388" indent="-179388"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1pPr>
            <a:lvl2pPr marL="533400" indent="-174625"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2pPr>
            <a:lvl3pPr marL="850900" indent="-177800" algn="l" defTabSz="912813" rtl="0" eaLnBrk="1" fontAlgn="base" hangingPunct="1">
              <a:lnSpc>
                <a:spcPct val="100000"/>
              </a:lnSpc>
              <a:spcBef>
                <a:spcPts val="0"/>
              </a:spcBef>
              <a:spcAft>
                <a:spcPts val="600"/>
              </a:spcAft>
              <a:buClrTx/>
              <a:buSzPct val="100000"/>
              <a:buFont typeface="Arial" panose="020B0604020202020204" pitchFamily="34" charset="0"/>
              <a:buChar char="•"/>
              <a:tabLst>
                <a:tab pos="842963" algn="l"/>
              </a:tabLst>
              <a:defRPr sz="1400" kern="1200">
                <a:solidFill>
                  <a:schemeClr val="tx2">
                    <a:lumMod val="50000"/>
                  </a:schemeClr>
                </a:solidFill>
                <a:latin typeface="+mn-lt"/>
                <a:ea typeface="+mn-ea"/>
                <a:cs typeface="+mn-cs"/>
              </a:defRPr>
            </a:lvl3pPr>
            <a:lvl4pPr marL="1204913" indent="-180975"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4pPr>
            <a:lvl5pPr marL="1601788" indent="-204788"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5pPr>
            <a:lvl6pPr marL="1911350" indent="-177800" algn="l" defTabSz="914318" rtl="0" eaLnBrk="1" latinLnBrk="0"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342900" lvl="0" indent="-342900">
              <a:lnSpc>
                <a:spcPct val="107000"/>
              </a:lnSpc>
              <a:spcAft>
                <a:spcPts val="800"/>
              </a:spcAft>
              <a:buFont typeface="+mj-lt"/>
              <a:buAutoNum type="arabicPeriod"/>
            </a:pPr>
            <a:r>
              <a:rPr lang="nb-NO" sz="1800" b="1" dirty="0">
                <a:solidFill>
                  <a:srgbClr val="000000"/>
                </a:solidFill>
                <a:effectLst/>
                <a:latin typeface="Lato" panose="020F0502020204030203" pitchFamily="34" charset="0"/>
                <a:ea typeface="Calibri" panose="020F0502020204030204" pitchFamily="34" charset="0"/>
                <a:cs typeface="Calibri" panose="020F0502020204030204" pitchFamily="34" charset="0"/>
              </a:rPr>
              <a:t>5 min: </a:t>
            </a:r>
            <a:r>
              <a:rPr lang="nb-NO" sz="1800" dirty="0">
                <a:solidFill>
                  <a:srgbClr val="000000"/>
                </a:solidFill>
                <a:effectLst/>
                <a:latin typeface="Lato" panose="020F0502020204030203" pitchFamily="34" charset="0"/>
                <a:ea typeface="Calibri" panose="020F0502020204030204" pitchFamily="34" charset="0"/>
                <a:cs typeface="Calibri" panose="020F0502020204030204" pitchFamily="34" charset="0"/>
              </a:rPr>
              <a:t>Alle </a:t>
            </a:r>
            <a:r>
              <a:rPr lang="nb-NO" sz="1800" dirty="0">
                <a:solidFill>
                  <a:srgbClr val="000000"/>
                </a:solidFill>
                <a:effectLst/>
                <a:latin typeface="Lato" panose="020F0502020204030203" pitchFamily="34" charset="0"/>
                <a:ea typeface="Calibri" panose="020F0502020204030204" pitchFamily="34" charset="0"/>
                <a:cs typeface="Times New Roman" panose="02020603050405020304" pitchFamily="18" charset="0"/>
              </a:rPr>
              <a:t>presenterer sine idéer raskt. Sikre at alle får tid til å dele.</a:t>
            </a:r>
          </a:p>
          <a:p>
            <a:pPr marL="342900" lvl="0" indent="-342900">
              <a:lnSpc>
                <a:spcPct val="107000"/>
              </a:lnSpc>
              <a:spcAft>
                <a:spcPts val="800"/>
              </a:spcAft>
              <a:buFont typeface="+mj-lt"/>
              <a:buAutoNum type="arabicPeriod"/>
            </a:pPr>
            <a:r>
              <a:rPr lang="nb-NO" sz="1800" b="1" dirty="0">
                <a:solidFill>
                  <a:srgbClr val="000000"/>
                </a:solidFill>
                <a:latin typeface="Lato" panose="020F0502020204030203" pitchFamily="34" charset="0"/>
                <a:ea typeface="Calibri" panose="020F0502020204030204" pitchFamily="34" charset="0"/>
                <a:cs typeface="Times New Roman" panose="02020603050405020304" pitchFamily="18" charset="0"/>
              </a:rPr>
              <a:t>15 min: </a:t>
            </a:r>
            <a:r>
              <a:rPr lang="nb-NO" sz="1800" dirty="0">
                <a:solidFill>
                  <a:srgbClr val="000000"/>
                </a:solidFill>
                <a:latin typeface="Lato" panose="020F0502020204030203" pitchFamily="34" charset="0"/>
                <a:ea typeface="Calibri" panose="020F0502020204030204" pitchFamily="34" charset="0"/>
                <a:cs typeface="Times New Roman" panose="02020603050405020304" pitchFamily="18" charset="0"/>
              </a:rPr>
              <a:t>Legg idéer som ligner eller kan komplettere hverandre sammen i idékategorier. G</a:t>
            </a:r>
            <a:r>
              <a:rPr lang="nb-NO" sz="1800" dirty="0">
                <a:solidFill>
                  <a:srgbClr val="000000"/>
                </a:solidFill>
                <a:effectLst/>
                <a:latin typeface="Lato" panose="020F0502020204030203" pitchFamily="34" charset="0"/>
                <a:ea typeface="Calibri" panose="020F0502020204030204" pitchFamily="34" charset="0"/>
                <a:cs typeface="Times New Roman" panose="02020603050405020304" pitchFamily="18" charset="0"/>
              </a:rPr>
              <a:t>ruppen videreutvikler alle kategorier av idéer sammen. </a:t>
            </a:r>
          </a:p>
          <a:p>
            <a:pPr marL="696912" lvl="1" indent="-342900">
              <a:lnSpc>
                <a:spcPct val="107000"/>
              </a:lnSpc>
              <a:spcAft>
                <a:spcPts val="800"/>
              </a:spcAft>
            </a:pPr>
            <a:r>
              <a:rPr lang="nb-NO" sz="1500" dirty="0">
                <a:solidFill>
                  <a:srgbClr val="000000"/>
                </a:solidFill>
                <a:effectLst/>
                <a:latin typeface="Lato" panose="020F0502020204030203" pitchFamily="34" charset="0"/>
                <a:ea typeface="Calibri" panose="020F0502020204030204" pitchFamily="34" charset="0"/>
                <a:cs typeface="Times New Roman" panose="02020603050405020304" pitchFamily="18" charset="0"/>
              </a:rPr>
              <a:t>Del, diskuter, kategoriser, sortere og videreutvikle ideene sammen. </a:t>
            </a:r>
          </a:p>
          <a:p>
            <a:pPr marL="696912" lvl="1" indent="-342900">
              <a:lnSpc>
                <a:spcPct val="107000"/>
              </a:lnSpc>
              <a:spcAft>
                <a:spcPts val="800"/>
              </a:spcAft>
            </a:pPr>
            <a:r>
              <a:rPr lang="nb-NO" sz="1500" dirty="0">
                <a:solidFill>
                  <a:srgbClr val="000000"/>
                </a:solidFill>
                <a:effectLst/>
                <a:latin typeface="Lato" panose="020F0502020204030203" pitchFamily="34" charset="0"/>
                <a:ea typeface="Calibri" panose="020F0502020204030204" pitchFamily="34" charset="0"/>
                <a:cs typeface="Times New Roman" panose="02020603050405020304" pitchFamily="18" charset="0"/>
              </a:rPr>
              <a:t>Gruppen sorterer og videreutvikler idéene sammen. Prøv å plassere idéer som ligner på hverandre for å lage forskjellige «idékategorier», slå sammen eller integrere idéer som dere tenker kan bygge på hverandre</a:t>
            </a:r>
          </a:p>
          <a:p>
            <a:pPr marL="696912" lvl="1" indent="-342900">
              <a:lnSpc>
                <a:spcPct val="107000"/>
              </a:lnSpc>
              <a:spcAft>
                <a:spcPts val="800"/>
              </a:spcAft>
            </a:pPr>
            <a:r>
              <a:rPr lang="nb-NO" sz="1500" dirty="0">
                <a:solidFill>
                  <a:srgbClr val="000000"/>
                </a:solidFill>
                <a:effectLst/>
                <a:latin typeface="Lato" panose="020F0502020204030203" pitchFamily="34" charset="0"/>
                <a:ea typeface="Calibri" panose="020F0502020204030204" pitchFamily="34" charset="0"/>
                <a:cs typeface="Times New Roman" panose="02020603050405020304" pitchFamily="18" charset="0"/>
              </a:rPr>
              <a:t>Videreutvikle eksisterende idéer ved å fjerne eller legge til funksjoner, hva skjer hvis den er digital eller analog, beskriv små og store detaljer </a:t>
            </a:r>
          </a:p>
          <a:p>
            <a:pPr marL="696912" lvl="1" indent="-342900">
              <a:lnSpc>
                <a:spcPct val="107000"/>
              </a:lnSpc>
              <a:spcAft>
                <a:spcPts val="800"/>
              </a:spcAft>
            </a:pPr>
            <a:r>
              <a:rPr lang="nb-NO" sz="1500" dirty="0">
                <a:solidFill>
                  <a:srgbClr val="000000"/>
                </a:solidFill>
                <a:effectLst/>
                <a:latin typeface="Lato" panose="020F0502020204030203" pitchFamily="34" charset="0"/>
                <a:ea typeface="Calibri" panose="020F0502020204030204" pitchFamily="34" charset="0"/>
                <a:cs typeface="Times New Roman" panose="02020603050405020304" pitchFamily="18" charset="0"/>
              </a:rPr>
              <a:t>Legge til </a:t>
            </a:r>
            <a:r>
              <a:rPr lang="nb-NO" sz="1500" dirty="0">
                <a:solidFill>
                  <a:srgbClr val="000000"/>
                </a:solidFill>
                <a:latin typeface="Lato" panose="020F0502020204030203" pitchFamily="34" charset="0"/>
                <a:ea typeface="Calibri" panose="020F0502020204030204" pitchFamily="34" charset="0"/>
                <a:cs typeface="Times New Roman" panose="02020603050405020304" pitchFamily="18" charset="0"/>
              </a:rPr>
              <a:t>og s</a:t>
            </a:r>
            <a:r>
              <a:rPr lang="nb-NO" sz="1500" dirty="0">
                <a:solidFill>
                  <a:srgbClr val="000000"/>
                </a:solidFill>
                <a:effectLst/>
                <a:latin typeface="Lato" panose="020F0502020204030203" pitchFamily="34" charset="0"/>
                <a:ea typeface="Calibri" panose="020F0502020204030204" pitchFamily="34" charset="0"/>
                <a:cs typeface="Times New Roman" panose="02020603050405020304" pitchFamily="18" charset="0"/>
              </a:rPr>
              <a:t>kriv ned nye idéer </a:t>
            </a:r>
            <a:endParaRPr lang="sv-SE" sz="15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2" name="Group 330">
            <a:extLst>
              <a:ext uri="{FF2B5EF4-FFF2-40B4-BE49-F238E27FC236}">
                <a16:creationId xmlns:a16="http://schemas.microsoft.com/office/drawing/2014/main" id="{21AABB04-F6EB-03DB-D354-B83246D2D175}"/>
              </a:ext>
            </a:extLst>
          </p:cNvPr>
          <p:cNvGrpSpPr/>
          <p:nvPr/>
        </p:nvGrpSpPr>
        <p:grpSpPr>
          <a:xfrm>
            <a:off x="4754805" y="2105225"/>
            <a:ext cx="373901" cy="373894"/>
            <a:chOff x="8287453" y="5303710"/>
            <a:chExt cx="471773" cy="471764"/>
          </a:xfrm>
          <a:noFill/>
        </p:grpSpPr>
        <p:sp>
          <p:nvSpPr>
            <p:cNvPr id="6" name="Free Form 331">
              <a:extLst>
                <a:ext uri="{FF2B5EF4-FFF2-40B4-BE49-F238E27FC236}">
                  <a16:creationId xmlns:a16="http://schemas.microsoft.com/office/drawing/2014/main" id="{70EA0106-0E27-2288-5886-1A1B3A3C99F3}"/>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9050" cap="rnd" cmpd="sng">
              <a:solidFill>
                <a:schemeClr val="tx1"/>
              </a:solidFill>
              <a:prstDash val="solid"/>
              <a:miter lim="800000"/>
            </a:ln>
          </p:spPr>
          <p:txBody>
            <a:bodyPr anchor="ctr">
              <a:spAutoFit/>
            </a:bodyPr>
            <a:lstStyle/>
            <a:p>
              <a:pPr algn="ctr"/>
              <a:endParaRPr lang="en-US"/>
            </a:p>
          </p:txBody>
        </p:sp>
        <p:sp>
          <p:nvSpPr>
            <p:cNvPr id="7" name="Free Form 332">
              <a:extLst>
                <a:ext uri="{FF2B5EF4-FFF2-40B4-BE49-F238E27FC236}">
                  <a16:creationId xmlns:a16="http://schemas.microsoft.com/office/drawing/2014/main" id="{7F516CE4-74DB-36C5-5B01-8014963AA399}"/>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8" name="Free Form 333">
              <a:extLst>
                <a:ext uri="{FF2B5EF4-FFF2-40B4-BE49-F238E27FC236}">
                  <a16:creationId xmlns:a16="http://schemas.microsoft.com/office/drawing/2014/main" id="{9DFD9639-3C46-E720-4693-AEA9AB3840C7}"/>
                </a:ext>
              </a:extLst>
            </p:cNvPr>
            <p:cNvSpPr/>
            <p:nvPr/>
          </p:nvSpPr>
          <p:spPr>
            <a:xfrm>
              <a:off x="8472246" y="5622827"/>
              <a:ext cx="91628" cy="0"/>
            </a:xfrm>
            <a:custGeom>
              <a:avLst/>
              <a:gdLst/>
              <a:ahLst/>
              <a:cxnLst/>
              <a:rect l="0" t="0" r="0" b="0"/>
              <a:pathLst>
                <a:path w="91627">
                  <a:moveTo>
                    <a:pt x="0" y="0"/>
                  </a:moveTo>
                  <a:lnTo>
                    <a:pt x="91627" y="0"/>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27" name="Free Form 334">
              <a:extLst>
                <a:ext uri="{FF2B5EF4-FFF2-40B4-BE49-F238E27FC236}">
                  <a16:creationId xmlns:a16="http://schemas.microsoft.com/office/drawing/2014/main" id="{0CF8CEA2-D83B-497E-09D3-0EFB91C28476}"/>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9050" cap="rnd" cmpd="sng">
              <a:solidFill>
                <a:schemeClr val="tx1"/>
              </a:solidFill>
              <a:prstDash val="solid"/>
              <a:miter lim="800000"/>
            </a:ln>
          </p:spPr>
          <p:txBody>
            <a:bodyPr anchor="ctr">
              <a:spAutoFit/>
            </a:bodyPr>
            <a:lstStyle/>
            <a:p>
              <a:pPr algn="ctr"/>
              <a:endParaRPr lang="en-US"/>
            </a:p>
          </p:txBody>
        </p:sp>
      </p:grpSp>
      <p:grpSp>
        <p:nvGrpSpPr>
          <p:cNvPr id="28" name="Group 1">
            <a:extLst>
              <a:ext uri="{FF2B5EF4-FFF2-40B4-BE49-F238E27FC236}">
                <a16:creationId xmlns:a16="http://schemas.microsoft.com/office/drawing/2014/main" id="{0BE65E20-B0DB-07C7-70EB-4BF3122DA03D}"/>
              </a:ext>
            </a:extLst>
          </p:cNvPr>
          <p:cNvGrpSpPr/>
          <p:nvPr/>
        </p:nvGrpSpPr>
        <p:grpSpPr>
          <a:xfrm>
            <a:off x="396577" y="2308133"/>
            <a:ext cx="4038621" cy="3109440"/>
            <a:chOff x="5326293" y="1416352"/>
            <a:chExt cx="5528211" cy="4243716"/>
          </a:xfrm>
        </p:grpSpPr>
        <p:sp>
          <p:nvSpPr>
            <p:cNvPr id="29" name="Rectangle 4">
              <a:extLst>
                <a:ext uri="{FF2B5EF4-FFF2-40B4-BE49-F238E27FC236}">
                  <a16:creationId xmlns:a16="http://schemas.microsoft.com/office/drawing/2014/main" id="{293A5F34-CE39-AC6C-EC77-78FD1D7019F9}"/>
                </a:ext>
              </a:extLst>
            </p:cNvPr>
            <p:cNvSpPr/>
            <p:nvPr/>
          </p:nvSpPr>
          <p:spPr>
            <a:xfrm>
              <a:off x="6684802" y="1671546"/>
              <a:ext cx="1422425" cy="1141837"/>
            </a:xfrm>
            <a:prstGeom prst="rect">
              <a:avLst/>
            </a:prstGeom>
            <a:solidFill>
              <a:srgbClr val="FF96EA"/>
            </a:solidFill>
            <a:ln w="12700" cap="flat" cmpd="sng">
              <a:noFill/>
              <a:prstDash val="solid"/>
              <a:miter lim="800000"/>
            </a:ln>
          </p:spPr>
          <p:txBody>
            <a:bodyPr wrap="square" anchor="ctr">
              <a:spAutoFit/>
            </a:bodyPr>
            <a:lstStyle/>
            <a:p>
              <a:pPr algn="ctr"/>
              <a:endParaRPr lang="en-US"/>
            </a:p>
          </p:txBody>
        </p:sp>
        <p:grpSp>
          <p:nvGrpSpPr>
            <p:cNvPr id="30" name="Group 5">
              <a:extLst>
                <a:ext uri="{FF2B5EF4-FFF2-40B4-BE49-F238E27FC236}">
                  <a16:creationId xmlns:a16="http://schemas.microsoft.com/office/drawing/2014/main" id="{13514799-261E-5BA0-CAE2-54C9ED1C2DEA}"/>
                </a:ext>
              </a:extLst>
            </p:cNvPr>
            <p:cNvGrpSpPr/>
            <p:nvPr/>
          </p:nvGrpSpPr>
          <p:grpSpPr>
            <a:xfrm>
              <a:off x="5326293" y="1416352"/>
              <a:ext cx="5528211" cy="4243716"/>
              <a:chOff x="6503314" y="4169202"/>
              <a:chExt cx="4702127" cy="3609575"/>
            </a:xfrm>
            <a:noFill/>
          </p:grpSpPr>
          <p:sp>
            <p:nvSpPr>
              <p:cNvPr id="32" name="Free Form 3">
                <a:extLst>
                  <a:ext uri="{FF2B5EF4-FFF2-40B4-BE49-F238E27FC236}">
                    <a16:creationId xmlns:a16="http://schemas.microsoft.com/office/drawing/2014/main" id="{7942D144-81A5-EF77-4310-6B47690AC312}"/>
                  </a:ext>
                </a:extLst>
              </p:cNvPr>
              <p:cNvSpPr/>
              <p:nvPr/>
            </p:nvSpPr>
            <p:spPr>
              <a:xfrm>
                <a:off x="9075110" y="4349791"/>
                <a:ext cx="944753" cy="1535049"/>
              </a:xfrm>
              <a:custGeom>
                <a:avLst/>
                <a:gdLst/>
                <a:ahLst/>
                <a:cxnLst/>
                <a:rect l="0" t="0" r="0" b="0"/>
                <a:pathLst>
                  <a:path w="944752" h="1535049">
                    <a:moveTo>
                      <a:pt x="944752" y="1362049"/>
                    </a:moveTo>
                    <a:cubicBezTo>
                      <a:pt x="912977" y="1343190"/>
                      <a:pt x="883716" y="1326362"/>
                      <a:pt x="855091" y="1308493"/>
                    </a:cubicBezTo>
                    <a:cubicBezTo>
                      <a:pt x="846404" y="1303070"/>
                      <a:pt x="838822" y="1295374"/>
                      <a:pt x="832027" y="1287602"/>
                    </a:cubicBezTo>
                    <a:cubicBezTo>
                      <a:pt x="827417" y="1282331"/>
                      <a:pt x="824242" y="1275397"/>
                      <a:pt x="821817" y="1268704"/>
                    </a:cubicBezTo>
                    <a:cubicBezTo>
                      <a:pt x="809028" y="1233462"/>
                      <a:pt x="796645" y="1198067"/>
                      <a:pt x="784199" y="1162697"/>
                    </a:cubicBezTo>
                    <a:cubicBezTo>
                      <a:pt x="778154" y="1145501"/>
                      <a:pt x="768616" y="1132967"/>
                      <a:pt x="748080" y="1133652"/>
                    </a:cubicBezTo>
                    <a:cubicBezTo>
                      <a:pt x="746112" y="1133729"/>
                      <a:pt x="743584" y="1131519"/>
                      <a:pt x="742073" y="1129728"/>
                    </a:cubicBezTo>
                    <a:cubicBezTo>
                      <a:pt x="728624" y="1113751"/>
                      <a:pt x="708266" y="1116495"/>
                      <a:pt x="702297" y="1136611"/>
                    </a:cubicBezTo>
                    <a:cubicBezTo>
                      <a:pt x="696734" y="1155395"/>
                      <a:pt x="694435" y="1175156"/>
                      <a:pt x="690752" y="1194498"/>
                    </a:cubicBezTo>
                    <a:cubicBezTo>
                      <a:pt x="690333" y="1196733"/>
                      <a:pt x="690245" y="1199045"/>
                      <a:pt x="689825" y="1202982"/>
                    </a:cubicBezTo>
                    <a:cubicBezTo>
                      <a:pt x="685495" y="1200759"/>
                      <a:pt x="681850" y="1198943"/>
                      <a:pt x="678256" y="1197013"/>
                    </a:cubicBezTo>
                    <a:cubicBezTo>
                      <a:pt x="566839" y="1137272"/>
                      <a:pt x="456374" y="1075867"/>
                      <a:pt x="347941" y="1010780"/>
                    </a:cubicBezTo>
                    <a:cubicBezTo>
                      <a:pt x="338645" y="1005192"/>
                      <a:pt x="325666" y="1005738"/>
                      <a:pt x="311632" y="1002868"/>
                    </a:cubicBezTo>
                    <a:cubicBezTo>
                      <a:pt x="306425" y="988961"/>
                      <a:pt x="299897" y="971537"/>
                      <a:pt x="293370" y="954112"/>
                    </a:cubicBezTo>
                    <a:cubicBezTo>
                      <a:pt x="288874" y="942098"/>
                      <a:pt x="284403" y="930071"/>
                      <a:pt x="279869" y="918070"/>
                    </a:cubicBezTo>
                    <a:cubicBezTo>
                      <a:pt x="279057" y="915924"/>
                      <a:pt x="278117" y="913815"/>
                      <a:pt x="277088" y="911758"/>
                    </a:cubicBezTo>
                    <a:cubicBezTo>
                      <a:pt x="274167" y="905929"/>
                      <a:pt x="269925" y="901738"/>
                      <a:pt x="262991" y="904240"/>
                    </a:cubicBezTo>
                    <a:cubicBezTo>
                      <a:pt x="256146" y="906716"/>
                      <a:pt x="256679" y="912914"/>
                      <a:pt x="257949" y="918502"/>
                    </a:cubicBezTo>
                    <a:cubicBezTo>
                      <a:pt x="261391" y="933564"/>
                      <a:pt x="265188" y="948537"/>
                      <a:pt x="268795" y="963561"/>
                    </a:cubicBezTo>
                    <a:cubicBezTo>
                      <a:pt x="269621" y="966990"/>
                      <a:pt x="270294" y="970470"/>
                      <a:pt x="271335" y="975347"/>
                    </a:cubicBezTo>
                    <a:cubicBezTo>
                      <a:pt x="265645" y="970737"/>
                      <a:pt x="261366" y="966635"/>
                      <a:pt x="256476" y="963460"/>
                    </a:cubicBezTo>
                    <a:cubicBezTo>
                      <a:pt x="250698" y="959700"/>
                      <a:pt x="244551" y="959002"/>
                      <a:pt x="240055" y="965669"/>
                    </a:cubicBezTo>
                    <a:cubicBezTo>
                      <a:pt x="236308" y="971219"/>
                      <a:pt x="239534" y="977620"/>
                      <a:pt x="245440" y="982268"/>
                    </a:cubicBezTo>
                    <a:cubicBezTo>
                      <a:pt x="257797" y="991984"/>
                      <a:pt x="269582" y="1002423"/>
                      <a:pt x="281241" y="1012977"/>
                    </a:cubicBezTo>
                    <a:cubicBezTo>
                      <a:pt x="287515" y="1018641"/>
                      <a:pt x="293941" y="1023772"/>
                      <a:pt x="295719" y="1033678"/>
                    </a:cubicBezTo>
                    <a:cubicBezTo>
                      <a:pt x="296760" y="1039533"/>
                      <a:pt x="303504" y="1044765"/>
                      <a:pt x="308444" y="1049464"/>
                    </a:cubicBezTo>
                    <a:cubicBezTo>
                      <a:pt x="389991" y="1127125"/>
                      <a:pt x="471627" y="1204683"/>
                      <a:pt x="553326" y="1282179"/>
                    </a:cubicBezTo>
                    <a:cubicBezTo>
                      <a:pt x="565023" y="1293279"/>
                      <a:pt x="577062" y="1304036"/>
                      <a:pt x="589203" y="1314640"/>
                    </a:cubicBezTo>
                    <a:cubicBezTo>
                      <a:pt x="595744" y="1320342"/>
                      <a:pt x="603173" y="1323962"/>
                      <a:pt x="611517" y="1317879"/>
                    </a:cubicBezTo>
                    <a:cubicBezTo>
                      <a:pt x="618134" y="1313053"/>
                      <a:pt x="619277" y="1304315"/>
                      <a:pt x="614768" y="1294485"/>
                    </a:cubicBezTo>
                    <a:cubicBezTo>
                      <a:pt x="613397" y="1291513"/>
                      <a:pt x="611530" y="1288770"/>
                      <a:pt x="609815" y="1285963"/>
                    </a:cubicBezTo>
                    <a:cubicBezTo>
                      <a:pt x="608329" y="1283538"/>
                      <a:pt x="606729" y="1281188"/>
                      <a:pt x="605612" y="1279474"/>
                    </a:cubicBezTo>
                    <a:cubicBezTo>
                      <a:pt x="619074" y="1273581"/>
                      <a:pt x="626529" y="1283741"/>
                      <a:pt x="635558" y="1290116"/>
                    </a:cubicBezTo>
                    <a:cubicBezTo>
                      <a:pt x="641997" y="1294676"/>
                      <a:pt x="648627" y="1298994"/>
                      <a:pt x="655358" y="1303108"/>
                    </a:cubicBezTo>
                    <a:cubicBezTo>
                      <a:pt x="662114" y="1307236"/>
                      <a:pt x="669213" y="1307757"/>
                      <a:pt x="675627" y="1302600"/>
                    </a:cubicBezTo>
                    <a:cubicBezTo>
                      <a:pt x="704761" y="1279169"/>
                      <a:pt x="652005" y="1263700"/>
                      <a:pt x="645350" y="1252220"/>
                    </a:cubicBezTo>
                    <a:cubicBezTo>
                      <a:pt x="641159" y="1244942"/>
                      <a:pt x="646607" y="1237145"/>
                      <a:pt x="652957" y="1234313"/>
                    </a:cubicBezTo>
                    <a:cubicBezTo>
                      <a:pt x="667042" y="1244650"/>
                      <a:pt x="683107" y="1253007"/>
                      <a:pt x="700392" y="1257439"/>
                    </a:cubicBezTo>
                    <a:cubicBezTo>
                      <a:pt x="709993" y="1259903"/>
                      <a:pt x="720178" y="1268082"/>
                      <a:pt x="722109" y="1277645"/>
                    </a:cubicBezTo>
                    <a:cubicBezTo>
                      <a:pt x="724255" y="1288300"/>
                      <a:pt x="726008" y="1299032"/>
                      <a:pt x="727455" y="1309789"/>
                    </a:cubicBezTo>
                    <a:cubicBezTo>
                      <a:pt x="727811" y="1312443"/>
                      <a:pt x="726554" y="1315415"/>
                      <a:pt x="725639" y="1318107"/>
                    </a:cubicBezTo>
                    <a:cubicBezTo>
                      <a:pt x="725017" y="1319936"/>
                      <a:pt x="722718" y="1321574"/>
                      <a:pt x="722820" y="1323200"/>
                    </a:cubicBezTo>
                    <a:cubicBezTo>
                      <a:pt x="723950" y="1341767"/>
                      <a:pt x="709079" y="1347876"/>
                      <a:pt x="697014" y="1355115"/>
                    </a:cubicBezTo>
                    <a:cubicBezTo>
                      <a:pt x="680148" y="1365224"/>
                      <a:pt x="670852" y="1380553"/>
                      <a:pt x="663219" y="1397596"/>
                    </a:cubicBezTo>
                    <a:cubicBezTo>
                      <a:pt x="662165" y="1399971"/>
                      <a:pt x="660793" y="1402194"/>
                      <a:pt x="660425" y="1402880"/>
                    </a:cubicBezTo>
                    <a:cubicBezTo>
                      <a:pt x="648601" y="1399438"/>
                      <a:pt x="637692" y="1394421"/>
                      <a:pt x="626478" y="1393583"/>
                    </a:cubicBezTo>
                    <a:cubicBezTo>
                      <a:pt x="617575" y="1392923"/>
                      <a:pt x="606551" y="1394917"/>
                      <a:pt x="599465" y="1399959"/>
                    </a:cubicBezTo>
                    <a:cubicBezTo>
                      <a:pt x="559257" y="1428534"/>
                      <a:pt x="519531" y="1457833"/>
                      <a:pt x="480555" y="1488071"/>
                    </a:cubicBezTo>
                    <a:cubicBezTo>
                      <a:pt x="465302" y="1499895"/>
                      <a:pt x="451751" y="1514259"/>
                      <a:pt x="446557" y="1535049"/>
                    </a:cubicBezTo>
                    <a:cubicBezTo>
                      <a:pt x="378409" y="1508620"/>
                      <a:pt x="308025" y="1492770"/>
                      <a:pt x="237477" y="1478267"/>
                    </a:cubicBezTo>
                    <a:cubicBezTo>
                      <a:pt x="237756" y="1476438"/>
                      <a:pt x="237693" y="1475981"/>
                      <a:pt x="237858" y="1475867"/>
                    </a:cubicBezTo>
                    <a:cubicBezTo>
                      <a:pt x="268033" y="1454899"/>
                      <a:pt x="273926" y="1438097"/>
                      <a:pt x="265036" y="1401787"/>
                    </a:cubicBezTo>
                    <a:cubicBezTo>
                      <a:pt x="256603" y="1367383"/>
                      <a:pt x="248869" y="1332814"/>
                      <a:pt x="240042" y="1294968"/>
                    </a:cubicBezTo>
                    <a:cubicBezTo>
                      <a:pt x="243674" y="1298879"/>
                      <a:pt x="246621" y="1300645"/>
                      <a:pt x="247370" y="1303083"/>
                    </a:cubicBezTo>
                    <a:cubicBezTo>
                      <a:pt x="259651" y="1343037"/>
                      <a:pt x="266979" y="1384046"/>
                      <a:pt x="273405" y="1425257"/>
                    </a:cubicBezTo>
                    <a:cubicBezTo>
                      <a:pt x="274205" y="1430439"/>
                      <a:pt x="274637" y="1435862"/>
                      <a:pt x="276567" y="1440637"/>
                    </a:cubicBezTo>
                    <a:cubicBezTo>
                      <a:pt x="277710" y="1443443"/>
                      <a:pt x="281508" y="1446987"/>
                      <a:pt x="284060" y="1446936"/>
                    </a:cubicBezTo>
                    <a:cubicBezTo>
                      <a:pt x="287159" y="1446885"/>
                      <a:pt x="291998" y="1444015"/>
                      <a:pt x="292925" y="1441284"/>
                    </a:cubicBezTo>
                    <a:cubicBezTo>
                      <a:pt x="295351" y="1434249"/>
                      <a:pt x="297853" y="1426413"/>
                      <a:pt x="297091" y="1419237"/>
                    </a:cubicBezTo>
                    <a:cubicBezTo>
                      <a:pt x="293966" y="1389862"/>
                      <a:pt x="291528" y="1360220"/>
                      <a:pt x="285318" y="1331429"/>
                    </a:cubicBezTo>
                    <a:cubicBezTo>
                      <a:pt x="274370" y="1280604"/>
                      <a:pt x="263804" y="1229829"/>
                      <a:pt x="257530" y="1178153"/>
                    </a:cubicBezTo>
                    <a:cubicBezTo>
                      <a:pt x="255460" y="1161211"/>
                      <a:pt x="252209" y="1143850"/>
                      <a:pt x="240322" y="1129563"/>
                    </a:cubicBezTo>
                    <a:cubicBezTo>
                      <a:pt x="231165" y="1118577"/>
                      <a:pt x="229666" y="1117968"/>
                      <a:pt x="219798" y="1131328"/>
                    </a:cubicBezTo>
                    <a:cubicBezTo>
                      <a:pt x="217868" y="1125651"/>
                      <a:pt x="216204" y="1120902"/>
                      <a:pt x="214629" y="1116126"/>
                    </a:cubicBezTo>
                    <a:cubicBezTo>
                      <a:pt x="212851" y="1110703"/>
                      <a:pt x="212636" y="1104239"/>
                      <a:pt x="204012" y="1104569"/>
                    </a:cubicBezTo>
                    <a:cubicBezTo>
                      <a:pt x="202399" y="1104633"/>
                      <a:pt x="199732" y="1100518"/>
                      <a:pt x="199059" y="1097940"/>
                    </a:cubicBezTo>
                    <a:cubicBezTo>
                      <a:pt x="190385" y="1064996"/>
                      <a:pt x="177711" y="1032344"/>
                      <a:pt x="174866" y="998867"/>
                    </a:cubicBezTo>
                    <a:cubicBezTo>
                      <a:pt x="172491" y="970978"/>
                      <a:pt x="162305" y="946327"/>
                      <a:pt x="156616" y="920013"/>
                    </a:cubicBezTo>
                    <a:cubicBezTo>
                      <a:pt x="151917" y="898245"/>
                      <a:pt x="146507" y="876147"/>
                      <a:pt x="145910" y="854087"/>
                    </a:cubicBezTo>
                    <a:cubicBezTo>
                      <a:pt x="144449" y="800468"/>
                      <a:pt x="142125" y="746493"/>
                      <a:pt x="146596" y="693216"/>
                    </a:cubicBezTo>
                    <a:cubicBezTo>
                      <a:pt x="152082" y="627697"/>
                      <a:pt x="149847" y="562267"/>
                      <a:pt x="152412" y="496849"/>
                    </a:cubicBezTo>
                    <a:cubicBezTo>
                      <a:pt x="154355" y="447116"/>
                      <a:pt x="146583" y="398373"/>
                      <a:pt x="141541" y="349300"/>
                    </a:cubicBezTo>
                    <a:cubicBezTo>
                      <a:pt x="134264" y="278396"/>
                      <a:pt x="119913" y="208864"/>
                      <a:pt x="101879" y="139979"/>
                    </a:cubicBezTo>
                    <a:cubicBezTo>
                      <a:pt x="96227" y="118389"/>
                      <a:pt x="85089" y="100647"/>
                      <a:pt x="66852" y="88277"/>
                    </a:cubicBezTo>
                    <a:cubicBezTo>
                      <a:pt x="56997" y="81584"/>
                      <a:pt x="55435" y="70624"/>
                      <a:pt x="49225" y="62369"/>
                    </a:cubicBezTo>
                    <a:cubicBezTo>
                      <a:pt x="36601" y="45580"/>
                      <a:pt x="22644" y="29781"/>
                      <a:pt x="9042" y="13741"/>
                    </a:cubicBezTo>
                    <a:cubicBezTo>
                      <a:pt x="6781" y="11087"/>
                      <a:pt x="3479" y="9309"/>
                      <a:pt x="0" y="6604"/>
                    </a:cubicBezTo>
                    <a:cubicBezTo>
                      <a:pt x="13893" y="444"/>
                      <a:pt x="25273" y="3733"/>
                      <a:pt x="36969" y="6883"/>
                    </a:cubicBezTo>
                    <a:cubicBezTo>
                      <a:pt x="44475" y="8902"/>
                      <a:pt x="52527" y="9753"/>
                      <a:pt x="60325" y="9677"/>
                    </a:cubicBezTo>
                    <a:cubicBezTo>
                      <a:pt x="344170" y="6565"/>
                      <a:pt x="628002" y="3289"/>
                      <a:pt x="911834" y="38"/>
                    </a:cubicBezTo>
                    <a:cubicBezTo>
                      <a:pt x="915403" y="0"/>
                      <a:pt x="918984" y="25"/>
                      <a:pt x="925398" y="25"/>
                    </a:cubicBezTo>
                    <a:cubicBezTo>
                      <a:pt x="931837" y="453402"/>
                      <a:pt x="938276" y="906119"/>
                      <a:pt x="944752" y="1362049"/>
                    </a:cubicBezTo>
                    <a:close/>
                  </a:path>
                </a:pathLst>
              </a:custGeom>
              <a:gradFill>
                <a:gsLst>
                  <a:gs pos="0">
                    <a:schemeClr val="accent3"/>
                  </a:gs>
                  <a:gs pos="100000">
                    <a:schemeClr val="accent4"/>
                  </a:gs>
                </a:gsLst>
                <a:lin ang="6600000" scaled="0"/>
              </a:gradFill>
              <a:ln w="12700" cap="flat" cmpd="sng">
                <a:noFill/>
                <a:prstDash val="solid"/>
                <a:miter lim="800000"/>
              </a:ln>
            </p:spPr>
            <p:txBody>
              <a:bodyPr anchor="ctr">
                <a:spAutoFit/>
              </a:bodyPr>
              <a:lstStyle/>
              <a:p>
                <a:pPr algn="ctr"/>
                <a:endParaRPr lang="en-US"/>
              </a:p>
            </p:txBody>
          </p:sp>
          <p:sp>
            <p:nvSpPr>
              <p:cNvPr id="33" name="Free Form 4">
                <a:extLst>
                  <a:ext uri="{FF2B5EF4-FFF2-40B4-BE49-F238E27FC236}">
                    <a16:creationId xmlns:a16="http://schemas.microsoft.com/office/drawing/2014/main" id="{1E1ED402-F914-9128-5C0F-836E3C430772}"/>
                  </a:ext>
                </a:extLst>
              </p:cNvPr>
              <p:cNvSpPr/>
              <p:nvPr/>
            </p:nvSpPr>
            <p:spPr>
              <a:xfrm>
                <a:off x="7541121" y="4369315"/>
                <a:ext cx="771068" cy="1857261"/>
              </a:xfrm>
              <a:custGeom>
                <a:avLst/>
                <a:gdLst/>
                <a:ahLst/>
                <a:cxnLst/>
                <a:rect l="0" t="0" r="0" b="0"/>
                <a:pathLst>
                  <a:path w="771067" h="1857260">
                    <a:moveTo>
                      <a:pt x="63" y="0"/>
                    </a:moveTo>
                    <a:lnTo>
                      <a:pt x="608228" y="0"/>
                    </a:lnTo>
                    <a:cubicBezTo>
                      <a:pt x="593064" y="15392"/>
                      <a:pt x="579920" y="28600"/>
                      <a:pt x="566927" y="41948"/>
                    </a:cubicBezTo>
                    <a:cubicBezTo>
                      <a:pt x="553859" y="55397"/>
                      <a:pt x="540943" y="69011"/>
                      <a:pt x="527938" y="82537"/>
                    </a:cubicBezTo>
                    <a:cubicBezTo>
                      <a:pt x="497433" y="114274"/>
                      <a:pt x="481431" y="154901"/>
                      <a:pt x="461048" y="192735"/>
                    </a:cubicBezTo>
                    <a:cubicBezTo>
                      <a:pt x="435203" y="240690"/>
                      <a:pt x="415378" y="291452"/>
                      <a:pt x="399859" y="343471"/>
                    </a:cubicBezTo>
                    <a:cubicBezTo>
                      <a:pt x="383273" y="399084"/>
                      <a:pt x="381139" y="456730"/>
                      <a:pt x="381241" y="514667"/>
                    </a:cubicBezTo>
                    <a:cubicBezTo>
                      <a:pt x="381380" y="603021"/>
                      <a:pt x="411238" y="681964"/>
                      <a:pt x="454964" y="756411"/>
                    </a:cubicBezTo>
                    <a:cubicBezTo>
                      <a:pt x="492632" y="820572"/>
                      <a:pt x="537591" y="879055"/>
                      <a:pt x="594359" y="928281"/>
                    </a:cubicBezTo>
                    <a:cubicBezTo>
                      <a:pt x="627570" y="957084"/>
                      <a:pt x="665746" y="977671"/>
                      <a:pt x="702259" y="1001102"/>
                    </a:cubicBezTo>
                    <a:cubicBezTo>
                      <a:pt x="718045" y="1011250"/>
                      <a:pt x="734174" y="1020889"/>
                      <a:pt x="749541" y="1031646"/>
                    </a:cubicBezTo>
                    <a:cubicBezTo>
                      <a:pt x="753833" y="1034656"/>
                      <a:pt x="756602" y="1040498"/>
                      <a:pt x="758875" y="1045565"/>
                    </a:cubicBezTo>
                    <a:cubicBezTo>
                      <a:pt x="760983" y="1050290"/>
                      <a:pt x="760514" y="1056246"/>
                      <a:pt x="762876" y="1060767"/>
                    </a:cubicBezTo>
                    <a:cubicBezTo>
                      <a:pt x="771067" y="1076426"/>
                      <a:pt x="767727" y="1090549"/>
                      <a:pt x="759675" y="1105128"/>
                    </a:cubicBezTo>
                    <a:cubicBezTo>
                      <a:pt x="734504" y="1150620"/>
                      <a:pt x="709828" y="1196378"/>
                      <a:pt x="684923" y="1242021"/>
                    </a:cubicBezTo>
                    <a:cubicBezTo>
                      <a:pt x="684314" y="1243139"/>
                      <a:pt x="683348" y="1244066"/>
                      <a:pt x="683501" y="1243876"/>
                    </a:cubicBezTo>
                    <a:cubicBezTo>
                      <a:pt x="675970" y="1253401"/>
                      <a:pt x="587184" y="1244066"/>
                      <a:pt x="578230" y="1231988"/>
                    </a:cubicBezTo>
                    <a:cubicBezTo>
                      <a:pt x="567867" y="1218018"/>
                      <a:pt x="564718" y="1200175"/>
                      <a:pt x="558952" y="1183767"/>
                    </a:cubicBezTo>
                    <a:cubicBezTo>
                      <a:pt x="546061" y="1147102"/>
                      <a:pt x="519772" y="1116965"/>
                      <a:pt x="494080" y="1087818"/>
                    </a:cubicBezTo>
                    <a:cubicBezTo>
                      <a:pt x="486206" y="1078903"/>
                      <a:pt x="478154" y="1069822"/>
                      <a:pt x="467956" y="1063701"/>
                    </a:cubicBezTo>
                    <a:cubicBezTo>
                      <a:pt x="454761" y="1055789"/>
                      <a:pt x="438340" y="1053426"/>
                      <a:pt x="423443" y="1057313"/>
                    </a:cubicBezTo>
                    <a:cubicBezTo>
                      <a:pt x="407924" y="1099693"/>
                      <a:pt x="407403" y="1117701"/>
                      <a:pt x="423849" y="1160233"/>
                    </a:cubicBezTo>
                    <a:cubicBezTo>
                      <a:pt x="426720" y="1167650"/>
                      <a:pt x="429196" y="1173746"/>
                      <a:pt x="419874" y="1179347"/>
                    </a:cubicBezTo>
                    <a:cubicBezTo>
                      <a:pt x="412165" y="1183970"/>
                      <a:pt x="411276" y="1193736"/>
                      <a:pt x="417931" y="1202042"/>
                    </a:cubicBezTo>
                    <a:cubicBezTo>
                      <a:pt x="426529" y="1212761"/>
                      <a:pt x="436283" y="1222667"/>
                      <a:pt x="446366" y="1232014"/>
                    </a:cubicBezTo>
                    <a:cubicBezTo>
                      <a:pt x="451472" y="1236738"/>
                      <a:pt x="454037" y="1241259"/>
                      <a:pt x="453428" y="1248130"/>
                    </a:cubicBezTo>
                    <a:cubicBezTo>
                      <a:pt x="449072" y="1296466"/>
                      <a:pt x="419811" y="1331950"/>
                      <a:pt x="416191" y="1381252"/>
                    </a:cubicBezTo>
                    <a:cubicBezTo>
                      <a:pt x="412457" y="1432102"/>
                      <a:pt x="408317" y="1504683"/>
                      <a:pt x="452500" y="1538071"/>
                    </a:cubicBezTo>
                    <a:cubicBezTo>
                      <a:pt x="478154" y="1557464"/>
                      <a:pt x="505409" y="1574876"/>
                      <a:pt x="532853" y="1591703"/>
                    </a:cubicBezTo>
                    <a:cubicBezTo>
                      <a:pt x="567359" y="1612874"/>
                      <a:pt x="602780" y="1632521"/>
                      <a:pt x="637768" y="1652892"/>
                    </a:cubicBezTo>
                    <a:cubicBezTo>
                      <a:pt x="640232" y="1654314"/>
                      <a:pt x="642378" y="1656270"/>
                      <a:pt x="645642" y="1658708"/>
                    </a:cubicBezTo>
                    <a:cubicBezTo>
                      <a:pt x="639216" y="1663585"/>
                      <a:pt x="633374" y="1667725"/>
                      <a:pt x="627862" y="1672272"/>
                    </a:cubicBezTo>
                    <a:cubicBezTo>
                      <a:pt x="546277" y="1739620"/>
                      <a:pt x="452221" y="1773770"/>
                      <a:pt x="353199" y="1807324"/>
                    </a:cubicBezTo>
                    <a:cubicBezTo>
                      <a:pt x="334314" y="1813725"/>
                      <a:pt x="280974" y="1834667"/>
                      <a:pt x="264032" y="1814576"/>
                    </a:cubicBezTo>
                    <a:cubicBezTo>
                      <a:pt x="253085" y="1801596"/>
                      <a:pt x="260286" y="1784680"/>
                      <a:pt x="275031" y="1781784"/>
                    </a:cubicBezTo>
                    <a:cubicBezTo>
                      <a:pt x="274256" y="1763509"/>
                      <a:pt x="273227" y="1745221"/>
                      <a:pt x="272300" y="1726907"/>
                    </a:cubicBezTo>
                    <a:cubicBezTo>
                      <a:pt x="271576" y="1712633"/>
                      <a:pt x="270078" y="1696681"/>
                      <a:pt x="259257" y="1687322"/>
                    </a:cubicBezTo>
                    <a:cubicBezTo>
                      <a:pt x="233756" y="1665262"/>
                      <a:pt x="167119" y="1645107"/>
                      <a:pt x="150812" y="1686534"/>
                    </a:cubicBezTo>
                    <a:cubicBezTo>
                      <a:pt x="148081" y="1693443"/>
                      <a:pt x="143014" y="1699386"/>
                      <a:pt x="139738" y="1706130"/>
                    </a:cubicBezTo>
                    <a:cubicBezTo>
                      <a:pt x="136639" y="1712493"/>
                      <a:pt x="132397" y="1719262"/>
                      <a:pt x="132283" y="1725917"/>
                    </a:cubicBezTo>
                    <a:cubicBezTo>
                      <a:pt x="131952" y="1744992"/>
                      <a:pt x="141185" y="1761578"/>
                      <a:pt x="150964" y="1777009"/>
                    </a:cubicBezTo>
                    <a:cubicBezTo>
                      <a:pt x="154762" y="1782991"/>
                      <a:pt x="164363" y="1785289"/>
                      <a:pt x="170548" y="1788833"/>
                    </a:cubicBezTo>
                    <a:cubicBezTo>
                      <a:pt x="174332" y="1807845"/>
                      <a:pt x="178269" y="1827618"/>
                      <a:pt x="182524" y="1849018"/>
                    </a:cubicBezTo>
                    <a:cubicBezTo>
                      <a:pt x="168681" y="1851291"/>
                      <a:pt x="153936" y="1855393"/>
                      <a:pt x="139090" y="1855825"/>
                    </a:cubicBezTo>
                    <a:cubicBezTo>
                      <a:pt x="97370" y="1857032"/>
                      <a:pt x="55587" y="1856600"/>
                      <a:pt x="13843" y="1857146"/>
                    </a:cubicBezTo>
                    <a:cubicBezTo>
                      <a:pt x="4508" y="1857260"/>
                      <a:pt x="2667" y="1853107"/>
                      <a:pt x="2679" y="1844573"/>
                    </a:cubicBezTo>
                    <a:cubicBezTo>
                      <a:pt x="3149" y="1621294"/>
                      <a:pt x="3746" y="1398003"/>
                      <a:pt x="3568" y="1174724"/>
                    </a:cubicBezTo>
                    <a:cubicBezTo>
                      <a:pt x="3263" y="811809"/>
                      <a:pt x="2476" y="448881"/>
                      <a:pt x="1765" y="85966"/>
                    </a:cubicBezTo>
                    <a:cubicBezTo>
                      <a:pt x="1714" y="60617"/>
                      <a:pt x="647" y="35267"/>
                      <a:pt x="76" y="9918"/>
                    </a:cubicBezTo>
                    <a:cubicBezTo>
                      <a:pt x="0" y="6388"/>
                      <a:pt x="63" y="2870"/>
                      <a:pt x="63" y="0"/>
                    </a:cubicBezTo>
                    <a:close/>
                  </a:path>
                </a:pathLst>
              </a:custGeom>
              <a:gradFill>
                <a:gsLst>
                  <a:gs pos="0">
                    <a:schemeClr val="accent3"/>
                  </a:gs>
                  <a:gs pos="100000">
                    <a:schemeClr val="accent4"/>
                  </a:gs>
                </a:gsLst>
                <a:lin ang="6600000" scaled="0"/>
              </a:gradFill>
              <a:ln w="12700" cap="flat" cmpd="sng">
                <a:noFill/>
                <a:prstDash val="solid"/>
                <a:miter lim="800000"/>
              </a:ln>
            </p:spPr>
            <p:txBody>
              <a:bodyPr anchor="ctr">
                <a:spAutoFit/>
              </a:bodyPr>
              <a:lstStyle/>
              <a:p>
                <a:pPr algn="ctr"/>
                <a:endParaRPr lang="en-US"/>
              </a:p>
            </p:txBody>
          </p:sp>
          <p:sp>
            <p:nvSpPr>
              <p:cNvPr id="34" name="Free Form 5">
                <a:extLst>
                  <a:ext uri="{FF2B5EF4-FFF2-40B4-BE49-F238E27FC236}">
                    <a16:creationId xmlns:a16="http://schemas.microsoft.com/office/drawing/2014/main" id="{28BA1A7B-DE01-95C4-BC88-6F547E6EEB02}"/>
                  </a:ext>
                </a:extLst>
              </p:cNvPr>
              <p:cNvSpPr/>
              <p:nvPr/>
            </p:nvSpPr>
            <p:spPr>
              <a:xfrm>
                <a:off x="7766941" y="4169202"/>
                <a:ext cx="3438500" cy="3548444"/>
              </a:xfrm>
              <a:custGeom>
                <a:avLst/>
                <a:gdLst/>
                <a:ahLst/>
                <a:cxnLst/>
                <a:rect l="0" t="0" r="0" b="0"/>
                <a:pathLst>
                  <a:path w="3438499" h="3548443">
                    <a:moveTo>
                      <a:pt x="3438499" y="3452342"/>
                    </a:moveTo>
                    <a:cubicBezTo>
                      <a:pt x="3435997" y="3458044"/>
                      <a:pt x="3433495" y="3463734"/>
                      <a:pt x="3430625" y="3470287"/>
                    </a:cubicBezTo>
                    <a:cubicBezTo>
                      <a:pt x="3423234" y="3475304"/>
                      <a:pt x="3417938" y="3469843"/>
                      <a:pt x="3412807" y="3464687"/>
                    </a:cubicBezTo>
                    <a:cubicBezTo>
                      <a:pt x="3398431" y="3450209"/>
                      <a:pt x="3384880" y="3434829"/>
                      <a:pt x="3369627" y="3421341"/>
                    </a:cubicBezTo>
                    <a:cubicBezTo>
                      <a:pt x="3359467" y="3412363"/>
                      <a:pt x="3347516" y="3404958"/>
                      <a:pt x="3335362" y="3398824"/>
                    </a:cubicBezTo>
                    <a:cubicBezTo>
                      <a:pt x="3324275" y="3393224"/>
                      <a:pt x="3318014" y="3395624"/>
                      <a:pt x="3309708" y="3405759"/>
                    </a:cubicBezTo>
                    <a:cubicBezTo>
                      <a:pt x="3303892" y="3412845"/>
                      <a:pt x="3298990" y="3420694"/>
                      <a:pt x="3293808" y="3428276"/>
                    </a:cubicBezTo>
                    <a:cubicBezTo>
                      <a:pt x="3291230" y="3432060"/>
                      <a:pt x="3289795" y="3437610"/>
                      <a:pt x="3286290" y="3439553"/>
                    </a:cubicBezTo>
                    <a:cubicBezTo>
                      <a:pt x="3281032" y="3442462"/>
                      <a:pt x="3274301" y="3444417"/>
                      <a:pt x="3268408" y="3443973"/>
                    </a:cubicBezTo>
                    <a:cubicBezTo>
                      <a:pt x="3261118" y="3443427"/>
                      <a:pt x="3259912" y="3436315"/>
                      <a:pt x="3260521" y="3430206"/>
                    </a:cubicBezTo>
                    <a:cubicBezTo>
                      <a:pt x="3261969" y="3415842"/>
                      <a:pt x="3263493" y="3401453"/>
                      <a:pt x="3265970" y="3387229"/>
                    </a:cubicBezTo>
                    <a:cubicBezTo>
                      <a:pt x="3268446" y="3372980"/>
                      <a:pt x="3272497" y="3359023"/>
                      <a:pt x="3275088" y="3344786"/>
                    </a:cubicBezTo>
                    <a:cubicBezTo>
                      <a:pt x="3276955" y="3334562"/>
                      <a:pt x="3277577" y="3324110"/>
                      <a:pt x="3278936" y="3312160"/>
                    </a:cubicBezTo>
                    <a:cubicBezTo>
                      <a:pt x="3252444" y="3310915"/>
                      <a:pt x="3248279" y="3292487"/>
                      <a:pt x="3245459" y="3272764"/>
                    </a:cubicBezTo>
                    <a:cubicBezTo>
                      <a:pt x="3240151" y="3235705"/>
                      <a:pt x="3234893" y="3198634"/>
                      <a:pt x="3229089" y="3161639"/>
                    </a:cubicBezTo>
                    <a:cubicBezTo>
                      <a:pt x="3226142" y="3142805"/>
                      <a:pt x="3222485" y="3124060"/>
                      <a:pt x="3218243" y="3105480"/>
                    </a:cubicBezTo>
                    <a:cubicBezTo>
                      <a:pt x="3217024" y="3100146"/>
                      <a:pt x="3213544" y="3094520"/>
                      <a:pt x="3209467" y="3090824"/>
                    </a:cubicBezTo>
                    <a:cubicBezTo>
                      <a:pt x="3200755" y="3082886"/>
                      <a:pt x="3191370" y="3075508"/>
                      <a:pt x="3181553" y="3068967"/>
                    </a:cubicBezTo>
                    <a:cubicBezTo>
                      <a:pt x="3141052" y="3041980"/>
                      <a:pt x="3100298" y="3015386"/>
                      <a:pt x="3059633" y="2988640"/>
                    </a:cubicBezTo>
                    <a:cubicBezTo>
                      <a:pt x="3050400" y="2982569"/>
                      <a:pt x="3041192" y="2976460"/>
                      <a:pt x="3029915" y="2969018"/>
                    </a:cubicBezTo>
                    <a:cubicBezTo>
                      <a:pt x="3018180" y="3005416"/>
                      <a:pt x="3006890" y="3039516"/>
                      <a:pt x="2996209" y="3073806"/>
                    </a:cubicBezTo>
                    <a:cubicBezTo>
                      <a:pt x="2979127" y="3128670"/>
                      <a:pt x="2967786" y="3184652"/>
                      <a:pt x="2965030" y="3242195"/>
                    </a:cubicBezTo>
                    <a:cubicBezTo>
                      <a:pt x="2964815" y="3246793"/>
                      <a:pt x="2965361" y="3251911"/>
                      <a:pt x="2963545" y="3255860"/>
                    </a:cubicBezTo>
                    <a:cubicBezTo>
                      <a:pt x="2954616" y="3275355"/>
                      <a:pt x="2963151" y="3291332"/>
                      <a:pt x="2972435" y="3307613"/>
                    </a:cubicBezTo>
                    <a:cubicBezTo>
                      <a:pt x="2981782" y="3323983"/>
                      <a:pt x="2991002" y="3340506"/>
                      <a:pt x="2992424" y="3360572"/>
                    </a:cubicBezTo>
                    <a:cubicBezTo>
                      <a:pt x="2977222" y="3338398"/>
                      <a:pt x="2960890" y="3316897"/>
                      <a:pt x="2947441" y="3293719"/>
                    </a:cubicBezTo>
                    <a:cubicBezTo>
                      <a:pt x="2942704" y="3285566"/>
                      <a:pt x="2944279" y="3273323"/>
                      <a:pt x="2944291" y="3262934"/>
                    </a:cubicBezTo>
                    <a:cubicBezTo>
                      <a:pt x="2944406" y="3188576"/>
                      <a:pt x="2956293" y="3116249"/>
                      <a:pt x="2982379" y="3046425"/>
                    </a:cubicBezTo>
                    <a:cubicBezTo>
                      <a:pt x="2983687" y="3042894"/>
                      <a:pt x="2983776" y="3038906"/>
                      <a:pt x="2984804" y="3032963"/>
                    </a:cubicBezTo>
                    <a:cubicBezTo>
                      <a:pt x="2971901" y="3032963"/>
                      <a:pt x="2960179" y="3033128"/>
                      <a:pt x="2948457" y="3032925"/>
                    </a:cubicBezTo>
                    <a:cubicBezTo>
                      <a:pt x="2906382" y="3032226"/>
                      <a:pt x="2864319" y="3031312"/>
                      <a:pt x="2822232" y="3030626"/>
                    </a:cubicBezTo>
                    <a:cubicBezTo>
                      <a:pt x="2769628" y="3029762"/>
                      <a:pt x="2716987" y="3026092"/>
                      <a:pt x="2664510" y="3033623"/>
                    </a:cubicBezTo>
                    <a:cubicBezTo>
                      <a:pt x="2646222" y="3036239"/>
                      <a:pt x="2639618" y="3046857"/>
                      <a:pt x="2648165" y="3063875"/>
                    </a:cubicBezTo>
                    <a:cubicBezTo>
                      <a:pt x="2658795" y="3085020"/>
                      <a:pt x="2670454" y="3105658"/>
                      <a:pt x="2681998" y="3126346"/>
                    </a:cubicBezTo>
                    <a:cubicBezTo>
                      <a:pt x="2686773" y="3134893"/>
                      <a:pt x="2692412" y="3142970"/>
                      <a:pt x="2698115" y="3151987"/>
                    </a:cubicBezTo>
                    <a:cubicBezTo>
                      <a:pt x="2745930" y="3160077"/>
                      <a:pt x="2793923" y="3147834"/>
                      <a:pt x="2844342" y="3146958"/>
                    </a:cubicBezTo>
                    <a:cubicBezTo>
                      <a:pt x="2840139" y="3159747"/>
                      <a:pt x="2831515" y="3161334"/>
                      <a:pt x="2824734" y="3162858"/>
                    </a:cubicBezTo>
                    <a:cubicBezTo>
                      <a:pt x="2802305" y="3167888"/>
                      <a:pt x="2779674" y="3172320"/>
                      <a:pt x="2756928" y="3175584"/>
                    </a:cubicBezTo>
                    <a:cubicBezTo>
                      <a:pt x="2740164" y="3177997"/>
                      <a:pt x="2723083" y="3178213"/>
                      <a:pt x="2703271" y="3179610"/>
                    </a:cubicBezTo>
                    <a:cubicBezTo>
                      <a:pt x="2705404" y="3185591"/>
                      <a:pt x="2706649" y="3191764"/>
                      <a:pt x="2709608" y="3196945"/>
                    </a:cubicBezTo>
                    <a:cubicBezTo>
                      <a:pt x="2724556" y="3223158"/>
                      <a:pt x="2725229" y="3252152"/>
                      <a:pt x="2726309" y="3280994"/>
                    </a:cubicBezTo>
                    <a:cubicBezTo>
                      <a:pt x="2726486" y="3285947"/>
                      <a:pt x="2724645" y="3291522"/>
                      <a:pt x="2722181" y="3295954"/>
                    </a:cubicBezTo>
                    <a:cubicBezTo>
                      <a:pt x="2703004" y="3330460"/>
                      <a:pt x="2683484" y="3364776"/>
                      <a:pt x="2663939" y="3399066"/>
                    </a:cubicBezTo>
                    <a:cubicBezTo>
                      <a:pt x="2662796" y="3401072"/>
                      <a:pt x="2660510" y="3402406"/>
                      <a:pt x="2655938" y="3402571"/>
                    </a:cubicBezTo>
                    <a:cubicBezTo>
                      <a:pt x="2665133" y="3380460"/>
                      <a:pt x="2674327" y="3358337"/>
                      <a:pt x="2682633" y="3338334"/>
                    </a:cubicBezTo>
                    <a:cubicBezTo>
                      <a:pt x="2652737" y="3312033"/>
                      <a:pt x="2624150" y="3286950"/>
                      <a:pt x="2595676" y="3261741"/>
                    </a:cubicBezTo>
                    <a:cubicBezTo>
                      <a:pt x="2585707" y="3252927"/>
                      <a:pt x="2581732" y="3241751"/>
                      <a:pt x="2581681" y="3228352"/>
                    </a:cubicBezTo>
                    <a:cubicBezTo>
                      <a:pt x="2581427" y="3168459"/>
                      <a:pt x="2580551" y="3108579"/>
                      <a:pt x="2580233" y="3048685"/>
                    </a:cubicBezTo>
                    <a:cubicBezTo>
                      <a:pt x="2580119" y="3025622"/>
                      <a:pt x="2591689" y="3014548"/>
                      <a:pt x="2614104" y="3015678"/>
                    </a:cubicBezTo>
                    <a:cubicBezTo>
                      <a:pt x="2628671" y="3016415"/>
                      <a:pt x="2643073" y="3023552"/>
                      <a:pt x="2657805" y="3016592"/>
                    </a:cubicBezTo>
                    <a:cubicBezTo>
                      <a:pt x="2672499" y="3028099"/>
                      <a:pt x="2687840" y="3016592"/>
                      <a:pt x="2702902" y="3017672"/>
                    </a:cubicBezTo>
                    <a:cubicBezTo>
                      <a:pt x="2718612" y="3018802"/>
                      <a:pt x="2734487" y="3017469"/>
                      <a:pt x="2750273" y="3017812"/>
                    </a:cubicBezTo>
                    <a:cubicBezTo>
                      <a:pt x="2808820" y="3019107"/>
                      <a:pt x="2867367" y="3020618"/>
                      <a:pt x="2925914" y="3022104"/>
                    </a:cubicBezTo>
                    <a:cubicBezTo>
                      <a:pt x="2935300" y="3022333"/>
                      <a:pt x="2943987" y="3021647"/>
                      <a:pt x="2951454" y="3014446"/>
                    </a:cubicBezTo>
                    <a:cubicBezTo>
                      <a:pt x="2963773" y="3002572"/>
                      <a:pt x="2967456" y="2978645"/>
                      <a:pt x="2959277" y="2963608"/>
                    </a:cubicBezTo>
                    <a:cubicBezTo>
                      <a:pt x="2947581" y="2942094"/>
                      <a:pt x="2930563" y="2926257"/>
                      <a:pt x="2909468" y="2914396"/>
                    </a:cubicBezTo>
                    <a:cubicBezTo>
                      <a:pt x="2902585" y="2910535"/>
                      <a:pt x="2896057" y="2905823"/>
                      <a:pt x="2888818" y="2902839"/>
                    </a:cubicBezTo>
                    <a:cubicBezTo>
                      <a:pt x="2859976" y="2890939"/>
                      <a:pt x="2839453" y="2868866"/>
                      <a:pt x="2819336" y="2846438"/>
                    </a:cubicBezTo>
                    <a:cubicBezTo>
                      <a:pt x="2814840" y="2841434"/>
                      <a:pt x="2811487" y="2834386"/>
                      <a:pt x="2810116" y="2827756"/>
                    </a:cubicBezTo>
                    <a:cubicBezTo>
                      <a:pt x="2804629" y="2801239"/>
                      <a:pt x="2802470" y="2774467"/>
                      <a:pt x="2805658" y="2747314"/>
                    </a:cubicBezTo>
                    <a:cubicBezTo>
                      <a:pt x="2807804" y="2729026"/>
                      <a:pt x="2808541" y="2710573"/>
                      <a:pt x="2810027" y="2692209"/>
                    </a:cubicBezTo>
                    <a:cubicBezTo>
                      <a:pt x="2812199" y="2665196"/>
                      <a:pt x="2819247" y="2640380"/>
                      <a:pt x="2841599" y="2622435"/>
                    </a:cubicBezTo>
                    <a:cubicBezTo>
                      <a:pt x="2843403" y="2620987"/>
                      <a:pt x="2844571" y="2618740"/>
                      <a:pt x="2844380" y="2614587"/>
                    </a:cubicBezTo>
                    <a:cubicBezTo>
                      <a:pt x="2840977" y="2616885"/>
                      <a:pt x="2837268" y="2618841"/>
                      <a:pt x="2834246" y="2621559"/>
                    </a:cubicBezTo>
                    <a:cubicBezTo>
                      <a:pt x="2827388" y="2627718"/>
                      <a:pt x="2821495" y="2635123"/>
                      <a:pt x="2814091" y="2640444"/>
                    </a:cubicBezTo>
                    <a:cubicBezTo>
                      <a:pt x="2794812" y="2654300"/>
                      <a:pt x="2788285" y="2672664"/>
                      <a:pt x="2787129" y="2696108"/>
                    </a:cubicBezTo>
                    <a:cubicBezTo>
                      <a:pt x="2785440" y="2730715"/>
                      <a:pt x="2768485" y="2758071"/>
                      <a:pt x="2737942" y="2778201"/>
                    </a:cubicBezTo>
                    <a:cubicBezTo>
                      <a:pt x="2708592" y="2759456"/>
                      <a:pt x="2679344" y="2741828"/>
                      <a:pt x="2651264" y="2722511"/>
                    </a:cubicBezTo>
                    <a:cubicBezTo>
                      <a:pt x="2629598" y="2707601"/>
                      <a:pt x="2609646" y="2690266"/>
                      <a:pt x="2588437" y="2674670"/>
                    </a:cubicBezTo>
                    <a:cubicBezTo>
                      <a:pt x="2577973" y="2666987"/>
                      <a:pt x="2565603" y="2661805"/>
                      <a:pt x="2555506" y="2653728"/>
                    </a:cubicBezTo>
                    <a:cubicBezTo>
                      <a:pt x="2534437" y="2636875"/>
                      <a:pt x="2514244" y="2618803"/>
                      <a:pt x="2507589" y="2590863"/>
                    </a:cubicBezTo>
                    <a:cubicBezTo>
                      <a:pt x="2505367" y="2581503"/>
                      <a:pt x="2504173" y="2571902"/>
                      <a:pt x="2502268" y="2561082"/>
                    </a:cubicBezTo>
                    <a:cubicBezTo>
                      <a:pt x="2491651" y="2569705"/>
                      <a:pt x="2482608" y="2577033"/>
                      <a:pt x="2472220" y="2585466"/>
                    </a:cubicBezTo>
                    <a:cubicBezTo>
                      <a:pt x="2474074" y="2593238"/>
                      <a:pt x="2477122" y="2601988"/>
                      <a:pt x="2477871" y="2610929"/>
                    </a:cubicBezTo>
                    <a:cubicBezTo>
                      <a:pt x="2478201" y="2614904"/>
                      <a:pt x="2473896" y="2619273"/>
                      <a:pt x="2471699" y="2623451"/>
                    </a:cubicBezTo>
                    <a:cubicBezTo>
                      <a:pt x="2468562" y="2620772"/>
                      <a:pt x="2463787" y="2618676"/>
                      <a:pt x="2462593" y="2615311"/>
                    </a:cubicBezTo>
                    <a:cubicBezTo>
                      <a:pt x="2459558" y="2606751"/>
                      <a:pt x="2458123" y="2597619"/>
                      <a:pt x="2455976" y="2588437"/>
                    </a:cubicBezTo>
                    <a:cubicBezTo>
                      <a:pt x="2424480" y="2587028"/>
                      <a:pt x="2393251" y="2585618"/>
                      <a:pt x="2359647" y="2584107"/>
                    </a:cubicBezTo>
                    <a:cubicBezTo>
                      <a:pt x="2356497" y="2588120"/>
                      <a:pt x="2354872" y="2593771"/>
                      <a:pt x="2357323" y="2601849"/>
                    </a:cubicBezTo>
                    <a:cubicBezTo>
                      <a:pt x="2361755" y="2616377"/>
                      <a:pt x="2357170" y="2621026"/>
                      <a:pt x="2343378" y="2614930"/>
                    </a:cubicBezTo>
                    <a:cubicBezTo>
                      <a:pt x="2330373" y="2609176"/>
                      <a:pt x="2316467" y="2602407"/>
                      <a:pt x="2306929" y="2592336"/>
                    </a:cubicBezTo>
                    <a:cubicBezTo>
                      <a:pt x="2235911" y="2517267"/>
                      <a:pt x="2173554" y="2436914"/>
                      <a:pt x="2141753" y="2335847"/>
                    </a:cubicBezTo>
                    <a:cubicBezTo>
                      <a:pt x="2118690" y="2262543"/>
                      <a:pt x="2090077" y="2191004"/>
                      <a:pt x="2064562" y="2118461"/>
                    </a:cubicBezTo>
                    <a:cubicBezTo>
                      <a:pt x="2059063" y="2102827"/>
                      <a:pt x="2047811" y="2095652"/>
                      <a:pt x="2033511" y="2091067"/>
                    </a:cubicBezTo>
                    <a:cubicBezTo>
                      <a:pt x="2026831" y="2088921"/>
                      <a:pt x="2020049" y="2087130"/>
                      <a:pt x="2012683" y="2084997"/>
                    </a:cubicBezTo>
                    <a:cubicBezTo>
                      <a:pt x="2025764" y="2067610"/>
                      <a:pt x="2029244" y="2045855"/>
                      <a:pt x="2023097" y="2021827"/>
                    </a:cubicBezTo>
                    <a:cubicBezTo>
                      <a:pt x="2004987" y="2025205"/>
                      <a:pt x="2005545" y="2044166"/>
                      <a:pt x="1995830" y="2055749"/>
                    </a:cubicBezTo>
                    <a:cubicBezTo>
                      <a:pt x="1987575" y="2033409"/>
                      <a:pt x="1982457" y="2010956"/>
                      <a:pt x="1971357" y="1991995"/>
                    </a:cubicBezTo>
                    <a:cubicBezTo>
                      <a:pt x="1960003" y="1972589"/>
                      <a:pt x="1941309" y="1958238"/>
                      <a:pt x="1919097" y="1941093"/>
                    </a:cubicBezTo>
                    <a:cubicBezTo>
                      <a:pt x="1920481" y="1965617"/>
                      <a:pt x="1922018" y="1985378"/>
                      <a:pt x="1922589" y="2005177"/>
                    </a:cubicBezTo>
                    <a:cubicBezTo>
                      <a:pt x="1923199" y="2026500"/>
                      <a:pt x="1934375" y="2040128"/>
                      <a:pt x="1950250" y="2053450"/>
                    </a:cubicBezTo>
                    <a:cubicBezTo>
                      <a:pt x="1961832" y="2063165"/>
                      <a:pt x="1968792" y="2078532"/>
                      <a:pt x="1977174" y="2091791"/>
                    </a:cubicBezTo>
                    <a:cubicBezTo>
                      <a:pt x="1979485" y="2095449"/>
                      <a:pt x="1980349" y="2100491"/>
                      <a:pt x="1980514" y="2104948"/>
                    </a:cubicBezTo>
                    <a:cubicBezTo>
                      <a:pt x="1982152" y="2148319"/>
                      <a:pt x="1983511" y="2191702"/>
                      <a:pt x="1984946" y="2235073"/>
                    </a:cubicBezTo>
                    <a:cubicBezTo>
                      <a:pt x="1985035" y="2237714"/>
                      <a:pt x="1985137" y="2240343"/>
                      <a:pt x="1985162" y="2242972"/>
                    </a:cubicBezTo>
                    <a:cubicBezTo>
                      <a:pt x="1985314" y="2260714"/>
                      <a:pt x="1981479" y="2264194"/>
                      <a:pt x="1964385" y="2261654"/>
                    </a:cubicBezTo>
                    <a:cubicBezTo>
                      <a:pt x="1952028" y="2259825"/>
                      <a:pt x="1939696" y="2257755"/>
                      <a:pt x="1927313" y="2256040"/>
                    </a:cubicBezTo>
                    <a:cubicBezTo>
                      <a:pt x="1922919" y="2255431"/>
                      <a:pt x="1918423" y="2255570"/>
                      <a:pt x="1911959" y="2255278"/>
                    </a:cubicBezTo>
                    <a:cubicBezTo>
                      <a:pt x="1913775" y="2268169"/>
                      <a:pt x="1915922" y="2279599"/>
                      <a:pt x="1916925" y="2291118"/>
                    </a:cubicBezTo>
                    <a:cubicBezTo>
                      <a:pt x="1919579" y="2321598"/>
                      <a:pt x="1916671" y="2351824"/>
                      <a:pt x="1907844" y="2380983"/>
                    </a:cubicBezTo>
                    <a:cubicBezTo>
                      <a:pt x="1888007" y="2446426"/>
                      <a:pt x="1874494" y="2513571"/>
                      <a:pt x="1851875" y="2578354"/>
                    </a:cubicBezTo>
                    <a:cubicBezTo>
                      <a:pt x="1839810" y="2612898"/>
                      <a:pt x="1835023" y="2649994"/>
                      <a:pt x="1827288" y="2685999"/>
                    </a:cubicBezTo>
                    <a:cubicBezTo>
                      <a:pt x="1822310" y="2709151"/>
                      <a:pt x="1818157" y="2732481"/>
                      <a:pt x="1813178" y="2755620"/>
                    </a:cubicBezTo>
                    <a:cubicBezTo>
                      <a:pt x="1811553" y="2763177"/>
                      <a:pt x="1811642" y="2769501"/>
                      <a:pt x="1817001" y="2775800"/>
                    </a:cubicBezTo>
                    <a:cubicBezTo>
                      <a:pt x="1850390" y="2815056"/>
                      <a:pt x="1893468" y="2838665"/>
                      <a:pt x="1944103" y="2856445"/>
                    </a:cubicBezTo>
                    <a:cubicBezTo>
                      <a:pt x="1958073" y="2687421"/>
                      <a:pt x="1983917" y="2521927"/>
                      <a:pt x="1986953" y="2354237"/>
                    </a:cubicBezTo>
                    <a:cubicBezTo>
                      <a:pt x="1988731" y="2354097"/>
                      <a:pt x="1990509" y="2353970"/>
                      <a:pt x="1992299" y="2353830"/>
                    </a:cubicBezTo>
                    <a:cubicBezTo>
                      <a:pt x="1993366" y="2358237"/>
                      <a:pt x="1996198" y="2363089"/>
                      <a:pt x="1995195" y="2366949"/>
                    </a:cubicBezTo>
                    <a:cubicBezTo>
                      <a:pt x="1991309" y="2381986"/>
                      <a:pt x="1996440" y="2394381"/>
                      <a:pt x="2001837" y="2408250"/>
                    </a:cubicBezTo>
                    <a:cubicBezTo>
                      <a:pt x="2011349" y="2432659"/>
                      <a:pt x="2016607" y="2458681"/>
                      <a:pt x="2024621" y="2483726"/>
                    </a:cubicBezTo>
                    <a:cubicBezTo>
                      <a:pt x="2041258" y="2535694"/>
                      <a:pt x="2057958" y="2587663"/>
                      <a:pt x="2075840" y="2639212"/>
                    </a:cubicBezTo>
                    <a:cubicBezTo>
                      <a:pt x="2082711" y="2658999"/>
                      <a:pt x="2092274" y="2677960"/>
                      <a:pt x="2101710" y="2696730"/>
                    </a:cubicBezTo>
                    <a:cubicBezTo>
                      <a:pt x="2113457" y="2720086"/>
                      <a:pt x="2120430" y="2744368"/>
                      <a:pt x="2120353" y="2770593"/>
                    </a:cubicBezTo>
                    <a:cubicBezTo>
                      <a:pt x="2120265" y="2799435"/>
                      <a:pt x="2120328" y="2828277"/>
                      <a:pt x="2120328" y="2859620"/>
                    </a:cubicBezTo>
                    <a:cubicBezTo>
                      <a:pt x="2142718" y="2856560"/>
                      <a:pt x="2164664" y="2854477"/>
                      <a:pt x="2186241" y="2850438"/>
                    </a:cubicBezTo>
                    <a:cubicBezTo>
                      <a:pt x="2234044" y="2841498"/>
                      <a:pt x="2281605" y="2831261"/>
                      <a:pt x="2329383" y="2822181"/>
                    </a:cubicBezTo>
                    <a:cubicBezTo>
                      <a:pt x="2351341" y="2818015"/>
                      <a:pt x="2373630" y="2815653"/>
                      <a:pt x="2395651" y="2811843"/>
                    </a:cubicBezTo>
                    <a:cubicBezTo>
                      <a:pt x="2404452" y="2810332"/>
                      <a:pt x="2409393" y="2812973"/>
                      <a:pt x="2412111" y="2821368"/>
                    </a:cubicBezTo>
                    <a:cubicBezTo>
                      <a:pt x="2413901" y="2826867"/>
                      <a:pt x="2416632" y="2832049"/>
                      <a:pt x="2419578" y="2838869"/>
                    </a:cubicBezTo>
                    <a:cubicBezTo>
                      <a:pt x="2438196" y="2830258"/>
                      <a:pt x="2455672" y="2821520"/>
                      <a:pt x="2473667" y="2814104"/>
                    </a:cubicBezTo>
                    <a:cubicBezTo>
                      <a:pt x="2485745" y="2809125"/>
                      <a:pt x="2498407" y="2805277"/>
                      <a:pt x="2511120" y="2802293"/>
                    </a:cubicBezTo>
                    <a:cubicBezTo>
                      <a:pt x="2522816" y="2799549"/>
                      <a:pt x="2526855" y="2804756"/>
                      <a:pt x="2523261" y="2816567"/>
                    </a:cubicBezTo>
                    <a:cubicBezTo>
                      <a:pt x="2520810" y="2824632"/>
                      <a:pt x="2517787" y="2832519"/>
                      <a:pt x="2514549" y="2841853"/>
                    </a:cubicBezTo>
                    <a:cubicBezTo>
                      <a:pt x="2526741" y="2846044"/>
                      <a:pt x="2537371" y="2844507"/>
                      <a:pt x="2548216" y="2842336"/>
                    </a:cubicBezTo>
                    <a:cubicBezTo>
                      <a:pt x="2572702" y="2837434"/>
                      <a:pt x="2597251" y="2832785"/>
                      <a:pt x="2621813" y="2828328"/>
                    </a:cubicBezTo>
                    <a:cubicBezTo>
                      <a:pt x="2626042" y="2827553"/>
                      <a:pt x="2630538" y="2828213"/>
                      <a:pt x="2638107" y="2828213"/>
                    </a:cubicBezTo>
                    <a:cubicBezTo>
                      <a:pt x="2635415" y="2836583"/>
                      <a:pt x="2634602" y="2843123"/>
                      <a:pt x="2631401" y="2848152"/>
                    </a:cubicBezTo>
                    <a:cubicBezTo>
                      <a:pt x="2625432" y="2857525"/>
                      <a:pt x="2618955" y="2866923"/>
                      <a:pt x="2611107" y="2874708"/>
                    </a:cubicBezTo>
                    <a:cubicBezTo>
                      <a:pt x="2596642" y="2889059"/>
                      <a:pt x="2580957" y="2902178"/>
                      <a:pt x="2565920" y="2915958"/>
                    </a:cubicBezTo>
                    <a:cubicBezTo>
                      <a:pt x="2557233" y="2923921"/>
                      <a:pt x="2547378" y="2928035"/>
                      <a:pt x="2535453" y="2927451"/>
                    </a:cubicBezTo>
                    <a:cubicBezTo>
                      <a:pt x="2519032" y="2926626"/>
                      <a:pt x="2502573" y="2926473"/>
                      <a:pt x="2486152" y="2925533"/>
                    </a:cubicBezTo>
                    <a:cubicBezTo>
                      <a:pt x="2465666" y="2924365"/>
                      <a:pt x="2447023" y="2926207"/>
                      <a:pt x="2429484" y="2940100"/>
                    </a:cubicBezTo>
                    <a:cubicBezTo>
                      <a:pt x="2419273" y="2948190"/>
                      <a:pt x="2404237" y="2950718"/>
                      <a:pt x="2390990" y="2954299"/>
                    </a:cubicBezTo>
                    <a:cubicBezTo>
                      <a:pt x="2302129" y="2978340"/>
                      <a:pt x="2213165" y="3001987"/>
                      <a:pt x="2124252" y="3025787"/>
                    </a:cubicBezTo>
                    <a:cubicBezTo>
                      <a:pt x="2117369" y="3027641"/>
                      <a:pt x="2110574" y="3029762"/>
                      <a:pt x="2106345" y="3031007"/>
                    </a:cubicBezTo>
                    <a:cubicBezTo>
                      <a:pt x="2103513" y="3087966"/>
                      <a:pt x="2091283" y="3141738"/>
                      <a:pt x="2085949" y="3196259"/>
                    </a:cubicBezTo>
                    <a:cubicBezTo>
                      <a:pt x="2085467" y="3201162"/>
                      <a:pt x="2079586" y="3205530"/>
                      <a:pt x="2077173" y="3208820"/>
                    </a:cubicBezTo>
                    <a:cubicBezTo>
                      <a:pt x="2063280" y="3201936"/>
                      <a:pt x="2051164" y="3195281"/>
                      <a:pt x="2038565" y="3189795"/>
                    </a:cubicBezTo>
                    <a:cubicBezTo>
                      <a:pt x="1980171" y="3164370"/>
                      <a:pt x="1921637" y="3139262"/>
                      <a:pt x="1860880" y="3113062"/>
                    </a:cubicBezTo>
                    <a:cubicBezTo>
                      <a:pt x="1875955" y="3215754"/>
                      <a:pt x="1882165" y="3317125"/>
                      <a:pt x="1886407" y="3418624"/>
                    </a:cubicBezTo>
                    <a:cubicBezTo>
                      <a:pt x="1884870" y="3419411"/>
                      <a:pt x="1883321" y="3420186"/>
                      <a:pt x="1881784" y="3420973"/>
                    </a:cubicBezTo>
                    <a:cubicBezTo>
                      <a:pt x="1878990" y="3418598"/>
                      <a:pt x="1874456" y="3416655"/>
                      <a:pt x="1873732" y="3413772"/>
                    </a:cubicBezTo>
                    <a:cubicBezTo>
                      <a:pt x="1871852" y="3406178"/>
                      <a:pt x="1871383" y="3398189"/>
                      <a:pt x="1870798" y="3390315"/>
                    </a:cubicBezTo>
                    <a:cubicBezTo>
                      <a:pt x="1865287" y="3316198"/>
                      <a:pt x="1860334" y="3242030"/>
                      <a:pt x="1854149" y="3167976"/>
                    </a:cubicBezTo>
                    <a:cubicBezTo>
                      <a:pt x="1852129" y="3143796"/>
                      <a:pt x="1846859" y="3119882"/>
                      <a:pt x="1843252" y="3095815"/>
                    </a:cubicBezTo>
                    <a:cubicBezTo>
                      <a:pt x="1842223" y="3089008"/>
                      <a:pt x="1841792" y="3082124"/>
                      <a:pt x="1841004" y="3074466"/>
                    </a:cubicBezTo>
                    <a:cubicBezTo>
                      <a:pt x="1886089" y="3070656"/>
                      <a:pt x="1926932" y="3058591"/>
                      <a:pt x="1967788" y="3046247"/>
                    </a:cubicBezTo>
                    <a:cubicBezTo>
                      <a:pt x="1988527" y="3039973"/>
                      <a:pt x="2009863" y="3035680"/>
                      <a:pt x="2030844" y="3030143"/>
                    </a:cubicBezTo>
                    <a:cubicBezTo>
                      <a:pt x="2044128" y="3026638"/>
                      <a:pt x="2057260" y="3022523"/>
                      <a:pt x="2070455" y="3018612"/>
                    </a:cubicBezTo>
                    <a:cubicBezTo>
                      <a:pt x="2081009" y="3015488"/>
                      <a:pt x="2090788" y="3010877"/>
                      <a:pt x="2102827" y="3015945"/>
                    </a:cubicBezTo>
                    <a:cubicBezTo>
                      <a:pt x="2108339" y="3018269"/>
                      <a:pt x="2116734" y="3014573"/>
                      <a:pt x="2123605" y="3012732"/>
                    </a:cubicBezTo>
                    <a:cubicBezTo>
                      <a:pt x="2211882" y="2989148"/>
                      <a:pt x="2300122" y="2965361"/>
                      <a:pt x="2388400" y="2941739"/>
                    </a:cubicBezTo>
                    <a:cubicBezTo>
                      <a:pt x="2399157" y="2938856"/>
                      <a:pt x="2410104" y="2936684"/>
                      <a:pt x="2422855" y="2933738"/>
                    </a:cubicBezTo>
                    <a:cubicBezTo>
                      <a:pt x="2406853" y="2923895"/>
                      <a:pt x="2404313" y="2907995"/>
                      <a:pt x="2400173" y="2893021"/>
                    </a:cubicBezTo>
                    <a:cubicBezTo>
                      <a:pt x="2393911" y="2870377"/>
                      <a:pt x="2387993" y="2847632"/>
                      <a:pt x="2381504" y="2823324"/>
                    </a:cubicBezTo>
                    <a:cubicBezTo>
                      <a:pt x="2358224" y="2827985"/>
                      <a:pt x="2336711" y="2830969"/>
                      <a:pt x="2315946" y="2836697"/>
                    </a:cubicBezTo>
                    <a:cubicBezTo>
                      <a:pt x="2259914" y="2852166"/>
                      <a:pt x="2202307" y="2858211"/>
                      <a:pt x="2145195" y="2867418"/>
                    </a:cubicBezTo>
                    <a:cubicBezTo>
                      <a:pt x="2129751" y="2869920"/>
                      <a:pt x="2114397" y="2873756"/>
                      <a:pt x="2099487" y="2878518"/>
                    </a:cubicBezTo>
                    <a:cubicBezTo>
                      <a:pt x="2069998" y="2887929"/>
                      <a:pt x="2040064" y="2889123"/>
                      <a:pt x="2009698" y="2885605"/>
                    </a:cubicBezTo>
                    <a:cubicBezTo>
                      <a:pt x="1992083" y="2883573"/>
                      <a:pt x="1974507" y="2881185"/>
                      <a:pt x="1956917" y="2878912"/>
                    </a:cubicBezTo>
                    <a:cubicBezTo>
                      <a:pt x="1954326" y="2878569"/>
                      <a:pt x="1951418" y="2878632"/>
                      <a:pt x="1949234" y="2877451"/>
                    </a:cubicBezTo>
                    <a:cubicBezTo>
                      <a:pt x="1915845" y="2859417"/>
                      <a:pt x="1882000" y="2842145"/>
                      <a:pt x="1849488" y="2822638"/>
                    </a:cubicBezTo>
                    <a:cubicBezTo>
                      <a:pt x="1835137" y="2814027"/>
                      <a:pt x="1823554" y="2800819"/>
                      <a:pt x="1808556" y="2787840"/>
                    </a:cubicBezTo>
                    <a:cubicBezTo>
                      <a:pt x="1804873" y="2800553"/>
                      <a:pt x="1800263" y="2811907"/>
                      <a:pt x="1798421" y="2823692"/>
                    </a:cubicBezTo>
                    <a:cubicBezTo>
                      <a:pt x="1794078" y="2851569"/>
                      <a:pt x="1790738" y="2879623"/>
                      <a:pt x="1787550" y="2907665"/>
                    </a:cubicBezTo>
                    <a:cubicBezTo>
                      <a:pt x="1782051" y="2956039"/>
                      <a:pt x="1776831" y="3004439"/>
                      <a:pt x="1771764" y="3052851"/>
                    </a:cubicBezTo>
                    <a:cubicBezTo>
                      <a:pt x="1766887" y="3099409"/>
                      <a:pt x="1767281" y="3146005"/>
                      <a:pt x="1771738" y="3192576"/>
                    </a:cubicBezTo>
                    <a:cubicBezTo>
                      <a:pt x="1772437" y="3199739"/>
                      <a:pt x="1772742" y="3207296"/>
                      <a:pt x="1775320" y="3213849"/>
                    </a:cubicBezTo>
                    <a:cubicBezTo>
                      <a:pt x="1777771" y="3220072"/>
                      <a:pt x="1780235" y="3224606"/>
                      <a:pt x="1776133" y="3231553"/>
                    </a:cubicBezTo>
                    <a:cubicBezTo>
                      <a:pt x="1774342" y="3234588"/>
                      <a:pt x="1778063" y="3241103"/>
                      <a:pt x="1779714" y="3245878"/>
                    </a:cubicBezTo>
                    <a:cubicBezTo>
                      <a:pt x="1783778" y="3257651"/>
                      <a:pt x="1789061" y="3269094"/>
                      <a:pt x="1792084" y="3281108"/>
                    </a:cubicBezTo>
                    <a:cubicBezTo>
                      <a:pt x="1795957" y="3296424"/>
                      <a:pt x="1791601" y="3303003"/>
                      <a:pt x="1775802" y="3306622"/>
                    </a:cubicBezTo>
                    <a:cubicBezTo>
                      <a:pt x="1742681" y="3314204"/>
                      <a:pt x="1710283" y="3309315"/>
                      <a:pt x="1678825" y="3298190"/>
                    </a:cubicBezTo>
                    <a:cubicBezTo>
                      <a:pt x="1666354" y="3293783"/>
                      <a:pt x="1664690" y="3288182"/>
                      <a:pt x="1667433" y="3274885"/>
                    </a:cubicBezTo>
                    <a:cubicBezTo>
                      <a:pt x="1669897" y="3263011"/>
                      <a:pt x="1677403" y="3251580"/>
                      <a:pt x="1670202" y="3237369"/>
                    </a:cubicBezTo>
                    <a:cubicBezTo>
                      <a:pt x="1657705" y="3236823"/>
                      <a:pt x="1644650" y="3236493"/>
                      <a:pt x="1631632" y="3235642"/>
                    </a:cubicBezTo>
                    <a:cubicBezTo>
                      <a:pt x="1606067" y="3233953"/>
                      <a:pt x="1586331" y="3213112"/>
                      <a:pt x="1587500" y="3187319"/>
                    </a:cubicBezTo>
                    <a:cubicBezTo>
                      <a:pt x="1588058" y="3175025"/>
                      <a:pt x="1589811" y="3161855"/>
                      <a:pt x="1594853" y="3150844"/>
                    </a:cubicBezTo>
                    <a:cubicBezTo>
                      <a:pt x="1613306" y="3110598"/>
                      <a:pt x="1616811" y="3067215"/>
                      <a:pt x="1625015" y="3024644"/>
                    </a:cubicBezTo>
                    <a:cubicBezTo>
                      <a:pt x="1638947" y="2952267"/>
                      <a:pt x="1637830" y="2879293"/>
                      <a:pt x="1636966" y="2806293"/>
                    </a:cubicBezTo>
                    <a:cubicBezTo>
                      <a:pt x="1636661" y="2780182"/>
                      <a:pt x="1633601" y="2754096"/>
                      <a:pt x="1631683" y="2726423"/>
                    </a:cubicBezTo>
                    <a:cubicBezTo>
                      <a:pt x="1624418" y="2726423"/>
                      <a:pt x="1618107" y="2725940"/>
                      <a:pt x="1611884" y="2726512"/>
                    </a:cubicBezTo>
                    <a:cubicBezTo>
                      <a:pt x="1586992" y="2728798"/>
                      <a:pt x="1562061" y="2730893"/>
                      <a:pt x="1537284" y="2734068"/>
                    </a:cubicBezTo>
                    <a:cubicBezTo>
                      <a:pt x="1519224" y="2736380"/>
                      <a:pt x="1501152" y="2737827"/>
                      <a:pt x="1483817" y="2745562"/>
                    </a:cubicBezTo>
                    <a:cubicBezTo>
                      <a:pt x="1461770" y="2755404"/>
                      <a:pt x="1437601" y="2754350"/>
                      <a:pt x="1413827" y="2753829"/>
                    </a:cubicBezTo>
                    <a:cubicBezTo>
                      <a:pt x="1394117" y="2753385"/>
                      <a:pt x="1374394" y="2754007"/>
                      <a:pt x="1354696" y="2753461"/>
                    </a:cubicBezTo>
                    <a:cubicBezTo>
                      <a:pt x="1342364" y="2753118"/>
                      <a:pt x="1330083" y="2751328"/>
                      <a:pt x="1317764" y="2750477"/>
                    </a:cubicBezTo>
                    <a:cubicBezTo>
                      <a:pt x="1312570" y="2750108"/>
                      <a:pt x="1307185" y="2749778"/>
                      <a:pt x="1302105" y="2750680"/>
                    </a:cubicBezTo>
                    <a:cubicBezTo>
                      <a:pt x="1283347" y="2754020"/>
                      <a:pt x="1264678" y="2757893"/>
                      <a:pt x="1248930" y="2760980"/>
                    </a:cubicBezTo>
                    <a:cubicBezTo>
                      <a:pt x="1230769" y="2784055"/>
                      <a:pt x="1214615" y="2805493"/>
                      <a:pt x="1197216" y="2825864"/>
                    </a:cubicBezTo>
                    <a:cubicBezTo>
                      <a:pt x="1193850" y="2829801"/>
                      <a:pt x="1185646" y="2830830"/>
                      <a:pt x="1179639" y="2830931"/>
                    </a:cubicBezTo>
                    <a:cubicBezTo>
                      <a:pt x="1174737" y="2831020"/>
                      <a:pt x="1169720" y="2827845"/>
                      <a:pt x="1164831" y="2825940"/>
                    </a:cubicBezTo>
                    <a:cubicBezTo>
                      <a:pt x="1126934" y="2811157"/>
                      <a:pt x="1089393" y="2795384"/>
                      <a:pt x="1051052" y="2781846"/>
                    </a:cubicBezTo>
                    <a:cubicBezTo>
                      <a:pt x="1020851" y="2771190"/>
                      <a:pt x="989672" y="2763291"/>
                      <a:pt x="954519" y="2752852"/>
                    </a:cubicBezTo>
                    <a:cubicBezTo>
                      <a:pt x="963904" y="2770162"/>
                      <a:pt x="971143" y="2784411"/>
                      <a:pt x="979220" y="2798165"/>
                    </a:cubicBezTo>
                    <a:cubicBezTo>
                      <a:pt x="993584" y="2822613"/>
                      <a:pt x="1000506" y="2849016"/>
                      <a:pt x="1000975" y="2877159"/>
                    </a:cubicBezTo>
                    <a:cubicBezTo>
                      <a:pt x="1001369" y="2900057"/>
                      <a:pt x="995718" y="2907106"/>
                      <a:pt x="972794" y="2908350"/>
                    </a:cubicBezTo>
                    <a:cubicBezTo>
                      <a:pt x="955154" y="2909316"/>
                      <a:pt x="937158" y="2908846"/>
                      <a:pt x="919708" y="2906318"/>
                    </a:cubicBezTo>
                    <a:cubicBezTo>
                      <a:pt x="910615" y="2904998"/>
                      <a:pt x="902347" y="2897860"/>
                      <a:pt x="893178" y="2893072"/>
                    </a:cubicBezTo>
                    <a:cubicBezTo>
                      <a:pt x="848474" y="2909468"/>
                      <a:pt x="802563" y="2923260"/>
                      <a:pt x="754710" y="2928810"/>
                    </a:cubicBezTo>
                    <a:cubicBezTo>
                      <a:pt x="722033" y="2932595"/>
                      <a:pt x="689216" y="2935490"/>
                      <a:pt x="656374" y="2937408"/>
                    </a:cubicBezTo>
                    <a:cubicBezTo>
                      <a:pt x="614362" y="2939859"/>
                      <a:pt x="572223" y="2943009"/>
                      <a:pt x="530212" y="2942107"/>
                    </a:cubicBezTo>
                    <a:cubicBezTo>
                      <a:pt x="471081" y="2940850"/>
                      <a:pt x="411924" y="2937179"/>
                      <a:pt x="354660" y="2919577"/>
                    </a:cubicBezTo>
                    <a:cubicBezTo>
                      <a:pt x="342392" y="2915818"/>
                      <a:pt x="329539" y="2914396"/>
                      <a:pt x="323646" y="2930690"/>
                    </a:cubicBezTo>
                    <a:cubicBezTo>
                      <a:pt x="323075" y="2932264"/>
                      <a:pt x="321106" y="2933611"/>
                      <a:pt x="319468" y="2934462"/>
                    </a:cubicBezTo>
                    <a:cubicBezTo>
                      <a:pt x="306108" y="2941396"/>
                      <a:pt x="292633" y="2948089"/>
                      <a:pt x="279273" y="2955023"/>
                    </a:cubicBezTo>
                    <a:cubicBezTo>
                      <a:pt x="263385" y="2963291"/>
                      <a:pt x="246938" y="2964167"/>
                      <a:pt x="228523" y="2959595"/>
                    </a:cubicBezTo>
                    <a:cubicBezTo>
                      <a:pt x="229908" y="2957322"/>
                      <a:pt x="230416" y="2955175"/>
                      <a:pt x="231584" y="2954718"/>
                    </a:cubicBezTo>
                    <a:cubicBezTo>
                      <a:pt x="256578" y="2944964"/>
                      <a:pt x="281736" y="2935655"/>
                      <a:pt x="306616" y="2925622"/>
                    </a:cubicBezTo>
                    <a:cubicBezTo>
                      <a:pt x="313194" y="2922968"/>
                      <a:pt x="319468" y="2918841"/>
                      <a:pt x="324916" y="2914243"/>
                    </a:cubicBezTo>
                    <a:cubicBezTo>
                      <a:pt x="345541" y="2896895"/>
                      <a:pt x="365823" y="2879140"/>
                      <a:pt x="386067" y="2861348"/>
                    </a:cubicBezTo>
                    <a:cubicBezTo>
                      <a:pt x="389432" y="2858389"/>
                      <a:pt x="392023" y="2854528"/>
                      <a:pt x="394754" y="2851327"/>
                    </a:cubicBezTo>
                    <a:cubicBezTo>
                      <a:pt x="388112" y="2832900"/>
                      <a:pt x="381736" y="2815247"/>
                      <a:pt x="375196" y="2797124"/>
                    </a:cubicBezTo>
                    <a:cubicBezTo>
                      <a:pt x="356768" y="2807906"/>
                      <a:pt x="339598" y="2818853"/>
                      <a:pt x="321602" y="2828239"/>
                    </a:cubicBezTo>
                    <a:cubicBezTo>
                      <a:pt x="300075" y="2839466"/>
                      <a:pt x="278193" y="2850172"/>
                      <a:pt x="255854" y="2859684"/>
                    </a:cubicBezTo>
                    <a:cubicBezTo>
                      <a:pt x="198297" y="2884208"/>
                      <a:pt x="141846" y="2910878"/>
                      <a:pt x="88061" y="2942945"/>
                    </a:cubicBezTo>
                    <a:cubicBezTo>
                      <a:pt x="83654" y="2945574"/>
                      <a:pt x="79679" y="2948940"/>
                      <a:pt x="73990" y="2953042"/>
                    </a:cubicBezTo>
                    <a:cubicBezTo>
                      <a:pt x="83832" y="2972968"/>
                      <a:pt x="93357" y="2991853"/>
                      <a:pt x="110896" y="3005785"/>
                    </a:cubicBezTo>
                    <a:cubicBezTo>
                      <a:pt x="136423" y="3026067"/>
                      <a:pt x="166573" y="3038030"/>
                      <a:pt x="194881" y="3053321"/>
                    </a:cubicBezTo>
                    <a:cubicBezTo>
                      <a:pt x="205282" y="3058947"/>
                      <a:pt x="216166" y="3063709"/>
                      <a:pt x="226555" y="3069361"/>
                    </a:cubicBezTo>
                    <a:cubicBezTo>
                      <a:pt x="246837" y="3080359"/>
                      <a:pt x="267258" y="3090367"/>
                      <a:pt x="290677" y="3093554"/>
                    </a:cubicBezTo>
                    <a:cubicBezTo>
                      <a:pt x="304152" y="3095383"/>
                      <a:pt x="317220" y="3100133"/>
                      <a:pt x="331406" y="3103803"/>
                    </a:cubicBezTo>
                    <a:cubicBezTo>
                      <a:pt x="334949" y="3095244"/>
                      <a:pt x="324396" y="3083420"/>
                      <a:pt x="336194" y="3079013"/>
                    </a:cubicBezTo>
                    <a:cubicBezTo>
                      <a:pt x="343814" y="3076181"/>
                      <a:pt x="352894" y="3077222"/>
                      <a:pt x="362572" y="3076409"/>
                    </a:cubicBezTo>
                    <a:cubicBezTo>
                      <a:pt x="358076" y="3068243"/>
                      <a:pt x="348894" y="3061512"/>
                      <a:pt x="355536" y="3051543"/>
                    </a:cubicBezTo>
                    <a:cubicBezTo>
                      <a:pt x="361835" y="3042081"/>
                      <a:pt x="372021" y="3043910"/>
                      <a:pt x="380784" y="3045193"/>
                    </a:cubicBezTo>
                    <a:cubicBezTo>
                      <a:pt x="412000" y="3049727"/>
                      <a:pt x="443077" y="3055213"/>
                      <a:pt x="474218" y="3060242"/>
                    </a:cubicBezTo>
                    <a:cubicBezTo>
                      <a:pt x="488848" y="3062605"/>
                      <a:pt x="503402" y="3066770"/>
                      <a:pt x="519696" y="3062833"/>
                    </a:cubicBezTo>
                    <a:cubicBezTo>
                      <a:pt x="516369" y="3055010"/>
                      <a:pt x="509282" y="3054286"/>
                      <a:pt x="503974" y="3051187"/>
                    </a:cubicBezTo>
                    <a:cubicBezTo>
                      <a:pt x="499491" y="3048571"/>
                      <a:pt x="494372" y="3046374"/>
                      <a:pt x="490994" y="3042666"/>
                    </a:cubicBezTo>
                    <a:cubicBezTo>
                      <a:pt x="485190" y="3036303"/>
                      <a:pt x="488429" y="3027667"/>
                      <a:pt x="496950" y="3026549"/>
                    </a:cubicBezTo>
                    <a:cubicBezTo>
                      <a:pt x="502005" y="3025876"/>
                      <a:pt x="507911" y="3026016"/>
                      <a:pt x="512445" y="3028010"/>
                    </a:cubicBezTo>
                    <a:cubicBezTo>
                      <a:pt x="529780" y="3035655"/>
                      <a:pt x="547014" y="3043643"/>
                      <a:pt x="563702" y="3052584"/>
                    </a:cubicBezTo>
                    <a:cubicBezTo>
                      <a:pt x="576922" y="3059658"/>
                      <a:pt x="589330" y="3068269"/>
                      <a:pt x="602030" y="3076282"/>
                    </a:cubicBezTo>
                    <a:cubicBezTo>
                      <a:pt x="604037" y="3077565"/>
                      <a:pt x="605726" y="3079369"/>
                      <a:pt x="609815" y="3082836"/>
                    </a:cubicBezTo>
                    <a:cubicBezTo>
                      <a:pt x="596036" y="3087916"/>
                      <a:pt x="586079" y="3083394"/>
                      <a:pt x="576834" y="3078264"/>
                    </a:cubicBezTo>
                    <a:cubicBezTo>
                      <a:pt x="568248" y="3073501"/>
                      <a:pt x="560666" y="3066986"/>
                      <a:pt x="552361" y="3061665"/>
                    </a:cubicBezTo>
                    <a:cubicBezTo>
                      <a:pt x="546303" y="3057804"/>
                      <a:pt x="539800" y="3054642"/>
                      <a:pt x="531456" y="3050044"/>
                    </a:cubicBezTo>
                    <a:cubicBezTo>
                      <a:pt x="532307" y="3055581"/>
                      <a:pt x="532841" y="3059036"/>
                      <a:pt x="533577" y="3063811"/>
                    </a:cubicBezTo>
                    <a:cubicBezTo>
                      <a:pt x="515454" y="3075266"/>
                      <a:pt x="495808" y="3079292"/>
                      <a:pt x="474154" y="3075482"/>
                    </a:cubicBezTo>
                    <a:cubicBezTo>
                      <a:pt x="443725" y="3070123"/>
                      <a:pt x="413194" y="3065284"/>
                      <a:pt x="382689" y="3060407"/>
                    </a:cubicBezTo>
                    <a:cubicBezTo>
                      <a:pt x="378929" y="3059811"/>
                      <a:pt x="375005" y="3060319"/>
                      <a:pt x="369531" y="3060319"/>
                    </a:cubicBezTo>
                    <a:cubicBezTo>
                      <a:pt x="381000" y="3077819"/>
                      <a:pt x="403326" y="3071660"/>
                      <a:pt x="416217" y="3085109"/>
                    </a:cubicBezTo>
                    <a:cubicBezTo>
                      <a:pt x="408330" y="3098063"/>
                      <a:pt x="396367" y="3092538"/>
                      <a:pt x="386334" y="3092564"/>
                    </a:cubicBezTo>
                    <a:cubicBezTo>
                      <a:pt x="375958" y="3092589"/>
                      <a:pt x="365594" y="3091091"/>
                      <a:pt x="354533" y="3092538"/>
                    </a:cubicBezTo>
                    <a:lnTo>
                      <a:pt x="381990" y="3103626"/>
                    </a:lnTo>
                    <a:cubicBezTo>
                      <a:pt x="383184" y="3105899"/>
                      <a:pt x="384378" y="3108185"/>
                      <a:pt x="385572" y="3110458"/>
                    </a:cubicBezTo>
                    <a:cubicBezTo>
                      <a:pt x="380758" y="3113163"/>
                      <a:pt x="375945" y="3115881"/>
                      <a:pt x="369976" y="3119234"/>
                    </a:cubicBezTo>
                    <a:cubicBezTo>
                      <a:pt x="388200" y="3122066"/>
                      <a:pt x="405815" y="3124796"/>
                      <a:pt x="424764" y="3127730"/>
                    </a:cubicBezTo>
                    <a:cubicBezTo>
                      <a:pt x="418731" y="3144062"/>
                      <a:pt x="403872" y="3141992"/>
                      <a:pt x="393280" y="3151174"/>
                    </a:cubicBezTo>
                    <a:cubicBezTo>
                      <a:pt x="415493" y="3153752"/>
                      <a:pt x="435838" y="3152025"/>
                      <a:pt x="456196" y="3150755"/>
                    </a:cubicBezTo>
                    <a:cubicBezTo>
                      <a:pt x="470611" y="3149854"/>
                      <a:pt x="485038" y="3148761"/>
                      <a:pt x="499478" y="3148545"/>
                    </a:cubicBezTo>
                    <a:cubicBezTo>
                      <a:pt x="518769" y="3148253"/>
                      <a:pt x="537718" y="3146818"/>
                      <a:pt x="554113" y="3135312"/>
                    </a:cubicBezTo>
                    <a:cubicBezTo>
                      <a:pt x="566775" y="3126409"/>
                      <a:pt x="581279" y="3126295"/>
                      <a:pt x="595706" y="3125508"/>
                    </a:cubicBezTo>
                    <a:cubicBezTo>
                      <a:pt x="604850" y="3125012"/>
                      <a:pt x="608952" y="3129661"/>
                      <a:pt x="608977" y="3138576"/>
                    </a:cubicBezTo>
                    <a:cubicBezTo>
                      <a:pt x="608990" y="3145815"/>
                      <a:pt x="609219" y="3153054"/>
                      <a:pt x="609422" y="3160293"/>
                    </a:cubicBezTo>
                    <a:cubicBezTo>
                      <a:pt x="609930" y="3178251"/>
                      <a:pt x="608812" y="3179483"/>
                      <a:pt x="590854" y="3183826"/>
                    </a:cubicBezTo>
                    <a:cubicBezTo>
                      <a:pt x="529501" y="3198660"/>
                      <a:pt x="468172" y="3213595"/>
                      <a:pt x="406857" y="3228555"/>
                    </a:cubicBezTo>
                    <a:cubicBezTo>
                      <a:pt x="403745" y="3229317"/>
                      <a:pt x="400773" y="3230613"/>
                      <a:pt x="397256" y="3231832"/>
                    </a:cubicBezTo>
                    <a:cubicBezTo>
                      <a:pt x="397256" y="3234880"/>
                      <a:pt x="396735" y="3237522"/>
                      <a:pt x="397332" y="3239871"/>
                    </a:cubicBezTo>
                    <a:cubicBezTo>
                      <a:pt x="413448" y="3303054"/>
                      <a:pt x="415709" y="3367595"/>
                      <a:pt x="412711" y="3432048"/>
                    </a:cubicBezTo>
                    <a:cubicBezTo>
                      <a:pt x="411187" y="3464852"/>
                      <a:pt x="407416" y="3497554"/>
                      <a:pt x="408940" y="3530485"/>
                    </a:cubicBezTo>
                    <a:cubicBezTo>
                      <a:pt x="409028" y="3532454"/>
                      <a:pt x="409460" y="3534752"/>
                      <a:pt x="408635" y="3536340"/>
                    </a:cubicBezTo>
                    <a:cubicBezTo>
                      <a:pt x="406730" y="3540048"/>
                      <a:pt x="404787" y="3545547"/>
                      <a:pt x="401713" y="3546475"/>
                    </a:cubicBezTo>
                    <a:cubicBezTo>
                      <a:pt x="395160" y="3548443"/>
                      <a:pt x="392163" y="3542538"/>
                      <a:pt x="391731" y="3537191"/>
                    </a:cubicBezTo>
                    <a:cubicBezTo>
                      <a:pt x="389636" y="3511042"/>
                      <a:pt x="385127" y="3484651"/>
                      <a:pt x="386867" y="3458718"/>
                    </a:cubicBezTo>
                    <a:cubicBezTo>
                      <a:pt x="393039" y="3366858"/>
                      <a:pt x="390448" y="3275926"/>
                      <a:pt x="367334" y="3186277"/>
                    </a:cubicBezTo>
                    <a:cubicBezTo>
                      <a:pt x="364490" y="3175279"/>
                      <a:pt x="362521" y="3164624"/>
                      <a:pt x="349059" y="3160991"/>
                    </a:cubicBezTo>
                    <a:cubicBezTo>
                      <a:pt x="345287" y="3159975"/>
                      <a:pt x="342620" y="3154819"/>
                      <a:pt x="337477" y="3149523"/>
                    </a:cubicBezTo>
                    <a:cubicBezTo>
                      <a:pt x="308711" y="3158693"/>
                      <a:pt x="279133" y="3167253"/>
                      <a:pt x="250202" y="3177641"/>
                    </a:cubicBezTo>
                    <a:cubicBezTo>
                      <a:pt x="227329" y="3185858"/>
                      <a:pt x="205346" y="3196463"/>
                      <a:pt x="182854" y="3205734"/>
                    </a:cubicBezTo>
                    <a:cubicBezTo>
                      <a:pt x="142138" y="3222523"/>
                      <a:pt x="101206" y="3238754"/>
                      <a:pt x="60680" y="3255987"/>
                    </a:cubicBezTo>
                    <a:cubicBezTo>
                      <a:pt x="46202" y="3262147"/>
                      <a:pt x="32893" y="3270973"/>
                      <a:pt x="18643" y="3277730"/>
                    </a:cubicBezTo>
                    <a:cubicBezTo>
                      <a:pt x="5499" y="3283966"/>
                      <a:pt x="0" y="3279902"/>
                      <a:pt x="800" y="3265627"/>
                    </a:cubicBezTo>
                    <a:cubicBezTo>
                      <a:pt x="977" y="3262363"/>
                      <a:pt x="1358" y="3258985"/>
                      <a:pt x="2387" y="3255899"/>
                    </a:cubicBezTo>
                    <a:cubicBezTo>
                      <a:pt x="15951" y="3215474"/>
                      <a:pt x="16738" y="3173145"/>
                      <a:pt x="21247" y="3131350"/>
                    </a:cubicBezTo>
                    <a:cubicBezTo>
                      <a:pt x="23647" y="3109137"/>
                      <a:pt x="26822" y="3086950"/>
                      <a:pt x="30937" y="3065005"/>
                    </a:cubicBezTo>
                    <a:cubicBezTo>
                      <a:pt x="32308" y="3057677"/>
                      <a:pt x="36741" y="3050387"/>
                      <a:pt x="41389" y="3044317"/>
                    </a:cubicBezTo>
                    <a:cubicBezTo>
                      <a:pt x="54584" y="3027108"/>
                      <a:pt x="68605" y="3010535"/>
                      <a:pt x="82638" y="2993288"/>
                    </a:cubicBezTo>
                    <a:cubicBezTo>
                      <a:pt x="79070" y="2989122"/>
                      <a:pt x="75323" y="2985668"/>
                      <a:pt x="72669" y="2981502"/>
                    </a:cubicBezTo>
                    <a:cubicBezTo>
                      <a:pt x="56515" y="2956077"/>
                      <a:pt x="58191" y="2944660"/>
                      <a:pt x="82778" y="2927210"/>
                    </a:cubicBezTo>
                    <a:cubicBezTo>
                      <a:pt x="97193" y="2916974"/>
                      <a:pt x="113004" y="2908693"/>
                      <a:pt x="128358" y="2899803"/>
                    </a:cubicBezTo>
                    <a:cubicBezTo>
                      <a:pt x="137706" y="2894393"/>
                      <a:pt x="144792" y="2887726"/>
                      <a:pt x="148920" y="2877108"/>
                    </a:cubicBezTo>
                    <a:cubicBezTo>
                      <a:pt x="163677" y="2839123"/>
                      <a:pt x="179260" y="2801467"/>
                      <a:pt x="194462" y="2763659"/>
                    </a:cubicBezTo>
                    <a:cubicBezTo>
                      <a:pt x="200837" y="2747797"/>
                      <a:pt x="205816" y="2731236"/>
                      <a:pt x="213550" y="2716072"/>
                    </a:cubicBezTo>
                    <a:cubicBezTo>
                      <a:pt x="233425" y="2677058"/>
                      <a:pt x="242557" y="2634411"/>
                      <a:pt x="256679" y="2593467"/>
                    </a:cubicBezTo>
                    <a:cubicBezTo>
                      <a:pt x="257035" y="2592451"/>
                      <a:pt x="256133" y="2590990"/>
                      <a:pt x="255422" y="2588209"/>
                    </a:cubicBezTo>
                    <a:cubicBezTo>
                      <a:pt x="253149" y="2587955"/>
                      <a:pt x="250342" y="2587421"/>
                      <a:pt x="247523" y="2587345"/>
                    </a:cubicBezTo>
                    <a:cubicBezTo>
                      <a:pt x="238442" y="2587091"/>
                      <a:pt x="234480" y="2582113"/>
                      <a:pt x="234657" y="2573477"/>
                    </a:cubicBezTo>
                    <a:cubicBezTo>
                      <a:pt x="234835" y="2564257"/>
                      <a:pt x="235115" y="2555049"/>
                      <a:pt x="235686" y="2545854"/>
                    </a:cubicBezTo>
                    <a:cubicBezTo>
                      <a:pt x="236308" y="2535682"/>
                      <a:pt x="243154" y="2529649"/>
                      <a:pt x="250456" y="2523629"/>
                    </a:cubicBezTo>
                    <a:cubicBezTo>
                      <a:pt x="277088" y="2501684"/>
                      <a:pt x="295186" y="2474074"/>
                      <a:pt x="304241" y="2440686"/>
                    </a:cubicBezTo>
                    <a:cubicBezTo>
                      <a:pt x="304761" y="2438793"/>
                      <a:pt x="305117" y="2436825"/>
                      <a:pt x="305193" y="2434882"/>
                    </a:cubicBezTo>
                    <a:cubicBezTo>
                      <a:pt x="305257" y="2433650"/>
                      <a:pt x="304660" y="2432392"/>
                      <a:pt x="304152" y="2430233"/>
                    </a:cubicBezTo>
                    <a:cubicBezTo>
                      <a:pt x="289306" y="2434323"/>
                      <a:pt x="277012" y="2441917"/>
                      <a:pt x="267411" y="2453982"/>
                    </a:cubicBezTo>
                    <a:cubicBezTo>
                      <a:pt x="262089" y="2460688"/>
                      <a:pt x="256387" y="2467076"/>
                      <a:pt x="251104" y="2473807"/>
                    </a:cubicBezTo>
                    <a:cubicBezTo>
                      <a:pt x="244779" y="2481859"/>
                      <a:pt x="237693" y="2484196"/>
                      <a:pt x="227228" y="2475420"/>
                    </a:cubicBezTo>
                    <a:cubicBezTo>
                      <a:pt x="225386" y="2484475"/>
                      <a:pt x="223596" y="2491841"/>
                      <a:pt x="222440" y="2499296"/>
                    </a:cubicBezTo>
                    <a:cubicBezTo>
                      <a:pt x="219519" y="2518257"/>
                      <a:pt x="215747" y="2536888"/>
                      <a:pt x="205359" y="2553487"/>
                    </a:cubicBezTo>
                    <a:cubicBezTo>
                      <a:pt x="202044" y="2558796"/>
                      <a:pt x="198881" y="2563939"/>
                      <a:pt x="191528" y="2559265"/>
                    </a:cubicBezTo>
                    <a:cubicBezTo>
                      <a:pt x="193255" y="2539771"/>
                      <a:pt x="217665" y="2459685"/>
                      <a:pt x="226314" y="2448140"/>
                    </a:cubicBezTo>
                    <a:cubicBezTo>
                      <a:pt x="230657" y="2455037"/>
                      <a:pt x="234492" y="2461145"/>
                      <a:pt x="239166" y="2468575"/>
                    </a:cubicBezTo>
                    <a:cubicBezTo>
                      <a:pt x="246100" y="2460231"/>
                      <a:pt x="251841" y="2452395"/>
                      <a:pt x="258533" y="2445473"/>
                    </a:cubicBezTo>
                    <a:cubicBezTo>
                      <a:pt x="274535" y="2428938"/>
                      <a:pt x="290690" y="2412631"/>
                      <a:pt x="314960" y="2408135"/>
                    </a:cubicBezTo>
                    <a:cubicBezTo>
                      <a:pt x="319544" y="2407297"/>
                      <a:pt x="324002" y="2403068"/>
                      <a:pt x="327494" y="2399436"/>
                    </a:cubicBezTo>
                    <a:cubicBezTo>
                      <a:pt x="356704" y="2368981"/>
                      <a:pt x="384683" y="2337358"/>
                      <a:pt x="406438" y="2301113"/>
                    </a:cubicBezTo>
                    <a:cubicBezTo>
                      <a:pt x="415810" y="2285492"/>
                      <a:pt x="421614" y="2267661"/>
                      <a:pt x="428358" y="2250567"/>
                    </a:cubicBezTo>
                    <a:cubicBezTo>
                      <a:pt x="436943" y="2228773"/>
                      <a:pt x="444830" y="2206701"/>
                      <a:pt x="453809" y="2182622"/>
                    </a:cubicBezTo>
                    <a:cubicBezTo>
                      <a:pt x="464223" y="2231047"/>
                      <a:pt x="464197" y="2223643"/>
                      <a:pt x="449503" y="2262771"/>
                    </a:cubicBezTo>
                    <a:cubicBezTo>
                      <a:pt x="409562" y="2369108"/>
                      <a:pt x="379793" y="2478163"/>
                      <a:pt x="363791" y="2590444"/>
                    </a:cubicBezTo>
                    <a:cubicBezTo>
                      <a:pt x="357809" y="2632430"/>
                      <a:pt x="360946" y="2675775"/>
                      <a:pt x="360870" y="2718511"/>
                    </a:cubicBezTo>
                    <a:cubicBezTo>
                      <a:pt x="360845" y="2731795"/>
                      <a:pt x="370331" y="2736672"/>
                      <a:pt x="382574" y="2731770"/>
                    </a:cubicBezTo>
                    <a:cubicBezTo>
                      <a:pt x="390017" y="2728798"/>
                      <a:pt x="394195" y="2730817"/>
                      <a:pt x="394766" y="2738259"/>
                    </a:cubicBezTo>
                    <a:cubicBezTo>
                      <a:pt x="395058" y="2742133"/>
                      <a:pt x="394296" y="2746121"/>
                      <a:pt x="393738" y="2750019"/>
                    </a:cubicBezTo>
                    <a:cubicBezTo>
                      <a:pt x="389978" y="2776143"/>
                      <a:pt x="395579" y="2800756"/>
                      <a:pt x="403745" y="2825496"/>
                    </a:cubicBezTo>
                    <a:cubicBezTo>
                      <a:pt x="411937" y="2850324"/>
                      <a:pt x="428256" y="2864662"/>
                      <a:pt x="452539" y="2872270"/>
                    </a:cubicBezTo>
                    <a:cubicBezTo>
                      <a:pt x="487311" y="2883166"/>
                      <a:pt x="523113" y="2888729"/>
                      <a:pt x="559155" y="2891116"/>
                    </a:cubicBezTo>
                    <a:cubicBezTo>
                      <a:pt x="624903" y="2895447"/>
                      <a:pt x="690752" y="2893517"/>
                      <a:pt x="756259" y="2886773"/>
                    </a:cubicBezTo>
                    <a:cubicBezTo>
                      <a:pt x="786257" y="2883687"/>
                      <a:pt x="815809" y="2876321"/>
                      <a:pt x="845566" y="2870898"/>
                    </a:cubicBezTo>
                    <a:cubicBezTo>
                      <a:pt x="846213" y="2870771"/>
                      <a:pt x="846874" y="2870682"/>
                      <a:pt x="847496" y="2870492"/>
                    </a:cubicBezTo>
                    <a:cubicBezTo>
                      <a:pt x="875398" y="2861614"/>
                      <a:pt x="901750" y="2866313"/>
                      <a:pt x="923417" y="2884830"/>
                    </a:cubicBezTo>
                    <a:cubicBezTo>
                      <a:pt x="939939" y="2898952"/>
                      <a:pt x="956805" y="2895841"/>
                      <a:pt x="974648" y="2894609"/>
                    </a:cubicBezTo>
                    <a:cubicBezTo>
                      <a:pt x="975487" y="2836545"/>
                      <a:pt x="950328" y="2789682"/>
                      <a:pt x="917359" y="2745778"/>
                    </a:cubicBezTo>
                    <a:cubicBezTo>
                      <a:pt x="909980" y="2735948"/>
                      <a:pt x="903376" y="2725547"/>
                      <a:pt x="894854" y="2713151"/>
                    </a:cubicBezTo>
                    <a:cubicBezTo>
                      <a:pt x="903592" y="2709087"/>
                      <a:pt x="909688" y="2706255"/>
                      <a:pt x="916457" y="2703118"/>
                    </a:cubicBezTo>
                    <a:cubicBezTo>
                      <a:pt x="913815" y="2675229"/>
                      <a:pt x="909510" y="2646616"/>
                      <a:pt x="908735" y="2617914"/>
                    </a:cubicBezTo>
                    <a:cubicBezTo>
                      <a:pt x="907072" y="2556116"/>
                      <a:pt x="907021" y="2494267"/>
                      <a:pt x="906856" y="2432443"/>
                    </a:cubicBezTo>
                    <a:cubicBezTo>
                      <a:pt x="906830" y="2422029"/>
                      <a:pt x="908697" y="2411399"/>
                      <a:pt x="911148" y="2401227"/>
                    </a:cubicBezTo>
                    <a:cubicBezTo>
                      <a:pt x="915517" y="2383116"/>
                      <a:pt x="922756" y="2366810"/>
                      <a:pt x="938695" y="2354834"/>
                    </a:cubicBezTo>
                    <a:cubicBezTo>
                      <a:pt x="953376" y="2343810"/>
                      <a:pt x="966977" y="2331135"/>
                      <a:pt x="979957" y="2318092"/>
                    </a:cubicBezTo>
                    <a:cubicBezTo>
                      <a:pt x="989329" y="2308656"/>
                      <a:pt x="996911" y="2297430"/>
                      <a:pt x="1004176" y="2285606"/>
                    </a:cubicBezTo>
                    <a:cubicBezTo>
                      <a:pt x="1011542" y="2283955"/>
                      <a:pt x="1019441" y="2284717"/>
                      <a:pt x="1027620" y="2278430"/>
                    </a:cubicBezTo>
                    <a:cubicBezTo>
                      <a:pt x="1111072" y="2214206"/>
                      <a:pt x="1195133" y="2150770"/>
                      <a:pt x="1278991" y="2087079"/>
                    </a:cubicBezTo>
                    <a:cubicBezTo>
                      <a:pt x="1283081" y="2083968"/>
                      <a:pt x="1286929" y="2080526"/>
                      <a:pt x="1291907" y="2076399"/>
                    </a:cubicBezTo>
                    <a:cubicBezTo>
                      <a:pt x="1260246" y="2008657"/>
                      <a:pt x="1228852" y="1941461"/>
                      <a:pt x="1196873" y="1873021"/>
                    </a:cubicBezTo>
                    <a:cubicBezTo>
                      <a:pt x="1178966" y="1882495"/>
                      <a:pt x="1161846" y="1891919"/>
                      <a:pt x="1144397" y="1900694"/>
                    </a:cubicBezTo>
                    <a:cubicBezTo>
                      <a:pt x="1127899" y="1908987"/>
                      <a:pt x="1112494" y="1920125"/>
                      <a:pt x="1090904" y="1924850"/>
                    </a:cubicBezTo>
                    <a:cubicBezTo>
                      <a:pt x="1098207" y="1907870"/>
                      <a:pt x="1113409" y="1906828"/>
                      <a:pt x="1123569" y="1897367"/>
                    </a:cubicBezTo>
                    <a:cubicBezTo>
                      <a:pt x="1113294" y="1880108"/>
                      <a:pt x="1117955" y="1861578"/>
                      <a:pt x="1121460" y="1843024"/>
                    </a:cubicBezTo>
                    <a:cubicBezTo>
                      <a:pt x="1123403" y="1832711"/>
                      <a:pt x="1125588" y="1822373"/>
                      <a:pt x="1126566" y="1811947"/>
                    </a:cubicBezTo>
                    <a:cubicBezTo>
                      <a:pt x="1127277" y="1804225"/>
                      <a:pt x="1125512" y="1797532"/>
                      <a:pt x="1119733" y="1790484"/>
                    </a:cubicBezTo>
                    <a:cubicBezTo>
                      <a:pt x="1113078" y="1782368"/>
                      <a:pt x="1110551" y="1770849"/>
                      <a:pt x="1104734" y="1757349"/>
                    </a:cubicBezTo>
                    <a:cubicBezTo>
                      <a:pt x="1110691" y="1760118"/>
                      <a:pt x="1113726" y="1761299"/>
                      <a:pt x="1116507" y="1762899"/>
                    </a:cubicBezTo>
                    <a:cubicBezTo>
                      <a:pt x="1119098" y="1764398"/>
                      <a:pt x="1121194" y="1767306"/>
                      <a:pt x="1123899" y="1767979"/>
                    </a:cubicBezTo>
                    <a:cubicBezTo>
                      <a:pt x="1141653" y="1772335"/>
                      <a:pt x="1141564" y="1772818"/>
                      <a:pt x="1140561" y="1790814"/>
                    </a:cubicBezTo>
                    <a:cubicBezTo>
                      <a:pt x="1139863" y="1803158"/>
                      <a:pt x="1141387" y="1815630"/>
                      <a:pt x="1141399" y="1828038"/>
                    </a:cubicBezTo>
                    <a:cubicBezTo>
                      <a:pt x="1141399" y="1833816"/>
                      <a:pt x="1140053" y="1839582"/>
                      <a:pt x="1139520" y="1845373"/>
                    </a:cubicBezTo>
                    <a:cubicBezTo>
                      <a:pt x="1138262" y="1858835"/>
                      <a:pt x="1135087" y="1872538"/>
                      <a:pt x="1143914" y="1886407"/>
                    </a:cubicBezTo>
                    <a:cubicBezTo>
                      <a:pt x="1163205" y="1877098"/>
                      <a:pt x="1181874" y="1868081"/>
                      <a:pt x="1200073" y="1859292"/>
                    </a:cubicBezTo>
                    <a:cubicBezTo>
                      <a:pt x="1212380" y="1872564"/>
                      <a:pt x="1297762" y="2047836"/>
                      <a:pt x="1308608" y="2081733"/>
                    </a:cubicBezTo>
                    <a:cubicBezTo>
                      <a:pt x="1249591" y="2129345"/>
                      <a:pt x="1188529" y="2175776"/>
                      <a:pt x="1126832" y="2221268"/>
                    </a:cubicBezTo>
                    <a:cubicBezTo>
                      <a:pt x="1139621" y="2254084"/>
                      <a:pt x="1151724" y="2285136"/>
                      <a:pt x="1164145" y="2317013"/>
                    </a:cubicBezTo>
                    <a:cubicBezTo>
                      <a:pt x="1177417" y="2306510"/>
                      <a:pt x="1188897" y="2295486"/>
                      <a:pt x="1202169" y="2287397"/>
                    </a:cubicBezTo>
                    <a:cubicBezTo>
                      <a:pt x="1221740" y="2275459"/>
                      <a:pt x="1241831" y="2263635"/>
                      <a:pt x="1263129" y="2255494"/>
                    </a:cubicBezTo>
                    <a:cubicBezTo>
                      <a:pt x="1281366" y="2248535"/>
                      <a:pt x="1292212" y="2236444"/>
                      <a:pt x="1299857" y="2220252"/>
                    </a:cubicBezTo>
                    <a:cubicBezTo>
                      <a:pt x="1332102" y="2151849"/>
                      <a:pt x="1364056" y="2083295"/>
                      <a:pt x="1396047" y="2014766"/>
                    </a:cubicBezTo>
                    <a:cubicBezTo>
                      <a:pt x="1411071" y="1982584"/>
                      <a:pt x="1425803" y="1950262"/>
                      <a:pt x="1441081" y="1918195"/>
                    </a:cubicBezTo>
                    <a:cubicBezTo>
                      <a:pt x="1443634" y="1912835"/>
                      <a:pt x="1444548" y="1904936"/>
                      <a:pt x="1453222" y="1904784"/>
                    </a:cubicBezTo>
                    <a:cubicBezTo>
                      <a:pt x="1453756" y="1905469"/>
                      <a:pt x="1454556" y="1906117"/>
                      <a:pt x="1454442" y="1906409"/>
                    </a:cubicBezTo>
                    <a:cubicBezTo>
                      <a:pt x="1448142" y="1922310"/>
                      <a:pt x="1455597" y="1936369"/>
                      <a:pt x="1460157" y="1950872"/>
                    </a:cubicBezTo>
                    <a:cubicBezTo>
                      <a:pt x="1472488" y="1989975"/>
                      <a:pt x="1481086" y="2029675"/>
                      <a:pt x="1479778" y="2071039"/>
                    </a:cubicBezTo>
                    <a:cubicBezTo>
                      <a:pt x="1479575" y="2077516"/>
                      <a:pt x="1480718" y="2084019"/>
                      <a:pt x="1481391" y="2092401"/>
                    </a:cubicBezTo>
                    <a:cubicBezTo>
                      <a:pt x="1490205" y="2092401"/>
                      <a:pt x="1498473" y="2093023"/>
                      <a:pt x="1506613" y="2092236"/>
                    </a:cubicBezTo>
                    <a:cubicBezTo>
                      <a:pt x="1516418" y="2091283"/>
                      <a:pt x="1526082" y="2089048"/>
                      <a:pt x="1535836" y="2087524"/>
                    </a:cubicBezTo>
                    <a:cubicBezTo>
                      <a:pt x="1557210" y="2084171"/>
                      <a:pt x="1568767" y="2094064"/>
                      <a:pt x="1569402" y="2115807"/>
                    </a:cubicBezTo>
                    <a:cubicBezTo>
                      <a:pt x="1569631" y="2123592"/>
                      <a:pt x="1570520" y="2131352"/>
                      <a:pt x="1571142" y="2139530"/>
                    </a:cubicBezTo>
                    <a:cubicBezTo>
                      <a:pt x="1609432" y="2152802"/>
                      <a:pt x="1648079" y="2154885"/>
                      <a:pt x="1686839" y="2156993"/>
                    </a:cubicBezTo>
                    <a:cubicBezTo>
                      <a:pt x="1725218" y="2159088"/>
                      <a:pt x="1762709" y="2155418"/>
                      <a:pt x="1799399" y="2143480"/>
                    </a:cubicBezTo>
                    <a:cubicBezTo>
                      <a:pt x="1777199" y="2156599"/>
                      <a:pt x="1752892" y="2161959"/>
                      <a:pt x="1727784" y="2162924"/>
                    </a:cubicBezTo>
                    <a:cubicBezTo>
                      <a:pt x="1683004" y="2164651"/>
                      <a:pt x="1638249" y="2163546"/>
                      <a:pt x="1593875" y="2156447"/>
                    </a:cubicBezTo>
                    <a:cubicBezTo>
                      <a:pt x="1582318" y="2154605"/>
                      <a:pt x="1570977" y="2151341"/>
                      <a:pt x="1558391" y="2148459"/>
                    </a:cubicBezTo>
                    <a:cubicBezTo>
                      <a:pt x="1551660" y="2164994"/>
                      <a:pt x="1545082" y="2181148"/>
                      <a:pt x="1537843" y="2198903"/>
                    </a:cubicBezTo>
                    <a:cubicBezTo>
                      <a:pt x="1546910" y="2199944"/>
                      <a:pt x="1554810" y="2200859"/>
                      <a:pt x="1564970" y="2202040"/>
                    </a:cubicBezTo>
                    <a:cubicBezTo>
                      <a:pt x="1558772" y="2209800"/>
                      <a:pt x="1551927" y="2211438"/>
                      <a:pt x="1545005" y="2212390"/>
                    </a:cubicBezTo>
                    <a:cubicBezTo>
                      <a:pt x="1517002" y="2216264"/>
                      <a:pt x="1489011" y="2220277"/>
                      <a:pt x="1460944" y="2223541"/>
                    </a:cubicBezTo>
                    <a:cubicBezTo>
                      <a:pt x="1381887" y="2232761"/>
                      <a:pt x="1306512" y="2255304"/>
                      <a:pt x="1233322" y="2285784"/>
                    </a:cubicBezTo>
                    <a:cubicBezTo>
                      <a:pt x="1222400" y="2290330"/>
                      <a:pt x="1212062" y="2296274"/>
                      <a:pt x="1201140" y="2300820"/>
                    </a:cubicBezTo>
                    <a:cubicBezTo>
                      <a:pt x="1169111" y="2314117"/>
                      <a:pt x="1159256" y="2340711"/>
                      <a:pt x="1159484" y="2372156"/>
                    </a:cubicBezTo>
                    <a:cubicBezTo>
                      <a:pt x="1159776" y="2411780"/>
                      <a:pt x="1165707" y="2450922"/>
                      <a:pt x="1176045" y="2489123"/>
                    </a:cubicBezTo>
                    <a:cubicBezTo>
                      <a:pt x="1188567" y="2535453"/>
                      <a:pt x="1201686" y="2581668"/>
                      <a:pt x="1216164" y="2627414"/>
                    </a:cubicBezTo>
                    <a:cubicBezTo>
                      <a:pt x="1223645" y="2651074"/>
                      <a:pt x="1234643" y="2673642"/>
                      <a:pt x="1244117" y="2696857"/>
                    </a:cubicBezTo>
                    <a:cubicBezTo>
                      <a:pt x="1271244" y="2701798"/>
                      <a:pt x="1296047" y="2700083"/>
                      <a:pt x="1320241" y="2685821"/>
                    </a:cubicBezTo>
                    <a:cubicBezTo>
                      <a:pt x="1316418" y="2611285"/>
                      <a:pt x="1299591" y="2538869"/>
                      <a:pt x="1278521" y="2464371"/>
                    </a:cubicBezTo>
                    <a:cubicBezTo>
                      <a:pt x="1296822" y="2446807"/>
                      <a:pt x="1320990" y="2435491"/>
                      <a:pt x="1349768" y="2433612"/>
                    </a:cubicBezTo>
                    <a:cubicBezTo>
                      <a:pt x="1415643" y="2429306"/>
                      <a:pt x="1481213" y="2435186"/>
                      <a:pt x="1546961" y="2437650"/>
                    </a:cubicBezTo>
                    <a:cubicBezTo>
                      <a:pt x="1613801" y="2440152"/>
                      <a:pt x="1681187" y="2445588"/>
                      <a:pt x="1747862" y="2433612"/>
                    </a:cubicBezTo>
                    <a:cubicBezTo>
                      <a:pt x="1769173" y="2429789"/>
                      <a:pt x="1790141" y="2424099"/>
                      <a:pt x="1812734" y="2418918"/>
                    </a:cubicBezTo>
                    <a:cubicBezTo>
                      <a:pt x="1814410" y="2421826"/>
                      <a:pt x="1816519" y="2425484"/>
                      <a:pt x="1818982" y="2429789"/>
                    </a:cubicBezTo>
                    <a:cubicBezTo>
                      <a:pt x="1785594" y="2467838"/>
                      <a:pt x="1752892" y="2505519"/>
                      <a:pt x="1719719" y="2542794"/>
                    </a:cubicBezTo>
                    <a:cubicBezTo>
                      <a:pt x="1695678" y="2569832"/>
                      <a:pt x="1671408" y="2596667"/>
                      <a:pt x="1646402" y="2622804"/>
                    </a:cubicBezTo>
                    <a:cubicBezTo>
                      <a:pt x="1640027" y="2629458"/>
                      <a:pt x="1641487" y="2635885"/>
                      <a:pt x="1642110" y="2642743"/>
                    </a:cubicBezTo>
                    <a:cubicBezTo>
                      <a:pt x="1646186" y="2687955"/>
                      <a:pt x="1651863" y="2733065"/>
                      <a:pt x="1654454" y="2778353"/>
                    </a:cubicBezTo>
                    <a:cubicBezTo>
                      <a:pt x="1657946" y="2839453"/>
                      <a:pt x="1661210" y="2900857"/>
                      <a:pt x="1653044" y="2961716"/>
                    </a:cubicBezTo>
                    <a:cubicBezTo>
                      <a:pt x="1646936" y="3007296"/>
                      <a:pt x="1637665" y="3052533"/>
                      <a:pt x="1627695" y="3097453"/>
                    </a:cubicBezTo>
                    <a:cubicBezTo>
                      <a:pt x="1623618" y="3115805"/>
                      <a:pt x="1613814" y="3132836"/>
                      <a:pt x="1607019" y="3150616"/>
                    </a:cubicBezTo>
                    <a:cubicBezTo>
                      <a:pt x="1603286" y="3160382"/>
                      <a:pt x="1599044" y="3170250"/>
                      <a:pt x="1597431" y="3180448"/>
                    </a:cubicBezTo>
                    <a:cubicBezTo>
                      <a:pt x="1594523" y="3198812"/>
                      <a:pt x="1598739" y="3204032"/>
                      <a:pt x="1616329" y="3208540"/>
                    </a:cubicBezTo>
                    <a:cubicBezTo>
                      <a:pt x="1618881" y="3209201"/>
                      <a:pt x="1621472" y="3209925"/>
                      <a:pt x="1624076" y="3210064"/>
                    </a:cubicBezTo>
                    <a:cubicBezTo>
                      <a:pt x="1662188" y="3212020"/>
                      <a:pt x="1700301" y="3213976"/>
                      <a:pt x="1738426" y="3215665"/>
                    </a:cubicBezTo>
                    <a:cubicBezTo>
                      <a:pt x="1743519" y="3215894"/>
                      <a:pt x="1748688" y="3214598"/>
                      <a:pt x="1755787" y="3213785"/>
                    </a:cubicBezTo>
                    <a:cubicBezTo>
                      <a:pt x="1755317" y="3203968"/>
                      <a:pt x="1754568" y="3195002"/>
                      <a:pt x="1754517" y="3186036"/>
                    </a:cubicBezTo>
                    <a:cubicBezTo>
                      <a:pt x="1754377" y="3156483"/>
                      <a:pt x="1753501" y="3126905"/>
                      <a:pt x="1754771" y="3097415"/>
                    </a:cubicBezTo>
                    <a:cubicBezTo>
                      <a:pt x="1756613" y="3054692"/>
                      <a:pt x="1761020" y="3012084"/>
                      <a:pt x="1762633" y="2969361"/>
                    </a:cubicBezTo>
                    <a:cubicBezTo>
                      <a:pt x="1764766" y="2912541"/>
                      <a:pt x="1776996" y="2857182"/>
                      <a:pt x="1784921" y="2801200"/>
                    </a:cubicBezTo>
                    <a:cubicBezTo>
                      <a:pt x="1787309" y="2784335"/>
                      <a:pt x="1788655" y="2767304"/>
                      <a:pt x="1791423" y="2750502"/>
                    </a:cubicBezTo>
                    <a:cubicBezTo>
                      <a:pt x="1792782" y="2742247"/>
                      <a:pt x="1796834" y="2734487"/>
                      <a:pt x="1798726" y="2726283"/>
                    </a:cubicBezTo>
                    <a:cubicBezTo>
                      <a:pt x="1808632" y="2683344"/>
                      <a:pt x="1817395" y="2640114"/>
                      <a:pt x="1828165" y="2597391"/>
                    </a:cubicBezTo>
                    <a:cubicBezTo>
                      <a:pt x="1839252" y="2553423"/>
                      <a:pt x="1852295" y="2509939"/>
                      <a:pt x="1864309" y="2466187"/>
                    </a:cubicBezTo>
                    <a:cubicBezTo>
                      <a:pt x="1872157" y="2437650"/>
                      <a:pt x="1879511" y="2408974"/>
                      <a:pt x="1887397" y="2380449"/>
                    </a:cubicBezTo>
                    <a:cubicBezTo>
                      <a:pt x="1896084" y="2349030"/>
                      <a:pt x="1900186" y="2317356"/>
                      <a:pt x="1895106" y="2284806"/>
                    </a:cubicBezTo>
                    <a:cubicBezTo>
                      <a:pt x="1893798" y="2276398"/>
                      <a:pt x="1894281" y="2267724"/>
                      <a:pt x="1893392" y="2259215"/>
                    </a:cubicBezTo>
                    <a:cubicBezTo>
                      <a:pt x="1891360" y="2239619"/>
                      <a:pt x="1889975" y="2219794"/>
                      <a:pt x="1874913" y="2204415"/>
                    </a:cubicBezTo>
                    <a:cubicBezTo>
                      <a:pt x="1872297" y="2201748"/>
                      <a:pt x="1871497" y="2197354"/>
                      <a:pt x="1869528" y="2193937"/>
                    </a:cubicBezTo>
                    <a:cubicBezTo>
                      <a:pt x="1854492" y="2167813"/>
                      <a:pt x="1843519" y="2139734"/>
                      <a:pt x="1819681" y="2118423"/>
                    </a:cubicBezTo>
                    <a:cubicBezTo>
                      <a:pt x="1804581" y="2104923"/>
                      <a:pt x="1796110" y="2084006"/>
                      <a:pt x="1786064" y="2068588"/>
                    </a:cubicBezTo>
                    <a:cubicBezTo>
                      <a:pt x="1789887" y="2058517"/>
                      <a:pt x="1794179" y="2050592"/>
                      <a:pt x="1795881" y="2042147"/>
                    </a:cubicBezTo>
                    <a:cubicBezTo>
                      <a:pt x="1806905" y="1987435"/>
                      <a:pt x="1806117" y="1932051"/>
                      <a:pt x="1801025" y="1876983"/>
                    </a:cubicBezTo>
                    <a:cubicBezTo>
                      <a:pt x="1797646" y="1840458"/>
                      <a:pt x="1790230" y="1804225"/>
                      <a:pt x="1783054" y="1768182"/>
                    </a:cubicBezTo>
                    <a:cubicBezTo>
                      <a:pt x="1780032" y="1752981"/>
                      <a:pt x="1772958" y="1738579"/>
                      <a:pt x="1766900" y="1721510"/>
                    </a:cubicBezTo>
                    <a:cubicBezTo>
                      <a:pt x="1756892" y="1737702"/>
                      <a:pt x="1748713" y="1751342"/>
                      <a:pt x="1740153" y="1764728"/>
                    </a:cubicBezTo>
                    <a:cubicBezTo>
                      <a:pt x="1721332" y="1794154"/>
                      <a:pt x="1696237" y="1816366"/>
                      <a:pt x="1665681" y="1833702"/>
                    </a:cubicBezTo>
                    <a:cubicBezTo>
                      <a:pt x="1623237" y="1857781"/>
                      <a:pt x="1579194" y="1873973"/>
                      <a:pt x="1529918" y="1877453"/>
                    </a:cubicBezTo>
                    <a:cubicBezTo>
                      <a:pt x="1487982" y="1880412"/>
                      <a:pt x="1446250" y="1887016"/>
                      <a:pt x="1404581" y="1893036"/>
                    </a:cubicBezTo>
                    <a:cubicBezTo>
                      <a:pt x="1377696" y="1896922"/>
                      <a:pt x="1351661" y="1904466"/>
                      <a:pt x="1329880" y="1921802"/>
                    </a:cubicBezTo>
                    <a:cubicBezTo>
                      <a:pt x="1321130" y="1928761"/>
                      <a:pt x="1312087" y="1929003"/>
                      <a:pt x="1299425" y="1926209"/>
                    </a:cubicBezTo>
                    <a:cubicBezTo>
                      <a:pt x="1310144" y="1911565"/>
                      <a:pt x="1307515" y="1891207"/>
                      <a:pt x="1325359" y="1881200"/>
                    </a:cubicBezTo>
                    <a:cubicBezTo>
                      <a:pt x="1327556" y="1879968"/>
                      <a:pt x="1329131" y="1877580"/>
                      <a:pt x="1330921" y="1875650"/>
                    </a:cubicBezTo>
                    <a:cubicBezTo>
                      <a:pt x="1353667" y="1851037"/>
                      <a:pt x="1376426" y="1826437"/>
                      <a:pt x="1399120" y="1801787"/>
                    </a:cubicBezTo>
                    <a:cubicBezTo>
                      <a:pt x="1418259" y="1780997"/>
                      <a:pt x="1434020" y="1757845"/>
                      <a:pt x="1446390" y="1731073"/>
                    </a:cubicBezTo>
                    <a:cubicBezTo>
                      <a:pt x="1442732" y="1732838"/>
                      <a:pt x="1438948" y="1734362"/>
                      <a:pt x="1435455" y="1736394"/>
                    </a:cubicBezTo>
                    <a:cubicBezTo>
                      <a:pt x="1407668" y="1752561"/>
                      <a:pt x="1379943" y="1768817"/>
                      <a:pt x="1352207" y="1785061"/>
                    </a:cubicBezTo>
                    <a:cubicBezTo>
                      <a:pt x="1347165" y="1788007"/>
                      <a:pt x="1341831" y="1792719"/>
                      <a:pt x="1336459" y="1786699"/>
                    </a:cubicBezTo>
                    <a:cubicBezTo>
                      <a:pt x="1330947" y="1780514"/>
                      <a:pt x="1336979" y="1775790"/>
                      <a:pt x="1340167" y="1771218"/>
                    </a:cubicBezTo>
                    <a:cubicBezTo>
                      <a:pt x="1364957" y="1735632"/>
                      <a:pt x="1390129" y="1700314"/>
                      <a:pt x="1414691" y="1664576"/>
                    </a:cubicBezTo>
                    <a:cubicBezTo>
                      <a:pt x="1428940" y="1643837"/>
                      <a:pt x="1439125" y="1621116"/>
                      <a:pt x="1445793" y="1596732"/>
                    </a:cubicBezTo>
                    <a:cubicBezTo>
                      <a:pt x="1450975" y="1577771"/>
                      <a:pt x="1457286" y="1559128"/>
                      <a:pt x="1463040" y="1540573"/>
                    </a:cubicBezTo>
                    <a:cubicBezTo>
                      <a:pt x="1461414" y="1539481"/>
                      <a:pt x="1460195" y="1538058"/>
                      <a:pt x="1459496" y="1538274"/>
                    </a:cubicBezTo>
                    <a:cubicBezTo>
                      <a:pt x="1391754" y="1559534"/>
                      <a:pt x="1323543" y="1579689"/>
                      <a:pt x="1260170" y="1612544"/>
                    </a:cubicBezTo>
                    <a:cubicBezTo>
                      <a:pt x="1243342" y="1621269"/>
                      <a:pt x="1228026" y="1632927"/>
                      <a:pt x="1211122" y="1641449"/>
                    </a:cubicBezTo>
                    <a:cubicBezTo>
                      <a:pt x="1201597" y="1646237"/>
                      <a:pt x="1190129" y="1649971"/>
                      <a:pt x="1179753" y="1649501"/>
                    </a:cubicBezTo>
                    <a:cubicBezTo>
                      <a:pt x="1167803" y="1648942"/>
                      <a:pt x="1160614" y="1639404"/>
                      <a:pt x="1158862" y="1626743"/>
                    </a:cubicBezTo>
                    <a:cubicBezTo>
                      <a:pt x="1158443" y="1623733"/>
                      <a:pt x="1155534" y="1621142"/>
                      <a:pt x="1154315" y="1618145"/>
                    </a:cubicBezTo>
                    <a:cubicBezTo>
                      <a:pt x="1151699" y="1611680"/>
                      <a:pt x="1154849" y="1606499"/>
                      <a:pt x="1160945" y="1607210"/>
                    </a:cubicBezTo>
                    <a:cubicBezTo>
                      <a:pt x="1172705" y="1608582"/>
                      <a:pt x="1178966" y="1601038"/>
                      <a:pt x="1186395" y="1594802"/>
                    </a:cubicBezTo>
                    <a:cubicBezTo>
                      <a:pt x="1262265" y="1531315"/>
                      <a:pt x="1347063" y="1485417"/>
                      <a:pt x="1444231" y="1463840"/>
                    </a:cubicBezTo>
                    <a:cubicBezTo>
                      <a:pt x="1446161" y="1463408"/>
                      <a:pt x="1448054" y="1462405"/>
                      <a:pt x="1449959" y="1462417"/>
                    </a:cubicBezTo>
                    <a:cubicBezTo>
                      <a:pt x="1478978" y="1462519"/>
                      <a:pt x="1501648" y="1448308"/>
                      <a:pt x="1524165" y="1431886"/>
                    </a:cubicBezTo>
                    <a:cubicBezTo>
                      <a:pt x="1534490" y="1424355"/>
                      <a:pt x="1539786" y="1416913"/>
                      <a:pt x="1538541" y="1404594"/>
                    </a:cubicBezTo>
                    <a:cubicBezTo>
                      <a:pt x="1538020" y="1399501"/>
                      <a:pt x="1537525" y="1394409"/>
                      <a:pt x="1536839" y="1387475"/>
                    </a:cubicBezTo>
                    <a:cubicBezTo>
                      <a:pt x="1452245" y="1390662"/>
                      <a:pt x="1375600" y="1419796"/>
                      <a:pt x="1298867" y="1448765"/>
                    </a:cubicBezTo>
                    <a:cubicBezTo>
                      <a:pt x="1221968" y="1477810"/>
                      <a:pt x="1150543" y="1516126"/>
                      <a:pt x="1088821" y="1572133"/>
                    </a:cubicBezTo>
                    <a:cubicBezTo>
                      <a:pt x="1077328" y="1564614"/>
                      <a:pt x="1066393" y="1557451"/>
                      <a:pt x="1054023" y="1549336"/>
                    </a:cubicBezTo>
                    <a:cubicBezTo>
                      <a:pt x="1056995" y="1545577"/>
                      <a:pt x="1059675" y="1541399"/>
                      <a:pt x="1063104" y="1537970"/>
                    </a:cubicBezTo>
                    <a:cubicBezTo>
                      <a:pt x="1096822" y="1504238"/>
                      <a:pt x="1135138" y="1476413"/>
                      <a:pt x="1175931" y="1452041"/>
                    </a:cubicBezTo>
                    <a:cubicBezTo>
                      <a:pt x="1260246" y="1401648"/>
                      <a:pt x="1349590" y="1364094"/>
                      <a:pt x="1447380" y="1349527"/>
                    </a:cubicBezTo>
                    <a:cubicBezTo>
                      <a:pt x="1469351" y="1346250"/>
                      <a:pt x="1491805" y="1346276"/>
                      <a:pt x="1515757" y="1344676"/>
                    </a:cubicBezTo>
                    <a:cubicBezTo>
                      <a:pt x="1511427" y="1337729"/>
                      <a:pt x="1506397" y="1331125"/>
                      <a:pt x="1502930" y="1323771"/>
                    </a:cubicBezTo>
                    <a:cubicBezTo>
                      <a:pt x="1498752" y="1314958"/>
                      <a:pt x="1503946" y="1307922"/>
                      <a:pt x="1511477" y="1301089"/>
                    </a:cubicBezTo>
                    <a:cubicBezTo>
                      <a:pt x="1476286" y="1299171"/>
                      <a:pt x="1443266" y="1296974"/>
                      <a:pt x="1410169" y="1304112"/>
                    </a:cubicBezTo>
                    <a:cubicBezTo>
                      <a:pt x="1293329" y="1329309"/>
                      <a:pt x="1183335" y="1371295"/>
                      <a:pt x="1082890" y="1436700"/>
                    </a:cubicBezTo>
                    <a:cubicBezTo>
                      <a:pt x="1066406" y="1447431"/>
                      <a:pt x="1048346" y="1458074"/>
                      <a:pt x="1036612" y="1473123"/>
                    </a:cubicBezTo>
                    <a:cubicBezTo>
                      <a:pt x="1025093" y="1487868"/>
                      <a:pt x="1032586" y="1509649"/>
                      <a:pt x="1028941" y="1528038"/>
                    </a:cubicBezTo>
                    <a:cubicBezTo>
                      <a:pt x="1027493" y="1535341"/>
                      <a:pt x="1027747" y="1542999"/>
                      <a:pt x="1025385" y="1550441"/>
                    </a:cubicBezTo>
                    <a:cubicBezTo>
                      <a:pt x="1014514" y="1538008"/>
                      <a:pt x="1021194" y="1523352"/>
                      <a:pt x="1019187" y="1509242"/>
                    </a:cubicBezTo>
                    <a:cubicBezTo>
                      <a:pt x="1014145" y="1512227"/>
                      <a:pt x="1009916" y="1514741"/>
                      <a:pt x="1005344" y="1517446"/>
                    </a:cubicBezTo>
                    <a:cubicBezTo>
                      <a:pt x="995972" y="1504442"/>
                      <a:pt x="987259" y="1492338"/>
                      <a:pt x="977595" y="1478927"/>
                    </a:cubicBezTo>
                    <a:cubicBezTo>
                      <a:pt x="980135" y="1475473"/>
                      <a:pt x="982891" y="1471231"/>
                      <a:pt x="986154" y="1467421"/>
                    </a:cubicBezTo>
                    <a:cubicBezTo>
                      <a:pt x="1010742" y="1438833"/>
                      <a:pt x="1038466" y="1413535"/>
                      <a:pt x="1069251" y="1391881"/>
                    </a:cubicBezTo>
                    <a:cubicBezTo>
                      <a:pt x="1168552" y="1322031"/>
                      <a:pt x="1276985" y="1273314"/>
                      <a:pt x="1397355" y="1253604"/>
                    </a:cubicBezTo>
                    <a:cubicBezTo>
                      <a:pt x="1423873" y="1249260"/>
                      <a:pt x="1450936" y="1248346"/>
                      <a:pt x="1477746" y="1245806"/>
                    </a:cubicBezTo>
                    <a:cubicBezTo>
                      <a:pt x="1482928" y="1245311"/>
                      <a:pt x="1488084" y="1244650"/>
                      <a:pt x="1493202" y="1244079"/>
                    </a:cubicBezTo>
                    <a:cubicBezTo>
                      <a:pt x="1492161" y="1226845"/>
                      <a:pt x="1483779" y="1216355"/>
                      <a:pt x="1469618" y="1212481"/>
                    </a:cubicBezTo>
                    <a:cubicBezTo>
                      <a:pt x="1456651" y="1208925"/>
                      <a:pt x="1443901" y="1207770"/>
                      <a:pt x="1430705" y="1211338"/>
                    </a:cubicBezTo>
                    <a:cubicBezTo>
                      <a:pt x="1424393" y="1213040"/>
                      <a:pt x="1417726" y="1213815"/>
                      <a:pt x="1411173" y="1214081"/>
                    </a:cubicBezTo>
                    <a:cubicBezTo>
                      <a:pt x="1356829" y="1216190"/>
                      <a:pt x="1307655" y="1237488"/>
                      <a:pt x="1257668" y="1255560"/>
                    </a:cubicBezTo>
                    <a:cubicBezTo>
                      <a:pt x="1161796" y="1290205"/>
                      <a:pt x="1074089" y="1340777"/>
                      <a:pt x="988542" y="1395323"/>
                    </a:cubicBezTo>
                    <a:cubicBezTo>
                      <a:pt x="975080" y="1403908"/>
                      <a:pt x="963028" y="1414703"/>
                      <a:pt x="949871" y="1424838"/>
                    </a:cubicBezTo>
                    <a:cubicBezTo>
                      <a:pt x="954455" y="1436598"/>
                      <a:pt x="969137" y="1442072"/>
                      <a:pt x="968501" y="1457439"/>
                    </a:cubicBezTo>
                    <a:cubicBezTo>
                      <a:pt x="959827" y="1447888"/>
                      <a:pt x="952144" y="1439443"/>
                      <a:pt x="944460" y="1430985"/>
                    </a:cubicBezTo>
                    <a:cubicBezTo>
                      <a:pt x="943356" y="1431632"/>
                      <a:pt x="942251" y="1432267"/>
                      <a:pt x="941146" y="1432915"/>
                    </a:cubicBezTo>
                    <a:cubicBezTo>
                      <a:pt x="944448" y="1445564"/>
                      <a:pt x="947737" y="1458214"/>
                      <a:pt x="951039" y="1470863"/>
                    </a:cubicBezTo>
                    <a:cubicBezTo>
                      <a:pt x="949769" y="1471599"/>
                      <a:pt x="948486" y="1472336"/>
                      <a:pt x="947216" y="1473073"/>
                    </a:cubicBezTo>
                    <a:cubicBezTo>
                      <a:pt x="939419" y="1466710"/>
                      <a:pt x="931608" y="1460347"/>
                      <a:pt x="921499" y="1452105"/>
                    </a:cubicBezTo>
                    <a:cubicBezTo>
                      <a:pt x="920127" y="1458087"/>
                      <a:pt x="918413" y="1462011"/>
                      <a:pt x="918603" y="1465834"/>
                    </a:cubicBezTo>
                    <a:cubicBezTo>
                      <a:pt x="918743" y="1468856"/>
                      <a:pt x="921283" y="1471726"/>
                      <a:pt x="922667" y="1474711"/>
                    </a:cubicBezTo>
                    <a:cubicBezTo>
                      <a:pt x="931875" y="1494485"/>
                      <a:pt x="930770" y="1496402"/>
                      <a:pt x="906843" y="1498460"/>
                    </a:cubicBezTo>
                    <a:cubicBezTo>
                      <a:pt x="911872" y="1502600"/>
                      <a:pt x="915365" y="1506143"/>
                      <a:pt x="919467" y="1508747"/>
                    </a:cubicBezTo>
                    <a:cubicBezTo>
                      <a:pt x="944435" y="1524660"/>
                      <a:pt x="969365" y="1540649"/>
                      <a:pt x="994676" y="1556004"/>
                    </a:cubicBezTo>
                    <a:cubicBezTo>
                      <a:pt x="1004265" y="1561807"/>
                      <a:pt x="1009319" y="1569250"/>
                      <a:pt x="1013028" y="1580007"/>
                    </a:cubicBezTo>
                    <a:cubicBezTo>
                      <a:pt x="1018298" y="1595297"/>
                      <a:pt x="1024839" y="1611160"/>
                      <a:pt x="1034783" y="1623644"/>
                    </a:cubicBezTo>
                    <a:cubicBezTo>
                      <a:pt x="1064018" y="1660347"/>
                      <a:pt x="1097127" y="1693113"/>
                      <a:pt x="1139355" y="1715516"/>
                    </a:cubicBezTo>
                    <a:cubicBezTo>
                      <a:pt x="1174203" y="1733994"/>
                      <a:pt x="1208481" y="1753565"/>
                      <a:pt x="1242923" y="1772805"/>
                    </a:cubicBezTo>
                    <a:cubicBezTo>
                      <a:pt x="1249286" y="1776361"/>
                      <a:pt x="1258671" y="1777923"/>
                      <a:pt x="1255915" y="1790865"/>
                    </a:cubicBezTo>
                    <a:cubicBezTo>
                      <a:pt x="1232941" y="1787677"/>
                      <a:pt x="1210754" y="1781937"/>
                      <a:pt x="1190726" y="1770951"/>
                    </a:cubicBezTo>
                    <a:cubicBezTo>
                      <a:pt x="1145209" y="1745983"/>
                      <a:pt x="1099997" y="1720367"/>
                      <a:pt x="1055573" y="1693519"/>
                    </a:cubicBezTo>
                    <a:cubicBezTo>
                      <a:pt x="1044321" y="1686712"/>
                      <a:pt x="1034440" y="1684845"/>
                      <a:pt x="1022350" y="1687169"/>
                    </a:cubicBezTo>
                    <a:cubicBezTo>
                      <a:pt x="943559" y="1702282"/>
                      <a:pt x="864717" y="1717205"/>
                      <a:pt x="785901" y="1732241"/>
                    </a:cubicBezTo>
                    <a:cubicBezTo>
                      <a:pt x="747788" y="1739506"/>
                      <a:pt x="709714" y="1746961"/>
                      <a:pt x="671588" y="1754149"/>
                    </a:cubicBezTo>
                    <a:cubicBezTo>
                      <a:pt x="666610" y="1755089"/>
                      <a:pt x="661441" y="1755000"/>
                      <a:pt x="655434" y="1755457"/>
                    </a:cubicBezTo>
                    <a:cubicBezTo>
                      <a:pt x="646785" y="1724088"/>
                      <a:pt x="638492" y="1693837"/>
                      <a:pt x="630097" y="1663598"/>
                    </a:cubicBezTo>
                    <a:cubicBezTo>
                      <a:pt x="620941" y="1630667"/>
                      <a:pt x="611746" y="1597736"/>
                      <a:pt x="602411" y="1564855"/>
                    </a:cubicBezTo>
                    <a:cubicBezTo>
                      <a:pt x="600354" y="1557616"/>
                      <a:pt x="599503" y="1550593"/>
                      <a:pt x="590626" y="1546085"/>
                    </a:cubicBezTo>
                    <a:cubicBezTo>
                      <a:pt x="582891" y="1542161"/>
                      <a:pt x="582574" y="1532420"/>
                      <a:pt x="584530" y="1523174"/>
                    </a:cubicBezTo>
                    <a:cubicBezTo>
                      <a:pt x="590105" y="1496822"/>
                      <a:pt x="595071" y="1470317"/>
                      <a:pt x="599770" y="1443786"/>
                    </a:cubicBezTo>
                    <a:cubicBezTo>
                      <a:pt x="601484" y="1434109"/>
                      <a:pt x="601675" y="1424165"/>
                      <a:pt x="602716" y="1414360"/>
                    </a:cubicBezTo>
                    <a:cubicBezTo>
                      <a:pt x="605409" y="1388884"/>
                      <a:pt x="607491" y="1363306"/>
                      <a:pt x="611149" y="1337970"/>
                    </a:cubicBezTo>
                    <a:cubicBezTo>
                      <a:pt x="614807" y="1312557"/>
                      <a:pt x="607212" y="1297711"/>
                      <a:pt x="582396" y="1288643"/>
                    </a:cubicBezTo>
                    <a:cubicBezTo>
                      <a:pt x="592810" y="1272730"/>
                      <a:pt x="585152" y="1258265"/>
                      <a:pt x="579488" y="1242885"/>
                    </a:cubicBezTo>
                    <a:cubicBezTo>
                      <a:pt x="569429" y="1215542"/>
                      <a:pt x="559155" y="1188605"/>
                      <a:pt x="536575" y="1166444"/>
                    </a:cubicBezTo>
                    <a:cubicBezTo>
                      <a:pt x="525183" y="1173416"/>
                      <a:pt x="517461" y="1165288"/>
                      <a:pt x="508736" y="1154595"/>
                    </a:cubicBezTo>
                    <a:cubicBezTo>
                      <a:pt x="507415" y="1160868"/>
                      <a:pt x="506133" y="1164336"/>
                      <a:pt x="506018" y="1167841"/>
                    </a:cubicBezTo>
                    <a:cubicBezTo>
                      <a:pt x="505485" y="1185252"/>
                      <a:pt x="506984" y="1200886"/>
                      <a:pt x="518756" y="1216533"/>
                    </a:cubicBezTo>
                    <a:cubicBezTo>
                      <a:pt x="529412" y="1230706"/>
                      <a:pt x="533438" y="1249972"/>
                      <a:pt x="539788" y="1267218"/>
                    </a:cubicBezTo>
                    <a:cubicBezTo>
                      <a:pt x="541870" y="1272895"/>
                      <a:pt x="544741" y="1279969"/>
                      <a:pt x="533400" y="1284795"/>
                    </a:cubicBezTo>
                    <a:cubicBezTo>
                      <a:pt x="529882" y="1274826"/>
                      <a:pt x="526148" y="1265478"/>
                      <a:pt x="523341" y="1255877"/>
                    </a:cubicBezTo>
                    <a:cubicBezTo>
                      <a:pt x="519988" y="1244371"/>
                      <a:pt x="514426" y="1236916"/>
                      <a:pt x="501370" y="1234198"/>
                    </a:cubicBezTo>
                    <a:cubicBezTo>
                      <a:pt x="474294" y="1228572"/>
                      <a:pt x="453618" y="1210106"/>
                      <a:pt x="431038" y="1195717"/>
                    </a:cubicBezTo>
                    <a:cubicBezTo>
                      <a:pt x="330809" y="1131874"/>
                      <a:pt x="252869" y="1047445"/>
                      <a:pt x="204228" y="938834"/>
                    </a:cubicBezTo>
                    <a:cubicBezTo>
                      <a:pt x="114960" y="739495"/>
                      <a:pt x="130454" y="544614"/>
                      <a:pt x="242011" y="359092"/>
                    </a:cubicBezTo>
                    <a:cubicBezTo>
                      <a:pt x="340677" y="195033"/>
                      <a:pt x="488569" y="92951"/>
                      <a:pt x="672325" y="44272"/>
                    </a:cubicBezTo>
                    <a:cubicBezTo>
                      <a:pt x="839406" y="0"/>
                      <a:pt x="1003465" y="11303"/>
                      <a:pt x="1162062" y="83045"/>
                    </a:cubicBezTo>
                    <a:cubicBezTo>
                      <a:pt x="1223746" y="110947"/>
                      <a:pt x="1279182" y="148691"/>
                      <a:pt x="1329740" y="193128"/>
                    </a:cubicBezTo>
                    <a:cubicBezTo>
                      <a:pt x="1350124" y="211048"/>
                      <a:pt x="1366926" y="232498"/>
                      <a:pt x="1381556" y="256730"/>
                    </a:cubicBezTo>
                    <a:cubicBezTo>
                      <a:pt x="1428902" y="335153"/>
                      <a:pt x="1451508" y="420458"/>
                      <a:pt x="1463548" y="509981"/>
                    </a:cubicBezTo>
                    <a:cubicBezTo>
                      <a:pt x="1473225" y="582015"/>
                      <a:pt x="1475181" y="654354"/>
                      <a:pt x="1473619" y="726681"/>
                    </a:cubicBezTo>
                    <a:cubicBezTo>
                      <a:pt x="1472184" y="793699"/>
                      <a:pt x="1469618" y="860729"/>
                      <a:pt x="1460550" y="927430"/>
                    </a:cubicBezTo>
                    <a:cubicBezTo>
                      <a:pt x="1452879" y="983843"/>
                      <a:pt x="1455991" y="1040333"/>
                      <a:pt x="1468805" y="1096060"/>
                    </a:cubicBezTo>
                    <a:cubicBezTo>
                      <a:pt x="1470571" y="1103731"/>
                      <a:pt x="1471244" y="1111669"/>
                      <a:pt x="1472984" y="1119352"/>
                    </a:cubicBezTo>
                    <a:cubicBezTo>
                      <a:pt x="1474749" y="1127226"/>
                      <a:pt x="1473682" y="1136840"/>
                      <a:pt x="1484807" y="1139685"/>
                    </a:cubicBezTo>
                    <a:cubicBezTo>
                      <a:pt x="1486547" y="1140129"/>
                      <a:pt x="1488325" y="1143863"/>
                      <a:pt x="1488528" y="1146213"/>
                    </a:cubicBezTo>
                    <a:cubicBezTo>
                      <a:pt x="1490116" y="1164374"/>
                      <a:pt x="1491361" y="1182547"/>
                      <a:pt x="1492580" y="1200734"/>
                    </a:cubicBezTo>
                    <a:cubicBezTo>
                      <a:pt x="1492872" y="1205141"/>
                      <a:pt x="1491386" y="1210081"/>
                      <a:pt x="1492897" y="1213929"/>
                    </a:cubicBezTo>
                    <a:cubicBezTo>
                      <a:pt x="1499717" y="1231417"/>
                      <a:pt x="1507324" y="1248613"/>
                      <a:pt x="1514779" y="1266202"/>
                    </a:cubicBezTo>
                    <a:cubicBezTo>
                      <a:pt x="1516799" y="1266037"/>
                      <a:pt x="1518818" y="1266240"/>
                      <a:pt x="1520596" y="1265682"/>
                    </a:cubicBezTo>
                    <a:cubicBezTo>
                      <a:pt x="1537855" y="1260322"/>
                      <a:pt x="1545869" y="1262900"/>
                      <a:pt x="1553806" y="1278636"/>
                    </a:cubicBezTo>
                    <a:cubicBezTo>
                      <a:pt x="1560601" y="1292085"/>
                      <a:pt x="1567052" y="1305814"/>
                      <a:pt x="1566773" y="1321650"/>
                    </a:cubicBezTo>
                    <a:cubicBezTo>
                      <a:pt x="1566392" y="1343291"/>
                      <a:pt x="1573466" y="1362837"/>
                      <a:pt x="1584972" y="1380934"/>
                    </a:cubicBezTo>
                    <a:cubicBezTo>
                      <a:pt x="1587449" y="1384820"/>
                      <a:pt x="1589735" y="1388833"/>
                      <a:pt x="1591945" y="1392872"/>
                    </a:cubicBezTo>
                    <a:cubicBezTo>
                      <a:pt x="1610423" y="1426616"/>
                      <a:pt x="1616964" y="1434147"/>
                      <a:pt x="1648904" y="1458023"/>
                    </a:cubicBezTo>
                    <a:cubicBezTo>
                      <a:pt x="1689823" y="1488592"/>
                      <a:pt x="1719973" y="1527987"/>
                      <a:pt x="1743583" y="1572831"/>
                    </a:cubicBezTo>
                    <a:cubicBezTo>
                      <a:pt x="1748726" y="1582610"/>
                      <a:pt x="1754339" y="1592148"/>
                      <a:pt x="1760689" y="1603476"/>
                    </a:cubicBezTo>
                    <a:cubicBezTo>
                      <a:pt x="1768487" y="1600314"/>
                      <a:pt x="1775396" y="1598434"/>
                      <a:pt x="1781327" y="1594916"/>
                    </a:cubicBezTo>
                    <a:cubicBezTo>
                      <a:pt x="1794002" y="1587385"/>
                      <a:pt x="1797697" y="1575676"/>
                      <a:pt x="1790522" y="1562887"/>
                    </a:cubicBezTo>
                    <a:cubicBezTo>
                      <a:pt x="1784769" y="1552638"/>
                      <a:pt x="1777047" y="1543469"/>
                      <a:pt x="1769999" y="1533969"/>
                    </a:cubicBezTo>
                    <a:cubicBezTo>
                      <a:pt x="1755127" y="1513967"/>
                      <a:pt x="1737398" y="1495793"/>
                      <a:pt x="1730273" y="1470914"/>
                    </a:cubicBezTo>
                    <a:cubicBezTo>
                      <a:pt x="1729193" y="1467116"/>
                      <a:pt x="1727708" y="1463433"/>
                      <a:pt x="1726806" y="1459598"/>
                    </a:cubicBezTo>
                    <a:cubicBezTo>
                      <a:pt x="1717548" y="1419923"/>
                      <a:pt x="1724012" y="1408811"/>
                      <a:pt x="1765325" y="1394688"/>
                    </a:cubicBezTo>
                    <a:cubicBezTo>
                      <a:pt x="1792605" y="1385366"/>
                      <a:pt x="1821180" y="1389380"/>
                      <a:pt x="1848713" y="1398854"/>
                    </a:cubicBezTo>
                    <a:cubicBezTo>
                      <a:pt x="1861083" y="1403121"/>
                      <a:pt x="1873910" y="1406550"/>
                      <a:pt x="1886813" y="1408544"/>
                    </a:cubicBezTo>
                    <a:cubicBezTo>
                      <a:pt x="1901317" y="1410779"/>
                      <a:pt x="1906295" y="1406613"/>
                      <a:pt x="1907971" y="1392199"/>
                    </a:cubicBezTo>
                    <a:cubicBezTo>
                      <a:pt x="1908784" y="1385227"/>
                      <a:pt x="1908987" y="1377213"/>
                      <a:pt x="1906384" y="1370952"/>
                    </a:cubicBezTo>
                    <a:cubicBezTo>
                      <a:pt x="1883486" y="1315872"/>
                      <a:pt x="1900605" y="1269326"/>
                      <a:pt x="1937003" y="1227455"/>
                    </a:cubicBezTo>
                    <a:cubicBezTo>
                      <a:pt x="1956117" y="1205471"/>
                      <a:pt x="1977910" y="1187005"/>
                      <a:pt x="2008009" y="1180147"/>
                    </a:cubicBezTo>
                    <a:cubicBezTo>
                      <a:pt x="2073275" y="1165263"/>
                      <a:pt x="2142947" y="1204988"/>
                      <a:pt x="2161857" y="1269225"/>
                    </a:cubicBezTo>
                    <a:cubicBezTo>
                      <a:pt x="2167991" y="1290040"/>
                      <a:pt x="2174582" y="1310805"/>
                      <a:pt x="2179142" y="1331988"/>
                    </a:cubicBezTo>
                    <a:cubicBezTo>
                      <a:pt x="2181707" y="1343901"/>
                      <a:pt x="2182863" y="1357071"/>
                      <a:pt x="2180539" y="1368856"/>
                    </a:cubicBezTo>
                    <a:cubicBezTo>
                      <a:pt x="2176614" y="1388770"/>
                      <a:pt x="2170696" y="1408544"/>
                      <a:pt x="2163152" y="1427391"/>
                    </a:cubicBezTo>
                    <a:cubicBezTo>
                      <a:pt x="2157641" y="1441170"/>
                      <a:pt x="2148179" y="1453375"/>
                      <a:pt x="2139708" y="1467586"/>
                    </a:cubicBezTo>
                    <a:cubicBezTo>
                      <a:pt x="2142794" y="1469580"/>
                      <a:pt x="2146211" y="1472158"/>
                      <a:pt x="2149944" y="1474139"/>
                    </a:cubicBezTo>
                    <a:cubicBezTo>
                      <a:pt x="2177262" y="1488605"/>
                      <a:pt x="2204948" y="1502410"/>
                      <a:pt x="2231923" y="1517472"/>
                    </a:cubicBezTo>
                    <a:cubicBezTo>
                      <a:pt x="2291626" y="1550822"/>
                      <a:pt x="2343670" y="1593938"/>
                      <a:pt x="2390025" y="1644002"/>
                    </a:cubicBezTo>
                    <a:cubicBezTo>
                      <a:pt x="2396705" y="1651215"/>
                      <a:pt x="2402636" y="1659216"/>
                      <a:pt x="2408161" y="1667370"/>
                    </a:cubicBezTo>
                    <a:cubicBezTo>
                      <a:pt x="2418321" y="1682356"/>
                      <a:pt x="2416708" y="1689798"/>
                      <a:pt x="2401011" y="1699539"/>
                    </a:cubicBezTo>
                    <a:cubicBezTo>
                      <a:pt x="2383637" y="1710296"/>
                      <a:pt x="2363863" y="1712353"/>
                      <a:pt x="2344102" y="1713306"/>
                    </a:cubicBezTo>
                    <a:cubicBezTo>
                      <a:pt x="2295055" y="1715681"/>
                      <a:pt x="2246871" y="1710486"/>
                      <a:pt x="2199830" y="1695958"/>
                    </a:cubicBezTo>
                    <a:cubicBezTo>
                      <a:pt x="2193074" y="1693862"/>
                      <a:pt x="2186101" y="1692465"/>
                      <a:pt x="2177046" y="1690204"/>
                    </a:cubicBezTo>
                    <a:cubicBezTo>
                      <a:pt x="2183358" y="1728724"/>
                      <a:pt x="2190178" y="1765236"/>
                      <a:pt x="2195207" y="1802015"/>
                    </a:cubicBezTo>
                    <a:cubicBezTo>
                      <a:pt x="2205278" y="1875624"/>
                      <a:pt x="2230945" y="1944509"/>
                      <a:pt x="2257755" y="2013077"/>
                    </a:cubicBezTo>
                    <a:cubicBezTo>
                      <a:pt x="2260104" y="2019084"/>
                      <a:pt x="2263736" y="2024862"/>
                      <a:pt x="2267851" y="2029866"/>
                    </a:cubicBezTo>
                    <a:cubicBezTo>
                      <a:pt x="2296134" y="2064258"/>
                      <a:pt x="2306713" y="2105025"/>
                      <a:pt x="2312885" y="2148027"/>
                    </a:cubicBezTo>
                    <a:cubicBezTo>
                      <a:pt x="2319324" y="2192934"/>
                      <a:pt x="2316492" y="2237435"/>
                      <a:pt x="2309672" y="2281707"/>
                    </a:cubicBezTo>
                    <a:cubicBezTo>
                      <a:pt x="2297417" y="2361323"/>
                      <a:pt x="2294420" y="2441460"/>
                      <a:pt x="2293531" y="2521775"/>
                    </a:cubicBezTo>
                    <a:cubicBezTo>
                      <a:pt x="2293353" y="2537917"/>
                      <a:pt x="2293391" y="2537917"/>
                      <a:pt x="2285911" y="2547048"/>
                    </a:cubicBezTo>
                    <a:cubicBezTo>
                      <a:pt x="2299360" y="2564333"/>
                      <a:pt x="2313000" y="2581617"/>
                      <a:pt x="2333294" y="2594737"/>
                    </a:cubicBezTo>
                    <a:cubicBezTo>
                      <a:pt x="2337231" y="2587561"/>
                      <a:pt x="2340521" y="2581554"/>
                      <a:pt x="2344940" y="2573515"/>
                    </a:cubicBezTo>
                    <a:cubicBezTo>
                      <a:pt x="2326767" y="2567368"/>
                      <a:pt x="2325255" y="2552052"/>
                      <a:pt x="2323363" y="2536837"/>
                    </a:cubicBezTo>
                    <a:cubicBezTo>
                      <a:pt x="2319680" y="2507322"/>
                      <a:pt x="2318372" y="2477871"/>
                      <a:pt x="2324100" y="2448433"/>
                    </a:cubicBezTo>
                    <a:cubicBezTo>
                      <a:pt x="2329243" y="2421940"/>
                      <a:pt x="2341245" y="2398915"/>
                      <a:pt x="2358504" y="2378354"/>
                    </a:cubicBezTo>
                    <a:cubicBezTo>
                      <a:pt x="2375103" y="2358593"/>
                      <a:pt x="2396553" y="2347429"/>
                      <a:pt x="2421801" y="2346248"/>
                    </a:cubicBezTo>
                    <a:cubicBezTo>
                      <a:pt x="2432672" y="2345740"/>
                      <a:pt x="2443835" y="2351671"/>
                      <a:pt x="2455075" y="2354732"/>
                    </a:cubicBezTo>
                    <a:cubicBezTo>
                      <a:pt x="2457170" y="2331999"/>
                      <a:pt x="2453271" y="2310447"/>
                      <a:pt x="2435466" y="2292527"/>
                    </a:cubicBezTo>
                    <a:cubicBezTo>
                      <a:pt x="2417394" y="2274341"/>
                      <a:pt x="2400427" y="2255075"/>
                      <a:pt x="2382570" y="2236685"/>
                    </a:cubicBezTo>
                    <a:cubicBezTo>
                      <a:pt x="2373274" y="2227110"/>
                      <a:pt x="2371432" y="2220683"/>
                      <a:pt x="2377211" y="2210828"/>
                    </a:cubicBezTo>
                    <a:cubicBezTo>
                      <a:pt x="2382431" y="2201900"/>
                      <a:pt x="2388743" y="2199665"/>
                      <a:pt x="2400757" y="2202700"/>
                    </a:cubicBezTo>
                    <a:cubicBezTo>
                      <a:pt x="2405126" y="2203805"/>
                      <a:pt x="2409418" y="2205266"/>
                      <a:pt x="2416098" y="2207272"/>
                    </a:cubicBezTo>
                    <a:cubicBezTo>
                      <a:pt x="2416378" y="2200998"/>
                      <a:pt x="2417254" y="2196134"/>
                      <a:pt x="2416708" y="2191423"/>
                    </a:cubicBezTo>
                    <a:cubicBezTo>
                      <a:pt x="2414054" y="2168550"/>
                      <a:pt x="2410447" y="2145779"/>
                      <a:pt x="2408313" y="2122868"/>
                    </a:cubicBezTo>
                    <a:cubicBezTo>
                      <a:pt x="2406573" y="2104237"/>
                      <a:pt x="2412301" y="2100491"/>
                      <a:pt x="2429979" y="2106942"/>
                    </a:cubicBezTo>
                    <a:cubicBezTo>
                      <a:pt x="2432443" y="2107844"/>
                      <a:pt x="2435301" y="2108555"/>
                      <a:pt x="2437091" y="2110270"/>
                    </a:cubicBezTo>
                    <a:cubicBezTo>
                      <a:pt x="2464866" y="2136800"/>
                      <a:pt x="2492997" y="2163343"/>
                      <a:pt x="2490546" y="2206485"/>
                    </a:cubicBezTo>
                    <a:cubicBezTo>
                      <a:pt x="2489644" y="2222233"/>
                      <a:pt x="2486202" y="2237879"/>
                      <a:pt x="2485974" y="2253602"/>
                    </a:cubicBezTo>
                    <a:cubicBezTo>
                      <a:pt x="2485834" y="2263736"/>
                      <a:pt x="2487396" y="2274887"/>
                      <a:pt x="2491740" y="2283879"/>
                    </a:cubicBezTo>
                    <a:cubicBezTo>
                      <a:pt x="2503678" y="2308618"/>
                      <a:pt x="2518232" y="2332101"/>
                      <a:pt x="2530386" y="2356751"/>
                    </a:cubicBezTo>
                    <a:cubicBezTo>
                      <a:pt x="2558300" y="2413393"/>
                      <a:pt x="2585339" y="2470467"/>
                      <a:pt x="2612847" y="2527312"/>
                    </a:cubicBezTo>
                    <a:cubicBezTo>
                      <a:pt x="2641638" y="2586850"/>
                      <a:pt x="2683090" y="2636723"/>
                      <a:pt x="2730944" y="2681706"/>
                    </a:cubicBezTo>
                    <a:cubicBezTo>
                      <a:pt x="2741256" y="2691396"/>
                      <a:pt x="2751264" y="2701404"/>
                      <a:pt x="2763012" y="2712821"/>
                    </a:cubicBezTo>
                    <a:cubicBezTo>
                      <a:pt x="2775826" y="2691244"/>
                      <a:pt x="2772054" y="2671406"/>
                      <a:pt x="2769933" y="2650363"/>
                    </a:cubicBezTo>
                    <a:cubicBezTo>
                      <a:pt x="2761589" y="2652064"/>
                      <a:pt x="2754655" y="2653728"/>
                      <a:pt x="2747645" y="2654858"/>
                    </a:cubicBezTo>
                    <a:cubicBezTo>
                      <a:pt x="2727185" y="2658135"/>
                      <a:pt x="2717520" y="2651353"/>
                      <a:pt x="2715933" y="2630424"/>
                    </a:cubicBezTo>
                    <a:cubicBezTo>
                      <a:pt x="2714891" y="2616758"/>
                      <a:pt x="2714917" y="2602572"/>
                      <a:pt x="2717393" y="2589161"/>
                    </a:cubicBezTo>
                    <a:cubicBezTo>
                      <a:pt x="2726486" y="2539809"/>
                      <a:pt x="2738869" y="2491409"/>
                      <a:pt x="2766809" y="2448598"/>
                    </a:cubicBezTo>
                    <a:cubicBezTo>
                      <a:pt x="2768244" y="2446401"/>
                      <a:pt x="2769768" y="2444191"/>
                      <a:pt x="2770759" y="2441790"/>
                    </a:cubicBezTo>
                    <a:cubicBezTo>
                      <a:pt x="2788323" y="2398737"/>
                      <a:pt x="2826461" y="2384704"/>
                      <a:pt x="2868320" y="2405430"/>
                    </a:cubicBezTo>
                    <a:cubicBezTo>
                      <a:pt x="2893161" y="2417737"/>
                      <a:pt x="2910903" y="2438361"/>
                      <a:pt x="2929763" y="2457411"/>
                    </a:cubicBezTo>
                    <a:cubicBezTo>
                      <a:pt x="2951518" y="2479382"/>
                      <a:pt x="2972206" y="2502471"/>
                      <a:pt x="2992323" y="2525953"/>
                    </a:cubicBezTo>
                    <a:cubicBezTo>
                      <a:pt x="3006826" y="2542895"/>
                      <a:pt x="3019679" y="2561247"/>
                      <a:pt x="3033166" y="2579052"/>
                    </a:cubicBezTo>
                    <a:cubicBezTo>
                      <a:pt x="3035935" y="2582722"/>
                      <a:pt x="3037573" y="2587498"/>
                      <a:pt x="3040888" y="2590457"/>
                    </a:cubicBezTo>
                    <a:cubicBezTo>
                      <a:pt x="3062795" y="2610027"/>
                      <a:pt x="3069297" y="2637256"/>
                      <a:pt x="3077400" y="2663520"/>
                    </a:cubicBezTo>
                    <a:cubicBezTo>
                      <a:pt x="3085757" y="2690609"/>
                      <a:pt x="3095180" y="2717025"/>
                      <a:pt x="3108693" y="2742158"/>
                    </a:cubicBezTo>
                    <a:cubicBezTo>
                      <a:pt x="3118256" y="2759951"/>
                      <a:pt x="3124022" y="2779750"/>
                      <a:pt x="3132810" y="2798013"/>
                    </a:cubicBezTo>
                    <a:cubicBezTo>
                      <a:pt x="3141027" y="2815082"/>
                      <a:pt x="3149917" y="2832036"/>
                      <a:pt x="3160471" y="2847721"/>
                    </a:cubicBezTo>
                    <a:cubicBezTo>
                      <a:pt x="3171444" y="2864053"/>
                      <a:pt x="3184931" y="2878683"/>
                      <a:pt x="3197059" y="2894266"/>
                    </a:cubicBezTo>
                    <a:cubicBezTo>
                      <a:pt x="3223336" y="2928010"/>
                      <a:pt x="3250349" y="2961220"/>
                      <a:pt x="3275444" y="2995828"/>
                    </a:cubicBezTo>
                    <a:cubicBezTo>
                      <a:pt x="3319995" y="3057271"/>
                      <a:pt x="3319399" y="3057652"/>
                      <a:pt x="3330930" y="3131883"/>
                    </a:cubicBezTo>
                    <a:cubicBezTo>
                      <a:pt x="3337801" y="3176092"/>
                      <a:pt x="3344887" y="3220262"/>
                      <a:pt x="3352203" y="3264395"/>
                    </a:cubicBezTo>
                    <a:cubicBezTo>
                      <a:pt x="3353854" y="3274326"/>
                      <a:pt x="3354692" y="3283597"/>
                      <a:pt x="3350260" y="3293275"/>
                    </a:cubicBezTo>
                    <a:cubicBezTo>
                      <a:pt x="3348380" y="3297389"/>
                      <a:pt x="3348456" y="3303739"/>
                      <a:pt x="3350260" y="3307969"/>
                    </a:cubicBezTo>
                    <a:cubicBezTo>
                      <a:pt x="3360293" y="3331616"/>
                      <a:pt x="3372916" y="3353180"/>
                      <a:pt x="3391103" y="3372370"/>
                    </a:cubicBezTo>
                    <a:cubicBezTo>
                      <a:pt x="3409264" y="3391535"/>
                      <a:pt x="3422891" y="3414979"/>
                      <a:pt x="3438499" y="3436543"/>
                    </a:cubicBezTo>
                    <a:close/>
                    <a:moveTo>
                      <a:pt x="3428796" y="3452393"/>
                    </a:moveTo>
                    <a:cubicBezTo>
                      <a:pt x="3430028" y="3451885"/>
                      <a:pt x="3431260" y="3451377"/>
                      <a:pt x="3432492" y="3450869"/>
                    </a:cubicBezTo>
                    <a:cubicBezTo>
                      <a:pt x="3428898" y="3443579"/>
                      <a:pt x="3426447" y="3435375"/>
                      <a:pt x="3421481" y="3429177"/>
                    </a:cubicBezTo>
                    <a:cubicBezTo>
                      <a:pt x="3408375" y="3412820"/>
                      <a:pt x="3395230" y="3396246"/>
                      <a:pt x="3380168" y="3381781"/>
                    </a:cubicBezTo>
                    <a:cubicBezTo>
                      <a:pt x="3360699" y="3363074"/>
                      <a:pt x="3348126" y="3340468"/>
                      <a:pt x="3337039" y="3316566"/>
                    </a:cubicBezTo>
                    <a:cubicBezTo>
                      <a:pt x="3335172" y="3312541"/>
                      <a:pt x="3333305" y="3308527"/>
                      <a:pt x="3331019" y="3303612"/>
                    </a:cubicBezTo>
                    <a:cubicBezTo>
                      <a:pt x="3318243" y="3305009"/>
                      <a:pt x="3306152" y="3306330"/>
                      <a:pt x="3296983" y="3307334"/>
                    </a:cubicBezTo>
                    <a:cubicBezTo>
                      <a:pt x="3288144" y="3351758"/>
                      <a:pt x="3279876" y="3393338"/>
                      <a:pt x="3271596" y="3434930"/>
                    </a:cubicBezTo>
                    <a:cubicBezTo>
                      <a:pt x="3276993" y="3434422"/>
                      <a:pt x="3278771" y="3432784"/>
                      <a:pt x="3280079" y="3430828"/>
                    </a:cubicBezTo>
                    <a:cubicBezTo>
                      <a:pt x="3288842" y="3417824"/>
                      <a:pt x="3296856" y="3404260"/>
                      <a:pt x="3306381" y="3391852"/>
                    </a:cubicBezTo>
                    <a:cubicBezTo>
                      <a:pt x="3315830" y="3379533"/>
                      <a:pt x="3325304" y="3377272"/>
                      <a:pt x="3339338" y="3383457"/>
                    </a:cubicBezTo>
                    <a:cubicBezTo>
                      <a:pt x="3355492" y="3390595"/>
                      <a:pt x="3371278" y="3398240"/>
                      <a:pt x="3384092" y="3411397"/>
                    </a:cubicBezTo>
                    <a:cubicBezTo>
                      <a:pt x="3398189" y="3425850"/>
                      <a:pt x="3413823" y="3438791"/>
                      <a:pt x="3428796" y="3452393"/>
                    </a:cubicBezTo>
                    <a:close/>
                    <a:moveTo>
                      <a:pt x="2469210" y="2915234"/>
                    </a:moveTo>
                    <a:cubicBezTo>
                      <a:pt x="2488971" y="2916110"/>
                      <a:pt x="2509266" y="2917317"/>
                      <a:pt x="2529573" y="2917774"/>
                    </a:cubicBezTo>
                    <a:cubicBezTo>
                      <a:pt x="2541181" y="2918040"/>
                      <a:pt x="2551125" y="2913659"/>
                      <a:pt x="2559659" y="2905328"/>
                    </a:cubicBezTo>
                    <a:cubicBezTo>
                      <a:pt x="2573299" y="2892018"/>
                      <a:pt x="2587866" y="2879648"/>
                      <a:pt x="2601391" y="2866224"/>
                    </a:cubicBezTo>
                    <a:cubicBezTo>
                      <a:pt x="2608605" y="2859062"/>
                      <a:pt x="2614460" y="2850527"/>
                      <a:pt x="2620924" y="2842615"/>
                    </a:cubicBezTo>
                    <a:cubicBezTo>
                      <a:pt x="2599982" y="2841917"/>
                      <a:pt x="2581198" y="2844076"/>
                      <a:pt x="2562669" y="2847479"/>
                    </a:cubicBezTo>
                    <a:cubicBezTo>
                      <a:pt x="2543733" y="2850946"/>
                      <a:pt x="2525191" y="2852166"/>
                      <a:pt x="2504897" y="2844838"/>
                    </a:cubicBezTo>
                    <a:cubicBezTo>
                      <a:pt x="2507234" y="2834614"/>
                      <a:pt x="2509481" y="2824810"/>
                      <a:pt x="2511793" y="2814701"/>
                    </a:cubicBezTo>
                    <a:cubicBezTo>
                      <a:pt x="2490330" y="2816872"/>
                      <a:pt x="2447340" y="2835071"/>
                      <a:pt x="2424874" y="2851391"/>
                    </a:cubicBezTo>
                    <a:cubicBezTo>
                      <a:pt x="2439428" y="2872346"/>
                      <a:pt x="2453995" y="2893314"/>
                      <a:pt x="2469210" y="2915234"/>
                    </a:cubicBezTo>
                    <a:close/>
                    <a:moveTo>
                      <a:pt x="2031923" y="1967280"/>
                    </a:moveTo>
                    <a:cubicBezTo>
                      <a:pt x="2035022" y="1981085"/>
                      <a:pt x="2038375" y="1996059"/>
                      <a:pt x="2041575" y="2010295"/>
                    </a:cubicBezTo>
                    <a:cubicBezTo>
                      <a:pt x="2077720" y="2017737"/>
                      <a:pt x="2195537" y="2000415"/>
                      <a:pt x="2216645" y="1985581"/>
                    </a:cubicBezTo>
                    <a:cubicBezTo>
                      <a:pt x="2211095" y="1959800"/>
                      <a:pt x="2212733" y="1932330"/>
                      <a:pt x="2198471" y="1911769"/>
                    </a:cubicBezTo>
                    <a:cubicBezTo>
                      <a:pt x="2142883" y="1930298"/>
                      <a:pt x="2088400" y="1948459"/>
                      <a:pt x="2031923" y="1967280"/>
                    </a:cubicBezTo>
                    <a:close/>
                    <a:moveTo>
                      <a:pt x="2877400" y="2587307"/>
                    </a:moveTo>
                    <a:cubicBezTo>
                      <a:pt x="2873235" y="2584246"/>
                      <a:pt x="2869717" y="2579852"/>
                      <a:pt x="2865386" y="2578798"/>
                    </a:cubicBezTo>
                    <a:cubicBezTo>
                      <a:pt x="2845269" y="2573909"/>
                      <a:pt x="2837421" y="2561221"/>
                      <a:pt x="2832176" y="2541320"/>
                    </a:cubicBezTo>
                    <a:cubicBezTo>
                      <a:pt x="2826258" y="2518841"/>
                      <a:pt x="2813939" y="2497874"/>
                      <a:pt x="2803004" y="2476982"/>
                    </a:cubicBezTo>
                    <a:cubicBezTo>
                      <a:pt x="2798762" y="2468892"/>
                      <a:pt x="2790710" y="2462796"/>
                      <a:pt x="2782798" y="2454033"/>
                    </a:cubicBezTo>
                    <a:cubicBezTo>
                      <a:pt x="2774632" y="2468968"/>
                      <a:pt x="2767672" y="2480792"/>
                      <a:pt x="2761589" y="2493035"/>
                    </a:cubicBezTo>
                    <a:cubicBezTo>
                      <a:pt x="2742717" y="2530995"/>
                      <a:pt x="2729509" y="2570721"/>
                      <a:pt x="2725813" y="2613202"/>
                    </a:cubicBezTo>
                    <a:cubicBezTo>
                      <a:pt x="2724975" y="2622816"/>
                      <a:pt x="2723743" y="2632710"/>
                      <a:pt x="2730373" y="2642260"/>
                    </a:cubicBezTo>
                    <a:cubicBezTo>
                      <a:pt x="2764459" y="2635948"/>
                      <a:pt x="2798546" y="2628290"/>
                      <a:pt x="2824721" y="2605303"/>
                    </a:cubicBezTo>
                    <a:cubicBezTo>
                      <a:pt x="2840482" y="2591460"/>
                      <a:pt x="2854794" y="2584691"/>
                      <a:pt x="2874721" y="2589720"/>
                    </a:cubicBezTo>
                    <a:cubicBezTo>
                      <a:pt x="2875013" y="2589796"/>
                      <a:pt x="2875521" y="2589034"/>
                      <a:pt x="2877400" y="2587307"/>
                    </a:cubicBezTo>
                    <a:close/>
                    <a:moveTo>
                      <a:pt x="1772500" y="1697736"/>
                    </a:moveTo>
                    <a:cubicBezTo>
                      <a:pt x="1768589" y="1709521"/>
                      <a:pt x="1768995" y="1709331"/>
                      <a:pt x="1772348" y="1716684"/>
                    </a:cubicBezTo>
                    <a:cubicBezTo>
                      <a:pt x="1778596" y="1730387"/>
                      <a:pt x="1785962" y="1743862"/>
                      <a:pt x="1790014" y="1758238"/>
                    </a:cubicBezTo>
                    <a:cubicBezTo>
                      <a:pt x="1812455" y="1838134"/>
                      <a:pt x="1818754" y="1919655"/>
                      <a:pt x="1812277" y="2002256"/>
                    </a:cubicBezTo>
                    <a:cubicBezTo>
                      <a:pt x="1810969" y="2018830"/>
                      <a:pt x="1808899" y="2035352"/>
                      <a:pt x="1807197" y="2051710"/>
                    </a:cubicBezTo>
                    <a:cubicBezTo>
                      <a:pt x="1841106" y="2043277"/>
                      <a:pt x="1873173" y="2035289"/>
                      <a:pt x="1906028" y="2027110"/>
                    </a:cubicBezTo>
                    <a:cubicBezTo>
                      <a:pt x="1904149" y="2021776"/>
                      <a:pt x="1902142" y="2016963"/>
                      <a:pt x="1900745" y="2011972"/>
                    </a:cubicBezTo>
                    <a:cubicBezTo>
                      <a:pt x="1894433" y="1989467"/>
                      <a:pt x="1891677" y="1966658"/>
                      <a:pt x="1899539" y="1944077"/>
                    </a:cubicBezTo>
                    <a:cubicBezTo>
                      <a:pt x="1905952" y="1925637"/>
                      <a:pt x="1922056" y="1921167"/>
                      <a:pt x="1936889" y="1933575"/>
                    </a:cubicBezTo>
                    <a:cubicBezTo>
                      <a:pt x="1942757" y="1938477"/>
                      <a:pt x="1946402" y="1945944"/>
                      <a:pt x="1951913" y="1951380"/>
                    </a:cubicBezTo>
                    <a:cubicBezTo>
                      <a:pt x="1957311" y="1956701"/>
                      <a:pt x="1963115" y="1963254"/>
                      <a:pt x="1969897" y="1965185"/>
                    </a:cubicBezTo>
                    <a:cubicBezTo>
                      <a:pt x="1986483" y="1969897"/>
                      <a:pt x="1986978" y="1968906"/>
                      <a:pt x="1989785" y="1985010"/>
                    </a:cubicBezTo>
                    <a:cubicBezTo>
                      <a:pt x="1991741" y="1996224"/>
                      <a:pt x="1992985" y="2007565"/>
                      <a:pt x="1994890" y="2021357"/>
                    </a:cubicBezTo>
                    <a:cubicBezTo>
                      <a:pt x="2002929" y="2009711"/>
                      <a:pt x="2009114" y="2000719"/>
                      <a:pt x="2016125" y="1990559"/>
                    </a:cubicBezTo>
                    <a:cubicBezTo>
                      <a:pt x="2009432" y="1969008"/>
                      <a:pt x="2002472" y="1946617"/>
                      <a:pt x="1995881" y="1925421"/>
                    </a:cubicBezTo>
                    <a:cubicBezTo>
                      <a:pt x="1971890" y="1922322"/>
                      <a:pt x="1949246" y="1919274"/>
                      <a:pt x="1926577" y="1916506"/>
                    </a:cubicBezTo>
                    <a:cubicBezTo>
                      <a:pt x="1906651" y="1914080"/>
                      <a:pt x="1896084" y="1901405"/>
                      <a:pt x="1898738" y="1881860"/>
                    </a:cubicBezTo>
                    <a:cubicBezTo>
                      <a:pt x="1899704" y="1874748"/>
                      <a:pt x="1901659" y="1867687"/>
                      <a:pt x="1903857" y="1860842"/>
                    </a:cubicBezTo>
                    <a:cubicBezTo>
                      <a:pt x="1921789" y="1805038"/>
                      <a:pt x="1924062" y="1747266"/>
                      <a:pt x="1925789" y="1689417"/>
                    </a:cubicBezTo>
                    <a:cubicBezTo>
                      <a:pt x="1925929" y="1684743"/>
                      <a:pt x="1924710" y="1680019"/>
                      <a:pt x="1924011" y="1674406"/>
                    </a:cubicBezTo>
                    <a:cubicBezTo>
                      <a:pt x="1861096" y="1715033"/>
                      <a:pt x="1818271" y="1717103"/>
                      <a:pt x="1772500" y="1697736"/>
                    </a:cubicBezTo>
                    <a:close/>
                    <a:moveTo>
                      <a:pt x="2283904" y="1628609"/>
                    </a:moveTo>
                    <a:lnTo>
                      <a:pt x="2281707" y="1633321"/>
                    </a:lnTo>
                    <a:cubicBezTo>
                      <a:pt x="2200325" y="1608950"/>
                      <a:pt x="2118956" y="1584579"/>
                      <a:pt x="2032571" y="1576946"/>
                    </a:cubicBezTo>
                    <a:lnTo>
                      <a:pt x="2032571" y="1621282"/>
                    </a:lnTo>
                    <a:cubicBezTo>
                      <a:pt x="2081593" y="1640954"/>
                      <a:pt x="2129002" y="1661629"/>
                      <a:pt x="2177592" y="1679016"/>
                    </a:cubicBezTo>
                    <a:cubicBezTo>
                      <a:pt x="2227389" y="1696834"/>
                      <a:pt x="2279383" y="1705343"/>
                      <a:pt x="2332482" y="1703959"/>
                    </a:cubicBezTo>
                    <a:cubicBezTo>
                      <a:pt x="2349449" y="1703501"/>
                      <a:pt x="2366467" y="1700999"/>
                      <a:pt x="2383231" y="1698078"/>
                    </a:cubicBezTo>
                    <a:cubicBezTo>
                      <a:pt x="2392705" y="1696440"/>
                      <a:pt x="2401938" y="1692376"/>
                      <a:pt x="2407158" y="1682191"/>
                    </a:cubicBezTo>
                    <a:cubicBezTo>
                      <a:pt x="2391841" y="1656765"/>
                      <a:pt x="2372106" y="1635899"/>
                      <a:pt x="2351366" y="1615630"/>
                    </a:cubicBezTo>
                    <a:cubicBezTo>
                      <a:pt x="2290127" y="1555838"/>
                      <a:pt x="2214905" y="1518081"/>
                      <a:pt x="2139835" y="1479994"/>
                    </a:cubicBezTo>
                    <a:cubicBezTo>
                      <a:pt x="2138857" y="1479499"/>
                      <a:pt x="2137486" y="1479804"/>
                      <a:pt x="2135657" y="1479689"/>
                    </a:cubicBezTo>
                    <a:cubicBezTo>
                      <a:pt x="2135136" y="1482115"/>
                      <a:pt x="2135009" y="1484807"/>
                      <a:pt x="2133968" y="1487081"/>
                    </a:cubicBezTo>
                    <a:cubicBezTo>
                      <a:pt x="2132939" y="1489316"/>
                      <a:pt x="2130983" y="1491119"/>
                      <a:pt x="2129650" y="1492846"/>
                    </a:cubicBezTo>
                    <a:cubicBezTo>
                      <a:pt x="2103843" y="1485506"/>
                      <a:pt x="2095258" y="1476463"/>
                      <a:pt x="2069172" y="1429207"/>
                    </a:cubicBezTo>
                    <a:cubicBezTo>
                      <a:pt x="2064359" y="1436306"/>
                      <a:pt x="2060168" y="1442808"/>
                      <a:pt x="2055672" y="1449070"/>
                    </a:cubicBezTo>
                    <a:cubicBezTo>
                      <a:pt x="2046173" y="1462265"/>
                      <a:pt x="2041207" y="1476095"/>
                      <a:pt x="2042642" y="1493126"/>
                    </a:cubicBezTo>
                    <a:cubicBezTo>
                      <a:pt x="2043468" y="1502943"/>
                      <a:pt x="2039391" y="1513713"/>
                      <a:pt x="2035505" y="1523238"/>
                    </a:cubicBezTo>
                    <a:cubicBezTo>
                      <a:pt x="2030615" y="1535252"/>
                      <a:pt x="2023656" y="1546428"/>
                      <a:pt x="2017458" y="1558226"/>
                    </a:cubicBezTo>
                    <a:cubicBezTo>
                      <a:pt x="2023008" y="1562557"/>
                      <a:pt x="2027986" y="1566443"/>
                      <a:pt x="2030552" y="1568450"/>
                    </a:cubicBezTo>
                    <a:cubicBezTo>
                      <a:pt x="2037118" y="1566113"/>
                      <a:pt x="2041474" y="1562938"/>
                      <a:pt x="2045284" y="1563497"/>
                    </a:cubicBezTo>
                    <a:cubicBezTo>
                      <a:pt x="2055634" y="1565033"/>
                      <a:pt x="2065680" y="1568462"/>
                      <a:pt x="2075967" y="1570545"/>
                    </a:cubicBezTo>
                    <a:cubicBezTo>
                      <a:pt x="2086152" y="1572602"/>
                      <a:pt x="2099043" y="1578483"/>
                      <a:pt x="2106129" y="1574495"/>
                    </a:cubicBezTo>
                    <a:cubicBezTo>
                      <a:pt x="2115629" y="1569148"/>
                      <a:pt x="2124392" y="1569250"/>
                      <a:pt x="2133307" y="1569427"/>
                    </a:cubicBezTo>
                    <a:cubicBezTo>
                      <a:pt x="2156929" y="1569885"/>
                      <a:pt x="2180564" y="1571523"/>
                      <a:pt x="2204135" y="1573542"/>
                    </a:cubicBezTo>
                    <a:cubicBezTo>
                      <a:pt x="2210358" y="1574076"/>
                      <a:pt x="2217293" y="1576374"/>
                      <a:pt x="2222233" y="1580083"/>
                    </a:cubicBezTo>
                    <a:cubicBezTo>
                      <a:pt x="2243137" y="1595805"/>
                      <a:pt x="2263406" y="1612366"/>
                      <a:pt x="2283904" y="1628609"/>
                    </a:cubicBezTo>
                    <a:close/>
                    <a:moveTo>
                      <a:pt x="2020239" y="1578051"/>
                    </a:moveTo>
                    <a:cubicBezTo>
                      <a:pt x="2017763" y="1576882"/>
                      <a:pt x="2017166" y="1576349"/>
                      <a:pt x="2016569" y="1576362"/>
                    </a:cubicBezTo>
                    <a:cubicBezTo>
                      <a:pt x="2003450" y="1576565"/>
                      <a:pt x="1990344" y="1576908"/>
                      <a:pt x="1977224" y="1577060"/>
                    </a:cubicBezTo>
                    <a:cubicBezTo>
                      <a:pt x="1952282" y="1577340"/>
                      <a:pt x="1947468" y="1580337"/>
                      <a:pt x="1943265" y="1604721"/>
                    </a:cubicBezTo>
                    <a:cubicBezTo>
                      <a:pt x="1941423" y="1615351"/>
                      <a:pt x="1942109" y="1627200"/>
                      <a:pt x="1944966" y="1637588"/>
                    </a:cubicBezTo>
                    <a:cubicBezTo>
                      <a:pt x="1946846" y="1644408"/>
                      <a:pt x="1954644" y="1649590"/>
                      <a:pt x="1960372" y="1656168"/>
                    </a:cubicBezTo>
                    <a:lnTo>
                      <a:pt x="1940064" y="1656168"/>
                    </a:lnTo>
                    <a:cubicBezTo>
                      <a:pt x="1937804" y="1696935"/>
                      <a:pt x="1938108" y="1737220"/>
                      <a:pt x="1932673" y="1776717"/>
                    </a:cubicBezTo>
                    <a:cubicBezTo>
                      <a:pt x="1927263" y="1816074"/>
                      <a:pt x="1916087" y="1854631"/>
                      <a:pt x="1907006" y="1895500"/>
                    </a:cubicBezTo>
                    <a:cubicBezTo>
                      <a:pt x="1914499" y="1898167"/>
                      <a:pt x="1923415" y="1903234"/>
                      <a:pt x="1932774" y="1904314"/>
                    </a:cubicBezTo>
                    <a:cubicBezTo>
                      <a:pt x="1958809" y="1907324"/>
                      <a:pt x="1985010" y="1909762"/>
                      <a:pt x="2011184" y="1910473"/>
                    </a:cubicBezTo>
                    <a:cubicBezTo>
                      <a:pt x="2067547" y="1912035"/>
                      <a:pt x="2122004" y="1898243"/>
                      <a:pt x="2176843" y="1887905"/>
                    </a:cubicBezTo>
                    <a:cubicBezTo>
                      <a:pt x="2189759" y="1885480"/>
                      <a:pt x="2191397" y="1882051"/>
                      <a:pt x="2188730" y="1868500"/>
                    </a:cubicBezTo>
                    <a:cubicBezTo>
                      <a:pt x="2181606" y="1832432"/>
                      <a:pt x="2174646" y="1796326"/>
                      <a:pt x="2167039" y="1760359"/>
                    </a:cubicBezTo>
                    <a:cubicBezTo>
                      <a:pt x="2165781" y="1754390"/>
                      <a:pt x="2162975" y="1747380"/>
                      <a:pt x="2158530" y="1743671"/>
                    </a:cubicBezTo>
                    <a:cubicBezTo>
                      <a:pt x="2118677" y="1710423"/>
                      <a:pt x="2078697" y="1677314"/>
                      <a:pt x="2037842" y="1645323"/>
                    </a:cubicBezTo>
                    <a:cubicBezTo>
                      <a:pt x="2025967" y="1636014"/>
                      <a:pt x="2013089" y="1629092"/>
                      <a:pt x="2015667" y="1613636"/>
                    </a:cubicBezTo>
                    <a:cubicBezTo>
                      <a:pt x="1999983" y="1616608"/>
                      <a:pt x="1985086" y="1619427"/>
                      <a:pt x="1970405" y="1622209"/>
                    </a:cubicBezTo>
                    <a:cubicBezTo>
                      <a:pt x="1970214" y="1623136"/>
                      <a:pt x="1969770" y="1623923"/>
                      <a:pt x="1969985" y="1624368"/>
                    </a:cubicBezTo>
                    <a:cubicBezTo>
                      <a:pt x="1970849" y="1626095"/>
                      <a:pt x="1971725" y="1627898"/>
                      <a:pt x="1972957" y="1629346"/>
                    </a:cubicBezTo>
                    <a:cubicBezTo>
                      <a:pt x="1983752" y="1641983"/>
                      <a:pt x="1984375" y="1646834"/>
                      <a:pt x="1976234" y="1660334"/>
                    </a:cubicBezTo>
                    <a:cubicBezTo>
                      <a:pt x="1975637" y="1661337"/>
                      <a:pt x="1973173" y="1661210"/>
                      <a:pt x="1970874" y="1661769"/>
                    </a:cubicBezTo>
                    <a:cubicBezTo>
                      <a:pt x="1971852" y="1655914"/>
                      <a:pt x="1972665" y="1651012"/>
                      <a:pt x="1973402" y="1646643"/>
                    </a:cubicBezTo>
                    <a:cubicBezTo>
                      <a:pt x="1972056" y="1644954"/>
                      <a:pt x="1971459" y="1643519"/>
                      <a:pt x="1970417" y="1642999"/>
                    </a:cubicBezTo>
                    <a:cubicBezTo>
                      <a:pt x="1960473" y="1638134"/>
                      <a:pt x="1954530" y="1630794"/>
                      <a:pt x="1957654" y="1619377"/>
                    </a:cubicBezTo>
                    <a:cubicBezTo>
                      <a:pt x="1960803" y="1607820"/>
                      <a:pt x="1971433" y="1607096"/>
                      <a:pt x="1980209" y="1608277"/>
                    </a:cubicBezTo>
                    <a:cubicBezTo>
                      <a:pt x="1999488" y="1610855"/>
                      <a:pt x="2007362" y="1594980"/>
                      <a:pt x="2019490" y="1586077"/>
                    </a:cubicBezTo>
                    <a:cubicBezTo>
                      <a:pt x="2020824" y="1585112"/>
                      <a:pt x="2020011" y="1581213"/>
                      <a:pt x="2020239" y="1578051"/>
                    </a:cubicBezTo>
                    <a:close/>
                    <a:moveTo>
                      <a:pt x="1602638" y="2455240"/>
                    </a:moveTo>
                    <a:cubicBezTo>
                      <a:pt x="1580121" y="2455240"/>
                      <a:pt x="1559775" y="2455799"/>
                      <a:pt x="1539481" y="2455125"/>
                    </a:cubicBezTo>
                    <a:cubicBezTo>
                      <a:pt x="1490154" y="2453462"/>
                      <a:pt x="1440865" y="2450541"/>
                      <a:pt x="1391526" y="2449576"/>
                    </a:cubicBezTo>
                    <a:cubicBezTo>
                      <a:pt x="1372057" y="2449182"/>
                      <a:pt x="1352499" y="2452649"/>
                      <a:pt x="1331391" y="2454516"/>
                    </a:cubicBezTo>
                    <a:cubicBezTo>
                      <a:pt x="1324952" y="2520226"/>
                      <a:pt x="1328559" y="2583916"/>
                      <a:pt x="1341374" y="2648673"/>
                    </a:cubicBezTo>
                    <a:cubicBezTo>
                      <a:pt x="1375905" y="2630779"/>
                      <a:pt x="1411554" y="2624429"/>
                      <a:pt x="1449057" y="2626868"/>
                    </a:cubicBezTo>
                    <a:cubicBezTo>
                      <a:pt x="1471155" y="2628290"/>
                      <a:pt x="1486103" y="2638717"/>
                      <a:pt x="1494193" y="2659151"/>
                    </a:cubicBezTo>
                    <a:cubicBezTo>
                      <a:pt x="1498307" y="2669540"/>
                      <a:pt x="1504200" y="2679687"/>
                      <a:pt x="1505813" y="2690456"/>
                    </a:cubicBezTo>
                    <a:cubicBezTo>
                      <a:pt x="1507464" y="2701404"/>
                      <a:pt x="1504848" y="2712986"/>
                      <a:pt x="1504035" y="2725140"/>
                    </a:cubicBezTo>
                    <a:cubicBezTo>
                      <a:pt x="1545666" y="2720403"/>
                      <a:pt x="1587131" y="2715666"/>
                      <a:pt x="1629219" y="2710878"/>
                    </a:cubicBezTo>
                    <a:cubicBezTo>
                      <a:pt x="1627162" y="2624074"/>
                      <a:pt x="1610537" y="2541384"/>
                      <a:pt x="1602638" y="2455240"/>
                    </a:cubicBezTo>
                    <a:close/>
                    <a:moveTo>
                      <a:pt x="2276741" y="2535389"/>
                    </a:moveTo>
                    <a:cubicBezTo>
                      <a:pt x="2276741" y="2518625"/>
                      <a:pt x="2276563" y="2503652"/>
                      <a:pt x="2276779" y="2488692"/>
                    </a:cubicBezTo>
                    <a:cubicBezTo>
                      <a:pt x="2277325" y="2451862"/>
                      <a:pt x="2276436" y="2414930"/>
                      <a:pt x="2279065" y="2378252"/>
                    </a:cubicBezTo>
                    <a:cubicBezTo>
                      <a:pt x="2282875" y="2325141"/>
                      <a:pt x="2289098" y="2272207"/>
                      <a:pt x="2294661" y="2219236"/>
                    </a:cubicBezTo>
                    <a:cubicBezTo>
                      <a:pt x="2298014" y="2187232"/>
                      <a:pt x="2292680" y="2156383"/>
                      <a:pt x="2284298" y="2125738"/>
                    </a:cubicBezTo>
                    <a:cubicBezTo>
                      <a:pt x="2272207" y="2081466"/>
                      <a:pt x="2248687" y="2042909"/>
                      <a:pt x="2224760" y="2004974"/>
                    </a:cubicBezTo>
                    <a:cubicBezTo>
                      <a:pt x="2163445" y="2019465"/>
                      <a:pt x="2101519" y="2028786"/>
                      <a:pt x="2039797" y="2031809"/>
                    </a:cubicBezTo>
                    <a:cubicBezTo>
                      <a:pt x="2036635" y="2048344"/>
                      <a:pt x="2033714" y="2063546"/>
                      <a:pt x="2030501" y="2080348"/>
                    </a:cubicBezTo>
                    <a:cubicBezTo>
                      <a:pt x="2058885" y="2084247"/>
                      <a:pt x="2072360" y="2103780"/>
                      <a:pt x="2081568" y="2129967"/>
                    </a:cubicBezTo>
                    <a:cubicBezTo>
                      <a:pt x="2106422" y="2200592"/>
                      <a:pt x="2134374" y="2270150"/>
                      <a:pt x="2158314" y="2341079"/>
                    </a:cubicBezTo>
                    <a:cubicBezTo>
                      <a:pt x="2182571" y="2412936"/>
                      <a:pt x="2223439" y="2474150"/>
                      <a:pt x="2271458" y="2531478"/>
                    </a:cubicBezTo>
                    <a:cubicBezTo>
                      <a:pt x="2272588" y="2532849"/>
                      <a:pt x="2274379" y="2533675"/>
                      <a:pt x="2276741" y="2535389"/>
                    </a:cubicBezTo>
                    <a:close/>
                    <a:moveTo>
                      <a:pt x="3266147" y="3298825"/>
                    </a:moveTo>
                    <a:cubicBezTo>
                      <a:pt x="3287420" y="3294227"/>
                      <a:pt x="3305213" y="3290125"/>
                      <a:pt x="3323132" y="3286582"/>
                    </a:cubicBezTo>
                    <a:cubicBezTo>
                      <a:pt x="3332886" y="3284651"/>
                      <a:pt x="3336315" y="3279305"/>
                      <a:pt x="3334753" y="3269754"/>
                    </a:cubicBezTo>
                    <a:cubicBezTo>
                      <a:pt x="3326460" y="3219170"/>
                      <a:pt x="3319005" y="3168434"/>
                      <a:pt x="3309721" y="3118040"/>
                    </a:cubicBezTo>
                    <a:cubicBezTo>
                      <a:pt x="3305454" y="3094875"/>
                      <a:pt x="3295573" y="3072676"/>
                      <a:pt x="3292170" y="3049460"/>
                    </a:cubicBezTo>
                    <a:cubicBezTo>
                      <a:pt x="3289363" y="3030334"/>
                      <a:pt x="3279013" y="3017037"/>
                      <a:pt x="3267887" y="3003486"/>
                    </a:cubicBezTo>
                    <a:cubicBezTo>
                      <a:pt x="3245358" y="2976054"/>
                      <a:pt x="3222028" y="2949257"/>
                      <a:pt x="3199536" y="2921787"/>
                    </a:cubicBezTo>
                    <a:cubicBezTo>
                      <a:pt x="3170402" y="2886214"/>
                      <a:pt x="3141979" y="2850045"/>
                      <a:pt x="3112846" y="2814459"/>
                    </a:cubicBezTo>
                    <a:cubicBezTo>
                      <a:pt x="3089960" y="2786494"/>
                      <a:pt x="3066757" y="2758795"/>
                      <a:pt x="3043123" y="2731452"/>
                    </a:cubicBezTo>
                    <a:cubicBezTo>
                      <a:pt x="3034880" y="2721927"/>
                      <a:pt x="3024238" y="2714180"/>
                      <a:pt x="3011004" y="2714332"/>
                    </a:cubicBezTo>
                    <a:cubicBezTo>
                      <a:pt x="2986100" y="2714625"/>
                      <a:pt x="2961182" y="2715907"/>
                      <a:pt x="2936328" y="2717546"/>
                    </a:cubicBezTo>
                    <a:cubicBezTo>
                      <a:pt x="2931680" y="2717850"/>
                      <a:pt x="2925711" y="2720581"/>
                      <a:pt x="2923019" y="2724188"/>
                    </a:cubicBezTo>
                    <a:cubicBezTo>
                      <a:pt x="2890367" y="2767901"/>
                      <a:pt x="2866999" y="2815856"/>
                      <a:pt x="2857563" y="2870962"/>
                    </a:cubicBezTo>
                    <a:cubicBezTo>
                      <a:pt x="2887319" y="2888335"/>
                      <a:pt x="2916821" y="2905544"/>
                      <a:pt x="2946781" y="2923019"/>
                    </a:cubicBezTo>
                    <a:cubicBezTo>
                      <a:pt x="2946247" y="2917647"/>
                      <a:pt x="2945803" y="2913316"/>
                      <a:pt x="2945053" y="2905785"/>
                    </a:cubicBezTo>
                    <a:cubicBezTo>
                      <a:pt x="2954921" y="2908706"/>
                      <a:pt x="2963557" y="2909671"/>
                      <a:pt x="2970504" y="2913608"/>
                    </a:cubicBezTo>
                    <a:cubicBezTo>
                      <a:pt x="2989338" y="2924263"/>
                      <a:pt x="3008160" y="2935211"/>
                      <a:pt x="3025736" y="2947771"/>
                    </a:cubicBezTo>
                    <a:cubicBezTo>
                      <a:pt x="3079229" y="2986011"/>
                      <a:pt x="3132048" y="3025178"/>
                      <a:pt x="3189097" y="3058210"/>
                    </a:cubicBezTo>
                    <a:cubicBezTo>
                      <a:pt x="3201479" y="3065386"/>
                      <a:pt x="3212592" y="3075063"/>
                      <a:pt x="3223285" y="3084728"/>
                    </a:cubicBezTo>
                    <a:cubicBezTo>
                      <a:pt x="3228340" y="3089300"/>
                      <a:pt x="3232607" y="3096044"/>
                      <a:pt x="3234512" y="3102610"/>
                    </a:cubicBezTo>
                    <a:cubicBezTo>
                      <a:pt x="3251504" y="3160750"/>
                      <a:pt x="3266173" y="3219348"/>
                      <a:pt x="3264115" y="3280714"/>
                    </a:cubicBezTo>
                    <a:cubicBezTo>
                      <a:pt x="3263925" y="3286315"/>
                      <a:pt x="3265335" y="3291967"/>
                      <a:pt x="3266147" y="3298825"/>
                    </a:cubicBezTo>
                    <a:close/>
                    <a:moveTo>
                      <a:pt x="496887" y="1168298"/>
                    </a:moveTo>
                    <a:cubicBezTo>
                      <a:pt x="499135" y="1161122"/>
                      <a:pt x="499402" y="1152245"/>
                      <a:pt x="503923" y="1148473"/>
                    </a:cubicBezTo>
                    <a:cubicBezTo>
                      <a:pt x="507619" y="1145387"/>
                      <a:pt x="516394" y="1148410"/>
                      <a:pt x="522135" y="1148689"/>
                    </a:cubicBezTo>
                    <a:cubicBezTo>
                      <a:pt x="525665" y="1145882"/>
                      <a:pt x="529018" y="1143241"/>
                      <a:pt x="533387" y="1139799"/>
                    </a:cubicBezTo>
                    <a:cubicBezTo>
                      <a:pt x="543394" y="1151674"/>
                      <a:pt x="551103" y="1164742"/>
                      <a:pt x="562330" y="1172997"/>
                    </a:cubicBezTo>
                    <a:cubicBezTo>
                      <a:pt x="572681" y="1180604"/>
                      <a:pt x="577469" y="1190307"/>
                      <a:pt x="582955" y="1200518"/>
                    </a:cubicBezTo>
                    <a:cubicBezTo>
                      <a:pt x="595718" y="1224280"/>
                      <a:pt x="607809" y="1248460"/>
                      <a:pt x="621868" y="1271422"/>
                    </a:cubicBezTo>
                    <a:cubicBezTo>
                      <a:pt x="631571" y="1287246"/>
                      <a:pt x="640803" y="1303108"/>
                      <a:pt x="657631" y="1314475"/>
                    </a:cubicBezTo>
                    <a:cubicBezTo>
                      <a:pt x="716432" y="1354188"/>
                      <a:pt x="777963" y="1390357"/>
                      <a:pt x="829259" y="1440357"/>
                    </a:cubicBezTo>
                    <a:cubicBezTo>
                      <a:pt x="830097" y="1441183"/>
                      <a:pt x="831659" y="1441246"/>
                      <a:pt x="833678" y="1441932"/>
                    </a:cubicBezTo>
                    <a:cubicBezTo>
                      <a:pt x="871982" y="1395514"/>
                      <a:pt x="910958" y="1349349"/>
                      <a:pt x="958799" y="1311592"/>
                    </a:cubicBezTo>
                    <a:cubicBezTo>
                      <a:pt x="1006513" y="1273924"/>
                      <a:pt x="1057656" y="1241856"/>
                      <a:pt x="1111796" y="1214374"/>
                    </a:cubicBezTo>
                    <a:cubicBezTo>
                      <a:pt x="1165910" y="1186916"/>
                      <a:pt x="1221994" y="1164653"/>
                      <a:pt x="1280198" y="1147368"/>
                    </a:cubicBezTo>
                    <a:cubicBezTo>
                      <a:pt x="1338478" y="1130058"/>
                      <a:pt x="1398460" y="1126286"/>
                      <a:pt x="1460042" y="1125524"/>
                    </a:cubicBezTo>
                    <a:cubicBezTo>
                      <a:pt x="1457464" y="1110322"/>
                      <a:pt x="1455610" y="1098016"/>
                      <a:pt x="1453273" y="1085799"/>
                    </a:cubicBezTo>
                    <a:cubicBezTo>
                      <a:pt x="1444904" y="1042314"/>
                      <a:pt x="1440916" y="998740"/>
                      <a:pt x="1446161" y="954392"/>
                    </a:cubicBezTo>
                    <a:cubicBezTo>
                      <a:pt x="1451038" y="913295"/>
                      <a:pt x="1456766" y="872045"/>
                      <a:pt x="1457642" y="830757"/>
                    </a:cubicBezTo>
                    <a:cubicBezTo>
                      <a:pt x="1459509" y="743966"/>
                      <a:pt x="1462773" y="657085"/>
                      <a:pt x="1455927" y="570293"/>
                    </a:cubicBezTo>
                    <a:cubicBezTo>
                      <a:pt x="1449971" y="494614"/>
                      <a:pt x="1439583" y="419798"/>
                      <a:pt x="1411452" y="348716"/>
                    </a:cubicBezTo>
                    <a:cubicBezTo>
                      <a:pt x="1387513" y="288226"/>
                      <a:pt x="1357401" y="231190"/>
                      <a:pt x="1305356" y="189661"/>
                    </a:cubicBezTo>
                    <a:cubicBezTo>
                      <a:pt x="1279207" y="168783"/>
                      <a:pt x="1251953" y="148666"/>
                      <a:pt x="1222984" y="132054"/>
                    </a:cubicBezTo>
                    <a:cubicBezTo>
                      <a:pt x="1050353" y="33032"/>
                      <a:pt x="866444" y="8915"/>
                      <a:pt x="674344" y="58077"/>
                    </a:cubicBezTo>
                    <a:cubicBezTo>
                      <a:pt x="499757" y="102755"/>
                      <a:pt x="359435" y="199453"/>
                      <a:pt x="260794" y="351332"/>
                    </a:cubicBezTo>
                    <a:cubicBezTo>
                      <a:pt x="166585" y="496366"/>
                      <a:pt x="136525" y="654545"/>
                      <a:pt x="179959" y="823239"/>
                    </a:cubicBezTo>
                    <a:cubicBezTo>
                      <a:pt x="221335" y="983970"/>
                      <a:pt x="318516" y="1104544"/>
                      <a:pt x="457123" y="1193165"/>
                    </a:cubicBezTo>
                    <a:cubicBezTo>
                      <a:pt x="468604" y="1200505"/>
                      <a:pt x="481418" y="1205750"/>
                      <a:pt x="497319" y="1213853"/>
                    </a:cubicBezTo>
                    <a:cubicBezTo>
                      <a:pt x="494677" y="1204137"/>
                      <a:pt x="493229" y="1198029"/>
                      <a:pt x="491324" y="1192047"/>
                    </a:cubicBezTo>
                    <a:cubicBezTo>
                      <a:pt x="489381" y="1185913"/>
                      <a:pt x="486994" y="1179918"/>
                      <a:pt x="484352" y="1172629"/>
                    </a:cubicBezTo>
                    <a:cubicBezTo>
                      <a:pt x="489597" y="1170813"/>
                      <a:pt x="493636" y="1169416"/>
                      <a:pt x="496887" y="1168298"/>
                    </a:cubicBezTo>
                    <a:close/>
                    <a:moveTo>
                      <a:pt x="2102929" y="1389405"/>
                    </a:moveTo>
                    <a:cubicBezTo>
                      <a:pt x="2103043" y="1387182"/>
                      <a:pt x="2103158" y="1384960"/>
                      <a:pt x="2103272" y="1382725"/>
                    </a:cubicBezTo>
                    <a:cubicBezTo>
                      <a:pt x="2098052" y="1381264"/>
                      <a:pt x="2092858" y="1378699"/>
                      <a:pt x="2087626" y="1378585"/>
                    </a:cubicBezTo>
                    <a:cubicBezTo>
                      <a:pt x="2077656" y="1378394"/>
                      <a:pt x="2074113" y="1373543"/>
                      <a:pt x="2072487" y="1364322"/>
                    </a:cubicBezTo>
                    <a:cubicBezTo>
                      <a:pt x="2070201" y="1351432"/>
                      <a:pt x="2067052" y="1338618"/>
                      <a:pt x="2063064" y="1326159"/>
                    </a:cubicBezTo>
                    <a:cubicBezTo>
                      <a:pt x="2060460" y="1318082"/>
                      <a:pt x="2055952" y="1309293"/>
                      <a:pt x="2046249" y="1308709"/>
                    </a:cubicBezTo>
                    <a:cubicBezTo>
                      <a:pt x="2036813" y="1308150"/>
                      <a:pt x="2031326" y="1315834"/>
                      <a:pt x="2026716" y="1323289"/>
                    </a:cubicBezTo>
                    <a:cubicBezTo>
                      <a:pt x="2025675" y="1324965"/>
                      <a:pt x="2024735" y="1326692"/>
                      <a:pt x="2023833" y="1328445"/>
                    </a:cubicBezTo>
                    <a:cubicBezTo>
                      <a:pt x="2006219" y="1362837"/>
                      <a:pt x="2001253" y="1399476"/>
                      <a:pt x="2004542" y="1437538"/>
                    </a:cubicBezTo>
                    <a:cubicBezTo>
                      <a:pt x="2004682" y="1439151"/>
                      <a:pt x="2006434" y="1440624"/>
                      <a:pt x="2008352" y="1443545"/>
                    </a:cubicBezTo>
                    <a:cubicBezTo>
                      <a:pt x="2032635" y="1434477"/>
                      <a:pt x="2057844" y="1427835"/>
                      <a:pt x="2068207" y="1399298"/>
                    </a:cubicBezTo>
                    <a:cubicBezTo>
                      <a:pt x="2079536" y="1396072"/>
                      <a:pt x="2091232" y="1392745"/>
                      <a:pt x="2102929" y="138940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35" name="Free Form 6">
                <a:extLst>
                  <a:ext uri="{FF2B5EF4-FFF2-40B4-BE49-F238E27FC236}">
                    <a16:creationId xmlns:a16="http://schemas.microsoft.com/office/drawing/2014/main" id="{7D2F2DDD-5F06-5395-FB6F-1576F39AEFE8}"/>
                  </a:ext>
                </a:extLst>
              </p:cNvPr>
              <p:cNvSpPr/>
              <p:nvPr/>
            </p:nvSpPr>
            <p:spPr>
              <a:xfrm>
                <a:off x="6849200" y="5833174"/>
                <a:ext cx="1544066" cy="1795158"/>
              </a:xfrm>
              <a:custGeom>
                <a:avLst/>
                <a:gdLst/>
                <a:ahLst/>
                <a:cxnLst/>
                <a:rect l="0" t="0" r="0" b="0"/>
                <a:pathLst>
                  <a:path w="1544065" h="1795157">
                    <a:moveTo>
                      <a:pt x="863434" y="651243"/>
                    </a:moveTo>
                    <a:cubicBezTo>
                      <a:pt x="866292" y="652145"/>
                      <a:pt x="870407" y="652132"/>
                      <a:pt x="871816" y="654088"/>
                    </a:cubicBezTo>
                    <a:cubicBezTo>
                      <a:pt x="900671" y="693991"/>
                      <a:pt x="924940" y="736714"/>
                      <a:pt x="947889" y="780186"/>
                    </a:cubicBezTo>
                    <a:cubicBezTo>
                      <a:pt x="968463" y="819162"/>
                      <a:pt x="988504" y="858405"/>
                      <a:pt x="1008811" y="897521"/>
                    </a:cubicBezTo>
                    <a:cubicBezTo>
                      <a:pt x="1009967" y="899744"/>
                      <a:pt x="1011440" y="901814"/>
                      <a:pt x="1014412" y="906665"/>
                    </a:cubicBezTo>
                    <a:cubicBezTo>
                      <a:pt x="1016050" y="900849"/>
                      <a:pt x="1017574" y="897737"/>
                      <a:pt x="1017727" y="894549"/>
                    </a:cubicBezTo>
                    <a:cubicBezTo>
                      <a:pt x="1018641" y="875474"/>
                      <a:pt x="1019848" y="856399"/>
                      <a:pt x="1019822" y="837323"/>
                    </a:cubicBezTo>
                    <a:cubicBezTo>
                      <a:pt x="1019746" y="780376"/>
                      <a:pt x="1031519" y="724788"/>
                      <a:pt x="1040269" y="669010"/>
                    </a:cubicBezTo>
                    <a:cubicBezTo>
                      <a:pt x="1044689" y="640803"/>
                      <a:pt x="1056639" y="613740"/>
                      <a:pt x="1065783" y="586358"/>
                    </a:cubicBezTo>
                    <a:cubicBezTo>
                      <a:pt x="1067815" y="580288"/>
                      <a:pt x="1071727" y="574560"/>
                      <a:pt x="1075817" y="569506"/>
                    </a:cubicBezTo>
                    <a:cubicBezTo>
                      <a:pt x="1094422" y="546480"/>
                      <a:pt x="1112964" y="523366"/>
                      <a:pt x="1132433" y="501065"/>
                    </a:cubicBezTo>
                    <a:cubicBezTo>
                      <a:pt x="1144511" y="487235"/>
                      <a:pt x="1156957" y="473176"/>
                      <a:pt x="1171422" y="462064"/>
                    </a:cubicBezTo>
                    <a:cubicBezTo>
                      <a:pt x="1217587" y="426618"/>
                      <a:pt x="1255179" y="382270"/>
                      <a:pt x="1297736" y="343115"/>
                    </a:cubicBezTo>
                    <a:cubicBezTo>
                      <a:pt x="1303388" y="337934"/>
                      <a:pt x="1307071" y="330936"/>
                      <a:pt x="1317015" y="331635"/>
                    </a:cubicBezTo>
                    <a:cubicBezTo>
                      <a:pt x="1320952" y="331914"/>
                      <a:pt x="1325626" y="326504"/>
                      <a:pt x="1329435" y="323087"/>
                    </a:cubicBezTo>
                    <a:cubicBezTo>
                      <a:pt x="1342148" y="311683"/>
                      <a:pt x="1354848" y="300253"/>
                      <a:pt x="1367116" y="288366"/>
                    </a:cubicBezTo>
                    <a:cubicBezTo>
                      <a:pt x="1378432" y="277393"/>
                      <a:pt x="1389722" y="266306"/>
                      <a:pt x="1400048" y="254419"/>
                    </a:cubicBezTo>
                    <a:cubicBezTo>
                      <a:pt x="1425930" y="224624"/>
                      <a:pt x="1451254" y="194335"/>
                      <a:pt x="1476781" y="164223"/>
                    </a:cubicBezTo>
                    <a:cubicBezTo>
                      <a:pt x="1478851" y="161785"/>
                      <a:pt x="1480705" y="159156"/>
                      <a:pt x="1483525" y="155498"/>
                    </a:cubicBezTo>
                    <a:cubicBezTo>
                      <a:pt x="1476171" y="149885"/>
                      <a:pt x="1469402" y="144906"/>
                      <a:pt x="1462824" y="139700"/>
                    </a:cubicBezTo>
                    <a:cubicBezTo>
                      <a:pt x="1455623" y="133972"/>
                      <a:pt x="1447965" y="128625"/>
                      <a:pt x="1441716" y="121970"/>
                    </a:cubicBezTo>
                    <a:cubicBezTo>
                      <a:pt x="1438122" y="118148"/>
                      <a:pt x="1436941" y="112052"/>
                      <a:pt x="1434668" y="106972"/>
                    </a:cubicBezTo>
                    <a:cubicBezTo>
                      <a:pt x="1439646" y="105092"/>
                      <a:pt x="1444612" y="103212"/>
                      <a:pt x="1451597" y="100571"/>
                    </a:cubicBezTo>
                    <a:cubicBezTo>
                      <a:pt x="1457363" y="77901"/>
                      <a:pt x="1470850" y="57353"/>
                      <a:pt x="1488173" y="38773"/>
                    </a:cubicBezTo>
                    <a:cubicBezTo>
                      <a:pt x="1495209" y="31203"/>
                      <a:pt x="1499781" y="21348"/>
                      <a:pt x="1505546" y="12585"/>
                    </a:cubicBezTo>
                    <a:cubicBezTo>
                      <a:pt x="1511096" y="4140"/>
                      <a:pt x="1518411" y="0"/>
                      <a:pt x="1530654" y="3073"/>
                    </a:cubicBezTo>
                    <a:cubicBezTo>
                      <a:pt x="1532013" y="31953"/>
                      <a:pt x="1515541" y="55384"/>
                      <a:pt x="1507362" y="84074"/>
                    </a:cubicBezTo>
                    <a:cubicBezTo>
                      <a:pt x="1515452" y="79768"/>
                      <a:pt x="1521663" y="75742"/>
                      <a:pt x="1528432" y="73139"/>
                    </a:cubicBezTo>
                    <a:cubicBezTo>
                      <a:pt x="1532178" y="71691"/>
                      <a:pt x="1538351" y="70878"/>
                      <a:pt x="1540700" y="72923"/>
                    </a:cubicBezTo>
                    <a:cubicBezTo>
                      <a:pt x="1543342" y="75222"/>
                      <a:pt x="1544065" y="81216"/>
                      <a:pt x="1543494" y="85305"/>
                    </a:cubicBezTo>
                    <a:cubicBezTo>
                      <a:pt x="1542884" y="89598"/>
                      <a:pt x="1540116" y="93764"/>
                      <a:pt x="1537652" y="97586"/>
                    </a:cubicBezTo>
                    <a:cubicBezTo>
                      <a:pt x="1529448" y="110299"/>
                      <a:pt x="1520850" y="122745"/>
                      <a:pt x="1512646" y="135458"/>
                    </a:cubicBezTo>
                    <a:cubicBezTo>
                      <a:pt x="1508544" y="141820"/>
                      <a:pt x="1503184" y="147231"/>
                      <a:pt x="1505089" y="156705"/>
                    </a:cubicBezTo>
                    <a:cubicBezTo>
                      <a:pt x="1505940" y="160908"/>
                      <a:pt x="1500619" y="167170"/>
                      <a:pt x="1496834" y="171361"/>
                    </a:cubicBezTo>
                    <a:cubicBezTo>
                      <a:pt x="1462951" y="208991"/>
                      <a:pt x="1429067" y="246633"/>
                      <a:pt x="1394574" y="283705"/>
                    </a:cubicBezTo>
                    <a:cubicBezTo>
                      <a:pt x="1376210" y="303453"/>
                      <a:pt x="1356639" y="322072"/>
                      <a:pt x="1337652" y="341236"/>
                    </a:cubicBezTo>
                    <a:cubicBezTo>
                      <a:pt x="1333055" y="345884"/>
                      <a:pt x="1328610" y="350685"/>
                      <a:pt x="1322666" y="356908"/>
                    </a:cubicBezTo>
                    <a:cubicBezTo>
                      <a:pt x="1330375" y="382879"/>
                      <a:pt x="1336890" y="409727"/>
                      <a:pt x="1346441" y="435444"/>
                    </a:cubicBezTo>
                    <a:cubicBezTo>
                      <a:pt x="1355712" y="460425"/>
                      <a:pt x="1368107" y="484250"/>
                      <a:pt x="1380223" y="510997"/>
                    </a:cubicBezTo>
                    <a:cubicBezTo>
                      <a:pt x="1371676" y="513092"/>
                      <a:pt x="1364957" y="514857"/>
                      <a:pt x="1358176" y="516381"/>
                    </a:cubicBezTo>
                    <a:cubicBezTo>
                      <a:pt x="1282522" y="533412"/>
                      <a:pt x="1206830" y="550354"/>
                      <a:pt x="1131188" y="567499"/>
                    </a:cubicBezTo>
                    <a:cubicBezTo>
                      <a:pt x="1122883" y="569379"/>
                      <a:pt x="1114882" y="574027"/>
                      <a:pt x="1106601" y="574408"/>
                    </a:cubicBezTo>
                    <a:cubicBezTo>
                      <a:pt x="1093228" y="575017"/>
                      <a:pt x="1088809" y="583399"/>
                      <a:pt x="1085062" y="593699"/>
                    </a:cubicBezTo>
                    <a:cubicBezTo>
                      <a:pt x="1071752" y="630326"/>
                      <a:pt x="1063244" y="667905"/>
                      <a:pt x="1058329" y="706678"/>
                    </a:cubicBezTo>
                    <a:cubicBezTo>
                      <a:pt x="1049312" y="777760"/>
                      <a:pt x="1038390" y="848601"/>
                      <a:pt x="1028585" y="919581"/>
                    </a:cubicBezTo>
                    <a:cubicBezTo>
                      <a:pt x="1027722" y="925779"/>
                      <a:pt x="1027506" y="933119"/>
                      <a:pt x="1030020" y="938529"/>
                    </a:cubicBezTo>
                    <a:cubicBezTo>
                      <a:pt x="1035900" y="951229"/>
                      <a:pt x="1032497" y="961567"/>
                      <a:pt x="1024470" y="971118"/>
                    </a:cubicBezTo>
                    <a:cubicBezTo>
                      <a:pt x="1018997" y="977633"/>
                      <a:pt x="1012520" y="983322"/>
                      <a:pt x="1006398" y="989291"/>
                    </a:cubicBezTo>
                    <a:cubicBezTo>
                      <a:pt x="954049" y="1040307"/>
                      <a:pt x="901776" y="1091412"/>
                      <a:pt x="860145" y="1151991"/>
                    </a:cubicBezTo>
                    <a:cubicBezTo>
                      <a:pt x="853922" y="1161046"/>
                      <a:pt x="845883" y="1164945"/>
                      <a:pt x="835888" y="1166939"/>
                    </a:cubicBezTo>
                    <a:cubicBezTo>
                      <a:pt x="807554" y="1172616"/>
                      <a:pt x="779233" y="1178344"/>
                      <a:pt x="750951" y="1184287"/>
                    </a:cubicBezTo>
                    <a:cubicBezTo>
                      <a:pt x="734225" y="1187805"/>
                      <a:pt x="716267" y="1174305"/>
                      <a:pt x="713473" y="1155966"/>
                    </a:cubicBezTo>
                    <a:cubicBezTo>
                      <a:pt x="712127" y="1147089"/>
                      <a:pt x="710336" y="1138262"/>
                      <a:pt x="708215" y="1126489"/>
                    </a:cubicBezTo>
                    <a:cubicBezTo>
                      <a:pt x="683374" y="1132814"/>
                      <a:pt x="660780" y="1138554"/>
                      <a:pt x="638962" y="1144104"/>
                    </a:cubicBezTo>
                    <a:cubicBezTo>
                      <a:pt x="639851" y="1157439"/>
                      <a:pt x="640600" y="1168692"/>
                      <a:pt x="641337" y="1179804"/>
                    </a:cubicBezTo>
                    <a:cubicBezTo>
                      <a:pt x="640499" y="1181074"/>
                      <a:pt x="640029" y="1182611"/>
                      <a:pt x="639025" y="1183182"/>
                    </a:cubicBezTo>
                    <a:cubicBezTo>
                      <a:pt x="601141" y="1204620"/>
                      <a:pt x="568744" y="1233779"/>
                      <a:pt x="534428" y="1259954"/>
                    </a:cubicBezTo>
                    <a:cubicBezTo>
                      <a:pt x="504875" y="1282509"/>
                      <a:pt x="480999" y="1312354"/>
                      <a:pt x="453377" y="1337627"/>
                    </a:cubicBezTo>
                    <a:cubicBezTo>
                      <a:pt x="434606" y="1354797"/>
                      <a:pt x="427964" y="1374482"/>
                      <a:pt x="428332" y="1399603"/>
                    </a:cubicBezTo>
                    <a:cubicBezTo>
                      <a:pt x="428777" y="1429042"/>
                      <a:pt x="425132" y="1458544"/>
                      <a:pt x="423189" y="1489151"/>
                    </a:cubicBezTo>
                    <a:cubicBezTo>
                      <a:pt x="436575" y="1495323"/>
                      <a:pt x="449224" y="1502130"/>
                      <a:pt x="462584" y="1507032"/>
                    </a:cubicBezTo>
                    <a:cubicBezTo>
                      <a:pt x="473976" y="1511211"/>
                      <a:pt x="477964" y="1518424"/>
                      <a:pt x="476542" y="1529651"/>
                    </a:cubicBezTo>
                    <a:cubicBezTo>
                      <a:pt x="470827" y="1574622"/>
                      <a:pt x="465175" y="1619592"/>
                      <a:pt x="459244" y="1664538"/>
                    </a:cubicBezTo>
                    <a:cubicBezTo>
                      <a:pt x="457949" y="1674291"/>
                      <a:pt x="455917" y="1683981"/>
                      <a:pt x="453605" y="1693557"/>
                    </a:cubicBezTo>
                    <a:cubicBezTo>
                      <a:pt x="452602" y="1697735"/>
                      <a:pt x="450062" y="1701533"/>
                      <a:pt x="447916" y="1706156"/>
                    </a:cubicBezTo>
                    <a:cubicBezTo>
                      <a:pt x="410921" y="1697139"/>
                      <a:pt x="383476" y="1671891"/>
                      <a:pt x="348297" y="1655521"/>
                    </a:cubicBezTo>
                    <a:cubicBezTo>
                      <a:pt x="342353" y="1700263"/>
                      <a:pt x="336626" y="1743455"/>
                      <a:pt x="330733" y="1787817"/>
                    </a:cubicBezTo>
                    <a:cubicBezTo>
                      <a:pt x="324116" y="1786267"/>
                      <a:pt x="319277" y="1785137"/>
                      <a:pt x="312216" y="1783486"/>
                    </a:cubicBezTo>
                    <a:cubicBezTo>
                      <a:pt x="318541" y="1736572"/>
                      <a:pt x="324738" y="1690522"/>
                      <a:pt x="331025" y="1643913"/>
                    </a:cubicBezTo>
                    <a:cubicBezTo>
                      <a:pt x="279831" y="1636610"/>
                      <a:pt x="229361" y="1634261"/>
                      <a:pt x="178765" y="1637398"/>
                    </a:cubicBezTo>
                    <a:cubicBezTo>
                      <a:pt x="149936" y="1639188"/>
                      <a:pt x="121284" y="1643532"/>
                      <a:pt x="92494" y="1646199"/>
                    </a:cubicBezTo>
                    <a:cubicBezTo>
                      <a:pt x="82803" y="1647101"/>
                      <a:pt x="77470" y="1651558"/>
                      <a:pt x="73367" y="1660283"/>
                    </a:cubicBezTo>
                    <a:cubicBezTo>
                      <a:pt x="54038" y="1701342"/>
                      <a:pt x="34150" y="1742147"/>
                      <a:pt x="14300" y="1782965"/>
                    </a:cubicBezTo>
                    <a:cubicBezTo>
                      <a:pt x="12534" y="1786585"/>
                      <a:pt x="9575" y="1789633"/>
                      <a:pt x="5575" y="1795157"/>
                    </a:cubicBezTo>
                    <a:cubicBezTo>
                      <a:pt x="0" y="1782724"/>
                      <a:pt x="5054" y="1774596"/>
                      <a:pt x="8508" y="1766811"/>
                    </a:cubicBezTo>
                    <a:cubicBezTo>
                      <a:pt x="22364" y="1735531"/>
                      <a:pt x="36563" y="1704403"/>
                      <a:pt x="50926" y="1673352"/>
                    </a:cubicBezTo>
                    <a:cubicBezTo>
                      <a:pt x="62217" y="1648955"/>
                      <a:pt x="75603" y="1625320"/>
                      <a:pt x="75641" y="1594789"/>
                    </a:cubicBezTo>
                    <a:cubicBezTo>
                      <a:pt x="96456" y="1594434"/>
                      <a:pt x="115938" y="1593049"/>
                      <a:pt x="135318" y="1593989"/>
                    </a:cubicBezTo>
                    <a:cubicBezTo>
                      <a:pt x="181368" y="1596199"/>
                      <a:pt x="226961" y="1602409"/>
                      <a:pt x="272072" y="1612074"/>
                    </a:cubicBezTo>
                    <a:cubicBezTo>
                      <a:pt x="295211" y="1617027"/>
                      <a:pt x="318300" y="1622412"/>
                      <a:pt x="341655" y="1626044"/>
                    </a:cubicBezTo>
                    <a:cubicBezTo>
                      <a:pt x="353631" y="1627911"/>
                      <a:pt x="366140" y="1626374"/>
                      <a:pt x="380009" y="1626374"/>
                    </a:cubicBezTo>
                    <a:cubicBezTo>
                      <a:pt x="385787" y="1604124"/>
                      <a:pt x="391236" y="1583270"/>
                      <a:pt x="396633" y="1562404"/>
                    </a:cubicBezTo>
                    <a:cubicBezTo>
                      <a:pt x="413384" y="1497558"/>
                      <a:pt x="414058" y="1431086"/>
                      <a:pt x="417474" y="1364805"/>
                    </a:cubicBezTo>
                    <a:cubicBezTo>
                      <a:pt x="420395" y="1308341"/>
                      <a:pt x="425500" y="1251991"/>
                      <a:pt x="429374" y="1195565"/>
                    </a:cubicBezTo>
                    <a:cubicBezTo>
                      <a:pt x="431228" y="1168679"/>
                      <a:pt x="432282" y="1141729"/>
                      <a:pt x="434149" y="1114844"/>
                    </a:cubicBezTo>
                    <a:cubicBezTo>
                      <a:pt x="434809" y="1105420"/>
                      <a:pt x="433590" y="1097292"/>
                      <a:pt x="422998" y="1092111"/>
                    </a:cubicBezTo>
                    <a:cubicBezTo>
                      <a:pt x="432409" y="1080757"/>
                      <a:pt x="440347" y="1070444"/>
                      <a:pt x="449059" y="1060843"/>
                    </a:cubicBezTo>
                    <a:cubicBezTo>
                      <a:pt x="468896" y="1038974"/>
                      <a:pt x="488187" y="1016482"/>
                      <a:pt x="509397" y="995997"/>
                    </a:cubicBezTo>
                    <a:cubicBezTo>
                      <a:pt x="576579" y="931062"/>
                      <a:pt x="644537" y="866901"/>
                      <a:pt x="712228" y="802487"/>
                    </a:cubicBezTo>
                    <a:cubicBezTo>
                      <a:pt x="730148" y="785431"/>
                      <a:pt x="751065" y="771271"/>
                      <a:pt x="763498" y="748855"/>
                    </a:cubicBezTo>
                    <a:cubicBezTo>
                      <a:pt x="764654" y="746785"/>
                      <a:pt x="768921" y="745959"/>
                      <a:pt x="771893" y="745489"/>
                    </a:cubicBezTo>
                    <a:cubicBezTo>
                      <a:pt x="783310" y="743661"/>
                      <a:pt x="790511" y="737171"/>
                      <a:pt x="794918" y="726706"/>
                    </a:cubicBezTo>
                    <a:cubicBezTo>
                      <a:pt x="799261" y="716419"/>
                      <a:pt x="802995" y="705599"/>
                      <a:pt x="809104" y="696417"/>
                    </a:cubicBezTo>
                    <a:cubicBezTo>
                      <a:pt x="814349" y="688555"/>
                      <a:pt x="821474" y="680148"/>
                      <a:pt x="829754" y="676503"/>
                    </a:cubicBezTo>
                    <a:cubicBezTo>
                      <a:pt x="843533" y="670420"/>
                      <a:pt x="854481" y="661898"/>
                      <a:pt x="863993" y="650786"/>
                    </a:cubicBezTo>
                    <a:cubicBezTo>
                      <a:pt x="864006" y="650773"/>
                      <a:pt x="863434" y="651243"/>
                      <a:pt x="863434" y="651243"/>
                    </a:cubicBezTo>
                    <a:close/>
                    <a:moveTo>
                      <a:pt x="759421" y="1027036"/>
                    </a:moveTo>
                    <a:cubicBezTo>
                      <a:pt x="756513" y="1031100"/>
                      <a:pt x="754468" y="1035278"/>
                      <a:pt x="751243" y="1038098"/>
                    </a:cubicBezTo>
                    <a:cubicBezTo>
                      <a:pt x="747560" y="1041336"/>
                      <a:pt x="743076" y="1044841"/>
                      <a:pt x="738504" y="1045616"/>
                    </a:cubicBezTo>
                    <a:cubicBezTo>
                      <a:pt x="726770" y="1047610"/>
                      <a:pt x="714781" y="1048169"/>
                      <a:pt x="702538" y="1049324"/>
                    </a:cubicBezTo>
                    <a:cubicBezTo>
                      <a:pt x="698131" y="1059230"/>
                      <a:pt x="703237" y="1064120"/>
                      <a:pt x="711517" y="1067231"/>
                    </a:cubicBezTo>
                    <a:cubicBezTo>
                      <a:pt x="721398" y="1070940"/>
                      <a:pt x="724992" y="1078115"/>
                      <a:pt x="725741" y="1088415"/>
                    </a:cubicBezTo>
                    <a:cubicBezTo>
                      <a:pt x="726732" y="1102334"/>
                      <a:pt x="729932" y="1115910"/>
                      <a:pt x="736117" y="1129461"/>
                    </a:cubicBezTo>
                    <a:cubicBezTo>
                      <a:pt x="770813" y="1097749"/>
                      <a:pt x="778167" y="1064602"/>
                      <a:pt x="759421" y="1027036"/>
                    </a:cubicBezTo>
                    <a:close/>
                    <a:moveTo>
                      <a:pt x="671449" y="942911"/>
                    </a:moveTo>
                    <a:cubicBezTo>
                      <a:pt x="676719" y="931938"/>
                      <a:pt x="682574" y="920394"/>
                      <a:pt x="687857" y="908596"/>
                    </a:cubicBezTo>
                    <a:cubicBezTo>
                      <a:pt x="696074" y="890206"/>
                      <a:pt x="708507" y="878801"/>
                      <a:pt x="730097" y="879576"/>
                    </a:cubicBezTo>
                    <a:cubicBezTo>
                      <a:pt x="738797" y="879881"/>
                      <a:pt x="746785" y="877100"/>
                      <a:pt x="750125" y="867244"/>
                    </a:cubicBezTo>
                    <a:cubicBezTo>
                      <a:pt x="761453" y="833843"/>
                      <a:pt x="772985" y="800506"/>
                      <a:pt x="784859" y="765911"/>
                    </a:cubicBezTo>
                    <a:cubicBezTo>
                      <a:pt x="777646" y="764527"/>
                      <a:pt x="772833" y="763600"/>
                      <a:pt x="769137" y="762888"/>
                    </a:cubicBezTo>
                    <a:cubicBezTo>
                      <a:pt x="706894" y="822236"/>
                      <a:pt x="645401" y="880846"/>
                      <a:pt x="582422" y="940892"/>
                    </a:cubicBezTo>
                    <a:cubicBezTo>
                      <a:pt x="599071" y="935532"/>
                      <a:pt x="613079" y="927150"/>
                      <a:pt x="626757" y="927671"/>
                    </a:cubicBezTo>
                    <a:cubicBezTo>
                      <a:pt x="641400" y="928230"/>
                      <a:pt x="655739" y="937171"/>
                      <a:pt x="671449" y="942911"/>
                    </a:cubicBezTo>
                    <a:close/>
                    <a:moveTo>
                      <a:pt x="432498" y="1337716"/>
                    </a:moveTo>
                    <a:cubicBezTo>
                      <a:pt x="434263" y="1338681"/>
                      <a:pt x="436029" y="1339646"/>
                      <a:pt x="437781" y="1340624"/>
                    </a:cubicBezTo>
                    <a:cubicBezTo>
                      <a:pt x="449249" y="1328115"/>
                      <a:pt x="459409" y="1314005"/>
                      <a:pt x="472478" y="1303489"/>
                    </a:cubicBezTo>
                    <a:cubicBezTo>
                      <a:pt x="494855" y="1285455"/>
                      <a:pt x="506907" y="1265021"/>
                      <a:pt x="498221" y="1235824"/>
                    </a:cubicBezTo>
                    <a:cubicBezTo>
                      <a:pt x="497497" y="1233385"/>
                      <a:pt x="497979" y="1230591"/>
                      <a:pt x="497954" y="1227950"/>
                    </a:cubicBezTo>
                    <a:cubicBezTo>
                      <a:pt x="497763" y="1208112"/>
                      <a:pt x="503021" y="1191450"/>
                      <a:pt x="518960" y="1177353"/>
                    </a:cubicBezTo>
                    <a:cubicBezTo>
                      <a:pt x="538619" y="1159967"/>
                      <a:pt x="555866" y="1139850"/>
                      <a:pt x="574395" y="1121155"/>
                    </a:cubicBezTo>
                    <a:cubicBezTo>
                      <a:pt x="580974" y="1114526"/>
                      <a:pt x="583272" y="1108062"/>
                      <a:pt x="580796" y="1098296"/>
                    </a:cubicBezTo>
                    <a:cubicBezTo>
                      <a:pt x="575817" y="1078572"/>
                      <a:pt x="571906" y="1058494"/>
                      <a:pt x="568909" y="1038351"/>
                    </a:cubicBezTo>
                    <a:cubicBezTo>
                      <a:pt x="564349" y="1007567"/>
                      <a:pt x="566254" y="977163"/>
                      <a:pt x="580377" y="946988"/>
                    </a:cubicBezTo>
                    <a:cubicBezTo>
                      <a:pt x="576910" y="948372"/>
                      <a:pt x="575449" y="948562"/>
                      <a:pt x="574535" y="949375"/>
                    </a:cubicBezTo>
                    <a:cubicBezTo>
                      <a:pt x="534238" y="985443"/>
                      <a:pt x="497649" y="1025055"/>
                      <a:pt x="462940" y="1066431"/>
                    </a:cubicBezTo>
                    <a:cubicBezTo>
                      <a:pt x="460184" y="1069721"/>
                      <a:pt x="456628" y="1075689"/>
                      <a:pt x="457860" y="1078407"/>
                    </a:cubicBezTo>
                    <a:cubicBezTo>
                      <a:pt x="463283" y="1090409"/>
                      <a:pt x="454888" y="1099413"/>
                      <a:pt x="450303" y="1107109"/>
                    </a:cubicBezTo>
                    <a:cubicBezTo>
                      <a:pt x="443699" y="1118146"/>
                      <a:pt x="442734" y="1129144"/>
                      <a:pt x="442125" y="1140802"/>
                    </a:cubicBezTo>
                    <a:cubicBezTo>
                      <a:pt x="440994" y="1162481"/>
                      <a:pt x="440308" y="1184173"/>
                      <a:pt x="439229" y="1205852"/>
                    </a:cubicBezTo>
                    <a:cubicBezTo>
                      <a:pt x="437057" y="1249806"/>
                      <a:pt x="434746" y="1293761"/>
                      <a:pt x="432498" y="1337716"/>
                    </a:cubicBezTo>
                    <a:close/>
                    <a:moveTo>
                      <a:pt x="1522666" y="13385"/>
                    </a:moveTo>
                    <a:cubicBezTo>
                      <a:pt x="1520583" y="12446"/>
                      <a:pt x="1518488" y="11518"/>
                      <a:pt x="1516405" y="10579"/>
                    </a:cubicBezTo>
                    <a:cubicBezTo>
                      <a:pt x="1495094" y="43408"/>
                      <a:pt x="1466037" y="71666"/>
                      <a:pt x="1457921" y="113715"/>
                    </a:cubicBezTo>
                    <a:cubicBezTo>
                      <a:pt x="1469110" y="122529"/>
                      <a:pt x="1480184" y="131241"/>
                      <a:pt x="1492719" y="141084"/>
                    </a:cubicBezTo>
                    <a:cubicBezTo>
                      <a:pt x="1505584" y="122008"/>
                      <a:pt x="1516976" y="105130"/>
                      <a:pt x="1528356" y="88252"/>
                    </a:cubicBezTo>
                    <a:cubicBezTo>
                      <a:pt x="1519923" y="89623"/>
                      <a:pt x="1514424" y="94081"/>
                      <a:pt x="1508213" y="97066"/>
                    </a:cubicBezTo>
                    <a:cubicBezTo>
                      <a:pt x="1504657" y="98793"/>
                      <a:pt x="1498295" y="99961"/>
                      <a:pt x="1496186" y="98056"/>
                    </a:cubicBezTo>
                    <a:cubicBezTo>
                      <a:pt x="1493735" y="95834"/>
                      <a:pt x="1493278" y="89700"/>
                      <a:pt x="1494218" y="85801"/>
                    </a:cubicBezTo>
                    <a:cubicBezTo>
                      <a:pt x="1495729" y="79514"/>
                      <a:pt x="1499247" y="73736"/>
                      <a:pt x="1501635" y="67627"/>
                    </a:cubicBezTo>
                    <a:cubicBezTo>
                      <a:pt x="1508721" y="49568"/>
                      <a:pt x="1515668" y="31470"/>
                      <a:pt x="1522666" y="1338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36" name="Free Form 7">
                <a:extLst>
                  <a:ext uri="{FF2B5EF4-FFF2-40B4-BE49-F238E27FC236}">
                    <a16:creationId xmlns:a16="http://schemas.microsoft.com/office/drawing/2014/main" id="{18D8FB97-846F-F9DC-7C94-DFE3F3017B3A}"/>
                  </a:ext>
                </a:extLst>
              </p:cNvPr>
              <p:cNvSpPr/>
              <p:nvPr/>
            </p:nvSpPr>
            <p:spPr>
              <a:xfrm>
                <a:off x="6503314" y="5951211"/>
                <a:ext cx="1324902" cy="1341717"/>
              </a:xfrm>
              <a:custGeom>
                <a:avLst/>
                <a:gdLst/>
                <a:ahLst/>
                <a:cxnLst/>
                <a:rect l="0" t="0" r="0" b="0"/>
                <a:pathLst>
                  <a:path w="1324902" h="1341716">
                    <a:moveTo>
                      <a:pt x="1286484" y="210007"/>
                    </a:moveTo>
                    <a:cubicBezTo>
                      <a:pt x="1268323" y="202895"/>
                      <a:pt x="1250149" y="195783"/>
                      <a:pt x="1229004" y="187502"/>
                    </a:cubicBezTo>
                    <a:cubicBezTo>
                      <a:pt x="1230998" y="195084"/>
                      <a:pt x="1232077" y="199847"/>
                      <a:pt x="1233500" y="204495"/>
                    </a:cubicBezTo>
                    <a:cubicBezTo>
                      <a:pt x="1240955" y="228980"/>
                      <a:pt x="1249019" y="253288"/>
                      <a:pt x="1255839" y="277952"/>
                    </a:cubicBezTo>
                    <a:cubicBezTo>
                      <a:pt x="1260538" y="294957"/>
                      <a:pt x="1255280" y="303669"/>
                      <a:pt x="1238961" y="307212"/>
                    </a:cubicBezTo>
                    <a:cubicBezTo>
                      <a:pt x="1198486" y="316001"/>
                      <a:pt x="1157947" y="324434"/>
                      <a:pt x="1117346" y="332587"/>
                    </a:cubicBezTo>
                    <a:cubicBezTo>
                      <a:pt x="1101305" y="335800"/>
                      <a:pt x="1101204" y="335279"/>
                      <a:pt x="1093914" y="318185"/>
                    </a:cubicBezTo>
                    <a:cubicBezTo>
                      <a:pt x="1089228" y="324992"/>
                      <a:pt x="1084999" y="331215"/>
                      <a:pt x="1080693" y="337400"/>
                    </a:cubicBezTo>
                    <a:cubicBezTo>
                      <a:pt x="1071613" y="350418"/>
                      <a:pt x="1059814" y="358711"/>
                      <a:pt x="1043622" y="361124"/>
                    </a:cubicBezTo>
                    <a:cubicBezTo>
                      <a:pt x="1037564" y="362026"/>
                      <a:pt x="1031011" y="365023"/>
                      <a:pt x="1026337" y="369011"/>
                    </a:cubicBezTo>
                    <a:cubicBezTo>
                      <a:pt x="977239" y="410832"/>
                      <a:pt x="928497" y="453059"/>
                      <a:pt x="879614" y="495134"/>
                    </a:cubicBezTo>
                    <a:cubicBezTo>
                      <a:pt x="853033" y="518020"/>
                      <a:pt x="829119" y="543407"/>
                      <a:pt x="810298" y="573049"/>
                    </a:cubicBezTo>
                    <a:cubicBezTo>
                      <a:pt x="804075" y="582853"/>
                      <a:pt x="799884" y="594207"/>
                      <a:pt x="796277" y="605332"/>
                    </a:cubicBezTo>
                    <a:cubicBezTo>
                      <a:pt x="793623" y="613536"/>
                      <a:pt x="797521" y="619353"/>
                      <a:pt x="807046" y="620026"/>
                    </a:cubicBezTo>
                    <a:cubicBezTo>
                      <a:pt x="811631" y="620344"/>
                      <a:pt x="816305" y="620649"/>
                      <a:pt x="820737" y="621766"/>
                    </a:cubicBezTo>
                    <a:cubicBezTo>
                      <a:pt x="851077" y="629462"/>
                      <a:pt x="879246" y="621690"/>
                      <a:pt x="906830" y="609879"/>
                    </a:cubicBezTo>
                    <a:cubicBezTo>
                      <a:pt x="961224" y="586587"/>
                      <a:pt x="1015707" y="563537"/>
                      <a:pt x="1069873" y="539762"/>
                    </a:cubicBezTo>
                    <a:cubicBezTo>
                      <a:pt x="1096873" y="527913"/>
                      <a:pt x="1124788" y="521817"/>
                      <a:pt x="1154137" y="522770"/>
                    </a:cubicBezTo>
                    <a:cubicBezTo>
                      <a:pt x="1163954" y="523087"/>
                      <a:pt x="1169047" y="518464"/>
                      <a:pt x="1174864" y="511124"/>
                    </a:cubicBezTo>
                    <a:cubicBezTo>
                      <a:pt x="1192237" y="489191"/>
                      <a:pt x="1200708" y="464235"/>
                      <a:pt x="1204620" y="437057"/>
                    </a:cubicBezTo>
                    <a:cubicBezTo>
                      <a:pt x="1205979" y="427608"/>
                      <a:pt x="1206538" y="418884"/>
                      <a:pt x="1198067" y="409041"/>
                    </a:cubicBezTo>
                    <a:cubicBezTo>
                      <a:pt x="1182344" y="420789"/>
                      <a:pt x="1168171" y="433946"/>
                      <a:pt x="1159192" y="451700"/>
                    </a:cubicBezTo>
                    <a:cubicBezTo>
                      <a:pt x="1152486" y="464946"/>
                      <a:pt x="1142974" y="474802"/>
                      <a:pt x="1128610" y="477443"/>
                    </a:cubicBezTo>
                    <a:cubicBezTo>
                      <a:pt x="1056766" y="490677"/>
                      <a:pt x="989304" y="521512"/>
                      <a:pt x="916292" y="529920"/>
                    </a:cubicBezTo>
                    <a:cubicBezTo>
                      <a:pt x="910069" y="530631"/>
                      <a:pt x="903541" y="533577"/>
                      <a:pt x="897737" y="527405"/>
                    </a:cubicBezTo>
                    <a:cubicBezTo>
                      <a:pt x="900353" y="519061"/>
                      <a:pt x="907846" y="519099"/>
                      <a:pt x="913612" y="517575"/>
                    </a:cubicBezTo>
                    <a:cubicBezTo>
                      <a:pt x="975258" y="501256"/>
                      <a:pt x="1036993" y="485266"/>
                      <a:pt x="1098689" y="469125"/>
                    </a:cubicBezTo>
                    <a:cubicBezTo>
                      <a:pt x="1106309" y="467118"/>
                      <a:pt x="1113840" y="464705"/>
                      <a:pt x="1121397" y="462445"/>
                    </a:cubicBezTo>
                    <a:cubicBezTo>
                      <a:pt x="1136332" y="457974"/>
                      <a:pt x="1148168" y="449364"/>
                      <a:pt x="1158417" y="437476"/>
                    </a:cubicBezTo>
                    <a:cubicBezTo>
                      <a:pt x="1171282" y="422567"/>
                      <a:pt x="1185290" y="408635"/>
                      <a:pt x="1199133" y="394588"/>
                    </a:cubicBezTo>
                    <a:cubicBezTo>
                      <a:pt x="1202080" y="391604"/>
                      <a:pt x="1206423" y="389991"/>
                      <a:pt x="1211326" y="387007"/>
                    </a:cubicBezTo>
                    <a:cubicBezTo>
                      <a:pt x="1217345" y="406273"/>
                      <a:pt x="1222946" y="423532"/>
                      <a:pt x="1215885" y="442048"/>
                    </a:cubicBezTo>
                    <a:cubicBezTo>
                      <a:pt x="1214729" y="445096"/>
                      <a:pt x="1213713" y="448411"/>
                      <a:pt x="1213637" y="451611"/>
                    </a:cubicBezTo>
                    <a:cubicBezTo>
                      <a:pt x="1213078" y="474903"/>
                      <a:pt x="1204963" y="495236"/>
                      <a:pt x="1190358" y="513206"/>
                    </a:cubicBezTo>
                    <a:cubicBezTo>
                      <a:pt x="1189215" y="514603"/>
                      <a:pt x="1188885" y="516648"/>
                      <a:pt x="1187577" y="519874"/>
                    </a:cubicBezTo>
                    <a:cubicBezTo>
                      <a:pt x="1198003" y="521106"/>
                      <a:pt x="1207782" y="522262"/>
                      <a:pt x="1220076" y="523722"/>
                    </a:cubicBezTo>
                    <a:cubicBezTo>
                      <a:pt x="1214805" y="528370"/>
                      <a:pt x="1212075" y="530783"/>
                      <a:pt x="1209332" y="533196"/>
                    </a:cubicBezTo>
                    <a:cubicBezTo>
                      <a:pt x="1209319" y="533196"/>
                      <a:pt x="1209890" y="532739"/>
                      <a:pt x="1209878" y="532739"/>
                    </a:cubicBezTo>
                    <a:cubicBezTo>
                      <a:pt x="1182916" y="533463"/>
                      <a:pt x="1155953" y="534327"/>
                      <a:pt x="1129004" y="534809"/>
                    </a:cubicBezTo>
                    <a:cubicBezTo>
                      <a:pt x="1121359" y="534949"/>
                      <a:pt x="1117574" y="539241"/>
                      <a:pt x="1113459" y="544918"/>
                    </a:cubicBezTo>
                    <a:cubicBezTo>
                      <a:pt x="1100023" y="563473"/>
                      <a:pt x="1086586" y="582104"/>
                      <a:pt x="1071727" y="599503"/>
                    </a:cubicBezTo>
                    <a:cubicBezTo>
                      <a:pt x="1067219" y="604786"/>
                      <a:pt x="1058367" y="607961"/>
                      <a:pt x="1051077" y="608914"/>
                    </a:cubicBezTo>
                    <a:cubicBezTo>
                      <a:pt x="1036815" y="610768"/>
                      <a:pt x="1025169" y="617131"/>
                      <a:pt x="1013459" y="624700"/>
                    </a:cubicBezTo>
                    <a:cubicBezTo>
                      <a:pt x="899667" y="698309"/>
                      <a:pt x="785736" y="771728"/>
                      <a:pt x="671817" y="845146"/>
                    </a:cubicBezTo>
                    <a:cubicBezTo>
                      <a:pt x="664108" y="850125"/>
                      <a:pt x="656145" y="854684"/>
                      <a:pt x="646429" y="860564"/>
                    </a:cubicBezTo>
                    <a:cubicBezTo>
                      <a:pt x="645032" y="868057"/>
                      <a:pt x="643407" y="877684"/>
                      <a:pt x="641362" y="887234"/>
                    </a:cubicBezTo>
                    <a:cubicBezTo>
                      <a:pt x="640130" y="893000"/>
                      <a:pt x="638949" y="898944"/>
                      <a:pt x="636549" y="904265"/>
                    </a:cubicBezTo>
                    <a:cubicBezTo>
                      <a:pt x="628357" y="922299"/>
                      <a:pt x="615594" y="926071"/>
                      <a:pt x="598322" y="915758"/>
                    </a:cubicBezTo>
                    <a:cubicBezTo>
                      <a:pt x="586054" y="908430"/>
                      <a:pt x="574039" y="900683"/>
                      <a:pt x="558914" y="891260"/>
                    </a:cubicBezTo>
                    <a:cubicBezTo>
                      <a:pt x="556272" y="908888"/>
                      <a:pt x="554177" y="922858"/>
                      <a:pt x="551840" y="938479"/>
                    </a:cubicBezTo>
                    <a:cubicBezTo>
                      <a:pt x="541159" y="941108"/>
                      <a:pt x="529716" y="943419"/>
                      <a:pt x="518579" y="946721"/>
                    </a:cubicBezTo>
                    <a:cubicBezTo>
                      <a:pt x="445566" y="968349"/>
                      <a:pt x="378269" y="1002385"/>
                      <a:pt x="313131" y="1041247"/>
                    </a:cubicBezTo>
                    <a:cubicBezTo>
                      <a:pt x="235229" y="1087729"/>
                      <a:pt x="165442" y="1144435"/>
                      <a:pt x="100837" y="1207782"/>
                    </a:cubicBezTo>
                    <a:cubicBezTo>
                      <a:pt x="82626" y="1225651"/>
                      <a:pt x="68579" y="1245920"/>
                      <a:pt x="64947" y="1272019"/>
                    </a:cubicBezTo>
                    <a:cubicBezTo>
                      <a:pt x="62204" y="1291831"/>
                      <a:pt x="66852" y="1301584"/>
                      <a:pt x="86740" y="1304671"/>
                    </a:cubicBezTo>
                    <a:cubicBezTo>
                      <a:pt x="118478" y="1309573"/>
                      <a:pt x="150647" y="1311744"/>
                      <a:pt x="182689" y="1314373"/>
                    </a:cubicBezTo>
                    <a:cubicBezTo>
                      <a:pt x="188277" y="1314843"/>
                      <a:pt x="194271" y="1312303"/>
                      <a:pt x="199872" y="1310512"/>
                    </a:cubicBezTo>
                    <a:cubicBezTo>
                      <a:pt x="263728" y="1290078"/>
                      <a:pt x="327659" y="1269860"/>
                      <a:pt x="391274" y="1248676"/>
                    </a:cubicBezTo>
                    <a:cubicBezTo>
                      <a:pt x="403504" y="1244612"/>
                      <a:pt x="414985" y="1237487"/>
                      <a:pt x="425856" y="1230337"/>
                    </a:cubicBezTo>
                    <a:cubicBezTo>
                      <a:pt x="451624" y="1213396"/>
                      <a:pt x="476821" y="1195603"/>
                      <a:pt x="503796" y="1177086"/>
                    </a:cubicBezTo>
                    <a:cubicBezTo>
                      <a:pt x="488556" y="1143165"/>
                      <a:pt x="480301" y="1107719"/>
                      <a:pt x="453339" y="1079512"/>
                    </a:cubicBezTo>
                    <a:cubicBezTo>
                      <a:pt x="363334" y="1121714"/>
                      <a:pt x="274358" y="1163434"/>
                      <a:pt x="185381" y="1205153"/>
                    </a:cubicBezTo>
                    <a:cubicBezTo>
                      <a:pt x="184607" y="1204379"/>
                      <a:pt x="183832" y="1203604"/>
                      <a:pt x="183045" y="1202829"/>
                    </a:cubicBezTo>
                    <a:cubicBezTo>
                      <a:pt x="184569" y="1199959"/>
                      <a:pt x="185381" y="1196149"/>
                      <a:pt x="187731" y="1194371"/>
                    </a:cubicBezTo>
                    <a:cubicBezTo>
                      <a:pt x="200837" y="1184452"/>
                      <a:pt x="213791" y="1174191"/>
                      <a:pt x="227736" y="1165555"/>
                    </a:cubicBezTo>
                    <a:cubicBezTo>
                      <a:pt x="281431" y="1132319"/>
                      <a:pt x="336041" y="1100531"/>
                      <a:pt x="389127" y="1066380"/>
                    </a:cubicBezTo>
                    <a:cubicBezTo>
                      <a:pt x="413511" y="1050696"/>
                      <a:pt x="437946" y="1049312"/>
                      <a:pt x="464464" y="1055573"/>
                    </a:cubicBezTo>
                    <a:cubicBezTo>
                      <a:pt x="467601" y="1056309"/>
                      <a:pt x="470712" y="1057122"/>
                      <a:pt x="472338" y="1057541"/>
                    </a:cubicBezTo>
                    <a:cubicBezTo>
                      <a:pt x="493953" y="1038098"/>
                      <a:pt x="514146" y="1019365"/>
                      <a:pt x="535063" y="1001471"/>
                    </a:cubicBezTo>
                    <a:cubicBezTo>
                      <a:pt x="541337" y="996111"/>
                      <a:pt x="549389" y="992593"/>
                      <a:pt x="557047" y="989164"/>
                    </a:cubicBezTo>
                    <a:cubicBezTo>
                      <a:pt x="564286" y="985913"/>
                      <a:pt x="572427" y="983335"/>
                      <a:pt x="578497" y="991349"/>
                    </a:cubicBezTo>
                    <a:cubicBezTo>
                      <a:pt x="584530" y="999312"/>
                      <a:pt x="583831" y="1012786"/>
                      <a:pt x="577761" y="1020368"/>
                    </a:cubicBezTo>
                    <a:cubicBezTo>
                      <a:pt x="570496" y="1029436"/>
                      <a:pt x="563232" y="1038517"/>
                      <a:pt x="553783" y="1050315"/>
                    </a:cubicBezTo>
                    <a:cubicBezTo>
                      <a:pt x="563524" y="1053515"/>
                      <a:pt x="570141" y="1055471"/>
                      <a:pt x="576579" y="1057859"/>
                    </a:cubicBezTo>
                    <a:cubicBezTo>
                      <a:pt x="584517" y="1060805"/>
                      <a:pt x="587133" y="1067180"/>
                      <a:pt x="581634" y="1073213"/>
                    </a:cubicBezTo>
                    <a:cubicBezTo>
                      <a:pt x="573912" y="1081684"/>
                      <a:pt x="564438" y="1088567"/>
                      <a:pt x="554024" y="1094270"/>
                    </a:cubicBezTo>
                    <a:cubicBezTo>
                      <a:pt x="553491" y="1095425"/>
                      <a:pt x="552424" y="1096619"/>
                      <a:pt x="552500" y="1097737"/>
                    </a:cubicBezTo>
                    <a:cubicBezTo>
                      <a:pt x="553910" y="1120432"/>
                      <a:pt x="553338" y="1121028"/>
                      <a:pt x="531037" y="1121536"/>
                    </a:cubicBezTo>
                    <a:cubicBezTo>
                      <a:pt x="521881" y="1121740"/>
                      <a:pt x="512724" y="1122121"/>
                      <a:pt x="503593" y="1122832"/>
                    </a:cubicBezTo>
                    <a:cubicBezTo>
                      <a:pt x="502005" y="1122959"/>
                      <a:pt x="500583" y="1125118"/>
                      <a:pt x="497992" y="1127239"/>
                    </a:cubicBezTo>
                    <a:cubicBezTo>
                      <a:pt x="501916" y="1137335"/>
                      <a:pt x="506298" y="1147508"/>
                      <a:pt x="509816" y="1157973"/>
                    </a:cubicBezTo>
                    <a:cubicBezTo>
                      <a:pt x="516623" y="1178178"/>
                      <a:pt x="516280" y="1180363"/>
                      <a:pt x="498944" y="1192644"/>
                    </a:cubicBezTo>
                    <a:cubicBezTo>
                      <a:pt x="472135" y="1211656"/>
                      <a:pt x="445020" y="1230287"/>
                      <a:pt x="417499" y="1248270"/>
                    </a:cubicBezTo>
                    <a:cubicBezTo>
                      <a:pt x="408597" y="1254099"/>
                      <a:pt x="403275" y="1260309"/>
                      <a:pt x="401993" y="1271295"/>
                    </a:cubicBezTo>
                    <a:cubicBezTo>
                      <a:pt x="399656" y="1291526"/>
                      <a:pt x="395897" y="1311592"/>
                      <a:pt x="392556" y="1331709"/>
                    </a:cubicBezTo>
                    <a:cubicBezTo>
                      <a:pt x="392049" y="1334808"/>
                      <a:pt x="390677" y="1337767"/>
                      <a:pt x="389572" y="1341246"/>
                    </a:cubicBezTo>
                    <a:cubicBezTo>
                      <a:pt x="376466" y="1341246"/>
                      <a:pt x="364108" y="1341716"/>
                      <a:pt x="351802" y="1341158"/>
                    </a:cubicBezTo>
                    <a:cubicBezTo>
                      <a:pt x="299872" y="1338808"/>
                      <a:pt x="247878" y="1337271"/>
                      <a:pt x="196075" y="1333246"/>
                    </a:cubicBezTo>
                    <a:cubicBezTo>
                      <a:pt x="158876" y="1330350"/>
                      <a:pt x="121678" y="1325460"/>
                      <a:pt x="84988" y="1318717"/>
                    </a:cubicBezTo>
                    <a:cubicBezTo>
                      <a:pt x="55879" y="1313357"/>
                      <a:pt x="48171" y="1297381"/>
                      <a:pt x="54292" y="1267917"/>
                    </a:cubicBezTo>
                    <a:cubicBezTo>
                      <a:pt x="59461" y="1242987"/>
                      <a:pt x="72847" y="1222959"/>
                      <a:pt x="90550" y="1205801"/>
                    </a:cubicBezTo>
                    <a:cubicBezTo>
                      <a:pt x="165519" y="1133119"/>
                      <a:pt x="247903" y="1070203"/>
                      <a:pt x="338150" y="1017422"/>
                    </a:cubicBezTo>
                    <a:cubicBezTo>
                      <a:pt x="379183" y="993419"/>
                      <a:pt x="422287" y="974026"/>
                      <a:pt x="465975" y="955840"/>
                    </a:cubicBezTo>
                    <a:cubicBezTo>
                      <a:pt x="487121" y="947038"/>
                      <a:pt x="509435" y="941057"/>
                      <a:pt x="533120" y="933157"/>
                    </a:cubicBezTo>
                    <a:cubicBezTo>
                      <a:pt x="533907" y="925728"/>
                      <a:pt x="534797" y="917460"/>
                      <a:pt x="535939" y="906716"/>
                    </a:cubicBezTo>
                    <a:cubicBezTo>
                      <a:pt x="516064" y="905687"/>
                      <a:pt x="497370" y="904709"/>
                      <a:pt x="479729" y="903795"/>
                    </a:cubicBezTo>
                    <a:cubicBezTo>
                      <a:pt x="452335" y="945794"/>
                      <a:pt x="408812" y="948766"/>
                      <a:pt x="377888" y="911758"/>
                    </a:cubicBezTo>
                    <a:cubicBezTo>
                      <a:pt x="377571" y="915530"/>
                      <a:pt x="377101" y="918730"/>
                      <a:pt x="377101" y="921931"/>
                    </a:cubicBezTo>
                    <a:cubicBezTo>
                      <a:pt x="377101" y="925131"/>
                      <a:pt x="377571" y="928319"/>
                      <a:pt x="377990" y="933373"/>
                    </a:cubicBezTo>
                    <a:cubicBezTo>
                      <a:pt x="365455" y="938060"/>
                      <a:pt x="353034" y="944308"/>
                      <a:pt x="339877" y="947318"/>
                    </a:cubicBezTo>
                    <a:cubicBezTo>
                      <a:pt x="307886" y="954620"/>
                      <a:pt x="281838" y="925194"/>
                      <a:pt x="290791" y="892733"/>
                    </a:cubicBezTo>
                    <a:cubicBezTo>
                      <a:pt x="292341" y="887145"/>
                      <a:pt x="294970" y="881849"/>
                      <a:pt x="297230" y="876109"/>
                    </a:cubicBezTo>
                    <a:cubicBezTo>
                      <a:pt x="278764" y="882827"/>
                      <a:pt x="271805" y="898842"/>
                      <a:pt x="278879" y="917625"/>
                    </a:cubicBezTo>
                    <a:cubicBezTo>
                      <a:pt x="279565" y="919441"/>
                      <a:pt x="280962" y="920965"/>
                      <a:pt x="281812" y="922731"/>
                    </a:cubicBezTo>
                    <a:cubicBezTo>
                      <a:pt x="288239" y="935989"/>
                      <a:pt x="285838" y="943622"/>
                      <a:pt x="271741" y="945197"/>
                    </a:cubicBezTo>
                    <a:cubicBezTo>
                      <a:pt x="243497" y="948334"/>
                      <a:pt x="214769" y="950252"/>
                      <a:pt x="192735" y="925131"/>
                    </a:cubicBezTo>
                    <a:cubicBezTo>
                      <a:pt x="171957" y="927087"/>
                      <a:pt x="155346" y="937767"/>
                      <a:pt x="143027" y="953490"/>
                    </a:cubicBezTo>
                    <a:cubicBezTo>
                      <a:pt x="129946" y="970178"/>
                      <a:pt x="129336" y="990003"/>
                      <a:pt x="137096" y="1009599"/>
                    </a:cubicBezTo>
                    <a:cubicBezTo>
                      <a:pt x="139738" y="1016266"/>
                      <a:pt x="144157" y="1022210"/>
                      <a:pt x="147459" y="1028636"/>
                    </a:cubicBezTo>
                    <a:cubicBezTo>
                      <a:pt x="152577" y="1038618"/>
                      <a:pt x="150317" y="1044854"/>
                      <a:pt x="139420" y="1048054"/>
                    </a:cubicBezTo>
                    <a:cubicBezTo>
                      <a:pt x="123964" y="1052588"/>
                      <a:pt x="109372" y="1050112"/>
                      <a:pt x="96710" y="1039698"/>
                    </a:cubicBezTo>
                    <a:cubicBezTo>
                      <a:pt x="91236" y="1035202"/>
                      <a:pt x="86245" y="1030109"/>
                      <a:pt x="77787" y="1026528"/>
                    </a:cubicBezTo>
                    <a:cubicBezTo>
                      <a:pt x="81851" y="1040612"/>
                      <a:pt x="85902" y="1054696"/>
                      <a:pt x="89801" y="1068222"/>
                    </a:cubicBezTo>
                    <a:cubicBezTo>
                      <a:pt x="86118" y="1070152"/>
                      <a:pt x="84797" y="1071448"/>
                      <a:pt x="83997" y="1071181"/>
                    </a:cubicBezTo>
                    <a:cubicBezTo>
                      <a:pt x="55130" y="1061288"/>
                      <a:pt x="29565" y="1047838"/>
                      <a:pt x="23279" y="1013942"/>
                    </a:cubicBezTo>
                    <a:cubicBezTo>
                      <a:pt x="22555" y="1010069"/>
                      <a:pt x="21691" y="1006208"/>
                      <a:pt x="20535" y="1002449"/>
                    </a:cubicBezTo>
                    <a:cubicBezTo>
                      <a:pt x="0" y="935380"/>
                      <a:pt x="53797" y="868095"/>
                      <a:pt x="122491" y="868273"/>
                    </a:cubicBezTo>
                    <a:cubicBezTo>
                      <a:pt x="145923" y="868337"/>
                      <a:pt x="169354" y="872070"/>
                      <a:pt x="195516" y="874369"/>
                    </a:cubicBezTo>
                    <a:cubicBezTo>
                      <a:pt x="205231" y="860094"/>
                      <a:pt x="221183" y="849833"/>
                      <a:pt x="242379" y="848740"/>
                    </a:cubicBezTo>
                    <a:cubicBezTo>
                      <a:pt x="265823" y="847534"/>
                      <a:pt x="287172" y="854443"/>
                      <a:pt x="310387" y="864400"/>
                    </a:cubicBezTo>
                    <a:cubicBezTo>
                      <a:pt x="332193" y="852652"/>
                      <a:pt x="357555" y="847356"/>
                      <a:pt x="385457" y="851738"/>
                    </a:cubicBezTo>
                    <a:cubicBezTo>
                      <a:pt x="392722" y="852881"/>
                      <a:pt x="401497" y="844448"/>
                      <a:pt x="406692" y="841844"/>
                    </a:cubicBezTo>
                    <a:cubicBezTo>
                      <a:pt x="409701" y="830618"/>
                      <a:pt x="412381" y="822299"/>
                      <a:pt x="414032" y="813790"/>
                    </a:cubicBezTo>
                    <a:cubicBezTo>
                      <a:pt x="415137" y="808126"/>
                      <a:pt x="414642" y="802182"/>
                      <a:pt x="415099" y="796378"/>
                    </a:cubicBezTo>
                    <a:cubicBezTo>
                      <a:pt x="416712" y="776135"/>
                      <a:pt x="416013" y="755345"/>
                      <a:pt x="420611" y="735812"/>
                    </a:cubicBezTo>
                    <a:cubicBezTo>
                      <a:pt x="429564" y="697814"/>
                      <a:pt x="469925" y="665365"/>
                      <a:pt x="508939" y="662368"/>
                    </a:cubicBezTo>
                    <a:cubicBezTo>
                      <a:pt x="530809" y="660692"/>
                      <a:pt x="552335" y="662444"/>
                      <a:pt x="571995" y="674115"/>
                    </a:cubicBezTo>
                    <a:cubicBezTo>
                      <a:pt x="578167" y="677786"/>
                      <a:pt x="585431" y="679627"/>
                      <a:pt x="591654" y="683234"/>
                    </a:cubicBezTo>
                    <a:cubicBezTo>
                      <a:pt x="600113" y="688149"/>
                      <a:pt x="608952" y="693013"/>
                      <a:pt x="616051" y="699592"/>
                    </a:cubicBezTo>
                    <a:cubicBezTo>
                      <a:pt x="633361" y="715632"/>
                      <a:pt x="632726" y="726300"/>
                      <a:pt x="615010" y="741845"/>
                    </a:cubicBezTo>
                    <a:cubicBezTo>
                      <a:pt x="613067" y="743546"/>
                      <a:pt x="610742" y="744816"/>
                      <a:pt x="606805" y="747509"/>
                    </a:cubicBezTo>
                    <a:cubicBezTo>
                      <a:pt x="608926" y="752589"/>
                      <a:pt x="610438" y="758113"/>
                      <a:pt x="613346" y="762774"/>
                    </a:cubicBezTo>
                    <a:cubicBezTo>
                      <a:pt x="617867" y="770013"/>
                      <a:pt x="623290" y="776681"/>
                      <a:pt x="628396" y="783551"/>
                    </a:cubicBezTo>
                    <a:cubicBezTo>
                      <a:pt x="640549" y="799947"/>
                      <a:pt x="647522" y="817943"/>
                      <a:pt x="645782" y="838746"/>
                    </a:cubicBezTo>
                    <a:cubicBezTo>
                      <a:pt x="645515" y="841971"/>
                      <a:pt x="646176" y="845273"/>
                      <a:pt x="646531" y="848537"/>
                    </a:cubicBezTo>
                    <a:cubicBezTo>
                      <a:pt x="646582" y="848969"/>
                      <a:pt x="647407" y="849312"/>
                      <a:pt x="649643" y="851153"/>
                    </a:cubicBezTo>
                    <a:cubicBezTo>
                      <a:pt x="765962" y="775322"/>
                      <a:pt x="882840" y="699109"/>
                      <a:pt x="1002880" y="620839"/>
                    </a:cubicBezTo>
                    <a:cubicBezTo>
                      <a:pt x="996696" y="620839"/>
                      <a:pt x="994549" y="620217"/>
                      <a:pt x="992987" y="620928"/>
                    </a:cubicBezTo>
                    <a:cubicBezTo>
                      <a:pt x="951928" y="639635"/>
                      <a:pt x="907440" y="641883"/>
                      <a:pt x="863726" y="645642"/>
                    </a:cubicBezTo>
                    <a:cubicBezTo>
                      <a:pt x="843356" y="647407"/>
                      <a:pt x="822071" y="641603"/>
                      <a:pt x="801560" y="637451"/>
                    </a:cubicBezTo>
                    <a:cubicBezTo>
                      <a:pt x="789025" y="634911"/>
                      <a:pt x="783615" y="625805"/>
                      <a:pt x="783958" y="612317"/>
                    </a:cubicBezTo>
                    <a:cubicBezTo>
                      <a:pt x="784428" y="593470"/>
                      <a:pt x="790193" y="576097"/>
                      <a:pt x="800938" y="560539"/>
                    </a:cubicBezTo>
                    <a:cubicBezTo>
                      <a:pt x="818197" y="535546"/>
                      <a:pt x="837158" y="511962"/>
                      <a:pt x="860628" y="492429"/>
                    </a:cubicBezTo>
                    <a:cubicBezTo>
                      <a:pt x="906145" y="454532"/>
                      <a:pt x="951839" y="416839"/>
                      <a:pt x="997407" y="378993"/>
                    </a:cubicBezTo>
                    <a:cubicBezTo>
                      <a:pt x="1003934" y="373570"/>
                      <a:pt x="1010157" y="367791"/>
                      <a:pt x="1017816" y="361035"/>
                    </a:cubicBezTo>
                    <a:cubicBezTo>
                      <a:pt x="1014145" y="358711"/>
                      <a:pt x="1011694" y="357124"/>
                      <a:pt x="1009192" y="355600"/>
                    </a:cubicBezTo>
                    <a:cubicBezTo>
                      <a:pt x="1006500" y="353974"/>
                      <a:pt x="1003757" y="352412"/>
                      <a:pt x="1000074" y="350253"/>
                    </a:cubicBezTo>
                    <a:cubicBezTo>
                      <a:pt x="1001801" y="345465"/>
                      <a:pt x="1003134" y="341274"/>
                      <a:pt x="1004785" y="337210"/>
                    </a:cubicBezTo>
                    <a:cubicBezTo>
                      <a:pt x="1039152" y="253225"/>
                      <a:pt x="1076617" y="170357"/>
                      <a:pt x="1097089" y="81356"/>
                    </a:cubicBezTo>
                    <a:cubicBezTo>
                      <a:pt x="1099007" y="73025"/>
                      <a:pt x="1102029" y="64719"/>
                      <a:pt x="1102372" y="56311"/>
                    </a:cubicBezTo>
                    <a:cubicBezTo>
                      <a:pt x="1102944" y="42252"/>
                      <a:pt x="1110399" y="32943"/>
                      <a:pt x="1120584" y="25107"/>
                    </a:cubicBezTo>
                    <a:cubicBezTo>
                      <a:pt x="1142174" y="8470"/>
                      <a:pt x="1166850" y="507"/>
                      <a:pt x="1194003" y="190"/>
                    </a:cubicBezTo>
                    <a:cubicBezTo>
                      <a:pt x="1209725" y="0"/>
                      <a:pt x="1222197" y="7835"/>
                      <a:pt x="1231569" y="19164"/>
                    </a:cubicBezTo>
                    <a:cubicBezTo>
                      <a:pt x="1243202" y="33248"/>
                      <a:pt x="1253045" y="48806"/>
                      <a:pt x="1264551" y="64985"/>
                    </a:cubicBezTo>
                    <a:cubicBezTo>
                      <a:pt x="1259255" y="67932"/>
                      <a:pt x="1255928" y="69773"/>
                      <a:pt x="1251927" y="71996"/>
                    </a:cubicBezTo>
                    <a:cubicBezTo>
                      <a:pt x="1264373" y="80365"/>
                      <a:pt x="1276083" y="87452"/>
                      <a:pt x="1286916" y="95707"/>
                    </a:cubicBezTo>
                    <a:cubicBezTo>
                      <a:pt x="1304289" y="108953"/>
                      <a:pt x="1315669" y="126225"/>
                      <a:pt x="1318856" y="148310"/>
                    </a:cubicBezTo>
                    <a:cubicBezTo>
                      <a:pt x="1320901" y="162559"/>
                      <a:pt x="1324698" y="176796"/>
                      <a:pt x="1324787" y="191046"/>
                    </a:cubicBezTo>
                    <a:cubicBezTo>
                      <a:pt x="1324902" y="211645"/>
                      <a:pt x="1319034" y="215239"/>
                      <a:pt x="1299222" y="211048"/>
                    </a:cubicBezTo>
                    <a:cubicBezTo>
                      <a:pt x="1294828" y="210121"/>
                      <a:pt x="1290269" y="209956"/>
                      <a:pt x="1285773" y="209448"/>
                    </a:cubicBezTo>
                    <a:close/>
                    <a:moveTo>
                      <a:pt x="1236802" y="87312"/>
                    </a:moveTo>
                    <a:cubicBezTo>
                      <a:pt x="1222209" y="91046"/>
                      <a:pt x="1219009" y="102260"/>
                      <a:pt x="1216825" y="114376"/>
                    </a:cubicBezTo>
                    <a:cubicBezTo>
                      <a:pt x="1214551" y="126911"/>
                      <a:pt x="1209217" y="135775"/>
                      <a:pt x="1194688" y="138214"/>
                    </a:cubicBezTo>
                    <a:cubicBezTo>
                      <a:pt x="1183208" y="140144"/>
                      <a:pt x="1176312" y="149263"/>
                      <a:pt x="1172425" y="161112"/>
                    </a:cubicBezTo>
                    <a:cubicBezTo>
                      <a:pt x="1175499" y="162623"/>
                      <a:pt x="1177823" y="164795"/>
                      <a:pt x="1180058" y="164706"/>
                    </a:cubicBezTo>
                    <a:cubicBezTo>
                      <a:pt x="1204937" y="163702"/>
                      <a:pt x="1225296" y="175767"/>
                      <a:pt x="1246797" y="185851"/>
                    </a:cubicBezTo>
                    <a:cubicBezTo>
                      <a:pt x="1266558" y="195110"/>
                      <a:pt x="1287487" y="202793"/>
                      <a:pt x="1311617" y="202806"/>
                    </a:cubicBezTo>
                    <a:cubicBezTo>
                      <a:pt x="1308112" y="149390"/>
                      <a:pt x="1286560" y="109791"/>
                      <a:pt x="1236802" y="87312"/>
                    </a:cubicBezTo>
                    <a:close/>
                    <a:moveTo>
                      <a:pt x="502259" y="845985"/>
                    </a:moveTo>
                    <a:cubicBezTo>
                      <a:pt x="502958" y="847521"/>
                      <a:pt x="503643" y="849058"/>
                      <a:pt x="504329" y="850582"/>
                    </a:cubicBezTo>
                    <a:cubicBezTo>
                      <a:pt x="510019" y="851496"/>
                      <a:pt x="515670" y="852665"/>
                      <a:pt x="521398" y="853274"/>
                    </a:cubicBezTo>
                    <a:cubicBezTo>
                      <a:pt x="536790" y="854913"/>
                      <a:pt x="549046" y="859967"/>
                      <a:pt x="559930" y="872947"/>
                    </a:cubicBezTo>
                    <a:cubicBezTo>
                      <a:pt x="573658" y="889304"/>
                      <a:pt x="592493" y="900722"/>
                      <a:pt x="611085" y="910170"/>
                    </a:cubicBezTo>
                    <a:cubicBezTo>
                      <a:pt x="630123" y="899172"/>
                      <a:pt x="625335" y="880770"/>
                      <a:pt x="628434" y="865530"/>
                    </a:cubicBezTo>
                    <a:cubicBezTo>
                      <a:pt x="638175" y="817752"/>
                      <a:pt x="620445" y="778535"/>
                      <a:pt x="587717" y="743280"/>
                    </a:cubicBezTo>
                    <a:cubicBezTo>
                      <a:pt x="575894" y="742683"/>
                      <a:pt x="565734" y="748537"/>
                      <a:pt x="560273" y="759929"/>
                    </a:cubicBezTo>
                    <a:cubicBezTo>
                      <a:pt x="554380" y="772210"/>
                      <a:pt x="548779" y="785164"/>
                      <a:pt x="546379" y="798436"/>
                    </a:cubicBezTo>
                    <a:cubicBezTo>
                      <a:pt x="543267" y="815682"/>
                      <a:pt x="534479" y="826833"/>
                      <a:pt x="519544" y="834618"/>
                    </a:cubicBezTo>
                    <a:cubicBezTo>
                      <a:pt x="513460" y="837780"/>
                      <a:pt x="508012" y="842162"/>
                      <a:pt x="502259" y="845985"/>
                    </a:cubicBezTo>
                    <a:close/>
                    <a:moveTo>
                      <a:pt x="490067" y="1107427"/>
                    </a:moveTo>
                    <a:cubicBezTo>
                      <a:pt x="507352" y="1106436"/>
                      <a:pt x="523252" y="1105534"/>
                      <a:pt x="542023" y="1104455"/>
                    </a:cubicBezTo>
                    <a:cubicBezTo>
                      <a:pt x="537679" y="1097114"/>
                      <a:pt x="534974" y="1092136"/>
                      <a:pt x="531888" y="1087424"/>
                    </a:cubicBezTo>
                    <a:cubicBezTo>
                      <a:pt x="526846" y="1079728"/>
                      <a:pt x="525233" y="1071626"/>
                      <a:pt x="529501" y="1063282"/>
                    </a:cubicBezTo>
                    <a:cubicBezTo>
                      <a:pt x="539026" y="1044676"/>
                      <a:pt x="547916" y="1025575"/>
                      <a:pt x="564464" y="1011669"/>
                    </a:cubicBezTo>
                    <a:cubicBezTo>
                      <a:pt x="566953" y="1009586"/>
                      <a:pt x="568909" y="1006868"/>
                      <a:pt x="571106" y="1004455"/>
                    </a:cubicBezTo>
                    <a:cubicBezTo>
                      <a:pt x="558228" y="1003807"/>
                      <a:pt x="544893" y="1003274"/>
                      <a:pt x="536117" y="1009345"/>
                    </a:cubicBezTo>
                    <a:cubicBezTo>
                      <a:pt x="520230" y="1020343"/>
                      <a:pt x="504571" y="1033475"/>
                      <a:pt x="493267" y="1048969"/>
                    </a:cubicBezTo>
                    <a:cubicBezTo>
                      <a:pt x="470357" y="1080338"/>
                      <a:pt x="470585" y="1069301"/>
                      <a:pt x="490067" y="1107427"/>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37" name="Free Form 8">
                <a:extLst>
                  <a:ext uri="{FF2B5EF4-FFF2-40B4-BE49-F238E27FC236}">
                    <a16:creationId xmlns:a16="http://schemas.microsoft.com/office/drawing/2014/main" id="{7A02C133-40C6-E443-7471-A4853175DC5F}"/>
                  </a:ext>
                </a:extLst>
              </p:cNvPr>
              <p:cNvSpPr/>
              <p:nvPr/>
            </p:nvSpPr>
            <p:spPr>
              <a:xfrm>
                <a:off x="10345369" y="4534481"/>
                <a:ext cx="704113" cy="1562634"/>
              </a:xfrm>
              <a:custGeom>
                <a:avLst/>
                <a:gdLst/>
                <a:ahLst/>
                <a:cxnLst/>
                <a:rect l="0" t="0" r="0" b="0"/>
                <a:pathLst>
                  <a:path w="704113" h="1562633">
                    <a:moveTo>
                      <a:pt x="238163" y="74815"/>
                    </a:moveTo>
                    <a:cubicBezTo>
                      <a:pt x="239928" y="77342"/>
                      <a:pt x="241300" y="79463"/>
                      <a:pt x="242824" y="81457"/>
                    </a:cubicBezTo>
                    <a:cubicBezTo>
                      <a:pt x="256159" y="98831"/>
                      <a:pt x="257187" y="108305"/>
                      <a:pt x="243065" y="125349"/>
                    </a:cubicBezTo>
                    <a:cubicBezTo>
                      <a:pt x="229273" y="141998"/>
                      <a:pt x="213563" y="157060"/>
                      <a:pt x="198323" y="172453"/>
                    </a:cubicBezTo>
                    <a:cubicBezTo>
                      <a:pt x="190461" y="180378"/>
                      <a:pt x="180987" y="186778"/>
                      <a:pt x="173634" y="195097"/>
                    </a:cubicBezTo>
                    <a:cubicBezTo>
                      <a:pt x="145021" y="227495"/>
                      <a:pt x="147916" y="267055"/>
                      <a:pt x="181737" y="293611"/>
                    </a:cubicBezTo>
                    <a:cubicBezTo>
                      <a:pt x="194500" y="303631"/>
                      <a:pt x="209143" y="312267"/>
                      <a:pt x="224256" y="318084"/>
                    </a:cubicBezTo>
                    <a:cubicBezTo>
                      <a:pt x="262254" y="332739"/>
                      <a:pt x="300875" y="345833"/>
                      <a:pt x="339547" y="358660"/>
                    </a:cubicBezTo>
                    <a:cubicBezTo>
                      <a:pt x="351231" y="362534"/>
                      <a:pt x="364070" y="362788"/>
                      <a:pt x="376047" y="365963"/>
                    </a:cubicBezTo>
                    <a:cubicBezTo>
                      <a:pt x="390613" y="369836"/>
                      <a:pt x="405129" y="374256"/>
                      <a:pt x="419112" y="379856"/>
                    </a:cubicBezTo>
                    <a:cubicBezTo>
                      <a:pt x="439800" y="388150"/>
                      <a:pt x="460489" y="396748"/>
                      <a:pt x="480250" y="407009"/>
                    </a:cubicBezTo>
                    <a:cubicBezTo>
                      <a:pt x="497649" y="416026"/>
                      <a:pt x="515315" y="425678"/>
                      <a:pt x="530072" y="438315"/>
                    </a:cubicBezTo>
                    <a:cubicBezTo>
                      <a:pt x="552348" y="457352"/>
                      <a:pt x="562432" y="482650"/>
                      <a:pt x="556475" y="512648"/>
                    </a:cubicBezTo>
                    <a:cubicBezTo>
                      <a:pt x="552957" y="530415"/>
                      <a:pt x="542632" y="544322"/>
                      <a:pt x="528472" y="554316"/>
                    </a:cubicBezTo>
                    <a:cubicBezTo>
                      <a:pt x="509739" y="567562"/>
                      <a:pt x="490347" y="580262"/>
                      <a:pt x="469950" y="590676"/>
                    </a:cubicBezTo>
                    <a:cubicBezTo>
                      <a:pt x="407568" y="622515"/>
                      <a:pt x="341045" y="643394"/>
                      <a:pt x="273710" y="661784"/>
                    </a:cubicBezTo>
                    <a:cubicBezTo>
                      <a:pt x="224853" y="675131"/>
                      <a:pt x="175882" y="688149"/>
                      <a:pt x="129768" y="709637"/>
                    </a:cubicBezTo>
                    <a:cubicBezTo>
                      <a:pt x="98082" y="724407"/>
                      <a:pt x="66814" y="740003"/>
                      <a:pt x="43878" y="767702"/>
                    </a:cubicBezTo>
                    <a:cubicBezTo>
                      <a:pt x="20256" y="796226"/>
                      <a:pt x="20802" y="820597"/>
                      <a:pt x="45402" y="848791"/>
                    </a:cubicBezTo>
                    <a:cubicBezTo>
                      <a:pt x="64300" y="870445"/>
                      <a:pt x="87515" y="886472"/>
                      <a:pt x="112636" y="899883"/>
                    </a:cubicBezTo>
                    <a:cubicBezTo>
                      <a:pt x="184657" y="938326"/>
                      <a:pt x="261581" y="963371"/>
                      <a:pt x="341528" y="977506"/>
                    </a:cubicBezTo>
                    <a:cubicBezTo>
                      <a:pt x="402323" y="988250"/>
                      <a:pt x="464172" y="992860"/>
                      <a:pt x="525322" y="1001776"/>
                    </a:cubicBezTo>
                    <a:cubicBezTo>
                      <a:pt x="555777" y="1006220"/>
                      <a:pt x="585825" y="1013790"/>
                      <a:pt x="615835" y="1020826"/>
                    </a:cubicBezTo>
                    <a:cubicBezTo>
                      <a:pt x="629793" y="1024089"/>
                      <a:pt x="643458" y="1028903"/>
                      <a:pt x="656856" y="1034033"/>
                    </a:cubicBezTo>
                    <a:cubicBezTo>
                      <a:pt x="673912" y="1040549"/>
                      <a:pt x="685749" y="1052004"/>
                      <a:pt x="687933" y="1071333"/>
                    </a:cubicBezTo>
                    <a:cubicBezTo>
                      <a:pt x="688441" y="1075880"/>
                      <a:pt x="689330" y="1080528"/>
                      <a:pt x="690892" y="1084808"/>
                    </a:cubicBezTo>
                    <a:cubicBezTo>
                      <a:pt x="704113" y="1120863"/>
                      <a:pt x="696442" y="1154887"/>
                      <a:pt x="680516" y="1187830"/>
                    </a:cubicBezTo>
                    <a:cubicBezTo>
                      <a:pt x="665467" y="1218971"/>
                      <a:pt x="643966" y="1245641"/>
                      <a:pt x="619810" y="1270088"/>
                    </a:cubicBezTo>
                    <a:cubicBezTo>
                      <a:pt x="553364" y="1337348"/>
                      <a:pt x="474725" y="1385087"/>
                      <a:pt x="385038" y="1414449"/>
                    </a:cubicBezTo>
                    <a:cubicBezTo>
                      <a:pt x="366369" y="1420558"/>
                      <a:pt x="346722" y="1423708"/>
                      <a:pt x="327558" y="1428356"/>
                    </a:cubicBezTo>
                    <a:cubicBezTo>
                      <a:pt x="322529" y="1429588"/>
                      <a:pt x="317614" y="1431340"/>
                      <a:pt x="311454" y="1433220"/>
                    </a:cubicBezTo>
                    <a:cubicBezTo>
                      <a:pt x="313575" y="1474609"/>
                      <a:pt x="315671" y="1515694"/>
                      <a:pt x="317741" y="1556169"/>
                    </a:cubicBezTo>
                    <a:cubicBezTo>
                      <a:pt x="296697" y="1562633"/>
                      <a:pt x="53263" y="1553565"/>
                      <a:pt x="6756" y="1544954"/>
                    </a:cubicBezTo>
                    <a:cubicBezTo>
                      <a:pt x="5664" y="1537601"/>
                      <a:pt x="3492" y="1529422"/>
                      <a:pt x="3378" y="1521231"/>
                    </a:cubicBezTo>
                    <a:cubicBezTo>
                      <a:pt x="2070" y="1425130"/>
                      <a:pt x="977" y="1329042"/>
                      <a:pt x="114" y="1232941"/>
                    </a:cubicBezTo>
                    <a:cubicBezTo>
                      <a:pt x="0" y="1220584"/>
                      <a:pt x="1485" y="1208227"/>
                      <a:pt x="2184" y="1196759"/>
                    </a:cubicBezTo>
                    <a:cubicBezTo>
                      <a:pt x="75780" y="1199413"/>
                      <a:pt x="147459" y="1201940"/>
                      <a:pt x="219138" y="1204620"/>
                    </a:cubicBezTo>
                    <a:cubicBezTo>
                      <a:pt x="238201" y="1205331"/>
                      <a:pt x="257263" y="1206309"/>
                      <a:pt x="276301" y="1207515"/>
                    </a:cubicBezTo>
                    <a:cubicBezTo>
                      <a:pt x="283413" y="1207973"/>
                      <a:pt x="290449" y="1209420"/>
                      <a:pt x="299427" y="1210690"/>
                    </a:cubicBezTo>
                    <a:cubicBezTo>
                      <a:pt x="302755" y="1272971"/>
                      <a:pt x="306019" y="1334350"/>
                      <a:pt x="309384" y="1397406"/>
                    </a:cubicBezTo>
                    <a:cubicBezTo>
                      <a:pt x="341223" y="1394980"/>
                      <a:pt x="370116" y="1390027"/>
                      <a:pt x="397802" y="1379207"/>
                    </a:cubicBezTo>
                    <a:cubicBezTo>
                      <a:pt x="438899" y="1363129"/>
                      <a:pt x="480047" y="1346657"/>
                      <a:pt x="514565" y="1318399"/>
                    </a:cubicBezTo>
                    <a:cubicBezTo>
                      <a:pt x="563283" y="1278547"/>
                      <a:pt x="615911" y="1243025"/>
                      <a:pt x="650633" y="1187919"/>
                    </a:cubicBezTo>
                    <a:cubicBezTo>
                      <a:pt x="670661" y="1156144"/>
                      <a:pt x="678078" y="1122870"/>
                      <a:pt x="674763" y="1086561"/>
                    </a:cubicBezTo>
                    <a:cubicBezTo>
                      <a:pt x="674103" y="1079322"/>
                      <a:pt x="670077" y="1071473"/>
                      <a:pt x="665391" y="1065707"/>
                    </a:cubicBezTo>
                    <a:cubicBezTo>
                      <a:pt x="652170" y="1049426"/>
                      <a:pt x="634009" y="1040028"/>
                      <a:pt x="614527" y="1033081"/>
                    </a:cubicBezTo>
                    <a:cubicBezTo>
                      <a:pt x="583323" y="1021956"/>
                      <a:pt x="550837" y="1017104"/>
                      <a:pt x="518121" y="1013269"/>
                    </a:cubicBezTo>
                    <a:cubicBezTo>
                      <a:pt x="462610" y="1006754"/>
                      <a:pt x="406755" y="1002309"/>
                      <a:pt x="351701" y="993025"/>
                    </a:cubicBezTo>
                    <a:cubicBezTo>
                      <a:pt x="268338" y="978979"/>
                      <a:pt x="188112" y="953706"/>
                      <a:pt x="112788" y="914476"/>
                    </a:cubicBezTo>
                    <a:cubicBezTo>
                      <a:pt x="86995" y="901039"/>
                      <a:pt x="62496" y="885469"/>
                      <a:pt x="42633" y="863930"/>
                    </a:cubicBezTo>
                    <a:cubicBezTo>
                      <a:pt x="34239" y="854824"/>
                      <a:pt x="26619" y="844664"/>
                      <a:pt x="20358" y="833996"/>
                    </a:cubicBezTo>
                    <a:cubicBezTo>
                      <a:pt x="11976" y="819708"/>
                      <a:pt x="10388" y="803249"/>
                      <a:pt x="16332" y="788136"/>
                    </a:cubicBezTo>
                    <a:cubicBezTo>
                      <a:pt x="25209" y="765543"/>
                      <a:pt x="35001" y="742454"/>
                      <a:pt x="55791" y="727875"/>
                    </a:cubicBezTo>
                    <a:cubicBezTo>
                      <a:pt x="76707" y="713219"/>
                      <a:pt x="97561" y="697141"/>
                      <a:pt x="120840" y="687425"/>
                    </a:cubicBezTo>
                    <a:cubicBezTo>
                      <a:pt x="180238" y="662647"/>
                      <a:pt x="241185" y="641616"/>
                      <a:pt x="301091" y="618045"/>
                    </a:cubicBezTo>
                    <a:cubicBezTo>
                      <a:pt x="359816" y="594931"/>
                      <a:pt x="418084" y="570699"/>
                      <a:pt x="476402" y="546569"/>
                    </a:cubicBezTo>
                    <a:cubicBezTo>
                      <a:pt x="485444" y="542823"/>
                      <a:pt x="493953" y="537502"/>
                      <a:pt x="502157" y="532066"/>
                    </a:cubicBezTo>
                    <a:cubicBezTo>
                      <a:pt x="520953" y="519633"/>
                      <a:pt x="528167" y="500951"/>
                      <a:pt x="526999" y="479374"/>
                    </a:cubicBezTo>
                    <a:cubicBezTo>
                      <a:pt x="526643" y="472922"/>
                      <a:pt x="522604" y="465213"/>
                      <a:pt x="517791" y="460730"/>
                    </a:cubicBezTo>
                    <a:cubicBezTo>
                      <a:pt x="502920" y="446900"/>
                      <a:pt x="488073" y="432371"/>
                      <a:pt x="470928" y="421830"/>
                    </a:cubicBezTo>
                    <a:cubicBezTo>
                      <a:pt x="453796" y="411314"/>
                      <a:pt x="434301" y="404075"/>
                      <a:pt x="415124" y="397509"/>
                    </a:cubicBezTo>
                    <a:cubicBezTo>
                      <a:pt x="363499" y="379818"/>
                      <a:pt x="311353" y="363677"/>
                      <a:pt x="259727" y="346024"/>
                    </a:cubicBezTo>
                    <a:cubicBezTo>
                      <a:pt x="239877" y="339242"/>
                      <a:pt x="220446" y="330847"/>
                      <a:pt x="201599" y="321627"/>
                    </a:cubicBezTo>
                    <a:cubicBezTo>
                      <a:pt x="189928" y="315912"/>
                      <a:pt x="178727" y="308330"/>
                      <a:pt x="168998" y="299707"/>
                    </a:cubicBezTo>
                    <a:cubicBezTo>
                      <a:pt x="137464" y="271767"/>
                      <a:pt x="132981" y="230708"/>
                      <a:pt x="158254" y="196862"/>
                    </a:cubicBezTo>
                    <a:cubicBezTo>
                      <a:pt x="166763" y="185470"/>
                      <a:pt x="178955" y="176860"/>
                      <a:pt x="189090" y="166598"/>
                    </a:cubicBezTo>
                    <a:cubicBezTo>
                      <a:pt x="205193" y="150266"/>
                      <a:pt x="221856" y="134353"/>
                      <a:pt x="236575" y="116839"/>
                    </a:cubicBezTo>
                    <a:cubicBezTo>
                      <a:pt x="246608" y="104889"/>
                      <a:pt x="244551" y="98412"/>
                      <a:pt x="232867" y="88328"/>
                    </a:cubicBezTo>
                    <a:cubicBezTo>
                      <a:pt x="217246" y="74866"/>
                      <a:pt x="210464" y="74155"/>
                      <a:pt x="192163" y="84112"/>
                    </a:cubicBezTo>
                    <a:cubicBezTo>
                      <a:pt x="189852" y="85369"/>
                      <a:pt x="187693" y="86918"/>
                      <a:pt x="185369" y="88137"/>
                    </a:cubicBezTo>
                    <a:cubicBezTo>
                      <a:pt x="179870" y="91020"/>
                      <a:pt x="173875" y="98145"/>
                      <a:pt x="168401" y="90843"/>
                    </a:cubicBezTo>
                    <a:cubicBezTo>
                      <a:pt x="166357" y="88099"/>
                      <a:pt x="169456" y="79946"/>
                      <a:pt x="172199" y="75476"/>
                    </a:cubicBezTo>
                    <a:cubicBezTo>
                      <a:pt x="184912" y="54762"/>
                      <a:pt x="198348" y="34493"/>
                      <a:pt x="211454" y="14020"/>
                    </a:cubicBezTo>
                    <a:cubicBezTo>
                      <a:pt x="220154" y="406"/>
                      <a:pt x="227139" y="0"/>
                      <a:pt x="236893" y="12547"/>
                    </a:cubicBezTo>
                    <a:cubicBezTo>
                      <a:pt x="245364" y="23431"/>
                      <a:pt x="253936" y="34239"/>
                      <a:pt x="262521" y="45021"/>
                    </a:cubicBezTo>
                    <a:cubicBezTo>
                      <a:pt x="272986" y="58153"/>
                      <a:pt x="270713" y="65011"/>
                      <a:pt x="254088" y="70091"/>
                    </a:cubicBezTo>
                    <a:cubicBezTo>
                      <a:pt x="249085" y="71627"/>
                      <a:pt x="244043" y="73075"/>
                      <a:pt x="238163" y="74815"/>
                    </a:cubicBezTo>
                    <a:close/>
                    <a:moveTo>
                      <a:pt x="17881" y="1536598"/>
                    </a:moveTo>
                    <a:cubicBezTo>
                      <a:pt x="114541" y="1539176"/>
                      <a:pt x="208102" y="1541665"/>
                      <a:pt x="303923" y="1544218"/>
                    </a:cubicBezTo>
                    <a:cubicBezTo>
                      <a:pt x="298754" y="1436598"/>
                      <a:pt x="293738" y="1332039"/>
                      <a:pt x="288658" y="1226070"/>
                    </a:cubicBezTo>
                    <a:cubicBezTo>
                      <a:pt x="196672" y="1221714"/>
                      <a:pt x="107188" y="1217485"/>
                      <a:pt x="17881" y="121326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1" name="Free Form 9">
                <a:extLst>
                  <a:ext uri="{FF2B5EF4-FFF2-40B4-BE49-F238E27FC236}">
                    <a16:creationId xmlns:a16="http://schemas.microsoft.com/office/drawing/2014/main" id="{633D4DD2-615A-2E23-C18D-D121F917CAF8}"/>
                  </a:ext>
                </a:extLst>
              </p:cNvPr>
              <p:cNvSpPr/>
              <p:nvPr/>
            </p:nvSpPr>
            <p:spPr>
              <a:xfrm>
                <a:off x="8377167" y="7265418"/>
                <a:ext cx="628117" cy="513359"/>
              </a:xfrm>
              <a:custGeom>
                <a:avLst/>
                <a:gdLst/>
                <a:ahLst/>
                <a:cxnLst/>
                <a:rect l="0" t="0" r="0" b="0"/>
                <a:pathLst>
                  <a:path w="628116" h="513359">
                    <a:moveTo>
                      <a:pt x="370471" y="97993"/>
                    </a:moveTo>
                    <a:cubicBezTo>
                      <a:pt x="337312" y="104775"/>
                      <a:pt x="307162" y="111010"/>
                      <a:pt x="276974" y="117081"/>
                    </a:cubicBezTo>
                    <a:cubicBezTo>
                      <a:pt x="205435" y="131470"/>
                      <a:pt x="133896" y="145884"/>
                      <a:pt x="62293" y="159981"/>
                    </a:cubicBezTo>
                    <a:cubicBezTo>
                      <a:pt x="50063" y="162382"/>
                      <a:pt x="37553" y="163525"/>
                      <a:pt x="25120" y="164668"/>
                    </a:cubicBezTo>
                    <a:cubicBezTo>
                      <a:pt x="10248" y="166027"/>
                      <a:pt x="4356" y="161772"/>
                      <a:pt x="1574" y="147370"/>
                    </a:cubicBezTo>
                    <a:cubicBezTo>
                      <a:pt x="254" y="140462"/>
                      <a:pt x="520" y="133248"/>
                      <a:pt x="0" y="125183"/>
                    </a:cubicBezTo>
                    <a:cubicBezTo>
                      <a:pt x="120942" y="107657"/>
                      <a:pt x="239737" y="84581"/>
                      <a:pt x="360514" y="75641"/>
                    </a:cubicBezTo>
                    <a:cubicBezTo>
                      <a:pt x="368414" y="75056"/>
                      <a:pt x="375373" y="74523"/>
                      <a:pt x="380403" y="65925"/>
                    </a:cubicBezTo>
                    <a:cubicBezTo>
                      <a:pt x="383120" y="61277"/>
                      <a:pt x="391083" y="58686"/>
                      <a:pt x="397167" y="57188"/>
                    </a:cubicBezTo>
                    <a:cubicBezTo>
                      <a:pt x="443725" y="45707"/>
                      <a:pt x="490499" y="35064"/>
                      <a:pt x="537019" y="23431"/>
                    </a:cubicBezTo>
                    <a:cubicBezTo>
                      <a:pt x="558038" y="18173"/>
                      <a:pt x="578650" y="11277"/>
                      <a:pt x="599440" y="5156"/>
                    </a:cubicBezTo>
                    <a:cubicBezTo>
                      <a:pt x="603859" y="3848"/>
                      <a:pt x="608228" y="2260"/>
                      <a:pt x="612736" y="1473"/>
                    </a:cubicBezTo>
                    <a:cubicBezTo>
                      <a:pt x="621207" y="0"/>
                      <a:pt x="626999" y="2781"/>
                      <a:pt x="627621" y="12331"/>
                    </a:cubicBezTo>
                    <a:cubicBezTo>
                      <a:pt x="627799" y="14960"/>
                      <a:pt x="628116" y="17589"/>
                      <a:pt x="628053" y="20218"/>
                    </a:cubicBezTo>
                    <a:cubicBezTo>
                      <a:pt x="626922" y="66903"/>
                      <a:pt x="625436" y="113588"/>
                      <a:pt x="624751" y="160274"/>
                    </a:cubicBezTo>
                    <a:cubicBezTo>
                      <a:pt x="624573" y="173024"/>
                      <a:pt x="619937" y="181470"/>
                      <a:pt x="608342" y="186550"/>
                    </a:cubicBezTo>
                    <a:cubicBezTo>
                      <a:pt x="598741" y="190753"/>
                      <a:pt x="589711" y="196545"/>
                      <a:pt x="579805" y="199720"/>
                    </a:cubicBezTo>
                    <a:cubicBezTo>
                      <a:pt x="511987" y="221386"/>
                      <a:pt x="447421" y="250875"/>
                      <a:pt x="382727" y="280136"/>
                    </a:cubicBezTo>
                    <a:cubicBezTo>
                      <a:pt x="374764" y="283730"/>
                      <a:pt x="372160" y="288366"/>
                      <a:pt x="371779" y="296481"/>
                    </a:cubicBezTo>
                    <a:cubicBezTo>
                      <a:pt x="369011" y="355130"/>
                      <a:pt x="367144" y="413600"/>
                      <a:pt x="387515" y="470217"/>
                    </a:cubicBezTo>
                    <a:cubicBezTo>
                      <a:pt x="391033" y="479996"/>
                      <a:pt x="392722" y="490689"/>
                      <a:pt x="393484" y="501078"/>
                    </a:cubicBezTo>
                    <a:cubicBezTo>
                      <a:pt x="393763" y="504977"/>
                      <a:pt x="388975" y="509257"/>
                      <a:pt x="386499" y="513359"/>
                    </a:cubicBezTo>
                    <a:cubicBezTo>
                      <a:pt x="382879" y="511111"/>
                      <a:pt x="378206" y="509638"/>
                      <a:pt x="375881" y="506450"/>
                    </a:cubicBezTo>
                    <a:cubicBezTo>
                      <a:pt x="372872" y="502335"/>
                      <a:pt x="371284" y="496976"/>
                      <a:pt x="369874" y="491947"/>
                    </a:cubicBezTo>
                    <a:cubicBezTo>
                      <a:pt x="359321" y="454520"/>
                      <a:pt x="349605" y="416839"/>
                      <a:pt x="350977" y="377545"/>
                    </a:cubicBezTo>
                    <a:cubicBezTo>
                      <a:pt x="353390" y="307860"/>
                      <a:pt x="355828" y="238163"/>
                      <a:pt x="364972" y="168884"/>
                    </a:cubicBezTo>
                    <a:cubicBezTo>
                      <a:pt x="367969" y="146202"/>
                      <a:pt x="368592" y="123215"/>
                      <a:pt x="370471" y="9799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2" name="Free Form 10">
                <a:extLst>
                  <a:ext uri="{FF2B5EF4-FFF2-40B4-BE49-F238E27FC236}">
                    <a16:creationId xmlns:a16="http://schemas.microsoft.com/office/drawing/2014/main" id="{43AE0F79-AC56-236A-89E6-FFE28DBF33AB}"/>
                  </a:ext>
                </a:extLst>
              </p:cNvPr>
              <p:cNvSpPr/>
              <p:nvPr/>
            </p:nvSpPr>
            <p:spPr>
              <a:xfrm>
                <a:off x="7761331" y="5407496"/>
                <a:ext cx="502425" cy="813562"/>
              </a:xfrm>
              <a:custGeom>
                <a:avLst/>
                <a:gdLst/>
                <a:ahLst/>
                <a:cxnLst/>
                <a:rect l="0" t="0" r="0" b="0"/>
                <a:pathLst>
                  <a:path w="502424" h="813561">
                    <a:moveTo>
                      <a:pt x="27762" y="753160"/>
                    </a:moveTo>
                    <a:cubicBezTo>
                      <a:pt x="29298" y="759421"/>
                      <a:pt x="30835" y="765682"/>
                      <a:pt x="32080" y="770775"/>
                    </a:cubicBezTo>
                    <a:cubicBezTo>
                      <a:pt x="47447" y="783031"/>
                      <a:pt x="63144" y="779970"/>
                      <a:pt x="79616" y="777252"/>
                    </a:cubicBezTo>
                    <a:cubicBezTo>
                      <a:pt x="157403" y="764400"/>
                      <a:pt x="228866" y="735888"/>
                      <a:pt x="294855" y="693064"/>
                    </a:cubicBezTo>
                    <a:cubicBezTo>
                      <a:pt x="301421" y="688809"/>
                      <a:pt x="309105" y="686320"/>
                      <a:pt x="315747" y="682167"/>
                    </a:cubicBezTo>
                    <a:cubicBezTo>
                      <a:pt x="326771" y="675284"/>
                      <a:pt x="337718" y="668172"/>
                      <a:pt x="348068" y="660323"/>
                    </a:cubicBezTo>
                    <a:cubicBezTo>
                      <a:pt x="361073" y="650455"/>
                      <a:pt x="373456" y="639749"/>
                      <a:pt x="387184" y="628510"/>
                    </a:cubicBezTo>
                    <a:cubicBezTo>
                      <a:pt x="383997" y="625094"/>
                      <a:pt x="381393" y="621576"/>
                      <a:pt x="378104" y="618883"/>
                    </a:cubicBezTo>
                    <a:cubicBezTo>
                      <a:pt x="334327" y="583133"/>
                      <a:pt x="290449" y="547509"/>
                      <a:pt x="246608" y="511822"/>
                    </a:cubicBezTo>
                    <a:cubicBezTo>
                      <a:pt x="241515" y="507669"/>
                      <a:pt x="237083" y="502373"/>
                      <a:pt x="231419" y="499338"/>
                    </a:cubicBezTo>
                    <a:cubicBezTo>
                      <a:pt x="202704" y="483908"/>
                      <a:pt x="190931" y="457580"/>
                      <a:pt x="189865" y="427672"/>
                    </a:cubicBezTo>
                    <a:cubicBezTo>
                      <a:pt x="188810" y="398348"/>
                      <a:pt x="192087" y="368731"/>
                      <a:pt x="195262" y="339445"/>
                    </a:cubicBezTo>
                    <a:cubicBezTo>
                      <a:pt x="198932" y="305688"/>
                      <a:pt x="213766" y="275348"/>
                      <a:pt x="227139" y="244576"/>
                    </a:cubicBezTo>
                    <a:cubicBezTo>
                      <a:pt x="234988" y="226542"/>
                      <a:pt x="236029" y="228688"/>
                      <a:pt x="230454" y="211556"/>
                    </a:cubicBezTo>
                    <a:cubicBezTo>
                      <a:pt x="204190" y="211721"/>
                      <a:pt x="185140" y="195135"/>
                      <a:pt x="165252" y="180327"/>
                    </a:cubicBezTo>
                    <a:cubicBezTo>
                      <a:pt x="158927" y="175615"/>
                      <a:pt x="153149" y="170103"/>
                      <a:pt x="146608" y="165747"/>
                    </a:cubicBezTo>
                    <a:cubicBezTo>
                      <a:pt x="127596" y="153073"/>
                      <a:pt x="119202" y="133896"/>
                      <a:pt x="115697" y="112763"/>
                    </a:cubicBezTo>
                    <a:cubicBezTo>
                      <a:pt x="114300" y="104317"/>
                      <a:pt x="115785" y="93332"/>
                      <a:pt x="120307" y="86321"/>
                    </a:cubicBezTo>
                    <a:cubicBezTo>
                      <a:pt x="138823" y="57645"/>
                      <a:pt x="157657" y="29070"/>
                      <a:pt x="187185" y="9613"/>
                    </a:cubicBezTo>
                    <a:cubicBezTo>
                      <a:pt x="201282" y="330"/>
                      <a:pt x="214617" y="0"/>
                      <a:pt x="230136" y="5054"/>
                    </a:cubicBezTo>
                    <a:cubicBezTo>
                      <a:pt x="279463" y="21132"/>
                      <a:pt x="311188" y="54521"/>
                      <a:pt x="326898" y="103022"/>
                    </a:cubicBezTo>
                    <a:cubicBezTo>
                      <a:pt x="331876" y="118414"/>
                      <a:pt x="333616" y="135089"/>
                      <a:pt x="334924" y="151333"/>
                    </a:cubicBezTo>
                    <a:cubicBezTo>
                      <a:pt x="335788" y="162013"/>
                      <a:pt x="336105" y="170789"/>
                      <a:pt x="349110" y="173177"/>
                    </a:cubicBezTo>
                    <a:cubicBezTo>
                      <a:pt x="352602" y="173812"/>
                      <a:pt x="355587" y="177419"/>
                      <a:pt x="358724" y="179781"/>
                    </a:cubicBezTo>
                    <a:cubicBezTo>
                      <a:pt x="363969" y="183743"/>
                      <a:pt x="368998" y="183756"/>
                      <a:pt x="375221" y="181140"/>
                    </a:cubicBezTo>
                    <a:cubicBezTo>
                      <a:pt x="407911" y="167385"/>
                      <a:pt x="440791" y="154063"/>
                      <a:pt x="473671" y="140741"/>
                    </a:cubicBezTo>
                    <a:cubicBezTo>
                      <a:pt x="482053" y="137350"/>
                      <a:pt x="490448" y="132727"/>
                      <a:pt x="502424" y="138315"/>
                    </a:cubicBezTo>
                    <a:cubicBezTo>
                      <a:pt x="493483" y="160020"/>
                      <a:pt x="483704" y="181140"/>
                      <a:pt x="471411" y="201079"/>
                    </a:cubicBezTo>
                    <a:cubicBezTo>
                      <a:pt x="464858" y="211721"/>
                      <a:pt x="457657" y="221945"/>
                      <a:pt x="450951" y="232486"/>
                    </a:cubicBezTo>
                    <a:cubicBezTo>
                      <a:pt x="443255" y="244601"/>
                      <a:pt x="438632" y="247510"/>
                      <a:pt x="425170" y="241947"/>
                    </a:cubicBezTo>
                    <a:cubicBezTo>
                      <a:pt x="407695" y="234708"/>
                      <a:pt x="390220" y="226631"/>
                      <a:pt x="374459" y="216293"/>
                    </a:cubicBezTo>
                    <a:cubicBezTo>
                      <a:pt x="359727" y="206628"/>
                      <a:pt x="345249" y="199618"/>
                      <a:pt x="327317" y="199085"/>
                    </a:cubicBezTo>
                    <a:cubicBezTo>
                      <a:pt x="306311" y="198475"/>
                      <a:pt x="285356" y="196278"/>
                      <a:pt x="264388" y="194678"/>
                    </a:cubicBezTo>
                    <a:cubicBezTo>
                      <a:pt x="260553" y="194386"/>
                      <a:pt x="256336" y="194551"/>
                      <a:pt x="253009" y="192989"/>
                    </a:cubicBezTo>
                    <a:cubicBezTo>
                      <a:pt x="246824" y="190068"/>
                      <a:pt x="246595" y="182067"/>
                      <a:pt x="252691" y="179146"/>
                    </a:cubicBezTo>
                    <a:cubicBezTo>
                      <a:pt x="257911" y="176644"/>
                      <a:pt x="263842" y="175285"/>
                      <a:pt x="269608" y="174332"/>
                    </a:cubicBezTo>
                    <a:cubicBezTo>
                      <a:pt x="283883" y="171996"/>
                      <a:pt x="298272" y="170383"/>
                      <a:pt x="312559" y="168122"/>
                    </a:cubicBezTo>
                    <a:cubicBezTo>
                      <a:pt x="328117" y="165658"/>
                      <a:pt x="330314" y="162877"/>
                      <a:pt x="327875" y="147231"/>
                    </a:cubicBezTo>
                    <a:cubicBezTo>
                      <a:pt x="324586" y="126123"/>
                      <a:pt x="317576" y="106248"/>
                      <a:pt x="303402" y="89903"/>
                    </a:cubicBezTo>
                    <a:cubicBezTo>
                      <a:pt x="289623" y="74015"/>
                      <a:pt x="275221" y="58610"/>
                      <a:pt x="260400" y="43675"/>
                    </a:cubicBezTo>
                    <a:cubicBezTo>
                      <a:pt x="254609" y="37833"/>
                      <a:pt x="246926" y="33870"/>
                      <a:pt x="241261" y="29870"/>
                    </a:cubicBezTo>
                    <a:cubicBezTo>
                      <a:pt x="238302" y="30975"/>
                      <a:pt x="237540" y="31038"/>
                      <a:pt x="237096" y="31445"/>
                    </a:cubicBezTo>
                    <a:cubicBezTo>
                      <a:pt x="204800" y="61734"/>
                      <a:pt x="201879" y="58458"/>
                      <a:pt x="220903" y="105219"/>
                    </a:cubicBezTo>
                    <a:cubicBezTo>
                      <a:pt x="223126" y="110667"/>
                      <a:pt x="226580" y="115595"/>
                      <a:pt x="229222" y="120878"/>
                    </a:cubicBezTo>
                    <a:cubicBezTo>
                      <a:pt x="236118" y="134670"/>
                      <a:pt x="234099" y="139560"/>
                      <a:pt x="219265" y="143205"/>
                    </a:cubicBezTo>
                    <a:cubicBezTo>
                      <a:pt x="210832" y="145275"/>
                      <a:pt x="202565" y="146964"/>
                      <a:pt x="198272" y="156781"/>
                    </a:cubicBezTo>
                    <a:cubicBezTo>
                      <a:pt x="204101" y="168008"/>
                      <a:pt x="214604" y="172389"/>
                      <a:pt x="226275" y="175539"/>
                    </a:cubicBezTo>
                    <a:cubicBezTo>
                      <a:pt x="241579" y="179654"/>
                      <a:pt x="244055" y="183273"/>
                      <a:pt x="244792" y="198526"/>
                    </a:cubicBezTo>
                    <a:cubicBezTo>
                      <a:pt x="245033" y="203669"/>
                      <a:pt x="246989" y="208762"/>
                      <a:pt x="246913" y="213855"/>
                    </a:cubicBezTo>
                    <a:cubicBezTo>
                      <a:pt x="246824" y="221233"/>
                      <a:pt x="248081" y="230225"/>
                      <a:pt x="244462" y="235686"/>
                    </a:cubicBezTo>
                    <a:cubicBezTo>
                      <a:pt x="208000" y="290906"/>
                      <a:pt x="195376" y="352259"/>
                      <a:pt x="196596" y="417131"/>
                    </a:cubicBezTo>
                    <a:cubicBezTo>
                      <a:pt x="196951" y="436308"/>
                      <a:pt x="202082" y="454939"/>
                      <a:pt x="213487" y="470979"/>
                    </a:cubicBezTo>
                    <a:cubicBezTo>
                      <a:pt x="215938" y="474433"/>
                      <a:pt x="219913" y="478586"/>
                      <a:pt x="223621" y="479069"/>
                    </a:cubicBezTo>
                    <a:cubicBezTo>
                      <a:pt x="249809" y="482473"/>
                      <a:pt x="271043" y="497789"/>
                      <a:pt x="294601" y="507453"/>
                    </a:cubicBezTo>
                    <a:cubicBezTo>
                      <a:pt x="327977" y="521144"/>
                      <a:pt x="361276" y="535012"/>
                      <a:pt x="394728" y="548512"/>
                    </a:cubicBezTo>
                    <a:cubicBezTo>
                      <a:pt x="415912" y="557060"/>
                      <a:pt x="437311" y="565061"/>
                      <a:pt x="461391" y="574370"/>
                    </a:cubicBezTo>
                    <a:cubicBezTo>
                      <a:pt x="457161" y="581469"/>
                      <a:pt x="454380" y="586866"/>
                      <a:pt x="450913" y="591781"/>
                    </a:cubicBezTo>
                    <a:cubicBezTo>
                      <a:pt x="444220" y="601306"/>
                      <a:pt x="437032" y="610463"/>
                      <a:pt x="430263" y="619937"/>
                    </a:cubicBezTo>
                    <a:cubicBezTo>
                      <a:pt x="423176" y="629843"/>
                      <a:pt x="418757" y="642086"/>
                      <a:pt x="403733" y="643889"/>
                    </a:cubicBezTo>
                    <a:cubicBezTo>
                      <a:pt x="399135" y="644436"/>
                      <a:pt x="395122" y="649604"/>
                      <a:pt x="390804" y="652602"/>
                    </a:cubicBezTo>
                    <a:cubicBezTo>
                      <a:pt x="323596" y="699096"/>
                      <a:pt x="254876" y="742823"/>
                      <a:pt x="177063" y="770089"/>
                    </a:cubicBezTo>
                    <a:cubicBezTo>
                      <a:pt x="146570" y="780770"/>
                      <a:pt x="115773" y="790346"/>
                      <a:pt x="83400" y="792721"/>
                    </a:cubicBezTo>
                    <a:cubicBezTo>
                      <a:pt x="69913" y="793711"/>
                      <a:pt x="56248" y="792276"/>
                      <a:pt x="40970" y="791908"/>
                    </a:cubicBezTo>
                    <a:cubicBezTo>
                      <a:pt x="38150" y="807288"/>
                      <a:pt x="22110" y="808710"/>
                      <a:pt x="8293" y="812888"/>
                    </a:cubicBezTo>
                    <a:cubicBezTo>
                      <a:pt x="6070" y="813561"/>
                      <a:pt x="2794" y="810793"/>
                      <a:pt x="0" y="809612"/>
                    </a:cubicBezTo>
                    <a:cubicBezTo>
                      <a:pt x="1485" y="806411"/>
                      <a:pt x="2133" y="802081"/>
                      <a:pt x="4610" y="800265"/>
                    </a:cubicBezTo>
                    <a:cubicBezTo>
                      <a:pt x="9296" y="796861"/>
                      <a:pt x="15036" y="794918"/>
                      <a:pt x="21412" y="791845"/>
                    </a:cubicBezTo>
                    <a:cubicBezTo>
                      <a:pt x="19977" y="783475"/>
                      <a:pt x="18275" y="775258"/>
                      <a:pt x="17221" y="766965"/>
                    </a:cubicBezTo>
                    <a:cubicBezTo>
                      <a:pt x="16179" y="758812"/>
                      <a:pt x="17487" y="752030"/>
                      <a:pt x="28435" y="753706"/>
                    </a:cubicBezTo>
                    <a:cubicBezTo>
                      <a:pt x="28460" y="753719"/>
                      <a:pt x="27762" y="753160"/>
                      <a:pt x="27762" y="75316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3" name="Free Form 11">
                <a:extLst>
                  <a:ext uri="{FF2B5EF4-FFF2-40B4-BE49-F238E27FC236}">
                    <a16:creationId xmlns:a16="http://schemas.microsoft.com/office/drawing/2014/main" id="{565F68C4-EEA4-AD19-FF35-22521D6A25E3}"/>
                  </a:ext>
                </a:extLst>
              </p:cNvPr>
              <p:cNvSpPr/>
              <p:nvPr/>
            </p:nvSpPr>
            <p:spPr>
              <a:xfrm>
                <a:off x="8315265" y="5918644"/>
                <a:ext cx="483082" cy="288188"/>
              </a:xfrm>
              <a:custGeom>
                <a:avLst/>
                <a:gdLst/>
                <a:ahLst/>
                <a:cxnLst/>
                <a:rect l="0" t="0" r="0" b="0"/>
                <a:pathLst>
                  <a:path w="483082" h="288188">
                    <a:moveTo>
                      <a:pt x="227126" y="221157"/>
                    </a:moveTo>
                    <a:lnTo>
                      <a:pt x="227126" y="264363"/>
                    </a:lnTo>
                    <a:cubicBezTo>
                      <a:pt x="314439" y="267868"/>
                      <a:pt x="398843" y="260934"/>
                      <a:pt x="478548" y="221424"/>
                    </a:cubicBezTo>
                    <a:cubicBezTo>
                      <a:pt x="483082" y="230720"/>
                      <a:pt x="476796" y="233565"/>
                      <a:pt x="471855" y="235572"/>
                    </a:cubicBezTo>
                    <a:cubicBezTo>
                      <a:pt x="447560" y="245427"/>
                      <a:pt x="423760" y="257530"/>
                      <a:pt x="398525" y="263791"/>
                    </a:cubicBezTo>
                    <a:cubicBezTo>
                      <a:pt x="300126" y="288188"/>
                      <a:pt x="201676" y="286143"/>
                      <a:pt x="104698" y="256184"/>
                    </a:cubicBezTo>
                    <a:cubicBezTo>
                      <a:pt x="81178" y="248919"/>
                      <a:pt x="58902" y="236524"/>
                      <a:pt x="37465" y="224066"/>
                    </a:cubicBezTo>
                    <a:cubicBezTo>
                      <a:pt x="26555" y="217728"/>
                      <a:pt x="18021" y="206641"/>
                      <a:pt x="9804" y="196557"/>
                    </a:cubicBezTo>
                    <a:cubicBezTo>
                      <a:pt x="4152" y="189636"/>
                      <a:pt x="0" y="180949"/>
                      <a:pt x="4559" y="167563"/>
                    </a:cubicBezTo>
                    <a:cubicBezTo>
                      <a:pt x="12115" y="178688"/>
                      <a:pt x="17399" y="188658"/>
                      <a:pt x="24790" y="196710"/>
                    </a:cubicBezTo>
                    <a:cubicBezTo>
                      <a:pt x="32245" y="204825"/>
                      <a:pt x="41262" y="211835"/>
                      <a:pt x="50546" y="217868"/>
                    </a:cubicBezTo>
                    <a:cubicBezTo>
                      <a:pt x="60312" y="224218"/>
                      <a:pt x="71208" y="228841"/>
                      <a:pt x="80098" y="233451"/>
                    </a:cubicBezTo>
                    <a:cubicBezTo>
                      <a:pt x="88620" y="220306"/>
                      <a:pt x="96164" y="208673"/>
                      <a:pt x="105092" y="194894"/>
                    </a:cubicBezTo>
                    <a:cubicBezTo>
                      <a:pt x="99237" y="187731"/>
                      <a:pt x="92367" y="179209"/>
                      <a:pt x="85356" y="170789"/>
                    </a:cubicBezTo>
                    <a:cubicBezTo>
                      <a:pt x="79895" y="164236"/>
                      <a:pt x="73266" y="158432"/>
                      <a:pt x="68910" y="151244"/>
                    </a:cubicBezTo>
                    <a:cubicBezTo>
                      <a:pt x="57353" y="132181"/>
                      <a:pt x="64909" y="112877"/>
                      <a:pt x="85979" y="105790"/>
                    </a:cubicBezTo>
                    <a:cubicBezTo>
                      <a:pt x="90271" y="104343"/>
                      <a:pt x="94754" y="103466"/>
                      <a:pt x="99555" y="102222"/>
                    </a:cubicBezTo>
                    <a:cubicBezTo>
                      <a:pt x="106514" y="76060"/>
                      <a:pt x="122885" y="55194"/>
                      <a:pt x="138760" y="34455"/>
                    </a:cubicBezTo>
                    <a:cubicBezTo>
                      <a:pt x="165138" y="0"/>
                      <a:pt x="218224" y="8762"/>
                      <a:pt x="240436" y="37490"/>
                    </a:cubicBezTo>
                    <a:cubicBezTo>
                      <a:pt x="254800" y="56057"/>
                      <a:pt x="265353" y="75882"/>
                      <a:pt x="263956" y="100634"/>
                    </a:cubicBezTo>
                    <a:cubicBezTo>
                      <a:pt x="262966" y="118224"/>
                      <a:pt x="263766" y="135928"/>
                      <a:pt x="263766" y="155524"/>
                    </a:cubicBezTo>
                    <a:cubicBezTo>
                      <a:pt x="267576" y="159575"/>
                      <a:pt x="274154" y="165226"/>
                      <a:pt x="279057" y="172084"/>
                    </a:cubicBezTo>
                    <a:cubicBezTo>
                      <a:pt x="286689" y="182791"/>
                      <a:pt x="284416" y="189369"/>
                      <a:pt x="272707" y="195656"/>
                    </a:cubicBezTo>
                    <a:cubicBezTo>
                      <a:pt x="265226" y="199656"/>
                      <a:pt x="257886" y="203923"/>
                      <a:pt x="250469" y="208076"/>
                    </a:cubicBezTo>
                    <a:cubicBezTo>
                      <a:pt x="243052" y="212229"/>
                      <a:pt x="235635" y="216395"/>
                      <a:pt x="227126" y="221157"/>
                    </a:cubicBezTo>
                    <a:close/>
                    <a:moveTo>
                      <a:pt x="96913" y="170065"/>
                    </a:moveTo>
                    <a:cubicBezTo>
                      <a:pt x="98958" y="150850"/>
                      <a:pt x="100545" y="135877"/>
                      <a:pt x="102400" y="118490"/>
                    </a:cubicBezTo>
                    <a:cubicBezTo>
                      <a:pt x="91795" y="121297"/>
                      <a:pt x="81991" y="118173"/>
                      <a:pt x="77800" y="127927"/>
                    </a:cubicBezTo>
                    <a:cubicBezTo>
                      <a:pt x="74155" y="136385"/>
                      <a:pt x="77444" y="144360"/>
                      <a:pt x="83197" y="151396"/>
                    </a:cubicBezTo>
                    <a:cubicBezTo>
                      <a:pt x="87160" y="156235"/>
                      <a:pt x="90639" y="161467"/>
                      <a:pt x="96913" y="170065"/>
                    </a:cubicBezTo>
                    <a:close/>
                    <a:moveTo>
                      <a:pt x="89242" y="232829"/>
                    </a:moveTo>
                    <a:cubicBezTo>
                      <a:pt x="105930" y="247218"/>
                      <a:pt x="180898" y="263931"/>
                      <a:pt x="211455" y="259613"/>
                    </a:cubicBezTo>
                    <a:lnTo>
                      <a:pt x="211455" y="226225"/>
                    </a:lnTo>
                    <a:cubicBezTo>
                      <a:pt x="175831" y="227609"/>
                      <a:pt x="141693" y="224777"/>
                      <a:pt x="112814" y="203619"/>
                    </a:cubicBezTo>
                    <a:cubicBezTo>
                      <a:pt x="103987" y="214553"/>
                      <a:pt x="96608" y="223697"/>
                      <a:pt x="89242" y="232829"/>
                    </a:cubicBezTo>
                    <a:close/>
                    <a:moveTo>
                      <a:pt x="268503" y="182956"/>
                    </a:moveTo>
                    <a:cubicBezTo>
                      <a:pt x="268757" y="181330"/>
                      <a:pt x="268998" y="179704"/>
                      <a:pt x="269252" y="178092"/>
                    </a:cubicBezTo>
                    <a:cubicBezTo>
                      <a:pt x="264769" y="175336"/>
                      <a:pt x="260286" y="172592"/>
                      <a:pt x="254215" y="168871"/>
                    </a:cubicBezTo>
                    <a:cubicBezTo>
                      <a:pt x="251244" y="176872"/>
                      <a:pt x="249148" y="182486"/>
                      <a:pt x="245579" y="192062"/>
                    </a:cubicBezTo>
                    <a:cubicBezTo>
                      <a:pt x="255879" y="187972"/>
                      <a:pt x="262191" y="185458"/>
                      <a:pt x="268503" y="18295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5" name="Free Form 12">
                <a:extLst>
                  <a:ext uri="{FF2B5EF4-FFF2-40B4-BE49-F238E27FC236}">
                    <a16:creationId xmlns:a16="http://schemas.microsoft.com/office/drawing/2014/main" id="{A4D154BC-0983-644A-55C9-0DEE1A2F0C32}"/>
                  </a:ext>
                </a:extLst>
              </p:cNvPr>
              <p:cNvSpPr/>
              <p:nvPr/>
            </p:nvSpPr>
            <p:spPr>
              <a:xfrm>
                <a:off x="10274225" y="5773690"/>
                <a:ext cx="395401" cy="425933"/>
              </a:xfrm>
              <a:custGeom>
                <a:avLst/>
                <a:gdLst/>
                <a:ahLst/>
                <a:cxnLst/>
                <a:rect l="0" t="0" r="0" b="0"/>
                <a:pathLst>
                  <a:path w="395401" h="425932">
                    <a:moveTo>
                      <a:pt x="7200" y="410984"/>
                    </a:moveTo>
                    <a:cubicBezTo>
                      <a:pt x="7200" y="396087"/>
                      <a:pt x="7785" y="383794"/>
                      <a:pt x="7086" y="371589"/>
                    </a:cubicBezTo>
                    <a:cubicBezTo>
                      <a:pt x="5003" y="334873"/>
                      <a:pt x="584" y="298196"/>
                      <a:pt x="393" y="261493"/>
                    </a:cubicBezTo>
                    <a:cubicBezTo>
                      <a:pt x="0" y="182575"/>
                      <a:pt x="1676" y="103657"/>
                      <a:pt x="2565" y="24726"/>
                    </a:cubicBezTo>
                    <a:cubicBezTo>
                      <a:pt x="2616" y="19481"/>
                      <a:pt x="2146" y="13881"/>
                      <a:pt x="3809" y="9093"/>
                    </a:cubicBezTo>
                    <a:cubicBezTo>
                      <a:pt x="5041" y="5511"/>
                      <a:pt x="9321" y="2984"/>
                      <a:pt x="12242" y="0"/>
                    </a:cubicBezTo>
                    <a:cubicBezTo>
                      <a:pt x="14757" y="2667"/>
                      <a:pt x="18542" y="4940"/>
                      <a:pt x="19481" y="8077"/>
                    </a:cubicBezTo>
                    <a:cubicBezTo>
                      <a:pt x="21158" y="13652"/>
                      <a:pt x="21691" y="19735"/>
                      <a:pt x="21691" y="25603"/>
                    </a:cubicBezTo>
                    <a:cubicBezTo>
                      <a:pt x="21691" y="122288"/>
                      <a:pt x="21780" y="218986"/>
                      <a:pt x="21145" y="315671"/>
                    </a:cubicBezTo>
                    <a:cubicBezTo>
                      <a:pt x="21031" y="331990"/>
                      <a:pt x="17424" y="348272"/>
                      <a:pt x="15786" y="364604"/>
                    </a:cubicBezTo>
                    <a:cubicBezTo>
                      <a:pt x="14757" y="374916"/>
                      <a:pt x="14376" y="385279"/>
                      <a:pt x="13627" y="396862"/>
                    </a:cubicBezTo>
                    <a:cubicBezTo>
                      <a:pt x="20485" y="397255"/>
                      <a:pt x="25552" y="397738"/>
                      <a:pt x="30632" y="397802"/>
                    </a:cubicBezTo>
                    <a:cubicBezTo>
                      <a:pt x="143751" y="399135"/>
                      <a:pt x="256870" y="400405"/>
                      <a:pt x="369989" y="401739"/>
                    </a:cubicBezTo>
                    <a:cubicBezTo>
                      <a:pt x="374586" y="401802"/>
                      <a:pt x="379729" y="401256"/>
                      <a:pt x="383603" y="403110"/>
                    </a:cubicBezTo>
                    <a:cubicBezTo>
                      <a:pt x="387730" y="405091"/>
                      <a:pt x="392645" y="409105"/>
                      <a:pt x="393661" y="413130"/>
                    </a:cubicBezTo>
                    <a:cubicBezTo>
                      <a:pt x="395401" y="420052"/>
                      <a:pt x="389699" y="423786"/>
                      <a:pt x="383336" y="424865"/>
                    </a:cubicBezTo>
                    <a:cubicBezTo>
                      <a:pt x="378193" y="425742"/>
                      <a:pt x="372859" y="425932"/>
                      <a:pt x="367626" y="425818"/>
                    </a:cubicBezTo>
                    <a:cubicBezTo>
                      <a:pt x="278193" y="423684"/>
                      <a:pt x="188747" y="421652"/>
                      <a:pt x="99326" y="419125"/>
                    </a:cubicBezTo>
                    <a:cubicBezTo>
                      <a:pt x="73063" y="418376"/>
                      <a:pt x="46837" y="416280"/>
                      <a:pt x="20612" y="414489"/>
                    </a:cubicBezTo>
                    <a:cubicBezTo>
                      <a:pt x="16281" y="414197"/>
                      <a:pt x="12065" y="412305"/>
                      <a:pt x="7200" y="410984"/>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6" name="Free Form 13">
                <a:extLst>
                  <a:ext uri="{FF2B5EF4-FFF2-40B4-BE49-F238E27FC236}">
                    <a16:creationId xmlns:a16="http://schemas.microsoft.com/office/drawing/2014/main" id="{DEC87DBD-1314-8570-C2F6-6DB8BBE63104}"/>
                  </a:ext>
                </a:extLst>
              </p:cNvPr>
              <p:cNvSpPr/>
              <p:nvPr/>
            </p:nvSpPr>
            <p:spPr>
              <a:xfrm>
                <a:off x="6896200" y="5647606"/>
                <a:ext cx="362471" cy="289369"/>
              </a:xfrm>
              <a:custGeom>
                <a:avLst/>
                <a:gdLst/>
                <a:ahLst/>
                <a:cxnLst/>
                <a:rect l="0" t="0" r="0" b="0"/>
                <a:pathLst>
                  <a:path w="362470" h="289369">
                    <a:moveTo>
                      <a:pt x="0" y="228587"/>
                    </a:moveTo>
                    <a:cubicBezTo>
                      <a:pt x="15239" y="209448"/>
                      <a:pt x="296367" y="6972"/>
                      <a:pt x="317093" y="0"/>
                    </a:cubicBezTo>
                    <a:cubicBezTo>
                      <a:pt x="325996" y="9283"/>
                      <a:pt x="328637" y="21221"/>
                      <a:pt x="330326" y="33553"/>
                    </a:cubicBezTo>
                    <a:cubicBezTo>
                      <a:pt x="340842" y="110413"/>
                      <a:pt x="351396" y="187274"/>
                      <a:pt x="361784" y="264159"/>
                    </a:cubicBezTo>
                    <a:cubicBezTo>
                      <a:pt x="362470" y="269265"/>
                      <a:pt x="361873" y="274561"/>
                      <a:pt x="361873" y="280466"/>
                    </a:cubicBezTo>
                    <a:cubicBezTo>
                      <a:pt x="350113" y="286918"/>
                      <a:pt x="337692" y="289369"/>
                      <a:pt x="324332" y="287553"/>
                    </a:cubicBezTo>
                    <a:cubicBezTo>
                      <a:pt x="281330" y="281711"/>
                      <a:pt x="238328" y="275907"/>
                      <a:pt x="195325" y="270090"/>
                    </a:cubicBezTo>
                    <a:cubicBezTo>
                      <a:pt x="150367" y="264007"/>
                      <a:pt x="105409" y="257936"/>
                      <a:pt x="60464" y="251815"/>
                    </a:cubicBezTo>
                    <a:cubicBezTo>
                      <a:pt x="52641" y="250761"/>
                      <a:pt x="44843" y="249605"/>
                      <a:pt x="37058" y="248323"/>
                    </a:cubicBezTo>
                    <a:cubicBezTo>
                      <a:pt x="34505" y="247903"/>
                      <a:pt x="30238" y="247497"/>
                      <a:pt x="29819" y="246138"/>
                    </a:cubicBezTo>
                    <a:cubicBezTo>
                      <a:pt x="25311" y="231584"/>
                      <a:pt x="10807" y="233133"/>
                      <a:pt x="0" y="228587"/>
                    </a:cubicBezTo>
                    <a:close/>
                    <a:moveTo>
                      <a:pt x="314769" y="6375"/>
                    </a:moveTo>
                    <a:cubicBezTo>
                      <a:pt x="214045" y="79222"/>
                      <a:pt x="115265" y="150647"/>
                      <a:pt x="16484" y="222084"/>
                    </a:cubicBezTo>
                    <a:cubicBezTo>
                      <a:pt x="16916" y="223405"/>
                      <a:pt x="17348" y="224726"/>
                      <a:pt x="17792" y="226034"/>
                    </a:cubicBezTo>
                    <a:cubicBezTo>
                      <a:pt x="126733" y="240106"/>
                      <a:pt x="235686" y="254165"/>
                      <a:pt x="347586" y="268604"/>
                    </a:cubicBezTo>
                    <a:cubicBezTo>
                      <a:pt x="336486" y="179946"/>
                      <a:pt x="325793" y="94424"/>
                      <a:pt x="314769" y="637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9" name="Free Form 14">
                <a:extLst>
                  <a:ext uri="{FF2B5EF4-FFF2-40B4-BE49-F238E27FC236}">
                    <a16:creationId xmlns:a16="http://schemas.microsoft.com/office/drawing/2014/main" id="{80ECBE56-A3F9-65AF-002F-AEA1E6BD60DE}"/>
                  </a:ext>
                </a:extLst>
              </p:cNvPr>
              <p:cNvSpPr/>
              <p:nvPr/>
            </p:nvSpPr>
            <p:spPr>
              <a:xfrm>
                <a:off x="7014970" y="5465295"/>
                <a:ext cx="213335" cy="174142"/>
              </a:xfrm>
              <a:custGeom>
                <a:avLst/>
                <a:gdLst/>
                <a:ahLst/>
                <a:cxnLst/>
                <a:rect l="0" t="0" r="0" b="0"/>
                <a:pathLst>
                  <a:path w="213334" h="174142">
                    <a:moveTo>
                      <a:pt x="0" y="161505"/>
                    </a:moveTo>
                    <a:cubicBezTo>
                      <a:pt x="28422" y="107823"/>
                      <a:pt x="56603" y="54610"/>
                      <a:pt x="85521" y="0"/>
                    </a:cubicBezTo>
                    <a:cubicBezTo>
                      <a:pt x="91363" y="1854"/>
                      <a:pt x="96926" y="3111"/>
                      <a:pt x="102082" y="5334"/>
                    </a:cubicBezTo>
                    <a:cubicBezTo>
                      <a:pt x="132803" y="18516"/>
                      <a:pt x="163423" y="31953"/>
                      <a:pt x="194106" y="45262"/>
                    </a:cubicBezTo>
                    <a:cubicBezTo>
                      <a:pt x="200748" y="48145"/>
                      <a:pt x="205816" y="50876"/>
                      <a:pt x="208038" y="59651"/>
                    </a:cubicBezTo>
                    <a:cubicBezTo>
                      <a:pt x="211963" y="75158"/>
                      <a:pt x="213334" y="75082"/>
                      <a:pt x="199732" y="82207"/>
                    </a:cubicBezTo>
                    <a:cubicBezTo>
                      <a:pt x="149199" y="108712"/>
                      <a:pt x="98450" y="134823"/>
                      <a:pt x="48069" y="161620"/>
                    </a:cubicBezTo>
                    <a:cubicBezTo>
                      <a:pt x="32702" y="169786"/>
                      <a:pt x="17983" y="174142"/>
                      <a:pt x="0" y="161505"/>
                    </a:cubicBezTo>
                    <a:close/>
                    <a:moveTo>
                      <a:pt x="16954" y="146888"/>
                    </a:moveTo>
                    <a:cubicBezTo>
                      <a:pt x="17792" y="147624"/>
                      <a:pt x="18618" y="148374"/>
                      <a:pt x="19456" y="149110"/>
                    </a:cubicBezTo>
                    <a:cubicBezTo>
                      <a:pt x="25133" y="146418"/>
                      <a:pt x="30924" y="143941"/>
                      <a:pt x="36474" y="141008"/>
                    </a:cubicBezTo>
                    <a:cubicBezTo>
                      <a:pt x="74231" y="121018"/>
                      <a:pt x="111912" y="100863"/>
                      <a:pt x="149682" y="80886"/>
                    </a:cubicBezTo>
                    <a:cubicBezTo>
                      <a:pt x="162293" y="74218"/>
                      <a:pt x="174244" y="65824"/>
                      <a:pt x="189458" y="65506"/>
                    </a:cubicBezTo>
                    <a:cubicBezTo>
                      <a:pt x="191757" y="65468"/>
                      <a:pt x="193979" y="62344"/>
                      <a:pt x="198424" y="59004"/>
                    </a:cubicBezTo>
                    <a:cubicBezTo>
                      <a:pt x="160693" y="41808"/>
                      <a:pt x="125666" y="25844"/>
                      <a:pt x="88544" y="8928"/>
                    </a:cubicBezTo>
                    <a:cubicBezTo>
                      <a:pt x="64274" y="55689"/>
                      <a:pt x="40614" y="101295"/>
                      <a:pt x="16954" y="14688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50" name="Free Form 15">
                <a:extLst>
                  <a:ext uri="{FF2B5EF4-FFF2-40B4-BE49-F238E27FC236}">
                    <a16:creationId xmlns:a16="http://schemas.microsoft.com/office/drawing/2014/main" id="{CDE0F3D3-8F9E-6B37-62A2-BCE726192D1D}"/>
                  </a:ext>
                </a:extLst>
              </p:cNvPr>
              <p:cNvSpPr/>
              <p:nvPr/>
            </p:nvSpPr>
            <p:spPr>
              <a:xfrm>
                <a:off x="9299898" y="5227273"/>
                <a:ext cx="96901" cy="164338"/>
              </a:xfrm>
              <a:custGeom>
                <a:avLst/>
                <a:gdLst/>
                <a:ahLst/>
                <a:cxnLst/>
                <a:rect l="0" t="0" r="0" b="0"/>
                <a:pathLst>
                  <a:path w="96900" h="164337">
                    <a:moveTo>
                      <a:pt x="75488" y="164337"/>
                    </a:moveTo>
                    <a:cubicBezTo>
                      <a:pt x="64897" y="153238"/>
                      <a:pt x="58026" y="145440"/>
                      <a:pt x="50507" y="138328"/>
                    </a:cubicBezTo>
                    <a:cubicBezTo>
                      <a:pt x="42913" y="131165"/>
                      <a:pt x="33693" y="125641"/>
                      <a:pt x="33527" y="113131"/>
                    </a:cubicBezTo>
                    <a:cubicBezTo>
                      <a:pt x="33502" y="110566"/>
                      <a:pt x="28460" y="108064"/>
                      <a:pt x="25730" y="105536"/>
                    </a:cubicBezTo>
                    <a:cubicBezTo>
                      <a:pt x="19011" y="99313"/>
                      <a:pt x="11912" y="93433"/>
                      <a:pt x="5689" y="86753"/>
                    </a:cubicBezTo>
                    <a:cubicBezTo>
                      <a:pt x="1358" y="82130"/>
                      <a:pt x="0" y="76174"/>
                      <a:pt x="4724" y="70662"/>
                    </a:cubicBezTo>
                    <a:cubicBezTo>
                      <a:pt x="8966" y="65697"/>
                      <a:pt x="14224" y="63906"/>
                      <a:pt x="20599" y="66687"/>
                    </a:cubicBezTo>
                    <a:cubicBezTo>
                      <a:pt x="24155" y="68237"/>
                      <a:pt x="27838" y="69468"/>
                      <a:pt x="32067" y="71069"/>
                    </a:cubicBezTo>
                    <a:cubicBezTo>
                      <a:pt x="35585" y="45516"/>
                      <a:pt x="13233" y="27431"/>
                      <a:pt x="14084" y="0"/>
                    </a:cubicBezTo>
                    <a:cubicBezTo>
                      <a:pt x="22212" y="4063"/>
                      <a:pt x="29463" y="5918"/>
                      <a:pt x="34226" y="10413"/>
                    </a:cubicBezTo>
                    <a:cubicBezTo>
                      <a:pt x="48031" y="23431"/>
                      <a:pt x="61036" y="37325"/>
                      <a:pt x="73863" y="51333"/>
                    </a:cubicBezTo>
                    <a:cubicBezTo>
                      <a:pt x="76809" y="54546"/>
                      <a:pt x="79222" y="59512"/>
                      <a:pt x="79387" y="63766"/>
                    </a:cubicBezTo>
                    <a:cubicBezTo>
                      <a:pt x="80124" y="82702"/>
                      <a:pt x="87464" y="99428"/>
                      <a:pt x="94500" y="116522"/>
                    </a:cubicBezTo>
                    <a:cubicBezTo>
                      <a:pt x="96900" y="122364"/>
                      <a:pt x="95618" y="129717"/>
                      <a:pt x="96011" y="136321"/>
                    </a:cubicBezTo>
                    <a:cubicBezTo>
                      <a:pt x="92671" y="136321"/>
                      <a:pt x="91554" y="136525"/>
                      <a:pt x="91465" y="136296"/>
                    </a:cubicBezTo>
                    <a:cubicBezTo>
                      <a:pt x="83794" y="116954"/>
                      <a:pt x="73583" y="98145"/>
                      <a:pt x="69291" y="78066"/>
                    </a:cubicBezTo>
                    <a:cubicBezTo>
                      <a:pt x="64211" y="54368"/>
                      <a:pt x="51422" y="37934"/>
                      <a:pt x="30899" y="21196"/>
                    </a:cubicBezTo>
                    <a:cubicBezTo>
                      <a:pt x="32677" y="28130"/>
                      <a:pt x="33845" y="31953"/>
                      <a:pt x="34632" y="35839"/>
                    </a:cubicBezTo>
                    <a:cubicBezTo>
                      <a:pt x="38823" y="56375"/>
                      <a:pt x="46558" y="76504"/>
                      <a:pt x="43268" y="97967"/>
                    </a:cubicBezTo>
                    <a:cubicBezTo>
                      <a:pt x="40462" y="116344"/>
                      <a:pt x="47967" y="129616"/>
                      <a:pt x="62128" y="140258"/>
                    </a:cubicBezTo>
                    <a:cubicBezTo>
                      <a:pt x="66306" y="143395"/>
                      <a:pt x="70662" y="146684"/>
                      <a:pt x="73685" y="150812"/>
                    </a:cubicBezTo>
                    <a:cubicBezTo>
                      <a:pt x="75437" y="153212"/>
                      <a:pt x="74701" y="157429"/>
                      <a:pt x="75488" y="164337"/>
                    </a:cubicBezTo>
                    <a:close/>
                    <a:moveTo>
                      <a:pt x="20218" y="84899"/>
                    </a:moveTo>
                    <a:cubicBezTo>
                      <a:pt x="25044" y="90677"/>
                      <a:pt x="28765" y="95135"/>
                      <a:pt x="33654" y="101003"/>
                    </a:cubicBezTo>
                    <a:cubicBezTo>
                      <a:pt x="37096" y="84937"/>
                      <a:pt x="37096" y="84937"/>
                      <a:pt x="20218" y="8489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51" name="Free Form 16">
                <a:extLst>
                  <a:ext uri="{FF2B5EF4-FFF2-40B4-BE49-F238E27FC236}">
                    <a16:creationId xmlns:a16="http://schemas.microsoft.com/office/drawing/2014/main" id="{41629056-60B3-7777-E8D7-F27D9AEA5303}"/>
                  </a:ext>
                </a:extLst>
              </p:cNvPr>
              <p:cNvSpPr/>
              <p:nvPr/>
            </p:nvSpPr>
            <p:spPr>
              <a:xfrm>
                <a:off x="8771690" y="5916565"/>
                <a:ext cx="100267" cy="161379"/>
              </a:xfrm>
              <a:custGeom>
                <a:avLst/>
                <a:gdLst/>
                <a:ahLst/>
                <a:cxnLst/>
                <a:rect l="0" t="0" r="0" b="0"/>
                <a:pathLst>
                  <a:path w="100266" h="161378">
                    <a:moveTo>
                      <a:pt x="18910" y="129171"/>
                    </a:moveTo>
                    <a:cubicBezTo>
                      <a:pt x="32003" y="137401"/>
                      <a:pt x="45097" y="145618"/>
                      <a:pt x="58331" y="153936"/>
                    </a:cubicBezTo>
                    <a:cubicBezTo>
                      <a:pt x="55333" y="161378"/>
                      <a:pt x="50050" y="160947"/>
                      <a:pt x="45402" y="158381"/>
                    </a:cubicBezTo>
                    <a:cubicBezTo>
                      <a:pt x="32194" y="151079"/>
                      <a:pt x="19088" y="143522"/>
                      <a:pt x="6489" y="135216"/>
                    </a:cubicBezTo>
                    <a:cubicBezTo>
                      <a:pt x="3289" y="133108"/>
                      <a:pt x="0" y="127482"/>
                      <a:pt x="635" y="124218"/>
                    </a:cubicBezTo>
                    <a:cubicBezTo>
                      <a:pt x="1257" y="121043"/>
                      <a:pt x="6629" y="117068"/>
                      <a:pt x="10312" y="116598"/>
                    </a:cubicBezTo>
                    <a:cubicBezTo>
                      <a:pt x="17945" y="115633"/>
                      <a:pt x="25882" y="116357"/>
                      <a:pt x="33616" y="117094"/>
                    </a:cubicBezTo>
                    <a:cubicBezTo>
                      <a:pt x="50926" y="118770"/>
                      <a:pt x="56464" y="113258"/>
                      <a:pt x="54864" y="95973"/>
                    </a:cubicBezTo>
                    <a:cubicBezTo>
                      <a:pt x="52590" y="71196"/>
                      <a:pt x="50622" y="46380"/>
                      <a:pt x="48501" y="21590"/>
                    </a:cubicBezTo>
                    <a:cubicBezTo>
                      <a:pt x="47688" y="11988"/>
                      <a:pt x="54063" y="7188"/>
                      <a:pt x="61328" y="3771"/>
                    </a:cubicBezTo>
                    <a:cubicBezTo>
                      <a:pt x="69316" y="0"/>
                      <a:pt x="80098" y="2552"/>
                      <a:pt x="83388" y="10248"/>
                    </a:cubicBezTo>
                    <a:cubicBezTo>
                      <a:pt x="87172" y="19113"/>
                      <a:pt x="100266" y="24815"/>
                      <a:pt x="93700" y="37896"/>
                    </a:cubicBezTo>
                    <a:cubicBezTo>
                      <a:pt x="80606" y="38925"/>
                      <a:pt x="81267" y="23888"/>
                      <a:pt x="72453" y="19989"/>
                    </a:cubicBezTo>
                    <a:cubicBezTo>
                      <a:pt x="62496" y="22809"/>
                      <a:pt x="59537" y="30467"/>
                      <a:pt x="60007" y="39674"/>
                    </a:cubicBezTo>
                    <a:cubicBezTo>
                      <a:pt x="60998" y="58635"/>
                      <a:pt x="61353" y="77724"/>
                      <a:pt x="64046" y="96456"/>
                    </a:cubicBezTo>
                    <a:cubicBezTo>
                      <a:pt x="67627" y="121335"/>
                      <a:pt x="58686" y="131216"/>
                      <a:pt x="34112" y="126923"/>
                    </a:cubicBezTo>
                    <a:cubicBezTo>
                      <a:pt x="29692" y="126149"/>
                      <a:pt x="25196" y="125768"/>
                      <a:pt x="20739" y="125196"/>
                    </a:cubicBezTo>
                    <a:cubicBezTo>
                      <a:pt x="20129" y="126530"/>
                      <a:pt x="19519" y="127850"/>
                      <a:pt x="18910" y="12917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71" name="Free Form 17">
                <a:extLst>
                  <a:ext uri="{FF2B5EF4-FFF2-40B4-BE49-F238E27FC236}">
                    <a16:creationId xmlns:a16="http://schemas.microsoft.com/office/drawing/2014/main" id="{337B186C-A79B-E2B9-C409-944DD30FDE6F}"/>
                  </a:ext>
                </a:extLst>
              </p:cNvPr>
              <p:cNvSpPr/>
              <p:nvPr/>
            </p:nvSpPr>
            <p:spPr>
              <a:xfrm>
                <a:off x="8907325" y="5644818"/>
                <a:ext cx="234201" cy="127826"/>
              </a:xfrm>
              <a:custGeom>
                <a:avLst/>
                <a:gdLst/>
                <a:ahLst/>
                <a:cxnLst/>
                <a:rect l="0" t="0" r="0" b="0"/>
                <a:pathLst>
                  <a:path w="234200" h="127825">
                    <a:moveTo>
                      <a:pt x="234200" y="0"/>
                    </a:moveTo>
                    <a:cubicBezTo>
                      <a:pt x="151485" y="30645"/>
                      <a:pt x="72707" y="68999"/>
                      <a:pt x="0" y="127825"/>
                    </a:cubicBezTo>
                    <a:cubicBezTo>
                      <a:pt x="20142" y="92544"/>
                      <a:pt x="164134" y="15062"/>
                      <a:pt x="234200"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72" name="Free Form 18">
                <a:extLst>
                  <a:ext uri="{FF2B5EF4-FFF2-40B4-BE49-F238E27FC236}">
                    <a16:creationId xmlns:a16="http://schemas.microsoft.com/office/drawing/2014/main" id="{102953B4-9D73-4F8C-9783-AB8A09A4CCAB}"/>
                  </a:ext>
                </a:extLst>
              </p:cNvPr>
              <p:cNvSpPr/>
              <p:nvPr/>
            </p:nvSpPr>
            <p:spPr>
              <a:xfrm>
                <a:off x="8222839" y="4646589"/>
                <a:ext cx="733781" cy="722986"/>
              </a:xfrm>
              <a:custGeom>
                <a:avLst/>
                <a:gdLst/>
                <a:ahLst/>
                <a:cxnLst/>
                <a:rect l="0" t="0" r="0" b="0"/>
                <a:pathLst>
                  <a:path w="733780" h="722985">
                    <a:moveTo>
                      <a:pt x="351459" y="480301"/>
                    </a:moveTo>
                    <a:cubicBezTo>
                      <a:pt x="398703" y="555269"/>
                      <a:pt x="436448" y="634263"/>
                      <a:pt x="456361" y="720598"/>
                    </a:cubicBezTo>
                    <a:cubicBezTo>
                      <a:pt x="454444" y="721398"/>
                      <a:pt x="452526" y="722198"/>
                      <a:pt x="450608" y="722985"/>
                    </a:cubicBezTo>
                    <a:cubicBezTo>
                      <a:pt x="434340" y="682675"/>
                      <a:pt x="418947" y="641985"/>
                      <a:pt x="401561" y="602157"/>
                    </a:cubicBezTo>
                    <a:cubicBezTo>
                      <a:pt x="383971" y="561911"/>
                      <a:pt x="362889" y="523417"/>
                      <a:pt x="336765" y="487095"/>
                    </a:cubicBezTo>
                    <a:cubicBezTo>
                      <a:pt x="332282" y="489127"/>
                      <a:pt x="329298" y="490334"/>
                      <a:pt x="326453" y="491794"/>
                    </a:cubicBezTo>
                    <a:cubicBezTo>
                      <a:pt x="258000" y="526935"/>
                      <a:pt x="189204" y="521982"/>
                      <a:pt x="120815" y="492366"/>
                    </a:cubicBezTo>
                    <a:cubicBezTo>
                      <a:pt x="88455" y="478345"/>
                      <a:pt x="60655" y="457149"/>
                      <a:pt x="37147" y="430796"/>
                    </a:cubicBezTo>
                    <a:cubicBezTo>
                      <a:pt x="13423" y="404215"/>
                      <a:pt x="0" y="373608"/>
                      <a:pt x="2997" y="337146"/>
                    </a:cubicBezTo>
                    <a:cubicBezTo>
                      <a:pt x="3263" y="333870"/>
                      <a:pt x="3543" y="330580"/>
                      <a:pt x="4089" y="327342"/>
                    </a:cubicBezTo>
                    <a:cubicBezTo>
                      <a:pt x="12992" y="274916"/>
                      <a:pt x="50812" y="251980"/>
                      <a:pt x="100863" y="269671"/>
                    </a:cubicBezTo>
                    <a:cubicBezTo>
                      <a:pt x="116255" y="275120"/>
                      <a:pt x="131127" y="282638"/>
                      <a:pt x="145288" y="290829"/>
                    </a:cubicBezTo>
                    <a:cubicBezTo>
                      <a:pt x="212001" y="329438"/>
                      <a:pt x="270065" y="378434"/>
                      <a:pt x="319201" y="437896"/>
                    </a:cubicBezTo>
                    <a:cubicBezTo>
                      <a:pt x="323303" y="442861"/>
                      <a:pt x="327609" y="447649"/>
                      <a:pt x="332816" y="453682"/>
                    </a:cubicBezTo>
                    <a:cubicBezTo>
                      <a:pt x="378637" y="425348"/>
                      <a:pt x="419201" y="392468"/>
                      <a:pt x="457669" y="353758"/>
                    </a:cubicBezTo>
                    <a:cubicBezTo>
                      <a:pt x="452526" y="350202"/>
                      <a:pt x="448678" y="347027"/>
                      <a:pt x="444398" y="344665"/>
                    </a:cubicBezTo>
                    <a:cubicBezTo>
                      <a:pt x="341464" y="287807"/>
                      <a:pt x="326339" y="148869"/>
                      <a:pt x="383324" y="65506"/>
                    </a:cubicBezTo>
                    <a:cubicBezTo>
                      <a:pt x="403415" y="36118"/>
                      <a:pt x="430809" y="16700"/>
                      <a:pt x="465226" y="7391"/>
                    </a:cubicBezTo>
                    <a:cubicBezTo>
                      <a:pt x="492569" y="0"/>
                      <a:pt x="517626" y="4737"/>
                      <a:pt x="539153" y="23304"/>
                    </a:cubicBezTo>
                    <a:cubicBezTo>
                      <a:pt x="580021" y="58534"/>
                      <a:pt x="595122" y="103886"/>
                      <a:pt x="586727" y="156298"/>
                    </a:cubicBezTo>
                    <a:cubicBezTo>
                      <a:pt x="577481" y="214147"/>
                      <a:pt x="554659" y="267246"/>
                      <a:pt x="524649" y="317334"/>
                    </a:cubicBezTo>
                    <a:cubicBezTo>
                      <a:pt x="521322" y="322884"/>
                      <a:pt x="517867" y="328345"/>
                      <a:pt x="513321" y="335724"/>
                    </a:cubicBezTo>
                    <a:cubicBezTo>
                      <a:pt x="525462" y="340321"/>
                      <a:pt x="536422" y="337908"/>
                      <a:pt x="546633" y="335508"/>
                    </a:cubicBezTo>
                    <a:cubicBezTo>
                      <a:pt x="580402" y="327571"/>
                      <a:pt x="610387" y="311340"/>
                      <a:pt x="638670" y="291617"/>
                    </a:cubicBezTo>
                    <a:cubicBezTo>
                      <a:pt x="645553" y="286816"/>
                      <a:pt x="646137" y="280441"/>
                      <a:pt x="647065" y="272948"/>
                    </a:cubicBezTo>
                    <a:cubicBezTo>
                      <a:pt x="649147" y="256070"/>
                      <a:pt x="651725" y="239128"/>
                      <a:pt x="655878" y="222669"/>
                    </a:cubicBezTo>
                    <a:cubicBezTo>
                      <a:pt x="659980" y="206387"/>
                      <a:pt x="669988" y="193014"/>
                      <a:pt x="682523" y="181914"/>
                    </a:cubicBezTo>
                    <a:cubicBezTo>
                      <a:pt x="690333" y="174993"/>
                      <a:pt x="698792" y="166357"/>
                      <a:pt x="710260" y="173253"/>
                    </a:cubicBezTo>
                    <a:cubicBezTo>
                      <a:pt x="721118" y="179781"/>
                      <a:pt x="719721" y="191452"/>
                      <a:pt x="717664" y="201802"/>
                    </a:cubicBezTo>
                    <a:cubicBezTo>
                      <a:pt x="715606" y="212051"/>
                      <a:pt x="713498" y="222885"/>
                      <a:pt x="708494" y="231825"/>
                    </a:cubicBezTo>
                    <a:cubicBezTo>
                      <a:pt x="697966" y="250634"/>
                      <a:pt x="687070" y="269684"/>
                      <a:pt x="673303" y="286105"/>
                    </a:cubicBezTo>
                    <a:cubicBezTo>
                      <a:pt x="664425" y="296697"/>
                      <a:pt x="662978" y="305396"/>
                      <a:pt x="665454" y="318058"/>
                    </a:cubicBezTo>
                    <a:cubicBezTo>
                      <a:pt x="672782" y="355561"/>
                      <a:pt x="689914" y="387007"/>
                      <a:pt x="718134" y="412876"/>
                    </a:cubicBezTo>
                    <a:cubicBezTo>
                      <a:pt x="733780" y="427227"/>
                      <a:pt x="733653" y="430339"/>
                      <a:pt x="724573" y="450723"/>
                    </a:cubicBezTo>
                    <a:cubicBezTo>
                      <a:pt x="712673" y="452475"/>
                      <a:pt x="709091" y="442391"/>
                      <a:pt x="704113" y="435343"/>
                    </a:cubicBezTo>
                    <a:cubicBezTo>
                      <a:pt x="678116" y="398513"/>
                      <a:pt x="655218" y="360197"/>
                      <a:pt x="651548" y="310934"/>
                    </a:cubicBezTo>
                    <a:cubicBezTo>
                      <a:pt x="645007" y="314490"/>
                      <a:pt x="640753" y="316763"/>
                      <a:pt x="636549" y="319100"/>
                    </a:cubicBezTo>
                    <a:cubicBezTo>
                      <a:pt x="614730" y="331152"/>
                      <a:pt x="593445" y="344347"/>
                      <a:pt x="570953" y="354990"/>
                    </a:cubicBezTo>
                    <a:cubicBezTo>
                      <a:pt x="549846" y="364972"/>
                      <a:pt x="526770" y="367601"/>
                      <a:pt x="503402" y="364896"/>
                    </a:cubicBezTo>
                    <a:cubicBezTo>
                      <a:pt x="496011" y="364045"/>
                      <a:pt x="489826" y="364032"/>
                      <a:pt x="483844" y="370420"/>
                    </a:cubicBezTo>
                    <a:cubicBezTo>
                      <a:pt x="445833" y="410959"/>
                      <a:pt x="402615" y="445249"/>
                      <a:pt x="356019" y="475399"/>
                    </a:cubicBezTo>
                    <a:cubicBezTo>
                      <a:pt x="354457" y="476402"/>
                      <a:pt x="353402" y="478180"/>
                      <a:pt x="351459" y="480301"/>
                    </a:cubicBezTo>
                    <a:close/>
                    <a:moveTo>
                      <a:pt x="317042" y="461556"/>
                    </a:moveTo>
                    <a:cubicBezTo>
                      <a:pt x="314705" y="457987"/>
                      <a:pt x="313169" y="455091"/>
                      <a:pt x="311124" y="452615"/>
                    </a:cubicBezTo>
                    <a:cubicBezTo>
                      <a:pt x="257213" y="387311"/>
                      <a:pt x="192874" y="334873"/>
                      <a:pt x="117195" y="296760"/>
                    </a:cubicBezTo>
                    <a:cubicBezTo>
                      <a:pt x="105003" y="290626"/>
                      <a:pt x="91617" y="286232"/>
                      <a:pt x="78308" y="283095"/>
                    </a:cubicBezTo>
                    <a:cubicBezTo>
                      <a:pt x="59448" y="278650"/>
                      <a:pt x="44805" y="285661"/>
                      <a:pt x="34683" y="302247"/>
                    </a:cubicBezTo>
                    <a:cubicBezTo>
                      <a:pt x="23152" y="321170"/>
                      <a:pt x="20485" y="341553"/>
                      <a:pt x="25933" y="363004"/>
                    </a:cubicBezTo>
                    <a:cubicBezTo>
                      <a:pt x="31102" y="383324"/>
                      <a:pt x="41808" y="400532"/>
                      <a:pt x="56553" y="415112"/>
                    </a:cubicBezTo>
                    <a:cubicBezTo>
                      <a:pt x="107480" y="465467"/>
                      <a:pt x="168808" y="489635"/>
                      <a:pt x="240385" y="486067"/>
                    </a:cubicBezTo>
                    <a:cubicBezTo>
                      <a:pt x="267550" y="484708"/>
                      <a:pt x="293116" y="476529"/>
                      <a:pt x="317042" y="461556"/>
                    </a:cubicBezTo>
                    <a:close/>
                    <a:moveTo>
                      <a:pt x="477456" y="328231"/>
                    </a:moveTo>
                    <a:cubicBezTo>
                      <a:pt x="479729" y="326377"/>
                      <a:pt x="481495" y="325374"/>
                      <a:pt x="482638" y="323900"/>
                    </a:cubicBezTo>
                    <a:cubicBezTo>
                      <a:pt x="485889" y="319773"/>
                      <a:pt x="489051" y="315556"/>
                      <a:pt x="491947" y="311162"/>
                    </a:cubicBezTo>
                    <a:cubicBezTo>
                      <a:pt x="521893" y="265633"/>
                      <a:pt x="542696" y="216166"/>
                      <a:pt x="554697" y="163080"/>
                    </a:cubicBezTo>
                    <a:cubicBezTo>
                      <a:pt x="557136" y="152273"/>
                      <a:pt x="558190" y="140944"/>
                      <a:pt x="558266" y="129832"/>
                    </a:cubicBezTo>
                    <a:cubicBezTo>
                      <a:pt x="558482" y="97993"/>
                      <a:pt x="546912" y="70777"/>
                      <a:pt x="523722" y="48793"/>
                    </a:cubicBezTo>
                    <a:cubicBezTo>
                      <a:pt x="508711" y="34569"/>
                      <a:pt x="491337" y="29756"/>
                      <a:pt x="471004" y="35699"/>
                    </a:cubicBezTo>
                    <a:cubicBezTo>
                      <a:pt x="438924" y="45072"/>
                      <a:pt x="414782" y="64414"/>
                      <a:pt x="399897" y="94005"/>
                    </a:cubicBezTo>
                    <a:cubicBezTo>
                      <a:pt x="370446" y="152514"/>
                      <a:pt x="372478" y="210883"/>
                      <a:pt x="405002" y="267474"/>
                    </a:cubicBezTo>
                    <a:cubicBezTo>
                      <a:pt x="421538" y="296240"/>
                      <a:pt x="447217" y="315290"/>
                      <a:pt x="477456" y="328231"/>
                    </a:cubicBezTo>
                    <a:close/>
                    <a:moveTo>
                      <a:pt x="662216" y="271691"/>
                    </a:moveTo>
                    <a:cubicBezTo>
                      <a:pt x="684872" y="246888"/>
                      <a:pt x="700646" y="221488"/>
                      <a:pt x="703389" y="187147"/>
                    </a:cubicBezTo>
                    <a:cubicBezTo>
                      <a:pt x="673912" y="202933"/>
                      <a:pt x="657745" y="236207"/>
                      <a:pt x="662216" y="27169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grpSp>
      </p:grpSp>
      <p:sp>
        <p:nvSpPr>
          <p:cNvPr id="73" name="Graphic 3">
            <a:extLst>
              <a:ext uri="{FF2B5EF4-FFF2-40B4-BE49-F238E27FC236}">
                <a16:creationId xmlns:a16="http://schemas.microsoft.com/office/drawing/2014/main" id="{EA2C7EF8-36D4-7521-08E1-4459A6AB379F}"/>
              </a:ext>
            </a:extLst>
          </p:cNvPr>
          <p:cNvSpPr/>
          <p:nvPr/>
        </p:nvSpPr>
        <p:spPr>
          <a:xfrm rot="16200000">
            <a:off x="11734959" y="5989955"/>
            <a:ext cx="450341" cy="11470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accent2"/>
          </a:solidFill>
          <a:ln w="45720" cap="flat">
            <a:noFill/>
            <a:prstDash val="solid"/>
            <a:miter/>
          </a:ln>
        </p:spPr>
        <p:txBody>
          <a:bodyPr anchor="ctr"/>
          <a:lstStyle/>
          <a:p>
            <a:pPr defTabSz="914330" eaLnBrk="1" fontAlgn="auto" hangingPunct="1">
              <a:spcBef>
                <a:spcPts val="0"/>
              </a:spcBef>
              <a:spcAft>
                <a:spcPts val="0"/>
              </a:spcAft>
              <a:defRPr/>
            </a:pPr>
            <a:endParaRPr lang="nb-NO">
              <a:latin typeface="+mn-lt"/>
            </a:endParaRPr>
          </a:p>
        </p:txBody>
      </p:sp>
    </p:spTree>
    <p:extLst>
      <p:ext uri="{BB962C8B-B14F-4D97-AF65-F5344CB8AC3E}">
        <p14:creationId xmlns:p14="http://schemas.microsoft.com/office/powerpoint/2010/main" val="30701198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2000" fill="hold"/>
                                        <p:tgtEl>
                                          <p:spTgt spid="31"/>
                                        </p:tgtEl>
                                        <p:attrNameLst>
                                          <p:attrName>ppt_x</p:attrName>
                                        </p:attrNameLst>
                                      </p:cBhvr>
                                      <p:tavLst>
                                        <p:tav tm="0">
                                          <p:val>
                                            <p:strVal val="0-#ppt_w/2"/>
                                          </p:val>
                                        </p:tav>
                                        <p:tav tm="100000">
                                          <p:val>
                                            <p:strVal val="#ppt_x"/>
                                          </p:val>
                                        </p:tav>
                                      </p:tavLst>
                                    </p:anim>
                                    <p:anim calcmode="lin" valueType="num">
                                      <p:cBhvr additive="base">
                                        <p:cTn id="8" dur="2000" fill="hold"/>
                                        <p:tgtEl>
                                          <p:spTgt spid="31"/>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1500"/>
                                        <p:tgtEl>
                                          <p:spTgt spid="3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9"/>
                                        </p:tgtEl>
                                        <p:attrNameLst>
                                          <p:attrName>style.visibility</p:attrName>
                                        </p:attrNameLst>
                                      </p:cBhvr>
                                      <p:to>
                                        <p:strVal val="visible"/>
                                      </p:to>
                                    </p:set>
                                    <p:animEffect transition="in" filter="fade">
                                      <p:cBhvr>
                                        <p:cTn id="14" dur="1500"/>
                                        <p:tgtEl>
                                          <p:spTgt spid="3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500"/>
                                        <p:tgtEl>
                                          <p:spTgt spid="40"/>
                                        </p:tgtEl>
                                      </p:cBhvr>
                                    </p:animEffect>
                                  </p:childTnLst>
                                </p:cTn>
                              </p:par>
                              <p:par>
                                <p:cTn id="18" presetID="2" presetClass="entr" presetSubtype="1" decel="10000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2000" fill="hold"/>
                                        <p:tgtEl>
                                          <p:spTgt spid="5"/>
                                        </p:tgtEl>
                                        <p:attrNameLst>
                                          <p:attrName>ppt_x</p:attrName>
                                        </p:attrNameLst>
                                      </p:cBhvr>
                                      <p:tavLst>
                                        <p:tav tm="0">
                                          <p:val>
                                            <p:strVal val="#ppt_x"/>
                                          </p:val>
                                        </p:tav>
                                        <p:tav tm="100000">
                                          <p:val>
                                            <p:strVal val="#ppt_x"/>
                                          </p:val>
                                        </p:tav>
                                      </p:tavLst>
                                    </p:anim>
                                    <p:anim calcmode="lin" valueType="num">
                                      <p:cBhvr additive="base">
                                        <p:cTn id="21" dur="2000" fill="hold"/>
                                        <p:tgtEl>
                                          <p:spTgt spid="5"/>
                                        </p:tgtEl>
                                        <p:attrNameLst>
                                          <p:attrName>ppt_y</p:attrName>
                                        </p:attrNameLst>
                                      </p:cBhvr>
                                      <p:tavLst>
                                        <p:tav tm="0">
                                          <p:val>
                                            <p:strVal val="0-#ppt_h/2"/>
                                          </p:val>
                                        </p:tav>
                                        <p:tav tm="100000">
                                          <p:val>
                                            <p:strVal val="#ppt_y"/>
                                          </p:val>
                                        </p:tav>
                                      </p:tavLst>
                                    </p:anim>
                                  </p:childTnLst>
                                </p:cTn>
                              </p:par>
                              <p:par>
                                <p:cTn id="22" presetID="2" presetClass="entr" presetSubtype="4" decel="10000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2000" fill="hold"/>
                                        <p:tgtEl>
                                          <p:spTgt spid="9"/>
                                        </p:tgtEl>
                                        <p:attrNameLst>
                                          <p:attrName>ppt_x</p:attrName>
                                        </p:attrNameLst>
                                      </p:cBhvr>
                                      <p:tavLst>
                                        <p:tav tm="0">
                                          <p:val>
                                            <p:strVal val="#ppt_x"/>
                                          </p:val>
                                        </p:tav>
                                        <p:tav tm="100000">
                                          <p:val>
                                            <p:strVal val="#ppt_x"/>
                                          </p:val>
                                        </p:tav>
                                      </p:tavLst>
                                    </p:anim>
                                    <p:anim calcmode="lin" valueType="num">
                                      <p:cBhvr additive="base">
                                        <p:cTn id="25" dur="2000" fill="hold"/>
                                        <p:tgtEl>
                                          <p:spTgt spid="9"/>
                                        </p:tgtEl>
                                        <p:attrNameLst>
                                          <p:attrName>ppt_y</p:attrName>
                                        </p:attrNameLst>
                                      </p:cBhvr>
                                      <p:tavLst>
                                        <p:tav tm="0">
                                          <p:val>
                                            <p:strVal val="1+#ppt_h/2"/>
                                          </p:val>
                                        </p:tav>
                                        <p:tav tm="100000">
                                          <p:val>
                                            <p:strVal val="#ppt_y"/>
                                          </p:val>
                                        </p:tav>
                                      </p:tavLst>
                                    </p:anim>
                                  </p:childTnLst>
                                </p:cTn>
                              </p:par>
                              <p:par>
                                <p:cTn id="26" presetID="2" presetClass="entr" presetSubtype="2" decel="100000"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2000" fill="hold"/>
                                        <p:tgtEl>
                                          <p:spTgt spid="3"/>
                                        </p:tgtEl>
                                        <p:attrNameLst>
                                          <p:attrName>ppt_x</p:attrName>
                                        </p:attrNameLst>
                                      </p:cBhvr>
                                      <p:tavLst>
                                        <p:tav tm="0">
                                          <p:val>
                                            <p:strVal val="1+#ppt_w/2"/>
                                          </p:val>
                                        </p:tav>
                                        <p:tav tm="100000">
                                          <p:val>
                                            <p:strVal val="#ppt_x"/>
                                          </p:val>
                                        </p:tav>
                                      </p:tavLst>
                                    </p:anim>
                                    <p:anim calcmode="lin" valueType="num">
                                      <p:cBhvr additive="base">
                                        <p:cTn id="29" dur="2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8" grpId="0" animBg="1"/>
      <p:bldP spid="39" grpId="0" animBg="1"/>
      <p:bldP spid="40" grpId="0"/>
      <p:bldP spid="3" grpId="0" animBg="1"/>
      <p:bldP spid="5" grpId="0" animBg="1"/>
      <p:bldP spid="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p:cNvSpPr>
          <p:nvPr/>
        </p:nvSpPr>
        <p:spPr bwMode="auto">
          <a:xfrm>
            <a:off x="5853961" y="384859"/>
            <a:ext cx="4201954" cy="2154581"/>
          </a:xfrm>
          <a:custGeom>
            <a:avLst/>
            <a:gdLst>
              <a:gd name="T0" fmla="*/ 435 w 871"/>
              <a:gd name="T1" fmla="*/ 450 h 450"/>
              <a:gd name="T2" fmla="*/ 658 w 871"/>
              <a:gd name="T3" fmla="*/ 391 h 450"/>
              <a:gd name="T4" fmla="*/ 870 w 871"/>
              <a:gd name="T5" fmla="*/ 444 h 450"/>
              <a:gd name="T6" fmla="*/ 871 w 871"/>
              <a:gd name="T7" fmla="*/ 436 h 450"/>
              <a:gd name="T8" fmla="*/ 435 w 871"/>
              <a:gd name="T9" fmla="*/ 0 h 450"/>
              <a:gd name="T10" fmla="*/ 0 w 871"/>
              <a:gd name="T11" fmla="*/ 436 h 450"/>
              <a:gd name="T12" fmla="*/ 0 w 871"/>
              <a:gd name="T13" fmla="*/ 444 h 450"/>
              <a:gd name="T14" fmla="*/ 212 w 871"/>
              <a:gd name="T15" fmla="*/ 391 h 450"/>
              <a:gd name="T16" fmla="*/ 435 w 871"/>
              <a:gd name="T17" fmla="*/ 45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1" h="450">
                <a:moveTo>
                  <a:pt x="435" y="450"/>
                </a:moveTo>
                <a:cubicBezTo>
                  <a:pt x="501" y="413"/>
                  <a:pt x="577" y="391"/>
                  <a:pt x="658" y="391"/>
                </a:cubicBezTo>
                <a:cubicBezTo>
                  <a:pt x="735" y="391"/>
                  <a:pt x="807" y="410"/>
                  <a:pt x="870" y="444"/>
                </a:cubicBezTo>
                <a:cubicBezTo>
                  <a:pt x="870" y="441"/>
                  <a:pt x="871" y="438"/>
                  <a:pt x="871" y="436"/>
                </a:cubicBezTo>
                <a:cubicBezTo>
                  <a:pt x="871" y="196"/>
                  <a:pt x="675" y="0"/>
                  <a:pt x="435" y="0"/>
                </a:cubicBezTo>
                <a:cubicBezTo>
                  <a:pt x="195" y="0"/>
                  <a:pt x="0" y="196"/>
                  <a:pt x="0" y="436"/>
                </a:cubicBezTo>
                <a:cubicBezTo>
                  <a:pt x="0" y="438"/>
                  <a:pt x="0" y="441"/>
                  <a:pt x="0" y="444"/>
                </a:cubicBezTo>
                <a:cubicBezTo>
                  <a:pt x="63" y="410"/>
                  <a:pt x="136" y="391"/>
                  <a:pt x="212" y="391"/>
                </a:cubicBezTo>
                <a:cubicBezTo>
                  <a:pt x="293" y="391"/>
                  <a:pt x="369" y="413"/>
                  <a:pt x="435" y="450"/>
                </a:cubicBezTo>
                <a:close/>
              </a:path>
            </a:pathLst>
          </a:custGeom>
          <a:gradFill>
            <a:gsLst>
              <a:gs pos="99000">
                <a:schemeClr val="accent5">
                  <a:lumMod val="40000"/>
                  <a:lumOff val="60000"/>
                </a:schemeClr>
              </a:gs>
              <a:gs pos="16000">
                <a:schemeClr val="accent4"/>
              </a:gs>
              <a:gs pos="61000">
                <a:schemeClr val="accent5"/>
              </a:gs>
            </a:gsLst>
            <a:lin ang="1200000" scaled="0"/>
          </a:gradFill>
          <a:ln>
            <a:noFill/>
          </a:ln>
        </p:spPr>
        <p:txBody>
          <a:bodyPr vert="horz" wrap="square" lIns="91428" tIns="45714" rIns="91428" bIns="45714" numCol="1" anchor="t" anchorCtr="0" compatLnSpc="1">
            <a:prstTxWarp prst="textNoShape">
              <a:avLst/>
            </a:prstTxWarp>
          </a:bodyPr>
          <a:lstStyle/>
          <a:p>
            <a:endParaRPr lang="nb-NO"/>
          </a:p>
        </p:txBody>
      </p:sp>
      <p:sp>
        <p:nvSpPr>
          <p:cNvPr id="6" name="Freeform 6"/>
          <p:cNvSpPr>
            <a:spLocks/>
          </p:cNvSpPr>
          <p:nvPr/>
        </p:nvSpPr>
        <p:spPr bwMode="auto">
          <a:xfrm>
            <a:off x="8000249" y="2626830"/>
            <a:ext cx="3075049" cy="3846311"/>
          </a:xfrm>
          <a:custGeom>
            <a:avLst/>
            <a:gdLst>
              <a:gd name="T0" fmla="*/ 211 w 637"/>
              <a:gd name="T1" fmla="*/ 348 h 804"/>
              <a:gd name="T2" fmla="*/ 212 w 637"/>
              <a:gd name="T3" fmla="*/ 368 h 804"/>
              <a:gd name="T4" fmla="*/ 0 w 637"/>
              <a:gd name="T5" fmla="*/ 754 h 804"/>
              <a:gd name="T6" fmla="*/ 201 w 637"/>
              <a:gd name="T7" fmla="*/ 804 h 804"/>
              <a:gd name="T8" fmla="*/ 637 w 637"/>
              <a:gd name="T9" fmla="*/ 368 h 804"/>
              <a:gd name="T10" fmla="*/ 433 w 637"/>
              <a:gd name="T11" fmla="*/ 0 h 804"/>
              <a:gd name="T12" fmla="*/ 211 w 637"/>
              <a:gd name="T13" fmla="*/ 348 h 804"/>
            </a:gdLst>
            <a:ahLst/>
            <a:cxnLst>
              <a:cxn ang="0">
                <a:pos x="T0" y="T1"/>
              </a:cxn>
              <a:cxn ang="0">
                <a:pos x="T2" y="T3"/>
              </a:cxn>
              <a:cxn ang="0">
                <a:pos x="T4" y="T5"/>
              </a:cxn>
              <a:cxn ang="0">
                <a:pos x="T6" y="T7"/>
              </a:cxn>
              <a:cxn ang="0">
                <a:pos x="T8" y="T9"/>
              </a:cxn>
              <a:cxn ang="0">
                <a:pos x="T10" y="T11"/>
              </a:cxn>
              <a:cxn ang="0">
                <a:pos x="T12" y="T13"/>
              </a:cxn>
            </a:cxnLst>
            <a:rect l="0" t="0" r="r" b="b"/>
            <a:pathLst>
              <a:path w="637" h="804">
                <a:moveTo>
                  <a:pt x="211" y="348"/>
                </a:moveTo>
                <a:cubicBezTo>
                  <a:pt x="212" y="355"/>
                  <a:pt x="212" y="361"/>
                  <a:pt x="212" y="368"/>
                </a:cubicBezTo>
                <a:cubicBezTo>
                  <a:pt x="212" y="530"/>
                  <a:pt x="127" y="673"/>
                  <a:pt x="0" y="754"/>
                </a:cubicBezTo>
                <a:cubicBezTo>
                  <a:pt x="60" y="786"/>
                  <a:pt x="128" y="804"/>
                  <a:pt x="201" y="804"/>
                </a:cubicBezTo>
                <a:cubicBezTo>
                  <a:pt x="441" y="804"/>
                  <a:pt x="637" y="608"/>
                  <a:pt x="637" y="368"/>
                </a:cubicBezTo>
                <a:cubicBezTo>
                  <a:pt x="637" y="213"/>
                  <a:pt x="555" y="77"/>
                  <a:pt x="433" y="0"/>
                </a:cubicBezTo>
                <a:cubicBezTo>
                  <a:pt x="419" y="148"/>
                  <a:pt x="333" y="276"/>
                  <a:pt x="211" y="348"/>
                </a:cubicBezTo>
                <a:close/>
              </a:path>
            </a:pathLst>
          </a:custGeom>
          <a:gradFill>
            <a:gsLst>
              <a:gs pos="100000">
                <a:schemeClr val="accent2"/>
              </a:gs>
              <a:gs pos="23000">
                <a:schemeClr val="accent3"/>
              </a:gs>
            </a:gsLst>
            <a:lin ang="18600000" scaled="0"/>
          </a:gradFill>
          <a:ln>
            <a:noFill/>
          </a:ln>
        </p:spPr>
        <p:txBody>
          <a:bodyPr vert="horz" wrap="square" lIns="91428" tIns="45714" rIns="91428" bIns="45714" numCol="1" anchor="t" anchorCtr="0" compatLnSpc="1">
            <a:prstTxWarp prst="textNoShape">
              <a:avLst/>
            </a:prstTxWarp>
          </a:bodyPr>
          <a:lstStyle/>
          <a:p>
            <a:endParaRPr lang="nb-NO"/>
          </a:p>
        </p:txBody>
      </p:sp>
      <p:sp>
        <p:nvSpPr>
          <p:cNvPr id="7" name="Freeform 7"/>
          <p:cNvSpPr>
            <a:spLocks/>
          </p:cNvSpPr>
          <p:nvPr/>
        </p:nvSpPr>
        <p:spPr bwMode="auto">
          <a:xfrm>
            <a:off x="8056821" y="2305463"/>
            <a:ext cx="1988897" cy="1871615"/>
          </a:xfrm>
          <a:custGeom>
            <a:avLst/>
            <a:gdLst>
              <a:gd name="T0" fmla="*/ 0 w 412"/>
              <a:gd name="T1" fmla="*/ 49 h 391"/>
              <a:gd name="T2" fmla="*/ 210 w 412"/>
              <a:gd name="T3" fmla="*/ 391 h 391"/>
              <a:gd name="T4" fmla="*/ 412 w 412"/>
              <a:gd name="T5" fmla="*/ 55 h 391"/>
              <a:gd name="T6" fmla="*/ 201 w 412"/>
              <a:gd name="T7" fmla="*/ 0 h 391"/>
              <a:gd name="T8" fmla="*/ 0 w 412"/>
              <a:gd name="T9" fmla="*/ 49 h 391"/>
            </a:gdLst>
            <a:ahLst/>
            <a:cxnLst>
              <a:cxn ang="0">
                <a:pos x="T0" y="T1"/>
              </a:cxn>
              <a:cxn ang="0">
                <a:pos x="T2" y="T3"/>
              </a:cxn>
              <a:cxn ang="0">
                <a:pos x="T4" y="T5"/>
              </a:cxn>
              <a:cxn ang="0">
                <a:pos x="T6" y="T7"/>
              </a:cxn>
              <a:cxn ang="0">
                <a:pos x="T8" y="T9"/>
              </a:cxn>
            </a:cxnLst>
            <a:rect l="0" t="0" r="r" b="b"/>
            <a:pathLst>
              <a:path w="412" h="391">
                <a:moveTo>
                  <a:pt x="0" y="49"/>
                </a:moveTo>
                <a:cubicBezTo>
                  <a:pt x="115" y="123"/>
                  <a:pt x="196" y="247"/>
                  <a:pt x="210" y="391"/>
                </a:cubicBezTo>
                <a:cubicBezTo>
                  <a:pt x="324" y="319"/>
                  <a:pt x="402" y="196"/>
                  <a:pt x="412" y="55"/>
                </a:cubicBezTo>
                <a:cubicBezTo>
                  <a:pt x="350" y="20"/>
                  <a:pt x="278" y="0"/>
                  <a:pt x="201" y="0"/>
                </a:cubicBezTo>
                <a:cubicBezTo>
                  <a:pt x="128" y="0"/>
                  <a:pt x="60" y="18"/>
                  <a:pt x="0" y="49"/>
                </a:cubicBezTo>
                <a:close/>
              </a:path>
            </a:pathLst>
          </a:custGeom>
          <a:solidFill>
            <a:schemeClr val="accent2">
              <a:lumMod val="60000"/>
              <a:lumOff val="40000"/>
            </a:schemeClr>
          </a:solidFill>
          <a:ln>
            <a:noFill/>
          </a:ln>
        </p:spPr>
        <p:txBody>
          <a:bodyPr vert="horz" wrap="square" lIns="91428" tIns="45714" rIns="91428" bIns="45714" numCol="1" anchor="t" anchorCtr="0" compatLnSpc="1">
            <a:prstTxWarp prst="textNoShape">
              <a:avLst/>
            </a:prstTxWarp>
          </a:bodyPr>
          <a:lstStyle/>
          <a:p>
            <a:endParaRPr lang="nb-NO"/>
          </a:p>
        </p:txBody>
      </p:sp>
      <p:sp>
        <p:nvSpPr>
          <p:cNvPr id="8" name="Freeform 8"/>
          <p:cNvSpPr>
            <a:spLocks/>
          </p:cNvSpPr>
          <p:nvPr/>
        </p:nvSpPr>
        <p:spPr bwMode="auto">
          <a:xfrm>
            <a:off x="4834572" y="2626830"/>
            <a:ext cx="3073010" cy="3846311"/>
          </a:xfrm>
          <a:custGeom>
            <a:avLst/>
            <a:gdLst>
              <a:gd name="T0" fmla="*/ 424 w 637"/>
              <a:gd name="T1" fmla="*/ 368 h 804"/>
              <a:gd name="T2" fmla="*/ 425 w 637"/>
              <a:gd name="T3" fmla="*/ 348 h 804"/>
              <a:gd name="T4" fmla="*/ 204 w 637"/>
              <a:gd name="T5" fmla="*/ 0 h 804"/>
              <a:gd name="T6" fmla="*/ 0 w 637"/>
              <a:gd name="T7" fmla="*/ 368 h 804"/>
              <a:gd name="T8" fmla="*/ 435 w 637"/>
              <a:gd name="T9" fmla="*/ 804 h 804"/>
              <a:gd name="T10" fmla="*/ 637 w 637"/>
              <a:gd name="T11" fmla="*/ 754 h 804"/>
              <a:gd name="T12" fmla="*/ 424 w 637"/>
              <a:gd name="T13" fmla="*/ 368 h 804"/>
            </a:gdLst>
            <a:ahLst/>
            <a:cxnLst>
              <a:cxn ang="0">
                <a:pos x="T0" y="T1"/>
              </a:cxn>
              <a:cxn ang="0">
                <a:pos x="T2" y="T3"/>
              </a:cxn>
              <a:cxn ang="0">
                <a:pos x="T4" y="T5"/>
              </a:cxn>
              <a:cxn ang="0">
                <a:pos x="T6" y="T7"/>
              </a:cxn>
              <a:cxn ang="0">
                <a:pos x="T8" y="T9"/>
              </a:cxn>
              <a:cxn ang="0">
                <a:pos x="T10" y="T11"/>
              </a:cxn>
              <a:cxn ang="0">
                <a:pos x="T12" y="T13"/>
              </a:cxn>
            </a:cxnLst>
            <a:rect l="0" t="0" r="r" b="b"/>
            <a:pathLst>
              <a:path w="637" h="804">
                <a:moveTo>
                  <a:pt x="424" y="368"/>
                </a:moveTo>
                <a:cubicBezTo>
                  <a:pt x="424" y="361"/>
                  <a:pt x="425" y="355"/>
                  <a:pt x="425" y="348"/>
                </a:cubicBezTo>
                <a:cubicBezTo>
                  <a:pt x="303" y="276"/>
                  <a:pt x="218" y="148"/>
                  <a:pt x="204" y="0"/>
                </a:cubicBezTo>
                <a:cubicBezTo>
                  <a:pt x="81" y="77"/>
                  <a:pt x="0" y="213"/>
                  <a:pt x="0" y="368"/>
                </a:cubicBezTo>
                <a:cubicBezTo>
                  <a:pt x="0" y="608"/>
                  <a:pt x="195" y="804"/>
                  <a:pt x="435" y="804"/>
                </a:cubicBezTo>
                <a:cubicBezTo>
                  <a:pt x="508" y="804"/>
                  <a:pt x="576" y="786"/>
                  <a:pt x="637" y="754"/>
                </a:cubicBezTo>
                <a:cubicBezTo>
                  <a:pt x="509" y="673"/>
                  <a:pt x="424" y="530"/>
                  <a:pt x="424" y="368"/>
                </a:cubicBezTo>
                <a:close/>
              </a:path>
            </a:pathLst>
          </a:custGeom>
          <a:gradFill>
            <a:gsLst>
              <a:gs pos="0">
                <a:schemeClr val="accent2"/>
              </a:gs>
              <a:gs pos="89000">
                <a:schemeClr val="accent1"/>
              </a:gs>
            </a:gsLst>
            <a:lin ang="1200000" scaled="0"/>
          </a:gradFill>
          <a:ln>
            <a:noFill/>
          </a:ln>
        </p:spPr>
        <p:txBody>
          <a:bodyPr vert="horz" wrap="square" lIns="91428" tIns="45714" rIns="91428" bIns="45714" numCol="1" anchor="t" anchorCtr="0" compatLnSpc="1">
            <a:prstTxWarp prst="textNoShape">
              <a:avLst/>
            </a:prstTxWarp>
          </a:bodyPr>
          <a:lstStyle/>
          <a:p>
            <a:endParaRPr lang="nb-NO"/>
          </a:p>
        </p:txBody>
      </p:sp>
      <p:sp>
        <p:nvSpPr>
          <p:cNvPr id="9" name="Freeform 9"/>
          <p:cNvSpPr>
            <a:spLocks/>
          </p:cNvSpPr>
          <p:nvPr/>
        </p:nvSpPr>
        <p:spPr bwMode="auto">
          <a:xfrm>
            <a:off x="5858036" y="2305463"/>
            <a:ext cx="1992973" cy="1871615"/>
          </a:xfrm>
          <a:custGeom>
            <a:avLst/>
            <a:gdLst>
              <a:gd name="T0" fmla="*/ 203 w 413"/>
              <a:gd name="T1" fmla="*/ 391 h 391"/>
              <a:gd name="T2" fmla="*/ 413 w 413"/>
              <a:gd name="T3" fmla="*/ 49 h 391"/>
              <a:gd name="T4" fmla="*/ 211 w 413"/>
              <a:gd name="T5" fmla="*/ 0 h 391"/>
              <a:gd name="T6" fmla="*/ 0 w 413"/>
              <a:gd name="T7" fmla="*/ 55 h 391"/>
              <a:gd name="T8" fmla="*/ 203 w 413"/>
              <a:gd name="T9" fmla="*/ 391 h 391"/>
            </a:gdLst>
            <a:ahLst/>
            <a:cxnLst>
              <a:cxn ang="0">
                <a:pos x="T0" y="T1"/>
              </a:cxn>
              <a:cxn ang="0">
                <a:pos x="T2" y="T3"/>
              </a:cxn>
              <a:cxn ang="0">
                <a:pos x="T4" y="T5"/>
              </a:cxn>
              <a:cxn ang="0">
                <a:pos x="T6" y="T7"/>
              </a:cxn>
              <a:cxn ang="0">
                <a:pos x="T8" y="T9"/>
              </a:cxn>
            </a:cxnLst>
            <a:rect l="0" t="0" r="r" b="b"/>
            <a:pathLst>
              <a:path w="413" h="391">
                <a:moveTo>
                  <a:pt x="203" y="391"/>
                </a:moveTo>
                <a:cubicBezTo>
                  <a:pt x="216" y="247"/>
                  <a:pt x="297" y="123"/>
                  <a:pt x="413" y="49"/>
                </a:cubicBezTo>
                <a:cubicBezTo>
                  <a:pt x="352" y="18"/>
                  <a:pt x="284" y="0"/>
                  <a:pt x="211" y="0"/>
                </a:cubicBezTo>
                <a:cubicBezTo>
                  <a:pt x="135" y="0"/>
                  <a:pt x="63" y="20"/>
                  <a:pt x="0" y="55"/>
                </a:cubicBezTo>
                <a:cubicBezTo>
                  <a:pt x="10" y="196"/>
                  <a:pt x="89" y="319"/>
                  <a:pt x="203" y="391"/>
                </a:cubicBezTo>
                <a:close/>
              </a:path>
            </a:pathLst>
          </a:custGeom>
          <a:solidFill>
            <a:schemeClr val="accent4">
              <a:lumMod val="60000"/>
              <a:lumOff val="40000"/>
            </a:schemeClr>
          </a:solidFill>
          <a:ln>
            <a:noFill/>
          </a:ln>
        </p:spPr>
        <p:txBody>
          <a:bodyPr vert="horz" wrap="square" lIns="91428" tIns="45714" rIns="91428" bIns="45714" numCol="1" anchor="t" anchorCtr="0" compatLnSpc="1">
            <a:prstTxWarp prst="textNoShape">
              <a:avLst/>
            </a:prstTxWarp>
          </a:bodyPr>
          <a:lstStyle/>
          <a:p>
            <a:endParaRPr lang="nb-NO"/>
          </a:p>
        </p:txBody>
      </p:sp>
      <p:sp>
        <p:nvSpPr>
          <p:cNvPr id="10" name="Freeform 10"/>
          <p:cNvSpPr>
            <a:spLocks/>
          </p:cNvSpPr>
          <p:nvPr/>
        </p:nvSpPr>
        <p:spPr bwMode="auto">
          <a:xfrm>
            <a:off x="6927879" y="4348871"/>
            <a:ext cx="2045957" cy="1829171"/>
          </a:xfrm>
          <a:custGeom>
            <a:avLst/>
            <a:gdLst>
              <a:gd name="T0" fmla="*/ 424 w 424"/>
              <a:gd name="T1" fmla="*/ 8 h 382"/>
              <a:gd name="T2" fmla="*/ 424 w 424"/>
              <a:gd name="T3" fmla="*/ 0 h 382"/>
              <a:gd name="T4" fmla="*/ 212 w 424"/>
              <a:gd name="T5" fmla="*/ 52 h 382"/>
              <a:gd name="T6" fmla="*/ 0 w 424"/>
              <a:gd name="T7" fmla="*/ 0 h 382"/>
              <a:gd name="T8" fmla="*/ 0 w 424"/>
              <a:gd name="T9" fmla="*/ 8 h 382"/>
              <a:gd name="T10" fmla="*/ 212 w 424"/>
              <a:gd name="T11" fmla="*/ 382 h 382"/>
              <a:gd name="T12" fmla="*/ 424 w 424"/>
              <a:gd name="T13" fmla="*/ 8 h 382"/>
            </a:gdLst>
            <a:ahLst/>
            <a:cxnLst>
              <a:cxn ang="0">
                <a:pos x="T0" y="T1"/>
              </a:cxn>
              <a:cxn ang="0">
                <a:pos x="T2" y="T3"/>
              </a:cxn>
              <a:cxn ang="0">
                <a:pos x="T4" y="T5"/>
              </a:cxn>
              <a:cxn ang="0">
                <a:pos x="T6" y="T7"/>
              </a:cxn>
              <a:cxn ang="0">
                <a:pos x="T8" y="T9"/>
              </a:cxn>
              <a:cxn ang="0">
                <a:pos x="T10" y="T11"/>
              </a:cxn>
              <a:cxn ang="0">
                <a:pos x="T12" y="T13"/>
              </a:cxn>
            </a:cxnLst>
            <a:rect l="0" t="0" r="r" b="b"/>
            <a:pathLst>
              <a:path w="424" h="382">
                <a:moveTo>
                  <a:pt x="424" y="8"/>
                </a:moveTo>
                <a:cubicBezTo>
                  <a:pt x="424" y="5"/>
                  <a:pt x="424" y="3"/>
                  <a:pt x="424" y="0"/>
                </a:cubicBezTo>
                <a:cubicBezTo>
                  <a:pt x="361" y="33"/>
                  <a:pt x="289" y="52"/>
                  <a:pt x="212" y="52"/>
                </a:cubicBezTo>
                <a:cubicBezTo>
                  <a:pt x="136" y="52"/>
                  <a:pt x="63" y="33"/>
                  <a:pt x="0" y="0"/>
                </a:cubicBezTo>
                <a:cubicBezTo>
                  <a:pt x="0" y="3"/>
                  <a:pt x="0" y="5"/>
                  <a:pt x="0" y="8"/>
                </a:cubicBezTo>
                <a:cubicBezTo>
                  <a:pt x="0" y="167"/>
                  <a:pt x="85" y="306"/>
                  <a:pt x="212" y="382"/>
                </a:cubicBezTo>
                <a:cubicBezTo>
                  <a:pt x="339" y="306"/>
                  <a:pt x="424" y="167"/>
                  <a:pt x="424" y="8"/>
                </a:cubicBezTo>
                <a:close/>
              </a:path>
            </a:pathLst>
          </a:custGeom>
          <a:solidFill>
            <a:schemeClr val="accent1">
              <a:lumMod val="60000"/>
              <a:lumOff val="40000"/>
            </a:schemeClr>
          </a:solidFill>
          <a:ln>
            <a:noFill/>
          </a:ln>
        </p:spPr>
        <p:txBody>
          <a:bodyPr vert="horz" wrap="square" lIns="91428" tIns="45714" rIns="91428" bIns="45714" numCol="1" anchor="t" anchorCtr="0" compatLnSpc="1">
            <a:prstTxWarp prst="textNoShape">
              <a:avLst/>
            </a:prstTxWarp>
          </a:bodyPr>
          <a:lstStyle/>
          <a:p>
            <a:endParaRPr lang="nb-NO"/>
          </a:p>
        </p:txBody>
      </p:sp>
      <p:sp>
        <p:nvSpPr>
          <p:cNvPr id="92" name="Title 1">
            <a:extLst>
              <a:ext uri="{FF2B5EF4-FFF2-40B4-BE49-F238E27FC236}">
                <a16:creationId xmlns:a16="http://schemas.microsoft.com/office/drawing/2014/main" id="{94338FA4-3755-8ACA-AA8A-937217A4BBF6}"/>
              </a:ext>
            </a:extLst>
          </p:cNvPr>
          <p:cNvSpPr>
            <a:spLocks noGrp="1"/>
          </p:cNvSpPr>
          <p:nvPr>
            <p:ph type="title"/>
          </p:nvPr>
        </p:nvSpPr>
        <p:spPr>
          <a:xfrm>
            <a:off x="804880" y="2520098"/>
            <a:ext cx="4155098" cy="1249845"/>
          </a:xfrm>
        </p:spPr>
        <p:txBody>
          <a:bodyPr tIns="0" anchor="ctr"/>
          <a:lstStyle/>
          <a:p>
            <a:r>
              <a:rPr lang="nb-NO" sz="3000">
                <a:solidFill>
                  <a:schemeClr val="tx1"/>
                </a:solidFill>
                <a:ea typeface="+mn-lt"/>
                <a:cs typeface="+mn-lt"/>
              </a:rPr>
              <a:t>3 nyttige evaluerings-kriterier for ideer</a:t>
            </a:r>
            <a:endParaRPr lang="nb-NO" sz="3000">
              <a:gradFill>
                <a:gsLst>
                  <a:gs pos="100000">
                    <a:schemeClr val="accent1"/>
                  </a:gs>
                  <a:gs pos="0">
                    <a:schemeClr val="accent2"/>
                  </a:gs>
                </a:gsLst>
                <a:lin ang="3600000" scaled="0"/>
              </a:gradFill>
            </a:endParaRPr>
          </a:p>
        </p:txBody>
      </p:sp>
      <p:sp>
        <p:nvSpPr>
          <p:cNvPr id="24" name="TextBox 23">
            <a:extLst>
              <a:ext uri="{FF2B5EF4-FFF2-40B4-BE49-F238E27FC236}">
                <a16:creationId xmlns:a16="http://schemas.microsoft.com/office/drawing/2014/main" id="{B2DF8916-5AB8-4AD1-AD70-1E60080156B2}"/>
              </a:ext>
            </a:extLst>
          </p:cNvPr>
          <p:cNvSpPr txBox="1"/>
          <p:nvPr/>
        </p:nvSpPr>
        <p:spPr>
          <a:xfrm>
            <a:off x="7064335" y="602007"/>
            <a:ext cx="1773044" cy="646331"/>
          </a:xfrm>
          <a:prstGeom prst="rect">
            <a:avLst/>
          </a:prstGeom>
          <a:noFill/>
        </p:spPr>
        <p:txBody>
          <a:bodyPr wrap="square" rtlCol="0">
            <a:spAutoFit/>
          </a:bodyPr>
          <a:lstStyle/>
          <a:p>
            <a:pPr algn="ctr"/>
            <a:r>
              <a:rPr lang="nb-NO" b="1">
                <a:solidFill>
                  <a:schemeClr val="bg2"/>
                </a:solidFill>
                <a:latin typeface="+mj-lt"/>
                <a:ea typeface="Open Sans Bold" panose="020B0806030504020204" pitchFamily="34" charset="0"/>
                <a:cs typeface="Open Sans Bold" panose="020B0806030504020204" pitchFamily="34" charset="0"/>
              </a:rPr>
              <a:t>Funksjonell verdi?</a:t>
            </a:r>
          </a:p>
        </p:txBody>
      </p:sp>
      <p:sp>
        <p:nvSpPr>
          <p:cNvPr id="14" name="textruta 13">
            <a:extLst>
              <a:ext uri="{FF2B5EF4-FFF2-40B4-BE49-F238E27FC236}">
                <a16:creationId xmlns:a16="http://schemas.microsoft.com/office/drawing/2014/main" id="{FA425C7D-A938-434E-5D26-58F98CE0ABE5}"/>
              </a:ext>
            </a:extLst>
          </p:cNvPr>
          <p:cNvSpPr txBox="1"/>
          <p:nvPr/>
        </p:nvSpPr>
        <p:spPr>
          <a:xfrm>
            <a:off x="6843584" y="1315950"/>
            <a:ext cx="2393929" cy="934478"/>
          </a:xfrm>
          <a:prstGeom prst="rect">
            <a:avLst/>
          </a:prstGeom>
          <a:noFill/>
        </p:spPr>
        <p:txBody>
          <a:bodyPr wrap="square" lIns="0" tIns="36000" rIns="216000" bIns="36000" rtlCol="0">
            <a:spAutoFit/>
          </a:bodyPr>
          <a:lstStyle/>
          <a:p>
            <a:pPr lvl="0" algn="ctr"/>
            <a:r>
              <a:rPr lang="nb-NO" sz="1400">
                <a:solidFill>
                  <a:schemeClr val="bg2"/>
                </a:solidFill>
                <a:effectLst/>
                <a:latin typeface="Calibri" panose="020F0502020204030204" pitchFamily="34" charset="0"/>
                <a:ea typeface="MS Gothic" panose="020B0609070205080204" pitchFamily="49" charset="-128"/>
                <a:cs typeface="Calibri Light" panose="020F0302020204030204" pitchFamily="34" charset="0"/>
              </a:rPr>
              <a:t>Hvilke funksjoner er det viktig at løsningen har, eller hvilke praktiske behov er det viktig at løsningen møter?</a:t>
            </a:r>
            <a:endParaRPr lang="nb-NO" sz="1400">
              <a:solidFill>
                <a:schemeClr val="bg2"/>
              </a:solidFill>
              <a:effectLst/>
              <a:latin typeface="Times New Roman" panose="02020603050405020304" pitchFamily="18" charset="0"/>
              <a:ea typeface="Times New Roman" panose="02020603050405020304" pitchFamily="18" charset="0"/>
            </a:endParaRPr>
          </a:p>
        </p:txBody>
      </p:sp>
      <p:sp>
        <p:nvSpPr>
          <p:cNvPr id="12" name="TextBox 23">
            <a:extLst>
              <a:ext uri="{FF2B5EF4-FFF2-40B4-BE49-F238E27FC236}">
                <a16:creationId xmlns:a16="http://schemas.microsoft.com/office/drawing/2014/main" id="{89C85EBD-1FA1-7A7A-D441-17062A4FA44F}"/>
              </a:ext>
            </a:extLst>
          </p:cNvPr>
          <p:cNvSpPr txBox="1"/>
          <p:nvPr/>
        </p:nvSpPr>
        <p:spPr>
          <a:xfrm>
            <a:off x="5032015" y="4182412"/>
            <a:ext cx="1773044" cy="369332"/>
          </a:xfrm>
          <a:prstGeom prst="rect">
            <a:avLst/>
          </a:prstGeom>
          <a:noFill/>
        </p:spPr>
        <p:txBody>
          <a:bodyPr wrap="square" rtlCol="0">
            <a:spAutoFit/>
          </a:bodyPr>
          <a:lstStyle/>
          <a:p>
            <a:pPr algn="r"/>
            <a:r>
              <a:rPr lang="nb-NO" b="1" dirty="0">
                <a:solidFill>
                  <a:schemeClr val="bg2"/>
                </a:solidFill>
                <a:latin typeface="+mj-lt"/>
                <a:ea typeface="Open Sans Bold" panose="020B0806030504020204" pitchFamily="34" charset="0"/>
                <a:cs typeface="Open Sans Bold" panose="020B0806030504020204" pitchFamily="34" charset="0"/>
              </a:rPr>
              <a:t>Sosial verdi?</a:t>
            </a:r>
          </a:p>
        </p:txBody>
      </p:sp>
      <p:sp>
        <p:nvSpPr>
          <p:cNvPr id="19" name="textruta 18">
            <a:extLst>
              <a:ext uri="{FF2B5EF4-FFF2-40B4-BE49-F238E27FC236}">
                <a16:creationId xmlns:a16="http://schemas.microsoft.com/office/drawing/2014/main" id="{DA2D4591-B090-BCDE-A36D-DA38D3D254D7}"/>
              </a:ext>
            </a:extLst>
          </p:cNvPr>
          <p:cNvSpPr txBox="1"/>
          <p:nvPr/>
        </p:nvSpPr>
        <p:spPr>
          <a:xfrm>
            <a:off x="5136147" y="4498445"/>
            <a:ext cx="1773044" cy="1365365"/>
          </a:xfrm>
          <a:prstGeom prst="rect">
            <a:avLst/>
          </a:prstGeom>
          <a:noFill/>
        </p:spPr>
        <p:txBody>
          <a:bodyPr wrap="square" lIns="0" tIns="36000" rIns="216000" bIns="36000" rtlCol="0">
            <a:spAutoFit/>
          </a:bodyPr>
          <a:lstStyle/>
          <a:p>
            <a:pPr marL="0" lvl="0" indent="0" algn="r">
              <a:buNone/>
            </a:pPr>
            <a:r>
              <a:rPr lang="nb-NO" sz="1400">
                <a:solidFill>
                  <a:schemeClr val="bg2"/>
                </a:solidFill>
                <a:effectLst/>
                <a:latin typeface="Calibri" panose="020F0502020204030204" pitchFamily="34" charset="0"/>
                <a:ea typeface="MS Gothic" panose="020B0609070205080204" pitchFamily="49" charset="-128"/>
                <a:cs typeface="Calibri Light" panose="020F0302020204030204" pitchFamily="34" charset="0"/>
              </a:rPr>
              <a:t>Hvilke egenskaper har løsningen for at folk skal oppleve at det gir positivt omdømme, status eller kul? </a:t>
            </a:r>
            <a:endParaRPr lang="nb-NO" sz="1400">
              <a:solidFill>
                <a:schemeClr val="bg2"/>
              </a:solidFill>
            </a:endParaRPr>
          </a:p>
        </p:txBody>
      </p:sp>
      <p:sp>
        <p:nvSpPr>
          <p:cNvPr id="26" name="TextBox 23">
            <a:extLst>
              <a:ext uri="{FF2B5EF4-FFF2-40B4-BE49-F238E27FC236}">
                <a16:creationId xmlns:a16="http://schemas.microsoft.com/office/drawing/2014/main" id="{2489AF00-7EF2-2254-925C-7324B1B9A998}"/>
              </a:ext>
            </a:extLst>
          </p:cNvPr>
          <p:cNvSpPr txBox="1"/>
          <p:nvPr/>
        </p:nvSpPr>
        <p:spPr>
          <a:xfrm>
            <a:off x="9066503" y="4232113"/>
            <a:ext cx="2411617" cy="369332"/>
          </a:xfrm>
          <a:prstGeom prst="rect">
            <a:avLst/>
          </a:prstGeom>
          <a:noFill/>
        </p:spPr>
        <p:txBody>
          <a:bodyPr wrap="square" rtlCol="0">
            <a:spAutoFit/>
          </a:bodyPr>
          <a:lstStyle/>
          <a:p>
            <a:r>
              <a:rPr lang="nb-NO" b="1" dirty="0">
                <a:solidFill>
                  <a:schemeClr val="bg2"/>
                </a:solidFill>
                <a:latin typeface="+mj-lt"/>
                <a:ea typeface="Open Sans Bold" panose="020B0806030504020204" pitchFamily="34" charset="0"/>
                <a:cs typeface="Open Sans Bold" panose="020B0806030504020204" pitchFamily="34" charset="0"/>
              </a:rPr>
              <a:t>Emosjonell verdi?</a:t>
            </a:r>
          </a:p>
        </p:txBody>
      </p:sp>
      <p:sp>
        <p:nvSpPr>
          <p:cNvPr id="27" name="textruta 26">
            <a:extLst>
              <a:ext uri="{FF2B5EF4-FFF2-40B4-BE49-F238E27FC236}">
                <a16:creationId xmlns:a16="http://schemas.microsoft.com/office/drawing/2014/main" id="{E4A2B521-D2BA-E147-DD9D-744291205C5C}"/>
              </a:ext>
            </a:extLst>
          </p:cNvPr>
          <p:cNvSpPr txBox="1"/>
          <p:nvPr/>
        </p:nvSpPr>
        <p:spPr>
          <a:xfrm>
            <a:off x="9153568" y="4529587"/>
            <a:ext cx="1773044" cy="1580808"/>
          </a:xfrm>
          <a:prstGeom prst="rect">
            <a:avLst/>
          </a:prstGeom>
          <a:noFill/>
        </p:spPr>
        <p:txBody>
          <a:bodyPr wrap="square" lIns="0" tIns="36000" rIns="216000" bIns="36000" rtlCol="0">
            <a:spAutoFit/>
          </a:bodyPr>
          <a:lstStyle/>
          <a:p>
            <a:pPr marL="0" lvl="0" indent="0">
              <a:buNone/>
            </a:pPr>
            <a:r>
              <a:rPr lang="nb-NO" sz="1400" b="0">
                <a:solidFill>
                  <a:schemeClr val="bg2"/>
                </a:solidFill>
                <a:effectLst/>
                <a:latin typeface="Calibri" panose="020F0502020204030204" pitchFamily="34" charset="0"/>
                <a:ea typeface="MS Gothic" panose="020B0609070205080204" pitchFamily="49" charset="-128"/>
                <a:cs typeface="Calibri Light" panose="020F0302020204030204" pitchFamily="34" charset="0"/>
              </a:rPr>
              <a:t>Hvilke egenskaper kan løsningen ha som gjør at den får folk til å synes det er gøy å bruke den, og at de føler seg trygge?</a:t>
            </a:r>
            <a:endParaRPr lang="nb-NO" sz="1400">
              <a:solidFill>
                <a:schemeClr val="bg2"/>
              </a:solidFill>
            </a:endParaRPr>
          </a:p>
        </p:txBody>
      </p:sp>
      <p:grpSp>
        <p:nvGrpSpPr>
          <p:cNvPr id="28" name="Group 9">
            <a:extLst>
              <a:ext uri="{FF2B5EF4-FFF2-40B4-BE49-F238E27FC236}">
                <a16:creationId xmlns:a16="http://schemas.microsoft.com/office/drawing/2014/main" id="{ED78033F-A508-19FD-3A18-D62BCD66FF66}"/>
              </a:ext>
            </a:extLst>
          </p:cNvPr>
          <p:cNvGrpSpPr/>
          <p:nvPr/>
        </p:nvGrpSpPr>
        <p:grpSpPr>
          <a:xfrm>
            <a:off x="7289693" y="3063074"/>
            <a:ext cx="1179206" cy="1119338"/>
            <a:chOff x="7333441" y="2777713"/>
            <a:chExt cx="3317099" cy="3148691"/>
          </a:xfrm>
          <a:noFill/>
        </p:grpSpPr>
        <p:sp>
          <p:nvSpPr>
            <p:cNvPr id="29" name="Free Form 10">
              <a:extLst>
                <a:ext uri="{FF2B5EF4-FFF2-40B4-BE49-F238E27FC236}">
                  <a16:creationId xmlns:a16="http://schemas.microsoft.com/office/drawing/2014/main" id="{144476E1-CF0E-8892-5F63-FBFE96DDA6AE}"/>
                </a:ext>
              </a:extLst>
            </p:cNvPr>
            <p:cNvSpPr/>
            <p:nvPr/>
          </p:nvSpPr>
          <p:spPr>
            <a:xfrm>
              <a:off x="7843302" y="3282718"/>
              <a:ext cx="2248853" cy="2643480"/>
            </a:xfrm>
            <a:custGeom>
              <a:avLst/>
              <a:gdLst/>
              <a:ahLst/>
              <a:cxnLst/>
              <a:rect l="0" t="0" r="0" b="0"/>
              <a:pathLst>
                <a:path w="2248852" h="2643479">
                  <a:moveTo>
                    <a:pt x="2238590" y="933475"/>
                  </a:moveTo>
                  <a:cubicBezTo>
                    <a:pt x="2228926" y="1167358"/>
                    <a:pt x="2216505" y="1348371"/>
                    <a:pt x="2119972" y="1506791"/>
                  </a:cubicBezTo>
                  <a:cubicBezTo>
                    <a:pt x="2048979" y="1623301"/>
                    <a:pt x="1972335" y="1738249"/>
                    <a:pt x="1859343" y="1821853"/>
                  </a:cubicBezTo>
                  <a:cubicBezTo>
                    <a:pt x="1849539" y="1829104"/>
                    <a:pt x="1842833" y="1843862"/>
                    <a:pt x="1839785" y="1856371"/>
                  </a:cubicBezTo>
                  <a:cubicBezTo>
                    <a:pt x="1790776" y="2057425"/>
                    <a:pt x="1742719" y="2258707"/>
                    <a:pt x="1694129" y="2459863"/>
                  </a:cubicBezTo>
                  <a:cubicBezTo>
                    <a:pt x="1685772" y="2494457"/>
                    <a:pt x="1676603" y="2528900"/>
                    <a:pt x="1666608" y="2563063"/>
                  </a:cubicBezTo>
                  <a:cubicBezTo>
                    <a:pt x="1658023" y="2592400"/>
                    <a:pt x="1639176" y="2608643"/>
                    <a:pt x="1606740" y="2610916"/>
                  </a:cubicBezTo>
                  <a:cubicBezTo>
                    <a:pt x="1473644" y="2620276"/>
                    <a:pt x="1340726" y="2632087"/>
                    <a:pt x="1207579" y="2640520"/>
                  </a:cubicBezTo>
                  <a:cubicBezTo>
                    <a:pt x="1160779" y="2643479"/>
                    <a:pt x="1113142" y="2642755"/>
                    <a:pt x="1066596" y="2637472"/>
                  </a:cubicBezTo>
                  <a:cubicBezTo>
                    <a:pt x="1024356" y="2632684"/>
                    <a:pt x="991488" y="2606751"/>
                    <a:pt x="973327" y="2567901"/>
                  </a:cubicBezTo>
                  <a:cubicBezTo>
                    <a:pt x="911504" y="2435618"/>
                    <a:pt x="851052" y="2302700"/>
                    <a:pt x="790181" y="2169960"/>
                  </a:cubicBezTo>
                  <a:cubicBezTo>
                    <a:pt x="787819" y="2164803"/>
                    <a:pt x="788187" y="2156294"/>
                    <a:pt x="784478" y="2154148"/>
                  </a:cubicBezTo>
                  <a:cubicBezTo>
                    <a:pt x="728510" y="2121649"/>
                    <a:pt x="718845" y="2059330"/>
                    <a:pt x="691959" y="2008847"/>
                  </a:cubicBezTo>
                  <a:cubicBezTo>
                    <a:pt x="672134" y="1971636"/>
                    <a:pt x="646912" y="1946871"/>
                    <a:pt x="609587" y="1925955"/>
                  </a:cubicBezTo>
                  <a:cubicBezTo>
                    <a:pt x="441832" y="1831987"/>
                    <a:pt x="289026" y="1719986"/>
                    <a:pt x="200520" y="1541970"/>
                  </a:cubicBezTo>
                  <a:cubicBezTo>
                    <a:pt x="181889" y="1504505"/>
                    <a:pt x="173647" y="1461897"/>
                    <a:pt x="160400" y="1421726"/>
                  </a:cubicBezTo>
                  <a:cubicBezTo>
                    <a:pt x="157568" y="1413141"/>
                    <a:pt x="154711" y="1404353"/>
                    <a:pt x="150329" y="1396517"/>
                  </a:cubicBezTo>
                  <a:cubicBezTo>
                    <a:pt x="13309" y="1151686"/>
                    <a:pt x="0" y="897839"/>
                    <a:pt x="99669" y="638124"/>
                  </a:cubicBezTo>
                  <a:cubicBezTo>
                    <a:pt x="147954" y="512343"/>
                    <a:pt x="242125" y="419493"/>
                    <a:pt x="338975" y="329552"/>
                  </a:cubicBezTo>
                  <a:cubicBezTo>
                    <a:pt x="529297" y="152793"/>
                    <a:pt x="761542" y="68173"/>
                    <a:pt x="1011618" y="23533"/>
                  </a:cubicBezTo>
                  <a:cubicBezTo>
                    <a:pt x="1143368" y="0"/>
                    <a:pt x="1271181" y="27165"/>
                    <a:pt x="1396885" y="64109"/>
                  </a:cubicBezTo>
                  <a:cubicBezTo>
                    <a:pt x="1562836" y="112890"/>
                    <a:pt x="1719300" y="182613"/>
                    <a:pt x="1857438" y="288061"/>
                  </a:cubicBezTo>
                  <a:cubicBezTo>
                    <a:pt x="1898319" y="319277"/>
                    <a:pt x="1937334" y="354799"/>
                    <a:pt x="1970163" y="394195"/>
                  </a:cubicBezTo>
                  <a:cubicBezTo>
                    <a:pt x="2021700" y="456044"/>
                    <a:pt x="2070353" y="520814"/>
                    <a:pt x="2114689" y="587984"/>
                  </a:cubicBezTo>
                  <a:cubicBezTo>
                    <a:pt x="2194204" y="708418"/>
                    <a:pt x="2248852" y="837755"/>
                    <a:pt x="2238590" y="933475"/>
                  </a:cubicBezTo>
                  <a:close/>
                </a:path>
              </a:pathLst>
            </a:custGeom>
            <a:solidFill>
              <a:srgbClr val="FFFFFF">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30" name="Free Form 11">
              <a:extLst>
                <a:ext uri="{FF2B5EF4-FFF2-40B4-BE49-F238E27FC236}">
                  <a16:creationId xmlns:a16="http://schemas.microsoft.com/office/drawing/2014/main" id="{9F88DA13-D269-1E08-5074-098064CA9657}"/>
                </a:ext>
              </a:extLst>
            </p:cNvPr>
            <p:cNvSpPr/>
            <p:nvPr/>
          </p:nvSpPr>
          <p:spPr>
            <a:xfrm>
              <a:off x="7987221" y="3311941"/>
              <a:ext cx="2120672" cy="2012061"/>
            </a:xfrm>
            <a:custGeom>
              <a:avLst/>
              <a:gdLst/>
              <a:ahLst/>
              <a:cxnLst/>
              <a:rect l="0" t="0" r="0" b="0"/>
              <a:pathLst>
                <a:path w="2120671" h="2012061">
                  <a:moveTo>
                    <a:pt x="2120671" y="1006030"/>
                  </a:moveTo>
                  <a:cubicBezTo>
                    <a:pt x="2120671" y="450418"/>
                    <a:pt x="1645945" y="0"/>
                    <a:pt x="1060335" y="0"/>
                  </a:cubicBezTo>
                  <a:cubicBezTo>
                    <a:pt x="474725" y="0"/>
                    <a:pt x="0" y="450418"/>
                    <a:pt x="0" y="1006030"/>
                  </a:cubicBezTo>
                  <a:cubicBezTo>
                    <a:pt x="0" y="1561642"/>
                    <a:pt x="474725" y="2012061"/>
                    <a:pt x="1060335" y="2012061"/>
                  </a:cubicBezTo>
                  <a:cubicBezTo>
                    <a:pt x="1645945" y="2012061"/>
                    <a:pt x="2120671" y="1561642"/>
                    <a:pt x="2120671" y="1006030"/>
                  </a:cubicBezTo>
                  <a:close/>
                </a:path>
              </a:pathLst>
            </a:custGeom>
            <a:solidFill>
              <a:srgbClr val="F996EA"/>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31" name="Free Form 12">
              <a:extLst>
                <a:ext uri="{FF2B5EF4-FFF2-40B4-BE49-F238E27FC236}">
                  <a16:creationId xmlns:a16="http://schemas.microsoft.com/office/drawing/2014/main" id="{51111DE5-D201-6248-8D81-C773615B7839}"/>
                </a:ext>
              </a:extLst>
            </p:cNvPr>
            <p:cNvSpPr/>
            <p:nvPr/>
          </p:nvSpPr>
          <p:spPr>
            <a:xfrm>
              <a:off x="7734681" y="3043478"/>
              <a:ext cx="2604719" cy="2882926"/>
            </a:xfrm>
            <a:custGeom>
              <a:avLst/>
              <a:gdLst/>
              <a:ahLst/>
              <a:cxnLst/>
              <a:rect l="0" t="0" r="0" b="0"/>
              <a:pathLst>
                <a:path w="2604719" h="2882925">
                  <a:moveTo>
                    <a:pt x="1967331" y="2399258"/>
                  </a:moveTo>
                  <a:cubicBezTo>
                    <a:pt x="2003526" y="2397366"/>
                    <a:pt x="2037753" y="2395524"/>
                    <a:pt x="2071966" y="2393784"/>
                  </a:cubicBezTo>
                  <a:cubicBezTo>
                    <a:pt x="2083473" y="2393213"/>
                    <a:pt x="2096960" y="2388920"/>
                    <a:pt x="2106066" y="2393391"/>
                  </a:cubicBezTo>
                  <a:cubicBezTo>
                    <a:pt x="2120785" y="2400617"/>
                    <a:pt x="2140318" y="2411564"/>
                    <a:pt x="2143975" y="2424772"/>
                  </a:cubicBezTo>
                  <a:cubicBezTo>
                    <a:pt x="2150325" y="2447632"/>
                    <a:pt x="2130221" y="2460142"/>
                    <a:pt x="2109101" y="2462568"/>
                  </a:cubicBezTo>
                  <a:cubicBezTo>
                    <a:pt x="2071319" y="2466911"/>
                    <a:pt x="2033270" y="2469006"/>
                    <a:pt x="1995297" y="2471585"/>
                  </a:cubicBezTo>
                  <a:cubicBezTo>
                    <a:pt x="1941055" y="2475255"/>
                    <a:pt x="1938629" y="2477833"/>
                    <a:pt x="1938540" y="2539885"/>
                  </a:cubicBezTo>
                  <a:cubicBezTo>
                    <a:pt x="1958911" y="2538018"/>
                    <a:pt x="1979066" y="2535796"/>
                    <a:pt x="1999284" y="2534424"/>
                  </a:cubicBezTo>
                  <a:cubicBezTo>
                    <a:pt x="2020404" y="2532989"/>
                    <a:pt x="2040597" y="2536647"/>
                    <a:pt x="2043938" y="2561691"/>
                  </a:cubicBezTo>
                  <a:cubicBezTo>
                    <a:pt x="2047621" y="2589352"/>
                    <a:pt x="2026310" y="2596006"/>
                    <a:pt x="2004923" y="2600363"/>
                  </a:cubicBezTo>
                  <a:cubicBezTo>
                    <a:pt x="1997036" y="2601963"/>
                    <a:pt x="1988896" y="2602204"/>
                    <a:pt x="1980882" y="2603245"/>
                  </a:cubicBezTo>
                  <a:cubicBezTo>
                    <a:pt x="1914372" y="2611818"/>
                    <a:pt x="1904555" y="2632900"/>
                    <a:pt x="1900720" y="2702039"/>
                  </a:cubicBezTo>
                  <a:cubicBezTo>
                    <a:pt x="1898040" y="2750299"/>
                    <a:pt x="1876234" y="2798038"/>
                    <a:pt x="1858911" y="2844495"/>
                  </a:cubicBezTo>
                  <a:cubicBezTo>
                    <a:pt x="1855431" y="2853829"/>
                    <a:pt x="1833803" y="2860852"/>
                    <a:pt x="1820265" y="2861335"/>
                  </a:cubicBezTo>
                  <a:cubicBezTo>
                    <a:pt x="1607019" y="2868993"/>
                    <a:pt x="1393736" y="2875381"/>
                    <a:pt x="1180452" y="2882099"/>
                  </a:cubicBezTo>
                  <a:cubicBezTo>
                    <a:pt x="1154442" y="2882925"/>
                    <a:pt x="1138364" y="2871063"/>
                    <a:pt x="1126185" y="2847695"/>
                  </a:cubicBezTo>
                  <a:cubicBezTo>
                    <a:pt x="1072375" y="2744495"/>
                    <a:pt x="1019263" y="2640812"/>
                    <a:pt x="961034" y="2540114"/>
                  </a:cubicBezTo>
                  <a:cubicBezTo>
                    <a:pt x="944016" y="2510688"/>
                    <a:pt x="925156" y="2485212"/>
                    <a:pt x="911733" y="2451620"/>
                  </a:cubicBezTo>
                  <a:cubicBezTo>
                    <a:pt x="874306" y="2357907"/>
                    <a:pt x="822248" y="2269947"/>
                    <a:pt x="774382" y="2180564"/>
                  </a:cubicBezTo>
                  <a:cubicBezTo>
                    <a:pt x="768070" y="2168791"/>
                    <a:pt x="753694" y="2159647"/>
                    <a:pt x="741057" y="2153157"/>
                  </a:cubicBezTo>
                  <a:cubicBezTo>
                    <a:pt x="500367" y="2029536"/>
                    <a:pt x="313118" y="1852244"/>
                    <a:pt x="201904" y="1603540"/>
                  </a:cubicBezTo>
                  <a:cubicBezTo>
                    <a:pt x="0" y="1152042"/>
                    <a:pt x="149847" y="639381"/>
                    <a:pt x="562330" y="357568"/>
                  </a:cubicBezTo>
                  <a:cubicBezTo>
                    <a:pt x="1085710" y="0"/>
                    <a:pt x="1811642" y="94818"/>
                    <a:pt x="2224887" y="574738"/>
                  </a:cubicBezTo>
                  <a:cubicBezTo>
                    <a:pt x="2604719" y="1015860"/>
                    <a:pt x="2542781" y="1665287"/>
                    <a:pt x="2085187" y="2024989"/>
                  </a:cubicBezTo>
                  <a:cubicBezTo>
                    <a:pt x="2050300" y="2052421"/>
                    <a:pt x="2029853" y="2081822"/>
                    <a:pt x="2022055" y="2125624"/>
                  </a:cubicBezTo>
                  <a:cubicBezTo>
                    <a:pt x="2007146" y="2209507"/>
                    <a:pt x="1987080" y="2292477"/>
                    <a:pt x="1969350" y="2375865"/>
                  </a:cubicBezTo>
                  <a:cubicBezTo>
                    <a:pt x="1967979" y="2382316"/>
                    <a:pt x="1968157" y="2389098"/>
                    <a:pt x="1967331" y="2399258"/>
                  </a:cubicBezTo>
                  <a:close/>
                  <a:moveTo>
                    <a:pt x="1658010" y="2249042"/>
                  </a:moveTo>
                  <a:cubicBezTo>
                    <a:pt x="1656334" y="2244318"/>
                    <a:pt x="1654657" y="2239581"/>
                    <a:pt x="1652981" y="2234844"/>
                  </a:cubicBezTo>
                  <a:cubicBezTo>
                    <a:pt x="1671955" y="2224392"/>
                    <a:pt x="1690941" y="2213965"/>
                    <a:pt x="1709889" y="2203462"/>
                  </a:cubicBezTo>
                  <a:cubicBezTo>
                    <a:pt x="1762277" y="2174417"/>
                    <a:pt x="1815922" y="2147392"/>
                    <a:pt x="1866798" y="2115908"/>
                  </a:cubicBezTo>
                  <a:cubicBezTo>
                    <a:pt x="2070087" y="1990064"/>
                    <a:pt x="2226843" y="1821472"/>
                    <a:pt x="2325420" y="1602625"/>
                  </a:cubicBezTo>
                  <a:cubicBezTo>
                    <a:pt x="2482418" y="1254074"/>
                    <a:pt x="2406510" y="848245"/>
                    <a:pt x="2129002" y="563410"/>
                  </a:cubicBezTo>
                  <a:cubicBezTo>
                    <a:pt x="1899589" y="327913"/>
                    <a:pt x="1616735" y="212356"/>
                    <a:pt x="1288986" y="206882"/>
                  </a:cubicBezTo>
                  <a:cubicBezTo>
                    <a:pt x="1002182" y="202082"/>
                    <a:pt x="743432" y="285305"/>
                    <a:pt x="526542" y="474713"/>
                  </a:cubicBezTo>
                  <a:cubicBezTo>
                    <a:pt x="263855" y="704113"/>
                    <a:pt x="151511" y="994041"/>
                    <a:pt x="208534" y="1341716"/>
                  </a:cubicBezTo>
                  <a:cubicBezTo>
                    <a:pt x="240919" y="1539138"/>
                    <a:pt x="338226" y="1708061"/>
                    <a:pt x="461365" y="1861578"/>
                  </a:cubicBezTo>
                  <a:cubicBezTo>
                    <a:pt x="567296" y="1993645"/>
                    <a:pt x="686968" y="2111794"/>
                    <a:pt x="846442" y="2180856"/>
                  </a:cubicBezTo>
                  <a:cubicBezTo>
                    <a:pt x="863752" y="2188362"/>
                    <a:pt x="879246" y="2200033"/>
                    <a:pt x="895578" y="2209761"/>
                  </a:cubicBezTo>
                  <a:cubicBezTo>
                    <a:pt x="894803" y="2211476"/>
                    <a:pt x="894016" y="2213190"/>
                    <a:pt x="893241" y="2214905"/>
                  </a:cubicBezTo>
                  <a:cubicBezTo>
                    <a:pt x="874826" y="2209279"/>
                    <a:pt x="856424" y="2203653"/>
                    <a:pt x="830110" y="2195626"/>
                  </a:cubicBezTo>
                  <a:cubicBezTo>
                    <a:pt x="880465" y="2282990"/>
                    <a:pt x="926719" y="2361285"/>
                    <a:pt x="970737" y="2440825"/>
                  </a:cubicBezTo>
                  <a:cubicBezTo>
                    <a:pt x="983411" y="2463723"/>
                    <a:pt x="998232" y="2469426"/>
                    <a:pt x="1023366" y="2467648"/>
                  </a:cubicBezTo>
                  <a:cubicBezTo>
                    <a:pt x="1149883" y="2458719"/>
                    <a:pt x="1276603" y="2452712"/>
                    <a:pt x="1403134" y="2443873"/>
                  </a:cubicBezTo>
                  <a:cubicBezTo>
                    <a:pt x="1557312" y="2433104"/>
                    <a:pt x="1711401" y="2420848"/>
                    <a:pt x="1865426" y="2408034"/>
                  </a:cubicBezTo>
                  <a:cubicBezTo>
                    <a:pt x="1875294" y="2407208"/>
                    <a:pt x="1890699" y="2397556"/>
                    <a:pt x="1892681" y="2389390"/>
                  </a:cubicBezTo>
                  <a:cubicBezTo>
                    <a:pt x="1913763" y="2302471"/>
                    <a:pt x="1932635" y="2215019"/>
                    <a:pt x="1952244" y="2127148"/>
                  </a:cubicBezTo>
                  <a:cubicBezTo>
                    <a:pt x="1851825" y="2168753"/>
                    <a:pt x="1754911" y="2208898"/>
                    <a:pt x="1658010" y="2249042"/>
                  </a:cubicBezTo>
                  <a:close/>
                  <a:moveTo>
                    <a:pt x="1840623" y="2624175"/>
                  </a:moveTo>
                  <a:cubicBezTo>
                    <a:pt x="1827847" y="2624175"/>
                    <a:pt x="1817598" y="2623185"/>
                    <a:pt x="1807578" y="2624328"/>
                  </a:cubicBezTo>
                  <a:cubicBezTo>
                    <a:pt x="1676958" y="2639123"/>
                    <a:pt x="1546415" y="2654642"/>
                    <a:pt x="1415757" y="2669082"/>
                  </a:cubicBezTo>
                  <a:cubicBezTo>
                    <a:pt x="1335570" y="2677934"/>
                    <a:pt x="1255255" y="2685783"/>
                    <a:pt x="1174902" y="2692869"/>
                  </a:cubicBezTo>
                  <a:cubicBezTo>
                    <a:pt x="1156792" y="2694470"/>
                    <a:pt x="1130350" y="2701696"/>
                    <a:pt x="1127975" y="2673032"/>
                  </a:cubicBezTo>
                  <a:cubicBezTo>
                    <a:pt x="1125715" y="2645600"/>
                    <a:pt x="1152613" y="2648153"/>
                    <a:pt x="1170749" y="2643543"/>
                  </a:cubicBezTo>
                  <a:cubicBezTo>
                    <a:pt x="1171867" y="2643251"/>
                    <a:pt x="1173022" y="2643149"/>
                    <a:pt x="1174165" y="2642984"/>
                  </a:cubicBezTo>
                  <a:cubicBezTo>
                    <a:pt x="1386700" y="2614422"/>
                    <a:pt x="1599222" y="2585859"/>
                    <a:pt x="1811743" y="2557310"/>
                  </a:cubicBezTo>
                  <a:cubicBezTo>
                    <a:pt x="1864944" y="2550160"/>
                    <a:pt x="1873554" y="2538691"/>
                    <a:pt x="1866938" y="2484424"/>
                  </a:cubicBezTo>
                  <a:cubicBezTo>
                    <a:pt x="1585645" y="2497874"/>
                    <a:pt x="1304417" y="2511323"/>
                    <a:pt x="1019340" y="2524950"/>
                  </a:cubicBezTo>
                  <a:cubicBezTo>
                    <a:pt x="1048715" y="2577439"/>
                    <a:pt x="1081786" y="2627655"/>
                    <a:pt x="1105776" y="2681897"/>
                  </a:cubicBezTo>
                  <a:cubicBezTo>
                    <a:pt x="1129576" y="2735719"/>
                    <a:pt x="1160602" y="2763443"/>
                    <a:pt x="1221143" y="2744584"/>
                  </a:cubicBezTo>
                  <a:cubicBezTo>
                    <a:pt x="1229614" y="2741942"/>
                    <a:pt x="1239532" y="2744304"/>
                    <a:pt x="1248714" y="2743542"/>
                  </a:cubicBezTo>
                  <a:cubicBezTo>
                    <a:pt x="1423301" y="2729090"/>
                    <a:pt x="1597990" y="2715615"/>
                    <a:pt x="1772424" y="2699385"/>
                  </a:cubicBezTo>
                  <a:cubicBezTo>
                    <a:pt x="1832254" y="2693822"/>
                    <a:pt x="1831962" y="2690660"/>
                    <a:pt x="1840623" y="262417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32" name="Free Form 13">
              <a:extLst>
                <a:ext uri="{FF2B5EF4-FFF2-40B4-BE49-F238E27FC236}">
                  <a16:creationId xmlns:a16="http://schemas.microsoft.com/office/drawing/2014/main" id="{E9CF3A6D-018B-39C0-EE4A-43C4FFF8F37B}"/>
                </a:ext>
              </a:extLst>
            </p:cNvPr>
            <p:cNvSpPr/>
            <p:nvPr/>
          </p:nvSpPr>
          <p:spPr>
            <a:xfrm>
              <a:off x="7333441" y="4453011"/>
              <a:ext cx="396328" cy="133756"/>
            </a:xfrm>
            <a:custGeom>
              <a:avLst/>
              <a:gdLst/>
              <a:ahLst/>
              <a:cxnLst/>
              <a:rect l="0" t="0" r="0" b="0"/>
              <a:pathLst>
                <a:path w="396328" h="133756">
                  <a:moveTo>
                    <a:pt x="396328" y="21158"/>
                  </a:moveTo>
                  <a:cubicBezTo>
                    <a:pt x="359054" y="37426"/>
                    <a:pt x="323024" y="58140"/>
                    <a:pt x="284238" y="69011"/>
                  </a:cubicBezTo>
                  <a:cubicBezTo>
                    <a:pt x="212458" y="89141"/>
                    <a:pt x="139268" y="104495"/>
                    <a:pt x="66205" y="119646"/>
                  </a:cubicBezTo>
                  <a:cubicBezTo>
                    <a:pt x="46558" y="123723"/>
                    <a:pt x="18008" y="133756"/>
                    <a:pt x="9271" y="105625"/>
                  </a:cubicBezTo>
                  <a:cubicBezTo>
                    <a:pt x="0" y="75780"/>
                    <a:pt x="28638" y="66763"/>
                    <a:pt x="49580" y="59702"/>
                  </a:cubicBezTo>
                  <a:cubicBezTo>
                    <a:pt x="146799" y="26962"/>
                    <a:pt x="246138" y="3441"/>
                    <a:pt x="349250" y="444"/>
                  </a:cubicBezTo>
                  <a:cubicBezTo>
                    <a:pt x="364324" y="0"/>
                    <a:pt x="379564" y="5410"/>
                    <a:pt x="394728" y="8115"/>
                  </a:cubicBezTo>
                  <a:cubicBezTo>
                    <a:pt x="395262" y="12458"/>
                    <a:pt x="395795" y="16814"/>
                    <a:pt x="396328" y="21158"/>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33" name="Free Form 14">
              <a:extLst>
                <a:ext uri="{FF2B5EF4-FFF2-40B4-BE49-F238E27FC236}">
                  <a16:creationId xmlns:a16="http://schemas.microsoft.com/office/drawing/2014/main" id="{ACF1BF51-A4E4-EB92-545A-80CF9B785DC4}"/>
                </a:ext>
              </a:extLst>
            </p:cNvPr>
            <p:cNvSpPr/>
            <p:nvPr/>
          </p:nvSpPr>
          <p:spPr>
            <a:xfrm>
              <a:off x="7633448" y="3336852"/>
              <a:ext cx="272300" cy="225387"/>
            </a:xfrm>
            <a:custGeom>
              <a:avLst/>
              <a:gdLst/>
              <a:ahLst/>
              <a:cxnLst/>
              <a:rect l="0" t="0" r="0" b="0"/>
              <a:pathLst>
                <a:path w="272300" h="225386">
                  <a:moveTo>
                    <a:pt x="272300" y="204863"/>
                  </a:moveTo>
                  <a:cubicBezTo>
                    <a:pt x="257911" y="213309"/>
                    <a:pt x="248297" y="222580"/>
                    <a:pt x="237566" y="224116"/>
                  </a:cubicBezTo>
                  <a:cubicBezTo>
                    <a:pt x="228765" y="225386"/>
                    <a:pt x="217093" y="219405"/>
                    <a:pt x="209346" y="213296"/>
                  </a:cubicBezTo>
                  <a:cubicBezTo>
                    <a:pt x="142773" y="160769"/>
                    <a:pt x="76009" y="108419"/>
                    <a:pt x="11480" y="53454"/>
                  </a:cubicBezTo>
                  <a:cubicBezTo>
                    <a:pt x="1841" y="45237"/>
                    <a:pt x="3543" y="23723"/>
                    <a:pt x="0" y="8369"/>
                  </a:cubicBezTo>
                  <a:cubicBezTo>
                    <a:pt x="16802" y="7772"/>
                    <a:pt x="38773" y="0"/>
                    <a:pt x="49542" y="7747"/>
                  </a:cubicBezTo>
                  <a:cubicBezTo>
                    <a:pt x="112890" y="53340"/>
                    <a:pt x="174320" y="101714"/>
                    <a:pt x="234746" y="151168"/>
                  </a:cubicBezTo>
                  <a:cubicBezTo>
                    <a:pt x="248970" y="162814"/>
                    <a:pt x="256857" y="182206"/>
                    <a:pt x="272300" y="204863"/>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34" name="Free Form 15">
              <a:extLst>
                <a:ext uri="{FF2B5EF4-FFF2-40B4-BE49-F238E27FC236}">
                  <a16:creationId xmlns:a16="http://schemas.microsoft.com/office/drawing/2014/main" id="{9AA01658-74C7-D780-FC85-308AA9CCE780}"/>
                </a:ext>
              </a:extLst>
            </p:cNvPr>
            <p:cNvSpPr/>
            <p:nvPr/>
          </p:nvSpPr>
          <p:spPr>
            <a:xfrm>
              <a:off x="10340901" y="4346227"/>
              <a:ext cx="309639" cy="119646"/>
            </a:xfrm>
            <a:custGeom>
              <a:avLst/>
              <a:gdLst/>
              <a:ahLst/>
              <a:cxnLst/>
              <a:rect l="0" t="0" r="0" b="0"/>
              <a:pathLst>
                <a:path w="309638" h="119646">
                  <a:moveTo>
                    <a:pt x="240220" y="119646"/>
                  </a:moveTo>
                  <a:cubicBezTo>
                    <a:pt x="168757" y="98628"/>
                    <a:pt x="96850" y="78905"/>
                    <a:pt x="26250" y="55321"/>
                  </a:cubicBezTo>
                  <a:cubicBezTo>
                    <a:pt x="14604" y="51435"/>
                    <a:pt x="8610" y="30645"/>
                    <a:pt x="0" y="17665"/>
                  </a:cubicBezTo>
                  <a:cubicBezTo>
                    <a:pt x="14960" y="12090"/>
                    <a:pt x="30873" y="0"/>
                    <a:pt x="44716" y="2031"/>
                  </a:cubicBezTo>
                  <a:cubicBezTo>
                    <a:pt x="116535" y="12585"/>
                    <a:pt x="187883" y="26403"/>
                    <a:pt x="259245" y="39827"/>
                  </a:cubicBezTo>
                  <a:cubicBezTo>
                    <a:pt x="282041" y="44119"/>
                    <a:pt x="309638" y="49415"/>
                    <a:pt x="307212" y="79184"/>
                  </a:cubicBezTo>
                  <a:cubicBezTo>
                    <a:pt x="304774" y="109258"/>
                    <a:pt x="275869" y="107556"/>
                    <a:pt x="253263" y="110312"/>
                  </a:cubicBezTo>
                  <a:cubicBezTo>
                    <a:pt x="249859" y="110731"/>
                    <a:pt x="246354" y="110362"/>
                    <a:pt x="242887" y="110362"/>
                  </a:cubicBezTo>
                  <a:cubicBezTo>
                    <a:pt x="241998" y="113461"/>
                    <a:pt x="241109" y="116547"/>
                    <a:pt x="240220" y="119646"/>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35" name="Free Form 16">
              <a:extLst>
                <a:ext uri="{FF2B5EF4-FFF2-40B4-BE49-F238E27FC236}">
                  <a16:creationId xmlns:a16="http://schemas.microsoft.com/office/drawing/2014/main" id="{697A47B9-FD56-5682-3EAA-98EF13683952}"/>
                </a:ext>
              </a:extLst>
            </p:cNvPr>
            <p:cNvSpPr/>
            <p:nvPr/>
          </p:nvSpPr>
          <p:spPr>
            <a:xfrm>
              <a:off x="9539316" y="2777713"/>
              <a:ext cx="144374" cy="295897"/>
            </a:xfrm>
            <a:custGeom>
              <a:avLst/>
              <a:gdLst/>
              <a:ahLst/>
              <a:cxnLst/>
              <a:rect l="0" t="0" r="0" b="0"/>
              <a:pathLst>
                <a:path w="144373" h="295897">
                  <a:moveTo>
                    <a:pt x="0" y="246240"/>
                  </a:moveTo>
                  <a:cubicBezTo>
                    <a:pt x="27698" y="170789"/>
                    <a:pt x="53555" y="98793"/>
                    <a:pt x="81038" y="27419"/>
                  </a:cubicBezTo>
                  <a:cubicBezTo>
                    <a:pt x="84747" y="17805"/>
                    <a:pt x="95491" y="8826"/>
                    <a:pt x="105194" y="4241"/>
                  </a:cubicBezTo>
                  <a:cubicBezTo>
                    <a:pt x="113220" y="444"/>
                    <a:pt x="127101" y="0"/>
                    <a:pt x="133629" y="4686"/>
                  </a:cubicBezTo>
                  <a:cubicBezTo>
                    <a:pt x="139890" y="9169"/>
                    <a:pt x="144373" y="23368"/>
                    <a:pt x="142189" y="31254"/>
                  </a:cubicBezTo>
                  <a:cubicBezTo>
                    <a:pt x="121157" y="107492"/>
                    <a:pt x="99098" y="183464"/>
                    <a:pt x="76060" y="259130"/>
                  </a:cubicBezTo>
                  <a:cubicBezTo>
                    <a:pt x="69900" y="279374"/>
                    <a:pt x="54571" y="295897"/>
                    <a:pt x="32270" y="286042"/>
                  </a:cubicBezTo>
                  <a:cubicBezTo>
                    <a:pt x="19735" y="280492"/>
                    <a:pt x="12674" y="262623"/>
                    <a:pt x="0" y="246240"/>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36" name="Free Form 17">
              <a:extLst>
                <a:ext uri="{FF2B5EF4-FFF2-40B4-BE49-F238E27FC236}">
                  <a16:creationId xmlns:a16="http://schemas.microsoft.com/office/drawing/2014/main" id="{89899938-2D83-38B5-3B3A-DAA6094BC5AA}"/>
                </a:ext>
              </a:extLst>
            </p:cNvPr>
            <p:cNvSpPr/>
            <p:nvPr/>
          </p:nvSpPr>
          <p:spPr>
            <a:xfrm>
              <a:off x="10303845" y="3757874"/>
              <a:ext cx="267487" cy="173444"/>
            </a:xfrm>
            <a:custGeom>
              <a:avLst/>
              <a:gdLst/>
              <a:ahLst/>
              <a:cxnLst/>
              <a:rect l="0" t="0" r="0" b="0"/>
              <a:pathLst>
                <a:path w="267487" h="173443">
                  <a:moveTo>
                    <a:pt x="32067" y="173443"/>
                  </a:moveTo>
                  <a:cubicBezTo>
                    <a:pt x="21348" y="165341"/>
                    <a:pt x="6273" y="159461"/>
                    <a:pt x="2768" y="149504"/>
                  </a:cubicBezTo>
                  <a:cubicBezTo>
                    <a:pt x="0" y="141693"/>
                    <a:pt x="8661" y="124066"/>
                    <a:pt x="17157" y="118986"/>
                  </a:cubicBezTo>
                  <a:cubicBezTo>
                    <a:pt x="82346" y="80073"/>
                    <a:pt x="148056" y="41821"/>
                    <a:pt x="215366" y="6769"/>
                  </a:cubicBezTo>
                  <a:cubicBezTo>
                    <a:pt x="228371" y="0"/>
                    <a:pt x="249161" y="8191"/>
                    <a:pt x="266357" y="9474"/>
                  </a:cubicBezTo>
                  <a:cubicBezTo>
                    <a:pt x="264515" y="22377"/>
                    <a:pt x="267487" y="40436"/>
                    <a:pt x="260057" y="47396"/>
                  </a:cubicBezTo>
                  <a:cubicBezTo>
                    <a:pt x="195922" y="107429"/>
                    <a:pt x="118021" y="143167"/>
                    <a:pt x="32067" y="173443"/>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37" name="Free Form 18">
              <a:extLst>
                <a:ext uri="{FF2B5EF4-FFF2-40B4-BE49-F238E27FC236}">
                  <a16:creationId xmlns:a16="http://schemas.microsoft.com/office/drawing/2014/main" id="{4BC23520-96D8-85D7-6247-75D0E857E8E2}"/>
                </a:ext>
              </a:extLst>
            </p:cNvPr>
            <p:cNvSpPr/>
            <p:nvPr/>
          </p:nvSpPr>
          <p:spPr>
            <a:xfrm>
              <a:off x="7338091" y="3914341"/>
              <a:ext cx="286931" cy="136652"/>
            </a:xfrm>
            <a:custGeom>
              <a:avLst/>
              <a:gdLst/>
              <a:ahLst/>
              <a:cxnLst/>
              <a:rect l="0" t="0" r="0" b="0"/>
              <a:pathLst>
                <a:path w="286931" h="136651">
                  <a:moveTo>
                    <a:pt x="286931" y="132295"/>
                  </a:moveTo>
                  <a:cubicBezTo>
                    <a:pt x="266191" y="132295"/>
                    <a:pt x="248030" y="136651"/>
                    <a:pt x="233121" y="131546"/>
                  </a:cubicBezTo>
                  <a:cubicBezTo>
                    <a:pt x="168122" y="109296"/>
                    <a:pt x="103682" y="85242"/>
                    <a:pt x="39903" y="59689"/>
                  </a:cubicBezTo>
                  <a:cubicBezTo>
                    <a:pt x="22402" y="52679"/>
                    <a:pt x="0" y="37515"/>
                    <a:pt x="14922" y="16052"/>
                  </a:cubicBezTo>
                  <a:cubicBezTo>
                    <a:pt x="22466" y="5194"/>
                    <a:pt x="50037" y="0"/>
                    <a:pt x="65227" y="4203"/>
                  </a:cubicBezTo>
                  <a:cubicBezTo>
                    <a:pt x="117195" y="18618"/>
                    <a:pt x="168249" y="36893"/>
                    <a:pt x="218528" y="56553"/>
                  </a:cubicBezTo>
                  <a:cubicBezTo>
                    <a:pt x="250558" y="69087"/>
                    <a:pt x="279095" y="88023"/>
                    <a:pt x="286931" y="13229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38" name="Free Form 19">
              <a:extLst>
                <a:ext uri="{FF2B5EF4-FFF2-40B4-BE49-F238E27FC236}">
                  <a16:creationId xmlns:a16="http://schemas.microsoft.com/office/drawing/2014/main" id="{BBD7D52C-BF0A-2715-6E20-7169F5BDE99D}"/>
                </a:ext>
              </a:extLst>
            </p:cNvPr>
            <p:cNvSpPr/>
            <p:nvPr/>
          </p:nvSpPr>
          <p:spPr>
            <a:xfrm>
              <a:off x="10014045" y="3184697"/>
              <a:ext cx="215544" cy="205410"/>
            </a:xfrm>
            <a:custGeom>
              <a:avLst/>
              <a:gdLst/>
              <a:ahLst/>
              <a:cxnLst/>
              <a:rect l="0" t="0" r="0" b="0"/>
              <a:pathLst>
                <a:path w="215544" h="205409">
                  <a:moveTo>
                    <a:pt x="12293" y="205409"/>
                  </a:moveTo>
                  <a:cubicBezTo>
                    <a:pt x="7391" y="191363"/>
                    <a:pt x="0" y="180009"/>
                    <a:pt x="749" y="169227"/>
                  </a:cubicBezTo>
                  <a:cubicBezTo>
                    <a:pt x="1371" y="160502"/>
                    <a:pt x="10883" y="151587"/>
                    <a:pt x="18021" y="144284"/>
                  </a:cubicBezTo>
                  <a:cubicBezTo>
                    <a:pt x="59054" y="102323"/>
                    <a:pt x="100456" y="60731"/>
                    <a:pt x="141973" y="19265"/>
                  </a:cubicBezTo>
                  <a:cubicBezTo>
                    <a:pt x="148450" y="12801"/>
                    <a:pt x="155549" y="3898"/>
                    <a:pt x="163449" y="2590"/>
                  </a:cubicBezTo>
                  <a:cubicBezTo>
                    <a:pt x="178942" y="0"/>
                    <a:pt x="195211" y="1943"/>
                    <a:pt x="211150" y="2019"/>
                  </a:cubicBezTo>
                  <a:cubicBezTo>
                    <a:pt x="210426" y="17602"/>
                    <a:pt x="215544" y="37528"/>
                    <a:pt x="207822" y="47917"/>
                  </a:cubicBezTo>
                  <a:cubicBezTo>
                    <a:pt x="187401" y="75374"/>
                    <a:pt x="162890" y="100355"/>
                    <a:pt x="137223" y="123177"/>
                  </a:cubicBezTo>
                  <a:cubicBezTo>
                    <a:pt x="111531" y="146024"/>
                    <a:pt x="82829" y="165607"/>
                    <a:pt x="54635" y="185470"/>
                  </a:cubicBezTo>
                  <a:cubicBezTo>
                    <a:pt x="44615" y="192531"/>
                    <a:pt x="32207" y="196214"/>
                    <a:pt x="12293" y="205409"/>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39" name="Free Form 20">
              <a:extLst>
                <a:ext uri="{FF2B5EF4-FFF2-40B4-BE49-F238E27FC236}">
                  <a16:creationId xmlns:a16="http://schemas.microsoft.com/office/drawing/2014/main" id="{DC3164CE-8A9A-470D-E445-A37E4246402C}"/>
                </a:ext>
              </a:extLst>
            </p:cNvPr>
            <p:cNvSpPr/>
            <p:nvPr/>
          </p:nvSpPr>
          <p:spPr>
            <a:xfrm>
              <a:off x="8147925" y="2889129"/>
              <a:ext cx="193179" cy="243891"/>
            </a:xfrm>
            <a:custGeom>
              <a:avLst/>
              <a:gdLst/>
              <a:ahLst/>
              <a:cxnLst/>
              <a:rect l="0" t="0" r="0" b="0"/>
              <a:pathLst>
                <a:path w="193179" h="243890">
                  <a:moveTo>
                    <a:pt x="170560" y="243890"/>
                  </a:moveTo>
                  <a:cubicBezTo>
                    <a:pt x="118656" y="186537"/>
                    <a:pt x="68808" y="131991"/>
                    <a:pt x="19748" y="76720"/>
                  </a:cubicBezTo>
                  <a:cubicBezTo>
                    <a:pt x="11556" y="67487"/>
                    <a:pt x="3022" y="55638"/>
                    <a:pt x="1587" y="44132"/>
                  </a:cubicBezTo>
                  <a:cubicBezTo>
                    <a:pt x="0" y="31356"/>
                    <a:pt x="2209" y="11620"/>
                    <a:pt x="10426" y="5905"/>
                  </a:cubicBezTo>
                  <a:cubicBezTo>
                    <a:pt x="18935" y="0"/>
                    <a:pt x="39281" y="3162"/>
                    <a:pt x="49644" y="9817"/>
                  </a:cubicBezTo>
                  <a:cubicBezTo>
                    <a:pt x="63500" y="18732"/>
                    <a:pt x="73063" y="34569"/>
                    <a:pt x="83921" y="47878"/>
                  </a:cubicBezTo>
                  <a:cubicBezTo>
                    <a:pt x="112902" y="83426"/>
                    <a:pt x="142532" y="118490"/>
                    <a:pt x="170065" y="155130"/>
                  </a:cubicBezTo>
                  <a:cubicBezTo>
                    <a:pt x="189255" y="180657"/>
                    <a:pt x="193179" y="208876"/>
                    <a:pt x="170560" y="243890"/>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40" name="Free Form 21">
              <a:extLst>
                <a:ext uri="{FF2B5EF4-FFF2-40B4-BE49-F238E27FC236}">
                  <a16:creationId xmlns:a16="http://schemas.microsoft.com/office/drawing/2014/main" id="{7F623063-5CE5-2B8E-5953-C9A8FEC69703}"/>
                </a:ext>
              </a:extLst>
            </p:cNvPr>
            <p:cNvSpPr/>
            <p:nvPr/>
          </p:nvSpPr>
          <p:spPr>
            <a:xfrm>
              <a:off x="8841131" y="2794553"/>
              <a:ext cx="79616" cy="276009"/>
            </a:xfrm>
            <a:custGeom>
              <a:avLst/>
              <a:gdLst/>
              <a:ahLst/>
              <a:cxnLst/>
              <a:rect l="0" t="0" r="0" b="0"/>
              <a:pathLst>
                <a:path w="79616" h="276009">
                  <a:moveTo>
                    <a:pt x="79616" y="178968"/>
                  </a:moveTo>
                  <a:cubicBezTo>
                    <a:pt x="77470" y="205003"/>
                    <a:pt x="77812" y="228384"/>
                    <a:pt x="72694" y="250507"/>
                  </a:cubicBezTo>
                  <a:cubicBezTo>
                    <a:pt x="70421" y="260337"/>
                    <a:pt x="58216" y="271919"/>
                    <a:pt x="48387" y="274459"/>
                  </a:cubicBezTo>
                  <a:cubicBezTo>
                    <a:pt x="42379" y="276009"/>
                    <a:pt x="27292" y="263245"/>
                    <a:pt x="24968" y="254571"/>
                  </a:cubicBezTo>
                  <a:cubicBezTo>
                    <a:pt x="16687" y="223659"/>
                    <a:pt x="10058" y="191960"/>
                    <a:pt x="6680" y="160147"/>
                  </a:cubicBezTo>
                  <a:cubicBezTo>
                    <a:pt x="2692" y="122427"/>
                    <a:pt x="0" y="84112"/>
                    <a:pt x="2387" y="46405"/>
                  </a:cubicBezTo>
                  <a:cubicBezTo>
                    <a:pt x="3301" y="31940"/>
                    <a:pt x="17335" y="9918"/>
                    <a:pt x="29692" y="6400"/>
                  </a:cubicBezTo>
                  <a:cubicBezTo>
                    <a:pt x="52146" y="0"/>
                    <a:pt x="60045" y="22199"/>
                    <a:pt x="62661" y="41186"/>
                  </a:cubicBezTo>
                  <a:cubicBezTo>
                    <a:pt x="69088" y="87922"/>
                    <a:pt x="74256" y="134823"/>
                    <a:pt x="79616" y="178968"/>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41" name="Free Form 22">
              <a:extLst>
                <a:ext uri="{FF2B5EF4-FFF2-40B4-BE49-F238E27FC236}">
                  <a16:creationId xmlns:a16="http://schemas.microsoft.com/office/drawing/2014/main" id="{FB24DF97-C0FA-8E04-7B58-90FFE5FBAE6C}"/>
                </a:ext>
              </a:extLst>
            </p:cNvPr>
            <p:cNvSpPr/>
            <p:nvPr/>
          </p:nvSpPr>
          <p:spPr>
            <a:xfrm>
              <a:off x="8592107" y="4042818"/>
              <a:ext cx="785444" cy="902374"/>
            </a:xfrm>
            <a:custGeom>
              <a:avLst/>
              <a:gdLst/>
              <a:ahLst/>
              <a:cxnLst/>
              <a:rect l="0" t="0" r="0" b="0"/>
              <a:pathLst>
                <a:path w="785444" h="902373">
                  <a:moveTo>
                    <a:pt x="88874" y="281165"/>
                  </a:moveTo>
                  <a:cubicBezTo>
                    <a:pt x="181279" y="469290"/>
                    <a:pt x="271056" y="652043"/>
                    <a:pt x="360540" y="834936"/>
                  </a:cubicBezTo>
                  <a:cubicBezTo>
                    <a:pt x="361543" y="836993"/>
                    <a:pt x="358597" y="840994"/>
                    <a:pt x="354672" y="852017"/>
                  </a:cubicBezTo>
                  <a:cubicBezTo>
                    <a:pt x="341350" y="835850"/>
                    <a:pt x="329196" y="824496"/>
                    <a:pt x="321106" y="810742"/>
                  </a:cubicBezTo>
                  <a:cubicBezTo>
                    <a:pt x="265582" y="716368"/>
                    <a:pt x="210934" y="621487"/>
                    <a:pt x="155968" y="526796"/>
                  </a:cubicBezTo>
                  <a:cubicBezTo>
                    <a:pt x="111417" y="450011"/>
                    <a:pt x="66636" y="373367"/>
                    <a:pt x="22301" y="296468"/>
                  </a:cubicBezTo>
                  <a:cubicBezTo>
                    <a:pt x="0" y="257771"/>
                    <a:pt x="5791" y="239331"/>
                    <a:pt x="47586" y="226174"/>
                  </a:cubicBezTo>
                  <a:cubicBezTo>
                    <a:pt x="287350" y="150723"/>
                    <a:pt x="527380" y="76073"/>
                    <a:pt x="767359" y="1295"/>
                  </a:cubicBezTo>
                  <a:cubicBezTo>
                    <a:pt x="771525" y="0"/>
                    <a:pt x="776274" y="558"/>
                    <a:pt x="780707" y="254"/>
                  </a:cubicBezTo>
                  <a:cubicBezTo>
                    <a:pt x="780707" y="81762"/>
                    <a:pt x="785444" y="162560"/>
                    <a:pt x="779767" y="242608"/>
                  </a:cubicBezTo>
                  <a:cubicBezTo>
                    <a:pt x="765352" y="446049"/>
                    <a:pt x="746696" y="649198"/>
                    <a:pt x="728421" y="852347"/>
                  </a:cubicBezTo>
                  <a:cubicBezTo>
                    <a:pt x="726567" y="872998"/>
                    <a:pt x="726300" y="900620"/>
                    <a:pt x="694766" y="902373"/>
                  </a:cubicBezTo>
                  <a:cubicBezTo>
                    <a:pt x="714057" y="630453"/>
                    <a:pt x="733272" y="359600"/>
                    <a:pt x="753148" y="79629"/>
                  </a:cubicBezTo>
                  <a:cubicBezTo>
                    <a:pt x="528205" y="147866"/>
                    <a:pt x="309854" y="214122"/>
                    <a:pt x="88874" y="28116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grpSp>
    </p:spTree>
    <p:extLst>
      <p:ext uri="{BB962C8B-B14F-4D97-AF65-F5344CB8AC3E}">
        <p14:creationId xmlns:p14="http://schemas.microsoft.com/office/powerpoint/2010/main" val="24756543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300"/>
                                        <p:tgtEl>
                                          <p:spTgt spid="24"/>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300"/>
                                        <p:tgtEl>
                                          <p:spTgt spid="12"/>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3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12" grpId="0"/>
      <p:bldP spid="2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F2235C-2FD9-0C4A-B45F-C38A8DD304FE}"/>
              </a:ext>
            </a:extLst>
          </p:cNvPr>
          <p:cNvSpPr/>
          <p:nvPr/>
        </p:nvSpPr>
        <p:spPr>
          <a:xfrm>
            <a:off x="-22440" y="7294"/>
            <a:ext cx="12192000" cy="6858000"/>
          </a:xfrm>
          <a:prstGeom prst="rect">
            <a:avLst/>
          </a:prstGeom>
          <a:gradFill>
            <a:gsLst>
              <a:gs pos="0">
                <a:srgbClr val="E6F3FF"/>
              </a:gs>
              <a:gs pos="100000">
                <a:schemeClr val="accent2">
                  <a:lumMod val="20000"/>
                  <a:lumOff val="80000"/>
                  <a:alpha val="26441"/>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44" name="TextBox 43">
            <a:extLst>
              <a:ext uri="{FF2B5EF4-FFF2-40B4-BE49-F238E27FC236}">
                <a16:creationId xmlns:a16="http://schemas.microsoft.com/office/drawing/2014/main" id="{FFBC9FA1-9A33-5F43-8A33-0AB12E373609}"/>
              </a:ext>
            </a:extLst>
          </p:cNvPr>
          <p:cNvSpPr txBox="1"/>
          <p:nvPr/>
        </p:nvSpPr>
        <p:spPr>
          <a:xfrm>
            <a:off x="-8944798" y="5273281"/>
            <a:ext cx="1929860" cy="300082"/>
          </a:xfrm>
          <a:prstGeom prst="rect">
            <a:avLst/>
          </a:prstGeom>
          <a:noFill/>
        </p:spPr>
        <p:txBody>
          <a:bodyPr wrap="square" rtlCol="0">
            <a:spAutoFit/>
          </a:bodyPr>
          <a:lstStyle/>
          <a:p>
            <a:r>
              <a:rPr lang="en-US" sz="450">
                <a:solidFill>
                  <a:srgbClr val="FFFFFF"/>
                </a:solidFill>
              </a:rPr>
              <a:t>Donec eget viverra nisi, non luctus arcu. Sed ipsum leo, volutpat id convallis vitae, mollis ac dui. Cum sociis natoque penatibus et magnis dis parturient montes.</a:t>
            </a:r>
          </a:p>
        </p:txBody>
      </p:sp>
      <p:sp>
        <p:nvSpPr>
          <p:cNvPr id="31" name="Rectangle 30">
            <a:extLst>
              <a:ext uri="{FF2B5EF4-FFF2-40B4-BE49-F238E27FC236}">
                <a16:creationId xmlns:a16="http://schemas.microsoft.com/office/drawing/2014/main" id="{273C4ECA-4EBC-CD47-B6CC-EF59D7617F4B}"/>
              </a:ext>
            </a:extLst>
          </p:cNvPr>
          <p:cNvSpPr/>
          <p:nvPr/>
        </p:nvSpPr>
        <p:spPr>
          <a:xfrm>
            <a:off x="-3" y="8597"/>
            <a:ext cx="3359508"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38" name="Free Form 2">
            <a:extLst>
              <a:ext uri="{FF2B5EF4-FFF2-40B4-BE49-F238E27FC236}">
                <a16:creationId xmlns:a16="http://schemas.microsoft.com/office/drawing/2014/main" id="{656DFF40-5DA8-944B-A080-E4F1A59588D4}"/>
              </a:ext>
            </a:extLst>
          </p:cNvPr>
          <p:cNvSpPr/>
          <p:nvPr/>
        </p:nvSpPr>
        <p:spPr>
          <a:xfrm>
            <a:off x="260260" y="250754"/>
            <a:ext cx="272635" cy="259291"/>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gradFill>
            <a:gsLst>
              <a:gs pos="0">
                <a:schemeClr val="accent4"/>
              </a:gs>
              <a:gs pos="100000">
                <a:schemeClr val="accent5"/>
              </a:gs>
            </a:gsLst>
            <a:lin ang="6600000" scaled="0"/>
          </a:gradFill>
          <a:ln w="0" cap="flat" cmpd="sng">
            <a:noFill/>
            <a:prstDash val="solid"/>
            <a:miter lim="800000"/>
          </a:ln>
        </p:spPr>
        <p:txBody>
          <a:bodyPr wrap="square" anchor="ctr">
            <a:spAutoFit/>
          </a:bodyPr>
          <a:lstStyle/>
          <a:p>
            <a:pPr algn="ctr"/>
            <a:endParaRPr lang="en-US"/>
          </a:p>
        </p:txBody>
      </p:sp>
      <p:sp>
        <p:nvSpPr>
          <p:cNvPr id="39" name="Graphic 3">
            <a:extLst>
              <a:ext uri="{FF2B5EF4-FFF2-40B4-BE49-F238E27FC236}">
                <a16:creationId xmlns:a16="http://schemas.microsoft.com/office/drawing/2014/main" id="{E190C99D-18D8-B147-AD08-ACA4ABD0F040}"/>
              </a:ext>
            </a:extLst>
          </p:cNvPr>
          <p:cNvSpPr/>
          <p:nvPr/>
        </p:nvSpPr>
        <p:spPr>
          <a:xfrm rot="16200000">
            <a:off x="11656617" y="452161"/>
            <a:ext cx="550246" cy="147431"/>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gradFill>
            <a:gsLst>
              <a:gs pos="0">
                <a:schemeClr val="accent4"/>
              </a:gs>
              <a:gs pos="100000">
                <a:schemeClr val="accent5"/>
              </a:gs>
            </a:gsLst>
            <a:lin ang="10800000" scaled="0"/>
          </a:gradFill>
          <a:ln w="45720" cap="flat">
            <a:noFill/>
            <a:prstDash val="solid"/>
            <a:miter/>
          </a:ln>
        </p:spPr>
        <p:txBody>
          <a:bodyPr anchor="ctr"/>
          <a:lstStyle/>
          <a:p>
            <a:pPr defTabSz="914330" eaLnBrk="1" fontAlgn="auto" hangingPunct="1">
              <a:spcBef>
                <a:spcPts val="0"/>
              </a:spcBef>
              <a:spcAft>
                <a:spcPts val="0"/>
              </a:spcAft>
              <a:defRPr/>
            </a:pPr>
            <a:endParaRPr lang="nb-NO">
              <a:latin typeface="+mn-lt"/>
            </a:endParaRPr>
          </a:p>
        </p:txBody>
      </p:sp>
      <p:sp>
        <p:nvSpPr>
          <p:cNvPr id="40" name="Slide Number Placeholder 24">
            <a:extLst>
              <a:ext uri="{FF2B5EF4-FFF2-40B4-BE49-F238E27FC236}">
                <a16:creationId xmlns:a16="http://schemas.microsoft.com/office/drawing/2014/main" id="{B042D817-A24F-A74E-8D98-9682D4C5BF91}"/>
              </a:ext>
            </a:extLst>
          </p:cNvPr>
          <p:cNvSpPr txBox="1">
            <a:spLocks/>
          </p:cNvSpPr>
          <p:nvPr/>
        </p:nvSpPr>
        <p:spPr>
          <a:xfrm>
            <a:off x="10990758" y="6330833"/>
            <a:ext cx="1003300" cy="365125"/>
          </a:xfrm>
          <a:prstGeom prst="rect">
            <a:avLst/>
          </a:prstGeom>
          <a:noFill/>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en-US" sz="1100" b="1" smtClean="0">
                <a:gradFill>
                  <a:gsLst>
                    <a:gs pos="0">
                      <a:schemeClr val="accent4"/>
                    </a:gs>
                    <a:gs pos="100000">
                      <a:schemeClr val="accent5"/>
                    </a:gs>
                  </a:gsLst>
                  <a:lin ang="6600000" scaled="0"/>
                </a:gradFill>
                <a:latin typeface="+mj-lt"/>
                <a:ea typeface="Open Sans SemiBold" charset="0"/>
                <a:cs typeface="Open Sans SemiBold" charset="0"/>
              </a:rPr>
              <a:pPr fontAlgn="auto">
                <a:spcBef>
                  <a:spcPts val="0"/>
                </a:spcBef>
                <a:spcAft>
                  <a:spcPts val="0"/>
                </a:spcAft>
                <a:defRPr/>
              </a:pPr>
              <a:t>39</a:t>
            </a:fld>
            <a:endParaRPr lang="en-US" sz="800" b="1">
              <a:gradFill>
                <a:gsLst>
                  <a:gs pos="0">
                    <a:schemeClr val="accent4"/>
                  </a:gs>
                  <a:gs pos="100000">
                    <a:schemeClr val="accent5"/>
                  </a:gs>
                </a:gsLst>
                <a:lin ang="6600000" scaled="0"/>
              </a:gradFill>
              <a:latin typeface="+mj-lt"/>
              <a:ea typeface="Open Sans SemiBold" charset="0"/>
              <a:cs typeface="Open Sans SemiBold" charset="0"/>
            </a:endParaRPr>
          </a:p>
        </p:txBody>
      </p:sp>
      <p:sp>
        <p:nvSpPr>
          <p:cNvPr id="3" name="Rectangle 17">
            <a:extLst>
              <a:ext uri="{FF2B5EF4-FFF2-40B4-BE49-F238E27FC236}">
                <a16:creationId xmlns:a16="http://schemas.microsoft.com/office/drawing/2014/main" id="{46609F3D-A3C6-43B4-833E-4B7BD36CC41A}"/>
              </a:ext>
            </a:extLst>
          </p:cNvPr>
          <p:cNvSpPr/>
          <p:nvPr/>
        </p:nvSpPr>
        <p:spPr>
          <a:xfrm>
            <a:off x="10913248" y="445"/>
            <a:ext cx="1278749"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5" name="Rectangle 18">
            <a:extLst>
              <a:ext uri="{FF2B5EF4-FFF2-40B4-BE49-F238E27FC236}">
                <a16:creationId xmlns:a16="http://schemas.microsoft.com/office/drawing/2014/main" id="{8B939787-BA33-A8D6-C411-589E90C90E39}"/>
              </a:ext>
            </a:extLst>
          </p:cNvPr>
          <p:cNvSpPr/>
          <p:nvPr/>
        </p:nvSpPr>
        <p:spPr>
          <a:xfrm rot="5400000">
            <a:off x="5666327" y="-5666321"/>
            <a:ext cx="859349"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b="1">
              <a:solidFill>
                <a:srgbClr val="FFFFFF"/>
              </a:solidFill>
              <a:latin typeface="Calibri"/>
            </a:endParaRPr>
          </a:p>
        </p:txBody>
      </p:sp>
      <p:sp>
        <p:nvSpPr>
          <p:cNvPr id="9" name="Rectangle 19">
            <a:extLst>
              <a:ext uri="{FF2B5EF4-FFF2-40B4-BE49-F238E27FC236}">
                <a16:creationId xmlns:a16="http://schemas.microsoft.com/office/drawing/2014/main" id="{2EFACEE2-7299-D5EF-5DAC-30F3D8ED0EF0}"/>
              </a:ext>
            </a:extLst>
          </p:cNvPr>
          <p:cNvSpPr/>
          <p:nvPr/>
        </p:nvSpPr>
        <p:spPr>
          <a:xfrm rot="5400000">
            <a:off x="5832637" y="498192"/>
            <a:ext cx="526721"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10" name="Title 6">
            <a:extLst>
              <a:ext uri="{FF2B5EF4-FFF2-40B4-BE49-F238E27FC236}">
                <a16:creationId xmlns:a16="http://schemas.microsoft.com/office/drawing/2014/main" id="{A2E5A243-BF8D-4775-1BAF-20638C8FE04F}"/>
              </a:ext>
            </a:extLst>
          </p:cNvPr>
          <p:cNvSpPr txBox="1">
            <a:spLocks/>
          </p:cNvSpPr>
          <p:nvPr/>
        </p:nvSpPr>
        <p:spPr>
          <a:xfrm>
            <a:off x="1088831" y="116729"/>
            <a:ext cx="4342697" cy="467138"/>
          </a:xfrm>
          <a:prstGeom prst="rect">
            <a:avLst/>
          </a:prstGeom>
          <a:effectLst/>
        </p:spPr>
        <p:txBody>
          <a:bodyPr vert="horz" lIns="0" tIns="0" rIns="0" bIns="0" rtlCol="0" anchor="ctr" anchorCtr="0">
            <a:noAutofit/>
          </a:bodyPr>
          <a:lstStyle>
            <a:lvl1pPr algn="l" defTabSz="912813" rtl="0" eaLnBrk="1" fontAlgn="base" hangingPunct="1">
              <a:lnSpc>
                <a:spcPct val="100000"/>
              </a:lnSpc>
              <a:spcBef>
                <a:spcPct val="0"/>
              </a:spcBef>
              <a:spcAft>
                <a:spcPct val="0"/>
              </a:spcAft>
              <a:defRPr sz="2000" b="1" kern="1200" spc="0">
                <a:solidFill>
                  <a:schemeClr val="accent2"/>
                </a:solidFill>
                <a:latin typeface="+mj-lt"/>
                <a:ea typeface="Montserrat" charset="0"/>
                <a:cs typeface="Montserrat" charset="0"/>
              </a:defRPr>
            </a:lvl1pPr>
            <a:lvl2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2pPr>
            <a:lvl3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3pPr>
            <a:lvl4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4pPr>
            <a:lvl5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5pPr>
            <a:lvl6pPr marL="4572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6pPr>
            <a:lvl7pPr marL="9144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7pPr>
            <a:lvl8pPr marL="13716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8pPr>
            <a:lvl9pPr marL="18288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9pPr>
          </a:lstStyle>
          <a:p>
            <a:pPr marL="0" marR="0" lvl="0" indent="0" algn="l" defTabSz="914400" rtl="0" eaLnBrk="1" fontAlgn="auto" latinLnBrk="0" hangingPunct="1">
              <a:spcBef>
                <a:spcPct val="0"/>
              </a:spcBef>
              <a:spcAft>
                <a:spcPts val="0"/>
              </a:spcAft>
              <a:buClrTx/>
              <a:buSzTx/>
              <a:buFontTx/>
              <a:buNone/>
              <a:tabLst/>
              <a:defRPr/>
            </a:pPr>
            <a:r>
              <a:rPr kumimoji="0" lang="nb-NO" sz="1600" b="0" i="0" u="none" strike="noStrike" kern="1200" cap="none" spc="0" normalizeH="0" baseline="0" noProof="0" dirty="0">
                <a:ln>
                  <a:noFill/>
                </a:ln>
                <a:solidFill>
                  <a:srgbClr val="000000"/>
                </a:solidFill>
                <a:effectLst/>
                <a:uLnTx/>
                <a:uFillTx/>
                <a:cs typeface="Arial" panose="020B0604020202020204" pitchFamily="34" charset="0"/>
              </a:rPr>
              <a:t>Gruppeoppgave Del 3/3: Idéutvikling</a:t>
            </a:r>
          </a:p>
        </p:txBody>
      </p:sp>
      <p:grpSp>
        <p:nvGrpSpPr>
          <p:cNvPr id="11" name="Group 20">
            <a:extLst>
              <a:ext uri="{FF2B5EF4-FFF2-40B4-BE49-F238E27FC236}">
                <a16:creationId xmlns:a16="http://schemas.microsoft.com/office/drawing/2014/main" id="{E4CD0D43-A725-4044-23A0-5B1246193B13}"/>
              </a:ext>
            </a:extLst>
          </p:cNvPr>
          <p:cNvGrpSpPr/>
          <p:nvPr/>
        </p:nvGrpSpPr>
        <p:grpSpPr>
          <a:xfrm>
            <a:off x="336068" y="176315"/>
            <a:ext cx="589955" cy="328493"/>
            <a:chOff x="3176850" y="480060"/>
            <a:chExt cx="802340" cy="446751"/>
          </a:xfrm>
        </p:grpSpPr>
        <p:grpSp>
          <p:nvGrpSpPr>
            <p:cNvPr id="12" name="Group 197">
              <a:extLst>
                <a:ext uri="{FF2B5EF4-FFF2-40B4-BE49-F238E27FC236}">
                  <a16:creationId xmlns:a16="http://schemas.microsoft.com/office/drawing/2014/main" id="{A72B3727-5143-8A2B-327F-07652F1F1BBA}"/>
                </a:ext>
              </a:extLst>
            </p:cNvPr>
            <p:cNvGrpSpPr/>
            <p:nvPr/>
          </p:nvGrpSpPr>
          <p:grpSpPr>
            <a:xfrm>
              <a:off x="3590260" y="480060"/>
              <a:ext cx="388930" cy="388930"/>
              <a:chOff x="1617623" y="5289763"/>
              <a:chExt cx="388930" cy="388930"/>
            </a:xfrm>
            <a:noFill/>
          </p:grpSpPr>
          <p:sp>
            <p:nvSpPr>
              <p:cNvPr id="14" name="Free Form 199">
                <a:extLst>
                  <a:ext uri="{FF2B5EF4-FFF2-40B4-BE49-F238E27FC236}">
                    <a16:creationId xmlns:a16="http://schemas.microsoft.com/office/drawing/2014/main" id="{6A210794-15A8-DD24-A9A4-12A31681AC80}"/>
                  </a:ext>
                </a:extLst>
              </p:cNvPr>
              <p:cNvSpPr/>
              <p:nvPr/>
            </p:nvSpPr>
            <p:spPr>
              <a:xfrm>
                <a:off x="1617623" y="5289763"/>
                <a:ext cx="388930" cy="388930"/>
              </a:xfrm>
              <a:custGeom>
                <a:avLst/>
                <a:gdLst/>
                <a:ahLst/>
                <a:cxnLst/>
                <a:rect l="0" t="0" r="0" b="0"/>
                <a:pathLst>
                  <a:path w="388930" h="388930">
                    <a:moveTo>
                      <a:pt x="92278" y="375711"/>
                    </a:moveTo>
                    <a:lnTo>
                      <a:pt x="7836" y="388305"/>
                    </a:lnTo>
                    <a:cubicBezTo>
                      <a:pt x="3623" y="388930"/>
                      <a:pt x="0" y="385306"/>
                      <a:pt x="624" y="381102"/>
                    </a:cubicBezTo>
                    <a:lnTo>
                      <a:pt x="13218" y="296660"/>
                    </a:lnTo>
                    <a:cubicBezTo>
                      <a:pt x="13423" y="295312"/>
                      <a:pt x="14039" y="294071"/>
                      <a:pt x="15003" y="293107"/>
                    </a:cubicBezTo>
                    <a:lnTo>
                      <a:pt x="299801" y="8300"/>
                    </a:lnTo>
                    <a:cubicBezTo>
                      <a:pt x="308102" y="0"/>
                      <a:pt x="321552" y="0"/>
                      <a:pt x="329853" y="8300"/>
                    </a:cubicBezTo>
                    <a:lnTo>
                      <a:pt x="380629" y="59076"/>
                    </a:lnTo>
                    <a:cubicBezTo>
                      <a:pt x="388930" y="67377"/>
                      <a:pt x="388930" y="80827"/>
                      <a:pt x="380629" y="89128"/>
                    </a:cubicBezTo>
                    <a:lnTo>
                      <a:pt x="95822" y="373926"/>
                    </a:lnTo>
                    <a:cubicBezTo>
                      <a:pt x="94867" y="374890"/>
                      <a:pt x="93617" y="375515"/>
                      <a:pt x="92278" y="375711"/>
                    </a:cubicBezTo>
                    <a:close/>
                  </a:path>
                </a:pathLst>
              </a:custGeom>
              <a:noFill/>
              <a:ln w="19050" cap="rnd" cmpd="sng">
                <a:solidFill>
                  <a:schemeClr val="tx1"/>
                </a:solidFill>
                <a:prstDash val="solid"/>
                <a:miter lim="800000"/>
              </a:ln>
            </p:spPr>
            <p:txBody>
              <a:bodyPr anchor="ctr">
                <a:spAutoFit/>
              </a:bodyPr>
              <a:lstStyle/>
              <a:p>
                <a:pPr algn="ctr"/>
                <a:endParaRPr lang="en-US"/>
              </a:p>
            </p:txBody>
          </p:sp>
          <p:sp>
            <p:nvSpPr>
              <p:cNvPr id="15" name="Free Form 200">
                <a:extLst>
                  <a:ext uri="{FF2B5EF4-FFF2-40B4-BE49-F238E27FC236}">
                    <a16:creationId xmlns:a16="http://schemas.microsoft.com/office/drawing/2014/main" id="{43CC5154-414A-4651-6766-15647A0FA825}"/>
                  </a:ext>
                </a:extLst>
              </p:cNvPr>
              <p:cNvSpPr/>
              <p:nvPr/>
            </p:nvSpPr>
            <p:spPr>
              <a:xfrm>
                <a:off x="1890234" y="5340851"/>
                <a:ext cx="65128" cy="65137"/>
              </a:xfrm>
              <a:custGeom>
                <a:avLst/>
                <a:gdLst/>
                <a:ahLst/>
                <a:cxnLst/>
                <a:rect l="0" t="0" r="0" b="0"/>
                <a:pathLst>
                  <a:path w="65128" h="65137">
                    <a:moveTo>
                      <a:pt x="0" y="0"/>
                    </a:moveTo>
                    <a:lnTo>
                      <a:pt x="65128" y="65137"/>
                    </a:lnTo>
                  </a:path>
                </a:pathLst>
              </a:custGeom>
              <a:noFill/>
              <a:ln w="19050" cap="rnd" cmpd="sng">
                <a:solidFill>
                  <a:schemeClr val="tx1"/>
                </a:solidFill>
                <a:prstDash val="solid"/>
                <a:miter lim="800000"/>
              </a:ln>
            </p:spPr>
            <p:txBody>
              <a:bodyPr anchor="ctr">
                <a:spAutoFit/>
              </a:bodyPr>
              <a:lstStyle/>
              <a:p>
                <a:pPr algn="ctr"/>
                <a:endParaRPr lang="en-US"/>
              </a:p>
            </p:txBody>
          </p:sp>
        </p:grpSp>
        <p:sp>
          <p:nvSpPr>
            <p:cNvPr id="13" name="Free Form 206">
              <a:extLst>
                <a:ext uri="{FF2B5EF4-FFF2-40B4-BE49-F238E27FC236}">
                  <a16:creationId xmlns:a16="http://schemas.microsoft.com/office/drawing/2014/main" id="{C47BFD5F-F35A-684A-64FC-0AF5EE82E2D7}"/>
                </a:ext>
              </a:extLst>
            </p:cNvPr>
            <p:cNvSpPr/>
            <p:nvPr/>
          </p:nvSpPr>
          <p:spPr>
            <a:xfrm rot="20629681" flipH="1">
              <a:off x="3176850" y="709640"/>
              <a:ext cx="388929" cy="217171"/>
            </a:xfrm>
            <a:custGeom>
              <a:avLst/>
              <a:gdLst/>
              <a:ahLst/>
              <a:cxnLst/>
              <a:rect l="0" t="0" r="0" b="0"/>
              <a:pathLst>
                <a:path w="397748" h="204702">
                  <a:moveTo>
                    <a:pt x="0" y="204702"/>
                  </a:moveTo>
                  <a:lnTo>
                    <a:pt x="136218" y="83844"/>
                  </a:lnTo>
                  <a:lnTo>
                    <a:pt x="224007" y="164975"/>
                  </a:lnTo>
                  <a:lnTo>
                    <a:pt x="397748" y="0"/>
                  </a:lnTo>
                </a:path>
              </a:pathLst>
            </a:custGeom>
            <a:noFill/>
            <a:ln w="19050" cap="rnd" cmpd="sng">
              <a:solidFill>
                <a:schemeClr val="tx1"/>
              </a:solidFill>
              <a:prstDash val="solid"/>
              <a:miter lim="800000"/>
            </a:ln>
          </p:spPr>
          <p:txBody>
            <a:bodyPr wrap="square" anchor="ctr">
              <a:spAutoFit/>
            </a:bodyPr>
            <a:lstStyle/>
            <a:p>
              <a:pPr algn="ctr"/>
              <a:endParaRPr lang="en-US"/>
            </a:p>
          </p:txBody>
        </p:sp>
      </p:grpSp>
      <p:sp>
        <p:nvSpPr>
          <p:cNvPr id="16" name="Rectangle 2">
            <a:extLst>
              <a:ext uri="{FF2B5EF4-FFF2-40B4-BE49-F238E27FC236}">
                <a16:creationId xmlns:a16="http://schemas.microsoft.com/office/drawing/2014/main" id="{276B3707-A7DA-FEF0-1E0D-48CD810ACCDB}"/>
              </a:ext>
            </a:extLst>
          </p:cNvPr>
          <p:cNvSpPr/>
          <p:nvPr/>
        </p:nvSpPr>
        <p:spPr>
          <a:xfrm>
            <a:off x="518420" y="1027072"/>
            <a:ext cx="4352336" cy="668654"/>
          </a:xfrm>
          <a:prstGeom prst="rect">
            <a:avLst/>
          </a:prstGeom>
          <a:solidFill>
            <a:schemeClr val="bg2"/>
          </a:solidFill>
          <a:ln>
            <a:noFill/>
          </a:ln>
          <a:effectLst>
            <a:outerShdw blurRad="321973" dist="43323" dir="2700000" algn="tl" rotWithShape="0">
              <a:schemeClr val="accent2">
                <a:lumMod val="75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solidFill>
                <a:schemeClr val="tx1"/>
              </a:solidFill>
            </a:endParaRPr>
          </a:p>
        </p:txBody>
      </p:sp>
      <p:sp>
        <p:nvSpPr>
          <p:cNvPr id="17" name="TextBox 70">
            <a:extLst>
              <a:ext uri="{FF2B5EF4-FFF2-40B4-BE49-F238E27FC236}">
                <a16:creationId xmlns:a16="http://schemas.microsoft.com/office/drawing/2014/main" id="{874D2A04-E52C-71BD-E546-C16A1EEF58AC}"/>
              </a:ext>
            </a:extLst>
          </p:cNvPr>
          <p:cNvSpPr txBox="1"/>
          <p:nvPr/>
        </p:nvSpPr>
        <p:spPr>
          <a:xfrm>
            <a:off x="1184785" y="1163257"/>
            <a:ext cx="1138817" cy="400110"/>
          </a:xfrm>
          <a:prstGeom prst="rect">
            <a:avLst/>
          </a:prstGeom>
          <a:noFill/>
          <a:ln>
            <a:noFill/>
          </a:ln>
        </p:spPr>
        <p:txBody>
          <a:bodyPr wrap="square">
            <a:spAutoFit/>
          </a:bodyPr>
          <a:lstStyle/>
          <a:p>
            <a:pPr defTabSz="914330" eaLnBrk="1" fontAlgn="auto" hangingPunct="1">
              <a:spcBef>
                <a:spcPts val="0"/>
              </a:spcBef>
              <a:spcAft>
                <a:spcPts val="800"/>
              </a:spcAft>
              <a:defRPr/>
            </a:pPr>
            <a:r>
              <a:rPr lang="nb-NO" sz="2000" b="1" dirty="0">
                <a:latin typeface="+mj-lt"/>
              </a:rPr>
              <a:t>5 min</a:t>
            </a:r>
          </a:p>
        </p:txBody>
      </p:sp>
      <p:sp>
        <p:nvSpPr>
          <p:cNvPr id="18" name="TextBox 70">
            <a:extLst>
              <a:ext uri="{FF2B5EF4-FFF2-40B4-BE49-F238E27FC236}">
                <a16:creationId xmlns:a16="http://schemas.microsoft.com/office/drawing/2014/main" id="{560D7D02-4211-0238-F14F-4CA1B51F8DF2}"/>
              </a:ext>
            </a:extLst>
          </p:cNvPr>
          <p:cNvSpPr txBox="1"/>
          <p:nvPr/>
        </p:nvSpPr>
        <p:spPr>
          <a:xfrm>
            <a:off x="2902132" y="1144389"/>
            <a:ext cx="1968624" cy="400110"/>
          </a:xfrm>
          <a:prstGeom prst="rect">
            <a:avLst/>
          </a:prstGeom>
          <a:noFill/>
          <a:ln>
            <a:noFill/>
          </a:ln>
        </p:spPr>
        <p:txBody>
          <a:bodyPr wrap="square">
            <a:spAutoFit/>
          </a:bodyPr>
          <a:lstStyle/>
          <a:p>
            <a:pPr defTabSz="914330" eaLnBrk="1" fontAlgn="auto" hangingPunct="1">
              <a:spcBef>
                <a:spcPts val="0"/>
              </a:spcBef>
              <a:spcAft>
                <a:spcPts val="800"/>
              </a:spcAft>
              <a:defRPr/>
            </a:pPr>
            <a:r>
              <a:rPr lang="nb-NO" sz="2000" b="1" dirty="0">
                <a:latin typeface="+mj-lt"/>
              </a:rPr>
              <a:t>Alle i gruppen</a:t>
            </a:r>
            <a:endParaRPr lang="en-US" sz="2000" b="1" dirty="0">
              <a:latin typeface="+mj-lt"/>
            </a:endParaRPr>
          </a:p>
        </p:txBody>
      </p:sp>
      <p:grpSp>
        <p:nvGrpSpPr>
          <p:cNvPr id="19" name="Group 130">
            <a:extLst>
              <a:ext uri="{FF2B5EF4-FFF2-40B4-BE49-F238E27FC236}">
                <a16:creationId xmlns:a16="http://schemas.microsoft.com/office/drawing/2014/main" id="{E243A66C-508A-9A9D-D63F-5CD5D2D72779}"/>
              </a:ext>
            </a:extLst>
          </p:cNvPr>
          <p:cNvGrpSpPr/>
          <p:nvPr/>
        </p:nvGrpSpPr>
        <p:grpSpPr>
          <a:xfrm>
            <a:off x="731587" y="1164703"/>
            <a:ext cx="402315" cy="379796"/>
            <a:chOff x="9209014" y="3290795"/>
            <a:chExt cx="541804" cy="484217"/>
          </a:xfrm>
          <a:noFill/>
        </p:grpSpPr>
        <p:sp>
          <p:nvSpPr>
            <p:cNvPr id="20" name="Free Form 131">
              <a:extLst>
                <a:ext uri="{FF2B5EF4-FFF2-40B4-BE49-F238E27FC236}">
                  <a16:creationId xmlns:a16="http://schemas.microsoft.com/office/drawing/2014/main" id="{9D35B3E0-F216-E185-7267-2F309F31D225}"/>
                </a:ext>
              </a:extLst>
            </p:cNvPr>
            <p:cNvSpPr/>
            <p:nvPr/>
          </p:nvSpPr>
          <p:spPr>
            <a:xfrm>
              <a:off x="9507959" y="3469721"/>
              <a:ext cx="60246" cy="77544"/>
            </a:xfrm>
            <a:custGeom>
              <a:avLst/>
              <a:gdLst/>
              <a:ahLst/>
              <a:cxnLst/>
              <a:rect l="0" t="0" r="0" b="0"/>
              <a:pathLst>
                <a:path w="60245" h="77543">
                  <a:moveTo>
                    <a:pt x="0" y="0"/>
                  </a:moveTo>
                  <a:lnTo>
                    <a:pt x="0" y="77543"/>
                  </a:lnTo>
                  <a:lnTo>
                    <a:pt x="60245" y="77543"/>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21" name="Free Form 132">
              <a:extLst>
                <a:ext uri="{FF2B5EF4-FFF2-40B4-BE49-F238E27FC236}">
                  <a16:creationId xmlns:a16="http://schemas.microsoft.com/office/drawing/2014/main" id="{5D4FB36B-5DEC-1DAA-D5BA-B4A4DA8231C6}"/>
                </a:ext>
              </a:extLst>
            </p:cNvPr>
            <p:cNvSpPr/>
            <p:nvPr/>
          </p:nvSpPr>
          <p:spPr>
            <a:xfrm>
              <a:off x="9209014" y="3494346"/>
              <a:ext cx="115539" cy="55328"/>
            </a:xfrm>
            <a:custGeom>
              <a:avLst/>
              <a:gdLst/>
              <a:ahLst/>
              <a:cxnLst/>
              <a:rect l="0" t="0" r="0" b="0"/>
              <a:pathLst>
                <a:path w="115538" h="55328">
                  <a:moveTo>
                    <a:pt x="115538" y="55194"/>
                  </a:moveTo>
                  <a:lnTo>
                    <a:pt x="63325" y="3088"/>
                  </a:lnTo>
                  <a:cubicBezTo>
                    <a:pt x="60219" y="0"/>
                    <a:pt x="55185" y="8"/>
                    <a:pt x="52097" y="3106"/>
                  </a:cubicBezTo>
                  <a:lnTo>
                    <a:pt x="0" y="55328"/>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22" name="Free Form 133">
              <a:extLst>
                <a:ext uri="{FF2B5EF4-FFF2-40B4-BE49-F238E27FC236}">
                  <a16:creationId xmlns:a16="http://schemas.microsoft.com/office/drawing/2014/main" id="{1929F3A2-1A35-9C88-AC42-94C1749CA0B7}"/>
                </a:ext>
              </a:extLst>
            </p:cNvPr>
            <p:cNvSpPr/>
            <p:nvPr/>
          </p:nvSpPr>
          <p:spPr>
            <a:xfrm>
              <a:off x="9266761" y="3290795"/>
              <a:ext cx="484057" cy="484217"/>
            </a:xfrm>
            <a:custGeom>
              <a:avLst/>
              <a:gdLst/>
              <a:ahLst/>
              <a:cxnLst/>
              <a:rect l="0" t="0" r="0" b="0"/>
              <a:pathLst>
                <a:path w="484056" h="484216">
                  <a:moveTo>
                    <a:pt x="651" y="224257"/>
                  </a:moveTo>
                  <a:cubicBezTo>
                    <a:pt x="214" y="230246"/>
                    <a:pt x="0" y="236289"/>
                    <a:pt x="8" y="242376"/>
                  </a:cubicBezTo>
                  <a:cubicBezTo>
                    <a:pt x="151" y="376006"/>
                    <a:pt x="108603" y="484216"/>
                    <a:pt x="242224" y="484065"/>
                  </a:cubicBezTo>
                  <a:cubicBezTo>
                    <a:pt x="375854" y="483913"/>
                    <a:pt x="484056" y="375461"/>
                    <a:pt x="483904" y="241831"/>
                  </a:cubicBezTo>
                  <a:cubicBezTo>
                    <a:pt x="483761" y="108210"/>
                    <a:pt x="375301" y="0"/>
                    <a:pt x="241680" y="151"/>
                  </a:cubicBezTo>
                  <a:cubicBezTo>
                    <a:pt x="171848" y="232"/>
                    <a:pt x="108969" y="29882"/>
                    <a:pt x="64860" y="77248"/>
                  </a:cubicBezTo>
                </a:path>
              </a:pathLst>
            </a:custGeom>
            <a:noFill/>
            <a:ln w="19050" cap="rnd" cmpd="sng">
              <a:solidFill>
                <a:schemeClr val="tx1"/>
              </a:solidFill>
              <a:prstDash val="solid"/>
              <a:miter lim="800000"/>
            </a:ln>
          </p:spPr>
          <p:txBody>
            <a:bodyPr anchor="ctr">
              <a:spAutoFit/>
            </a:bodyPr>
            <a:lstStyle/>
            <a:p>
              <a:pPr algn="ctr"/>
              <a:endParaRPr lang="en-US"/>
            </a:p>
          </p:txBody>
        </p:sp>
      </p:grpSp>
      <p:grpSp>
        <p:nvGrpSpPr>
          <p:cNvPr id="23" name="Group 95">
            <a:extLst>
              <a:ext uri="{FF2B5EF4-FFF2-40B4-BE49-F238E27FC236}">
                <a16:creationId xmlns:a16="http://schemas.microsoft.com/office/drawing/2014/main" id="{5ED47382-EB18-D47B-D7F0-1B83484A6636}"/>
              </a:ext>
            </a:extLst>
          </p:cNvPr>
          <p:cNvGrpSpPr/>
          <p:nvPr/>
        </p:nvGrpSpPr>
        <p:grpSpPr>
          <a:xfrm>
            <a:off x="2348092" y="1168862"/>
            <a:ext cx="549901" cy="400110"/>
            <a:chOff x="7542853" y="2131804"/>
            <a:chExt cx="400369" cy="286440"/>
          </a:xfrm>
        </p:grpSpPr>
        <p:sp>
          <p:nvSpPr>
            <p:cNvPr id="24" name="Free Form 31">
              <a:extLst>
                <a:ext uri="{FF2B5EF4-FFF2-40B4-BE49-F238E27FC236}">
                  <a16:creationId xmlns:a16="http://schemas.microsoft.com/office/drawing/2014/main" id="{DECABDBF-F93F-271B-4634-21E535FE799F}"/>
                </a:ext>
              </a:extLst>
            </p:cNvPr>
            <p:cNvSpPr/>
            <p:nvPr/>
          </p:nvSpPr>
          <p:spPr>
            <a:xfrm>
              <a:off x="7542853" y="2193034"/>
              <a:ext cx="275465" cy="225210"/>
            </a:xfrm>
            <a:custGeom>
              <a:avLst/>
              <a:gdLst/>
              <a:ahLst/>
              <a:cxnLst/>
              <a:rect l="0" t="0" r="0" b="0"/>
              <a:pathLst>
                <a:path w="378368" h="345633">
                  <a:moveTo>
                    <a:pt x="378368" y="209483"/>
                  </a:moveTo>
                  <a:lnTo>
                    <a:pt x="378368" y="78770"/>
                  </a:lnTo>
                  <a:cubicBezTo>
                    <a:pt x="378368" y="35263"/>
                    <a:pt x="343105" y="0"/>
                    <a:pt x="299598" y="0"/>
                  </a:cubicBezTo>
                  <a:lnTo>
                    <a:pt x="78770" y="0"/>
                  </a:lnTo>
                  <a:cubicBezTo>
                    <a:pt x="35263" y="0"/>
                    <a:pt x="0" y="35263"/>
                    <a:pt x="0" y="78770"/>
                  </a:cubicBezTo>
                  <a:lnTo>
                    <a:pt x="0" y="210017"/>
                  </a:lnTo>
                  <a:cubicBezTo>
                    <a:pt x="0" y="253219"/>
                    <a:pt x="35021" y="288254"/>
                    <a:pt x="78237" y="288254"/>
                  </a:cubicBezTo>
                  <a:cubicBezTo>
                    <a:pt x="83585" y="288254"/>
                    <a:pt x="87929" y="292586"/>
                    <a:pt x="87929" y="297946"/>
                  </a:cubicBezTo>
                  <a:cubicBezTo>
                    <a:pt x="92807" y="309773"/>
                    <a:pt x="84512" y="345633"/>
                    <a:pt x="90901" y="340831"/>
                  </a:cubicBezTo>
                  <a:lnTo>
                    <a:pt x="170650" y="290197"/>
                  </a:lnTo>
                  <a:cubicBezTo>
                    <a:pt x="172327" y="288940"/>
                    <a:pt x="174372" y="288254"/>
                    <a:pt x="176481" y="288254"/>
                  </a:cubicBezTo>
                  <a:lnTo>
                    <a:pt x="299598" y="288254"/>
                  </a:lnTo>
                  <a:cubicBezTo>
                    <a:pt x="343105" y="288254"/>
                    <a:pt x="378368" y="252991"/>
                    <a:pt x="378368" y="209483"/>
                  </a:cubicBezTo>
                  <a:close/>
                </a:path>
              </a:pathLst>
            </a:custGeom>
            <a:solidFill>
              <a:schemeClr val="bg2"/>
            </a:solidFill>
            <a:ln w="19050" cap="rnd" cmpd="sng">
              <a:solidFill>
                <a:schemeClr val="tx1"/>
              </a:solidFill>
              <a:prstDash val="solid"/>
              <a:miter lim="800000"/>
            </a:ln>
          </p:spPr>
          <p:txBody>
            <a:bodyPr wrap="square" anchor="ctr">
              <a:spAutoFit/>
            </a:bodyPr>
            <a:lstStyle/>
            <a:p>
              <a:pPr algn="ctr"/>
              <a:endParaRPr lang="en-US"/>
            </a:p>
          </p:txBody>
        </p:sp>
        <p:sp>
          <p:nvSpPr>
            <p:cNvPr id="25" name="Free Form 31">
              <a:extLst>
                <a:ext uri="{FF2B5EF4-FFF2-40B4-BE49-F238E27FC236}">
                  <a16:creationId xmlns:a16="http://schemas.microsoft.com/office/drawing/2014/main" id="{E99B2D97-EA77-BD9F-1746-29BB9D25B386}"/>
                </a:ext>
              </a:extLst>
            </p:cNvPr>
            <p:cNvSpPr/>
            <p:nvPr/>
          </p:nvSpPr>
          <p:spPr>
            <a:xfrm flipH="1">
              <a:off x="7640798" y="2166920"/>
              <a:ext cx="263508" cy="225210"/>
            </a:xfrm>
            <a:custGeom>
              <a:avLst/>
              <a:gdLst/>
              <a:ahLst/>
              <a:cxnLst/>
              <a:rect l="0" t="0" r="0" b="0"/>
              <a:pathLst>
                <a:path w="378368" h="345633">
                  <a:moveTo>
                    <a:pt x="378368" y="209483"/>
                  </a:moveTo>
                  <a:lnTo>
                    <a:pt x="378368" y="78770"/>
                  </a:lnTo>
                  <a:cubicBezTo>
                    <a:pt x="378368" y="35263"/>
                    <a:pt x="343105" y="0"/>
                    <a:pt x="299598" y="0"/>
                  </a:cubicBezTo>
                  <a:lnTo>
                    <a:pt x="78770" y="0"/>
                  </a:lnTo>
                  <a:cubicBezTo>
                    <a:pt x="35263" y="0"/>
                    <a:pt x="0" y="35263"/>
                    <a:pt x="0" y="78770"/>
                  </a:cubicBezTo>
                  <a:lnTo>
                    <a:pt x="0" y="210017"/>
                  </a:lnTo>
                  <a:cubicBezTo>
                    <a:pt x="0" y="253219"/>
                    <a:pt x="35021" y="288254"/>
                    <a:pt x="78237" y="288254"/>
                  </a:cubicBezTo>
                  <a:cubicBezTo>
                    <a:pt x="83585" y="288254"/>
                    <a:pt x="87929" y="292586"/>
                    <a:pt x="87929" y="297946"/>
                  </a:cubicBezTo>
                  <a:cubicBezTo>
                    <a:pt x="92807" y="309773"/>
                    <a:pt x="84512" y="345633"/>
                    <a:pt x="90901" y="340831"/>
                  </a:cubicBezTo>
                  <a:lnTo>
                    <a:pt x="170650" y="290197"/>
                  </a:lnTo>
                  <a:cubicBezTo>
                    <a:pt x="172327" y="288940"/>
                    <a:pt x="174372" y="288254"/>
                    <a:pt x="176481" y="288254"/>
                  </a:cubicBezTo>
                  <a:lnTo>
                    <a:pt x="299598" y="288254"/>
                  </a:lnTo>
                  <a:cubicBezTo>
                    <a:pt x="343105" y="288254"/>
                    <a:pt x="378368" y="252991"/>
                    <a:pt x="378368" y="209483"/>
                  </a:cubicBezTo>
                  <a:close/>
                </a:path>
              </a:pathLst>
            </a:custGeom>
            <a:solidFill>
              <a:schemeClr val="bg2"/>
            </a:solidFill>
            <a:ln w="19050" cap="rnd" cmpd="sng">
              <a:solidFill>
                <a:schemeClr val="bg2"/>
              </a:solidFill>
              <a:prstDash val="solid"/>
              <a:miter lim="800000"/>
            </a:ln>
          </p:spPr>
          <p:txBody>
            <a:bodyPr anchor="ctr">
              <a:spAutoFit/>
            </a:bodyPr>
            <a:lstStyle/>
            <a:p>
              <a:pPr algn="ctr"/>
              <a:endParaRPr lang="en-US"/>
            </a:p>
          </p:txBody>
        </p:sp>
        <p:sp>
          <p:nvSpPr>
            <p:cNvPr id="26" name="Free Form 31">
              <a:extLst>
                <a:ext uri="{FF2B5EF4-FFF2-40B4-BE49-F238E27FC236}">
                  <a16:creationId xmlns:a16="http://schemas.microsoft.com/office/drawing/2014/main" id="{0CE2297E-5554-688B-8393-7305BAACF1EF}"/>
                </a:ext>
              </a:extLst>
            </p:cNvPr>
            <p:cNvSpPr/>
            <p:nvPr/>
          </p:nvSpPr>
          <p:spPr>
            <a:xfrm flipH="1">
              <a:off x="7679714" y="2131804"/>
              <a:ext cx="263508" cy="225210"/>
            </a:xfrm>
            <a:custGeom>
              <a:avLst/>
              <a:gdLst/>
              <a:ahLst/>
              <a:cxnLst/>
              <a:rect l="0" t="0" r="0" b="0"/>
              <a:pathLst>
                <a:path w="378368" h="345633">
                  <a:moveTo>
                    <a:pt x="378368" y="209483"/>
                  </a:moveTo>
                  <a:lnTo>
                    <a:pt x="378368" y="78770"/>
                  </a:lnTo>
                  <a:cubicBezTo>
                    <a:pt x="378368" y="35263"/>
                    <a:pt x="343105" y="0"/>
                    <a:pt x="299598" y="0"/>
                  </a:cubicBezTo>
                  <a:lnTo>
                    <a:pt x="78770" y="0"/>
                  </a:lnTo>
                  <a:cubicBezTo>
                    <a:pt x="35263" y="0"/>
                    <a:pt x="0" y="35263"/>
                    <a:pt x="0" y="78770"/>
                  </a:cubicBezTo>
                  <a:lnTo>
                    <a:pt x="0" y="210017"/>
                  </a:lnTo>
                  <a:cubicBezTo>
                    <a:pt x="0" y="253219"/>
                    <a:pt x="35021" y="288254"/>
                    <a:pt x="78237" y="288254"/>
                  </a:cubicBezTo>
                  <a:cubicBezTo>
                    <a:pt x="83585" y="288254"/>
                    <a:pt x="87929" y="292586"/>
                    <a:pt x="87929" y="297946"/>
                  </a:cubicBezTo>
                  <a:cubicBezTo>
                    <a:pt x="92807" y="309773"/>
                    <a:pt x="84512" y="345633"/>
                    <a:pt x="90901" y="340831"/>
                  </a:cubicBezTo>
                  <a:lnTo>
                    <a:pt x="170650" y="290197"/>
                  </a:lnTo>
                  <a:cubicBezTo>
                    <a:pt x="172327" y="288940"/>
                    <a:pt x="174372" y="288254"/>
                    <a:pt x="176481" y="288254"/>
                  </a:cubicBezTo>
                  <a:lnTo>
                    <a:pt x="299598" y="288254"/>
                  </a:lnTo>
                  <a:cubicBezTo>
                    <a:pt x="343105" y="288254"/>
                    <a:pt x="378368" y="252991"/>
                    <a:pt x="378368" y="209483"/>
                  </a:cubicBezTo>
                  <a:close/>
                </a:path>
              </a:pathLst>
            </a:custGeom>
            <a:solidFill>
              <a:schemeClr val="bg2"/>
            </a:solidFill>
            <a:ln w="19050" cap="rnd" cmpd="sng">
              <a:solidFill>
                <a:schemeClr val="tx1"/>
              </a:solidFill>
              <a:prstDash val="solid"/>
              <a:miter lim="800000"/>
            </a:ln>
          </p:spPr>
          <p:txBody>
            <a:bodyPr anchor="ctr">
              <a:spAutoFit/>
            </a:bodyPr>
            <a:lstStyle/>
            <a:p>
              <a:pPr algn="ctr"/>
              <a:endParaRPr lang="en-US"/>
            </a:p>
          </p:txBody>
        </p:sp>
      </p:grpSp>
      <p:sp>
        <p:nvSpPr>
          <p:cNvPr id="47" name="Text Placeholder 108">
            <a:extLst>
              <a:ext uri="{FF2B5EF4-FFF2-40B4-BE49-F238E27FC236}">
                <a16:creationId xmlns:a16="http://schemas.microsoft.com/office/drawing/2014/main" id="{D5E26D6B-CECA-69CC-BCD8-2C53B0848E95}"/>
              </a:ext>
            </a:extLst>
          </p:cNvPr>
          <p:cNvSpPr txBox="1">
            <a:spLocks/>
          </p:cNvSpPr>
          <p:nvPr/>
        </p:nvSpPr>
        <p:spPr>
          <a:xfrm>
            <a:off x="5900202" y="1833820"/>
            <a:ext cx="4328678" cy="665902"/>
          </a:xfrm>
          <a:prstGeom prst="rect">
            <a:avLst/>
          </a:prstGeom>
        </p:spPr>
        <p:txBody>
          <a:bodyPr>
            <a:noAutofit/>
          </a:bodyPr>
          <a:lstStyle>
            <a:lvl1pPr marL="231775" indent="-231775" algn="l" defTabSz="914318" rtl="0" eaLnBrk="1" latinLnBrk="0" hangingPunct="1">
              <a:lnSpc>
                <a:spcPct val="100000"/>
              </a:lnSpc>
              <a:spcBef>
                <a:spcPts val="1000"/>
              </a:spcBef>
              <a:buClr>
                <a:schemeClr val="accent1">
                  <a:lumMod val="75000"/>
                </a:schemeClr>
              </a:buClr>
              <a:buSzPct val="84000"/>
              <a:buFont typeface="Arial" panose="020B0604020202020204" pitchFamily="34" charset="0"/>
              <a:buChar char="•"/>
              <a:tabLst/>
              <a:defRPr sz="1800" kern="1200">
                <a:solidFill>
                  <a:schemeClr val="tx2">
                    <a:lumMod val="75000"/>
                  </a:schemeClr>
                </a:solidFill>
                <a:latin typeface="+mn-lt"/>
                <a:ea typeface="+mn-ea"/>
                <a:cs typeface="+mn-cs"/>
              </a:defRPr>
            </a:lvl1pPr>
            <a:lvl2pPr marL="628650" indent="-269875" algn="l" defTabSz="914318" rtl="0" eaLnBrk="1" latinLnBrk="0" hangingPunct="1">
              <a:lnSpc>
                <a:spcPct val="100000"/>
              </a:lnSpc>
              <a:spcBef>
                <a:spcPts val="499"/>
              </a:spcBef>
              <a:buClr>
                <a:schemeClr val="accent1">
                  <a:lumMod val="75000"/>
                </a:schemeClr>
              </a:buClr>
              <a:buSzPct val="84000"/>
              <a:buFont typeface="Arial" panose="020B0604020202020204" pitchFamily="34" charset="0"/>
              <a:buChar char="•"/>
              <a:tabLst/>
              <a:defRPr sz="1800" kern="1200">
                <a:solidFill>
                  <a:schemeClr val="tx2">
                    <a:lumMod val="75000"/>
                  </a:schemeClr>
                </a:solidFill>
                <a:latin typeface="+mn-lt"/>
                <a:ea typeface="+mn-ea"/>
                <a:cs typeface="+mn-cs"/>
              </a:defRPr>
            </a:lvl2pPr>
            <a:lvl3pPr marL="960438" indent="-285750" algn="l" defTabSz="914318" rtl="0" eaLnBrk="1" latinLnBrk="0" hangingPunct="1">
              <a:lnSpc>
                <a:spcPct val="100000"/>
              </a:lnSpc>
              <a:spcBef>
                <a:spcPts val="499"/>
              </a:spcBef>
              <a:buClr>
                <a:schemeClr val="accent1">
                  <a:lumMod val="75000"/>
                </a:schemeClr>
              </a:buClr>
              <a:buSzPct val="84000"/>
              <a:buFont typeface="Arial" panose="020B0604020202020204" pitchFamily="34" charset="0"/>
              <a:buChar char="•"/>
              <a:tabLst/>
              <a:defRPr sz="1800" kern="1200">
                <a:solidFill>
                  <a:schemeClr val="tx2">
                    <a:lumMod val="75000"/>
                  </a:schemeClr>
                </a:solidFill>
                <a:latin typeface="+mn-lt"/>
                <a:ea typeface="+mn-ea"/>
                <a:cs typeface="+mn-cs"/>
              </a:defRPr>
            </a:lvl3pPr>
            <a:lvl4pPr marL="1309688" indent="-285750" algn="l" defTabSz="914318" rtl="0" eaLnBrk="1" latinLnBrk="0" hangingPunct="1">
              <a:lnSpc>
                <a:spcPct val="100000"/>
              </a:lnSpc>
              <a:spcBef>
                <a:spcPts val="499"/>
              </a:spcBef>
              <a:buClr>
                <a:schemeClr val="accent1">
                  <a:lumMod val="75000"/>
                </a:schemeClr>
              </a:buClr>
              <a:buSzPct val="84000"/>
              <a:buFont typeface="Arial" panose="020B0604020202020204" pitchFamily="34" charset="0"/>
              <a:buChar char="•"/>
              <a:tabLst/>
              <a:defRPr sz="1800" kern="1200">
                <a:solidFill>
                  <a:schemeClr val="tx2">
                    <a:lumMod val="75000"/>
                  </a:schemeClr>
                </a:solidFill>
                <a:latin typeface="+mn-lt"/>
                <a:ea typeface="+mn-ea"/>
                <a:cs typeface="+mn-cs"/>
              </a:defRPr>
            </a:lvl4pPr>
            <a:lvl5pPr marL="1654175" indent="-257175" algn="l" defTabSz="914318" rtl="0" eaLnBrk="1" latinLnBrk="0" hangingPunct="1">
              <a:lnSpc>
                <a:spcPct val="100000"/>
              </a:lnSpc>
              <a:spcBef>
                <a:spcPts val="499"/>
              </a:spcBef>
              <a:buClr>
                <a:schemeClr val="accent1">
                  <a:lumMod val="75000"/>
                </a:schemeClr>
              </a:buClr>
              <a:buSzPct val="84000"/>
              <a:buFont typeface="Arial" panose="020B0604020202020204" pitchFamily="34" charset="0"/>
              <a:buChar char="•"/>
              <a:tabLst/>
              <a:defRPr sz="1800" kern="1200" baseline="0">
                <a:solidFill>
                  <a:schemeClr val="tx2">
                    <a:lumMod val="75000"/>
                  </a:schemeClr>
                </a:solidFill>
                <a:latin typeface="+mn-lt"/>
                <a:ea typeface="+mn-ea"/>
                <a:cs typeface="+mn-cs"/>
              </a:defRPr>
            </a:lvl5pPr>
            <a:lvl6pPr marL="2003425" indent="-268288" algn="l" defTabSz="914318" rtl="0" eaLnBrk="1" latinLnBrk="0" hangingPunct="1">
              <a:lnSpc>
                <a:spcPct val="100000"/>
              </a:lnSpc>
              <a:spcBef>
                <a:spcPts val="499"/>
              </a:spcBef>
              <a:buClr>
                <a:schemeClr val="accent1">
                  <a:lumMod val="75000"/>
                </a:schemeClr>
              </a:buClr>
              <a:buSzPct val="84000"/>
              <a:buFont typeface="Arial" panose="020B0604020202020204" pitchFamily="34" charset="0"/>
              <a:buChar char="•"/>
              <a:tabLst/>
              <a:defRPr sz="1800" kern="1200">
                <a:solidFill>
                  <a:schemeClr val="tx2">
                    <a:lumMod val="75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3000" b="1" dirty="0">
                <a:solidFill>
                  <a:schemeClr val="tx1"/>
                </a:solidFill>
                <a:latin typeface="+mj-lt"/>
                <a:ea typeface="Lato"/>
                <a:cs typeface="Lato"/>
              </a:rPr>
              <a:t>Hvilken idé vil vi jobbe videre med?</a:t>
            </a:r>
          </a:p>
        </p:txBody>
      </p:sp>
      <p:sp>
        <p:nvSpPr>
          <p:cNvPr id="48" name="Text Placeholder 7">
            <a:extLst>
              <a:ext uri="{FF2B5EF4-FFF2-40B4-BE49-F238E27FC236}">
                <a16:creationId xmlns:a16="http://schemas.microsoft.com/office/drawing/2014/main" id="{F0B28E04-0CAA-4E12-A7E1-F64A29FD3103}"/>
              </a:ext>
            </a:extLst>
          </p:cNvPr>
          <p:cNvSpPr txBox="1">
            <a:spLocks/>
          </p:cNvSpPr>
          <p:nvPr/>
        </p:nvSpPr>
        <p:spPr>
          <a:xfrm>
            <a:off x="5900202" y="2971229"/>
            <a:ext cx="4912041" cy="3463151"/>
          </a:xfrm>
          <a:prstGeom prst="rect">
            <a:avLst/>
          </a:prstGeom>
          <a:ln>
            <a:noFill/>
          </a:ln>
        </p:spPr>
        <p:txBody>
          <a:bodyPr>
            <a:normAutofit/>
          </a:bodyPr>
          <a:lstStyle>
            <a:lvl1pPr marL="179388" indent="-179388"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1pPr>
            <a:lvl2pPr marL="533400" indent="-174625"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2pPr>
            <a:lvl3pPr marL="850900" indent="-177800" algn="l" defTabSz="912813" rtl="0" eaLnBrk="1" fontAlgn="base" hangingPunct="1">
              <a:lnSpc>
                <a:spcPct val="100000"/>
              </a:lnSpc>
              <a:spcBef>
                <a:spcPts val="0"/>
              </a:spcBef>
              <a:spcAft>
                <a:spcPts val="600"/>
              </a:spcAft>
              <a:buClrTx/>
              <a:buSzPct val="100000"/>
              <a:buFont typeface="Arial" panose="020B0604020202020204" pitchFamily="34" charset="0"/>
              <a:buChar char="•"/>
              <a:tabLst>
                <a:tab pos="842963" algn="l"/>
              </a:tabLst>
              <a:defRPr sz="1400" kern="1200">
                <a:solidFill>
                  <a:schemeClr val="tx2">
                    <a:lumMod val="50000"/>
                  </a:schemeClr>
                </a:solidFill>
                <a:latin typeface="+mn-lt"/>
                <a:ea typeface="+mn-ea"/>
                <a:cs typeface="+mn-cs"/>
              </a:defRPr>
            </a:lvl3pPr>
            <a:lvl4pPr marL="1204913" indent="-180975"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4pPr>
            <a:lvl5pPr marL="1601788" indent="-204788"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5pPr>
            <a:lvl6pPr marL="1911350" indent="-177800" algn="l" defTabSz="914318" rtl="0" eaLnBrk="1" latinLnBrk="0"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mj-lt"/>
              <a:buAutoNum type="arabicPeriod"/>
            </a:pPr>
            <a:r>
              <a:rPr lang="nb-NO" sz="1700" b="1" dirty="0">
                <a:solidFill>
                  <a:srgbClr val="000000"/>
                </a:solidFill>
                <a:effectLst/>
                <a:latin typeface="Lato" panose="020F0502020204030203" pitchFamily="34" charset="0"/>
                <a:ea typeface="Calibri" panose="020F0502020204030204" pitchFamily="34" charset="0"/>
                <a:cs typeface="Calibri" panose="020F0502020204030204" pitchFamily="34" charset="0"/>
              </a:rPr>
              <a:t>5 min: </a:t>
            </a:r>
            <a:r>
              <a:rPr lang="nb-NO" sz="1700" dirty="0">
                <a:solidFill>
                  <a:srgbClr val="000000"/>
                </a:solidFill>
                <a:effectLst/>
                <a:latin typeface="Lato" panose="020F0502020204030203" pitchFamily="34" charset="0"/>
                <a:ea typeface="Calibri" panose="020F0502020204030204" pitchFamily="34" charset="0"/>
                <a:cs typeface="Calibri" panose="020F0502020204030204" pitchFamily="34" charset="0"/>
              </a:rPr>
              <a:t>Gruppen</a:t>
            </a:r>
            <a:r>
              <a:rPr lang="nb-NO" sz="1700" b="1" dirty="0">
                <a:solidFill>
                  <a:srgbClr val="000000"/>
                </a:solidFill>
                <a:effectLst/>
                <a:latin typeface="Lato" panose="020F0502020204030203" pitchFamily="34" charset="0"/>
                <a:ea typeface="Calibri" panose="020F0502020204030204" pitchFamily="34" charset="0"/>
                <a:cs typeface="Calibri" panose="020F0502020204030204" pitchFamily="34" charset="0"/>
              </a:rPr>
              <a:t> </a:t>
            </a:r>
            <a:r>
              <a:rPr lang="nb-NO" sz="1700" dirty="0">
                <a:solidFill>
                  <a:srgbClr val="000000"/>
                </a:solidFill>
                <a:effectLst/>
                <a:latin typeface="Lato" panose="020F0502020204030203" pitchFamily="34" charset="0"/>
                <a:ea typeface="Calibri" panose="020F0502020204030204" pitchFamily="34" charset="0"/>
                <a:cs typeface="Calibri" panose="020F0502020204030204" pitchFamily="34" charset="0"/>
              </a:rPr>
              <a:t>velger 1 idé sammen via stemming eller annen fremgangsmåte som dere vil videreutvikle og teste i neste steg.</a:t>
            </a:r>
          </a:p>
          <a:p>
            <a:pPr marL="0" indent="0">
              <a:buNone/>
            </a:pPr>
            <a:endParaRPr lang="nb-NO" sz="2200" dirty="0">
              <a:solidFill>
                <a:srgbClr val="000000"/>
              </a:solidFill>
              <a:effectLst/>
              <a:latin typeface="Lato" panose="020F0502020204030203" pitchFamily="34" charset="0"/>
              <a:ea typeface="Calibri" panose="020F0502020204030204" pitchFamily="34" charset="0"/>
              <a:cs typeface="Calibri" panose="020F0502020204030204" pitchFamily="34" charset="0"/>
            </a:endParaRPr>
          </a:p>
          <a:p>
            <a:pPr marL="0" lvl="0" indent="0">
              <a:lnSpc>
                <a:spcPct val="107000"/>
              </a:lnSpc>
              <a:buNone/>
            </a:pPr>
            <a:r>
              <a:rPr lang="nb-NO" sz="1700" b="1" dirty="0">
                <a:latin typeface="Lato" panose="020F0502020204030203" pitchFamily="34" charset="0"/>
                <a:cs typeface="Calibri" panose="020F0502020204030204" pitchFamily="34" charset="0"/>
              </a:rPr>
              <a:t>Velg idéen basert på følgende kriterier: </a:t>
            </a:r>
          </a:p>
          <a:p>
            <a:pPr>
              <a:lnSpc>
                <a:spcPct val="107000"/>
              </a:lnSpc>
            </a:pPr>
            <a:r>
              <a:rPr lang="nb-NO" sz="1500" dirty="0">
                <a:latin typeface="Lato" panose="020F0502020204030203" pitchFamily="34" charset="0"/>
                <a:cs typeface="Calibri" panose="020F0502020204030204" pitchFamily="34" charset="0"/>
              </a:rPr>
              <a:t>Relevant for å løse problemet dere valgte</a:t>
            </a:r>
          </a:p>
          <a:p>
            <a:pPr>
              <a:lnSpc>
                <a:spcPct val="107000"/>
              </a:lnSpc>
            </a:pPr>
            <a:r>
              <a:rPr lang="nb-NO" sz="1500" dirty="0">
                <a:latin typeface="Lato" panose="020F0502020204030203" pitchFamily="34" charset="0"/>
                <a:cs typeface="Calibri" panose="020F0502020204030204" pitchFamily="34" charset="0"/>
              </a:rPr>
              <a:t>Motiverende &amp; engasjerende å jobbe med</a:t>
            </a:r>
          </a:p>
          <a:p>
            <a:pPr>
              <a:lnSpc>
                <a:spcPct val="107000"/>
              </a:lnSpc>
            </a:pPr>
            <a:r>
              <a:rPr lang="nb-NO" sz="1500" dirty="0">
                <a:latin typeface="Lato" panose="020F0502020204030203" pitchFamily="34" charset="0"/>
                <a:cs typeface="Calibri" panose="020F0502020204030204" pitchFamily="34" charset="0"/>
              </a:rPr>
              <a:t>Størst potensiale til å få løst problemet og skape positiv innvirkning hvis idéen lykkes.</a:t>
            </a:r>
            <a:r>
              <a:rPr lang="sv-SE" sz="1500" dirty="0">
                <a:latin typeface="Lato" panose="020F0502020204030203" pitchFamily="34" charset="0"/>
                <a:cs typeface="Calibri" panose="020F0502020204030204" pitchFamily="34" charset="0"/>
              </a:rPr>
              <a:t> </a:t>
            </a:r>
            <a:endParaRPr lang="nb-NO" sz="1500" dirty="0">
              <a:latin typeface="Lato" panose="020F0502020204030203" pitchFamily="34" charset="0"/>
              <a:cs typeface="Calibri" panose="020F0502020204030204" pitchFamily="34" charset="0"/>
            </a:endParaRPr>
          </a:p>
        </p:txBody>
      </p:sp>
      <p:grpSp>
        <p:nvGrpSpPr>
          <p:cNvPr id="2" name="Group 330">
            <a:extLst>
              <a:ext uri="{FF2B5EF4-FFF2-40B4-BE49-F238E27FC236}">
                <a16:creationId xmlns:a16="http://schemas.microsoft.com/office/drawing/2014/main" id="{21AABB04-F6EB-03DB-D354-B83246D2D175}"/>
              </a:ext>
            </a:extLst>
          </p:cNvPr>
          <p:cNvGrpSpPr/>
          <p:nvPr/>
        </p:nvGrpSpPr>
        <p:grpSpPr>
          <a:xfrm>
            <a:off x="5462349" y="3026084"/>
            <a:ext cx="373901" cy="373894"/>
            <a:chOff x="8287453" y="5303710"/>
            <a:chExt cx="471773" cy="471764"/>
          </a:xfrm>
          <a:noFill/>
        </p:grpSpPr>
        <p:sp>
          <p:nvSpPr>
            <p:cNvPr id="6" name="Free Form 331">
              <a:extLst>
                <a:ext uri="{FF2B5EF4-FFF2-40B4-BE49-F238E27FC236}">
                  <a16:creationId xmlns:a16="http://schemas.microsoft.com/office/drawing/2014/main" id="{70EA0106-0E27-2288-5886-1A1B3A3C99F3}"/>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9050" cap="rnd" cmpd="sng">
              <a:solidFill>
                <a:schemeClr val="tx1"/>
              </a:solidFill>
              <a:prstDash val="solid"/>
              <a:miter lim="800000"/>
            </a:ln>
          </p:spPr>
          <p:txBody>
            <a:bodyPr anchor="ctr">
              <a:spAutoFit/>
            </a:bodyPr>
            <a:lstStyle/>
            <a:p>
              <a:pPr algn="ctr"/>
              <a:endParaRPr lang="en-US"/>
            </a:p>
          </p:txBody>
        </p:sp>
        <p:sp>
          <p:nvSpPr>
            <p:cNvPr id="7" name="Free Form 332">
              <a:extLst>
                <a:ext uri="{FF2B5EF4-FFF2-40B4-BE49-F238E27FC236}">
                  <a16:creationId xmlns:a16="http://schemas.microsoft.com/office/drawing/2014/main" id="{7F516CE4-74DB-36C5-5B01-8014963AA399}"/>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8" name="Free Form 333">
              <a:extLst>
                <a:ext uri="{FF2B5EF4-FFF2-40B4-BE49-F238E27FC236}">
                  <a16:creationId xmlns:a16="http://schemas.microsoft.com/office/drawing/2014/main" id="{9DFD9639-3C46-E720-4693-AEA9AB3840C7}"/>
                </a:ext>
              </a:extLst>
            </p:cNvPr>
            <p:cNvSpPr/>
            <p:nvPr/>
          </p:nvSpPr>
          <p:spPr>
            <a:xfrm>
              <a:off x="8472246" y="5622827"/>
              <a:ext cx="91628" cy="0"/>
            </a:xfrm>
            <a:custGeom>
              <a:avLst/>
              <a:gdLst/>
              <a:ahLst/>
              <a:cxnLst/>
              <a:rect l="0" t="0" r="0" b="0"/>
              <a:pathLst>
                <a:path w="91627">
                  <a:moveTo>
                    <a:pt x="0" y="0"/>
                  </a:moveTo>
                  <a:lnTo>
                    <a:pt x="91627" y="0"/>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27" name="Free Form 334">
              <a:extLst>
                <a:ext uri="{FF2B5EF4-FFF2-40B4-BE49-F238E27FC236}">
                  <a16:creationId xmlns:a16="http://schemas.microsoft.com/office/drawing/2014/main" id="{0CF8CEA2-D83B-497E-09D3-0EFB91C28476}"/>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9050" cap="rnd" cmpd="sng">
              <a:solidFill>
                <a:schemeClr val="tx1"/>
              </a:solidFill>
              <a:prstDash val="solid"/>
              <a:miter lim="800000"/>
            </a:ln>
          </p:spPr>
          <p:txBody>
            <a:bodyPr anchor="ctr">
              <a:spAutoFit/>
            </a:bodyPr>
            <a:lstStyle/>
            <a:p>
              <a:pPr algn="ctr"/>
              <a:endParaRPr lang="en-US"/>
            </a:p>
          </p:txBody>
        </p:sp>
      </p:grpSp>
      <p:sp>
        <p:nvSpPr>
          <p:cNvPr id="28" name="Rectangle 5">
            <a:extLst>
              <a:ext uri="{FF2B5EF4-FFF2-40B4-BE49-F238E27FC236}">
                <a16:creationId xmlns:a16="http://schemas.microsoft.com/office/drawing/2014/main" id="{13555F70-8B2D-4254-8246-5C224B21EE2A}"/>
              </a:ext>
            </a:extLst>
          </p:cNvPr>
          <p:cNvSpPr/>
          <p:nvPr/>
        </p:nvSpPr>
        <p:spPr>
          <a:xfrm>
            <a:off x="1669083" y="2166771"/>
            <a:ext cx="2106750" cy="3546967"/>
          </a:xfrm>
          <a:prstGeom prst="rect">
            <a:avLst/>
          </a:prstGeom>
          <a:gradFill>
            <a:gsLst>
              <a:gs pos="100000">
                <a:schemeClr val="accent4">
                  <a:lumMod val="60000"/>
                  <a:lumOff val="40000"/>
                </a:schemeClr>
              </a:gs>
              <a:gs pos="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nvGrpSpPr>
          <p:cNvPr id="29" name="Group 2">
            <a:extLst>
              <a:ext uri="{FF2B5EF4-FFF2-40B4-BE49-F238E27FC236}">
                <a16:creationId xmlns:a16="http://schemas.microsoft.com/office/drawing/2014/main" id="{FC612DF5-681F-6912-F008-1D041D222087}"/>
              </a:ext>
            </a:extLst>
          </p:cNvPr>
          <p:cNvGrpSpPr/>
          <p:nvPr/>
        </p:nvGrpSpPr>
        <p:grpSpPr>
          <a:xfrm>
            <a:off x="89635" y="2621249"/>
            <a:ext cx="5194994" cy="2669092"/>
            <a:chOff x="2984350" y="1826287"/>
            <a:chExt cx="6808686" cy="3498177"/>
          </a:xfrm>
          <a:noFill/>
        </p:grpSpPr>
        <p:sp>
          <p:nvSpPr>
            <p:cNvPr id="30" name="Free Form 3">
              <a:extLst>
                <a:ext uri="{FF2B5EF4-FFF2-40B4-BE49-F238E27FC236}">
                  <a16:creationId xmlns:a16="http://schemas.microsoft.com/office/drawing/2014/main" id="{E1C42F8E-C491-BC9A-2B48-E7EA80FB3E2F}"/>
                </a:ext>
              </a:extLst>
            </p:cNvPr>
            <p:cNvSpPr/>
            <p:nvPr/>
          </p:nvSpPr>
          <p:spPr>
            <a:xfrm>
              <a:off x="5329438" y="2102200"/>
              <a:ext cx="4153763" cy="2881655"/>
            </a:xfrm>
            <a:custGeom>
              <a:avLst/>
              <a:gdLst/>
              <a:ahLst/>
              <a:cxnLst/>
              <a:rect l="0" t="0" r="0" b="0"/>
              <a:pathLst>
                <a:path w="4153763" h="2881655">
                  <a:moveTo>
                    <a:pt x="2336266" y="2501226"/>
                  </a:moveTo>
                  <a:cubicBezTo>
                    <a:pt x="2292934" y="2492387"/>
                    <a:pt x="2253487" y="2484831"/>
                    <a:pt x="2214270" y="2476207"/>
                  </a:cubicBezTo>
                  <a:cubicBezTo>
                    <a:pt x="2167293" y="2465895"/>
                    <a:pt x="2120747" y="2453449"/>
                    <a:pt x="2073567" y="2444203"/>
                  </a:cubicBezTo>
                  <a:cubicBezTo>
                    <a:pt x="2031517" y="2435974"/>
                    <a:pt x="1989061" y="2428849"/>
                    <a:pt x="1946440" y="2424887"/>
                  </a:cubicBezTo>
                  <a:cubicBezTo>
                    <a:pt x="1892109" y="2419819"/>
                    <a:pt x="1838515" y="2411958"/>
                    <a:pt x="1785531" y="2398928"/>
                  </a:cubicBezTo>
                  <a:cubicBezTo>
                    <a:pt x="1767370" y="2394458"/>
                    <a:pt x="1748383" y="2393378"/>
                    <a:pt x="1726933" y="2390355"/>
                  </a:cubicBezTo>
                  <a:cubicBezTo>
                    <a:pt x="1730324" y="2394978"/>
                    <a:pt x="1731899" y="2397823"/>
                    <a:pt x="1734108" y="2400020"/>
                  </a:cubicBezTo>
                  <a:cubicBezTo>
                    <a:pt x="1807019" y="2472309"/>
                    <a:pt x="1892388" y="2526753"/>
                    <a:pt x="1983206" y="2573286"/>
                  </a:cubicBezTo>
                  <a:cubicBezTo>
                    <a:pt x="1989505" y="2576512"/>
                    <a:pt x="1997240" y="2576906"/>
                    <a:pt x="2004301" y="2578684"/>
                  </a:cubicBezTo>
                  <a:cubicBezTo>
                    <a:pt x="2044128" y="2588717"/>
                    <a:pt x="2083968" y="2598762"/>
                    <a:pt x="2123236" y="2608668"/>
                  </a:cubicBezTo>
                  <a:cubicBezTo>
                    <a:pt x="2109304" y="2626182"/>
                    <a:pt x="2096300" y="2642552"/>
                    <a:pt x="2081669" y="2660942"/>
                  </a:cubicBezTo>
                  <a:cubicBezTo>
                    <a:pt x="2056866" y="2649778"/>
                    <a:pt x="2029968" y="2637231"/>
                    <a:pt x="2002675" y="2625623"/>
                  </a:cubicBezTo>
                  <a:cubicBezTo>
                    <a:pt x="1992744" y="2621394"/>
                    <a:pt x="1982012" y="2617660"/>
                    <a:pt x="1971370" y="2616682"/>
                  </a:cubicBezTo>
                  <a:cubicBezTo>
                    <a:pt x="1838236" y="2604452"/>
                    <a:pt x="1739010" y="2534818"/>
                    <a:pt x="1659178" y="2432659"/>
                  </a:cubicBezTo>
                  <a:cubicBezTo>
                    <a:pt x="1650301" y="2421293"/>
                    <a:pt x="1645119" y="2407094"/>
                    <a:pt x="1637880" y="2394407"/>
                  </a:cubicBezTo>
                  <a:cubicBezTo>
                    <a:pt x="1632762" y="2385453"/>
                    <a:pt x="1628978" y="2374176"/>
                    <a:pt x="1621231" y="2368664"/>
                  </a:cubicBezTo>
                  <a:cubicBezTo>
                    <a:pt x="1606816" y="2358390"/>
                    <a:pt x="1602689" y="2344750"/>
                    <a:pt x="1600047" y="2329040"/>
                  </a:cubicBezTo>
                  <a:cubicBezTo>
                    <a:pt x="1599056" y="2323109"/>
                    <a:pt x="1595729" y="2317572"/>
                    <a:pt x="1592173" y="2308618"/>
                  </a:cubicBezTo>
                  <a:cubicBezTo>
                    <a:pt x="1587487" y="2315260"/>
                    <a:pt x="1583651" y="2319274"/>
                    <a:pt x="1581454" y="2324036"/>
                  </a:cubicBezTo>
                  <a:cubicBezTo>
                    <a:pt x="1567027" y="2355329"/>
                    <a:pt x="1552143" y="2386456"/>
                    <a:pt x="1539201" y="2418359"/>
                  </a:cubicBezTo>
                  <a:cubicBezTo>
                    <a:pt x="1534439" y="2430094"/>
                    <a:pt x="1531188" y="2439136"/>
                    <a:pt x="1515656" y="2432710"/>
                  </a:cubicBezTo>
                  <a:cubicBezTo>
                    <a:pt x="1513674" y="2439949"/>
                    <a:pt x="1512506" y="2446045"/>
                    <a:pt x="1510296" y="2451747"/>
                  </a:cubicBezTo>
                  <a:cubicBezTo>
                    <a:pt x="1508772" y="2455684"/>
                    <a:pt x="1505826" y="2459062"/>
                    <a:pt x="1503514" y="2462682"/>
                  </a:cubicBezTo>
                  <a:cubicBezTo>
                    <a:pt x="1499552" y="2460028"/>
                    <a:pt x="1495005" y="2457932"/>
                    <a:pt x="1491716" y="2454605"/>
                  </a:cubicBezTo>
                  <a:cubicBezTo>
                    <a:pt x="1470888" y="2433637"/>
                    <a:pt x="1468234" y="2407399"/>
                    <a:pt x="1472615" y="2380246"/>
                  </a:cubicBezTo>
                  <a:cubicBezTo>
                    <a:pt x="1478254" y="2345220"/>
                    <a:pt x="1484617" y="2310244"/>
                    <a:pt x="1492351" y="2275624"/>
                  </a:cubicBezTo>
                  <a:cubicBezTo>
                    <a:pt x="1497545" y="2252357"/>
                    <a:pt x="1509585" y="2232444"/>
                    <a:pt x="1526946" y="2215210"/>
                  </a:cubicBezTo>
                  <a:cubicBezTo>
                    <a:pt x="1587880" y="2154745"/>
                    <a:pt x="1646593" y="2091969"/>
                    <a:pt x="1709115" y="2033219"/>
                  </a:cubicBezTo>
                  <a:cubicBezTo>
                    <a:pt x="1747888" y="1996808"/>
                    <a:pt x="1792325" y="1966480"/>
                    <a:pt x="1833626" y="1932673"/>
                  </a:cubicBezTo>
                  <a:cubicBezTo>
                    <a:pt x="1856689" y="1913801"/>
                    <a:pt x="1878672" y="1893570"/>
                    <a:pt x="1900808" y="1873580"/>
                  </a:cubicBezTo>
                  <a:cubicBezTo>
                    <a:pt x="1906181" y="1868728"/>
                    <a:pt x="1910956" y="1862874"/>
                    <a:pt x="1914804" y="1856739"/>
                  </a:cubicBezTo>
                  <a:cubicBezTo>
                    <a:pt x="1924050" y="1841957"/>
                    <a:pt x="1921992" y="1824443"/>
                    <a:pt x="1910511" y="1813496"/>
                  </a:cubicBezTo>
                  <a:cubicBezTo>
                    <a:pt x="1899081" y="1802599"/>
                    <a:pt x="1880501" y="1800415"/>
                    <a:pt x="1867357" y="1811769"/>
                  </a:cubicBezTo>
                  <a:cubicBezTo>
                    <a:pt x="1853260" y="1823948"/>
                    <a:pt x="1845195" y="1823466"/>
                    <a:pt x="1831492" y="1809584"/>
                  </a:cubicBezTo>
                  <a:cubicBezTo>
                    <a:pt x="1822107" y="1800085"/>
                    <a:pt x="1804720" y="1797278"/>
                    <a:pt x="1790319" y="1794383"/>
                  </a:cubicBezTo>
                  <a:cubicBezTo>
                    <a:pt x="1781606" y="1792630"/>
                    <a:pt x="1771510" y="1795411"/>
                    <a:pt x="1762518" y="1797900"/>
                  </a:cubicBezTo>
                  <a:cubicBezTo>
                    <a:pt x="1743455" y="1803184"/>
                    <a:pt x="1726044" y="1806143"/>
                    <a:pt x="1705267" y="1799450"/>
                  </a:cubicBezTo>
                  <a:cubicBezTo>
                    <a:pt x="1684883" y="1792859"/>
                    <a:pt x="1661032" y="1792909"/>
                    <a:pt x="1639379" y="1795538"/>
                  </a:cubicBezTo>
                  <a:cubicBezTo>
                    <a:pt x="1620304" y="1797862"/>
                    <a:pt x="1601965" y="1802460"/>
                    <a:pt x="1582839" y="1797164"/>
                  </a:cubicBezTo>
                  <a:cubicBezTo>
                    <a:pt x="1580464" y="1796516"/>
                    <a:pt x="1577301" y="1796643"/>
                    <a:pt x="1575092" y="1797672"/>
                  </a:cubicBezTo>
                  <a:cubicBezTo>
                    <a:pt x="1552727" y="1808213"/>
                    <a:pt x="1535620" y="1795132"/>
                    <a:pt x="1519364" y="1783816"/>
                  </a:cubicBezTo>
                  <a:cubicBezTo>
                    <a:pt x="1503883" y="1773034"/>
                    <a:pt x="1487754" y="1767954"/>
                    <a:pt x="1469377" y="1768817"/>
                  </a:cubicBezTo>
                  <a:cubicBezTo>
                    <a:pt x="1389887" y="1772551"/>
                    <a:pt x="1310411" y="1776450"/>
                    <a:pt x="1230922" y="1780108"/>
                  </a:cubicBezTo>
                  <a:cubicBezTo>
                    <a:pt x="1216812" y="1780755"/>
                    <a:pt x="1202626" y="1780032"/>
                    <a:pt x="1188542" y="1780870"/>
                  </a:cubicBezTo>
                  <a:cubicBezTo>
                    <a:pt x="1151547" y="1783079"/>
                    <a:pt x="1114577" y="1785823"/>
                    <a:pt x="1077594" y="1788261"/>
                  </a:cubicBezTo>
                  <a:cubicBezTo>
                    <a:pt x="1073467" y="1788541"/>
                    <a:pt x="1069162" y="1788998"/>
                    <a:pt x="1065187" y="1788172"/>
                  </a:cubicBezTo>
                  <a:cubicBezTo>
                    <a:pt x="1054442" y="1785937"/>
                    <a:pt x="1043825" y="1783118"/>
                    <a:pt x="1033183" y="1780425"/>
                  </a:cubicBezTo>
                  <a:cubicBezTo>
                    <a:pt x="998461" y="1771637"/>
                    <a:pt x="964818" y="1759686"/>
                    <a:pt x="929385" y="1752206"/>
                  </a:cubicBezTo>
                  <a:cubicBezTo>
                    <a:pt x="894435" y="1744827"/>
                    <a:pt x="861339" y="1746008"/>
                    <a:pt x="827201" y="1746516"/>
                  </a:cubicBezTo>
                  <a:cubicBezTo>
                    <a:pt x="825626" y="1746529"/>
                    <a:pt x="824039" y="1746592"/>
                    <a:pt x="822502" y="1746377"/>
                  </a:cubicBezTo>
                  <a:cubicBezTo>
                    <a:pt x="821512" y="1746237"/>
                    <a:pt x="820597" y="1745614"/>
                    <a:pt x="820013" y="1745361"/>
                  </a:cubicBezTo>
                  <a:cubicBezTo>
                    <a:pt x="823302" y="1712010"/>
                    <a:pt x="826655" y="1678813"/>
                    <a:pt x="829805" y="1645589"/>
                  </a:cubicBezTo>
                  <a:cubicBezTo>
                    <a:pt x="830745" y="1635696"/>
                    <a:pt x="831697" y="1625752"/>
                    <a:pt x="831672" y="1615821"/>
                  </a:cubicBezTo>
                  <a:cubicBezTo>
                    <a:pt x="831570" y="1582127"/>
                    <a:pt x="816965" y="1568538"/>
                    <a:pt x="780681" y="1567840"/>
                  </a:cubicBezTo>
                  <a:cubicBezTo>
                    <a:pt x="775665" y="1558785"/>
                    <a:pt x="783272" y="1540294"/>
                    <a:pt x="766546" y="1541424"/>
                  </a:cubicBezTo>
                  <a:cubicBezTo>
                    <a:pt x="759764" y="1541881"/>
                    <a:pt x="753986" y="1557134"/>
                    <a:pt x="747420" y="1566100"/>
                  </a:cubicBezTo>
                  <a:cubicBezTo>
                    <a:pt x="736485" y="1570202"/>
                    <a:pt x="723671" y="1575320"/>
                    <a:pt x="710603" y="1579689"/>
                  </a:cubicBezTo>
                  <a:cubicBezTo>
                    <a:pt x="707199" y="1580832"/>
                    <a:pt x="702106" y="1581035"/>
                    <a:pt x="699325" y="1579270"/>
                  </a:cubicBezTo>
                  <a:cubicBezTo>
                    <a:pt x="680237" y="1567103"/>
                    <a:pt x="658977" y="1564868"/>
                    <a:pt x="637349" y="1565528"/>
                  </a:cubicBezTo>
                  <a:cubicBezTo>
                    <a:pt x="569340" y="1567573"/>
                    <a:pt x="501370" y="1570316"/>
                    <a:pt x="433374" y="1572450"/>
                  </a:cubicBezTo>
                  <a:cubicBezTo>
                    <a:pt x="386270" y="1573923"/>
                    <a:pt x="339153" y="1575257"/>
                    <a:pt x="292023" y="1575790"/>
                  </a:cubicBezTo>
                  <a:cubicBezTo>
                    <a:pt x="272059" y="1576019"/>
                    <a:pt x="253618" y="1579587"/>
                    <a:pt x="236956" y="1590979"/>
                  </a:cubicBezTo>
                  <a:cubicBezTo>
                    <a:pt x="233108" y="1593621"/>
                    <a:pt x="228815" y="1595869"/>
                    <a:pt x="224421" y="1597456"/>
                  </a:cubicBezTo>
                  <a:cubicBezTo>
                    <a:pt x="181686" y="1612849"/>
                    <a:pt x="138887" y="1628063"/>
                    <a:pt x="98437" y="1642503"/>
                  </a:cubicBezTo>
                  <a:cubicBezTo>
                    <a:pt x="90804" y="1637474"/>
                    <a:pt x="83413" y="1628482"/>
                    <a:pt x="76314" y="1628711"/>
                  </a:cubicBezTo>
                  <a:cubicBezTo>
                    <a:pt x="56514" y="1629359"/>
                    <a:pt x="55587" y="1649298"/>
                    <a:pt x="47002" y="1663966"/>
                  </a:cubicBezTo>
                  <a:cubicBezTo>
                    <a:pt x="40893" y="1661261"/>
                    <a:pt x="34620" y="1658480"/>
                    <a:pt x="27901" y="1655521"/>
                  </a:cubicBezTo>
                  <a:cubicBezTo>
                    <a:pt x="21970" y="1663128"/>
                    <a:pt x="15989" y="1670824"/>
                    <a:pt x="8064" y="1680997"/>
                  </a:cubicBezTo>
                  <a:cubicBezTo>
                    <a:pt x="876" y="1661680"/>
                    <a:pt x="0" y="1648345"/>
                    <a:pt x="10680" y="1635175"/>
                  </a:cubicBezTo>
                  <a:cubicBezTo>
                    <a:pt x="41846" y="1596771"/>
                    <a:pt x="77800" y="1564779"/>
                    <a:pt x="125183" y="1547888"/>
                  </a:cubicBezTo>
                  <a:cubicBezTo>
                    <a:pt x="165531" y="1533499"/>
                    <a:pt x="205993" y="1519389"/>
                    <a:pt x="246633" y="1505864"/>
                  </a:cubicBezTo>
                  <a:cubicBezTo>
                    <a:pt x="259435" y="1501597"/>
                    <a:pt x="272999" y="1499603"/>
                    <a:pt x="289432" y="1495831"/>
                  </a:cubicBezTo>
                  <a:cubicBezTo>
                    <a:pt x="284162" y="1487512"/>
                    <a:pt x="279819" y="1479626"/>
                    <a:pt x="274472" y="1472463"/>
                  </a:cubicBezTo>
                  <a:cubicBezTo>
                    <a:pt x="264185" y="1458683"/>
                    <a:pt x="252653" y="1445768"/>
                    <a:pt x="243052" y="1431544"/>
                  </a:cubicBezTo>
                  <a:cubicBezTo>
                    <a:pt x="238925" y="1425397"/>
                    <a:pt x="238836" y="1416685"/>
                    <a:pt x="236029" y="1409484"/>
                  </a:cubicBezTo>
                  <a:cubicBezTo>
                    <a:pt x="218351" y="1364068"/>
                    <a:pt x="218160" y="1317993"/>
                    <a:pt x="227342" y="1270596"/>
                  </a:cubicBezTo>
                  <a:cubicBezTo>
                    <a:pt x="233578" y="1238338"/>
                    <a:pt x="235610" y="1205280"/>
                    <a:pt x="239902" y="1172629"/>
                  </a:cubicBezTo>
                  <a:cubicBezTo>
                    <a:pt x="240703" y="1166583"/>
                    <a:pt x="243293" y="1160779"/>
                    <a:pt x="245071" y="1154874"/>
                  </a:cubicBezTo>
                  <a:cubicBezTo>
                    <a:pt x="246405" y="1150416"/>
                    <a:pt x="249681" y="1145565"/>
                    <a:pt x="248843" y="1141564"/>
                  </a:cubicBezTo>
                  <a:cubicBezTo>
                    <a:pt x="240715" y="1102372"/>
                    <a:pt x="255803" y="1065999"/>
                    <a:pt x="262813" y="1028915"/>
                  </a:cubicBezTo>
                  <a:cubicBezTo>
                    <a:pt x="286791" y="902055"/>
                    <a:pt x="339242" y="786917"/>
                    <a:pt x="412407" y="681227"/>
                  </a:cubicBezTo>
                  <a:cubicBezTo>
                    <a:pt x="428955" y="657339"/>
                    <a:pt x="450126" y="636409"/>
                    <a:pt x="470661" y="615594"/>
                  </a:cubicBezTo>
                  <a:cubicBezTo>
                    <a:pt x="526541" y="558939"/>
                    <a:pt x="581621" y="501357"/>
                    <a:pt x="640079" y="447446"/>
                  </a:cubicBezTo>
                  <a:cubicBezTo>
                    <a:pt x="690587" y="400862"/>
                    <a:pt x="746632" y="358343"/>
                    <a:pt x="813231" y="339559"/>
                  </a:cubicBezTo>
                  <a:cubicBezTo>
                    <a:pt x="870864" y="323303"/>
                    <a:pt x="899960" y="279425"/>
                    <a:pt x="935367" y="239953"/>
                  </a:cubicBezTo>
                  <a:cubicBezTo>
                    <a:pt x="945349" y="228841"/>
                    <a:pt x="954760" y="217208"/>
                    <a:pt x="965314" y="204774"/>
                  </a:cubicBezTo>
                  <a:cubicBezTo>
                    <a:pt x="963739" y="198577"/>
                    <a:pt x="961567" y="190030"/>
                    <a:pt x="959307" y="181140"/>
                  </a:cubicBezTo>
                  <a:cubicBezTo>
                    <a:pt x="935621" y="172059"/>
                    <a:pt x="933475" y="168046"/>
                    <a:pt x="941133" y="141757"/>
                  </a:cubicBezTo>
                  <a:cubicBezTo>
                    <a:pt x="945502" y="126720"/>
                    <a:pt x="950048" y="111620"/>
                    <a:pt x="956094" y="97205"/>
                  </a:cubicBezTo>
                  <a:cubicBezTo>
                    <a:pt x="969581" y="65011"/>
                    <a:pt x="990155" y="62420"/>
                    <a:pt x="1011770" y="90081"/>
                  </a:cubicBezTo>
                  <a:cubicBezTo>
                    <a:pt x="1013904" y="89039"/>
                    <a:pt x="1016990" y="88544"/>
                    <a:pt x="1018298" y="86740"/>
                  </a:cubicBezTo>
                  <a:cubicBezTo>
                    <a:pt x="1032154" y="67741"/>
                    <a:pt x="1049324" y="60159"/>
                    <a:pt x="1073861" y="62649"/>
                  </a:cubicBezTo>
                  <a:cubicBezTo>
                    <a:pt x="1087272" y="64020"/>
                    <a:pt x="1101661" y="55206"/>
                    <a:pt x="1115694" y="51257"/>
                  </a:cubicBezTo>
                  <a:cubicBezTo>
                    <a:pt x="1121651" y="49580"/>
                    <a:pt x="1127899" y="48933"/>
                    <a:pt x="1133843" y="47218"/>
                  </a:cubicBezTo>
                  <a:cubicBezTo>
                    <a:pt x="1142326" y="44780"/>
                    <a:pt x="1152753" y="45186"/>
                    <a:pt x="1152842" y="31178"/>
                  </a:cubicBezTo>
                  <a:cubicBezTo>
                    <a:pt x="1152855" y="28308"/>
                    <a:pt x="1162545" y="23355"/>
                    <a:pt x="1167917" y="23139"/>
                  </a:cubicBezTo>
                  <a:cubicBezTo>
                    <a:pt x="1176502" y="22796"/>
                    <a:pt x="1181290" y="20358"/>
                    <a:pt x="1187056" y="13436"/>
                  </a:cubicBezTo>
                  <a:cubicBezTo>
                    <a:pt x="1192529" y="6883"/>
                    <a:pt x="1203972" y="0"/>
                    <a:pt x="1210970" y="1536"/>
                  </a:cubicBezTo>
                  <a:cubicBezTo>
                    <a:pt x="1217968" y="3086"/>
                    <a:pt x="1225423" y="14033"/>
                    <a:pt x="1228001" y="22313"/>
                  </a:cubicBezTo>
                  <a:cubicBezTo>
                    <a:pt x="1244841" y="76479"/>
                    <a:pt x="1230198" y="129806"/>
                    <a:pt x="1219428" y="182460"/>
                  </a:cubicBezTo>
                  <a:cubicBezTo>
                    <a:pt x="1216075" y="198920"/>
                    <a:pt x="1201343" y="213702"/>
                    <a:pt x="1189913" y="227711"/>
                  </a:cubicBezTo>
                  <a:cubicBezTo>
                    <a:pt x="1162430" y="261365"/>
                    <a:pt x="1133779" y="294043"/>
                    <a:pt x="1105725" y="327240"/>
                  </a:cubicBezTo>
                  <a:cubicBezTo>
                    <a:pt x="1097864" y="336537"/>
                    <a:pt x="1091666" y="348094"/>
                    <a:pt x="1100683" y="358355"/>
                  </a:cubicBezTo>
                  <a:cubicBezTo>
                    <a:pt x="1108925" y="367753"/>
                    <a:pt x="1120063" y="376834"/>
                    <a:pt x="1131696" y="380606"/>
                  </a:cubicBezTo>
                  <a:cubicBezTo>
                    <a:pt x="1155141" y="388213"/>
                    <a:pt x="1178890" y="399021"/>
                    <a:pt x="1204988" y="389889"/>
                  </a:cubicBezTo>
                  <a:cubicBezTo>
                    <a:pt x="1208455" y="388670"/>
                    <a:pt x="1214297" y="391388"/>
                    <a:pt x="1217891" y="393903"/>
                  </a:cubicBezTo>
                  <a:cubicBezTo>
                    <a:pt x="1239685" y="409194"/>
                    <a:pt x="1260640" y="425716"/>
                    <a:pt x="1282827" y="440372"/>
                  </a:cubicBezTo>
                  <a:cubicBezTo>
                    <a:pt x="1312849" y="460209"/>
                    <a:pt x="1342948" y="480187"/>
                    <a:pt x="1374482" y="497420"/>
                  </a:cubicBezTo>
                  <a:cubicBezTo>
                    <a:pt x="1405051" y="514121"/>
                    <a:pt x="1430248" y="533958"/>
                    <a:pt x="1448104" y="565226"/>
                  </a:cubicBezTo>
                  <a:cubicBezTo>
                    <a:pt x="1480248" y="621525"/>
                    <a:pt x="1517942" y="674712"/>
                    <a:pt x="1549285" y="731418"/>
                  </a:cubicBezTo>
                  <a:cubicBezTo>
                    <a:pt x="1586712" y="799122"/>
                    <a:pt x="1619059" y="869607"/>
                    <a:pt x="1655216" y="938034"/>
                  </a:cubicBezTo>
                  <a:cubicBezTo>
                    <a:pt x="1680133" y="985202"/>
                    <a:pt x="1706994" y="1031392"/>
                    <a:pt x="1734540" y="1077074"/>
                  </a:cubicBezTo>
                  <a:cubicBezTo>
                    <a:pt x="1748243" y="1099832"/>
                    <a:pt x="1764804" y="1120978"/>
                    <a:pt x="1781352" y="1141844"/>
                  </a:cubicBezTo>
                  <a:cubicBezTo>
                    <a:pt x="1787550" y="1149642"/>
                    <a:pt x="1798193" y="1153731"/>
                    <a:pt x="1805431" y="1160894"/>
                  </a:cubicBezTo>
                  <a:cubicBezTo>
                    <a:pt x="1847850" y="1202905"/>
                    <a:pt x="1889671" y="1245501"/>
                    <a:pt x="1932063" y="1287538"/>
                  </a:cubicBezTo>
                  <a:cubicBezTo>
                    <a:pt x="1965782" y="1320965"/>
                    <a:pt x="2004021" y="1348155"/>
                    <a:pt x="2046782" y="1369047"/>
                  </a:cubicBezTo>
                  <a:cubicBezTo>
                    <a:pt x="2076323" y="1383474"/>
                    <a:pt x="2105609" y="1398447"/>
                    <a:pt x="2135873" y="1413624"/>
                  </a:cubicBezTo>
                  <a:cubicBezTo>
                    <a:pt x="2149424" y="1391297"/>
                    <a:pt x="2163572" y="1370558"/>
                    <a:pt x="2175103" y="1348447"/>
                  </a:cubicBezTo>
                  <a:cubicBezTo>
                    <a:pt x="2210434" y="1280706"/>
                    <a:pt x="2268562" y="1243660"/>
                    <a:pt x="2339416" y="1222095"/>
                  </a:cubicBezTo>
                  <a:cubicBezTo>
                    <a:pt x="2384729" y="1208303"/>
                    <a:pt x="2429433" y="1192529"/>
                    <a:pt x="2474569" y="1178115"/>
                  </a:cubicBezTo>
                  <a:cubicBezTo>
                    <a:pt x="2484018" y="1175092"/>
                    <a:pt x="2487637" y="1169504"/>
                    <a:pt x="2491524" y="1160399"/>
                  </a:cubicBezTo>
                  <a:cubicBezTo>
                    <a:pt x="2507094" y="1123899"/>
                    <a:pt x="2524467" y="1088174"/>
                    <a:pt x="2541422" y="1052271"/>
                  </a:cubicBezTo>
                  <a:cubicBezTo>
                    <a:pt x="2549829" y="1034465"/>
                    <a:pt x="2558796" y="1016901"/>
                    <a:pt x="2568562" y="997089"/>
                  </a:cubicBezTo>
                  <a:cubicBezTo>
                    <a:pt x="2556027" y="999020"/>
                    <a:pt x="2546324" y="1000036"/>
                    <a:pt x="2536837" y="1002106"/>
                  </a:cubicBezTo>
                  <a:cubicBezTo>
                    <a:pt x="2524734" y="1004747"/>
                    <a:pt x="2518714" y="999058"/>
                    <a:pt x="2513774" y="988809"/>
                  </a:cubicBezTo>
                  <a:cubicBezTo>
                    <a:pt x="2500045" y="960234"/>
                    <a:pt x="2490063" y="928141"/>
                    <a:pt x="2470010" y="904824"/>
                  </a:cubicBezTo>
                  <a:cubicBezTo>
                    <a:pt x="2453335" y="885418"/>
                    <a:pt x="2455913" y="866711"/>
                    <a:pt x="2453601" y="846531"/>
                  </a:cubicBezTo>
                  <a:cubicBezTo>
                    <a:pt x="2451163" y="825271"/>
                    <a:pt x="2448483" y="804024"/>
                    <a:pt x="2446121" y="782751"/>
                  </a:cubicBezTo>
                  <a:cubicBezTo>
                    <a:pt x="2445854" y="780288"/>
                    <a:pt x="2446108" y="776262"/>
                    <a:pt x="2447594" y="775347"/>
                  </a:cubicBezTo>
                  <a:cubicBezTo>
                    <a:pt x="2462199" y="766292"/>
                    <a:pt x="2455824" y="751192"/>
                    <a:pt x="2458910" y="738797"/>
                  </a:cubicBezTo>
                  <a:cubicBezTo>
                    <a:pt x="2465730" y="711466"/>
                    <a:pt x="2473185" y="684301"/>
                    <a:pt x="2480856" y="657199"/>
                  </a:cubicBezTo>
                  <a:cubicBezTo>
                    <a:pt x="2481910" y="653465"/>
                    <a:pt x="2485301" y="650163"/>
                    <a:pt x="2488158" y="647204"/>
                  </a:cubicBezTo>
                  <a:cubicBezTo>
                    <a:pt x="2533065" y="600710"/>
                    <a:pt x="2606344" y="593420"/>
                    <a:pt x="2661246" y="627240"/>
                  </a:cubicBezTo>
                  <a:cubicBezTo>
                    <a:pt x="2772689" y="695896"/>
                    <a:pt x="2810852" y="798131"/>
                    <a:pt x="2799295" y="923353"/>
                  </a:cubicBezTo>
                  <a:cubicBezTo>
                    <a:pt x="2796311" y="955586"/>
                    <a:pt x="2789389" y="987437"/>
                    <a:pt x="2784881" y="1019543"/>
                  </a:cubicBezTo>
                  <a:cubicBezTo>
                    <a:pt x="2781515" y="1043495"/>
                    <a:pt x="2801708" y="1073429"/>
                    <a:pt x="2824746" y="1079830"/>
                  </a:cubicBezTo>
                  <a:cubicBezTo>
                    <a:pt x="2826638" y="1080363"/>
                    <a:pt x="2829140" y="1080871"/>
                    <a:pt x="2830715" y="1080084"/>
                  </a:cubicBezTo>
                  <a:cubicBezTo>
                    <a:pt x="2875749" y="1057452"/>
                    <a:pt x="2922625" y="1065822"/>
                    <a:pt x="2969132" y="1072388"/>
                  </a:cubicBezTo>
                  <a:cubicBezTo>
                    <a:pt x="2992920" y="1075740"/>
                    <a:pt x="3016554" y="1080846"/>
                    <a:pt x="3039808" y="1086866"/>
                  </a:cubicBezTo>
                  <a:cubicBezTo>
                    <a:pt x="3049955" y="1089482"/>
                    <a:pt x="3058947" y="1096467"/>
                    <a:pt x="3068548" y="1101318"/>
                  </a:cubicBezTo>
                  <a:cubicBezTo>
                    <a:pt x="3072117" y="1103134"/>
                    <a:pt x="3075825" y="1105585"/>
                    <a:pt x="3079623" y="1105903"/>
                  </a:cubicBezTo>
                  <a:cubicBezTo>
                    <a:pt x="3107245" y="1108214"/>
                    <a:pt x="3134868" y="1111123"/>
                    <a:pt x="3162541" y="1111859"/>
                  </a:cubicBezTo>
                  <a:cubicBezTo>
                    <a:pt x="3252558" y="1114234"/>
                    <a:pt x="3342601" y="1115441"/>
                    <a:pt x="3432619" y="1117955"/>
                  </a:cubicBezTo>
                  <a:cubicBezTo>
                    <a:pt x="3445408" y="1118311"/>
                    <a:pt x="3453599" y="1115326"/>
                    <a:pt x="3457448" y="1103515"/>
                  </a:cubicBezTo>
                  <a:cubicBezTo>
                    <a:pt x="3484664" y="1106030"/>
                    <a:pt x="3500615" y="1095908"/>
                    <a:pt x="3508159" y="1070787"/>
                  </a:cubicBezTo>
                  <a:cubicBezTo>
                    <a:pt x="3512223" y="1057300"/>
                    <a:pt x="3519195" y="1048715"/>
                    <a:pt x="3533444" y="1044016"/>
                  </a:cubicBezTo>
                  <a:cubicBezTo>
                    <a:pt x="3560152" y="1035189"/>
                    <a:pt x="3585883" y="1023454"/>
                    <a:pt x="3612527" y="1014387"/>
                  </a:cubicBezTo>
                  <a:cubicBezTo>
                    <a:pt x="3621735" y="1011250"/>
                    <a:pt x="3632949" y="1014133"/>
                    <a:pt x="3642296" y="1011237"/>
                  </a:cubicBezTo>
                  <a:cubicBezTo>
                    <a:pt x="3651059" y="1008519"/>
                    <a:pt x="3661422" y="1003655"/>
                    <a:pt x="3666108" y="996492"/>
                  </a:cubicBezTo>
                  <a:cubicBezTo>
                    <a:pt x="3681818" y="972502"/>
                    <a:pt x="3695369" y="947077"/>
                    <a:pt x="3709593" y="922121"/>
                  </a:cubicBezTo>
                  <a:cubicBezTo>
                    <a:pt x="3712349" y="917270"/>
                    <a:pt x="3714432" y="912037"/>
                    <a:pt x="3718610" y="903224"/>
                  </a:cubicBezTo>
                  <a:cubicBezTo>
                    <a:pt x="3720414" y="913815"/>
                    <a:pt x="3722103" y="920254"/>
                    <a:pt x="3722458" y="926757"/>
                  </a:cubicBezTo>
                  <a:cubicBezTo>
                    <a:pt x="3722928" y="935088"/>
                    <a:pt x="3723144" y="943597"/>
                    <a:pt x="3722027" y="951839"/>
                  </a:cubicBezTo>
                  <a:cubicBezTo>
                    <a:pt x="3716832" y="989812"/>
                    <a:pt x="3727272" y="1018806"/>
                    <a:pt x="3755212" y="1048575"/>
                  </a:cubicBezTo>
                  <a:cubicBezTo>
                    <a:pt x="3800716" y="1097038"/>
                    <a:pt x="3833787" y="1155661"/>
                    <a:pt x="3855669" y="1219225"/>
                  </a:cubicBezTo>
                  <a:cubicBezTo>
                    <a:pt x="3860139" y="1232230"/>
                    <a:pt x="3864203" y="1243418"/>
                    <a:pt x="3874465" y="1253693"/>
                  </a:cubicBezTo>
                  <a:cubicBezTo>
                    <a:pt x="3891026" y="1270292"/>
                    <a:pt x="3882212" y="1295438"/>
                    <a:pt x="3859618" y="1313903"/>
                  </a:cubicBezTo>
                  <a:cubicBezTo>
                    <a:pt x="3835819" y="1333322"/>
                    <a:pt x="3808603" y="1343926"/>
                    <a:pt x="3780281" y="1353896"/>
                  </a:cubicBezTo>
                  <a:cubicBezTo>
                    <a:pt x="3650995" y="1399400"/>
                    <a:pt x="3522129" y="1446098"/>
                    <a:pt x="3392716" y="1491272"/>
                  </a:cubicBezTo>
                  <a:cubicBezTo>
                    <a:pt x="3359327" y="1502930"/>
                    <a:pt x="3324847" y="1511947"/>
                    <a:pt x="3290277" y="1519554"/>
                  </a:cubicBezTo>
                  <a:cubicBezTo>
                    <a:pt x="3273691" y="1523199"/>
                    <a:pt x="3268078" y="1530375"/>
                    <a:pt x="3270389" y="1545869"/>
                  </a:cubicBezTo>
                  <a:cubicBezTo>
                    <a:pt x="3276955" y="1589811"/>
                    <a:pt x="3282759" y="1633893"/>
                    <a:pt x="3290379" y="1677657"/>
                  </a:cubicBezTo>
                  <a:cubicBezTo>
                    <a:pt x="3308692" y="1782762"/>
                    <a:pt x="3332645" y="1887029"/>
                    <a:pt x="3335274" y="1994382"/>
                  </a:cubicBezTo>
                  <a:cubicBezTo>
                    <a:pt x="3335401" y="1999869"/>
                    <a:pt x="3339630" y="2005647"/>
                    <a:pt x="3342995" y="2010587"/>
                  </a:cubicBezTo>
                  <a:cubicBezTo>
                    <a:pt x="3349434" y="2020062"/>
                    <a:pt x="3358146" y="2028291"/>
                    <a:pt x="3363074" y="2038413"/>
                  </a:cubicBezTo>
                  <a:cubicBezTo>
                    <a:pt x="3367938" y="2048370"/>
                    <a:pt x="3373374" y="2049348"/>
                    <a:pt x="3382860" y="2046820"/>
                  </a:cubicBezTo>
                  <a:cubicBezTo>
                    <a:pt x="3438423" y="2032000"/>
                    <a:pt x="3493731" y="2015896"/>
                    <a:pt x="3549840" y="2003463"/>
                  </a:cubicBezTo>
                  <a:cubicBezTo>
                    <a:pt x="3632022" y="1985251"/>
                    <a:pt x="3714559" y="1968334"/>
                    <a:pt x="3797465" y="1953933"/>
                  </a:cubicBezTo>
                  <a:cubicBezTo>
                    <a:pt x="3826852" y="1948827"/>
                    <a:pt x="3857840" y="1951647"/>
                    <a:pt x="3888041" y="1952764"/>
                  </a:cubicBezTo>
                  <a:cubicBezTo>
                    <a:pt x="3918877" y="1953907"/>
                    <a:pt x="3949623" y="1957362"/>
                    <a:pt x="3980408" y="1959864"/>
                  </a:cubicBezTo>
                  <a:cubicBezTo>
                    <a:pt x="4024871" y="1963458"/>
                    <a:pt x="4056037" y="1987308"/>
                    <a:pt x="4078922" y="2024100"/>
                  </a:cubicBezTo>
                  <a:cubicBezTo>
                    <a:pt x="4083850" y="2032025"/>
                    <a:pt x="4089285" y="2039810"/>
                    <a:pt x="4095559" y="2046668"/>
                  </a:cubicBezTo>
                  <a:cubicBezTo>
                    <a:pt x="4132897" y="2087422"/>
                    <a:pt x="4153763" y="2134184"/>
                    <a:pt x="4142841" y="2189975"/>
                  </a:cubicBezTo>
                  <a:cubicBezTo>
                    <a:pt x="4134700" y="2231555"/>
                    <a:pt x="4113441" y="2267229"/>
                    <a:pt x="4081437" y="2295372"/>
                  </a:cubicBezTo>
                  <a:cubicBezTo>
                    <a:pt x="4058653" y="2315413"/>
                    <a:pt x="4036682" y="2337828"/>
                    <a:pt x="4010532" y="2352281"/>
                  </a:cubicBezTo>
                  <a:cubicBezTo>
                    <a:pt x="3946207" y="2387828"/>
                    <a:pt x="3898303" y="2443975"/>
                    <a:pt x="3837863" y="2483980"/>
                  </a:cubicBezTo>
                  <a:cubicBezTo>
                    <a:pt x="3813886" y="2499842"/>
                    <a:pt x="3790619" y="2517406"/>
                    <a:pt x="3764978" y="2530005"/>
                  </a:cubicBezTo>
                  <a:cubicBezTo>
                    <a:pt x="3661676" y="2580728"/>
                    <a:pt x="3558082" y="2630893"/>
                    <a:pt x="3453510" y="2678912"/>
                  </a:cubicBezTo>
                  <a:cubicBezTo>
                    <a:pt x="3417697" y="2695359"/>
                    <a:pt x="3378961" y="2705658"/>
                    <a:pt x="3341154" y="2717482"/>
                  </a:cubicBezTo>
                  <a:cubicBezTo>
                    <a:pt x="3295268" y="2731833"/>
                    <a:pt x="3249168" y="2745638"/>
                    <a:pt x="3202774" y="2758236"/>
                  </a:cubicBezTo>
                  <a:cubicBezTo>
                    <a:pt x="3129826" y="2778061"/>
                    <a:pt x="3055188" y="2786888"/>
                    <a:pt x="2979991" y="2794330"/>
                  </a:cubicBezTo>
                  <a:cubicBezTo>
                    <a:pt x="2918764" y="2800375"/>
                    <a:pt x="2858363" y="2814688"/>
                    <a:pt x="2797606" y="2825343"/>
                  </a:cubicBezTo>
                  <a:cubicBezTo>
                    <a:pt x="2791421" y="2826423"/>
                    <a:pt x="2785236" y="2828391"/>
                    <a:pt x="2779052" y="2828429"/>
                  </a:cubicBezTo>
                  <a:cubicBezTo>
                    <a:pt x="2739885" y="2828696"/>
                    <a:pt x="2703169" y="2842958"/>
                    <a:pt x="2665133" y="2848267"/>
                  </a:cubicBezTo>
                  <a:cubicBezTo>
                    <a:pt x="2576779" y="2860598"/>
                    <a:pt x="2487942" y="2869476"/>
                    <a:pt x="2399233" y="2879153"/>
                  </a:cubicBezTo>
                  <a:cubicBezTo>
                    <a:pt x="2376284" y="2881655"/>
                    <a:pt x="2369756" y="2874467"/>
                    <a:pt x="2367724" y="2851658"/>
                  </a:cubicBezTo>
                  <a:cubicBezTo>
                    <a:pt x="2361755" y="2784944"/>
                    <a:pt x="2355862" y="2718219"/>
                    <a:pt x="2348826" y="2651607"/>
                  </a:cubicBezTo>
                  <a:cubicBezTo>
                    <a:pt x="2345918" y="2624124"/>
                    <a:pt x="2340152" y="2596946"/>
                    <a:pt x="2335656" y="2569629"/>
                  </a:cubicBezTo>
                  <a:cubicBezTo>
                    <a:pt x="2335314" y="2567571"/>
                    <a:pt x="2335110" y="2565311"/>
                    <a:pt x="2334094" y="2563571"/>
                  </a:cubicBezTo>
                  <a:cubicBezTo>
                    <a:pt x="2322017" y="2543035"/>
                    <a:pt x="2318575" y="2522423"/>
                    <a:pt x="2336266" y="2501226"/>
                  </a:cubicBezTo>
                  <a:close/>
                  <a:moveTo>
                    <a:pt x="1856993" y="2549639"/>
                  </a:moveTo>
                  <a:cubicBezTo>
                    <a:pt x="1858136" y="2548458"/>
                    <a:pt x="1859279" y="2547264"/>
                    <a:pt x="1860423" y="2546083"/>
                  </a:cubicBezTo>
                  <a:cubicBezTo>
                    <a:pt x="1859826" y="2545245"/>
                    <a:pt x="1859419" y="2544127"/>
                    <a:pt x="1858619" y="2543594"/>
                  </a:cubicBezTo>
                  <a:cubicBezTo>
                    <a:pt x="1795068" y="2501379"/>
                    <a:pt x="1739023" y="2450896"/>
                    <a:pt x="1690649" y="2391867"/>
                  </a:cubicBezTo>
                  <a:cubicBezTo>
                    <a:pt x="1688376" y="2389085"/>
                    <a:pt x="1683613" y="2388362"/>
                    <a:pt x="1680006" y="2386672"/>
                  </a:cubicBezTo>
                  <a:cubicBezTo>
                    <a:pt x="1679041" y="2388146"/>
                    <a:pt x="1678063" y="2389631"/>
                    <a:pt x="1677098" y="2391105"/>
                  </a:cubicBezTo>
                  <a:cubicBezTo>
                    <a:pt x="1723999" y="2458847"/>
                    <a:pt x="1786686" y="2508592"/>
                    <a:pt x="1856993" y="2549639"/>
                  </a:cubicBezTo>
                  <a:close/>
                  <a:moveTo>
                    <a:pt x="3483991" y="1199680"/>
                  </a:moveTo>
                  <a:cubicBezTo>
                    <a:pt x="3497097" y="1196886"/>
                    <a:pt x="3506571" y="1195857"/>
                    <a:pt x="3515334" y="1192809"/>
                  </a:cubicBezTo>
                  <a:cubicBezTo>
                    <a:pt x="3539248" y="1184516"/>
                    <a:pt x="3546335" y="1164844"/>
                    <a:pt x="3534079" y="1142936"/>
                  </a:cubicBezTo>
                  <a:cubicBezTo>
                    <a:pt x="3521455" y="1120394"/>
                    <a:pt x="3491864" y="1108379"/>
                    <a:pt x="3466287" y="1115606"/>
                  </a:cubicBezTo>
                  <a:cubicBezTo>
                    <a:pt x="3451034" y="1119911"/>
                    <a:pt x="3440328" y="1129347"/>
                    <a:pt x="3436810" y="1145082"/>
                  </a:cubicBezTo>
                  <a:cubicBezTo>
                    <a:pt x="3433165" y="1161376"/>
                    <a:pt x="3438207" y="1176134"/>
                    <a:pt x="3451542" y="1185379"/>
                  </a:cubicBezTo>
                  <a:cubicBezTo>
                    <a:pt x="3461804" y="1192479"/>
                    <a:pt x="3474720" y="1195755"/>
                    <a:pt x="3483991" y="1199680"/>
                  </a:cubicBezTo>
                  <a:close/>
                  <a:moveTo>
                    <a:pt x="2109127" y="1481404"/>
                  </a:moveTo>
                  <a:cubicBezTo>
                    <a:pt x="2095258" y="1480400"/>
                    <a:pt x="2083714" y="1480845"/>
                    <a:pt x="2072716" y="1478584"/>
                  </a:cubicBezTo>
                  <a:cubicBezTo>
                    <a:pt x="2004656" y="1464525"/>
                    <a:pt x="1936775" y="1449666"/>
                    <a:pt x="1868754" y="1435455"/>
                  </a:cubicBezTo>
                  <a:cubicBezTo>
                    <a:pt x="1796376" y="1420329"/>
                    <a:pt x="1729104" y="1392923"/>
                    <a:pt x="1667040" y="1352765"/>
                  </a:cubicBezTo>
                  <a:cubicBezTo>
                    <a:pt x="1664004" y="1350797"/>
                    <a:pt x="1661185" y="1348371"/>
                    <a:pt x="1658581" y="1345831"/>
                  </a:cubicBezTo>
                  <a:cubicBezTo>
                    <a:pt x="1648663" y="1336217"/>
                    <a:pt x="1638566" y="1326769"/>
                    <a:pt x="1629143" y="1316685"/>
                  </a:cubicBezTo>
                  <a:cubicBezTo>
                    <a:pt x="1618564" y="1305369"/>
                    <a:pt x="1604098" y="1294879"/>
                    <a:pt x="1599806" y="1281341"/>
                  </a:cubicBezTo>
                  <a:cubicBezTo>
                    <a:pt x="1596021" y="1269390"/>
                    <a:pt x="1590446" y="1261643"/>
                    <a:pt x="1582420" y="1253604"/>
                  </a:cubicBezTo>
                  <a:cubicBezTo>
                    <a:pt x="1576209" y="1247394"/>
                    <a:pt x="1571307" y="1239901"/>
                    <a:pt x="1565338" y="1233411"/>
                  </a:cubicBezTo>
                  <a:cubicBezTo>
                    <a:pt x="1562887" y="1230757"/>
                    <a:pt x="1559039" y="1227353"/>
                    <a:pt x="1556054" y="1227556"/>
                  </a:cubicBezTo>
                  <a:cubicBezTo>
                    <a:pt x="1531632" y="1229283"/>
                    <a:pt x="1507274" y="1231773"/>
                    <a:pt x="1479892" y="1234313"/>
                  </a:cubicBezTo>
                  <a:cubicBezTo>
                    <a:pt x="1490065" y="1265694"/>
                    <a:pt x="1499082" y="1295057"/>
                    <a:pt x="1509420" y="1323949"/>
                  </a:cubicBezTo>
                  <a:cubicBezTo>
                    <a:pt x="1511274" y="1329131"/>
                    <a:pt x="1518742" y="1335976"/>
                    <a:pt x="1523441" y="1335849"/>
                  </a:cubicBezTo>
                  <a:cubicBezTo>
                    <a:pt x="1550225" y="1335087"/>
                    <a:pt x="1576958" y="1332445"/>
                    <a:pt x="1603755" y="1330439"/>
                  </a:cubicBezTo>
                  <a:cubicBezTo>
                    <a:pt x="1601508" y="1321612"/>
                    <a:pt x="1599425" y="1313434"/>
                    <a:pt x="1597342" y="1305242"/>
                  </a:cubicBezTo>
                  <a:cubicBezTo>
                    <a:pt x="1598879" y="1304213"/>
                    <a:pt x="1600415" y="1303172"/>
                    <a:pt x="1601952" y="1302143"/>
                  </a:cubicBezTo>
                  <a:cubicBezTo>
                    <a:pt x="1619084" y="1318564"/>
                    <a:pt x="1636750" y="1334477"/>
                    <a:pt x="1653260" y="1351508"/>
                  </a:cubicBezTo>
                  <a:cubicBezTo>
                    <a:pt x="1711947" y="1412036"/>
                    <a:pt x="1770126" y="1472984"/>
                    <a:pt x="1836369" y="1525676"/>
                  </a:cubicBezTo>
                  <a:cubicBezTo>
                    <a:pt x="1860486" y="1544866"/>
                    <a:pt x="1882635" y="1566608"/>
                    <a:pt x="1905203" y="1587703"/>
                  </a:cubicBezTo>
                  <a:cubicBezTo>
                    <a:pt x="1919757" y="1601317"/>
                    <a:pt x="1918728" y="1611249"/>
                    <a:pt x="1902307" y="1623339"/>
                  </a:cubicBezTo>
                  <a:cubicBezTo>
                    <a:pt x="1934489" y="1646440"/>
                    <a:pt x="1970138" y="1657921"/>
                    <a:pt x="2009228" y="1660067"/>
                  </a:cubicBezTo>
                  <a:cubicBezTo>
                    <a:pt x="2019719" y="1660652"/>
                    <a:pt x="2024697" y="1656842"/>
                    <a:pt x="2029015" y="1647063"/>
                  </a:cubicBezTo>
                  <a:cubicBezTo>
                    <a:pt x="2047341" y="1605445"/>
                    <a:pt x="2066556" y="1564195"/>
                    <a:pt x="2086013" y="1523072"/>
                  </a:cubicBezTo>
                  <a:cubicBezTo>
                    <a:pt x="2092439" y="1509496"/>
                    <a:pt x="2100567" y="1496720"/>
                    <a:pt x="2109127" y="1481404"/>
                  </a:cubicBezTo>
                  <a:close/>
                  <a:moveTo>
                    <a:pt x="1044130" y="323723"/>
                  </a:moveTo>
                  <a:cubicBezTo>
                    <a:pt x="1045273" y="322745"/>
                    <a:pt x="1046416" y="321767"/>
                    <a:pt x="1047559" y="320789"/>
                  </a:cubicBezTo>
                  <a:cubicBezTo>
                    <a:pt x="1041412" y="312153"/>
                    <a:pt x="1035253" y="303517"/>
                    <a:pt x="1026909" y="291807"/>
                  </a:cubicBezTo>
                  <a:cubicBezTo>
                    <a:pt x="1025321" y="303707"/>
                    <a:pt x="1024331" y="311073"/>
                    <a:pt x="1023302" y="318770"/>
                  </a:cubicBezTo>
                  <a:cubicBezTo>
                    <a:pt x="1031392" y="320700"/>
                    <a:pt x="1037755" y="322211"/>
                    <a:pt x="1044130" y="32372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2" name="Free Form 4">
              <a:extLst>
                <a:ext uri="{FF2B5EF4-FFF2-40B4-BE49-F238E27FC236}">
                  <a16:creationId xmlns:a16="http://schemas.microsoft.com/office/drawing/2014/main" id="{D6D7D362-FBA5-EB7B-9D6F-AC48053BF600}"/>
                </a:ext>
              </a:extLst>
            </p:cNvPr>
            <p:cNvSpPr/>
            <p:nvPr/>
          </p:nvSpPr>
          <p:spPr>
            <a:xfrm>
              <a:off x="3372575" y="2507542"/>
              <a:ext cx="2164346" cy="2603780"/>
            </a:xfrm>
            <a:custGeom>
              <a:avLst/>
              <a:gdLst/>
              <a:ahLst/>
              <a:cxnLst/>
              <a:rect l="0" t="0" r="0" b="0"/>
              <a:pathLst>
                <a:path w="2164346" h="2603779">
                  <a:moveTo>
                    <a:pt x="1114933" y="2532354"/>
                  </a:moveTo>
                  <a:cubicBezTo>
                    <a:pt x="1098372" y="2496019"/>
                    <a:pt x="1083157" y="2459977"/>
                    <a:pt x="1065428" y="2425230"/>
                  </a:cubicBezTo>
                  <a:cubicBezTo>
                    <a:pt x="1059294" y="2413228"/>
                    <a:pt x="1047254" y="2404033"/>
                    <a:pt x="1037069" y="2394445"/>
                  </a:cubicBezTo>
                  <a:cubicBezTo>
                    <a:pt x="1034821" y="2392337"/>
                    <a:pt x="1028026" y="2392375"/>
                    <a:pt x="1024991" y="2394191"/>
                  </a:cubicBezTo>
                  <a:cubicBezTo>
                    <a:pt x="1000810" y="2408694"/>
                    <a:pt x="976655" y="2409634"/>
                    <a:pt x="950036" y="2399880"/>
                  </a:cubicBezTo>
                  <a:cubicBezTo>
                    <a:pt x="874052" y="2372017"/>
                    <a:pt x="803401" y="2335860"/>
                    <a:pt x="745667" y="2277668"/>
                  </a:cubicBezTo>
                  <a:cubicBezTo>
                    <a:pt x="734783" y="2266696"/>
                    <a:pt x="724344" y="2256332"/>
                    <a:pt x="726046" y="2238705"/>
                  </a:cubicBezTo>
                  <a:cubicBezTo>
                    <a:pt x="726516" y="2233828"/>
                    <a:pt x="722325" y="2228062"/>
                    <a:pt x="719277" y="2223350"/>
                  </a:cubicBezTo>
                  <a:cubicBezTo>
                    <a:pt x="677849" y="2159127"/>
                    <a:pt x="648462" y="2089924"/>
                    <a:pt x="640651" y="2013661"/>
                  </a:cubicBezTo>
                  <a:cubicBezTo>
                    <a:pt x="635673" y="1964956"/>
                    <a:pt x="635266" y="1915655"/>
                    <a:pt x="635635" y="1866633"/>
                  </a:cubicBezTo>
                  <a:cubicBezTo>
                    <a:pt x="635774" y="1849247"/>
                    <a:pt x="629170" y="1839633"/>
                    <a:pt x="615619" y="1834591"/>
                  </a:cubicBezTo>
                  <a:cubicBezTo>
                    <a:pt x="582015" y="1822094"/>
                    <a:pt x="558025" y="1798320"/>
                    <a:pt x="533628" y="1773237"/>
                  </a:cubicBezTo>
                  <a:cubicBezTo>
                    <a:pt x="484365" y="1722615"/>
                    <a:pt x="432384" y="1674647"/>
                    <a:pt x="382435" y="1624685"/>
                  </a:cubicBezTo>
                  <a:cubicBezTo>
                    <a:pt x="364007" y="1606257"/>
                    <a:pt x="347014" y="1586115"/>
                    <a:pt x="331444" y="1565211"/>
                  </a:cubicBezTo>
                  <a:cubicBezTo>
                    <a:pt x="316585" y="1545247"/>
                    <a:pt x="320560" y="1533309"/>
                    <a:pt x="341858" y="1520431"/>
                  </a:cubicBezTo>
                  <a:cubicBezTo>
                    <a:pt x="348322" y="1516519"/>
                    <a:pt x="354114" y="1511477"/>
                    <a:pt x="359968" y="1507134"/>
                  </a:cubicBezTo>
                  <a:cubicBezTo>
                    <a:pt x="333082" y="1472387"/>
                    <a:pt x="305701" y="1440522"/>
                    <a:pt x="282676" y="1405788"/>
                  </a:cubicBezTo>
                  <a:cubicBezTo>
                    <a:pt x="270306" y="1387144"/>
                    <a:pt x="257022" y="1381963"/>
                    <a:pt x="236550" y="1383588"/>
                  </a:cubicBezTo>
                  <a:cubicBezTo>
                    <a:pt x="206819" y="1385938"/>
                    <a:pt x="176949" y="1386967"/>
                    <a:pt x="147129" y="1387246"/>
                  </a:cubicBezTo>
                  <a:cubicBezTo>
                    <a:pt x="135280" y="1387348"/>
                    <a:pt x="120916" y="1389062"/>
                    <a:pt x="116243" y="1372323"/>
                  </a:cubicBezTo>
                  <a:cubicBezTo>
                    <a:pt x="115836" y="1370850"/>
                    <a:pt x="113207" y="1369288"/>
                    <a:pt x="111429" y="1369021"/>
                  </a:cubicBezTo>
                  <a:cubicBezTo>
                    <a:pt x="87629" y="1365465"/>
                    <a:pt x="75920" y="1346619"/>
                    <a:pt x="62801" y="1330071"/>
                  </a:cubicBezTo>
                  <a:cubicBezTo>
                    <a:pt x="41732" y="1303527"/>
                    <a:pt x="21501" y="1276324"/>
                    <a:pt x="0" y="1248181"/>
                  </a:cubicBezTo>
                  <a:cubicBezTo>
                    <a:pt x="4394" y="1247851"/>
                    <a:pt x="7238" y="1247648"/>
                    <a:pt x="10083" y="1247419"/>
                  </a:cubicBezTo>
                  <a:cubicBezTo>
                    <a:pt x="9829" y="1223429"/>
                    <a:pt x="17665" y="1216964"/>
                    <a:pt x="43522" y="1222667"/>
                  </a:cubicBezTo>
                  <a:cubicBezTo>
                    <a:pt x="82105" y="1231176"/>
                    <a:pt x="119761" y="1244460"/>
                    <a:pt x="149326" y="1270685"/>
                  </a:cubicBezTo>
                  <a:cubicBezTo>
                    <a:pt x="170942" y="1289862"/>
                    <a:pt x="195440" y="1289977"/>
                    <a:pt x="218262" y="1286840"/>
                  </a:cubicBezTo>
                  <a:cubicBezTo>
                    <a:pt x="243344" y="1283385"/>
                    <a:pt x="266700" y="1288237"/>
                    <a:pt x="290753" y="1289697"/>
                  </a:cubicBezTo>
                  <a:cubicBezTo>
                    <a:pt x="318388" y="1291374"/>
                    <a:pt x="345922" y="1295260"/>
                    <a:pt x="373557" y="1296035"/>
                  </a:cubicBezTo>
                  <a:cubicBezTo>
                    <a:pt x="398513" y="1296733"/>
                    <a:pt x="418172" y="1305560"/>
                    <a:pt x="432981" y="1325448"/>
                  </a:cubicBezTo>
                  <a:cubicBezTo>
                    <a:pt x="439089" y="1333652"/>
                    <a:pt x="444715" y="1337005"/>
                    <a:pt x="457238" y="1335925"/>
                  </a:cubicBezTo>
                  <a:cubicBezTo>
                    <a:pt x="479780" y="1333969"/>
                    <a:pt x="499973" y="1342771"/>
                    <a:pt x="513461" y="1364119"/>
                  </a:cubicBezTo>
                  <a:cubicBezTo>
                    <a:pt x="517131" y="1369923"/>
                    <a:pt x="528269" y="1371015"/>
                    <a:pt x="536016" y="1374292"/>
                  </a:cubicBezTo>
                  <a:cubicBezTo>
                    <a:pt x="536790" y="1373454"/>
                    <a:pt x="537895" y="1372819"/>
                    <a:pt x="537946" y="1372108"/>
                  </a:cubicBezTo>
                  <a:cubicBezTo>
                    <a:pt x="545973" y="1254328"/>
                    <a:pt x="566648" y="1139520"/>
                    <a:pt x="607275" y="1027874"/>
                  </a:cubicBezTo>
                  <a:cubicBezTo>
                    <a:pt x="631990" y="959942"/>
                    <a:pt x="655142" y="891806"/>
                    <a:pt x="689965" y="828179"/>
                  </a:cubicBezTo>
                  <a:cubicBezTo>
                    <a:pt x="695375" y="818273"/>
                    <a:pt x="698804" y="806818"/>
                    <a:pt x="700925" y="795654"/>
                  </a:cubicBezTo>
                  <a:cubicBezTo>
                    <a:pt x="707313" y="762025"/>
                    <a:pt x="728586" y="742251"/>
                    <a:pt x="758494" y="728954"/>
                  </a:cubicBezTo>
                  <a:cubicBezTo>
                    <a:pt x="768223" y="724623"/>
                    <a:pt x="777506" y="718362"/>
                    <a:pt x="785533" y="711326"/>
                  </a:cubicBezTo>
                  <a:cubicBezTo>
                    <a:pt x="806551" y="692873"/>
                    <a:pt x="825131" y="673188"/>
                    <a:pt x="856424" y="669429"/>
                  </a:cubicBezTo>
                  <a:cubicBezTo>
                    <a:pt x="880821" y="666483"/>
                    <a:pt x="904405" y="655116"/>
                    <a:pt x="927747" y="645972"/>
                  </a:cubicBezTo>
                  <a:cubicBezTo>
                    <a:pt x="935342" y="643001"/>
                    <a:pt x="941108" y="635292"/>
                    <a:pt x="947585" y="629627"/>
                  </a:cubicBezTo>
                  <a:cubicBezTo>
                    <a:pt x="948715" y="628650"/>
                    <a:pt x="949058" y="626059"/>
                    <a:pt x="950112" y="625830"/>
                  </a:cubicBezTo>
                  <a:cubicBezTo>
                    <a:pt x="970597" y="621398"/>
                    <a:pt x="978255" y="603529"/>
                    <a:pt x="990587" y="589788"/>
                  </a:cubicBezTo>
                  <a:cubicBezTo>
                    <a:pt x="1002474" y="576529"/>
                    <a:pt x="1005408" y="564438"/>
                    <a:pt x="999807" y="548589"/>
                  </a:cubicBezTo>
                  <a:cubicBezTo>
                    <a:pt x="985024" y="506679"/>
                    <a:pt x="971092" y="464451"/>
                    <a:pt x="955687" y="422783"/>
                  </a:cubicBezTo>
                  <a:cubicBezTo>
                    <a:pt x="939609" y="379298"/>
                    <a:pt x="936167" y="334365"/>
                    <a:pt x="936218" y="288607"/>
                  </a:cubicBezTo>
                  <a:cubicBezTo>
                    <a:pt x="936269" y="248678"/>
                    <a:pt x="940688" y="209956"/>
                    <a:pt x="955928" y="172491"/>
                  </a:cubicBezTo>
                  <a:cubicBezTo>
                    <a:pt x="977061" y="120586"/>
                    <a:pt x="1012202" y="84582"/>
                    <a:pt x="1066888" y="69291"/>
                  </a:cubicBezTo>
                  <a:cubicBezTo>
                    <a:pt x="1079436" y="65786"/>
                    <a:pt x="1092212" y="61061"/>
                    <a:pt x="1104963" y="60807"/>
                  </a:cubicBezTo>
                  <a:cubicBezTo>
                    <a:pt x="1134503" y="60223"/>
                    <a:pt x="1149451" y="71831"/>
                    <a:pt x="1159192" y="101092"/>
                  </a:cubicBezTo>
                  <a:cubicBezTo>
                    <a:pt x="1165415" y="119748"/>
                    <a:pt x="1169708" y="138264"/>
                    <a:pt x="1184109" y="153911"/>
                  </a:cubicBezTo>
                  <a:cubicBezTo>
                    <a:pt x="1192085" y="162585"/>
                    <a:pt x="1192733" y="178053"/>
                    <a:pt x="1196517" y="190512"/>
                  </a:cubicBezTo>
                  <a:cubicBezTo>
                    <a:pt x="1213192" y="245338"/>
                    <a:pt x="1225181" y="301015"/>
                    <a:pt x="1221892" y="358724"/>
                  </a:cubicBezTo>
                  <a:cubicBezTo>
                    <a:pt x="1220406" y="384708"/>
                    <a:pt x="1216812" y="410641"/>
                    <a:pt x="1212951" y="436422"/>
                  </a:cubicBezTo>
                  <a:cubicBezTo>
                    <a:pt x="1208430" y="466547"/>
                    <a:pt x="1179283" y="470700"/>
                    <a:pt x="1145616" y="465797"/>
                  </a:cubicBezTo>
                  <a:cubicBezTo>
                    <a:pt x="1139101" y="464845"/>
                    <a:pt x="1132941" y="461441"/>
                    <a:pt x="1123264" y="461733"/>
                  </a:cubicBezTo>
                  <a:cubicBezTo>
                    <a:pt x="1134186" y="477672"/>
                    <a:pt x="1144930" y="493763"/>
                    <a:pt x="1156284" y="509397"/>
                  </a:cubicBezTo>
                  <a:cubicBezTo>
                    <a:pt x="1157859" y="511568"/>
                    <a:pt x="1162862" y="513016"/>
                    <a:pt x="1165618" y="512292"/>
                  </a:cubicBezTo>
                  <a:cubicBezTo>
                    <a:pt x="1181849" y="508038"/>
                    <a:pt x="1193203" y="516242"/>
                    <a:pt x="1199667" y="528624"/>
                  </a:cubicBezTo>
                  <a:cubicBezTo>
                    <a:pt x="1213815" y="555790"/>
                    <a:pt x="1233677" y="569785"/>
                    <a:pt x="1265402" y="569823"/>
                  </a:cubicBezTo>
                  <a:cubicBezTo>
                    <a:pt x="1281620" y="569849"/>
                    <a:pt x="1297635" y="578637"/>
                    <a:pt x="1314107" y="581126"/>
                  </a:cubicBezTo>
                  <a:cubicBezTo>
                    <a:pt x="1330706" y="583641"/>
                    <a:pt x="1347762" y="583107"/>
                    <a:pt x="1364602" y="584200"/>
                  </a:cubicBezTo>
                  <a:cubicBezTo>
                    <a:pt x="1372870" y="584733"/>
                    <a:pt x="1381404" y="584822"/>
                    <a:pt x="1389303" y="587006"/>
                  </a:cubicBezTo>
                  <a:cubicBezTo>
                    <a:pt x="1463586" y="607580"/>
                    <a:pt x="1527009" y="649338"/>
                    <a:pt x="1591233" y="689914"/>
                  </a:cubicBezTo>
                  <a:cubicBezTo>
                    <a:pt x="1676133" y="743559"/>
                    <a:pt x="1761959" y="795756"/>
                    <a:pt x="1847430" y="848487"/>
                  </a:cubicBezTo>
                  <a:cubicBezTo>
                    <a:pt x="1852193" y="851420"/>
                    <a:pt x="1857413" y="853605"/>
                    <a:pt x="1866328" y="858113"/>
                  </a:cubicBezTo>
                  <a:cubicBezTo>
                    <a:pt x="1860524" y="816330"/>
                    <a:pt x="1856689" y="777913"/>
                    <a:pt x="1849589" y="740117"/>
                  </a:cubicBezTo>
                  <a:cubicBezTo>
                    <a:pt x="1838591" y="681558"/>
                    <a:pt x="1823847" y="623684"/>
                    <a:pt x="1813648" y="565010"/>
                  </a:cubicBezTo>
                  <a:cubicBezTo>
                    <a:pt x="1807692" y="530745"/>
                    <a:pt x="1807464" y="495490"/>
                    <a:pt x="1804695" y="460679"/>
                  </a:cubicBezTo>
                  <a:cubicBezTo>
                    <a:pt x="1802879" y="437781"/>
                    <a:pt x="1801139" y="414870"/>
                    <a:pt x="1799310" y="391337"/>
                  </a:cubicBezTo>
                  <a:cubicBezTo>
                    <a:pt x="1808505" y="388188"/>
                    <a:pt x="1817763" y="385864"/>
                    <a:pt x="1826171" y="381800"/>
                  </a:cubicBezTo>
                  <a:cubicBezTo>
                    <a:pt x="1830298" y="379793"/>
                    <a:pt x="1835543" y="374650"/>
                    <a:pt x="1835683" y="370763"/>
                  </a:cubicBezTo>
                  <a:cubicBezTo>
                    <a:pt x="1836267" y="354787"/>
                    <a:pt x="1835823" y="338670"/>
                    <a:pt x="1834248" y="322757"/>
                  </a:cubicBezTo>
                  <a:cubicBezTo>
                    <a:pt x="1833499" y="315188"/>
                    <a:pt x="1829549" y="307873"/>
                    <a:pt x="1826717" y="300570"/>
                  </a:cubicBezTo>
                  <a:cubicBezTo>
                    <a:pt x="1798967" y="228676"/>
                    <a:pt x="1803704" y="154647"/>
                    <a:pt x="1811820" y="80314"/>
                  </a:cubicBezTo>
                  <a:cubicBezTo>
                    <a:pt x="1814017" y="60096"/>
                    <a:pt x="1815134" y="39750"/>
                    <a:pt x="1816531" y="19456"/>
                  </a:cubicBezTo>
                  <a:cubicBezTo>
                    <a:pt x="1817166" y="10185"/>
                    <a:pt x="1817674" y="368"/>
                    <a:pt x="1829854" y="177"/>
                  </a:cubicBezTo>
                  <a:cubicBezTo>
                    <a:pt x="1841779" y="0"/>
                    <a:pt x="1840877" y="9982"/>
                    <a:pt x="1842160" y="18300"/>
                  </a:cubicBezTo>
                  <a:cubicBezTo>
                    <a:pt x="1848319" y="58369"/>
                    <a:pt x="1854212" y="98501"/>
                    <a:pt x="1861439" y="138379"/>
                  </a:cubicBezTo>
                  <a:cubicBezTo>
                    <a:pt x="1864753" y="156692"/>
                    <a:pt x="1877237" y="163525"/>
                    <a:pt x="1895741" y="164807"/>
                  </a:cubicBezTo>
                  <a:cubicBezTo>
                    <a:pt x="1914918" y="166141"/>
                    <a:pt x="1933867" y="170434"/>
                    <a:pt x="1952955" y="173177"/>
                  </a:cubicBezTo>
                  <a:cubicBezTo>
                    <a:pt x="1960486" y="174256"/>
                    <a:pt x="1968131" y="174637"/>
                    <a:pt x="1976754" y="175437"/>
                  </a:cubicBezTo>
                  <a:cubicBezTo>
                    <a:pt x="1987080" y="194208"/>
                    <a:pt x="1987930" y="213791"/>
                    <a:pt x="1971052" y="230403"/>
                  </a:cubicBezTo>
                  <a:cubicBezTo>
                    <a:pt x="1946059" y="255003"/>
                    <a:pt x="1938540" y="282994"/>
                    <a:pt x="1948307" y="316712"/>
                  </a:cubicBezTo>
                  <a:cubicBezTo>
                    <a:pt x="1951723" y="328549"/>
                    <a:pt x="1951507" y="341439"/>
                    <a:pt x="1952866" y="353123"/>
                  </a:cubicBezTo>
                  <a:cubicBezTo>
                    <a:pt x="1978139" y="345313"/>
                    <a:pt x="2002866" y="338061"/>
                    <a:pt x="2027313" y="329971"/>
                  </a:cubicBezTo>
                  <a:cubicBezTo>
                    <a:pt x="2046351" y="323659"/>
                    <a:pt x="2056358" y="326694"/>
                    <a:pt x="2060232" y="346036"/>
                  </a:cubicBezTo>
                  <a:cubicBezTo>
                    <a:pt x="2066455" y="377177"/>
                    <a:pt x="2069769" y="408901"/>
                    <a:pt x="2074252" y="440372"/>
                  </a:cubicBezTo>
                  <a:cubicBezTo>
                    <a:pt x="2074468" y="441909"/>
                    <a:pt x="2074748" y="443877"/>
                    <a:pt x="2074024" y="445020"/>
                  </a:cubicBezTo>
                  <a:cubicBezTo>
                    <a:pt x="2054847" y="474840"/>
                    <a:pt x="2070811" y="504723"/>
                    <a:pt x="2075281" y="533819"/>
                  </a:cubicBezTo>
                  <a:cubicBezTo>
                    <a:pt x="2090597" y="633539"/>
                    <a:pt x="2107628" y="733018"/>
                    <a:pt x="2124900" y="832434"/>
                  </a:cubicBezTo>
                  <a:cubicBezTo>
                    <a:pt x="2135022" y="890612"/>
                    <a:pt x="2146985" y="948474"/>
                    <a:pt x="2157806" y="1006538"/>
                  </a:cubicBezTo>
                  <a:cubicBezTo>
                    <a:pt x="2160270" y="1019683"/>
                    <a:pt x="2164346" y="1033335"/>
                    <a:pt x="2150668" y="1044117"/>
                  </a:cubicBezTo>
                  <a:cubicBezTo>
                    <a:pt x="2148243" y="1046035"/>
                    <a:pt x="2148840" y="1052741"/>
                    <a:pt x="2149246" y="1057135"/>
                  </a:cubicBezTo>
                  <a:cubicBezTo>
                    <a:pt x="2151837" y="1084922"/>
                    <a:pt x="2147430" y="1090244"/>
                    <a:pt x="2119960" y="1090587"/>
                  </a:cubicBezTo>
                  <a:cubicBezTo>
                    <a:pt x="2118626" y="1095844"/>
                    <a:pt x="2117775" y="1101534"/>
                    <a:pt x="2115705" y="1106741"/>
                  </a:cubicBezTo>
                  <a:cubicBezTo>
                    <a:pt x="2113419" y="1112456"/>
                    <a:pt x="2111311" y="1120724"/>
                    <a:pt x="2106866" y="1122641"/>
                  </a:cubicBezTo>
                  <a:cubicBezTo>
                    <a:pt x="2088654" y="1130503"/>
                    <a:pt x="2071001" y="1142441"/>
                    <a:pt x="2048662" y="1137564"/>
                  </a:cubicBezTo>
                  <a:cubicBezTo>
                    <a:pt x="2029396" y="1161821"/>
                    <a:pt x="2013496" y="1161122"/>
                    <a:pt x="1999830" y="1132547"/>
                  </a:cubicBezTo>
                  <a:cubicBezTo>
                    <a:pt x="1997621" y="1139050"/>
                    <a:pt x="1996160" y="1144193"/>
                    <a:pt x="1994141" y="1149096"/>
                  </a:cubicBezTo>
                  <a:cubicBezTo>
                    <a:pt x="1987130" y="1166101"/>
                    <a:pt x="1971738" y="1169974"/>
                    <a:pt x="1957552" y="1158468"/>
                  </a:cubicBezTo>
                  <a:cubicBezTo>
                    <a:pt x="1945805" y="1148930"/>
                    <a:pt x="1923097" y="1152093"/>
                    <a:pt x="1913775" y="1164780"/>
                  </a:cubicBezTo>
                  <a:cubicBezTo>
                    <a:pt x="1909445" y="1170673"/>
                    <a:pt x="1905889" y="1177150"/>
                    <a:pt x="1901444" y="1182954"/>
                  </a:cubicBezTo>
                  <a:cubicBezTo>
                    <a:pt x="1893989" y="1192669"/>
                    <a:pt x="1884083" y="1197394"/>
                    <a:pt x="1872589" y="1191387"/>
                  </a:cubicBezTo>
                  <a:cubicBezTo>
                    <a:pt x="1861070" y="1185367"/>
                    <a:pt x="1859216" y="1174800"/>
                    <a:pt x="1863305" y="1162989"/>
                  </a:cubicBezTo>
                  <a:cubicBezTo>
                    <a:pt x="1864842" y="1158544"/>
                    <a:pt x="1867153" y="1154214"/>
                    <a:pt x="1867776" y="1149642"/>
                  </a:cubicBezTo>
                  <a:cubicBezTo>
                    <a:pt x="1868335" y="1145501"/>
                    <a:pt x="1867090" y="1141120"/>
                    <a:pt x="1866290" y="1133589"/>
                  </a:cubicBezTo>
                  <a:cubicBezTo>
                    <a:pt x="1852383" y="1147787"/>
                    <a:pt x="1841715" y="1158684"/>
                    <a:pt x="1828927" y="1171752"/>
                  </a:cubicBezTo>
                  <a:cubicBezTo>
                    <a:pt x="1864398" y="1187284"/>
                    <a:pt x="1886292" y="1212176"/>
                    <a:pt x="1903577" y="1240243"/>
                  </a:cubicBezTo>
                  <a:cubicBezTo>
                    <a:pt x="1912772" y="1255153"/>
                    <a:pt x="1919351" y="1273848"/>
                    <a:pt x="1920379" y="1291234"/>
                  </a:cubicBezTo>
                  <a:cubicBezTo>
                    <a:pt x="1924824" y="1366278"/>
                    <a:pt x="1917026" y="1440764"/>
                    <a:pt x="1903260" y="1514500"/>
                  </a:cubicBezTo>
                  <a:cubicBezTo>
                    <a:pt x="1892452" y="1572412"/>
                    <a:pt x="1880463" y="1630121"/>
                    <a:pt x="1868017" y="1687715"/>
                  </a:cubicBezTo>
                  <a:cubicBezTo>
                    <a:pt x="1859940" y="1725053"/>
                    <a:pt x="1858759" y="1760677"/>
                    <a:pt x="1886458" y="1791080"/>
                  </a:cubicBezTo>
                  <a:cubicBezTo>
                    <a:pt x="1893976" y="1799323"/>
                    <a:pt x="1889442" y="1804733"/>
                    <a:pt x="1885327" y="1811629"/>
                  </a:cubicBezTo>
                  <a:cubicBezTo>
                    <a:pt x="1848929" y="1872792"/>
                    <a:pt x="1807845" y="1931771"/>
                    <a:pt x="1777555" y="1995843"/>
                  </a:cubicBezTo>
                  <a:cubicBezTo>
                    <a:pt x="1731352" y="2093620"/>
                    <a:pt x="1677047" y="2186393"/>
                    <a:pt x="1621180" y="2278570"/>
                  </a:cubicBezTo>
                  <a:cubicBezTo>
                    <a:pt x="1593278" y="2324620"/>
                    <a:pt x="1565414" y="2370721"/>
                    <a:pt x="1538922" y="2417584"/>
                  </a:cubicBezTo>
                  <a:cubicBezTo>
                    <a:pt x="1528152" y="2436634"/>
                    <a:pt x="1521015" y="2457754"/>
                    <a:pt x="1512379" y="2477998"/>
                  </a:cubicBezTo>
                  <a:cubicBezTo>
                    <a:pt x="1508429" y="2487231"/>
                    <a:pt x="1512862" y="2491955"/>
                    <a:pt x="1521091" y="2496286"/>
                  </a:cubicBezTo>
                  <a:cubicBezTo>
                    <a:pt x="1529181" y="2500553"/>
                    <a:pt x="1536839" y="2506294"/>
                    <a:pt x="1543354" y="2512745"/>
                  </a:cubicBezTo>
                  <a:cubicBezTo>
                    <a:pt x="1561312" y="2530551"/>
                    <a:pt x="1583054" y="2540736"/>
                    <a:pt x="1607388" y="2535110"/>
                  </a:cubicBezTo>
                  <a:cubicBezTo>
                    <a:pt x="1637855" y="2528074"/>
                    <a:pt x="1664271" y="2537853"/>
                    <a:pt x="1690877" y="2548458"/>
                  </a:cubicBezTo>
                  <a:cubicBezTo>
                    <a:pt x="1707527" y="2555087"/>
                    <a:pt x="1723288" y="2564041"/>
                    <a:pt x="1739163" y="2572486"/>
                  </a:cubicBezTo>
                  <a:cubicBezTo>
                    <a:pt x="1741792" y="2573896"/>
                    <a:pt x="1745132" y="2578976"/>
                    <a:pt x="1744370" y="2580728"/>
                  </a:cubicBezTo>
                  <a:cubicBezTo>
                    <a:pt x="1742770" y="2584411"/>
                    <a:pt x="1739011" y="2587498"/>
                    <a:pt x="1735518" y="2589961"/>
                  </a:cubicBezTo>
                  <a:cubicBezTo>
                    <a:pt x="1730540" y="2593479"/>
                    <a:pt x="1725180" y="2596515"/>
                    <a:pt x="1719694" y="2599169"/>
                  </a:cubicBezTo>
                  <a:cubicBezTo>
                    <a:pt x="1715604" y="2601163"/>
                    <a:pt x="1710956" y="2603779"/>
                    <a:pt x="1706765" y="2603461"/>
                  </a:cubicBezTo>
                  <a:cubicBezTo>
                    <a:pt x="1670405" y="2600629"/>
                    <a:pt x="1633905" y="2598508"/>
                    <a:pt x="1597799" y="2593619"/>
                  </a:cubicBezTo>
                  <a:cubicBezTo>
                    <a:pt x="1544675" y="2586431"/>
                    <a:pt x="1491500" y="2587955"/>
                    <a:pt x="1438173" y="2587840"/>
                  </a:cubicBezTo>
                  <a:cubicBezTo>
                    <a:pt x="1400136" y="2587764"/>
                    <a:pt x="1362087" y="2583268"/>
                    <a:pt x="1324102" y="2580157"/>
                  </a:cubicBezTo>
                  <a:cubicBezTo>
                    <a:pt x="1268336" y="2575598"/>
                    <a:pt x="1212659" y="2569959"/>
                    <a:pt x="1156601" y="2575521"/>
                  </a:cubicBezTo>
                  <a:cubicBezTo>
                    <a:pt x="1146213" y="2576550"/>
                    <a:pt x="1135672" y="2576207"/>
                    <a:pt x="1125207" y="2576461"/>
                  </a:cubicBezTo>
                  <a:cubicBezTo>
                    <a:pt x="1112037" y="2576779"/>
                    <a:pt x="1098969" y="2575598"/>
                    <a:pt x="1094765" y="2560383"/>
                  </a:cubicBezTo>
                  <a:cubicBezTo>
                    <a:pt x="1090739" y="2545829"/>
                    <a:pt x="1100632" y="2538387"/>
                    <a:pt x="1114933" y="2532354"/>
                  </a:cubicBezTo>
                  <a:close/>
                  <a:moveTo>
                    <a:pt x="832396" y="1483499"/>
                  </a:moveTo>
                  <a:cubicBezTo>
                    <a:pt x="834593" y="1523314"/>
                    <a:pt x="836726" y="1561947"/>
                    <a:pt x="838860" y="1600568"/>
                  </a:cubicBezTo>
                  <a:cubicBezTo>
                    <a:pt x="845680" y="1572310"/>
                    <a:pt x="849363" y="1544040"/>
                    <a:pt x="852385" y="1515694"/>
                  </a:cubicBezTo>
                  <a:cubicBezTo>
                    <a:pt x="852792" y="1511833"/>
                    <a:pt x="850582" y="1507121"/>
                    <a:pt x="848283" y="1503654"/>
                  </a:cubicBezTo>
                  <a:cubicBezTo>
                    <a:pt x="844118" y="1497368"/>
                    <a:pt x="838987" y="1491729"/>
                    <a:pt x="832396" y="1483499"/>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3" name="Free Form 5">
              <a:extLst>
                <a:ext uri="{FF2B5EF4-FFF2-40B4-BE49-F238E27FC236}">
                  <a16:creationId xmlns:a16="http://schemas.microsoft.com/office/drawing/2014/main" id="{6C44132D-D623-33B2-AA2C-86B8262E7D67}"/>
                </a:ext>
              </a:extLst>
            </p:cNvPr>
            <p:cNvSpPr/>
            <p:nvPr/>
          </p:nvSpPr>
          <p:spPr>
            <a:xfrm>
              <a:off x="5738597" y="4026019"/>
              <a:ext cx="972236" cy="959294"/>
            </a:xfrm>
            <a:custGeom>
              <a:avLst/>
              <a:gdLst/>
              <a:ahLst/>
              <a:cxnLst/>
              <a:rect l="0" t="0" r="0" b="0"/>
              <a:pathLst>
                <a:path w="972235" h="959294">
                  <a:moveTo>
                    <a:pt x="478485" y="959294"/>
                  </a:moveTo>
                  <a:cubicBezTo>
                    <a:pt x="457441" y="955928"/>
                    <a:pt x="418198" y="950061"/>
                    <a:pt x="379107" y="943267"/>
                  </a:cubicBezTo>
                  <a:cubicBezTo>
                    <a:pt x="353898" y="938885"/>
                    <a:pt x="328968" y="932903"/>
                    <a:pt x="303822" y="928141"/>
                  </a:cubicBezTo>
                  <a:cubicBezTo>
                    <a:pt x="290360" y="925601"/>
                    <a:pt x="278790" y="921867"/>
                    <a:pt x="273608" y="906995"/>
                  </a:cubicBezTo>
                  <a:cubicBezTo>
                    <a:pt x="271945" y="902220"/>
                    <a:pt x="266141" y="898550"/>
                    <a:pt x="261670" y="895134"/>
                  </a:cubicBezTo>
                  <a:cubicBezTo>
                    <a:pt x="223431" y="865898"/>
                    <a:pt x="183476" y="838657"/>
                    <a:pt x="147040" y="807338"/>
                  </a:cubicBezTo>
                  <a:cubicBezTo>
                    <a:pt x="66852" y="738428"/>
                    <a:pt x="20269" y="651001"/>
                    <a:pt x="6883" y="545350"/>
                  </a:cubicBezTo>
                  <a:cubicBezTo>
                    <a:pt x="0" y="491032"/>
                    <a:pt x="1104" y="438086"/>
                    <a:pt x="15989" y="385292"/>
                  </a:cubicBezTo>
                  <a:cubicBezTo>
                    <a:pt x="25628" y="351091"/>
                    <a:pt x="32880" y="316229"/>
                    <a:pt x="42799" y="282117"/>
                  </a:cubicBezTo>
                  <a:cubicBezTo>
                    <a:pt x="71081" y="184911"/>
                    <a:pt x="136143" y="119138"/>
                    <a:pt x="224726" y="75069"/>
                  </a:cubicBezTo>
                  <a:cubicBezTo>
                    <a:pt x="286486" y="44348"/>
                    <a:pt x="352577" y="26504"/>
                    <a:pt x="420395" y="14820"/>
                  </a:cubicBezTo>
                  <a:cubicBezTo>
                    <a:pt x="430707" y="13042"/>
                    <a:pt x="440905" y="10655"/>
                    <a:pt x="451167" y="8686"/>
                  </a:cubicBezTo>
                  <a:cubicBezTo>
                    <a:pt x="496455" y="0"/>
                    <a:pt x="540829" y="1904"/>
                    <a:pt x="583323" y="21361"/>
                  </a:cubicBezTo>
                  <a:cubicBezTo>
                    <a:pt x="634644" y="44869"/>
                    <a:pt x="686511" y="67348"/>
                    <a:pt x="736752" y="93002"/>
                  </a:cubicBezTo>
                  <a:cubicBezTo>
                    <a:pt x="790054" y="120205"/>
                    <a:pt x="829411" y="162839"/>
                    <a:pt x="863676" y="211861"/>
                  </a:cubicBezTo>
                  <a:cubicBezTo>
                    <a:pt x="894359" y="255765"/>
                    <a:pt x="924534" y="299516"/>
                    <a:pt x="938110" y="351726"/>
                  </a:cubicBezTo>
                  <a:cubicBezTo>
                    <a:pt x="950963" y="401167"/>
                    <a:pt x="960577" y="451459"/>
                    <a:pt x="971207" y="501459"/>
                  </a:cubicBezTo>
                  <a:cubicBezTo>
                    <a:pt x="972235" y="506298"/>
                    <a:pt x="971016" y="511886"/>
                    <a:pt x="969810" y="516877"/>
                  </a:cubicBezTo>
                  <a:cubicBezTo>
                    <a:pt x="965974" y="532828"/>
                    <a:pt x="959904" y="548436"/>
                    <a:pt x="957846" y="564578"/>
                  </a:cubicBezTo>
                  <a:cubicBezTo>
                    <a:pt x="950912" y="619112"/>
                    <a:pt x="932408" y="668959"/>
                    <a:pt x="901458" y="714324"/>
                  </a:cubicBezTo>
                  <a:cubicBezTo>
                    <a:pt x="884059" y="739813"/>
                    <a:pt x="867689" y="766076"/>
                    <a:pt x="849249" y="790790"/>
                  </a:cubicBezTo>
                  <a:cubicBezTo>
                    <a:pt x="836828" y="807465"/>
                    <a:pt x="821270" y="821778"/>
                    <a:pt x="807770" y="837704"/>
                  </a:cubicBezTo>
                  <a:cubicBezTo>
                    <a:pt x="801674" y="844905"/>
                    <a:pt x="797445" y="853668"/>
                    <a:pt x="791832" y="861313"/>
                  </a:cubicBezTo>
                  <a:cubicBezTo>
                    <a:pt x="786383" y="868718"/>
                    <a:pt x="781672" y="878192"/>
                    <a:pt x="774192" y="882307"/>
                  </a:cubicBezTo>
                  <a:cubicBezTo>
                    <a:pt x="694867" y="925893"/>
                    <a:pt x="595566" y="957503"/>
                    <a:pt x="478485" y="959294"/>
                  </a:cubicBezTo>
                  <a:close/>
                </a:path>
              </a:pathLst>
            </a:custGeom>
            <a:solidFill>
              <a:srgbClr val="F996EA"/>
            </a:solidFill>
            <a:ln w="12700" cap="flat" cmpd="sng">
              <a:noFill/>
              <a:prstDash val="solid"/>
              <a:miter lim="800000"/>
            </a:ln>
          </p:spPr>
          <p:txBody>
            <a:bodyPr anchor="ctr">
              <a:spAutoFit/>
            </a:bodyPr>
            <a:lstStyle/>
            <a:p>
              <a:pPr algn="ctr"/>
              <a:endParaRPr lang="en-US"/>
            </a:p>
          </p:txBody>
        </p:sp>
        <p:sp>
          <p:nvSpPr>
            <p:cNvPr id="34" name="Free Form 6">
              <a:extLst>
                <a:ext uri="{FF2B5EF4-FFF2-40B4-BE49-F238E27FC236}">
                  <a16:creationId xmlns:a16="http://schemas.microsoft.com/office/drawing/2014/main" id="{11873912-2F31-120A-D061-D77003ABCC2D}"/>
                </a:ext>
              </a:extLst>
            </p:cNvPr>
            <p:cNvSpPr/>
            <p:nvPr/>
          </p:nvSpPr>
          <p:spPr>
            <a:xfrm>
              <a:off x="5404834" y="4394451"/>
              <a:ext cx="175920" cy="87846"/>
            </a:xfrm>
            <a:custGeom>
              <a:avLst/>
              <a:gdLst/>
              <a:ahLst/>
              <a:cxnLst/>
              <a:rect l="0" t="0" r="0" b="0"/>
              <a:pathLst>
                <a:path w="175920" h="87845">
                  <a:moveTo>
                    <a:pt x="5918" y="0"/>
                  </a:moveTo>
                  <a:cubicBezTo>
                    <a:pt x="63296" y="23647"/>
                    <a:pt x="125133" y="30048"/>
                    <a:pt x="175920" y="68567"/>
                  </a:cubicBezTo>
                  <a:cubicBezTo>
                    <a:pt x="162928" y="78206"/>
                    <a:pt x="151841" y="82969"/>
                    <a:pt x="135978" y="80619"/>
                  </a:cubicBezTo>
                  <a:cubicBezTo>
                    <a:pt x="122275" y="78574"/>
                    <a:pt x="107530" y="83743"/>
                    <a:pt x="93218" y="85458"/>
                  </a:cubicBezTo>
                  <a:cubicBezTo>
                    <a:pt x="87896" y="86105"/>
                    <a:pt x="81686" y="87845"/>
                    <a:pt x="77241" y="85928"/>
                  </a:cubicBezTo>
                  <a:cubicBezTo>
                    <a:pt x="55295" y="76517"/>
                    <a:pt x="34023" y="65506"/>
                    <a:pt x="12026" y="56197"/>
                  </a:cubicBezTo>
                  <a:cubicBezTo>
                    <a:pt x="3162" y="52438"/>
                    <a:pt x="0" y="47599"/>
                    <a:pt x="1346" y="38430"/>
                  </a:cubicBezTo>
                  <a:cubicBezTo>
                    <a:pt x="3124" y="26238"/>
                    <a:pt x="4292" y="13944"/>
                    <a:pt x="5918"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5" name="Free Form 7">
              <a:extLst>
                <a:ext uri="{FF2B5EF4-FFF2-40B4-BE49-F238E27FC236}">
                  <a16:creationId xmlns:a16="http://schemas.microsoft.com/office/drawing/2014/main" id="{AB82F4B8-BEB0-5A6F-5993-0DC50C40A237}"/>
                </a:ext>
              </a:extLst>
            </p:cNvPr>
            <p:cNvSpPr/>
            <p:nvPr/>
          </p:nvSpPr>
          <p:spPr>
            <a:xfrm>
              <a:off x="6299779" y="5132550"/>
              <a:ext cx="148577" cy="54241"/>
            </a:xfrm>
            <a:custGeom>
              <a:avLst/>
              <a:gdLst/>
              <a:ahLst/>
              <a:cxnLst/>
              <a:rect l="0" t="0" r="0" b="0"/>
              <a:pathLst>
                <a:path w="148577" h="54241">
                  <a:moveTo>
                    <a:pt x="148577" y="32423"/>
                  </a:moveTo>
                  <a:cubicBezTo>
                    <a:pt x="103644" y="46812"/>
                    <a:pt x="53606" y="50253"/>
                    <a:pt x="2336" y="54241"/>
                  </a:cubicBezTo>
                  <a:cubicBezTo>
                    <a:pt x="1511" y="43078"/>
                    <a:pt x="546" y="33845"/>
                    <a:pt x="228" y="24587"/>
                  </a:cubicBezTo>
                  <a:cubicBezTo>
                    <a:pt x="0" y="18135"/>
                    <a:pt x="21958" y="1422"/>
                    <a:pt x="29425" y="2044"/>
                  </a:cubicBezTo>
                  <a:cubicBezTo>
                    <a:pt x="34569" y="2476"/>
                    <a:pt x="39725" y="3848"/>
                    <a:pt x="44805" y="3556"/>
                  </a:cubicBezTo>
                  <a:cubicBezTo>
                    <a:pt x="49352" y="3301"/>
                    <a:pt x="53809" y="1358"/>
                    <a:pt x="58902" y="0"/>
                  </a:cubicBezTo>
                  <a:cubicBezTo>
                    <a:pt x="68567" y="17297"/>
                    <a:pt x="81508" y="27520"/>
                    <a:pt x="102450" y="20548"/>
                  </a:cubicBezTo>
                  <a:cubicBezTo>
                    <a:pt x="104521" y="19850"/>
                    <a:pt x="107340" y="21018"/>
                    <a:pt x="109727" y="21666"/>
                  </a:cubicBezTo>
                  <a:cubicBezTo>
                    <a:pt x="123126" y="25311"/>
                    <a:pt x="136486" y="29070"/>
                    <a:pt x="148577" y="3242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6" name="Free Form 8">
              <a:extLst>
                <a:ext uri="{FF2B5EF4-FFF2-40B4-BE49-F238E27FC236}">
                  <a16:creationId xmlns:a16="http://schemas.microsoft.com/office/drawing/2014/main" id="{E8A0146F-BDF2-CD33-8AD2-68457BC326AF}"/>
                </a:ext>
              </a:extLst>
            </p:cNvPr>
            <p:cNvSpPr/>
            <p:nvPr/>
          </p:nvSpPr>
          <p:spPr>
            <a:xfrm>
              <a:off x="6171032" y="5174924"/>
              <a:ext cx="18606" cy="24067"/>
            </a:xfrm>
            <a:custGeom>
              <a:avLst/>
              <a:gdLst/>
              <a:ahLst/>
              <a:cxnLst/>
              <a:rect l="0" t="0" r="0" b="0"/>
              <a:pathLst>
                <a:path w="18605" h="24066">
                  <a:moveTo>
                    <a:pt x="18605" y="24066"/>
                  </a:moveTo>
                  <a:cubicBezTo>
                    <a:pt x="10642" y="23520"/>
                    <a:pt x="5676" y="23177"/>
                    <a:pt x="0" y="22783"/>
                  </a:cubicBezTo>
                  <a:lnTo>
                    <a:pt x="0" y="0"/>
                  </a:lnTo>
                  <a:cubicBezTo>
                    <a:pt x="6083" y="7874"/>
                    <a:pt x="11328" y="14643"/>
                    <a:pt x="18605" y="24066"/>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7" name="Free Form 9">
              <a:extLst>
                <a:ext uri="{FF2B5EF4-FFF2-40B4-BE49-F238E27FC236}">
                  <a16:creationId xmlns:a16="http://schemas.microsoft.com/office/drawing/2014/main" id="{6DA51080-6D14-8EEE-C3ED-675547FBB143}"/>
                </a:ext>
              </a:extLst>
            </p:cNvPr>
            <p:cNvSpPr/>
            <p:nvPr/>
          </p:nvSpPr>
          <p:spPr>
            <a:xfrm>
              <a:off x="2984350" y="1826287"/>
              <a:ext cx="6783286" cy="3472777"/>
            </a:xfrm>
            <a:custGeom>
              <a:avLst/>
              <a:gdLst/>
              <a:ahLst/>
              <a:cxnLst/>
              <a:rect l="0" t="0" r="0" b="0"/>
              <a:pathLst>
                <a:path w="6783285" h="3472776">
                  <a:moveTo>
                    <a:pt x="3206915" y="0"/>
                  </a:moveTo>
                  <a:cubicBezTo>
                    <a:pt x="3228022" y="5295"/>
                    <a:pt x="3250006" y="8356"/>
                    <a:pt x="3270072" y="16281"/>
                  </a:cubicBezTo>
                  <a:cubicBezTo>
                    <a:pt x="3331095" y="40411"/>
                    <a:pt x="3365461" y="95415"/>
                    <a:pt x="3362871" y="160350"/>
                  </a:cubicBezTo>
                  <a:cubicBezTo>
                    <a:pt x="3362629" y="166306"/>
                    <a:pt x="3364395" y="172339"/>
                    <a:pt x="3365411" y="179578"/>
                  </a:cubicBezTo>
                  <a:cubicBezTo>
                    <a:pt x="3404031" y="151053"/>
                    <a:pt x="3446195" y="137922"/>
                    <a:pt x="3492436" y="137909"/>
                  </a:cubicBezTo>
                  <a:cubicBezTo>
                    <a:pt x="3529787" y="137909"/>
                    <a:pt x="3557701" y="153352"/>
                    <a:pt x="3574427" y="187858"/>
                  </a:cubicBezTo>
                  <a:cubicBezTo>
                    <a:pt x="3592182" y="224472"/>
                    <a:pt x="3606711" y="261467"/>
                    <a:pt x="3601427" y="303580"/>
                  </a:cubicBezTo>
                  <a:cubicBezTo>
                    <a:pt x="3598710" y="325323"/>
                    <a:pt x="3598672" y="347383"/>
                    <a:pt x="3596170" y="369163"/>
                  </a:cubicBezTo>
                  <a:cubicBezTo>
                    <a:pt x="3595573" y="374383"/>
                    <a:pt x="3589515" y="378790"/>
                    <a:pt x="3586861" y="384022"/>
                  </a:cubicBezTo>
                  <a:cubicBezTo>
                    <a:pt x="3585095" y="387502"/>
                    <a:pt x="3584486" y="391744"/>
                    <a:pt x="3584054" y="395732"/>
                  </a:cubicBezTo>
                  <a:cubicBezTo>
                    <a:pt x="3582441" y="410743"/>
                    <a:pt x="3582022" y="425958"/>
                    <a:pt x="3579482" y="440804"/>
                  </a:cubicBezTo>
                  <a:cubicBezTo>
                    <a:pt x="3574516" y="469798"/>
                    <a:pt x="3559429" y="494576"/>
                    <a:pt x="3542068" y="517309"/>
                  </a:cubicBezTo>
                  <a:cubicBezTo>
                    <a:pt x="3515829" y="551649"/>
                    <a:pt x="3487597" y="584454"/>
                    <a:pt x="3458184" y="620395"/>
                  </a:cubicBezTo>
                  <a:cubicBezTo>
                    <a:pt x="3466338" y="630847"/>
                    <a:pt x="3477006" y="644525"/>
                    <a:pt x="3488436" y="659193"/>
                  </a:cubicBezTo>
                  <a:cubicBezTo>
                    <a:pt x="3501402" y="646341"/>
                    <a:pt x="3513289" y="650405"/>
                    <a:pt x="3527094" y="657301"/>
                  </a:cubicBezTo>
                  <a:cubicBezTo>
                    <a:pt x="3544824" y="666165"/>
                    <a:pt x="3564534" y="670979"/>
                    <a:pt x="3582631" y="679196"/>
                  </a:cubicBezTo>
                  <a:cubicBezTo>
                    <a:pt x="3596017" y="685266"/>
                    <a:pt x="3607523" y="695617"/>
                    <a:pt x="3621036" y="701230"/>
                  </a:cubicBezTo>
                  <a:cubicBezTo>
                    <a:pt x="3672116" y="722490"/>
                    <a:pt x="3720236" y="749236"/>
                    <a:pt x="3761701" y="785469"/>
                  </a:cubicBezTo>
                  <a:cubicBezTo>
                    <a:pt x="3784104" y="805040"/>
                    <a:pt x="3803815" y="829538"/>
                    <a:pt x="3818991" y="855205"/>
                  </a:cubicBezTo>
                  <a:cubicBezTo>
                    <a:pt x="3863428" y="930313"/>
                    <a:pt x="3903738" y="1007846"/>
                    <a:pt x="3947960" y="1083081"/>
                  </a:cubicBezTo>
                  <a:cubicBezTo>
                    <a:pt x="4004665" y="1179588"/>
                    <a:pt x="4063555" y="1274813"/>
                    <a:pt x="4121594" y="1370520"/>
                  </a:cubicBezTo>
                  <a:cubicBezTo>
                    <a:pt x="4167530" y="1446263"/>
                    <a:pt x="4237913" y="1495793"/>
                    <a:pt x="4309465" y="1543545"/>
                  </a:cubicBezTo>
                  <a:cubicBezTo>
                    <a:pt x="4362996" y="1579270"/>
                    <a:pt x="4418050" y="1612684"/>
                    <a:pt x="4472266" y="1647405"/>
                  </a:cubicBezTo>
                  <a:cubicBezTo>
                    <a:pt x="4477804" y="1650949"/>
                    <a:pt x="4482160" y="1656321"/>
                    <a:pt x="4488078" y="1661782"/>
                  </a:cubicBezTo>
                  <a:cubicBezTo>
                    <a:pt x="4495596" y="1647977"/>
                    <a:pt x="4503724" y="1633829"/>
                    <a:pt x="4511116" y="1619313"/>
                  </a:cubicBezTo>
                  <a:cubicBezTo>
                    <a:pt x="4537786" y="1566976"/>
                    <a:pt x="4578908" y="1530667"/>
                    <a:pt x="4633912" y="1511020"/>
                  </a:cubicBezTo>
                  <a:cubicBezTo>
                    <a:pt x="4678032" y="1495272"/>
                    <a:pt x="4723015" y="1481975"/>
                    <a:pt x="4767402" y="1466977"/>
                  </a:cubicBezTo>
                  <a:cubicBezTo>
                    <a:pt x="4784140" y="1461325"/>
                    <a:pt x="4800688" y="1454759"/>
                    <a:pt x="4816513" y="1446974"/>
                  </a:cubicBezTo>
                  <a:cubicBezTo>
                    <a:pt x="4822786" y="1443888"/>
                    <a:pt x="4828133" y="1437081"/>
                    <a:pt x="4831702" y="1430731"/>
                  </a:cubicBezTo>
                  <a:cubicBezTo>
                    <a:pt x="4838865" y="1418056"/>
                    <a:pt x="4845850" y="1404975"/>
                    <a:pt x="4850511" y="1391246"/>
                  </a:cubicBezTo>
                  <a:cubicBezTo>
                    <a:pt x="4861737" y="1358176"/>
                    <a:pt x="4871580" y="1324635"/>
                    <a:pt x="4880190" y="1297038"/>
                  </a:cubicBezTo>
                  <a:cubicBezTo>
                    <a:pt x="4866043" y="1282966"/>
                    <a:pt x="4854511" y="1274292"/>
                    <a:pt x="4846561" y="1263078"/>
                  </a:cubicBezTo>
                  <a:cubicBezTo>
                    <a:pt x="4820234" y="1225969"/>
                    <a:pt x="4801285" y="1185329"/>
                    <a:pt x="4786668" y="1141958"/>
                  </a:cubicBezTo>
                  <a:cubicBezTo>
                    <a:pt x="4781677" y="1127188"/>
                    <a:pt x="4776292" y="1113129"/>
                    <a:pt x="4778768" y="1098626"/>
                  </a:cubicBezTo>
                  <a:cubicBezTo>
                    <a:pt x="4786223" y="1054874"/>
                    <a:pt x="4795596" y="1011440"/>
                    <a:pt x="4804384" y="967930"/>
                  </a:cubicBezTo>
                  <a:cubicBezTo>
                    <a:pt x="4805210" y="963879"/>
                    <a:pt x="4809096" y="959688"/>
                    <a:pt x="4808372" y="956233"/>
                  </a:cubicBezTo>
                  <a:cubicBezTo>
                    <a:pt x="4801400" y="922756"/>
                    <a:pt x="4824514" y="903947"/>
                    <a:pt x="4845545" y="887679"/>
                  </a:cubicBezTo>
                  <a:cubicBezTo>
                    <a:pt x="4906556" y="840486"/>
                    <a:pt x="4976329" y="823760"/>
                    <a:pt x="5052618" y="837603"/>
                  </a:cubicBezTo>
                  <a:cubicBezTo>
                    <a:pt x="5089880" y="844372"/>
                    <a:pt x="5118950" y="864031"/>
                    <a:pt x="5140960" y="895146"/>
                  </a:cubicBezTo>
                  <a:cubicBezTo>
                    <a:pt x="5172659" y="939927"/>
                    <a:pt x="5188165" y="990447"/>
                    <a:pt x="5195125" y="1043940"/>
                  </a:cubicBezTo>
                  <a:cubicBezTo>
                    <a:pt x="5200129" y="1082281"/>
                    <a:pt x="5203418" y="1120838"/>
                    <a:pt x="5207736" y="1159268"/>
                  </a:cubicBezTo>
                  <a:cubicBezTo>
                    <a:pt x="5208409" y="1165326"/>
                    <a:pt x="5210505" y="1171219"/>
                    <a:pt x="5212181" y="1178204"/>
                  </a:cubicBezTo>
                  <a:cubicBezTo>
                    <a:pt x="5258739" y="1163802"/>
                    <a:pt x="5303418" y="1148041"/>
                    <a:pt x="5349151" y="1136446"/>
                  </a:cubicBezTo>
                  <a:cubicBezTo>
                    <a:pt x="5385765" y="1127175"/>
                    <a:pt x="5423662" y="1132547"/>
                    <a:pt x="5455031" y="1152944"/>
                  </a:cubicBezTo>
                  <a:cubicBezTo>
                    <a:pt x="5482869" y="1171028"/>
                    <a:pt x="5506567" y="1196492"/>
                    <a:pt x="5519750" y="1228153"/>
                  </a:cubicBezTo>
                  <a:cubicBezTo>
                    <a:pt x="5530113" y="1253045"/>
                    <a:pt x="5538152" y="1279105"/>
                    <a:pt x="5544781" y="1305267"/>
                  </a:cubicBezTo>
                  <a:cubicBezTo>
                    <a:pt x="5550204" y="1326642"/>
                    <a:pt x="5552033" y="1348930"/>
                    <a:pt x="5555488" y="1371079"/>
                  </a:cubicBezTo>
                  <a:cubicBezTo>
                    <a:pt x="5629402" y="1377556"/>
                    <a:pt x="5706059" y="1384261"/>
                    <a:pt x="5784519" y="1391119"/>
                  </a:cubicBezTo>
                  <a:cubicBezTo>
                    <a:pt x="5783224" y="1386166"/>
                    <a:pt x="5783402" y="1380820"/>
                    <a:pt x="5780836" y="1377937"/>
                  </a:cubicBezTo>
                  <a:cubicBezTo>
                    <a:pt x="5765076" y="1360220"/>
                    <a:pt x="5764872" y="1360411"/>
                    <a:pt x="5769457" y="1339850"/>
                  </a:cubicBezTo>
                  <a:cubicBezTo>
                    <a:pt x="5721324" y="1316774"/>
                    <a:pt x="5686132" y="1281049"/>
                    <a:pt x="5668098" y="1230198"/>
                  </a:cubicBezTo>
                  <a:cubicBezTo>
                    <a:pt x="5632272" y="1129220"/>
                    <a:pt x="5693664" y="1019276"/>
                    <a:pt x="5801690" y="989952"/>
                  </a:cubicBezTo>
                  <a:cubicBezTo>
                    <a:pt x="5889815" y="966038"/>
                    <a:pt x="5983287" y="1001242"/>
                    <a:pt x="6028880" y="1075817"/>
                  </a:cubicBezTo>
                  <a:cubicBezTo>
                    <a:pt x="6041224" y="1095997"/>
                    <a:pt x="6049657" y="1117663"/>
                    <a:pt x="6048006" y="1142746"/>
                  </a:cubicBezTo>
                  <a:cubicBezTo>
                    <a:pt x="6046152" y="1138529"/>
                    <a:pt x="6044044" y="1134414"/>
                    <a:pt x="6042494" y="1130096"/>
                  </a:cubicBezTo>
                  <a:cubicBezTo>
                    <a:pt x="6013361" y="1049007"/>
                    <a:pt x="5945619" y="998156"/>
                    <a:pt x="5859614" y="997229"/>
                  </a:cubicBezTo>
                  <a:cubicBezTo>
                    <a:pt x="5769584" y="996264"/>
                    <a:pt x="5695365" y="1051483"/>
                    <a:pt x="5675693" y="1133754"/>
                  </a:cubicBezTo>
                  <a:cubicBezTo>
                    <a:pt x="5659056" y="1203337"/>
                    <a:pt x="5690120" y="1276527"/>
                    <a:pt x="5755614" y="1318171"/>
                  </a:cubicBezTo>
                  <a:cubicBezTo>
                    <a:pt x="5776836" y="1331671"/>
                    <a:pt x="5795543" y="1349705"/>
                    <a:pt x="5823165" y="1351775"/>
                  </a:cubicBezTo>
                  <a:cubicBezTo>
                    <a:pt x="5829223" y="1352232"/>
                    <a:pt x="5834430" y="1363903"/>
                    <a:pt x="5841022" y="1371587"/>
                  </a:cubicBezTo>
                  <a:cubicBezTo>
                    <a:pt x="5826721" y="1373492"/>
                    <a:pt x="5814656" y="1375105"/>
                    <a:pt x="5802579" y="1376718"/>
                  </a:cubicBezTo>
                  <a:cubicBezTo>
                    <a:pt x="5802439" y="1377454"/>
                    <a:pt x="5802312" y="1378204"/>
                    <a:pt x="5802172" y="1378940"/>
                  </a:cubicBezTo>
                  <a:cubicBezTo>
                    <a:pt x="5806694" y="1380070"/>
                    <a:pt x="5811177" y="1381963"/>
                    <a:pt x="5815749" y="1382204"/>
                  </a:cubicBezTo>
                  <a:cubicBezTo>
                    <a:pt x="5861646" y="1384617"/>
                    <a:pt x="5907125" y="1381988"/>
                    <a:pt x="5952083" y="1371384"/>
                  </a:cubicBezTo>
                  <a:cubicBezTo>
                    <a:pt x="5968555" y="1367497"/>
                    <a:pt x="5985522" y="1364957"/>
                    <a:pt x="6002401" y="1363738"/>
                  </a:cubicBezTo>
                  <a:cubicBezTo>
                    <a:pt x="6020155" y="1362443"/>
                    <a:pt x="6028639" y="1374228"/>
                    <a:pt x="6018961" y="1389291"/>
                  </a:cubicBezTo>
                  <a:cubicBezTo>
                    <a:pt x="6007900" y="1406525"/>
                    <a:pt x="5992609" y="1421193"/>
                    <a:pt x="5978258" y="1436116"/>
                  </a:cubicBezTo>
                  <a:cubicBezTo>
                    <a:pt x="5972225" y="1442389"/>
                    <a:pt x="5963373" y="1445895"/>
                    <a:pt x="5956795" y="1451775"/>
                  </a:cubicBezTo>
                  <a:cubicBezTo>
                    <a:pt x="5953099" y="1455077"/>
                    <a:pt x="5951435" y="1460639"/>
                    <a:pt x="5950546" y="1466430"/>
                  </a:cubicBezTo>
                  <a:cubicBezTo>
                    <a:pt x="5983655" y="1458849"/>
                    <a:pt x="6013373" y="1444345"/>
                    <a:pt x="6032423" y="1418869"/>
                  </a:cubicBezTo>
                  <a:cubicBezTo>
                    <a:pt x="6050457" y="1394726"/>
                    <a:pt x="6060541" y="1364653"/>
                    <a:pt x="6076022" y="1333334"/>
                  </a:cubicBezTo>
                  <a:cubicBezTo>
                    <a:pt x="6081941" y="1346517"/>
                    <a:pt x="6090132" y="1357096"/>
                    <a:pt x="6091174" y="1368336"/>
                  </a:cubicBezTo>
                  <a:cubicBezTo>
                    <a:pt x="6096990" y="1430947"/>
                    <a:pt x="6094844" y="1493545"/>
                    <a:pt x="6084925" y="1555699"/>
                  </a:cubicBezTo>
                  <a:cubicBezTo>
                    <a:pt x="6081852" y="1575015"/>
                    <a:pt x="6073698" y="1578521"/>
                    <a:pt x="6056998" y="1566633"/>
                  </a:cubicBezTo>
                  <a:cubicBezTo>
                    <a:pt x="6020828" y="1540916"/>
                    <a:pt x="5985560" y="1513954"/>
                    <a:pt x="5949873" y="1487563"/>
                  </a:cubicBezTo>
                  <a:cubicBezTo>
                    <a:pt x="5948692" y="1486687"/>
                    <a:pt x="5947054" y="1486433"/>
                    <a:pt x="5944882" y="1485607"/>
                  </a:cubicBezTo>
                  <a:cubicBezTo>
                    <a:pt x="5935154" y="1496187"/>
                    <a:pt x="5925350" y="1506816"/>
                    <a:pt x="5919025" y="1513687"/>
                  </a:cubicBezTo>
                  <a:cubicBezTo>
                    <a:pt x="5920320" y="1541970"/>
                    <a:pt x="5920473" y="1566773"/>
                    <a:pt x="5922822" y="1591373"/>
                  </a:cubicBezTo>
                  <a:cubicBezTo>
                    <a:pt x="5925781" y="1622209"/>
                    <a:pt x="5930544" y="1652866"/>
                    <a:pt x="5934532" y="1683639"/>
                  </a:cubicBezTo>
                  <a:cubicBezTo>
                    <a:pt x="6016739" y="1657908"/>
                    <a:pt x="6094882" y="1633677"/>
                    <a:pt x="6172822" y="1608810"/>
                  </a:cubicBezTo>
                  <a:cubicBezTo>
                    <a:pt x="6184620" y="1605051"/>
                    <a:pt x="6195745" y="1598815"/>
                    <a:pt x="6206705" y="1592846"/>
                  </a:cubicBezTo>
                  <a:cubicBezTo>
                    <a:pt x="6226289" y="1582204"/>
                    <a:pt x="6233020" y="1568094"/>
                    <a:pt x="6224155" y="1547241"/>
                  </a:cubicBezTo>
                  <a:cubicBezTo>
                    <a:pt x="6213386" y="1521891"/>
                    <a:pt x="6200736" y="1497025"/>
                    <a:pt x="6186119" y="1473695"/>
                  </a:cubicBezTo>
                  <a:cubicBezTo>
                    <a:pt x="6156134" y="1425829"/>
                    <a:pt x="6124308" y="1379118"/>
                    <a:pt x="6093256" y="1331925"/>
                  </a:cubicBezTo>
                  <a:cubicBezTo>
                    <a:pt x="6091821" y="1329753"/>
                    <a:pt x="6090412" y="1327543"/>
                    <a:pt x="6089180" y="1325245"/>
                  </a:cubicBezTo>
                  <a:cubicBezTo>
                    <a:pt x="6075121" y="1298740"/>
                    <a:pt x="6069672" y="1270368"/>
                    <a:pt x="6069965" y="1240523"/>
                  </a:cubicBezTo>
                  <a:cubicBezTo>
                    <a:pt x="6070117" y="1225689"/>
                    <a:pt x="6068796" y="1210856"/>
                    <a:pt x="6067996" y="1192542"/>
                  </a:cubicBezTo>
                  <a:cubicBezTo>
                    <a:pt x="6056477" y="1218260"/>
                    <a:pt x="6048781" y="1241285"/>
                    <a:pt x="6036246" y="1261275"/>
                  </a:cubicBezTo>
                  <a:cubicBezTo>
                    <a:pt x="6028550" y="1273568"/>
                    <a:pt x="6014885" y="1284528"/>
                    <a:pt x="6001410" y="1290370"/>
                  </a:cubicBezTo>
                  <a:cubicBezTo>
                    <a:pt x="5961354" y="1307731"/>
                    <a:pt x="5919990" y="1322082"/>
                    <a:pt x="5879287" y="1337957"/>
                  </a:cubicBezTo>
                  <a:cubicBezTo>
                    <a:pt x="5859284" y="1345768"/>
                    <a:pt x="5859449" y="1346111"/>
                    <a:pt x="5865736" y="1366227"/>
                  </a:cubicBezTo>
                  <a:cubicBezTo>
                    <a:pt x="5866904" y="1369999"/>
                    <a:pt x="5867755" y="1373873"/>
                    <a:pt x="5868758" y="1377696"/>
                  </a:cubicBezTo>
                  <a:cubicBezTo>
                    <a:pt x="5867273" y="1378737"/>
                    <a:pt x="5865774" y="1379766"/>
                    <a:pt x="5864288" y="1380807"/>
                  </a:cubicBezTo>
                  <a:cubicBezTo>
                    <a:pt x="5858459" y="1373428"/>
                    <a:pt x="5849137" y="1366710"/>
                    <a:pt x="5847626" y="1358544"/>
                  </a:cubicBezTo>
                  <a:cubicBezTo>
                    <a:pt x="5845441" y="1346847"/>
                    <a:pt x="5850153" y="1336014"/>
                    <a:pt x="5864275" y="1330553"/>
                  </a:cubicBezTo>
                  <a:cubicBezTo>
                    <a:pt x="5908446" y="1313434"/>
                    <a:pt x="5952375" y="1295615"/>
                    <a:pt x="5995822" y="1276731"/>
                  </a:cubicBezTo>
                  <a:cubicBezTo>
                    <a:pt x="6006249" y="1272197"/>
                    <a:pt x="6016447" y="1263954"/>
                    <a:pt x="6023241" y="1254810"/>
                  </a:cubicBezTo>
                  <a:cubicBezTo>
                    <a:pt x="6041567" y="1230147"/>
                    <a:pt x="6052489" y="1202296"/>
                    <a:pt x="6051054" y="1170724"/>
                  </a:cubicBezTo>
                  <a:cubicBezTo>
                    <a:pt x="6050889" y="1167079"/>
                    <a:pt x="6050280" y="1163040"/>
                    <a:pt x="6051537" y="1159840"/>
                  </a:cubicBezTo>
                  <a:cubicBezTo>
                    <a:pt x="6053048" y="1155992"/>
                    <a:pt x="6056350" y="1152867"/>
                    <a:pt x="6058877" y="1149426"/>
                  </a:cubicBezTo>
                  <a:cubicBezTo>
                    <a:pt x="6061938" y="1151801"/>
                    <a:pt x="6066891" y="1153642"/>
                    <a:pt x="6067742" y="1156652"/>
                  </a:cubicBezTo>
                  <a:cubicBezTo>
                    <a:pt x="6073127" y="1175537"/>
                    <a:pt x="6079134" y="1194473"/>
                    <a:pt x="6081915" y="1213827"/>
                  </a:cubicBezTo>
                  <a:cubicBezTo>
                    <a:pt x="6084290" y="1230249"/>
                    <a:pt x="6084887" y="1247648"/>
                    <a:pt x="6082157" y="1263916"/>
                  </a:cubicBezTo>
                  <a:cubicBezTo>
                    <a:pt x="6078474" y="1285849"/>
                    <a:pt x="6091021" y="1299692"/>
                    <a:pt x="6102045" y="1314564"/>
                  </a:cubicBezTo>
                  <a:cubicBezTo>
                    <a:pt x="6150330" y="1379728"/>
                    <a:pt x="6196304" y="1446352"/>
                    <a:pt x="6232169" y="1519339"/>
                  </a:cubicBezTo>
                  <a:cubicBezTo>
                    <a:pt x="6240437" y="1536179"/>
                    <a:pt x="6248247" y="1554695"/>
                    <a:pt x="6240106" y="1573517"/>
                  </a:cubicBezTo>
                  <a:cubicBezTo>
                    <a:pt x="6235649" y="1583817"/>
                    <a:pt x="6228067" y="1594573"/>
                    <a:pt x="6218936" y="1600720"/>
                  </a:cubicBezTo>
                  <a:cubicBezTo>
                    <a:pt x="6174054" y="1630946"/>
                    <a:pt x="6121971" y="1643494"/>
                    <a:pt x="6070904" y="1658607"/>
                  </a:cubicBezTo>
                  <a:cubicBezTo>
                    <a:pt x="6028461" y="1671167"/>
                    <a:pt x="5986487" y="1685340"/>
                    <a:pt x="5942723" y="1699298"/>
                  </a:cubicBezTo>
                  <a:cubicBezTo>
                    <a:pt x="5957684" y="1743544"/>
                    <a:pt x="5976175" y="1781784"/>
                    <a:pt x="6011087" y="1809000"/>
                  </a:cubicBezTo>
                  <a:cubicBezTo>
                    <a:pt x="6030468" y="1824113"/>
                    <a:pt x="6054610" y="1826158"/>
                    <a:pt x="6076556" y="1816112"/>
                  </a:cubicBezTo>
                  <a:cubicBezTo>
                    <a:pt x="6115812" y="1798142"/>
                    <a:pt x="6154813" y="1779168"/>
                    <a:pt x="6192164" y="1757565"/>
                  </a:cubicBezTo>
                  <a:cubicBezTo>
                    <a:pt x="6245504" y="1726730"/>
                    <a:pt x="6296469" y="1691767"/>
                    <a:pt x="6350050" y="1661363"/>
                  </a:cubicBezTo>
                  <a:cubicBezTo>
                    <a:pt x="6375057" y="1647190"/>
                    <a:pt x="6403111" y="1637118"/>
                    <a:pt x="6430975" y="1629549"/>
                  </a:cubicBezTo>
                  <a:cubicBezTo>
                    <a:pt x="6473063" y="1618132"/>
                    <a:pt x="6492214" y="1649463"/>
                    <a:pt x="6486525" y="1683296"/>
                  </a:cubicBezTo>
                  <a:cubicBezTo>
                    <a:pt x="6478308" y="1732229"/>
                    <a:pt x="6452717" y="1773161"/>
                    <a:pt x="6421996" y="1810219"/>
                  </a:cubicBezTo>
                  <a:cubicBezTo>
                    <a:pt x="6377952" y="1863369"/>
                    <a:pt x="6330657" y="1913801"/>
                    <a:pt x="6285890" y="1966379"/>
                  </a:cubicBezTo>
                  <a:cubicBezTo>
                    <a:pt x="6265964" y="1989772"/>
                    <a:pt x="6247587" y="2014740"/>
                    <a:pt x="6230924" y="2040559"/>
                  </a:cubicBezTo>
                  <a:cubicBezTo>
                    <a:pt x="6222403" y="2053755"/>
                    <a:pt x="6217818" y="2070036"/>
                    <a:pt x="6213932" y="2085543"/>
                  </a:cubicBezTo>
                  <a:cubicBezTo>
                    <a:pt x="6206324" y="2115858"/>
                    <a:pt x="6217754" y="2141156"/>
                    <a:pt x="6247295" y="2150935"/>
                  </a:cubicBezTo>
                  <a:cubicBezTo>
                    <a:pt x="6273673" y="2159660"/>
                    <a:pt x="6301955" y="2166353"/>
                    <a:pt x="6329540" y="2166912"/>
                  </a:cubicBezTo>
                  <a:cubicBezTo>
                    <a:pt x="6397523" y="2168296"/>
                    <a:pt x="6465620" y="2164118"/>
                    <a:pt x="6533616" y="2165083"/>
                  </a:cubicBezTo>
                  <a:cubicBezTo>
                    <a:pt x="6592874" y="2165921"/>
                    <a:pt x="6650088" y="2176970"/>
                    <a:pt x="6697179" y="2217470"/>
                  </a:cubicBezTo>
                  <a:cubicBezTo>
                    <a:pt x="6745351" y="2258910"/>
                    <a:pt x="6771576" y="2311996"/>
                    <a:pt x="6780288" y="2374379"/>
                  </a:cubicBezTo>
                  <a:cubicBezTo>
                    <a:pt x="6780771" y="2377782"/>
                    <a:pt x="6782269" y="2381059"/>
                    <a:pt x="6783285" y="2384386"/>
                  </a:cubicBezTo>
                  <a:lnTo>
                    <a:pt x="6783285" y="2450363"/>
                  </a:lnTo>
                  <a:cubicBezTo>
                    <a:pt x="6776377" y="2481300"/>
                    <a:pt x="6771551" y="2512885"/>
                    <a:pt x="6762165" y="2543060"/>
                  </a:cubicBezTo>
                  <a:cubicBezTo>
                    <a:pt x="6731533" y="2641587"/>
                    <a:pt x="6676834" y="2726855"/>
                    <a:pt x="6609638" y="2803867"/>
                  </a:cubicBezTo>
                  <a:cubicBezTo>
                    <a:pt x="6430670" y="3009011"/>
                    <a:pt x="6205740" y="3134106"/>
                    <a:pt x="5938100" y="3181604"/>
                  </a:cubicBezTo>
                  <a:cubicBezTo>
                    <a:pt x="5763793" y="3212528"/>
                    <a:pt x="5593105" y="3193453"/>
                    <a:pt x="5426024" y="3137217"/>
                  </a:cubicBezTo>
                  <a:cubicBezTo>
                    <a:pt x="5399773" y="3128378"/>
                    <a:pt x="5372595" y="3120974"/>
                    <a:pt x="5348122" y="3108464"/>
                  </a:cubicBezTo>
                  <a:cubicBezTo>
                    <a:pt x="5320423" y="3094316"/>
                    <a:pt x="5293791" y="3096564"/>
                    <a:pt x="5264937" y="3100997"/>
                  </a:cubicBezTo>
                  <a:cubicBezTo>
                    <a:pt x="5183454" y="3113506"/>
                    <a:pt x="5101780" y="3125050"/>
                    <a:pt x="5019979" y="3135376"/>
                  </a:cubicBezTo>
                  <a:cubicBezTo>
                    <a:pt x="4946383" y="3144647"/>
                    <a:pt x="4872570" y="3152267"/>
                    <a:pt x="4798745" y="3159569"/>
                  </a:cubicBezTo>
                  <a:cubicBezTo>
                    <a:pt x="4777003" y="3161728"/>
                    <a:pt x="4754867" y="3161182"/>
                    <a:pt x="4732985" y="3160255"/>
                  </a:cubicBezTo>
                  <a:cubicBezTo>
                    <a:pt x="4713554" y="3159429"/>
                    <a:pt x="4707293" y="3152355"/>
                    <a:pt x="4702276" y="3130042"/>
                  </a:cubicBezTo>
                  <a:cubicBezTo>
                    <a:pt x="4649571" y="3158388"/>
                    <a:pt x="4591685" y="3164852"/>
                    <a:pt x="4533773" y="3169246"/>
                  </a:cubicBezTo>
                  <a:cubicBezTo>
                    <a:pt x="4482236" y="3173145"/>
                    <a:pt x="4430382" y="3176447"/>
                    <a:pt x="4378794" y="3175101"/>
                  </a:cubicBezTo>
                  <a:cubicBezTo>
                    <a:pt x="4336262" y="3173984"/>
                    <a:pt x="4293628" y="3167227"/>
                    <a:pt x="4251566" y="3159950"/>
                  </a:cubicBezTo>
                  <a:cubicBezTo>
                    <a:pt x="4226636" y="3155645"/>
                    <a:pt x="4212704" y="3137115"/>
                    <a:pt x="4212386" y="3117367"/>
                  </a:cubicBezTo>
                  <a:cubicBezTo>
                    <a:pt x="4211840" y="3082721"/>
                    <a:pt x="4222546" y="3062109"/>
                    <a:pt x="4249940" y="3055150"/>
                  </a:cubicBezTo>
                  <a:cubicBezTo>
                    <a:pt x="4294835" y="3043758"/>
                    <a:pt x="4340364" y="3034728"/>
                    <a:pt x="4385767" y="3025406"/>
                  </a:cubicBezTo>
                  <a:cubicBezTo>
                    <a:pt x="4416856" y="3019018"/>
                    <a:pt x="4448187" y="3013837"/>
                    <a:pt x="4479734" y="3006064"/>
                  </a:cubicBezTo>
                  <a:cubicBezTo>
                    <a:pt x="4455058" y="3003042"/>
                    <a:pt x="4430395" y="2999981"/>
                    <a:pt x="4405706" y="2996996"/>
                  </a:cubicBezTo>
                  <a:cubicBezTo>
                    <a:pt x="4280738" y="2981820"/>
                    <a:pt x="4158322" y="2956483"/>
                    <a:pt x="4043095" y="2903702"/>
                  </a:cubicBezTo>
                  <a:cubicBezTo>
                    <a:pt x="3983863" y="2876575"/>
                    <a:pt x="3935514" y="2835567"/>
                    <a:pt x="3896233" y="2783852"/>
                  </a:cubicBezTo>
                  <a:cubicBezTo>
                    <a:pt x="3885323" y="2769476"/>
                    <a:pt x="3875760" y="2754071"/>
                    <a:pt x="3865562" y="2739097"/>
                  </a:cubicBezTo>
                  <a:cubicBezTo>
                    <a:pt x="3842385" y="2757576"/>
                    <a:pt x="3837520" y="2756242"/>
                    <a:pt x="3819334" y="2727794"/>
                  </a:cubicBezTo>
                  <a:cubicBezTo>
                    <a:pt x="3822738" y="2745130"/>
                    <a:pt x="3825697" y="2762580"/>
                    <a:pt x="3829672" y="2779776"/>
                  </a:cubicBezTo>
                  <a:cubicBezTo>
                    <a:pt x="3834193" y="2799270"/>
                    <a:pt x="3832783" y="2804109"/>
                    <a:pt x="3813289" y="2809709"/>
                  </a:cubicBezTo>
                  <a:cubicBezTo>
                    <a:pt x="3788219" y="2816910"/>
                    <a:pt x="3762743" y="2822803"/>
                    <a:pt x="3737216" y="2828137"/>
                  </a:cubicBezTo>
                  <a:cubicBezTo>
                    <a:pt x="3729012" y="2829839"/>
                    <a:pt x="3724871" y="2832709"/>
                    <a:pt x="3722179" y="2840799"/>
                  </a:cubicBezTo>
                  <a:cubicBezTo>
                    <a:pt x="3699294" y="2909506"/>
                    <a:pt x="3662248" y="2969437"/>
                    <a:pt x="3610292" y="3020187"/>
                  </a:cubicBezTo>
                  <a:cubicBezTo>
                    <a:pt x="3606609" y="3023781"/>
                    <a:pt x="3606761" y="3031248"/>
                    <a:pt x="3604945" y="3036849"/>
                  </a:cubicBezTo>
                  <a:cubicBezTo>
                    <a:pt x="3604272" y="3038919"/>
                    <a:pt x="3603256" y="3040964"/>
                    <a:pt x="3602024" y="3042780"/>
                  </a:cubicBezTo>
                  <a:cubicBezTo>
                    <a:pt x="3588994" y="3061995"/>
                    <a:pt x="3575304" y="3080258"/>
                    <a:pt x="3572979" y="3105175"/>
                  </a:cubicBezTo>
                  <a:cubicBezTo>
                    <a:pt x="3568547" y="3152775"/>
                    <a:pt x="3561664" y="3200133"/>
                    <a:pt x="3556495" y="3247669"/>
                  </a:cubicBezTo>
                  <a:cubicBezTo>
                    <a:pt x="3555936" y="3252863"/>
                    <a:pt x="3559924" y="3258566"/>
                    <a:pt x="3562946" y="3267341"/>
                  </a:cubicBezTo>
                  <a:cubicBezTo>
                    <a:pt x="3558260" y="3273793"/>
                    <a:pt x="3551694" y="3283877"/>
                    <a:pt x="3561638" y="3296678"/>
                  </a:cubicBezTo>
                  <a:cubicBezTo>
                    <a:pt x="3563950" y="3299637"/>
                    <a:pt x="3560762" y="3307727"/>
                    <a:pt x="3558832" y="3312985"/>
                  </a:cubicBezTo>
                  <a:cubicBezTo>
                    <a:pt x="3521837" y="3413747"/>
                    <a:pt x="3425647" y="3472776"/>
                    <a:pt x="3318484" y="3465106"/>
                  </a:cubicBezTo>
                  <a:cubicBezTo>
                    <a:pt x="3231489" y="3458895"/>
                    <a:pt x="3161614" y="3421303"/>
                    <a:pt x="3103245" y="3359162"/>
                  </a:cubicBezTo>
                  <a:cubicBezTo>
                    <a:pt x="3097034" y="3352533"/>
                    <a:pt x="3092919" y="3342690"/>
                    <a:pt x="3090875" y="3333661"/>
                  </a:cubicBezTo>
                  <a:cubicBezTo>
                    <a:pt x="3086862" y="3316046"/>
                    <a:pt x="3091421" y="3310813"/>
                    <a:pt x="3109341" y="3311512"/>
                  </a:cubicBezTo>
                  <a:cubicBezTo>
                    <a:pt x="3154807" y="3313277"/>
                    <a:pt x="3200247" y="3315906"/>
                    <a:pt x="3245713" y="3317913"/>
                  </a:cubicBezTo>
                  <a:cubicBezTo>
                    <a:pt x="3319983" y="3321189"/>
                    <a:pt x="3392995" y="3312668"/>
                    <a:pt x="3464991" y="3294443"/>
                  </a:cubicBezTo>
                  <a:cubicBezTo>
                    <a:pt x="3482225" y="3290087"/>
                    <a:pt x="3499561" y="3285769"/>
                    <a:pt x="3517099" y="3283229"/>
                  </a:cubicBezTo>
                  <a:cubicBezTo>
                    <a:pt x="3530714" y="3281248"/>
                    <a:pt x="3535743" y="3273831"/>
                    <a:pt x="3536188" y="3261575"/>
                  </a:cubicBezTo>
                  <a:cubicBezTo>
                    <a:pt x="3536505" y="3252774"/>
                    <a:pt x="3536251" y="3243948"/>
                    <a:pt x="3536251" y="3234575"/>
                  </a:cubicBezTo>
                  <a:cubicBezTo>
                    <a:pt x="3523170" y="3241281"/>
                    <a:pt x="3510534" y="3248215"/>
                    <a:pt x="3497516" y="3254336"/>
                  </a:cubicBezTo>
                  <a:cubicBezTo>
                    <a:pt x="3454387" y="3274618"/>
                    <a:pt x="3408921" y="3286290"/>
                    <a:pt x="3361270" y="3287471"/>
                  </a:cubicBezTo>
                  <a:cubicBezTo>
                    <a:pt x="3300653" y="3288969"/>
                    <a:pt x="3239998" y="3289211"/>
                    <a:pt x="3179356" y="3289960"/>
                  </a:cubicBezTo>
                  <a:cubicBezTo>
                    <a:pt x="3177273" y="3289985"/>
                    <a:pt x="3174771" y="3290290"/>
                    <a:pt x="3173158" y="3289312"/>
                  </a:cubicBezTo>
                  <a:cubicBezTo>
                    <a:pt x="3152089" y="3276485"/>
                    <a:pt x="3127933" y="3288157"/>
                    <a:pt x="3106153" y="3280854"/>
                  </a:cubicBezTo>
                  <a:cubicBezTo>
                    <a:pt x="3104375" y="3280257"/>
                    <a:pt x="3101263" y="3281464"/>
                    <a:pt x="3099650" y="3282861"/>
                  </a:cubicBezTo>
                  <a:cubicBezTo>
                    <a:pt x="3091472" y="3289896"/>
                    <a:pt x="3088233" y="3285845"/>
                    <a:pt x="3083077" y="3278251"/>
                  </a:cubicBezTo>
                  <a:cubicBezTo>
                    <a:pt x="3076067" y="3267938"/>
                    <a:pt x="3075851" y="3257969"/>
                    <a:pt x="3074784" y="3245980"/>
                  </a:cubicBezTo>
                  <a:cubicBezTo>
                    <a:pt x="3070618" y="3198977"/>
                    <a:pt x="3050870" y="3157016"/>
                    <a:pt x="3024809" y="3115805"/>
                  </a:cubicBezTo>
                  <a:cubicBezTo>
                    <a:pt x="3016135" y="3131286"/>
                    <a:pt x="3002597" y="3132289"/>
                    <a:pt x="2987941" y="3131934"/>
                  </a:cubicBezTo>
                  <a:cubicBezTo>
                    <a:pt x="2940342" y="3130816"/>
                    <a:pt x="2892450" y="3126574"/>
                    <a:pt x="2845168" y="3130118"/>
                  </a:cubicBezTo>
                  <a:cubicBezTo>
                    <a:pt x="2618841" y="3147060"/>
                    <a:pt x="2392083" y="3140976"/>
                    <a:pt x="2165527" y="3144977"/>
                  </a:cubicBezTo>
                  <a:cubicBezTo>
                    <a:pt x="2074951" y="3146577"/>
                    <a:pt x="1984336" y="3146793"/>
                    <a:pt x="1893747" y="3147656"/>
                  </a:cubicBezTo>
                  <a:cubicBezTo>
                    <a:pt x="1891220" y="3147682"/>
                    <a:pt x="1888705" y="3147936"/>
                    <a:pt x="1886191" y="3148088"/>
                  </a:cubicBezTo>
                  <a:cubicBezTo>
                    <a:pt x="1885302" y="3149409"/>
                    <a:pt x="1884413" y="3150730"/>
                    <a:pt x="1883524" y="3152063"/>
                  </a:cubicBezTo>
                  <a:cubicBezTo>
                    <a:pt x="1894192" y="3160141"/>
                    <a:pt x="1903730" y="3171647"/>
                    <a:pt x="1915756" y="3175673"/>
                  </a:cubicBezTo>
                  <a:cubicBezTo>
                    <a:pt x="1957717" y="3189732"/>
                    <a:pt x="2000478" y="3201428"/>
                    <a:pt x="2043074" y="3213544"/>
                  </a:cubicBezTo>
                  <a:cubicBezTo>
                    <a:pt x="2063648" y="3219399"/>
                    <a:pt x="2084654" y="3223780"/>
                    <a:pt x="2105228" y="3229622"/>
                  </a:cubicBezTo>
                  <a:cubicBezTo>
                    <a:pt x="2125243" y="3235299"/>
                    <a:pt x="2143417" y="3260140"/>
                    <a:pt x="2143315" y="3280524"/>
                  </a:cubicBezTo>
                  <a:cubicBezTo>
                    <a:pt x="2143239" y="3294164"/>
                    <a:pt x="2133739" y="3296577"/>
                    <a:pt x="2122957" y="3296551"/>
                  </a:cubicBezTo>
                  <a:cubicBezTo>
                    <a:pt x="2096947" y="3296488"/>
                    <a:pt x="2070925" y="3296640"/>
                    <a:pt x="2044928" y="3295802"/>
                  </a:cubicBezTo>
                  <a:cubicBezTo>
                    <a:pt x="1958670" y="3292983"/>
                    <a:pt x="1872411" y="3289973"/>
                    <a:pt x="1786166" y="3286633"/>
                  </a:cubicBezTo>
                  <a:cubicBezTo>
                    <a:pt x="1735988" y="3284689"/>
                    <a:pt x="1685810" y="3282403"/>
                    <a:pt x="1635671" y="3279457"/>
                  </a:cubicBezTo>
                  <a:cubicBezTo>
                    <a:pt x="1596567" y="3277146"/>
                    <a:pt x="1557566" y="3272726"/>
                    <a:pt x="1518437" y="3270859"/>
                  </a:cubicBezTo>
                  <a:cubicBezTo>
                    <a:pt x="1493735" y="3269691"/>
                    <a:pt x="1483385" y="3256267"/>
                    <a:pt x="1478737" y="3229013"/>
                  </a:cubicBezTo>
                  <a:cubicBezTo>
                    <a:pt x="1476578" y="3216351"/>
                    <a:pt x="1478368" y="3203003"/>
                    <a:pt x="1478368" y="3188449"/>
                  </a:cubicBezTo>
                  <a:cubicBezTo>
                    <a:pt x="1451356" y="3198609"/>
                    <a:pt x="1424889" y="3208896"/>
                    <a:pt x="1398181" y="3218535"/>
                  </a:cubicBezTo>
                  <a:cubicBezTo>
                    <a:pt x="1282750" y="3260217"/>
                    <a:pt x="1164869" y="3293021"/>
                    <a:pt x="1043813" y="3313506"/>
                  </a:cubicBezTo>
                  <a:cubicBezTo>
                    <a:pt x="965873" y="3326701"/>
                    <a:pt x="887120" y="3333534"/>
                    <a:pt x="808126" y="3332276"/>
                  </a:cubicBezTo>
                  <a:cubicBezTo>
                    <a:pt x="677151" y="3330194"/>
                    <a:pt x="549249" y="3310597"/>
                    <a:pt x="429133" y="3254832"/>
                  </a:cubicBezTo>
                  <a:cubicBezTo>
                    <a:pt x="374040" y="3229254"/>
                    <a:pt x="323697" y="3196742"/>
                    <a:pt x="286651" y="3147187"/>
                  </a:cubicBezTo>
                  <a:cubicBezTo>
                    <a:pt x="209550" y="3044088"/>
                    <a:pt x="225958" y="2917609"/>
                    <a:pt x="326948" y="2831338"/>
                  </a:cubicBezTo>
                  <a:cubicBezTo>
                    <a:pt x="384149" y="2782468"/>
                    <a:pt x="449897" y="2746743"/>
                    <a:pt x="513524" y="2707576"/>
                  </a:cubicBezTo>
                  <a:cubicBezTo>
                    <a:pt x="556196" y="2681325"/>
                    <a:pt x="597636" y="2652941"/>
                    <a:pt x="638327" y="2623693"/>
                  </a:cubicBezTo>
                  <a:cubicBezTo>
                    <a:pt x="661708" y="2606878"/>
                    <a:pt x="681139" y="2585288"/>
                    <a:pt x="693534" y="2558478"/>
                  </a:cubicBezTo>
                  <a:cubicBezTo>
                    <a:pt x="708215" y="2526766"/>
                    <a:pt x="701052" y="2497391"/>
                    <a:pt x="669658" y="2483053"/>
                  </a:cubicBezTo>
                  <a:cubicBezTo>
                    <a:pt x="644537" y="2471597"/>
                    <a:pt x="616445" y="2461933"/>
                    <a:pt x="589229" y="2460599"/>
                  </a:cubicBezTo>
                  <a:cubicBezTo>
                    <a:pt x="495706" y="2456040"/>
                    <a:pt x="401980" y="2456218"/>
                    <a:pt x="308381" y="2453182"/>
                  </a:cubicBezTo>
                  <a:cubicBezTo>
                    <a:pt x="237693" y="2450884"/>
                    <a:pt x="167970" y="2441435"/>
                    <a:pt x="102539" y="2412403"/>
                  </a:cubicBezTo>
                  <a:cubicBezTo>
                    <a:pt x="85496" y="2404833"/>
                    <a:pt x="68580" y="2395804"/>
                    <a:pt x="53784" y="2384577"/>
                  </a:cubicBezTo>
                  <a:cubicBezTo>
                    <a:pt x="3467" y="2346375"/>
                    <a:pt x="0" y="2290279"/>
                    <a:pt x="44488" y="2245614"/>
                  </a:cubicBezTo>
                  <a:cubicBezTo>
                    <a:pt x="77889" y="2212073"/>
                    <a:pt x="119976" y="2192731"/>
                    <a:pt x="164528" y="2180958"/>
                  </a:cubicBezTo>
                  <a:cubicBezTo>
                    <a:pt x="218287" y="2166747"/>
                    <a:pt x="273240" y="2156980"/>
                    <a:pt x="327761" y="2145690"/>
                  </a:cubicBezTo>
                  <a:cubicBezTo>
                    <a:pt x="389255" y="2132952"/>
                    <a:pt x="449592" y="2117204"/>
                    <a:pt x="504037" y="2081339"/>
                  </a:cubicBezTo>
                  <a:cubicBezTo>
                    <a:pt x="500849" y="2078824"/>
                    <a:pt x="498309" y="2076831"/>
                    <a:pt x="495617" y="2074697"/>
                  </a:cubicBezTo>
                  <a:cubicBezTo>
                    <a:pt x="498208" y="2073770"/>
                    <a:pt x="500405" y="2072970"/>
                    <a:pt x="500570" y="2072906"/>
                  </a:cubicBezTo>
                  <a:cubicBezTo>
                    <a:pt x="468795" y="2038616"/>
                    <a:pt x="436549" y="2005101"/>
                    <a:pt x="406019" y="1970087"/>
                  </a:cubicBezTo>
                  <a:cubicBezTo>
                    <a:pt x="396417" y="1959063"/>
                    <a:pt x="390525" y="1944408"/>
                    <a:pt x="384670" y="1930666"/>
                  </a:cubicBezTo>
                  <a:cubicBezTo>
                    <a:pt x="380009" y="1919770"/>
                    <a:pt x="384035" y="1912747"/>
                    <a:pt x="396976" y="1909127"/>
                  </a:cubicBezTo>
                  <a:cubicBezTo>
                    <a:pt x="425424" y="1901177"/>
                    <a:pt x="451866" y="1907997"/>
                    <a:pt x="477786" y="1917903"/>
                  </a:cubicBezTo>
                  <a:cubicBezTo>
                    <a:pt x="493788" y="1924024"/>
                    <a:pt x="509320" y="1931936"/>
                    <a:pt x="524065" y="1940725"/>
                  </a:cubicBezTo>
                  <a:cubicBezTo>
                    <a:pt x="553529" y="1958289"/>
                    <a:pt x="585838" y="1961134"/>
                    <a:pt x="620242" y="1962823"/>
                  </a:cubicBezTo>
                  <a:cubicBezTo>
                    <a:pt x="618413" y="1949792"/>
                    <a:pt x="614730" y="1937981"/>
                    <a:pt x="615734" y="1926602"/>
                  </a:cubicBezTo>
                  <a:cubicBezTo>
                    <a:pt x="616661" y="1916074"/>
                    <a:pt x="619734" y="1902421"/>
                    <a:pt x="627011" y="1896541"/>
                  </a:cubicBezTo>
                  <a:cubicBezTo>
                    <a:pt x="637514" y="1888083"/>
                    <a:pt x="648182" y="1897608"/>
                    <a:pt x="656323" y="1906562"/>
                  </a:cubicBezTo>
                  <a:cubicBezTo>
                    <a:pt x="669328" y="1920849"/>
                    <a:pt x="680935" y="1937067"/>
                    <a:pt x="696112" y="1948535"/>
                  </a:cubicBezTo>
                  <a:cubicBezTo>
                    <a:pt x="707936" y="1957489"/>
                    <a:pt x="724128" y="1964677"/>
                    <a:pt x="738657" y="1965223"/>
                  </a:cubicBezTo>
                  <a:cubicBezTo>
                    <a:pt x="774014" y="1966556"/>
                    <a:pt x="803262" y="1976145"/>
                    <a:pt x="820559" y="2005469"/>
                  </a:cubicBezTo>
                  <a:cubicBezTo>
                    <a:pt x="832281" y="2006485"/>
                    <a:pt x="841921" y="2007323"/>
                    <a:pt x="851547" y="2008149"/>
                  </a:cubicBezTo>
                  <a:cubicBezTo>
                    <a:pt x="852868" y="2009317"/>
                    <a:pt x="854176" y="2010486"/>
                    <a:pt x="855484" y="2011654"/>
                  </a:cubicBezTo>
                  <a:cubicBezTo>
                    <a:pt x="875042" y="1968131"/>
                    <a:pt x="896937" y="1925485"/>
                    <a:pt x="913688" y="1880908"/>
                  </a:cubicBezTo>
                  <a:cubicBezTo>
                    <a:pt x="949604" y="1785340"/>
                    <a:pt x="986853" y="1690446"/>
                    <a:pt x="1030198" y="1597952"/>
                  </a:cubicBezTo>
                  <a:cubicBezTo>
                    <a:pt x="1042073" y="1572602"/>
                    <a:pt x="1052830" y="1546326"/>
                    <a:pt x="1060348" y="1519428"/>
                  </a:cubicBezTo>
                  <a:cubicBezTo>
                    <a:pt x="1071092" y="1480985"/>
                    <a:pt x="1092669" y="1447914"/>
                    <a:pt x="1107351" y="1414005"/>
                  </a:cubicBezTo>
                  <a:cubicBezTo>
                    <a:pt x="1114844" y="1412836"/>
                    <a:pt x="1121371" y="1413383"/>
                    <a:pt x="1126274" y="1410817"/>
                  </a:cubicBezTo>
                  <a:cubicBezTo>
                    <a:pt x="1203883" y="1370203"/>
                    <a:pt x="1281277" y="1329156"/>
                    <a:pt x="1358773" y="1288313"/>
                  </a:cubicBezTo>
                  <a:cubicBezTo>
                    <a:pt x="1363700" y="1285722"/>
                    <a:pt x="1369098" y="1283970"/>
                    <a:pt x="1374736" y="1281620"/>
                  </a:cubicBezTo>
                  <a:cubicBezTo>
                    <a:pt x="1367993" y="1253312"/>
                    <a:pt x="1361363" y="1225524"/>
                    <a:pt x="1354734" y="1197724"/>
                  </a:cubicBezTo>
                  <a:cubicBezTo>
                    <a:pt x="1354137" y="1195184"/>
                    <a:pt x="1352765" y="1192530"/>
                    <a:pt x="1353096" y="1190117"/>
                  </a:cubicBezTo>
                  <a:cubicBezTo>
                    <a:pt x="1357515" y="1156843"/>
                    <a:pt x="1342237" y="1129550"/>
                    <a:pt x="1328521" y="1101064"/>
                  </a:cubicBezTo>
                  <a:cubicBezTo>
                    <a:pt x="1321498" y="1086472"/>
                    <a:pt x="1321435" y="1068603"/>
                    <a:pt x="1317777" y="1052322"/>
                  </a:cubicBezTo>
                  <a:cubicBezTo>
                    <a:pt x="1311071" y="1022426"/>
                    <a:pt x="1302435" y="992860"/>
                    <a:pt x="1297762" y="962660"/>
                  </a:cubicBezTo>
                  <a:cubicBezTo>
                    <a:pt x="1295019" y="944968"/>
                    <a:pt x="1296720" y="926084"/>
                    <a:pt x="1299387" y="908164"/>
                  </a:cubicBezTo>
                  <a:cubicBezTo>
                    <a:pt x="1304531" y="873544"/>
                    <a:pt x="1312862" y="839381"/>
                    <a:pt x="1317790" y="804735"/>
                  </a:cubicBezTo>
                  <a:cubicBezTo>
                    <a:pt x="1321447" y="779081"/>
                    <a:pt x="1342859" y="771766"/>
                    <a:pt x="1359903" y="761758"/>
                  </a:cubicBezTo>
                  <a:cubicBezTo>
                    <a:pt x="1405534" y="734974"/>
                    <a:pt x="1456194" y="722414"/>
                    <a:pt x="1508480" y="715873"/>
                  </a:cubicBezTo>
                  <a:cubicBezTo>
                    <a:pt x="1525003" y="713803"/>
                    <a:pt x="1541348" y="710425"/>
                    <a:pt x="1559420" y="707377"/>
                  </a:cubicBezTo>
                  <a:cubicBezTo>
                    <a:pt x="1559433" y="707415"/>
                    <a:pt x="1560258" y="711733"/>
                    <a:pt x="1562849" y="714184"/>
                  </a:cubicBezTo>
                  <a:cubicBezTo>
                    <a:pt x="1579448" y="729856"/>
                    <a:pt x="1580057" y="741375"/>
                    <a:pt x="1565884" y="758901"/>
                  </a:cubicBezTo>
                  <a:cubicBezTo>
                    <a:pt x="1563306" y="762101"/>
                    <a:pt x="1562900" y="768451"/>
                    <a:pt x="1563839" y="772845"/>
                  </a:cubicBezTo>
                  <a:cubicBezTo>
                    <a:pt x="1568500" y="794702"/>
                    <a:pt x="1574076" y="816368"/>
                    <a:pt x="1578991" y="838187"/>
                  </a:cubicBezTo>
                  <a:cubicBezTo>
                    <a:pt x="1579841" y="841971"/>
                    <a:pt x="1579118" y="846124"/>
                    <a:pt x="1575371" y="851535"/>
                  </a:cubicBezTo>
                  <a:cubicBezTo>
                    <a:pt x="1569085" y="838339"/>
                    <a:pt x="1562658" y="825207"/>
                    <a:pt x="1556588" y="811911"/>
                  </a:cubicBezTo>
                  <a:cubicBezTo>
                    <a:pt x="1554226" y="806716"/>
                    <a:pt x="1552536" y="801179"/>
                    <a:pt x="1550809" y="795718"/>
                  </a:cubicBezTo>
                  <a:cubicBezTo>
                    <a:pt x="1539303" y="759282"/>
                    <a:pt x="1539417" y="760056"/>
                    <a:pt x="1500174" y="764946"/>
                  </a:cubicBezTo>
                  <a:cubicBezTo>
                    <a:pt x="1476984" y="767842"/>
                    <a:pt x="1453413" y="767511"/>
                    <a:pt x="1430045" y="769137"/>
                  </a:cubicBezTo>
                  <a:cubicBezTo>
                    <a:pt x="1422374" y="769670"/>
                    <a:pt x="1414018" y="770229"/>
                    <a:pt x="1407363" y="773557"/>
                  </a:cubicBezTo>
                  <a:cubicBezTo>
                    <a:pt x="1393710" y="780376"/>
                    <a:pt x="1386649" y="790562"/>
                    <a:pt x="1386344" y="808062"/>
                  </a:cubicBezTo>
                  <a:cubicBezTo>
                    <a:pt x="1385938" y="831926"/>
                    <a:pt x="1379321" y="855611"/>
                    <a:pt x="1376794" y="879513"/>
                  </a:cubicBezTo>
                  <a:cubicBezTo>
                    <a:pt x="1374711" y="899223"/>
                    <a:pt x="1375600" y="916419"/>
                    <a:pt x="1388846" y="935863"/>
                  </a:cubicBezTo>
                  <a:cubicBezTo>
                    <a:pt x="1415313" y="974750"/>
                    <a:pt x="1445882" y="1008761"/>
                    <a:pt x="1484350" y="1034300"/>
                  </a:cubicBezTo>
                  <a:cubicBezTo>
                    <a:pt x="1501063" y="1045400"/>
                    <a:pt x="1524152" y="1047750"/>
                    <a:pt x="1544815" y="1051483"/>
                  </a:cubicBezTo>
                  <a:cubicBezTo>
                    <a:pt x="1550098" y="1052436"/>
                    <a:pt x="1559483" y="1044879"/>
                    <a:pt x="1563014" y="1038885"/>
                  </a:cubicBezTo>
                  <a:cubicBezTo>
                    <a:pt x="1577263" y="1014780"/>
                    <a:pt x="1595818" y="991514"/>
                    <a:pt x="1595005" y="961872"/>
                  </a:cubicBezTo>
                  <a:cubicBezTo>
                    <a:pt x="1594281" y="935545"/>
                    <a:pt x="1589862" y="909307"/>
                    <a:pt x="1586661" y="883081"/>
                  </a:cubicBezTo>
                  <a:cubicBezTo>
                    <a:pt x="1585531" y="873899"/>
                    <a:pt x="1583194" y="864870"/>
                    <a:pt x="1583143" y="855421"/>
                  </a:cubicBezTo>
                  <a:cubicBezTo>
                    <a:pt x="1594751" y="891501"/>
                    <a:pt x="1615605" y="925525"/>
                    <a:pt x="1605699" y="964666"/>
                  </a:cubicBezTo>
                  <a:cubicBezTo>
                    <a:pt x="1615490" y="970051"/>
                    <a:pt x="1623542" y="974483"/>
                    <a:pt x="1632483" y="979411"/>
                  </a:cubicBezTo>
                  <a:cubicBezTo>
                    <a:pt x="1641030" y="971473"/>
                    <a:pt x="1646377" y="976122"/>
                    <a:pt x="1654327" y="984415"/>
                  </a:cubicBezTo>
                  <a:cubicBezTo>
                    <a:pt x="1673618" y="1004544"/>
                    <a:pt x="1694980" y="1022692"/>
                    <a:pt x="1715427" y="1041717"/>
                  </a:cubicBezTo>
                  <a:cubicBezTo>
                    <a:pt x="1724202" y="1049883"/>
                    <a:pt x="1733778" y="1057465"/>
                    <a:pt x="1741220" y="1066723"/>
                  </a:cubicBezTo>
                  <a:cubicBezTo>
                    <a:pt x="1750771" y="1078623"/>
                    <a:pt x="1743392" y="1098232"/>
                    <a:pt x="1727822" y="1108024"/>
                  </a:cubicBezTo>
                  <a:cubicBezTo>
                    <a:pt x="1721904" y="1111745"/>
                    <a:pt x="1716366" y="1116698"/>
                    <a:pt x="1711998" y="1122146"/>
                  </a:cubicBezTo>
                  <a:cubicBezTo>
                    <a:pt x="1691068" y="1148308"/>
                    <a:pt x="1671243" y="1175385"/>
                    <a:pt x="1649603" y="1200912"/>
                  </a:cubicBezTo>
                  <a:cubicBezTo>
                    <a:pt x="1642516" y="1209281"/>
                    <a:pt x="1631111" y="1213993"/>
                    <a:pt x="1618843" y="1222298"/>
                  </a:cubicBezTo>
                  <a:cubicBezTo>
                    <a:pt x="1626895" y="1229525"/>
                    <a:pt x="1637131" y="1238910"/>
                    <a:pt x="1647647" y="1247965"/>
                  </a:cubicBezTo>
                  <a:cubicBezTo>
                    <a:pt x="1649412" y="1249489"/>
                    <a:pt x="1652447" y="1250416"/>
                    <a:pt x="1654797" y="1250238"/>
                  </a:cubicBezTo>
                  <a:cubicBezTo>
                    <a:pt x="1685086" y="1248016"/>
                    <a:pt x="1712125" y="1262926"/>
                    <a:pt x="1741424" y="1266469"/>
                  </a:cubicBezTo>
                  <a:cubicBezTo>
                    <a:pt x="1771383" y="1270101"/>
                    <a:pt x="1802117" y="1273517"/>
                    <a:pt x="1830412" y="1283182"/>
                  </a:cubicBezTo>
                  <a:cubicBezTo>
                    <a:pt x="1868766" y="1296263"/>
                    <a:pt x="1907044" y="1311910"/>
                    <a:pt x="1941893" y="1332344"/>
                  </a:cubicBezTo>
                  <a:cubicBezTo>
                    <a:pt x="2001824" y="1367497"/>
                    <a:pt x="2058797" y="1407629"/>
                    <a:pt x="2117534" y="1444840"/>
                  </a:cubicBezTo>
                  <a:cubicBezTo>
                    <a:pt x="2151837" y="1466570"/>
                    <a:pt x="2187155" y="1486700"/>
                    <a:pt x="2222017" y="1507553"/>
                  </a:cubicBezTo>
                  <a:cubicBezTo>
                    <a:pt x="2223427" y="1506372"/>
                    <a:pt x="2224836" y="1505191"/>
                    <a:pt x="2226246" y="1504022"/>
                  </a:cubicBezTo>
                  <a:cubicBezTo>
                    <a:pt x="2224049" y="1485887"/>
                    <a:pt x="2221877" y="1467751"/>
                    <a:pt x="2219655" y="1449616"/>
                  </a:cubicBezTo>
                  <a:cubicBezTo>
                    <a:pt x="2210422" y="1374013"/>
                    <a:pt x="2200592" y="1298486"/>
                    <a:pt x="2192121" y="1222806"/>
                  </a:cubicBezTo>
                  <a:cubicBezTo>
                    <a:pt x="2186774" y="1174978"/>
                    <a:pt x="2183244" y="1126947"/>
                    <a:pt x="2179307" y="1078966"/>
                  </a:cubicBezTo>
                  <a:cubicBezTo>
                    <a:pt x="2177389" y="1055560"/>
                    <a:pt x="2181313" y="1052042"/>
                    <a:pt x="2205609" y="1052614"/>
                  </a:cubicBezTo>
                  <a:cubicBezTo>
                    <a:pt x="2207666" y="1052664"/>
                    <a:pt x="2209723" y="1052614"/>
                    <a:pt x="2211743" y="1052614"/>
                  </a:cubicBezTo>
                  <a:cubicBezTo>
                    <a:pt x="2205583" y="1026210"/>
                    <a:pt x="2198979" y="1000340"/>
                    <a:pt x="2193569" y="974229"/>
                  </a:cubicBezTo>
                  <a:cubicBezTo>
                    <a:pt x="2178392" y="901039"/>
                    <a:pt x="2181999" y="828001"/>
                    <a:pt x="2196515" y="755167"/>
                  </a:cubicBezTo>
                  <a:cubicBezTo>
                    <a:pt x="2201189" y="731774"/>
                    <a:pt x="2205278" y="708228"/>
                    <a:pt x="2211158" y="685139"/>
                  </a:cubicBezTo>
                  <a:cubicBezTo>
                    <a:pt x="2213203" y="677113"/>
                    <a:pt x="2219833" y="670255"/>
                    <a:pt x="2224366" y="662851"/>
                  </a:cubicBezTo>
                  <a:cubicBezTo>
                    <a:pt x="2228888" y="669848"/>
                    <a:pt x="2235466" y="676287"/>
                    <a:pt x="2237600" y="683945"/>
                  </a:cubicBezTo>
                  <a:cubicBezTo>
                    <a:pt x="2251202" y="732663"/>
                    <a:pt x="2263838" y="781634"/>
                    <a:pt x="2276767" y="830529"/>
                  </a:cubicBezTo>
                  <a:cubicBezTo>
                    <a:pt x="2277960" y="835050"/>
                    <a:pt x="2279002" y="839609"/>
                    <a:pt x="2279992" y="843699"/>
                  </a:cubicBezTo>
                  <a:cubicBezTo>
                    <a:pt x="2300274" y="845185"/>
                    <a:pt x="2320074" y="845959"/>
                    <a:pt x="2339708" y="848258"/>
                  </a:cubicBezTo>
                  <a:cubicBezTo>
                    <a:pt x="2358758" y="850480"/>
                    <a:pt x="2367267" y="858393"/>
                    <a:pt x="2370213" y="876439"/>
                  </a:cubicBezTo>
                  <a:cubicBezTo>
                    <a:pt x="2374620" y="903287"/>
                    <a:pt x="2376957" y="929500"/>
                    <a:pt x="2366835" y="956703"/>
                  </a:cubicBezTo>
                  <a:cubicBezTo>
                    <a:pt x="2361463" y="971169"/>
                    <a:pt x="2365883" y="989266"/>
                    <a:pt x="2365883" y="1007783"/>
                  </a:cubicBezTo>
                  <a:cubicBezTo>
                    <a:pt x="2380373" y="1006271"/>
                    <a:pt x="2394737" y="1005814"/>
                    <a:pt x="2408669" y="1003109"/>
                  </a:cubicBezTo>
                  <a:cubicBezTo>
                    <a:pt x="2438374" y="997318"/>
                    <a:pt x="2459062" y="1013917"/>
                    <a:pt x="2462288" y="1044041"/>
                  </a:cubicBezTo>
                  <a:cubicBezTo>
                    <a:pt x="2471178" y="1127086"/>
                    <a:pt x="2480995" y="1210030"/>
                    <a:pt x="2491320" y="1292910"/>
                  </a:cubicBezTo>
                  <a:cubicBezTo>
                    <a:pt x="2492806" y="1304823"/>
                    <a:pt x="2500439" y="1315885"/>
                    <a:pt x="2502776" y="1327810"/>
                  </a:cubicBezTo>
                  <a:cubicBezTo>
                    <a:pt x="2504681" y="1337589"/>
                    <a:pt x="2501544" y="1348282"/>
                    <a:pt x="2503030" y="1358201"/>
                  </a:cubicBezTo>
                  <a:cubicBezTo>
                    <a:pt x="2515031" y="1438224"/>
                    <a:pt x="2528735" y="1517992"/>
                    <a:pt x="2539555" y="1598155"/>
                  </a:cubicBezTo>
                  <a:cubicBezTo>
                    <a:pt x="2546045" y="1646224"/>
                    <a:pt x="2548293" y="1694865"/>
                    <a:pt x="2552585" y="1744814"/>
                  </a:cubicBezTo>
                  <a:cubicBezTo>
                    <a:pt x="2561501" y="1740369"/>
                    <a:pt x="2571407" y="1736178"/>
                    <a:pt x="2580335" y="1730476"/>
                  </a:cubicBezTo>
                  <a:cubicBezTo>
                    <a:pt x="2582710" y="1728952"/>
                    <a:pt x="2584259" y="1721167"/>
                    <a:pt x="2582608" y="1719046"/>
                  </a:cubicBezTo>
                  <a:cubicBezTo>
                    <a:pt x="2551582" y="1679206"/>
                    <a:pt x="2554668" y="1632851"/>
                    <a:pt x="2556967" y="1586814"/>
                  </a:cubicBezTo>
                  <a:cubicBezTo>
                    <a:pt x="2561628" y="1493139"/>
                    <a:pt x="2578811" y="1401343"/>
                    <a:pt x="2600464" y="1310360"/>
                  </a:cubicBezTo>
                  <a:cubicBezTo>
                    <a:pt x="2627236" y="1197889"/>
                    <a:pt x="2662720" y="1088923"/>
                    <a:pt x="2725585" y="990219"/>
                  </a:cubicBezTo>
                  <a:cubicBezTo>
                    <a:pt x="2817558" y="845807"/>
                    <a:pt x="2934982" y="728599"/>
                    <a:pt x="3085719" y="645896"/>
                  </a:cubicBezTo>
                  <a:cubicBezTo>
                    <a:pt x="3089376" y="643890"/>
                    <a:pt x="3092907" y="641438"/>
                    <a:pt x="3096818" y="640080"/>
                  </a:cubicBezTo>
                  <a:cubicBezTo>
                    <a:pt x="3150120" y="621665"/>
                    <a:pt x="3190405" y="584174"/>
                    <a:pt x="3231756" y="548246"/>
                  </a:cubicBezTo>
                  <a:cubicBezTo>
                    <a:pt x="3244773" y="536930"/>
                    <a:pt x="3257638" y="525462"/>
                    <a:pt x="3271583" y="513181"/>
                  </a:cubicBezTo>
                  <a:cubicBezTo>
                    <a:pt x="3262045" y="505917"/>
                    <a:pt x="3253435" y="499465"/>
                    <a:pt x="3244938" y="492848"/>
                  </a:cubicBezTo>
                  <a:cubicBezTo>
                    <a:pt x="3195726" y="454482"/>
                    <a:pt x="3188449" y="409371"/>
                    <a:pt x="3225342" y="354203"/>
                  </a:cubicBezTo>
                  <a:cubicBezTo>
                    <a:pt x="3212503" y="356184"/>
                    <a:pt x="3202114" y="357022"/>
                    <a:pt x="3192132" y="359486"/>
                  </a:cubicBezTo>
                  <a:cubicBezTo>
                    <a:pt x="3150514" y="369722"/>
                    <a:pt x="3109087" y="370179"/>
                    <a:pt x="3068294" y="356425"/>
                  </a:cubicBezTo>
                  <a:cubicBezTo>
                    <a:pt x="2970098" y="323291"/>
                    <a:pt x="2931020" y="218859"/>
                    <a:pt x="2983306" y="124777"/>
                  </a:cubicBezTo>
                  <a:cubicBezTo>
                    <a:pt x="3023666" y="52171"/>
                    <a:pt x="3087293" y="12255"/>
                    <a:pt x="3169831" y="2514"/>
                  </a:cubicBezTo>
                  <a:cubicBezTo>
                    <a:pt x="3172828" y="2159"/>
                    <a:pt x="3175698" y="863"/>
                    <a:pt x="3178632" y="0"/>
                  </a:cubicBezTo>
                  <a:close/>
                  <a:moveTo>
                    <a:pt x="1564767" y="3136188"/>
                  </a:moveTo>
                  <a:cubicBezTo>
                    <a:pt x="1523492" y="3123285"/>
                    <a:pt x="1513344" y="3127959"/>
                    <a:pt x="1507744" y="3161131"/>
                  </a:cubicBezTo>
                  <a:cubicBezTo>
                    <a:pt x="1526425" y="3152952"/>
                    <a:pt x="1544256" y="3145155"/>
                    <a:pt x="1564767" y="3136188"/>
                  </a:cubicBezTo>
                  <a:close/>
                  <a:moveTo>
                    <a:pt x="3823182" y="2697657"/>
                  </a:moveTo>
                  <a:cubicBezTo>
                    <a:pt x="3886771" y="2671622"/>
                    <a:pt x="3888892" y="2669616"/>
                    <a:pt x="3914800" y="2613012"/>
                  </a:cubicBezTo>
                  <a:cubicBezTo>
                    <a:pt x="3916108" y="2610180"/>
                    <a:pt x="3917238" y="2607271"/>
                    <a:pt x="3918546" y="2604452"/>
                  </a:cubicBezTo>
                  <a:cubicBezTo>
                    <a:pt x="3924642" y="2591346"/>
                    <a:pt x="3933075" y="2590215"/>
                    <a:pt x="3941521" y="2602242"/>
                  </a:cubicBezTo>
                  <a:cubicBezTo>
                    <a:pt x="3946563" y="2609418"/>
                    <a:pt x="3949776" y="2617863"/>
                    <a:pt x="3953903" y="2625686"/>
                  </a:cubicBezTo>
                  <a:cubicBezTo>
                    <a:pt x="3956875" y="2631300"/>
                    <a:pt x="3960025" y="2636812"/>
                    <a:pt x="3963085" y="2642374"/>
                  </a:cubicBezTo>
                  <a:cubicBezTo>
                    <a:pt x="3964508" y="2642044"/>
                    <a:pt x="3965917" y="2641701"/>
                    <a:pt x="3967327" y="2641371"/>
                  </a:cubicBezTo>
                  <a:cubicBezTo>
                    <a:pt x="3968241" y="2629230"/>
                    <a:pt x="3969423" y="2617101"/>
                    <a:pt x="3969981" y="2604935"/>
                  </a:cubicBezTo>
                  <a:cubicBezTo>
                    <a:pt x="3970655" y="2590444"/>
                    <a:pt x="3969156" y="2575775"/>
                    <a:pt x="3981704" y="2564358"/>
                  </a:cubicBezTo>
                  <a:cubicBezTo>
                    <a:pt x="3987088" y="2559443"/>
                    <a:pt x="3987596" y="2553157"/>
                    <a:pt x="3980713" y="2546997"/>
                  </a:cubicBezTo>
                  <a:cubicBezTo>
                    <a:pt x="3966972" y="2534716"/>
                    <a:pt x="3954856" y="2520556"/>
                    <a:pt x="3940632" y="2508923"/>
                  </a:cubicBezTo>
                  <a:cubicBezTo>
                    <a:pt x="3894086" y="2470797"/>
                    <a:pt x="3885920" y="2472690"/>
                    <a:pt x="3852964" y="2524429"/>
                  </a:cubicBezTo>
                  <a:cubicBezTo>
                    <a:pt x="3833914" y="2554351"/>
                    <a:pt x="3826878" y="2587955"/>
                    <a:pt x="3823627" y="2622194"/>
                  </a:cubicBezTo>
                  <a:cubicBezTo>
                    <a:pt x="3821328" y="2646299"/>
                    <a:pt x="3823182" y="2670810"/>
                    <a:pt x="3823182" y="2697657"/>
                  </a:cubicBezTo>
                  <a:close/>
                  <a:moveTo>
                    <a:pt x="1364310" y="993711"/>
                  </a:moveTo>
                  <a:cubicBezTo>
                    <a:pt x="1357680" y="975347"/>
                    <a:pt x="1350962" y="956716"/>
                    <a:pt x="1343850" y="936980"/>
                  </a:cubicBezTo>
                  <a:cubicBezTo>
                    <a:pt x="1318818" y="962164"/>
                    <a:pt x="1317650" y="989076"/>
                    <a:pt x="1337995" y="1003465"/>
                  </a:cubicBezTo>
                  <a:cubicBezTo>
                    <a:pt x="1346847" y="1000188"/>
                    <a:pt x="1355051" y="997140"/>
                    <a:pt x="1364310" y="993711"/>
                  </a:cubicBezTo>
                  <a:close/>
                  <a:moveTo>
                    <a:pt x="4268660" y="2120823"/>
                  </a:moveTo>
                  <a:cubicBezTo>
                    <a:pt x="4211713" y="2116429"/>
                    <a:pt x="4156671" y="2112060"/>
                    <a:pt x="4101604" y="2107971"/>
                  </a:cubicBezTo>
                  <a:cubicBezTo>
                    <a:pt x="4053636" y="2104402"/>
                    <a:pt x="4005630" y="2101227"/>
                    <a:pt x="3957662" y="2097722"/>
                  </a:cubicBezTo>
                  <a:cubicBezTo>
                    <a:pt x="3889870" y="2092782"/>
                    <a:pt x="3822077" y="2087676"/>
                    <a:pt x="3754285" y="2082698"/>
                  </a:cubicBezTo>
                  <a:cubicBezTo>
                    <a:pt x="3707866" y="2079282"/>
                    <a:pt x="3661435" y="2076043"/>
                    <a:pt x="3615016" y="2072601"/>
                  </a:cubicBezTo>
                  <a:cubicBezTo>
                    <a:pt x="3563912" y="2068804"/>
                    <a:pt x="3512794" y="2065007"/>
                    <a:pt x="3461715" y="2060854"/>
                  </a:cubicBezTo>
                  <a:cubicBezTo>
                    <a:pt x="3451923" y="2060054"/>
                    <a:pt x="3446056" y="2062645"/>
                    <a:pt x="3443135" y="2072640"/>
                  </a:cubicBezTo>
                  <a:cubicBezTo>
                    <a:pt x="3436112" y="2096706"/>
                    <a:pt x="3418522" y="2110879"/>
                    <a:pt x="3396119" y="2119604"/>
                  </a:cubicBezTo>
                  <a:cubicBezTo>
                    <a:pt x="3385477" y="2123757"/>
                    <a:pt x="3374504" y="2127821"/>
                    <a:pt x="3363315" y="2129637"/>
                  </a:cubicBezTo>
                  <a:cubicBezTo>
                    <a:pt x="3339985" y="2133396"/>
                    <a:pt x="3316414" y="2135632"/>
                    <a:pt x="3292919" y="2138476"/>
                  </a:cubicBezTo>
                  <a:cubicBezTo>
                    <a:pt x="3295167" y="2149055"/>
                    <a:pt x="3314522" y="2154796"/>
                    <a:pt x="3301022" y="2170430"/>
                  </a:cubicBezTo>
                  <a:cubicBezTo>
                    <a:pt x="3294037" y="2161184"/>
                    <a:pt x="3287534" y="2151773"/>
                    <a:pt x="3280130" y="2143125"/>
                  </a:cubicBezTo>
                  <a:cubicBezTo>
                    <a:pt x="3276638" y="2139061"/>
                    <a:pt x="3271748" y="2134235"/>
                    <a:pt x="3266948" y="2133549"/>
                  </a:cubicBezTo>
                  <a:cubicBezTo>
                    <a:pt x="3229927" y="2128227"/>
                    <a:pt x="3196094" y="2114067"/>
                    <a:pt x="3165779" y="2093404"/>
                  </a:cubicBezTo>
                  <a:cubicBezTo>
                    <a:pt x="3119170" y="2061603"/>
                    <a:pt x="3073336" y="2028482"/>
                    <a:pt x="3028823" y="1993811"/>
                  </a:cubicBezTo>
                  <a:cubicBezTo>
                    <a:pt x="2965907" y="1944776"/>
                    <a:pt x="2899702" y="1902993"/>
                    <a:pt x="2820250" y="1886673"/>
                  </a:cubicBezTo>
                  <a:cubicBezTo>
                    <a:pt x="2776054" y="1877593"/>
                    <a:pt x="2732824" y="1879727"/>
                    <a:pt x="2696908" y="1909991"/>
                  </a:cubicBezTo>
                  <a:cubicBezTo>
                    <a:pt x="2647518" y="1951621"/>
                    <a:pt x="2629865" y="2007958"/>
                    <a:pt x="2640774" y="2069515"/>
                  </a:cubicBezTo>
                  <a:cubicBezTo>
                    <a:pt x="2657386" y="2163292"/>
                    <a:pt x="2711780" y="2229129"/>
                    <a:pt x="2801734" y="2264130"/>
                  </a:cubicBezTo>
                  <a:cubicBezTo>
                    <a:pt x="2811322" y="2267864"/>
                    <a:pt x="2818307" y="2268029"/>
                    <a:pt x="2827451" y="2261628"/>
                  </a:cubicBezTo>
                  <a:cubicBezTo>
                    <a:pt x="2851861" y="2244547"/>
                    <a:pt x="2858516" y="2245461"/>
                    <a:pt x="2883814" y="2262505"/>
                  </a:cubicBezTo>
                  <a:cubicBezTo>
                    <a:pt x="2892475" y="2268359"/>
                    <a:pt x="2902661" y="2272372"/>
                    <a:pt x="2910255" y="2279307"/>
                  </a:cubicBezTo>
                  <a:cubicBezTo>
                    <a:pt x="2921419" y="2289505"/>
                    <a:pt x="2929610" y="2285682"/>
                    <a:pt x="2940634" y="2278786"/>
                  </a:cubicBezTo>
                  <a:cubicBezTo>
                    <a:pt x="2968244" y="2261539"/>
                    <a:pt x="2995930" y="2243975"/>
                    <a:pt x="3025241" y="2230005"/>
                  </a:cubicBezTo>
                  <a:cubicBezTo>
                    <a:pt x="3083547" y="2202243"/>
                    <a:pt x="3145891" y="2188540"/>
                    <a:pt x="3210331" y="2186952"/>
                  </a:cubicBezTo>
                  <a:cubicBezTo>
                    <a:pt x="3244672" y="2186114"/>
                    <a:pt x="3279127" y="2189264"/>
                    <a:pt x="3314014" y="2190635"/>
                  </a:cubicBezTo>
                  <a:cubicBezTo>
                    <a:pt x="3313912" y="2189543"/>
                    <a:pt x="3313658" y="2186825"/>
                    <a:pt x="3312972" y="2179485"/>
                  </a:cubicBezTo>
                  <a:cubicBezTo>
                    <a:pt x="3321964" y="2185149"/>
                    <a:pt x="3328365" y="2189187"/>
                    <a:pt x="3334791" y="2193213"/>
                  </a:cubicBezTo>
                  <a:cubicBezTo>
                    <a:pt x="3338233" y="2195372"/>
                    <a:pt x="3341446" y="2198535"/>
                    <a:pt x="3345192" y="2199462"/>
                  </a:cubicBezTo>
                  <a:cubicBezTo>
                    <a:pt x="3397250" y="2212314"/>
                    <a:pt x="3446691" y="2231707"/>
                    <a:pt x="3491725" y="2258174"/>
                  </a:cubicBezTo>
                  <a:cubicBezTo>
                    <a:pt x="3512629" y="2243416"/>
                    <a:pt x="3532289" y="2229637"/>
                    <a:pt x="3551847" y="2215692"/>
                  </a:cubicBezTo>
                  <a:cubicBezTo>
                    <a:pt x="3564966" y="2206358"/>
                    <a:pt x="3576688" y="2208885"/>
                    <a:pt x="3586454" y="2220417"/>
                  </a:cubicBezTo>
                  <a:cubicBezTo>
                    <a:pt x="3595573" y="2231186"/>
                    <a:pt x="3603637" y="2242832"/>
                    <a:pt x="3612248" y="2254021"/>
                  </a:cubicBezTo>
                  <a:cubicBezTo>
                    <a:pt x="3618814" y="2262568"/>
                    <a:pt x="3626269" y="2267356"/>
                    <a:pt x="3638257" y="2268474"/>
                  </a:cubicBezTo>
                  <a:cubicBezTo>
                    <a:pt x="3713149" y="2275446"/>
                    <a:pt x="3787965" y="2283333"/>
                    <a:pt x="3862717" y="2291740"/>
                  </a:cubicBezTo>
                  <a:cubicBezTo>
                    <a:pt x="3907624" y="2296795"/>
                    <a:pt x="3952519" y="2299296"/>
                    <a:pt x="3997185" y="2291537"/>
                  </a:cubicBezTo>
                  <a:cubicBezTo>
                    <a:pt x="4057523" y="2281059"/>
                    <a:pt x="4110685" y="2254580"/>
                    <a:pt x="4157433" y="2215222"/>
                  </a:cubicBezTo>
                  <a:cubicBezTo>
                    <a:pt x="4194073" y="2184387"/>
                    <a:pt x="4230458" y="2153272"/>
                    <a:pt x="4268660" y="2120823"/>
                  </a:cubicBezTo>
                  <a:close/>
                  <a:moveTo>
                    <a:pt x="1913343" y="3124327"/>
                  </a:moveTo>
                  <a:cubicBezTo>
                    <a:pt x="1921840" y="3124733"/>
                    <a:pt x="1926920" y="3125520"/>
                    <a:pt x="1931898" y="3125127"/>
                  </a:cubicBezTo>
                  <a:cubicBezTo>
                    <a:pt x="1981377" y="3121228"/>
                    <a:pt x="2030768" y="3115259"/>
                    <a:pt x="2080310" y="3113481"/>
                  </a:cubicBezTo>
                  <a:cubicBezTo>
                    <a:pt x="2169718" y="3110268"/>
                    <a:pt x="2259215" y="3108934"/>
                    <a:pt x="2348687" y="3107905"/>
                  </a:cubicBezTo>
                  <a:cubicBezTo>
                    <a:pt x="2441321" y="3106839"/>
                    <a:pt x="2533967" y="3107042"/>
                    <a:pt x="2626601" y="3106724"/>
                  </a:cubicBezTo>
                  <a:cubicBezTo>
                    <a:pt x="2648369" y="3106648"/>
                    <a:pt x="2669476" y="3099803"/>
                    <a:pt x="2692120" y="3109226"/>
                  </a:cubicBezTo>
                  <a:cubicBezTo>
                    <a:pt x="2705785" y="3114916"/>
                    <a:pt x="2723819" y="3110738"/>
                    <a:pt x="2739847" y="3110001"/>
                  </a:cubicBezTo>
                  <a:cubicBezTo>
                    <a:pt x="2769577" y="3108629"/>
                    <a:pt x="2799295" y="3106902"/>
                    <a:pt x="2828975" y="3104616"/>
                  </a:cubicBezTo>
                  <a:cubicBezTo>
                    <a:pt x="2874200" y="3101136"/>
                    <a:pt x="2919387" y="3097047"/>
                    <a:pt x="2961513" y="3093466"/>
                  </a:cubicBezTo>
                  <a:cubicBezTo>
                    <a:pt x="2960725" y="3092767"/>
                    <a:pt x="2956115" y="3089935"/>
                    <a:pt x="2953334" y="3085846"/>
                  </a:cubicBezTo>
                  <a:cubicBezTo>
                    <a:pt x="2950832" y="3082175"/>
                    <a:pt x="2951772" y="3075101"/>
                    <a:pt x="2948762" y="3072993"/>
                  </a:cubicBezTo>
                  <a:cubicBezTo>
                    <a:pt x="2902445" y="3040519"/>
                    <a:pt x="2866593" y="2997365"/>
                    <a:pt x="2827566" y="2957283"/>
                  </a:cubicBezTo>
                  <a:cubicBezTo>
                    <a:pt x="2805887" y="2935033"/>
                    <a:pt x="2789288" y="2910560"/>
                    <a:pt x="2776562" y="2882811"/>
                  </a:cubicBezTo>
                  <a:cubicBezTo>
                    <a:pt x="2773083" y="2875203"/>
                    <a:pt x="2770441" y="2867025"/>
                    <a:pt x="2765767" y="2860230"/>
                  </a:cubicBezTo>
                  <a:cubicBezTo>
                    <a:pt x="2763342" y="2856699"/>
                    <a:pt x="2757144" y="2853448"/>
                    <a:pt x="2752979" y="2853804"/>
                  </a:cubicBezTo>
                  <a:cubicBezTo>
                    <a:pt x="2734805" y="2855417"/>
                    <a:pt x="2716809" y="2858846"/>
                    <a:pt x="2698648" y="2860738"/>
                  </a:cubicBezTo>
                  <a:cubicBezTo>
                    <a:pt x="2677998" y="2862910"/>
                    <a:pt x="2673045" y="2858338"/>
                    <a:pt x="2672829" y="2837853"/>
                  </a:cubicBezTo>
                  <a:cubicBezTo>
                    <a:pt x="2672588" y="2814904"/>
                    <a:pt x="2672778" y="2791955"/>
                    <a:pt x="2672778" y="2766974"/>
                  </a:cubicBezTo>
                  <a:cubicBezTo>
                    <a:pt x="2651683" y="2764866"/>
                    <a:pt x="2631617" y="2762465"/>
                    <a:pt x="2611475" y="2760916"/>
                  </a:cubicBezTo>
                  <a:cubicBezTo>
                    <a:pt x="2524607" y="2754198"/>
                    <a:pt x="2438349" y="2756903"/>
                    <a:pt x="2352840" y="2775737"/>
                  </a:cubicBezTo>
                  <a:cubicBezTo>
                    <a:pt x="2252218" y="2797886"/>
                    <a:pt x="2158695" y="2838183"/>
                    <a:pt x="2067153" y="2884093"/>
                  </a:cubicBezTo>
                  <a:cubicBezTo>
                    <a:pt x="2054136" y="2890621"/>
                    <a:pt x="2046020" y="2899473"/>
                    <a:pt x="2040597" y="2912821"/>
                  </a:cubicBezTo>
                  <a:cubicBezTo>
                    <a:pt x="2016887" y="2971076"/>
                    <a:pt x="1990305" y="3027870"/>
                    <a:pt x="1951062" y="3077705"/>
                  </a:cubicBezTo>
                  <a:cubicBezTo>
                    <a:pt x="1939455" y="3092437"/>
                    <a:pt x="1927479" y="3106877"/>
                    <a:pt x="1913343" y="3124327"/>
                  </a:cubicBezTo>
                  <a:close/>
                  <a:moveTo>
                    <a:pt x="3450920" y="1712633"/>
                  </a:moveTo>
                  <a:cubicBezTo>
                    <a:pt x="3450920" y="1734159"/>
                    <a:pt x="3453003" y="1754212"/>
                    <a:pt x="3450196" y="1773567"/>
                  </a:cubicBezTo>
                  <a:cubicBezTo>
                    <a:pt x="3448278" y="1786724"/>
                    <a:pt x="3450107" y="1795399"/>
                    <a:pt x="3460127" y="1803336"/>
                  </a:cubicBezTo>
                  <a:cubicBezTo>
                    <a:pt x="3490722" y="1827530"/>
                    <a:pt x="3501263" y="1862861"/>
                    <a:pt x="3511537" y="1898053"/>
                  </a:cubicBezTo>
                  <a:cubicBezTo>
                    <a:pt x="3515347" y="1911070"/>
                    <a:pt x="3507232" y="1918004"/>
                    <a:pt x="3493973" y="1914779"/>
                  </a:cubicBezTo>
                  <a:cubicBezTo>
                    <a:pt x="3471875" y="1909406"/>
                    <a:pt x="3449828" y="1903831"/>
                    <a:pt x="3427615" y="1898967"/>
                  </a:cubicBezTo>
                  <a:cubicBezTo>
                    <a:pt x="3384702" y="1889569"/>
                    <a:pt x="3341662" y="1880806"/>
                    <a:pt x="3298761" y="1871357"/>
                  </a:cubicBezTo>
                  <a:cubicBezTo>
                    <a:pt x="3289134" y="1869236"/>
                    <a:pt x="3278746" y="1867115"/>
                    <a:pt x="3270745" y="1861883"/>
                  </a:cubicBezTo>
                  <a:cubicBezTo>
                    <a:pt x="3261271" y="1855685"/>
                    <a:pt x="3250514" y="1847494"/>
                    <a:pt x="3246628" y="1837677"/>
                  </a:cubicBezTo>
                  <a:cubicBezTo>
                    <a:pt x="3241116" y="1823694"/>
                    <a:pt x="3241357" y="1807451"/>
                    <a:pt x="3238906" y="1790560"/>
                  </a:cubicBezTo>
                  <a:cubicBezTo>
                    <a:pt x="3216109" y="1809826"/>
                    <a:pt x="3195586" y="1826856"/>
                    <a:pt x="3199815" y="1857819"/>
                  </a:cubicBezTo>
                  <a:cubicBezTo>
                    <a:pt x="3199955" y="1858797"/>
                    <a:pt x="3199422" y="1859864"/>
                    <a:pt x="3199282" y="1860892"/>
                  </a:cubicBezTo>
                  <a:cubicBezTo>
                    <a:pt x="3192259" y="1911489"/>
                    <a:pt x="3185236" y="1962086"/>
                    <a:pt x="3177794" y="2015769"/>
                  </a:cubicBezTo>
                  <a:cubicBezTo>
                    <a:pt x="3525062" y="1963826"/>
                    <a:pt x="3869118" y="1912378"/>
                    <a:pt x="4213288" y="1860905"/>
                  </a:cubicBezTo>
                  <a:cubicBezTo>
                    <a:pt x="4212780" y="1858518"/>
                    <a:pt x="4212894" y="1857286"/>
                    <a:pt x="4212323" y="1856638"/>
                  </a:cubicBezTo>
                  <a:cubicBezTo>
                    <a:pt x="4155020" y="1790534"/>
                    <a:pt x="4091381" y="1730743"/>
                    <a:pt x="4027716" y="1670964"/>
                  </a:cubicBezTo>
                  <a:cubicBezTo>
                    <a:pt x="4017987" y="1661833"/>
                    <a:pt x="4007535" y="1653311"/>
                    <a:pt x="3998760" y="1643329"/>
                  </a:cubicBezTo>
                  <a:cubicBezTo>
                    <a:pt x="3983621" y="1626133"/>
                    <a:pt x="3967695" y="1615655"/>
                    <a:pt x="3942981" y="1623352"/>
                  </a:cubicBezTo>
                  <a:cubicBezTo>
                    <a:pt x="3927741" y="1628089"/>
                    <a:pt x="3910965" y="1627695"/>
                    <a:pt x="3895013" y="1630362"/>
                  </a:cubicBezTo>
                  <a:cubicBezTo>
                    <a:pt x="3797655" y="1646643"/>
                    <a:pt x="3700208" y="1662353"/>
                    <a:pt x="3603078" y="1679892"/>
                  </a:cubicBezTo>
                  <a:cubicBezTo>
                    <a:pt x="3551847" y="1689138"/>
                    <a:pt x="3501212" y="1701698"/>
                    <a:pt x="3450920" y="1712633"/>
                  </a:cubicBezTo>
                  <a:close/>
                  <a:moveTo>
                    <a:pt x="3435477" y="2062505"/>
                  </a:moveTo>
                  <a:cubicBezTo>
                    <a:pt x="3426587" y="2063788"/>
                    <a:pt x="3418890" y="2064766"/>
                    <a:pt x="3411232" y="2066023"/>
                  </a:cubicBezTo>
                  <a:cubicBezTo>
                    <a:pt x="3385337" y="2070277"/>
                    <a:pt x="3361410" y="2070950"/>
                    <a:pt x="3335439" y="2058593"/>
                  </a:cubicBezTo>
                  <a:cubicBezTo>
                    <a:pt x="3313518" y="2048179"/>
                    <a:pt x="3286239" y="2048624"/>
                    <a:pt x="3261182" y="2045335"/>
                  </a:cubicBezTo>
                  <a:cubicBezTo>
                    <a:pt x="3244659" y="2043163"/>
                    <a:pt x="3227895" y="2042871"/>
                    <a:pt x="3207931" y="2041512"/>
                  </a:cubicBezTo>
                  <a:cubicBezTo>
                    <a:pt x="3231045" y="2067979"/>
                    <a:pt x="3251149" y="2091283"/>
                    <a:pt x="3271672" y="2114194"/>
                  </a:cubicBezTo>
                  <a:cubicBezTo>
                    <a:pt x="3274479" y="2117331"/>
                    <a:pt x="3279190" y="2119807"/>
                    <a:pt x="3283356" y="2120480"/>
                  </a:cubicBezTo>
                  <a:cubicBezTo>
                    <a:pt x="3318662" y="2126195"/>
                    <a:pt x="3353054" y="2120950"/>
                    <a:pt x="3386582" y="2109876"/>
                  </a:cubicBezTo>
                  <a:cubicBezTo>
                    <a:pt x="3409200" y="2102408"/>
                    <a:pt x="3427691" y="2089594"/>
                    <a:pt x="3435477" y="2062505"/>
                  </a:cubicBezTo>
                  <a:close/>
                  <a:moveTo>
                    <a:pt x="3197402" y="1685226"/>
                  </a:moveTo>
                  <a:cubicBezTo>
                    <a:pt x="3233242" y="1720507"/>
                    <a:pt x="3259150" y="1759077"/>
                    <a:pt x="3257867" y="1811350"/>
                  </a:cubicBezTo>
                  <a:cubicBezTo>
                    <a:pt x="3257575" y="1823072"/>
                    <a:pt x="3265030" y="1834286"/>
                    <a:pt x="3279863" y="1835454"/>
                  </a:cubicBezTo>
                  <a:cubicBezTo>
                    <a:pt x="3299117" y="1836978"/>
                    <a:pt x="3318370" y="1838718"/>
                    <a:pt x="3337648" y="1839849"/>
                  </a:cubicBezTo>
                  <a:cubicBezTo>
                    <a:pt x="3365817" y="1841512"/>
                    <a:pt x="3394011" y="1842770"/>
                    <a:pt x="3422205" y="1844065"/>
                  </a:cubicBezTo>
                  <a:cubicBezTo>
                    <a:pt x="3430181" y="1844433"/>
                    <a:pt x="3437470" y="1843506"/>
                    <a:pt x="3435692" y="1832394"/>
                  </a:cubicBezTo>
                  <a:cubicBezTo>
                    <a:pt x="3434791" y="1826793"/>
                    <a:pt x="3434905" y="1820710"/>
                    <a:pt x="3432619" y="1815731"/>
                  </a:cubicBezTo>
                  <a:cubicBezTo>
                    <a:pt x="3429990" y="1810016"/>
                    <a:pt x="3426307" y="1802790"/>
                    <a:pt x="3421189" y="1800567"/>
                  </a:cubicBezTo>
                  <a:cubicBezTo>
                    <a:pt x="3399243" y="1791042"/>
                    <a:pt x="3376587" y="1783181"/>
                    <a:pt x="3354222" y="1774596"/>
                  </a:cubicBezTo>
                  <a:cubicBezTo>
                    <a:pt x="3323120" y="1762645"/>
                    <a:pt x="3292729" y="1751330"/>
                    <a:pt x="3271723" y="1721612"/>
                  </a:cubicBezTo>
                  <a:cubicBezTo>
                    <a:pt x="3254794" y="1697672"/>
                    <a:pt x="3231883" y="1677974"/>
                    <a:pt x="3209582" y="1654200"/>
                  </a:cubicBezTo>
                  <a:cubicBezTo>
                    <a:pt x="3204933" y="1666036"/>
                    <a:pt x="3201403" y="1675028"/>
                    <a:pt x="3197402" y="1685226"/>
                  </a:cubicBezTo>
                  <a:close/>
                  <a:moveTo>
                    <a:pt x="3809123" y="2672702"/>
                  </a:moveTo>
                  <a:cubicBezTo>
                    <a:pt x="3810457" y="2650718"/>
                    <a:pt x="3810647" y="2625572"/>
                    <a:pt x="3813771" y="2600782"/>
                  </a:cubicBezTo>
                  <a:cubicBezTo>
                    <a:pt x="3820248" y="2549359"/>
                    <a:pt x="3838803" y="2503868"/>
                    <a:pt x="3883266" y="2472728"/>
                  </a:cubicBezTo>
                  <a:cubicBezTo>
                    <a:pt x="3885717" y="2471013"/>
                    <a:pt x="3887927" y="2468727"/>
                    <a:pt x="3889692" y="2466314"/>
                  </a:cubicBezTo>
                  <a:cubicBezTo>
                    <a:pt x="3898138" y="2454744"/>
                    <a:pt x="3905110" y="2441816"/>
                    <a:pt x="3914940" y="2431618"/>
                  </a:cubicBezTo>
                  <a:cubicBezTo>
                    <a:pt x="3944683" y="2400719"/>
                    <a:pt x="3975188" y="2370531"/>
                    <a:pt x="4006049" y="2340737"/>
                  </a:cubicBezTo>
                  <a:cubicBezTo>
                    <a:pt x="4021429" y="2325890"/>
                    <a:pt x="4038219" y="2312504"/>
                    <a:pt x="4051820" y="2300681"/>
                  </a:cubicBezTo>
                  <a:cubicBezTo>
                    <a:pt x="4023728" y="2305265"/>
                    <a:pt x="3993680" y="2312365"/>
                    <a:pt x="3963263" y="2314714"/>
                  </a:cubicBezTo>
                  <a:cubicBezTo>
                    <a:pt x="3889057" y="2320442"/>
                    <a:pt x="3816692" y="2302014"/>
                    <a:pt x="3743452" y="2294877"/>
                  </a:cubicBezTo>
                  <a:cubicBezTo>
                    <a:pt x="3711359" y="2291753"/>
                    <a:pt x="3679405" y="2287117"/>
                    <a:pt x="3648583" y="2283320"/>
                  </a:cubicBezTo>
                  <a:cubicBezTo>
                    <a:pt x="3647706" y="2299538"/>
                    <a:pt x="3650589" y="2315298"/>
                    <a:pt x="3645192" y="2327338"/>
                  </a:cubicBezTo>
                  <a:cubicBezTo>
                    <a:pt x="3639337" y="2340368"/>
                    <a:pt x="3625761" y="2349919"/>
                    <a:pt x="3614623" y="2361996"/>
                  </a:cubicBezTo>
                  <a:cubicBezTo>
                    <a:pt x="3696665" y="2453335"/>
                    <a:pt x="3729024" y="2564168"/>
                    <a:pt x="3742359" y="2680462"/>
                  </a:cubicBezTo>
                  <a:cubicBezTo>
                    <a:pt x="3764927" y="2677833"/>
                    <a:pt x="3786771" y="2675293"/>
                    <a:pt x="3809123" y="2672702"/>
                  </a:cubicBezTo>
                  <a:close/>
                  <a:moveTo>
                    <a:pt x="3554349" y="3112287"/>
                  </a:moveTo>
                  <a:cubicBezTo>
                    <a:pt x="3477094" y="3145663"/>
                    <a:pt x="3405060" y="3181223"/>
                    <a:pt x="3325723" y="3198164"/>
                  </a:cubicBezTo>
                  <a:cubicBezTo>
                    <a:pt x="3245319" y="3215335"/>
                    <a:pt x="3165271" y="3210801"/>
                    <a:pt x="3083204" y="3197974"/>
                  </a:cubicBezTo>
                  <a:cubicBezTo>
                    <a:pt x="3087141" y="3214903"/>
                    <a:pt x="3090722" y="3230295"/>
                    <a:pt x="3093770" y="3243376"/>
                  </a:cubicBezTo>
                  <a:cubicBezTo>
                    <a:pt x="3106877" y="3245853"/>
                    <a:pt x="3117367" y="3249307"/>
                    <a:pt x="3127933" y="3249625"/>
                  </a:cubicBezTo>
                  <a:cubicBezTo>
                    <a:pt x="3215373" y="3252241"/>
                    <a:pt x="3303244" y="3253206"/>
                    <a:pt x="3387534" y="3226689"/>
                  </a:cubicBezTo>
                  <a:cubicBezTo>
                    <a:pt x="3439020" y="3210496"/>
                    <a:pt x="3488067" y="3186493"/>
                    <a:pt x="3538029" y="3165551"/>
                  </a:cubicBezTo>
                  <a:cubicBezTo>
                    <a:pt x="3542360" y="3163735"/>
                    <a:pt x="3547529" y="3159023"/>
                    <a:pt x="3548443" y="3154807"/>
                  </a:cubicBezTo>
                  <a:cubicBezTo>
                    <a:pt x="3551301" y="3141726"/>
                    <a:pt x="3552291" y="3128251"/>
                    <a:pt x="3554349" y="3112287"/>
                  </a:cubicBezTo>
                  <a:close/>
                  <a:moveTo>
                    <a:pt x="1627124" y="3124796"/>
                  </a:moveTo>
                  <a:cubicBezTo>
                    <a:pt x="1657946" y="3126206"/>
                    <a:pt x="1686102" y="3128187"/>
                    <a:pt x="1714271" y="3128619"/>
                  </a:cubicBezTo>
                  <a:cubicBezTo>
                    <a:pt x="1757172" y="3129280"/>
                    <a:pt x="1800098" y="3129711"/>
                    <a:pt x="1842973" y="3128568"/>
                  </a:cubicBezTo>
                  <a:cubicBezTo>
                    <a:pt x="1865909" y="3127959"/>
                    <a:pt x="1889645" y="3125571"/>
                    <a:pt x="1898129" y="3097466"/>
                  </a:cubicBezTo>
                  <a:cubicBezTo>
                    <a:pt x="1899285" y="3093643"/>
                    <a:pt x="1902815" y="3090583"/>
                    <a:pt x="1905025" y="3087039"/>
                  </a:cubicBezTo>
                  <a:cubicBezTo>
                    <a:pt x="1936864" y="3036100"/>
                    <a:pt x="1968715" y="2985173"/>
                    <a:pt x="2000377" y="2934119"/>
                  </a:cubicBezTo>
                  <a:cubicBezTo>
                    <a:pt x="2003094" y="2929763"/>
                    <a:pt x="2004517" y="2924606"/>
                    <a:pt x="2007514" y="2917532"/>
                  </a:cubicBezTo>
                  <a:cubicBezTo>
                    <a:pt x="1879422" y="2987319"/>
                    <a:pt x="1754517" y="3055378"/>
                    <a:pt x="1627124" y="3124796"/>
                  </a:cubicBezTo>
                  <a:close/>
                  <a:moveTo>
                    <a:pt x="2220061" y="696061"/>
                  </a:moveTo>
                  <a:cubicBezTo>
                    <a:pt x="2218944" y="696125"/>
                    <a:pt x="2217839" y="696201"/>
                    <a:pt x="2216721" y="696277"/>
                  </a:cubicBezTo>
                  <a:cubicBezTo>
                    <a:pt x="2211641" y="730110"/>
                    <a:pt x="2205659" y="763854"/>
                    <a:pt x="2201773" y="797826"/>
                  </a:cubicBezTo>
                  <a:cubicBezTo>
                    <a:pt x="2198624" y="825258"/>
                    <a:pt x="2193671" y="853541"/>
                    <a:pt x="2197163" y="880452"/>
                  </a:cubicBezTo>
                  <a:cubicBezTo>
                    <a:pt x="2204440" y="936599"/>
                    <a:pt x="2216696" y="992098"/>
                    <a:pt x="2227262" y="1047800"/>
                  </a:cubicBezTo>
                  <a:cubicBezTo>
                    <a:pt x="2227872" y="1051026"/>
                    <a:pt x="2231085" y="1054938"/>
                    <a:pt x="2234107" y="1056373"/>
                  </a:cubicBezTo>
                  <a:cubicBezTo>
                    <a:pt x="2257882" y="1067676"/>
                    <a:pt x="2286114" y="1058024"/>
                    <a:pt x="2298103" y="1034910"/>
                  </a:cubicBezTo>
                  <a:cubicBezTo>
                    <a:pt x="2306993" y="1017765"/>
                    <a:pt x="2315921" y="1000645"/>
                    <a:pt x="2324620" y="983399"/>
                  </a:cubicBezTo>
                  <a:cubicBezTo>
                    <a:pt x="2338870" y="955154"/>
                    <a:pt x="2360599" y="929093"/>
                    <a:pt x="2354478" y="894435"/>
                  </a:cubicBezTo>
                  <a:cubicBezTo>
                    <a:pt x="2352751" y="884643"/>
                    <a:pt x="2367089" y="873061"/>
                    <a:pt x="2351976" y="865606"/>
                  </a:cubicBezTo>
                  <a:cubicBezTo>
                    <a:pt x="2342349" y="860856"/>
                    <a:pt x="2331821" y="856792"/>
                    <a:pt x="2321280" y="855281"/>
                  </a:cubicBezTo>
                  <a:cubicBezTo>
                    <a:pt x="2307031" y="853249"/>
                    <a:pt x="2292350" y="854405"/>
                    <a:pt x="2277910" y="853351"/>
                  </a:cubicBezTo>
                  <a:cubicBezTo>
                    <a:pt x="2260485" y="852068"/>
                    <a:pt x="2249766" y="850988"/>
                    <a:pt x="2247341" y="830135"/>
                  </a:cubicBezTo>
                  <a:cubicBezTo>
                    <a:pt x="2245855" y="817270"/>
                    <a:pt x="2244725" y="804278"/>
                    <a:pt x="2242007" y="791654"/>
                  </a:cubicBezTo>
                  <a:cubicBezTo>
                    <a:pt x="2235123" y="759701"/>
                    <a:pt x="2227427" y="727913"/>
                    <a:pt x="2220061" y="696061"/>
                  </a:cubicBezTo>
                  <a:close/>
                  <a:moveTo>
                    <a:pt x="3258781" y="2114232"/>
                  </a:moveTo>
                  <a:cubicBezTo>
                    <a:pt x="3239325" y="2091093"/>
                    <a:pt x="3220034" y="2067839"/>
                    <a:pt x="3200234" y="2044992"/>
                  </a:cubicBezTo>
                  <a:cubicBezTo>
                    <a:pt x="3197555" y="2041893"/>
                    <a:pt x="3192576" y="2039810"/>
                    <a:pt x="3188373" y="2039162"/>
                  </a:cubicBezTo>
                  <a:cubicBezTo>
                    <a:pt x="3176155" y="2037283"/>
                    <a:pt x="3163773" y="2036381"/>
                    <a:pt x="3148304" y="2034768"/>
                  </a:cubicBezTo>
                  <a:lnTo>
                    <a:pt x="3148304" y="1862366"/>
                  </a:lnTo>
                  <a:cubicBezTo>
                    <a:pt x="3049981" y="1867636"/>
                    <a:pt x="2954667" y="1872754"/>
                    <a:pt x="2859341" y="1877872"/>
                  </a:cubicBezTo>
                  <a:cubicBezTo>
                    <a:pt x="2925927" y="1901190"/>
                    <a:pt x="2982976" y="1938362"/>
                    <a:pt x="3037052" y="1980946"/>
                  </a:cubicBezTo>
                  <a:cubicBezTo>
                    <a:pt x="3069107" y="2006180"/>
                    <a:pt x="3101022" y="2031669"/>
                    <a:pt x="3134296" y="2055241"/>
                  </a:cubicBezTo>
                  <a:cubicBezTo>
                    <a:pt x="3171774" y="2081796"/>
                    <a:pt x="3210928" y="2105863"/>
                    <a:pt x="3258781" y="2114232"/>
                  </a:cubicBezTo>
                  <a:close/>
                  <a:moveTo>
                    <a:pt x="2188883" y="1069225"/>
                  </a:moveTo>
                  <a:cubicBezTo>
                    <a:pt x="2192477" y="1100467"/>
                    <a:pt x="2195461" y="1127887"/>
                    <a:pt x="2198827" y="1155255"/>
                  </a:cubicBezTo>
                  <a:cubicBezTo>
                    <a:pt x="2210015" y="1246390"/>
                    <a:pt x="2219807" y="1337767"/>
                    <a:pt x="2233498" y="1428534"/>
                  </a:cubicBezTo>
                  <a:cubicBezTo>
                    <a:pt x="2238159" y="1459407"/>
                    <a:pt x="2234730" y="1494167"/>
                    <a:pt x="2259799" y="1519809"/>
                  </a:cubicBezTo>
                  <a:cubicBezTo>
                    <a:pt x="2260739" y="1520774"/>
                    <a:pt x="2261362" y="1523085"/>
                    <a:pt x="2260879" y="1524254"/>
                  </a:cubicBezTo>
                  <a:cubicBezTo>
                    <a:pt x="2258250" y="1530692"/>
                    <a:pt x="2255215" y="1536979"/>
                    <a:pt x="2252319" y="1543316"/>
                  </a:cubicBezTo>
                  <a:cubicBezTo>
                    <a:pt x="2248814" y="1540014"/>
                    <a:pt x="2245385" y="1536623"/>
                    <a:pt x="2241765" y="1533448"/>
                  </a:cubicBezTo>
                  <a:cubicBezTo>
                    <a:pt x="2239137" y="1531162"/>
                    <a:pt x="2236584" y="1528152"/>
                    <a:pt x="2233460" y="1527187"/>
                  </a:cubicBezTo>
                  <a:cubicBezTo>
                    <a:pt x="2182253" y="1511427"/>
                    <a:pt x="2138083" y="1482521"/>
                    <a:pt x="2093937" y="1453400"/>
                  </a:cubicBezTo>
                  <a:cubicBezTo>
                    <a:pt x="2035873" y="1415097"/>
                    <a:pt x="1977809" y="1376794"/>
                    <a:pt x="1919084" y="1339532"/>
                  </a:cubicBezTo>
                  <a:cubicBezTo>
                    <a:pt x="1908683" y="1332928"/>
                    <a:pt x="1895132" y="1331112"/>
                    <a:pt x="1882863" y="1327658"/>
                  </a:cubicBezTo>
                  <a:cubicBezTo>
                    <a:pt x="1875193" y="1325486"/>
                    <a:pt x="1866519" y="1325803"/>
                    <a:pt x="1859534" y="1322438"/>
                  </a:cubicBezTo>
                  <a:cubicBezTo>
                    <a:pt x="1849818" y="1317739"/>
                    <a:pt x="1841881" y="1309217"/>
                    <a:pt x="1832051" y="1304950"/>
                  </a:cubicBezTo>
                  <a:cubicBezTo>
                    <a:pt x="1821675" y="1300441"/>
                    <a:pt x="1809965" y="1298956"/>
                    <a:pt x="1798815" y="1296212"/>
                  </a:cubicBezTo>
                  <a:cubicBezTo>
                    <a:pt x="1762671" y="1287348"/>
                    <a:pt x="1726514" y="1278521"/>
                    <a:pt x="1687156" y="1268895"/>
                  </a:cubicBezTo>
                  <a:cubicBezTo>
                    <a:pt x="1698180" y="1329321"/>
                    <a:pt x="1708594" y="1386420"/>
                    <a:pt x="1719008" y="1443520"/>
                  </a:cubicBezTo>
                  <a:cubicBezTo>
                    <a:pt x="1717421" y="1444853"/>
                    <a:pt x="1715820" y="1446174"/>
                    <a:pt x="1714233" y="1447495"/>
                  </a:cubicBezTo>
                  <a:cubicBezTo>
                    <a:pt x="1689989" y="1435633"/>
                    <a:pt x="1665935" y="1423390"/>
                    <a:pt x="1641487" y="1411973"/>
                  </a:cubicBezTo>
                  <a:cubicBezTo>
                    <a:pt x="1589112" y="1387513"/>
                    <a:pt x="1536903" y="1362646"/>
                    <a:pt x="1483918" y="1339583"/>
                  </a:cubicBezTo>
                  <a:cubicBezTo>
                    <a:pt x="1451597" y="1325511"/>
                    <a:pt x="1418107" y="1313992"/>
                    <a:pt x="1384757" y="1302473"/>
                  </a:cubicBezTo>
                  <a:cubicBezTo>
                    <a:pt x="1378775" y="1300416"/>
                    <a:pt x="1369961" y="1302169"/>
                    <a:pt x="1363992" y="1305179"/>
                  </a:cubicBezTo>
                  <a:cubicBezTo>
                    <a:pt x="1291856" y="1341678"/>
                    <a:pt x="1220711" y="1380223"/>
                    <a:pt x="1147737" y="1414945"/>
                  </a:cubicBezTo>
                  <a:cubicBezTo>
                    <a:pt x="1117663" y="1429245"/>
                    <a:pt x="1100785" y="1448625"/>
                    <a:pt x="1090803" y="1480172"/>
                  </a:cubicBezTo>
                  <a:cubicBezTo>
                    <a:pt x="1064399" y="1563636"/>
                    <a:pt x="1035265" y="1646250"/>
                    <a:pt x="1006411" y="1728927"/>
                  </a:cubicBezTo>
                  <a:cubicBezTo>
                    <a:pt x="986167" y="1786928"/>
                    <a:pt x="965060" y="1844535"/>
                    <a:pt x="954684" y="1905482"/>
                  </a:cubicBezTo>
                  <a:cubicBezTo>
                    <a:pt x="950061" y="1932597"/>
                    <a:pt x="948778" y="1958009"/>
                    <a:pt x="959726" y="1984616"/>
                  </a:cubicBezTo>
                  <a:cubicBezTo>
                    <a:pt x="972489" y="2015642"/>
                    <a:pt x="980579" y="2048560"/>
                    <a:pt x="991438" y="2080399"/>
                  </a:cubicBezTo>
                  <a:cubicBezTo>
                    <a:pt x="995654" y="2092731"/>
                    <a:pt x="987196" y="2100186"/>
                    <a:pt x="981011" y="2106510"/>
                  </a:cubicBezTo>
                  <a:cubicBezTo>
                    <a:pt x="978039" y="2109558"/>
                    <a:pt x="966012" y="2106942"/>
                    <a:pt x="960132" y="2103437"/>
                  </a:cubicBezTo>
                  <a:cubicBezTo>
                    <a:pt x="930935" y="2086063"/>
                    <a:pt x="902347" y="2067648"/>
                    <a:pt x="873734" y="2049310"/>
                  </a:cubicBezTo>
                  <a:cubicBezTo>
                    <a:pt x="869467" y="2046579"/>
                    <a:pt x="866267" y="2042223"/>
                    <a:pt x="862495" y="2038718"/>
                  </a:cubicBezTo>
                  <a:cubicBezTo>
                    <a:pt x="857148" y="2033752"/>
                    <a:pt x="851738" y="2028863"/>
                    <a:pt x="848334" y="2025738"/>
                  </a:cubicBezTo>
                  <a:cubicBezTo>
                    <a:pt x="838073" y="2060841"/>
                    <a:pt x="828954" y="2094826"/>
                    <a:pt x="818007" y="2128227"/>
                  </a:cubicBezTo>
                  <a:cubicBezTo>
                    <a:pt x="813181" y="2142947"/>
                    <a:pt x="805167" y="2156739"/>
                    <a:pt x="797699" y="2170455"/>
                  </a:cubicBezTo>
                  <a:cubicBezTo>
                    <a:pt x="778916" y="2204986"/>
                    <a:pt x="755230" y="2234806"/>
                    <a:pt x="717943" y="2250033"/>
                  </a:cubicBezTo>
                  <a:cubicBezTo>
                    <a:pt x="734085" y="2266670"/>
                    <a:pt x="750443" y="2283460"/>
                    <a:pt x="766724" y="2300338"/>
                  </a:cubicBezTo>
                  <a:cubicBezTo>
                    <a:pt x="820166" y="2355735"/>
                    <a:pt x="872959" y="2411768"/>
                    <a:pt x="927315" y="2466251"/>
                  </a:cubicBezTo>
                  <a:cubicBezTo>
                    <a:pt x="946378" y="2485351"/>
                    <a:pt x="968463" y="2501773"/>
                    <a:pt x="990587" y="2517394"/>
                  </a:cubicBezTo>
                  <a:cubicBezTo>
                    <a:pt x="1008621" y="2530132"/>
                    <a:pt x="1012774" y="2529890"/>
                    <a:pt x="1039787" y="2521496"/>
                  </a:cubicBezTo>
                  <a:cubicBezTo>
                    <a:pt x="1046784" y="2519311"/>
                    <a:pt x="1052741" y="2510878"/>
                    <a:pt x="1057198" y="2504033"/>
                  </a:cubicBezTo>
                  <a:cubicBezTo>
                    <a:pt x="1068311" y="2486990"/>
                    <a:pt x="1079385" y="2469743"/>
                    <a:pt x="1088529" y="2451595"/>
                  </a:cubicBezTo>
                  <a:cubicBezTo>
                    <a:pt x="1124724" y="2379687"/>
                    <a:pt x="1161491" y="2308021"/>
                    <a:pt x="1195514" y="2235085"/>
                  </a:cubicBezTo>
                  <a:cubicBezTo>
                    <a:pt x="1229690" y="2161844"/>
                    <a:pt x="1261732" y="2087562"/>
                    <a:pt x="1292974" y="2013000"/>
                  </a:cubicBezTo>
                  <a:cubicBezTo>
                    <a:pt x="1308163" y="1976755"/>
                    <a:pt x="1319377" y="1938832"/>
                    <a:pt x="1333550" y="1898345"/>
                  </a:cubicBezTo>
                  <a:cubicBezTo>
                    <a:pt x="1335303" y="1905444"/>
                    <a:pt x="1336459" y="1909229"/>
                    <a:pt x="1337157" y="1913102"/>
                  </a:cubicBezTo>
                  <a:cubicBezTo>
                    <a:pt x="1347647" y="1971268"/>
                    <a:pt x="1357477" y="2029548"/>
                    <a:pt x="1368996" y="2087499"/>
                  </a:cubicBezTo>
                  <a:cubicBezTo>
                    <a:pt x="1371434" y="2099792"/>
                    <a:pt x="1379956" y="2110867"/>
                    <a:pt x="1386217" y="2123605"/>
                  </a:cubicBezTo>
                  <a:cubicBezTo>
                    <a:pt x="1396072" y="2118563"/>
                    <a:pt x="1402651" y="2116328"/>
                    <a:pt x="1407883" y="2112327"/>
                  </a:cubicBezTo>
                  <a:cubicBezTo>
                    <a:pt x="1428889" y="2096198"/>
                    <a:pt x="1448549" y="2078177"/>
                    <a:pt x="1470367" y="2063254"/>
                  </a:cubicBezTo>
                  <a:cubicBezTo>
                    <a:pt x="1587563" y="1983105"/>
                    <a:pt x="1716455" y="1925320"/>
                    <a:pt x="1846135" y="1869198"/>
                  </a:cubicBezTo>
                  <a:cubicBezTo>
                    <a:pt x="1873262" y="1857463"/>
                    <a:pt x="1900948" y="1846999"/>
                    <a:pt x="1928787" y="1835785"/>
                  </a:cubicBezTo>
                  <a:cubicBezTo>
                    <a:pt x="1916861" y="1772437"/>
                    <a:pt x="1905279" y="1710029"/>
                    <a:pt x="1893290" y="1647698"/>
                  </a:cubicBezTo>
                  <a:cubicBezTo>
                    <a:pt x="1889848" y="1629841"/>
                    <a:pt x="1884794" y="1612290"/>
                    <a:pt x="1881403" y="1594434"/>
                  </a:cubicBezTo>
                  <a:cubicBezTo>
                    <a:pt x="1880438" y="1589316"/>
                    <a:pt x="1882724" y="1583601"/>
                    <a:pt x="1883524" y="1578152"/>
                  </a:cubicBezTo>
                  <a:cubicBezTo>
                    <a:pt x="1889340" y="1579257"/>
                    <a:pt x="1896008" y="1578952"/>
                    <a:pt x="1900770" y="1581810"/>
                  </a:cubicBezTo>
                  <a:cubicBezTo>
                    <a:pt x="1907362" y="1585747"/>
                    <a:pt x="1912607" y="1591995"/>
                    <a:pt x="1918284" y="1597393"/>
                  </a:cubicBezTo>
                  <a:cubicBezTo>
                    <a:pt x="1984654" y="1660512"/>
                    <a:pt x="2051278" y="1723313"/>
                    <a:pt x="2124557" y="1778584"/>
                  </a:cubicBezTo>
                  <a:cubicBezTo>
                    <a:pt x="2148865" y="1796923"/>
                    <a:pt x="2173262" y="1814601"/>
                    <a:pt x="2203843" y="1820913"/>
                  </a:cubicBezTo>
                  <a:cubicBezTo>
                    <a:pt x="2207768" y="1821726"/>
                    <a:pt x="2212136" y="1823097"/>
                    <a:pt x="2215781" y="1822170"/>
                  </a:cubicBezTo>
                  <a:cubicBezTo>
                    <a:pt x="2258631" y="1811261"/>
                    <a:pt x="2301278" y="1799539"/>
                    <a:pt x="2344191" y="1788871"/>
                  </a:cubicBezTo>
                  <a:cubicBezTo>
                    <a:pt x="2407246" y="1773186"/>
                    <a:pt x="2470480" y="1758188"/>
                    <a:pt x="2535389" y="1742478"/>
                  </a:cubicBezTo>
                  <a:cubicBezTo>
                    <a:pt x="2534196" y="1725790"/>
                    <a:pt x="2533891" y="1707451"/>
                    <a:pt x="2531427" y="1689417"/>
                  </a:cubicBezTo>
                  <a:cubicBezTo>
                    <a:pt x="2517444" y="1586992"/>
                    <a:pt x="2502890" y="1484630"/>
                    <a:pt x="2488615" y="1382229"/>
                  </a:cubicBezTo>
                  <a:cubicBezTo>
                    <a:pt x="2477439" y="1302067"/>
                    <a:pt x="2465768" y="1221968"/>
                    <a:pt x="2455532" y="1141679"/>
                  </a:cubicBezTo>
                  <a:cubicBezTo>
                    <a:pt x="2450744" y="1104163"/>
                    <a:pt x="2448852" y="1066292"/>
                    <a:pt x="2445537" y="1027328"/>
                  </a:cubicBezTo>
                  <a:cubicBezTo>
                    <a:pt x="2442425" y="1028839"/>
                    <a:pt x="2440495" y="1029500"/>
                    <a:pt x="2438857" y="1030605"/>
                  </a:cubicBezTo>
                  <a:cubicBezTo>
                    <a:pt x="2376995" y="1072553"/>
                    <a:pt x="2307767" y="1082852"/>
                    <a:pt x="2235034" y="1077976"/>
                  </a:cubicBezTo>
                  <a:cubicBezTo>
                    <a:pt x="2231440" y="1077734"/>
                    <a:pt x="2227897" y="1076744"/>
                    <a:pt x="2224328" y="1076071"/>
                  </a:cubicBezTo>
                  <a:cubicBezTo>
                    <a:pt x="2213076" y="1073912"/>
                    <a:pt x="2201837" y="1071727"/>
                    <a:pt x="2188883" y="1069225"/>
                  </a:cubicBezTo>
                  <a:close/>
                  <a:moveTo>
                    <a:pt x="3442855" y="710666"/>
                  </a:moveTo>
                  <a:cubicBezTo>
                    <a:pt x="3395281" y="643140"/>
                    <a:pt x="3349167" y="577672"/>
                    <a:pt x="3302012" y="510730"/>
                  </a:cubicBezTo>
                  <a:cubicBezTo>
                    <a:pt x="3291636" y="518439"/>
                    <a:pt x="3281730" y="525056"/>
                    <a:pt x="3272663" y="532663"/>
                  </a:cubicBezTo>
                  <a:cubicBezTo>
                    <a:pt x="3233483" y="565454"/>
                    <a:pt x="3194697" y="598690"/>
                    <a:pt x="3155429" y="631367"/>
                  </a:cubicBezTo>
                  <a:cubicBezTo>
                    <a:pt x="3148469" y="637146"/>
                    <a:pt x="3149409" y="641070"/>
                    <a:pt x="3155124" y="646391"/>
                  </a:cubicBezTo>
                  <a:cubicBezTo>
                    <a:pt x="3166605" y="657085"/>
                    <a:pt x="3177806" y="668083"/>
                    <a:pt x="3189249" y="678815"/>
                  </a:cubicBezTo>
                  <a:cubicBezTo>
                    <a:pt x="3239884" y="726300"/>
                    <a:pt x="3300526" y="745591"/>
                    <a:pt x="3368954" y="740651"/>
                  </a:cubicBezTo>
                  <a:cubicBezTo>
                    <a:pt x="3397592" y="738568"/>
                    <a:pt x="3423475" y="727659"/>
                    <a:pt x="3442855" y="710666"/>
                  </a:cubicBezTo>
                  <a:close/>
                  <a:moveTo>
                    <a:pt x="394589" y="1928101"/>
                  </a:moveTo>
                  <a:cubicBezTo>
                    <a:pt x="401624" y="1940496"/>
                    <a:pt x="406387" y="1953615"/>
                    <a:pt x="415036" y="1963242"/>
                  </a:cubicBezTo>
                  <a:cubicBezTo>
                    <a:pt x="439801" y="1990826"/>
                    <a:pt x="464921" y="2018360"/>
                    <a:pt x="492391" y="2043163"/>
                  </a:cubicBezTo>
                  <a:cubicBezTo>
                    <a:pt x="505790" y="2055266"/>
                    <a:pt x="524078" y="2066709"/>
                    <a:pt x="541299" y="2068753"/>
                  </a:cubicBezTo>
                  <a:cubicBezTo>
                    <a:pt x="567245" y="2071839"/>
                    <a:pt x="594296" y="2067394"/>
                    <a:pt x="620674" y="2064359"/>
                  </a:cubicBezTo>
                  <a:cubicBezTo>
                    <a:pt x="651751" y="2060778"/>
                    <a:pt x="682574" y="2054987"/>
                    <a:pt x="713613" y="2050948"/>
                  </a:cubicBezTo>
                  <a:cubicBezTo>
                    <a:pt x="718693" y="2050300"/>
                    <a:pt x="724306" y="2053742"/>
                    <a:pt x="729678" y="2055304"/>
                  </a:cubicBezTo>
                  <a:cubicBezTo>
                    <a:pt x="725512" y="2059292"/>
                    <a:pt x="721906" y="2064283"/>
                    <a:pt x="717016" y="2066975"/>
                  </a:cubicBezTo>
                  <a:cubicBezTo>
                    <a:pt x="712698" y="2069350"/>
                    <a:pt x="706958" y="2069147"/>
                    <a:pt x="701840" y="2070112"/>
                  </a:cubicBezTo>
                  <a:cubicBezTo>
                    <a:pt x="689991" y="2072347"/>
                    <a:pt x="678141" y="2074608"/>
                    <a:pt x="664362" y="2077224"/>
                  </a:cubicBezTo>
                  <a:cubicBezTo>
                    <a:pt x="700252" y="2108822"/>
                    <a:pt x="734047" y="2138578"/>
                    <a:pt x="768337" y="2168766"/>
                  </a:cubicBezTo>
                  <a:cubicBezTo>
                    <a:pt x="794677" y="2136940"/>
                    <a:pt x="805903" y="2102167"/>
                    <a:pt x="818540" y="2067941"/>
                  </a:cubicBezTo>
                  <a:cubicBezTo>
                    <a:pt x="826554" y="2046274"/>
                    <a:pt x="826300" y="2028685"/>
                    <a:pt x="808024" y="2010727"/>
                  </a:cubicBezTo>
                  <a:cubicBezTo>
                    <a:pt x="789012" y="1992045"/>
                    <a:pt x="771626" y="1981377"/>
                    <a:pt x="743204" y="1989480"/>
                  </a:cubicBezTo>
                  <a:cubicBezTo>
                    <a:pt x="706856" y="1999843"/>
                    <a:pt x="669239" y="2003920"/>
                    <a:pt x="633615" y="1983803"/>
                  </a:cubicBezTo>
                  <a:cubicBezTo>
                    <a:pt x="630783" y="1982203"/>
                    <a:pt x="626554" y="1982876"/>
                    <a:pt x="622960" y="1982876"/>
                  </a:cubicBezTo>
                  <a:cubicBezTo>
                    <a:pt x="576605" y="1982800"/>
                    <a:pt x="532472" y="1976081"/>
                    <a:pt x="495211" y="1944725"/>
                  </a:cubicBezTo>
                  <a:cubicBezTo>
                    <a:pt x="486206" y="1937143"/>
                    <a:pt x="474611" y="1932520"/>
                    <a:pt x="463905" y="1927110"/>
                  </a:cubicBezTo>
                  <a:cubicBezTo>
                    <a:pt x="441883" y="1915985"/>
                    <a:pt x="419760" y="1917979"/>
                    <a:pt x="394589" y="1928101"/>
                  </a:cubicBezTo>
                  <a:close/>
                  <a:moveTo>
                    <a:pt x="4833442" y="1457274"/>
                  </a:moveTo>
                  <a:cubicBezTo>
                    <a:pt x="4834407" y="1458556"/>
                    <a:pt x="4834851" y="1459623"/>
                    <a:pt x="4835664" y="1460169"/>
                  </a:cubicBezTo>
                  <a:cubicBezTo>
                    <a:pt x="4837836" y="1461604"/>
                    <a:pt x="4840122" y="1462887"/>
                    <a:pt x="4842421" y="1464119"/>
                  </a:cubicBezTo>
                  <a:cubicBezTo>
                    <a:pt x="4890731" y="1489875"/>
                    <a:pt x="4942560" y="1497431"/>
                    <a:pt x="4995672" y="1487830"/>
                  </a:cubicBezTo>
                  <a:cubicBezTo>
                    <a:pt x="5041366" y="1479550"/>
                    <a:pt x="5081346" y="1458074"/>
                    <a:pt x="5111483" y="1421218"/>
                  </a:cubicBezTo>
                  <a:cubicBezTo>
                    <a:pt x="5126748" y="1402549"/>
                    <a:pt x="5125796" y="1385684"/>
                    <a:pt x="5108752" y="1368729"/>
                  </a:cubicBezTo>
                  <a:cubicBezTo>
                    <a:pt x="5104676" y="1364665"/>
                    <a:pt x="5100332" y="1360868"/>
                    <a:pt x="5096408" y="1356664"/>
                  </a:cubicBezTo>
                  <a:cubicBezTo>
                    <a:pt x="5062689" y="1320507"/>
                    <a:pt x="5034648" y="1281391"/>
                    <a:pt x="5030762" y="1229817"/>
                  </a:cubicBezTo>
                  <a:cubicBezTo>
                    <a:pt x="5030203" y="1222400"/>
                    <a:pt x="5029911" y="1214970"/>
                    <a:pt x="5029365" y="1205090"/>
                  </a:cubicBezTo>
                  <a:cubicBezTo>
                    <a:pt x="5002314" y="1231176"/>
                    <a:pt x="4976075" y="1253769"/>
                    <a:pt x="4953063" y="1279258"/>
                  </a:cubicBezTo>
                  <a:cubicBezTo>
                    <a:pt x="4915471" y="1320901"/>
                    <a:pt x="4872355" y="1358646"/>
                    <a:pt x="4851234" y="1412938"/>
                  </a:cubicBezTo>
                  <a:cubicBezTo>
                    <a:pt x="4845418" y="1427873"/>
                    <a:pt x="4839309" y="1442681"/>
                    <a:pt x="4833442" y="1457274"/>
                  </a:cubicBezTo>
                  <a:close/>
                  <a:moveTo>
                    <a:pt x="3574605" y="371881"/>
                  </a:moveTo>
                  <a:cubicBezTo>
                    <a:pt x="3574605" y="365594"/>
                    <a:pt x="3574973" y="359295"/>
                    <a:pt x="3574541" y="353060"/>
                  </a:cubicBezTo>
                  <a:cubicBezTo>
                    <a:pt x="3572129" y="317919"/>
                    <a:pt x="3545865" y="299631"/>
                    <a:pt x="3512439" y="310464"/>
                  </a:cubicBezTo>
                  <a:cubicBezTo>
                    <a:pt x="3503701" y="313296"/>
                    <a:pt x="3494100" y="317296"/>
                    <a:pt x="3487966" y="323697"/>
                  </a:cubicBezTo>
                  <a:cubicBezTo>
                    <a:pt x="3463848" y="348869"/>
                    <a:pt x="3440772" y="375069"/>
                    <a:pt x="3417697" y="401205"/>
                  </a:cubicBezTo>
                  <a:cubicBezTo>
                    <a:pt x="3409429" y="410578"/>
                    <a:pt x="3402761" y="421386"/>
                    <a:pt x="3394379" y="430631"/>
                  </a:cubicBezTo>
                  <a:cubicBezTo>
                    <a:pt x="3383851" y="442226"/>
                    <a:pt x="3378771" y="441413"/>
                    <a:pt x="3370440" y="428434"/>
                  </a:cubicBezTo>
                  <a:cubicBezTo>
                    <a:pt x="3363963" y="418325"/>
                    <a:pt x="3358311" y="407619"/>
                    <a:pt x="3350983" y="398183"/>
                  </a:cubicBezTo>
                  <a:cubicBezTo>
                    <a:pt x="3345637" y="391274"/>
                    <a:pt x="3337788" y="387845"/>
                    <a:pt x="3332772" y="399021"/>
                  </a:cubicBezTo>
                  <a:cubicBezTo>
                    <a:pt x="3320999" y="425323"/>
                    <a:pt x="3313950" y="454571"/>
                    <a:pt x="3321850" y="481241"/>
                  </a:cubicBezTo>
                  <a:cubicBezTo>
                    <a:pt x="3337547" y="534200"/>
                    <a:pt x="3369856" y="576846"/>
                    <a:pt x="3419614" y="603961"/>
                  </a:cubicBezTo>
                  <a:cubicBezTo>
                    <a:pt x="3431895" y="610654"/>
                    <a:pt x="3444138" y="611606"/>
                    <a:pt x="3454844" y="599579"/>
                  </a:cubicBezTo>
                  <a:cubicBezTo>
                    <a:pt x="3480892" y="570357"/>
                    <a:pt x="3507790" y="541858"/>
                    <a:pt x="3533190" y="512102"/>
                  </a:cubicBezTo>
                  <a:cubicBezTo>
                    <a:pt x="3542461" y="501243"/>
                    <a:pt x="3549230" y="487997"/>
                    <a:pt x="3555847" y="475170"/>
                  </a:cubicBezTo>
                  <a:cubicBezTo>
                    <a:pt x="3572560" y="442760"/>
                    <a:pt x="3572268" y="407022"/>
                    <a:pt x="3574605" y="371881"/>
                  </a:cubicBezTo>
                  <a:close/>
                  <a:moveTo>
                    <a:pt x="5064213" y="1059675"/>
                  </a:moveTo>
                  <a:cubicBezTo>
                    <a:pt x="5054930" y="1066038"/>
                    <a:pt x="5046903" y="1070673"/>
                    <a:pt x="5039893" y="1076515"/>
                  </a:cubicBezTo>
                  <a:cubicBezTo>
                    <a:pt x="5027726" y="1086650"/>
                    <a:pt x="5016931" y="1086561"/>
                    <a:pt x="5006467" y="1074508"/>
                  </a:cubicBezTo>
                  <a:cubicBezTo>
                    <a:pt x="5000993" y="1068222"/>
                    <a:pt x="4996484" y="1061110"/>
                    <a:pt x="4991468" y="1054430"/>
                  </a:cubicBezTo>
                  <a:cubicBezTo>
                    <a:pt x="4975186" y="1032700"/>
                    <a:pt x="4959604" y="1010386"/>
                    <a:pt x="4942395" y="989418"/>
                  </a:cubicBezTo>
                  <a:cubicBezTo>
                    <a:pt x="4915230" y="956310"/>
                    <a:pt x="4882591" y="936307"/>
                    <a:pt x="4836985" y="947775"/>
                  </a:cubicBezTo>
                  <a:cubicBezTo>
                    <a:pt x="4827308" y="950214"/>
                    <a:pt x="4821542" y="952792"/>
                    <a:pt x="4817745" y="962431"/>
                  </a:cubicBezTo>
                  <a:cubicBezTo>
                    <a:pt x="4801616" y="1003452"/>
                    <a:pt x="4801400" y="1046797"/>
                    <a:pt x="4795977" y="1089634"/>
                  </a:cubicBezTo>
                  <a:cubicBezTo>
                    <a:pt x="4790897" y="1129804"/>
                    <a:pt x="4801120" y="1164717"/>
                    <a:pt x="4818456" y="1198829"/>
                  </a:cubicBezTo>
                  <a:cubicBezTo>
                    <a:pt x="4828552" y="1218704"/>
                    <a:pt x="4840922" y="1237475"/>
                    <a:pt x="4852898" y="1256347"/>
                  </a:cubicBezTo>
                  <a:cubicBezTo>
                    <a:pt x="4862957" y="1272184"/>
                    <a:pt x="4880825" y="1275918"/>
                    <a:pt x="4898186" y="1267485"/>
                  </a:cubicBezTo>
                  <a:cubicBezTo>
                    <a:pt x="4967249" y="1233932"/>
                    <a:pt x="5019167" y="1181404"/>
                    <a:pt x="5062931" y="1119695"/>
                  </a:cubicBezTo>
                  <a:cubicBezTo>
                    <a:pt x="5076393" y="1100709"/>
                    <a:pt x="5072189" y="1081773"/>
                    <a:pt x="5064213" y="1059675"/>
                  </a:cubicBezTo>
                  <a:close/>
                  <a:moveTo>
                    <a:pt x="4696117" y="3122853"/>
                  </a:moveTo>
                  <a:cubicBezTo>
                    <a:pt x="4696117" y="3077464"/>
                    <a:pt x="4696193" y="3034880"/>
                    <a:pt x="4695977" y="2992297"/>
                  </a:cubicBezTo>
                  <a:cubicBezTo>
                    <a:pt x="4695964" y="2989008"/>
                    <a:pt x="4694847" y="2984957"/>
                    <a:pt x="4692738" y="2982582"/>
                  </a:cubicBezTo>
                  <a:cubicBezTo>
                    <a:pt x="4682388" y="2970872"/>
                    <a:pt x="4671707" y="2959442"/>
                    <a:pt x="4660836" y="2948216"/>
                  </a:cubicBezTo>
                  <a:cubicBezTo>
                    <a:pt x="4638243" y="2924898"/>
                    <a:pt x="4616094" y="2924581"/>
                    <a:pt x="4593209" y="2947936"/>
                  </a:cubicBezTo>
                  <a:cubicBezTo>
                    <a:pt x="4581156" y="2960230"/>
                    <a:pt x="4569701" y="2973222"/>
                    <a:pt x="4559096" y="2986786"/>
                  </a:cubicBezTo>
                  <a:cubicBezTo>
                    <a:pt x="4546904" y="3002356"/>
                    <a:pt x="4531715" y="3012313"/>
                    <a:pt x="4512462" y="3016034"/>
                  </a:cubicBezTo>
                  <a:cubicBezTo>
                    <a:pt x="4458284" y="3026524"/>
                    <a:pt x="4404017" y="3036608"/>
                    <a:pt x="4349889" y="3047352"/>
                  </a:cubicBezTo>
                  <a:cubicBezTo>
                    <a:pt x="4315701" y="3054134"/>
                    <a:pt x="4281512" y="3061131"/>
                    <a:pt x="4247654" y="3069386"/>
                  </a:cubicBezTo>
                  <a:cubicBezTo>
                    <a:pt x="4228007" y="3074187"/>
                    <a:pt x="4225810" y="3092640"/>
                    <a:pt x="4222254" y="3108794"/>
                  </a:cubicBezTo>
                  <a:cubicBezTo>
                    <a:pt x="4219041" y="3123298"/>
                    <a:pt x="4228261" y="3131921"/>
                    <a:pt x="4239755" y="3136747"/>
                  </a:cubicBezTo>
                  <a:cubicBezTo>
                    <a:pt x="4253560" y="3142551"/>
                    <a:pt x="4268038" y="3148037"/>
                    <a:pt x="4282732" y="3150260"/>
                  </a:cubicBezTo>
                  <a:cubicBezTo>
                    <a:pt x="4388472" y="3166211"/>
                    <a:pt x="4494123" y="3162058"/>
                    <a:pt x="4599305" y="3145218"/>
                  </a:cubicBezTo>
                  <a:cubicBezTo>
                    <a:pt x="4632007" y="3139973"/>
                    <a:pt x="4664024" y="3130384"/>
                    <a:pt x="4696117" y="3122853"/>
                  </a:cubicBezTo>
                  <a:close/>
                  <a:moveTo>
                    <a:pt x="3927462" y="2608821"/>
                  </a:moveTo>
                  <a:cubicBezTo>
                    <a:pt x="3917861" y="2627757"/>
                    <a:pt x="3909580" y="2644063"/>
                    <a:pt x="3899662" y="2663634"/>
                  </a:cubicBezTo>
                  <a:cubicBezTo>
                    <a:pt x="3918102" y="2657525"/>
                    <a:pt x="3932694" y="2652687"/>
                    <a:pt x="3947502" y="2647772"/>
                  </a:cubicBezTo>
                  <a:cubicBezTo>
                    <a:pt x="3943985" y="2641180"/>
                    <a:pt x="3940987" y="2635681"/>
                    <a:pt x="3938117" y="2630119"/>
                  </a:cubicBezTo>
                  <a:cubicBezTo>
                    <a:pt x="3935018" y="2624112"/>
                    <a:pt x="3932059" y="2618028"/>
                    <a:pt x="3927462" y="2608821"/>
                  </a:cubicBezTo>
                  <a:close/>
                  <a:moveTo>
                    <a:pt x="2734957" y="2660053"/>
                  </a:moveTo>
                  <a:cubicBezTo>
                    <a:pt x="2736964" y="2645029"/>
                    <a:pt x="2740215" y="2629154"/>
                    <a:pt x="2741041" y="2613164"/>
                  </a:cubicBezTo>
                  <a:cubicBezTo>
                    <a:pt x="2744800" y="2539453"/>
                    <a:pt x="2765094" y="2471407"/>
                    <a:pt x="2808325" y="2410891"/>
                  </a:cubicBezTo>
                  <a:cubicBezTo>
                    <a:pt x="2809392" y="2409393"/>
                    <a:pt x="2809760" y="2407399"/>
                    <a:pt x="2809913" y="2406992"/>
                  </a:cubicBezTo>
                  <a:cubicBezTo>
                    <a:pt x="2786786" y="2382151"/>
                    <a:pt x="2751124" y="2365654"/>
                    <a:pt x="2767063" y="2321712"/>
                  </a:cubicBezTo>
                  <a:cubicBezTo>
                    <a:pt x="2703449" y="2319578"/>
                    <a:pt x="2640203" y="2317445"/>
                    <a:pt x="2576957" y="2315375"/>
                  </a:cubicBezTo>
                  <a:cubicBezTo>
                    <a:pt x="2482799" y="2312276"/>
                    <a:pt x="2388616" y="2309317"/>
                    <a:pt x="2294458" y="2306078"/>
                  </a:cubicBezTo>
                  <a:cubicBezTo>
                    <a:pt x="2270556" y="2305253"/>
                    <a:pt x="2269667" y="2305685"/>
                    <a:pt x="2268258" y="2329129"/>
                  </a:cubicBezTo>
                  <a:cubicBezTo>
                    <a:pt x="2303868" y="2351646"/>
                    <a:pt x="2339733" y="2372969"/>
                    <a:pt x="2374150" y="2396426"/>
                  </a:cubicBezTo>
                  <a:cubicBezTo>
                    <a:pt x="2422118" y="2429116"/>
                    <a:pt x="2468778" y="2463736"/>
                    <a:pt x="2516479" y="2496832"/>
                  </a:cubicBezTo>
                  <a:cubicBezTo>
                    <a:pt x="2533053" y="2508313"/>
                    <a:pt x="2552331" y="2516073"/>
                    <a:pt x="2568232" y="2528328"/>
                  </a:cubicBezTo>
                  <a:cubicBezTo>
                    <a:pt x="2624074" y="2571394"/>
                    <a:pt x="2678976" y="2615666"/>
                    <a:pt x="2734957" y="2660053"/>
                  </a:cubicBezTo>
                  <a:close/>
                  <a:moveTo>
                    <a:pt x="5282018" y="3082417"/>
                  </a:moveTo>
                  <a:cubicBezTo>
                    <a:pt x="5273332" y="3078010"/>
                    <a:pt x="5268785" y="3075698"/>
                    <a:pt x="5264213" y="3073400"/>
                  </a:cubicBezTo>
                  <a:cubicBezTo>
                    <a:pt x="5226837" y="3054616"/>
                    <a:pt x="5188775" y="3037039"/>
                    <a:pt x="5152199" y="3016808"/>
                  </a:cubicBezTo>
                  <a:cubicBezTo>
                    <a:pt x="5073459" y="2973273"/>
                    <a:pt x="4995519" y="2928289"/>
                    <a:pt x="4917046" y="2884246"/>
                  </a:cubicBezTo>
                  <a:cubicBezTo>
                    <a:pt x="4911763" y="2881287"/>
                    <a:pt x="4903762" y="2878556"/>
                    <a:pt x="4898758" y="2880398"/>
                  </a:cubicBezTo>
                  <a:cubicBezTo>
                    <a:pt x="4841963" y="2901403"/>
                    <a:pt x="4785601" y="2923540"/>
                    <a:pt x="4728921" y="2944863"/>
                  </a:cubicBezTo>
                  <a:cubicBezTo>
                    <a:pt x="4714824" y="2950159"/>
                    <a:pt x="4710176" y="2961436"/>
                    <a:pt x="4709490" y="2974047"/>
                  </a:cubicBezTo>
                  <a:cubicBezTo>
                    <a:pt x="4707674" y="3006928"/>
                    <a:pt x="4705832" y="3039935"/>
                    <a:pt x="4706848" y="3072815"/>
                  </a:cubicBezTo>
                  <a:cubicBezTo>
                    <a:pt x="4707369" y="3089579"/>
                    <a:pt x="4713668" y="3106254"/>
                    <a:pt x="4718100" y="3122764"/>
                  </a:cubicBezTo>
                  <a:cubicBezTo>
                    <a:pt x="4719828" y="3129191"/>
                    <a:pt x="4723625" y="3135071"/>
                    <a:pt x="4726482" y="3141205"/>
                  </a:cubicBezTo>
                  <a:cubicBezTo>
                    <a:pt x="4725720" y="3142945"/>
                    <a:pt x="4724971" y="3144685"/>
                    <a:pt x="4724222" y="3146425"/>
                  </a:cubicBezTo>
                  <a:cubicBezTo>
                    <a:pt x="4908651" y="3127032"/>
                    <a:pt x="5094516" y="3120758"/>
                    <a:pt x="5282018" y="3082417"/>
                  </a:cubicBezTo>
                  <a:close/>
                  <a:moveTo>
                    <a:pt x="2702344" y="1886623"/>
                  </a:moveTo>
                  <a:cubicBezTo>
                    <a:pt x="2699397" y="1886000"/>
                    <a:pt x="2697835" y="1885340"/>
                    <a:pt x="2696324" y="1885416"/>
                  </a:cubicBezTo>
                  <a:cubicBezTo>
                    <a:pt x="2653995" y="1887474"/>
                    <a:pt x="2611539" y="1888185"/>
                    <a:pt x="2569400" y="1892287"/>
                  </a:cubicBezTo>
                  <a:cubicBezTo>
                    <a:pt x="2545994" y="1894573"/>
                    <a:pt x="2521115" y="1888883"/>
                    <a:pt x="2499194" y="1903399"/>
                  </a:cubicBezTo>
                  <a:cubicBezTo>
                    <a:pt x="2466784" y="1924862"/>
                    <a:pt x="2430589" y="1937727"/>
                    <a:pt x="2393683" y="1949411"/>
                  </a:cubicBezTo>
                  <a:cubicBezTo>
                    <a:pt x="2369883" y="1956943"/>
                    <a:pt x="2347150" y="1968004"/>
                    <a:pt x="2324417" y="1978533"/>
                  </a:cubicBezTo>
                  <a:cubicBezTo>
                    <a:pt x="2320328" y="1980438"/>
                    <a:pt x="2315756" y="1987677"/>
                    <a:pt x="2316175" y="1991995"/>
                  </a:cubicBezTo>
                  <a:cubicBezTo>
                    <a:pt x="2321483" y="2047659"/>
                    <a:pt x="2317267" y="2102751"/>
                    <a:pt x="2307450" y="2157552"/>
                  </a:cubicBezTo>
                  <a:cubicBezTo>
                    <a:pt x="2300719" y="2195182"/>
                    <a:pt x="2300490" y="2195296"/>
                    <a:pt x="2335949" y="2208695"/>
                  </a:cubicBezTo>
                  <a:cubicBezTo>
                    <a:pt x="2416276" y="2239048"/>
                    <a:pt x="2499753" y="2257412"/>
                    <a:pt x="2584221" y="2270861"/>
                  </a:cubicBezTo>
                  <a:cubicBezTo>
                    <a:pt x="2646565" y="2280793"/>
                    <a:pt x="2709392" y="2287701"/>
                    <a:pt x="2772041" y="2295702"/>
                  </a:cubicBezTo>
                  <a:cubicBezTo>
                    <a:pt x="2782125" y="2296985"/>
                    <a:pt x="2792895" y="2298128"/>
                    <a:pt x="2797556" y="2284539"/>
                  </a:cubicBezTo>
                  <a:cubicBezTo>
                    <a:pt x="2793809" y="2282774"/>
                    <a:pt x="2790558" y="2281161"/>
                    <a:pt x="2787243" y="2279700"/>
                  </a:cubicBezTo>
                  <a:cubicBezTo>
                    <a:pt x="2714561" y="2247544"/>
                    <a:pt x="2665387" y="2193848"/>
                    <a:pt x="2637167" y="2119591"/>
                  </a:cubicBezTo>
                  <a:cubicBezTo>
                    <a:pt x="2606789" y="2039658"/>
                    <a:pt x="2627350" y="1937969"/>
                    <a:pt x="2702344" y="1886623"/>
                  </a:cubicBezTo>
                  <a:close/>
                  <a:moveTo>
                    <a:pt x="3024873" y="1152029"/>
                  </a:moveTo>
                  <a:cubicBezTo>
                    <a:pt x="3026918" y="1152359"/>
                    <a:pt x="3028962" y="1152677"/>
                    <a:pt x="3030994" y="1153007"/>
                  </a:cubicBezTo>
                  <a:cubicBezTo>
                    <a:pt x="3032988" y="1163193"/>
                    <a:pt x="3036404" y="1173340"/>
                    <a:pt x="3036620" y="1183563"/>
                  </a:cubicBezTo>
                  <a:cubicBezTo>
                    <a:pt x="3036989" y="1200772"/>
                    <a:pt x="3035122" y="1218031"/>
                    <a:pt x="3034563" y="1235278"/>
                  </a:cubicBezTo>
                  <a:cubicBezTo>
                    <a:pt x="3033560" y="1266113"/>
                    <a:pt x="3032442" y="1296962"/>
                    <a:pt x="3032061" y="1327810"/>
                  </a:cubicBezTo>
                  <a:cubicBezTo>
                    <a:pt x="3031299" y="1387856"/>
                    <a:pt x="3030740" y="1447901"/>
                    <a:pt x="3031020" y="1507947"/>
                  </a:cubicBezTo>
                  <a:cubicBezTo>
                    <a:pt x="3031045" y="1513408"/>
                    <a:pt x="3036570" y="1520799"/>
                    <a:pt x="3041624" y="1523974"/>
                  </a:cubicBezTo>
                  <a:cubicBezTo>
                    <a:pt x="3068205" y="1540598"/>
                    <a:pt x="3095485" y="1556080"/>
                    <a:pt x="3122434" y="1572120"/>
                  </a:cubicBezTo>
                  <a:cubicBezTo>
                    <a:pt x="3130245" y="1576781"/>
                    <a:pt x="3137750" y="1581950"/>
                    <a:pt x="3145409" y="1586877"/>
                  </a:cubicBezTo>
                  <a:cubicBezTo>
                    <a:pt x="3146005" y="1586204"/>
                    <a:pt x="3146602" y="1585518"/>
                    <a:pt x="3147212" y="1584833"/>
                  </a:cubicBezTo>
                  <a:cubicBezTo>
                    <a:pt x="3144037" y="1579905"/>
                    <a:pt x="3140875" y="1574965"/>
                    <a:pt x="3137001" y="1568932"/>
                  </a:cubicBezTo>
                  <a:cubicBezTo>
                    <a:pt x="3152533" y="1557794"/>
                    <a:pt x="3167824" y="1547698"/>
                    <a:pt x="3182073" y="1536319"/>
                  </a:cubicBezTo>
                  <a:cubicBezTo>
                    <a:pt x="3192830" y="1527733"/>
                    <a:pt x="3200666" y="1530032"/>
                    <a:pt x="3208515" y="1539621"/>
                  </a:cubicBezTo>
                  <a:cubicBezTo>
                    <a:pt x="3225736" y="1560690"/>
                    <a:pt x="3242805" y="1581886"/>
                    <a:pt x="3260559" y="1602486"/>
                  </a:cubicBezTo>
                  <a:cubicBezTo>
                    <a:pt x="3264128" y="1606626"/>
                    <a:pt x="3270097" y="1609788"/>
                    <a:pt x="3275507" y="1611045"/>
                  </a:cubicBezTo>
                  <a:cubicBezTo>
                    <a:pt x="3325660" y="1622691"/>
                    <a:pt x="3376117" y="1633067"/>
                    <a:pt x="3425952" y="1645920"/>
                  </a:cubicBezTo>
                  <a:cubicBezTo>
                    <a:pt x="3433419" y="1647850"/>
                    <a:pt x="3440569" y="1659877"/>
                    <a:pt x="3443389" y="1668665"/>
                  </a:cubicBezTo>
                  <a:cubicBezTo>
                    <a:pt x="3446754" y="1679168"/>
                    <a:pt x="3445306" y="1691220"/>
                    <a:pt x="3445979" y="1703298"/>
                  </a:cubicBezTo>
                  <a:cubicBezTo>
                    <a:pt x="3454958" y="1698078"/>
                    <a:pt x="3461131" y="1692313"/>
                    <a:pt x="3468255" y="1690687"/>
                  </a:cubicBezTo>
                  <a:cubicBezTo>
                    <a:pt x="3526320" y="1677428"/>
                    <a:pt x="3584397" y="1664182"/>
                    <a:pt x="3642766" y="1652435"/>
                  </a:cubicBezTo>
                  <a:cubicBezTo>
                    <a:pt x="3692867" y="1642364"/>
                    <a:pt x="3743350" y="1634274"/>
                    <a:pt x="3794163" y="1625231"/>
                  </a:cubicBezTo>
                  <a:cubicBezTo>
                    <a:pt x="3793921" y="1622691"/>
                    <a:pt x="3793947" y="1620634"/>
                    <a:pt x="3793528" y="1618665"/>
                  </a:cubicBezTo>
                  <a:cubicBezTo>
                    <a:pt x="3779227" y="1551495"/>
                    <a:pt x="3765156" y="1484274"/>
                    <a:pt x="3750500" y="1417180"/>
                  </a:cubicBezTo>
                  <a:cubicBezTo>
                    <a:pt x="3722433" y="1288618"/>
                    <a:pt x="3695839" y="1159700"/>
                    <a:pt x="3665232" y="1031748"/>
                  </a:cubicBezTo>
                  <a:cubicBezTo>
                    <a:pt x="3639286" y="923277"/>
                    <a:pt x="3608590" y="815936"/>
                    <a:pt x="3579710" y="708164"/>
                  </a:cubicBezTo>
                  <a:cubicBezTo>
                    <a:pt x="3578517" y="703745"/>
                    <a:pt x="3575342" y="698449"/>
                    <a:pt x="3571557" y="696379"/>
                  </a:cubicBezTo>
                  <a:cubicBezTo>
                    <a:pt x="3549230" y="684174"/>
                    <a:pt x="3526434" y="672807"/>
                    <a:pt x="3503510" y="661009"/>
                  </a:cubicBezTo>
                  <a:cubicBezTo>
                    <a:pt x="3486670" y="690600"/>
                    <a:pt x="3464928" y="716407"/>
                    <a:pt x="3435705" y="735152"/>
                  </a:cubicBezTo>
                  <a:cubicBezTo>
                    <a:pt x="3393160" y="762444"/>
                    <a:pt x="3346056" y="762342"/>
                    <a:pt x="3299180" y="753592"/>
                  </a:cubicBezTo>
                  <a:cubicBezTo>
                    <a:pt x="3228911" y="740486"/>
                    <a:pt x="3175012" y="702779"/>
                    <a:pt x="3139135" y="638390"/>
                  </a:cubicBezTo>
                  <a:cubicBezTo>
                    <a:pt x="3132162" y="641680"/>
                    <a:pt x="3123704" y="645528"/>
                    <a:pt x="3115373" y="649643"/>
                  </a:cubicBezTo>
                  <a:cubicBezTo>
                    <a:pt x="2977095" y="717880"/>
                    <a:pt x="2868218" y="820064"/>
                    <a:pt x="2776677" y="942403"/>
                  </a:cubicBezTo>
                  <a:cubicBezTo>
                    <a:pt x="2708478" y="1033538"/>
                    <a:pt x="2664129" y="1135494"/>
                    <a:pt x="2633802" y="1244803"/>
                  </a:cubicBezTo>
                  <a:cubicBezTo>
                    <a:pt x="2598534" y="1371993"/>
                    <a:pt x="2571902" y="1500212"/>
                    <a:pt x="2568663" y="1632673"/>
                  </a:cubicBezTo>
                  <a:cubicBezTo>
                    <a:pt x="2567863" y="1665312"/>
                    <a:pt x="2579751" y="1691563"/>
                    <a:pt x="2601061" y="1714728"/>
                  </a:cubicBezTo>
                  <a:cubicBezTo>
                    <a:pt x="2603449" y="1717319"/>
                    <a:pt x="2606700" y="1721040"/>
                    <a:pt x="2609494" y="1720989"/>
                  </a:cubicBezTo>
                  <a:cubicBezTo>
                    <a:pt x="2624543" y="1720684"/>
                    <a:pt x="2637815" y="1726628"/>
                    <a:pt x="2651912" y="1730070"/>
                  </a:cubicBezTo>
                  <a:cubicBezTo>
                    <a:pt x="2692361" y="1739950"/>
                    <a:pt x="2733738" y="1746440"/>
                    <a:pt x="2775026" y="1752358"/>
                  </a:cubicBezTo>
                  <a:cubicBezTo>
                    <a:pt x="2883141" y="1767878"/>
                    <a:pt x="2990634" y="1786305"/>
                    <a:pt x="3096437" y="1813902"/>
                  </a:cubicBezTo>
                  <a:cubicBezTo>
                    <a:pt x="3118116" y="1819554"/>
                    <a:pt x="3140494" y="1822500"/>
                    <a:pt x="3162554" y="1826691"/>
                  </a:cubicBezTo>
                  <a:cubicBezTo>
                    <a:pt x="3152279" y="1807375"/>
                    <a:pt x="3151263" y="1790484"/>
                    <a:pt x="3155924" y="1772297"/>
                  </a:cubicBezTo>
                  <a:cubicBezTo>
                    <a:pt x="3163290" y="1743557"/>
                    <a:pt x="3169386" y="1714500"/>
                    <a:pt x="3176778" y="1685785"/>
                  </a:cubicBezTo>
                  <a:cubicBezTo>
                    <a:pt x="3180956" y="1669516"/>
                    <a:pt x="3186633" y="1653654"/>
                    <a:pt x="3192284" y="1635556"/>
                  </a:cubicBezTo>
                  <a:cubicBezTo>
                    <a:pt x="3106127" y="1567141"/>
                    <a:pt x="2999054" y="1526146"/>
                    <a:pt x="2909214" y="1453134"/>
                  </a:cubicBezTo>
                  <a:cubicBezTo>
                    <a:pt x="2917799" y="1453603"/>
                    <a:pt x="2922905" y="1453870"/>
                    <a:pt x="2927604" y="1454124"/>
                  </a:cubicBezTo>
                  <a:cubicBezTo>
                    <a:pt x="2954832" y="1362329"/>
                    <a:pt x="2981680" y="1271104"/>
                    <a:pt x="3009252" y="1180096"/>
                  </a:cubicBezTo>
                  <a:cubicBezTo>
                    <a:pt x="3012287" y="1170076"/>
                    <a:pt x="3019564" y="1161351"/>
                    <a:pt x="3024873" y="1152029"/>
                  </a:cubicBezTo>
                  <a:close/>
                  <a:moveTo>
                    <a:pt x="2691904" y="2844190"/>
                  </a:moveTo>
                  <a:cubicBezTo>
                    <a:pt x="2714053" y="2841840"/>
                    <a:pt x="2734538" y="2839669"/>
                    <a:pt x="2755239" y="2837472"/>
                  </a:cubicBezTo>
                  <a:cubicBezTo>
                    <a:pt x="2744838" y="2790050"/>
                    <a:pt x="2731719" y="2777070"/>
                    <a:pt x="2691904" y="2774238"/>
                  </a:cubicBezTo>
                  <a:close/>
                  <a:moveTo>
                    <a:pt x="3329838" y="2009419"/>
                  </a:moveTo>
                  <a:cubicBezTo>
                    <a:pt x="3333635" y="2024456"/>
                    <a:pt x="3344316" y="2029790"/>
                    <a:pt x="3355682" y="2028812"/>
                  </a:cubicBezTo>
                  <a:cubicBezTo>
                    <a:pt x="3393909" y="2025472"/>
                    <a:pt x="3431997" y="2020417"/>
                    <a:pt x="3471189" y="2015896"/>
                  </a:cubicBezTo>
                  <a:cubicBezTo>
                    <a:pt x="3470656" y="2006422"/>
                    <a:pt x="3470173" y="1997951"/>
                    <a:pt x="3469652" y="1988654"/>
                  </a:cubicBezTo>
                  <a:cubicBezTo>
                    <a:pt x="3422154" y="1995703"/>
                    <a:pt x="3376549" y="2002485"/>
                    <a:pt x="3329838" y="2009419"/>
                  </a:cubicBezTo>
                  <a:close/>
                  <a:moveTo>
                    <a:pt x="5350383" y="3085858"/>
                  </a:moveTo>
                  <a:cubicBezTo>
                    <a:pt x="5353151" y="3087687"/>
                    <a:pt x="5354320" y="3088805"/>
                    <a:pt x="5355704" y="3089325"/>
                  </a:cubicBezTo>
                  <a:cubicBezTo>
                    <a:pt x="5378742" y="3097860"/>
                    <a:pt x="5401652" y="3106737"/>
                    <a:pt x="5424881" y="3114738"/>
                  </a:cubicBezTo>
                  <a:cubicBezTo>
                    <a:pt x="5583148" y="3169221"/>
                    <a:pt x="5745073" y="3190455"/>
                    <a:pt x="5911570" y="3165944"/>
                  </a:cubicBezTo>
                  <a:cubicBezTo>
                    <a:pt x="6103810" y="3137649"/>
                    <a:pt x="6277533" y="3064344"/>
                    <a:pt x="6432016" y="2946768"/>
                  </a:cubicBezTo>
                  <a:cubicBezTo>
                    <a:pt x="6546164" y="2859874"/>
                    <a:pt x="6642011" y="2756268"/>
                    <a:pt x="6708863" y="2628214"/>
                  </a:cubicBezTo>
                  <a:cubicBezTo>
                    <a:pt x="6750862" y="2547759"/>
                    <a:pt x="6778637" y="2463266"/>
                    <a:pt x="6764197" y="2370823"/>
                  </a:cubicBezTo>
                  <a:cubicBezTo>
                    <a:pt x="6751916" y="2292223"/>
                    <a:pt x="6712953" y="2231326"/>
                    <a:pt x="6638150" y="2197722"/>
                  </a:cubicBezTo>
                  <a:cubicBezTo>
                    <a:pt x="6603771" y="2182266"/>
                    <a:pt x="6566687" y="2177834"/>
                    <a:pt x="6529603" y="2177745"/>
                  </a:cubicBezTo>
                  <a:cubicBezTo>
                    <a:pt x="6464198" y="2177567"/>
                    <a:pt x="6398780" y="2179662"/>
                    <a:pt x="6333363" y="2180475"/>
                  </a:cubicBezTo>
                  <a:cubicBezTo>
                    <a:pt x="6302298" y="2180869"/>
                    <a:pt x="6271933" y="2176272"/>
                    <a:pt x="6243066" y="2164321"/>
                  </a:cubicBezTo>
                  <a:cubicBezTo>
                    <a:pt x="6211125" y="2151100"/>
                    <a:pt x="6197066" y="2129053"/>
                    <a:pt x="6198831" y="2094484"/>
                  </a:cubicBezTo>
                  <a:cubicBezTo>
                    <a:pt x="6200495" y="2061921"/>
                    <a:pt x="6214529" y="2033460"/>
                    <a:pt x="6234303" y="2009013"/>
                  </a:cubicBezTo>
                  <a:cubicBezTo>
                    <a:pt x="6267488" y="1967966"/>
                    <a:pt x="6302540" y="1928355"/>
                    <a:pt x="6337884" y="1889137"/>
                  </a:cubicBezTo>
                  <a:cubicBezTo>
                    <a:pt x="6381000" y="1841296"/>
                    <a:pt x="6425285" y="1794230"/>
                    <a:pt x="6454622" y="1736305"/>
                  </a:cubicBezTo>
                  <a:cubicBezTo>
                    <a:pt x="6464947" y="1715897"/>
                    <a:pt x="6471259" y="1692541"/>
                    <a:pt x="6474599" y="1669821"/>
                  </a:cubicBezTo>
                  <a:cubicBezTo>
                    <a:pt x="6477673" y="1648929"/>
                    <a:pt x="6465023" y="1636293"/>
                    <a:pt x="6444703" y="1640192"/>
                  </a:cubicBezTo>
                  <a:cubicBezTo>
                    <a:pt x="6419049" y="1645094"/>
                    <a:pt x="6392621" y="1652219"/>
                    <a:pt x="6369812" y="1664500"/>
                  </a:cubicBezTo>
                  <a:cubicBezTo>
                    <a:pt x="6324371" y="1688960"/>
                    <a:pt x="6281445" y="1718056"/>
                    <a:pt x="6236970" y="1744370"/>
                  </a:cubicBezTo>
                  <a:cubicBezTo>
                    <a:pt x="6192075" y="1770938"/>
                    <a:pt x="6147955" y="1799386"/>
                    <a:pt x="6100953" y="1821637"/>
                  </a:cubicBezTo>
                  <a:cubicBezTo>
                    <a:pt x="6043587" y="1848815"/>
                    <a:pt x="6006249" y="1837156"/>
                    <a:pt x="5968771" y="1786458"/>
                  </a:cubicBezTo>
                  <a:cubicBezTo>
                    <a:pt x="5950927" y="1762328"/>
                    <a:pt x="5935446" y="1736445"/>
                    <a:pt x="5918669" y="1711020"/>
                  </a:cubicBezTo>
                  <a:cubicBezTo>
                    <a:pt x="5844501" y="1735645"/>
                    <a:pt x="5768390" y="1760905"/>
                    <a:pt x="5693270" y="1785848"/>
                  </a:cubicBezTo>
                  <a:cubicBezTo>
                    <a:pt x="5692559" y="1799374"/>
                    <a:pt x="5692165" y="1811388"/>
                    <a:pt x="5691238" y="1823364"/>
                  </a:cubicBezTo>
                  <a:cubicBezTo>
                    <a:pt x="5690311" y="1835340"/>
                    <a:pt x="5688457" y="1847253"/>
                    <a:pt x="5687695" y="1859241"/>
                  </a:cubicBezTo>
                  <a:cubicBezTo>
                    <a:pt x="5686247" y="1882152"/>
                    <a:pt x="5682957" y="1905266"/>
                    <a:pt x="5684659" y="1927987"/>
                  </a:cubicBezTo>
                  <a:cubicBezTo>
                    <a:pt x="5687123" y="1960638"/>
                    <a:pt x="5698769" y="1966849"/>
                    <a:pt x="5729516" y="1955038"/>
                  </a:cubicBezTo>
                  <a:cubicBezTo>
                    <a:pt x="5749518" y="1947354"/>
                    <a:pt x="5768657" y="1937435"/>
                    <a:pt x="5788698" y="1929879"/>
                  </a:cubicBezTo>
                  <a:cubicBezTo>
                    <a:pt x="5818492" y="1918652"/>
                    <a:pt x="5848083" y="1906752"/>
                    <a:pt x="5881293" y="1909330"/>
                  </a:cubicBezTo>
                  <a:cubicBezTo>
                    <a:pt x="5922035" y="1912480"/>
                    <a:pt x="5953912" y="1928761"/>
                    <a:pt x="5971514" y="1966912"/>
                  </a:cubicBezTo>
                  <a:cubicBezTo>
                    <a:pt x="5979160" y="1983473"/>
                    <a:pt x="5985979" y="2000681"/>
                    <a:pt x="5990678" y="2018258"/>
                  </a:cubicBezTo>
                  <a:cubicBezTo>
                    <a:pt x="6006045" y="2075713"/>
                    <a:pt x="6005080" y="2134209"/>
                    <a:pt x="5999086" y="2192769"/>
                  </a:cubicBezTo>
                  <a:cubicBezTo>
                    <a:pt x="5997092" y="2212340"/>
                    <a:pt x="5993866" y="2231783"/>
                    <a:pt x="5990856" y="2253869"/>
                  </a:cubicBezTo>
                  <a:cubicBezTo>
                    <a:pt x="6010668" y="2249665"/>
                    <a:pt x="6029274" y="2247303"/>
                    <a:pt x="6046825" y="2241664"/>
                  </a:cubicBezTo>
                  <a:cubicBezTo>
                    <a:pt x="6094717" y="2226310"/>
                    <a:pt x="6144247" y="2223147"/>
                    <a:pt x="6193739" y="2221636"/>
                  </a:cubicBezTo>
                  <a:cubicBezTo>
                    <a:pt x="6224308" y="2220709"/>
                    <a:pt x="6255131" y="2227491"/>
                    <a:pt x="6285661" y="2226246"/>
                  </a:cubicBezTo>
                  <a:cubicBezTo>
                    <a:pt x="6322301" y="2224760"/>
                    <a:pt x="6354584" y="2233777"/>
                    <a:pt x="6385140" y="2252865"/>
                  </a:cubicBezTo>
                  <a:cubicBezTo>
                    <a:pt x="6435940" y="2284603"/>
                    <a:pt x="6466014" y="2332304"/>
                    <a:pt x="6487210" y="2386228"/>
                  </a:cubicBezTo>
                  <a:cubicBezTo>
                    <a:pt x="6498640" y="2415298"/>
                    <a:pt x="6507454" y="2445372"/>
                    <a:pt x="6501549" y="2477757"/>
                  </a:cubicBezTo>
                  <a:cubicBezTo>
                    <a:pt x="6493052" y="2524391"/>
                    <a:pt x="6464642" y="2558008"/>
                    <a:pt x="6430073" y="2586990"/>
                  </a:cubicBezTo>
                  <a:cubicBezTo>
                    <a:pt x="6390398" y="2620238"/>
                    <a:pt x="6349479" y="2652039"/>
                    <a:pt x="6308864" y="2684170"/>
                  </a:cubicBezTo>
                  <a:cubicBezTo>
                    <a:pt x="6246596" y="2733446"/>
                    <a:pt x="6187668" y="2787180"/>
                    <a:pt x="6118542" y="2827362"/>
                  </a:cubicBezTo>
                  <a:cubicBezTo>
                    <a:pt x="6118098" y="2827616"/>
                    <a:pt x="6118352" y="2829064"/>
                    <a:pt x="6118313" y="2829598"/>
                  </a:cubicBezTo>
                  <a:cubicBezTo>
                    <a:pt x="6136551" y="2830982"/>
                    <a:pt x="6155436" y="2829725"/>
                    <a:pt x="6172784" y="2834297"/>
                  </a:cubicBezTo>
                  <a:cubicBezTo>
                    <a:pt x="6206375" y="2843149"/>
                    <a:pt x="6239408" y="2854439"/>
                    <a:pt x="6272021" y="2866466"/>
                  </a:cubicBezTo>
                  <a:cubicBezTo>
                    <a:pt x="6286068" y="2871660"/>
                    <a:pt x="6288112" y="2884703"/>
                    <a:pt x="6286055" y="2899410"/>
                  </a:cubicBezTo>
                  <a:cubicBezTo>
                    <a:pt x="6281381" y="2932811"/>
                    <a:pt x="6262611" y="2952330"/>
                    <a:pt x="6231115" y="2962414"/>
                  </a:cubicBezTo>
                  <a:cubicBezTo>
                    <a:pt x="6165951" y="2983293"/>
                    <a:pt x="6100140" y="3000883"/>
                    <a:pt x="6032068" y="3009569"/>
                  </a:cubicBezTo>
                  <a:cubicBezTo>
                    <a:pt x="5980849" y="3016110"/>
                    <a:pt x="5929998" y="3028264"/>
                    <a:pt x="5878664" y="3030499"/>
                  </a:cubicBezTo>
                  <a:cubicBezTo>
                    <a:pt x="5797651" y="3034030"/>
                    <a:pt x="5716346" y="3032467"/>
                    <a:pt x="5635218" y="3030867"/>
                  </a:cubicBezTo>
                  <a:cubicBezTo>
                    <a:pt x="5585612" y="3029877"/>
                    <a:pt x="5537403" y="3034284"/>
                    <a:pt x="5490400" y="3050501"/>
                  </a:cubicBezTo>
                  <a:cubicBezTo>
                    <a:pt x="5479097" y="3054413"/>
                    <a:pt x="5467311" y="3056953"/>
                    <a:pt x="5455678" y="3059849"/>
                  </a:cubicBezTo>
                  <a:cubicBezTo>
                    <a:pt x="5421058" y="3068472"/>
                    <a:pt x="5386425" y="3076968"/>
                    <a:pt x="5350383" y="3085858"/>
                  </a:cubicBezTo>
                  <a:close/>
                  <a:moveTo>
                    <a:pt x="3276358" y="3144939"/>
                  </a:moveTo>
                  <a:cubicBezTo>
                    <a:pt x="3389426" y="3144748"/>
                    <a:pt x="3461804" y="3119437"/>
                    <a:pt x="3527945" y="3088093"/>
                  </a:cubicBezTo>
                  <a:cubicBezTo>
                    <a:pt x="3551948" y="3076714"/>
                    <a:pt x="3570198" y="3061716"/>
                    <a:pt x="3571989" y="3032683"/>
                  </a:cubicBezTo>
                  <a:cubicBezTo>
                    <a:pt x="3572306" y="3027540"/>
                    <a:pt x="3575646" y="3021672"/>
                    <a:pt x="3579355" y="3017812"/>
                  </a:cubicBezTo>
                  <a:cubicBezTo>
                    <a:pt x="3588245" y="3008541"/>
                    <a:pt x="3599040" y="3001022"/>
                    <a:pt x="3607549" y="2991446"/>
                  </a:cubicBezTo>
                  <a:cubicBezTo>
                    <a:pt x="3665207" y="2926588"/>
                    <a:pt x="3699535" y="2850070"/>
                    <a:pt x="3712400" y="2765107"/>
                  </a:cubicBezTo>
                  <a:cubicBezTo>
                    <a:pt x="3718560" y="2724454"/>
                    <a:pt x="3719347" y="2682125"/>
                    <a:pt x="3715931" y="2641104"/>
                  </a:cubicBezTo>
                  <a:cubicBezTo>
                    <a:pt x="3711714" y="2590520"/>
                    <a:pt x="3696284" y="2541955"/>
                    <a:pt x="3670515" y="2497302"/>
                  </a:cubicBezTo>
                  <a:cubicBezTo>
                    <a:pt x="3645357" y="2453703"/>
                    <a:pt x="3617264" y="2412403"/>
                    <a:pt x="3580803" y="2377249"/>
                  </a:cubicBezTo>
                  <a:cubicBezTo>
                    <a:pt x="3559708" y="2356916"/>
                    <a:pt x="3539807" y="2335250"/>
                    <a:pt x="3517747" y="2316048"/>
                  </a:cubicBezTo>
                  <a:cubicBezTo>
                    <a:pt x="3490391" y="2292235"/>
                    <a:pt x="3454857" y="2284272"/>
                    <a:pt x="3422319" y="2270379"/>
                  </a:cubicBezTo>
                  <a:cubicBezTo>
                    <a:pt x="3361613" y="2244483"/>
                    <a:pt x="3297656" y="2234260"/>
                    <a:pt x="3232785" y="2234907"/>
                  </a:cubicBezTo>
                  <a:cubicBezTo>
                    <a:pt x="3182454" y="2235415"/>
                    <a:pt x="3132061" y="2242972"/>
                    <a:pt x="3081959" y="2249424"/>
                  </a:cubicBezTo>
                  <a:cubicBezTo>
                    <a:pt x="3019831" y="2257425"/>
                    <a:pt x="2963862" y="2281047"/>
                    <a:pt x="2916885" y="2323185"/>
                  </a:cubicBezTo>
                  <a:cubicBezTo>
                    <a:pt x="2798762" y="2429141"/>
                    <a:pt x="2749423" y="2562567"/>
                    <a:pt x="2767152" y="2718816"/>
                  </a:cubicBezTo>
                  <a:cubicBezTo>
                    <a:pt x="2784322" y="2870073"/>
                    <a:pt x="2860217" y="2986074"/>
                    <a:pt x="2990875" y="3065576"/>
                  </a:cubicBezTo>
                  <a:cubicBezTo>
                    <a:pt x="3004616" y="3073933"/>
                    <a:pt x="3018955" y="3082378"/>
                    <a:pt x="3030093" y="3093669"/>
                  </a:cubicBezTo>
                  <a:cubicBezTo>
                    <a:pt x="3042018" y="3105759"/>
                    <a:pt x="3053207" y="3115081"/>
                    <a:pt x="3070733" y="3119399"/>
                  </a:cubicBezTo>
                  <a:cubicBezTo>
                    <a:pt x="3138385" y="3136049"/>
                    <a:pt x="3206775" y="3144850"/>
                    <a:pt x="3276358" y="3144939"/>
                  </a:cubicBezTo>
                  <a:close/>
                  <a:moveTo>
                    <a:pt x="684263" y="2135733"/>
                  </a:moveTo>
                  <a:cubicBezTo>
                    <a:pt x="668553" y="2119236"/>
                    <a:pt x="652945" y="2102548"/>
                    <a:pt x="636879" y="2086330"/>
                  </a:cubicBezTo>
                  <a:cubicBezTo>
                    <a:pt x="634796" y="2084222"/>
                    <a:pt x="630326" y="2083739"/>
                    <a:pt x="626948" y="2083739"/>
                  </a:cubicBezTo>
                  <a:cubicBezTo>
                    <a:pt x="594626" y="2083765"/>
                    <a:pt x="562292" y="2083943"/>
                    <a:pt x="529958" y="2084400"/>
                  </a:cubicBezTo>
                  <a:cubicBezTo>
                    <a:pt x="526148" y="2084463"/>
                    <a:pt x="521703" y="2085555"/>
                    <a:pt x="518642" y="2087702"/>
                  </a:cubicBezTo>
                  <a:cubicBezTo>
                    <a:pt x="461759" y="2127719"/>
                    <a:pt x="396506" y="2144953"/>
                    <a:pt x="329615" y="2158301"/>
                  </a:cubicBezTo>
                  <a:cubicBezTo>
                    <a:pt x="275005" y="2169198"/>
                    <a:pt x="220078" y="2179142"/>
                    <a:pt x="166344" y="2193442"/>
                  </a:cubicBezTo>
                  <a:cubicBezTo>
                    <a:pt x="122897" y="2204999"/>
                    <a:pt x="81432" y="2223541"/>
                    <a:pt x="50050" y="2257894"/>
                  </a:cubicBezTo>
                  <a:cubicBezTo>
                    <a:pt x="13754" y="2297658"/>
                    <a:pt x="18034" y="2346198"/>
                    <a:pt x="62992" y="2376030"/>
                  </a:cubicBezTo>
                  <a:cubicBezTo>
                    <a:pt x="87871" y="2392527"/>
                    <a:pt x="115951" y="2405608"/>
                    <a:pt x="144284" y="2415235"/>
                  </a:cubicBezTo>
                  <a:cubicBezTo>
                    <a:pt x="217297" y="2440038"/>
                    <a:pt x="293585" y="2442768"/>
                    <a:pt x="369976" y="2444089"/>
                  </a:cubicBezTo>
                  <a:cubicBezTo>
                    <a:pt x="444728" y="2445385"/>
                    <a:pt x="519493" y="2447290"/>
                    <a:pt x="594169" y="2450934"/>
                  </a:cubicBezTo>
                  <a:cubicBezTo>
                    <a:pt x="625995" y="2452484"/>
                    <a:pt x="657085" y="2460879"/>
                    <a:pt x="683895" y="2479890"/>
                  </a:cubicBezTo>
                  <a:cubicBezTo>
                    <a:pt x="706691" y="2496058"/>
                    <a:pt x="715543" y="2520086"/>
                    <a:pt x="708520" y="2547112"/>
                  </a:cubicBezTo>
                  <a:cubicBezTo>
                    <a:pt x="698639" y="2585123"/>
                    <a:pt x="673049" y="2612974"/>
                    <a:pt x="642886" y="2634551"/>
                  </a:cubicBezTo>
                  <a:cubicBezTo>
                    <a:pt x="591578" y="2671254"/>
                    <a:pt x="538137" y="2705100"/>
                    <a:pt x="484593" y="2738577"/>
                  </a:cubicBezTo>
                  <a:cubicBezTo>
                    <a:pt x="423862" y="2776537"/>
                    <a:pt x="361289" y="2811678"/>
                    <a:pt x="311315" y="2864408"/>
                  </a:cubicBezTo>
                  <a:cubicBezTo>
                    <a:pt x="238645" y="2941104"/>
                    <a:pt x="231609" y="3047936"/>
                    <a:pt x="293509" y="3133788"/>
                  </a:cubicBezTo>
                  <a:cubicBezTo>
                    <a:pt x="327837" y="3181413"/>
                    <a:pt x="374434" y="3213735"/>
                    <a:pt x="426313" y="3238677"/>
                  </a:cubicBezTo>
                  <a:cubicBezTo>
                    <a:pt x="552716" y="3299447"/>
                    <a:pt x="687666" y="3319449"/>
                    <a:pt x="826401" y="3318929"/>
                  </a:cubicBezTo>
                  <a:cubicBezTo>
                    <a:pt x="934364" y="3318535"/>
                    <a:pt x="1040790" y="3304400"/>
                    <a:pt x="1145844" y="3279673"/>
                  </a:cubicBezTo>
                  <a:cubicBezTo>
                    <a:pt x="1258150" y="3253244"/>
                    <a:pt x="1367777" y="3218421"/>
                    <a:pt x="1474533" y="3174733"/>
                  </a:cubicBezTo>
                  <a:cubicBezTo>
                    <a:pt x="1480781" y="3172180"/>
                    <a:pt x="1485417" y="3165690"/>
                    <a:pt x="1490802" y="3161030"/>
                  </a:cubicBezTo>
                  <a:cubicBezTo>
                    <a:pt x="1489773" y="3159709"/>
                    <a:pt x="1488757" y="3158375"/>
                    <a:pt x="1487741" y="3157042"/>
                  </a:cubicBezTo>
                  <a:cubicBezTo>
                    <a:pt x="1482547" y="3157042"/>
                    <a:pt x="1477352" y="3157016"/>
                    <a:pt x="1472158" y="3157054"/>
                  </a:cubicBezTo>
                  <a:cubicBezTo>
                    <a:pt x="1300403" y="3158274"/>
                    <a:pt x="1128649" y="3159302"/>
                    <a:pt x="956894" y="3160953"/>
                  </a:cubicBezTo>
                  <a:cubicBezTo>
                    <a:pt x="933729" y="3161182"/>
                    <a:pt x="910602" y="3164725"/>
                    <a:pt x="887425" y="3166376"/>
                  </a:cubicBezTo>
                  <a:cubicBezTo>
                    <a:pt x="855167" y="3168675"/>
                    <a:pt x="822896" y="3171431"/>
                    <a:pt x="790575" y="3172358"/>
                  </a:cubicBezTo>
                  <a:cubicBezTo>
                    <a:pt x="778891" y="3172701"/>
                    <a:pt x="766533" y="3169843"/>
                    <a:pt x="755408" y="3165868"/>
                  </a:cubicBezTo>
                  <a:cubicBezTo>
                    <a:pt x="733831" y="3158121"/>
                    <a:pt x="726795" y="3138449"/>
                    <a:pt x="741680" y="3121088"/>
                  </a:cubicBezTo>
                  <a:cubicBezTo>
                    <a:pt x="752309" y="3108706"/>
                    <a:pt x="767765" y="3098507"/>
                    <a:pt x="783094" y="3092475"/>
                  </a:cubicBezTo>
                  <a:cubicBezTo>
                    <a:pt x="829195" y="3074301"/>
                    <a:pt x="878243" y="3069551"/>
                    <a:pt x="927290" y="3065907"/>
                  </a:cubicBezTo>
                  <a:cubicBezTo>
                    <a:pt x="969619" y="3062770"/>
                    <a:pt x="1010500" y="3055632"/>
                    <a:pt x="1042187" y="3023527"/>
                  </a:cubicBezTo>
                  <a:cubicBezTo>
                    <a:pt x="1065479" y="2999930"/>
                    <a:pt x="1088466" y="2975914"/>
                    <a:pt x="1120127" y="2964053"/>
                  </a:cubicBezTo>
                  <a:cubicBezTo>
                    <a:pt x="1037031" y="2835529"/>
                    <a:pt x="1001229" y="2697048"/>
                    <a:pt x="1019124" y="2549766"/>
                  </a:cubicBezTo>
                  <a:cubicBezTo>
                    <a:pt x="998105" y="2538666"/>
                    <a:pt x="977938" y="2531338"/>
                    <a:pt x="961872" y="2518778"/>
                  </a:cubicBezTo>
                  <a:cubicBezTo>
                    <a:pt x="933932" y="2496959"/>
                    <a:pt x="907186" y="2473223"/>
                    <a:pt x="882345" y="2447925"/>
                  </a:cubicBezTo>
                  <a:cubicBezTo>
                    <a:pt x="815619" y="2379992"/>
                    <a:pt x="750150" y="2310815"/>
                    <a:pt x="684212" y="2242096"/>
                  </a:cubicBezTo>
                  <a:cubicBezTo>
                    <a:pt x="679869" y="2237562"/>
                    <a:pt x="675487" y="2233028"/>
                    <a:pt x="671576" y="2228126"/>
                  </a:cubicBezTo>
                  <a:cubicBezTo>
                    <a:pt x="648373" y="2199030"/>
                    <a:pt x="648462" y="2178494"/>
                    <a:pt x="671855" y="2149627"/>
                  </a:cubicBezTo>
                  <a:cubicBezTo>
                    <a:pt x="675144" y="2145576"/>
                    <a:pt x="678802" y="2141816"/>
                    <a:pt x="684263" y="2135733"/>
                  </a:cubicBezTo>
                  <a:close/>
                  <a:moveTo>
                    <a:pt x="4933226" y="2867571"/>
                  </a:moveTo>
                  <a:cubicBezTo>
                    <a:pt x="4938445" y="2870847"/>
                    <a:pt x="4942649" y="2873667"/>
                    <a:pt x="4947018" y="2876169"/>
                  </a:cubicBezTo>
                  <a:cubicBezTo>
                    <a:pt x="4972418" y="2890761"/>
                    <a:pt x="4997894" y="2905226"/>
                    <a:pt x="5023294" y="2919844"/>
                  </a:cubicBezTo>
                  <a:cubicBezTo>
                    <a:pt x="5116715" y="2973578"/>
                    <a:pt x="5209971" y="3027667"/>
                    <a:pt x="5309387" y="3069920"/>
                  </a:cubicBezTo>
                  <a:cubicBezTo>
                    <a:pt x="5316410" y="3072917"/>
                    <a:pt x="5325719" y="3074111"/>
                    <a:pt x="5333034" y="3072320"/>
                  </a:cubicBezTo>
                  <a:cubicBezTo>
                    <a:pt x="5405843" y="3054477"/>
                    <a:pt x="5478602" y="3036392"/>
                    <a:pt x="5551055" y="3017164"/>
                  </a:cubicBezTo>
                  <a:cubicBezTo>
                    <a:pt x="5587301" y="3007550"/>
                    <a:pt x="5622556" y="2994190"/>
                    <a:pt x="5658827" y="2984690"/>
                  </a:cubicBezTo>
                  <a:cubicBezTo>
                    <a:pt x="5806300" y="2946031"/>
                    <a:pt x="5951004" y="2899511"/>
                    <a:pt x="6085827" y="2827401"/>
                  </a:cubicBezTo>
                  <a:cubicBezTo>
                    <a:pt x="6131674" y="2802877"/>
                    <a:pt x="6174320" y="2771736"/>
                    <a:pt x="6216180" y="2740583"/>
                  </a:cubicBezTo>
                  <a:cubicBezTo>
                    <a:pt x="6262255" y="2706293"/>
                    <a:pt x="6305740" y="2668498"/>
                    <a:pt x="6350381" y="2632252"/>
                  </a:cubicBezTo>
                  <a:cubicBezTo>
                    <a:pt x="6391389" y="2598953"/>
                    <a:pt x="6434543" y="2567774"/>
                    <a:pt x="6465341" y="2523858"/>
                  </a:cubicBezTo>
                  <a:cubicBezTo>
                    <a:pt x="6483972" y="2497277"/>
                    <a:pt x="6492125" y="2468029"/>
                    <a:pt x="6485394" y="2434856"/>
                  </a:cubicBezTo>
                  <a:cubicBezTo>
                    <a:pt x="6476593" y="2391460"/>
                    <a:pt x="6458077" y="2352751"/>
                    <a:pt x="6432219" y="2317432"/>
                  </a:cubicBezTo>
                  <a:cubicBezTo>
                    <a:pt x="6403416" y="2278100"/>
                    <a:pt x="6366027" y="2247912"/>
                    <a:pt x="6317170" y="2242362"/>
                  </a:cubicBezTo>
                  <a:cubicBezTo>
                    <a:pt x="6267754" y="2236736"/>
                    <a:pt x="6216586" y="2233460"/>
                    <a:pt x="6167640" y="2240013"/>
                  </a:cubicBezTo>
                  <a:cubicBezTo>
                    <a:pt x="6106121" y="2248268"/>
                    <a:pt x="6044742" y="2263495"/>
                    <a:pt x="5985675" y="2282939"/>
                  </a:cubicBezTo>
                  <a:cubicBezTo>
                    <a:pt x="5866879" y="2322042"/>
                    <a:pt x="5747461" y="2358656"/>
                    <a:pt x="5632107" y="2409063"/>
                  </a:cubicBezTo>
                  <a:cubicBezTo>
                    <a:pt x="5448046" y="2489492"/>
                    <a:pt x="5250942" y="2513685"/>
                    <a:pt x="5051666" y="2518752"/>
                  </a:cubicBezTo>
                  <a:cubicBezTo>
                    <a:pt x="4977955" y="2520632"/>
                    <a:pt x="4904079" y="2516073"/>
                    <a:pt x="4829327" y="2514434"/>
                  </a:cubicBezTo>
                  <a:cubicBezTo>
                    <a:pt x="5010238" y="2560955"/>
                    <a:pt x="5190553" y="2607945"/>
                    <a:pt x="5374970" y="2638882"/>
                  </a:cubicBezTo>
                  <a:cubicBezTo>
                    <a:pt x="5369877" y="2641257"/>
                    <a:pt x="5364810" y="2642400"/>
                    <a:pt x="5359971" y="2641765"/>
                  </a:cubicBezTo>
                  <a:cubicBezTo>
                    <a:pt x="5316118" y="2636050"/>
                    <a:pt x="5271617" y="2633154"/>
                    <a:pt x="5228615" y="2623540"/>
                  </a:cubicBezTo>
                  <a:cubicBezTo>
                    <a:pt x="5038166" y="2580957"/>
                    <a:pt x="4848047" y="2536875"/>
                    <a:pt x="4658055" y="2492260"/>
                  </a:cubicBezTo>
                  <a:cubicBezTo>
                    <a:pt x="4608906" y="2480716"/>
                    <a:pt x="4560785" y="2464866"/>
                    <a:pt x="4511979" y="2451773"/>
                  </a:cubicBezTo>
                  <a:cubicBezTo>
                    <a:pt x="4475810" y="2442083"/>
                    <a:pt x="4437951" y="2438590"/>
                    <a:pt x="4404360" y="2419642"/>
                  </a:cubicBezTo>
                  <a:cubicBezTo>
                    <a:pt x="4398657" y="2416416"/>
                    <a:pt x="4388599" y="2417419"/>
                    <a:pt x="4381919" y="2419997"/>
                  </a:cubicBezTo>
                  <a:cubicBezTo>
                    <a:pt x="4286923" y="2456675"/>
                    <a:pt x="4192397" y="2494572"/>
                    <a:pt x="4097223" y="2530767"/>
                  </a:cubicBezTo>
                  <a:cubicBezTo>
                    <a:pt x="4063288" y="2543670"/>
                    <a:pt x="4027855" y="2552573"/>
                    <a:pt x="3993337" y="2564003"/>
                  </a:cubicBezTo>
                  <a:cubicBezTo>
                    <a:pt x="3990263" y="2565031"/>
                    <a:pt x="3987558" y="2571191"/>
                    <a:pt x="3987152" y="2575229"/>
                  </a:cubicBezTo>
                  <a:cubicBezTo>
                    <a:pt x="3986593" y="2580741"/>
                    <a:pt x="3989197" y="2586507"/>
                    <a:pt x="3989031" y="2592133"/>
                  </a:cubicBezTo>
                  <a:cubicBezTo>
                    <a:pt x="3988600" y="2606611"/>
                    <a:pt x="3987380" y="2621076"/>
                    <a:pt x="3986441" y="2636291"/>
                  </a:cubicBezTo>
                  <a:cubicBezTo>
                    <a:pt x="3990365" y="2635999"/>
                    <a:pt x="3992968" y="2636139"/>
                    <a:pt x="3995394" y="2635580"/>
                  </a:cubicBezTo>
                  <a:cubicBezTo>
                    <a:pt x="4086771" y="2614599"/>
                    <a:pt x="4178795" y="2614815"/>
                    <a:pt x="4271429" y="2625559"/>
                  </a:cubicBezTo>
                  <a:cubicBezTo>
                    <a:pt x="4396879" y="2640114"/>
                    <a:pt x="4519129" y="2667584"/>
                    <a:pt x="4634293" y="2719984"/>
                  </a:cubicBezTo>
                  <a:cubicBezTo>
                    <a:pt x="4721834" y="2759798"/>
                    <a:pt x="4807331" y="2804147"/>
                    <a:pt x="4893538" y="2846844"/>
                  </a:cubicBezTo>
                  <a:cubicBezTo>
                    <a:pt x="4906149" y="2853093"/>
                    <a:pt x="4916665" y="2855887"/>
                    <a:pt x="4931600" y="2850565"/>
                  </a:cubicBezTo>
                  <a:cubicBezTo>
                    <a:pt x="5065280" y="2802928"/>
                    <a:pt x="5193665" y="2743517"/>
                    <a:pt x="5319128" y="2677668"/>
                  </a:cubicBezTo>
                  <a:cubicBezTo>
                    <a:pt x="5554218" y="2554287"/>
                    <a:pt x="5791098" y="2434513"/>
                    <a:pt x="6031077" y="2320886"/>
                  </a:cubicBezTo>
                  <a:cubicBezTo>
                    <a:pt x="6035903" y="2318600"/>
                    <a:pt x="6040996" y="2316899"/>
                    <a:pt x="6045962" y="2314930"/>
                  </a:cubicBezTo>
                  <a:cubicBezTo>
                    <a:pt x="6046889" y="2316391"/>
                    <a:pt x="6047803" y="2317851"/>
                    <a:pt x="6048730" y="2319312"/>
                  </a:cubicBezTo>
                  <a:cubicBezTo>
                    <a:pt x="6038596" y="2327719"/>
                    <a:pt x="6029604" y="2338425"/>
                    <a:pt x="6018136" y="2344191"/>
                  </a:cubicBezTo>
                  <a:cubicBezTo>
                    <a:pt x="5837936" y="2434793"/>
                    <a:pt x="5657545" y="2525014"/>
                    <a:pt x="5476938" y="2614790"/>
                  </a:cubicBezTo>
                  <a:cubicBezTo>
                    <a:pt x="5347373" y="2679192"/>
                    <a:pt x="5217934" y="2743885"/>
                    <a:pt x="5087366" y="2806204"/>
                  </a:cubicBezTo>
                  <a:cubicBezTo>
                    <a:pt x="5038128" y="2829699"/>
                    <a:pt x="4985854" y="2846844"/>
                    <a:pt x="4933226" y="2867571"/>
                  </a:cubicBezTo>
                  <a:close/>
                  <a:moveTo>
                    <a:pt x="3286696" y="1629092"/>
                  </a:moveTo>
                  <a:cubicBezTo>
                    <a:pt x="3326015" y="1682064"/>
                    <a:pt x="3362706" y="1735582"/>
                    <a:pt x="3416630" y="1774545"/>
                  </a:cubicBezTo>
                  <a:cubicBezTo>
                    <a:pt x="3421456" y="1771777"/>
                    <a:pt x="3427082" y="1768563"/>
                    <a:pt x="3434562" y="1764258"/>
                  </a:cubicBezTo>
                  <a:cubicBezTo>
                    <a:pt x="3431108" y="1731467"/>
                    <a:pt x="3427971" y="1697812"/>
                    <a:pt x="3423539" y="1664322"/>
                  </a:cubicBezTo>
                  <a:cubicBezTo>
                    <a:pt x="3422954" y="1659915"/>
                    <a:pt x="3416312" y="1654073"/>
                    <a:pt x="3411474" y="1652841"/>
                  </a:cubicBezTo>
                  <a:cubicBezTo>
                    <a:pt x="3391395" y="1647710"/>
                    <a:pt x="3370973" y="1643811"/>
                    <a:pt x="3350577" y="1640001"/>
                  </a:cubicBezTo>
                  <a:cubicBezTo>
                    <a:pt x="3329343" y="1636039"/>
                    <a:pt x="3307994" y="1632712"/>
                    <a:pt x="3286696" y="1629092"/>
                  </a:cubicBezTo>
                  <a:close/>
                  <a:moveTo>
                    <a:pt x="1363408" y="1146416"/>
                  </a:moveTo>
                  <a:cubicBezTo>
                    <a:pt x="1362773" y="1149299"/>
                    <a:pt x="1361897" y="1150899"/>
                    <a:pt x="1362189" y="1152271"/>
                  </a:cubicBezTo>
                  <a:cubicBezTo>
                    <a:pt x="1371142" y="1194574"/>
                    <a:pt x="1379778" y="1236967"/>
                    <a:pt x="1389989" y="1278978"/>
                  </a:cubicBezTo>
                  <a:cubicBezTo>
                    <a:pt x="1390967" y="1282966"/>
                    <a:pt x="1401762" y="1285582"/>
                    <a:pt x="1408379" y="1286878"/>
                  </a:cubicBezTo>
                  <a:cubicBezTo>
                    <a:pt x="1415465" y="1288262"/>
                    <a:pt x="1423860" y="1285189"/>
                    <a:pt x="1430185" y="1287754"/>
                  </a:cubicBezTo>
                  <a:cubicBezTo>
                    <a:pt x="1466430" y="1302461"/>
                    <a:pt x="1502448" y="1317790"/>
                    <a:pt x="1538122" y="1333830"/>
                  </a:cubicBezTo>
                  <a:cubicBezTo>
                    <a:pt x="1577619" y="1351572"/>
                    <a:pt x="1616659" y="1370317"/>
                    <a:pt x="1658607" y="1389888"/>
                  </a:cubicBezTo>
                  <a:cubicBezTo>
                    <a:pt x="1655826" y="1373276"/>
                    <a:pt x="1651990" y="1359649"/>
                    <a:pt x="1651520" y="1345907"/>
                  </a:cubicBezTo>
                  <a:cubicBezTo>
                    <a:pt x="1649945" y="1298689"/>
                    <a:pt x="1635988" y="1257388"/>
                    <a:pt x="1598726" y="1226070"/>
                  </a:cubicBezTo>
                  <a:cubicBezTo>
                    <a:pt x="1596745" y="1224407"/>
                    <a:pt x="1595450" y="1221917"/>
                    <a:pt x="1593443" y="1220292"/>
                  </a:cubicBezTo>
                  <a:cubicBezTo>
                    <a:pt x="1591551" y="1218730"/>
                    <a:pt x="1589278" y="1217244"/>
                    <a:pt x="1586941" y="1216660"/>
                  </a:cubicBezTo>
                  <a:cubicBezTo>
                    <a:pt x="1561757" y="1210386"/>
                    <a:pt x="1536039" y="1205852"/>
                    <a:pt x="1511427" y="1197838"/>
                  </a:cubicBezTo>
                  <a:cubicBezTo>
                    <a:pt x="1461897" y="1181722"/>
                    <a:pt x="1412963" y="1163751"/>
                    <a:pt x="1363408" y="1146416"/>
                  </a:cubicBezTo>
                  <a:close/>
                  <a:moveTo>
                    <a:pt x="1375930" y="3082607"/>
                  </a:moveTo>
                  <a:cubicBezTo>
                    <a:pt x="1384020" y="3063316"/>
                    <a:pt x="1390116" y="3046564"/>
                    <a:pt x="1397863" y="3030626"/>
                  </a:cubicBezTo>
                  <a:cubicBezTo>
                    <a:pt x="1512709" y="2794482"/>
                    <a:pt x="1604035" y="2548737"/>
                    <a:pt x="1695704" y="2303119"/>
                  </a:cubicBezTo>
                  <a:cubicBezTo>
                    <a:pt x="1698167" y="2296541"/>
                    <a:pt x="1698015" y="2288997"/>
                    <a:pt x="1698764" y="2283980"/>
                  </a:cubicBezTo>
                  <a:cubicBezTo>
                    <a:pt x="1704873" y="2270747"/>
                    <a:pt x="1710321" y="2258974"/>
                    <a:pt x="1717205" y="2244064"/>
                  </a:cubicBezTo>
                  <a:cubicBezTo>
                    <a:pt x="1717205" y="2270721"/>
                    <a:pt x="1718754" y="2293073"/>
                    <a:pt x="1716900" y="2315133"/>
                  </a:cubicBezTo>
                  <a:cubicBezTo>
                    <a:pt x="1712010" y="2373363"/>
                    <a:pt x="1711071" y="2432646"/>
                    <a:pt x="1698713" y="2489377"/>
                  </a:cubicBezTo>
                  <a:cubicBezTo>
                    <a:pt x="1672971" y="2607640"/>
                    <a:pt x="1644091" y="2725458"/>
                    <a:pt x="1610334" y="2841675"/>
                  </a:cubicBezTo>
                  <a:cubicBezTo>
                    <a:pt x="1584045" y="2932214"/>
                    <a:pt x="1548447" y="3020047"/>
                    <a:pt x="1517027" y="3108972"/>
                  </a:cubicBezTo>
                  <a:cubicBezTo>
                    <a:pt x="1534439" y="3111906"/>
                    <a:pt x="1553743" y="3115094"/>
                    <a:pt x="1573034" y="3118434"/>
                  </a:cubicBezTo>
                  <a:cubicBezTo>
                    <a:pt x="1587754" y="3120974"/>
                    <a:pt x="1601558" y="3120288"/>
                    <a:pt x="1615351" y="3112795"/>
                  </a:cubicBezTo>
                  <a:cubicBezTo>
                    <a:pt x="1747037" y="3041243"/>
                    <a:pt x="1878952" y="2970110"/>
                    <a:pt x="2010638" y="2898559"/>
                  </a:cubicBezTo>
                  <a:cubicBezTo>
                    <a:pt x="2015299" y="2896031"/>
                    <a:pt x="2019719" y="2891155"/>
                    <a:pt x="2021903" y="2886303"/>
                  </a:cubicBezTo>
                  <a:cubicBezTo>
                    <a:pt x="2041105" y="2843911"/>
                    <a:pt x="2061095" y="2801810"/>
                    <a:pt x="2078329" y="2758617"/>
                  </a:cubicBezTo>
                  <a:cubicBezTo>
                    <a:pt x="2117115" y="2661475"/>
                    <a:pt x="2154885" y="2563926"/>
                    <a:pt x="2192197" y="2466213"/>
                  </a:cubicBezTo>
                  <a:cubicBezTo>
                    <a:pt x="2212124" y="2414028"/>
                    <a:pt x="2230983" y="2361412"/>
                    <a:pt x="2248814" y="2308491"/>
                  </a:cubicBezTo>
                  <a:cubicBezTo>
                    <a:pt x="2256599" y="2285403"/>
                    <a:pt x="2260307" y="2260981"/>
                    <a:pt x="2266378" y="2237282"/>
                  </a:cubicBezTo>
                  <a:cubicBezTo>
                    <a:pt x="2288044" y="2152764"/>
                    <a:pt x="2302471" y="2067737"/>
                    <a:pt x="2292299" y="1979803"/>
                  </a:cubicBezTo>
                  <a:cubicBezTo>
                    <a:pt x="2283904" y="1907298"/>
                    <a:pt x="2244204" y="1852701"/>
                    <a:pt x="2180043" y="1836343"/>
                  </a:cubicBezTo>
                  <a:cubicBezTo>
                    <a:pt x="2151507" y="1829079"/>
                    <a:pt x="2121077" y="1825472"/>
                    <a:pt x="2091664" y="1826260"/>
                  </a:cubicBezTo>
                  <a:cubicBezTo>
                    <a:pt x="2038604" y="1827695"/>
                    <a:pt x="1986457" y="1839404"/>
                    <a:pt x="1937194" y="1858708"/>
                  </a:cubicBezTo>
                  <a:cubicBezTo>
                    <a:pt x="1861350" y="1888413"/>
                    <a:pt x="1786902" y="1921713"/>
                    <a:pt x="1711820" y="1953399"/>
                  </a:cubicBezTo>
                  <a:cubicBezTo>
                    <a:pt x="1547698" y="2022665"/>
                    <a:pt x="1404556" y="2123579"/>
                    <a:pt x="1272578" y="2241956"/>
                  </a:cubicBezTo>
                  <a:cubicBezTo>
                    <a:pt x="1249540" y="2262619"/>
                    <a:pt x="1221244" y="2277389"/>
                    <a:pt x="1195603" y="2295194"/>
                  </a:cubicBezTo>
                  <a:cubicBezTo>
                    <a:pt x="1190790" y="2298534"/>
                    <a:pt x="1185570" y="2302649"/>
                    <a:pt x="1183030" y="2307666"/>
                  </a:cubicBezTo>
                  <a:cubicBezTo>
                    <a:pt x="1172171" y="2329116"/>
                    <a:pt x="1162951" y="2351392"/>
                    <a:pt x="1151839" y="2372702"/>
                  </a:cubicBezTo>
                  <a:cubicBezTo>
                    <a:pt x="1128649" y="2417127"/>
                    <a:pt x="1105928" y="2461907"/>
                    <a:pt x="1080249" y="2504897"/>
                  </a:cubicBezTo>
                  <a:cubicBezTo>
                    <a:pt x="1071067" y="2520276"/>
                    <a:pt x="1053655" y="2530665"/>
                    <a:pt x="1040472" y="2543810"/>
                  </a:cubicBezTo>
                  <a:cubicBezTo>
                    <a:pt x="1035938" y="2548331"/>
                    <a:pt x="1029639" y="2554300"/>
                    <a:pt x="1029639" y="2559608"/>
                  </a:cubicBezTo>
                  <a:cubicBezTo>
                    <a:pt x="1029576" y="2596603"/>
                    <a:pt x="1029119" y="2633751"/>
                    <a:pt x="1032256" y="2670556"/>
                  </a:cubicBezTo>
                  <a:cubicBezTo>
                    <a:pt x="1039952" y="2760611"/>
                    <a:pt x="1069695" y="2844355"/>
                    <a:pt x="1116469" y="2920847"/>
                  </a:cubicBezTo>
                  <a:cubicBezTo>
                    <a:pt x="1175308" y="3017062"/>
                    <a:pt x="1259103" y="3076702"/>
                    <a:pt x="1375930" y="3082607"/>
                  </a:cubicBezTo>
                  <a:close/>
                  <a:moveTo>
                    <a:pt x="5149037" y="1368958"/>
                  </a:moveTo>
                  <a:cubicBezTo>
                    <a:pt x="5147551" y="1402334"/>
                    <a:pt x="5142204" y="1428711"/>
                    <a:pt x="5117795" y="1447241"/>
                  </a:cubicBezTo>
                  <a:cubicBezTo>
                    <a:pt x="5089690" y="1468551"/>
                    <a:pt x="5061927" y="1487271"/>
                    <a:pt x="5024983" y="1494751"/>
                  </a:cubicBezTo>
                  <a:cubicBezTo>
                    <a:pt x="4963134" y="1507274"/>
                    <a:pt x="4904790" y="1503514"/>
                    <a:pt x="4847704" y="1478064"/>
                  </a:cubicBezTo>
                  <a:cubicBezTo>
                    <a:pt x="4835055" y="1472425"/>
                    <a:pt x="4824069" y="1458150"/>
                    <a:pt x="4811890" y="1457629"/>
                  </a:cubicBezTo>
                  <a:cubicBezTo>
                    <a:pt x="4798910" y="1457071"/>
                    <a:pt x="4785728" y="1468894"/>
                    <a:pt x="4772126" y="1473936"/>
                  </a:cubicBezTo>
                  <a:cubicBezTo>
                    <a:pt x="4727206" y="1490624"/>
                    <a:pt x="4681804" y="1506042"/>
                    <a:pt x="4637062" y="1523187"/>
                  </a:cubicBezTo>
                  <a:cubicBezTo>
                    <a:pt x="4586706" y="1542478"/>
                    <a:pt x="4549000" y="1576527"/>
                    <a:pt x="4523955" y="1624507"/>
                  </a:cubicBezTo>
                  <a:cubicBezTo>
                    <a:pt x="4507179" y="1656676"/>
                    <a:pt x="4489437" y="1688350"/>
                    <a:pt x="4473016" y="1720684"/>
                  </a:cubicBezTo>
                  <a:cubicBezTo>
                    <a:pt x="4461814" y="1742770"/>
                    <a:pt x="4451769" y="1765465"/>
                    <a:pt x="4441837" y="1788172"/>
                  </a:cubicBezTo>
                  <a:cubicBezTo>
                    <a:pt x="4392701" y="1900491"/>
                    <a:pt x="4343806" y="2012937"/>
                    <a:pt x="4294606" y="2125243"/>
                  </a:cubicBezTo>
                  <a:cubicBezTo>
                    <a:pt x="4292955" y="2129015"/>
                    <a:pt x="4289552" y="2132698"/>
                    <a:pt x="4286008" y="2134870"/>
                  </a:cubicBezTo>
                  <a:cubicBezTo>
                    <a:pt x="4271835" y="2143506"/>
                    <a:pt x="4255871" y="2149817"/>
                    <a:pt x="4243146" y="2160155"/>
                  </a:cubicBezTo>
                  <a:cubicBezTo>
                    <a:pt x="4214317" y="2183549"/>
                    <a:pt x="4187431" y="2209317"/>
                    <a:pt x="4159008" y="2233256"/>
                  </a:cubicBezTo>
                  <a:cubicBezTo>
                    <a:pt x="4076230" y="2302992"/>
                    <a:pt x="3988485" y="2367038"/>
                    <a:pt x="3914444" y="2446769"/>
                  </a:cubicBezTo>
                  <a:cubicBezTo>
                    <a:pt x="3910711" y="2450782"/>
                    <a:pt x="3907523" y="2455316"/>
                    <a:pt x="3904081" y="2459609"/>
                  </a:cubicBezTo>
                  <a:cubicBezTo>
                    <a:pt x="3921721" y="2473147"/>
                    <a:pt x="3937609" y="2485936"/>
                    <a:pt x="3954221" y="2497709"/>
                  </a:cubicBezTo>
                  <a:cubicBezTo>
                    <a:pt x="3959199" y="2501239"/>
                    <a:pt x="3966629" y="2501150"/>
                    <a:pt x="3972153" y="2504173"/>
                  </a:cubicBezTo>
                  <a:cubicBezTo>
                    <a:pt x="3976179" y="2506357"/>
                    <a:pt x="3980192" y="2510383"/>
                    <a:pt x="3981970" y="2514536"/>
                  </a:cubicBezTo>
                  <a:cubicBezTo>
                    <a:pt x="3986682" y="2525598"/>
                    <a:pt x="3990187" y="2537167"/>
                    <a:pt x="3994480" y="2549410"/>
                  </a:cubicBezTo>
                  <a:cubicBezTo>
                    <a:pt x="4001947" y="2546527"/>
                    <a:pt x="4006735" y="2544660"/>
                    <a:pt x="4011536" y="2542844"/>
                  </a:cubicBezTo>
                  <a:cubicBezTo>
                    <a:pt x="4081856" y="2516124"/>
                    <a:pt x="4152239" y="2489593"/>
                    <a:pt x="4222483" y="2462657"/>
                  </a:cubicBezTo>
                  <a:cubicBezTo>
                    <a:pt x="4290225" y="2436672"/>
                    <a:pt x="4358043" y="2410879"/>
                    <a:pt x="4425315" y="2383713"/>
                  </a:cubicBezTo>
                  <a:cubicBezTo>
                    <a:pt x="4446803" y="2375027"/>
                    <a:pt x="4465523" y="2364384"/>
                    <a:pt x="4478159" y="2340076"/>
                  </a:cubicBezTo>
                  <a:cubicBezTo>
                    <a:pt x="4499000" y="2299931"/>
                    <a:pt x="4513554" y="2257920"/>
                    <a:pt x="4527346" y="2215565"/>
                  </a:cubicBezTo>
                  <a:cubicBezTo>
                    <a:pt x="4545749" y="2159038"/>
                    <a:pt x="4561090" y="2101507"/>
                    <a:pt x="4577765" y="2044420"/>
                  </a:cubicBezTo>
                  <a:cubicBezTo>
                    <a:pt x="4601159" y="1964397"/>
                    <a:pt x="4624641" y="1884400"/>
                    <a:pt x="4647895" y="1804339"/>
                  </a:cubicBezTo>
                  <a:cubicBezTo>
                    <a:pt x="4651552" y="1791741"/>
                    <a:pt x="4654207" y="1778838"/>
                    <a:pt x="4657331" y="1766087"/>
                  </a:cubicBezTo>
                  <a:cubicBezTo>
                    <a:pt x="4659744" y="1766227"/>
                    <a:pt x="4662157" y="1766379"/>
                    <a:pt x="4664570" y="1766519"/>
                  </a:cubicBezTo>
                  <a:cubicBezTo>
                    <a:pt x="4665014" y="1772678"/>
                    <a:pt x="4666818" y="1779104"/>
                    <a:pt x="4665700" y="1784972"/>
                  </a:cubicBezTo>
                  <a:cubicBezTo>
                    <a:pt x="4647311" y="1882051"/>
                    <a:pt x="4626279" y="1978698"/>
                    <a:pt x="4610493" y="2076208"/>
                  </a:cubicBezTo>
                  <a:cubicBezTo>
                    <a:pt x="4594275" y="2176373"/>
                    <a:pt x="4558842" y="2272906"/>
                    <a:pt x="4555528" y="2375611"/>
                  </a:cubicBezTo>
                  <a:cubicBezTo>
                    <a:pt x="4554982" y="2392641"/>
                    <a:pt x="4559655" y="2398991"/>
                    <a:pt x="4572787" y="2402357"/>
                  </a:cubicBezTo>
                  <a:cubicBezTo>
                    <a:pt x="4596993" y="2408567"/>
                    <a:pt x="4621301" y="2415032"/>
                    <a:pt x="4645964" y="2418765"/>
                  </a:cubicBezTo>
                  <a:cubicBezTo>
                    <a:pt x="4704803" y="2427668"/>
                    <a:pt x="4763731" y="2436393"/>
                    <a:pt x="4822888" y="2442654"/>
                  </a:cubicBezTo>
                  <a:cubicBezTo>
                    <a:pt x="4889373" y="2449690"/>
                    <a:pt x="4956073" y="2456497"/>
                    <a:pt x="5022824" y="2458605"/>
                  </a:cubicBezTo>
                  <a:cubicBezTo>
                    <a:pt x="5079682" y="2460396"/>
                    <a:pt x="5136845" y="2456903"/>
                    <a:pt x="5193677" y="2452903"/>
                  </a:cubicBezTo>
                  <a:cubicBezTo>
                    <a:pt x="5243131" y="2449423"/>
                    <a:pt x="5293093" y="2445753"/>
                    <a:pt x="5341442" y="2435529"/>
                  </a:cubicBezTo>
                  <a:cubicBezTo>
                    <a:pt x="5451246" y="2412326"/>
                    <a:pt x="5560212" y="2385123"/>
                    <a:pt x="5669470" y="2359329"/>
                  </a:cubicBezTo>
                  <a:cubicBezTo>
                    <a:pt x="5682754" y="2356192"/>
                    <a:pt x="5695734" y="2351722"/>
                    <a:pt x="5706935" y="2348433"/>
                  </a:cubicBezTo>
                  <a:cubicBezTo>
                    <a:pt x="5693930" y="2320480"/>
                    <a:pt x="5681662" y="2294636"/>
                    <a:pt x="5669826" y="2268588"/>
                  </a:cubicBezTo>
                  <a:cubicBezTo>
                    <a:pt x="5634456" y="2190648"/>
                    <a:pt x="5598198" y="2113089"/>
                    <a:pt x="5564276" y="2034514"/>
                  </a:cubicBezTo>
                  <a:cubicBezTo>
                    <a:pt x="5530443" y="1956142"/>
                    <a:pt x="5490184" y="1880743"/>
                    <a:pt x="5458002" y="1801660"/>
                  </a:cubicBezTo>
                  <a:cubicBezTo>
                    <a:pt x="5446598" y="1773631"/>
                    <a:pt x="5435396" y="1745538"/>
                    <a:pt x="5424322" y="1717382"/>
                  </a:cubicBezTo>
                  <a:cubicBezTo>
                    <a:pt x="5421490" y="1710182"/>
                    <a:pt x="5419432" y="1701685"/>
                    <a:pt x="5431129" y="1701482"/>
                  </a:cubicBezTo>
                  <a:cubicBezTo>
                    <a:pt x="5443054" y="1701266"/>
                    <a:pt x="5455081" y="1702739"/>
                    <a:pt x="5466981" y="1704225"/>
                  </a:cubicBezTo>
                  <a:cubicBezTo>
                    <a:pt x="5511952" y="1709864"/>
                    <a:pt x="5556834" y="1716214"/>
                    <a:pt x="5601843" y="1721497"/>
                  </a:cubicBezTo>
                  <a:cubicBezTo>
                    <a:pt x="5640705" y="1726069"/>
                    <a:pt x="5679643" y="1729981"/>
                    <a:pt x="5718619" y="1733384"/>
                  </a:cubicBezTo>
                  <a:cubicBezTo>
                    <a:pt x="5740946" y="1735328"/>
                    <a:pt x="5764758" y="1740954"/>
                    <a:pt x="5785535" y="1735632"/>
                  </a:cubicBezTo>
                  <a:cubicBezTo>
                    <a:pt x="5828830" y="1724558"/>
                    <a:pt x="5870549" y="1707311"/>
                    <a:pt x="5910084" y="1693595"/>
                  </a:cubicBezTo>
                  <a:cubicBezTo>
                    <a:pt x="5900674" y="1639265"/>
                    <a:pt x="5891542" y="1586560"/>
                    <a:pt x="5882259" y="1532991"/>
                  </a:cubicBezTo>
                  <a:cubicBezTo>
                    <a:pt x="5878537" y="1532991"/>
                    <a:pt x="5871298" y="1533359"/>
                    <a:pt x="5864098" y="1532928"/>
                  </a:cubicBezTo>
                  <a:cubicBezTo>
                    <a:pt x="5825032" y="1530604"/>
                    <a:pt x="5781332" y="1485188"/>
                    <a:pt x="5783592" y="1449641"/>
                  </a:cubicBezTo>
                  <a:cubicBezTo>
                    <a:pt x="5784354" y="1437678"/>
                    <a:pt x="5787669" y="1432623"/>
                    <a:pt x="5802083" y="1434477"/>
                  </a:cubicBezTo>
                  <a:cubicBezTo>
                    <a:pt x="5831141" y="1438224"/>
                    <a:pt x="5860605" y="1438795"/>
                    <a:pt x="5893066" y="1440878"/>
                  </a:cubicBezTo>
                  <a:cubicBezTo>
                    <a:pt x="5885954" y="1427124"/>
                    <a:pt x="5880557" y="1424406"/>
                    <a:pt x="5868771" y="1425803"/>
                  </a:cubicBezTo>
                  <a:cubicBezTo>
                    <a:pt x="5846254" y="1428470"/>
                    <a:pt x="5823216" y="1427543"/>
                    <a:pt x="5800420" y="1426921"/>
                  </a:cubicBezTo>
                  <a:cubicBezTo>
                    <a:pt x="5787021" y="1426552"/>
                    <a:pt x="5780011" y="1419669"/>
                    <a:pt x="5787656" y="1402499"/>
                  </a:cubicBezTo>
                  <a:cubicBezTo>
                    <a:pt x="5573966" y="1389405"/>
                    <a:pt x="5362003" y="1377657"/>
                    <a:pt x="5149037" y="1368958"/>
                  </a:cubicBezTo>
                  <a:close/>
                  <a:moveTo>
                    <a:pt x="3863746" y="2697721"/>
                  </a:moveTo>
                  <a:cubicBezTo>
                    <a:pt x="3856469" y="2701188"/>
                    <a:pt x="3851516" y="2704198"/>
                    <a:pt x="3846144" y="2705963"/>
                  </a:cubicBezTo>
                  <a:cubicBezTo>
                    <a:pt x="3832110" y="2710586"/>
                    <a:pt x="3828821" y="2719425"/>
                    <a:pt x="3835412" y="2732062"/>
                  </a:cubicBezTo>
                  <a:cubicBezTo>
                    <a:pt x="3837571" y="2736189"/>
                    <a:pt x="3841165" y="2739555"/>
                    <a:pt x="3844099" y="2743276"/>
                  </a:cubicBezTo>
                  <a:cubicBezTo>
                    <a:pt x="3847668" y="2739910"/>
                    <a:pt x="3852976" y="2737167"/>
                    <a:pt x="3854450" y="2733052"/>
                  </a:cubicBezTo>
                  <a:cubicBezTo>
                    <a:pt x="3858234" y="2722511"/>
                    <a:pt x="3860304" y="2711348"/>
                    <a:pt x="3863746" y="269772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1" name="Free Form 10">
              <a:extLst>
                <a:ext uri="{FF2B5EF4-FFF2-40B4-BE49-F238E27FC236}">
                  <a16:creationId xmlns:a16="http://schemas.microsoft.com/office/drawing/2014/main" id="{ECB852A4-0980-9E97-616C-1CB0A3BB03B1}"/>
                </a:ext>
              </a:extLst>
            </p:cNvPr>
            <p:cNvSpPr/>
            <p:nvPr/>
          </p:nvSpPr>
          <p:spPr>
            <a:xfrm>
              <a:off x="5373861" y="1926494"/>
              <a:ext cx="131839" cy="474091"/>
            </a:xfrm>
            <a:custGeom>
              <a:avLst/>
              <a:gdLst/>
              <a:ahLst/>
              <a:cxnLst/>
              <a:rect l="0" t="0" r="0" b="0"/>
              <a:pathLst>
                <a:path w="131838" h="474090">
                  <a:moveTo>
                    <a:pt x="0" y="0"/>
                  </a:moveTo>
                  <a:lnTo>
                    <a:pt x="128955" y="0"/>
                  </a:lnTo>
                  <a:cubicBezTo>
                    <a:pt x="129247" y="4317"/>
                    <a:pt x="129794" y="8877"/>
                    <a:pt x="129806" y="13436"/>
                  </a:cubicBezTo>
                  <a:cubicBezTo>
                    <a:pt x="130479" y="155828"/>
                    <a:pt x="131140" y="298221"/>
                    <a:pt x="131711" y="440601"/>
                  </a:cubicBezTo>
                  <a:cubicBezTo>
                    <a:pt x="131838" y="471576"/>
                    <a:pt x="131724" y="472211"/>
                    <a:pt x="100825" y="473201"/>
                  </a:cubicBezTo>
                  <a:cubicBezTo>
                    <a:pt x="73240" y="474090"/>
                    <a:pt x="45592" y="473392"/>
                    <a:pt x="17665" y="473392"/>
                  </a:cubicBezTo>
                  <a:cubicBezTo>
                    <a:pt x="11734" y="314705"/>
                    <a:pt x="5918" y="158559"/>
                    <a:pt x="0"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2" name="Free Form 11">
              <a:extLst>
                <a:ext uri="{FF2B5EF4-FFF2-40B4-BE49-F238E27FC236}">
                  <a16:creationId xmlns:a16="http://schemas.microsoft.com/office/drawing/2014/main" id="{CBCF2E49-71D5-4F8F-F46D-21B0B072E3E9}"/>
                </a:ext>
              </a:extLst>
            </p:cNvPr>
            <p:cNvSpPr/>
            <p:nvPr/>
          </p:nvSpPr>
          <p:spPr>
            <a:xfrm>
              <a:off x="3329640" y="3045683"/>
              <a:ext cx="403288" cy="701383"/>
            </a:xfrm>
            <a:custGeom>
              <a:avLst/>
              <a:gdLst/>
              <a:ahLst/>
              <a:cxnLst/>
              <a:rect l="0" t="0" r="0" b="0"/>
              <a:pathLst>
                <a:path w="403288" h="701382">
                  <a:moveTo>
                    <a:pt x="228790" y="364731"/>
                  </a:moveTo>
                  <a:cubicBezTo>
                    <a:pt x="228815" y="364159"/>
                    <a:pt x="228841" y="363588"/>
                    <a:pt x="228866" y="363016"/>
                  </a:cubicBezTo>
                  <a:cubicBezTo>
                    <a:pt x="246138" y="363016"/>
                    <a:pt x="263410" y="363296"/>
                    <a:pt x="280669" y="362813"/>
                  </a:cubicBezTo>
                  <a:cubicBezTo>
                    <a:pt x="284899" y="362699"/>
                    <a:pt x="290690" y="361340"/>
                    <a:pt x="292988" y="358393"/>
                  </a:cubicBezTo>
                  <a:cubicBezTo>
                    <a:pt x="312877" y="332917"/>
                    <a:pt x="336092" y="309016"/>
                    <a:pt x="350862" y="280746"/>
                  </a:cubicBezTo>
                  <a:cubicBezTo>
                    <a:pt x="403288" y="180403"/>
                    <a:pt x="348145" y="63296"/>
                    <a:pt x="240690" y="41922"/>
                  </a:cubicBezTo>
                  <a:cubicBezTo>
                    <a:pt x="158343" y="25539"/>
                    <a:pt x="68351" y="81203"/>
                    <a:pt x="39242" y="166522"/>
                  </a:cubicBezTo>
                  <a:cubicBezTo>
                    <a:pt x="15938" y="234810"/>
                    <a:pt x="34975" y="304393"/>
                    <a:pt x="89509" y="349173"/>
                  </a:cubicBezTo>
                  <a:cubicBezTo>
                    <a:pt x="94145" y="352983"/>
                    <a:pt x="99936" y="357454"/>
                    <a:pt x="105460" y="357835"/>
                  </a:cubicBezTo>
                  <a:cubicBezTo>
                    <a:pt x="146532" y="360667"/>
                    <a:pt x="187667" y="362546"/>
                    <a:pt x="228790" y="364731"/>
                  </a:cubicBezTo>
                  <a:close/>
                  <a:moveTo>
                    <a:pt x="295351" y="448043"/>
                  </a:moveTo>
                  <a:cubicBezTo>
                    <a:pt x="303580" y="448538"/>
                    <a:pt x="310603" y="448970"/>
                    <a:pt x="317766" y="449402"/>
                  </a:cubicBezTo>
                  <a:cubicBezTo>
                    <a:pt x="309892" y="504012"/>
                    <a:pt x="292290" y="529031"/>
                    <a:pt x="247205" y="553427"/>
                  </a:cubicBezTo>
                  <a:cubicBezTo>
                    <a:pt x="249986" y="602767"/>
                    <a:pt x="252717" y="650963"/>
                    <a:pt x="255562" y="701382"/>
                  </a:cubicBezTo>
                  <a:cubicBezTo>
                    <a:pt x="233006" y="693178"/>
                    <a:pt x="232219" y="674992"/>
                    <a:pt x="228434" y="659955"/>
                  </a:cubicBezTo>
                  <a:cubicBezTo>
                    <a:pt x="220713" y="629208"/>
                    <a:pt x="214922" y="597966"/>
                    <a:pt x="208305" y="566940"/>
                  </a:cubicBezTo>
                  <a:cubicBezTo>
                    <a:pt x="206222" y="557161"/>
                    <a:pt x="200075" y="552602"/>
                    <a:pt x="190245" y="550316"/>
                  </a:cubicBezTo>
                  <a:cubicBezTo>
                    <a:pt x="181241" y="548220"/>
                    <a:pt x="172453" y="544156"/>
                    <a:pt x="164312" y="539610"/>
                  </a:cubicBezTo>
                  <a:cubicBezTo>
                    <a:pt x="138341" y="525144"/>
                    <a:pt x="129044" y="501891"/>
                    <a:pt x="130733" y="470535"/>
                  </a:cubicBezTo>
                  <a:cubicBezTo>
                    <a:pt x="185381" y="477240"/>
                    <a:pt x="237909" y="467779"/>
                    <a:pt x="290385" y="450532"/>
                  </a:cubicBezTo>
                  <a:cubicBezTo>
                    <a:pt x="288124" y="446049"/>
                    <a:pt x="285927" y="441718"/>
                    <a:pt x="283210" y="436333"/>
                  </a:cubicBezTo>
                  <a:cubicBezTo>
                    <a:pt x="241274" y="459219"/>
                    <a:pt x="194995" y="439623"/>
                    <a:pt x="150406" y="451700"/>
                  </a:cubicBezTo>
                  <a:cubicBezTo>
                    <a:pt x="149351" y="454151"/>
                    <a:pt x="147383" y="458762"/>
                    <a:pt x="144119" y="466356"/>
                  </a:cubicBezTo>
                  <a:cubicBezTo>
                    <a:pt x="140804" y="461060"/>
                    <a:pt x="138506" y="458101"/>
                    <a:pt x="136956" y="454787"/>
                  </a:cubicBezTo>
                  <a:cubicBezTo>
                    <a:pt x="126161" y="431749"/>
                    <a:pt x="115697" y="408559"/>
                    <a:pt x="104635" y="385648"/>
                  </a:cubicBezTo>
                  <a:cubicBezTo>
                    <a:pt x="103238" y="382777"/>
                    <a:pt x="99123" y="381101"/>
                    <a:pt x="96088" y="379158"/>
                  </a:cubicBezTo>
                  <a:cubicBezTo>
                    <a:pt x="46545" y="347497"/>
                    <a:pt x="21640" y="302158"/>
                    <a:pt x="13055" y="243979"/>
                  </a:cubicBezTo>
                  <a:cubicBezTo>
                    <a:pt x="0" y="155549"/>
                    <a:pt x="60325" y="38912"/>
                    <a:pt x="180644" y="19697"/>
                  </a:cubicBezTo>
                  <a:cubicBezTo>
                    <a:pt x="303936" y="0"/>
                    <a:pt x="386194" y="89865"/>
                    <a:pt x="392099" y="182600"/>
                  </a:cubicBezTo>
                  <a:cubicBezTo>
                    <a:pt x="397205" y="262699"/>
                    <a:pt x="366293" y="326491"/>
                    <a:pt x="300697" y="370420"/>
                  </a:cubicBezTo>
                  <a:cubicBezTo>
                    <a:pt x="270421" y="390690"/>
                    <a:pt x="232803" y="398792"/>
                    <a:pt x="195605" y="401307"/>
                  </a:cubicBezTo>
                  <a:cubicBezTo>
                    <a:pt x="174853" y="402716"/>
                    <a:pt x="153924" y="401561"/>
                    <a:pt x="133070" y="401561"/>
                  </a:cubicBezTo>
                  <a:cubicBezTo>
                    <a:pt x="132410" y="403542"/>
                    <a:pt x="131749" y="405536"/>
                    <a:pt x="131089" y="407517"/>
                  </a:cubicBezTo>
                  <a:cubicBezTo>
                    <a:pt x="135699" y="409905"/>
                    <a:pt x="140296" y="414324"/>
                    <a:pt x="144919" y="414350"/>
                  </a:cubicBezTo>
                  <a:cubicBezTo>
                    <a:pt x="194627" y="414654"/>
                    <a:pt x="244068" y="412102"/>
                    <a:pt x="291591" y="395452"/>
                  </a:cubicBezTo>
                  <a:cubicBezTo>
                    <a:pt x="295262" y="394157"/>
                    <a:pt x="298272" y="390994"/>
                    <a:pt x="301891" y="388492"/>
                  </a:cubicBezTo>
                  <a:cubicBezTo>
                    <a:pt x="310565" y="395262"/>
                    <a:pt x="315201" y="400024"/>
                    <a:pt x="305815" y="411949"/>
                  </a:cubicBezTo>
                  <a:cubicBezTo>
                    <a:pt x="298767" y="420890"/>
                    <a:pt x="298703" y="435343"/>
                    <a:pt x="295351" y="44804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3" name="Free Form 12">
              <a:extLst>
                <a:ext uri="{FF2B5EF4-FFF2-40B4-BE49-F238E27FC236}">
                  <a16:creationId xmlns:a16="http://schemas.microsoft.com/office/drawing/2014/main" id="{0449251E-79DB-C2D3-92B1-1EDF0BDA5F6E}"/>
                </a:ext>
              </a:extLst>
            </p:cNvPr>
            <p:cNvSpPr/>
            <p:nvPr/>
          </p:nvSpPr>
          <p:spPr>
            <a:xfrm>
              <a:off x="5213573" y="2027033"/>
              <a:ext cx="140526" cy="370446"/>
            </a:xfrm>
            <a:custGeom>
              <a:avLst/>
              <a:gdLst/>
              <a:ahLst/>
              <a:cxnLst/>
              <a:rect l="0" t="0" r="0" b="0"/>
              <a:pathLst>
                <a:path w="140525" h="370446">
                  <a:moveTo>
                    <a:pt x="140525" y="370446"/>
                  </a:moveTo>
                  <a:lnTo>
                    <a:pt x="7975" y="370446"/>
                  </a:lnTo>
                  <a:cubicBezTo>
                    <a:pt x="5308" y="246392"/>
                    <a:pt x="2666" y="123659"/>
                    <a:pt x="0" y="0"/>
                  </a:cubicBezTo>
                  <a:lnTo>
                    <a:pt x="124218" y="0"/>
                  </a:lnTo>
                  <a:cubicBezTo>
                    <a:pt x="129692" y="124396"/>
                    <a:pt x="135089" y="246976"/>
                    <a:pt x="140525" y="37044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5" name="Free Form 13">
              <a:extLst>
                <a:ext uri="{FF2B5EF4-FFF2-40B4-BE49-F238E27FC236}">
                  <a16:creationId xmlns:a16="http://schemas.microsoft.com/office/drawing/2014/main" id="{BD1B87CF-2D8F-5F3E-98C3-4AEF46EFD081}"/>
                </a:ext>
              </a:extLst>
            </p:cNvPr>
            <p:cNvSpPr/>
            <p:nvPr/>
          </p:nvSpPr>
          <p:spPr>
            <a:xfrm>
              <a:off x="5039323" y="2128897"/>
              <a:ext cx="139585" cy="267779"/>
            </a:xfrm>
            <a:custGeom>
              <a:avLst/>
              <a:gdLst/>
              <a:ahLst/>
              <a:cxnLst/>
              <a:rect l="0" t="0" r="0" b="0"/>
              <a:pathLst>
                <a:path w="139585" h="267779">
                  <a:moveTo>
                    <a:pt x="139585" y="267449"/>
                  </a:moveTo>
                  <a:cubicBezTo>
                    <a:pt x="118186" y="267449"/>
                    <a:pt x="98425" y="267779"/>
                    <a:pt x="78689" y="267360"/>
                  </a:cubicBezTo>
                  <a:cubicBezTo>
                    <a:pt x="58280" y="266915"/>
                    <a:pt x="37896" y="265480"/>
                    <a:pt x="17500" y="264998"/>
                  </a:cubicBezTo>
                  <a:cubicBezTo>
                    <a:pt x="8928" y="264795"/>
                    <a:pt x="5308" y="261391"/>
                    <a:pt x="5143" y="252768"/>
                  </a:cubicBezTo>
                  <a:cubicBezTo>
                    <a:pt x="3530" y="171157"/>
                    <a:pt x="1727" y="89560"/>
                    <a:pt x="50" y="7950"/>
                  </a:cubicBezTo>
                  <a:cubicBezTo>
                    <a:pt x="0" y="5435"/>
                    <a:pt x="762" y="2908"/>
                    <a:pt x="1193" y="0"/>
                  </a:cubicBezTo>
                  <a:lnTo>
                    <a:pt x="132537" y="0"/>
                  </a:lnTo>
                  <a:cubicBezTo>
                    <a:pt x="134874" y="88785"/>
                    <a:pt x="137198" y="176999"/>
                    <a:pt x="139585" y="26744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6" name="Free Form 14">
              <a:extLst>
                <a:ext uri="{FF2B5EF4-FFF2-40B4-BE49-F238E27FC236}">
                  <a16:creationId xmlns:a16="http://schemas.microsoft.com/office/drawing/2014/main" id="{56198EC2-7A89-0870-DCD9-F6E07ACE3924}"/>
                </a:ext>
              </a:extLst>
            </p:cNvPr>
            <p:cNvSpPr/>
            <p:nvPr/>
          </p:nvSpPr>
          <p:spPr>
            <a:xfrm>
              <a:off x="7045605" y="2280189"/>
              <a:ext cx="493255" cy="523596"/>
            </a:xfrm>
            <a:custGeom>
              <a:avLst/>
              <a:gdLst/>
              <a:ahLst/>
              <a:cxnLst/>
              <a:rect l="0" t="0" r="0" b="0"/>
              <a:pathLst>
                <a:path w="493255" h="523595">
                  <a:moveTo>
                    <a:pt x="40424" y="0"/>
                  </a:moveTo>
                  <a:cubicBezTo>
                    <a:pt x="49898" y="2654"/>
                    <a:pt x="56908" y="4610"/>
                    <a:pt x="63906" y="6578"/>
                  </a:cubicBezTo>
                  <a:cubicBezTo>
                    <a:pt x="171386" y="36766"/>
                    <a:pt x="278764" y="67309"/>
                    <a:pt x="386422" y="96824"/>
                  </a:cubicBezTo>
                  <a:cubicBezTo>
                    <a:pt x="409460" y="103136"/>
                    <a:pt x="433590" y="105371"/>
                    <a:pt x="457111" y="110020"/>
                  </a:cubicBezTo>
                  <a:cubicBezTo>
                    <a:pt x="487743" y="116077"/>
                    <a:pt x="493255" y="131343"/>
                    <a:pt x="473011" y="155562"/>
                  </a:cubicBezTo>
                  <a:cubicBezTo>
                    <a:pt x="428777" y="208495"/>
                    <a:pt x="383463" y="260553"/>
                    <a:pt x="339699" y="313880"/>
                  </a:cubicBezTo>
                  <a:cubicBezTo>
                    <a:pt x="288950" y="375704"/>
                    <a:pt x="239483" y="438569"/>
                    <a:pt x="189242" y="500786"/>
                  </a:cubicBezTo>
                  <a:cubicBezTo>
                    <a:pt x="182016" y="509727"/>
                    <a:pt x="176275" y="523595"/>
                    <a:pt x="161518" y="519480"/>
                  </a:cubicBezTo>
                  <a:cubicBezTo>
                    <a:pt x="146392" y="515251"/>
                    <a:pt x="131965" y="507009"/>
                    <a:pt x="127050" y="490854"/>
                  </a:cubicBezTo>
                  <a:cubicBezTo>
                    <a:pt x="111899" y="440969"/>
                    <a:pt x="97561" y="390829"/>
                    <a:pt x="83464" y="340639"/>
                  </a:cubicBezTo>
                  <a:cubicBezTo>
                    <a:pt x="58369" y="251282"/>
                    <a:pt x="34607" y="161556"/>
                    <a:pt x="8280" y="72580"/>
                  </a:cubicBezTo>
                  <a:cubicBezTo>
                    <a:pt x="0" y="44589"/>
                    <a:pt x="8750" y="25209"/>
                    <a:pt x="27863" y="7416"/>
                  </a:cubicBezTo>
                  <a:cubicBezTo>
                    <a:pt x="31635" y="3886"/>
                    <a:pt x="36931" y="2006"/>
                    <a:pt x="40424" y="0"/>
                  </a:cubicBezTo>
                  <a:close/>
                  <a:moveTo>
                    <a:pt x="462343" y="128663"/>
                  </a:moveTo>
                  <a:cubicBezTo>
                    <a:pt x="444487" y="126174"/>
                    <a:pt x="430656" y="125755"/>
                    <a:pt x="417690" y="122199"/>
                  </a:cubicBezTo>
                  <a:cubicBezTo>
                    <a:pt x="300367" y="90081"/>
                    <a:pt x="183197" y="57340"/>
                    <a:pt x="65912" y="25031"/>
                  </a:cubicBezTo>
                  <a:cubicBezTo>
                    <a:pt x="58115" y="22885"/>
                    <a:pt x="49771" y="22720"/>
                    <a:pt x="40170" y="21437"/>
                  </a:cubicBezTo>
                  <a:cubicBezTo>
                    <a:pt x="82537" y="169557"/>
                    <a:pt x="124040" y="314591"/>
                    <a:pt x="165531" y="459638"/>
                  </a:cubicBezTo>
                  <a:lnTo>
                    <a:pt x="172300" y="461657"/>
                  </a:lnTo>
                  <a:cubicBezTo>
                    <a:pt x="275069" y="357581"/>
                    <a:pt x="362026" y="239585"/>
                    <a:pt x="462343" y="12866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9" name="Free Form 15">
              <a:extLst>
                <a:ext uri="{FF2B5EF4-FFF2-40B4-BE49-F238E27FC236}">
                  <a16:creationId xmlns:a16="http://schemas.microsoft.com/office/drawing/2014/main" id="{2551A281-85DD-4FE4-F2D3-3F6E3A541388}"/>
                </a:ext>
              </a:extLst>
            </p:cNvPr>
            <p:cNvSpPr/>
            <p:nvPr/>
          </p:nvSpPr>
          <p:spPr>
            <a:xfrm>
              <a:off x="8095669" y="3481026"/>
              <a:ext cx="224219" cy="272022"/>
            </a:xfrm>
            <a:custGeom>
              <a:avLst/>
              <a:gdLst/>
              <a:ahLst/>
              <a:cxnLst/>
              <a:rect l="0" t="0" r="0" b="0"/>
              <a:pathLst>
                <a:path w="224218" h="272021">
                  <a:moveTo>
                    <a:pt x="224218" y="198539"/>
                  </a:moveTo>
                  <a:cubicBezTo>
                    <a:pt x="223024" y="212547"/>
                    <a:pt x="221780" y="223418"/>
                    <a:pt x="221221" y="234327"/>
                  </a:cubicBezTo>
                  <a:cubicBezTo>
                    <a:pt x="220383" y="250774"/>
                    <a:pt x="210070" y="258787"/>
                    <a:pt x="195681" y="261315"/>
                  </a:cubicBezTo>
                  <a:cubicBezTo>
                    <a:pt x="173126" y="265277"/>
                    <a:pt x="150380" y="269011"/>
                    <a:pt x="127571" y="270446"/>
                  </a:cubicBezTo>
                  <a:cubicBezTo>
                    <a:pt x="102616" y="272021"/>
                    <a:pt x="77457" y="271513"/>
                    <a:pt x="52425" y="270738"/>
                  </a:cubicBezTo>
                  <a:cubicBezTo>
                    <a:pt x="27876" y="269976"/>
                    <a:pt x="20408" y="264147"/>
                    <a:pt x="17081" y="240347"/>
                  </a:cubicBezTo>
                  <a:cubicBezTo>
                    <a:pt x="11531" y="200609"/>
                    <a:pt x="6921" y="160705"/>
                    <a:pt x="3479" y="120738"/>
                  </a:cubicBezTo>
                  <a:cubicBezTo>
                    <a:pt x="901" y="90804"/>
                    <a:pt x="342" y="60667"/>
                    <a:pt x="38" y="30607"/>
                  </a:cubicBezTo>
                  <a:cubicBezTo>
                    <a:pt x="0" y="26111"/>
                    <a:pt x="5486" y="18796"/>
                    <a:pt x="9817" y="17513"/>
                  </a:cubicBezTo>
                  <a:cubicBezTo>
                    <a:pt x="24701" y="13080"/>
                    <a:pt x="40081" y="9118"/>
                    <a:pt x="55499" y="7924"/>
                  </a:cubicBezTo>
                  <a:cubicBezTo>
                    <a:pt x="95618" y="4813"/>
                    <a:pt x="135877" y="3517"/>
                    <a:pt x="176047" y="977"/>
                  </a:cubicBezTo>
                  <a:cubicBezTo>
                    <a:pt x="191528" y="0"/>
                    <a:pt x="199644" y="6705"/>
                    <a:pt x="201815" y="21640"/>
                  </a:cubicBezTo>
                  <a:cubicBezTo>
                    <a:pt x="206781" y="55625"/>
                    <a:pt x="212242" y="89560"/>
                    <a:pt x="216623" y="123621"/>
                  </a:cubicBezTo>
                  <a:cubicBezTo>
                    <a:pt x="219951" y="149479"/>
                    <a:pt x="221932" y="175501"/>
                    <a:pt x="224218" y="198539"/>
                  </a:cubicBezTo>
                  <a:close/>
                  <a:moveTo>
                    <a:pt x="192684" y="33185"/>
                  </a:moveTo>
                  <a:cubicBezTo>
                    <a:pt x="191452" y="32943"/>
                    <a:pt x="190233" y="32702"/>
                    <a:pt x="189001" y="32461"/>
                  </a:cubicBezTo>
                  <a:cubicBezTo>
                    <a:pt x="185762" y="37490"/>
                    <a:pt x="182079" y="42290"/>
                    <a:pt x="179362" y="47586"/>
                  </a:cubicBezTo>
                  <a:cubicBezTo>
                    <a:pt x="167957" y="69875"/>
                    <a:pt x="157048" y="92405"/>
                    <a:pt x="145592" y="114655"/>
                  </a:cubicBezTo>
                  <a:cubicBezTo>
                    <a:pt x="130797" y="143395"/>
                    <a:pt x="115950" y="147218"/>
                    <a:pt x="91808" y="125971"/>
                  </a:cubicBezTo>
                  <a:cubicBezTo>
                    <a:pt x="67906" y="104940"/>
                    <a:pt x="45935" y="81699"/>
                    <a:pt x="23075" y="59486"/>
                  </a:cubicBezTo>
                  <a:cubicBezTo>
                    <a:pt x="20421" y="56896"/>
                    <a:pt x="17437" y="54648"/>
                    <a:pt x="11239" y="49402"/>
                  </a:cubicBezTo>
                  <a:cubicBezTo>
                    <a:pt x="12941" y="83261"/>
                    <a:pt x="13792" y="112928"/>
                    <a:pt x="16103" y="142468"/>
                  </a:cubicBezTo>
                  <a:cubicBezTo>
                    <a:pt x="18491" y="173088"/>
                    <a:pt x="22402" y="203581"/>
                    <a:pt x="25488" y="234149"/>
                  </a:cubicBezTo>
                  <a:cubicBezTo>
                    <a:pt x="27101" y="250177"/>
                    <a:pt x="35547" y="256705"/>
                    <a:pt x="51765" y="258940"/>
                  </a:cubicBezTo>
                  <a:cubicBezTo>
                    <a:pt x="95872" y="265036"/>
                    <a:pt x="139103" y="260273"/>
                    <a:pt x="182397" y="252615"/>
                  </a:cubicBezTo>
                  <a:cubicBezTo>
                    <a:pt x="207606" y="248158"/>
                    <a:pt x="210070" y="245821"/>
                    <a:pt x="210654" y="220903"/>
                  </a:cubicBezTo>
                  <a:cubicBezTo>
                    <a:pt x="210743" y="217246"/>
                    <a:pt x="210820" y="213563"/>
                    <a:pt x="210502" y="209931"/>
                  </a:cubicBezTo>
                  <a:cubicBezTo>
                    <a:pt x="207238" y="172529"/>
                    <a:pt x="204139" y="135115"/>
                    <a:pt x="200482" y="97751"/>
                  </a:cubicBezTo>
                  <a:cubicBezTo>
                    <a:pt x="198361" y="76187"/>
                    <a:pt x="195313" y="54711"/>
                    <a:pt x="192684" y="3318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50" name="Free Form 16">
              <a:extLst>
                <a:ext uri="{FF2B5EF4-FFF2-40B4-BE49-F238E27FC236}">
                  <a16:creationId xmlns:a16="http://schemas.microsoft.com/office/drawing/2014/main" id="{6AD45BF1-9D73-8C46-0FBD-81F88828B9FF}"/>
                </a:ext>
              </a:extLst>
            </p:cNvPr>
            <p:cNvSpPr/>
            <p:nvPr/>
          </p:nvSpPr>
          <p:spPr>
            <a:xfrm>
              <a:off x="6067851" y="3290324"/>
              <a:ext cx="99733" cy="96838"/>
            </a:xfrm>
            <a:custGeom>
              <a:avLst/>
              <a:gdLst/>
              <a:ahLst/>
              <a:cxnLst/>
              <a:rect l="0" t="0" r="0" b="0"/>
              <a:pathLst>
                <a:path w="99733" h="96837">
                  <a:moveTo>
                    <a:pt x="53301" y="0"/>
                  </a:moveTo>
                  <a:cubicBezTo>
                    <a:pt x="68478" y="16598"/>
                    <a:pt x="83248" y="32753"/>
                    <a:pt x="99733" y="50787"/>
                  </a:cubicBezTo>
                  <a:cubicBezTo>
                    <a:pt x="81673" y="65849"/>
                    <a:pt x="63957" y="80645"/>
                    <a:pt x="44538" y="96837"/>
                  </a:cubicBezTo>
                  <a:cubicBezTo>
                    <a:pt x="31356" y="81559"/>
                    <a:pt x="18745" y="68503"/>
                    <a:pt x="8039" y="54038"/>
                  </a:cubicBezTo>
                  <a:cubicBezTo>
                    <a:pt x="0" y="43167"/>
                    <a:pt x="5207" y="32842"/>
                    <a:pt x="15112" y="25628"/>
                  </a:cubicBezTo>
                  <a:cubicBezTo>
                    <a:pt x="27292" y="16776"/>
                    <a:pt x="40106" y="8801"/>
                    <a:pt x="53301"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grpSp>
      <p:sp>
        <p:nvSpPr>
          <p:cNvPr id="51" name="Graphic 3">
            <a:extLst>
              <a:ext uri="{FF2B5EF4-FFF2-40B4-BE49-F238E27FC236}">
                <a16:creationId xmlns:a16="http://schemas.microsoft.com/office/drawing/2014/main" id="{40C453B8-9B5C-FC65-C7AF-2FC9A6B80317}"/>
              </a:ext>
            </a:extLst>
          </p:cNvPr>
          <p:cNvSpPr/>
          <p:nvPr/>
        </p:nvSpPr>
        <p:spPr>
          <a:xfrm rot="16200000">
            <a:off x="11734959" y="5989955"/>
            <a:ext cx="450341" cy="11470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accent2"/>
          </a:solidFill>
          <a:ln w="45720" cap="flat">
            <a:noFill/>
            <a:prstDash val="solid"/>
            <a:miter/>
          </a:ln>
        </p:spPr>
        <p:txBody>
          <a:bodyPr anchor="ctr"/>
          <a:lstStyle/>
          <a:p>
            <a:pPr defTabSz="914330" eaLnBrk="1" fontAlgn="auto" hangingPunct="1">
              <a:spcBef>
                <a:spcPts val="0"/>
              </a:spcBef>
              <a:spcAft>
                <a:spcPts val="0"/>
              </a:spcAft>
              <a:defRPr/>
            </a:pPr>
            <a:endParaRPr lang="nb-NO">
              <a:latin typeface="+mn-lt"/>
            </a:endParaRPr>
          </a:p>
        </p:txBody>
      </p:sp>
      <p:sp>
        <p:nvSpPr>
          <p:cNvPr id="71" name="Title 6">
            <a:extLst>
              <a:ext uri="{FF2B5EF4-FFF2-40B4-BE49-F238E27FC236}">
                <a16:creationId xmlns:a16="http://schemas.microsoft.com/office/drawing/2014/main" id="{F3048503-25E5-C443-7EFE-4C921670EB20}"/>
              </a:ext>
            </a:extLst>
          </p:cNvPr>
          <p:cNvSpPr txBox="1">
            <a:spLocks/>
          </p:cNvSpPr>
          <p:nvPr/>
        </p:nvSpPr>
        <p:spPr>
          <a:xfrm>
            <a:off x="6003473" y="996714"/>
            <a:ext cx="4417808" cy="827864"/>
          </a:xfrm>
          <a:prstGeom prst="rect">
            <a:avLst/>
          </a:prstGeom>
          <a:effectLst/>
        </p:spPr>
        <p:txBody>
          <a:bodyPr vert="horz" lIns="0" tIns="0" rIns="0" bIns="0" rtlCol="0" anchor="ctr" anchorCtr="0">
            <a:noAutofit/>
          </a:bodyPr>
          <a:lstStyle>
            <a:lvl1pPr algn="l" defTabSz="912813" rtl="0" eaLnBrk="1" fontAlgn="base" hangingPunct="1">
              <a:lnSpc>
                <a:spcPct val="100000"/>
              </a:lnSpc>
              <a:spcBef>
                <a:spcPct val="0"/>
              </a:spcBef>
              <a:spcAft>
                <a:spcPct val="0"/>
              </a:spcAft>
              <a:defRPr sz="2800" b="1" kern="1200" spc="-100">
                <a:solidFill>
                  <a:schemeClr val="tx1"/>
                </a:solidFill>
                <a:latin typeface="+mj-lt"/>
                <a:ea typeface="Montserrat" charset="0"/>
                <a:cs typeface="Montserrat" charset="0"/>
              </a:defRPr>
            </a:lvl1pPr>
            <a:lvl2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2pPr>
            <a:lvl3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3pPr>
            <a:lvl4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4pPr>
            <a:lvl5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5pPr>
            <a:lvl6pPr marL="4572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6pPr>
            <a:lvl7pPr marL="9144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7pPr>
            <a:lvl8pPr marL="13716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8pPr>
            <a:lvl9pPr marL="18288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9pPr>
          </a:lstStyle>
          <a:p>
            <a:pPr>
              <a:defRPr/>
            </a:pPr>
            <a:r>
              <a:rPr lang="nb-NO" sz="2200" dirty="0">
                <a:solidFill>
                  <a:schemeClr val="accent2"/>
                </a:solidFill>
              </a:rPr>
              <a:t>Velg en idé</a:t>
            </a:r>
          </a:p>
        </p:txBody>
      </p:sp>
    </p:spTree>
    <p:extLst>
      <p:ext uri="{BB962C8B-B14F-4D97-AF65-F5344CB8AC3E}">
        <p14:creationId xmlns:p14="http://schemas.microsoft.com/office/powerpoint/2010/main" val="19649345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2000" fill="hold"/>
                                        <p:tgtEl>
                                          <p:spTgt spid="31"/>
                                        </p:tgtEl>
                                        <p:attrNameLst>
                                          <p:attrName>ppt_x</p:attrName>
                                        </p:attrNameLst>
                                      </p:cBhvr>
                                      <p:tavLst>
                                        <p:tav tm="0">
                                          <p:val>
                                            <p:strVal val="0-#ppt_w/2"/>
                                          </p:val>
                                        </p:tav>
                                        <p:tav tm="100000">
                                          <p:val>
                                            <p:strVal val="#ppt_x"/>
                                          </p:val>
                                        </p:tav>
                                      </p:tavLst>
                                    </p:anim>
                                    <p:anim calcmode="lin" valueType="num">
                                      <p:cBhvr additive="base">
                                        <p:cTn id="8" dur="2000" fill="hold"/>
                                        <p:tgtEl>
                                          <p:spTgt spid="31"/>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1500"/>
                                        <p:tgtEl>
                                          <p:spTgt spid="3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9"/>
                                        </p:tgtEl>
                                        <p:attrNameLst>
                                          <p:attrName>style.visibility</p:attrName>
                                        </p:attrNameLst>
                                      </p:cBhvr>
                                      <p:to>
                                        <p:strVal val="visible"/>
                                      </p:to>
                                    </p:set>
                                    <p:animEffect transition="in" filter="fade">
                                      <p:cBhvr>
                                        <p:cTn id="14" dur="1500"/>
                                        <p:tgtEl>
                                          <p:spTgt spid="3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500"/>
                                        <p:tgtEl>
                                          <p:spTgt spid="40"/>
                                        </p:tgtEl>
                                      </p:cBhvr>
                                    </p:animEffect>
                                  </p:childTnLst>
                                </p:cTn>
                              </p:par>
                              <p:par>
                                <p:cTn id="18" presetID="2" presetClass="entr" presetSubtype="1" decel="10000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2000" fill="hold"/>
                                        <p:tgtEl>
                                          <p:spTgt spid="5"/>
                                        </p:tgtEl>
                                        <p:attrNameLst>
                                          <p:attrName>ppt_x</p:attrName>
                                        </p:attrNameLst>
                                      </p:cBhvr>
                                      <p:tavLst>
                                        <p:tav tm="0">
                                          <p:val>
                                            <p:strVal val="#ppt_x"/>
                                          </p:val>
                                        </p:tav>
                                        <p:tav tm="100000">
                                          <p:val>
                                            <p:strVal val="#ppt_x"/>
                                          </p:val>
                                        </p:tav>
                                      </p:tavLst>
                                    </p:anim>
                                    <p:anim calcmode="lin" valueType="num">
                                      <p:cBhvr additive="base">
                                        <p:cTn id="21" dur="2000" fill="hold"/>
                                        <p:tgtEl>
                                          <p:spTgt spid="5"/>
                                        </p:tgtEl>
                                        <p:attrNameLst>
                                          <p:attrName>ppt_y</p:attrName>
                                        </p:attrNameLst>
                                      </p:cBhvr>
                                      <p:tavLst>
                                        <p:tav tm="0">
                                          <p:val>
                                            <p:strVal val="0-#ppt_h/2"/>
                                          </p:val>
                                        </p:tav>
                                        <p:tav tm="100000">
                                          <p:val>
                                            <p:strVal val="#ppt_y"/>
                                          </p:val>
                                        </p:tav>
                                      </p:tavLst>
                                    </p:anim>
                                  </p:childTnLst>
                                </p:cTn>
                              </p:par>
                              <p:par>
                                <p:cTn id="22" presetID="2" presetClass="entr" presetSubtype="4" decel="10000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2000" fill="hold"/>
                                        <p:tgtEl>
                                          <p:spTgt spid="9"/>
                                        </p:tgtEl>
                                        <p:attrNameLst>
                                          <p:attrName>ppt_x</p:attrName>
                                        </p:attrNameLst>
                                      </p:cBhvr>
                                      <p:tavLst>
                                        <p:tav tm="0">
                                          <p:val>
                                            <p:strVal val="#ppt_x"/>
                                          </p:val>
                                        </p:tav>
                                        <p:tav tm="100000">
                                          <p:val>
                                            <p:strVal val="#ppt_x"/>
                                          </p:val>
                                        </p:tav>
                                      </p:tavLst>
                                    </p:anim>
                                    <p:anim calcmode="lin" valueType="num">
                                      <p:cBhvr additive="base">
                                        <p:cTn id="25" dur="2000" fill="hold"/>
                                        <p:tgtEl>
                                          <p:spTgt spid="9"/>
                                        </p:tgtEl>
                                        <p:attrNameLst>
                                          <p:attrName>ppt_y</p:attrName>
                                        </p:attrNameLst>
                                      </p:cBhvr>
                                      <p:tavLst>
                                        <p:tav tm="0">
                                          <p:val>
                                            <p:strVal val="1+#ppt_h/2"/>
                                          </p:val>
                                        </p:tav>
                                        <p:tav tm="100000">
                                          <p:val>
                                            <p:strVal val="#ppt_y"/>
                                          </p:val>
                                        </p:tav>
                                      </p:tavLst>
                                    </p:anim>
                                  </p:childTnLst>
                                </p:cTn>
                              </p:par>
                              <p:par>
                                <p:cTn id="26" presetID="2" presetClass="entr" presetSubtype="2" decel="100000"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2000" fill="hold"/>
                                        <p:tgtEl>
                                          <p:spTgt spid="3"/>
                                        </p:tgtEl>
                                        <p:attrNameLst>
                                          <p:attrName>ppt_x</p:attrName>
                                        </p:attrNameLst>
                                      </p:cBhvr>
                                      <p:tavLst>
                                        <p:tav tm="0">
                                          <p:val>
                                            <p:strVal val="1+#ppt_w/2"/>
                                          </p:val>
                                        </p:tav>
                                        <p:tav tm="100000">
                                          <p:val>
                                            <p:strVal val="#ppt_x"/>
                                          </p:val>
                                        </p:tav>
                                      </p:tavLst>
                                    </p:anim>
                                    <p:anim calcmode="lin" valueType="num">
                                      <p:cBhvr additive="base">
                                        <p:cTn id="29" dur="2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8" grpId="0" animBg="1"/>
      <p:bldP spid="39" grpId="0" animBg="1"/>
      <p:bldP spid="40" grpId="0"/>
      <p:bldP spid="3" grpId="0" animBg="1"/>
      <p:bldP spid="5" grpId="0" animBg="1"/>
      <p:bldP spid="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ECD21E2-2885-80EB-3A00-96D341B6B908}"/>
              </a:ext>
            </a:extLst>
          </p:cNvPr>
          <p:cNvSpPr>
            <a:spLocks noGrp="1"/>
          </p:cNvSpPr>
          <p:nvPr>
            <p:ph type="title"/>
          </p:nvPr>
        </p:nvSpPr>
        <p:spPr>
          <a:xfrm>
            <a:off x="1517268" y="2780723"/>
            <a:ext cx="9423400" cy="1296554"/>
          </a:xfrm>
        </p:spPr>
        <p:txBody>
          <a:bodyPr/>
          <a:lstStyle/>
          <a:p>
            <a:r>
              <a:rPr lang="sv-SE" dirty="0"/>
              <a:t>Prototyp, test </a:t>
            </a:r>
            <a:r>
              <a:rPr lang="sv-SE" dirty="0" err="1"/>
              <a:t>og</a:t>
            </a:r>
            <a:r>
              <a:rPr lang="sv-SE" dirty="0"/>
              <a:t> lag poster om idéen </a:t>
            </a:r>
            <a:r>
              <a:rPr lang="sv-SE" dirty="0" err="1"/>
              <a:t>deres</a:t>
            </a:r>
            <a:endParaRPr lang="sv-SE" dirty="0"/>
          </a:p>
        </p:txBody>
      </p:sp>
    </p:spTree>
    <p:extLst>
      <p:ext uri="{BB962C8B-B14F-4D97-AF65-F5344CB8AC3E}">
        <p14:creationId xmlns:p14="http://schemas.microsoft.com/office/powerpoint/2010/main" val="3693877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a:extLst>
              <a:ext uri="{FF2B5EF4-FFF2-40B4-BE49-F238E27FC236}">
                <a16:creationId xmlns:a16="http://schemas.microsoft.com/office/drawing/2014/main" id="{1AB90133-CF4A-FC57-6501-359D2712AC30}"/>
              </a:ext>
            </a:extLst>
          </p:cNvPr>
          <p:cNvSpPr/>
          <p:nvPr/>
        </p:nvSpPr>
        <p:spPr>
          <a:xfrm>
            <a:off x="0" y="0"/>
            <a:ext cx="12192000" cy="6858000"/>
          </a:xfrm>
          <a:prstGeom prst="rect">
            <a:avLst/>
          </a:prstGeom>
          <a:solidFill>
            <a:schemeClr val="tx2">
              <a:alpha val="2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dirty="0"/>
          </a:p>
        </p:txBody>
      </p:sp>
      <p:pic>
        <p:nvPicPr>
          <p:cNvPr id="9" name="Platshållare för bild 3">
            <a:extLst>
              <a:ext uri="{FF2B5EF4-FFF2-40B4-BE49-F238E27FC236}">
                <a16:creationId xmlns:a16="http://schemas.microsoft.com/office/drawing/2014/main" id="{F52CD1E8-7528-CCA8-292B-4E09206BDF12}"/>
              </a:ext>
            </a:extLst>
          </p:cNvPr>
          <p:cNvPicPr>
            <a:picLocks noGrp="1"/>
          </p:cNvPicPr>
          <p:nvPr>
            <p:ph type="pic" sz="quarter" idx="14"/>
          </p:nvPr>
        </p:nvPicPr>
        <p:blipFill rotWithShape="1">
          <a:blip r:embed="rId3" cstate="print">
            <a:extLst>
              <a:ext uri="{28A0092B-C50C-407E-A947-70E740481C1C}">
                <a14:useLocalDpi xmlns:a14="http://schemas.microsoft.com/office/drawing/2010/main" val="0"/>
              </a:ext>
            </a:extLst>
          </a:blip>
          <a:srcRect l="3137" t="4681" r="2276" b="5543"/>
          <a:stretch/>
        </p:blipFill>
        <p:spPr bwMode="auto">
          <a:xfrm>
            <a:off x="5653162" y="121694"/>
            <a:ext cx="6512502" cy="3413760"/>
          </a:xfrm>
          <a:prstGeom prst="rect">
            <a:avLst/>
          </a:prstGeom>
          <a:noFill/>
        </p:spPr>
      </p:pic>
      <p:pic>
        <p:nvPicPr>
          <p:cNvPr id="17" name="Picture 6" descr="In 6 Steps To a Customer Journey Map | Insights-Driven Leadership">
            <a:extLst>
              <a:ext uri="{FF2B5EF4-FFF2-40B4-BE49-F238E27FC236}">
                <a16:creationId xmlns:a16="http://schemas.microsoft.com/office/drawing/2014/main" id="{1594D00B-0F4B-4B9B-01EB-65A82D37E7AE}"/>
              </a:ext>
            </a:extLst>
          </p:cNvPr>
          <p:cNvPicPr>
            <a:picLocks noGrp="1" noChangeAspect="1" noChangeArrowheads="1"/>
          </p:cNvPicPr>
          <p:nvPr>
            <p:ph type="pic" sz="quarter" idx="13"/>
          </p:nvPr>
        </p:nvPicPr>
        <p:blipFill rotWithShape="1">
          <a:blip r:embed="rId4">
            <a:extLst>
              <a:ext uri="{28A0092B-C50C-407E-A947-70E740481C1C}">
                <a14:useLocalDpi xmlns:a14="http://schemas.microsoft.com/office/drawing/2010/main" val="0"/>
              </a:ext>
            </a:extLst>
          </a:blip>
          <a:srcRect l="22814" t="2902" r="22814"/>
          <a:stretch/>
        </p:blipFill>
        <p:spPr bwMode="auto">
          <a:xfrm>
            <a:off x="5661908" y="3443801"/>
            <a:ext cx="3573823" cy="367657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12 Types of Prototypes to Test Your Idea">
            <a:extLst>
              <a:ext uri="{FF2B5EF4-FFF2-40B4-BE49-F238E27FC236}">
                <a16:creationId xmlns:a16="http://schemas.microsoft.com/office/drawing/2014/main" id="{68133497-E192-D175-0104-0C9AAA20CF97}"/>
              </a:ext>
            </a:extLst>
          </p:cNvPr>
          <p:cNvPicPr>
            <a:picLocks noGrp="1" noChangeAspect="1" noChangeArrowheads="1"/>
          </p:cNvPicPr>
          <p:nvPr>
            <p:ph type="pic" sz="quarter" idx="16"/>
          </p:nvPr>
        </p:nvPicPr>
        <p:blipFill rotWithShape="1">
          <a:blip r:embed="rId5">
            <a:extLst>
              <a:ext uri="{28A0092B-C50C-407E-A947-70E740481C1C}">
                <a14:useLocalDpi xmlns:a14="http://schemas.microsoft.com/office/drawing/2010/main" val="0"/>
              </a:ext>
            </a:extLst>
          </a:blip>
          <a:srcRect l="18853" r="18853"/>
          <a:stretch/>
        </p:blipFill>
        <p:spPr bwMode="auto">
          <a:xfrm>
            <a:off x="9262067" y="3450009"/>
            <a:ext cx="2644174" cy="2792181"/>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F5BE33A7-4C27-AC2D-54C1-0D6A5E5BCB30}"/>
              </a:ext>
            </a:extLst>
          </p:cNvPr>
          <p:cNvSpPr>
            <a:spLocks noGrp="1"/>
          </p:cNvSpPr>
          <p:nvPr>
            <p:ph type="title"/>
          </p:nvPr>
        </p:nvSpPr>
        <p:spPr>
          <a:xfrm>
            <a:off x="905008" y="773672"/>
            <a:ext cx="4042066" cy="1249845"/>
          </a:xfrm>
        </p:spPr>
        <p:txBody>
          <a:bodyPr/>
          <a:lstStyle/>
          <a:p>
            <a:r>
              <a:rPr lang="nb-NO" dirty="0"/>
              <a:t>Hva er en prototype?</a:t>
            </a:r>
          </a:p>
        </p:txBody>
      </p:sp>
      <p:sp>
        <p:nvSpPr>
          <p:cNvPr id="25" name="Text Placeholder 6">
            <a:extLst>
              <a:ext uri="{FF2B5EF4-FFF2-40B4-BE49-F238E27FC236}">
                <a16:creationId xmlns:a16="http://schemas.microsoft.com/office/drawing/2014/main" id="{EAED99A0-C66D-28E6-2230-58C730D0C48C}"/>
              </a:ext>
            </a:extLst>
          </p:cNvPr>
          <p:cNvSpPr>
            <a:spLocks noGrp="1"/>
          </p:cNvSpPr>
          <p:nvPr>
            <p:ph type="body" sz="quarter" idx="19"/>
          </p:nvPr>
        </p:nvSpPr>
        <p:spPr>
          <a:xfrm>
            <a:off x="884740" y="2193896"/>
            <a:ext cx="4638046" cy="2499810"/>
          </a:xfrm>
        </p:spPr>
        <p:txBody>
          <a:bodyPr>
            <a:noAutofit/>
          </a:bodyPr>
          <a:lstStyle/>
          <a:p>
            <a:pPr marL="285750" indent="-285750">
              <a:spcAft>
                <a:spcPts val="1200"/>
              </a:spcAft>
              <a:buFont typeface="Arial" panose="020B0604020202020204" pitchFamily="34" charset="0"/>
              <a:buChar char="•"/>
            </a:pPr>
            <a:r>
              <a:rPr lang="nb-NO" sz="1700" b="1" dirty="0">
                <a:solidFill>
                  <a:schemeClr val="tx1"/>
                </a:solidFill>
              </a:rPr>
              <a:t>En prototype er en tidlig, enkel og foreløpig versjon av en idé/konsept og/eller dens komponenter</a:t>
            </a:r>
          </a:p>
          <a:p>
            <a:pPr marL="285750" indent="-285750">
              <a:spcAft>
                <a:spcPts val="1200"/>
              </a:spcAft>
              <a:buFont typeface="Arial" panose="020B0604020202020204" pitchFamily="34" charset="0"/>
              <a:buChar char="•"/>
            </a:pPr>
            <a:r>
              <a:rPr lang="nb-NO" sz="1700" dirty="0">
                <a:solidFill>
                  <a:schemeClr val="tx1"/>
                </a:solidFill>
              </a:rPr>
              <a:t>Fra veldig enkel til avansert</a:t>
            </a:r>
          </a:p>
          <a:p>
            <a:pPr marL="285750" indent="-285750">
              <a:spcAft>
                <a:spcPts val="1200"/>
              </a:spcAft>
              <a:buFont typeface="Arial" panose="020B0604020202020204" pitchFamily="34" charset="0"/>
              <a:buChar char="•"/>
            </a:pPr>
            <a:r>
              <a:rPr lang="nb-NO" sz="1700" dirty="0">
                <a:solidFill>
                  <a:schemeClr val="tx1"/>
                </a:solidFill>
              </a:rPr>
              <a:t>Prototypen gjør ideen praktisk håndgripelig og lar deg teste den</a:t>
            </a:r>
          </a:p>
          <a:p>
            <a:pPr marL="285750" indent="-285750">
              <a:spcAft>
                <a:spcPts val="1200"/>
              </a:spcAft>
              <a:buFont typeface="Arial" panose="020B0604020202020204" pitchFamily="34" charset="0"/>
              <a:buChar char="•"/>
            </a:pPr>
            <a:r>
              <a:rPr lang="nb-NO" sz="1700" dirty="0">
                <a:solidFill>
                  <a:schemeClr val="tx1"/>
                </a:solidFill>
              </a:rPr>
              <a:t>Å mislykkes tidlig er mye billigere og mindre risikabelt enn å mislykkes senere når du har brukt masse tid, ekspertise og penger på noe som kanskje ender opp med å ikke fungere som tenkt.</a:t>
            </a:r>
          </a:p>
        </p:txBody>
      </p:sp>
      <p:sp>
        <p:nvSpPr>
          <p:cNvPr id="3" name="Slide Number Placeholder 2">
            <a:extLst>
              <a:ext uri="{FF2B5EF4-FFF2-40B4-BE49-F238E27FC236}">
                <a16:creationId xmlns:a16="http://schemas.microsoft.com/office/drawing/2014/main" id="{68D20E40-735F-6E20-38C1-E2EACE677D83}"/>
              </a:ext>
            </a:extLst>
          </p:cNvPr>
          <p:cNvSpPr>
            <a:spLocks noGrp="1"/>
          </p:cNvSpPr>
          <p:nvPr>
            <p:ph type="sldNum" sz="quarter" idx="21"/>
          </p:nvPr>
        </p:nvSpPr>
        <p:spPr>
          <a:xfrm>
            <a:off x="11546237" y="6356350"/>
            <a:ext cx="659970" cy="365125"/>
          </a:xfrm>
          <a:prstGeom prst="rect">
            <a:avLst/>
          </a:prstGeom>
        </p:spPr>
        <p:txBody>
          <a:bodyPr vert="horz" lIns="91440" tIns="45720" rIns="91440" bIns="45720" rtlCol="0" anchor="ctr"/>
          <a:lstStyle>
            <a:defPPr>
              <a:defRPr lang="en-NO"/>
            </a:defPPr>
            <a:lvl1pPr marL="0" algn="ctr" defTabSz="914400" rtl="0" eaLnBrk="1" latinLnBrk="0" hangingPunct="1">
              <a:defRPr sz="1200" b="1" kern="1200">
                <a:solidFill>
                  <a:schemeClr val="accent2"/>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03694D0-FEF4-3149-82C6-1BDCEA83D449}" type="slidenum">
              <a:rPr lang="en-NO" smtClean="0"/>
              <a:pPr/>
              <a:t>41</a:t>
            </a:fld>
            <a:endParaRPr lang="en-NO"/>
          </a:p>
        </p:txBody>
      </p:sp>
      <p:sp>
        <p:nvSpPr>
          <p:cNvPr id="2" name="Footer Placeholder 1">
            <a:extLst>
              <a:ext uri="{FF2B5EF4-FFF2-40B4-BE49-F238E27FC236}">
                <a16:creationId xmlns:a16="http://schemas.microsoft.com/office/drawing/2014/main" id="{22D94798-C154-9A8A-B852-E59FA3F534ED}"/>
              </a:ext>
            </a:extLst>
          </p:cNvPr>
          <p:cNvSpPr>
            <a:spLocks noGrp="1"/>
          </p:cNvSpPr>
          <p:nvPr>
            <p:ph type="ftr" sz="quarter" idx="20"/>
          </p:nvPr>
        </p:nvSpPr>
        <p:spPr>
          <a:xfrm rot="16200000">
            <a:off x="9818823" y="3462352"/>
            <a:ext cx="4114800" cy="189794"/>
          </a:xfrm>
          <a:prstGeom prst="rect">
            <a:avLst/>
          </a:prstGeom>
        </p:spPr>
        <p:txBody>
          <a:bodyPr vert="horz" lIns="91440" tIns="45720" rIns="91440" bIns="45720" rtlCol="0" anchor="ctr"/>
          <a:lstStyle>
            <a:defPPr>
              <a:defRPr lang="en-NO"/>
            </a:defPPr>
            <a:lvl1pPr marL="0" algn="l" defTabSz="914400" rtl="0" eaLnBrk="1" latinLnBrk="0" hangingPunct="1">
              <a:defRPr sz="11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NO"/>
          </a:p>
        </p:txBody>
      </p:sp>
      <p:pic>
        <p:nvPicPr>
          <p:cNvPr id="6" name="Picture 4" descr="Role-play | TeachingEnglish | British Council | BBC">
            <a:extLst>
              <a:ext uri="{FF2B5EF4-FFF2-40B4-BE49-F238E27FC236}">
                <a16:creationId xmlns:a16="http://schemas.microsoft.com/office/drawing/2014/main" id="{282FE4A2-1282-D9A8-8995-9AC3031525F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13501" b="17817"/>
          <a:stretch/>
        </p:blipFill>
        <p:spPr bwMode="auto">
          <a:xfrm flipH="1">
            <a:off x="9492773" y="348721"/>
            <a:ext cx="2501223" cy="1584251"/>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5">
            <a:extLst>
              <a:ext uri="{FF2B5EF4-FFF2-40B4-BE49-F238E27FC236}">
                <a16:creationId xmlns:a16="http://schemas.microsoft.com/office/drawing/2014/main" id="{E556408D-D364-F14D-465C-696893433C1A}"/>
              </a:ext>
            </a:extLst>
          </p:cNvPr>
          <p:cNvSpPr/>
          <p:nvPr/>
        </p:nvSpPr>
        <p:spPr>
          <a:xfrm>
            <a:off x="-1" y="0"/>
            <a:ext cx="680603"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0" name="Rectangle 13">
            <a:extLst>
              <a:ext uri="{FF2B5EF4-FFF2-40B4-BE49-F238E27FC236}">
                <a16:creationId xmlns:a16="http://schemas.microsoft.com/office/drawing/2014/main" id="{CC75519A-1847-950F-A190-9FBDB53C7CB8}"/>
              </a:ext>
            </a:extLst>
          </p:cNvPr>
          <p:cNvSpPr/>
          <p:nvPr/>
        </p:nvSpPr>
        <p:spPr>
          <a:xfrm rot="5400000">
            <a:off x="5779338" y="-5779329"/>
            <a:ext cx="633328"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4">
            <a:extLst>
              <a:ext uri="{FF2B5EF4-FFF2-40B4-BE49-F238E27FC236}">
                <a16:creationId xmlns:a16="http://schemas.microsoft.com/office/drawing/2014/main" id="{D0AD2BF3-313B-DD8D-5876-798C52FEFA9A}"/>
              </a:ext>
            </a:extLst>
          </p:cNvPr>
          <p:cNvSpPr/>
          <p:nvPr/>
        </p:nvSpPr>
        <p:spPr>
          <a:xfrm rot="5400000">
            <a:off x="5779332" y="444889"/>
            <a:ext cx="633327"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2" name="Rectangle 5">
            <a:extLst>
              <a:ext uri="{FF2B5EF4-FFF2-40B4-BE49-F238E27FC236}">
                <a16:creationId xmlns:a16="http://schemas.microsoft.com/office/drawing/2014/main" id="{D05CE192-3184-7298-37A2-41A869E95420}"/>
              </a:ext>
            </a:extLst>
          </p:cNvPr>
          <p:cNvSpPr/>
          <p:nvPr/>
        </p:nvSpPr>
        <p:spPr>
          <a:xfrm>
            <a:off x="11592531" y="70613"/>
            <a:ext cx="567382"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 name="Graphic 3">
            <a:extLst>
              <a:ext uri="{FF2B5EF4-FFF2-40B4-BE49-F238E27FC236}">
                <a16:creationId xmlns:a16="http://schemas.microsoft.com/office/drawing/2014/main" id="{FD474AF5-C059-A452-A414-9B15981AA883}"/>
              </a:ext>
            </a:extLst>
          </p:cNvPr>
          <p:cNvSpPr/>
          <p:nvPr/>
        </p:nvSpPr>
        <p:spPr>
          <a:xfrm rot="16200000">
            <a:off x="11708404" y="5914591"/>
            <a:ext cx="450341" cy="11470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accent2"/>
          </a:solidFill>
          <a:ln w="45720" cap="flat">
            <a:noFill/>
            <a:prstDash val="solid"/>
            <a:miter/>
          </a:ln>
        </p:spPr>
        <p:txBody>
          <a:bodyPr anchor="ctr"/>
          <a:lstStyle/>
          <a:p>
            <a:pPr defTabSz="914330" eaLnBrk="1" fontAlgn="auto" hangingPunct="1">
              <a:spcBef>
                <a:spcPts val="0"/>
              </a:spcBef>
              <a:spcAft>
                <a:spcPts val="0"/>
              </a:spcAft>
              <a:defRPr/>
            </a:pPr>
            <a:endParaRPr lang="nb-NO">
              <a:latin typeface="+mn-lt"/>
            </a:endParaRPr>
          </a:p>
        </p:txBody>
      </p:sp>
    </p:spTree>
    <p:extLst>
      <p:ext uri="{BB962C8B-B14F-4D97-AF65-F5344CB8AC3E}">
        <p14:creationId xmlns:p14="http://schemas.microsoft.com/office/powerpoint/2010/main" val="2555687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000" fill="hold"/>
                                        <p:tgtEl>
                                          <p:spTgt spid="10"/>
                                        </p:tgtEl>
                                        <p:attrNameLst>
                                          <p:attrName>ppt_x</p:attrName>
                                        </p:attrNameLst>
                                      </p:cBhvr>
                                      <p:tavLst>
                                        <p:tav tm="0">
                                          <p:val>
                                            <p:strVal val="#ppt_x"/>
                                          </p:val>
                                        </p:tav>
                                        <p:tav tm="100000">
                                          <p:val>
                                            <p:strVal val="#ppt_x"/>
                                          </p:val>
                                        </p:tav>
                                      </p:tavLst>
                                    </p:anim>
                                    <p:anim calcmode="lin" valueType="num">
                                      <p:cBhvr additive="base">
                                        <p:cTn id="8" dur="20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2000" fill="hold"/>
                                        <p:tgtEl>
                                          <p:spTgt spid="8"/>
                                        </p:tgtEl>
                                        <p:attrNameLst>
                                          <p:attrName>ppt_x</p:attrName>
                                        </p:attrNameLst>
                                      </p:cBhvr>
                                      <p:tavLst>
                                        <p:tav tm="0">
                                          <p:val>
                                            <p:strVal val="0-#ppt_w/2"/>
                                          </p:val>
                                        </p:tav>
                                        <p:tav tm="100000">
                                          <p:val>
                                            <p:strVal val="#ppt_x"/>
                                          </p:val>
                                        </p:tav>
                                      </p:tavLst>
                                    </p:anim>
                                    <p:anim calcmode="lin" valueType="num">
                                      <p:cBhvr additive="base">
                                        <p:cTn id="12" dur="2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2000" fill="hold"/>
                                        <p:tgtEl>
                                          <p:spTgt spid="11"/>
                                        </p:tgtEl>
                                        <p:attrNameLst>
                                          <p:attrName>ppt_x</p:attrName>
                                        </p:attrNameLst>
                                      </p:cBhvr>
                                      <p:tavLst>
                                        <p:tav tm="0">
                                          <p:val>
                                            <p:strVal val="#ppt_x"/>
                                          </p:val>
                                        </p:tav>
                                        <p:tav tm="100000">
                                          <p:val>
                                            <p:strVal val="#ppt_x"/>
                                          </p:val>
                                        </p:tav>
                                      </p:tavLst>
                                    </p:anim>
                                    <p:anim calcmode="lin" valueType="num">
                                      <p:cBhvr additive="base">
                                        <p:cTn id="16" dur="20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2000" fill="hold"/>
                                        <p:tgtEl>
                                          <p:spTgt spid="12"/>
                                        </p:tgtEl>
                                        <p:attrNameLst>
                                          <p:attrName>ppt_x</p:attrName>
                                        </p:attrNameLst>
                                      </p:cBhvr>
                                      <p:tavLst>
                                        <p:tav tm="0">
                                          <p:val>
                                            <p:strVal val="0-#ppt_w/2"/>
                                          </p:val>
                                        </p:tav>
                                        <p:tav tm="100000">
                                          <p:val>
                                            <p:strVal val="#ppt_x"/>
                                          </p:val>
                                        </p:tav>
                                      </p:tavLst>
                                    </p:anim>
                                    <p:anim calcmode="lin" valueType="num">
                                      <p:cBhvr additive="base">
                                        <p:cTn id="20" dur="2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28B950-B1B0-AF36-9E80-2B28C4C94A5B}"/>
              </a:ext>
            </a:extLst>
          </p:cNvPr>
          <p:cNvSpPr/>
          <p:nvPr/>
        </p:nvSpPr>
        <p:spPr>
          <a:xfrm>
            <a:off x="0" y="0"/>
            <a:ext cx="12192000" cy="6858000"/>
          </a:xfrm>
          <a:prstGeom prst="rect">
            <a:avLst/>
          </a:prstGeom>
          <a:solidFill>
            <a:schemeClr val="tx2">
              <a:alpha val="2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dirty="0"/>
          </a:p>
        </p:txBody>
      </p:sp>
      <p:sp>
        <p:nvSpPr>
          <p:cNvPr id="6" name="Rectangle 5">
            <a:extLst>
              <a:ext uri="{FF2B5EF4-FFF2-40B4-BE49-F238E27FC236}">
                <a16:creationId xmlns:a16="http://schemas.microsoft.com/office/drawing/2014/main" id="{624082F8-E711-5BC7-07AB-5D4641B9AD94}"/>
              </a:ext>
            </a:extLst>
          </p:cNvPr>
          <p:cNvSpPr/>
          <p:nvPr/>
        </p:nvSpPr>
        <p:spPr>
          <a:xfrm>
            <a:off x="-1" y="0"/>
            <a:ext cx="680603"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2D0F0AE2-ED31-E31B-B30C-FF10DE2779C3}"/>
              </a:ext>
            </a:extLst>
          </p:cNvPr>
          <p:cNvSpPr/>
          <p:nvPr/>
        </p:nvSpPr>
        <p:spPr>
          <a:xfrm>
            <a:off x="10044195" y="445"/>
            <a:ext cx="2147803"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592DF36A-9C3A-F14D-2AD9-B3E6A3D199EB}"/>
              </a:ext>
            </a:extLst>
          </p:cNvPr>
          <p:cNvSpPr/>
          <p:nvPr/>
        </p:nvSpPr>
        <p:spPr>
          <a:xfrm rot="5400000">
            <a:off x="5779338" y="-5779329"/>
            <a:ext cx="633328"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9086A731-BAFF-FB98-BF5D-B3036DF444AA}"/>
              </a:ext>
            </a:extLst>
          </p:cNvPr>
          <p:cNvSpPr/>
          <p:nvPr/>
        </p:nvSpPr>
        <p:spPr>
          <a:xfrm rot="5400000">
            <a:off x="5779332" y="444889"/>
            <a:ext cx="633327"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0" name="Title 11">
            <a:extLst>
              <a:ext uri="{FF2B5EF4-FFF2-40B4-BE49-F238E27FC236}">
                <a16:creationId xmlns:a16="http://schemas.microsoft.com/office/drawing/2014/main" id="{27C835ED-221C-2FFE-EC93-375560B8F4B9}"/>
              </a:ext>
            </a:extLst>
          </p:cNvPr>
          <p:cNvSpPr txBox="1">
            <a:spLocks/>
          </p:cNvSpPr>
          <p:nvPr/>
        </p:nvSpPr>
        <p:spPr>
          <a:xfrm>
            <a:off x="1000938" y="1310240"/>
            <a:ext cx="5095057" cy="1324291"/>
          </a:xfrm>
          <a:prstGeom prst="rect">
            <a:avLst/>
          </a:prstGeom>
        </p:spPr>
        <p:txBody>
          <a:bodyPr vert="horz" lIns="91440" tIns="0" rIns="0" bIns="0" rtlCol="0" anchor="t" anchorCtr="0">
            <a:noAutofit/>
          </a:bodyPr>
          <a:lstStyle>
            <a:lvl1pPr algn="l" defTabSz="914400" rtl="0" eaLnBrk="1" latinLnBrk="0" hangingPunct="1">
              <a:lnSpc>
                <a:spcPct val="90000"/>
              </a:lnSpc>
              <a:spcBef>
                <a:spcPct val="0"/>
              </a:spcBef>
              <a:buNone/>
              <a:defRPr sz="3600" b="0" i="0" kern="1200">
                <a:solidFill>
                  <a:schemeClr val="tx1"/>
                </a:solidFill>
                <a:latin typeface="+mj-lt"/>
                <a:ea typeface="System Font Regular" charset="0"/>
                <a:cs typeface="System Font Regular"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b-NO" b="1" i="0" u="none" strike="noStrike" kern="1200" cap="none" spc="0" normalizeH="0" baseline="0" noProof="0" dirty="0">
                <a:ln>
                  <a:noFill/>
                </a:ln>
                <a:solidFill>
                  <a:srgbClr val="000000"/>
                </a:solidFill>
                <a:effectLst/>
                <a:uLnTx/>
                <a:uFillTx/>
                <a:ea typeface="System Font Regular" charset="0"/>
                <a:cs typeface="System Font Regular" charset="0"/>
              </a:rPr>
              <a:t>Hvorfor prototype </a:t>
            </a:r>
            <a:br>
              <a:rPr kumimoji="0" lang="nb-NO" b="1" i="0" u="none" strike="noStrike" kern="1200" cap="none" spc="0" normalizeH="0" baseline="0" noProof="0" dirty="0">
                <a:ln>
                  <a:noFill/>
                </a:ln>
                <a:solidFill>
                  <a:srgbClr val="000000"/>
                </a:solidFill>
                <a:effectLst/>
                <a:uLnTx/>
                <a:uFillTx/>
                <a:ea typeface="System Font Regular" charset="0"/>
                <a:cs typeface="System Font Regular" charset="0"/>
              </a:rPr>
            </a:br>
            <a:r>
              <a:rPr kumimoji="0" lang="nb-NO" b="1" i="0" u="none" strike="noStrike" kern="1200" cap="none" spc="0" normalizeH="0" baseline="0" noProof="0" dirty="0">
                <a:ln>
                  <a:noFill/>
                </a:ln>
                <a:solidFill>
                  <a:srgbClr val="000000"/>
                </a:solidFill>
                <a:effectLst/>
                <a:uLnTx/>
                <a:uFillTx/>
                <a:ea typeface="System Font Regular" charset="0"/>
                <a:cs typeface="System Font Regular" charset="0"/>
              </a:rPr>
              <a:t>og teste?</a:t>
            </a:r>
          </a:p>
        </p:txBody>
      </p:sp>
      <p:sp>
        <p:nvSpPr>
          <p:cNvPr id="51" name="Subtitle 12">
            <a:extLst>
              <a:ext uri="{FF2B5EF4-FFF2-40B4-BE49-F238E27FC236}">
                <a16:creationId xmlns:a16="http://schemas.microsoft.com/office/drawing/2014/main" id="{33EBA6F5-AAA1-6186-377A-33CE34B4ADAC}"/>
              </a:ext>
            </a:extLst>
          </p:cNvPr>
          <p:cNvSpPr txBox="1">
            <a:spLocks/>
          </p:cNvSpPr>
          <p:nvPr/>
        </p:nvSpPr>
        <p:spPr>
          <a:xfrm>
            <a:off x="1051414" y="2738703"/>
            <a:ext cx="4679121" cy="2483019"/>
          </a:xfrm>
          <a:prstGeom prst="rect">
            <a:avLst/>
          </a:prstGeom>
        </p:spPr>
        <p:txBody>
          <a:bodyPr vert="horz" lIns="0" tIns="46800" rIns="0" bIns="0" rtlCol="0" anchor="t">
            <a:noAutofit/>
          </a:bodyPr>
          <a:lstStyle>
            <a:lvl1pPr marL="216000" indent="0" algn="l" defTabSz="914400" rtl="0" eaLnBrk="1" latinLnBrk="0" hangingPunct="1">
              <a:lnSpc>
                <a:spcPct val="100000"/>
              </a:lnSpc>
              <a:spcBef>
                <a:spcPts val="2000"/>
              </a:spcBef>
              <a:buFont typeface="Arial"/>
              <a:buNone/>
              <a:defRPr sz="1600" b="1" i="0" kern="1200">
                <a:solidFill>
                  <a:schemeClr val="tx1"/>
                </a:solidFill>
                <a:latin typeface="+mn-lt"/>
                <a:ea typeface="System Font Regular" charset="0"/>
                <a:cs typeface="System Font Regular" charset="0"/>
              </a:defRPr>
            </a:lvl1pPr>
            <a:lvl2pPr marL="216000" indent="-216000" algn="l" defTabSz="914400" rtl="0" eaLnBrk="1" latinLnBrk="0" hangingPunct="1">
              <a:lnSpc>
                <a:spcPct val="100000"/>
              </a:lnSpc>
              <a:spcBef>
                <a:spcPts val="600"/>
              </a:spcBef>
              <a:buFont typeface="Arial"/>
              <a:buChar char="•"/>
              <a:defRPr sz="1600" b="0" i="0" kern="1200">
                <a:solidFill>
                  <a:schemeClr val="tx1"/>
                </a:solidFill>
                <a:latin typeface="+mn-lt"/>
                <a:ea typeface="System Font Regular" charset="0"/>
                <a:cs typeface="System Font Regular" charset="0"/>
              </a:defRPr>
            </a:lvl2pPr>
            <a:lvl3pPr marL="216000" indent="0" algn="l" defTabSz="914400" rtl="0" eaLnBrk="1" latinLnBrk="0" hangingPunct="1">
              <a:lnSpc>
                <a:spcPct val="100000"/>
              </a:lnSpc>
              <a:spcBef>
                <a:spcPts val="0"/>
              </a:spcBef>
              <a:buFont typeface=".AppleSystemUIFont" charset="-120"/>
              <a:buNone/>
              <a:defRPr sz="1400" b="0" i="0" kern="1200">
                <a:solidFill>
                  <a:schemeClr val="tx1">
                    <a:lumMod val="50000"/>
                    <a:lumOff val="50000"/>
                  </a:schemeClr>
                </a:solidFill>
                <a:latin typeface="+mn-lt"/>
                <a:ea typeface="System Font Regular" charset="0"/>
                <a:cs typeface="System Font Regular" charset="0"/>
              </a:defRPr>
            </a:lvl3pPr>
            <a:lvl4pPr marL="1600200" indent="-228600" algn="l" defTabSz="914400" rtl="0" eaLnBrk="1" latinLnBrk="0" hangingPunct="1">
              <a:lnSpc>
                <a:spcPct val="90000"/>
              </a:lnSpc>
              <a:spcBef>
                <a:spcPts val="500"/>
              </a:spcBef>
              <a:buFont typeface="Arial"/>
              <a:buChar char="•"/>
              <a:defRPr sz="1200" kern="1200">
                <a:solidFill>
                  <a:schemeClr val="tx1"/>
                </a:solidFill>
                <a:latin typeface="Helvetica" charset="0"/>
                <a:ea typeface="Helvetica" charset="0"/>
                <a:cs typeface="Helvetica" charset="0"/>
              </a:defRPr>
            </a:lvl4pPr>
            <a:lvl5pPr marL="2057400" indent="-228600" algn="l" defTabSz="914400" rtl="0" eaLnBrk="1" latinLnBrk="0" hangingPunct="1">
              <a:lnSpc>
                <a:spcPct val="90000"/>
              </a:lnSpc>
              <a:spcBef>
                <a:spcPts val="500"/>
              </a:spcBef>
              <a:buFont typeface="Arial"/>
              <a:buChar char="•"/>
              <a:defRPr sz="1200" kern="1200">
                <a:solidFill>
                  <a:schemeClr val="tx1"/>
                </a:solidFill>
                <a:latin typeface="Helvetica" charset="0"/>
                <a:ea typeface="Helvetica" charset="0"/>
                <a:cs typeface="Helvetic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nb-NO" sz="1600" b="0" dirty="0"/>
              <a:t>Prototypen gjør ideen håndgripelig og lar deg teste, lære og forbedre den i mindre skala før den er ferdig utviklet</a:t>
            </a:r>
          </a:p>
          <a:p>
            <a:pPr marL="0" indent="0">
              <a:buNone/>
            </a:pPr>
            <a:r>
              <a:rPr lang="nb-NO" sz="1600" b="0" dirty="0"/>
              <a:t>Testing av en prototype kan bidra til å identifisere potensielle problemer, gjøre forbedringer og sjekke effektiviteten</a:t>
            </a:r>
          </a:p>
          <a:p>
            <a:pPr marL="0" indent="0">
              <a:buNone/>
            </a:pPr>
            <a:r>
              <a:rPr lang="nb-NO" sz="1600" b="0" dirty="0"/>
              <a:t>Prototyping og testing er i hovedsak en prosess med prøving, feiling og læring - gradvis forvandle en tidlig idé til en funksjonell løsning klar til lansering</a:t>
            </a:r>
          </a:p>
        </p:txBody>
      </p:sp>
      <p:grpSp>
        <p:nvGrpSpPr>
          <p:cNvPr id="3" name="Group 16">
            <a:extLst>
              <a:ext uri="{FF2B5EF4-FFF2-40B4-BE49-F238E27FC236}">
                <a16:creationId xmlns:a16="http://schemas.microsoft.com/office/drawing/2014/main" id="{C64D3DBF-F0AE-8B41-9664-2A941F72DD43}"/>
              </a:ext>
            </a:extLst>
          </p:cNvPr>
          <p:cNvGrpSpPr/>
          <p:nvPr/>
        </p:nvGrpSpPr>
        <p:grpSpPr>
          <a:xfrm>
            <a:off x="6412103" y="1310241"/>
            <a:ext cx="5521396" cy="3827652"/>
            <a:chOff x="5062817" y="1540837"/>
            <a:chExt cx="5502015" cy="3837518"/>
          </a:xfrm>
          <a:noFill/>
        </p:grpSpPr>
        <p:sp>
          <p:nvSpPr>
            <p:cNvPr id="4" name="Free Form 3">
              <a:extLst>
                <a:ext uri="{FF2B5EF4-FFF2-40B4-BE49-F238E27FC236}">
                  <a16:creationId xmlns:a16="http://schemas.microsoft.com/office/drawing/2014/main" id="{E7F4D02C-AD21-68E5-3602-6CE016840A9C}"/>
                </a:ext>
              </a:extLst>
            </p:cNvPr>
            <p:cNvSpPr/>
            <p:nvPr/>
          </p:nvSpPr>
          <p:spPr>
            <a:xfrm>
              <a:off x="5115398" y="2025772"/>
              <a:ext cx="4526948" cy="3125404"/>
            </a:xfrm>
            <a:custGeom>
              <a:avLst/>
              <a:gdLst/>
              <a:ahLst/>
              <a:cxnLst/>
              <a:rect l="0" t="0" r="0" b="0"/>
              <a:pathLst>
                <a:path w="4526947" h="3125403">
                  <a:moveTo>
                    <a:pt x="0" y="3110885"/>
                  </a:moveTo>
                  <a:cubicBezTo>
                    <a:pt x="5677" y="3105474"/>
                    <a:pt x="11507" y="3100229"/>
                    <a:pt x="16994" y="3094653"/>
                  </a:cubicBezTo>
                  <a:cubicBezTo>
                    <a:pt x="216320" y="2891681"/>
                    <a:pt x="415392" y="2688443"/>
                    <a:pt x="614985" y="2485713"/>
                  </a:cubicBezTo>
                  <a:cubicBezTo>
                    <a:pt x="1012938" y="2081472"/>
                    <a:pt x="1411184" y="1677511"/>
                    <a:pt x="1809315" y="1273448"/>
                  </a:cubicBezTo>
                  <a:cubicBezTo>
                    <a:pt x="1813824" y="1268863"/>
                    <a:pt x="1818283" y="1264163"/>
                    <a:pt x="1823287" y="1260162"/>
                  </a:cubicBezTo>
                  <a:cubicBezTo>
                    <a:pt x="1824595" y="1259121"/>
                    <a:pt x="1829943" y="1260569"/>
                    <a:pt x="1829930" y="1260810"/>
                  </a:cubicBezTo>
                  <a:cubicBezTo>
                    <a:pt x="1829803" y="1268736"/>
                    <a:pt x="1836598" y="1269066"/>
                    <a:pt x="1841349" y="1271187"/>
                  </a:cubicBezTo>
                  <a:cubicBezTo>
                    <a:pt x="2075515" y="1375543"/>
                    <a:pt x="2309720" y="1479836"/>
                    <a:pt x="2543937" y="1584103"/>
                  </a:cubicBezTo>
                  <a:cubicBezTo>
                    <a:pt x="2597741" y="1608059"/>
                    <a:pt x="2651583" y="1631912"/>
                    <a:pt x="2706733" y="1656401"/>
                  </a:cubicBezTo>
                  <a:cubicBezTo>
                    <a:pt x="2993218" y="1236410"/>
                    <a:pt x="3279448" y="816788"/>
                    <a:pt x="3566415" y="396073"/>
                  </a:cubicBezTo>
                  <a:cubicBezTo>
                    <a:pt x="3478609" y="354323"/>
                    <a:pt x="3391793" y="313043"/>
                    <a:pt x="3303327" y="270975"/>
                  </a:cubicBezTo>
                  <a:cubicBezTo>
                    <a:pt x="3308839" y="268778"/>
                    <a:pt x="3313514" y="266365"/>
                    <a:pt x="3318480" y="265018"/>
                  </a:cubicBezTo>
                  <a:cubicBezTo>
                    <a:pt x="3440174" y="231892"/>
                    <a:pt x="3561830" y="198576"/>
                    <a:pt x="3683651" y="165920"/>
                  </a:cubicBezTo>
                  <a:cubicBezTo>
                    <a:pt x="3867125" y="116727"/>
                    <a:pt x="4050714" y="68017"/>
                    <a:pt x="4234252" y="19090"/>
                  </a:cubicBezTo>
                  <a:cubicBezTo>
                    <a:pt x="4257178" y="12968"/>
                    <a:pt x="4280003" y="6477"/>
                    <a:pt x="4303018" y="749"/>
                  </a:cubicBezTo>
                  <a:cubicBezTo>
                    <a:pt x="4306016" y="0"/>
                    <a:pt x="4311706" y="1714"/>
                    <a:pt x="4313002" y="4039"/>
                  </a:cubicBezTo>
                  <a:cubicBezTo>
                    <a:pt x="4318298" y="13501"/>
                    <a:pt x="4324014" y="23231"/>
                    <a:pt x="4326618" y="33608"/>
                  </a:cubicBezTo>
                  <a:cubicBezTo>
                    <a:pt x="4354002" y="142664"/>
                    <a:pt x="4380828" y="251859"/>
                    <a:pt x="4407755" y="361029"/>
                  </a:cubicBezTo>
                  <a:cubicBezTo>
                    <a:pt x="4445073" y="512267"/>
                    <a:pt x="4482301" y="663518"/>
                    <a:pt x="4519745" y="814717"/>
                  </a:cubicBezTo>
                  <a:cubicBezTo>
                    <a:pt x="4521054" y="820001"/>
                    <a:pt x="4524318" y="824790"/>
                    <a:pt x="4526947" y="830404"/>
                  </a:cubicBezTo>
                  <a:cubicBezTo>
                    <a:pt x="4523696" y="833935"/>
                    <a:pt x="4519402" y="838584"/>
                    <a:pt x="4515948" y="842343"/>
                  </a:cubicBezTo>
                  <a:cubicBezTo>
                    <a:pt x="4510549" y="838622"/>
                    <a:pt x="4506231" y="834672"/>
                    <a:pt x="4501176" y="832284"/>
                  </a:cubicBezTo>
                  <a:cubicBezTo>
                    <a:pt x="4427849" y="797735"/>
                    <a:pt x="4354421" y="763390"/>
                    <a:pt x="4280994" y="729020"/>
                  </a:cubicBezTo>
                  <a:cubicBezTo>
                    <a:pt x="4279177" y="728169"/>
                    <a:pt x="4277247" y="727559"/>
                    <a:pt x="4274579" y="726543"/>
                  </a:cubicBezTo>
                  <a:cubicBezTo>
                    <a:pt x="4267073" y="738470"/>
                    <a:pt x="4259490" y="749927"/>
                    <a:pt x="4252517" y="761739"/>
                  </a:cubicBezTo>
                  <a:cubicBezTo>
                    <a:pt x="4042851" y="1117003"/>
                    <a:pt x="3833174" y="1472266"/>
                    <a:pt x="3623674" y="1827618"/>
                  </a:cubicBezTo>
                  <a:cubicBezTo>
                    <a:pt x="3455441" y="2112972"/>
                    <a:pt x="3287412" y="2398453"/>
                    <a:pt x="3119370" y="2683921"/>
                  </a:cubicBezTo>
                  <a:cubicBezTo>
                    <a:pt x="3111254" y="2697728"/>
                    <a:pt x="3104166" y="2712144"/>
                    <a:pt x="3096062" y="2725964"/>
                  </a:cubicBezTo>
                  <a:cubicBezTo>
                    <a:pt x="3092354" y="2732302"/>
                    <a:pt x="3086714" y="2729774"/>
                    <a:pt x="3081456" y="2727373"/>
                  </a:cubicBezTo>
                  <a:cubicBezTo>
                    <a:pt x="3047860" y="2712106"/>
                    <a:pt x="3014391" y="2696547"/>
                    <a:pt x="2980592" y="2681737"/>
                  </a:cubicBezTo>
                  <a:cubicBezTo>
                    <a:pt x="2645969" y="2535008"/>
                    <a:pt x="2311295" y="2388406"/>
                    <a:pt x="1976646" y="2241728"/>
                  </a:cubicBezTo>
                  <a:cubicBezTo>
                    <a:pt x="1972569" y="2239937"/>
                    <a:pt x="1967336" y="2238629"/>
                    <a:pt x="1965011" y="2235390"/>
                  </a:cubicBezTo>
                  <a:cubicBezTo>
                    <a:pt x="1957746" y="2225216"/>
                    <a:pt x="1953237" y="2230525"/>
                    <a:pt x="1947686" y="2236902"/>
                  </a:cubicBezTo>
                  <a:cubicBezTo>
                    <a:pt x="1854838" y="2343455"/>
                    <a:pt x="1761888" y="2449920"/>
                    <a:pt x="1668975" y="2556423"/>
                  </a:cubicBezTo>
                  <a:cubicBezTo>
                    <a:pt x="1582186" y="2655876"/>
                    <a:pt x="1495421" y="2755355"/>
                    <a:pt x="1408644" y="2854821"/>
                  </a:cubicBezTo>
                  <a:cubicBezTo>
                    <a:pt x="1340716" y="2932669"/>
                    <a:pt x="1272394" y="3010174"/>
                    <a:pt x="1205202" y="3088657"/>
                  </a:cubicBezTo>
                  <a:cubicBezTo>
                    <a:pt x="1190342" y="3106008"/>
                    <a:pt x="1175252" y="3113603"/>
                    <a:pt x="1151614" y="3113464"/>
                  </a:cubicBezTo>
                  <a:cubicBezTo>
                    <a:pt x="1048287" y="3112892"/>
                    <a:pt x="944947" y="3114594"/>
                    <a:pt x="841619" y="3115737"/>
                  </a:cubicBezTo>
                  <a:cubicBezTo>
                    <a:pt x="754537" y="3116702"/>
                    <a:pt x="667455" y="3118125"/>
                    <a:pt x="580373" y="3119154"/>
                  </a:cubicBezTo>
                  <a:cubicBezTo>
                    <a:pt x="494320" y="3120170"/>
                    <a:pt x="408267" y="3120970"/>
                    <a:pt x="322226" y="3121847"/>
                  </a:cubicBezTo>
                  <a:cubicBezTo>
                    <a:pt x="256216" y="3122520"/>
                    <a:pt x="190206" y="3123155"/>
                    <a:pt x="124196" y="3123917"/>
                  </a:cubicBezTo>
                  <a:cubicBezTo>
                    <a:pt x="120131" y="3123955"/>
                    <a:pt x="116067" y="3124882"/>
                    <a:pt x="112015" y="3125403"/>
                  </a:cubicBezTo>
                  <a:lnTo>
                    <a:pt x="0" y="3125403"/>
                  </a:lnTo>
                  <a:close/>
                </a:path>
              </a:pathLst>
            </a:custGeom>
            <a:gradFill>
              <a:gsLst>
                <a:gs pos="0">
                  <a:srgbClr val="00DDFF">
                    <a:alpha val="100000"/>
                  </a:srgbClr>
                </a:gs>
                <a:gs pos="99000">
                  <a:schemeClr val="accent4">
                    <a:lumMod val="60000"/>
                    <a:lumOff val="40000"/>
                  </a:schemeClr>
                </a:gs>
              </a:gsLst>
              <a:lin ang="5400000" scaled="1"/>
            </a:gradFill>
            <a:ln w="12700" cap="flat" cmpd="sng">
              <a:noFill/>
              <a:prstDash val="solid"/>
              <a:miter lim="800000"/>
            </a:ln>
          </p:spPr>
          <p:txBody>
            <a:bodyPr anchor="ctr">
              <a:spAutoFit/>
            </a:bodyPr>
            <a:lstStyle/>
            <a:p>
              <a:pPr algn="ctr"/>
              <a:endParaRPr lang="en-US"/>
            </a:p>
          </p:txBody>
        </p:sp>
        <p:sp>
          <p:nvSpPr>
            <p:cNvPr id="5" name="Free Form 4">
              <a:extLst>
                <a:ext uri="{FF2B5EF4-FFF2-40B4-BE49-F238E27FC236}">
                  <a16:creationId xmlns:a16="http://schemas.microsoft.com/office/drawing/2014/main" id="{8361499C-B953-7EA7-99FD-8498964A7E85}"/>
                </a:ext>
              </a:extLst>
            </p:cNvPr>
            <p:cNvSpPr/>
            <p:nvPr/>
          </p:nvSpPr>
          <p:spPr>
            <a:xfrm>
              <a:off x="5260779" y="1606518"/>
              <a:ext cx="2883959" cy="3743704"/>
            </a:xfrm>
            <a:custGeom>
              <a:avLst/>
              <a:gdLst/>
              <a:ahLst/>
              <a:cxnLst/>
              <a:rect l="0" t="0" r="0" b="0"/>
              <a:pathLst>
                <a:path w="2883959" h="3743704">
                  <a:moveTo>
                    <a:pt x="1767273" y="0"/>
                  </a:moveTo>
                  <a:cubicBezTo>
                    <a:pt x="1787113" y="27003"/>
                    <a:pt x="1779644" y="61577"/>
                    <a:pt x="1775682" y="92213"/>
                  </a:cubicBezTo>
                  <a:cubicBezTo>
                    <a:pt x="1774310" y="102844"/>
                    <a:pt x="1772265" y="114669"/>
                    <a:pt x="1763628" y="121033"/>
                  </a:cubicBezTo>
                  <a:cubicBezTo>
                    <a:pt x="1757467" y="125567"/>
                    <a:pt x="1749351" y="126177"/>
                    <a:pt x="1742111" y="128679"/>
                  </a:cubicBezTo>
                  <a:cubicBezTo>
                    <a:pt x="1729740" y="132960"/>
                    <a:pt x="1720176" y="142702"/>
                    <a:pt x="1711094" y="152126"/>
                  </a:cubicBezTo>
                  <a:cubicBezTo>
                    <a:pt x="1702990" y="160548"/>
                    <a:pt x="1694874" y="168969"/>
                    <a:pt x="1686758" y="177377"/>
                  </a:cubicBezTo>
                  <a:cubicBezTo>
                    <a:pt x="1677587" y="186891"/>
                    <a:pt x="1672316" y="188047"/>
                    <a:pt x="1678489" y="199694"/>
                  </a:cubicBezTo>
                  <a:cubicBezTo>
                    <a:pt x="1687888" y="217387"/>
                    <a:pt x="1701885" y="234674"/>
                    <a:pt x="1714409" y="250259"/>
                  </a:cubicBezTo>
                  <a:cubicBezTo>
                    <a:pt x="1730350" y="270111"/>
                    <a:pt x="1744537" y="291310"/>
                    <a:pt x="1757645" y="313119"/>
                  </a:cubicBezTo>
                  <a:cubicBezTo>
                    <a:pt x="1764161" y="323979"/>
                    <a:pt x="1769712" y="335588"/>
                    <a:pt x="1776545" y="346232"/>
                  </a:cubicBezTo>
                  <a:cubicBezTo>
                    <a:pt x="1782947" y="356177"/>
                    <a:pt x="1792092" y="362947"/>
                    <a:pt x="1800094" y="371788"/>
                  </a:cubicBezTo>
                  <a:cubicBezTo>
                    <a:pt x="1822119" y="396124"/>
                    <a:pt x="1830870" y="431371"/>
                    <a:pt x="1856426" y="451300"/>
                  </a:cubicBezTo>
                  <a:cubicBezTo>
                    <a:pt x="1857658" y="452265"/>
                    <a:pt x="1876926" y="446270"/>
                    <a:pt x="1879733" y="445749"/>
                  </a:cubicBezTo>
                  <a:cubicBezTo>
                    <a:pt x="1888065" y="444212"/>
                    <a:pt x="1895483" y="443590"/>
                    <a:pt x="1904158" y="443564"/>
                  </a:cubicBezTo>
                  <a:cubicBezTo>
                    <a:pt x="1923630" y="443501"/>
                    <a:pt x="1943127" y="443374"/>
                    <a:pt x="1962598" y="442866"/>
                  </a:cubicBezTo>
                  <a:cubicBezTo>
                    <a:pt x="1988459" y="442205"/>
                    <a:pt x="2010013" y="414465"/>
                    <a:pt x="2030285" y="399617"/>
                  </a:cubicBezTo>
                  <a:cubicBezTo>
                    <a:pt x="2035213" y="396010"/>
                    <a:pt x="2040954" y="393025"/>
                    <a:pt x="2046772" y="391247"/>
                  </a:cubicBezTo>
                  <a:cubicBezTo>
                    <a:pt x="2055993" y="388427"/>
                    <a:pt x="2063042" y="390523"/>
                    <a:pt x="2069914" y="399236"/>
                  </a:cubicBezTo>
                  <a:cubicBezTo>
                    <a:pt x="2077865" y="409308"/>
                    <a:pt x="2089068" y="417031"/>
                    <a:pt x="2096651" y="427154"/>
                  </a:cubicBezTo>
                  <a:cubicBezTo>
                    <a:pt x="2102836" y="435435"/>
                    <a:pt x="2101503" y="441405"/>
                    <a:pt x="2114407" y="436312"/>
                  </a:cubicBezTo>
                  <a:cubicBezTo>
                    <a:pt x="2127490" y="431142"/>
                    <a:pt x="2141602" y="429275"/>
                    <a:pt x="2155548" y="427446"/>
                  </a:cubicBezTo>
                  <a:cubicBezTo>
                    <a:pt x="2163321" y="426417"/>
                    <a:pt x="2171107" y="425401"/>
                    <a:pt x="2178944" y="425109"/>
                  </a:cubicBezTo>
                  <a:cubicBezTo>
                    <a:pt x="2184190" y="424918"/>
                    <a:pt x="2189499" y="425045"/>
                    <a:pt x="2194605" y="423788"/>
                  </a:cubicBezTo>
                  <a:cubicBezTo>
                    <a:pt x="2213378" y="419152"/>
                    <a:pt x="2218738" y="397432"/>
                    <a:pt x="2228798" y="383676"/>
                  </a:cubicBezTo>
                  <a:cubicBezTo>
                    <a:pt x="2230830" y="380895"/>
                    <a:pt x="2232990" y="378164"/>
                    <a:pt x="2234298" y="374976"/>
                  </a:cubicBezTo>
                  <a:cubicBezTo>
                    <a:pt x="2235466" y="372131"/>
                    <a:pt x="2235885" y="369044"/>
                    <a:pt x="2236305" y="365996"/>
                  </a:cubicBezTo>
                  <a:cubicBezTo>
                    <a:pt x="2237930" y="354158"/>
                    <a:pt x="2239556" y="342307"/>
                    <a:pt x="2241169" y="330457"/>
                  </a:cubicBezTo>
                  <a:cubicBezTo>
                    <a:pt x="2241347" y="329237"/>
                    <a:pt x="2241525" y="327967"/>
                    <a:pt x="2242236" y="326951"/>
                  </a:cubicBezTo>
                  <a:cubicBezTo>
                    <a:pt x="2243456" y="325211"/>
                    <a:pt x="2245818" y="324766"/>
                    <a:pt x="2247927" y="324474"/>
                  </a:cubicBezTo>
                  <a:cubicBezTo>
                    <a:pt x="2269672" y="321426"/>
                    <a:pt x="2290159" y="315685"/>
                    <a:pt x="2312374" y="315672"/>
                  </a:cubicBezTo>
                  <a:cubicBezTo>
                    <a:pt x="2360043" y="315672"/>
                    <a:pt x="2407725" y="316980"/>
                    <a:pt x="2455394" y="317984"/>
                  </a:cubicBezTo>
                  <a:cubicBezTo>
                    <a:pt x="2459954" y="318085"/>
                    <a:pt x="2464489" y="319686"/>
                    <a:pt x="2469963" y="320765"/>
                  </a:cubicBezTo>
                  <a:cubicBezTo>
                    <a:pt x="2467232" y="336795"/>
                    <a:pt x="2464527" y="351605"/>
                    <a:pt x="2462228" y="366478"/>
                  </a:cubicBezTo>
                  <a:cubicBezTo>
                    <a:pt x="2459179" y="386356"/>
                    <a:pt x="2458366" y="405955"/>
                    <a:pt x="2463549" y="425998"/>
                  </a:cubicBezTo>
                  <a:cubicBezTo>
                    <a:pt x="2472351" y="459962"/>
                    <a:pt x="2505731" y="479078"/>
                    <a:pt x="2543569" y="459899"/>
                  </a:cubicBezTo>
                  <a:cubicBezTo>
                    <a:pt x="2554581" y="454323"/>
                    <a:pt x="2564971" y="447146"/>
                    <a:pt x="2574662" y="439462"/>
                  </a:cubicBezTo>
                  <a:cubicBezTo>
                    <a:pt x="2590857" y="426608"/>
                    <a:pt x="2606429" y="412966"/>
                    <a:pt x="2621899" y="399223"/>
                  </a:cubicBezTo>
                  <a:cubicBezTo>
                    <a:pt x="2629038" y="392885"/>
                    <a:pt x="2635325" y="393584"/>
                    <a:pt x="2642133" y="399134"/>
                  </a:cubicBezTo>
                  <a:cubicBezTo>
                    <a:pt x="2652320" y="407403"/>
                    <a:pt x="2662837" y="415278"/>
                    <a:pt x="2672731" y="423877"/>
                  </a:cubicBezTo>
                  <a:cubicBezTo>
                    <a:pt x="2715866" y="461372"/>
                    <a:pt x="2758835" y="499058"/>
                    <a:pt x="2803723" y="538306"/>
                  </a:cubicBezTo>
                  <a:cubicBezTo>
                    <a:pt x="2793472" y="552544"/>
                    <a:pt x="2770368" y="583333"/>
                    <a:pt x="2760842" y="594815"/>
                  </a:cubicBezTo>
                  <a:cubicBezTo>
                    <a:pt x="2745816" y="612927"/>
                    <a:pt x="2753501" y="615315"/>
                    <a:pt x="2748674" y="638318"/>
                  </a:cubicBezTo>
                  <a:cubicBezTo>
                    <a:pt x="2743073" y="665055"/>
                    <a:pt x="2763103" y="694408"/>
                    <a:pt x="2785128" y="700759"/>
                  </a:cubicBezTo>
                  <a:cubicBezTo>
                    <a:pt x="2802986" y="705916"/>
                    <a:pt x="2821162" y="710209"/>
                    <a:pt x="2839427" y="713626"/>
                  </a:cubicBezTo>
                  <a:cubicBezTo>
                    <a:pt x="2879551" y="721119"/>
                    <a:pt x="2874343" y="714845"/>
                    <a:pt x="2877963" y="755553"/>
                  </a:cubicBezTo>
                  <a:cubicBezTo>
                    <a:pt x="2881749" y="798167"/>
                    <a:pt x="2882015" y="841099"/>
                    <a:pt x="2883743" y="883890"/>
                  </a:cubicBezTo>
                  <a:cubicBezTo>
                    <a:pt x="2883959" y="889416"/>
                    <a:pt x="2883946" y="894979"/>
                    <a:pt x="2883565" y="900479"/>
                  </a:cubicBezTo>
                  <a:cubicBezTo>
                    <a:pt x="2882460" y="916686"/>
                    <a:pt x="2876477" y="904327"/>
                    <a:pt x="2860689" y="900542"/>
                  </a:cubicBezTo>
                  <a:cubicBezTo>
                    <a:pt x="2838995" y="895347"/>
                    <a:pt x="2819231" y="908760"/>
                    <a:pt x="2796953" y="912748"/>
                  </a:cubicBezTo>
                  <a:cubicBezTo>
                    <a:pt x="2746985" y="921690"/>
                    <a:pt x="2725938" y="959109"/>
                    <a:pt x="2745613" y="1006092"/>
                  </a:cubicBezTo>
                  <a:cubicBezTo>
                    <a:pt x="2755380" y="1029400"/>
                    <a:pt x="2769593" y="1049456"/>
                    <a:pt x="2791428" y="1063453"/>
                  </a:cubicBezTo>
                  <a:cubicBezTo>
                    <a:pt x="2798820" y="1068190"/>
                    <a:pt x="2805361" y="1074262"/>
                    <a:pt x="2814138" y="1081184"/>
                  </a:cubicBezTo>
                  <a:cubicBezTo>
                    <a:pt x="2809273" y="1087929"/>
                    <a:pt x="2806238" y="1094140"/>
                    <a:pt x="2801487" y="1098433"/>
                  </a:cubicBezTo>
                  <a:cubicBezTo>
                    <a:pt x="2753234" y="1141948"/>
                    <a:pt x="2704892" y="1185363"/>
                    <a:pt x="2656143" y="1228332"/>
                  </a:cubicBezTo>
                  <a:cubicBezTo>
                    <a:pt x="2641371" y="1241364"/>
                    <a:pt x="2637776" y="1240398"/>
                    <a:pt x="2628466" y="1222654"/>
                  </a:cubicBezTo>
                  <a:cubicBezTo>
                    <a:pt x="2610481" y="1188360"/>
                    <a:pt x="2585052" y="1162373"/>
                    <a:pt x="2548535" y="1147956"/>
                  </a:cubicBezTo>
                  <a:cubicBezTo>
                    <a:pt x="2527209" y="1139522"/>
                    <a:pt x="2505782" y="1136411"/>
                    <a:pt x="2484138" y="1146102"/>
                  </a:cubicBezTo>
                  <a:cubicBezTo>
                    <a:pt x="2461948" y="1156035"/>
                    <a:pt x="2448904" y="1174680"/>
                    <a:pt x="2439949" y="1196121"/>
                  </a:cubicBezTo>
                  <a:cubicBezTo>
                    <a:pt x="2428861" y="1222654"/>
                    <a:pt x="2426181" y="1250826"/>
                    <a:pt x="2426016" y="1279380"/>
                  </a:cubicBezTo>
                  <a:cubicBezTo>
                    <a:pt x="2425965" y="1289376"/>
                    <a:pt x="2424314" y="1299359"/>
                    <a:pt x="2423463" y="1308466"/>
                  </a:cubicBezTo>
                  <a:cubicBezTo>
                    <a:pt x="2347939" y="1321511"/>
                    <a:pt x="2274790" y="1318437"/>
                    <a:pt x="2201667" y="1315058"/>
                  </a:cubicBezTo>
                  <a:cubicBezTo>
                    <a:pt x="2188407" y="1314449"/>
                    <a:pt x="2183263" y="1310270"/>
                    <a:pt x="2180646" y="1296679"/>
                  </a:cubicBezTo>
                  <a:cubicBezTo>
                    <a:pt x="2178843" y="1287293"/>
                    <a:pt x="2179313" y="1277474"/>
                    <a:pt x="2178690" y="1267859"/>
                  </a:cubicBezTo>
                  <a:cubicBezTo>
                    <a:pt x="2177585" y="1250674"/>
                    <a:pt x="2178652" y="1232993"/>
                    <a:pt x="2174880" y="1216405"/>
                  </a:cubicBezTo>
                  <a:cubicBezTo>
                    <a:pt x="2164249" y="1169536"/>
                    <a:pt x="2119615" y="1148579"/>
                    <a:pt x="2077332" y="1170870"/>
                  </a:cubicBezTo>
                  <a:cubicBezTo>
                    <a:pt x="2059854" y="1180079"/>
                    <a:pt x="2044307" y="1193288"/>
                    <a:pt x="2028900" y="1205914"/>
                  </a:cubicBezTo>
                  <a:cubicBezTo>
                    <a:pt x="2021013" y="1212379"/>
                    <a:pt x="2015348" y="1221562"/>
                    <a:pt x="2008248" y="1230034"/>
                  </a:cubicBezTo>
                  <a:cubicBezTo>
                    <a:pt x="2001668" y="1224763"/>
                    <a:pt x="1997477" y="1222350"/>
                    <a:pt x="1994504" y="1218882"/>
                  </a:cubicBezTo>
                  <a:cubicBezTo>
                    <a:pt x="1954469" y="1172191"/>
                    <a:pt x="1914611" y="1125373"/>
                    <a:pt x="1874716" y="1078555"/>
                  </a:cubicBezTo>
                  <a:cubicBezTo>
                    <a:pt x="1872480" y="1075926"/>
                    <a:pt x="1870219" y="1073284"/>
                    <a:pt x="1868302" y="1070426"/>
                  </a:cubicBezTo>
                  <a:cubicBezTo>
                    <a:pt x="1859766" y="1057686"/>
                    <a:pt x="1860973" y="1049938"/>
                    <a:pt x="1873789" y="1040641"/>
                  </a:cubicBezTo>
                  <a:cubicBezTo>
                    <a:pt x="1881028" y="1035382"/>
                    <a:pt x="1889310" y="1031597"/>
                    <a:pt x="1896690" y="1026516"/>
                  </a:cubicBezTo>
                  <a:cubicBezTo>
                    <a:pt x="1916809" y="1012659"/>
                    <a:pt x="1931581" y="994699"/>
                    <a:pt x="1934210" y="969651"/>
                  </a:cubicBezTo>
                  <a:cubicBezTo>
                    <a:pt x="1937182" y="941340"/>
                    <a:pt x="1915386" y="915771"/>
                    <a:pt x="1883200" y="909014"/>
                  </a:cubicBezTo>
                  <a:cubicBezTo>
                    <a:pt x="1866790" y="905559"/>
                    <a:pt x="1850468" y="905953"/>
                    <a:pt x="1834109" y="911262"/>
                  </a:cubicBezTo>
                  <a:cubicBezTo>
                    <a:pt x="1812681" y="918210"/>
                    <a:pt x="1815653" y="915289"/>
                    <a:pt x="1810916" y="892921"/>
                  </a:cubicBezTo>
                  <a:cubicBezTo>
                    <a:pt x="1807499" y="876803"/>
                    <a:pt x="1805683" y="860151"/>
                    <a:pt x="1805009" y="843664"/>
                  </a:cubicBezTo>
                  <a:cubicBezTo>
                    <a:pt x="1803307" y="801546"/>
                    <a:pt x="1802469" y="759389"/>
                    <a:pt x="1801707" y="717245"/>
                  </a:cubicBezTo>
                  <a:cubicBezTo>
                    <a:pt x="1801555" y="709218"/>
                    <a:pt x="1803282" y="701153"/>
                    <a:pt x="1804108" y="693481"/>
                  </a:cubicBezTo>
                  <a:cubicBezTo>
                    <a:pt x="1818435" y="688705"/>
                    <a:pt x="1822080" y="691715"/>
                    <a:pt x="1833918" y="695284"/>
                  </a:cubicBezTo>
                  <a:cubicBezTo>
                    <a:pt x="1857848" y="702486"/>
                    <a:pt x="1880622" y="697507"/>
                    <a:pt x="1902431" y="688057"/>
                  </a:cubicBezTo>
                  <a:cubicBezTo>
                    <a:pt x="1938427" y="672460"/>
                    <a:pt x="1946137" y="630036"/>
                    <a:pt x="1938668" y="599883"/>
                  </a:cubicBezTo>
                  <a:cubicBezTo>
                    <a:pt x="1934197" y="581821"/>
                    <a:pt x="1924023" y="568065"/>
                    <a:pt x="1915450" y="552011"/>
                  </a:cubicBezTo>
                  <a:cubicBezTo>
                    <a:pt x="1907499" y="537124"/>
                    <a:pt x="1900564" y="530558"/>
                    <a:pt x="1881740" y="532768"/>
                  </a:cubicBezTo>
                  <a:cubicBezTo>
                    <a:pt x="1870473" y="534089"/>
                    <a:pt x="1858725" y="537289"/>
                    <a:pt x="1848081" y="533339"/>
                  </a:cubicBezTo>
                  <a:cubicBezTo>
                    <a:pt x="1842339" y="531218"/>
                    <a:pt x="1837538" y="527192"/>
                    <a:pt x="1832877" y="523254"/>
                  </a:cubicBezTo>
                  <a:cubicBezTo>
                    <a:pt x="1797693" y="493545"/>
                    <a:pt x="1762523" y="463836"/>
                    <a:pt x="1727352" y="434127"/>
                  </a:cubicBezTo>
                  <a:cubicBezTo>
                    <a:pt x="1715412" y="424042"/>
                    <a:pt x="1703371" y="413893"/>
                    <a:pt x="1689679" y="406374"/>
                  </a:cubicBezTo>
                  <a:cubicBezTo>
                    <a:pt x="1680636" y="401420"/>
                    <a:pt x="1670944" y="397648"/>
                    <a:pt x="1662333" y="391983"/>
                  </a:cubicBezTo>
                  <a:cubicBezTo>
                    <a:pt x="1645300" y="380768"/>
                    <a:pt x="1631442" y="361804"/>
                    <a:pt x="1611107" y="360369"/>
                  </a:cubicBezTo>
                  <a:cubicBezTo>
                    <a:pt x="1605671" y="384045"/>
                    <a:pt x="1596843" y="401192"/>
                    <a:pt x="1584421" y="422391"/>
                  </a:cubicBezTo>
                  <a:cubicBezTo>
                    <a:pt x="1574196" y="439830"/>
                    <a:pt x="1562650" y="457562"/>
                    <a:pt x="1557049" y="477160"/>
                  </a:cubicBezTo>
                  <a:cubicBezTo>
                    <a:pt x="1552705" y="494752"/>
                    <a:pt x="1581017" y="476309"/>
                    <a:pt x="1574171" y="491551"/>
                  </a:cubicBezTo>
                  <a:cubicBezTo>
                    <a:pt x="1566448" y="508749"/>
                    <a:pt x="1564352" y="529338"/>
                    <a:pt x="1557176" y="547133"/>
                  </a:cubicBezTo>
                  <a:cubicBezTo>
                    <a:pt x="1549403" y="566440"/>
                    <a:pt x="1546392" y="563874"/>
                    <a:pt x="1559869" y="582469"/>
                  </a:cubicBezTo>
                  <a:cubicBezTo>
                    <a:pt x="1583799" y="615506"/>
                    <a:pt x="1608554" y="649571"/>
                    <a:pt x="1635596" y="680144"/>
                  </a:cubicBezTo>
                  <a:cubicBezTo>
                    <a:pt x="1642404" y="687829"/>
                    <a:pt x="1649872" y="695704"/>
                    <a:pt x="1652095" y="705738"/>
                  </a:cubicBezTo>
                  <a:cubicBezTo>
                    <a:pt x="1653645" y="712698"/>
                    <a:pt x="1652451" y="719951"/>
                    <a:pt x="1651244" y="726988"/>
                  </a:cubicBezTo>
                  <a:cubicBezTo>
                    <a:pt x="1647129" y="751146"/>
                    <a:pt x="1636243" y="778543"/>
                    <a:pt x="1648285" y="798548"/>
                  </a:cubicBezTo>
                  <a:cubicBezTo>
                    <a:pt x="1660249" y="818426"/>
                    <a:pt x="1685526" y="836526"/>
                    <a:pt x="1701187" y="854118"/>
                  </a:cubicBezTo>
                  <a:cubicBezTo>
                    <a:pt x="1709621" y="863580"/>
                    <a:pt x="1799192" y="968343"/>
                    <a:pt x="1799980" y="967657"/>
                  </a:cubicBezTo>
                  <a:cubicBezTo>
                    <a:pt x="1786237" y="979546"/>
                    <a:pt x="1774322" y="989669"/>
                    <a:pt x="1762612" y="1000021"/>
                  </a:cubicBezTo>
                  <a:cubicBezTo>
                    <a:pt x="1741311" y="1018857"/>
                    <a:pt x="1726653" y="1041682"/>
                    <a:pt x="1720734" y="1069829"/>
                  </a:cubicBezTo>
                  <a:cubicBezTo>
                    <a:pt x="1714676" y="1098661"/>
                    <a:pt x="1727263" y="1126249"/>
                    <a:pt x="1754457" y="1138024"/>
                  </a:cubicBezTo>
                  <a:cubicBezTo>
                    <a:pt x="1786884" y="1152059"/>
                    <a:pt x="1820556" y="1161992"/>
                    <a:pt x="1856514" y="1161788"/>
                  </a:cubicBezTo>
                  <a:cubicBezTo>
                    <a:pt x="1891088" y="1161585"/>
                    <a:pt x="1890631" y="1161814"/>
                    <a:pt x="1891126" y="1195422"/>
                  </a:cubicBezTo>
                  <a:cubicBezTo>
                    <a:pt x="1892206" y="1270057"/>
                    <a:pt x="1893806" y="1344679"/>
                    <a:pt x="1895153" y="1419300"/>
                  </a:cubicBezTo>
                  <a:cubicBezTo>
                    <a:pt x="1895292" y="1426782"/>
                    <a:pt x="1881219" y="1434250"/>
                    <a:pt x="1881219" y="1443713"/>
                  </a:cubicBezTo>
                  <a:cubicBezTo>
                    <a:pt x="1871299" y="1443713"/>
                    <a:pt x="1877269" y="1443687"/>
                    <a:pt x="1869280" y="1443726"/>
                  </a:cubicBezTo>
                  <a:cubicBezTo>
                    <a:pt x="1841742" y="1443865"/>
                    <a:pt x="1816644" y="1451410"/>
                    <a:pt x="1792587" y="1465229"/>
                  </a:cubicBezTo>
                  <a:cubicBezTo>
                    <a:pt x="1764733" y="1481221"/>
                    <a:pt x="1741616" y="1530909"/>
                    <a:pt x="1758230" y="1568938"/>
                  </a:cubicBezTo>
                  <a:cubicBezTo>
                    <a:pt x="1769305" y="1594252"/>
                    <a:pt x="1785525" y="1614689"/>
                    <a:pt x="1817838" y="1637196"/>
                  </a:cubicBezTo>
                  <a:cubicBezTo>
                    <a:pt x="1815958" y="1640486"/>
                    <a:pt x="1814447" y="1644207"/>
                    <a:pt x="1812021" y="1647180"/>
                  </a:cubicBezTo>
                  <a:cubicBezTo>
                    <a:pt x="1764199" y="1705467"/>
                    <a:pt x="1715095" y="1762599"/>
                    <a:pt x="1659043" y="1813291"/>
                  </a:cubicBezTo>
                  <a:cubicBezTo>
                    <a:pt x="1632217" y="1837564"/>
                    <a:pt x="1631684" y="1839698"/>
                    <a:pt x="1607576" y="1811132"/>
                  </a:cubicBezTo>
                  <a:cubicBezTo>
                    <a:pt x="1588371" y="1788396"/>
                    <a:pt x="1563921" y="1773217"/>
                    <a:pt x="1535266" y="1764936"/>
                  </a:cubicBezTo>
                  <a:cubicBezTo>
                    <a:pt x="1505074" y="1756210"/>
                    <a:pt x="1479608" y="1762662"/>
                    <a:pt x="1458815" y="1787151"/>
                  </a:cubicBezTo>
                  <a:cubicBezTo>
                    <a:pt x="1439890" y="1809455"/>
                    <a:pt x="1430821" y="1836128"/>
                    <a:pt x="1423098" y="1863462"/>
                  </a:cubicBezTo>
                  <a:cubicBezTo>
                    <a:pt x="1417103" y="1884661"/>
                    <a:pt x="1411832" y="1906063"/>
                    <a:pt x="1406129" y="1927808"/>
                  </a:cubicBezTo>
                  <a:cubicBezTo>
                    <a:pt x="1399283" y="1929612"/>
                    <a:pt x="1393440" y="1931746"/>
                    <a:pt x="1387432" y="1932635"/>
                  </a:cubicBezTo>
                  <a:cubicBezTo>
                    <a:pt x="1313382" y="1943584"/>
                    <a:pt x="1239078" y="1948880"/>
                    <a:pt x="1164252" y="1942403"/>
                  </a:cubicBezTo>
                  <a:cubicBezTo>
                    <a:pt x="1156695" y="1941755"/>
                    <a:pt x="1149049" y="1942250"/>
                    <a:pt x="1141453" y="1941958"/>
                  </a:cubicBezTo>
                  <a:cubicBezTo>
                    <a:pt x="1123823" y="1941285"/>
                    <a:pt x="1120343" y="1937576"/>
                    <a:pt x="1119441" y="1919387"/>
                  </a:cubicBezTo>
                  <a:cubicBezTo>
                    <a:pt x="1118501" y="1900081"/>
                    <a:pt x="1118273" y="1880686"/>
                    <a:pt x="1116177" y="1861506"/>
                  </a:cubicBezTo>
                  <a:cubicBezTo>
                    <a:pt x="1114234" y="1843787"/>
                    <a:pt x="1111617" y="1825815"/>
                    <a:pt x="1098077" y="1810344"/>
                  </a:cubicBezTo>
                  <a:cubicBezTo>
                    <a:pt x="1086849" y="1818194"/>
                    <a:pt x="1075761" y="1825827"/>
                    <a:pt x="1064786" y="1833626"/>
                  </a:cubicBezTo>
                  <a:cubicBezTo>
                    <a:pt x="1057470" y="1838821"/>
                    <a:pt x="1050916" y="1845566"/>
                    <a:pt x="1042952" y="1849325"/>
                  </a:cubicBezTo>
                  <a:cubicBezTo>
                    <a:pt x="1011617" y="1864085"/>
                    <a:pt x="988132" y="1888611"/>
                    <a:pt x="963250" y="1911436"/>
                  </a:cubicBezTo>
                  <a:cubicBezTo>
                    <a:pt x="926555" y="1945083"/>
                    <a:pt x="889720" y="1978577"/>
                    <a:pt x="853419" y="2012630"/>
                  </a:cubicBezTo>
                  <a:cubicBezTo>
                    <a:pt x="823697" y="2040510"/>
                    <a:pt x="794382" y="2068834"/>
                    <a:pt x="765435" y="2097527"/>
                  </a:cubicBezTo>
                  <a:cubicBezTo>
                    <a:pt x="755299" y="2107587"/>
                    <a:pt x="743893" y="2114496"/>
                    <a:pt x="730531" y="2118866"/>
                  </a:cubicBezTo>
                  <a:cubicBezTo>
                    <a:pt x="641303" y="2148041"/>
                    <a:pt x="552099" y="2177255"/>
                    <a:pt x="462922" y="2206557"/>
                  </a:cubicBezTo>
                  <a:cubicBezTo>
                    <a:pt x="455212" y="2209085"/>
                    <a:pt x="447718" y="2212286"/>
                    <a:pt x="440033" y="2215207"/>
                  </a:cubicBezTo>
                  <a:cubicBezTo>
                    <a:pt x="445635" y="2291709"/>
                    <a:pt x="424144" y="2367385"/>
                    <a:pt x="442358" y="2443772"/>
                  </a:cubicBezTo>
                  <a:cubicBezTo>
                    <a:pt x="400646" y="2447621"/>
                    <a:pt x="392529" y="2439721"/>
                    <a:pt x="352900" y="2444128"/>
                  </a:cubicBezTo>
                  <a:cubicBezTo>
                    <a:pt x="348645" y="2473088"/>
                    <a:pt x="344467" y="2501628"/>
                    <a:pt x="340275" y="2530181"/>
                  </a:cubicBezTo>
                  <a:cubicBezTo>
                    <a:pt x="338662" y="2541092"/>
                    <a:pt x="336808" y="2551977"/>
                    <a:pt x="335474" y="2562926"/>
                  </a:cubicBezTo>
                  <a:cubicBezTo>
                    <a:pt x="334826" y="2568172"/>
                    <a:pt x="333962" y="2573811"/>
                    <a:pt x="335182" y="2578790"/>
                  </a:cubicBezTo>
                  <a:cubicBezTo>
                    <a:pt x="370860" y="2724338"/>
                    <a:pt x="411556" y="2867586"/>
                    <a:pt x="508711" y="2986054"/>
                  </a:cubicBezTo>
                  <a:cubicBezTo>
                    <a:pt x="512636" y="2990842"/>
                    <a:pt x="516738" y="2995745"/>
                    <a:pt x="518580" y="3001664"/>
                  </a:cubicBezTo>
                  <a:cubicBezTo>
                    <a:pt x="520358" y="3007316"/>
                    <a:pt x="519914" y="3013413"/>
                    <a:pt x="519164" y="3019281"/>
                  </a:cubicBezTo>
                  <a:cubicBezTo>
                    <a:pt x="512178" y="3074279"/>
                    <a:pt x="480437" y="3125797"/>
                    <a:pt x="455758" y="3174406"/>
                  </a:cubicBezTo>
                  <a:cubicBezTo>
                    <a:pt x="427306" y="3230458"/>
                    <a:pt x="398486" y="3286332"/>
                    <a:pt x="369984" y="3342359"/>
                  </a:cubicBezTo>
                  <a:cubicBezTo>
                    <a:pt x="365996" y="3350196"/>
                    <a:pt x="361982" y="3357728"/>
                    <a:pt x="366644" y="3367749"/>
                  </a:cubicBezTo>
                  <a:cubicBezTo>
                    <a:pt x="368561" y="3371865"/>
                    <a:pt x="364992" y="3379587"/>
                    <a:pt x="362147" y="3384706"/>
                  </a:cubicBezTo>
                  <a:cubicBezTo>
                    <a:pt x="336693" y="3430584"/>
                    <a:pt x="310071" y="3475827"/>
                    <a:pt x="285391" y="3522124"/>
                  </a:cubicBezTo>
                  <a:cubicBezTo>
                    <a:pt x="269514" y="3551910"/>
                    <a:pt x="256927" y="3583422"/>
                    <a:pt x="241736" y="3613601"/>
                  </a:cubicBezTo>
                  <a:cubicBezTo>
                    <a:pt x="229593" y="3637722"/>
                    <a:pt x="231054" y="3662337"/>
                    <a:pt x="239399" y="3686000"/>
                  </a:cubicBezTo>
                  <a:cubicBezTo>
                    <a:pt x="241863" y="3692986"/>
                    <a:pt x="256165" y="3715303"/>
                    <a:pt x="255263" y="3721171"/>
                  </a:cubicBezTo>
                  <a:cubicBezTo>
                    <a:pt x="254184" y="3728119"/>
                    <a:pt x="245508" y="3730469"/>
                    <a:pt x="238523" y="3731282"/>
                  </a:cubicBezTo>
                  <a:cubicBezTo>
                    <a:pt x="204775" y="3735244"/>
                    <a:pt x="171026" y="3739195"/>
                    <a:pt x="137278" y="3743145"/>
                  </a:cubicBezTo>
                  <a:cubicBezTo>
                    <a:pt x="134700" y="3743450"/>
                    <a:pt x="131905" y="3743704"/>
                    <a:pt x="129695" y="3742345"/>
                  </a:cubicBezTo>
                  <a:cubicBezTo>
                    <a:pt x="126202" y="3740198"/>
                    <a:pt x="125936" y="3735168"/>
                    <a:pt x="126965" y="3731193"/>
                  </a:cubicBezTo>
                  <a:cubicBezTo>
                    <a:pt x="131601" y="3713220"/>
                    <a:pt x="143731" y="3699731"/>
                    <a:pt x="151618" y="3682876"/>
                  </a:cubicBezTo>
                  <a:cubicBezTo>
                    <a:pt x="184160" y="3613411"/>
                    <a:pt x="199021" y="3538687"/>
                    <a:pt x="219356" y="3465590"/>
                  </a:cubicBezTo>
                  <a:cubicBezTo>
                    <a:pt x="220842" y="3460268"/>
                    <a:pt x="221769" y="3454755"/>
                    <a:pt x="223624" y="3449573"/>
                  </a:cubicBezTo>
                  <a:cubicBezTo>
                    <a:pt x="254514" y="3363545"/>
                    <a:pt x="271407" y="3273758"/>
                    <a:pt x="294791" y="3185710"/>
                  </a:cubicBezTo>
                  <a:cubicBezTo>
                    <a:pt x="297407" y="3175892"/>
                    <a:pt x="302450" y="3166734"/>
                    <a:pt x="305905" y="3157106"/>
                  </a:cubicBezTo>
                  <a:cubicBezTo>
                    <a:pt x="314605" y="3132821"/>
                    <a:pt x="312611" y="3111038"/>
                    <a:pt x="295515" y="3089661"/>
                  </a:cubicBezTo>
                  <a:cubicBezTo>
                    <a:pt x="260916" y="3046387"/>
                    <a:pt x="220270" y="3008599"/>
                    <a:pt x="185443" y="2965579"/>
                  </a:cubicBezTo>
                  <a:cubicBezTo>
                    <a:pt x="156318" y="2929595"/>
                    <a:pt x="125618" y="2894857"/>
                    <a:pt x="96925" y="2858543"/>
                  </a:cubicBezTo>
                  <a:cubicBezTo>
                    <a:pt x="64270" y="2817186"/>
                    <a:pt x="35081" y="2773493"/>
                    <a:pt x="20144" y="2722077"/>
                  </a:cubicBezTo>
                  <a:cubicBezTo>
                    <a:pt x="15534" y="2706187"/>
                    <a:pt x="12511" y="2689853"/>
                    <a:pt x="8217" y="2673862"/>
                  </a:cubicBezTo>
                  <a:cubicBezTo>
                    <a:pt x="6109" y="2666050"/>
                    <a:pt x="2781" y="2658556"/>
                    <a:pt x="0" y="2650923"/>
                  </a:cubicBezTo>
                  <a:lnTo>
                    <a:pt x="0" y="2601132"/>
                  </a:lnTo>
                  <a:cubicBezTo>
                    <a:pt x="2718" y="2592000"/>
                    <a:pt x="7278" y="2582956"/>
                    <a:pt x="7798" y="2573697"/>
                  </a:cubicBezTo>
                  <a:cubicBezTo>
                    <a:pt x="9018" y="2551787"/>
                    <a:pt x="15622" y="2531794"/>
                    <a:pt x="24742" y="2512209"/>
                  </a:cubicBezTo>
                  <a:cubicBezTo>
                    <a:pt x="34078" y="2492178"/>
                    <a:pt x="43185" y="2472033"/>
                    <a:pt x="51860" y="2451711"/>
                  </a:cubicBezTo>
                  <a:cubicBezTo>
                    <a:pt x="77797" y="2390946"/>
                    <a:pt x="108547" y="2333307"/>
                    <a:pt x="156737" y="2286679"/>
                  </a:cubicBezTo>
                  <a:cubicBezTo>
                    <a:pt x="160179" y="2283351"/>
                    <a:pt x="165184" y="2279744"/>
                    <a:pt x="165793" y="2275705"/>
                  </a:cubicBezTo>
                  <a:cubicBezTo>
                    <a:pt x="168296" y="2259231"/>
                    <a:pt x="180464" y="2249552"/>
                    <a:pt x="190130" y="2238108"/>
                  </a:cubicBezTo>
                  <a:cubicBezTo>
                    <a:pt x="247655" y="2169990"/>
                    <a:pt x="305498" y="2102138"/>
                    <a:pt x="362719" y="2033752"/>
                  </a:cubicBezTo>
                  <a:cubicBezTo>
                    <a:pt x="376703" y="2017050"/>
                    <a:pt x="387271" y="1998594"/>
                    <a:pt x="378888" y="1974906"/>
                  </a:cubicBezTo>
                  <a:cubicBezTo>
                    <a:pt x="375357" y="1964897"/>
                    <a:pt x="380044" y="1956400"/>
                    <a:pt x="387131" y="1948664"/>
                  </a:cubicBezTo>
                  <a:cubicBezTo>
                    <a:pt x="392987" y="1942263"/>
                    <a:pt x="397572" y="1934642"/>
                    <a:pt x="402411" y="1927351"/>
                  </a:cubicBezTo>
                  <a:cubicBezTo>
                    <a:pt x="405447" y="1922766"/>
                    <a:pt x="407555" y="1917546"/>
                    <a:pt x="410705" y="1913049"/>
                  </a:cubicBezTo>
                  <a:cubicBezTo>
                    <a:pt x="415964" y="1905555"/>
                    <a:pt x="421705" y="1898646"/>
                    <a:pt x="432666" y="1900983"/>
                  </a:cubicBezTo>
                  <a:cubicBezTo>
                    <a:pt x="443348" y="1903256"/>
                    <a:pt x="451833" y="1907308"/>
                    <a:pt x="454373" y="1919502"/>
                  </a:cubicBezTo>
                  <a:cubicBezTo>
                    <a:pt x="456749" y="1930971"/>
                    <a:pt x="461575" y="1942034"/>
                    <a:pt x="463087" y="1953580"/>
                  </a:cubicBezTo>
                  <a:cubicBezTo>
                    <a:pt x="467507" y="1987315"/>
                    <a:pt x="465716" y="2019971"/>
                    <a:pt x="441659" y="2047445"/>
                  </a:cubicBezTo>
                  <a:cubicBezTo>
                    <a:pt x="438395" y="2051179"/>
                    <a:pt x="436223" y="2055866"/>
                    <a:pt x="432171" y="2062293"/>
                  </a:cubicBezTo>
                  <a:cubicBezTo>
                    <a:pt x="439132" y="2061289"/>
                    <a:pt x="443183" y="2060819"/>
                    <a:pt x="447197" y="2060121"/>
                  </a:cubicBezTo>
                  <a:cubicBezTo>
                    <a:pt x="487321" y="2053097"/>
                    <a:pt x="527319" y="2045222"/>
                    <a:pt x="567595" y="2039265"/>
                  </a:cubicBezTo>
                  <a:cubicBezTo>
                    <a:pt x="592821" y="2035543"/>
                    <a:pt x="618465" y="2034591"/>
                    <a:pt x="643932" y="2032571"/>
                  </a:cubicBezTo>
                  <a:cubicBezTo>
                    <a:pt x="690331" y="2028888"/>
                    <a:pt x="732017" y="2014891"/>
                    <a:pt x="770033" y="1986096"/>
                  </a:cubicBezTo>
                  <a:cubicBezTo>
                    <a:pt x="846548" y="1928139"/>
                    <a:pt x="925145" y="1872938"/>
                    <a:pt x="1002587" y="1816200"/>
                  </a:cubicBezTo>
                  <a:cubicBezTo>
                    <a:pt x="1011097" y="1809963"/>
                    <a:pt x="1019111" y="1801745"/>
                    <a:pt x="1015923" y="1787024"/>
                  </a:cubicBezTo>
                  <a:cubicBezTo>
                    <a:pt x="969753" y="1794670"/>
                    <a:pt x="943829" y="1829244"/>
                    <a:pt x="914400" y="1858686"/>
                  </a:cubicBezTo>
                  <a:cubicBezTo>
                    <a:pt x="878429" y="1835633"/>
                    <a:pt x="847958" y="1808528"/>
                    <a:pt x="817918" y="1781143"/>
                  </a:cubicBezTo>
                  <a:cubicBezTo>
                    <a:pt x="801457" y="1766143"/>
                    <a:pt x="785504" y="1750596"/>
                    <a:pt x="769690" y="1734909"/>
                  </a:cubicBezTo>
                  <a:cubicBezTo>
                    <a:pt x="753648" y="1718994"/>
                    <a:pt x="738013" y="1708985"/>
                    <a:pt x="736908" y="1685488"/>
                  </a:cubicBezTo>
                  <a:cubicBezTo>
                    <a:pt x="736806" y="1683404"/>
                    <a:pt x="736781" y="1681233"/>
                    <a:pt x="737593" y="1679315"/>
                  </a:cubicBezTo>
                  <a:cubicBezTo>
                    <a:pt x="741010" y="1671249"/>
                    <a:pt x="754601" y="1669776"/>
                    <a:pt x="761663" y="1666702"/>
                  </a:cubicBezTo>
                  <a:cubicBezTo>
                    <a:pt x="771430" y="1662434"/>
                    <a:pt x="780537" y="1655918"/>
                    <a:pt x="787803" y="1648158"/>
                  </a:cubicBezTo>
                  <a:cubicBezTo>
                    <a:pt x="819760" y="1614041"/>
                    <a:pt x="819455" y="1557430"/>
                    <a:pt x="784602" y="1522120"/>
                  </a:cubicBezTo>
                  <a:cubicBezTo>
                    <a:pt x="751959" y="1489057"/>
                    <a:pt x="711466" y="1473574"/>
                    <a:pt x="664229" y="1479582"/>
                  </a:cubicBezTo>
                  <a:cubicBezTo>
                    <a:pt x="651400" y="1481221"/>
                    <a:pt x="651299" y="1483151"/>
                    <a:pt x="636717" y="1485196"/>
                  </a:cubicBezTo>
                  <a:cubicBezTo>
                    <a:pt x="635816" y="1475556"/>
                    <a:pt x="634380" y="1467427"/>
                    <a:pt x="634380" y="1459310"/>
                  </a:cubicBezTo>
                  <a:cubicBezTo>
                    <a:pt x="634342" y="1398495"/>
                    <a:pt x="634164" y="1337680"/>
                    <a:pt x="634939" y="1276877"/>
                  </a:cubicBezTo>
                  <a:cubicBezTo>
                    <a:pt x="635257" y="1251360"/>
                    <a:pt x="637327" y="1225830"/>
                    <a:pt x="639474" y="1200376"/>
                  </a:cubicBezTo>
                  <a:cubicBezTo>
                    <a:pt x="640820" y="1184435"/>
                    <a:pt x="634634" y="1179571"/>
                    <a:pt x="650130" y="1182289"/>
                  </a:cubicBezTo>
                  <a:cubicBezTo>
                    <a:pt x="658183" y="1183699"/>
                    <a:pt x="665829" y="1187369"/>
                    <a:pt x="673755" y="1189732"/>
                  </a:cubicBezTo>
                  <a:cubicBezTo>
                    <a:pt x="701013" y="1197886"/>
                    <a:pt x="727178" y="1197620"/>
                    <a:pt x="749939" y="1177843"/>
                  </a:cubicBezTo>
                  <a:cubicBezTo>
                    <a:pt x="784538" y="1147791"/>
                    <a:pt x="802867" y="1098903"/>
                    <a:pt x="773437" y="1047004"/>
                  </a:cubicBezTo>
                  <a:cubicBezTo>
                    <a:pt x="758526" y="1020725"/>
                    <a:pt x="737936" y="999526"/>
                    <a:pt x="715429" y="979889"/>
                  </a:cubicBezTo>
                  <a:cubicBezTo>
                    <a:pt x="712025" y="976917"/>
                    <a:pt x="719214" y="971963"/>
                    <a:pt x="715569" y="968534"/>
                  </a:cubicBezTo>
                  <a:cubicBezTo>
                    <a:pt x="771875" y="897341"/>
                    <a:pt x="822427" y="834075"/>
                    <a:pt x="884818" y="770389"/>
                  </a:cubicBezTo>
                  <a:cubicBezTo>
                    <a:pt x="900225" y="754664"/>
                    <a:pt x="910208" y="755833"/>
                    <a:pt x="924078" y="773132"/>
                  </a:cubicBezTo>
                  <a:cubicBezTo>
                    <a:pt x="927508" y="777413"/>
                    <a:pt x="929984" y="782455"/>
                    <a:pt x="933033" y="787066"/>
                  </a:cubicBezTo>
                  <a:cubicBezTo>
                    <a:pt x="940260" y="798015"/>
                    <a:pt x="946966" y="809383"/>
                    <a:pt x="954981" y="819747"/>
                  </a:cubicBezTo>
                  <a:cubicBezTo>
                    <a:pt x="977260" y="848593"/>
                    <a:pt x="1005445" y="856518"/>
                    <a:pt x="1039243" y="843207"/>
                  </a:cubicBezTo>
                  <a:cubicBezTo>
                    <a:pt x="1048706" y="839473"/>
                    <a:pt x="1057813" y="834024"/>
                    <a:pt x="1065929" y="827838"/>
                  </a:cubicBezTo>
                  <a:cubicBezTo>
                    <a:pt x="1098153" y="803286"/>
                    <a:pt x="1122337" y="768903"/>
                    <a:pt x="1133311" y="731065"/>
                  </a:cubicBezTo>
                  <a:cubicBezTo>
                    <a:pt x="1135483" y="723558"/>
                    <a:pt x="1134721" y="715213"/>
                    <a:pt x="1135280" y="707541"/>
                  </a:cubicBezTo>
                  <a:cubicBezTo>
                    <a:pt x="1122591" y="703566"/>
                    <a:pt x="1104707" y="700962"/>
                    <a:pt x="1094559" y="696783"/>
                  </a:cubicBezTo>
                  <a:cubicBezTo>
                    <a:pt x="1086392" y="693405"/>
                    <a:pt x="1077424" y="689620"/>
                    <a:pt x="1071556" y="683421"/>
                  </a:cubicBezTo>
                  <a:cubicBezTo>
                    <a:pt x="1055362" y="666274"/>
                    <a:pt x="1064177" y="611263"/>
                    <a:pt x="1064177" y="611263"/>
                  </a:cubicBezTo>
                  <a:cubicBezTo>
                    <a:pt x="1092654" y="560457"/>
                    <a:pt x="1124281" y="511835"/>
                    <a:pt x="1167606" y="472029"/>
                  </a:cubicBezTo>
                  <a:cubicBezTo>
                    <a:pt x="1214945" y="428551"/>
                    <a:pt x="1261559" y="384223"/>
                    <a:pt x="1310079" y="342091"/>
                  </a:cubicBezTo>
                  <a:cubicBezTo>
                    <a:pt x="1383647" y="278202"/>
                    <a:pt x="1458586" y="215888"/>
                    <a:pt x="1533005" y="152977"/>
                  </a:cubicBezTo>
                  <a:cubicBezTo>
                    <a:pt x="1537184" y="149446"/>
                    <a:pt x="1541833" y="143959"/>
                    <a:pt x="1546392" y="143845"/>
                  </a:cubicBezTo>
                  <a:cubicBezTo>
                    <a:pt x="1565559" y="143312"/>
                    <a:pt x="1580255" y="132604"/>
                    <a:pt x="1595852" y="124107"/>
                  </a:cubicBezTo>
                  <a:cubicBezTo>
                    <a:pt x="1621814" y="109957"/>
                    <a:pt x="1621624" y="109652"/>
                    <a:pt x="1639381" y="134852"/>
                  </a:cubicBezTo>
                  <a:cubicBezTo>
                    <a:pt x="1640054" y="135818"/>
                    <a:pt x="1641591" y="136161"/>
                    <a:pt x="1644055" y="137532"/>
                  </a:cubicBezTo>
                  <a:cubicBezTo>
                    <a:pt x="1647954" y="132464"/>
                    <a:pt x="1651803" y="127015"/>
                    <a:pt x="1656109" y="121947"/>
                  </a:cubicBezTo>
                  <a:cubicBezTo>
                    <a:pt x="1665038" y="111456"/>
                    <a:pt x="1673167" y="99897"/>
                    <a:pt x="1683608" y="91159"/>
                  </a:cubicBezTo>
                  <a:cubicBezTo>
                    <a:pt x="1692956" y="83335"/>
                    <a:pt x="1699815" y="74913"/>
                    <a:pt x="1704578" y="63838"/>
                  </a:cubicBezTo>
                  <a:cubicBezTo>
                    <a:pt x="1715501" y="38422"/>
                    <a:pt x="1731035" y="16956"/>
                    <a:pt x="1757810" y="5842"/>
                  </a:cubicBezTo>
                  <a:cubicBezTo>
                    <a:pt x="1760008" y="4928"/>
                    <a:pt x="1761380" y="1994"/>
                    <a:pt x="1763132" y="0"/>
                  </a:cubicBezTo>
                  <a:close/>
                  <a:moveTo>
                    <a:pt x="2366026" y="651146"/>
                  </a:moveTo>
                  <a:cubicBezTo>
                    <a:pt x="2300981" y="650486"/>
                    <a:pt x="2259460" y="664077"/>
                    <a:pt x="2225165" y="694814"/>
                  </a:cubicBezTo>
                  <a:cubicBezTo>
                    <a:pt x="2179224" y="735980"/>
                    <a:pt x="2161403" y="787803"/>
                    <a:pt x="2176747" y="848173"/>
                  </a:cubicBezTo>
                  <a:cubicBezTo>
                    <a:pt x="2209606" y="977450"/>
                    <a:pt x="2377445" y="1030060"/>
                    <a:pt x="2480747" y="944324"/>
                  </a:cubicBezTo>
                  <a:cubicBezTo>
                    <a:pt x="2530740" y="902841"/>
                    <a:pt x="2555762" y="829146"/>
                    <a:pt x="2523145" y="760812"/>
                  </a:cubicBezTo>
                  <a:cubicBezTo>
                    <a:pt x="2487948" y="687105"/>
                    <a:pt x="2426130" y="654881"/>
                    <a:pt x="2366026" y="651146"/>
                  </a:cubicBezTo>
                  <a:close/>
                  <a:moveTo>
                    <a:pt x="1473892" y="1442354"/>
                  </a:moveTo>
                  <a:cubicBezTo>
                    <a:pt x="1473473" y="1440779"/>
                    <a:pt x="1473053" y="1439191"/>
                    <a:pt x="1472634" y="1437616"/>
                  </a:cubicBezTo>
                  <a:cubicBezTo>
                    <a:pt x="1462473" y="1436994"/>
                    <a:pt x="1452286" y="1436790"/>
                    <a:pt x="1442176" y="1435673"/>
                  </a:cubicBezTo>
                  <a:cubicBezTo>
                    <a:pt x="1419084" y="1433120"/>
                    <a:pt x="1404109" y="1416557"/>
                    <a:pt x="1406497" y="1393580"/>
                  </a:cubicBezTo>
                  <a:cubicBezTo>
                    <a:pt x="1408631" y="1373067"/>
                    <a:pt x="1414169" y="1352935"/>
                    <a:pt x="1417103" y="1332485"/>
                  </a:cubicBezTo>
                  <a:cubicBezTo>
                    <a:pt x="1418843" y="1320393"/>
                    <a:pt x="1420444" y="1307692"/>
                    <a:pt x="1418665" y="1295790"/>
                  </a:cubicBezTo>
                  <a:cubicBezTo>
                    <a:pt x="1414461" y="1267847"/>
                    <a:pt x="1408186" y="1240221"/>
                    <a:pt x="1402776" y="1212468"/>
                  </a:cubicBezTo>
                  <a:cubicBezTo>
                    <a:pt x="1393288" y="1163706"/>
                    <a:pt x="1369294" y="1120559"/>
                    <a:pt x="1349264" y="1075938"/>
                  </a:cubicBezTo>
                  <a:cubicBezTo>
                    <a:pt x="1347282" y="1071531"/>
                    <a:pt x="1340182" y="1067200"/>
                    <a:pt x="1335102" y="1066730"/>
                  </a:cubicBezTo>
                  <a:cubicBezTo>
                    <a:pt x="1228510" y="1057000"/>
                    <a:pt x="1139573" y="1091028"/>
                    <a:pt x="1077069" y="1179520"/>
                  </a:cubicBezTo>
                  <a:cubicBezTo>
                    <a:pt x="1001189" y="1286950"/>
                    <a:pt x="1035204" y="1425511"/>
                    <a:pt x="1150903" y="1488232"/>
                  </a:cubicBezTo>
                  <a:cubicBezTo>
                    <a:pt x="1220000" y="1525689"/>
                    <a:pt x="1292678" y="1530858"/>
                    <a:pt x="1367402" y="1506891"/>
                  </a:cubicBezTo>
                  <a:cubicBezTo>
                    <a:pt x="1408085" y="1493846"/>
                    <a:pt x="1443726" y="1472444"/>
                    <a:pt x="1473892" y="1442354"/>
                  </a:cubicBezTo>
                  <a:close/>
                  <a:moveTo>
                    <a:pt x="1528890" y="1354484"/>
                  </a:moveTo>
                  <a:cubicBezTo>
                    <a:pt x="1552654" y="1308606"/>
                    <a:pt x="1544614" y="1221613"/>
                    <a:pt x="1517153" y="1193720"/>
                  </a:cubicBezTo>
                  <a:cubicBezTo>
                    <a:pt x="1492589" y="1249429"/>
                    <a:pt x="1494164" y="1302916"/>
                    <a:pt x="1528890" y="1354484"/>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7" name="Free Form 5">
              <a:extLst>
                <a:ext uri="{FF2B5EF4-FFF2-40B4-BE49-F238E27FC236}">
                  <a16:creationId xmlns:a16="http://schemas.microsoft.com/office/drawing/2014/main" id="{56BFA0FB-B62C-8210-0EB1-F76521F0E0C0}"/>
                </a:ext>
              </a:extLst>
            </p:cNvPr>
            <p:cNvSpPr/>
            <p:nvPr/>
          </p:nvSpPr>
          <p:spPr>
            <a:xfrm>
              <a:off x="9246792" y="3034390"/>
              <a:ext cx="1311668" cy="1560493"/>
            </a:xfrm>
            <a:custGeom>
              <a:avLst/>
              <a:gdLst/>
              <a:ahLst/>
              <a:cxnLst/>
              <a:rect l="0" t="0" r="0" b="0"/>
              <a:pathLst>
                <a:path w="1311667" h="1560491">
                  <a:moveTo>
                    <a:pt x="1311667" y="1548031"/>
                  </a:moveTo>
                  <a:cubicBezTo>
                    <a:pt x="1308377" y="1550419"/>
                    <a:pt x="1305405" y="1553683"/>
                    <a:pt x="1301722" y="1555030"/>
                  </a:cubicBezTo>
                  <a:cubicBezTo>
                    <a:pt x="1286747" y="1560491"/>
                    <a:pt x="1275772" y="1555436"/>
                    <a:pt x="1271022" y="1540054"/>
                  </a:cubicBezTo>
                  <a:cubicBezTo>
                    <a:pt x="1264925" y="1520265"/>
                    <a:pt x="1258384" y="1500413"/>
                    <a:pt x="1254777" y="1480103"/>
                  </a:cubicBezTo>
                  <a:cubicBezTo>
                    <a:pt x="1248502" y="1444691"/>
                    <a:pt x="1234403" y="1413000"/>
                    <a:pt x="1215580" y="1382745"/>
                  </a:cubicBezTo>
                  <a:cubicBezTo>
                    <a:pt x="1209241" y="1372533"/>
                    <a:pt x="1202484" y="1368519"/>
                    <a:pt x="1190583" y="1370005"/>
                  </a:cubicBezTo>
                  <a:cubicBezTo>
                    <a:pt x="1160442" y="1373752"/>
                    <a:pt x="1130187" y="1376572"/>
                    <a:pt x="1098268" y="1379938"/>
                  </a:cubicBezTo>
                  <a:cubicBezTo>
                    <a:pt x="1096413" y="1409749"/>
                    <a:pt x="1094508" y="1440436"/>
                    <a:pt x="1092539" y="1472190"/>
                  </a:cubicBezTo>
                  <a:cubicBezTo>
                    <a:pt x="1046534" y="1472685"/>
                    <a:pt x="1002790" y="1473943"/>
                    <a:pt x="959071" y="1473460"/>
                  </a:cubicBezTo>
                  <a:cubicBezTo>
                    <a:pt x="895487" y="1472749"/>
                    <a:pt x="831903" y="1469002"/>
                    <a:pt x="768369" y="1469751"/>
                  </a:cubicBezTo>
                  <a:cubicBezTo>
                    <a:pt x="676473" y="1470856"/>
                    <a:pt x="584565" y="1473701"/>
                    <a:pt x="492796" y="1478490"/>
                  </a:cubicBezTo>
                  <a:cubicBezTo>
                    <a:pt x="473794" y="1479493"/>
                    <a:pt x="459772" y="1474832"/>
                    <a:pt x="444771" y="1466106"/>
                  </a:cubicBezTo>
                  <a:cubicBezTo>
                    <a:pt x="388071" y="1433094"/>
                    <a:pt x="338814" y="1390557"/>
                    <a:pt x="294194" y="1343281"/>
                  </a:cubicBezTo>
                  <a:cubicBezTo>
                    <a:pt x="204038" y="1247791"/>
                    <a:pt x="128933" y="1141174"/>
                    <a:pt x="69185" y="1024103"/>
                  </a:cubicBezTo>
                  <a:cubicBezTo>
                    <a:pt x="46792" y="980257"/>
                    <a:pt x="34218" y="932931"/>
                    <a:pt x="21275" y="885453"/>
                  </a:cubicBezTo>
                  <a:cubicBezTo>
                    <a:pt x="7582" y="835192"/>
                    <a:pt x="9068" y="784246"/>
                    <a:pt x="5639" y="733516"/>
                  </a:cubicBezTo>
                  <a:cubicBezTo>
                    <a:pt x="2337" y="684602"/>
                    <a:pt x="1320" y="635485"/>
                    <a:pt x="901" y="586445"/>
                  </a:cubicBezTo>
                  <a:cubicBezTo>
                    <a:pt x="0" y="478735"/>
                    <a:pt x="16613" y="374582"/>
                    <a:pt x="64905" y="276793"/>
                  </a:cubicBezTo>
                  <a:cubicBezTo>
                    <a:pt x="82293" y="241584"/>
                    <a:pt x="97230" y="205156"/>
                    <a:pt x="112828" y="169096"/>
                  </a:cubicBezTo>
                  <a:cubicBezTo>
                    <a:pt x="114746" y="164637"/>
                    <a:pt x="122214" y="159912"/>
                    <a:pt x="120131" y="156216"/>
                  </a:cubicBezTo>
                  <a:cubicBezTo>
                    <a:pt x="112904" y="143400"/>
                    <a:pt x="110148" y="129479"/>
                    <a:pt x="116397" y="118645"/>
                  </a:cubicBezTo>
                  <a:cubicBezTo>
                    <a:pt x="128413" y="97789"/>
                    <a:pt x="141698" y="77670"/>
                    <a:pt x="155264" y="55950"/>
                  </a:cubicBezTo>
                  <a:cubicBezTo>
                    <a:pt x="150310" y="52355"/>
                    <a:pt x="144404" y="48088"/>
                    <a:pt x="136465" y="42334"/>
                  </a:cubicBezTo>
                  <a:cubicBezTo>
                    <a:pt x="154667" y="28870"/>
                    <a:pt x="172106" y="15534"/>
                    <a:pt x="190130" y="3035"/>
                  </a:cubicBezTo>
                  <a:cubicBezTo>
                    <a:pt x="193432" y="736"/>
                    <a:pt x="199973" y="0"/>
                    <a:pt x="203530" y="1676"/>
                  </a:cubicBezTo>
                  <a:cubicBezTo>
                    <a:pt x="227587" y="23078"/>
                    <a:pt x="257156" y="27028"/>
                    <a:pt x="278723" y="50692"/>
                  </a:cubicBezTo>
                  <a:cubicBezTo>
                    <a:pt x="274303" y="61704"/>
                    <a:pt x="270289" y="72602"/>
                    <a:pt x="265590" y="83195"/>
                  </a:cubicBezTo>
                  <a:cubicBezTo>
                    <a:pt x="261665" y="92023"/>
                    <a:pt x="255454" y="100063"/>
                    <a:pt x="252837" y="109195"/>
                  </a:cubicBezTo>
                  <a:cubicBezTo>
                    <a:pt x="246423" y="131639"/>
                    <a:pt x="229289" y="138205"/>
                    <a:pt x="209258" y="141279"/>
                  </a:cubicBezTo>
                  <a:cubicBezTo>
                    <a:pt x="201180" y="142511"/>
                    <a:pt x="193026" y="143134"/>
                    <a:pt x="183652" y="144163"/>
                  </a:cubicBezTo>
                  <a:lnTo>
                    <a:pt x="183652" y="255771"/>
                  </a:lnTo>
                  <a:cubicBezTo>
                    <a:pt x="206070" y="256343"/>
                    <a:pt x="227396" y="256330"/>
                    <a:pt x="248646" y="257537"/>
                  </a:cubicBezTo>
                  <a:cubicBezTo>
                    <a:pt x="306603" y="260839"/>
                    <a:pt x="364560" y="264154"/>
                    <a:pt x="422454" y="268435"/>
                  </a:cubicBezTo>
                  <a:cubicBezTo>
                    <a:pt x="478265" y="272563"/>
                    <a:pt x="533962" y="278380"/>
                    <a:pt x="589785" y="282559"/>
                  </a:cubicBezTo>
                  <a:cubicBezTo>
                    <a:pt x="643868" y="286611"/>
                    <a:pt x="642560" y="297598"/>
                    <a:pt x="686381" y="330190"/>
                  </a:cubicBezTo>
                  <a:cubicBezTo>
                    <a:pt x="714629" y="351198"/>
                    <a:pt x="741442" y="374214"/>
                    <a:pt x="768026" y="397331"/>
                  </a:cubicBezTo>
                  <a:cubicBezTo>
                    <a:pt x="810805" y="434521"/>
                    <a:pt x="852784" y="472626"/>
                    <a:pt x="895271" y="510146"/>
                  </a:cubicBezTo>
                  <a:cubicBezTo>
                    <a:pt x="902651" y="516662"/>
                    <a:pt x="906563" y="522327"/>
                    <a:pt x="916762" y="530126"/>
                  </a:cubicBezTo>
                  <a:cubicBezTo>
                    <a:pt x="902917" y="539766"/>
                    <a:pt x="915339" y="531116"/>
                    <a:pt x="902917" y="539766"/>
                  </a:cubicBezTo>
                  <a:cubicBezTo>
                    <a:pt x="913193" y="551452"/>
                    <a:pt x="927647" y="557358"/>
                    <a:pt x="942013" y="559949"/>
                  </a:cubicBezTo>
                  <a:cubicBezTo>
                    <a:pt x="950701" y="561511"/>
                    <a:pt x="950167" y="565792"/>
                    <a:pt x="959008" y="564839"/>
                  </a:cubicBezTo>
                  <a:cubicBezTo>
                    <a:pt x="971188" y="563531"/>
                    <a:pt x="978377" y="553928"/>
                    <a:pt x="985478" y="564217"/>
                  </a:cubicBezTo>
                  <a:cubicBezTo>
                    <a:pt x="990584" y="571596"/>
                    <a:pt x="1011897" y="590890"/>
                    <a:pt x="1017473" y="597939"/>
                  </a:cubicBezTo>
                  <a:cubicBezTo>
                    <a:pt x="1026301" y="609117"/>
                    <a:pt x="1028422" y="613207"/>
                    <a:pt x="1029755" y="623978"/>
                  </a:cubicBezTo>
                  <a:cubicBezTo>
                    <a:pt x="1027825" y="626543"/>
                    <a:pt x="1027876" y="639436"/>
                    <a:pt x="1024827" y="641569"/>
                  </a:cubicBezTo>
                  <a:cubicBezTo>
                    <a:pt x="1011236" y="651070"/>
                    <a:pt x="997417" y="660241"/>
                    <a:pt x="983433" y="669145"/>
                  </a:cubicBezTo>
                  <a:cubicBezTo>
                    <a:pt x="946966" y="693570"/>
                    <a:pt x="940400" y="675737"/>
                    <a:pt x="936335" y="651540"/>
                  </a:cubicBezTo>
                  <a:cubicBezTo>
                    <a:pt x="936018" y="649610"/>
                    <a:pt x="934544" y="647869"/>
                    <a:pt x="933376" y="645570"/>
                  </a:cubicBezTo>
                  <a:cubicBezTo>
                    <a:pt x="924866" y="643538"/>
                    <a:pt x="907312" y="645088"/>
                    <a:pt x="907312" y="645088"/>
                  </a:cubicBezTo>
                  <a:cubicBezTo>
                    <a:pt x="909789" y="631700"/>
                    <a:pt x="912240" y="618440"/>
                    <a:pt x="914742" y="604849"/>
                  </a:cubicBezTo>
                  <a:cubicBezTo>
                    <a:pt x="898014" y="593291"/>
                    <a:pt x="882798" y="582761"/>
                    <a:pt x="866184" y="571279"/>
                  </a:cubicBezTo>
                  <a:cubicBezTo>
                    <a:pt x="859961" y="577896"/>
                    <a:pt x="835281" y="598435"/>
                    <a:pt x="827178" y="592275"/>
                  </a:cubicBezTo>
                  <a:cubicBezTo>
                    <a:pt x="810678" y="579738"/>
                    <a:pt x="793341" y="568167"/>
                    <a:pt x="777756" y="554589"/>
                  </a:cubicBezTo>
                  <a:cubicBezTo>
                    <a:pt x="725095" y="508749"/>
                    <a:pt x="673400" y="461817"/>
                    <a:pt x="620650" y="416091"/>
                  </a:cubicBezTo>
                  <a:cubicBezTo>
                    <a:pt x="593176" y="392288"/>
                    <a:pt x="603757" y="394968"/>
                    <a:pt x="569615" y="403313"/>
                  </a:cubicBezTo>
                  <a:cubicBezTo>
                    <a:pt x="495844" y="421349"/>
                    <a:pt x="422315" y="440313"/>
                    <a:pt x="348607" y="458603"/>
                  </a:cubicBezTo>
                  <a:cubicBezTo>
                    <a:pt x="331270" y="462909"/>
                    <a:pt x="295553" y="474340"/>
                    <a:pt x="278710" y="477859"/>
                  </a:cubicBezTo>
                  <a:cubicBezTo>
                    <a:pt x="271775" y="489697"/>
                    <a:pt x="289977" y="492643"/>
                    <a:pt x="293343" y="504430"/>
                  </a:cubicBezTo>
                  <a:cubicBezTo>
                    <a:pt x="301129" y="531637"/>
                    <a:pt x="308597" y="558946"/>
                    <a:pt x="316231" y="586203"/>
                  </a:cubicBezTo>
                  <a:cubicBezTo>
                    <a:pt x="331879" y="642052"/>
                    <a:pt x="339856" y="707300"/>
                    <a:pt x="355657" y="763111"/>
                  </a:cubicBezTo>
                  <a:cubicBezTo>
                    <a:pt x="360026" y="778493"/>
                    <a:pt x="348404" y="759326"/>
                    <a:pt x="333848" y="765829"/>
                  </a:cubicBezTo>
                  <a:cubicBezTo>
                    <a:pt x="330711" y="767226"/>
                    <a:pt x="327332" y="768103"/>
                    <a:pt x="324042" y="769119"/>
                  </a:cubicBezTo>
                  <a:cubicBezTo>
                    <a:pt x="320765" y="770122"/>
                    <a:pt x="335347" y="784500"/>
                    <a:pt x="329085" y="786266"/>
                  </a:cubicBezTo>
                  <a:cubicBezTo>
                    <a:pt x="363430" y="878962"/>
                    <a:pt x="391450" y="973144"/>
                    <a:pt x="432006" y="1062995"/>
                  </a:cubicBezTo>
                  <a:cubicBezTo>
                    <a:pt x="472562" y="1152859"/>
                    <a:pt x="507682" y="1245365"/>
                    <a:pt x="563048" y="1327138"/>
                  </a:cubicBezTo>
                  <a:cubicBezTo>
                    <a:pt x="794331" y="1295828"/>
                    <a:pt x="1023430" y="1264811"/>
                    <a:pt x="1254180" y="1233565"/>
                  </a:cubicBezTo>
                  <a:cubicBezTo>
                    <a:pt x="1256631" y="1240246"/>
                    <a:pt x="1259400" y="1245695"/>
                    <a:pt x="1260658" y="1251474"/>
                  </a:cubicBezTo>
                  <a:cubicBezTo>
                    <a:pt x="1275404" y="1318920"/>
                    <a:pt x="1289947" y="1386416"/>
                    <a:pt x="1304478" y="1453912"/>
                  </a:cubicBezTo>
                  <a:cubicBezTo>
                    <a:pt x="1307056" y="1465890"/>
                    <a:pt x="1309279" y="1477931"/>
                    <a:pt x="1311667" y="1489947"/>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8" name="Free Form 6">
              <a:extLst>
                <a:ext uri="{FF2B5EF4-FFF2-40B4-BE49-F238E27FC236}">
                  <a16:creationId xmlns:a16="http://schemas.microsoft.com/office/drawing/2014/main" id="{3A594D95-AF2A-F72A-D76C-555593E79306}"/>
                </a:ext>
              </a:extLst>
            </p:cNvPr>
            <p:cNvSpPr/>
            <p:nvPr/>
          </p:nvSpPr>
          <p:spPr>
            <a:xfrm>
              <a:off x="6882684" y="2944328"/>
              <a:ext cx="1488893" cy="2402201"/>
            </a:xfrm>
            <a:custGeom>
              <a:avLst/>
              <a:gdLst/>
              <a:ahLst/>
              <a:cxnLst/>
              <a:rect l="0" t="0" r="0" b="0"/>
              <a:pathLst>
                <a:path w="1488892" h="2402200">
                  <a:moveTo>
                    <a:pt x="456926" y="1663399"/>
                  </a:moveTo>
                  <a:cubicBezTo>
                    <a:pt x="484057" y="1662841"/>
                    <a:pt x="510730" y="1667578"/>
                    <a:pt x="533987" y="1660719"/>
                  </a:cubicBezTo>
                  <a:cubicBezTo>
                    <a:pt x="580462" y="1647014"/>
                    <a:pt x="626912" y="1653899"/>
                    <a:pt x="673285" y="1653175"/>
                  </a:cubicBezTo>
                  <a:cubicBezTo>
                    <a:pt x="719544" y="1652438"/>
                    <a:pt x="765867" y="1655118"/>
                    <a:pt x="812126" y="1657087"/>
                  </a:cubicBezTo>
                  <a:cubicBezTo>
                    <a:pt x="820573" y="1657455"/>
                    <a:pt x="828727" y="1662256"/>
                    <a:pt x="837225" y="1663882"/>
                  </a:cubicBezTo>
                  <a:cubicBezTo>
                    <a:pt x="846497" y="1665660"/>
                    <a:pt x="856023" y="1666130"/>
                    <a:pt x="866553" y="1663920"/>
                  </a:cubicBezTo>
                  <a:cubicBezTo>
                    <a:pt x="862272" y="1661189"/>
                    <a:pt x="858131" y="1658205"/>
                    <a:pt x="853699" y="1655753"/>
                  </a:cubicBezTo>
                  <a:cubicBezTo>
                    <a:pt x="825933" y="1640333"/>
                    <a:pt x="797558" y="1625917"/>
                    <a:pt x="770440" y="1609456"/>
                  </a:cubicBezTo>
                  <a:cubicBezTo>
                    <a:pt x="739143" y="1590454"/>
                    <a:pt x="715302" y="1564086"/>
                    <a:pt x="699489" y="1530630"/>
                  </a:cubicBezTo>
                  <a:cubicBezTo>
                    <a:pt x="686495" y="1503156"/>
                    <a:pt x="672498" y="1476165"/>
                    <a:pt x="659390" y="1448743"/>
                  </a:cubicBezTo>
                  <a:cubicBezTo>
                    <a:pt x="654106" y="1437718"/>
                    <a:pt x="648581" y="1427099"/>
                    <a:pt x="649025" y="1413585"/>
                  </a:cubicBezTo>
                  <a:cubicBezTo>
                    <a:pt x="649279" y="1405659"/>
                    <a:pt x="641620" y="1397708"/>
                    <a:pt x="638508" y="1389401"/>
                  </a:cubicBezTo>
                  <a:cubicBezTo>
                    <a:pt x="635168" y="1380472"/>
                    <a:pt x="624486" y="1373600"/>
                    <a:pt x="630964" y="1361470"/>
                  </a:cubicBezTo>
                  <a:cubicBezTo>
                    <a:pt x="632119" y="1359298"/>
                    <a:pt x="628068" y="1354205"/>
                    <a:pt x="626162" y="1350597"/>
                  </a:cubicBezTo>
                  <a:cubicBezTo>
                    <a:pt x="612953" y="1325715"/>
                    <a:pt x="599451" y="1300985"/>
                    <a:pt x="586533" y="1275938"/>
                  </a:cubicBezTo>
                  <a:cubicBezTo>
                    <a:pt x="582113" y="1267364"/>
                    <a:pt x="579992" y="1257952"/>
                    <a:pt x="582672" y="1248464"/>
                  </a:cubicBezTo>
                  <a:cubicBezTo>
                    <a:pt x="612699" y="1246051"/>
                    <a:pt x="639753" y="1232981"/>
                    <a:pt x="670859" y="1235000"/>
                  </a:cubicBezTo>
                  <a:cubicBezTo>
                    <a:pt x="669475" y="1205939"/>
                    <a:pt x="658272" y="1183318"/>
                    <a:pt x="639169" y="1164367"/>
                  </a:cubicBezTo>
                  <a:cubicBezTo>
                    <a:pt x="631154" y="1156416"/>
                    <a:pt x="621107" y="1155336"/>
                    <a:pt x="610235" y="1158245"/>
                  </a:cubicBezTo>
                  <a:cubicBezTo>
                    <a:pt x="587130" y="1164443"/>
                    <a:pt x="565931" y="1174363"/>
                    <a:pt x="548886" y="1191269"/>
                  </a:cubicBezTo>
                  <a:cubicBezTo>
                    <a:pt x="535181" y="1204872"/>
                    <a:pt x="522479" y="1219530"/>
                    <a:pt x="509765" y="1234099"/>
                  </a:cubicBezTo>
                  <a:cubicBezTo>
                    <a:pt x="494460" y="1251665"/>
                    <a:pt x="490636" y="1253367"/>
                    <a:pt x="468637" y="1245771"/>
                  </a:cubicBezTo>
                  <a:cubicBezTo>
                    <a:pt x="458260" y="1242189"/>
                    <a:pt x="447540" y="1238163"/>
                    <a:pt x="438636" y="1231965"/>
                  </a:cubicBezTo>
                  <a:cubicBezTo>
                    <a:pt x="391043" y="1198839"/>
                    <a:pt x="342980" y="1166272"/>
                    <a:pt x="297064" y="1130936"/>
                  </a:cubicBezTo>
                  <a:cubicBezTo>
                    <a:pt x="259163" y="1101786"/>
                    <a:pt x="261640" y="1091218"/>
                    <a:pt x="278444" y="1051755"/>
                  </a:cubicBezTo>
                  <a:cubicBezTo>
                    <a:pt x="296861" y="1008531"/>
                    <a:pt x="298245" y="963186"/>
                    <a:pt x="276513" y="919213"/>
                  </a:cubicBezTo>
                  <a:cubicBezTo>
                    <a:pt x="258096" y="881960"/>
                    <a:pt x="226558" y="865016"/>
                    <a:pt x="186941" y="861866"/>
                  </a:cubicBezTo>
                  <a:cubicBezTo>
                    <a:pt x="171992" y="860672"/>
                    <a:pt x="156547" y="862475"/>
                    <a:pt x="141622" y="864800"/>
                  </a:cubicBezTo>
                  <a:cubicBezTo>
                    <a:pt x="128133" y="866908"/>
                    <a:pt x="119750" y="863123"/>
                    <a:pt x="112370" y="851501"/>
                  </a:cubicBezTo>
                  <a:cubicBezTo>
                    <a:pt x="100596" y="832995"/>
                    <a:pt x="93521" y="812850"/>
                    <a:pt x="89812" y="791791"/>
                  </a:cubicBezTo>
                  <a:cubicBezTo>
                    <a:pt x="77771" y="723342"/>
                    <a:pt x="75117" y="654500"/>
                    <a:pt x="84579" y="585454"/>
                  </a:cubicBezTo>
                  <a:cubicBezTo>
                    <a:pt x="85608" y="577947"/>
                    <a:pt x="87450" y="570542"/>
                    <a:pt x="89165" y="563150"/>
                  </a:cubicBezTo>
                  <a:cubicBezTo>
                    <a:pt x="92391" y="549178"/>
                    <a:pt x="99897" y="540566"/>
                    <a:pt x="115101" y="537391"/>
                  </a:cubicBezTo>
                  <a:cubicBezTo>
                    <a:pt x="137342" y="532742"/>
                    <a:pt x="159125" y="525960"/>
                    <a:pt x="181023" y="519748"/>
                  </a:cubicBezTo>
                  <a:cubicBezTo>
                    <a:pt x="190295" y="517119"/>
                    <a:pt x="199402" y="513817"/>
                    <a:pt x="208496" y="510540"/>
                  </a:cubicBezTo>
                  <a:cubicBezTo>
                    <a:pt x="263545" y="490700"/>
                    <a:pt x="293724" y="440478"/>
                    <a:pt x="268968" y="372931"/>
                  </a:cubicBezTo>
                  <a:cubicBezTo>
                    <a:pt x="260141" y="348823"/>
                    <a:pt x="243578" y="330431"/>
                    <a:pt x="224830" y="313703"/>
                  </a:cubicBezTo>
                  <a:cubicBezTo>
                    <a:pt x="208839" y="299439"/>
                    <a:pt x="206692" y="293914"/>
                    <a:pt x="215850" y="274303"/>
                  </a:cubicBezTo>
                  <a:cubicBezTo>
                    <a:pt x="221922" y="261322"/>
                    <a:pt x="229581" y="248443"/>
                    <a:pt x="239081" y="237786"/>
                  </a:cubicBezTo>
                  <a:cubicBezTo>
                    <a:pt x="274481" y="198068"/>
                    <a:pt x="310769" y="159125"/>
                    <a:pt x="347197" y="120322"/>
                  </a:cubicBezTo>
                  <a:cubicBezTo>
                    <a:pt x="352659" y="114492"/>
                    <a:pt x="353993" y="116410"/>
                    <a:pt x="361245" y="112751"/>
                  </a:cubicBezTo>
                  <a:cubicBezTo>
                    <a:pt x="377453" y="104584"/>
                    <a:pt x="392910" y="105829"/>
                    <a:pt x="407771" y="117261"/>
                  </a:cubicBezTo>
                  <a:cubicBezTo>
                    <a:pt x="435689" y="138739"/>
                    <a:pt x="464192" y="159481"/>
                    <a:pt x="492173" y="180883"/>
                  </a:cubicBezTo>
                  <a:cubicBezTo>
                    <a:pt x="512128" y="196137"/>
                    <a:pt x="534698" y="203403"/>
                    <a:pt x="559454" y="204647"/>
                  </a:cubicBezTo>
                  <a:cubicBezTo>
                    <a:pt x="564255" y="204889"/>
                    <a:pt x="569132" y="204775"/>
                    <a:pt x="573908" y="204241"/>
                  </a:cubicBezTo>
                  <a:cubicBezTo>
                    <a:pt x="618872" y="199313"/>
                    <a:pt x="647552" y="170023"/>
                    <a:pt x="648200" y="124831"/>
                  </a:cubicBezTo>
                  <a:cubicBezTo>
                    <a:pt x="648543" y="101472"/>
                    <a:pt x="644923" y="78051"/>
                    <a:pt x="643005" y="54667"/>
                  </a:cubicBezTo>
                  <a:cubicBezTo>
                    <a:pt x="642713" y="51238"/>
                    <a:pt x="641760" y="47872"/>
                    <a:pt x="641442" y="44442"/>
                  </a:cubicBezTo>
                  <a:cubicBezTo>
                    <a:pt x="638762" y="27981"/>
                    <a:pt x="642941" y="3734"/>
                    <a:pt x="678099" y="2984"/>
                  </a:cubicBezTo>
                  <a:cubicBezTo>
                    <a:pt x="708507" y="2337"/>
                    <a:pt x="738914" y="1930"/>
                    <a:pt x="769322" y="1549"/>
                  </a:cubicBezTo>
                  <a:cubicBezTo>
                    <a:pt x="812177" y="1016"/>
                    <a:pt x="855032" y="558"/>
                    <a:pt x="897887" y="152"/>
                  </a:cubicBezTo>
                  <a:cubicBezTo>
                    <a:pt x="914577" y="0"/>
                    <a:pt x="920954" y="7862"/>
                    <a:pt x="917854" y="24895"/>
                  </a:cubicBezTo>
                  <a:cubicBezTo>
                    <a:pt x="914895" y="41165"/>
                    <a:pt x="909090" y="58160"/>
                    <a:pt x="908087" y="74545"/>
                  </a:cubicBezTo>
                  <a:cubicBezTo>
                    <a:pt x="907045" y="91502"/>
                    <a:pt x="907223" y="109284"/>
                    <a:pt x="911199" y="125656"/>
                  </a:cubicBezTo>
                  <a:cubicBezTo>
                    <a:pt x="919645" y="160433"/>
                    <a:pt x="940971" y="182699"/>
                    <a:pt x="977615" y="191793"/>
                  </a:cubicBezTo>
                  <a:cubicBezTo>
                    <a:pt x="1020915" y="202564"/>
                    <a:pt x="1063262" y="186916"/>
                    <a:pt x="1098039" y="162338"/>
                  </a:cubicBezTo>
                  <a:cubicBezTo>
                    <a:pt x="1110969" y="153193"/>
                    <a:pt x="1122439" y="142016"/>
                    <a:pt x="1134696" y="131931"/>
                  </a:cubicBezTo>
                  <a:cubicBezTo>
                    <a:pt x="1142152" y="125796"/>
                    <a:pt x="1149481" y="119407"/>
                    <a:pt x="1157521" y="114149"/>
                  </a:cubicBezTo>
                  <a:cubicBezTo>
                    <a:pt x="1175620" y="102336"/>
                    <a:pt x="1180523" y="120322"/>
                    <a:pt x="1196515" y="134395"/>
                  </a:cubicBezTo>
                  <a:cubicBezTo>
                    <a:pt x="1227113" y="161310"/>
                    <a:pt x="1242507" y="185087"/>
                    <a:pt x="1272927" y="212205"/>
                  </a:cubicBezTo>
                  <a:cubicBezTo>
                    <a:pt x="1293021" y="230114"/>
                    <a:pt x="1313814" y="247299"/>
                    <a:pt x="1333145" y="266009"/>
                  </a:cubicBezTo>
                  <a:cubicBezTo>
                    <a:pt x="1346495" y="278939"/>
                    <a:pt x="1358206" y="293635"/>
                    <a:pt x="1370044" y="308051"/>
                  </a:cubicBezTo>
                  <a:cubicBezTo>
                    <a:pt x="1378427" y="318263"/>
                    <a:pt x="1393592" y="307175"/>
                    <a:pt x="1382860" y="315507"/>
                  </a:cubicBezTo>
                  <a:cubicBezTo>
                    <a:pt x="1368151" y="326926"/>
                    <a:pt x="1352617" y="337557"/>
                    <a:pt x="1339433" y="350551"/>
                  </a:cubicBezTo>
                  <a:cubicBezTo>
                    <a:pt x="1328293" y="361538"/>
                    <a:pt x="1310930" y="387855"/>
                    <a:pt x="1303449" y="401586"/>
                  </a:cubicBezTo>
                  <a:cubicBezTo>
                    <a:pt x="1269345" y="464128"/>
                    <a:pt x="1320876" y="530494"/>
                    <a:pt x="1377156" y="531764"/>
                  </a:cubicBezTo>
                  <a:cubicBezTo>
                    <a:pt x="1404643" y="532387"/>
                    <a:pt x="1430503" y="529668"/>
                    <a:pt x="1460415" y="529668"/>
                  </a:cubicBezTo>
                  <a:cubicBezTo>
                    <a:pt x="1463045" y="554449"/>
                    <a:pt x="1474552" y="577617"/>
                    <a:pt x="1476585" y="602880"/>
                  </a:cubicBezTo>
                  <a:cubicBezTo>
                    <a:pt x="1479112" y="634545"/>
                    <a:pt x="1479404" y="657396"/>
                    <a:pt x="1484104" y="688692"/>
                  </a:cubicBezTo>
                  <a:cubicBezTo>
                    <a:pt x="1486581" y="705141"/>
                    <a:pt x="1486924" y="721107"/>
                    <a:pt x="1487775" y="737441"/>
                  </a:cubicBezTo>
                  <a:cubicBezTo>
                    <a:pt x="1488892" y="759262"/>
                    <a:pt x="1482338" y="778226"/>
                    <a:pt x="1473981" y="797227"/>
                  </a:cubicBezTo>
                  <a:cubicBezTo>
                    <a:pt x="1470843" y="804366"/>
                    <a:pt x="1467566" y="810132"/>
                    <a:pt x="1474730" y="817740"/>
                  </a:cubicBezTo>
                  <a:cubicBezTo>
                    <a:pt x="1477486" y="820675"/>
                    <a:pt x="1461584" y="849024"/>
                    <a:pt x="1459107" y="853762"/>
                  </a:cubicBezTo>
                  <a:cubicBezTo>
                    <a:pt x="1441223" y="888018"/>
                    <a:pt x="1438810" y="903679"/>
                    <a:pt x="1418500" y="936488"/>
                  </a:cubicBezTo>
                  <a:cubicBezTo>
                    <a:pt x="1394901" y="974592"/>
                    <a:pt x="1368507" y="1010982"/>
                    <a:pt x="1343040" y="1047919"/>
                  </a:cubicBezTo>
                  <a:cubicBezTo>
                    <a:pt x="1304618" y="1103666"/>
                    <a:pt x="1266602" y="1159718"/>
                    <a:pt x="1226998" y="1214614"/>
                  </a:cubicBezTo>
                  <a:cubicBezTo>
                    <a:pt x="1213789" y="1232943"/>
                    <a:pt x="1196972" y="1248896"/>
                    <a:pt x="1180498" y="1264582"/>
                  </a:cubicBezTo>
                  <a:cubicBezTo>
                    <a:pt x="1155488" y="1288410"/>
                    <a:pt x="1129526" y="1311261"/>
                    <a:pt x="1103615" y="1334136"/>
                  </a:cubicBezTo>
                  <a:cubicBezTo>
                    <a:pt x="1078314" y="1356466"/>
                    <a:pt x="1052580" y="1378312"/>
                    <a:pt x="1025450" y="1401747"/>
                  </a:cubicBezTo>
                  <a:cubicBezTo>
                    <a:pt x="1031013" y="1408313"/>
                    <a:pt x="1036729" y="1414944"/>
                    <a:pt x="1042343" y="1421650"/>
                  </a:cubicBezTo>
                  <a:cubicBezTo>
                    <a:pt x="1090774" y="1479569"/>
                    <a:pt x="1134937" y="1540423"/>
                    <a:pt x="1168444" y="1608351"/>
                  </a:cubicBezTo>
                  <a:cubicBezTo>
                    <a:pt x="1179063" y="1629880"/>
                    <a:pt x="1188220" y="1652146"/>
                    <a:pt x="1197327" y="1674374"/>
                  </a:cubicBezTo>
                  <a:cubicBezTo>
                    <a:pt x="1204682" y="1692296"/>
                    <a:pt x="1210931" y="1710535"/>
                    <a:pt x="1207374" y="1730705"/>
                  </a:cubicBezTo>
                  <a:cubicBezTo>
                    <a:pt x="1206473" y="1735824"/>
                    <a:pt x="1208606" y="1741629"/>
                    <a:pt x="1209915" y="1746976"/>
                  </a:cubicBezTo>
                  <a:cubicBezTo>
                    <a:pt x="1216113" y="1772112"/>
                    <a:pt x="1212569" y="1795966"/>
                    <a:pt x="1203132" y="1819921"/>
                  </a:cubicBezTo>
                  <a:cubicBezTo>
                    <a:pt x="1178415" y="1882540"/>
                    <a:pt x="1130962" y="1918765"/>
                    <a:pt x="1067479" y="1933130"/>
                  </a:cubicBezTo>
                  <a:cubicBezTo>
                    <a:pt x="1040564" y="1939214"/>
                    <a:pt x="1001316" y="1944968"/>
                    <a:pt x="973373" y="1943978"/>
                  </a:cubicBezTo>
                  <a:cubicBezTo>
                    <a:pt x="903222" y="1941501"/>
                    <a:pt x="833084" y="1922398"/>
                    <a:pt x="766172" y="1901478"/>
                  </a:cubicBezTo>
                  <a:cubicBezTo>
                    <a:pt x="704950" y="1882337"/>
                    <a:pt x="655516" y="1862484"/>
                    <a:pt x="592351" y="1844321"/>
                  </a:cubicBezTo>
                  <a:cubicBezTo>
                    <a:pt x="589988" y="1849389"/>
                    <a:pt x="587346" y="1854025"/>
                    <a:pt x="585581" y="1858979"/>
                  </a:cubicBezTo>
                  <a:cubicBezTo>
                    <a:pt x="565131" y="1916199"/>
                    <a:pt x="545291" y="1973636"/>
                    <a:pt x="524334" y="2030666"/>
                  </a:cubicBezTo>
                  <a:cubicBezTo>
                    <a:pt x="504811" y="2083797"/>
                    <a:pt x="483943" y="2136432"/>
                    <a:pt x="464103" y="2189461"/>
                  </a:cubicBezTo>
                  <a:cubicBezTo>
                    <a:pt x="459695" y="2201248"/>
                    <a:pt x="451465" y="2204589"/>
                    <a:pt x="440097" y="2204894"/>
                  </a:cubicBezTo>
                  <a:cubicBezTo>
                    <a:pt x="404266" y="2205834"/>
                    <a:pt x="376970" y="2205643"/>
                    <a:pt x="341139" y="2206850"/>
                  </a:cubicBezTo>
                  <a:cubicBezTo>
                    <a:pt x="337112" y="2206989"/>
                    <a:pt x="330304" y="2208488"/>
                    <a:pt x="324576" y="2209136"/>
                  </a:cubicBezTo>
                  <a:cubicBezTo>
                    <a:pt x="314249" y="2256399"/>
                    <a:pt x="296467" y="2286336"/>
                    <a:pt x="286128" y="2333357"/>
                  </a:cubicBezTo>
                  <a:cubicBezTo>
                    <a:pt x="284795" y="2339416"/>
                    <a:pt x="276678" y="2379185"/>
                    <a:pt x="268460" y="2380836"/>
                  </a:cubicBezTo>
                  <a:cubicBezTo>
                    <a:pt x="197636" y="2394986"/>
                    <a:pt x="125415" y="2393296"/>
                    <a:pt x="54032" y="2400663"/>
                  </a:cubicBezTo>
                  <a:cubicBezTo>
                    <a:pt x="45789" y="2401514"/>
                    <a:pt x="11787" y="2399241"/>
                    <a:pt x="3632" y="2400511"/>
                  </a:cubicBezTo>
                  <a:cubicBezTo>
                    <a:pt x="3632" y="2400511"/>
                    <a:pt x="8764" y="2402200"/>
                    <a:pt x="508" y="2392560"/>
                  </a:cubicBezTo>
                  <a:cubicBezTo>
                    <a:pt x="0" y="2382779"/>
                    <a:pt x="8713" y="2379642"/>
                    <a:pt x="15559" y="2376352"/>
                  </a:cubicBezTo>
                  <a:cubicBezTo>
                    <a:pt x="37317" y="2365899"/>
                    <a:pt x="59405" y="2356068"/>
                    <a:pt x="81531" y="2346389"/>
                  </a:cubicBezTo>
                  <a:cubicBezTo>
                    <a:pt x="113717" y="2332303"/>
                    <a:pt x="146182" y="2318840"/>
                    <a:pt x="178177" y="2304347"/>
                  </a:cubicBezTo>
                  <a:cubicBezTo>
                    <a:pt x="182369" y="2302442"/>
                    <a:pt x="185709" y="2296497"/>
                    <a:pt x="187462" y="2291696"/>
                  </a:cubicBezTo>
                  <a:cubicBezTo>
                    <a:pt x="197154" y="2265125"/>
                    <a:pt x="207912" y="2238781"/>
                    <a:pt x="215114" y="2211511"/>
                  </a:cubicBezTo>
                  <a:cubicBezTo>
                    <a:pt x="226278" y="2169215"/>
                    <a:pt x="242943" y="2129281"/>
                    <a:pt x="263939" y="2091354"/>
                  </a:cubicBezTo>
                  <a:cubicBezTo>
                    <a:pt x="289761" y="2044676"/>
                    <a:pt x="311481" y="1996295"/>
                    <a:pt x="331752" y="1947077"/>
                  </a:cubicBezTo>
                  <a:cubicBezTo>
                    <a:pt x="361195" y="1875554"/>
                    <a:pt x="390789" y="1804082"/>
                    <a:pt x="421337" y="1733030"/>
                  </a:cubicBezTo>
                  <a:cubicBezTo>
                    <a:pt x="431638" y="1709062"/>
                    <a:pt x="445050" y="1686427"/>
                    <a:pt x="456926" y="1663399"/>
                  </a:cubicBezTo>
                  <a:close/>
                  <a:moveTo>
                    <a:pt x="1127710" y="1124306"/>
                  </a:moveTo>
                  <a:lnTo>
                    <a:pt x="1126745" y="1119213"/>
                  </a:lnTo>
                  <a:cubicBezTo>
                    <a:pt x="1092895" y="1105088"/>
                    <a:pt x="1058778" y="1095956"/>
                    <a:pt x="1025716" y="1121499"/>
                  </a:cubicBezTo>
                  <a:cubicBezTo>
                    <a:pt x="1004022" y="1138252"/>
                    <a:pt x="982480" y="1174566"/>
                    <a:pt x="991435" y="1201595"/>
                  </a:cubicBezTo>
                  <a:cubicBezTo>
                    <a:pt x="1033109" y="1175976"/>
                    <a:pt x="1086341" y="1149735"/>
                    <a:pt x="1127710" y="1124306"/>
                  </a:cubicBezTo>
                  <a:close/>
                  <a:moveTo>
                    <a:pt x="789746" y="882201"/>
                  </a:moveTo>
                  <a:cubicBezTo>
                    <a:pt x="843918" y="883395"/>
                    <a:pt x="906385" y="855324"/>
                    <a:pt x="951234" y="821030"/>
                  </a:cubicBezTo>
                  <a:cubicBezTo>
                    <a:pt x="1053507" y="742826"/>
                    <a:pt x="1067530" y="601940"/>
                    <a:pt x="982505" y="508965"/>
                  </a:cubicBezTo>
                  <a:cubicBezTo>
                    <a:pt x="892921" y="411010"/>
                    <a:pt x="732830" y="404126"/>
                    <a:pt x="635181" y="494015"/>
                  </a:cubicBezTo>
                  <a:cubicBezTo>
                    <a:pt x="532260" y="588782"/>
                    <a:pt x="529821" y="755401"/>
                    <a:pt x="643589" y="836882"/>
                  </a:cubicBezTo>
                  <a:cubicBezTo>
                    <a:pt x="686419" y="867556"/>
                    <a:pt x="734418" y="882633"/>
                    <a:pt x="789746" y="882201"/>
                  </a:cubicBezTo>
                  <a:close/>
                  <a:moveTo>
                    <a:pt x="1412581" y="787790"/>
                  </a:moveTo>
                  <a:cubicBezTo>
                    <a:pt x="1368710" y="785707"/>
                    <a:pt x="1340373" y="799412"/>
                    <a:pt x="1329614" y="826949"/>
                  </a:cubicBezTo>
                  <a:cubicBezTo>
                    <a:pt x="1321384" y="848034"/>
                    <a:pt x="1316887" y="870935"/>
                    <a:pt x="1334530" y="886177"/>
                  </a:cubicBezTo>
                  <a:cubicBezTo>
                    <a:pt x="1357050" y="853343"/>
                    <a:pt x="1385463" y="813130"/>
                    <a:pt x="1412581" y="78779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12" name="Free Form 7">
              <a:extLst>
                <a:ext uri="{FF2B5EF4-FFF2-40B4-BE49-F238E27FC236}">
                  <a16:creationId xmlns:a16="http://schemas.microsoft.com/office/drawing/2014/main" id="{D18437BB-11F4-4B7A-3DB6-5242F1A2C28D}"/>
                </a:ext>
              </a:extLst>
            </p:cNvPr>
            <p:cNvSpPr/>
            <p:nvPr/>
          </p:nvSpPr>
          <p:spPr>
            <a:xfrm>
              <a:off x="8812317" y="2371169"/>
              <a:ext cx="497623" cy="244391"/>
            </a:xfrm>
            <a:custGeom>
              <a:avLst/>
              <a:gdLst/>
              <a:ahLst/>
              <a:cxnLst/>
              <a:rect l="0" t="0" r="0" b="0"/>
              <a:pathLst>
                <a:path w="497622" h="244391">
                  <a:moveTo>
                    <a:pt x="35640" y="244391"/>
                  </a:moveTo>
                  <a:cubicBezTo>
                    <a:pt x="32033" y="236579"/>
                    <a:pt x="29493" y="232489"/>
                    <a:pt x="28235" y="228044"/>
                  </a:cubicBezTo>
                  <a:cubicBezTo>
                    <a:pt x="25682" y="218949"/>
                    <a:pt x="25758" y="209068"/>
                    <a:pt x="17642" y="201955"/>
                  </a:cubicBezTo>
                  <a:cubicBezTo>
                    <a:pt x="15635" y="200189"/>
                    <a:pt x="15724" y="195439"/>
                    <a:pt x="15724" y="192060"/>
                  </a:cubicBezTo>
                  <a:cubicBezTo>
                    <a:pt x="15762" y="139438"/>
                    <a:pt x="8395" y="87475"/>
                    <a:pt x="2083" y="35424"/>
                  </a:cubicBezTo>
                  <a:cubicBezTo>
                    <a:pt x="0" y="18264"/>
                    <a:pt x="3175" y="11558"/>
                    <a:pt x="19839" y="8586"/>
                  </a:cubicBezTo>
                  <a:cubicBezTo>
                    <a:pt x="48354" y="3518"/>
                    <a:pt x="77517" y="0"/>
                    <a:pt x="105816" y="9691"/>
                  </a:cubicBezTo>
                  <a:cubicBezTo>
                    <a:pt x="141025" y="21732"/>
                    <a:pt x="175612" y="35335"/>
                    <a:pt x="210109" y="49421"/>
                  </a:cubicBezTo>
                  <a:cubicBezTo>
                    <a:pt x="244137" y="63304"/>
                    <a:pt x="282076" y="67610"/>
                    <a:pt x="318339" y="75930"/>
                  </a:cubicBezTo>
                  <a:cubicBezTo>
                    <a:pt x="320892" y="76514"/>
                    <a:pt x="323865" y="75790"/>
                    <a:pt x="326545" y="75218"/>
                  </a:cubicBezTo>
                  <a:cubicBezTo>
                    <a:pt x="368358" y="66238"/>
                    <a:pt x="410185" y="57296"/>
                    <a:pt x="451935" y="48062"/>
                  </a:cubicBezTo>
                  <a:cubicBezTo>
                    <a:pt x="464052" y="45382"/>
                    <a:pt x="475890" y="41470"/>
                    <a:pt x="488007" y="38841"/>
                  </a:cubicBezTo>
                  <a:cubicBezTo>
                    <a:pt x="490624" y="38269"/>
                    <a:pt x="495374" y="39971"/>
                    <a:pt x="496479" y="42054"/>
                  </a:cubicBezTo>
                  <a:cubicBezTo>
                    <a:pt x="497622" y="44214"/>
                    <a:pt x="496251" y="48507"/>
                    <a:pt x="494701" y="51098"/>
                  </a:cubicBezTo>
                  <a:cubicBezTo>
                    <a:pt x="492999" y="53943"/>
                    <a:pt x="489925" y="56026"/>
                    <a:pt x="487309" y="58262"/>
                  </a:cubicBezTo>
                  <a:cubicBezTo>
                    <a:pt x="445292" y="94194"/>
                    <a:pt x="402881" y="129670"/>
                    <a:pt x="361372" y="166174"/>
                  </a:cubicBezTo>
                  <a:cubicBezTo>
                    <a:pt x="343260" y="182115"/>
                    <a:pt x="325935" y="199224"/>
                    <a:pt x="310134" y="217425"/>
                  </a:cubicBezTo>
                  <a:cubicBezTo>
                    <a:pt x="289850" y="240784"/>
                    <a:pt x="266606" y="241368"/>
                    <a:pt x="240987" y="230140"/>
                  </a:cubicBezTo>
                  <a:cubicBezTo>
                    <a:pt x="220779" y="221274"/>
                    <a:pt x="200710" y="211964"/>
                    <a:pt x="181200" y="201663"/>
                  </a:cubicBezTo>
                  <a:cubicBezTo>
                    <a:pt x="163520" y="192340"/>
                    <a:pt x="147249" y="189926"/>
                    <a:pt x="129086" y="201231"/>
                  </a:cubicBezTo>
                  <a:cubicBezTo>
                    <a:pt x="112129" y="211773"/>
                    <a:pt x="93890" y="220359"/>
                    <a:pt x="75777" y="228857"/>
                  </a:cubicBezTo>
                  <a:cubicBezTo>
                    <a:pt x="63533" y="234598"/>
                    <a:pt x="50526" y="238700"/>
                    <a:pt x="35640" y="24439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13" name="Free Form 8">
              <a:extLst>
                <a:ext uri="{FF2B5EF4-FFF2-40B4-BE49-F238E27FC236}">
                  <a16:creationId xmlns:a16="http://schemas.microsoft.com/office/drawing/2014/main" id="{18376045-4F1A-C5B2-B0BC-5F902308102F}"/>
                </a:ext>
              </a:extLst>
            </p:cNvPr>
            <p:cNvSpPr/>
            <p:nvPr/>
          </p:nvSpPr>
          <p:spPr>
            <a:xfrm>
              <a:off x="9135720" y="5129925"/>
              <a:ext cx="327256" cy="170607"/>
            </a:xfrm>
            <a:custGeom>
              <a:avLst/>
              <a:gdLst/>
              <a:ahLst/>
              <a:cxnLst/>
              <a:rect l="0" t="0" r="0" b="0"/>
              <a:pathLst>
                <a:path w="327256" h="170607">
                  <a:moveTo>
                    <a:pt x="40416" y="170595"/>
                  </a:moveTo>
                  <a:cubicBezTo>
                    <a:pt x="29188" y="170595"/>
                    <a:pt x="22291" y="170595"/>
                    <a:pt x="15394" y="170595"/>
                  </a:cubicBezTo>
                  <a:cubicBezTo>
                    <a:pt x="7697" y="170607"/>
                    <a:pt x="546" y="167622"/>
                    <a:pt x="203" y="159849"/>
                  </a:cubicBezTo>
                  <a:cubicBezTo>
                    <a:pt x="0" y="154997"/>
                    <a:pt x="4077" y="147948"/>
                    <a:pt x="8357" y="145280"/>
                  </a:cubicBezTo>
                  <a:cubicBezTo>
                    <a:pt x="21160" y="137266"/>
                    <a:pt x="35043" y="130991"/>
                    <a:pt x="48431" y="123891"/>
                  </a:cubicBezTo>
                  <a:cubicBezTo>
                    <a:pt x="82496" y="105842"/>
                    <a:pt x="116841" y="88288"/>
                    <a:pt x="150437" y="69401"/>
                  </a:cubicBezTo>
                  <a:cubicBezTo>
                    <a:pt x="168918" y="59024"/>
                    <a:pt x="186941" y="48443"/>
                    <a:pt x="207175" y="41318"/>
                  </a:cubicBezTo>
                  <a:cubicBezTo>
                    <a:pt x="236389" y="31029"/>
                    <a:pt x="264828" y="18518"/>
                    <a:pt x="293597" y="6985"/>
                  </a:cubicBezTo>
                  <a:cubicBezTo>
                    <a:pt x="298068" y="5182"/>
                    <a:pt x="302462" y="2908"/>
                    <a:pt x="307111" y="1892"/>
                  </a:cubicBezTo>
                  <a:cubicBezTo>
                    <a:pt x="315634" y="0"/>
                    <a:pt x="322175" y="4178"/>
                    <a:pt x="320918" y="12117"/>
                  </a:cubicBezTo>
                  <a:cubicBezTo>
                    <a:pt x="315723" y="44887"/>
                    <a:pt x="327142" y="76488"/>
                    <a:pt x="326761" y="108839"/>
                  </a:cubicBezTo>
                  <a:cubicBezTo>
                    <a:pt x="326684" y="115736"/>
                    <a:pt x="327256" y="122659"/>
                    <a:pt x="326900" y="129530"/>
                  </a:cubicBezTo>
                  <a:cubicBezTo>
                    <a:pt x="326214" y="143032"/>
                    <a:pt x="323255" y="146804"/>
                    <a:pt x="310274" y="148811"/>
                  </a:cubicBezTo>
                  <a:cubicBezTo>
                    <a:pt x="300087" y="150386"/>
                    <a:pt x="289685" y="150691"/>
                    <a:pt x="279384" y="151491"/>
                  </a:cubicBezTo>
                  <a:cubicBezTo>
                    <a:pt x="210643" y="156788"/>
                    <a:pt x="141914" y="162021"/>
                    <a:pt x="73173" y="167381"/>
                  </a:cubicBezTo>
                  <a:cubicBezTo>
                    <a:pt x="60815" y="168346"/>
                    <a:pt x="48481" y="169794"/>
                    <a:pt x="40416" y="170595"/>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16" name="Free Form 9">
              <a:extLst>
                <a:ext uri="{FF2B5EF4-FFF2-40B4-BE49-F238E27FC236}">
                  <a16:creationId xmlns:a16="http://schemas.microsoft.com/office/drawing/2014/main" id="{C7B041E0-19D3-5CBD-B401-94A0283EDD30}"/>
                </a:ext>
              </a:extLst>
            </p:cNvPr>
            <p:cNvSpPr/>
            <p:nvPr/>
          </p:nvSpPr>
          <p:spPr>
            <a:xfrm>
              <a:off x="8795487" y="2698579"/>
              <a:ext cx="98107" cy="216549"/>
            </a:xfrm>
            <a:custGeom>
              <a:avLst/>
              <a:gdLst/>
              <a:ahLst/>
              <a:cxnLst/>
              <a:rect l="0" t="0" r="0" b="0"/>
              <a:pathLst>
                <a:path w="98107" h="216549">
                  <a:moveTo>
                    <a:pt x="51492" y="1320"/>
                  </a:moveTo>
                  <a:cubicBezTo>
                    <a:pt x="60980" y="9361"/>
                    <a:pt x="66594" y="15724"/>
                    <a:pt x="73554" y="19738"/>
                  </a:cubicBezTo>
                  <a:cubicBezTo>
                    <a:pt x="96265" y="32820"/>
                    <a:pt x="98107" y="35386"/>
                    <a:pt x="93140" y="60878"/>
                  </a:cubicBezTo>
                  <a:cubicBezTo>
                    <a:pt x="90829" y="72780"/>
                    <a:pt x="89508" y="84478"/>
                    <a:pt x="80782" y="95147"/>
                  </a:cubicBezTo>
                  <a:cubicBezTo>
                    <a:pt x="75790" y="101257"/>
                    <a:pt x="76920" y="113831"/>
                    <a:pt x="78025" y="123167"/>
                  </a:cubicBezTo>
                  <a:cubicBezTo>
                    <a:pt x="80782" y="146462"/>
                    <a:pt x="85126" y="169553"/>
                    <a:pt x="88771" y="192746"/>
                  </a:cubicBezTo>
                  <a:cubicBezTo>
                    <a:pt x="89914" y="199986"/>
                    <a:pt x="90854" y="207251"/>
                    <a:pt x="91883" y="214504"/>
                  </a:cubicBezTo>
                  <a:lnTo>
                    <a:pt x="88034" y="216549"/>
                  </a:lnTo>
                  <a:cubicBezTo>
                    <a:pt x="84986" y="213704"/>
                    <a:pt x="81086" y="211354"/>
                    <a:pt x="79016" y="207912"/>
                  </a:cubicBezTo>
                  <a:cubicBezTo>
                    <a:pt x="67178" y="188237"/>
                    <a:pt x="57347" y="186319"/>
                    <a:pt x="36644" y="202399"/>
                  </a:cubicBezTo>
                  <a:cubicBezTo>
                    <a:pt x="36644" y="187348"/>
                    <a:pt x="35221" y="173732"/>
                    <a:pt x="36923" y="160522"/>
                  </a:cubicBezTo>
                  <a:cubicBezTo>
                    <a:pt x="41178" y="127435"/>
                    <a:pt x="34573" y="98081"/>
                    <a:pt x="14251" y="70989"/>
                  </a:cubicBezTo>
                  <a:cubicBezTo>
                    <a:pt x="2781" y="55721"/>
                    <a:pt x="0" y="36783"/>
                    <a:pt x="3277" y="17667"/>
                  </a:cubicBezTo>
                  <a:cubicBezTo>
                    <a:pt x="5855" y="2578"/>
                    <a:pt x="8395" y="317"/>
                    <a:pt x="23675" y="139"/>
                  </a:cubicBezTo>
                  <a:cubicBezTo>
                    <a:pt x="34624" y="0"/>
                    <a:pt x="45598" y="1041"/>
                    <a:pt x="51492" y="132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17" name="Free Form 10">
              <a:extLst>
                <a:ext uri="{FF2B5EF4-FFF2-40B4-BE49-F238E27FC236}">
                  <a16:creationId xmlns:a16="http://schemas.microsoft.com/office/drawing/2014/main" id="{72CBC95F-4765-E87B-9DF4-E0677991A88A}"/>
                </a:ext>
              </a:extLst>
            </p:cNvPr>
            <p:cNvSpPr/>
            <p:nvPr/>
          </p:nvSpPr>
          <p:spPr>
            <a:xfrm>
              <a:off x="6448081" y="1720469"/>
              <a:ext cx="603339" cy="369172"/>
            </a:xfrm>
            <a:custGeom>
              <a:avLst/>
              <a:gdLst/>
              <a:ahLst/>
              <a:cxnLst/>
              <a:rect l="0" t="0" r="0" b="0"/>
              <a:pathLst>
                <a:path w="603338" h="369171">
                  <a:moveTo>
                    <a:pt x="400036" y="0"/>
                  </a:moveTo>
                  <a:cubicBezTo>
                    <a:pt x="431498" y="25771"/>
                    <a:pt x="462972" y="51517"/>
                    <a:pt x="494396" y="77339"/>
                  </a:cubicBezTo>
                  <a:cubicBezTo>
                    <a:pt x="502195" y="83741"/>
                    <a:pt x="501382" y="88072"/>
                    <a:pt x="490903" y="93115"/>
                  </a:cubicBezTo>
                  <a:cubicBezTo>
                    <a:pt x="513144" y="125212"/>
                    <a:pt x="535232" y="157245"/>
                    <a:pt x="557472" y="189164"/>
                  </a:cubicBezTo>
                  <a:cubicBezTo>
                    <a:pt x="572638" y="210935"/>
                    <a:pt x="603338" y="254247"/>
                    <a:pt x="603338" y="254247"/>
                  </a:cubicBezTo>
                  <a:lnTo>
                    <a:pt x="527255" y="328615"/>
                  </a:lnTo>
                  <a:cubicBezTo>
                    <a:pt x="527255" y="328615"/>
                    <a:pt x="440656" y="259620"/>
                    <a:pt x="415430" y="241393"/>
                  </a:cubicBezTo>
                  <a:cubicBezTo>
                    <a:pt x="414224" y="259849"/>
                    <a:pt x="413195" y="275497"/>
                    <a:pt x="412179" y="291158"/>
                  </a:cubicBezTo>
                  <a:cubicBezTo>
                    <a:pt x="413360" y="290866"/>
                    <a:pt x="414541" y="290574"/>
                    <a:pt x="415722" y="290282"/>
                  </a:cubicBezTo>
                  <a:cubicBezTo>
                    <a:pt x="417412" y="292860"/>
                    <a:pt x="420727" y="295553"/>
                    <a:pt x="420536" y="297979"/>
                  </a:cubicBezTo>
                  <a:cubicBezTo>
                    <a:pt x="419495" y="312001"/>
                    <a:pt x="417640" y="325973"/>
                    <a:pt x="416040" y="339958"/>
                  </a:cubicBezTo>
                  <a:cubicBezTo>
                    <a:pt x="415367" y="345749"/>
                    <a:pt x="411277" y="368866"/>
                    <a:pt x="411277" y="368866"/>
                  </a:cubicBezTo>
                  <a:cubicBezTo>
                    <a:pt x="411277" y="368866"/>
                    <a:pt x="373147" y="369171"/>
                    <a:pt x="358095" y="368866"/>
                  </a:cubicBezTo>
                  <a:cubicBezTo>
                    <a:pt x="347794" y="368663"/>
                    <a:pt x="337595" y="365145"/>
                    <a:pt x="327256" y="364446"/>
                  </a:cubicBezTo>
                  <a:cubicBezTo>
                    <a:pt x="244556" y="358959"/>
                    <a:pt x="161830" y="353815"/>
                    <a:pt x="79118" y="348506"/>
                  </a:cubicBezTo>
                  <a:cubicBezTo>
                    <a:pt x="59481" y="347248"/>
                    <a:pt x="39806" y="346245"/>
                    <a:pt x="20233" y="344238"/>
                  </a:cubicBezTo>
                  <a:cubicBezTo>
                    <a:pt x="14200" y="343616"/>
                    <a:pt x="5868" y="336223"/>
                    <a:pt x="0" y="334026"/>
                  </a:cubicBezTo>
                  <a:cubicBezTo>
                    <a:pt x="2591" y="328082"/>
                    <a:pt x="6261" y="324347"/>
                    <a:pt x="10631" y="320334"/>
                  </a:cubicBezTo>
                  <a:cubicBezTo>
                    <a:pt x="33011" y="299808"/>
                    <a:pt x="56026" y="279943"/>
                    <a:pt x="79219" y="260319"/>
                  </a:cubicBezTo>
                  <a:cubicBezTo>
                    <a:pt x="170709" y="182928"/>
                    <a:pt x="262236" y="105575"/>
                    <a:pt x="354031" y="28540"/>
                  </a:cubicBezTo>
                  <a:cubicBezTo>
                    <a:pt x="366504" y="18074"/>
                    <a:pt x="380514" y="9462"/>
                    <a:pt x="393812" y="0"/>
                  </a:cubicBezTo>
                  <a:close/>
                </a:path>
              </a:pathLst>
            </a:custGeom>
            <a:solidFill>
              <a:srgbClr val="C466FF"/>
            </a:solidFill>
            <a:ln w="12700" cap="flat" cmpd="sng">
              <a:noFill/>
              <a:prstDash val="solid"/>
              <a:miter lim="800000"/>
            </a:ln>
          </p:spPr>
          <p:txBody>
            <a:bodyPr anchor="ctr">
              <a:spAutoFit/>
            </a:bodyPr>
            <a:lstStyle/>
            <a:p>
              <a:pPr algn="ctr"/>
              <a:endParaRPr lang="en-US"/>
            </a:p>
          </p:txBody>
        </p:sp>
        <p:sp>
          <p:nvSpPr>
            <p:cNvPr id="18" name="Free Form 11">
              <a:extLst>
                <a:ext uri="{FF2B5EF4-FFF2-40B4-BE49-F238E27FC236}">
                  <a16:creationId xmlns:a16="http://schemas.microsoft.com/office/drawing/2014/main" id="{15E8F1F7-6745-5EB3-2AC8-C3B843A1044B}"/>
                </a:ext>
              </a:extLst>
            </p:cNvPr>
            <p:cNvSpPr/>
            <p:nvPr/>
          </p:nvSpPr>
          <p:spPr>
            <a:xfrm>
              <a:off x="9236768" y="3274761"/>
              <a:ext cx="943652" cy="620600"/>
            </a:xfrm>
            <a:custGeom>
              <a:avLst/>
              <a:gdLst/>
              <a:ahLst/>
              <a:cxnLst/>
              <a:rect l="0" t="0" r="0" b="0"/>
              <a:pathLst>
                <a:path w="943651" h="620599">
                  <a:moveTo>
                    <a:pt x="943651" y="289723"/>
                  </a:moveTo>
                  <a:cubicBezTo>
                    <a:pt x="908341" y="314669"/>
                    <a:pt x="874123" y="338840"/>
                    <a:pt x="839752" y="363125"/>
                  </a:cubicBezTo>
                  <a:cubicBezTo>
                    <a:pt x="816623" y="343323"/>
                    <a:pt x="794344" y="324385"/>
                    <a:pt x="772193" y="305269"/>
                  </a:cubicBezTo>
                  <a:cubicBezTo>
                    <a:pt x="738787" y="276437"/>
                    <a:pt x="705433" y="247553"/>
                    <a:pt x="672168" y="218581"/>
                  </a:cubicBezTo>
                  <a:cubicBezTo>
                    <a:pt x="653445" y="202272"/>
                    <a:pt x="634698" y="185976"/>
                    <a:pt x="616471" y="169147"/>
                  </a:cubicBezTo>
                  <a:cubicBezTo>
                    <a:pt x="611060" y="164142"/>
                    <a:pt x="606259" y="163952"/>
                    <a:pt x="599692" y="165603"/>
                  </a:cubicBezTo>
                  <a:cubicBezTo>
                    <a:pt x="502716" y="190079"/>
                    <a:pt x="405688" y="214339"/>
                    <a:pt x="308673" y="238624"/>
                  </a:cubicBezTo>
                  <a:cubicBezTo>
                    <a:pt x="306019" y="239285"/>
                    <a:pt x="303288" y="239678"/>
                    <a:pt x="299859" y="240339"/>
                  </a:cubicBezTo>
                  <a:cubicBezTo>
                    <a:pt x="309423" y="276450"/>
                    <a:pt x="318822" y="312192"/>
                    <a:pt x="328348" y="347909"/>
                  </a:cubicBezTo>
                  <a:cubicBezTo>
                    <a:pt x="343870" y="406018"/>
                    <a:pt x="359353" y="464141"/>
                    <a:pt x="375141" y="522187"/>
                  </a:cubicBezTo>
                  <a:cubicBezTo>
                    <a:pt x="377503" y="530862"/>
                    <a:pt x="372347" y="533276"/>
                    <a:pt x="366301" y="535638"/>
                  </a:cubicBezTo>
                  <a:cubicBezTo>
                    <a:pt x="333264" y="548556"/>
                    <a:pt x="300456" y="562108"/>
                    <a:pt x="267101" y="574137"/>
                  </a:cubicBezTo>
                  <a:cubicBezTo>
                    <a:pt x="208153" y="595374"/>
                    <a:pt x="147567" y="610743"/>
                    <a:pt x="85278" y="617729"/>
                  </a:cubicBezTo>
                  <a:cubicBezTo>
                    <a:pt x="59697" y="620599"/>
                    <a:pt x="33595" y="618859"/>
                    <a:pt x="7722" y="618656"/>
                  </a:cubicBezTo>
                  <a:cubicBezTo>
                    <a:pt x="5690" y="618643"/>
                    <a:pt x="1956" y="614261"/>
                    <a:pt x="1930" y="611873"/>
                  </a:cubicBezTo>
                  <a:cubicBezTo>
                    <a:pt x="1155" y="545317"/>
                    <a:pt x="0" y="478748"/>
                    <a:pt x="520" y="412191"/>
                  </a:cubicBezTo>
                  <a:cubicBezTo>
                    <a:pt x="952" y="355276"/>
                    <a:pt x="1384" y="298233"/>
                    <a:pt x="5398" y="241507"/>
                  </a:cubicBezTo>
                  <a:cubicBezTo>
                    <a:pt x="10986" y="162377"/>
                    <a:pt x="30712" y="86662"/>
                    <a:pt x="70595" y="17096"/>
                  </a:cubicBezTo>
                  <a:cubicBezTo>
                    <a:pt x="76730" y="6401"/>
                    <a:pt x="83792" y="0"/>
                    <a:pt x="97446" y="901"/>
                  </a:cubicBezTo>
                  <a:cubicBezTo>
                    <a:pt x="132566" y="3200"/>
                    <a:pt x="167787" y="4001"/>
                    <a:pt x="202933" y="5918"/>
                  </a:cubicBezTo>
                  <a:cubicBezTo>
                    <a:pt x="241190" y="8002"/>
                    <a:pt x="279409" y="10605"/>
                    <a:pt x="317641" y="13057"/>
                  </a:cubicBezTo>
                  <a:cubicBezTo>
                    <a:pt x="365869" y="16131"/>
                    <a:pt x="414084" y="19281"/>
                    <a:pt x="462312" y="22392"/>
                  </a:cubicBezTo>
                  <a:cubicBezTo>
                    <a:pt x="499845" y="24818"/>
                    <a:pt x="537391" y="27194"/>
                    <a:pt x="574937" y="29658"/>
                  </a:cubicBezTo>
                  <a:cubicBezTo>
                    <a:pt x="594561" y="30941"/>
                    <a:pt x="614197" y="32274"/>
                    <a:pt x="633809" y="33875"/>
                  </a:cubicBezTo>
                  <a:cubicBezTo>
                    <a:pt x="636705" y="34103"/>
                    <a:pt x="639639" y="35615"/>
                    <a:pt x="642293" y="37025"/>
                  </a:cubicBezTo>
                  <a:cubicBezTo>
                    <a:pt x="678620" y="56217"/>
                    <a:pt x="708710" y="83690"/>
                    <a:pt x="739765" y="109957"/>
                  </a:cubicBezTo>
                  <a:cubicBezTo>
                    <a:pt x="765003" y="131309"/>
                    <a:pt x="791004" y="151783"/>
                    <a:pt x="816000" y="173427"/>
                  </a:cubicBezTo>
                  <a:cubicBezTo>
                    <a:pt x="843893" y="197573"/>
                    <a:pt x="871138" y="222493"/>
                    <a:pt x="898472" y="247299"/>
                  </a:cubicBezTo>
                  <a:cubicBezTo>
                    <a:pt x="913002" y="260484"/>
                    <a:pt x="927114" y="274163"/>
                    <a:pt x="943651" y="289723"/>
                  </a:cubicBezTo>
                  <a:close/>
                </a:path>
              </a:pathLst>
            </a:custGeom>
            <a:solidFill>
              <a:srgbClr val="F996EA"/>
            </a:solidFill>
            <a:ln w="12700" cap="flat" cmpd="sng">
              <a:noFill/>
              <a:prstDash val="solid"/>
              <a:miter lim="800000"/>
            </a:ln>
          </p:spPr>
          <p:txBody>
            <a:bodyPr anchor="ctr">
              <a:spAutoFit/>
            </a:bodyPr>
            <a:lstStyle/>
            <a:p>
              <a:pPr algn="ctr"/>
              <a:endParaRPr lang="en-US"/>
            </a:p>
          </p:txBody>
        </p:sp>
        <p:sp>
          <p:nvSpPr>
            <p:cNvPr id="19" name="Free Form 12">
              <a:extLst>
                <a:ext uri="{FF2B5EF4-FFF2-40B4-BE49-F238E27FC236}">
                  <a16:creationId xmlns:a16="http://schemas.microsoft.com/office/drawing/2014/main" id="{2795F153-5165-02DC-D518-36715FC242D4}"/>
                </a:ext>
              </a:extLst>
            </p:cNvPr>
            <p:cNvSpPr/>
            <p:nvPr/>
          </p:nvSpPr>
          <p:spPr>
            <a:xfrm>
              <a:off x="5299415" y="3490189"/>
              <a:ext cx="913180" cy="571724"/>
            </a:xfrm>
            <a:custGeom>
              <a:avLst/>
              <a:gdLst/>
              <a:ahLst/>
              <a:cxnLst/>
              <a:rect l="0" t="0" r="0" b="0"/>
              <a:pathLst>
                <a:path w="913180" h="571723">
                  <a:moveTo>
                    <a:pt x="913180" y="56763"/>
                  </a:moveTo>
                  <a:cubicBezTo>
                    <a:pt x="893429" y="73910"/>
                    <a:pt x="876104" y="88098"/>
                    <a:pt x="859757" y="103327"/>
                  </a:cubicBezTo>
                  <a:cubicBezTo>
                    <a:pt x="826390" y="134395"/>
                    <a:pt x="793353" y="165819"/>
                    <a:pt x="760621" y="197535"/>
                  </a:cubicBezTo>
                  <a:cubicBezTo>
                    <a:pt x="751070" y="206794"/>
                    <a:pt x="743157" y="217705"/>
                    <a:pt x="734139" y="227510"/>
                  </a:cubicBezTo>
                  <a:cubicBezTo>
                    <a:pt x="732119" y="229708"/>
                    <a:pt x="728182" y="230051"/>
                    <a:pt x="725806" y="232045"/>
                  </a:cubicBezTo>
                  <a:cubicBezTo>
                    <a:pt x="700429" y="253307"/>
                    <a:pt x="668141" y="257372"/>
                    <a:pt x="638076" y="265958"/>
                  </a:cubicBezTo>
                  <a:cubicBezTo>
                    <a:pt x="561689" y="287767"/>
                    <a:pt x="484959" y="308292"/>
                    <a:pt x="409867" y="334432"/>
                  </a:cubicBezTo>
                  <a:cubicBezTo>
                    <a:pt x="403872" y="336515"/>
                    <a:pt x="402462" y="339030"/>
                    <a:pt x="403199" y="344708"/>
                  </a:cubicBezTo>
                  <a:cubicBezTo>
                    <a:pt x="412369" y="415761"/>
                    <a:pt x="421324" y="486851"/>
                    <a:pt x="430698" y="557879"/>
                  </a:cubicBezTo>
                  <a:cubicBezTo>
                    <a:pt x="431549" y="564407"/>
                    <a:pt x="430012" y="566821"/>
                    <a:pt x="423699" y="567100"/>
                  </a:cubicBezTo>
                  <a:cubicBezTo>
                    <a:pt x="414046" y="567532"/>
                    <a:pt x="404418" y="568764"/>
                    <a:pt x="394778" y="568815"/>
                  </a:cubicBezTo>
                  <a:cubicBezTo>
                    <a:pt x="327078" y="569170"/>
                    <a:pt x="259379" y="569107"/>
                    <a:pt x="191679" y="569590"/>
                  </a:cubicBezTo>
                  <a:cubicBezTo>
                    <a:pt x="151275" y="569882"/>
                    <a:pt x="110884" y="571101"/>
                    <a:pt x="70468" y="571533"/>
                  </a:cubicBezTo>
                  <a:cubicBezTo>
                    <a:pt x="52521" y="571723"/>
                    <a:pt x="34548" y="571203"/>
                    <a:pt x="16600" y="570606"/>
                  </a:cubicBezTo>
                  <a:cubicBezTo>
                    <a:pt x="3302" y="570161"/>
                    <a:pt x="0" y="566262"/>
                    <a:pt x="4801" y="554081"/>
                  </a:cubicBezTo>
                  <a:cubicBezTo>
                    <a:pt x="9030" y="543373"/>
                    <a:pt x="15127" y="533250"/>
                    <a:pt x="21503" y="523597"/>
                  </a:cubicBezTo>
                  <a:cubicBezTo>
                    <a:pt x="46767" y="485365"/>
                    <a:pt x="70976" y="446295"/>
                    <a:pt x="98475" y="409715"/>
                  </a:cubicBezTo>
                  <a:cubicBezTo>
                    <a:pt x="121223" y="379421"/>
                    <a:pt x="148722" y="352761"/>
                    <a:pt x="172881" y="323471"/>
                  </a:cubicBezTo>
                  <a:cubicBezTo>
                    <a:pt x="201205" y="289126"/>
                    <a:pt x="228031" y="253549"/>
                    <a:pt x="255860" y="218784"/>
                  </a:cubicBezTo>
                  <a:cubicBezTo>
                    <a:pt x="263811" y="208852"/>
                    <a:pt x="272398" y="199262"/>
                    <a:pt x="281835" y="190777"/>
                  </a:cubicBezTo>
                  <a:cubicBezTo>
                    <a:pt x="286154" y="186903"/>
                    <a:pt x="293152" y="185760"/>
                    <a:pt x="299122" y="183995"/>
                  </a:cubicBezTo>
                  <a:cubicBezTo>
                    <a:pt x="303694" y="182648"/>
                    <a:pt x="308546" y="182191"/>
                    <a:pt x="313297" y="181454"/>
                  </a:cubicBezTo>
                  <a:cubicBezTo>
                    <a:pt x="376055" y="171738"/>
                    <a:pt x="438839" y="162250"/>
                    <a:pt x="501547" y="152253"/>
                  </a:cubicBezTo>
                  <a:cubicBezTo>
                    <a:pt x="564547" y="142219"/>
                    <a:pt x="627471" y="131702"/>
                    <a:pt x="690394" y="121262"/>
                  </a:cubicBezTo>
                  <a:cubicBezTo>
                    <a:pt x="692935" y="120842"/>
                    <a:pt x="695437" y="119242"/>
                    <a:pt x="697609" y="117705"/>
                  </a:cubicBezTo>
                  <a:cubicBezTo>
                    <a:pt x="721742" y="100469"/>
                    <a:pt x="744757" y="81340"/>
                    <a:pt x="770198" y="66302"/>
                  </a:cubicBezTo>
                  <a:cubicBezTo>
                    <a:pt x="797456" y="50171"/>
                    <a:pt x="818807" y="27194"/>
                    <a:pt x="844122" y="8992"/>
                  </a:cubicBezTo>
                  <a:cubicBezTo>
                    <a:pt x="850815" y="4178"/>
                    <a:pt x="855705" y="0"/>
                    <a:pt x="862082" y="10478"/>
                  </a:cubicBezTo>
                  <a:cubicBezTo>
                    <a:pt x="865714" y="16448"/>
                    <a:pt x="874428" y="19090"/>
                    <a:pt x="879966" y="24196"/>
                  </a:cubicBezTo>
                  <a:cubicBezTo>
                    <a:pt x="891372" y="34726"/>
                    <a:pt x="902181" y="45916"/>
                    <a:pt x="913180" y="56763"/>
                  </a:cubicBezTo>
                  <a:close/>
                </a:path>
              </a:pathLst>
            </a:custGeom>
            <a:gradFill>
              <a:gsLst>
                <a:gs pos="0">
                  <a:srgbClr val="00DDFF">
                    <a:alpha val="100000"/>
                  </a:srgbClr>
                </a:gs>
                <a:gs pos="100000">
                  <a:schemeClr val="accent5"/>
                </a:gs>
              </a:gsLst>
              <a:lin ang="5400000" scaled="1"/>
            </a:gradFill>
            <a:ln w="12700" cap="flat" cmpd="sng">
              <a:noFill/>
              <a:prstDash val="solid"/>
              <a:miter lim="800000"/>
            </a:ln>
          </p:spPr>
          <p:txBody>
            <a:bodyPr anchor="ctr">
              <a:spAutoFit/>
            </a:bodyPr>
            <a:lstStyle/>
            <a:p>
              <a:pPr algn="ctr"/>
              <a:endParaRPr lang="en-US"/>
            </a:p>
          </p:txBody>
        </p:sp>
        <p:sp>
          <p:nvSpPr>
            <p:cNvPr id="20" name="Free Form 13">
              <a:extLst>
                <a:ext uri="{FF2B5EF4-FFF2-40B4-BE49-F238E27FC236}">
                  <a16:creationId xmlns:a16="http://schemas.microsoft.com/office/drawing/2014/main" id="{6365D917-EDEB-0885-7068-2A078AB01FB7}"/>
                </a:ext>
              </a:extLst>
            </p:cNvPr>
            <p:cNvSpPr/>
            <p:nvPr/>
          </p:nvSpPr>
          <p:spPr>
            <a:xfrm>
              <a:off x="9372790" y="3025875"/>
              <a:ext cx="152711" cy="120550"/>
            </a:xfrm>
            <a:custGeom>
              <a:avLst/>
              <a:gdLst/>
              <a:ahLst/>
              <a:cxnLst/>
              <a:rect l="0" t="0" r="0" b="0"/>
              <a:pathLst>
                <a:path w="152711" h="120550">
                  <a:moveTo>
                    <a:pt x="152711" y="56191"/>
                  </a:moveTo>
                  <a:cubicBezTo>
                    <a:pt x="145496" y="75917"/>
                    <a:pt x="138434" y="95287"/>
                    <a:pt x="131334" y="114657"/>
                  </a:cubicBezTo>
                  <a:cubicBezTo>
                    <a:pt x="129264" y="120309"/>
                    <a:pt x="126507" y="120550"/>
                    <a:pt x="121198" y="117388"/>
                  </a:cubicBezTo>
                  <a:cubicBezTo>
                    <a:pt x="94347" y="101409"/>
                    <a:pt x="67318" y="85735"/>
                    <a:pt x="40086" y="70417"/>
                  </a:cubicBezTo>
                  <a:cubicBezTo>
                    <a:pt x="27600" y="63393"/>
                    <a:pt x="14517" y="57436"/>
                    <a:pt x="0" y="50133"/>
                  </a:cubicBezTo>
                  <a:cubicBezTo>
                    <a:pt x="15622" y="37711"/>
                    <a:pt x="29988" y="26177"/>
                    <a:pt x="44442" y="14771"/>
                  </a:cubicBezTo>
                  <a:cubicBezTo>
                    <a:pt x="63164" y="0"/>
                    <a:pt x="63164" y="101"/>
                    <a:pt x="83754" y="13057"/>
                  </a:cubicBezTo>
                  <a:cubicBezTo>
                    <a:pt x="106452" y="27346"/>
                    <a:pt x="129225" y="41508"/>
                    <a:pt x="152711" y="56191"/>
                  </a:cubicBezTo>
                  <a:close/>
                </a:path>
              </a:pathLst>
            </a:custGeom>
            <a:gradFill>
              <a:gsLst>
                <a:gs pos="0">
                  <a:srgbClr val="00DDFF">
                    <a:alpha val="100000"/>
                  </a:srgbClr>
                </a:gs>
                <a:gs pos="100000">
                  <a:schemeClr val="accent5"/>
                </a:gs>
              </a:gsLst>
              <a:lin ang="5400000" scaled="1"/>
            </a:gradFill>
            <a:ln w="12700" cap="flat" cmpd="sng">
              <a:noFill/>
              <a:prstDash val="solid"/>
              <a:miter lim="800000"/>
            </a:ln>
          </p:spPr>
          <p:txBody>
            <a:bodyPr anchor="ctr">
              <a:spAutoFit/>
            </a:bodyPr>
            <a:lstStyle/>
            <a:p>
              <a:pPr algn="ctr"/>
              <a:endParaRPr lang="en-US"/>
            </a:p>
          </p:txBody>
        </p:sp>
        <p:sp>
          <p:nvSpPr>
            <p:cNvPr id="21" name="Free Form 14">
              <a:extLst>
                <a:ext uri="{FF2B5EF4-FFF2-40B4-BE49-F238E27FC236}">
                  <a16:creationId xmlns:a16="http://schemas.microsoft.com/office/drawing/2014/main" id="{1B21186F-B37C-E35F-2F5B-D30801BA9E95}"/>
                </a:ext>
              </a:extLst>
            </p:cNvPr>
            <p:cNvSpPr/>
            <p:nvPr/>
          </p:nvSpPr>
          <p:spPr>
            <a:xfrm>
              <a:off x="5062817" y="1540837"/>
              <a:ext cx="4579532" cy="3837518"/>
            </a:xfrm>
            <a:custGeom>
              <a:avLst/>
              <a:gdLst/>
              <a:ahLst/>
              <a:cxnLst/>
              <a:rect l="0" t="0" r="0" b="0"/>
              <a:pathLst>
                <a:path w="4579532" h="3837518">
                  <a:moveTo>
                    <a:pt x="2137613" y="3647629"/>
                  </a:moveTo>
                  <a:cubicBezTo>
                    <a:pt x="2125331" y="3690738"/>
                    <a:pt x="2112718" y="3733758"/>
                    <a:pt x="2100956" y="3777020"/>
                  </a:cubicBezTo>
                  <a:cubicBezTo>
                    <a:pt x="2097375" y="3790204"/>
                    <a:pt x="2089195" y="3794078"/>
                    <a:pt x="2076874" y="3794777"/>
                  </a:cubicBezTo>
                  <a:cubicBezTo>
                    <a:pt x="2029269" y="3797457"/>
                    <a:pt x="1981701" y="3800518"/>
                    <a:pt x="1934121" y="3803515"/>
                  </a:cubicBezTo>
                  <a:cubicBezTo>
                    <a:pt x="1897579" y="3805814"/>
                    <a:pt x="1861049" y="3808240"/>
                    <a:pt x="1824519" y="3810578"/>
                  </a:cubicBezTo>
                  <a:cubicBezTo>
                    <a:pt x="1821814" y="3810743"/>
                    <a:pt x="1819083" y="3810603"/>
                    <a:pt x="1816555" y="3810603"/>
                  </a:cubicBezTo>
                  <a:cubicBezTo>
                    <a:pt x="1810357" y="3792833"/>
                    <a:pt x="1811818" y="3785962"/>
                    <a:pt x="1826031" y="3777604"/>
                  </a:cubicBezTo>
                  <a:cubicBezTo>
                    <a:pt x="1838453" y="3770288"/>
                    <a:pt x="1851612" y="3764064"/>
                    <a:pt x="1864834" y="3758272"/>
                  </a:cubicBezTo>
                  <a:cubicBezTo>
                    <a:pt x="1903371" y="3741354"/>
                    <a:pt x="1942085" y="3724829"/>
                    <a:pt x="1980799" y="3708317"/>
                  </a:cubicBezTo>
                  <a:cubicBezTo>
                    <a:pt x="1988166" y="3705167"/>
                    <a:pt x="1992078" y="3700518"/>
                    <a:pt x="1995292" y="3692580"/>
                  </a:cubicBezTo>
                  <a:cubicBezTo>
                    <a:pt x="2041132" y="3579320"/>
                    <a:pt x="2086261" y="3465729"/>
                    <a:pt x="2134463" y="3353473"/>
                  </a:cubicBezTo>
                  <a:cubicBezTo>
                    <a:pt x="2170409" y="3269769"/>
                    <a:pt x="2210546" y="3187882"/>
                    <a:pt x="2248828" y="3105195"/>
                  </a:cubicBezTo>
                  <a:cubicBezTo>
                    <a:pt x="2249705" y="3103315"/>
                    <a:pt x="2250683" y="3101486"/>
                    <a:pt x="2251597" y="3099619"/>
                  </a:cubicBezTo>
                  <a:cubicBezTo>
                    <a:pt x="2271374" y="3059431"/>
                    <a:pt x="2272110" y="3059139"/>
                    <a:pt x="2317442" y="3057056"/>
                  </a:cubicBezTo>
                  <a:cubicBezTo>
                    <a:pt x="2332621" y="3056357"/>
                    <a:pt x="2347786" y="3054960"/>
                    <a:pt x="2362876" y="3053182"/>
                  </a:cubicBezTo>
                  <a:cubicBezTo>
                    <a:pt x="2421583" y="3046298"/>
                    <a:pt x="2480226" y="3054566"/>
                    <a:pt x="2538907" y="3053830"/>
                  </a:cubicBezTo>
                  <a:cubicBezTo>
                    <a:pt x="2544991" y="3053753"/>
                    <a:pt x="2551088" y="3053830"/>
                    <a:pt x="2559230" y="3053830"/>
                  </a:cubicBezTo>
                  <a:cubicBezTo>
                    <a:pt x="2556537" y="3047238"/>
                    <a:pt x="2554835" y="3042182"/>
                    <a:pt x="2552485" y="3037457"/>
                  </a:cubicBezTo>
                  <a:cubicBezTo>
                    <a:pt x="2537434" y="3007151"/>
                    <a:pt x="2521773" y="2977137"/>
                    <a:pt x="2507318" y="2946552"/>
                  </a:cubicBezTo>
                  <a:cubicBezTo>
                    <a:pt x="2502187" y="2935718"/>
                    <a:pt x="2494782" y="2929506"/>
                    <a:pt x="2484087" y="2924858"/>
                  </a:cubicBezTo>
                  <a:cubicBezTo>
                    <a:pt x="2337803" y="2861413"/>
                    <a:pt x="2191646" y="2797702"/>
                    <a:pt x="2045501" y="2733927"/>
                  </a:cubicBezTo>
                  <a:cubicBezTo>
                    <a:pt x="2033625" y="2728732"/>
                    <a:pt x="2022156" y="2722623"/>
                    <a:pt x="2008692" y="2716069"/>
                  </a:cubicBezTo>
                  <a:cubicBezTo>
                    <a:pt x="2004386" y="2720769"/>
                    <a:pt x="1999242" y="2726141"/>
                    <a:pt x="1994352" y="2731743"/>
                  </a:cubicBezTo>
                  <a:cubicBezTo>
                    <a:pt x="1759462" y="3000928"/>
                    <a:pt x="1524597" y="3270125"/>
                    <a:pt x="1289706" y="3539297"/>
                  </a:cubicBezTo>
                  <a:cubicBezTo>
                    <a:pt x="1276979" y="3553878"/>
                    <a:pt x="1263744" y="3568015"/>
                    <a:pt x="1251423" y="3582927"/>
                  </a:cubicBezTo>
                  <a:cubicBezTo>
                    <a:pt x="1242380" y="3593850"/>
                    <a:pt x="1232003" y="3598271"/>
                    <a:pt x="1217459" y="3598321"/>
                  </a:cubicBezTo>
                  <a:cubicBezTo>
                    <a:pt x="1126237" y="3598664"/>
                    <a:pt x="1035027" y="3599947"/>
                    <a:pt x="943804" y="3600976"/>
                  </a:cubicBezTo>
                  <a:cubicBezTo>
                    <a:pt x="938431" y="3601039"/>
                    <a:pt x="933045" y="3601649"/>
                    <a:pt x="927038" y="3602056"/>
                  </a:cubicBezTo>
                  <a:cubicBezTo>
                    <a:pt x="923100" y="3621095"/>
                    <a:pt x="927508" y="3638585"/>
                    <a:pt x="929641" y="3656177"/>
                  </a:cubicBezTo>
                  <a:cubicBezTo>
                    <a:pt x="933681" y="3689633"/>
                    <a:pt x="953025" y="3716281"/>
                    <a:pt x="970744" y="3742916"/>
                  </a:cubicBezTo>
                  <a:cubicBezTo>
                    <a:pt x="978581" y="3754678"/>
                    <a:pt x="993696" y="3762273"/>
                    <a:pt x="1006626" y="3769831"/>
                  </a:cubicBezTo>
                  <a:cubicBezTo>
                    <a:pt x="1032219" y="3784768"/>
                    <a:pt x="1058651" y="3798295"/>
                    <a:pt x="1084639" y="3812584"/>
                  </a:cubicBezTo>
                  <a:cubicBezTo>
                    <a:pt x="1090609" y="3815861"/>
                    <a:pt x="1096210" y="3819824"/>
                    <a:pt x="1103031" y="3824143"/>
                  </a:cubicBezTo>
                  <a:cubicBezTo>
                    <a:pt x="1097633" y="3835739"/>
                    <a:pt x="1089211" y="3835574"/>
                    <a:pt x="1078999" y="3834711"/>
                  </a:cubicBezTo>
                  <a:cubicBezTo>
                    <a:pt x="1025348" y="3830151"/>
                    <a:pt x="971671" y="3825565"/>
                    <a:pt x="917931" y="3822454"/>
                  </a:cubicBezTo>
                  <a:cubicBezTo>
                    <a:pt x="890381" y="3820866"/>
                    <a:pt x="862653" y="3822555"/>
                    <a:pt x="835002" y="3822365"/>
                  </a:cubicBezTo>
                  <a:cubicBezTo>
                    <a:pt x="808849" y="3822174"/>
                    <a:pt x="801889" y="3814083"/>
                    <a:pt x="805547" y="3787791"/>
                  </a:cubicBezTo>
                  <a:cubicBezTo>
                    <a:pt x="809268" y="3761130"/>
                    <a:pt x="814857" y="3734686"/>
                    <a:pt x="817385" y="3707936"/>
                  </a:cubicBezTo>
                  <a:cubicBezTo>
                    <a:pt x="819188" y="3688947"/>
                    <a:pt x="817855" y="3669577"/>
                    <a:pt x="816801" y="3650436"/>
                  </a:cubicBezTo>
                  <a:cubicBezTo>
                    <a:pt x="815962" y="3635410"/>
                    <a:pt x="813409" y="3620498"/>
                    <a:pt x="811529" y="3604761"/>
                  </a:cubicBezTo>
                  <a:cubicBezTo>
                    <a:pt x="807262" y="3604012"/>
                    <a:pt x="804010" y="3602919"/>
                    <a:pt x="800758" y="3602957"/>
                  </a:cubicBezTo>
                  <a:cubicBezTo>
                    <a:pt x="701940" y="3604113"/>
                    <a:pt x="603134" y="3605688"/>
                    <a:pt x="504316" y="3606298"/>
                  </a:cubicBezTo>
                  <a:cubicBezTo>
                    <a:pt x="489811" y="3606387"/>
                    <a:pt x="481542" y="3610591"/>
                    <a:pt x="476017" y="3624169"/>
                  </a:cubicBezTo>
                  <a:cubicBezTo>
                    <a:pt x="467697" y="3644606"/>
                    <a:pt x="457955" y="3664497"/>
                    <a:pt x="448213" y="3684311"/>
                  </a:cubicBezTo>
                  <a:cubicBezTo>
                    <a:pt x="439754" y="3701522"/>
                    <a:pt x="439335" y="3718758"/>
                    <a:pt x="446130" y="3736311"/>
                  </a:cubicBezTo>
                  <a:cubicBezTo>
                    <a:pt x="453091" y="3754335"/>
                    <a:pt x="460572" y="3772155"/>
                    <a:pt x="467583" y="3790153"/>
                  </a:cubicBezTo>
                  <a:cubicBezTo>
                    <a:pt x="470835" y="3798511"/>
                    <a:pt x="474239" y="3806907"/>
                    <a:pt x="476309" y="3815582"/>
                  </a:cubicBezTo>
                  <a:cubicBezTo>
                    <a:pt x="480259" y="3832132"/>
                    <a:pt x="476131" y="3837518"/>
                    <a:pt x="459264" y="3837391"/>
                  </a:cubicBezTo>
                  <a:cubicBezTo>
                    <a:pt x="445482" y="3837276"/>
                    <a:pt x="431714" y="3835371"/>
                    <a:pt x="417933" y="3834939"/>
                  </a:cubicBezTo>
                  <a:cubicBezTo>
                    <a:pt x="384794" y="3833898"/>
                    <a:pt x="351656" y="3833415"/>
                    <a:pt x="318517" y="3832323"/>
                  </a:cubicBezTo>
                  <a:cubicBezTo>
                    <a:pt x="308432" y="3831992"/>
                    <a:pt x="298373" y="3830405"/>
                    <a:pt x="283613" y="3828919"/>
                  </a:cubicBezTo>
                  <a:cubicBezTo>
                    <a:pt x="289253" y="3820421"/>
                    <a:pt x="292136" y="3815544"/>
                    <a:pt x="295527" y="3811048"/>
                  </a:cubicBezTo>
                  <a:cubicBezTo>
                    <a:pt x="312547" y="3788477"/>
                    <a:pt x="330025" y="3766236"/>
                    <a:pt x="346651" y="3743373"/>
                  </a:cubicBezTo>
                  <a:cubicBezTo>
                    <a:pt x="353536" y="3733923"/>
                    <a:pt x="358997" y="3723521"/>
                    <a:pt x="357079" y="3710667"/>
                  </a:cubicBezTo>
                  <a:cubicBezTo>
                    <a:pt x="356584" y="3707377"/>
                    <a:pt x="359747" y="3703503"/>
                    <a:pt x="361372" y="3699959"/>
                  </a:cubicBezTo>
                  <a:cubicBezTo>
                    <a:pt x="374684" y="3671140"/>
                    <a:pt x="383168" y="3640795"/>
                    <a:pt x="392199" y="3608711"/>
                  </a:cubicBezTo>
                  <a:cubicBezTo>
                    <a:pt x="384070" y="3608356"/>
                    <a:pt x="377999" y="3607797"/>
                    <a:pt x="371940" y="3607860"/>
                  </a:cubicBezTo>
                  <a:cubicBezTo>
                    <a:pt x="276564" y="3608838"/>
                    <a:pt x="181200" y="3609892"/>
                    <a:pt x="85824" y="3610909"/>
                  </a:cubicBezTo>
                  <a:cubicBezTo>
                    <a:pt x="79613" y="3610972"/>
                    <a:pt x="73338" y="3611353"/>
                    <a:pt x="67178" y="3610718"/>
                  </a:cubicBezTo>
                  <a:cubicBezTo>
                    <a:pt x="56763" y="3609651"/>
                    <a:pt x="53372" y="3601941"/>
                    <a:pt x="59595" y="3593419"/>
                  </a:cubicBezTo>
                  <a:cubicBezTo>
                    <a:pt x="62834" y="3588998"/>
                    <a:pt x="67077" y="3585302"/>
                    <a:pt x="70951" y="3581352"/>
                  </a:cubicBezTo>
                  <a:cubicBezTo>
                    <a:pt x="204546" y="3445204"/>
                    <a:pt x="338141" y="3309068"/>
                    <a:pt x="471736" y="3172920"/>
                  </a:cubicBezTo>
                  <a:cubicBezTo>
                    <a:pt x="476970" y="3167585"/>
                    <a:pt x="482139" y="3162187"/>
                    <a:pt x="488109" y="3156027"/>
                  </a:cubicBezTo>
                  <a:cubicBezTo>
                    <a:pt x="482647" y="3149841"/>
                    <a:pt x="478303" y="3144659"/>
                    <a:pt x="473693" y="3139730"/>
                  </a:cubicBezTo>
                  <a:cubicBezTo>
                    <a:pt x="404228" y="3065502"/>
                    <a:pt x="338001" y="2988594"/>
                    <a:pt x="278710" y="2905856"/>
                  </a:cubicBezTo>
                  <a:cubicBezTo>
                    <a:pt x="234395" y="2844038"/>
                    <a:pt x="205105" y="2775957"/>
                    <a:pt x="197344" y="2700281"/>
                  </a:cubicBezTo>
                  <a:cubicBezTo>
                    <a:pt x="194728" y="2674827"/>
                    <a:pt x="199592" y="2648077"/>
                    <a:pt x="204368" y="2622535"/>
                  </a:cubicBezTo>
                  <a:cubicBezTo>
                    <a:pt x="212141" y="2581013"/>
                    <a:pt x="227142" y="2541613"/>
                    <a:pt x="246791" y="2501526"/>
                  </a:cubicBezTo>
                  <a:cubicBezTo>
                    <a:pt x="349471" y="2506201"/>
                    <a:pt x="452659" y="2510900"/>
                    <a:pt x="556456" y="2515638"/>
                  </a:cubicBezTo>
                  <a:cubicBezTo>
                    <a:pt x="563544" y="2525698"/>
                    <a:pt x="559301" y="2536850"/>
                    <a:pt x="558234" y="2547417"/>
                  </a:cubicBezTo>
                  <a:cubicBezTo>
                    <a:pt x="556558" y="2563866"/>
                    <a:pt x="554157" y="2580289"/>
                    <a:pt x="551096" y="2596547"/>
                  </a:cubicBezTo>
                  <a:cubicBezTo>
                    <a:pt x="548302" y="2611395"/>
                    <a:pt x="552595" y="2623627"/>
                    <a:pt x="562019" y="2634690"/>
                  </a:cubicBezTo>
                  <a:cubicBezTo>
                    <a:pt x="587118" y="2664132"/>
                    <a:pt x="611733" y="2693994"/>
                    <a:pt x="637378" y="2722953"/>
                  </a:cubicBezTo>
                  <a:cubicBezTo>
                    <a:pt x="675851" y="2766418"/>
                    <a:pt x="715035" y="2809248"/>
                    <a:pt x="753890" y="2852370"/>
                  </a:cubicBezTo>
                  <a:cubicBezTo>
                    <a:pt x="758500" y="2857476"/>
                    <a:pt x="762971" y="2862709"/>
                    <a:pt x="769106" y="2869707"/>
                  </a:cubicBezTo>
                  <a:cubicBezTo>
                    <a:pt x="1047690" y="2586602"/>
                    <a:pt x="1324597" y="2305211"/>
                    <a:pt x="1604667" y="2020594"/>
                  </a:cubicBezTo>
                  <a:cubicBezTo>
                    <a:pt x="1505023" y="2017507"/>
                    <a:pt x="1409457" y="2021915"/>
                    <a:pt x="1311489" y="2020111"/>
                  </a:cubicBezTo>
                  <a:cubicBezTo>
                    <a:pt x="1311070" y="2011829"/>
                    <a:pt x="1310372" y="2004590"/>
                    <a:pt x="1310384" y="1997362"/>
                  </a:cubicBezTo>
                  <a:cubicBezTo>
                    <a:pt x="1310410" y="1970549"/>
                    <a:pt x="1305050" y="1945184"/>
                    <a:pt x="1289643" y="1922829"/>
                  </a:cubicBezTo>
                  <a:cubicBezTo>
                    <a:pt x="1284702" y="1915678"/>
                    <a:pt x="1278097" y="1909683"/>
                    <a:pt x="1273918" y="1905009"/>
                  </a:cubicBezTo>
                  <a:cubicBezTo>
                    <a:pt x="1257571" y="1911906"/>
                    <a:pt x="1243879" y="1917406"/>
                    <a:pt x="1230491" y="1923553"/>
                  </a:cubicBezTo>
                  <a:cubicBezTo>
                    <a:pt x="1226897" y="1925205"/>
                    <a:pt x="1224153" y="1928812"/>
                    <a:pt x="1221130" y="1931619"/>
                  </a:cubicBezTo>
                  <a:cubicBezTo>
                    <a:pt x="1200884" y="1950455"/>
                    <a:pt x="1180726" y="1969355"/>
                    <a:pt x="1160404" y="1988103"/>
                  </a:cubicBezTo>
                  <a:cubicBezTo>
                    <a:pt x="1157228" y="1991024"/>
                    <a:pt x="1153367" y="1993222"/>
                    <a:pt x="1147575" y="1993323"/>
                  </a:cubicBezTo>
                  <a:cubicBezTo>
                    <a:pt x="1149735" y="1990338"/>
                    <a:pt x="1151475" y="1986896"/>
                    <a:pt x="1154117" y="1984419"/>
                  </a:cubicBezTo>
                  <a:cubicBezTo>
                    <a:pt x="1176370" y="1963716"/>
                    <a:pt x="1198598" y="1942961"/>
                    <a:pt x="1221321" y="1922791"/>
                  </a:cubicBezTo>
                  <a:cubicBezTo>
                    <a:pt x="1226147" y="1918511"/>
                    <a:pt x="1233540" y="1917266"/>
                    <a:pt x="1238900" y="1913430"/>
                  </a:cubicBezTo>
                  <a:cubicBezTo>
                    <a:pt x="1258981" y="1899039"/>
                    <a:pt x="1278783" y="1884255"/>
                    <a:pt x="1298483" y="1869343"/>
                  </a:cubicBezTo>
                  <a:cubicBezTo>
                    <a:pt x="1300426" y="1867870"/>
                    <a:pt x="1301366" y="1864618"/>
                    <a:pt x="1302039" y="1862014"/>
                  </a:cubicBezTo>
                  <a:cubicBezTo>
                    <a:pt x="1309609" y="1832813"/>
                    <a:pt x="1317040" y="1803574"/>
                    <a:pt x="1322679" y="1773484"/>
                  </a:cubicBezTo>
                  <a:cubicBezTo>
                    <a:pt x="1291675" y="1793222"/>
                    <a:pt x="1273410" y="1826120"/>
                    <a:pt x="1240818" y="1844778"/>
                  </a:cubicBezTo>
                  <a:cubicBezTo>
                    <a:pt x="1237071" y="1839621"/>
                    <a:pt x="1233654" y="1834909"/>
                    <a:pt x="1230148" y="1830082"/>
                  </a:cubicBezTo>
                  <a:cubicBezTo>
                    <a:pt x="1229119" y="1830819"/>
                    <a:pt x="1227595" y="1831302"/>
                    <a:pt x="1227303" y="1832191"/>
                  </a:cubicBezTo>
                  <a:cubicBezTo>
                    <a:pt x="1223328" y="1843927"/>
                    <a:pt x="1219974" y="1855879"/>
                    <a:pt x="1215503" y="1867400"/>
                  </a:cubicBezTo>
                  <a:cubicBezTo>
                    <a:pt x="1213611" y="1872264"/>
                    <a:pt x="1210283" y="1877396"/>
                    <a:pt x="1206168" y="1880432"/>
                  </a:cubicBezTo>
                  <a:cubicBezTo>
                    <a:pt x="1173931" y="1904222"/>
                    <a:pt x="1141377" y="1927554"/>
                    <a:pt x="1108835" y="1950925"/>
                  </a:cubicBezTo>
                  <a:cubicBezTo>
                    <a:pt x="1107400" y="1951954"/>
                    <a:pt x="1105228" y="1951967"/>
                    <a:pt x="1101049" y="1953085"/>
                  </a:cubicBezTo>
                  <a:cubicBezTo>
                    <a:pt x="1105482" y="1938783"/>
                    <a:pt x="1121296" y="1937957"/>
                    <a:pt x="1125614" y="1928609"/>
                  </a:cubicBezTo>
                  <a:lnTo>
                    <a:pt x="1087649" y="1928609"/>
                  </a:lnTo>
                  <a:cubicBezTo>
                    <a:pt x="1087357" y="1928964"/>
                    <a:pt x="1084741" y="1931263"/>
                    <a:pt x="1083127" y="1934121"/>
                  </a:cubicBezTo>
                  <a:cubicBezTo>
                    <a:pt x="1048630" y="1995076"/>
                    <a:pt x="994166" y="2035035"/>
                    <a:pt x="937516" y="2072695"/>
                  </a:cubicBezTo>
                  <a:cubicBezTo>
                    <a:pt x="923900" y="2081752"/>
                    <a:pt x="908214" y="2084470"/>
                    <a:pt x="892464" y="2086743"/>
                  </a:cubicBezTo>
                  <a:cubicBezTo>
                    <a:pt x="843258" y="2093831"/>
                    <a:pt x="794065" y="2101071"/>
                    <a:pt x="744795" y="2107765"/>
                  </a:cubicBezTo>
                  <a:cubicBezTo>
                    <a:pt x="685326" y="2115855"/>
                    <a:pt x="625781" y="2123451"/>
                    <a:pt x="566274" y="2131212"/>
                  </a:cubicBezTo>
                  <a:cubicBezTo>
                    <a:pt x="564242" y="2131478"/>
                    <a:pt x="562146" y="2131250"/>
                    <a:pt x="559695" y="2129433"/>
                  </a:cubicBezTo>
                  <a:cubicBezTo>
                    <a:pt x="572104" y="2126639"/>
                    <a:pt x="584438" y="2123311"/>
                    <a:pt x="596961" y="2121165"/>
                  </a:cubicBezTo>
                  <a:cubicBezTo>
                    <a:pt x="622860" y="2116732"/>
                    <a:pt x="622911" y="2116999"/>
                    <a:pt x="628906" y="2086972"/>
                  </a:cubicBezTo>
                  <a:cubicBezTo>
                    <a:pt x="604671" y="2094301"/>
                    <a:pt x="581872" y="2101084"/>
                    <a:pt x="559187" y="2108209"/>
                  </a:cubicBezTo>
                  <a:cubicBezTo>
                    <a:pt x="556837" y="2108946"/>
                    <a:pt x="554906" y="2111512"/>
                    <a:pt x="553141" y="2113544"/>
                  </a:cubicBezTo>
                  <a:cubicBezTo>
                    <a:pt x="503020" y="2171501"/>
                    <a:pt x="452748" y="2229331"/>
                    <a:pt x="402907" y="2287517"/>
                  </a:cubicBezTo>
                  <a:cubicBezTo>
                    <a:pt x="371902" y="2323704"/>
                    <a:pt x="341533" y="2360450"/>
                    <a:pt x="310236" y="2397704"/>
                  </a:cubicBezTo>
                  <a:cubicBezTo>
                    <a:pt x="290383" y="2393182"/>
                    <a:pt x="270543" y="2387415"/>
                    <a:pt x="250297" y="2384291"/>
                  </a:cubicBezTo>
                  <a:cubicBezTo>
                    <a:pt x="198754" y="2376365"/>
                    <a:pt x="156191" y="2393055"/>
                    <a:pt x="124627" y="2434805"/>
                  </a:cubicBezTo>
                  <a:cubicBezTo>
                    <a:pt x="98513" y="2469341"/>
                    <a:pt x="81709" y="2508677"/>
                    <a:pt x="68728" y="2549754"/>
                  </a:cubicBezTo>
                  <a:cubicBezTo>
                    <a:pt x="66696" y="2556181"/>
                    <a:pt x="64447" y="2562532"/>
                    <a:pt x="61513" y="2571271"/>
                  </a:cubicBezTo>
                  <a:cubicBezTo>
                    <a:pt x="56623" y="2565187"/>
                    <a:pt x="52813" y="2561389"/>
                    <a:pt x="50082" y="2556931"/>
                  </a:cubicBezTo>
                  <a:cubicBezTo>
                    <a:pt x="32198" y="2527730"/>
                    <a:pt x="20843" y="2496332"/>
                    <a:pt x="15864" y="2462240"/>
                  </a:cubicBezTo>
                  <a:cubicBezTo>
                    <a:pt x="11888" y="2435084"/>
                    <a:pt x="5385" y="2408310"/>
                    <a:pt x="0" y="2381357"/>
                  </a:cubicBezTo>
                  <a:lnTo>
                    <a:pt x="0" y="2344039"/>
                  </a:lnTo>
                  <a:cubicBezTo>
                    <a:pt x="2426" y="2335555"/>
                    <a:pt x="5664" y="2327210"/>
                    <a:pt x="7125" y="2318560"/>
                  </a:cubicBezTo>
                  <a:cubicBezTo>
                    <a:pt x="19928" y="2242706"/>
                    <a:pt x="60878" y="2185054"/>
                    <a:pt x="122328" y="2140992"/>
                  </a:cubicBezTo>
                  <a:cubicBezTo>
                    <a:pt x="206477" y="2080685"/>
                    <a:pt x="301446" y="2060908"/>
                    <a:pt x="403135" y="2068390"/>
                  </a:cubicBezTo>
                  <a:cubicBezTo>
                    <a:pt x="429936" y="2070371"/>
                    <a:pt x="456596" y="2074537"/>
                    <a:pt x="483295" y="2077903"/>
                  </a:cubicBezTo>
                  <a:cubicBezTo>
                    <a:pt x="506120" y="2080774"/>
                    <a:pt x="512280" y="2076277"/>
                    <a:pt x="518758" y="2053795"/>
                  </a:cubicBezTo>
                  <a:cubicBezTo>
                    <a:pt x="524880" y="2032609"/>
                    <a:pt x="531078" y="2011347"/>
                    <a:pt x="538966" y="1990770"/>
                  </a:cubicBezTo>
                  <a:cubicBezTo>
                    <a:pt x="550029" y="1961887"/>
                    <a:pt x="581097" y="1944244"/>
                    <a:pt x="611975" y="1947521"/>
                  </a:cubicBezTo>
                  <a:cubicBezTo>
                    <a:pt x="655655" y="1952157"/>
                    <a:pt x="675711" y="1973598"/>
                    <a:pt x="675292" y="2017926"/>
                  </a:cubicBezTo>
                  <a:cubicBezTo>
                    <a:pt x="675114" y="2037614"/>
                    <a:pt x="671571" y="2057263"/>
                    <a:pt x="669259" y="2079732"/>
                  </a:cubicBezTo>
                  <a:cubicBezTo>
                    <a:pt x="690255" y="2072772"/>
                    <a:pt x="710653" y="2067221"/>
                    <a:pt x="730087" y="2059321"/>
                  </a:cubicBezTo>
                  <a:cubicBezTo>
                    <a:pt x="783129" y="2037753"/>
                    <a:pt x="835777" y="2015183"/>
                    <a:pt x="888577" y="1992980"/>
                  </a:cubicBezTo>
                  <a:cubicBezTo>
                    <a:pt x="891753" y="1991647"/>
                    <a:pt x="894687" y="1989335"/>
                    <a:pt x="897964" y="1988674"/>
                  </a:cubicBezTo>
                  <a:cubicBezTo>
                    <a:pt x="923367" y="1983619"/>
                    <a:pt x="939295" y="1965875"/>
                    <a:pt x="954625" y="1947128"/>
                  </a:cubicBezTo>
                  <a:cubicBezTo>
                    <a:pt x="975139" y="1922080"/>
                    <a:pt x="995817" y="1897172"/>
                    <a:pt x="1017778" y="1870562"/>
                  </a:cubicBezTo>
                  <a:cubicBezTo>
                    <a:pt x="997036" y="1850761"/>
                    <a:pt x="978962" y="1829397"/>
                    <a:pt x="956924" y="1813532"/>
                  </a:cubicBezTo>
                  <a:cubicBezTo>
                    <a:pt x="931039" y="1794912"/>
                    <a:pt x="926009" y="1770296"/>
                    <a:pt x="925297" y="1740968"/>
                  </a:cubicBezTo>
                  <a:cubicBezTo>
                    <a:pt x="937478" y="1736396"/>
                    <a:pt x="949405" y="1731582"/>
                    <a:pt x="961573" y="1727415"/>
                  </a:cubicBezTo>
                  <a:cubicBezTo>
                    <a:pt x="983483" y="1719934"/>
                    <a:pt x="992387" y="1703257"/>
                    <a:pt x="994559" y="1681741"/>
                  </a:cubicBezTo>
                  <a:cubicBezTo>
                    <a:pt x="998992" y="1637958"/>
                    <a:pt x="973195" y="1593998"/>
                    <a:pt x="932753" y="1576178"/>
                  </a:cubicBezTo>
                  <a:cubicBezTo>
                    <a:pt x="904962" y="1563933"/>
                    <a:pt x="866159" y="1558548"/>
                    <a:pt x="832906" y="1562536"/>
                  </a:cubicBezTo>
                  <a:cubicBezTo>
                    <a:pt x="824714" y="1551130"/>
                    <a:pt x="822097" y="1537679"/>
                    <a:pt x="822148" y="1523936"/>
                  </a:cubicBezTo>
                  <a:cubicBezTo>
                    <a:pt x="822402" y="1457634"/>
                    <a:pt x="822808" y="1391306"/>
                    <a:pt x="823812" y="1325004"/>
                  </a:cubicBezTo>
                  <a:cubicBezTo>
                    <a:pt x="824142" y="1303652"/>
                    <a:pt x="825615" y="1282212"/>
                    <a:pt x="828181" y="1261013"/>
                  </a:cubicBezTo>
                  <a:cubicBezTo>
                    <a:pt x="830353" y="1243091"/>
                    <a:pt x="837822" y="1238912"/>
                    <a:pt x="855375" y="1244145"/>
                  </a:cubicBezTo>
                  <a:cubicBezTo>
                    <a:pt x="872522" y="1249252"/>
                    <a:pt x="888920" y="1255679"/>
                    <a:pt x="907718" y="1254319"/>
                  </a:cubicBezTo>
                  <a:cubicBezTo>
                    <a:pt x="940298" y="1251970"/>
                    <a:pt x="961345" y="1235496"/>
                    <a:pt x="974288" y="1206523"/>
                  </a:cubicBezTo>
                  <a:cubicBezTo>
                    <a:pt x="979317" y="1195270"/>
                    <a:pt x="979940" y="1183876"/>
                    <a:pt x="977349" y="1172127"/>
                  </a:cubicBezTo>
                  <a:cubicBezTo>
                    <a:pt x="970109" y="1139383"/>
                    <a:pt x="958512" y="1108670"/>
                    <a:pt x="936068" y="1082873"/>
                  </a:cubicBezTo>
                  <a:cubicBezTo>
                    <a:pt x="927927" y="1073500"/>
                    <a:pt x="919899" y="1063897"/>
                    <a:pt x="913002" y="1053596"/>
                  </a:cubicBezTo>
                  <a:cubicBezTo>
                    <a:pt x="904327" y="1040666"/>
                    <a:pt x="905407" y="1032702"/>
                    <a:pt x="915301" y="1020229"/>
                  </a:cubicBezTo>
                  <a:cubicBezTo>
                    <a:pt x="967340" y="954651"/>
                    <a:pt x="1024891" y="894013"/>
                    <a:pt x="1083191" y="834062"/>
                  </a:cubicBezTo>
                  <a:cubicBezTo>
                    <a:pt x="1101291" y="815454"/>
                    <a:pt x="1113217" y="816889"/>
                    <a:pt x="1127837" y="838584"/>
                  </a:cubicBezTo>
                  <a:cubicBezTo>
                    <a:pt x="1136334" y="851171"/>
                    <a:pt x="1143511" y="864724"/>
                    <a:pt x="1152694" y="876765"/>
                  </a:cubicBezTo>
                  <a:cubicBezTo>
                    <a:pt x="1184893" y="918998"/>
                    <a:pt x="1221003" y="919963"/>
                    <a:pt x="1259387" y="894649"/>
                  </a:cubicBezTo>
                  <a:cubicBezTo>
                    <a:pt x="1295676" y="870706"/>
                    <a:pt x="1314906" y="834049"/>
                    <a:pt x="1326833" y="793290"/>
                  </a:cubicBezTo>
                  <a:cubicBezTo>
                    <a:pt x="1328090" y="788971"/>
                    <a:pt x="1326998" y="783980"/>
                    <a:pt x="1326998" y="779585"/>
                  </a:cubicBezTo>
                  <a:cubicBezTo>
                    <a:pt x="1310206" y="773221"/>
                    <a:pt x="1294190" y="767175"/>
                    <a:pt x="1278198" y="761053"/>
                  </a:cubicBezTo>
                  <a:cubicBezTo>
                    <a:pt x="1266119" y="756417"/>
                    <a:pt x="1260188" y="747666"/>
                    <a:pt x="1258346" y="734723"/>
                  </a:cubicBezTo>
                  <a:cubicBezTo>
                    <a:pt x="1252160" y="691309"/>
                    <a:pt x="1256669" y="650765"/>
                    <a:pt x="1286480" y="615874"/>
                  </a:cubicBezTo>
                  <a:cubicBezTo>
                    <a:pt x="1295892" y="604862"/>
                    <a:pt x="1305113" y="593532"/>
                    <a:pt x="1313102" y="581466"/>
                  </a:cubicBezTo>
                  <a:cubicBezTo>
                    <a:pt x="1331888" y="553141"/>
                    <a:pt x="1359565" y="534406"/>
                    <a:pt x="1385273" y="513652"/>
                  </a:cubicBezTo>
                  <a:cubicBezTo>
                    <a:pt x="1390138" y="509727"/>
                    <a:pt x="1399435" y="509727"/>
                    <a:pt x="1406484" y="510324"/>
                  </a:cubicBezTo>
                  <a:cubicBezTo>
                    <a:pt x="1457405" y="514566"/>
                    <a:pt x="1508275" y="519342"/>
                    <a:pt x="1559145" y="524118"/>
                  </a:cubicBezTo>
                  <a:cubicBezTo>
                    <a:pt x="1624444" y="530253"/>
                    <a:pt x="1689743" y="536400"/>
                    <a:pt x="1755016" y="542840"/>
                  </a:cubicBezTo>
                  <a:cubicBezTo>
                    <a:pt x="1776190" y="544923"/>
                    <a:pt x="1777168" y="547044"/>
                    <a:pt x="1771642" y="567303"/>
                  </a:cubicBezTo>
                  <a:cubicBezTo>
                    <a:pt x="1767108" y="583892"/>
                    <a:pt x="1763094" y="600619"/>
                    <a:pt x="1758598" y="617220"/>
                  </a:cubicBezTo>
                  <a:cubicBezTo>
                    <a:pt x="1756096" y="626416"/>
                    <a:pt x="1757302" y="634012"/>
                    <a:pt x="1763602" y="641912"/>
                  </a:cubicBezTo>
                  <a:cubicBezTo>
                    <a:pt x="1782909" y="666172"/>
                    <a:pt x="1801580" y="690940"/>
                    <a:pt x="1820175" y="715772"/>
                  </a:cubicBezTo>
                  <a:cubicBezTo>
                    <a:pt x="1828228" y="726530"/>
                    <a:pt x="1835455" y="737898"/>
                    <a:pt x="1843063" y="748987"/>
                  </a:cubicBezTo>
                  <a:cubicBezTo>
                    <a:pt x="1841793" y="750041"/>
                    <a:pt x="1840510" y="751095"/>
                    <a:pt x="1839228" y="752149"/>
                  </a:cubicBezTo>
                  <a:cubicBezTo>
                    <a:pt x="1827631" y="740096"/>
                    <a:pt x="1815501" y="728512"/>
                    <a:pt x="1804590" y="715886"/>
                  </a:cubicBezTo>
                  <a:cubicBezTo>
                    <a:pt x="1792397" y="701775"/>
                    <a:pt x="1780864" y="687054"/>
                    <a:pt x="1769953" y="671952"/>
                  </a:cubicBezTo>
                  <a:cubicBezTo>
                    <a:pt x="1764771" y="664788"/>
                    <a:pt x="1759360" y="662514"/>
                    <a:pt x="1750774" y="663696"/>
                  </a:cubicBezTo>
                  <a:cubicBezTo>
                    <a:pt x="1680000" y="673450"/>
                    <a:pt x="1608656" y="667557"/>
                    <a:pt x="1537628" y="671088"/>
                  </a:cubicBezTo>
                  <a:cubicBezTo>
                    <a:pt x="1528216" y="671558"/>
                    <a:pt x="1518690" y="669830"/>
                    <a:pt x="1507792" y="669018"/>
                  </a:cubicBezTo>
                  <a:cubicBezTo>
                    <a:pt x="1512314" y="658463"/>
                    <a:pt x="1520519" y="658183"/>
                    <a:pt x="1527365" y="656405"/>
                  </a:cubicBezTo>
                  <a:cubicBezTo>
                    <a:pt x="1590785" y="639867"/>
                    <a:pt x="1653848" y="621526"/>
                    <a:pt x="1717927" y="608113"/>
                  </a:cubicBezTo>
                  <a:cubicBezTo>
                    <a:pt x="1745998" y="602233"/>
                    <a:pt x="1758217" y="588489"/>
                    <a:pt x="1762192" y="562858"/>
                  </a:cubicBezTo>
                  <a:cubicBezTo>
                    <a:pt x="1762294" y="562235"/>
                    <a:pt x="1761926" y="561549"/>
                    <a:pt x="1761176" y="558285"/>
                  </a:cubicBezTo>
                  <a:cubicBezTo>
                    <a:pt x="1749999" y="558056"/>
                    <a:pt x="1738009" y="557294"/>
                    <a:pt x="1726044" y="557625"/>
                  </a:cubicBezTo>
                  <a:cubicBezTo>
                    <a:pt x="1633500" y="560178"/>
                    <a:pt x="1540969" y="562908"/>
                    <a:pt x="1448425" y="565690"/>
                  </a:cubicBezTo>
                  <a:cubicBezTo>
                    <a:pt x="1413902" y="566719"/>
                    <a:pt x="1379392" y="568357"/>
                    <a:pt x="1344869" y="568929"/>
                  </a:cubicBezTo>
                  <a:cubicBezTo>
                    <a:pt x="1336931" y="569056"/>
                    <a:pt x="1331964" y="571723"/>
                    <a:pt x="1327582" y="577655"/>
                  </a:cubicBezTo>
                  <a:cubicBezTo>
                    <a:pt x="1313610" y="596542"/>
                    <a:pt x="1298394" y="614591"/>
                    <a:pt x="1285616" y="634228"/>
                  </a:cubicBezTo>
                  <a:cubicBezTo>
                    <a:pt x="1264125" y="667252"/>
                    <a:pt x="1260873" y="703591"/>
                    <a:pt x="1269612" y="741150"/>
                  </a:cubicBezTo>
                  <a:cubicBezTo>
                    <a:pt x="1313191" y="762031"/>
                    <a:pt x="1359705" y="769246"/>
                    <a:pt x="1405570" y="778670"/>
                  </a:cubicBezTo>
                  <a:cubicBezTo>
                    <a:pt x="1421371" y="781909"/>
                    <a:pt x="1411565" y="860253"/>
                    <a:pt x="1411235" y="878429"/>
                  </a:cubicBezTo>
                  <a:cubicBezTo>
                    <a:pt x="1386429" y="867061"/>
                    <a:pt x="1369091" y="788463"/>
                    <a:pt x="1342138" y="782328"/>
                  </a:cubicBezTo>
                  <a:cubicBezTo>
                    <a:pt x="1333247" y="810920"/>
                    <a:pt x="1323619" y="838177"/>
                    <a:pt x="1306332" y="861739"/>
                  </a:cubicBezTo>
                  <a:cubicBezTo>
                    <a:pt x="1288449" y="886113"/>
                    <a:pt x="1266919" y="905940"/>
                    <a:pt x="1237464" y="915822"/>
                  </a:cubicBezTo>
                  <a:cubicBezTo>
                    <a:pt x="1203386" y="927279"/>
                    <a:pt x="1171061" y="918845"/>
                    <a:pt x="1148312" y="890533"/>
                  </a:cubicBezTo>
                  <a:cubicBezTo>
                    <a:pt x="1138417" y="878225"/>
                    <a:pt x="1130809" y="864076"/>
                    <a:pt x="1121969" y="850904"/>
                  </a:cubicBezTo>
                  <a:cubicBezTo>
                    <a:pt x="1117104" y="843664"/>
                    <a:pt x="1111820" y="836691"/>
                    <a:pt x="1104746" y="826847"/>
                  </a:cubicBezTo>
                  <a:cubicBezTo>
                    <a:pt x="1037389" y="891219"/>
                    <a:pt x="977196" y="958245"/>
                    <a:pt x="918337" y="1026389"/>
                  </a:cubicBezTo>
                  <a:cubicBezTo>
                    <a:pt x="932487" y="1040107"/>
                    <a:pt x="946484" y="1052402"/>
                    <a:pt x="958969" y="1066069"/>
                  </a:cubicBezTo>
                  <a:cubicBezTo>
                    <a:pt x="980778" y="1089948"/>
                    <a:pt x="996909" y="1116990"/>
                    <a:pt x="1000491" y="1150052"/>
                  </a:cubicBezTo>
                  <a:cubicBezTo>
                    <a:pt x="1005165" y="1193174"/>
                    <a:pt x="977158" y="1243066"/>
                    <a:pt x="937555" y="1259984"/>
                  </a:cubicBezTo>
                  <a:cubicBezTo>
                    <a:pt x="913587" y="1270222"/>
                    <a:pt x="889009" y="1268367"/>
                    <a:pt x="864724" y="1259616"/>
                  </a:cubicBezTo>
                  <a:cubicBezTo>
                    <a:pt x="856709" y="1256720"/>
                    <a:pt x="848389" y="1254637"/>
                    <a:pt x="836717" y="1251131"/>
                  </a:cubicBezTo>
                  <a:cubicBezTo>
                    <a:pt x="831877" y="1347270"/>
                    <a:pt x="831052" y="1440080"/>
                    <a:pt x="829870" y="1534529"/>
                  </a:cubicBezTo>
                  <a:cubicBezTo>
                    <a:pt x="842979" y="1532573"/>
                    <a:pt x="853064" y="1530998"/>
                    <a:pt x="863161" y="1529576"/>
                  </a:cubicBezTo>
                  <a:cubicBezTo>
                    <a:pt x="908303" y="1523212"/>
                    <a:pt x="948503" y="1536473"/>
                    <a:pt x="982772" y="1564607"/>
                  </a:cubicBezTo>
                  <a:cubicBezTo>
                    <a:pt x="1017448" y="1593058"/>
                    <a:pt x="1026428" y="1632700"/>
                    <a:pt x="1018934" y="1675326"/>
                  </a:cubicBezTo>
                  <a:cubicBezTo>
                    <a:pt x="1014564" y="1700171"/>
                    <a:pt x="998255" y="1718728"/>
                    <a:pt x="976231" y="1731264"/>
                  </a:cubicBezTo>
                  <a:cubicBezTo>
                    <a:pt x="964939" y="1737691"/>
                    <a:pt x="952949" y="1742899"/>
                    <a:pt x="941251" y="1748665"/>
                  </a:cubicBezTo>
                  <a:cubicBezTo>
                    <a:pt x="959249" y="1777879"/>
                    <a:pt x="1072420" y="1882985"/>
                    <a:pt x="1114589" y="1909493"/>
                  </a:cubicBezTo>
                  <a:cubicBezTo>
                    <a:pt x="1143371" y="1878171"/>
                    <a:pt x="1171937" y="1845680"/>
                    <a:pt x="1216837" y="1837399"/>
                  </a:cubicBezTo>
                  <a:cubicBezTo>
                    <a:pt x="1220241" y="1828660"/>
                    <a:pt x="1223366" y="1820620"/>
                    <a:pt x="1226338" y="1812999"/>
                  </a:cubicBezTo>
                  <a:cubicBezTo>
                    <a:pt x="1241275" y="1813278"/>
                    <a:pt x="1237718" y="1826323"/>
                    <a:pt x="1244171" y="1833385"/>
                  </a:cubicBezTo>
                  <a:cubicBezTo>
                    <a:pt x="1275239" y="1815476"/>
                    <a:pt x="1290773" y="1777815"/>
                    <a:pt x="1326363" y="1764720"/>
                  </a:cubicBezTo>
                  <a:cubicBezTo>
                    <a:pt x="1333361" y="1784954"/>
                    <a:pt x="1325004" y="1827631"/>
                    <a:pt x="1307476" y="1865240"/>
                  </a:cubicBezTo>
                  <a:cubicBezTo>
                    <a:pt x="1331634" y="1903193"/>
                    <a:pt x="1326096" y="1947382"/>
                    <a:pt x="1331520" y="1989068"/>
                  </a:cubicBezTo>
                  <a:cubicBezTo>
                    <a:pt x="1359616" y="1998607"/>
                    <a:pt x="1552451" y="1991443"/>
                    <a:pt x="1602406" y="1979072"/>
                  </a:cubicBezTo>
                  <a:cubicBezTo>
                    <a:pt x="1607322" y="1958800"/>
                    <a:pt x="1611869" y="1938021"/>
                    <a:pt x="1617432" y="1917507"/>
                  </a:cubicBezTo>
                  <a:cubicBezTo>
                    <a:pt x="1623961" y="1893463"/>
                    <a:pt x="1632014" y="1869953"/>
                    <a:pt x="1647053" y="1849554"/>
                  </a:cubicBezTo>
                  <a:cubicBezTo>
                    <a:pt x="1672151" y="1815488"/>
                    <a:pt x="1700920" y="1805822"/>
                    <a:pt x="1741413" y="1818003"/>
                  </a:cubicBezTo>
                  <a:cubicBezTo>
                    <a:pt x="1769813" y="1826551"/>
                    <a:pt x="1794162" y="1841717"/>
                    <a:pt x="1814383" y="1863437"/>
                  </a:cubicBezTo>
                  <a:cubicBezTo>
                    <a:pt x="1819947" y="1869419"/>
                    <a:pt x="1825548" y="1875376"/>
                    <a:pt x="1832547" y="1882845"/>
                  </a:cubicBezTo>
                  <a:cubicBezTo>
                    <a:pt x="1839228" y="1877104"/>
                    <a:pt x="1845248" y="1872734"/>
                    <a:pt x="1850303" y="1867450"/>
                  </a:cubicBezTo>
                  <a:cubicBezTo>
                    <a:pt x="1900475" y="1815044"/>
                    <a:pt x="1950506" y="1762485"/>
                    <a:pt x="2000525" y="1709938"/>
                  </a:cubicBezTo>
                  <a:cubicBezTo>
                    <a:pt x="2002392" y="1707982"/>
                    <a:pt x="2003866" y="1705658"/>
                    <a:pt x="2004259" y="1705150"/>
                  </a:cubicBezTo>
                  <a:cubicBezTo>
                    <a:pt x="1992218" y="1692003"/>
                    <a:pt x="1979847" y="1680153"/>
                    <a:pt x="1969406" y="1666778"/>
                  </a:cubicBezTo>
                  <a:cubicBezTo>
                    <a:pt x="1936128" y="1624152"/>
                    <a:pt x="1937297" y="1579544"/>
                    <a:pt x="1962344" y="1542531"/>
                  </a:cubicBezTo>
                  <a:cubicBezTo>
                    <a:pt x="1976583" y="1521510"/>
                    <a:pt x="1997337" y="1508999"/>
                    <a:pt x="2021127" y="1502775"/>
                  </a:cubicBezTo>
                  <a:cubicBezTo>
                    <a:pt x="2041564" y="1497441"/>
                    <a:pt x="2062852" y="1495345"/>
                    <a:pt x="2084698" y="1491649"/>
                  </a:cubicBezTo>
                  <a:lnTo>
                    <a:pt x="2084698" y="1232854"/>
                  </a:lnTo>
                  <a:cubicBezTo>
                    <a:pt x="2073597" y="1232854"/>
                    <a:pt x="2064160" y="1232803"/>
                    <a:pt x="2054723" y="1232866"/>
                  </a:cubicBezTo>
                  <a:cubicBezTo>
                    <a:pt x="2016580" y="1233120"/>
                    <a:pt x="1981155" y="1221651"/>
                    <a:pt x="1947115" y="1206168"/>
                  </a:cubicBezTo>
                  <a:cubicBezTo>
                    <a:pt x="1921928" y="1194698"/>
                    <a:pt x="1907816" y="1167237"/>
                    <a:pt x="1910534" y="1139624"/>
                  </a:cubicBezTo>
                  <a:cubicBezTo>
                    <a:pt x="1913964" y="1104847"/>
                    <a:pt x="1930514" y="1076891"/>
                    <a:pt x="1956666" y="1054396"/>
                  </a:cubicBezTo>
                  <a:cubicBezTo>
                    <a:pt x="1965037" y="1047207"/>
                    <a:pt x="1974626" y="1041454"/>
                    <a:pt x="1982895" y="1034163"/>
                  </a:cubicBezTo>
                  <a:cubicBezTo>
                    <a:pt x="1986515" y="1030975"/>
                    <a:pt x="1988192" y="1025602"/>
                    <a:pt x="1990745" y="1021207"/>
                  </a:cubicBezTo>
                  <a:lnTo>
                    <a:pt x="1990516" y="1021461"/>
                  </a:lnTo>
                  <a:cubicBezTo>
                    <a:pt x="1992574" y="1024471"/>
                    <a:pt x="1996016" y="1027317"/>
                    <a:pt x="1996384" y="1030517"/>
                  </a:cubicBezTo>
                  <a:cubicBezTo>
                    <a:pt x="1996905" y="1035141"/>
                    <a:pt x="1994238" y="1040107"/>
                    <a:pt x="1994657" y="1044769"/>
                  </a:cubicBezTo>
                  <a:cubicBezTo>
                    <a:pt x="1995737" y="1056594"/>
                    <a:pt x="1990110" y="1063605"/>
                    <a:pt x="1981079" y="1070439"/>
                  </a:cubicBezTo>
                  <a:cubicBezTo>
                    <a:pt x="1957327" y="1088411"/>
                    <a:pt x="1938732" y="1110639"/>
                    <a:pt x="1934566" y="1141237"/>
                  </a:cubicBezTo>
                  <a:cubicBezTo>
                    <a:pt x="1933029" y="1152453"/>
                    <a:pt x="1934274" y="1164583"/>
                    <a:pt x="1936852" y="1175697"/>
                  </a:cubicBezTo>
                  <a:cubicBezTo>
                    <a:pt x="1940142" y="1189872"/>
                    <a:pt x="1949909" y="1198991"/>
                    <a:pt x="1964440" y="1203640"/>
                  </a:cubicBezTo>
                  <a:cubicBezTo>
                    <a:pt x="1996727" y="1213966"/>
                    <a:pt x="2028850" y="1224318"/>
                    <a:pt x="2063423" y="1223226"/>
                  </a:cubicBezTo>
                  <a:cubicBezTo>
                    <a:pt x="2071514" y="1222972"/>
                    <a:pt x="2079669" y="1224560"/>
                    <a:pt x="2090224" y="1225512"/>
                  </a:cubicBezTo>
                  <a:cubicBezTo>
                    <a:pt x="2090414" y="1241542"/>
                    <a:pt x="2090490" y="1256517"/>
                    <a:pt x="2090770" y="1271492"/>
                  </a:cubicBezTo>
                  <a:cubicBezTo>
                    <a:pt x="2092103" y="1341948"/>
                    <a:pt x="2093513" y="1412391"/>
                    <a:pt x="2094784" y="1482846"/>
                  </a:cubicBezTo>
                  <a:cubicBezTo>
                    <a:pt x="2094898" y="1489718"/>
                    <a:pt x="2095571" y="1497034"/>
                    <a:pt x="2093602" y="1503410"/>
                  </a:cubicBezTo>
                  <a:cubicBezTo>
                    <a:pt x="2084965" y="1531366"/>
                    <a:pt x="2094568" y="1532433"/>
                    <a:pt x="2058343" y="1535329"/>
                  </a:cubicBezTo>
                  <a:cubicBezTo>
                    <a:pt x="2036051" y="1537108"/>
                    <a:pt x="2015094" y="1543789"/>
                    <a:pt x="1995343" y="1554293"/>
                  </a:cubicBezTo>
                  <a:cubicBezTo>
                    <a:pt x="1969482" y="1568049"/>
                    <a:pt x="1957899" y="1593122"/>
                    <a:pt x="1963906" y="1622069"/>
                  </a:cubicBezTo>
                  <a:cubicBezTo>
                    <a:pt x="1970727" y="1654889"/>
                    <a:pt x="1987023" y="1680864"/>
                    <a:pt x="2018295" y="1697237"/>
                  </a:cubicBezTo>
                  <a:cubicBezTo>
                    <a:pt x="2027249" y="1682973"/>
                    <a:pt x="2036255" y="1668467"/>
                    <a:pt x="2045412" y="1654051"/>
                  </a:cubicBezTo>
                  <a:cubicBezTo>
                    <a:pt x="2071146" y="1613571"/>
                    <a:pt x="2102570" y="1577803"/>
                    <a:pt x="2137308" y="1544957"/>
                  </a:cubicBezTo>
                  <a:cubicBezTo>
                    <a:pt x="2152906" y="1530223"/>
                    <a:pt x="2169850" y="1517382"/>
                    <a:pt x="2190719" y="1510180"/>
                  </a:cubicBezTo>
                  <a:cubicBezTo>
                    <a:pt x="2203674" y="1505709"/>
                    <a:pt x="2214915" y="1506624"/>
                    <a:pt x="2225839" y="1514600"/>
                  </a:cubicBezTo>
                  <a:cubicBezTo>
                    <a:pt x="2244230" y="1528051"/>
                    <a:pt x="2262775" y="1541312"/>
                    <a:pt x="2281078" y="1554864"/>
                  </a:cubicBezTo>
                  <a:cubicBezTo>
                    <a:pt x="2294402" y="1564734"/>
                    <a:pt x="2306862" y="1575886"/>
                    <a:pt x="2320757" y="1584840"/>
                  </a:cubicBezTo>
                  <a:cubicBezTo>
                    <a:pt x="2351241" y="1604464"/>
                    <a:pt x="2383834" y="1610993"/>
                    <a:pt x="2419436" y="1599180"/>
                  </a:cubicBezTo>
                  <a:cubicBezTo>
                    <a:pt x="2446186" y="1590315"/>
                    <a:pt x="2461618" y="1572380"/>
                    <a:pt x="2463295" y="1544995"/>
                  </a:cubicBezTo>
                  <a:cubicBezTo>
                    <a:pt x="2464666" y="1522412"/>
                    <a:pt x="2462482" y="1499574"/>
                    <a:pt x="2461491" y="1476864"/>
                  </a:cubicBezTo>
                  <a:cubicBezTo>
                    <a:pt x="2460831" y="1461724"/>
                    <a:pt x="2458963" y="1446609"/>
                    <a:pt x="2458633" y="1431468"/>
                  </a:cubicBezTo>
                  <a:cubicBezTo>
                    <a:pt x="2458392" y="1420367"/>
                    <a:pt x="2460970" y="1410663"/>
                    <a:pt x="2475831" y="1411082"/>
                  </a:cubicBezTo>
                  <a:cubicBezTo>
                    <a:pt x="2478829" y="1411159"/>
                    <a:pt x="2481966" y="1407043"/>
                    <a:pt x="2483998" y="1401010"/>
                  </a:cubicBezTo>
                  <a:cubicBezTo>
                    <a:pt x="2458493" y="1401010"/>
                    <a:pt x="2432989" y="1401404"/>
                    <a:pt x="2407497" y="1400883"/>
                  </a:cubicBezTo>
                  <a:cubicBezTo>
                    <a:pt x="2384329" y="1400413"/>
                    <a:pt x="2378473" y="1394329"/>
                    <a:pt x="2376670" y="1371377"/>
                  </a:cubicBezTo>
                  <a:cubicBezTo>
                    <a:pt x="2375273" y="1353506"/>
                    <a:pt x="2374345" y="1335584"/>
                    <a:pt x="2372402" y="1317764"/>
                  </a:cubicBezTo>
                  <a:cubicBezTo>
                    <a:pt x="2367791" y="1275696"/>
                    <a:pt x="2318509" y="1235153"/>
                    <a:pt x="2265887" y="1265916"/>
                  </a:cubicBezTo>
                  <a:cubicBezTo>
                    <a:pt x="2251077" y="1274566"/>
                    <a:pt x="2237410" y="1285222"/>
                    <a:pt x="2223616" y="1295511"/>
                  </a:cubicBezTo>
                  <a:cubicBezTo>
                    <a:pt x="2216516" y="1300807"/>
                    <a:pt x="2210279" y="1307272"/>
                    <a:pt x="2202620" y="1314131"/>
                  </a:cubicBezTo>
                  <a:cubicBezTo>
                    <a:pt x="2197768" y="1310079"/>
                    <a:pt x="2193030" y="1307247"/>
                    <a:pt x="2189753" y="1303221"/>
                  </a:cubicBezTo>
                  <a:cubicBezTo>
                    <a:pt x="2150531" y="1255005"/>
                    <a:pt x="2111029" y="1206993"/>
                    <a:pt x="2072670" y="1158092"/>
                  </a:cubicBezTo>
                  <a:cubicBezTo>
                    <a:pt x="2051636" y="1131279"/>
                    <a:pt x="2056260" y="1110842"/>
                    <a:pt x="2086223" y="1094025"/>
                  </a:cubicBezTo>
                  <a:cubicBezTo>
                    <a:pt x="2099826" y="1086404"/>
                    <a:pt x="2111537" y="1077272"/>
                    <a:pt x="2120961" y="1065167"/>
                  </a:cubicBezTo>
                  <a:cubicBezTo>
                    <a:pt x="2135149" y="1046953"/>
                    <a:pt x="2134311" y="1032461"/>
                    <a:pt x="2118066" y="1015784"/>
                  </a:cubicBezTo>
                  <a:cubicBezTo>
                    <a:pt x="2098416" y="995613"/>
                    <a:pt x="2074296" y="987637"/>
                    <a:pt x="2046467" y="991041"/>
                  </a:cubicBezTo>
                  <a:cubicBezTo>
                    <a:pt x="2040332" y="991790"/>
                    <a:pt x="2034362" y="993772"/>
                    <a:pt x="2028278" y="994978"/>
                  </a:cubicBezTo>
                  <a:cubicBezTo>
                    <a:pt x="2015195" y="997582"/>
                    <a:pt x="2010915" y="995626"/>
                    <a:pt x="2006342" y="982683"/>
                  </a:cubicBezTo>
                  <a:cubicBezTo>
                    <a:pt x="2003383" y="974288"/>
                    <a:pt x="2000754" y="965333"/>
                    <a:pt x="2000436" y="956543"/>
                  </a:cubicBezTo>
                  <a:cubicBezTo>
                    <a:pt x="1998099" y="893061"/>
                    <a:pt x="1996346" y="829566"/>
                    <a:pt x="1994631" y="766058"/>
                  </a:cubicBezTo>
                  <a:cubicBezTo>
                    <a:pt x="1994530" y="762171"/>
                    <a:pt x="1996372" y="758221"/>
                    <a:pt x="1997312" y="754309"/>
                  </a:cubicBezTo>
                  <a:cubicBezTo>
                    <a:pt x="2011283" y="748796"/>
                    <a:pt x="2024048" y="753204"/>
                    <a:pt x="2036318" y="756938"/>
                  </a:cubicBezTo>
                  <a:cubicBezTo>
                    <a:pt x="2060565" y="764292"/>
                    <a:pt x="2083111" y="758310"/>
                    <a:pt x="2104475" y="748288"/>
                  </a:cubicBezTo>
                  <a:cubicBezTo>
                    <a:pt x="2132749" y="735028"/>
                    <a:pt x="2141259" y="714184"/>
                    <a:pt x="2133549" y="683358"/>
                  </a:cubicBezTo>
                  <a:cubicBezTo>
                    <a:pt x="2125547" y="651324"/>
                    <a:pt x="2103510" y="629516"/>
                    <a:pt x="2078564" y="610374"/>
                  </a:cubicBezTo>
                  <a:cubicBezTo>
                    <a:pt x="2074626" y="607351"/>
                    <a:pt x="2066954" y="609333"/>
                    <a:pt x="2061048" y="608749"/>
                  </a:cubicBezTo>
                  <a:cubicBezTo>
                    <a:pt x="2054507" y="608101"/>
                    <a:pt x="2046149" y="609473"/>
                    <a:pt x="2041792" y="605967"/>
                  </a:cubicBezTo>
                  <a:cubicBezTo>
                    <a:pt x="2000970" y="573108"/>
                    <a:pt x="1960807" y="539436"/>
                    <a:pt x="1920556" y="505866"/>
                  </a:cubicBezTo>
                  <a:cubicBezTo>
                    <a:pt x="1918244" y="503922"/>
                    <a:pt x="1916898" y="500810"/>
                    <a:pt x="1917431" y="496022"/>
                  </a:cubicBezTo>
                  <a:cubicBezTo>
                    <a:pt x="1939989" y="513576"/>
                    <a:pt x="1962865" y="530735"/>
                    <a:pt x="1984991" y="548810"/>
                  </a:cubicBezTo>
                  <a:cubicBezTo>
                    <a:pt x="2000474" y="561448"/>
                    <a:pt x="2015805" y="574492"/>
                    <a:pt x="2029497" y="588959"/>
                  </a:cubicBezTo>
                  <a:cubicBezTo>
                    <a:pt x="2037753" y="597685"/>
                    <a:pt x="2046238" y="600277"/>
                    <a:pt x="2057085" y="598867"/>
                  </a:cubicBezTo>
                  <a:cubicBezTo>
                    <a:pt x="2094733" y="593951"/>
                    <a:pt x="2132495" y="589836"/>
                    <a:pt x="2169964" y="583841"/>
                  </a:cubicBezTo>
                  <a:cubicBezTo>
                    <a:pt x="2237435" y="573044"/>
                    <a:pt x="2304677" y="560775"/>
                    <a:pt x="2372123" y="549800"/>
                  </a:cubicBezTo>
                  <a:cubicBezTo>
                    <a:pt x="2404728" y="544504"/>
                    <a:pt x="2437587" y="540744"/>
                    <a:pt x="2470319" y="536248"/>
                  </a:cubicBezTo>
                  <a:cubicBezTo>
                    <a:pt x="2472338" y="535968"/>
                    <a:pt x="2474739" y="535981"/>
                    <a:pt x="2476263" y="534876"/>
                  </a:cubicBezTo>
                  <a:cubicBezTo>
                    <a:pt x="2497424" y="519520"/>
                    <a:pt x="2518496" y="504011"/>
                    <a:pt x="2539479" y="488401"/>
                  </a:cubicBezTo>
                  <a:cubicBezTo>
                    <a:pt x="2540266" y="487829"/>
                    <a:pt x="2540063" y="485937"/>
                    <a:pt x="2540711" y="482685"/>
                  </a:cubicBezTo>
                  <a:cubicBezTo>
                    <a:pt x="2528289" y="483663"/>
                    <a:pt x="2516337" y="484768"/>
                    <a:pt x="2504359" y="485518"/>
                  </a:cubicBezTo>
                  <a:cubicBezTo>
                    <a:pt x="2495404" y="486077"/>
                    <a:pt x="2486424" y="486229"/>
                    <a:pt x="2477457" y="486470"/>
                  </a:cubicBezTo>
                  <a:cubicBezTo>
                    <a:pt x="2467016" y="486737"/>
                    <a:pt x="2459217" y="483066"/>
                    <a:pt x="2457185" y="469717"/>
                  </a:cubicBezTo>
                  <a:cubicBezTo>
                    <a:pt x="2449234" y="475915"/>
                    <a:pt x="2440178" y="479624"/>
                    <a:pt x="2437002" y="486191"/>
                  </a:cubicBezTo>
                  <a:cubicBezTo>
                    <a:pt x="2431592" y="497368"/>
                    <a:pt x="2423056" y="498283"/>
                    <a:pt x="2413327" y="498804"/>
                  </a:cubicBezTo>
                  <a:cubicBezTo>
                    <a:pt x="2331935" y="503135"/>
                    <a:pt x="2250556" y="507491"/>
                    <a:pt x="2169164" y="511645"/>
                  </a:cubicBezTo>
                  <a:cubicBezTo>
                    <a:pt x="2138121" y="513233"/>
                    <a:pt x="2107053" y="514045"/>
                    <a:pt x="2076023" y="515760"/>
                  </a:cubicBezTo>
                  <a:cubicBezTo>
                    <a:pt x="2065849" y="516332"/>
                    <a:pt x="2055777" y="518631"/>
                    <a:pt x="2042250" y="520650"/>
                  </a:cubicBezTo>
                  <a:cubicBezTo>
                    <a:pt x="1991215" y="431752"/>
                    <a:pt x="1921051" y="353574"/>
                    <a:pt x="1870804" y="261906"/>
                  </a:cubicBezTo>
                  <a:cubicBezTo>
                    <a:pt x="1880419" y="235208"/>
                    <a:pt x="1903447" y="219546"/>
                    <a:pt x="1922969" y="197103"/>
                  </a:cubicBezTo>
                  <a:cubicBezTo>
                    <a:pt x="1908324" y="192962"/>
                    <a:pt x="1895686" y="189367"/>
                    <a:pt x="1883658" y="185963"/>
                  </a:cubicBezTo>
                  <a:cubicBezTo>
                    <a:pt x="1865329" y="213145"/>
                    <a:pt x="1865215" y="213526"/>
                    <a:pt x="1833893" y="204813"/>
                  </a:cubicBezTo>
                  <a:cubicBezTo>
                    <a:pt x="1805746" y="196976"/>
                    <a:pt x="1779721" y="184198"/>
                    <a:pt x="1756337" y="166708"/>
                  </a:cubicBezTo>
                  <a:cubicBezTo>
                    <a:pt x="1733360" y="149510"/>
                    <a:pt x="1720658" y="124970"/>
                    <a:pt x="1711335" y="98589"/>
                  </a:cubicBezTo>
                  <a:cubicBezTo>
                    <a:pt x="1709544" y="93534"/>
                    <a:pt x="1709278" y="87742"/>
                    <a:pt x="1709354" y="82293"/>
                  </a:cubicBezTo>
                  <a:cubicBezTo>
                    <a:pt x="1709481" y="72335"/>
                    <a:pt x="1714638" y="66543"/>
                    <a:pt x="1725040" y="67864"/>
                  </a:cubicBezTo>
                  <a:cubicBezTo>
                    <a:pt x="1735265" y="69172"/>
                    <a:pt x="1745388" y="71281"/>
                    <a:pt x="1755499" y="73275"/>
                  </a:cubicBezTo>
                  <a:cubicBezTo>
                    <a:pt x="1760783" y="74329"/>
                    <a:pt x="1765965" y="75904"/>
                    <a:pt x="1773154" y="77746"/>
                  </a:cubicBezTo>
                  <a:cubicBezTo>
                    <a:pt x="1776774" y="67165"/>
                    <a:pt x="1780203" y="57639"/>
                    <a:pt x="1783315" y="48024"/>
                  </a:cubicBezTo>
                  <a:cubicBezTo>
                    <a:pt x="1794366" y="13806"/>
                    <a:pt x="1818448" y="0"/>
                    <a:pt x="1852196" y="11660"/>
                  </a:cubicBezTo>
                  <a:cubicBezTo>
                    <a:pt x="1869407" y="17604"/>
                    <a:pt x="1884915" y="28476"/>
                    <a:pt x="1903688" y="38422"/>
                  </a:cubicBezTo>
                  <a:cubicBezTo>
                    <a:pt x="1906432" y="36212"/>
                    <a:pt x="1911106" y="32503"/>
                    <a:pt x="1915729" y="28718"/>
                  </a:cubicBezTo>
                  <a:cubicBezTo>
                    <a:pt x="1929180" y="17655"/>
                    <a:pt x="1939481" y="17045"/>
                    <a:pt x="1952526" y="28730"/>
                  </a:cubicBezTo>
                  <a:cubicBezTo>
                    <a:pt x="1969266" y="43718"/>
                    <a:pt x="1979085" y="61717"/>
                    <a:pt x="1983848" y="84960"/>
                  </a:cubicBezTo>
                  <a:cubicBezTo>
                    <a:pt x="1990453" y="117184"/>
                    <a:pt x="1984445" y="146728"/>
                    <a:pt x="1975096" y="176348"/>
                  </a:cubicBezTo>
                  <a:cubicBezTo>
                    <a:pt x="1967450" y="200545"/>
                    <a:pt x="1961010" y="203174"/>
                    <a:pt x="1938948" y="197369"/>
                  </a:cubicBezTo>
                  <a:cubicBezTo>
                    <a:pt x="1922664" y="213412"/>
                    <a:pt x="1907156" y="228717"/>
                    <a:pt x="1890631" y="245000"/>
                  </a:cubicBezTo>
                  <a:cubicBezTo>
                    <a:pt x="1895648" y="248544"/>
                    <a:pt x="1901161" y="252444"/>
                    <a:pt x="1906686" y="256318"/>
                  </a:cubicBezTo>
                  <a:cubicBezTo>
                    <a:pt x="1972848" y="302716"/>
                    <a:pt x="2038973" y="349192"/>
                    <a:pt x="2105288" y="395387"/>
                  </a:cubicBezTo>
                  <a:cubicBezTo>
                    <a:pt x="2111918" y="400011"/>
                    <a:pt x="2119386" y="404469"/>
                    <a:pt x="2127109" y="406336"/>
                  </a:cubicBezTo>
                  <a:cubicBezTo>
                    <a:pt x="2196180" y="423039"/>
                    <a:pt x="2265379" y="439220"/>
                    <a:pt x="2334577" y="455390"/>
                  </a:cubicBezTo>
                  <a:cubicBezTo>
                    <a:pt x="2354734" y="460102"/>
                    <a:pt x="2374955" y="464547"/>
                    <a:pt x="2395240" y="468675"/>
                  </a:cubicBezTo>
                  <a:cubicBezTo>
                    <a:pt x="2410647" y="471813"/>
                    <a:pt x="2412692" y="470924"/>
                    <a:pt x="2419093" y="456368"/>
                  </a:cubicBezTo>
                  <a:cubicBezTo>
                    <a:pt x="2427070" y="438217"/>
                    <a:pt x="2435707" y="420016"/>
                    <a:pt x="2431249" y="397699"/>
                  </a:cubicBezTo>
                  <a:cubicBezTo>
                    <a:pt x="2435173" y="396683"/>
                    <a:pt x="2439162" y="395641"/>
                    <a:pt x="2443010" y="394638"/>
                  </a:cubicBezTo>
                  <a:cubicBezTo>
                    <a:pt x="2444268" y="428449"/>
                    <a:pt x="2432112" y="457257"/>
                    <a:pt x="2416743" y="485175"/>
                  </a:cubicBezTo>
                  <a:cubicBezTo>
                    <a:pt x="2417861" y="486000"/>
                    <a:pt x="2418992" y="486839"/>
                    <a:pt x="2420122" y="487677"/>
                  </a:cubicBezTo>
                  <a:cubicBezTo>
                    <a:pt x="2435148" y="477109"/>
                    <a:pt x="2450174" y="466554"/>
                    <a:pt x="2468248" y="453840"/>
                  </a:cubicBezTo>
                  <a:lnTo>
                    <a:pt x="2468248" y="479002"/>
                  </a:lnTo>
                  <a:cubicBezTo>
                    <a:pt x="2494807" y="485569"/>
                    <a:pt x="2521531" y="473947"/>
                    <a:pt x="2548421" y="479866"/>
                  </a:cubicBezTo>
                  <a:cubicBezTo>
                    <a:pt x="2551431" y="490560"/>
                    <a:pt x="2543581" y="496721"/>
                    <a:pt x="2537358" y="502093"/>
                  </a:cubicBezTo>
                  <a:cubicBezTo>
                    <a:pt x="2521201" y="516078"/>
                    <a:pt x="2504257" y="529173"/>
                    <a:pt x="2487224" y="542091"/>
                  </a:cubicBezTo>
                  <a:cubicBezTo>
                    <a:pt x="2484341" y="544288"/>
                    <a:pt x="2479515" y="544161"/>
                    <a:pt x="2475526" y="544605"/>
                  </a:cubicBezTo>
                  <a:cubicBezTo>
                    <a:pt x="2446109" y="547895"/>
                    <a:pt x="2416439" y="549648"/>
                    <a:pt x="2387288" y="554525"/>
                  </a:cubicBezTo>
                  <a:cubicBezTo>
                    <a:pt x="2308996" y="567633"/>
                    <a:pt x="2230932" y="582062"/>
                    <a:pt x="2152779" y="595983"/>
                  </a:cubicBezTo>
                  <a:cubicBezTo>
                    <a:pt x="2142719" y="597774"/>
                    <a:pt x="2132685" y="599641"/>
                    <a:pt x="2120288" y="601915"/>
                  </a:cubicBezTo>
                  <a:cubicBezTo>
                    <a:pt x="2126868" y="614312"/>
                    <a:pt x="2132571" y="624981"/>
                    <a:pt x="2138198" y="635676"/>
                  </a:cubicBezTo>
                  <a:cubicBezTo>
                    <a:pt x="2149985" y="658107"/>
                    <a:pt x="2151623" y="681783"/>
                    <a:pt x="2146517" y="706157"/>
                  </a:cubicBezTo>
                  <a:cubicBezTo>
                    <a:pt x="2135975" y="756366"/>
                    <a:pt x="2079669" y="776676"/>
                    <a:pt x="2037360" y="766896"/>
                  </a:cubicBezTo>
                  <a:cubicBezTo>
                    <a:pt x="2026779" y="764445"/>
                    <a:pt x="2016072" y="762527"/>
                    <a:pt x="2002075" y="759694"/>
                  </a:cubicBezTo>
                  <a:cubicBezTo>
                    <a:pt x="2004450" y="824231"/>
                    <a:pt x="2006546" y="886189"/>
                    <a:pt x="2009264" y="948122"/>
                  </a:cubicBezTo>
                  <a:cubicBezTo>
                    <a:pt x="2009569" y="955222"/>
                    <a:pt x="2013392" y="962170"/>
                    <a:pt x="2016110" y="970858"/>
                  </a:cubicBezTo>
                  <a:cubicBezTo>
                    <a:pt x="2025687" y="967695"/>
                    <a:pt x="2033321" y="965155"/>
                    <a:pt x="2040980" y="962653"/>
                  </a:cubicBezTo>
                  <a:cubicBezTo>
                    <a:pt x="2061569" y="955908"/>
                    <a:pt x="2082272" y="956442"/>
                    <a:pt x="2101553" y="965790"/>
                  </a:cubicBezTo>
                  <a:cubicBezTo>
                    <a:pt x="2148549" y="988590"/>
                    <a:pt x="2155116" y="1029628"/>
                    <a:pt x="2127109" y="1072903"/>
                  </a:cubicBezTo>
                  <a:cubicBezTo>
                    <a:pt x="2119539" y="1084601"/>
                    <a:pt x="2106837" y="1093136"/>
                    <a:pt x="2095901" y="1102447"/>
                  </a:cubicBezTo>
                  <a:cubicBezTo>
                    <a:pt x="2089208" y="1108150"/>
                    <a:pt x="2081396" y="1112544"/>
                    <a:pt x="2072048" y="1118908"/>
                  </a:cubicBezTo>
                  <a:cubicBezTo>
                    <a:pt x="2111143" y="1177945"/>
                    <a:pt x="2166281" y="1221194"/>
                    <a:pt x="2205668" y="1280104"/>
                  </a:cubicBezTo>
                  <a:cubicBezTo>
                    <a:pt x="2214915" y="1271276"/>
                    <a:pt x="2221761" y="1263579"/>
                    <a:pt x="2229751" y="1257368"/>
                  </a:cubicBezTo>
                  <a:cubicBezTo>
                    <a:pt x="2244408" y="1246000"/>
                    <a:pt x="2258825" y="1233857"/>
                    <a:pt x="2274956" y="1224941"/>
                  </a:cubicBezTo>
                  <a:cubicBezTo>
                    <a:pt x="2324098" y="1197823"/>
                    <a:pt x="2374815" y="1232320"/>
                    <a:pt x="2383973" y="1277170"/>
                  </a:cubicBezTo>
                  <a:cubicBezTo>
                    <a:pt x="2386577" y="1289935"/>
                    <a:pt x="2387111" y="1303144"/>
                    <a:pt x="2388152" y="1316176"/>
                  </a:cubicBezTo>
                  <a:cubicBezTo>
                    <a:pt x="2388698" y="1323048"/>
                    <a:pt x="2388152" y="1329995"/>
                    <a:pt x="2388292" y="1336905"/>
                  </a:cubicBezTo>
                  <a:cubicBezTo>
                    <a:pt x="2388863" y="1365433"/>
                    <a:pt x="2390388" y="1367414"/>
                    <a:pt x="2418839" y="1368024"/>
                  </a:cubicBezTo>
                  <a:cubicBezTo>
                    <a:pt x="2463028" y="1368977"/>
                    <a:pt x="2507242" y="1369980"/>
                    <a:pt x="2551418" y="1369536"/>
                  </a:cubicBezTo>
                  <a:cubicBezTo>
                    <a:pt x="2571919" y="1369332"/>
                    <a:pt x="2592368" y="1365763"/>
                    <a:pt x="2612767" y="1363731"/>
                  </a:cubicBezTo>
                  <a:cubicBezTo>
                    <a:pt x="2615803" y="1339204"/>
                    <a:pt x="2617009" y="1316367"/>
                    <a:pt x="2621861" y="1294342"/>
                  </a:cubicBezTo>
                  <a:cubicBezTo>
                    <a:pt x="2626243" y="1274363"/>
                    <a:pt x="2631794" y="1253659"/>
                    <a:pt x="2641765" y="1236080"/>
                  </a:cubicBezTo>
                  <a:cubicBezTo>
                    <a:pt x="2669162" y="1187763"/>
                    <a:pt x="2712589" y="1182695"/>
                    <a:pt x="2755609" y="1201036"/>
                  </a:cubicBezTo>
                  <a:cubicBezTo>
                    <a:pt x="2788519" y="1215059"/>
                    <a:pt x="2813719" y="1237820"/>
                    <a:pt x="2831133" y="1269129"/>
                  </a:cubicBezTo>
                  <a:cubicBezTo>
                    <a:pt x="2834461" y="1275099"/>
                    <a:pt x="2837865" y="1281005"/>
                    <a:pt x="2842844" y="1289808"/>
                  </a:cubicBezTo>
                  <a:cubicBezTo>
                    <a:pt x="2897244" y="1244438"/>
                    <a:pt x="2948851" y="1198356"/>
                    <a:pt x="2998946" y="1147499"/>
                  </a:cubicBezTo>
                  <a:cubicBezTo>
                    <a:pt x="2977214" y="1136017"/>
                    <a:pt x="2960067" y="1121931"/>
                    <a:pt x="2947467" y="1102078"/>
                  </a:cubicBezTo>
                  <a:cubicBezTo>
                    <a:pt x="2930612" y="1075532"/>
                    <a:pt x="2924439" y="1048020"/>
                    <a:pt x="2932187" y="1017219"/>
                  </a:cubicBezTo>
                  <a:cubicBezTo>
                    <a:pt x="2938893" y="990546"/>
                    <a:pt x="2955443" y="974135"/>
                    <a:pt x="2981227" y="966070"/>
                  </a:cubicBezTo>
                  <a:cubicBezTo>
                    <a:pt x="3007088" y="957966"/>
                    <a:pt x="3032859" y="958436"/>
                    <a:pt x="3058656" y="966222"/>
                  </a:cubicBezTo>
                  <a:cubicBezTo>
                    <a:pt x="3063127" y="967568"/>
                    <a:pt x="3067649" y="968775"/>
                    <a:pt x="3074686" y="970769"/>
                  </a:cubicBezTo>
                  <a:cubicBezTo>
                    <a:pt x="3073555" y="926441"/>
                    <a:pt x="3072628" y="883712"/>
                    <a:pt x="3071282" y="840997"/>
                  </a:cubicBezTo>
                  <a:cubicBezTo>
                    <a:pt x="3070875" y="827902"/>
                    <a:pt x="3069351" y="814844"/>
                    <a:pt x="3068246" y="801787"/>
                  </a:cubicBezTo>
                  <a:cubicBezTo>
                    <a:pt x="3067128" y="788527"/>
                    <a:pt x="3065464" y="787320"/>
                    <a:pt x="3052102" y="785402"/>
                  </a:cubicBezTo>
                  <a:cubicBezTo>
                    <a:pt x="3032339" y="782557"/>
                    <a:pt x="3012448" y="780029"/>
                    <a:pt x="2992976" y="775698"/>
                  </a:cubicBezTo>
                  <a:cubicBezTo>
                    <a:pt x="2974203" y="771532"/>
                    <a:pt x="2958161" y="761625"/>
                    <a:pt x="2948559" y="744313"/>
                  </a:cubicBezTo>
                  <a:cubicBezTo>
                    <a:pt x="2943999" y="736095"/>
                    <a:pt x="2939299" y="726607"/>
                    <a:pt x="2939058" y="717576"/>
                  </a:cubicBezTo>
                  <a:cubicBezTo>
                    <a:pt x="2938309" y="689518"/>
                    <a:pt x="2943250" y="662502"/>
                    <a:pt x="2962429" y="640160"/>
                  </a:cubicBezTo>
                  <a:cubicBezTo>
                    <a:pt x="2971803" y="629249"/>
                    <a:pt x="2981240" y="618376"/>
                    <a:pt x="2990500" y="607643"/>
                  </a:cubicBezTo>
                  <a:cubicBezTo>
                    <a:pt x="2937305" y="559517"/>
                    <a:pt x="2884886" y="512102"/>
                    <a:pt x="2831603" y="463912"/>
                  </a:cubicBezTo>
                  <a:cubicBezTo>
                    <a:pt x="2814837" y="477998"/>
                    <a:pt x="2799087" y="491246"/>
                    <a:pt x="2783337" y="504481"/>
                  </a:cubicBezTo>
                  <a:cubicBezTo>
                    <a:pt x="2765250" y="519672"/>
                    <a:pt x="2746680" y="533669"/>
                    <a:pt x="2722394" y="537848"/>
                  </a:cubicBezTo>
                  <a:cubicBezTo>
                    <a:pt x="2696509" y="542307"/>
                    <a:pt x="2670343" y="528983"/>
                    <a:pt x="2659776" y="504697"/>
                  </a:cubicBezTo>
                  <a:cubicBezTo>
                    <a:pt x="2650732" y="483905"/>
                    <a:pt x="2648255" y="462172"/>
                    <a:pt x="2651824" y="439817"/>
                  </a:cubicBezTo>
                  <a:cubicBezTo>
                    <a:pt x="2654301" y="424245"/>
                    <a:pt x="2657096" y="408724"/>
                    <a:pt x="2660271" y="390116"/>
                  </a:cubicBezTo>
                  <a:cubicBezTo>
                    <a:pt x="2644267" y="390116"/>
                    <a:pt x="2629914" y="390268"/>
                    <a:pt x="2615574" y="390065"/>
                  </a:cubicBezTo>
                  <a:cubicBezTo>
                    <a:pt x="2601069" y="389862"/>
                    <a:pt x="2586576" y="389278"/>
                    <a:pt x="2572071" y="388922"/>
                  </a:cubicBezTo>
                  <a:cubicBezTo>
                    <a:pt x="2557553" y="388554"/>
                    <a:pt x="2543035" y="387779"/>
                    <a:pt x="2528543" y="388097"/>
                  </a:cubicBezTo>
                  <a:cubicBezTo>
                    <a:pt x="2514050" y="388427"/>
                    <a:pt x="2499583" y="390611"/>
                    <a:pt x="2485103" y="390650"/>
                  </a:cubicBezTo>
                  <a:cubicBezTo>
                    <a:pt x="2471589" y="390675"/>
                    <a:pt x="2457490" y="396645"/>
                    <a:pt x="2444433" y="387944"/>
                  </a:cubicBezTo>
                  <a:cubicBezTo>
                    <a:pt x="2518940" y="371521"/>
                    <a:pt x="2593765" y="375420"/>
                    <a:pt x="2669911" y="380450"/>
                  </a:cubicBezTo>
                  <a:cubicBezTo>
                    <a:pt x="2666507" y="403110"/>
                    <a:pt x="2663777" y="423407"/>
                    <a:pt x="2660347" y="443590"/>
                  </a:cubicBezTo>
                  <a:cubicBezTo>
                    <a:pt x="2657223" y="461969"/>
                    <a:pt x="2660360" y="479396"/>
                    <a:pt x="2667117" y="496314"/>
                  </a:cubicBezTo>
                  <a:cubicBezTo>
                    <a:pt x="2676618" y="520117"/>
                    <a:pt x="2698134" y="531942"/>
                    <a:pt x="2723563" y="527789"/>
                  </a:cubicBezTo>
                  <a:cubicBezTo>
                    <a:pt x="2744152" y="524435"/>
                    <a:pt x="2760423" y="512674"/>
                    <a:pt x="2776020" y="500036"/>
                  </a:cubicBezTo>
                  <a:cubicBezTo>
                    <a:pt x="2791542" y="487448"/>
                    <a:pt x="2806695" y="474378"/>
                    <a:pt x="2821708" y="461194"/>
                  </a:cubicBezTo>
                  <a:cubicBezTo>
                    <a:pt x="2828656" y="455097"/>
                    <a:pt x="2835210" y="455034"/>
                    <a:pt x="2842107" y="460584"/>
                  </a:cubicBezTo>
                  <a:cubicBezTo>
                    <a:pt x="2850693" y="467520"/>
                    <a:pt x="2858924" y="474937"/>
                    <a:pt x="2867726" y="481606"/>
                  </a:cubicBezTo>
                  <a:cubicBezTo>
                    <a:pt x="2912880" y="515862"/>
                    <a:pt x="2953982" y="554678"/>
                    <a:pt x="2994831" y="593799"/>
                  </a:cubicBezTo>
                  <a:cubicBezTo>
                    <a:pt x="2996812" y="595691"/>
                    <a:pt x="2999391" y="596949"/>
                    <a:pt x="3003633" y="599819"/>
                  </a:cubicBezTo>
                  <a:cubicBezTo>
                    <a:pt x="2992824" y="614693"/>
                    <a:pt x="2983933" y="628398"/>
                    <a:pt x="2973543" y="640845"/>
                  </a:cubicBezTo>
                  <a:cubicBezTo>
                    <a:pt x="2958314" y="659110"/>
                    <a:pt x="2950705" y="680055"/>
                    <a:pt x="2948597" y="703274"/>
                  </a:cubicBezTo>
                  <a:cubicBezTo>
                    <a:pt x="2946158" y="730074"/>
                    <a:pt x="2957628" y="751591"/>
                    <a:pt x="2983069" y="760621"/>
                  </a:cubicBezTo>
                  <a:cubicBezTo>
                    <a:pt x="3004344" y="768166"/>
                    <a:pt x="3026940" y="772548"/>
                    <a:pt x="3049270" y="776486"/>
                  </a:cubicBezTo>
                  <a:cubicBezTo>
                    <a:pt x="3073708" y="780792"/>
                    <a:pt x="3075562" y="781198"/>
                    <a:pt x="3076972" y="805953"/>
                  </a:cubicBezTo>
                  <a:cubicBezTo>
                    <a:pt x="3079766" y="854867"/>
                    <a:pt x="3082408" y="903806"/>
                    <a:pt x="3084275" y="952758"/>
                  </a:cubicBezTo>
                  <a:cubicBezTo>
                    <a:pt x="3084656" y="962475"/>
                    <a:pt x="3081290" y="972331"/>
                    <a:pt x="3079614" y="982366"/>
                  </a:cubicBezTo>
                  <a:cubicBezTo>
                    <a:pt x="3067154" y="980397"/>
                    <a:pt x="3057704" y="978911"/>
                    <a:pt x="3048254" y="977425"/>
                  </a:cubicBezTo>
                  <a:cubicBezTo>
                    <a:pt x="3018316" y="972751"/>
                    <a:pt x="2990766" y="979686"/>
                    <a:pt x="2964931" y="994712"/>
                  </a:cubicBezTo>
                  <a:cubicBezTo>
                    <a:pt x="2962607" y="996071"/>
                    <a:pt x="2960371" y="997862"/>
                    <a:pt x="2958669" y="999932"/>
                  </a:cubicBezTo>
                  <a:cubicBezTo>
                    <a:pt x="2943186" y="1018540"/>
                    <a:pt x="2940023" y="1061535"/>
                    <a:pt x="2952877" y="1082391"/>
                  </a:cubicBezTo>
                  <a:cubicBezTo>
                    <a:pt x="2963826" y="1100148"/>
                    <a:pt x="2976909" y="1115669"/>
                    <a:pt x="2995161" y="1127011"/>
                  </a:cubicBezTo>
                  <a:cubicBezTo>
                    <a:pt x="3016436" y="1140221"/>
                    <a:pt x="3017059" y="1147918"/>
                    <a:pt x="2998832" y="1165434"/>
                  </a:cubicBezTo>
                  <a:cubicBezTo>
                    <a:pt x="2951506" y="1210918"/>
                    <a:pt x="2903671" y="1255856"/>
                    <a:pt x="2856015" y="1300998"/>
                  </a:cubicBezTo>
                  <a:cubicBezTo>
                    <a:pt x="2854008" y="1302890"/>
                    <a:pt x="2851862" y="1304656"/>
                    <a:pt x="2849626" y="1306294"/>
                  </a:cubicBezTo>
                  <a:cubicBezTo>
                    <a:pt x="2838652" y="1314334"/>
                    <a:pt x="2835858" y="1313763"/>
                    <a:pt x="2828161" y="1302789"/>
                  </a:cubicBezTo>
                  <a:cubicBezTo>
                    <a:pt x="2819460" y="1290367"/>
                    <a:pt x="2811699" y="1277017"/>
                    <a:pt x="2801500" y="1265954"/>
                  </a:cubicBezTo>
                  <a:cubicBezTo>
                    <a:pt x="2778104" y="1240602"/>
                    <a:pt x="2748560" y="1226465"/>
                    <a:pt x="2713948" y="1224407"/>
                  </a:cubicBezTo>
                  <a:cubicBezTo>
                    <a:pt x="2691250" y="1223048"/>
                    <a:pt x="2672477" y="1231711"/>
                    <a:pt x="2656956" y="1248604"/>
                  </a:cubicBezTo>
                  <a:cubicBezTo>
                    <a:pt x="2635160" y="1272343"/>
                    <a:pt x="2627082" y="1300896"/>
                    <a:pt x="2625710" y="1332091"/>
                  </a:cubicBezTo>
                  <a:cubicBezTo>
                    <a:pt x="2625075" y="1346571"/>
                    <a:pt x="2624795" y="1361076"/>
                    <a:pt x="2623944" y="1375543"/>
                  </a:cubicBezTo>
                  <a:cubicBezTo>
                    <a:pt x="2623627" y="1380865"/>
                    <a:pt x="2622115" y="1386111"/>
                    <a:pt x="2621074" y="1391814"/>
                  </a:cubicBezTo>
                  <a:cubicBezTo>
                    <a:pt x="2599468" y="1394761"/>
                    <a:pt x="2579095" y="1397543"/>
                    <a:pt x="2558734" y="1400324"/>
                  </a:cubicBezTo>
                  <a:cubicBezTo>
                    <a:pt x="2558684" y="1400972"/>
                    <a:pt x="2558633" y="1401632"/>
                    <a:pt x="2558582" y="1402280"/>
                  </a:cubicBezTo>
                  <a:cubicBezTo>
                    <a:pt x="2562469" y="1402725"/>
                    <a:pt x="2566368" y="1403550"/>
                    <a:pt x="2570267" y="1403538"/>
                  </a:cubicBezTo>
                  <a:cubicBezTo>
                    <a:pt x="2619334" y="1403347"/>
                    <a:pt x="2668400" y="1402966"/>
                    <a:pt x="2717466" y="1402763"/>
                  </a:cubicBezTo>
                  <a:cubicBezTo>
                    <a:pt x="2739669" y="1402674"/>
                    <a:pt x="2742272" y="1407107"/>
                    <a:pt x="2738017" y="1428674"/>
                  </a:cubicBezTo>
                  <a:cubicBezTo>
                    <a:pt x="2733610" y="1450927"/>
                    <a:pt x="2730269" y="1473498"/>
                    <a:pt x="2728250" y="1496081"/>
                  </a:cubicBezTo>
                  <a:cubicBezTo>
                    <a:pt x="2726497" y="1515794"/>
                    <a:pt x="2732975" y="1534313"/>
                    <a:pt x="2742120" y="1551676"/>
                  </a:cubicBezTo>
                  <a:cubicBezTo>
                    <a:pt x="2751887" y="1570208"/>
                    <a:pt x="2766799" y="1582224"/>
                    <a:pt x="2786766" y="1589464"/>
                  </a:cubicBezTo>
                  <a:cubicBezTo>
                    <a:pt x="2836696" y="1607551"/>
                    <a:pt x="2880351" y="1594557"/>
                    <a:pt x="2920793" y="1564276"/>
                  </a:cubicBezTo>
                  <a:cubicBezTo>
                    <a:pt x="2931272" y="1556427"/>
                    <a:pt x="2940747" y="1547231"/>
                    <a:pt x="2950667" y="1538632"/>
                  </a:cubicBezTo>
                  <a:cubicBezTo>
                    <a:pt x="2955367" y="1534567"/>
                    <a:pt x="2959787" y="1530134"/>
                    <a:pt x="2964728" y="1526400"/>
                  </a:cubicBezTo>
                  <a:cubicBezTo>
                    <a:pt x="2990322" y="1507030"/>
                    <a:pt x="2996342" y="1507094"/>
                    <a:pt x="3020043" y="1528216"/>
                  </a:cubicBezTo>
                  <a:cubicBezTo>
                    <a:pt x="3043237" y="1548895"/>
                    <a:pt x="3065871" y="1570195"/>
                    <a:pt x="3089089" y="1590835"/>
                  </a:cubicBezTo>
                  <a:cubicBezTo>
                    <a:pt x="3098781" y="1599447"/>
                    <a:pt x="3109374" y="1607043"/>
                    <a:pt x="3120919" y="1616175"/>
                  </a:cubicBezTo>
                  <a:cubicBezTo>
                    <a:pt x="3287412" y="1371390"/>
                    <a:pt x="3452812" y="1128218"/>
                    <a:pt x="3619660" y="882925"/>
                  </a:cubicBezTo>
                  <a:cubicBezTo>
                    <a:pt x="3532070" y="841137"/>
                    <a:pt x="3446118" y="800136"/>
                    <a:pt x="3360179" y="759135"/>
                  </a:cubicBezTo>
                  <a:cubicBezTo>
                    <a:pt x="3693672" y="664394"/>
                    <a:pt x="4027483" y="575153"/>
                    <a:pt x="4361318" y="486902"/>
                  </a:cubicBezTo>
                  <a:cubicBezTo>
                    <a:pt x="4372839" y="495196"/>
                    <a:pt x="4376586" y="506894"/>
                    <a:pt x="4379609" y="519050"/>
                  </a:cubicBezTo>
                  <a:cubicBezTo>
                    <a:pt x="4401328" y="606119"/>
                    <a:pt x="4423328" y="693112"/>
                    <a:pt x="4444755" y="780245"/>
                  </a:cubicBezTo>
                  <a:cubicBezTo>
                    <a:pt x="4486810" y="951145"/>
                    <a:pt x="4528522" y="1122147"/>
                    <a:pt x="4570526" y="1293059"/>
                  </a:cubicBezTo>
                  <a:cubicBezTo>
                    <a:pt x="4572609" y="1301531"/>
                    <a:pt x="4576255" y="1309622"/>
                    <a:pt x="4579532" y="1318920"/>
                  </a:cubicBezTo>
                  <a:cubicBezTo>
                    <a:pt x="4576725" y="1321587"/>
                    <a:pt x="4573333" y="1324826"/>
                    <a:pt x="4571631" y="1326452"/>
                  </a:cubicBezTo>
                  <a:cubicBezTo>
                    <a:pt x="4490379" y="1288385"/>
                    <a:pt x="4410613" y="1251030"/>
                    <a:pt x="4331470" y="1213954"/>
                  </a:cubicBezTo>
                  <a:cubicBezTo>
                    <a:pt x="4316012" y="1229005"/>
                    <a:pt x="4045417" y="1681702"/>
                    <a:pt x="4029997" y="1718016"/>
                  </a:cubicBezTo>
                  <a:cubicBezTo>
                    <a:pt x="4107591" y="1722779"/>
                    <a:pt x="4184322" y="1727504"/>
                    <a:pt x="4261636" y="1732255"/>
                  </a:cubicBezTo>
                  <a:cubicBezTo>
                    <a:pt x="4276053" y="1704248"/>
                    <a:pt x="4289910" y="1677333"/>
                    <a:pt x="4304098" y="1649771"/>
                  </a:cubicBezTo>
                  <a:cubicBezTo>
                    <a:pt x="4288551" y="1633157"/>
                    <a:pt x="4292971" y="1615057"/>
                    <a:pt x="4301494" y="1597948"/>
                  </a:cubicBezTo>
                  <a:cubicBezTo>
                    <a:pt x="4309712" y="1581449"/>
                    <a:pt x="4320127" y="1566042"/>
                    <a:pt x="4330085" y="1549288"/>
                  </a:cubicBezTo>
                  <a:cubicBezTo>
                    <a:pt x="4297569" y="1530541"/>
                    <a:pt x="4265053" y="1511793"/>
                    <a:pt x="4232537" y="1493046"/>
                  </a:cubicBezTo>
                  <a:cubicBezTo>
                    <a:pt x="4250675" y="1492817"/>
                    <a:pt x="4356924" y="1548260"/>
                    <a:pt x="4440627" y="1599028"/>
                  </a:cubicBezTo>
                  <a:cubicBezTo>
                    <a:pt x="4437071" y="1609583"/>
                    <a:pt x="4434238" y="1620773"/>
                    <a:pt x="4429437" y="1631049"/>
                  </a:cubicBezTo>
                  <a:cubicBezTo>
                    <a:pt x="4427163" y="1635913"/>
                    <a:pt x="4421664" y="1641235"/>
                    <a:pt x="4416659" y="1642493"/>
                  </a:cubicBezTo>
                  <a:cubicBezTo>
                    <a:pt x="4402776" y="1645973"/>
                    <a:pt x="4388386" y="1647421"/>
                    <a:pt x="4371696" y="1650076"/>
                  </a:cubicBezTo>
                  <a:lnTo>
                    <a:pt x="4371696" y="1736345"/>
                  </a:lnTo>
                  <a:cubicBezTo>
                    <a:pt x="4359388" y="1725218"/>
                    <a:pt x="4364583" y="1714561"/>
                    <a:pt x="4363732" y="1705442"/>
                  </a:cubicBezTo>
                  <a:cubicBezTo>
                    <a:pt x="4362779" y="1695192"/>
                    <a:pt x="4363516" y="1684802"/>
                    <a:pt x="4363516" y="1672621"/>
                  </a:cubicBezTo>
                  <a:cubicBezTo>
                    <a:pt x="4359121" y="1674056"/>
                    <a:pt x="4355895" y="1674463"/>
                    <a:pt x="4353418" y="1676038"/>
                  </a:cubicBezTo>
                  <a:cubicBezTo>
                    <a:pt x="4329539" y="1691229"/>
                    <a:pt x="4305381" y="1706051"/>
                    <a:pt x="4282200" y="1722284"/>
                  </a:cubicBezTo>
                  <a:cubicBezTo>
                    <a:pt x="4274211" y="1727873"/>
                    <a:pt x="4267009" y="1736192"/>
                    <a:pt x="4262437" y="1744842"/>
                  </a:cubicBezTo>
                  <a:cubicBezTo>
                    <a:pt x="4234874" y="1796969"/>
                    <a:pt x="4215936" y="1852425"/>
                    <a:pt x="4200961" y="1909315"/>
                  </a:cubicBezTo>
                  <a:cubicBezTo>
                    <a:pt x="4200097" y="1912592"/>
                    <a:pt x="4198776" y="1915742"/>
                    <a:pt x="4197049" y="1920772"/>
                  </a:cubicBezTo>
                  <a:cubicBezTo>
                    <a:pt x="4112367" y="1906394"/>
                    <a:pt x="4030582" y="1882680"/>
                    <a:pt x="3947170" y="1854533"/>
                  </a:cubicBezTo>
                  <a:cubicBezTo>
                    <a:pt x="3680602" y="2307789"/>
                    <a:pt x="3414021" y="2761058"/>
                    <a:pt x="3146424" y="3216080"/>
                  </a:cubicBezTo>
                  <a:cubicBezTo>
                    <a:pt x="3107507" y="3203594"/>
                    <a:pt x="3072907" y="3181671"/>
                    <a:pt x="3031856" y="3167483"/>
                  </a:cubicBezTo>
                  <a:cubicBezTo>
                    <a:pt x="3059850" y="3296506"/>
                    <a:pt x="3112574" y="3412650"/>
                    <a:pt x="3175409" y="3527192"/>
                  </a:cubicBezTo>
                  <a:cubicBezTo>
                    <a:pt x="3264816" y="3524017"/>
                    <a:pt x="3354375" y="3519927"/>
                    <a:pt x="3443972" y="3517895"/>
                  </a:cubicBezTo>
                  <a:cubicBezTo>
                    <a:pt x="3532781" y="3515888"/>
                    <a:pt x="3620689" y="3499338"/>
                    <a:pt x="3712852" y="3499579"/>
                  </a:cubicBezTo>
                  <a:cubicBezTo>
                    <a:pt x="3711391" y="3513233"/>
                    <a:pt x="3711619" y="3524271"/>
                    <a:pt x="3708876" y="3534521"/>
                  </a:cubicBezTo>
                  <a:cubicBezTo>
                    <a:pt x="3691475" y="3599846"/>
                    <a:pt x="3673489" y="3665005"/>
                    <a:pt x="3655453" y="3730151"/>
                  </a:cubicBezTo>
                  <a:cubicBezTo>
                    <a:pt x="3653624" y="3736743"/>
                    <a:pt x="3649471" y="3742700"/>
                    <a:pt x="3647680" y="3749292"/>
                  </a:cubicBezTo>
                  <a:cubicBezTo>
                    <a:pt x="3641951" y="3770314"/>
                    <a:pt x="3625249" y="3776728"/>
                    <a:pt x="3606882" y="3778036"/>
                  </a:cubicBezTo>
                  <a:cubicBezTo>
                    <a:pt x="3588541" y="3779357"/>
                    <a:pt x="3569946" y="3777274"/>
                    <a:pt x="3551275" y="3776677"/>
                  </a:cubicBezTo>
                  <a:cubicBezTo>
                    <a:pt x="3546791" y="3761245"/>
                    <a:pt x="3552316" y="3750270"/>
                    <a:pt x="3562592" y="3744351"/>
                  </a:cubicBezTo>
                  <a:cubicBezTo>
                    <a:pt x="3589824" y="3728678"/>
                    <a:pt x="3596429" y="3702639"/>
                    <a:pt x="3602424" y="3673616"/>
                  </a:cubicBezTo>
                  <a:cubicBezTo>
                    <a:pt x="3597064" y="3672575"/>
                    <a:pt x="3592695" y="3671025"/>
                    <a:pt x="3588300" y="3670987"/>
                  </a:cubicBezTo>
                  <a:cubicBezTo>
                    <a:pt x="3568955" y="3670809"/>
                    <a:pt x="3549598" y="3671051"/>
                    <a:pt x="3530254" y="3671152"/>
                  </a:cubicBezTo>
                  <a:cubicBezTo>
                    <a:pt x="3398309" y="3671813"/>
                    <a:pt x="3266353" y="3671952"/>
                    <a:pt x="3134421" y="3673553"/>
                  </a:cubicBezTo>
                  <a:cubicBezTo>
                    <a:pt x="3105411" y="3673908"/>
                    <a:pt x="3082040" y="3666262"/>
                    <a:pt x="3059050" y="3648048"/>
                  </a:cubicBezTo>
                  <a:cubicBezTo>
                    <a:pt x="2959355" y="3568993"/>
                    <a:pt x="2872387" y="3477783"/>
                    <a:pt x="2794323" y="3377707"/>
                  </a:cubicBezTo>
                  <a:cubicBezTo>
                    <a:pt x="2791770" y="3374430"/>
                    <a:pt x="2788900" y="3371344"/>
                    <a:pt x="2786804" y="3367813"/>
                  </a:cubicBezTo>
                  <a:cubicBezTo>
                    <a:pt x="2778319" y="3353524"/>
                    <a:pt x="2765935" y="3348824"/>
                    <a:pt x="2749398" y="3346868"/>
                  </a:cubicBezTo>
                  <a:cubicBezTo>
                    <a:pt x="2681305" y="3338841"/>
                    <a:pt x="2615218" y="3321630"/>
                    <a:pt x="2550351" y="3299529"/>
                  </a:cubicBezTo>
                  <a:cubicBezTo>
                    <a:pt x="2509224" y="3285507"/>
                    <a:pt x="2467893" y="3272068"/>
                    <a:pt x="2426625" y="3258440"/>
                  </a:cubicBezTo>
                  <a:cubicBezTo>
                    <a:pt x="2423437" y="3257385"/>
                    <a:pt x="2420046" y="3256928"/>
                    <a:pt x="2415283" y="3255874"/>
                  </a:cubicBezTo>
                  <a:cubicBezTo>
                    <a:pt x="2369024" y="3374888"/>
                    <a:pt x="2322929" y="3493470"/>
                    <a:pt x="2275680" y="3615062"/>
                  </a:cubicBezTo>
                  <a:cubicBezTo>
                    <a:pt x="2236470" y="3624969"/>
                    <a:pt x="2192789" y="3613106"/>
                    <a:pt x="2148803" y="3617945"/>
                  </a:cubicBezTo>
                  <a:cubicBezTo>
                    <a:pt x="2145018" y="3627814"/>
                    <a:pt x="2141119" y="3638001"/>
                    <a:pt x="2137156" y="3648264"/>
                  </a:cubicBezTo>
                  <a:cubicBezTo>
                    <a:pt x="2134311" y="3642129"/>
                    <a:pt x="2130069" y="3641494"/>
                    <a:pt x="2123832" y="3643628"/>
                  </a:cubicBezTo>
                  <a:cubicBezTo>
                    <a:pt x="2088611" y="3655644"/>
                    <a:pt x="2053224" y="3667139"/>
                    <a:pt x="2018041" y="3679269"/>
                  </a:cubicBezTo>
                  <a:cubicBezTo>
                    <a:pt x="2014001" y="3680666"/>
                    <a:pt x="2008705" y="3684324"/>
                    <a:pt x="2007778" y="3687918"/>
                  </a:cubicBezTo>
                  <a:cubicBezTo>
                    <a:pt x="2003485" y="3704519"/>
                    <a:pt x="1991278" y="3711391"/>
                    <a:pt x="1976900" y="3717488"/>
                  </a:cubicBezTo>
                  <a:cubicBezTo>
                    <a:pt x="1933118" y="3736032"/>
                    <a:pt x="1889627" y="3755275"/>
                    <a:pt x="1846086" y="3774403"/>
                  </a:cubicBezTo>
                  <a:cubicBezTo>
                    <a:pt x="1839202" y="3777426"/>
                    <a:pt x="1832407" y="3780843"/>
                    <a:pt x="1826018" y="3784819"/>
                  </a:cubicBezTo>
                  <a:cubicBezTo>
                    <a:pt x="1819184" y="3789061"/>
                    <a:pt x="1817508" y="3795094"/>
                    <a:pt x="1823503" y="3804011"/>
                  </a:cubicBezTo>
                  <a:cubicBezTo>
                    <a:pt x="1912516" y="3796580"/>
                    <a:pt x="2002341" y="3789086"/>
                    <a:pt x="2091913" y="3781618"/>
                  </a:cubicBezTo>
                  <a:cubicBezTo>
                    <a:pt x="2104272" y="3742459"/>
                    <a:pt x="2115919" y="3704951"/>
                    <a:pt x="2128036" y="3667583"/>
                  </a:cubicBezTo>
                  <a:cubicBezTo>
                    <a:pt x="2130284" y="3660635"/>
                    <a:pt x="2134374" y="3654259"/>
                    <a:pt x="2137613" y="3647629"/>
                  </a:cubicBezTo>
                  <a:close/>
                  <a:moveTo>
                    <a:pt x="3243668" y="2179249"/>
                  </a:moveTo>
                  <a:cubicBezTo>
                    <a:pt x="3246437" y="2141233"/>
                    <a:pt x="3261145" y="2108196"/>
                    <a:pt x="3281874" y="2077344"/>
                  </a:cubicBezTo>
                  <a:cubicBezTo>
                    <a:pt x="3285037" y="2072619"/>
                    <a:pt x="3285850" y="2065532"/>
                    <a:pt x="3285799" y="2059549"/>
                  </a:cubicBezTo>
                  <a:cubicBezTo>
                    <a:pt x="3285519" y="2025014"/>
                    <a:pt x="3284846" y="1990478"/>
                    <a:pt x="3283805" y="1955955"/>
                  </a:cubicBezTo>
                  <a:cubicBezTo>
                    <a:pt x="3283563" y="1947902"/>
                    <a:pt x="3281366" y="1939900"/>
                    <a:pt x="3280286" y="1933156"/>
                  </a:cubicBezTo>
                  <a:cubicBezTo>
                    <a:pt x="3259545" y="1935442"/>
                    <a:pt x="3240543" y="1938833"/>
                    <a:pt x="3221478" y="1939227"/>
                  </a:cubicBezTo>
                  <a:cubicBezTo>
                    <a:pt x="3205830" y="1939557"/>
                    <a:pt x="3188886" y="1939532"/>
                    <a:pt x="3174673" y="1934058"/>
                  </a:cubicBezTo>
                  <a:cubicBezTo>
                    <a:pt x="3131779" y="1917571"/>
                    <a:pt x="3109856" y="1883785"/>
                    <a:pt x="3106935" y="1838605"/>
                  </a:cubicBezTo>
                  <a:cubicBezTo>
                    <a:pt x="3104636" y="1803155"/>
                    <a:pt x="3121046" y="1774335"/>
                    <a:pt x="3145205" y="1750050"/>
                  </a:cubicBezTo>
                  <a:cubicBezTo>
                    <a:pt x="3158681" y="1736497"/>
                    <a:pt x="3174190" y="1724951"/>
                    <a:pt x="3189902" y="1711539"/>
                  </a:cubicBezTo>
                  <a:cubicBezTo>
                    <a:pt x="3183703" y="1704603"/>
                    <a:pt x="3177848" y="1696995"/>
                    <a:pt x="3170938" y="1690517"/>
                  </a:cubicBezTo>
                  <a:cubicBezTo>
                    <a:pt x="3144265" y="1665508"/>
                    <a:pt x="3117007" y="1641134"/>
                    <a:pt x="3090423" y="1616035"/>
                  </a:cubicBezTo>
                  <a:cubicBezTo>
                    <a:pt x="3061324" y="1588549"/>
                    <a:pt x="3032504" y="1560771"/>
                    <a:pt x="3004039" y="1532637"/>
                  </a:cubicBezTo>
                  <a:cubicBezTo>
                    <a:pt x="2990360" y="1519097"/>
                    <a:pt x="2988442" y="1518424"/>
                    <a:pt x="2974178" y="1531811"/>
                  </a:cubicBezTo>
                  <a:cubicBezTo>
                    <a:pt x="2969656" y="1536041"/>
                    <a:pt x="2965935" y="1541147"/>
                    <a:pt x="2961413" y="1545389"/>
                  </a:cubicBezTo>
                  <a:cubicBezTo>
                    <a:pt x="2947848" y="1558129"/>
                    <a:pt x="2934867" y="1571694"/>
                    <a:pt x="2920209" y="1583062"/>
                  </a:cubicBezTo>
                  <a:cubicBezTo>
                    <a:pt x="2879653" y="1614498"/>
                    <a:pt x="2834918" y="1622411"/>
                    <a:pt x="2785521" y="1606166"/>
                  </a:cubicBezTo>
                  <a:cubicBezTo>
                    <a:pt x="2757146" y="1596830"/>
                    <a:pt x="2737776" y="1579239"/>
                    <a:pt x="2726802" y="1552032"/>
                  </a:cubicBezTo>
                  <a:cubicBezTo>
                    <a:pt x="2717593" y="1529182"/>
                    <a:pt x="2713897" y="1505430"/>
                    <a:pt x="2718546" y="1480979"/>
                  </a:cubicBezTo>
                  <a:cubicBezTo>
                    <a:pt x="2722509" y="1460123"/>
                    <a:pt x="2727208" y="1439407"/>
                    <a:pt x="2732149" y="1415960"/>
                  </a:cubicBezTo>
                  <a:cubicBezTo>
                    <a:pt x="2725227" y="1414906"/>
                    <a:pt x="2718177" y="1412899"/>
                    <a:pt x="2711128" y="1412924"/>
                  </a:cubicBezTo>
                  <a:cubicBezTo>
                    <a:pt x="2643416" y="1413140"/>
                    <a:pt x="2575704" y="1413623"/>
                    <a:pt x="2507979" y="1414271"/>
                  </a:cubicBezTo>
                  <a:cubicBezTo>
                    <a:pt x="2501171" y="1414334"/>
                    <a:pt x="2494134" y="1415096"/>
                    <a:pt x="2487631" y="1417014"/>
                  </a:cubicBezTo>
                  <a:cubicBezTo>
                    <a:pt x="2467118" y="1423085"/>
                    <a:pt x="2465073" y="1426629"/>
                    <a:pt x="2467499" y="1448323"/>
                  </a:cubicBezTo>
                  <a:cubicBezTo>
                    <a:pt x="2468032" y="1453125"/>
                    <a:pt x="2469366" y="1457837"/>
                    <a:pt x="2469747" y="1462638"/>
                  </a:cubicBezTo>
                  <a:cubicBezTo>
                    <a:pt x="2471957" y="1490759"/>
                    <a:pt x="2476352" y="1518982"/>
                    <a:pt x="2475463" y="1547015"/>
                  </a:cubicBezTo>
                  <a:cubicBezTo>
                    <a:pt x="2474421" y="1580039"/>
                    <a:pt x="2455318" y="1601352"/>
                    <a:pt x="2423043" y="1611094"/>
                  </a:cubicBezTo>
                  <a:cubicBezTo>
                    <a:pt x="2382309" y="1623389"/>
                    <a:pt x="2344992" y="1616556"/>
                    <a:pt x="2311206" y="1591915"/>
                  </a:cubicBezTo>
                  <a:cubicBezTo>
                    <a:pt x="2292827" y="1578515"/>
                    <a:pt x="2276162" y="1562778"/>
                    <a:pt x="2258647" y="1548209"/>
                  </a:cubicBezTo>
                  <a:cubicBezTo>
                    <a:pt x="2247495" y="1538924"/>
                    <a:pt x="2236216" y="1529817"/>
                    <a:pt x="2224962" y="1520684"/>
                  </a:cubicBezTo>
                  <a:cubicBezTo>
                    <a:pt x="2215372" y="1512898"/>
                    <a:pt x="2204703" y="1511336"/>
                    <a:pt x="2194135" y="1517636"/>
                  </a:cubicBezTo>
                  <a:cubicBezTo>
                    <a:pt x="2181764" y="1525028"/>
                    <a:pt x="2168846" y="1532217"/>
                    <a:pt x="2158266" y="1541807"/>
                  </a:cubicBezTo>
                  <a:cubicBezTo>
                    <a:pt x="2117215" y="1579023"/>
                    <a:pt x="2080634" y="1620443"/>
                    <a:pt x="2047775" y="1665076"/>
                  </a:cubicBezTo>
                  <a:cubicBezTo>
                    <a:pt x="2039621" y="1676152"/>
                    <a:pt x="2032952" y="1688206"/>
                    <a:pt x="2033079" y="1703308"/>
                  </a:cubicBezTo>
                  <a:cubicBezTo>
                    <a:pt x="2035467" y="1704908"/>
                    <a:pt x="2037601" y="1706598"/>
                    <a:pt x="2039951" y="1707880"/>
                  </a:cubicBezTo>
                  <a:cubicBezTo>
                    <a:pt x="2075591" y="1727327"/>
                    <a:pt x="2097159" y="1757569"/>
                    <a:pt x="2104983" y="1796817"/>
                  </a:cubicBezTo>
                  <a:cubicBezTo>
                    <a:pt x="2116402" y="1854139"/>
                    <a:pt x="2100842" y="1896893"/>
                    <a:pt x="2046899" y="1925268"/>
                  </a:cubicBezTo>
                  <a:cubicBezTo>
                    <a:pt x="2030742" y="1933765"/>
                    <a:pt x="2011918" y="1937805"/>
                    <a:pt x="1993857" y="1941856"/>
                  </a:cubicBezTo>
                  <a:cubicBezTo>
                    <a:pt x="1979136" y="1945159"/>
                    <a:pt x="1963614" y="1944727"/>
                    <a:pt x="1948664" y="1947216"/>
                  </a:cubicBezTo>
                  <a:cubicBezTo>
                    <a:pt x="1916555" y="1952564"/>
                    <a:pt x="1916669" y="1953123"/>
                    <a:pt x="1911373" y="1985778"/>
                  </a:cubicBezTo>
                  <a:cubicBezTo>
                    <a:pt x="1903688" y="2033206"/>
                    <a:pt x="1905581" y="2080939"/>
                    <a:pt x="1908502" y="2128405"/>
                  </a:cubicBezTo>
                  <a:cubicBezTo>
                    <a:pt x="1911436" y="2175832"/>
                    <a:pt x="1930958" y="2218675"/>
                    <a:pt x="1950557" y="2261746"/>
                  </a:cubicBezTo>
                  <a:cubicBezTo>
                    <a:pt x="1960375" y="2259256"/>
                    <a:pt x="1968301" y="2257084"/>
                    <a:pt x="1976303" y="2255243"/>
                  </a:cubicBezTo>
                  <a:cubicBezTo>
                    <a:pt x="2033981" y="2242008"/>
                    <a:pt x="2092256" y="2274879"/>
                    <a:pt x="2111981" y="2318700"/>
                  </a:cubicBezTo>
                  <a:cubicBezTo>
                    <a:pt x="2135683" y="2371322"/>
                    <a:pt x="2129395" y="2421722"/>
                    <a:pt x="2108209" y="2473812"/>
                  </a:cubicBezTo>
                  <a:cubicBezTo>
                    <a:pt x="2109721" y="2475463"/>
                    <a:pt x="2111804" y="2478156"/>
                    <a:pt x="2114293" y="2480416"/>
                  </a:cubicBezTo>
                  <a:cubicBezTo>
                    <a:pt x="2168846" y="2530016"/>
                    <a:pt x="2228493" y="2571982"/>
                    <a:pt x="2296802" y="2600662"/>
                  </a:cubicBezTo>
                  <a:cubicBezTo>
                    <a:pt x="2308793" y="2605692"/>
                    <a:pt x="2321939" y="2613656"/>
                    <a:pt x="2333510" y="2612170"/>
                  </a:cubicBezTo>
                  <a:cubicBezTo>
                    <a:pt x="2342769" y="2610976"/>
                    <a:pt x="2350530" y="2597589"/>
                    <a:pt x="2358811" y="2589460"/>
                  </a:cubicBezTo>
                  <a:cubicBezTo>
                    <a:pt x="2378423" y="2570229"/>
                    <a:pt x="2400943" y="2556258"/>
                    <a:pt x="2428060" y="2550148"/>
                  </a:cubicBezTo>
                  <a:cubicBezTo>
                    <a:pt x="2442769" y="2546833"/>
                    <a:pt x="2456449" y="2549450"/>
                    <a:pt x="2466026" y="2560690"/>
                  </a:cubicBezTo>
                  <a:cubicBezTo>
                    <a:pt x="2474802" y="2570991"/>
                    <a:pt x="2484798" y="2572655"/>
                    <a:pt x="2497005" y="2572427"/>
                  </a:cubicBezTo>
                  <a:cubicBezTo>
                    <a:pt x="2516540" y="2572046"/>
                    <a:pt x="2529864" y="2581978"/>
                    <a:pt x="2536265" y="2600205"/>
                  </a:cubicBezTo>
                  <a:cubicBezTo>
                    <a:pt x="2540355" y="2611840"/>
                    <a:pt x="2543061" y="2623944"/>
                    <a:pt x="2546693" y="2636900"/>
                  </a:cubicBezTo>
                  <a:cubicBezTo>
                    <a:pt x="2564933" y="2643187"/>
                    <a:pt x="2582944" y="2653260"/>
                    <a:pt x="2603723" y="2650643"/>
                  </a:cubicBezTo>
                  <a:cubicBezTo>
                    <a:pt x="2632480" y="2647010"/>
                    <a:pt x="2661401" y="2643759"/>
                    <a:pt x="2689701" y="2637751"/>
                  </a:cubicBezTo>
                  <a:cubicBezTo>
                    <a:pt x="2728694" y="2629470"/>
                    <a:pt x="2766901" y="2617975"/>
                    <a:pt x="2802338" y="2599888"/>
                  </a:cubicBezTo>
                  <a:cubicBezTo>
                    <a:pt x="2803748" y="2589460"/>
                    <a:pt x="2805450" y="2579971"/>
                    <a:pt x="2806250" y="2570407"/>
                  </a:cubicBezTo>
                  <a:cubicBezTo>
                    <a:pt x="2808930" y="2538234"/>
                    <a:pt x="2836925" y="2503991"/>
                    <a:pt x="2879919" y="2500968"/>
                  </a:cubicBezTo>
                  <a:cubicBezTo>
                    <a:pt x="2896063" y="2499837"/>
                    <a:pt x="2912817" y="2502568"/>
                    <a:pt x="2928821" y="2505820"/>
                  </a:cubicBezTo>
                  <a:cubicBezTo>
                    <a:pt x="2939274" y="2507953"/>
                    <a:pt x="2946781" y="2507382"/>
                    <a:pt x="2954910" y="2499913"/>
                  </a:cubicBezTo>
                  <a:cubicBezTo>
                    <a:pt x="2987997" y="2469557"/>
                    <a:pt x="3023308" y="2441423"/>
                    <a:pt x="3054604" y="2409351"/>
                  </a:cubicBezTo>
                  <a:cubicBezTo>
                    <a:pt x="3085368" y="2377813"/>
                    <a:pt x="3112308" y="2342515"/>
                    <a:pt x="3140810" y="2308780"/>
                  </a:cubicBezTo>
                  <a:cubicBezTo>
                    <a:pt x="3142474" y="2306811"/>
                    <a:pt x="3143071" y="2303953"/>
                    <a:pt x="3144100" y="2301654"/>
                  </a:cubicBezTo>
                  <a:cubicBezTo>
                    <a:pt x="3142563" y="2298606"/>
                    <a:pt x="3141420" y="2296116"/>
                    <a:pt x="3140086" y="2293728"/>
                  </a:cubicBezTo>
                  <a:cubicBezTo>
                    <a:pt x="3114912" y="2248320"/>
                    <a:pt x="3139857" y="2194199"/>
                    <a:pt x="3191388" y="2185803"/>
                  </a:cubicBezTo>
                  <a:cubicBezTo>
                    <a:pt x="3207646" y="2183161"/>
                    <a:pt x="3224107" y="2181662"/>
                    <a:pt x="3243668" y="2179249"/>
                  </a:cubicBezTo>
                  <a:close/>
                  <a:moveTo>
                    <a:pt x="2258253" y="459606"/>
                  </a:moveTo>
                  <a:cubicBezTo>
                    <a:pt x="2227896" y="470250"/>
                    <a:pt x="2205846" y="485759"/>
                    <a:pt x="2196129" y="503605"/>
                  </a:cubicBezTo>
                  <a:cubicBezTo>
                    <a:pt x="2226245" y="501776"/>
                    <a:pt x="2255522" y="500010"/>
                    <a:pt x="2287416" y="498067"/>
                  </a:cubicBezTo>
                  <a:cubicBezTo>
                    <a:pt x="2276772" y="484019"/>
                    <a:pt x="2267830" y="472232"/>
                    <a:pt x="2258253" y="459606"/>
                  </a:cubicBezTo>
                  <a:close/>
                  <a:moveTo>
                    <a:pt x="3217426" y="2204805"/>
                  </a:moveTo>
                  <a:cubicBezTo>
                    <a:pt x="3177594" y="2202188"/>
                    <a:pt x="3139946" y="2250848"/>
                    <a:pt x="3154401" y="2289664"/>
                  </a:cubicBezTo>
                  <a:cubicBezTo>
                    <a:pt x="3159215" y="2283555"/>
                    <a:pt x="3163660" y="2278677"/>
                    <a:pt x="3167242" y="2273241"/>
                  </a:cubicBezTo>
                  <a:cubicBezTo>
                    <a:pt x="3178165" y="2256665"/>
                    <a:pt x="3188339" y="2239582"/>
                    <a:pt x="3199682" y="2223298"/>
                  </a:cubicBezTo>
                  <a:cubicBezTo>
                    <a:pt x="3204496" y="2216376"/>
                    <a:pt x="3211469" y="2210952"/>
                    <a:pt x="3217464" y="2204843"/>
                  </a:cubicBezTo>
                  <a:cubicBezTo>
                    <a:pt x="3208726" y="2219716"/>
                    <a:pt x="3199911" y="2234564"/>
                    <a:pt x="3191235" y="2249476"/>
                  </a:cubicBezTo>
                  <a:cubicBezTo>
                    <a:pt x="3153550" y="2314305"/>
                    <a:pt x="3109107" y="2373990"/>
                    <a:pt x="3055049" y="2426130"/>
                  </a:cubicBezTo>
                  <a:cubicBezTo>
                    <a:pt x="3030192" y="2450098"/>
                    <a:pt x="3003963" y="2472668"/>
                    <a:pt x="2978687" y="2496217"/>
                  </a:cubicBezTo>
                  <a:cubicBezTo>
                    <a:pt x="2909489" y="2560678"/>
                    <a:pt x="2829507" y="2608245"/>
                    <a:pt x="2741345" y="2640571"/>
                  </a:cubicBezTo>
                  <a:cubicBezTo>
                    <a:pt x="2676059" y="2664513"/>
                    <a:pt x="2610023" y="2687414"/>
                    <a:pt x="2541321" y="2700560"/>
                  </a:cubicBezTo>
                  <a:cubicBezTo>
                    <a:pt x="2532671" y="2702212"/>
                    <a:pt x="2526422" y="2706047"/>
                    <a:pt x="2521366" y="2713579"/>
                  </a:cubicBezTo>
                  <a:cubicBezTo>
                    <a:pt x="2504054" y="2739389"/>
                    <a:pt x="2486221" y="2764856"/>
                    <a:pt x="2468299" y="2790259"/>
                  </a:cubicBezTo>
                  <a:cubicBezTo>
                    <a:pt x="2463955" y="2796407"/>
                    <a:pt x="2463231" y="2801843"/>
                    <a:pt x="2465175" y="2809400"/>
                  </a:cubicBezTo>
                  <a:cubicBezTo>
                    <a:pt x="2475933" y="2851112"/>
                    <a:pt x="2494490" y="2889624"/>
                    <a:pt x="2512475" y="2928401"/>
                  </a:cubicBezTo>
                  <a:cubicBezTo>
                    <a:pt x="2515600" y="2935159"/>
                    <a:pt x="2520058" y="2938601"/>
                    <a:pt x="2527069" y="2941484"/>
                  </a:cubicBezTo>
                  <a:cubicBezTo>
                    <a:pt x="2640037" y="2987985"/>
                    <a:pt x="2752777" y="3035031"/>
                    <a:pt x="2865706" y="3081608"/>
                  </a:cubicBezTo>
                  <a:cubicBezTo>
                    <a:pt x="2875779" y="3085761"/>
                    <a:pt x="2886702" y="3088353"/>
                    <a:pt x="2897473" y="3090232"/>
                  </a:cubicBezTo>
                  <a:cubicBezTo>
                    <a:pt x="2931475" y="3096151"/>
                    <a:pt x="2965604" y="3101295"/>
                    <a:pt x="2999632" y="3106998"/>
                  </a:cubicBezTo>
                  <a:cubicBezTo>
                    <a:pt x="3003455" y="3107634"/>
                    <a:pt x="3006999" y="3109933"/>
                    <a:pt x="3010657" y="3111469"/>
                  </a:cubicBezTo>
                  <a:cubicBezTo>
                    <a:pt x="2986499" y="3110809"/>
                    <a:pt x="2963191" y="3108548"/>
                    <a:pt x="2940036" y="3105220"/>
                  </a:cubicBezTo>
                  <a:cubicBezTo>
                    <a:pt x="2803329" y="3085558"/>
                    <a:pt x="2666037" y="3072056"/>
                    <a:pt x="2528124" y="3064296"/>
                  </a:cubicBezTo>
                  <a:cubicBezTo>
                    <a:pt x="2450695" y="3059939"/>
                    <a:pt x="2373494" y="3060180"/>
                    <a:pt x="2296358" y="3068335"/>
                  </a:cubicBezTo>
                  <a:cubicBezTo>
                    <a:pt x="2289626" y="3069046"/>
                    <a:pt x="2282932" y="3070075"/>
                    <a:pt x="2276238" y="3070951"/>
                  </a:cubicBezTo>
                  <a:cubicBezTo>
                    <a:pt x="2190147" y="3245154"/>
                    <a:pt x="2114966" y="3422963"/>
                    <a:pt x="2041970" y="3603821"/>
                  </a:cubicBezTo>
                  <a:cubicBezTo>
                    <a:pt x="2120034" y="3610439"/>
                    <a:pt x="2196193" y="3608571"/>
                    <a:pt x="2271869" y="3608927"/>
                  </a:cubicBezTo>
                  <a:cubicBezTo>
                    <a:pt x="2274143" y="3603504"/>
                    <a:pt x="2275578" y="3600379"/>
                    <a:pt x="2276772" y="3597165"/>
                  </a:cubicBezTo>
                  <a:cubicBezTo>
                    <a:pt x="2291684" y="3557079"/>
                    <a:pt x="2305859" y="3516688"/>
                    <a:pt x="2321659" y="3476945"/>
                  </a:cubicBezTo>
                  <a:cubicBezTo>
                    <a:pt x="2335783" y="3441368"/>
                    <a:pt x="2342833" y="3404292"/>
                    <a:pt x="2347990" y="3366784"/>
                  </a:cubicBezTo>
                  <a:cubicBezTo>
                    <a:pt x="2351559" y="3340809"/>
                    <a:pt x="2352435" y="3314466"/>
                    <a:pt x="2356195" y="3288530"/>
                  </a:cubicBezTo>
                  <a:cubicBezTo>
                    <a:pt x="2358913" y="3269820"/>
                    <a:pt x="2357643" y="3250120"/>
                    <a:pt x="2366623" y="3231220"/>
                  </a:cubicBezTo>
                  <a:cubicBezTo>
                    <a:pt x="2374854" y="3233595"/>
                    <a:pt x="2382081" y="3235513"/>
                    <a:pt x="2389181" y="3237787"/>
                  </a:cubicBezTo>
                  <a:cubicBezTo>
                    <a:pt x="2460780" y="3260688"/>
                    <a:pt x="2532353" y="3283665"/>
                    <a:pt x="2603939" y="3306604"/>
                  </a:cubicBezTo>
                  <a:cubicBezTo>
                    <a:pt x="2655343" y="3323065"/>
                    <a:pt x="2707559" y="3336338"/>
                    <a:pt x="2761388" y="3341127"/>
                  </a:cubicBezTo>
                  <a:cubicBezTo>
                    <a:pt x="2789510" y="3343629"/>
                    <a:pt x="2818012" y="3344163"/>
                    <a:pt x="2846222" y="3342892"/>
                  </a:cubicBezTo>
                  <a:cubicBezTo>
                    <a:pt x="2887794" y="3341013"/>
                    <a:pt x="2921974" y="3319344"/>
                    <a:pt x="2955570" y="3297306"/>
                  </a:cubicBezTo>
                  <a:cubicBezTo>
                    <a:pt x="2971333" y="3286980"/>
                    <a:pt x="2985889" y="3275002"/>
                    <a:pt x="2994678" y="3258071"/>
                  </a:cubicBezTo>
                  <a:cubicBezTo>
                    <a:pt x="3026407" y="3196938"/>
                    <a:pt x="3035857" y="3133380"/>
                    <a:pt x="3008320" y="3068525"/>
                  </a:cubicBezTo>
                  <a:cubicBezTo>
                    <a:pt x="2972184" y="2983412"/>
                    <a:pt x="2921657" y="2906923"/>
                    <a:pt x="2862188" y="2836290"/>
                  </a:cubicBezTo>
                  <a:cubicBezTo>
                    <a:pt x="2842755" y="2813211"/>
                    <a:pt x="2822927" y="2790462"/>
                    <a:pt x="2802808" y="2767015"/>
                  </a:cubicBezTo>
                  <a:cubicBezTo>
                    <a:pt x="2805260" y="2765326"/>
                    <a:pt x="2806695" y="2763967"/>
                    <a:pt x="2808410" y="2763205"/>
                  </a:cubicBezTo>
                  <a:cubicBezTo>
                    <a:pt x="2909565" y="2718241"/>
                    <a:pt x="2998209" y="2657083"/>
                    <a:pt x="3067738" y="2569315"/>
                  </a:cubicBezTo>
                  <a:cubicBezTo>
                    <a:pt x="3146005" y="2470509"/>
                    <a:pt x="3212942" y="2364235"/>
                    <a:pt x="3278978" y="2257250"/>
                  </a:cubicBezTo>
                  <a:cubicBezTo>
                    <a:pt x="3282141" y="2252143"/>
                    <a:pt x="3285977" y="2247431"/>
                    <a:pt x="3289495" y="2242541"/>
                  </a:cubicBezTo>
                  <a:cubicBezTo>
                    <a:pt x="3280312" y="2261784"/>
                    <a:pt x="3272208" y="2281637"/>
                    <a:pt x="3261780" y="2300181"/>
                  </a:cubicBezTo>
                  <a:cubicBezTo>
                    <a:pt x="3194639" y="2419627"/>
                    <a:pt x="3120195" y="2534093"/>
                    <a:pt x="3031475" y="2638996"/>
                  </a:cubicBezTo>
                  <a:cubicBezTo>
                    <a:pt x="2983679" y="2695518"/>
                    <a:pt x="2935629" y="2751608"/>
                    <a:pt x="2880529" y="2801246"/>
                  </a:cubicBezTo>
                  <a:cubicBezTo>
                    <a:pt x="2873581" y="2807508"/>
                    <a:pt x="2866532" y="2813655"/>
                    <a:pt x="2861731" y="2817910"/>
                  </a:cubicBezTo>
                  <a:cubicBezTo>
                    <a:pt x="2899493" y="2870381"/>
                    <a:pt x="2937801" y="2920234"/>
                    <a:pt x="2972298" y="2972603"/>
                  </a:cubicBezTo>
                  <a:cubicBezTo>
                    <a:pt x="3000508" y="3015407"/>
                    <a:pt x="3020170" y="3062848"/>
                    <a:pt x="3029087" y="3113908"/>
                  </a:cubicBezTo>
                  <a:cubicBezTo>
                    <a:pt x="3031310" y="3126635"/>
                    <a:pt x="3031576" y="3139705"/>
                    <a:pt x="3032834" y="3153702"/>
                  </a:cubicBezTo>
                  <a:cubicBezTo>
                    <a:pt x="3070672" y="3169579"/>
                    <a:pt x="3107964" y="3185240"/>
                    <a:pt x="3145052" y="3200800"/>
                  </a:cubicBezTo>
                  <a:cubicBezTo>
                    <a:pt x="3410249" y="2750490"/>
                    <a:pt x="3674328" y="2302086"/>
                    <a:pt x="3939080" y="1852564"/>
                  </a:cubicBezTo>
                  <a:cubicBezTo>
                    <a:pt x="3930569" y="1849999"/>
                    <a:pt x="3924638" y="1848246"/>
                    <a:pt x="3918719" y="1846442"/>
                  </a:cubicBezTo>
                  <a:cubicBezTo>
                    <a:pt x="3877794" y="1833982"/>
                    <a:pt x="3836971" y="1821141"/>
                    <a:pt x="3795882" y="1809239"/>
                  </a:cubicBezTo>
                  <a:cubicBezTo>
                    <a:pt x="3779802" y="1804578"/>
                    <a:pt x="3772117" y="1795153"/>
                    <a:pt x="3770174" y="1778641"/>
                  </a:cubicBezTo>
                  <a:cubicBezTo>
                    <a:pt x="3763328" y="1720404"/>
                    <a:pt x="3755719" y="1662256"/>
                    <a:pt x="3748454" y="1604083"/>
                  </a:cubicBezTo>
                  <a:cubicBezTo>
                    <a:pt x="3740681" y="1541794"/>
                    <a:pt x="3732895" y="1479506"/>
                    <a:pt x="3725274" y="1417205"/>
                  </a:cubicBezTo>
                  <a:cubicBezTo>
                    <a:pt x="3722454" y="1394100"/>
                    <a:pt x="3720066" y="1370945"/>
                    <a:pt x="3717284" y="1346114"/>
                  </a:cubicBezTo>
                  <a:cubicBezTo>
                    <a:pt x="3732463" y="1342837"/>
                    <a:pt x="3746257" y="1339865"/>
                    <a:pt x="3760140" y="1336867"/>
                  </a:cubicBezTo>
                  <a:cubicBezTo>
                    <a:pt x="3760698" y="1325029"/>
                    <a:pt x="3760762" y="1314652"/>
                    <a:pt x="3761753" y="1304376"/>
                  </a:cubicBezTo>
                  <a:cubicBezTo>
                    <a:pt x="3764204" y="1278783"/>
                    <a:pt x="3760114" y="1256009"/>
                    <a:pt x="3743094" y="1234759"/>
                  </a:cubicBezTo>
                  <a:cubicBezTo>
                    <a:pt x="3726531" y="1214094"/>
                    <a:pt x="3729122" y="1169130"/>
                    <a:pt x="3743920" y="1147855"/>
                  </a:cubicBezTo>
                  <a:cubicBezTo>
                    <a:pt x="3752785" y="1147169"/>
                    <a:pt x="3761118" y="1146508"/>
                    <a:pt x="3770593" y="1145772"/>
                  </a:cubicBezTo>
                  <a:cubicBezTo>
                    <a:pt x="3769412" y="1128650"/>
                    <a:pt x="3768561" y="1114208"/>
                    <a:pt x="3767379" y="1099792"/>
                  </a:cubicBezTo>
                  <a:cubicBezTo>
                    <a:pt x="3764039" y="1059274"/>
                    <a:pt x="3760216" y="1018794"/>
                    <a:pt x="3757244" y="978238"/>
                  </a:cubicBezTo>
                  <a:cubicBezTo>
                    <a:pt x="3754716" y="943842"/>
                    <a:pt x="3753090" y="909370"/>
                    <a:pt x="3751109" y="874923"/>
                  </a:cubicBezTo>
                  <a:cubicBezTo>
                    <a:pt x="3750905" y="871481"/>
                    <a:pt x="3750093" y="867683"/>
                    <a:pt x="3751236" y="864686"/>
                  </a:cubicBezTo>
                  <a:cubicBezTo>
                    <a:pt x="3752239" y="862056"/>
                    <a:pt x="3755300" y="859440"/>
                    <a:pt x="3758018" y="858525"/>
                  </a:cubicBezTo>
                  <a:cubicBezTo>
                    <a:pt x="3759454" y="858043"/>
                    <a:pt x="3762845" y="860786"/>
                    <a:pt x="3764026" y="862831"/>
                  </a:cubicBezTo>
                  <a:cubicBezTo>
                    <a:pt x="3765309" y="865054"/>
                    <a:pt x="3765182" y="868153"/>
                    <a:pt x="3765474" y="870897"/>
                  </a:cubicBezTo>
                  <a:cubicBezTo>
                    <a:pt x="3771507" y="927863"/>
                    <a:pt x="3777541" y="984843"/>
                    <a:pt x="3783523" y="1041822"/>
                  </a:cubicBezTo>
                  <a:cubicBezTo>
                    <a:pt x="3784565" y="1051767"/>
                    <a:pt x="3785390" y="1061725"/>
                    <a:pt x="3786521" y="1073893"/>
                  </a:cubicBezTo>
                  <a:cubicBezTo>
                    <a:pt x="3814833" y="1059121"/>
                    <a:pt x="3841303" y="1047195"/>
                    <a:pt x="3865766" y="1032029"/>
                  </a:cubicBezTo>
                  <a:cubicBezTo>
                    <a:pt x="3890598" y="1016647"/>
                    <a:pt x="3913511" y="1018349"/>
                    <a:pt x="3938203" y="1030886"/>
                  </a:cubicBezTo>
                  <a:cubicBezTo>
                    <a:pt x="3960342" y="1042127"/>
                    <a:pt x="3983421" y="1051462"/>
                    <a:pt x="4005737" y="1062373"/>
                  </a:cubicBezTo>
                  <a:cubicBezTo>
                    <a:pt x="4023964" y="1071277"/>
                    <a:pt x="4039066" y="1066755"/>
                    <a:pt x="4052937" y="1053761"/>
                  </a:cubicBezTo>
                  <a:cubicBezTo>
                    <a:pt x="4056976" y="1049989"/>
                    <a:pt x="4060964" y="1046153"/>
                    <a:pt x="4064940" y="1042330"/>
                  </a:cubicBezTo>
                  <a:cubicBezTo>
                    <a:pt x="4089860" y="1018400"/>
                    <a:pt x="4114552" y="994242"/>
                    <a:pt x="4139727" y="970604"/>
                  </a:cubicBezTo>
                  <a:cubicBezTo>
                    <a:pt x="4171455" y="940806"/>
                    <a:pt x="4203666" y="911529"/>
                    <a:pt x="4235433" y="881782"/>
                  </a:cubicBezTo>
                  <a:cubicBezTo>
                    <a:pt x="4239891" y="877616"/>
                    <a:pt x="4245543" y="873602"/>
                    <a:pt x="4247068" y="864711"/>
                  </a:cubicBezTo>
                  <a:cubicBezTo>
                    <a:pt x="4235751" y="867785"/>
                    <a:pt x="4226567" y="870541"/>
                    <a:pt x="4217257" y="872776"/>
                  </a:cubicBezTo>
                  <a:cubicBezTo>
                    <a:pt x="4176371" y="882582"/>
                    <a:pt x="4135662" y="893328"/>
                    <a:pt x="4094471" y="901698"/>
                  </a:cubicBezTo>
                  <a:cubicBezTo>
                    <a:pt x="4039270" y="912901"/>
                    <a:pt x="3987777" y="901088"/>
                    <a:pt x="3939156" y="873297"/>
                  </a:cubicBezTo>
                  <a:cubicBezTo>
                    <a:pt x="3888807" y="844528"/>
                    <a:pt x="3835320" y="828778"/>
                    <a:pt x="3776525" y="838381"/>
                  </a:cubicBezTo>
                  <a:cubicBezTo>
                    <a:pt x="3771711" y="839168"/>
                    <a:pt x="3766668" y="838482"/>
                    <a:pt x="3761727" y="838482"/>
                  </a:cubicBezTo>
                  <a:cubicBezTo>
                    <a:pt x="3769450" y="833694"/>
                    <a:pt x="3777312" y="831509"/>
                    <a:pt x="3785327" y="830315"/>
                  </a:cubicBezTo>
                  <a:cubicBezTo>
                    <a:pt x="3840160" y="822199"/>
                    <a:pt x="3891461" y="834888"/>
                    <a:pt x="3938965" y="860951"/>
                  </a:cubicBezTo>
                  <a:cubicBezTo>
                    <a:pt x="3992032" y="890051"/>
                    <a:pt x="4047526" y="901177"/>
                    <a:pt x="4106728" y="890216"/>
                  </a:cubicBezTo>
                  <a:cubicBezTo>
                    <a:pt x="4149418" y="882303"/>
                    <a:pt x="4191600" y="871748"/>
                    <a:pt x="4234036" y="862463"/>
                  </a:cubicBezTo>
                  <a:cubicBezTo>
                    <a:pt x="4241835" y="860761"/>
                    <a:pt x="4249722" y="859529"/>
                    <a:pt x="4262805" y="857103"/>
                  </a:cubicBezTo>
                  <a:cubicBezTo>
                    <a:pt x="4257432" y="866794"/>
                    <a:pt x="4255362" y="872484"/>
                    <a:pt x="4251678" y="876803"/>
                  </a:cubicBezTo>
                  <a:cubicBezTo>
                    <a:pt x="4240488" y="889949"/>
                    <a:pt x="4229565" y="903502"/>
                    <a:pt x="4216965" y="915212"/>
                  </a:cubicBezTo>
                  <a:cubicBezTo>
                    <a:pt x="4164825" y="963644"/>
                    <a:pt x="4111935" y="1011262"/>
                    <a:pt x="4059681" y="1059579"/>
                  </a:cubicBezTo>
                  <a:cubicBezTo>
                    <a:pt x="4040832" y="1077005"/>
                    <a:pt x="4020903" y="1081641"/>
                    <a:pt x="3997291" y="1070083"/>
                  </a:cubicBezTo>
                  <a:cubicBezTo>
                    <a:pt x="3973120" y="1058270"/>
                    <a:pt x="3948301" y="1047766"/>
                    <a:pt x="3924193" y="1035839"/>
                  </a:cubicBezTo>
                  <a:cubicBezTo>
                    <a:pt x="3907262" y="1027456"/>
                    <a:pt x="3891563" y="1027253"/>
                    <a:pt x="3875051" y="1036970"/>
                  </a:cubicBezTo>
                  <a:cubicBezTo>
                    <a:pt x="3858399" y="1046750"/>
                    <a:pt x="3840807" y="1054930"/>
                    <a:pt x="3823965" y="1064393"/>
                  </a:cubicBezTo>
                  <a:cubicBezTo>
                    <a:pt x="3784323" y="1086671"/>
                    <a:pt x="3784476" y="1086798"/>
                    <a:pt x="3787994" y="1131635"/>
                  </a:cubicBezTo>
                  <a:cubicBezTo>
                    <a:pt x="3789010" y="1144451"/>
                    <a:pt x="3792618" y="1153863"/>
                    <a:pt x="3804811" y="1162055"/>
                  </a:cubicBezTo>
                  <a:cubicBezTo>
                    <a:pt x="3829897" y="1178923"/>
                    <a:pt x="3837632" y="1199245"/>
                    <a:pt x="3828474" y="1226287"/>
                  </a:cubicBezTo>
                  <a:cubicBezTo>
                    <a:pt x="3827153" y="1230186"/>
                    <a:pt x="3826607" y="1234365"/>
                    <a:pt x="3825337" y="1238290"/>
                  </a:cubicBezTo>
                  <a:cubicBezTo>
                    <a:pt x="3815607" y="1268266"/>
                    <a:pt x="3822530" y="1298089"/>
                    <a:pt x="3824651" y="1329132"/>
                  </a:cubicBezTo>
                  <a:cubicBezTo>
                    <a:pt x="3840350" y="1327468"/>
                    <a:pt x="3854563" y="1325969"/>
                    <a:pt x="3869907" y="1324356"/>
                  </a:cubicBezTo>
                  <a:cubicBezTo>
                    <a:pt x="3892947" y="1452591"/>
                    <a:pt x="3904391" y="1580953"/>
                    <a:pt x="3923139" y="1708655"/>
                  </a:cubicBezTo>
                  <a:cubicBezTo>
                    <a:pt x="3951349" y="1711386"/>
                    <a:pt x="3977413" y="1713596"/>
                    <a:pt x="4003375" y="1716568"/>
                  </a:cubicBezTo>
                  <a:cubicBezTo>
                    <a:pt x="4014425" y="1717838"/>
                    <a:pt x="4021284" y="1714523"/>
                    <a:pt x="4026593" y="1704362"/>
                  </a:cubicBezTo>
                  <a:cubicBezTo>
                    <a:pt x="4035548" y="1687253"/>
                    <a:pt x="4045938" y="1670893"/>
                    <a:pt x="4055680" y="1654178"/>
                  </a:cubicBezTo>
                  <a:cubicBezTo>
                    <a:pt x="4140476" y="1508542"/>
                    <a:pt x="4225259" y="1362905"/>
                    <a:pt x="4310055" y="1217282"/>
                  </a:cubicBezTo>
                  <a:cubicBezTo>
                    <a:pt x="4321512" y="1197607"/>
                    <a:pt x="4325652" y="1196299"/>
                    <a:pt x="4346305" y="1205952"/>
                  </a:cubicBezTo>
                  <a:cubicBezTo>
                    <a:pt x="4405736" y="1233705"/>
                    <a:pt x="4465128" y="1261521"/>
                    <a:pt x="4524559" y="1289236"/>
                  </a:cubicBezTo>
                  <a:cubicBezTo>
                    <a:pt x="4535089" y="1294152"/>
                    <a:pt x="4545796" y="1298673"/>
                    <a:pt x="4560429" y="1305151"/>
                  </a:cubicBezTo>
                  <a:cubicBezTo>
                    <a:pt x="4496197" y="1033388"/>
                    <a:pt x="4425919" y="767061"/>
                    <a:pt x="4361903" y="498067"/>
                  </a:cubicBezTo>
                  <a:cubicBezTo>
                    <a:pt x="4035586" y="584717"/>
                    <a:pt x="3710895" y="670935"/>
                    <a:pt x="3382547" y="758132"/>
                  </a:cubicBezTo>
                  <a:cubicBezTo>
                    <a:pt x="3468968" y="797926"/>
                    <a:pt x="3552545" y="836399"/>
                    <a:pt x="3638928" y="876180"/>
                  </a:cubicBezTo>
                  <a:cubicBezTo>
                    <a:pt x="3466834" y="1125944"/>
                    <a:pt x="3296595" y="1373028"/>
                    <a:pt x="3127613" y="1618283"/>
                  </a:cubicBezTo>
                  <a:cubicBezTo>
                    <a:pt x="3152330" y="1645122"/>
                    <a:pt x="3175651" y="1669560"/>
                    <a:pt x="3197942" y="1694925"/>
                  </a:cubicBezTo>
                  <a:cubicBezTo>
                    <a:pt x="3213806" y="1712974"/>
                    <a:pt x="3211304" y="1729765"/>
                    <a:pt x="3192264" y="1745122"/>
                  </a:cubicBezTo>
                  <a:cubicBezTo>
                    <a:pt x="3185278" y="1750761"/>
                    <a:pt x="3178534" y="1756718"/>
                    <a:pt x="3171307" y="1762027"/>
                  </a:cubicBezTo>
                  <a:cubicBezTo>
                    <a:pt x="3145738" y="1780800"/>
                    <a:pt x="3130763" y="1807016"/>
                    <a:pt x="3120284" y="1835938"/>
                  </a:cubicBezTo>
                  <a:cubicBezTo>
                    <a:pt x="3117668" y="1843165"/>
                    <a:pt x="3117630" y="1852818"/>
                    <a:pt x="3120056" y="1860134"/>
                  </a:cubicBezTo>
                  <a:cubicBezTo>
                    <a:pt x="3131944" y="1895915"/>
                    <a:pt x="3156903" y="1919184"/>
                    <a:pt x="3194296" y="1923985"/>
                  </a:cubicBezTo>
                  <a:cubicBezTo>
                    <a:pt x="3220093" y="1927300"/>
                    <a:pt x="3246665" y="1924582"/>
                    <a:pt x="3272881" y="1924557"/>
                  </a:cubicBezTo>
                  <a:cubicBezTo>
                    <a:pt x="3277441" y="1924557"/>
                    <a:pt x="3282001" y="1924557"/>
                    <a:pt x="3287501" y="1924557"/>
                  </a:cubicBezTo>
                  <a:cubicBezTo>
                    <a:pt x="3291870" y="1963906"/>
                    <a:pt x="3295617" y="2001605"/>
                    <a:pt x="3300380" y="2039176"/>
                  </a:cubicBezTo>
                  <a:cubicBezTo>
                    <a:pt x="3304368" y="2070587"/>
                    <a:pt x="3310618" y="2101731"/>
                    <a:pt x="3313882" y="2133206"/>
                  </a:cubicBezTo>
                  <a:cubicBezTo>
                    <a:pt x="3316638" y="2159714"/>
                    <a:pt x="3312942" y="2185689"/>
                    <a:pt x="3295617" y="2208971"/>
                  </a:cubicBezTo>
                  <a:cubicBezTo>
                    <a:pt x="3306464" y="2220732"/>
                    <a:pt x="3300215" y="2230246"/>
                    <a:pt x="3291426" y="2239328"/>
                  </a:cubicBezTo>
                  <a:cubicBezTo>
                    <a:pt x="3292823" y="2234133"/>
                    <a:pt x="3294220" y="2228925"/>
                    <a:pt x="3295960" y="2222511"/>
                  </a:cubicBezTo>
                  <a:cubicBezTo>
                    <a:pt x="3274799" y="2214610"/>
                    <a:pt x="3254273" y="2206926"/>
                    <a:pt x="3233722" y="2199305"/>
                  </a:cubicBezTo>
                  <a:cubicBezTo>
                    <a:pt x="3226876" y="2196765"/>
                    <a:pt x="3221668" y="2199445"/>
                    <a:pt x="3217426" y="2204805"/>
                  </a:cubicBezTo>
                  <a:close/>
                  <a:moveTo>
                    <a:pt x="3281772" y="2206380"/>
                  </a:moveTo>
                  <a:cubicBezTo>
                    <a:pt x="3309411" y="2173876"/>
                    <a:pt x="3308535" y="2128062"/>
                    <a:pt x="3293636" y="2086845"/>
                  </a:cubicBezTo>
                  <a:cubicBezTo>
                    <a:pt x="3264867" y="2118027"/>
                    <a:pt x="3259214" y="2156640"/>
                    <a:pt x="3252089" y="2195825"/>
                  </a:cubicBezTo>
                  <a:cubicBezTo>
                    <a:pt x="3261932" y="2199330"/>
                    <a:pt x="3271522" y="2202747"/>
                    <a:pt x="3281772" y="2206380"/>
                  </a:cubicBezTo>
                  <a:close/>
                  <a:moveTo>
                    <a:pt x="4383356" y="1578515"/>
                  </a:moveTo>
                  <a:cubicBezTo>
                    <a:pt x="4380574" y="1576457"/>
                    <a:pt x="4379075" y="1574450"/>
                    <a:pt x="4377284" y="1574158"/>
                  </a:cubicBezTo>
                  <a:cubicBezTo>
                    <a:pt x="4361801" y="1571567"/>
                    <a:pt x="4346267" y="1569293"/>
                    <a:pt x="4330746" y="1566918"/>
                  </a:cubicBezTo>
                  <a:cubicBezTo>
                    <a:pt x="4322020" y="1579848"/>
                    <a:pt x="4312328" y="1592258"/>
                    <a:pt x="4304885" y="1605887"/>
                  </a:cubicBezTo>
                  <a:cubicBezTo>
                    <a:pt x="4299436" y="1615870"/>
                    <a:pt x="4296121" y="1627429"/>
                    <a:pt x="4302091" y="1638644"/>
                  </a:cubicBezTo>
                  <a:cubicBezTo>
                    <a:pt x="4324497" y="1642277"/>
                    <a:pt x="4347829" y="1637514"/>
                    <a:pt x="4386099" y="1621078"/>
                  </a:cubicBezTo>
                  <a:cubicBezTo>
                    <a:pt x="4390456" y="1619211"/>
                    <a:pt x="4393695" y="1614740"/>
                    <a:pt x="4398394" y="1610662"/>
                  </a:cubicBezTo>
                  <a:cubicBezTo>
                    <a:pt x="4386658" y="1601187"/>
                    <a:pt x="4374236" y="1593922"/>
                    <a:pt x="4383356" y="1578515"/>
                  </a:cubicBezTo>
                  <a:close/>
                  <a:moveTo>
                    <a:pt x="1971489" y="84287"/>
                  </a:moveTo>
                  <a:cubicBezTo>
                    <a:pt x="1967806" y="84846"/>
                    <a:pt x="1965392" y="84490"/>
                    <a:pt x="1964008" y="85519"/>
                  </a:cubicBezTo>
                  <a:cubicBezTo>
                    <a:pt x="1944790" y="99897"/>
                    <a:pt x="1925624" y="114352"/>
                    <a:pt x="1906635" y="129022"/>
                  </a:cubicBezTo>
                  <a:cubicBezTo>
                    <a:pt x="1899649" y="134408"/>
                    <a:pt x="1899090" y="141216"/>
                    <a:pt x="1902761" y="149218"/>
                  </a:cubicBezTo>
                  <a:cubicBezTo>
                    <a:pt x="1911106" y="167508"/>
                    <a:pt x="1924760" y="180692"/>
                    <a:pt x="1942085" y="189977"/>
                  </a:cubicBezTo>
                  <a:cubicBezTo>
                    <a:pt x="1953898" y="196303"/>
                    <a:pt x="1960464" y="193915"/>
                    <a:pt x="1963932" y="181175"/>
                  </a:cubicBezTo>
                  <a:cubicBezTo>
                    <a:pt x="1972404" y="150018"/>
                    <a:pt x="1979758" y="118556"/>
                    <a:pt x="1971489" y="84287"/>
                  </a:cubicBezTo>
                  <a:close/>
                  <a:moveTo>
                    <a:pt x="640464" y="1964681"/>
                  </a:moveTo>
                  <a:cubicBezTo>
                    <a:pt x="631218" y="1978526"/>
                    <a:pt x="621615" y="1990440"/>
                    <a:pt x="614820" y="2003802"/>
                  </a:cubicBezTo>
                  <a:cubicBezTo>
                    <a:pt x="609053" y="2015145"/>
                    <a:pt x="602042" y="2022994"/>
                    <a:pt x="589633" y="2026093"/>
                  </a:cubicBezTo>
                  <a:cubicBezTo>
                    <a:pt x="586559" y="2026855"/>
                    <a:pt x="583892" y="2029243"/>
                    <a:pt x="579649" y="2031695"/>
                  </a:cubicBezTo>
                  <a:cubicBezTo>
                    <a:pt x="597800" y="2058902"/>
                    <a:pt x="626670" y="2067589"/>
                    <a:pt x="651934" y="2081701"/>
                  </a:cubicBezTo>
                  <a:cubicBezTo>
                    <a:pt x="672561" y="2048397"/>
                    <a:pt x="667608" y="1990529"/>
                    <a:pt x="640464" y="1964681"/>
                  </a:cubicBezTo>
                  <a:close/>
                  <a:moveTo>
                    <a:pt x="2050112" y="511099"/>
                  </a:moveTo>
                  <a:cubicBezTo>
                    <a:pt x="2089144" y="508952"/>
                    <a:pt x="2126931" y="506869"/>
                    <a:pt x="2164718" y="504773"/>
                  </a:cubicBezTo>
                  <a:cubicBezTo>
                    <a:pt x="2176582" y="504126"/>
                    <a:pt x="2185320" y="498473"/>
                    <a:pt x="2192548" y="487016"/>
                  </a:cubicBezTo>
                  <a:cubicBezTo>
                    <a:pt x="2132355" y="468358"/>
                    <a:pt x="2070536" y="462109"/>
                    <a:pt x="2006927" y="445774"/>
                  </a:cubicBezTo>
                  <a:cubicBezTo>
                    <a:pt x="2022727" y="469666"/>
                    <a:pt x="2036001" y="489747"/>
                    <a:pt x="2050112" y="511099"/>
                  </a:cubicBezTo>
                  <a:close/>
                  <a:moveTo>
                    <a:pt x="2406519" y="2664424"/>
                  </a:moveTo>
                  <a:cubicBezTo>
                    <a:pt x="2413733" y="2694578"/>
                    <a:pt x="2423323" y="2720743"/>
                    <a:pt x="2447176" y="2738741"/>
                  </a:cubicBezTo>
                  <a:cubicBezTo>
                    <a:pt x="2464616" y="2751913"/>
                    <a:pt x="2482334" y="2749957"/>
                    <a:pt x="2496827" y="2733737"/>
                  </a:cubicBezTo>
                  <a:cubicBezTo>
                    <a:pt x="2505426" y="2724122"/>
                    <a:pt x="2512437" y="2713097"/>
                    <a:pt x="2520401" y="2702402"/>
                  </a:cubicBezTo>
                  <a:cubicBezTo>
                    <a:pt x="2515143" y="2693727"/>
                    <a:pt x="2509376" y="2686576"/>
                    <a:pt x="2506175" y="2678409"/>
                  </a:cubicBezTo>
                  <a:cubicBezTo>
                    <a:pt x="2499647" y="2661782"/>
                    <a:pt x="2486831" y="2658531"/>
                    <a:pt x="2471335" y="2659623"/>
                  </a:cubicBezTo>
                  <a:cubicBezTo>
                    <a:pt x="2450809" y="2661046"/>
                    <a:pt x="2430309" y="2662646"/>
                    <a:pt x="2406519" y="2664424"/>
                  </a:cubicBezTo>
                  <a:close/>
                  <a:moveTo>
                    <a:pt x="1775707" y="1864758"/>
                  </a:moveTo>
                  <a:cubicBezTo>
                    <a:pt x="1441668" y="2203535"/>
                    <a:pt x="1110080" y="2539847"/>
                    <a:pt x="777819" y="2876833"/>
                  </a:cubicBezTo>
                  <a:cubicBezTo>
                    <a:pt x="794954" y="2894577"/>
                    <a:pt x="811098" y="2910632"/>
                    <a:pt x="826479" y="2927385"/>
                  </a:cubicBezTo>
                  <a:cubicBezTo>
                    <a:pt x="855909" y="2959444"/>
                    <a:pt x="884919" y="2991884"/>
                    <a:pt x="914082" y="3024171"/>
                  </a:cubicBezTo>
                  <a:cubicBezTo>
                    <a:pt x="923735" y="3034866"/>
                    <a:pt x="928143" y="3046729"/>
                    <a:pt x="927381" y="3061806"/>
                  </a:cubicBezTo>
                  <a:cubicBezTo>
                    <a:pt x="924777" y="3113502"/>
                    <a:pt x="922795" y="3165235"/>
                    <a:pt x="921868" y="3216982"/>
                  </a:cubicBezTo>
                  <a:cubicBezTo>
                    <a:pt x="921220" y="3252864"/>
                    <a:pt x="922884" y="3288784"/>
                    <a:pt x="923151" y="3324691"/>
                  </a:cubicBezTo>
                  <a:cubicBezTo>
                    <a:pt x="923748" y="3405511"/>
                    <a:pt x="924104" y="3486319"/>
                    <a:pt x="924637" y="3567126"/>
                  </a:cubicBezTo>
                  <a:cubicBezTo>
                    <a:pt x="924688" y="3573769"/>
                    <a:pt x="925412" y="3580399"/>
                    <a:pt x="925882" y="3588160"/>
                  </a:cubicBezTo>
                  <a:cubicBezTo>
                    <a:pt x="934290" y="3588160"/>
                    <a:pt x="940450" y="3588249"/>
                    <a:pt x="946598" y="3588147"/>
                  </a:cubicBezTo>
                  <a:cubicBezTo>
                    <a:pt x="1030187" y="3586915"/>
                    <a:pt x="1113789" y="3584299"/>
                    <a:pt x="1197353" y="3585137"/>
                  </a:cubicBezTo>
                  <a:cubicBezTo>
                    <a:pt x="1226948" y="3585429"/>
                    <a:pt x="1245720" y="3575979"/>
                    <a:pt x="1265154" y="3553523"/>
                  </a:cubicBezTo>
                  <a:cubicBezTo>
                    <a:pt x="1504744" y="3276641"/>
                    <a:pt x="1745541" y="3000788"/>
                    <a:pt x="1986045" y="2724681"/>
                  </a:cubicBezTo>
                  <a:cubicBezTo>
                    <a:pt x="1990122" y="2719994"/>
                    <a:pt x="1993958" y="2714913"/>
                    <a:pt x="1998760" y="2711077"/>
                  </a:cubicBezTo>
                  <a:cubicBezTo>
                    <a:pt x="2008476" y="2703317"/>
                    <a:pt x="2027122" y="2701310"/>
                    <a:pt x="2030755" y="2708893"/>
                  </a:cubicBezTo>
                  <a:cubicBezTo>
                    <a:pt x="2034642" y="2717022"/>
                    <a:pt x="2040560" y="2719346"/>
                    <a:pt x="2047241" y="2722293"/>
                  </a:cubicBezTo>
                  <a:cubicBezTo>
                    <a:pt x="2189347" y="2784874"/>
                    <a:pt x="2331452" y="2847467"/>
                    <a:pt x="2473596" y="2909997"/>
                  </a:cubicBezTo>
                  <a:cubicBezTo>
                    <a:pt x="2478270" y="2912055"/>
                    <a:pt x="2483211" y="2913515"/>
                    <a:pt x="2492026" y="2916703"/>
                  </a:cubicBezTo>
                  <a:cubicBezTo>
                    <a:pt x="2484506" y="2901042"/>
                    <a:pt x="2479045" y="2889306"/>
                    <a:pt x="2473253" y="2877722"/>
                  </a:cubicBezTo>
                  <a:cubicBezTo>
                    <a:pt x="2469861" y="2870939"/>
                    <a:pt x="2467194" y="2863166"/>
                    <a:pt x="2462012" y="2858047"/>
                  </a:cubicBezTo>
                  <a:cubicBezTo>
                    <a:pt x="2452854" y="2849004"/>
                    <a:pt x="2442807" y="2840303"/>
                    <a:pt x="2431706" y="2833940"/>
                  </a:cubicBezTo>
                  <a:cubicBezTo>
                    <a:pt x="2418001" y="2826103"/>
                    <a:pt x="2402657" y="2821213"/>
                    <a:pt x="2388355" y="2814341"/>
                  </a:cubicBezTo>
                  <a:cubicBezTo>
                    <a:pt x="2288534" y="2766355"/>
                    <a:pt x="2200143" y="2701449"/>
                    <a:pt x="2117583" y="2628504"/>
                  </a:cubicBezTo>
                  <a:cubicBezTo>
                    <a:pt x="2032215" y="2553108"/>
                    <a:pt x="1964021" y="2464184"/>
                    <a:pt x="1914840" y="2361136"/>
                  </a:cubicBezTo>
                  <a:cubicBezTo>
                    <a:pt x="1900818" y="2331732"/>
                    <a:pt x="1889564" y="2301273"/>
                    <a:pt x="1886706" y="2268529"/>
                  </a:cubicBezTo>
                  <a:cubicBezTo>
                    <a:pt x="1885957" y="2259879"/>
                    <a:pt x="1883289" y="2253426"/>
                    <a:pt x="1878221" y="2246339"/>
                  </a:cubicBezTo>
                  <a:cubicBezTo>
                    <a:pt x="1867882" y="2231910"/>
                    <a:pt x="1855460" y="2217837"/>
                    <a:pt x="1854330" y="2198924"/>
                  </a:cubicBezTo>
                  <a:cubicBezTo>
                    <a:pt x="1851967" y="2159625"/>
                    <a:pt x="1862764" y="2123172"/>
                    <a:pt x="1884991" y="2091468"/>
                  </a:cubicBezTo>
                  <a:cubicBezTo>
                    <a:pt x="1892777" y="2080380"/>
                    <a:pt x="1895013" y="2070752"/>
                    <a:pt x="1895966" y="2058406"/>
                  </a:cubicBezTo>
                  <a:cubicBezTo>
                    <a:pt x="1898188" y="2029574"/>
                    <a:pt x="1901478" y="2000792"/>
                    <a:pt x="1905327" y="1972124"/>
                  </a:cubicBezTo>
                  <a:cubicBezTo>
                    <a:pt x="1907422" y="1956476"/>
                    <a:pt x="1916021" y="1946391"/>
                    <a:pt x="1932953" y="1942936"/>
                  </a:cubicBezTo>
                  <a:cubicBezTo>
                    <a:pt x="1953174" y="1938821"/>
                    <a:pt x="1973001" y="1932711"/>
                    <a:pt x="1992828" y="1926869"/>
                  </a:cubicBezTo>
                  <a:cubicBezTo>
                    <a:pt x="2007358" y="1922575"/>
                    <a:pt x="2022105" y="1918409"/>
                    <a:pt x="2035886" y="1912249"/>
                  </a:cubicBezTo>
                  <a:cubicBezTo>
                    <a:pt x="2061289" y="1900894"/>
                    <a:pt x="2079719" y="1882426"/>
                    <a:pt x="2089893" y="1854025"/>
                  </a:cubicBezTo>
                  <a:cubicBezTo>
                    <a:pt x="2041462" y="1832369"/>
                    <a:pt x="1994492" y="1811348"/>
                    <a:pt x="1947407" y="1790288"/>
                  </a:cubicBezTo>
                  <a:cubicBezTo>
                    <a:pt x="1943114" y="1794226"/>
                    <a:pt x="1940002" y="1796880"/>
                    <a:pt x="1937119" y="1799751"/>
                  </a:cubicBezTo>
                  <a:cubicBezTo>
                    <a:pt x="1905276" y="1831365"/>
                    <a:pt x="1873496" y="1863068"/>
                    <a:pt x="1841641" y="1894670"/>
                  </a:cubicBezTo>
                  <a:cubicBezTo>
                    <a:pt x="1828368" y="1907829"/>
                    <a:pt x="1828317" y="1907676"/>
                    <a:pt x="1813723" y="1895610"/>
                  </a:cubicBezTo>
                  <a:cubicBezTo>
                    <a:pt x="1801593" y="1885588"/>
                    <a:pt x="1789285" y="1875770"/>
                    <a:pt x="1775707" y="1864758"/>
                  </a:cubicBezTo>
                  <a:close/>
                  <a:moveTo>
                    <a:pt x="2089550" y="1844207"/>
                  </a:moveTo>
                  <a:cubicBezTo>
                    <a:pt x="2091481" y="1841222"/>
                    <a:pt x="2092103" y="1840676"/>
                    <a:pt x="2092180" y="1840066"/>
                  </a:cubicBezTo>
                  <a:cubicBezTo>
                    <a:pt x="2092434" y="1838072"/>
                    <a:pt x="2092764" y="1836027"/>
                    <a:pt x="2092561" y="1834058"/>
                  </a:cubicBezTo>
                  <a:cubicBezTo>
                    <a:pt x="2088522" y="1795966"/>
                    <a:pt x="2068085" y="1767794"/>
                    <a:pt x="2038884" y="1744690"/>
                  </a:cubicBezTo>
                  <a:cubicBezTo>
                    <a:pt x="2029777" y="1737488"/>
                    <a:pt x="2021584" y="1729130"/>
                    <a:pt x="2012274" y="1720671"/>
                  </a:cubicBezTo>
                  <a:cubicBezTo>
                    <a:pt x="1993958" y="1740155"/>
                    <a:pt x="1974360" y="1760998"/>
                    <a:pt x="1953212" y="1783480"/>
                  </a:cubicBezTo>
                  <a:cubicBezTo>
                    <a:pt x="2000246" y="1804438"/>
                    <a:pt x="2045108" y="1824418"/>
                    <a:pt x="2089550" y="1844207"/>
                  </a:cubicBezTo>
                  <a:close/>
                  <a:moveTo>
                    <a:pt x="3743450" y="1158397"/>
                  </a:moveTo>
                  <a:cubicBezTo>
                    <a:pt x="3734571" y="1193390"/>
                    <a:pt x="3738204" y="1216304"/>
                    <a:pt x="3757447" y="1244412"/>
                  </a:cubicBezTo>
                  <a:cubicBezTo>
                    <a:pt x="3767062" y="1258447"/>
                    <a:pt x="3772727" y="1273029"/>
                    <a:pt x="3770860" y="1290748"/>
                  </a:cubicBezTo>
                  <a:cubicBezTo>
                    <a:pt x="3769297" y="1305520"/>
                    <a:pt x="3770529" y="1320584"/>
                    <a:pt x="3770529" y="1337007"/>
                  </a:cubicBezTo>
                  <a:cubicBezTo>
                    <a:pt x="3785746" y="1334797"/>
                    <a:pt x="3799781" y="1332764"/>
                    <a:pt x="3815557" y="1330478"/>
                  </a:cubicBezTo>
                  <a:cubicBezTo>
                    <a:pt x="3814896" y="1321828"/>
                    <a:pt x="3814706" y="1314398"/>
                    <a:pt x="3813689" y="1307095"/>
                  </a:cubicBezTo>
                  <a:cubicBezTo>
                    <a:pt x="3810057" y="1280828"/>
                    <a:pt x="3809371" y="1254955"/>
                    <a:pt x="3821120" y="1230161"/>
                  </a:cubicBezTo>
                  <a:cubicBezTo>
                    <a:pt x="3822847" y="1226503"/>
                    <a:pt x="3823533" y="1222286"/>
                    <a:pt x="3824308" y="1218247"/>
                  </a:cubicBezTo>
                  <a:cubicBezTo>
                    <a:pt x="3828385" y="1197111"/>
                    <a:pt x="3822962" y="1186861"/>
                    <a:pt x="3799718" y="1174655"/>
                  </a:cubicBezTo>
                  <a:cubicBezTo>
                    <a:pt x="3801699" y="1185388"/>
                    <a:pt x="3803617" y="1194508"/>
                    <a:pt x="3805014" y="1203704"/>
                  </a:cubicBezTo>
                  <a:cubicBezTo>
                    <a:pt x="3806640" y="1214513"/>
                    <a:pt x="3800670" y="1226719"/>
                    <a:pt x="3790852" y="1231164"/>
                  </a:cubicBezTo>
                  <a:cubicBezTo>
                    <a:pt x="3782659" y="1234886"/>
                    <a:pt x="3774188" y="1235915"/>
                    <a:pt x="3765639" y="1224623"/>
                  </a:cubicBezTo>
                  <a:cubicBezTo>
                    <a:pt x="3771419" y="1224623"/>
                    <a:pt x="3774530" y="1224318"/>
                    <a:pt x="3777553" y="1224661"/>
                  </a:cubicBezTo>
                  <a:cubicBezTo>
                    <a:pt x="3794548" y="1226592"/>
                    <a:pt x="3798232" y="1222756"/>
                    <a:pt x="3795679" y="1205710"/>
                  </a:cubicBezTo>
                  <a:cubicBezTo>
                    <a:pt x="3794053" y="1194825"/>
                    <a:pt x="3792719" y="1183889"/>
                    <a:pt x="3790966" y="1173017"/>
                  </a:cubicBezTo>
                  <a:cubicBezTo>
                    <a:pt x="3788617" y="1158422"/>
                    <a:pt x="3781199" y="1152796"/>
                    <a:pt x="3766694" y="1154625"/>
                  </a:cubicBezTo>
                  <a:cubicBezTo>
                    <a:pt x="3759492" y="1155539"/>
                    <a:pt x="3752341" y="1156936"/>
                    <a:pt x="3743450" y="1158397"/>
                  </a:cubicBezTo>
                  <a:close/>
                  <a:moveTo>
                    <a:pt x="2093082" y="2460246"/>
                  </a:moveTo>
                  <a:cubicBezTo>
                    <a:pt x="2095050" y="2457452"/>
                    <a:pt x="2096676" y="2455928"/>
                    <a:pt x="2097324" y="2454073"/>
                  </a:cubicBezTo>
                  <a:cubicBezTo>
                    <a:pt x="2108552" y="2422116"/>
                    <a:pt x="2110622" y="2389397"/>
                    <a:pt x="2104653" y="2356170"/>
                  </a:cubicBezTo>
                  <a:cubicBezTo>
                    <a:pt x="2103814" y="2351533"/>
                    <a:pt x="2101795" y="2346910"/>
                    <a:pt x="2099458" y="2342757"/>
                  </a:cubicBezTo>
                  <a:cubicBezTo>
                    <a:pt x="2082844" y="2313149"/>
                    <a:pt x="2058851" y="2292230"/>
                    <a:pt x="2025687" y="2283542"/>
                  </a:cubicBezTo>
                  <a:cubicBezTo>
                    <a:pt x="2005072" y="2278131"/>
                    <a:pt x="1984165" y="2276658"/>
                    <a:pt x="1962585" y="2286578"/>
                  </a:cubicBezTo>
                  <a:cubicBezTo>
                    <a:pt x="1996778" y="2352194"/>
                    <a:pt x="2040395" y="2408500"/>
                    <a:pt x="2093082" y="2460246"/>
                  </a:cubicBezTo>
                  <a:close/>
                  <a:moveTo>
                    <a:pt x="213348" y="2606442"/>
                  </a:moveTo>
                  <a:cubicBezTo>
                    <a:pt x="324182" y="2608042"/>
                    <a:pt x="430837" y="2609579"/>
                    <a:pt x="539207" y="2611141"/>
                  </a:cubicBezTo>
                  <a:cubicBezTo>
                    <a:pt x="542815" y="2581445"/>
                    <a:pt x="546346" y="2552460"/>
                    <a:pt x="550245" y="2520452"/>
                  </a:cubicBezTo>
                  <a:cubicBezTo>
                    <a:pt x="443348" y="2529915"/>
                    <a:pt x="339310" y="2539136"/>
                    <a:pt x="234357" y="2548421"/>
                  </a:cubicBezTo>
                  <a:cubicBezTo>
                    <a:pt x="227625" y="2567029"/>
                    <a:pt x="221134" y="2584951"/>
                    <a:pt x="213348" y="2606442"/>
                  </a:cubicBezTo>
                  <a:close/>
                  <a:moveTo>
                    <a:pt x="64435" y="3597661"/>
                  </a:moveTo>
                  <a:cubicBezTo>
                    <a:pt x="64841" y="3599083"/>
                    <a:pt x="65260" y="3600519"/>
                    <a:pt x="65667" y="3601954"/>
                  </a:cubicBezTo>
                  <a:cubicBezTo>
                    <a:pt x="175891" y="3600049"/>
                    <a:pt x="286103" y="3598131"/>
                    <a:pt x="397089" y="3596213"/>
                  </a:cubicBezTo>
                  <a:cubicBezTo>
                    <a:pt x="410096" y="3553497"/>
                    <a:pt x="423623" y="3512230"/>
                    <a:pt x="435194" y="3470429"/>
                  </a:cubicBezTo>
                  <a:cubicBezTo>
                    <a:pt x="459645" y="3382051"/>
                    <a:pt x="482533" y="3293229"/>
                    <a:pt x="507364" y="3204966"/>
                  </a:cubicBezTo>
                  <a:cubicBezTo>
                    <a:pt x="512382" y="3187158"/>
                    <a:pt x="511746" y="3174482"/>
                    <a:pt x="492808" y="3164372"/>
                  </a:cubicBezTo>
                  <a:cubicBezTo>
                    <a:pt x="350360" y="3308446"/>
                    <a:pt x="207391" y="3453053"/>
                    <a:pt x="64435" y="3597661"/>
                  </a:cubicBezTo>
                  <a:close/>
                  <a:moveTo>
                    <a:pt x="720230" y="3133443"/>
                  </a:moveTo>
                  <a:cubicBezTo>
                    <a:pt x="638458" y="3285913"/>
                    <a:pt x="566516" y="3439018"/>
                    <a:pt x="494002" y="3594739"/>
                  </a:cubicBezTo>
                  <a:cubicBezTo>
                    <a:pt x="599984" y="3593304"/>
                    <a:pt x="703820" y="3591894"/>
                    <a:pt x="809700" y="3590446"/>
                  </a:cubicBezTo>
                  <a:cubicBezTo>
                    <a:pt x="808887" y="3579117"/>
                    <a:pt x="808532" y="3570264"/>
                    <a:pt x="807592" y="3561474"/>
                  </a:cubicBezTo>
                  <a:cubicBezTo>
                    <a:pt x="802702" y="3515545"/>
                    <a:pt x="797558" y="3469629"/>
                    <a:pt x="792706" y="3423700"/>
                  </a:cubicBezTo>
                  <a:cubicBezTo>
                    <a:pt x="784310" y="3344150"/>
                    <a:pt x="776219" y="3264574"/>
                    <a:pt x="767518" y="3185075"/>
                  </a:cubicBezTo>
                  <a:cubicBezTo>
                    <a:pt x="766832" y="3178762"/>
                    <a:pt x="763975" y="3171332"/>
                    <a:pt x="759567" y="3167039"/>
                  </a:cubicBezTo>
                  <a:cubicBezTo>
                    <a:pt x="747844" y="3155607"/>
                    <a:pt x="734710" y="3145599"/>
                    <a:pt x="720230" y="3133443"/>
                  </a:cubicBezTo>
                  <a:close/>
                  <a:moveTo>
                    <a:pt x="212053" y="2614571"/>
                  </a:moveTo>
                  <a:cubicBezTo>
                    <a:pt x="200519" y="2655038"/>
                    <a:pt x="197382" y="2696966"/>
                    <a:pt x="211214" y="2739186"/>
                  </a:cubicBezTo>
                  <a:cubicBezTo>
                    <a:pt x="217019" y="2756879"/>
                    <a:pt x="222074" y="2774839"/>
                    <a:pt x="228260" y="2792393"/>
                  </a:cubicBezTo>
                  <a:cubicBezTo>
                    <a:pt x="243019" y="2834308"/>
                    <a:pt x="263176" y="2873315"/>
                    <a:pt x="290218" y="2908866"/>
                  </a:cubicBezTo>
                  <a:cubicBezTo>
                    <a:pt x="338802" y="2972705"/>
                    <a:pt x="391983" y="3032554"/>
                    <a:pt x="446562" y="3091210"/>
                  </a:cubicBezTo>
                  <a:cubicBezTo>
                    <a:pt x="468675" y="3114975"/>
                    <a:pt x="491119" y="3138435"/>
                    <a:pt x="513321" y="3162111"/>
                  </a:cubicBezTo>
                  <a:cubicBezTo>
                    <a:pt x="519456" y="3168639"/>
                    <a:pt x="524550" y="3174571"/>
                    <a:pt x="521565" y="3185609"/>
                  </a:cubicBezTo>
                  <a:cubicBezTo>
                    <a:pt x="498003" y="3272780"/>
                    <a:pt x="475928" y="3360357"/>
                    <a:pt x="451858" y="3447388"/>
                  </a:cubicBezTo>
                  <a:cubicBezTo>
                    <a:pt x="439398" y="3492466"/>
                    <a:pt x="423915" y="3536719"/>
                    <a:pt x="409562" y="3581263"/>
                  </a:cubicBezTo>
                  <a:cubicBezTo>
                    <a:pt x="403313" y="3600697"/>
                    <a:pt x="396454" y="3619952"/>
                    <a:pt x="389430" y="3640579"/>
                  </a:cubicBezTo>
                  <a:cubicBezTo>
                    <a:pt x="412725" y="3642739"/>
                    <a:pt x="433124" y="3644619"/>
                    <a:pt x="453078" y="3646473"/>
                  </a:cubicBezTo>
                  <a:cubicBezTo>
                    <a:pt x="461524" y="3627751"/>
                    <a:pt x="468866" y="3609981"/>
                    <a:pt x="477439" y="3592822"/>
                  </a:cubicBezTo>
                  <a:cubicBezTo>
                    <a:pt x="507060" y="3533556"/>
                    <a:pt x="538013" y="3474938"/>
                    <a:pt x="566808" y="3415279"/>
                  </a:cubicBezTo>
                  <a:cubicBezTo>
                    <a:pt x="611746" y="3322138"/>
                    <a:pt x="655211" y="3228273"/>
                    <a:pt x="699679" y="3134891"/>
                  </a:cubicBezTo>
                  <a:cubicBezTo>
                    <a:pt x="703909" y="3126013"/>
                    <a:pt x="704531" y="3118544"/>
                    <a:pt x="700365" y="3109679"/>
                  </a:cubicBezTo>
                  <a:cubicBezTo>
                    <a:pt x="686571" y="3080325"/>
                    <a:pt x="673031" y="3050845"/>
                    <a:pt x="659885" y="3021199"/>
                  </a:cubicBezTo>
                  <a:cubicBezTo>
                    <a:pt x="633606" y="2961934"/>
                    <a:pt x="607364" y="2902655"/>
                    <a:pt x="581669" y="2843136"/>
                  </a:cubicBezTo>
                  <a:cubicBezTo>
                    <a:pt x="567176" y="2809578"/>
                    <a:pt x="555846" y="2774496"/>
                    <a:pt x="539322" y="2742006"/>
                  </a:cubicBezTo>
                  <a:cubicBezTo>
                    <a:pt x="522060" y="2708042"/>
                    <a:pt x="510387" y="2672185"/>
                    <a:pt x="496492" y="2637065"/>
                  </a:cubicBezTo>
                  <a:cubicBezTo>
                    <a:pt x="493990" y="2630740"/>
                    <a:pt x="490840" y="2624656"/>
                    <a:pt x="487474" y="2617378"/>
                  </a:cubicBezTo>
                  <a:cubicBezTo>
                    <a:pt x="396314" y="2621734"/>
                    <a:pt x="305409" y="2618102"/>
                    <a:pt x="212053" y="2614571"/>
                  </a:cubicBezTo>
                  <a:close/>
                  <a:moveTo>
                    <a:pt x="2427692" y="2585547"/>
                  </a:moveTo>
                  <a:cubicBezTo>
                    <a:pt x="2396789" y="2587173"/>
                    <a:pt x="2367537" y="2589955"/>
                    <a:pt x="2347164" y="2619067"/>
                  </a:cubicBezTo>
                  <a:cubicBezTo>
                    <a:pt x="2362698" y="2623855"/>
                    <a:pt x="2376314" y="2628136"/>
                    <a:pt x="2389968" y="2632251"/>
                  </a:cubicBezTo>
                  <a:cubicBezTo>
                    <a:pt x="2397272" y="2634449"/>
                    <a:pt x="2403102" y="2633445"/>
                    <a:pt x="2406912" y="2625570"/>
                  </a:cubicBezTo>
                  <a:cubicBezTo>
                    <a:pt x="2413123" y="2612754"/>
                    <a:pt x="2419995" y="2600281"/>
                    <a:pt x="2427692" y="2585547"/>
                  </a:cubicBezTo>
                  <a:close/>
                  <a:moveTo>
                    <a:pt x="1624774" y="1992790"/>
                  </a:moveTo>
                  <a:cubicBezTo>
                    <a:pt x="1626489" y="1993666"/>
                    <a:pt x="1628203" y="1994543"/>
                    <a:pt x="1629918" y="1995419"/>
                  </a:cubicBezTo>
                  <a:cubicBezTo>
                    <a:pt x="1674424" y="1951306"/>
                    <a:pt x="1718194" y="1906457"/>
                    <a:pt x="1762967" y="1861443"/>
                  </a:cubicBezTo>
                  <a:cubicBezTo>
                    <a:pt x="1747255" y="1851916"/>
                    <a:pt x="1733436" y="1857518"/>
                    <a:pt x="1720214" y="1859360"/>
                  </a:cubicBezTo>
                  <a:cubicBezTo>
                    <a:pt x="1681855" y="1864694"/>
                    <a:pt x="1652247" y="1884483"/>
                    <a:pt x="1638860" y="1921064"/>
                  </a:cubicBezTo>
                  <a:cubicBezTo>
                    <a:pt x="1630591" y="1943660"/>
                    <a:pt x="1629232" y="1968796"/>
                    <a:pt x="1624774" y="1992790"/>
                  </a:cubicBezTo>
                  <a:close/>
                  <a:moveTo>
                    <a:pt x="2916068" y="2531553"/>
                  </a:moveTo>
                  <a:cubicBezTo>
                    <a:pt x="2870939" y="2513110"/>
                    <a:pt x="2819689" y="2547786"/>
                    <a:pt x="2818838" y="2595251"/>
                  </a:cubicBezTo>
                  <a:cubicBezTo>
                    <a:pt x="2851290" y="2573989"/>
                    <a:pt x="2882028" y="2553857"/>
                    <a:pt x="2916068" y="2531553"/>
                  </a:cubicBezTo>
                  <a:close/>
                  <a:moveTo>
                    <a:pt x="1209203" y="1864008"/>
                  </a:moveTo>
                  <a:cubicBezTo>
                    <a:pt x="1187916" y="1869089"/>
                    <a:pt x="1151233" y="1898353"/>
                    <a:pt x="1142736" y="1918181"/>
                  </a:cubicBezTo>
                  <a:cubicBezTo>
                    <a:pt x="1165129" y="1900945"/>
                    <a:pt x="1185782" y="1885093"/>
                    <a:pt x="1206333" y="1869102"/>
                  </a:cubicBezTo>
                  <a:cubicBezTo>
                    <a:pt x="1207628" y="1868098"/>
                    <a:pt x="1208098" y="1866028"/>
                    <a:pt x="1209203" y="186400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22" name="Free Form 15">
              <a:extLst>
                <a:ext uri="{FF2B5EF4-FFF2-40B4-BE49-F238E27FC236}">
                  <a16:creationId xmlns:a16="http://schemas.microsoft.com/office/drawing/2014/main" id="{6A63C224-3596-F95C-030D-1722E26A9466}"/>
                </a:ext>
              </a:extLst>
            </p:cNvPr>
            <p:cNvSpPr/>
            <p:nvPr/>
          </p:nvSpPr>
          <p:spPr>
            <a:xfrm>
              <a:off x="9130412" y="3817633"/>
              <a:ext cx="584108" cy="1500947"/>
            </a:xfrm>
            <a:custGeom>
              <a:avLst/>
              <a:gdLst/>
              <a:ahLst/>
              <a:cxnLst/>
              <a:rect l="0" t="0" r="0" b="0"/>
              <a:pathLst>
                <a:path w="584107" h="1500946">
                  <a:moveTo>
                    <a:pt x="573222" y="324093"/>
                  </a:moveTo>
                  <a:cubicBezTo>
                    <a:pt x="569666" y="318555"/>
                    <a:pt x="565322" y="313373"/>
                    <a:pt x="562693" y="307429"/>
                  </a:cubicBezTo>
                  <a:cubicBezTo>
                    <a:pt x="524423" y="220982"/>
                    <a:pt x="489354" y="133290"/>
                    <a:pt x="461308" y="42918"/>
                  </a:cubicBezTo>
                  <a:cubicBezTo>
                    <a:pt x="460330" y="39743"/>
                    <a:pt x="459022" y="36656"/>
                    <a:pt x="457117" y="31512"/>
                  </a:cubicBezTo>
                  <a:cubicBezTo>
                    <a:pt x="354780" y="68868"/>
                    <a:pt x="251897" y="101447"/>
                    <a:pt x="142333" y="117540"/>
                  </a:cubicBezTo>
                  <a:cubicBezTo>
                    <a:pt x="147414" y="132287"/>
                    <a:pt x="151745" y="145750"/>
                    <a:pt x="156661" y="158998"/>
                  </a:cubicBezTo>
                  <a:cubicBezTo>
                    <a:pt x="184020" y="232654"/>
                    <a:pt x="224373" y="299300"/>
                    <a:pt x="267304" y="364637"/>
                  </a:cubicBezTo>
                  <a:cubicBezTo>
                    <a:pt x="344390" y="481974"/>
                    <a:pt x="442370" y="579548"/>
                    <a:pt x="551490" y="666719"/>
                  </a:cubicBezTo>
                  <a:cubicBezTo>
                    <a:pt x="561105" y="674403"/>
                    <a:pt x="570771" y="682011"/>
                    <a:pt x="584107" y="692579"/>
                  </a:cubicBezTo>
                  <a:cubicBezTo>
                    <a:pt x="563086" y="691728"/>
                    <a:pt x="549178" y="685796"/>
                    <a:pt x="537289" y="675495"/>
                  </a:cubicBezTo>
                  <a:cubicBezTo>
                    <a:pt x="503376" y="646104"/>
                    <a:pt x="469717" y="616395"/>
                    <a:pt x="436032" y="586749"/>
                  </a:cubicBezTo>
                  <a:cubicBezTo>
                    <a:pt x="429821" y="581275"/>
                    <a:pt x="423902" y="575470"/>
                    <a:pt x="416104" y="568180"/>
                  </a:cubicBezTo>
                  <a:cubicBezTo>
                    <a:pt x="412776" y="578709"/>
                    <a:pt x="414706" y="588032"/>
                    <a:pt x="415443" y="596961"/>
                  </a:cubicBezTo>
                  <a:cubicBezTo>
                    <a:pt x="421184" y="666401"/>
                    <a:pt x="428297" y="735739"/>
                    <a:pt x="432908" y="805255"/>
                  </a:cubicBezTo>
                  <a:cubicBezTo>
                    <a:pt x="436972" y="866540"/>
                    <a:pt x="438369" y="927990"/>
                    <a:pt x="440948" y="989377"/>
                  </a:cubicBezTo>
                  <a:cubicBezTo>
                    <a:pt x="445012" y="1085922"/>
                    <a:pt x="449077" y="1182467"/>
                    <a:pt x="453154" y="1279011"/>
                  </a:cubicBezTo>
                  <a:cubicBezTo>
                    <a:pt x="453840" y="1295168"/>
                    <a:pt x="448594" y="1301366"/>
                    <a:pt x="431472" y="1301798"/>
                  </a:cubicBezTo>
                  <a:cubicBezTo>
                    <a:pt x="408000" y="1302382"/>
                    <a:pt x="384489" y="1301963"/>
                    <a:pt x="361004" y="1301963"/>
                  </a:cubicBezTo>
                  <a:cubicBezTo>
                    <a:pt x="353497" y="1301963"/>
                    <a:pt x="345991" y="1301963"/>
                    <a:pt x="335931" y="1301963"/>
                  </a:cubicBezTo>
                  <a:cubicBezTo>
                    <a:pt x="335220" y="1314741"/>
                    <a:pt x="333670" y="1326160"/>
                    <a:pt x="334102" y="1337489"/>
                  </a:cubicBezTo>
                  <a:cubicBezTo>
                    <a:pt x="335563" y="1376115"/>
                    <a:pt x="337887" y="1414690"/>
                    <a:pt x="339564" y="1453303"/>
                  </a:cubicBezTo>
                  <a:cubicBezTo>
                    <a:pt x="340377" y="1472241"/>
                    <a:pt x="332425" y="1481627"/>
                    <a:pt x="313729" y="1482808"/>
                  </a:cubicBezTo>
                  <a:cubicBezTo>
                    <a:pt x="252380" y="1486657"/>
                    <a:pt x="191019" y="1490036"/>
                    <a:pt x="129657" y="1493579"/>
                  </a:cubicBezTo>
                  <a:cubicBezTo>
                    <a:pt x="111735" y="1494608"/>
                    <a:pt x="93813" y="1496132"/>
                    <a:pt x="75879" y="1496412"/>
                  </a:cubicBezTo>
                  <a:cubicBezTo>
                    <a:pt x="64371" y="1496577"/>
                    <a:pt x="52838" y="1494837"/>
                    <a:pt x="41305" y="1494062"/>
                  </a:cubicBezTo>
                  <a:cubicBezTo>
                    <a:pt x="37177" y="1493782"/>
                    <a:pt x="32960" y="1493313"/>
                    <a:pt x="28896" y="1493846"/>
                  </a:cubicBezTo>
                  <a:cubicBezTo>
                    <a:pt x="19014" y="1495167"/>
                    <a:pt x="8332" y="1500946"/>
                    <a:pt x="4547" y="1484587"/>
                  </a:cubicBezTo>
                  <a:cubicBezTo>
                    <a:pt x="0" y="1464963"/>
                    <a:pt x="1447" y="1459514"/>
                    <a:pt x="18048" y="1450813"/>
                  </a:cubicBezTo>
                  <a:cubicBezTo>
                    <a:pt x="25974" y="1446660"/>
                    <a:pt x="34179" y="1442913"/>
                    <a:pt x="42563" y="1439788"/>
                  </a:cubicBezTo>
                  <a:cubicBezTo>
                    <a:pt x="84198" y="1424267"/>
                    <a:pt x="121859" y="1401239"/>
                    <a:pt x="160408" y="1379633"/>
                  </a:cubicBezTo>
                  <a:cubicBezTo>
                    <a:pt x="189037" y="1363578"/>
                    <a:pt x="204940" y="1339255"/>
                    <a:pt x="215520" y="1310156"/>
                  </a:cubicBezTo>
                  <a:cubicBezTo>
                    <a:pt x="235271" y="1255831"/>
                    <a:pt x="244315" y="1199474"/>
                    <a:pt x="246220" y="1141834"/>
                  </a:cubicBezTo>
                  <a:cubicBezTo>
                    <a:pt x="248976" y="1058817"/>
                    <a:pt x="241482" y="976332"/>
                    <a:pt x="234407" y="893772"/>
                  </a:cubicBezTo>
                  <a:cubicBezTo>
                    <a:pt x="223192" y="762882"/>
                    <a:pt x="198348" y="634050"/>
                    <a:pt x="176818" y="504710"/>
                  </a:cubicBezTo>
                  <a:cubicBezTo>
                    <a:pt x="166962" y="445482"/>
                    <a:pt x="155302" y="386496"/>
                    <a:pt x="147300" y="327027"/>
                  </a:cubicBezTo>
                  <a:cubicBezTo>
                    <a:pt x="139755" y="271001"/>
                    <a:pt x="135983" y="214479"/>
                    <a:pt x="130496" y="158185"/>
                  </a:cubicBezTo>
                  <a:cubicBezTo>
                    <a:pt x="127765" y="130102"/>
                    <a:pt x="124932" y="102044"/>
                    <a:pt x="122011" y="72691"/>
                  </a:cubicBezTo>
                  <a:cubicBezTo>
                    <a:pt x="236008" y="68931"/>
                    <a:pt x="344492" y="38638"/>
                    <a:pt x="453611" y="0"/>
                  </a:cubicBezTo>
                  <a:cubicBezTo>
                    <a:pt x="456050" y="6909"/>
                    <a:pt x="458971" y="13616"/>
                    <a:pt x="460800" y="20614"/>
                  </a:cubicBezTo>
                  <a:cubicBezTo>
                    <a:pt x="481136" y="98183"/>
                    <a:pt x="511251" y="172233"/>
                    <a:pt x="542091" y="246004"/>
                  </a:cubicBezTo>
                  <a:cubicBezTo>
                    <a:pt x="550867" y="267000"/>
                    <a:pt x="560140" y="287792"/>
                    <a:pt x="568853" y="308826"/>
                  </a:cubicBezTo>
                  <a:cubicBezTo>
                    <a:pt x="570885" y="313729"/>
                    <a:pt x="571533" y="319203"/>
                    <a:pt x="572816" y="32442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23" name="Free Form 16">
              <a:extLst>
                <a:ext uri="{FF2B5EF4-FFF2-40B4-BE49-F238E27FC236}">
                  <a16:creationId xmlns:a16="http://schemas.microsoft.com/office/drawing/2014/main" id="{1DFF627C-2EE4-C8D8-7522-A1DACF3F8B23}"/>
                </a:ext>
              </a:extLst>
            </p:cNvPr>
            <p:cNvSpPr/>
            <p:nvPr/>
          </p:nvSpPr>
          <p:spPr>
            <a:xfrm>
              <a:off x="6282376" y="2303027"/>
              <a:ext cx="771190" cy="853369"/>
            </a:xfrm>
            <a:custGeom>
              <a:avLst/>
              <a:gdLst/>
              <a:ahLst/>
              <a:cxnLst/>
              <a:rect l="0" t="0" r="0" b="0"/>
              <a:pathLst>
                <a:path w="771189" h="853368">
                  <a:moveTo>
                    <a:pt x="771189" y="259023"/>
                  </a:moveTo>
                  <a:cubicBezTo>
                    <a:pt x="765334" y="254717"/>
                    <a:pt x="758665" y="251173"/>
                    <a:pt x="753737" y="245991"/>
                  </a:cubicBezTo>
                  <a:cubicBezTo>
                    <a:pt x="715162" y="205486"/>
                    <a:pt x="676867" y="164701"/>
                    <a:pt x="638661" y="123840"/>
                  </a:cubicBezTo>
                  <a:cubicBezTo>
                    <a:pt x="634507" y="119394"/>
                    <a:pt x="631522" y="113844"/>
                    <a:pt x="625413" y="105131"/>
                  </a:cubicBezTo>
                  <a:cubicBezTo>
                    <a:pt x="621793" y="115571"/>
                    <a:pt x="620180" y="119737"/>
                    <a:pt x="618884" y="124005"/>
                  </a:cubicBezTo>
                  <a:cubicBezTo>
                    <a:pt x="584844" y="236948"/>
                    <a:pt x="551020" y="349966"/>
                    <a:pt x="516586" y="462782"/>
                  </a:cubicBezTo>
                  <a:cubicBezTo>
                    <a:pt x="512775" y="475242"/>
                    <a:pt x="512001" y="485632"/>
                    <a:pt x="517526" y="498156"/>
                  </a:cubicBezTo>
                  <a:cubicBezTo>
                    <a:pt x="539626" y="548251"/>
                    <a:pt x="540528" y="599997"/>
                    <a:pt x="524334" y="651845"/>
                  </a:cubicBezTo>
                  <a:cubicBezTo>
                    <a:pt x="520371" y="664508"/>
                    <a:pt x="519863" y="675279"/>
                    <a:pt x="525426" y="687371"/>
                  </a:cubicBezTo>
                  <a:cubicBezTo>
                    <a:pt x="531180" y="699857"/>
                    <a:pt x="533822" y="713841"/>
                    <a:pt x="540046" y="726035"/>
                  </a:cubicBezTo>
                  <a:cubicBezTo>
                    <a:pt x="549242" y="743995"/>
                    <a:pt x="543551" y="758742"/>
                    <a:pt x="531256" y="770922"/>
                  </a:cubicBezTo>
                  <a:cubicBezTo>
                    <a:pt x="523254" y="778848"/>
                    <a:pt x="512255" y="784437"/>
                    <a:pt x="501649" y="788717"/>
                  </a:cubicBezTo>
                  <a:cubicBezTo>
                    <a:pt x="497406" y="790419"/>
                    <a:pt x="489557" y="787180"/>
                    <a:pt x="485200" y="783802"/>
                  </a:cubicBezTo>
                  <a:cubicBezTo>
                    <a:pt x="475433" y="776244"/>
                    <a:pt x="466821" y="767188"/>
                    <a:pt x="456901" y="757954"/>
                  </a:cubicBezTo>
                  <a:cubicBezTo>
                    <a:pt x="450944" y="762679"/>
                    <a:pt x="444733" y="768052"/>
                    <a:pt x="438077" y="772790"/>
                  </a:cubicBezTo>
                  <a:cubicBezTo>
                    <a:pt x="343527" y="840070"/>
                    <a:pt x="242600" y="853368"/>
                    <a:pt x="137240" y="802816"/>
                  </a:cubicBezTo>
                  <a:cubicBezTo>
                    <a:pt x="47935" y="759974"/>
                    <a:pt x="0" y="672066"/>
                    <a:pt x="10021" y="573743"/>
                  </a:cubicBezTo>
                  <a:cubicBezTo>
                    <a:pt x="15051" y="524346"/>
                    <a:pt x="37596" y="481440"/>
                    <a:pt x="71344" y="445063"/>
                  </a:cubicBezTo>
                  <a:cubicBezTo>
                    <a:pt x="126380" y="385696"/>
                    <a:pt x="195388" y="357117"/>
                    <a:pt x="275726" y="354577"/>
                  </a:cubicBezTo>
                  <a:cubicBezTo>
                    <a:pt x="288097" y="354196"/>
                    <a:pt x="300494" y="354526"/>
                    <a:pt x="316167" y="354526"/>
                  </a:cubicBezTo>
                  <a:cubicBezTo>
                    <a:pt x="305269" y="320016"/>
                    <a:pt x="291158" y="288275"/>
                    <a:pt x="279257" y="255797"/>
                  </a:cubicBezTo>
                  <a:cubicBezTo>
                    <a:pt x="267190" y="222900"/>
                    <a:pt x="254806" y="190117"/>
                    <a:pt x="241863" y="155365"/>
                  </a:cubicBezTo>
                  <a:lnTo>
                    <a:pt x="180540" y="155365"/>
                  </a:lnTo>
                  <a:cubicBezTo>
                    <a:pt x="184770" y="140504"/>
                    <a:pt x="188224" y="128374"/>
                    <a:pt x="191666" y="116244"/>
                  </a:cubicBezTo>
                  <a:cubicBezTo>
                    <a:pt x="192657" y="116371"/>
                    <a:pt x="193635" y="116498"/>
                    <a:pt x="194626" y="116638"/>
                  </a:cubicBezTo>
                  <a:lnTo>
                    <a:pt x="194626" y="148976"/>
                  </a:lnTo>
                  <a:cubicBezTo>
                    <a:pt x="269819" y="136034"/>
                    <a:pt x="344340" y="133201"/>
                    <a:pt x="419025" y="130521"/>
                  </a:cubicBezTo>
                  <a:cubicBezTo>
                    <a:pt x="481644" y="128273"/>
                    <a:pt x="544136" y="122138"/>
                    <a:pt x="606881" y="117705"/>
                  </a:cubicBezTo>
                  <a:cubicBezTo>
                    <a:pt x="621183" y="79054"/>
                    <a:pt x="622377" y="39019"/>
                    <a:pt x="629922" y="0"/>
                  </a:cubicBezTo>
                  <a:cubicBezTo>
                    <a:pt x="639956" y="15076"/>
                    <a:pt x="634266" y="31347"/>
                    <a:pt x="633555" y="46868"/>
                  </a:cubicBezTo>
                  <a:cubicBezTo>
                    <a:pt x="632831" y="62606"/>
                    <a:pt x="629668" y="78229"/>
                    <a:pt x="627775" y="92454"/>
                  </a:cubicBezTo>
                  <a:cubicBezTo>
                    <a:pt x="670427" y="140987"/>
                    <a:pt x="712406" y="188605"/>
                    <a:pt x="754144" y="236427"/>
                  </a:cubicBezTo>
                  <a:cubicBezTo>
                    <a:pt x="760342" y="243527"/>
                    <a:pt x="765384" y="251631"/>
                    <a:pt x="770948" y="259264"/>
                  </a:cubicBezTo>
                  <a:cubicBezTo>
                    <a:pt x="770948" y="259264"/>
                    <a:pt x="771189" y="259023"/>
                    <a:pt x="771189" y="259023"/>
                  </a:cubicBezTo>
                  <a:close/>
                  <a:moveTo>
                    <a:pt x="464370" y="183626"/>
                  </a:moveTo>
                  <a:cubicBezTo>
                    <a:pt x="463125" y="197103"/>
                    <a:pt x="461283" y="210071"/>
                    <a:pt x="460851" y="223090"/>
                  </a:cubicBezTo>
                  <a:cubicBezTo>
                    <a:pt x="459124" y="274824"/>
                    <a:pt x="457790" y="326570"/>
                    <a:pt x="456406" y="378304"/>
                  </a:cubicBezTo>
                  <a:cubicBezTo>
                    <a:pt x="455720" y="403846"/>
                    <a:pt x="455567" y="429402"/>
                    <a:pt x="454589" y="454932"/>
                  </a:cubicBezTo>
                  <a:cubicBezTo>
                    <a:pt x="451795" y="528729"/>
                    <a:pt x="448213" y="602449"/>
                    <a:pt x="455072" y="676296"/>
                  </a:cubicBezTo>
                  <a:cubicBezTo>
                    <a:pt x="456749" y="694256"/>
                    <a:pt x="464890" y="703782"/>
                    <a:pt x="479319" y="711022"/>
                  </a:cubicBezTo>
                  <a:cubicBezTo>
                    <a:pt x="487918" y="715340"/>
                    <a:pt x="496289" y="716903"/>
                    <a:pt x="504532" y="710552"/>
                  </a:cubicBezTo>
                  <a:cubicBezTo>
                    <a:pt x="512001" y="704811"/>
                    <a:pt x="515557" y="693252"/>
                    <a:pt x="512102" y="682989"/>
                  </a:cubicBezTo>
                  <a:cubicBezTo>
                    <a:pt x="505942" y="664699"/>
                    <a:pt x="498499" y="646815"/>
                    <a:pt x="492897" y="628372"/>
                  </a:cubicBezTo>
                  <a:cubicBezTo>
                    <a:pt x="488515" y="613982"/>
                    <a:pt x="483587" y="599019"/>
                    <a:pt x="483358" y="584247"/>
                  </a:cubicBezTo>
                  <a:cubicBezTo>
                    <a:pt x="482939" y="556723"/>
                    <a:pt x="485454" y="529198"/>
                    <a:pt x="493507" y="502385"/>
                  </a:cubicBezTo>
                  <a:cubicBezTo>
                    <a:pt x="525858" y="394689"/>
                    <a:pt x="557790" y="286865"/>
                    <a:pt x="589849" y="179092"/>
                  </a:cubicBezTo>
                  <a:cubicBezTo>
                    <a:pt x="593329" y="167419"/>
                    <a:pt x="596606" y="155683"/>
                    <a:pt x="600797" y="141140"/>
                  </a:cubicBezTo>
                  <a:cubicBezTo>
                    <a:pt x="554132" y="155670"/>
                    <a:pt x="510375" y="169299"/>
                    <a:pt x="464370" y="183626"/>
                  </a:cubicBezTo>
                  <a:close/>
                  <a:moveTo>
                    <a:pt x="272703" y="203619"/>
                  </a:moveTo>
                  <a:cubicBezTo>
                    <a:pt x="272969" y="207048"/>
                    <a:pt x="272664" y="209233"/>
                    <a:pt x="273350" y="211049"/>
                  </a:cubicBezTo>
                  <a:cubicBezTo>
                    <a:pt x="292098" y="260674"/>
                    <a:pt x="309575" y="310807"/>
                    <a:pt x="330063" y="359696"/>
                  </a:cubicBezTo>
                  <a:cubicBezTo>
                    <a:pt x="362909" y="438103"/>
                    <a:pt x="392225" y="517399"/>
                    <a:pt x="404151" y="602067"/>
                  </a:cubicBezTo>
                  <a:cubicBezTo>
                    <a:pt x="405180" y="609320"/>
                    <a:pt x="404685" y="617246"/>
                    <a:pt x="402919" y="624371"/>
                  </a:cubicBezTo>
                  <a:cubicBezTo>
                    <a:pt x="398588" y="641735"/>
                    <a:pt x="392695" y="658704"/>
                    <a:pt x="388211" y="676042"/>
                  </a:cubicBezTo>
                  <a:cubicBezTo>
                    <a:pt x="384489" y="690445"/>
                    <a:pt x="392377" y="703579"/>
                    <a:pt x="407847" y="710730"/>
                  </a:cubicBezTo>
                  <a:cubicBezTo>
                    <a:pt x="415062" y="714057"/>
                    <a:pt x="426989" y="711060"/>
                    <a:pt x="433098" y="701813"/>
                  </a:cubicBezTo>
                  <a:cubicBezTo>
                    <a:pt x="436909" y="696059"/>
                    <a:pt x="438611" y="687841"/>
                    <a:pt x="438535" y="680767"/>
                  </a:cubicBezTo>
                  <a:cubicBezTo>
                    <a:pt x="437709" y="605662"/>
                    <a:pt x="436426" y="530558"/>
                    <a:pt x="435029" y="455453"/>
                  </a:cubicBezTo>
                  <a:cubicBezTo>
                    <a:pt x="434724" y="438916"/>
                    <a:pt x="433670" y="422391"/>
                    <a:pt x="432616" y="405879"/>
                  </a:cubicBezTo>
                  <a:cubicBezTo>
                    <a:pt x="428996" y="349458"/>
                    <a:pt x="425172" y="293051"/>
                    <a:pt x="421565" y="236630"/>
                  </a:cubicBezTo>
                  <a:cubicBezTo>
                    <a:pt x="420117" y="214110"/>
                    <a:pt x="419038" y="191552"/>
                    <a:pt x="417666" y="166886"/>
                  </a:cubicBezTo>
                  <a:cubicBezTo>
                    <a:pt x="368447" y="179359"/>
                    <a:pt x="321248" y="191324"/>
                    <a:pt x="272703" y="203619"/>
                  </a:cubicBezTo>
                  <a:close/>
                  <a:moveTo>
                    <a:pt x="387677" y="788247"/>
                  </a:moveTo>
                  <a:cubicBezTo>
                    <a:pt x="353574" y="761638"/>
                    <a:pt x="353574" y="761638"/>
                    <a:pt x="364802" y="720815"/>
                  </a:cubicBezTo>
                  <a:cubicBezTo>
                    <a:pt x="365170" y="719481"/>
                    <a:pt x="365411" y="718122"/>
                    <a:pt x="365818" y="716801"/>
                  </a:cubicBezTo>
                  <a:cubicBezTo>
                    <a:pt x="374836" y="687092"/>
                    <a:pt x="383372" y="657230"/>
                    <a:pt x="393088" y="627737"/>
                  </a:cubicBezTo>
                  <a:cubicBezTo>
                    <a:pt x="397813" y="613359"/>
                    <a:pt x="398537" y="599553"/>
                    <a:pt x="394181" y="585200"/>
                  </a:cubicBezTo>
                  <a:cubicBezTo>
                    <a:pt x="379764" y="537696"/>
                    <a:pt x="366453" y="489836"/>
                    <a:pt x="350805" y="442739"/>
                  </a:cubicBezTo>
                  <a:cubicBezTo>
                    <a:pt x="336896" y="400938"/>
                    <a:pt x="335779" y="401306"/>
                    <a:pt x="291933" y="396607"/>
                  </a:cubicBezTo>
                  <a:cubicBezTo>
                    <a:pt x="289189" y="396314"/>
                    <a:pt x="286420" y="396187"/>
                    <a:pt x="283664" y="396099"/>
                  </a:cubicBezTo>
                  <a:cubicBezTo>
                    <a:pt x="210274" y="393838"/>
                    <a:pt x="144810" y="416078"/>
                    <a:pt x="87399" y="461258"/>
                  </a:cubicBezTo>
                  <a:cubicBezTo>
                    <a:pt x="62860" y="480564"/>
                    <a:pt x="40098" y="502576"/>
                    <a:pt x="30026" y="533225"/>
                  </a:cubicBezTo>
                  <a:cubicBezTo>
                    <a:pt x="6833" y="603757"/>
                    <a:pt x="16448" y="669716"/>
                    <a:pt x="62631" y="728601"/>
                  </a:cubicBezTo>
                  <a:cubicBezTo>
                    <a:pt x="139222" y="826276"/>
                    <a:pt x="287233" y="843741"/>
                    <a:pt x="387677" y="788247"/>
                  </a:cubicBezTo>
                  <a:close/>
                  <a:moveTo>
                    <a:pt x="503732" y="522098"/>
                  </a:moveTo>
                  <a:cubicBezTo>
                    <a:pt x="486712" y="563518"/>
                    <a:pt x="488642" y="604024"/>
                    <a:pt x="513512" y="644224"/>
                  </a:cubicBezTo>
                  <a:cubicBezTo>
                    <a:pt x="530608" y="601445"/>
                    <a:pt x="523013" y="561727"/>
                    <a:pt x="503732" y="52209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24" name="Free Form 17">
              <a:extLst>
                <a:ext uri="{FF2B5EF4-FFF2-40B4-BE49-F238E27FC236}">
                  <a16:creationId xmlns:a16="http://schemas.microsoft.com/office/drawing/2014/main" id="{77A61559-374D-9774-8BCA-8D394C02CAE2}"/>
                </a:ext>
              </a:extLst>
            </p:cNvPr>
            <p:cNvSpPr/>
            <p:nvPr/>
          </p:nvSpPr>
          <p:spPr>
            <a:xfrm>
              <a:off x="9703220" y="4141728"/>
              <a:ext cx="861612" cy="452914"/>
            </a:xfrm>
            <a:custGeom>
              <a:avLst/>
              <a:gdLst/>
              <a:ahLst/>
              <a:cxnLst/>
              <a:rect l="0" t="0" r="0" b="0"/>
              <a:pathLst>
                <a:path w="861612" h="452913">
                  <a:moveTo>
                    <a:pt x="0" y="330"/>
                  </a:moveTo>
                  <a:cubicBezTo>
                    <a:pt x="2667" y="4039"/>
                    <a:pt x="6058" y="7417"/>
                    <a:pt x="7900" y="11507"/>
                  </a:cubicBezTo>
                  <a:cubicBezTo>
                    <a:pt x="22342" y="43591"/>
                    <a:pt x="36440" y="75841"/>
                    <a:pt x="50755" y="107988"/>
                  </a:cubicBezTo>
                  <a:cubicBezTo>
                    <a:pt x="66810" y="144048"/>
                    <a:pt x="85634" y="178520"/>
                    <a:pt x="110135" y="212116"/>
                  </a:cubicBezTo>
                  <a:cubicBezTo>
                    <a:pt x="136681" y="208839"/>
                    <a:pt x="164028" y="206045"/>
                    <a:pt x="191184" y="202044"/>
                  </a:cubicBezTo>
                  <a:cubicBezTo>
                    <a:pt x="334623" y="180908"/>
                    <a:pt x="477922" y="158871"/>
                    <a:pt x="621450" y="138434"/>
                  </a:cubicBezTo>
                  <a:cubicBezTo>
                    <a:pt x="676753" y="130559"/>
                    <a:pt x="732513" y="125821"/>
                    <a:pt x="788133" y="120195"/>
                  </a:cubicBezTo>
                  <a:cubicBezTo>
                    <a:pt x="805344" y="118455"/>
                    <a:pt x="808760" y="121236"/>
                    <a:pt x="811809" y="135792"/>
                  </a:cubicBezTo>
                  <a:cubicBezTo>
                    <a:pt x="826797" y="207353"/>
                    <a:pt x="842318" y="278799"/>
                    <a:pt x="856099" y="350589"/>
                  </a:cubicBezTo>
                  <a:cubicBezTo>
                    <a:pt x="860494" y="373426"/>
                    <a:pt x="861523" y="397178"/>
                    <a:pt x="861561" y="420524"/>
                  </a:cubicBezTo>
                  <a:cubicBezTo>
                    <a:pt x="861612" y="443602"/>
                    <a:pt x="847119" y="452913"/>
                    <a:pt x="824180" y="447883"/>
                  </a:cubicBezTo>
                  <a:cubicBezTo>
                    <a:pt x="815797" y="446054"/>
                    <a:pt x="813866" y="439944"/>
                    <a:pt x="812050" y="433022"/>
                  </a:cubicBezTo>
                  <a:cubicBezTo>
                    <a:pt x="805191" y="406996"/>
                    <a:pt x="798345" y="380971"/>
                    <a:pt x="791067" y="355060"/>
                  </a:cubicBezTo>
                  <a:cubicBezTo>
                    <a:pt x="781236" y="320054"/>
                    <a:pt x="766794" y="287551"/>
                    <a:pt x="738965" y="262884"/>
                  </a:cubicBezTo>
                  <a:cubicBezTo>
                    <a:pt x="708761" y="267482"/>
                    <a:pt x="678976" y="272004"/>
                    <a:pt x="649902" y="276424"/>
                  </a:cubicBezTo>
                  <a:cubicBezTo>
                    <a:pt x="646764" y="309677"/>
                    <a:pt x="643830" y="340910"/>
                    <a:pt x="640845" y="372486"/>
                  </a:cubicBezTo>
                  <a:cubicBezTo>
                    <a:pt x="620942" y="372486"/>
                    <a:pt x="603300" y="372334"/>
                    <a:pt x="585670" y="372512"/>
                  </a:cubicBezTo>
                  <a:cubicBezTo>
                    <a:pt x="483384" y="373502"/>
                    <a:pt x="381098" y="374658"/>
                    <a:pt x="278825" y="375585"/>
                  </a:cubicBezTo>
                  <a:cubicBezTo>
                    <a:pt x="204876" y="376271"/>
                    <a:pt x="130940" y="376881"/>
                    <a:pt x="56992" y="377072"/>
                  </a:cubicBezTo>
                  <a:cubicBezTo>
                    <a:pt x="44112" y="377110"/>
                    <a:pt x="31233" y="374874"/>
                    <a:pt x="18175" y="369692"/>
                  </a:cubicBezTo>
                  <a:cubicBezTo>
                    <a:pt x="23027" y="369031"/>
                    <a:pt x="27867" y="367901"/>
                    <a:pt x="32731" y="367749"/>
                  </a:cubicBezTo>
                  <a:cubicBezTo>
                    <a:pt x="94880" y="365945"/>
                    <a:pt x="157029" y="363760"/>
                    <a:pt x="219204" y="362668"/>
                  </a:cubicBezTo>
                  <a:cubicBezTo>
                    <a:pt x="342879" y="360471"/>
                    <a:pt x="466567" y="358934"/>
                    <a:pt x="590242" y="357028"/>
                  </a:cubicBezTo>
                  <a:cubicBezTo>
                    <a:pt x="606094" y="356774"/>
                    <a:pt x="621945" y="355962"/>
                    <a:pt x="638115" y="355403"/>
                  </a:cubicBezTo>
                  <a:cubicBezTo>
                    <a:pt x="640071" y="284490"/>
                    <a:pt x="641976" y="215647"/>
                    <a:pt x="643970" y="143921"/>
                  </a:cubicBezTo>
                  <a:cubicBezTo>
                    <a:pt x="463709" y="169604"/>
                    <a:pt x="284998" y="195070"/>
                    <a:pt x="106261" y="220537"/>
                  </a:cubicBezTo>
                  <a:cubicBezTo>
                    <a:pt x="101854" y="214491"/>
                    <a:pt x="98081" y="210465"/>
                    <a:pt x="95642" y="205753"/>
                  </a:cubicBezTo>
                  <a:cubicBezTo>
                    <a:pt x="77225" y="170252"/>
                    <a:pt x="58528" y="134878"/>
                    <a:pt x="41038" y="98919"/>
                  </a:cubicBezTo>
                  <a:cubicBezTo>
                    <a:pt x="28362" y="72869"/>
                    <a:pt x="17248" y="46068"/>
                    <a:pt x="5830" y="19433"/>
                  </a:cubicBezTo>
                  <a:cubicBezTo>
                    <a:pt x="3200" y="13298"/>
                    <a:pt x="2171" y="6490"/>
                    <a:pt x="406" y="0"/>
                  </a:cubicBezTo>
                  <a:cubicBezTo>
                    <a:pt x="419" y="0"/>
                    <a:pt x="0" y="330"/>
                    <a:pt x="0" y="330"/>
                  </a:cubicBezTo>
                  <a:close/>
                  <a:moveTo>
                    <a:pt x="852543" y="439919"/>
                  </a:moveTo>
                  <a:cubicBezTo>
                    <a:pt x="857103" y="416815"/>
                    <a:pt x="856214" y="394841"/>
                    <a:pt x="852035" y="373134"/>
                  </a:cubicBezTo>
                  <a:cubicBezTo>
                    <a:pt x="842788" y="325084"/>
                    <a:pt x="832741" y="277199"/>
                    <a:pt x="823101" y="229225"/>
                  </a:cubicBezTo>
                  <a:cubicBezTo>
                    <a:pt x="816483" y="196239"/>
                    <a:pt x="810005" y="163228"/>
                    <a:pt x="803121" y="128565"/>
                  </a:cubicBezTo>
                  <a:cubicBezTo>
                    <a:pt x="757027" y="128832"/>
                    <a:pt x="712457" y="134611"/>
                    <a:pt x="667366" y="141876"/>
                  </a:cubicBezTo>
                  <a:cubicBezTo>
                    <a:pt x="670631" y="164180"/>
                    <a:pt x="673196" y="183995"/>
                    <a:pt x="676499" y="203682"/>
                  </a:cubicBezTo>
                  <a:cubicBezTo>
                    <a:pt x="679763" y="223128"/>
                    <a:pt x="683777" y="242435"/>
                    <a:pt x="687752" y="263392"/>
                  </a:cubicBezTo>
                  <a:cubicBezTo>
                    <a:pt x="702829" y="261170"/>
                    <a:pt x="715658" y="261233"/>
                    <a:pt x="726975" y="257130"/>
                  </a:cubicBezTo>
                  <a:cubicBezTo>
                    <a:pt x="740591" y="252177"/>
                    <a:pt x="749622" y="256483"/>
                    <a:pt x="757725" y="266047"/>
                  </a:cubicBezTo>
                  <a:cubicBezTo>
                    <a:pt x="763060" y="272334"/>
                    <a:pt x="767811" y="279168"/>
                    <a:pt x="772281" y="286115"/>
                  </a:cubicBezTo>
                  <a:cubicBezTo>
                    <a:pt x="791702" y="316244"/>
                    <a:pt x="800047" y="350538"/>
                    <a:pt x="808786" y="384629"/>
                  </a:cubicBezTo>
                  <a:cubicBezTo>
                    <a:pt x="813549" y="403186"/>
                    <a:pt x="817715" y="421883"/>
                    <a:pt x="822478" y="441926"/>
                  </a:cubicBezTo>
                  <a:cubicBezTo>
                    <a:pt x="833224" y="441202"/>
                    <a:pt x="842610" y="440579"/>
                    <a:pt x="852543" y="43991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25" name="Free Form 18">
              <a:extLst>
                <a:ext uri="{FF2B5EF4-FFF2-40B4-BE49-F238E27FC236}">
                  <a16:creationId xmlns:a16="http://schemas.microsoft.com/office/drawing/2014/main" id="{E405CF00-52B5-DBFB-10F7-BF20A11C006A}"/>
                </a:ext>
              </a:extLst>
            </p:cNvPr>
            <p:cNvSpPr/>
            <p:nvPr/>
          </p:nvSpPr>
          <p:spPr>
            <a:xfrm>
              <a:off x="7414666" y="2232451"/>
              <a:ext cx="394930" cy="380158"/>
            </a:xfrm>
            <a:custGeom>
              <a:avLst/>
              <a:gdLst/>
              <a:ahLst/>
              <a:cxnLst/>
              <a:rect l="0" t="0" r="0" b="0"/>
              <a:pathLst>
                <a:path w="394930" h="380158">
                  <a:moveTo>
                    <a:pt x="394409" y="196137"/>
                  </a:moveTo>
                  <a:cubicBezTo>
                    <a:pt x="394397" y="267228"/>
                    <a:pt x="349496" y="330330"/>
                    <a:pt x="278990" y="353904"/>
                  </a:cubicBezTo>
                  <a:cubicBezTo>
                    <a:pt x="200494" y="380158"/>
                    <a:pt x="128438" y="365704"/>
                    <a:pt x="67432" y="309779"/>
                  </a:cubicBezTo>
                  <a:cubicBezTo>
                    <a:pt x="19153" y="265526"/>
                    <a:pt x="0" y="209118"/>
                    <a:pt x="16308" y="144594"/>
                  </a:cubicBezTo>
                  <a:cubicBezTo>
                    <a:pt x="33024" y="78432"/>
                    <a:pt x="78406" y="37482"/>
                    <a:pt x="142880" y="20741"/>
                  </a:cubicBezTo>
                  <a:cubicBezTo>
                    <a:pt x="222798" y="0"/>
                    <a:pt x="293266" y="20411"/>
                    <a:pt x="350004" y="81315"/>
                  </a:cubicBezTo>
                  <a:cubicBezTo>
                    <a:pt x="379790" y="113285"/>
                    <a:pt x="394930" y="151936"/>
                    <a:pt x="394409" y="196137"/>
                  </a:cubicBezTo>
                  <a:close/>
                  <a:moveTo>
                    <a:pt x="210236" y="354818"/>
                  </a:moveTo>
                  <a:cubicBezTo>
                    <a:pt x="215761" y="354818"/>
                    <a:pt x="221312" y="355174"/>
                    <a:pt x="226799" y="354768"/>
                  </a:cubicBezTo>
                  <a:cubicBezTo>
                    <a:pt x="287309" y="350297"/>
                    <a:pt x="364052" y="311963"/>
                    <a:pt x="382521" y="225351"/>
                  </a:cubicBezTo>
                  <a:cubicBezTo>
                    <a:pt x="384604" y="215609"/>
                    <a:pt x="384807" y="204571"/>
                    <a:pt x="382546" y="194918"/>
                  </a:cubicBezTo>
                  <a:cubicBezTo>
                    <a:pt x="365157" y="120576"/>
                    <a:pt x="318238" y="72386"/>
                    <a:pt x="246588" y="49371"/>
                  </a:cubicBezTo>
                  <a:cubicBezTo>
                    <a:pt x="172449" y="25568"/>
                    <a:pt x="91311" y="52267"/>
                    <a:pt x="48723" y="112282"/>
                  </a:cubicBezTo>
                  <a:cubicBezTo>
                    <a:pt x="16689" y="157410"/>
                    <a:pt x="11647" y="205143"/>
                    <a:pt x="38854" y="254234"/>
                  </a:cubicBezTo>
                  <a:cubicBezTo>
                    <a:pt x="76019" y="321299"/>
                    <a:pt x="134967" y="352303"/>
                    <a:pt x="210236" y="35481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26" name="Free Form 19">
              <a:extLst>
                <a:ext uri="{FF2B5EF4-FFF2-40B4-BE49-F238E27FC236}">
                  <a16:creationId xmlns:a16="http://schemas.microsoft.com/office/drawing/2014/main" id="{C056A82D-E065-FC7A-36CE-70AF2B7374AD}"/>
                </a:ext>
              </a:extLst>
            </p:cNvPr>
            <p:cNvSpPr/>
            <p:nvPr/>
          </p:nvSpPr>
          <p:spPr>
            <a:xfrm>
              <a:off x="5654884" y="3824200"/>
              <a:ext cx="65451" cy="101651"/>
            </a:xfrm>
            <a:custGeom>
              <a:avLst/>
              <a:gdLst/>
              <a:ahLst/>
              <a:cxnLst/>
              <a:rect l="0" t="0" r="0" b="0"/>
              <a:pathLst>
                <a:path w="65451" h="101650">
                  <a:moveTo>
                    <a:pt x="0" y="18963"/>
                  </a:moveTo>
                  <a:cubicBezTo>
                    <a:pt x="20678" y="12218"/>
                    <a:pt x="38676" y="6338"/>
                    <a:pt x="58097" y="0"/>
                  </a:cubicBezTo>
                  <a:cubicBezTo>
                    <a:pt x="59240" y="18252"/>
                    <a:pt x="60142" y="34573"/>
                    <a:pt x="61323" y="50857"/>
                  </a:cubicBezTo>
                  <a:cubicBezTo>
                    <a:pt x="62504" y="67229"/>
                    <a:pt x="63965" y="83576"/>
                    <a:pt x="65451" y="101650"/>
                  </a:cubicBezTo>
                  <a:cubicBezTo>
                    <a:pt x="52991" y="96278"/>
                    <a:pt x="51428" y="83449"/>
                    <a:pt x="44163" y="75510"/>
                  </a:cubicBezTo>
                  <a:cubicBezTo>
                    <a:pt x="36771" y="67420"/>
                    <a:pt x="30661" y="58173"/>
                    <a:pt x="23917" y="49485"/>
                  </a:cubicBezTo>
                  <a:cubicBezTo>
                    <a:pt x="16766" y="40276"/>
                    <a:pt x="9538" y="31131"/>
                    <a:pt x="0" y="1896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27" name="Free Form 20">
              <a:extLst>
                <a:ext uri="{FF2B5EF4-FFF2-40B4-BE49-F238E27FC236}">
                  <a16:creationId xmlns:a16="http://schemas.microsoft.com/office/drawing/2014/main" id="{A98D6279-7E09-0615-6493-8931D1CE265B}"/>
                </a:ext>
              </a:extLst>
            </p:cNvPr>
            <p:cNvSpPr/>
            <p:nvPr/>
          </p:nvSpPr>
          <p:spPr>
            <a:xfrm>
              <a:off x="6844699" y="1936238"/>
              <a:ext cx="40378" cy="131551"/>
            </a:xfrm>
            <a:custGeom>
              <a:avLst/>
              <a:gdLst/>
              <a:ahLst/>
              <a:cxnLst/>
              <a:rect l="0" t="0" r="0" b="0"/>
              <a:pathLst>
                <a:path w="40378" h="131550">
                  <a:moveTo>
                    <a:pt x="14695" y="131550"/>
                  </a:moveTo>
                  <a:cubicBezTo>
                    <a:pt x="9958" y="89190"/>
                    <a:pt x="5233" y="46830"/>
                    <a:pt x="0" y="0"/>
                  </a:cubicBezTo>
                  <a:cubicBezTo>
                    <a:pt x="18048" y="12396"/>
                    <a:pt x="29086" y="24310"/>
                    <a:pt x="37825" y="38193"/>
                  </a:cubicBezTo>
                  <a:cubicBezTo>
                    <a:pt x="40022" y="41673"/>
                    <a:pt x="40378" y="47402"/>
                    <a:pt x="39413" y="51606"/>
                  </a:cubicBezTo>
                  <a:cubicBezTo>
                    <a:pt x="33316" y="78305"/>
                    <a:pt x="26597" y="104877"/>
                    <a:pt x="20093" y="131499"/>
                  </a:cubicBezTo>
                  <a:cubicBezTo>
                    <a:pt x="18290" y="131512"/>
                    <a:pt x="16499" y="131537"/>
                    <a:pt x="14695" y="13155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28" name="Free Form 21">
              <a:extLst>
                <a:ext uri="{FF2B5EF4-FFF2-40B4-BE49-F238E27FC236}">
                  <a16:creationId xmlns:a16="http://schemas.microsoft.com/office/drawing/2014/main" id="{A85726BB-8214-A12B-18F7-CFD5D8C392FE}"/>
                </a:ext>
              </a:extLst>
            </p:cNvPr>
            <p:cNvSpPr/>
            <p:nvPr/>
          </p:nvSpPr>
          <p:spPr>
            <a:xfrm>
              <a:off x="10171519" y="3587347"/>
              <a:ext cx="109475" cy="132478"/>
            </a:xfrm>
            <a:custGeom>
              <a:avLst/>
              <a:gdLst/>
              <a:ahLst/>
              <a:cxnLst/>
              <a:rect l="0" t="0" r="0" b="0"/>
              <a:pathLst>
                <a:path w="109474" h="132477">
                  <a:moveTo>
                    <a:pt x="19547" y="123141"/>
                  </a:moveTo>
                  <a:cubicBezTo>
                    <a:pt x="45395" y="126799"/>
                    <a:pt x="64308" y="113361"/>
                    <a:pt x="81709" y="97192"/>
                  </a:cubicBezTo>
                  <a:cubicBezTo>
                    <a:pt x="89673" y="89774"/>
                    <a:pt x="96303" y="80921"/>
                    <a:pt x="105029" y="71027"/>
                  </a:cubicBezTo>
                  <a:cubicBezTo>
                    <a:pt x="91984" y="54235"/>
                    <a:pt x="79080" y="37545"/>
                    <a:pt x="66073" y="20944"/>
                  </a:cubicBezTo>
                  <a:cubicBezTo>
                    <a:pt x="58440" y="11190"/>
                    <a:pt x="48863" y="7836"/>
                    <a:pt x="36936" y="12523"/>
                  </a:cubicBezTo>
                  <a:cubicBezTo>
                    <a:pt x="22329" y="18264"/>
                    <a:pt x="10224" y="14086"/>
                    <a:pt x="0" y="2883"/>
                  </a:cubicBezTo>
                  <a:cubicBezTo>
                    <a:pt x="12206" y="2756"/>
                    <a:pt x="24628" y="4077"/>
                    <a:pt x="36529" y="2121"/>
                  </a:cubicBezTo>
                  <a:cubicBezTo>
                    <a:pt x="49510" y="0"/>
                    <a:pt x="60167" y="2438"/>
                    <a:pt x="68055" y="12320"/>
                  </a:cubicBezTo>
                  <a:cubicBezTo>
                    <a:pt x="80477" y="27867"/>
                    <a:pt x="92150" y="44036"/>
                    <a:pt x="103695" y="60256"/>
                  </a:cubicBezTo>
                  <a:cubicBezTo>
                    <a:pt x="109474" y="68372"/>
                    <a:pt x="108509" y="77212"/>
                    <a:pt x="103581" y="85570"/>
                  </a:cubicBezTo>
                  <a:cubicBezTo>
                    <a:pt x="89965" y="108623"/>
                    <a:pt x="70176" y="123484"/>
                    <a:pt x="44163" y="130051"/>
                  </a:cubicBezTo>
                  <a:cubicBezTo>
                    <a:pt x="34573" y="132477"/>
                    <a:pt x="26584" y="129594"/>
                    <a:pt x="19547" y="12314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29" name="Free Form 22">
              <a:extLst>
                <a:ext uri="{FF2B5EF4-FFF2-40B4-BE49-F238E27FC236}">
                  <a16:creationId xmlns:a16="http://schemas.microsoft.com/office/drawing/2014/main" id="{BE26B959-BD79-50F1-FEC5-B6B218AE39E2}"/>
                </a:ext>
              </a:extLst>
            </p:cNvPr>
            <p:cNvSpPr/>
            <p:nvPr/>
          </p:nvSpPr>
          <p:spPr>
            <a:xfrm>
              <a:off x="10107795" y="3578269"/>
              <a:ext cx="64626" cy="103810"/>
            </a:xfrm>
            <a:custGeom>
              <a:avLst/>
              <a:gdLst/>
              <a:ahLst/>
              <a:cxnLst/>
              <a:rect l="0" t="0" r="0" b="0"/>
              <a:pathLst>
                <a:path w="64625" h="103810">
                  <a:moveTo>
                    <a:pt x="64625" y="12447"/>
                  </a:moveTo>
                  <a:cubicBezTo>
                    <a:pt x="61945" y="15953"/>
                    <a:pt x="57373" y="19242"/>
                    <a:pt x="56928" y="23015"/>
                  </a:cubicBezTo>
                  <a:cubicBezTo>
                    <a:pt x="55340" y="36529"/>
                    <a:pt x="55378" y="50222"/>
                    <a:pt x="54286" y="63812"/>
                  </a:cubicBezTo>
                  <a:cubicBezTo>
                    <a:pt x="53918" y="68474"/>
                    <a:pt x="51644" y="72957"/>
                    <a:pt x="50958" y="77619"/>
                  </a:cubicBezTo>
                  <a:cubicBezTo>
                    <a:pt x="49688" y="86307"/>
                    <a:pt x="48926" y="95071"/>
                    <a:pt x="47961" y="103810"/>
                  </a:cubicBezTo>
                  <a:cubicBezTo>
                    <a:pt x="37520" y="102082"/>
                    <a:pt x="39781" y="93890"/>
                    <a:pt x="40759" y="87666"/>
                  </a:cubicBezTo>
                  <a:cubicBezTo>
                    <a:pt x="41915" y="80350"/>
                    <a:pt x="45001" y="73338"/>
                    <a:pt x="47465" y="65489"/>
                  </a:cubicBezTo>
                  <a:cubicBezTo>
                    <a:pt x="35043" y="56725"/>
                    <a:pt x="14390" y="47643"/>
                    <a:pt x="0" y="37482"/>
                  </a:cubicBezTo>
                  <a:cubicBezTo>
                    <a:pt x="13628" y="26381"/>
                    <a:pt x="53118" y="0"/>
                    <a:pt x="53118" y="0"/>
                  </a:cubicBezTo>
                  <a:cubicBezTo>
                    <a:pt x="53118" y="0"/>
                    <a:pt x="59837" y="5842"/>
                    <a:pt x="64625" y="12447"/>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30" name="Free Form 23">
              <a:extLst>
                <a:ext uri="{FF2B5EF4-FFF2-40B4-BE49-F238E27FC236}">
                  <a16:creationId xmlns:a16="http://schemas.microsoft.com/office/drawing/2014/main" id="{7FBCC5A8-B776-8500-239A-5BFBBEF6D3FE}"/>
                </a:ext>
              </a:extLst>
            </p:cNvPr>
            <p:cNvSpPr/>
            <p:nvPr/>
          </p:nvSpPr>
          <p:spPr>
            <a:xfrm>
              <a:off x="10154877" y="3672035"/>
              <a:ext cx="33926" cy="32605"/>
            </a:xfrm>
            <a:custGeom>
              <a:avLst/>
              <a:gdLst/>
              <a:ahLst/>
              <a:cxnLst/>
              <a:rect l="0" t="0" r="0" b="0"/>
              <a:pathLst>
                <a:path w="33925" h="32604">
                  <a:moveTo>
                    <a:pt x="0" y="9615"/>
                  </a:moveTo>
                  <a:cubicBezTo>
                    <a:pt x="9627" y="6439"/>
                    <a:pt x="19255" y="3264"/>
                    <a:pt x="29137" y="0"/>
                  </a:cubicBezTo>
                  <a:cubicBezTo>
                    <a:pt x="30852" y="11685"/>
                    <a:pt x="32389" y="22138"/>
                    <a:pt x="33925" y="32604"/>
                  </a:cubicBezTo>
                  <a:cubicBezTo>
                    <a:pt x="30153" y="25606"/>
                    <a:pt x="26393" y="18607"/>
                    <a:pt x="22456" y="11317"/>
                  </a:cubicBezTo>
                  <a:cubicBezTo>
                    <a:pt x="15419" y="10783"/>
                    <a:pt x="7709" y="10199"/>
                    <a:pt x="0" y="961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31" name="Free Form 24">
              <a:extLst>
                <a:ext uri="{FF2B5EF4-FFF2-40B4-BE49-F238E27FC236}">
                  <a16:creationId xmlns:a16="http://schemas.microsoft.com/office/drawing/2014/main" id="{2B530457-2791-08EA-591F-F791817CF4F2}"/>
                </a:ext>
              </a:extLst>
            </p:cNvPr>
            <p:cNvSpPr/>
            <p:nvPr/>
          </p:nvSpPr>
          <p:spPr>
            <a:xfrm>
              <a:off x="7401765" y="3340601"/>
              <a:ext cx="567011" cy="524766"/>
            </a:xfrm>
            <a:custGeom>
              <a:avLst/>
              <a:gdLst/>
              <a:ahLst/>
              <a:cxnLst/>
              <a:rect l="0" t="0" r="0" b="0"/>
              <a:pathLst>
                <a:path w="567011" h="524766">
                  <a:moveTo>
                    <a:pt x="265577" y="495387"/>
                  </a:moveTo>
                  <a:cubicBezTo>
                    <a:pt x="218645" y="496009"/>
                    <a:pt x="168207" y="479611"/>
                    <a:pt x="123611" y="446359"/>
                  </a:cubicBezTo>
                  <a:cubicBezTo>
                    <a:pt x="16016" y="366110"/>
                    <a:pt x="0" y="216790"/>
                    <a:pt x="87666" y="115203"/>
                  </a:cubicBezTo>
                  <a:cubicBezTo>
                    <a:pt x="166670" y="23663"/>
                    <a:pt x="305435" y="0"/>
                    <a:pt x="410401" y="60167"/>
                  </a:cubicBezTo>
                  <a:cubicBezTo>
                    <a:pt x="553598" y="142232"/>
                    <a:pt x="567011" y="338586"/>
                    <a:pt x="436109" y="440491"/>
                  </a:cubicBezTo>
                  <a:cubicBezTo>
                    <a:pt x="388757" y="477351"/>
                    <a:pt x="334648" y="495539"/>
                    <a:pt x="265577" y="495387"/>
                  </a:cubicBezTo>
                  <a:close/>
                  <a:moveTo>
                    <a:pt x="491767" y="262630"/>
                  </a:moveTo>
                  <a:cubicBezTo>
                    <a:pt x="490027" y="261970"/>
                    <a:pt x="488274" y="261297"/>
                    <a:pt x="486521" y="260636"/>
                  </a:cubicBezTo>
                  <a:cubicBezTo>
                    <a:pt x="464331" y="292758"/>
                    <a:pt x="442142" y="324893"/>
                    <a:pt x="420854" y="355720"/>
                  </a:cubicBezTo>
                  <a:cubicBezTo>
                    <a:pt x="299719" y="301218"/>
                    <a:pt x="181035" y="247820"/>
                    <a:pt x="60396" y="193546"/>
                  </a:cubicBezTo>
                  <a:cubicBezTo>
                    <a:pt x="56585" y="202857"/>
                    <a:pt x="53232" y="210223"/>
                    <a:pt x="50514" y="217806"/>
                  </a:cubicBezTo>
                  <a:cubicBezTo>
                    <a:pt x="34903" y="261398"/>
                    <a:pt x="40937" y="303580"/>
                    <a:pt x="60002" y="344454"/>
                  </a:cubicBezTo>
                  <a:cubicBezTo>
                    <a:pt x="131220" y="497076"/>
                    <a:pt x="346715" y="524766"/>
                    <a:pt x="461347" y="397458"/>
                  </a:cubicBezTo>
                  <a:cubicBezTo>
                    <a:pt x="498194" y="356533"/>
                    <a:pt x="496162" y="310579"/>
                    <a:pt x="491767" y="262630"/>
                  </a:cubicBezTo>
                  <a:close/>
                  <a:moveTo>
                    <a:pt x="64879" y="184376"/>
                  </a:moveTo>
                  <a:cubicBezTo>
                    <a:pt x="185074" y="237849"/>
                    <a:pt x="302615" y="290142"/>
                    <a:pt x="421044" y="342828"/>
                  </a:cubicBezTo>
                  <a:cubicBezTo>
                    <a:pt x="440643" y="314249"/>
                    <a:pt x="458387" y="287170"/>
                    <a:pt x="477490" y="261093"/>
                  </a:cubicBezTo>
                  <a:cubicBezTo>
                    <a:pt x="485797" y="249764"/>
                    <a:pt x="486851" y="239958"/>
                    <a:pt x="482177" y="226799"/>
                  </a:cubicBezTo>
                  <a:cubicBezTo>
                    <a:pt x="442523" y="114847"/>
                    <a:pt x="324335" y="49167"/>
                    <a:pt x="208610" y="76628"/>
                  </a:cubicBezTo>
                  <a:cubicBezTo>
                    <a:pt x="146703" y="91324"/>
                    <a:pt x="98958" y="126329"/>
                    <a:pt x="64879" y="18437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grpSp>
      <p:sp>
        <p:nvSpPr>
          <p:cNvPr id="33" name="Graphic 3">
            <a:extLst>
              <a:ext uri="{FF2B5EF4-FFF2-40B4-BE49-F238E27FC236}">
                <a16:creationId xmlns:a16="http://schemas.microsoft.com/office/drawing/2014/main" id="{1344A3FF-B687-C70F-F7F2-4F2C3F69C3B9}"/>
              </a:ext>
            </a:extLst>
          </p:cNvPr>
          <p:cNvSpPr/>
          <p:nvPr/>
        </p:nvSpPr>
        <p:spPr>
          <a:xfrm rot="16200000">
            <a:off x="11734959" y="5989955"/>
            <a:ext cx="450341" cy="11470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accent2"/>
          </a:solidFill>
          <a:ln w="45720" cap="flat">
            <a:noFill/>
            <a:prstDash val="solid"/>
            <a:miter/>
          </a:ln>
        </p:spPr>
        <p:txBody>
          <a:bodyPr anchor="ctr"/>
          <a:lstStyle/>
          <a:p>
            <a:pPr defTabSz="914330" eaLnBrk="1" fontAlgn="auto" hangingPunct="1">
              <a:spcBef>
                <a:spcPts val="0"/>
              </a:spcBef>
              <a:spcAft>
                <a:spcPts val="0"/>
              </a:spcAft>
              <a:defRPr/>
            </a:pPr>
            <a:endParaRPr lang="nb-NO">
              <a:latin typeface="+mn-lt"/>
            </a:endParaRPr>
          </a:p>
        </p:txBody>
      </p:sp>
    </p:spTree>
    <p:extLst>
      <p:ext uri="{BB962C8B-B14F-4D97-AF65-F5344CB8AC3E}">
        <p14:creationId xmlns:p14="http://schemas.microsoft.com/office/powerpoint/2010/main" val="755571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000" fill="hold"/>
                                        <p:tgtEl>
                                          <p:spTgt spid="14"/>
                                        </p:tgtEl>
                                        <p:attrNameLst>
                                          <p:attrName>ppt_x</p:attrName>
                                        </p:attrNameLst>
                                      </p:cBhvr>
                                      <p:tavLst>
                                        <p:tav tm="0">
                                          <p:val>
                                            <p:strVal val="#ppt_x"/>
                                          </p:val>
                                        </p:tav>
                                        <p:tav tm="100000">
                                          <p:val>
                                            <p:strVal val="#ppt_x"/>
                                          </p:val>
                                        </p:tav>
                                      </p:tavLst>
                                    </p:anim>
                                    <p:anim calcmode="lin" valueType="num">
                                      <p:cBhvr additive="base">
                                        <p:cTn id="8" dur="20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2000" fill="hold"/>
                                        <p:tgtEl>
                                          <p:spTgt spid="6"/>
                                        </p:tgtEl>
                                        <p:attrNameLst>
                                          <p:attrName>ppt_x</p:attrName>
                                        </p:attrNameLst>
                                      </p:cBhvr>
                                      <p:tavLst>
                                        <p:tav tm="0">
                                          <p:val>
                                            <p:strVal val="0-#ppt_w/2"/>
                                          </p:val>
                                        </p:tav>
                                        <p:tav tm="100000">
                                          <p:val>
                                            <p:strVal val="#ppt_x"/>
                                          </p:val>
                                        </p:tav>
                                      </p:tavLst>
                                    </p:anim>
                                    <p:anim calcmode="lin" valueType="num">
                                      <p:cBhvr additive="base">
                                        <p:cTn id="12" dur="20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2000" fill="hold"/>
                                        <p:tgtEl>
                                          <p:spTgt spid="15"/>
                                        </p:tgtEl>
                                        <p:attrNameLst>
                                          <p:attrName>ppt_x</p:attrName>
                                        </p:attrNameLst>
                                      </p:cBhvr>
                                      <p:tavLst>
                                        <p:tav tm="0">
                                          <p:val>
                                            <p:strVal val="#ppt_x"/>
                                          </p:val>
                                        </p:tav>
                                        <p:tav tm="100000">
                                          <p:val>
                                            <p:strVal val="#ppt_x"/>
                                          </p:val>
                                        </p:tav>
                                      </p:tavLst>
                                    </p:anim>
                                    <p:anim calcmode="lin" valueType="num">
                                      <p:cBhvr additive="base">
                                        <p:cTn id="16" dur="20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2000" fill="hold"/>
                                        <p:tgtEl>
                                          <p:spTgt spid="9"/>
                                        </p:tgtEl>
                                        <p:attrNameLst>
                                          <p:attrName>ppt_x</p:attrName>
                                        </p:attrNameLst>
                                      </p:cBhvr>
                                      <p:tavLst>
                                        <p:tav tm="0">
                                          <p:val>
                                            <p:strVal val="1+#ppt_w/2"/>
                                          </p:val>
                                        </p:tav>
                                        <p:tav tm="100000">
                                          <p:val>
                                            <p:strVal val="#ppt_x"/>
                                          </p:val>
                                        </p:tav>
                                      </p:tavLst>
                                    </p:anim>
                                    <p:anim calcmode="lin" valueType="num">
                                      <p:cBhvr additive="base">
                                        <p:cTn id="20" dur="2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4" grpId="0" animBg="1"/>
      <p:bldP spid="15" grpId="0" animBg="1"/>
    </p:bld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28B950-B1B0-AF36-9E80-2B28C4C94A5B}"/>
              </a:ext>
            </a:extLst>
          </p:cNvPr>
          <p:cNvSpPr/>
          <p:nvPr/>
        </p:nvSpPr>
        <p:spPr>
          <a:xfrm>
            <a:off x="0" y="0"/>
            <a:ext cx="12192000" cy="6858000"/>
          </a:xfrm>
          <a:prstGeom prst="rect">
            <a:avLst/>
          </a:prstGeom>
          <a:solidFill>
            <a:schemeClr val="tx2">
              <a:alpha val="2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dirty="0"/>
          </a:p>
        </p:txBody>
      </p:sp>
      <p:sp>
        <p:nvSpPr>
          <p:cNvPr id="6" name="Rectangle 5">
            <a:extLst>
              <a:ext uri="{FF2B5EF4-FFF2-40B4-BE49-F238E27FC236}">
                <a16:creationId xmlns:a16="http://schemas.microsoft.com/office/drawing/2014/main" id="{624082F8-E711-5BC7-07AB-5D4641B9AD94}"/>
              </a:ext>
            </a:extLst>
          </p:cNvPr>
          <p:cNvSpPr/>
          <p:nvPr/>
        </p:nvSpPr>
        <p:spPr>
          <a:xfrm>
            <a:off x="-1" y="0"/>
            <a:ext cx="680603"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2D0F0AE2-ED31-E31B-B30C-FF10DE2779C3}"/>
              </a:ext>
            </a:extLst>
          </p:cNvPr>
          <p:cNvSpPr/>
          <p:nvPr/>
        </p:nvSpPr>
        <p:spPr>
          <a:xfrm>
            <a:off x="11511395" y="445"/>
            <a:ext cx="680603"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592DF36A-9C3A-F14D-2AD9-B3E6A3D199EB}"/>
              </a:ext>
            </a:extLst>
          </p:cNvPr>
          <p:cNvSpPr/>
          <p:nvPr/>
        </p:nvSpPr>
        <p:spPr>
          <a:xfrm rot="5400000">
            <a:off x="5779338" y="-5779329"/>
            <a:ext cx="633328"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9086A731-BAFF-FB98-BF5D-B3036DF444AA}"/>
              </a:ext>
            </a:extLst>
          </p:cNvPr>
          <p:cNvSpPr/>
          <p:nvPr/>
        </p:nvSpPr>
        <p:spPr>
          <a:xfrm rot="5400000">
            <a:off x="5779332" y="444889"/>
            <a:ext cx="633327"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0" name="Slide Number Placeholder 24">
            <a:extLst>
              <a:ext uri="{FF2B5EF4-FFF2-40B4-BE49-F238E27FC236}">
                <a16:creationId xmlns:a16="http://schemas.microsoft.com/office/drawing/2014/main" id="{024678CE-EB8B-CEDE-DE23-2748823CC887}"/>
              </a:ext>
            </a:extLst>
          </p:cNvPr>
          <p:cNvSpPr txBox="1">
            <a:spLocks/>
          </p:cNvSpPr>
          <p:nvPr/>
        </p:nvSpPr>
        <p:spPr>
          <a:xfrm>
            <a:off x="11545619" y="6346192"/>
            <a:ext cx="689008" cy="365125"/>
          </a:xfrm>
          <a:prstGeom prst="rect">
            <a:avLst/>
          </a:prstGeom>
          <a:noFill/>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F9C37A42-BDFE-F948-80D3-39021412C5B2}" type="slidenum">
              <a:rPr lang="en-US" sz="1100" b="1" smtClean="0">
                <a:solidFill>
                  <a:schemeClr val="accent2"/>
                </a:solidFill>
                <a:latin typeface="+mj-lt"/>
                <a:ea typeface="Open Sans Semibold" charset="0"/>
                <a:cs typeface="Open Sans Semibold" charset="0"/>
              </a:rPr>
              <a:pPr algn="ctr" fontAlgn="auto">
                <a:spcBef>
                  <a:spcPts val="0"/>
                </a:spcBef>
                <a:spcAft>
                  <a:spcPts val="0"/>
                </a:spcAft>
                <a:defRPr/>
              </a:pPr>
              <a:t>43</a:t>
            </a:fld>
            <a:endParaRPr lang="en-US" sz="800" b="1">
              <a:solidFill>
                <a:schemeClr val="accent2"/>
              </a:solidFill>
              <a:latin typeface="+mj-lt"/>
              <a:ea typeface="Open Sans Semibold" charset="0"/>
              <a:cs typeface="Open Sans Semibold" charset="0"/>
            </a:endParaRPr>
          </a:p>
        </p:txBody>
      </p:sp>
      <p:sp>
        <p:nvSpPr>
          <p:cNvPr id="50" name="Title 11">
            <a:extLst>
              <a:ext uri="{FF2B5EF4-FFF2-40B4-BE49-F238E27FC236}">
                <a16:creationId xmlns:a16="http://schemas.microsoft.com/office/drawing/2014/main" id="{27C835ED-221C-2FFE-EC93-375560B8F4B9}"/>
              </a:ext>
            </a:extLst>
          </p:cNvPr>
          <p:cNvSpPr txBox="1">
            <a:spLocks/>
          </p:cNvSpPr>
          <p:nvPr/>
        </p:nvSpPr>
        <p:spPr>
          <a:xfrm>
            <a:off x="1375807" y="1119638"/>
            <a:ext cx="5095057" cy="633329"/>
          </a:xfrm>
          <a:prstGeom prst="rect">
            <a:avLst/>
          </a:prstGeom>
        </p:spPr>
        <p:txBody>
          <a:bodyPr vert="horz" lIns="91440" tIns="0" rIns="0" bIns="0" rtlCol="0" anchor="t" anchorCtr="0">
            <a:noAutofit/>
          </a:bodyPr>
          <a:lstStyle>
            <a:lvl1pPr algn="l" defTabSz="914400" rtl="0" eaLnBrk="1" latinLnBrk="0" hangingPunct="1">
              <a:lnSpc>
                <a:spcPct val="90000"/>
              </a:lnSpc>
              <a:spcBef>
                <a:spcPct val="0"/>
              </a:spcBef>
              <a:buNone/>
              <a:defRPr sz="3600" b="0" i="0" kern="1200">
                <a:solidFill>
                  <a:schemeClr val="tx1"/>
                </a:solidFill>
                <a:latin typeface="+mj-lt"/>
                <a:ea typeface="System Font Regular" charset="0"/>
                <a:cs typeface="System Font Regular"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b-NO" b="1" i="0" u="none" strike="noStrike" kern="1200" cap="none" spc="0" normalizeH="0" baseline="0" noProof="0" dirty="0">
                <a:ln>
                  <a:noFill/>
                </a:ln>
                <a:solidFill>
                  <a:srgbClr val="000000"/>
                </a:solidFill>
                <a:effectLst/>
                <a:uLnTx/>
                <a:uFillTx/>
                <a:ea typeface="System Font Regular" charset="0"/>
                <a:cs typeface="System Font Regular" charset="0"/>
              </a:rPr>
              <a:t>Eksempler &amp; tips</a:t>
            </a:r>
          </a:p>
        </p:txBody>
      </p:sp>
      <p:sp>
        <p:nvSpPr>
          <p:cNvPr id="11" name="textruta 10">
            <a:extLst>
              <a:ext uri="{FF2B5EF4-FFF2-40B4-BE49-F238E27FC236}">
                <a16:creationId xmlns:a16="http://schemas.microsoft.com/office/drawing/2014/main" id="{372B77DF-8B04-FE43-FC77-CDEC5D3CF2DF}"/>
              </a:ext>
            </a:extLst>
          </p:cNvPr>
          <p:cNvSpPr txBox="1"/>
          <p:nvPr/>
        </p:nvSpPr>
        <p:spPr>
          <a:xfrm>
            <a:off x="1484864" y="1923521"/>
            <a:ext cx="9972000" cy="3889645"/>
          </a:xfrm>
          <a:prstGeom prst="rect">
            <a:avLst/>
          </a:prstGeom>
          <a:noFill/>
        </p:spPr>
        <p:txBody>
          <a:bodyPr wrap="square" lIns="0" tIns="36000" rIns="216000" bIns="36000" numCol="2" rtlCol="0">
            <a:spAutoFit/>
          </a:bodyPr>
          <a:lstStyle/>
          <a:p>
            <a:pPr marL="228600" indent="-228600">
              <a:lnSpc>
                <a:spcPct val="107000"/>
              </a:lnSpc>
              <a:spcBef>
                <a:spcPts val="0"/>
              </a:spcBef>
              <a:spcAft>
                <a:spcPts val="1200"/>
              </a:spcAft>
              <a:tabLst>
                <a:tab pos="228600" algn="l"/>
                <a:tab pos="355600" algn="l"/>
              </a:tabLst>
            </a:pPr>
            <a:r>
              <a:rPr lang="nb-NO" sz="1400" b="1" dirty="0"/>
              <a:t>Reflekter </a:t>
            </a:r>
          </a:p>
          <a:p>
            <a:pPr marL="285750" indent="-285750">
              <a:lnSpc>
                <a:spcPct val="107000"/>
              </a:lnSpc>
              <a:spcBef>
                <a:spcPts val="0"/>
              </a:spcBef>
              <a:spcAft>
                <a:spcPts val="1200"/>
              </a:spcAft>
              <a:buFont typeface="Arial" panose="020B0604020202020204" pitchFamily="34" charset="0"/>
              <a:buChar char="•"/>
              <a:tabLst>
                <a:tab pos="228600" algn="l"/>
                <a:tab pos="355600" algn="l"/>
              </a:tabLst>
            </a:pPr>
            <a:r>
              <a:rPr lang="nb-NO" sz="1400" b="0" dirty="0"/>
              <a:t>Hva trenger vi å teste? Diskuter og planlegg hva, hvordan dere kan teste idéen deres på ulike måter.</a:t>
            </a:r>
          </a:p>
          <a:p>
            <a:pPr marL="285750" indent="-285750">
              <a:lnSpc>
                <a:spcPct val="107000"/>
              </a:lnSpc>
              <a:spcBef>
                <a:spcPts val="0"/>
              </a:spcBef>
              <a:spcAft>
                <a:spcPts val="1200"/>
              </a:spcAft>
              <a:buFont typeface="Arial" panose="020B0604020202020204" pitchFamily="34" charset="0"/>
              <a:buChar char="•"/>
              <a:tabLst>
                <a:tab pos="228600" algn="l"/>
                <a:tab pos="355600" algn="l"/>
              </a:tabLst>
            </a:pPr>
            <a:r>
              <a:rPr lang="nb-NO" sz="1400" b="0" dirty="0"/>
              <a:t>Hvordan kan vi teste det? Hvilken type prototype eller eksperiment er best egnet for å teste idéen?</a:t>
            </a:r>
          </a:p>
          <a:p>
            <a:pPr marL="228600" indent="-228600">
              <a:lnSpc>
                <a:spcPct val="107000"/>
              </a:lnSpc>
              <a:spcBef>
                <a:spcPts val="0"/>
              </a:spcBef>
              <a:spcAft>
                <a:spcPts val="1200"/>
              </a:spcAft>
              <a:tabLst>
                <a:tab pos="228600" algn="l"/>
                <a:tab pos="355600" algn="l"/>
              </a:tabLst>
            </a:pPr>
            <a:endParaRPr lang="nb-NO" sz="1400" dirty="0"/>
          </a:p>
          <a:p>
            <a:pPr marL="228600" indent="-228600">
              <a:lnSpc>
                <a:spcPct val="107000"/>
              </a:lnSpc>
              <a:spcBef>
                <a:spcPts val="0"/>
              </a:spcBef>
              <a:spcAft>
                <a:spcPts val="1200"/>
              </a:spcAft>
              <a:tabLst>
                <a:tab pos="228600" algn="l"/>
                <a:tab pos="355600" algn="l"/>
              </a:tabLst>
            </a:pPr>
            <a:r>
              <a:rPr lang="nb-NO" sz="1400" b="1" dirty="0"/>
              <a:t>Ulike former for prototyper: </a:t>
            </a:r>
            <a:endParaRPr lang="sv-SE" sz="1400" b="1" dirty="0"/>
          </a:p>
          <a:p>
            <a:pPr marL="342900" lvl="0" indent="-342900">
              <a:lnSpc>
                <a:spcPct val="115000"/>
              </a:lnSpc>
              <a:spcBef>
                <a:spcPts val="0"/>
              </a:spcBef>
              <a:spcAft>
                <a:spcPts val="1200"/>
              </a:spcAft>
              <a:buSzPts val="1000"/>
              <a:buFont typeface="Symbol" pitchFamily="2" charset="2"/>
              <a:buChar char=""/>
              <a:tabLst>
                <a:tab pos="228600" algn="l"/>
                <a:tab pos="355600" algn="l"/>
              </a:tabLst>
            </a:pPr>
            <a:r>
              <a:rPr lang="nb-NO" sz="1400" b="0" dirty="0"/>
              <a:t>Bygg med </a:t>
            </a:r>
            <a:r>
              <a:rPr lang="nb-NO" sz="1400" b="0" dirty="0" err="1"/>
              <a:t>lego</a:t>
            </a:r>
            <a:r>
              <a:rPr lang="nb-NO" sz="1400" b="0" dirty="0"/>
              <a:t> eller annet materiale</a:t>
            </a:r>
          </a:p>
          <a:p>
            <a:pPr marL="342900" lvl="0" indent="-342900">
              <a:lnSpc>
                <a:spcPct val="115000"/>
              </a:lnSpc>
              <a:spcBef>
                <a:spcPts val="0"/>
              </a:spcBef>
              <a:spcAft>
                <a:spcPts val="1200"/>
              </a:spcAft>
              <a:buSzPts val="1000"/>
              <a:buFont typeface="Symbol" pitchFamily="2" charset="2"/>
              <a:buChar char=""/>
              <a:tabLst>
                <a:tab pos="228600" algn="l"/>
                <a:tab pos="355600" algn="l"/>
              </a:tabLst>
            </a:pPr>
            <a:r>
              <a:rPr lang="nb-NO" sz="1400" b="0" dirty="0"/>
              <a:t>One-liner eller idébeskrivelse for å teste i et intervju​ </a:t>
            </a:r>
            <a:endParaRPr lang="sv-SE" sz="1400" b="0" dirty="0"/>
          </a:p>
          <a:p>
            <a:pPr marL="342900" lvl="0" indent="-342900">
              <a:lnSpc>
                <a:spcPct val="115000"/>
              </a:lnSpc>
              <a:spcBef>
                <a:spcPts val="0"/>
              </a:spcBef>
              <a:spcAft>
                <a:spcPts val="1200"/>
              </a:spcAft>
              <a:buSzPts val="1000"/>
              <a:buFont typeface="Symbol" pitchFamily="2" charset="2"/>
              <a:buChar char=""/>
              <a:tabLst>
                <a:tab pos="228600" algn="l"/>
                <a:tab pos="355600" algn="l"/>
              </a:tabLst>
            </a:pPr>
            <a:r>
              <a:rPr lang="nb-NO" sz="1400" b="0" dirty="0"/>
              <a:t>Fysiske prototyper, eksperimenter, labb &amp; lek </a:t>
            </a:r>
            <a:endParaRPr lang="sv-SE" sz="1400" b="0" dirty="0"/>
          </a:p>
          <a:p>
            <a:pPr marL="342900" lvl="0" indent="-342900">
              <a:lnSpc>
                <a:spcPct val="115000"/>
              </a:lnSpc>
              <a:spcBef>
                <a:spcPts val="0"/>
              </a:spcBef>
              <a:spcAft>
                <a:spcPts val="1200"/>
              </a:spcAft>
              <a:buSzPts val="1000"/>
              <a:buFont typeface="Symbol" pitchFamily="2" charset="2"/>
              <a:buChar char=""/>
              <a:tabLst>
                <a:tab pos="228600" algn="l"/>
                <a:tab pos="355600" algn="l"/>
              </a:tabLst>
            </a:pPr>
            <a:r>
              <a:rPr lang="nb-NO" sz="1400" b="0" dirty="0"/>
              <a:t>Brukerreise eller tjenestereise</a:t>
            </a:r>
            <a:r>
              <a:rPr lang="en-US" sz="1400" b="0" dirty="0"/>
              <a:t>​</a:t>
            </a:r>
            <a:r>
              <a:rPr lang="sv-SE" sz="1400" b="0" dirty="0"/>
              <a:t> </a:t>
            </a:r>
          </a:p>
          <a:p>
            <a:pPr marL="342900" lvl="0" indent="-342900">
              <a:lnSpc>
                <a:spcPct val="115000"/>
              </a:lnSpc>
              <a:spcBef>
                <a:spcPts val="0"/>
              </a:spcBef>
              <a:spcAft>
                <a:spcPts val="1200"/>
              </a:spcAft>
              <a:buSzPts val="1000"/>
              <a:buFont typeface="Symbol" pitchFamily="2" charset="2"/>
              <a:buChar char=""/>
              <a:tabLst>
                <a:tab pos="228600" algn="l"/>
                <a:tab pos="355600" algn="l"/>
              </a:tabLst>
            </a:pPr>
            <a:r>
              <a:rPr lang="nb-NO" sz="1400" b="0" dirty="0" err="1"/>
              <a:t>Storyboard</a:t>
            </a:r>
            <a:r>
              <a:rPr lang="nb-NO" sz="1400" b="0" dirty="0"/>
              <a:t> eller tegneserie</a:t>
            </a:r>
            <a:r>
              <a:rPr lang="en-US" sz="1400" b="0" dirty="0"/>
              <a:t>​</a:t>
            </a:r>
            <a:r>
              <a:rPr lang="sv-SE" sz="1400" b="0" dirty="0"/>
              <a:t> </a:t>
            </a:r>
          </a:p>
          <a:p>
            <a:pPr marL="342900" lvl="0" indent="-342900">
              <a:lnSpc>
                <a:spcPct val="115000"/>
              </a:lnSpc>
              <a:spcBef>
                <a:spcPts val="0"/>
              </a:spcBef>
              <a:spcAft>
                <a:spcPts val="1200"/>
              </a:spcAft>
              <a:buSzPts val="1000"/>
              <a:buFont typeface="Symbol" pitchFamily="2" charset="2"/>
              <a:buChar char=""/>
              <a:tabLst>
                <a:tab pos="228600" algn="l"/>
                <a:tab pos="355600" algn="l"/>
              </a:tabLst>
            </a:pPr>
            <a:r>
              <a:rPr lang="nb-NO" sz="1400" b="0" dirty="0"/>
              <a:t>Skuespill, rollespill eller improvisasjon</a:t>
            </a:r>
            <a:r>
              <a:rPr lang="en-US" sz="1400" b="0" dirty="0"/>
              <a:t>​</a:t>
            </a:r>
            <a:r>
              <a:rPr lang="sv-SE" sz="1400" b="0" dirty="0"/>
              <a:t> </a:t>
            </a:r>
          </a:p>
          <a:p>
            <a:pPr marL="342900" lvl="0" indent="-342900">
              <a:lnSpc>
                <a:spcPct val="115000"/>
              </a:lnSpc>
              <a:spcBef>
                <a:spcPts val="0"/>
              </a:spcBef>
              <a:spcAft>
                <a:spcPts val="1200"/>
              </a:spcAft>
              <a:buSzPts val="1000"/>
              <a:buFont typeface="Symbol" pitchFamily="2" charset="2"/>
              <a:buChar char=""/>
              <a:tabLst>
                <a:tab pos="228600" algn="l"/>
                <a:tab pos="355600" algn="l"/>
              </a:tabLst>
            </a:pPr>
            <a:r>
              <a:rPr lang="nb-NO" sz="1400" b="0" dirty="0"/>
              <a:t>Skisser eller papirprototyper</a:t>
            </a:r>
            <a:r>
              <a:rPr lang="en-US" sz="1400" b="0" dirty="0"/>
              <a:t>​</a:t>
            </a:r>
            <a:r>
              <a:rPr lang="sv-SE" sz="1400" b="0" dirty="0"/>
              <a:t> </a:t>
            </a:r>
          </a:p>
          <a:p>
            <a:pPr marL="342900" lvl="0" indent="-342900">
              <a:lnSpc>
                <a:spcPct val="115000"/>
              </a:lnSpc>
              <a:spcBef>
                <a:spcPts val="0"/>
              </a:spcBef>
              <a:spcAft>
                <a:spcPts val="1200"/>
              </a:spcAft>
              <a:buSzPts val="1000"/>
              <a:buFont typeface="Symbol" pitchFamily="2" charset="2"/>
              <a:buChar char=""/>
              <a:tabLst>
                <a:tab pos="228600" algn="l"/>
                <a:tab pos="355600" algn="l"/>
              </a:tabLst>
            </a:pPr>
            <a:r>
              <a:rPr lang="nb-NO" sz="1400" b="0" dirty="0" err="1"/>
              <a:t>Mockup</a:t>
            </a:r>
            <a:r>
              <a:rPr lang="nb-NO" sz="1400" b="0" dirty="0"/>
              <a:t>, </a:t>
            </a:r>
            <a:r>
              <a:rPr lang="nb-NO" sz="1400" b="0" dirty="0" err="1"/>
              <a:t>wireframe</a:t>
            </a:r>
            <a:r>
              <a:rPr lang="nb-NO" sz="1400" b="0" dirty="0"/>
              <a:t> eller skisse (digitalt eller analogt)​ </a:t>
            </a:r>
            <a:endParaRPr lang="sv-SE" sz="1400" b="0" dirty="0"/>
          </a:p>
          <a:p>
            <a:pPr marL="342900" lvl="0" indent="-342900">
              <a:lnSpc>
                <a:spcPct val="115000"/>
              </a:lnSpc>
              <a:spcBef>
                <a:spcPts val="0"/>
              </a:spcBef>
              <a:spcAft>
                <a:spcPts val="1200"/>
              </a:spcAft>
              <a:buSzPts val="1000"/>
              <a:buFont typeface="Symbol" pitchFamily="2" charset="2"/>
              <a:buChar char=""/>
              <a:tabLst>
                <a:tab pos="228600" algn="l"/>
                <a:tab pos="355600" algn="l"/>
              </a:tabLst>
            </a:pPr>
            <a:r>
              <a:rPr lang="nb-NO" sz="1400" b="0" dirty="0"/>
              <a:t>Plakater, reklameblad eller enkel nettside​</a:t>
            </a:r>
            <a:r>
              <a:rPr lang="sv-SE" sz="1400" b="0" dirty="0"/>
              <a:t> </a:t>
            </a:r>
          </a:p>
          <a:p>
            <a:pPr marL="342900" lvl="0" indent="-342900">
              <a:lnSpc>
                <a:spcPct val="115000"/>
              </a:lnSpc>
              <a:spcBef>
                <a:spcPts val="0"/>
              </a:spcBef>
              <a:spcAft>
                <a:spcPts val="1200"/>
              </a:spcAft>
              <a:buSzPts val="1000"/>
              <a:buFont typeface="Symbol" pitchFamily="2" charset="2"/>
              <a:buChar char=""/>
              <a:tabLst>
                <a:tab pos="228600" algn="l"/>
                <a:tab pos="355600" algn="l"/>
              </a:tabLst>
            </a:pPr>
            <a:r>
              <a:rPr lang="nb-NO" sz="1400" b="0" dirty="0"/>
              <a:t>Legg ut en annonse om idéen på sosiale medier ​ </a:t>
            </a:r>
            <a:endParaRPr lang="sv-SE" sz="1400" b="0" dirty="0"/>
          </a:p>
          <a:p>
            <a:pPr marL="342900" lvl="0" indent="-342900">
              <a:lnSpc>
                <a:spcPct val="115000"/>
              </a:lnSpc>
              <a:spcBef>
                <a:spcPts val="0"/>
              </a:spcBef>
              <a:spcAft>
                <a:spcPts val="1200"/>
              </a:spcAft>
              <a:buSzPts val="1000"/>
              <a:buFont typeface="Symbol" pitchFamily="2" charset="2"/>
              <a:buChar char=""/>
              <a:tabLst>
                <a:tab pos="228600" algn="l"/>
                <a:tab pos="355600" algn="l"/>
              </a:tabLst>
            </a:pPr>
            <a:r>
              <a:rPr lang="nb-NO" sz="1400" b="0" dirty="0"/>
              <a:t>Lag enkel video </a:t>
            </a:r>
            <a:r>
              <a:rPr lang="sv-SE" sz="1400" b="0" dirty="0"/>
              <a:t> </a:t>
            </a:r>
          </a:p>
          <a:p>
            <a:pPr marL="342900" lvl="0" indent="-342900">
              <a:lnSpc>
                <a:spcPct val="115000"/>
              </a:lnSpc>
              <a:spcBef>
                <a:spcPts val="0"/>
              </a:spcBef>
              <a:spcAft>
                <a:spcPts val="1200"/>
              </a:spcAft>
              <a:buSzPts val="1000"/>
              <a:buFont typeface="Symbol" pitchFamily="2" charset="2"/>
              <a:buChar char=""/>
              <a:tabLst>
                <a:tab pos="228600" algn="l"/>
                <a:tab pos="355600" algn="l"/>
              </a:tabLst>
            </a:pPr>
            <a:r>
              <a:rPr lang="nb-NO" sz="1400" b="0" dirty="0"/>
              <a:t>3D-printing</a:t>
            </a:r>
            <a:r>
              <a:rPr lang="sv-SE" sz="1400" b="0" dirty="0"/>
              <a:t> </a:t>
            </a:r>
          </a:p>
          <a:p>
            <a:pPr>
              <a:spcBef>
                <a:spcPts val="0"/>
              </a:spcBef>
              <a:spcAft>
                <a:spcPts val="1200"/>
              </a:spcAft>
            </a:pPr>
            <a:r>
              <a:rPr lang="nb-NO" sz="1400" b="0" dirty="0"/>
              <a:t>Prototypene skal i neste trinn testes på ulike personer og få deres tilbakemeldinger. </a:t>
            </a:r>
            <a:endParaRPr lang="sv-SE" sz="1400" b="0" dirty="0"/>
          </a:p>
        </p:txBody>
      </p:sp>
      <p:grpSp>
        <p:nvGrpSpPr>
          <p:cNvPr id="32" name="Group 9">
            <a:extLst>
              <a:ext uri="{FF2B5EF4-FFF2-40B4-BE49-F238E27FC236}">
                <a16:creationId xmlns:a16="http://schemas.microsoft.com/office/drawing/2014/main" id="{AC3D0171-A19E-AC12-F94D-6E3F7A044B40}"/>
              </a:ext>
            </a:extLst>
          </p:cNvPr>
          <p:cNvGrpSpPr/>
          <p:nvPr/>
        </p:nvGrpSpPr>
        <p:grpSpPr>
          <a:xfrm>
            <a:off x="438602" y="279490"/>
            <a:ext cx="1179206" cy="1119338"/>
            <a:chOff x="7333441" y="2777713"/>
            <a:chExt cx="3317099" cy="3148691"/>
          </a:xfrm>
          <a:noFill/>
        </p:grpSpPr>
        <p:sp>
          <p:nvSpPr>
            <p:cNvPr id="33" name="Free Form 10">
              <a:extLst>
                <a:ext uri="{FF2B5EF4-FFF2-40B4-BE49-F238E27FC236}">
                  <a16:creationId xmlns:a16="http://schemas.microsoft.com/office/drawing/2014/main" id="{7E6CF8B8-7672-CCE6-D7E0-871DA3CAFFFE}"/>
                </a:ext>
              </a:extLst>
            </p:cNvPr>
            <p:cNvSpPr/>
            <p:nvPr/>
          </p:nvSpPr>
          <p:spPr>
            <a:xfrm>
              <a:off x="7843302" y="3282718"/>
              <a:ext cx="2248853" cy="2643480"/>
            </a:xfrm>
            <a:custGeom>
              <a:avLst/>
              <a:gdLst/>
              <a:ahLst/>
              <a:cxnLst/>
              <a:rect l="0" t="0" r="0" b="0"/>
              <a:pathLst>
                <a:path w="2248852" h="2643479">
                  <a:moveTo>
                    <a:pt x="2238590" y="933475"/>
                  </a:moveTo>
                  <a:cubicBezTo>
                    <a:pt x="2228926" y="1167358"/>
                    <a:pt x="2216505" y="1348371"/>
                    <a:pt x="2119972" y="1506791"/>
                  </a:cubicBezTo>
                  <a:cubicBezTo>
                    <a:pt x="2048979" y="1623301"/>
                    <a:pt x="1972335" y="1738249"/>
                    <a:pt x="1859343" y="1821853"/>
                  </a:cubicBezTo>
                  <a:cubicBezTo>
                    <a:pt x="1849539" y="1829104"/>
                    <a:pt x="1842833" y="1843862"/>
                    <a:pt x="1839785" y="1856371"/>
                  </a:cubicBezTo>
                  <a:cubicBezTo>
                    <a:pt x="1790776" y="2057425"/>
                    <a:pt x="1742719" y="2258707"/>
                    <a:pt x="1694129" y="2459863"/>
                  </a:cubicBezTo>
                  <a:cubicBezTo>
                    <a:pt x="1685772" y="2494457"/>
                    <a:pt x="1676603" y="2528900"/>
                    <a:pt x="1666608" y="2563063"/>
                  </a:cubicBezTo>
                  <a:cubicBezTo>
                    <a:pt x="1658023" y="2592400"/>
                    <a:pt x="1639176" y="2608643"/>
                    <a:pt x="1606740" y="2610916"/>
                  </a:cubicBezTo>
                  <a:cubicBezTo>
                    <a:pt x="1473644" y="2620276"/>
                    <a:pt x="1340726" y="2632087"/>
                    <a:pt x="1207579" y="2640520"/>
                  </a:cubicBezTo>
                  <a:cubicBezTo>
                    <a:pt x="1160779" y="2643479"/>
                    <a:pt x="1113142" y="2642755"/>
                    <a:pt x="1066596" y="2637472"/>
                  </a:cubicBezTo>
                  <a:cubicBezTo>
                    <a:pt x="1024356" y="2632684"/>
                    <a:pt x="991488" y="2606751"/>
                    <a:pt x="973327" y="2567901"/>
                  </a:cubicBezTo>
                  <a:cubicBezTo>
                    <a:pt x="911504" y="2435618"/>
                    <a:pt x="851052" y="2302700"/>
                    <a:pt x="790181" y="2169960"/>
                  </a:cubicBezTo>
                  <a:cubicBezTo>
                    <a:pt x="787819" y="2164803"/>
                    <a:pt x="788187" y="2156294"/>
                    <a:pt x="784478" y="2154148"/>
                  </a:cubicBezTo>
                  <a:cubicBezTo>
                    <a:pt x="728510" y="2121649"/>
                    <a:pt x="718845" y="2059330"/>
                    <a:pt x="691959" y="2008847"/>
                  </a:cubicBezTo>
                  <a:cubicBezTo>
                    <a:pt x="672134" y="1971636"/>
                    <a:pt x="646912" y="1946871"/>
                    <a:pt x="609587" y="1925955"/>
                  </a:cubicBezTo>
                  <a:cubicBezTo>
                    <a:pt x="441832" y="1831987"/>
                    <a:pt x="289026" y="1719986"/>
                    <a:pt x="200520" y="1541970"/>
                  </a:cubicBezTo>
                  <a:cubicBezTo>
                    <a:pt x="181889" y="1504505"/>
                    <a:pt x="173647" y="1461897"/>
                    <a:pt x="160400" y="1421726"/>
                  </a:cubicBezTo>
                  <a:cubicBezTo>
                    <a:pt x="157568" y="1413141"/>
                    <a:pt x="154711" y="1404353"/>
                    <a:pt x="150329" y="1396517"/>
                  </a:cubicBezTo>
                  <a:cubicBezTo>
                    <a:pt x="13309" y="1151686"/>
                    <a:pt x="0" y="897839"/>
                    <a:pt x="99669" y="638124"/>
                  </a:cubicBezTo>
                  <a:cubicBezTo>
                    <a:pt x="147954" y="512343"/>
                    <a:pt x="242125" y="419493"/>
                    <a:pt x="338975" y="329552"/>
                  </a:cubicBezTo>
                  <a:cubicBezTo>
                    <a:pt x="529297" y="152793"/>
                    <a:pt x="761542" y="68173"/>
                    <a:pt x="1011618" y="23533"/>
                  </a:cubicBezTo>
                  <a:cubicBezTo>
                    <a:pt x="1143368" y="0"/>
                    <a:pt x="1271181" y="27165"/>
                    <a:pt x="1396885" y="64109"/>
                  </a:cubicBezTo>
                  <a:cubicBezTo>
                    <a:pt x="1562836" y="112890"/>
                    <a:pt x="1719300" y="182613"/>
                    <a:pt x="1857438" y="288061"/>
                  </a:cubicBezTo>
                  <a:cubicBezTo>
                    <a:pt x="1898319" y="319277"/>
                    <a:pt x="1937334" y="354799"/>
                    <a:pt x="1970163" y="394195"/>
                  </a:cubicBezTo>
                  <a:cubicBezTo>
                    <a:pt x="2021700" y="456044"/>
                    <a:pt x="2070353" y="520814"/>
                    <a:pt x="2114689" y="587984"/>
                  </a:cubicBezTo>
                  <a:cubicBezTo>
                    <a:pt x="2194204" y="708418"/>
                    <a:pt x="2248852" y="837755"/>
                    <a:pt x="2238590" y="933475"/>
                  </a:cubicBezTo>
                  <a:close/>
                </a:path>
              </a:pathLst>
            </a:custGeom>
            <a:solidFill>
              <a:srgbClr val="FFFFFF">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34" name="Free Form 11">
              <a:extLst>
                <a:ext uri="{FF2B5EF4-FFF2-40B4-BE49-F238E27FC236}">
                  <a16:creationId xmlns:a16="http://schemas.microsoft.com/office/drawing/2014/main" id="{C8CADD78-38F8-4DB7-9BDB-AB400C2DB0E0}"/>
                </a:ext>
              </a:extLst>
            </p:cNvPr>
            <p:cNvSpPr/>
            <p:nvPr/>
          </p:nvSpPr>
          <p:spPr>
            <a:xfrm>
              <a:off x="7987221" y="3311941"/>
              <a:ext cx="2120672" cy="2012061"/>
            </a:xfrm>
            <a:custGeom>
              <a:avLst/>
              <a:gdLst/>
              <a:ahLst/>
              <a:cxnLst/>
              <a:rect l="0" t="0" r="0" b="0"/>
              <a:pathLst>
                <a:path w="2120671" h="2012061">
                  <a:moveTo>
                    <a:pt x="2120671" y="1006030"/>
                  </a:moveTo>
                  <a:cubicBezTo>
                    <a:pt x="2120671" y="450418"/>
                    <a:pt x="1645945" y="0"/>
                    <a:pt x="1060335" y="0"/>
                  </a:cubicBezTo>
                  <a:cubicBezTo>
                    <a:pt x="474725" y="0"/>
                    <a:pt x="0" y="450418"/>
                    <a:pt x="0" y="1006030"/>
                  </a:cubicBezTo>
                  <a:cubicBezTo>
                    <a:pt x="0" y="1561642"/>
                    <a:pt x="474725" y="2012061"/>
                    <a:pt x="1060335" y="2012061"/>
                  </a:cubicBezTo>
                  <a:cubicBezTo>
                    <a:pt x="1645945" y="2012061"/>
                    <a:pt x="2120671" y="1561642"/>
                    <a:pt x="2120671" y="1006030"/>
                  </a:cubicBezTo>
                  <a:close/>
                </a:path>
              </a:pathLst>
            </a:custGeom>
            <a:solidFill>
              <a:schemeClr val="accent4"/>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35" name="Free Form 12">
              <a:extLst>
                <a:ext uri="{FF2B5EF4-FFF2-40B4-BE49-F238E27FC236}">
                  <a16:creationId xmlns:a16="http://schemas.microsoft.com/office/drawing/2014/main" id="{95E2EFAC-9116-6143-C5D5-5942B4ABEACA}"/>
                </a:ext>
              </a:extLst>
            </p:cNvPr>
            <p:cNvSpPr/>
            <p:nvPr/>
          </p:nvSpPr>
          <p:spPr>
            <a:xfrm>
              <a:off x="7734681" y="3043478"/>
              <a:ext cx="2604719" cy="2882926"/>
            </a:xfrm>
            <a:custGeom>
              <a:avLst/>
              <a:gdLst/>
              <a:ahLst/>
              <a:cxnLst/>
              <a:rect l="0" t="0" r="0" b="0"/>
              <a:pathLst>
                <a:path w="2604719" h="2882925">
                  <a:moveTo>
                    <a:pt x="1967331" y="2399258"/>
                  </a:moveTo>
                  <a:cubicBezTo>
                    <a:pt x="2003526" y="2397366"/>
                    <a:pt x="2037753" y="2395524"/>
                    <a:pt x="2071966" y="2393784"/>
                  </a:cubicBezTo>
                  <a:cubicBezTo>
                    <a:pt x="2083473" y="2393213"/>
                    <a:pt x="2096960" y="2388920"/>
                    <a:pt x="2106066" y="2393391"/>
                  </a:cubicBezTo>
                  <a:cubicBezTo>
                    <a:pt x="2120785" y="2400617"/>
                    <a:pt x="2140318" y="2411564"/>
                    <a:pt x="2143975" y="2424772"/>
                  </a:cubicBezTo>
                  <a:cubicBezTo>
                    <a:pt x="2150325" y="2447632"/>
                    <a:pt x="2130221" y="2460142"/>
                    <a:pt x="2109101" y="2462568"/>
                  </a:cubicBezTo>
                  <a:cubicBezTo>
                    <a:pt x="2071319" y="2466911"/>
                    <a:pt x="2033270" y="2469006"/>
                    <a:pt x="1995297" y="2471585"/>
                  </a:cubicBezTo>
                  <a:cubicBezTo>
                    <a:pt x="1941055" y="2475255"/>
                    <a:pt x="1938629" y="2477833"/>
                    <a:pt x="1938540" y="2539885"/>
                  </a:cubicBezTo>
                  <a:cubicBezTo>
                    <a:pt x="1958911" y="2538018"/>
                    <a:pt x="1979066" y="2535796"/>
                    <a:pt x="1999284" y="2534424"/>
                  </a:cubicBezTo>
                  <a:cubicBezTo>
                    <a:pt x="2020404" y="2532989"/>
                    <a:pt x="2040597" y="2536647"/>
                    <a:pt x="2043938" y="2561691"/>
                  </a:cubicBezTo>
                  <a:cubicBezTo>
                    <a:pt x="2047621" y="2589352"/>
                    <a:pt x="2026310" y="2596006"/>
                    <a:pt x="2004923" y="2600363"/>
                  </a:cubicBezTo>
                  <a:cubicBezTo>
                    <a:pt x="1997036" y="2601963"/>
                    <a:pt x="1988896" y="2602204"/>
                    <a:pt x="1980882" y="2603245"/>
                  </a:cubicBezTo>
                  <a:cubicBezTo>
                    <a:pt x="1914372" y="2611818"/>
                    <a:pt x="1904555" y="2632900"/>
                    <a:pt x="1900720" y="2702039"/>
                  </a:cubicBezTo>
                  <a:cubicBezTo>
                    <a:pt x="1898040" y="2750299"/>
                    <a:pt x="1876234" y="2798038"/>
                    <a:pt x="1858911" y="2844495"/>
                  </a:cubicBezTo>
                  <a:cubicBezTo>
                    <a:pt x="1855431" y="2853829"/>
                    <a:pt x="1833803" y="2860852"/>
                    <a:pt x="1820265" y="2861335"/>
                  </a:cubicBezTo>
                  <a:cubicBezTo>
                    <a:pt x="1607019" y="2868993"/>
                    <a:pt x="1393736" y="2875381"/>
                    <a:pt x="1180452" y="2882099"/>
                  </a:cubicBezTo>
                  <a:cubicBezTo>
                    <a:pt x="1154442" y="2882925"/>
                    <a:pt x="1138364" y="2871063"/>
                    <a:pt x="1126185" y="2847695"/>
                  </a:cubicBezTo>
                  <a:cubicBezTo>
                    <a:pt x="1072375" y="2744495"/>
                    <a:pt x="1019263" y="2640812"/>
                    <a:pt x="961034" y="2540114"/>
                  </a:cubicBezTo>
                  <a:cubicBezTo>
                    <a:pt x="944016" y="2510688"/>
                    <a:pt x="925156" y="2485212"/>
                    <a:pt x="911733" y="2451620"/>
                  </a:cubicBezTo>
                  <a:cubicBezTo>
                    <a:pt x="874306" y="2357907"/>
                    <a:pt x="822248" y="2269947"/>
                    <a:pt x="774382" y="2180564"/>
                  </a:cubicBezTo>
                  <a:cubicBezTo>
                    <a:pt x="768070" y="2168791"/>
                    <a:pt x="753694" y="2159647"/>
                    <a:pt x="741057" y="2153157"/>
                  </a:cubicBezTo>
                  <a:cubicBezTo>
                    <a:pt x="500367" y="2029536"/>
                    <a:pt x="313118" y="1852244"/>
                    <a:pt x="201904" y="1603540"/>
                  </a:cubicBezTo>
                  <a:cubicBezTo>
                    <a:pt x="0" y="1152042"/>
                    <a:pt x="149847" y="639381"/>
                    <a:pt x="562330" y="357568"/>
                  </a:cubicBezTo>
                  <a:cubicBezTo>
                    <a:pt x="1085710" y="0"/>
                    <a:pt x="1811642" y="94818"/>
                    <a:pt x="2224887" y="574738"/>
                  </a:cubicBezTo>
                  <a:cubicBezTo>
                    <a:pt x="2604719" y="1015860"/>
                    <a:pt x="2542781" y="1665287"/>
                    <a:pt x="2085187" y="2024989"/>
                  </a:cubicBezTo>
                  <a:cubicBezTo>
                    <a:pt x="2050300" y="2052421"/>
                    <a:pt x="2029853" y="2081822"/>
                    <a:pt x="2022055" y="2125624"/>
                  </a:cubicBezTo>
                  <a:cubicBezTo>
                    <a:pt x="2007146" y="2209507"/>
                    <a:pt x="1987080" y="2292477"/>
                    <a:pt x="1969350" y="2375865"/>
                  </a:cubicBezTo>
                  <a:cubicBezTo>
                    <a:pt x="1967979" y="2382316"/>
                    <a:pt x="1968157" y="2389098"/>
                    <a:pt x="1967331" y="2399258"/>
                  </a:cubicBezTo>
                  <a:close/>
                  <a:moveTo>
                    <a:pt x="1658010" y="2249042"/>
                  </a:moveTo>
                  <a:cubicBezTo>
                    <a:pt x="1656334" y="2244318"/>
                    <a:pt x="1654657" y="2239581"/>
                    <a:pt x="1652981" y="2234844"/>
                  </a:cubicBezTo>
                  <a:cubicBezTo>
                    <a:pt x="1671955" y="2224392"/>
                    <a:pt x="1690941" y="2213965"/>
                    <a:pt x="1709889" y="2203462"/>
                  </a:cubicBezTo>
                  <a:cubicBezTo>
                    <a:pt x="1762277" y="2174417"/>
                    <a:pt x="1815922" y="2147392"/>
                    <a:pt x="1866798" y="2115908"/>
                  </a:cubicBezTo>
                  <a:cubicBezTo>
                    <a:pt x="2070087" y="1990064"/>
                    <a:pt x="2226843" y="1821472"/>
                    <a:pt x="2325420" y="1602625"/>
                  </a:cubicBezTo>
                  <a:cubicBezTo>
                    <a:pt x="2482418" y="1254074"/>
                    <a:pt x="2406510" y="848245"/>
                    <a:pt x="2129002" y="563410"/>
                  </a:cubicBezTo>
                  <a:cubicBezTo>
                    <a:pt x="1899589" y="327913"/>
                    <a:pt x="1616735" y="212356"/>
                    <a:pt x="1288986" y="206882"/>
                  </a:cubicBezTo>
                  <a:cubicBezTo>
                    <a:pt x="1002182" y="202082"/>
                    <a:pt x="743432" y="285305"/>
                    <a:pt x="526542" y="474713"/>
                  </a:cubicBezTo>
                  <a:cubicBezTo>
                    <a:pt x="263855" y="704113"/>
                    <a:pt x="151511" y="994041"/>
                    <a:pt x="208534" y="1341716"/>
                  </a:cubicBezTo>
                  <a:cubicBezTo>
                    <a:pt x="240919" y="1539138"/>
                    <a:pt x="338226" y="1708061"/>
                    <a:pt x="461365" y="1861578"/>
                  </a:cubicBezTo>
                  <a:cubicBezTo>
                    <a:pt x="567296" y="1993645"/>
                    <a:pt x="686968" y="2111794"/>
                    <a:pt x="846442" y="2180856"/>
                  </a:cubicBezTo>
                  <a:cubicBezTo>
                    <a:pt x="863752" y="2188362"/>
                    <a:pt x="879246" y="2200033"/>
                    <a:pt x="895578" y="2209761"/>
                  </a:cubicBezTo>
                  <a:cubicBezTo>
                    <a:pt x="894803" y="2211476"/>
                    <a:pt x="894016" y="2213190"/>
                    <a:pt x="893241" y="2214905"/>
                  </a:cubicBezTo>
                  <a:cubicBezTo>
                    <a:pt x="874826" y="2209279"/>
                    <a:pt x="856424" y="2203653"/>
                    <a:pt x="830110" y="2195626"/>
                  </a:cubicBezTo>
                  <a:cubicBezTo>
                    <a:pt x="880465" y="2282990"/>
                    <a:pt x="926719" y="2361285"/>
                    <a:pt x="970737" y="2440825"/>
                  </a:cubicBezTo>
                  <a:cubicBezTo>
                    <a:pt x="983411" y="2463723"/>
                    <a:pt x="998232" y="2469426"/>
                    <a:pt x="1023366" y="2467648"/>
                  </a:cubicBezTo>
                  <a:cubicBezTo>
                    <a:pt x="1149883" y="2458719"/>
                    <a:pt x="1276603" y="2452712"/>
                    <a:pt x="1403134" y="2443873"/>
                  </a:cubicBezTo>
                  <a:cubicBezTo>
                    <a:pt x="1557312" y="2433104"/>
                    <a:pt x="1711401" y="2420848"/>
                    <a:pt x="1865426" y="2408034"/>
                  </a:cubicBezTo>
                  <a:cubicBezTo>
                    <a:pt x="1875294" y="2407208"/>
                    <a:pt x="1890699" y="2397556"/>
                    <a:pt x="1892681" y="2389390"/>
                  </a:cubicBezTo>
                  <a:cubicBezTo>
                    <a:pt x="1913763" y="2302471"/>
                    <a:pt x="1932635" y="2215019"/>
                    <a:pt x="1952244" y="2127148"/>
                  </a:cubicBezTo>
                  <a:cubicBezTo>
                    <a:pt x="1851825" y="2168753"/>
                    <a:pt x="1754911" y="2208898"/>
                    <a:pt x="1658010" y="2249042"/>
                  </a:cubicBezTo>
                  <a:close/>
                  <a:moveTo>
                    <a:pt x="1840623" y="2624175"/>
                  </a:moveTo>
                  <a:cubicBezTo>
                    <a:pt x="1827847" y="2624175"/>
                    <a:pt x="1817598" y="2623185"/>
                    <a:pt x="1807578" y="2624328"/>
                  </a:cubicBezTo>
                  <a:cubicBezTo>
                    <a:pt x="1676958" y="2639123"/>
                    <a:pt x="1546415" y="2654642"/>
                    <a:pt x="1415757" y="2669082"/>
                  </a:cubicBezTo>
                  <a:cubicBezTo>
                    <a:pt x="1335570" y="2677934"/>
                    <a:pt x="1255255" y="2685783"/>
                    <a:pt x="1174902" y="2692869"/>
                  </a:cubicBezTo>
                  <a:cubicBezTo>
                    <a:pt x="1156792" y="2694470"/>
                    <a:pt x="1130350" y="2701696"/>
                    <a:pt x="1127975" y="2673032"/>
                  </a:cubicBezTo>
                  <a:cubicBezTo>
                    <a:pt x="1125715" y="2645600"/>
                    <a:pt x="1152613" y="2648153"/>
                    <a:pt x="1170749" y="2643543"/>
                  </a:cubicBezTo>
                  <a:cubicBezTo>
                    <a:pt x="1171867" y="2643251"/>
                    <a:pt x="1173022" y="2643149"/>
                    <a:pt x="1174165" y="2642984"/>
                  </a:cubicBezTo>
                  <a:cubicBezTo>
                    <a:pt x="1386700" y="2614422"/>
                    <a:pt x="1599222" y="2585859"/>
                    <a:pt x="1811743" y="2557310"/>
                  </a:cubicBezTo>
                  <a:cubicBezTo>
                    <a:pt x="1864944" y="2550160"/>
                    <a:pt x="1873554" y="2538691"/>
                    <a:pt x="1866938" y="2484424"/>
                  </a:cubicBezTo>
                  <a:cubicBezTo>
                    <a:pt x="1585645" y="2497874"/>
                    <a:pt x="1304417" y="2511323"/>
                    <a:pt x="1019340" y="2524950"/>
                  </a:cubicBezTo>
                  <a:cubicBezTo>
                    <a:pt x="1048715" y="2577439"/>
                    <a:pt x="1081786" y="2627655"/>
                    <a:pt x="1105776" y="2681897"/>
                  </a:cubicBezTo>
                  <a:cubicBezTo>
                    <a:pt x="1129576" y="2735719"/>
                    <a:pt x="1160602" y="2763443"/>
                    <a:pt x="1221143" y="2744584"/>
                  </a:cubicBezTo>
                  <a:cubicBezTo>
                    <a:pt x="1229614" y="2741942"/>
                    <a:pt x="1239532" y="2744304"/>
                    <a:pt x="1248714" y="2743542"/>
                  </a:cubicBezTo>
                  <a:cubicBezTo>
                    <a:pt x="1423301" y="2729090"/>
                    <a:pt x="1597990" y="2715615"/>
                    <a:pt x="1772424" y="2699385"/>
                  </a:cubicBezTo>
                  <a:cubicBezTo>
                    <a:pt x="1832254" y="2693822"/>
                    <a:pt x="1831962" y="2690660"/>
                    <a:pt x="1840623" y="262417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36" name="Free Form 13">
              <a:extLst>
                <a:ext uri="{FF2B5EF4-FFF2-40B4-BE49-F238E27FC236}">
                  <a16:creationId xmlns:a16="http://schemas.microsoft.com/office/drawing/2014/main" id="{5305F3E7-5CA9-3741-24F5-65399D8B5E19}"/>
                </a:ext>
              </a:extLst>
            </p:cNvPr>
            <p:cNvSpPr/>
            <p:nvPr/>
          </p:nvSpPr>
          <p:spPr>
            <a:xfrm>
              <a:off x="7333441" y="4453011"/>
              <a:ext cx="396328" cy="133756"/>
            </a:xfrm>
            <a:custGeom>
              <a:avLst/>
              <a:gdLst/>
              <a:ahLst/>
              <a:cxnLst/>
              <a:rect l="0" t="0" r="0" b="0"/>
              <a:pathLst>
                <a:path w="396328" h="133756">
                  <a:moveTo>
                    <a:pt x="396328" y="21158"/>
                  </a:moveTo>
                  <a:cubicBezTo>
                    <a:pt x="359054" y="37426"/>
                    <a:pt x="323024" y="58140"/>
                    <a:pt x="284238" y="69011"/>
                  </a:cubicBezTo>
                  <a:cubicBezTo>
                    <a:pt x="212458" y="89141"/>
                    <a:pt x="139268" y="104495"/>
                    <a:pt x="66205" y="119646"/>
                  </a:cubicBezTo>
                  <a:cubicBezTo>
                    <a:pt x="46558" y="123723"/>
                    <a:pt x="18008" y="133756"/>
                    <a:pt x="9271" y="105625"/>
                  </a:cubicBezTo>
                  <a:cubicBezTo>
                    <a:pt x="0" y="75780"/>
                    <a:pt x="28638" y="66763"/>
                    <a:pt x="49580" y="59702"/>
                  </a:cubicBezTo>
                  <a:cubicBezTo>
                    <a:pt x="146799" y="26962"/>
                    <a:pt x="246138" y="3441"/>
                    <a:pt x="349250" y="444"/>
                  </a:cubicBezTo>
                  <a:cubicBezTo>
                    <a:pt x="364324" y="0"/>
                    <a:pt x="379564" y="5410"/>
                    <a:pt x="394728" y="8115"/>
                  </a:cubicBezTo>
                  <a:cubicBezTo>
                    <a:pt x="395262" y="12458"/>
                    <a:pt x="395795" y="16814"/>
                    <a:pt x="396328" y="21158"/>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37" name="Free Form 14">
              <a:extLst>
                <a:ext uri="{FF2B5EF4-FFF2-40B4-BE49-F238E27FC236}">
                  <a16:creationId xmlns:a16="http://schemas.microsoft.com/office/drawing/2014/main" id="{B2A6572E-8B8E-13AA-1FE3-870C9C1028E7}"/>
                </a:ext>
              </a:extLst>
            </p:cNvPr>
            <p:cNvSpPr/>
            <p:nvPr/>
          </p:nvSpPr>
          <p:spPr>
            <a:xfrm>
              <a:off x="7633448" y="3336852"/>
              <a:ext cx="272300" cy="225387"/>
            </a:xfrm>
            <a:custGeom>
              <a:avLst/>
              <a:gdLst/>
              <a:ahLst/>
              <a:cxnLst/>
              <a:rect l="0" t="0" r="0" b="0"/>
              <a:pathLst>
                <a:path w="272300" h="225386">
                  <a:moveTo>
                    <a:pt x="272300" y="204863"/>
                  </a:moveTo>
                  <a:cubicBezTo>
                    <a:pt x="257911" y="213309"/>
                    <a:pt x="248297" y="222580"/>
                    <a:pt x="237566" y="224116"/>
                  </a:cubicBezTo>
                  <a:cubicBezTo>
                    <a:pt x="228765" y="225386"/>
                    <a:pt x="217093" y="219405"/>
                    <a:pt x="209346" y="213296"/>
                  </a:cubicBezTo>
                  <a:cubicBezTo>
                    <a:pt x="142773" y="160769"/>
                    <a:pt x="76009" y="108419"/>
                    <a:pt x="11480" y="53454"/>
                  </a:cubicBezTo>
                  <a:cubicBezTo>
                    <a:pt x="1841" y="45237"/>
                    <a:pt x="3543" y="23723"/>
                    <a:pt x="0" y="8369"/>
                  </a:cubicBezTo>
                  <a:cubicBezTo>
                    <a:pt x="16802" y="7772"/>
                    <a:pt x="38773" y="0"/>
                    <a:pt x="49542" y="7747"/>
                  </a:cubicBezTo>
                  <a:cubicBezTo>
                    <a:pt x="112890" y="53340"/>
                    <a:pt x="174320" y="101714"/>
                    <a:pt x="234746" y="151168"/>
                  </a:cubicBezTo>
                  <a:cubicBezTo>
                    <a:pt x="248970" y="162814"/>
                    <a:pt x="256857" y="182206"/>
                    <a:pt x="272300" y="204863"/>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38" name="Free Form 15">
              <a:extLst>
                <a:ext uri="{FF2B5EF4-FFF2-40B4-BE49-F238E27FC236}">
                  <a16:creationId xmlns:a16="http://schemas.microsoft.com/office/drawing/2014/main" id="{15CD103A-23F3-1B75-09F1-49E07E4D2629}"/>
                </a:ext>
              </a:extLst>
            </p:cNvPr>
            <p:cNvSpPr/>
            <p:nvPr/>
          </p:nvSpPr>
          <p:spPr>
            <a:xfrm>
              <a:off x="10340901" y="4346227"/>
              <a:ext cx="309639" cy="119646"/>
            </a:xfrm>
            <a:custGeom>
              <a:avLst/>
              <a:gdLst/>
              <a:ahLst/>
              <a:cxnLst/>
              <a:rect l="0" t="0" r="0" b="0"/>
              <a:pathLst>
                <a:path w="309638" h="119646">
                  <a:moveTo>
                    <a:pt x="240220" y="119646"/>
                  </a:moveTo>
                  <a:cubicBezTo>
                    <a:pt x="168757" y="98628"/>
                    <a:pt x="96850" y="78905"/>
                    <a:pt x="26250" y="55321"/>
                  </a:cubicBezTo>
                  <a:cubicBezTo>
                    <a:pt x="14604" y="51435"/>
                    <a:pt x="8610" y="30645"/>
                    <a:pt x="0" y="17665"/>
                  </a:cubicBezTo>
                  <a:cubicBezTo>
                    <a:pt x="14960" y="12090"/>
                    <a:pt x="30873" y="0"/>
                    <a:pt x="44716" y="2031"/>
                  </a:cubicBezTo>
                  <a:cubicBezTo>
                    <a:pt x="116535" y="12585"/>
                    <a:pt x="187883" y="26403"/>
                    <a:pt x="259245" y="39827"/>
                  </a:cubicBezTo>
                  <a:cubicBezTo>
                    <a:pt x="282041" y="44119"/>
                    <a:pt x="309638" y="49415"/>
                    <a:pt x="307212" y="79184"/>
                  </a:cubicBezTo>
                  <a:cubicBezTo>
                    <a:pt x="304774" y="109258"/>
                    <a:pt x="275869" y="107556"/>
                    <a:pt x="253263" y="110312"/>
                  </a:cubicBezTo>
                  <a:cubicBezTo>
                    <a:pt x="249859" y="110731"/>
                    <a:pt x="246354" y="110362"/>
                    <a:pt x="242887" y="110362"/>
                  </a:cubicBezTo>
                  <a:cubicBezTo>
                    <a:pt x="241998" y="113461"/>
                    <a:pt x="241109" y="116547"/>
                    <a:pt x="240220" y="119646"/>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39" name="Free Form 16">
              <a:extLst>
                <a:ext uri="{FF2B5EF4-FFF2-40B4-BE49-F238E27FC236}">
                  <a16:creationId xmlns:a16="http://schemas.microsoft.com/office/drawing/2014/main" id="{D52BDCFE-182D-C6AD-5BBC-6DA837C7DC18}"/>
                </a:ext>
              </a:extLst>
            </p:cNvPr>
            <p:cNvSpPr/>
            <p:nvPr/>
          </p:nvSpPr>
          <p:spPr>
            <a:xfrm>
              <a:off x="9539316" y="2777713"/>
              <a:ext cx="144374" cy="295897"/>
            </a:xfrm>
            <a:custGeom>
              <a:avLst/>
              <a:gdLst/>
              <a:ahLst/>
              <a:cxnLst/>
              <a:rect l="0" t="0" r="0" b="0"/>
              <a:pathLst>
                <a:path w="144373" h="295897">
                  <a:moveTo>
                    <a:pt x="0" y="246240"/>
                  </a:moveTo>
                  <a:cubicBezTo>
                    <a:pt x="27698" y="170789"/>
                    <a:pt x="53555" y="98793"/>
                    <a:pt x="81038" y="27419"/>
                  </a:cubicBezTo>
                  <a:cubicBezTo>
                    <a:pt x="84747" y="17805"/>
                    <a:pt x="95491" y="8826"/>
                    <a:pt x="105194" y="4241"/>
                  </a:cubicBezTo>
                  <a:cubicBezTo>
                    <a:pt x="113220" y="444"/>
                    <a:pt x="127101" y="0"/>
                    <a:pt x="133629" y="4686"/>
                  </a:cubicBezTo>
                  <a:cubicBezTo>
                    <a:pt x="139890" y="9169"/>
                    <a:pt x="144373" y="23368"/>
                    <a:pt x="142189" y="31254"/>
                  </a:cubicBezTo>
                  <a:cubicBezTo>
                    <a:pt x="121157" y="107492"/>
                    <a:pt x="99098" y="183464"/>
                    <a:pt x="76060" y="259130"/>
                  </a:cubicBezTo>
                  <a:cubicBezTo>
                    <a:pt x="69900" y="279374"/>
                    <a:pt x="54571" y="295897"/>
                    <a:pt x="32270" y="286042"/>
                  </a:cubicBezTo>
                  <a:cubicBezTo>
                    <a:pt x="19735" y="280492"/>
                    <a:pt x="12674" y="262623"/>
                    <a:pt x="0" y="246240"/>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40" name="Free Form 17">
              <a:extLst>
                <a:ext uri="{FF2B5EF4-FFF2-40B4-BE49-F238E27FC236}">
                  <a16:creationId xmlns:a16="http://schemas.microsoft.com/office/drawing/2014/main" id="{745B53EE-03E0-32F2-159F-AB6F6E9522E3}"/>
                </a:ext>
              </a:extLst>
            </p:cNvPr>
            <p:cNvSpPr/>
            <p:nvPr/>
          </p:nvSpPr>
          <p:spPr>
            <a:xfrm>
              <a:off x="10303845" y="3757874"/>
              <a:ext cx="267487" cy="173444"/>
            </a:xfrm>
            <a:custGeom>
              <a:avLst/>
              <a:gdLst/>
              <a:ahLst/>
              <a:cxnLst/>
              <a:rect l="0" t="0" r="0" b="0"/>
              <a:pathLst>
                <a:path w="267487" h="173443">
                  <a:moveTo>
                    <a:pt x="32067" y="173443"/>
                  </a:moveTo>
                  <a:cubicBezTo>
                    <a:pt x="21348" y="165341"/>
                    <a:pt x="6273" y="159461"/>
                    <a:pt x="2768" y="149504"/>
                  </a:cubicBezTo>
                  <a:cubicBezTo>
                    <a:pt x="0" y="141693"/>
                    <a:pt x="8661" y="124066"/>
                    <a:pt x="17157" y="118986"/>
                  </a:cubicBezTo>
                  <a:cubicBezTo>
                    <a:pt x="82346" y="80073"/>
                    <a:pt x="148056" y="41821"/>
                    <a:pt x="215366" y="6769"/>
                  </a:cubicBezTo>
                  <a:cubicBezTo>
                    <a:pt x="228371" y="0"/>
                    <a:pt x="249161" y="8191"/>
                    <a:pt x="266357" y="9474"/>
                  </a:cubicBezTo>
                  <a:cubicBezTo>
                    <a:pt x="264515" y="22377"/>
                    <a:pt x="267487" y="40436"/>
                    <a:pt x="260057" y="47396"/>
                  </a:cubicBezTo>
                  <a:cubicBezTo>
                    <a:pt x="195922" y="107429"/>
                    <a:pt x="118021" y="143167"/>
                    <a:pt x="32067" y="173443"/>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41" name="Free Form 18">
              <a:extLst>
                <a:ext uri="{FF2B5EF4-FFF2-40B4-BE49-F238E27FC236}">
                  <a16:creationId xmlns:a16="http://schemas.microsoft.com/office/drawing/2014/main" id="{90DD1B86-CD31-D6D5-EB29-38566B6533BE}"/>
                </a:ext>
              </a:extLst>
            </p:cNvPr>
            <p:cNvSpPr/>
            <p:nvPr/>
          </p:nvSpPr>
          <p:spPr>
            <a:xfrm>
              <a:off x="7338091" y="3914341"/>
              <a:ext cx="286931" cy="136652"/>
            </a:xfrm>
            <a:custGeom>
              <a:avLst/>
              <a:gdLst/>
              <a:ahLst/>
              <a:cxnLst/>
              <a:rect l="0" t="0" r="0" b="0"/>
              <a:pathLst>
                <a:path w="286931" h="136651">
                  <a:moveTo>
                    <a:pt x="286931" y="132295"/>
                  </a:moveTo>
                  <a:cubicBezTo>
                    <a:pt x="266191" y="132295"/>
                    <a:pt x="248030" y="136651"/>
                    <a:pt x="233121" y="131546"/>
                  </a:cubicBezTo>
                  <a:cubicBezTo>
                    <a:pt x="168122" y="109296"/>
                    <a:pt x="103682" y="85242"/>
                    <a:pt x="39903" y="59689"/>
                  </a:cubicBezTo>
                  <a:cubicBezTo>
                    <a:pt x="22402" y="52679"/>
                    <a:pt x="0" y="37515"/>
                    <a:pt x="14922" y="16052"/>
                  </a:cubicBezTo>
                  <a:cubicBezTo>
                    <a:pt x="22466" y="5194"/>
                    <a:pt x="50037" y="0"/>
                    <a:pt x="65227" y="4203"/>
                  </a:cubicBezTo>
                  <a:cubicBezTo>
                    <a:pt x="117195" y="18618"/>
                    <a:pt x="168249" y="36893"/>
                    <a:pt x="218528" y="56553"/>
                  </a:cubicBezTo>
                  <a:cubicBezTo>
                    <a:pt x="250558" y="69087"/>
                    <a:pt x="279095" y="88023"/>
                    <a:pt x="286931" y="13229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42" name="Free Form 19">
              <a:extLst>
                <a:ext uri="{FF2B5EF4-FFF2-40B4-BE49-F238E27FC236}">
                  <a16:creationId xmlns:a16="http://schemas.microsoft.com/office/drawing/2014/main" id="{29633E7B-F0A7-7540-C68B-5140655D832F}"/>
                </a:ext>
              </a:extLst>
            </p:cNvPr>
            <p:cNvSpPr/>
            <p:nvPr/>
          </p:nvSpPr>
          <p:spPr>
            <a:xfrm>
              <a:off x="10014045" y="3184697"/>
              <a:ext cx="215544" cy="205410"/>
            </a:xfrm>
            <a:custGeom>
              <a:avLst/>
              <a:gdLst/>
              <a:ahLst/>
              <a:cxnLst/>
              <a:rect l="0" t="0" r="0" b="0"/>
              <a:pathLst>
                <a:path w="215544" h="205409">
                  <a:moveTo>
                    <a:pt x="12293" y="205409"/>
                  </a:moveTo>
                  <a:cubicBezTo>
                    <a:pt x="7391" y="191363"/>
                    <a:pt x="0" y="180009"/>
                    <a:pt x="749" y="169227"/>
                  </a:cubicBezTo>
                  <a:cubicBezTo>
                    <a:pt x="1371" y="160502"/>
                    <a:pt x="10883" y="151587"/>
                    <a:pt x="18021" y="144284"/>
                  </a:cubicBezTo>
                  <a:cubicBezTo>
                    <a:pt x="59054" y="102323"/>
                    <a:pt x="100456" y="60731"/>
                    <a:pt x="141973" y="19265"/>
                  </a:cubicBezTo>
                  <a:cubicBezTo>
                    <a:pt x="148450" y="12801"/>
                    <a:pt x="155549" y="3898"/>
                    <a:pt x="163449" y="2590"/>
                  </a:cubicBezTo>
                  <a:cubicBezTo>
                    <a:pt x="178942" y="0"/>
                    <a:pt x="195211" y="1943"/>
                    <a:pt x="211150" y="2019"/>
                  </a:cubicBezTo>
                  <a:cubicBezTo>
                    <a:pt x="210426" y="17602"/>
                    <a:pt x="215544" y="37528"/>
                    <a:pt x="207822" y="47917"/>
                  </a:cubicBezTo>
                  <a:cubicBezTo>
                    <a:pt x="187401" y="75374"/>
                    <a:pt x="162890" y="100355"/>
                    <a:pt x="137223" y="123177"/>
                  </a:cubicBezTo>
                  <a:cubicBezTo>
                    <a:pt x="111531" y="146024"/>
                    <a:pt x="82829" y="165607"/>
                    <a:pt x="54635" y="185470"/>
                  </a:cubicBezTo>
                  <a:cubicBezTo>
                    <a:pt x="44615" y="192531"/>
                    <a:pt x="32207" y="196214"/>
                    <a:pt x="12293" y="205409"/>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43" name="Free Form 20">
              <a:extLst>
                <a:ext uri="{FF2B5EF4-FFF2-40B4-BE49-F238E27FC236}">
                  <a16:creationId xmlns:a16="http://schemas.microsoft.com/office/drawing/2014/main" id="{A637C59A-0DBA-B79A-16A4-377E4C5DD2CE}"/>
                </a:ext>
              </a:extLst>
            </p:cNvPr>
            <p:cNvSpPr/>
            <p:nvPr/>
          </p:nvSpPr>
          <p:spPr>
            <a:xfrm>
              <a:off x="8147925" y="2889129"/>
              <a:ext cx="193179" cy="243891"/>
            </a:xfrm>
            <a:custGeom>
              <a:avLst/>
              <a:gdLst/>
              <a:ahLst/>
              <a:cxnLst/>
              <a:rect l="0" t="0" r="0" b="0"/>
              <a:pathLst>
                <a:path w="193179" h="243890">
                  <a:moveTo>
                    <a:pt x="170560" y="243890"/>
                  </a:moveTo>
                  <a:cubicBezTo>
                    <a:pt x="118656" y="186537"/>
                    <a:pt x="68808" y="131991"/>
                    <a:pt x="19748" y="76720"/>
                  </a:cubicBezTo>
                  <a:cubicBezTo>
                    <a:pt x="11556" y="67487"/>
                    <a:pt x="3022" y="55638"/>
                    <a:pt x="1587" y="44132"/>
                  </a:cubicBezTo>
                  <a:cubicBezTo>
                    <a:pt x="0" y="31356"/>
                    <a:pt x="2209" y="11620"/>
                    <a:pt x="10426" y="5905"/>
                  </a:cubicBezTo>
                  <a:cubicBezTo>
                    <a:pt x="18935" y="0"/>
                    <a:pt x="39281" y="3162"/>
                    <a:pt x="49644" y="9817"/>
                  </a:cubicBezTo>
                  <a:cubicBezTo>
                    <a:pt x="63500" y="18732"/>
                    <a:pt x="73063" y="34569"/>
                    <a:pt x="83921" y="47878"/>
                  </a:cubicBezTo>
                  <a:cubicBezTo>
                    <a:pt x="112902" y="83426"/>
                    <a:pt x="142532" y="118490"/>
                    <a:pt x="170065" y="155130"/>
                  </a:cubicBezTo>
                  <a:cubicBezTo>
                    <a:pt x="189255" y="180657"/>
                    <a:pt x="193179" y="208876"/>
                    <a:pt x="170560" y="243890"/>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44" name="Free Form 21">
              <a:extLst>
                <a:ext uri="{FF2B5EF4-FFF2-40B4-BE49-F238E27FC236}">
                  <a16:creationId xmlns:a16="http://schemas.microsoft.com/office/drawing/2014/main" id="{DDFB8FA8-EB84-1D18-B2D6-78A45C177FF8}"/>
                </a:ext>
              </a:extLst>
            </p:cNvPr>
            <p:cNvSpPr/>
            <p:nvPr/>
          </p:nvSpPr>
          <p:spPr>
            <a:xfrm>
              <a:off x="8841131" y="2794553"/>
              <a:ext cx="79616" cy="276009"/>
            </a:xfrm>
            <a:custGeom>
              <a:avLst/>
              <a:gdLst/>
              <a:ahLst/>
              <a:cxnLst/>
              <a:rect l="0" t="0" r="0" b="0"/>
              <a:pathLst>
                <a:path w="79616" h="276009">
                  <a:moveTo>
                    <a:pt x="79616" y="178968"/>
                  </a:moveTo>
                  <a:cubicBezTo>
                    <a:pt x="77470" y="205003"/>
                    <a:pt x="77812" y="228384"/>
                    <a:pt x="72694" y="250507"/>
                  </a:cubicBezTo>
                  <a:cubicBezTo>
                    <a:pt x="70421" y="260337"/>
                    <a:pt x="58216" y="271919"/>
                    <a:pt x="48387" y="274459"/>
                  </a:cubicBezTo>
                  <a:cubicBezTo>
                    <a:pt x="42379" y="276009"/>
                    <a:pt x="27292" y="263245"/>
                    <a:pt x="24968" y="254571"/>
                  </a:cubicBezTo>
                  <a:cubicBezTo>
                    <a:pt x="16687" y="223659"/>
                    <a:pt x="10058" y="191960"/>
                    <a:pt x="6680" y="160147"/>
                  </a:cubicBezTo>
                  <a:cubicBezTo>
                    <a:pt x="2692" y="122427"/>
                    <a:pt x="0" y="84112"/>
                    <a:pt x="2387" y="46405"/>
                  </a:cubicBezTo>
                  <a:cubicBezTo>
                    <a:pt x="3301" y="31940"/>
                    <a:pt x="17335" y="9918"/>
                    <a:pt x="29692" y="6400"/>
                  </a:cubicBezTo>
                  <a:cubicBezTo>
                    <a:pt x="52146" y="0"/>
                    <a:pt x="60045" y="22199"/>
                    <a:pt x="62661" y="41186"/>
                  </a:cubicBezTo>
                  <a:cubicBezTo>
                    <a:pt x="69088" y="87922"/>
                    <a:pt x="74256" y="134823"/>
                    <a:pt x="79616" y="178968"/>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45" name="Free Form 22">
              <a:extLst>
                <a:ext uri="{FF2B5EF4-FFF2-40B4-BE49-F238E27FC236}">
                  <a16:creationId xmlns:a16="http://schemas.microsoft.com/office/drawing/2014/main" id="{C8785343-149D-3692-DAF9-74D5A898C2C8}"/>
                </a:ext>
              </a:extLst>
            </p:cNvPr>
            <p:cNvSpPr/>
            <p:nvPr/>
          </p:nvSpPr>
          <p:spPr>
            <a:xfrm>
              <a:off x="8592107" y="4042818"/>
              <a:ext cx="785444" cy="902374"/>
            </a:xfrm>
            <a:custGeom>
              <a:avLst/>
              <a:gdLst/>
              <a:ahLst/>
              <a:cxnLst/>
              <a:rect l="0" t="0" r="0" b="0"/>
              <a:pathLst>
                <a:path w="785444" h="902373">
                  <a:moveTo>
                    <a:pt x="88874" y="281165"/>
                  </a:moveTo>
                  <a:cubicBezTo>
                    <a:pt x="181279" y="469290"/>
                    <a:pt x="271056" y="652043"/>
                    <a:pt x="360540" y="834936"/>
                  </a:cubicBezTo>
                  <a:cubicBezTo>
                    <a:pt x="361543" y="836993"/>
                    <a:pt x="358597" y="840994"/>
                    <a:pt x="354672" y="852017"/>
                  </a:cubicBezTo>
                  <a:cubicBezTo>
                    <a:pt x="341350" y="835850"/>
                    <a:pt x="329196" y="824496"/>
                    <a:pt x="321106" y="810742"/>
                  </a:cubicBezTo>
                  <a:cubicBezTo>
                    <a:pt x="265582" y="716368"/>
                    <a:pt x="210934" y="621487"/>
                    <a:pt x="155968" y="526796"/>
                  </a:cubicBezTo>
                  <a:cubicBezTo>
                    <a:pt x="111417" y="450011"/>
                    <a:pt x="66636" y="373367"/>
                    <a:pt x="22301" y="296468"/>
                  </a:cubicBezTo>
                  <a:cubicBezTo>
                    <a:pt x="0" y="257771"/>
                    <a:pt x="5791" y="239331"/>
                    <a:pt x="47586" y="226174"/>
                  </a:cubicBezTo>
                  <a:cubicBezTo>
                    <a:pt x="287350" y="150723"/>
                    <a:pt x="527380" y="76073"/>
                    <a:pt x="767359" y="1295"/>
                  </a:cubicBezTo>
                  <a:cubicBezTo>
                    <a:pt x="771525" y="0"/>
                    <a:pt x="776274" y="558"/>
                    <a:pt x="780707" y="254"/>
                  </a:cubicBezTo>
                  <a:cubicBezTo>
                    <a:pt x="780707" y="81762"/>
                    <a:pt x="785444" y="162560"/>
                    <a:pt x="779767" y="242608"/>
                  </a:cubicBezTo>
                  <a:cubicBezTo>
                    <a:pt x="765352" y="446049"/>
                    <a:pt x="746696" y="649198"/>
                    <a:pt x="728421" y="852347"/>
                  </a:cubicBezTo>
                  <a:cubicBezTo>
                    <a:pt x="726567" y="872998"/>
                    <a:pt x="726300" y="900620"/>
                    <a:pt x="694766" y="902373"/>
                  </a:cubicBezTo>
                  <a:cubicBezTo>
                    <a:pt x="714057" y="630453"/>
                    <a:pt x="733272" y="359600"/>
                    <a:pt x="753148" y="79629"/>
                  </a:cubicBezTo>
                  <a:cubicBezTo>
                    <a:pt x="528205" y="147866"/>
                    <a:pt x="309854" y="214122"/>
                    <a:pt x="88874" y="28116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grpSp>
    </p:spTree>
    <p:extLst>
      <p:ext uri="{BB962C8B-B14F-4D97-AF65-F5344CB8AC3E}">
        <p14:creationId xmlns:p14="http://schemas.microsoft.com/office/powerpoint/2010/main" val="6285034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000" fill="hold"/>
                                        <p:tgtEl>
                                          <p:spTgt spid="14"/>
                                        </p:tgtEl>
                                        <p:attrNameLst>
                                          <p:attrName>ppt_x</p:attrName>
                                        </p:attrNameLst>
                                      </p:cBhvr>
                                      <p:tavLst>
                                        <p:tav tm="0">
                                          <p:val>
                                            <p:strVal val="#ppt_x"/>
                                          </p:val>
                                        </p:tav>
                                        <p:tav tm="100000">
                                          <p:val>
                                            <p:strVal val="#ppt_x"/>
                                          </p:val>
                                        </p:tav>
                                      </p:tavLst>
                                    </p:anim>
                                    <p:anim calcmode="lin" valueType="num">
                                      <p:cBhvr additive="base">
                                        <p:cTn id="8" dur="20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2000" fill="hold"/>
                                        <p:tgtEl>
                                          <p:spTgt spid="6"/>
                                        </p:tgtEl>
                                        <p:attrNameLst>
                                          <p:attrName>ppt_x</p:attrName>
                                        </p:attrNameLst>
                                      </p:cBhvr>
                                      <p:tavLst>
                                        <p:tav tm="0">
                                          <p:val>
                                            <p:strVal val="0-#ppt_w/2"/>
                                          </p:val>
                                        </p:tav>
                                        <p:tav tm="100000">
                                          <p:val>
                                            <p:strVal val="#ppt_x"/>
                                          </p:val>
                                        </p:tav>
                                      </p:tavLst>
                                    </p:anim>
                                    <p:anim calcmode="lin" valueType="num">
                                      <p:cBhvr additive="base">
                                        <p:cTn id="12" dur="20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2000" fill="hold"/>
                                        <p:tgtEl>
                                          <p:spTgt spid="15"/>
                                        </p:tgtEl>
                                        <p:attrNameLst>
                                          <p:attrName>ppt_x</p:attrName>
                                        </p:attrNameLst>
                                      </p:cBhvr>
                                      <p:tavLst>
                                        <p:tav tm="0">
                                          <p:val>
                                            <p:strVal val="#ppt_x"/>
                                          </p:val>
                                        </p:tav>
                                        <p:tav tm="100000">
                                          <p:val>
                                            <p:strVal val="#ppt_x"/>
                                          </p:val>
                                        </p:tav>
                                      </p:tavLst>
                                    </p:anim>
                                    <p:anim calcmode="lin" valueType="num">
                                      <p:cBhvr additive="base">
                                        <p:cTn id="16" dur="20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2000" fill="hold"/>
                                        <p:tgtEl>
                                          <p:spTgt spid="9"/>
                                        </p:tgtEl>
                                        <p:attrNameLst>
                                          <p:attrName>ppt_x</p:attrName>
                                        </p:attrNameLst>
                                      </p:cBhvr>
                                      <p:tavLst>
                                        <p:tav tm="0">
                                          <p:val>
                                            <p:strVal val="1+#ppt_w/2"/>
                                          </p:val>
                                        </p:tav>
                                        <p:tav tm="100000">
                                          <p:val>
                                            <p:strVal val="#ppt_x"/>
                                          </p:val>
                                        </p:tav>
                                      </p:tavLst>
                                    </p:anim>
                                    <p:anim calcmode="lin" valueType="num">
                                      <p:cBhvr additive="base">
                                        <p:cTn id="20" dur="2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4" grpId="0" animBg="1"/>
      <p:bldP spid="1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233A0C4-5440-A948-0F36-AE39186944F2}"/>
              </a:ext>
            </a:extLst>
          </p:cNvPr>
          <p:cNvSpPr>
            <a:spLocks noGrp="1"/>
          </p:cNvSpPr>
          <p:nvPr>
            <p:ph type="title"/>
          </p:nvPr>
        </p:nvSpPr>
        <p:spPr>
          <a:xfrm>
            <a:off x="729411" y="426921"/>
            <a:ext cx="3410671" cy="1210767"/>
          </a:xfrm>
        </p:spPr>
        <p:txBody>
          <a:bodyPr>
            <a:normAutofit/>
          </a:bodyPr>
          <a:lstStyle/>
          <a:p>
            <a:pPr>
              <a:lnSpc>
                <a:spcPct val="90000"/>
              </a:lnSpc>
            </a:pPr>
            <a:r>
              <a:rPr lang="nb-NO" sz="3600" dirty="0"/>
              <a:t>Gradvis testing av din idé</a:t>
            </a:r>
          </a:p>
        </p:txBody>
      </p:sp>
      <p:sp>
        <p:nvSpPr>
          <p:cNvPr id="3" name="textruta 2">
            <a:extLst>
              <a:ext uri="{FF2B5EF4-FFF2-40B4-BE49-F238E27FC236}">
                <a16:creationId xmlns:a16="http://schemas.microsoft.com/office/drawing/2014/main" id="{BC52428E-4767-3B09-D03C-CE752F632A61}"/>
              </a:ext>
            </a:extLst>
          </p:cNvPr>
          <p:cNvSpPr txBox="1"/>
          <p:nvPr/>
        </p:nvSpPr>
        <p:spPr>
          <a:xfrm>
            <a:off x="719555" y="1670894"/>
            <a:ext cx="4074957" cy="1334587"/>
          </a:xfrm>
          <a:prstGeom prst="rect">
            <a:avLst/>
          </a:prstGeom>
          <a:noFill/>
        </p:spPr>
        <p:txBody>
          <a:bodyPr wrap="square" lIns="0" tIns="36000" rIns="216000" bIns="36000" rtlCol="0">
            <a:spAutoFit/>
          </a:bodyPr>
          <a:lstStyle/>
          <a:p>
            <a:r>
              <a:rPr lang="nb-NO" sz="1400" dirty="0"/>
              <a:t>Gradvis og iterativ (gjentakende) testingsprosess med </a:t>
            </a:r>
            <a:r>
              <a:rPr lang="nb-NO" sz="1400" dirty="0">
                <a:solidFill>
                  <a:schemeClr val="tx1"/>
                </a:solidFill>
              </a:rPr>
              <a:t>prøving og feiling </a:t>
            </a:r>
            <a:r>
              <a:rPr lang="nb-NO" sz="1400" dirty="0"/>
              <a:t>av ulike prototyper og eksperiment slik at du kan lære og justere fra tidlig idé til vi har en </a:t>
            </a:r>
            <a:r>
              <a:rPr lang="nb-NO" sz="1400" dirty="0">
                <a:solidFill>
                  <a:schemeClr val="tx1"/>
                </a:solidFill>
              </a:rPr>
              <a:t>håndgripelig, verdifull og funksjonell løsning klar til lansering</a:t>
            </a:r>
          </a:p>
          <a:p>
            <a:endParaRPr lang="nb-NO" sz="1200" dirty="0"/>
          </a:p>
        </p:txBody>
      </p:sp>
      <p:sp>
        <p:nvSpPr>
          <p:cNvPr id="4" name="textruta 3">
            <a:extLst>
              <a:ext uri="{FF2B5EF4-FFF2-40B4-BE49-F238E27FC236}">
                <a16:creationId xmlns:a16="http://schemas.microsoft.com/office/drawing/2014/main" id="{34A6EB4D-39F1-7FA5-1973-8F4677855C34}"/>
              </a:ext>
            </a:extLst>
          </p:cNvPr>
          <p:cNvSpPr txBox="1"/>
          <p:nvPr/>
        </p:nvSpPr>
        <p:spPr>
          <a:xfrm>
            <a:off x="2046441" y="5740393"/>
            <a:ext cx="1576918" cy="503590"/>
          </a:xfrm>
          <a:prstGeom prst="rect">
            <a:avLst/>
          </a:prstGeom>
          <a:noFill/>
        </p:spPr>
        <p:txBody>
          <a:bodyPr wrap="square" lIns="0" tIns="36000" rIns="216000" bIns="36000" rtlCol="0">
            <a:spAutoFit/>
          </a:bodyPr>
          <a:lstStyle/>
          <a:p>
            <a:pPr>
              <a:spcBef>
                <a:spcPts val="1000"/>
              </a:spcBef>
            </a:pPr>
            <a:r>
              <a:rPr lang="nb-NO" sz="1400" b="1" dirty="0">
                <a:solidFill>
                  <a:schemeClr val="accent3"/>
                </a:solidFill>
              </a:rPr>
              <a:t>Bærekraftig transportmiddel?</a:t>
            </a:r>
          </a:p>
        </p:txBody>
      </p:sp>
      <p:sp>
        <p:nvSpPr>
          <p:cNvPr id="5" name="textruta 4">
            <a:extLst>
              <a:ext uri="{FF2B5EF4-FFF2-40B4-BE49-F238E27FC236}">
                <a16:creationId xmlns:a16="http://schemas.microsoft.com/office/drawing/2014/main" id="{8485D737-A60B-8A25-49A9-D0A8FC017D98}"/>
              </a:ext>
            </a:extLst>
          </p:cNvPr>
          <p:cNvSpPr txBox="1"/>
          <p:nvPr/>
        </p:nvSpPr>
        <p:spPr>
          <a:xfrm>
            <a:off x="9700780" y="4525804"/>
            <a:ext cx="2255868" cy="1924492"/>
          </a:xfrm>
          <a:prstGeom prst="rect">
            <a:avLst/>
          </a:prstGeom>
          <a:noFill/>
        </p:spPr>
        <p:txBody>
          <a:bodyPr wrap="square" lIns="0" tIns="36000" rIns="0" bIns="36000" rtlCol="0">
            <a:spAutoFit/>
          </a:bodyPr>
          <a:lstStyle/>
          <a:p>
            <a:pPr>
              <a:spcBef>
                <a:spcPts val="1000"/>
              </a:spcBef>
            </a:pPr>
            <a:r>
              <a:rPr lang="nb-NO" sz="1400" b="1" dirty="0">
                <a:solidFill>
                  <a:schemeClr val="accent3"/>
                </a:solidFill>
              </a:rPr>
              <a:t>Elbil med regenerativt luft- og utslippssystem som slipper ut bedre luftkvalitet enn før den kjørte der.</a:t>
            </a:r>
          </a:p>
          <a:p>
            <a:pPr>
              <a:spcBef>
                <a:spcPts val="1000"/>
              </a:spcBef>
            </a:pPr>
            <a:r>
              <a:rPr lang="nb-NO" sz="1400" b="1" dirty="0">
                <a:solidFill>
                  <a:schemeClr val="accent3"/>
                </a:solidFill>
              </a:rPr>
              <a:t>Sosial og miljømessig bærekraftig verdikjede: fra råvare til skroting og gjenbruk av bildelene.</a:t>
            </a:r>
          </a:p>
        </p:txBody>
      </p:sp>
      <p:grpSp>
        <p:nvGrpSpPr>
          <p:cNvPr id="12" name="Group 11">
            <a:extLst>
              <a:ext uri="{FF2B5EF4-FFF2-40B4-BE49-F238E27FC236}">
                <a16:creationId xmlns:a16="http://schemas.microsoft.com/office/drawing/2014/main" id="{3FD715BE-B26E-F5C4-5318-D4716EEA188F}"/>
              </a:ext>
            </a:extLst>
          </p:cNvPr>
          <p:cNvGrpSpPr/>
          <p:nvPr/>
        </p:nvGrpSpPr>
        <p:grpSpPr>
          <a:xfrm rot="21288368">
            <a:off x="1963591" y="859341"/>
            <a:ext cx="9790653" cy="5229220"/>
            <a:chOff x="1513664" y="961820"/>
            <a:chExt cx="9790653" cy="5229220"/>
          </a:xfrm>
        </p:grpSpPr>
        <p:grpSp>
          <p:nvGrpSpPr>
            <p:cNvPr id="46" name="Group 45">
              <a:extLst>
                <a:ext uri="{FF2B5EF4-FFF2-40B4-BE49-F238E27FC236}">
                  <a16:creationId xmlns:a16="http://schemas.microsoft.com/office/drawing/2014/main" id="{A4CE00CC-5913-F517-1AA3-2056CEECE40A}"/>
                </a:ext>
              </a:extLst>
            </p:cNvPr>
            <p:cNvGrpSpPr/>
            <p:nvPr/>
          </p:nvGrpSpPr>
          <p:grpSpPr>
            <a:xfrm rot="21070720">
              <a:off x="8820957" y="3732674"/>
              <a:ext cx="2483360" cy="889667"/>
              <a:chOff x="9590802" y="3611041"/>
              <a:chExt cx="2596351" cy="930146"/>
            </a:xfrm>
          </p:grpSpPr>
          <p:sp>
            <p:nvSpPr>
              <p:cNvPr id="28" name="Free Form 21">
                <a:extLst>
                  <a:ext uri="{FF2B5EF4-FFF2-40B4-BE49-F238E27FC236}">
                    <a16:creationId xmlns:a16="http://schemas.microsoft.com/office/drawing/2014/main" id="{7F7954D9-9361-151E-2B59-E0C58859D69A}"/>
                  </a:ext>
                </a:extLst>
              </p:cNvPr>
              <p:cNvSpPr/>
              <p:nvPr/>
            </p:nvSpPr>
            <p:spPr>
              <a:xfrm>
                <a:off x="9590802" y="3672975"/>
                <a:ext cx="902198" cy="837853"/>
              </a:xfrm>
              <a:custGeom>
                <a:avLst/>
                <a:gdLst/>
                <a:ahLst/>
                <a:cxnLst/>
                <a:rect l="0" t="0" r="0" b="0"/>
                <a:pathLst>
                  <a:path w="737657" h="685047">
                    <a:moveTo>
                      <a:pt x="737657" y="537696"/>
                    </a:moveTo>
                    <a:lnTo>
                      <a:pt x="130483" y="685047"/>
                    </a:lnTo>
                    <a:lnTo>
                      <a:pt x="0" y="147351"/>
                    </a:lnTo>
                    <a:lnTo>
                      <a:pt x="607174" y="0"/>
                    </a:lnTo>
                    <a:close/>
                  </a:path>
                </a:pathLst>
              </a:custGeom>
              <a:solidFill>
                <a:schemeClr val="bg2"/>
              </a:solidFill>
              <a:ln w="12700" cap="flat" cmpd="sng">
                <a:noFill/>
                <a:prstDash val="solid"/>
                <a:miter lim="800000"/>
              </a:ln>
            </p:spPr>
            <p:txBody>
              <a:bodyPr anchor="ctr">
                <a:spAutoFit/>
              </a:bodyPr>
              <a:lstStyle/>
              <a:p>
                <a:pPr algn="ctr"/>
                <a:endParaRPr lang="en-US"/>
              </a:p>
            </p:txBody>
          </p:sp>
          <p:sp>
            <p:nvSpPr>
              <p:cNvPr id="33" name="Free Form 26">
                <a:extLst>
                  <a:ext uri="{FF2B5EF4-FFF2-40B4-BE49-F238E27FC236}">
                    <a16:creationId xmlns:a16="http://schemas.microsoft.com/office/drawing/2014/main" id="{7AC155D2-EE68-982C-913F-04C25B435B11}"/>
                  </a:ext>
                </a:extLst>
              </p:cNvPr>
              <p:cNvSpPr/>
              <p:nvPr/>
            </p:nvSpPr>
            <p:spPr>
              <a:xfrm>
                <a:off x="9645536" y="3611041"/>
                <a:ext cx="2541617" cy="930146"/>
              </a:xfrm>
              <a:custGeom>
                <a:avLst/>
                <a:gdLst/>
                <a:ahLst/>
                <a:cxnLst/>
                <a:rect l="0" t="0" r="0" b="0"/>
                <a:pathLst>
                  <a:path w="2078081" h="760507">
                    <a:moveTo>
                      <a:pt x="815492" y="163532"/>
                    </a:moveTo>
                    <a:cubicBezTo>
                      <a:pt x="812787" y="160471"/>
                      <a:pt x="809624" y="158439"/>
                      <a:pt x="808862" y="155734"/>
                    </a:cubicBezTo>
                    <a:cubicBezTo>
                      <a:pt x="805052" y="142270"/>
                      <a:pt x="801025" y="128755"/>
                      <a:pt x="798739" y="114987"/>
                    </a:cubicBezTo>
                    <a:cubicBezTo>
                      <a:pt x="796923" y="104051"/>
                      <a:pt x="804594" y="96798"/>
                      <a:pt x="813066" y="91527"/>
                    </a:cubicBezTo>
                    <a:cubicBezTo>
                      <a:pt x="829985" y="80985"/>
                      <a:pt x="848567" y="77924"/>
                      <a:pt x="868242" y="81023"/>
                    </a:cubicBezTo>
                    <a:cubicBezTo>
                      <a:pt x="873678" y="81887"/>
                      <a:pt x="875050" y="85964"/>
                      <a:pt x="876257" y="90257"/>
                    </a:cubicBezTo>
                    <a:cubicBezTo>
                      <a:pt x="880093" y="103797"/>
                      <a:pt x="883992" y="117311"/>
                      <a:pt x="887599" y="130915"/>
                    </a:cubicBezTo>
                    <a:cubicBezTo>
                      <a:pt x="889746" y="138980"/>
                      <a:pt x="894052" y="143223"/>
                      <a:pt x="902739" y="145483"/>
                    </a:cubicBezTo>
                    <a:cubicBezTo>
                      <a:pt x="915670" y="148862"/>
                      <a:pt x="927952" y="154718"/>
                      <a:pt x="940654" y="159582"/>
                    </a:cubicBezTo>
                    <a:cubicBezTo>
                      <a:pt x="940692" y="158998"/>
                      <a:pt x="940870" y="157245"/>
                      <a:pt x="940882" y="155492"/>
                    </a:cubicBezTo>
                    <a:cubicBezTo>
                      <a:pt x="941022" y="128679"/>
                      <a:pt x="941174" y="101879"/>
                      <a:pt x="941187" y="75079"/>
                    </a:cubicBezTo>
                    <a:cubicBezTo>
                      <a:pt x="941187" y="72170"/>
                      <a:pt x="940768" y="69058"/>
                      <a:pt x="939714" y="66365"/>
                    </a:cubicBezTo>
                    <a:cubicBezTo>
                      <a:pt x="933985" y="51860"/>
                      <a:pt x="937555" y="41369"/>
                      <a:pt x="952161" y="35539"/>
                    </a:cubicBezTo>
                    <a:cubicBezTo>
                      <a:pt x="974846" y="26470"/>
                      <a:pt x="997785" y="17985"/>
                      <a:pt x="1020902" y="10085"/>
                    </a:cubicBezTo>
                    <a:cubicBezTo>
                      <a:pt x="1035954" y="4940"/>
                      <a:pt x="1051450" y="901"/>
                      <a:pt x="1067708" y="2006"/>
                    </a:cubicBezTo>
                    <a:cubicBezTo>
                      <a:pt x="1070680" y="2210"/>
                      <a:pt x="1073716" y="2337"/>
                      <a:pt x="1076612" y="3022"/>
                    </a:cubicBezTo>
                    <a:cubicBezTo>
                      <a:pt x="1080028" y="3835"/>
                      <a:pt x="1082912" y="4826"/>
                      <a:pt x="1085706" y="1168"/>
                    </a:cubicBezTo>
                    <a:cubicBezTo>
                      <a:pt x="1086582" y="12"/>
                      <a:pt x="1090647" y="0"/>
                      <a:pt x="1092387" y="990"/>
                    </a:cubicBezTo>
                    <a:cubicBezTo>
                      <a:pt x="1098954" y="4724"/>
                      <a:pt x="1105165" y="9081"/>
                      <a:pt x="1110817" y="14441"/>
                    </a:cubicBezTo>
                    <a:cubicBezTo>
                      <a:pt x="1108797" y="13590"/>
                      <a:pt x="1106790" y="12676"/>
                      <a:pt x="1104733" y="11914"/>
                    </a:cubicBezTo>
                    <a:cubicBezTo>
                      <a:pt x="1096705" y="8929"/>
                      <a:pt x="1088932" y="7582"/>
                      <a:pt x="1080079" y="9996"/>
                    </a:cubicBezTo>
                    <a:cubicBezTo>
                      <a:pt x="1059579" y="15559"/>
                      <a:pt x="1041212" y="24539"/>
                      <a:pt x="1025754" y="39222"/>
                    </a:cubicBezTo>
                    <a:cubicBezTo>
                      <a:pt x="1024599" y="40340"/>
                      <a:pt x="1023290" y="41330"/>
                      <a:pt x="1021918" y="42169"/>
                    </a:cubicBezTo>
                    <a:cubicBezTo>
                      <a:pt x="1012087" y="48113"/>
                      <a:pt x="1009026" y="57004"/>
                      <a:pt x="1011440" y="67750"/>
                    </a:cubicBezTo>
                    <a:cubicBezTo>
                      <a:pt x="1012850" y="74012"/>
                      <a:pt x="1014437" y="80515"/>
                      <a:pt x="1017435" y="86116"/>
                    </a:cubicBezTo>
                    <a:cubicBezTo>
                      <a:pt x="1034277" y="117654"/>
                      <a:pt x="1051551" y="148976"/>
                      <a:pt x="1068749" y="180337"/>
                    </a:cubicBezTo>
                    <a:cubicBezTo>
                      <a:pt x="1070070" y="182737"/>
                      <a:pt x="1072064" y="184770"/>
                      <a:pt x="1073677" y="187018"/>
                    </a:cubicBezTo>
                    <a:cubicBezTo>
                      <a:pt x="1081298" y="197598"/>
                      <a:pt x="1091231" y="200024"/>
                      <a:pt x="1103615" y="196671"/>
                    </a:cubicBezTo>
                    <a:cubicBezTo>
                      <a:pt x="1144603" y="185595"/>
                      <a:pt x="1185680" y="174862"/>
                      <a:pt x="1226744" y="164091"/>
                    </a:cubicBezTo>
                    <a:cubicBezTo>
                      <a:pt x="1232092" y="162681"/>
                      <a:pt x="1237693" y="162173"/>
                      <a:pt x="1242977" y="160611"/>
                    </a:cubicBezTo>
                    <a:cubicBezTo>
                      <a:pt x="1255501" y="156915"/>
                      <a:pt x="1259070" y="147033"/>
                      <a:pt x="1251131" y="136732"/>
                    </a:cubicBezTo>
                    <a:cubicBezTo>
                      <a:pt x="1231012" y="110656"/>
                      <a:pt x="1207628" y="87679"/>
                      <a:pt x="1182467" y="66480"/>
                    </a:cubicBezTo>
                    <a:cubicBezTo>
                      <a:pt x="1180536" y="64854"/>
                      <a:pt x="1178504" y="63342"/>
                      <a:pt x="1177145" y="60726"/>
                    </a:cubicBezTo>
                    <a:cubicBezTo>
                      <a:pt x="1179393" y="62199"/>
                      <a:pt x="1181755" y="63546"/>
                      <a:pt x="1183902" y="65171"/>
                    </a:cubicBezTo>
                    <a:cubicBezTo>
                      <a:pt x="1200693" y="77809"/>
                      <a:pt x="1217015" y="91146"/>
                      <a:pt x="1234314" y="103047"/>
                    </a:cubicBezTo>
                    <a:cubicBezTo>
                      <a:pt x="1255399" y="117553"/>
                      <a:pt x="1277259" y="130940"/>
                      <a:pt x="1298889" y="144658"/>
                    </a:cubicBezTo>
                    <a:cubicBezTo>
                      <a:pt x="1305507" y="148849"/>
                      <a:pt x="1313407" y="151504"/>
                      <a:pt x="1319047" y="156686"/>
                    </a:cubicBezTo>
                    <a:cubicBezTo>
                      <a:pt x="1329221" y="166060"/>
                      <a:pt x="1341160" y="166708"/>
                      <a:pt x="1353684" y="167000"/>
                    </a:cubicBezTo>
                    <a:cubicBezTo>
                      <a:pt x="1387407" y="167775"/>
                      <a:pt x="1421117" y="168880"/>
                      <a:pt x="1454827" y="169451"/>
                    </a:cubicBezTo>
                    <a:cubicBezTo>
                      <a:pt x="1461457" y="169566"/>
                      <a:pt x="1468113" y="167965"/>
                      <a:pt x="1474743" y="167063"/>
                    </a:cubicBezTo>
                    <a:cubicBezTo>
                      <a:pt x="1498469" y="163812"/>
                      <a:pt x="1522196" y="164510"/>
                      <a:pt x="1545922" y="166975"/>
                    </a:cubicBezTo>
                    <a:cubicBezTo>
                      <a:pt x="1574844" y="169972"/>
                      <a:pt x="1604020" y="171611"/>
                      <a:pt x="1632624" y="176513"/>
                    </a:cubicBezTo>
                    <a:cubicBezTo>
                      <a:pt x="1668290" y="182623"/>
                      <a:pt x="1703625" y="190917"/>
                      <a:pt x="1738860" y="199249"/>
                    </a:cubicBezTo>
                    <a:cubicBezTo>
                      <a:pt x="1795966" y="212751"/>
                      <a:pt x="1849440" y="235411"/>
                      <a:pt x="1898887" y="266961"/>
                    </a:cubicBezTo>
                    <a:cubicBezTo>
                      <a:pt x="1929523" y="286509"/>
                      <a:pt x="1959092" y="307886"/>
                      <a:pt x="1981396" y="337138"/>
                    </a:cubicBezTo>
                    <a:cubicBezTo>
                      <a:pt x="1993971" y="353624"/>
                      <a:pt x="2005529" y="371089"/>
                      <a:pt x="2015627" y="389189"/>
                    </a:cubicBezTo>
                    <a:cubicBezTo>
                      <a:pt x="2031237" y="417196"/>
                      <a:pt x="2045349" y="446028"/>
                      <a:pt x="2059765" y="474683"/>
                    </a:cubicBezTo>
                    <a:cubicBezTo>
                      <a:pt x="2063741" y="482596"/>
                      <a:pt x="2066078" y="491145"/>
                      <a:pt x="2061467" y="500594"/>
                    </a:cubicBezTo>
                    <a:cubicBezTo>
                      <a:pt x="2064096" y="500442"/>
                      <a:pt x="2066586" y="499578"/>
                      <a:pt x="2068326" y="500366"/>
                    </a:cubicBezTo>
                    <a:cubicBezTo>
                      <a:pt x="2070917" y="501522"/>
                      <a:pt x="2074702" y="503617"/>
                      <a:pt x="2074969" y="505713"/>
                    </a:cubicBezTo>
                    <a:cubicBezTo>
                      <a:pt x="2076354" y="516344"/>
                      <a:pt x="2077014" y="527090"/>
                      <a:pt x="2077446" y="537823"/>
                    </a:cubicBezTo>
                    <a:cubicBezTo>
                      <a:pt x="2078081" y="552989"/>
                      <a:pt x="2074461" y="558209"/>
                      <a:pt x="2060095" y="562781"/>
                    </a:cubicBezTo>
                    <a:cubicBezTo>
                      <a:pt x="2027351" y="573222"/>
                      <a:pt x="1993501" y="578112"/>
                      <a:pt x="1959512" y="581935"/>
                    </a:cubicBezTo>
                    <a:cubicBezTo>
                      <a:pt x="1908743" y="587626"/>
                      <a:pt x="1857772" y="590357"/>
                      <a:pt x="1806673" y="590534"/>
                    </a:cubicBezTo>
                    <a:cubicBezTo>
                      <a:pt x="1787723" y="590598"/>
                      <a:pt x="1768772" y="590865"/>
                      <a:pt x="1749834" y="591373"/>
                    </a:cubicBezTo>
                    <a:cubicBezTo>
                      <a:pt x="1748056" y="591411"/>
                      <a:pt x="1745223" y="593507"/>
                      <a:pt x="1744766" y="595171"/>
                    </a:cubicBezTo>
                    <a:cubicBezTo>
                      <a:pt x="1724481" y="669513"/>
                      <a:pt x="1674272" y="714870"/>
                      <a:pt x="1602178" y="734431"/>
                    </a:cubicBezTo>
                    <a:cubicBezTo>
                      <a:pt x="1506128" y="760507"/>
                      <a:pt x="1420621" y="737974"/>
                      <a:pt x="1348883" y="668230"/>
                    </a:cubicBezTo>
                    <a:cubicBezTo>
                      <a:pt x="1324470" y="644491"/>
                      <a:pt x="1307831" y="615493"/>
                      <a:pt x="1298661" y="582520"/>
                    </a:cubicBezTo>
                    <a:cubicBezTo>
                      <a:pt x="1297416" y="578036"/>
                      <a:pt x="1295574" y="576423"/>
                      <a:pt x="1290646" y="576385"/>
                    </a:cubicBezTo>
                    <a:cubicBezTo>
                      <a:pt x="1245593" y="576017"/>
                      <a:pt x="1200528" y="575547"/>
                      <a:pt x="1155476" y="574645"/>
                    </a:cubicBezTo>
                    <a:cubicBezTo>
                      <a:pt x="1097722" y="573489"/>
                      <a:pt x="1039980" y="571914"/>
                      <a:pt x="982226" y="570491"/>
                    </a:cubicBezTo>
                    <a:cubicBezTo>
                      <a:pt x="927025" y="569132"/>
                      <a:pt x="871811" y="567811"/>
                      <a:pt x="816610" y="566363"/>
                    </a:cubicBezTo>
                    <a:cubicBezTo>
                      <a:pt x="774580" y="565258"/>
                      <a:pt x="732551" y="563975"/>
                      <a:pt x="690509" y="562807"/>
                    </a:cubicBezTo>
                    <a:cubicBezTo>
                      <a:pt x="686393" y="562693"/>
                      <a:pt x="682278" y="562794"/>
                      <a:pt x="678239" y="562794"/>
                    </a:cubicBezTo>
                    <a:cubicBezTo>
                      <a:pt x="670529" y="659555"/>
                      <a:pt x="588680" y="735002"/>
                      <a:pt x="490890" y="742382"/>
                    </a:cubicBezTo>
                    <a:cubicBezTo>
                      <a:pt x="382228" y="750574"/>
                      <a:pt x="289227" y="676346"/>
                      <a:pt x="272855" y="582558"/>
                    </a:cubicBezTo>
                    <a:cubicBezTo>
                      <a:pt x="256330" y="582558"/>
                      <a:pt x="240021" y="582634"/>
                      <a:pt x="223713" y="582545"/>
                    </a:cubicBezTo>
                    <a:cubicBezTo>
                      <a:pt x="196709" y="582405"/>
                      <a:pt x="169680" y="582774"/>
                      <a:pt x="142702" y="581770"/>
                    </a:cubicBezTo>
                    <a:cubicBezTo>
                      <a:pt x="123370" y="581059"/>
                      <a:pt x="108750" y="571292"/>
                      <a:pt x="99123" y="554233"/>
                    </a:cubicBezTo>
                    <a:cubicBezTo>
                      <a:pt x="97002" y="550448"/>
                      <a:pt x="94093" y="547019"/>
                      <a:pt x="91070" y="543882"/>
                    </a:cubicBezTo>
                    <a:cubicBezTo>
                      <a:pt x="89711" y="542484"/>
                      <a:pt x="87234" y="541697"/>
                      <a:pt x="85189" y="541494"/>
                    </a:cubicBezTo>
                    <a:cubicBezTo>
                      <a:pt x="78991" y="540897"/>
                      <a:pt x="72741" y="540706"/>
                      <a:pt x="66518" y="540389"/>
                    </a:cubicBezTo>
                    <a:cubicBezTo>
                      <a:pt x="62720" y="540198"/>
                      <a:pt x="61247" y="538839"/>
                      <a:pt x="62250" y="534647"/>
                    </a:cubicBezTo>
                    <a:cubicBezTo>
                      <a:pt x="64549" y="525109"/>
                      <a:pt x="63609" y="516891"/>
                      <a:pt x="55709" y="509105"/>
                    </a:cubicBezTo>
                    <a:cubicBezTo>
                      <a:pt x="31906" y="485696"/>
                      <a:pt x="22303" y="455517"/>
                      <a:pt x="17185" y="423458"/>
                    </a:cubicBezTo>
                    <a:cubicBezTo>
                      <a:pt x="15152" y="410731"/>
                      <a:pt x="12714" y="398055"/>
                      <a:pt x="10110" y="385416"/>
                    </a:cubicBezTo>
                    <a:cubicBezTo>
                      <a:pt x="9640" y="383118"/>
                      <a:pt x="7455" y="381174"/>
                      <a:pt x="6058" y="379053"/>
                    </a:cubicBezTo>
                    <a:cubicBezTo>
                      <a:pt x="5703" y="378507"/>
                      <a:pt x="5131" y="377986"/>
                      <a:pt x="5067" y="377402"/>
                    </a:cubicBezTo>
                    <a:cubicBezTo>
                      <a:pt x="3378" y="363379"/>
                      <a:pt x="1740" y="349357"/>
                      <a:pt x="152" y="335321"/>
                    </a:cubicBezTo>
                    <a:cubicBezTo>
                      <a:pt x="0" y="333962"/>
                      <a:pt x="215" y="332552"/>
                      <a:pt x="292" y="331168"/>
                    </a:cubicBezTo>
                    <a:cubicBezTo>
                      <a:pt x="1092" y="317819"/>
                      <a:pt x="5169" y="312001"/>
                      <a:pt x="17960" y="309004"/>
                    </a:cubicBezTo>
                    <a:cubicBezTo>
                      <a:pt x="47605" y="302056"/>
                      <a:pt x="77327" y="295438"/>
                      <a:pt x="107125" y="289151"/>
                    </a:cubicBezTo>
                    <a:cubicBezTo>
                      <a:pt x="119534" y="286535"/>
                      <a:pt x="132477" y="286154"/>
                      <a:pt x="144645" y="282826"/>
                    </a:cubicBezTo>
                    <a:cubicBezTo>
                      <a:pt x="161030" y="278342"/>
                      <a:pt x="176933" y="272106"/>
                      <a:pt x="192975" y="266403"/>
                    </a:cubicBezTo>
                    <a:cubicBezTo>
                      <a:pt x="248493" y="246639"/>
                      <a:pt x="303644" y="225783"/>
                      <a:pt x="359594" y="207328"/>
                    </a:cubicBezTo>
                    <a:cubicBezTo>
                      <a:pt x="396073" y="195299"/>
                      <a:pt x="434394" y="191755"/>
                      <a:pt x="472829" y="191006"/>
                    </a:cubicBezTo>
                    <a:cubicBezTo>
                      <a:pt x="485302" y="190765"/>
                      <a:pt x="497800" y="190180"/>
                      <a:pt x="510260" y="190638"/>
                    </a:cubicBezTo>
                    <a:cubicBezTo>
                      <a:pt x="528132" y="191285"/>
                      <a:pt x="545406" y="188872"/>
                      <a:pt x="562642" y="184109"/>
                    </a:cubicBezTo>
                    <a:cubicBezTo>
                      <a:pt x="582405" y="178673"/>
                      <a:pt x="602487" y="174430"/>
                      <a:pt x="623139" y="169489"/>
                    </a:cubicBezTo>
                    <a:cubicBezTo>
                      <a:pt x="619507" y="168448"/>
                      <a:pt x="616674" y="167635"/>
                      <a:pt x="613842" y="166809"/>
                    </a:cubicBezTo>
                    <a:cubicBezTo>
                      <a:pt x="613931" y="165933"/>
                      <a:pt x="614007" y="165057"/>
                      <a:pt x="614096" y="164193"/>
                    </a:cubicBezTo>
                    <a:lnTo>
                      <a:pt x="685898" y="164193"/>
                    </a:lnTo>
                    <a:cubicBezTo>
                      <a:pt x="685898" y="154870"/>
                      <a:pt x="685098" y="147058"/>
                      <a:pt x="686088" y="139463"/>
                    </a:cubicBezTo>
                    <a:cubicBezTo>
                      <a:pt x="687536" y="128311"/>
                      <a:pt x="693417" y="119293"/>
                      <a:pt x="704125" y="114974"/>
                    </a:cubicBezTo>
                    <a:cubicBezTo>
                      <a:pt x="719265" y="108852"/>
                      <a:pt x="734609" y="103124"/>
                      <a:pt x="750155" y="98132"/>
                    </a:cubicBezTo>
                    <a:cubicBezTo>
                      <a:pt x="758310" y="95503"/>
                      <a:pt x="768052" y="101422"/>
                      <a:pt x="771786" y="111583"/>
                    </a:cubicBezTo>
                    <a:cubicBezTo>
                      <a:pt x="776765" y="125174"/>
                      <a:pt x="780715" y="139196"/>
                      <a:pt x="784373" y="153231"/>
                    </a:cubicBezTo>
                    <a:cubicBezTo>
                      <a:pt x="787536" y="165311"/>
                      <a:pt x="784386" y="163240"/>
                      <a:pt x="796834" y="163507"/>
                    </a:cubicBezTo>
                    <a:cubicBezTo>
                      <a:pt x="803210" y="163659"/>
                      <a:pt x="809573" y="163532"/>
                      <a:pt x="815492" y="163532"/>
                    </a:cubicBezTo>
                    <a:close/>
                    <a:moveTo>
                      <a:pt x="270632" y="254158"/>
                    </a:moveTo>
                    <a:cubicBezTo>
                      <a:pt x="270340" y="253269"/>
                      <a:pt x="270048" y="252393"/>
                      <a:pt x="269756" y="251516"/>
                    </a:cubicBezTo>
                    <a:cubicBezTo>
                      <a:pt x="261360" y="254450"/>
                      <a:pt x="252964" y="257384"/>
                      <a:pt x="244569" y="260306"/>
                    </a:cubicBezTo>
                    <a:cubicBezTo>
                      <a:pt x="244746" y="260852"/>
                      <a:pt x="244937" y="261398"/>
                      <a:pt x="245127" y="261932"/>
                    </a:cubicBezTo>
                    <a:cubicBezTo>
                      <a:pt x="253625" y="259341"/>
                      <a:pt x="262135" y="256749"/>
                      <a:pt x="270632" y="254158"/>
                    </a:cubicBezTo>
                    <a:close/>
                    <a:moveTo>
                      <a:pt x="81607" y="532844"/>
                    </a:moveTo>
                    <a:cubicBezTo>
                      <a:pt x="75726" y="528195"/>
                      <a:pt x="71230" y="524639"/>
                      <a:pt x="66264" y="520714"/>
                    </a:cubicBezTo>
                    <a:lnTo>
                      <a:pt x="66264" y="534050"/>
                    </a:lnTo>
                    <a:cubicBezTo>
                      <a:pt x="71065" y="533682"/>
                      <a:pt x="75485" y="533326"/>
                      <a:pt x="81607" y="532844"/>
                    </a:cubicBezTo>
                    <a:close/>
                    <a:moveTo>
                      <a:pt x="1776367" y="580665"/>
                    </a:moveTo>
                    <a:cubicBezTo>
                      <a:pt x="1770944" y="576791"/>
                      <a:pt x="1752857" y="576118"/>
                      <a:pt x="1746709" y="580665"/>
                    </a:cubicBezTo>
                    <a:close/>
                    <a:moveTo>
                      <a:pt x="1018222" y="172589"/>
                    </a:moveTo>
                    <a:lnTo>
                      <a:pt x="1015695" y="174430"/>
                    </a:lnTo>
                    <a:cubicBezTo>
                      <a:pt x="1024878" y="188415"/>
                      <a:pt x="1033998" y="202425"/>
                      <a:pt x="1043321" y="216308"/>
                    </a:cubicBezTo>
                    <a:cubicBezTo>
                      <a:pt x="1044146" y="217540"/>
                      <a:pt x="1046255" y="217908"/>
                      <a:pt x="1049087" y="219343"/>
                    </a:cubicBezTo>
                    <a:cubicBezTo>
                      <a:pt x="1038113" y="202717"/>
                      <a:pt x="1028168" y="187653"/>
                      <a:pt x="1018222" y="172589"/>
                    </a:cubicBezTo>
                    <a:close/>
                    <a:moveTo>
                      <a:pt x="978073" y="110668"/>
                    </a:moveTo>
                    <a:cubicBezTo>
                      <a:pt x="977476" y="111088"/>
                      <a:pt x="976866" y="111507"/>
                      <a:pt x="976269" y="111926"/>
                    </a:cubicBezTo>
                    <a:cubicBezTo>
                      <a:pt x="986824" y="128832"/>
                      <a:pt x="997341" y="145763"/>
                      <a:pt x="1008036" y="162580"/>
                    </a:cubicBezTo>
                    <a:cubicBezTo>
                      <a:pt x="1008772" y="163723"/>
                      <a:pt x="1010805" y="164028"/>
                      <a:pt x="1013955" y="165552"/>
                    </a:cubicBezTo>
                    <a:cubicBezTo>
                      <a:pt x="1001202" y="146055"/>
                      <a:pt x="989644" y="128362"/>
                      <a:pt x="978073" y="110668"/>
                    </a:cubicBezTo>
                    <a:close/>
                    <a:moveTo>
                      <a:pt x="60840" y="497051"/>
                    </a:moveTo>
                    <a:cubicBezTo>
                      <a:pt x="61628" y="496606"/>
                      <a:pt x="62428" y="496162"/>
                      <a:pt x="63228" y="495704"/>
                    </a:cubicBezTo>
                    <a:cubicBezTo>
                      <a:pt x="53753" y="479078"/>
                      <a:pt x="44265" y="462452"/>
                      <a:pt x="34802" y="445825"/>
                    </a:cubicBezTo>
                    <a:cubicBezTo>
                      <a:pt x="38333" y="465665"/>
                      <a:pt x="47465" y="482495"/>
                      <a:pt x="60840" y="497051"/>
                    </a:cubicBezTo>
                    <a:close/>
                    <a:moveTo>
                      <a:pt x="672472" y="477795"/>
                    </a:moveTo>
                    <a:cubicBezTo>
                      <a:pt x="661511" y="458260"/>
                      <a:pt x="669665" y="435842"/>
                      <a:pt x="661714" y="416345"/>
                    </a:cubicBezTo>
                    <a:cubicBezTo>
                      <a:pt x="661079" y="427103"/>
                      <a:pt x="660673" y="437836"/>
                      <a:pt x="661206" y="448518"/>
                    </a:cubicBezTo>
                    <a:cubicBezTo>
                      <a:pt x="661574" y="455809"/>
                      <a:pt x="662921" y="463099"/>
                      <a:pt x="664470" y="470263"/>
                    </a:cubicBezTo>
                    <a:cubicBezTo>
                      <a:pt x="665321" y="474213"/>
                      <a:pt x="667189" y="478214"/>
                      <a:pt x="672472" y="477795"/>
                    </a:cubicBezTo>
                    <a:close/>
                    <a:moveTo>
                      <a:pt x="312890" y="249167"/>
                    </a:moveTo>
                    <a:cubicBezTo>
                      <a:pt x="313005" y="249662"/>
                      <a:pt x="313106" y="250145"/>
                      <a:pt x="313208" y="250627"/>
                    </a:cubicBezTo>
                    <a:cubicBezTo>
                      <a:pt x="424220" y="245458"/>
                      <a:pt x="535219" y="240275"/>
                      <a:pt x="644961" y="235169"/>
                    </a:cubicBezTo>
                    <a:cubicBezTo>
                      <a:pt x="647882" y="224487"/>
                      <a:pt x="650461" y="215101"/>
                      <a:pt x="653115" y="205384"/>
                    </a:cubicBezTo>
                    <a:cubicBezTo>
                      <a:pt x="652455" y="205283"/>
                      <a:pt x="651375" y="205029"/>
                      <a:pt x="650283" y="204990"/>
                    </a:cubicBezTo>
                    <a:cubicBezTo>
                      <a:pt x="624905" y="204076"/>
                      <a:pt x="599527" y="202539"/>
                      <a:pt x="574149" y="202450"/>
                    </a:cubicBezTo>
                    <a:cubicBezTo>
                      <a:pt x="551998" y="202374"/>
                      <a:pt x="529834" y="203822"/>
                      <a:pt x="507695" y="204813"/>
                    </a:cubicBezTo>
                    <a:cubicBezTo>
                      <a:pt x="499921" y="205168"/>
                      <a:pt x="491957" y="205295"/>
                      <a:pt x="484451" y="207061"/>
                    </a:cubicBezTo>
                    <a:cubicBezTo>
                      <a:pt x="443729" y="216650"/>
                      <a:pt x="403123" y="226672"/>
                      <a:pt x="362503" y="236643"/>
                    </a:cubicBezTo>
                    <a:cubicBezTo>
                      <a:pt x="345940" y="240707"/>
                      <a:pt x="329428" y="244988"/>
                      <a:pt x="312890" y="249167"/>
                    </a:cubicBezTo>
                    <a:close/>
                    <a:moveTo>
                      <a:pt x="74012" y="325198"/>
                    </a:moveTo>
                    <a:cubicBezTo>
                      <a:pt x="80235" y="321870"/>
                      <a:pt x="85684" y="317615"/>
                      <a:pt x="91832" y="316002"/>
                    </a:cubicBezTo>
                    <a:cubicBezTo>
                      <a:pt x="99796" y="313919"/>
                      <a:pt x="98068" y="304711"/>
                      <a:pt x="104432" y="301942"/>
                    </a:cubicBezTo>
                    <a:cubicBezTo>
                      <a:pt x="98056" y="302653"/>
                      <a:pt x="91832" y="303339"/>
                      <a:pt x="85900" y="305041"/>
                    </a:cubicBezTo>
                    <a:cubicBezTo>
                      <a:pt x="71382" y="309220"/>
                      <a:pt x="72881" y="304952"/>
                      <a:pt x="73072" y="322848"/>
                    </a:cubicBezTo>
                    <a:cubicBezTo>
                      <a:pt x="73072" y="323064"/>
                      <a:pt x="73237" y="323280"/>
                      <a:pt x="74012" y="325198"/>
                    </a:cubicBezTo>
                    <a:close/>
                    <a:moveTo>
                      <a:pt x="650575" y="395794"/>
                    </a:moveTo>
                    <a:cubicBezTo>
                      <a:pt x="638839" y="352329"/>
                      <a:pt x="634749" y="308585"/>
                      <a:pt x="634202" y="263799"/>
                    </a:cubicBezTo>
                    <a:cubicBezTo>
                      <a:pt x="632107" y="265513"/>
                      <a:pt x="629922" y="267533"/>
                      <a:pt x="629566" y="269845"/>
                    </a:cubicBezTo>
                    <a:cubicBezTo>
                      <a:pt x="628627" y="275967"/>
                      <a:pt x="627433" y="282343"/>
                      <a:pt x="628207" y="288389"/>
                    </a:cubicBezTo>
                    <a:cubicBezTo>
                      <a:pt x="631853" y="316599"/>
                      <a:pt x="635892" y="344771"/>
                      <a:pt x="640312" y="372880"/>
                    </a:cubicBezTo>
                    <a:cubicBezTo>
                      <a:pt x="641608" y="381098"/>
                      <a:pt x="643259" y="389659"/>
                      <a:pt x="650575" y="395794"/>
                    </a:cubicBezTo>
                    <a:close/>
                    <a:moveTo>
                      <a:pt x="1054041" y="11596"/>
                    </a:moveTo>
                    <a:cubicBezTo>
                      <a:pt x="1051843" y="12028"/>
                      <a:pt x="1049608" y="12345"/>
                      <a:pt x="1047436" y="12904"/>
                    </a:cubicBezTo>
                    <a:cubicBezTo>
                      <a:pt x="1017422" y="20513"/>
                      <a:pt x="988247" y="30483"/>
                      <a:pt x="960049" y="43287"/>
                    </a:cubicBezTo>
                    <a:cubicBezTo>
                      <a:pt x="949951" y="47872"/>
                      <a:pt x="948503" y="51314"/>
                      <a:pt x="951945" y="61818"/>
                    </a:cubicBezTo>
                    <a:cubicBezTo>
                      <a:pt x="983331" y="39933"/>
                      <a:pt x="1019619" y="27854"/>
                      <a:pt x="1054041" y="11596"/>
                    </a:cubicBezTo>
                    <a:close/>
                    <a:moveTo>
                      <a:pt x="66340" y="308318"/>
                    </a:moveTo>
                    <a:cubicBezTo>
                      <a:pt x="50488" y="312573"/>
                      <a:pt x="34675" y="316536"/>
                      <a:pt x="19077" y="321261"/>
                    </a:cubicBezTo>
                    <a:cubicBezTo>
                      <a:pt x="16308" y="322112"/>
                      <a:pt x="12968" y="325935"/>
                      <a:pt x="12561" y="328767"/>
                    </a:cubicBezTo>
                    <a:cubicBezTo>
                      <a:pt x="11596" y="335436"/>
                      <a:pt x="12244" y="342345"/>
                      <a:pt x="12244" y="349153"/>
                    </a:cubicBezTo>
                    <a:lnTo>
                      <a:pt x="14086" y="349153"/>
                    </a:lnTo>
                    <a:cubicBezTo>
                      <a:pt x="18493" y="331740"/>
                      <a:pt x="20856" y="329911"/>
                      <a:pt x="38981" y="329199"/>
                    </a:cubicBezTo>
                    <a:cubicBezTo>
                      <a:pt x="43337" y="329034"/>
                      <a:pt x="47681" y="328513"/>
                      <a:pt x="52013" y="328069"/>
                    </a:cubicBezTo>
                    <a:cubicBezTo>
                      <a:pt x="68182" y="326443"/>
                      <a:pt x="68182" y="326430"/>
                      <a:pt x="67153" y="310121"/>
                    </a:cubicBezTo>
                    <a:cubicBezTo>
                      <a:pt x="67140" y="309906"/>
                      <a:pt x="66975" y="309702"/>
                      <a:pt x="66340" y="308318"/>
                    </a:cubicBezTo>
                    <a:close/>
                    <a:moveTo>
                      <a:pt x="993480" y="164155"/>
                    </a:moveTo>
                    <a:cubicBezTo>
                      <a:pt x="979711" y="139984"/>
                      <a:pt x="966489" y="116791"/>
                      <a:pt x="953279" y="93598"/>
                    </a:cubicBezTo>
                    <a:cubicBezTo>
                      <a:pt x="953635" y="116295"/>
                      <a:pt x="955083" y="138675"/>
                      <a:pt x="956836" y="161018"/>
                    </a:cubicBezTo>
                    <a:cubicBezTo>
                      <a:pt x="956937" y="162161"/>
                      <a:pt x="959566" y="163990"/>
                      <a:pt x="961052" y="164015"/>
                    </a:cubicBezTo>
                    <a:cubicBezTo>
                      <a:pt x="971607" y="164282"/>
                      <a:pt x="982175" y="164155"/>
                      <a:pt x="993480" y="164155"/>
                    </a:cubicBezTo>
                    <a:close/>
                    <a:moveTo>
                      <a:pt x="124742" y="402678"/>
                    </a:moveTo>
                    <a:cubicBezTo>
                      <a:pt x="124793" y="402411"/>
                      <a:pt x="124856" y="402157"/>
                      <a:pt x="124907" y="401890"/>
                    </a:cubicBezTo>
                    <a:cubicBezTo>
                      <a:pt x="126749" y="401814"/>
                      <a:pt x="128603" y="401802"/>
                      <a:pt x="130432" y="401624"/>
                    </a:cubicBezTo>
                    <a:cubicBezTo>
                      <a:pt x="139628" y="400735"/>
                      <a:pt x="145483" y="396289"/>
                      <a:pt x="146131" y="389786"/>
                    </a:cubicBezTo>
                    <a:cubicBezTo>
                      <a:pt x="146728" y="383714"/>
                      <a:pt x="142092" y="377287"/>
                      <a:pt x="133493" y="375535"/>
                    </a:cubicBezTo>
                    <a:cubicBezTo>
                      <a:pt x="122290" y="373261"/>
                      <a:pt x="110795" y="371927"/>
                      <a:pt x="99377" y="371470"/>
                    </a:cubicBezTo>
                    <a:cubicBezTo>
                      <a:pt x="90879" y="371127"/>
                      <a:pt x="85659" y="376106"/>
                      <a:pt x="85024" y="382559"/>
                    </a:cubicBezTo>
                    <a:cubicBezTo>
                      <a:pt x="84363" y="389163"/>
                      <a:pt x="88072" y="394549"/>
                      <a:pt x="96443" y="396810"/>
                    </a:cubicBezTo>
                    <a:cubicBezTo>
                      <a:pt x="105728" y="399325"/>
                      <a:pt x="115292" y="400773"/>
                      <a:pt x="124742" y="402678"/>
                    </a:cubicBezTo>
                    <a:close/>
                    <a:moveTo>
                      <a:pt x="559162" y="188428"/>
                    </a:moveTo>
                    <a:cubicBezTo>
                      <a:pt x="601915" y="189139"/>
                      <a:pt x="644592" y="188174"/>
                      <a:pt x="687651" y="182636"/>
                    </a:cubicBezTo>
                    <a:cubicBezTo>
                      <a:pt x="687016" y="177961"/>
                      <a:pt x="686520" y="174176"/>
                      <a:pt x="685796" y="168804"/>
                    </a:cubicBezTo>
                    <a:cubicBezTo>
                      <a:pt x="669399" y="168804"/>
                      <a:pt x="652899" y="166530"/>
                      <a:pt x="637289" y="169312"/>
                    </a:cubicBezTo>
                    <a:cubicBezTo>
                      <a:pt x="610946" y="173999"/>
                      <a:pt x="585174" y="181886"/>
                      <a:pt x="559162" y="188428"/>
                    </a:cubicBezTo>
                    <a:close/>
                    <a:moveTo>
                      <a:pt x="748021" y="340681"/>
                    </a:moveTo>
                    <a:lnTo>
                      <a:pt x="748021" y="340351"/>
                    </a:lnTo>
                    <a:cubicBezTo>
                      <a:pt x="758640" y="340351"/>
                      <a:pt x="769284" y="340694"/>
                      <a:pt x="779877" y="340237"/>
                    </a:cubicBezTo>
                    <a:cubicBezTo>
                      <a:pt x="787434" y="339907"/>
                      <a:pt x="795106" y="339145"/>
                      <a:pt x="802422" y="337354"/>
                    </a:cubicBezTo>
                    <a:cubicBezTo>
                      <a:pt x="810005" y="335499"/>
                      <a:pt x="814692" y="329237"/>
                      <a:pt x="814857" y="323191"/>
                    </a:cubicBezTo>
                    <a:cubicBezTo>
                      <a:pt x="815022" y="317476"/>
                      <a:pt x="810043" y="311099"/>
                      <a:pt x="802448" y="309080"/>
                    </a:cubicBezTo>
                    <a:cubicBezTo>
                      <a:pt x="796262" y="307454"/>
                      <a:pt x="789606" y="305930"/>
                      <a:pt x="783357" y="306489"/>
                    </a:cubicBezTo>
                    <a:cubicBezTo>
                      <a:pt x="756697" y="308902"/>
                      <a:pt x="730074" y="311785"/>
                      <a:pt x="703515" y="315151"/>
                    </a:cubicBezTo>
                    <a:cubicBezTo>
                      <a:pt x="692681" y="316536"/>
                      <a:pt x="687435" y="321832"/>
                      <a:pt x="687587" y="328577"/>
                    </a:cubicBezTo>
                    <a:cubicBezTo>
                      <a:pt x="687740" y="335626"/>
                      <a:pt x="693290" y="340034"/>
                      <a:pt x="705103" y="340542"/>
                    </a:cubicBezTo>
                    <a:cubicBezTo>
                      <a:pt x="719379" y="341139"/>
                      <a:pt x="733707" y="340681"/>
                      <a:pt x="748021" y="340681"/>
                    </a:cubicBezTo>
                    <a:close/>
                    <a:moveTo>
                      <a:pt x="61882" y="467418"/>
                    </a:moveTo>
                    <a:cubicBezTo>
                      <a:pt x="63419" y="422099"/>
                      <a:pt x="64879" y="378723"/>
                      <a:pt x="66365" y="334915"/>
                    </a:cubicBezTo>
                    <a:cubicBezTo>
                      <a:pt x="53549" y="336147"/>
                      <a:pt x="41902" y="337201"/>
                      <a:pt x="30255" y="338408"/>
                    </a:cubicBezTo>
                    <a:cubicBezTo>
                      <a:pt x="26292" y="338814"/>
                      <a:pt x="24183" y="340999"/>
                      <a:pt x="24082" y="345279"/>
                    </a:cubicBezTo>
                    <a:cubicBezTo>
                      <a:pt x="23917" y="351237"/>
                      <a:pt x="23345" y="357181"/>
                      <a:pt x="22977" y="362643"/>
                    </a:cubicBezTo>
                    <a:cubicBezTo>
                      <a:pt x="25771" y="364078"/>
                      <a:pt x="27816" y="365119"/>
                      <a:pt x="29848" y="366174"/>
                    </a:cubicBezTo>
                    <a:cubicBezTo>
                      <a:pt x="29645" y="366605"/>
                      <a:pt x="29442" y="367037"/>
                      <a:pt x="29239" y="367469"/>
                    </a:cubicBezTo>
                    <a:cubicBezTo>
                      <a:pt x="27460" y="367317"/>
                      <a:pt x="25695" y="367177"/>
                      <a:pt x="22329" y="366885"/>
                    </a:cubicBezTo>
                    <a:cubicBezTo>
                      <a:pt x="23421" y="376005"/>
                      <a:pt x="22596" y="385137"/>
                      <a:pt x="25758" y="392555"/>
                    </a:cubicBezTo>
                    <a:cubicBezTo>
                      <a:pt x="35983" y="416472"/>
                      <a:pt x="47669" y="439767"/>
                      <a:pt x="58833" y="463277"/>
                    </a:cubicBezTo>
                    <a:cubicBezTo>
                      <a:pt x="59265" y="464192"/>
                      <a:pt x="60040" y="464954"/>
                      <a:pt x="61882" y="467418"/>
                    </a:cubicBezTo>
                    <a:close/>
                    <a:moveTo>
                      <a:pt x="269540" y="541125"/>
                    </a:moveTo>
                    <a:cubicBezTo>
                      <a:pt x="268117" y="540871"/>
                      <a:pt x="267457" y="540630"/>
                      <a:pt x="266784" y="540643"/>
                    </a:cubicBezTo>
                    <a:cubicBezTo>
                      <a:pt x="224068" y="540909"/>
                      <a:pt x="181353" y="541163"/>
                      <a:pt x="138625" y="541583"/>
                    </a:cubicBezTo>
                    <a:cubicBezTo>
                      <a:pt x="137177" y="541608"/>
                      <a:pt x="135475" y="543056"/>
                      <a:pt x="134331" y="544250"/>
                    </a:cubicBezTo>
                    <a:cubicBezTo>
                      <a:pt x="128425" y="550423"/>
                      <a:pt x="122659" y="556723"/>
                      <a:pt x="116435" y="563417"/>
                    </a:cubicBezTo>
                    <a:cubicBezTo>
                      <a:pt x="118226" y="564458"/>
                      <a:pt x="120957" y="566960"/>
                      <a:pt x="124094" y="567684"/>
                    </a:cubicBezTo>
                    <a:cubicBezTo>
                      <a:pt x="133722" y="569882"/>
                      <a:pt x="143515" y="572854"/>
                      <a:pt x="153257" y="572930"/>
                    </a:cubicBezTo>
                    <a:cubicBezTo>
                      <a:pt x="185557" y="573146"/>
                      <a:pt x="217870" y="572320"/>
                      <a:pt x="250170" y="571698"/>
                    </a:cubicBezTo>
                    <a:cubicBezTo>
                      <a:pt x="257029" y="571558"/>
                      <a:pt x="263862" y="570555"/>
                      <a:pt x="271039" y="569907"/>
                    </a:cubicBezTo>
                    <a:cubicBezTo>
                      <a:pt x="270531" y="560203"/>
                      <a:pt x="270048" y="550842"/>
                      <a:pt x="269540" y="541125"/>
                    </a:cubicBezTo>
                    <a:close/>
                    <a:moveTo>
                      <a:pt x="374963" y="228120"/>
                    </a:moveTo>
                    <a:cubicBezTo>
                      <a:pt x="375090" y="228679"/>
                      <a:pt x="375230" y="229238"/>
                      <a:pt x="375370" y="229809"/>
                    </a:cubicBezTo>
                    <a:cubicBezTo>
                      <a:pt x="407759" y="221871"/>
                      <a:pt x="440148" y="213945"/>
                      <a:pt x="472537" y="206007"/>
                    </a:cubicBezTo>
                    <a:cubicBezTo>
                      <a:pt x="472359" y="205308"/>
                      <a:pt x="472194" y="204622"/>
                      <a:pt x="472016" y="203923"/>
                    </a:cubicBezTo>
                    <a:cubicBezTo>
                      <a:pt x="438331" y="206604"/>
                      <a:pt x="407505" y="220829"/>
                      <a:pt x="374963" y="228120"/>
                    </a:cubicBezTo>
                    <a:close/>
                    <a:moveTo>
                      <a:pt x="1749059" y="574873"/>
                    </a:moveTo>
                    <a:cubicBezTo>
                      <a:pt x="1751777" y="574873"/>
                      <a:pt x="1754953" y="574518"/>
                      <a:pt x="1758014" y="574950"/>
                    </a:cubicBezTo>
                    <a:cubicBezTo>
                      <a:pt x="1766346" y="576105"/>
                      <a:pt x="1774627" y="577630"/>
                      <a:pt x="1782934" y="578951"/>
                    </a:cubicBezTo>
                    <a:cubicBezTo>
                      <a:pt x="1786529" y="579522"/>
                      <a:pt x="1790149" y="580399"/>
                      <a:pt x="1793743" y="580348"/>
                    </a:cubicBezTo>
                    <a:cubicBezTo>
                      <a:pt x="1804832" y="580183"/>
                      <a:pt x="1815933" y="579929"/>
                      <a:pt x="1826983" y="579167"/>
                    </a:cubicBezTo>
                    <a:cubicBezTo>
                      <a:pt x="1874182" y="575928"/>
                      <a:pt x="1921508" y="573870"/>
                      <a:pt x="1968492" y="568624"/>
                    </a:cubicBezTo>
                    <a:cubicBezTo>
                      <a:pt x="1998848" y="565233"/>
                      <a:pt x="2028659" y="557040"/>
                      <a:pt x="2058724" y="551071"/>
                    </a:cubicBezTo>
                    <a:cubicBezTo>
                      <a:pt x="2065125" y="549800"/>
                      <a:pt x="2068415" y="545888"/>
                      <a:pt x="2068580" y="539614"/>
                    </a:cubicBezTo>
                    <a:cubicBezTo>
                      <a:pt x="2068809" y="530418"/>
                      <a:pt x="2068644" y="521222"/>
                      <a:pt x="2068644" y="511721"/>
                    </a:cubicBezTo>
                    <a:cubicBezTo>
                      <a:pt x="2065329" y="512318"/>
                      <a:pt x="2062407" y="512940"/>
                      <a:pt x="2059448" y="513385"/>
                    </a:cubicBezTo>
                    <a:cubicBezTo>
                      <a:pt x="2041881" y="515989"/>
                      <a:pt x="2024366" y="519774"/>
                      <a:pt x="2006698" y="520854"/>
                    </a:cubicBezTo>
                    <a:cubicBezTo>
                      <a:pt x="1981130" y="522429"/>
                      <a:pt x="1955447" y="522035"/>
                      <a:pt x="1929803" y="522530"/>
                    </a:cubicBezTo>
                    <a:cubicBezTo>
                      <a:pt x="1927554" y="522581"/>
                      <a:pt x="1925255" y="522873"/>
                      <a:pt x="1923071" y="523432"/>
                    </a:cubicBezTo>
                    <a:cubicBezTo>
                      <a:pt x="1918346" y="524626"/>
                      <a:pt x="1913684" y="527166"/>
                      <a:pt x="1908959" y="527242"/>
                    </a:cubicBezTo>
                    <a:cubicBezTo>
                      <a:pt x="1878691" y="527801"/>
                      <a:pt x="1848424" y="527852"/>
                      <a:pt x="1818143" y="528017"/>
                    </a:cubicBezTo>
                    <a:cubicBezTo>
                      <a:pt x="1806686" y="528081"/>
                      <a:pt x="1795229" y="528030"/>
                      <a:pt x="1782591" y="528030"/>
                    </a:cubicBezTo>
                    <a:cubicBezTo>
                      <a:pt x="1787392" y="530519"/>
                      <a:pt x="1791114" y="532425"/>
                      <a:pt x="1794823" y="534343"/>
                    </a:cubicBezTo>
                    <a:cubicBezTo>
                      <a:pt x="1794581" y="534889"/>
                      <a:pt x="1794340" y="535448"/>
                      <a:pt x="1794086" y="535994"/>
                    </a:cubicBezTo>
                    <a:cubicBezTo>
                      <a:pt x="1778920" y="529300"/>
                      <a:pt x="1763297" y="526633"/>
                      <a:pt x="1747065" y="529478"/>
                    </a:cubicBezTo>
                    <a:cubicBezTo>
                      <a:pt x="1747725" y="544593"/>
                      <a:pt x="1748373" y="559111"/>
                      <a:pt x="1749059" y="574873"/>
                    </a:cubicBezTo>
                    <a:close/>
                    <a:moveTo>
                      <a:pt x="678658" y="552671"/>
                    </a:moveTo>
                    <a:cubicBezTo>
                      <a:pt x="884246" y="558018"/>
                      <a:pt x="1089478" y="563340"/>
                      <a:pt x="1294520" y="568675"/>
                    </a:cubicBezTo>
                    <a:cubicBezTo>
                      <a:pt x="1293326" y="556418"/>
                      <a:pt x="1292183" y="544593"/>
                      <a:pt x="1290989" y="532310"/>
                    </a:cubicBezTo>
                    <a:cubicBezTo>
                      <a:pt x="1086747" y="534000"/>
                      <a:pt x="882874" y="535676"/>
                      <a:pt x="678658" y="537353"/>
                    </a:cubicBezTo>
                    <a:close/>
                    <a:moveTo>
                      <a:pt x="1410257" y="540719"/>
                    </a:moveTo>
                    <a:cubicBezTo>
                      <a:pt x="1411832" y="574594"/>
                      <a:pt x="1430846" y="604582"/>
                      <a:pt x="1464950" y="625667"/>
                    </a:cubicBezTo>
                    <a:cubicBezTo>
                      <a:pt x="1468506" y="627877"/>
                      <a:pt x="1471606" y="631053"/>
                      <a:pt x="1474387" y="634228"/>
                    </a:cubicBezTo>
                    <a:cubicBezTo>
                      <a:pt x="1478134" y="638508"/>
                      <a:pt x="1482249" y="640109"/>
                      <a:pt x="1487902" y="638762"/>
                    </a:cubicBezTo>
                    <a:cubicBezTo>
                      <a:pt x="1491090" y="638000"/>
                      <a:pt x="1494697" y="637721"/>
                      <a:pt x="1497860" y="638381"/>
                    </a:cubicBezTo>
                    <a:cubicBezTo>
                      <a:pt x="1547459" y="648746"/>
                      <a:pt x="1592347" y="622885"/>
                      <a:pt x="1605836" y="574861"/>
                    </a:cubicBezTo>
                    <a:cubicBezTo>
                      <a:pt x="1616404" y="537200"/>
                      <a:pt x="1608097" y="502932"/>
                      <a:pt x="1580979" y="474861"/>
                    </a:cubicBezTo>
                    <a:cubicBezTo>
                      <a:pt x="1553493" y="446397"/>
                      <a:pt x="1519300" y="436896"/>
                      <a:pt x="1480662" y="446638"/>
                    </a:cubicBezTo>
                    <a:cubicBezTo>
                      <a:pt x="1436193" y="457854"/>
                      <a:pt x="1410193" y="490573"/>
                      <a:pt x="1410257" y="540719"/>
                    </a:cubicBezTo>
                    <a:close/>
                    <a:moveTo>
                      <a:pt x="477846" y="666604"/>
                    </a:moveTo>
                    <a:cubicBezTo>
                      <a:pt x="522073" y="666503"/>
                      <a:pt x="560317" y="635803"/>
                      <a:pt x="569907" y="592668"/>
                    </a:cubicBezTo>
                    <a:cubicBezTo>
                      <a:pt x="581415" y="540922"/>
                      <a:pt x="547984" y="480526"/>
                      <a:pt x="497025" y="461016"/>
                    </a:cubicBezTo>
                    <a:cubicBezTo>
                      <a:pt x="447045" y="441862"/>
                      <a:pt x="393177" y="467418"/>
                      <a:pt x="376424" y="518250"/>
                    </a:cubicBezTo>
                    <a:cubicBezTo>
                      <a:pt x="369273" y="539995"/>
                      <a:pt x="369476" y="561905"/>
                      <a:pt x="375395" y="583815"/>
                    </a:cubicBezTo>
                    <a:cubicBezTo>
                      <a:pt x="388478" y="632272"/>
                      <a:pt x="431180" y="666706"/>
                      <a:pt x="477846" y="666604"/>
                    </a:cubicBezTo>
                    <a:close/>
                    <a:moveTo>
                      <a:pt x="1875021" y="323395"/>
                    </a:moveTo>
                    <a:cubicBezTo>
                      <a:pt x="1865380" y="317158"/>
                      <a:pt x="1857353" y="311747"/>
                      <a:pt x="1849109" y="306667"/>
                    </a:cubicBezTo>
                    <a:cubicBezTo>
                      <a:pt x="1834553" y="297699"/>
                      <a:pt x="1818715" y="293635"/>
                      <a:pt x="1801555" y="294206"/>
                    </a:cubicBezTo>
                    <a:cubicBezTo>
                      <a:pt x="1787646" y="294676"/>
                      <a:pt x="1781042" y="301954"/>
                      <a:pt x="1782566" y="316028"/>
                    </a:cubicBezTo>
                    <a:cubicBezTo>
                      <a:pt x="1786173" y="349217"/>
                      <a:pt x="1798925" y="378786"/>
                      <a:pt x="1818537" y="405523"/>
                    </a:cubicBezTo>
                    <a:cubicBezTo>
                      <a:pt x="1828241" y="418745"/>
                      <a:pt x="1838974" y="431231"/>
                      <a:pt x="1848195" y="444758"/>
                    </a:cubicBezTo>
                    <a:cubicBezTo>
                      <a:pt x="1858788" y="460267"/>
                      <a:pt x="1875478" y="466694"/>
                      <a:pt x="1890656" y="475420"/>
                    </a:cubicBezTo>
                    <a:cubicBezTo>
                      <a:pt x="1893247" y="476906"/>
                      <a:pt x="1896931" y="476423"/>
                      <a:pt x="1900055" y="477071"/>
                    </a:cubicBezTo>
                    <a:cubicBezTo>
                      <a:pt x="1901910" y="477465"/>
                      <a:pt x="1904031" y="477884"/>
                      <a:pt x="1905390" y="479040"/>
                    </a:cubicBezTo>
                    <a:cubicBezTo>
                      <a:pt x="1914154" y="486521"/>
                      <a:pt x="1924481" y="485137"/>
                      <a:pt x="1930679" y="475395"/>
                    </a:cubicBezTo>
                    <a:cubicBezTo>
                      <a:pt x="1931822" y="473591"/>
                      <a:pt x="1932787" y="471673"/>
                      <a:pt x="1933829" y="469806"/>
                    </a:cubicBezTo>
                    <a:cubicBezTo>
                      <a:pt x="1934515" y="469857"/>
                      <a:pt x="1935213" y="469895"/>
                      <a:pt x="1935899" y="469946"/>
                    </a:cubicBezTo>
                    <a:cubicBezTo>
                      <a:pt x="1936839" y="482076"/>
                      <a:pt x="1937792" y="494206"/>
                      <a:pt x="1938732" y="506361"/>
                    </a:cubicBezTo>
                    <a:cubicBezTo>
                      <a:pt x="1942657" y="505828"/>
                      <a:pt x="1946988" y="505078"/>
                      <a:pt x="1951332" y="504672"/>
                    </a:cubicBezTo>
                    <a:cubicBezTo>
                      <a:pt x="1982946" y="501750"/>
                      <a:pt x="2014306" y="494485"/>
                      <a:pt x="2046365" y="499693"/>
                    </a:cubicBezTo>
                    <a:cubicBezTo>
                      <a:pt x="2052487" y="500696"/>
                      <a:pt x="2056336" y="496759"/>
                      <a:pt x="2054977" y="490509"/>
                    </a:cubicBezTo>
                    <a:cubicBezTo>
                      <a:pt x="2053770" y="484959"/>
                      <a:pt x="2051560" y="479484"/>
                      <a:pt x="2048943" y="474417"/>
                    </a:cubicBezTo>
                    <a:cubicBezTo>
                      <a:pt x="2040065" y="457180"/>
                      <a:pt x="2031339" y="439830"/>
                      <a:pt x="2021584" y="423102"/>
                    </a:cubicBezTo>
                    <a:cubicBezTo>
                      <a:pt x="2007511" y="398994"/>
                      <a:pt x="1993552" y="374734"/>
                      <a:pt x="1977815" y="351719"/>
                    </a:cubicBezTo>
                    <a:cubicBezTo>
                      <a:pt x="1955727" y="319432"/>
                      <a:pt x="1924138" y="297090"/>
                      <a:pt x="1891723" y="276475"/>
                    </a:cubicBezTo>
                    <a:cubicBezTo>
                      <a:pt x="1838427" y="242562"/>
                      <a:pt x="1780407" y="219737"/>
                      <a:pt x="1718766" y="205981"/>
                    </a:cubicBezTo>
                    <a:cubicBezTo>
                      <a:pt x="1705099" y="202933"/>
                      <a:pt x="1691559" y="199351"/>
                      <a:pt x="1677956" y="196010"/>
                    </a:cubicBezTo>
                    <a:cubicBezTo>
                      <a:pt x="1688828" y="201015"/>
                      <a:pt x="1700082" y="204711"/>
                      <a:pt x="1711183" y="208826"/>
                    </a:cubicBezTo>
                    <a:cubicBezTo>
                      <a:pt x="1759385" y="226723"/>
                      <a:pt x="1804844" y="249382"/>
                      <a:pt x="1842873" y="284871"/>
                    </a:cubicBezTo>
                    <a:cubicBezTo>
                      <a:pt x="1854825" y="296023"/>
                      <a:pt x="1866409" y="307518"/>
                      <a:pt x="1875021" y="323395"/>
                    </a:cubicBezTo>
                    <a:close/>
                    <a:moveTo>
                      <a:pt x="129530" y="541951"/>
                    </a:moveTo>
                    <a:lnTo>
                      <a:pt x="114034" y="541951"/>
                    </a:lnTo>
                    <a:cubicBezTo>
                      <a:pt x="115647" y="544263"/>
                      <a:pt x="116752" y="545825"/>
                      <a:pt x="117921" y="547489"/>
                    </a:cubicBezTo>
                    <a:cubicBezTo>
                      <a:pt x="121605" y="545736"/>
                      <a:pt x="124856" y="544174"/>
                      <a:pt x="129530" y="54195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34" name="Free Form 27">
                <a:extLst>
                  <a:ext uri="{FF2B5EF4-FFF2-40B4-BE49-F238E27FC236}">
                    <a16:creationId xmlns:a16="http://schemas.microsoft.com/office/drawing/2014/main" id="{404C1D37-3D8D-4734-3CE5-A8DF1710A1AF}"/>
                  </a:ext>
                </a:extLst>
              </p:cNvPr>
              <p:cNvSpPr/>
              <p:nvPr/>
            </p:nvSpPr>
            <p:spPr>
              <a:xfrm>
                <a:off x="11846359" y="3994561"/>
                <a:ext cx="114444" cy="165881"/>
              </a:xfrm>
              <a:custGeom>
                <a:avLst/>
                <a:gdLst/>
                <a:ahLst/>
                <a:cxnLst/>
                <a:rect l="0" t="0" r="0" b="0"/>
                <a:pathLst>
                  <a:path w="93572" h="135627">
                    <a:moveTo>
                      <a:pt x="91921" y="135627"/>
                    </a:moveTo>
                    <a:cubicBezTo>
                      <a:pt x="80807" y="123980"/>
                      <a:pt x="69109" y="112828"/>
                      <a:pt x="58732" y="100545"/>
                    </a:cubicBezTo>
                    <a:cubicBezTo>
                      <a:pt x="44620" y="83843"/>
                      <a:pt x="30178" y="67140"/>
                      <a:pt x="18455" y="48786"/>
                    </a:cubicBezTo>
                    <a:cubicBezTo>
                      <a:pt x="10580" y="36440"/>
                      <a:pt x="6947" y="21325"/>
                      <a:pt x="1892" y="7265"/>
                    </a:cubicBezTo>
                    <a:cubicBezTo>
                      <a:pt x="0" y="1994"/>
                      <a:pt x="2248" y="0"/>
                      <a:pt x="8002" y="1447"/>
                    </a:cubicBezTo>
                    <a:cubicBezTo>
                      <a:pt x="22773" y="5131"/>
                      <a:pt x="35030" y="13222"/>
                      <a:pt x="45319" y="24209"/>
                    </a:cubicBezTo>
                    <a:cubicBezTo>
                      <a:pt x="68740" y="49218"/>
                      <a:pt x="81544" y="79537"/>
                      <a:pt x="88923" y="112472"/>
                    </a:cubicBezTo>
                    <a:cubicBezTo>
                      <a:pt x="90587" y="119864"/>
                      <a:pt x="92035" y="127295"/>
                      <a:pt x="93572" y="13470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35" name="Free Form 28">
                <a:extLst>
                  <a:ext uri="{FF2B5EF4-FFF2-40B4-BE49-F238E27FC236}">
                    <a16:creationId xmlns:a16="http://schemas.microsoft.com/office/drawing/2014/main" id="{0B4394C9-C9C1-CEE6-9738-FD09047746FE}"/>
                  </a:ext>
                </a:extLst>
              </p:cNvPr>
              <p:cNvSpPr/>
              <p:nvPr/>
            </p:nvSpPr>
            <p:spPr>
              <a:xfrm>
                <a:off x="10120492" y="4193643"/>
                <a:ext cx="132854" cy="189058"/>
              </a:xfrm>
              <a:custGeom>
                <a:avLst/>
                <a:gdLst/>
                <a:ahLst/>
                <a:cxnLst/>
                <a:rect l="0" t="0" r="0" b="0"/>
                <a:pathLst>
                  <a:path w="108623" h="154578">
                    <a:moveTo>
                      <a:pt x="83627" y="558"/>
                    </a:moveTo>
                    <a:cubicBezTo>
                      <a:pt x="81912" y="12384"/>
                      <a:pt x="80515" y="23078"/>
                      <a:pt x="78660" y="33710"/>
                    </a:cubicBezTo>
                    <a:cubicBezTo>
                      <a:pt x="78368" y="35373"/>
                      <a:pt x="76311" y="37418"/>
                      <a:pt x="74621" y="38053"/>
                    </a:cubicBezTo>
                    <a:cubicBezTo>
                      <a:pt x="58135" y="44112"/>
                      <a:pt x="49828" y="56547"/>
                      <a:pt x="51581" y="73046"/>
                    </a:cubicBezTo>
                    <a:cubicBezTo>
                      <a:pt x="53143" y="87844"/>
                      <a:pt x="65641" y="100152"/>
                      <a:pt x="82001" y="101320"/>
                    </a:cubicBezTo>
                    <a:cubicBezTo>
                      <a:pt x="89050" y="101815"/>
                      <a:pt x="91819" y="104610"/>
                      <a:pt x="93928" y="110795"/>
                    </a:cubicBezTo>
                    <a:cubicBezTo>
                      <a:pt x="98322" y="123662"/>
                      <a:pt x="103530" y="136249"/>
                      <a:pt x="108623" y="149510"/>
                    </a:cubicBezTo>
                    <a:cubicBezTo>
                      <a:pt x="99694" y="153841"/>
                      <a:pt x="90308" y="154578"/>
                      <a:pt x="80921" y="153778"/>
                    </a:cubicBezTo>
                    <a:cubicBezTo>
                      <a:pt x="50158" y="151136"/>
                      <a:pt x="27283" y="135957"/>
                      <a:pt x="13425" y="108496"/>
                    </a:cubicBezTo>
                    <a:cubicBezTo>
                      <a:pt x="0" y="81849"/>
                      <a:pt x="1232" y="55201"/>
                      <a:pt x="17947" y="30267"/>
                    </a:cubicBezTo>
                    <a:cubicBezTo>
                      <a:pt x="31499" y="10046"/>
                      <a:pt x="51250" y="317"/>
                      <a:pt x="75599" y="38"/>
                    </a:cubicBezTo>
                    <a:cubicBezTo>
                      <a:pt x="78305" y="0"/>
                      <a:pt x="81023" y="381"/>
                      <a:pt x="83627" y="55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36" name="Free Form 29">
                <a:extLst>
                  <a:ext uri="{FF2B5EF4-FFF2-40B4-BE49-F238E27FC236}">
                    <a16:creationId xmlns:a16="http://schemas.microsoft.com/office/drawing/2014/main" id="{CBFFA3D3-6F11-5119-A5E7-A66EB1F745EB}"/>
                  </a:ext>
                </a:extLst>
              </p:cNvPr>
              <p:cNvSpPr/>
              <p:nvPr/>
            </p:nvSpPr>
            <p:spPr>
              <a:xfrm>
                <a:off x="10240068" y="4200657"/>
                <a:ext cx="62635" cy="63460"/>
              </a:xfrm>
              <a:custGeom>
                <a:avLst/>
                <a:gdLst/>
                <a:ahLst/>
                <a:cxnLst/>
                <a:rect l="0" t="0" r="0" b="0"/>
                <a:pathLst>
                  <a:path w="51212" h="51885">
                    <a:moveTo>
                      <a:pt x="51212" y="46017"/>
                    </a:moveTo>
                    <a:cubicBezTo>
                      <a:pt x="38803" y="48050"/>
                      <a:pt x="26762" y="50031"/>
                      <a:pt x="15407" y="51885"/>
                    </a:cubicBezTo>
                    <a:cubicBezTo>
                      <a:pt x="10415" y="46309"/>
                      <a:pt x="5487" y="41000"/>
                      <a:pt x="838" y="35450"/>
                    </a:cubicBezTo>
                    <a:cubicBezTo>
                      <a:pt x="0" y="34434"/>
                      <a:pt x="0" y="32439"/>
                      <a:pt x="139" y="30941"/>
                    </a:cubicBezTo>
                    <a:cubicBezTo>
                      <a:pt x="1130" y="20627"/>
                      <a:pt x="2260" y="10313"/>
                      <a:pt x="3340" y="0"/>
                    </a:cubicBezTo>
                    <a:cubicBezTo>
                      <a:pt x="20538" y="1066"/>
                      <a:pt x="46627" y="26076"/>
                      <a:pt x="51212" y="46017"/>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37" name="Free Form 30">
                <a:extLst>
                  <a:ext uri="{FF2B5EF4-FFF2-40B4-BE49-F238E27FC236}">
                    <a16:creationId xmlns:a16="http://schemas.microsoft.com/office/drawing/2014/main" id="{885B7700-F7F9-E093-F023-E09D6ABC2192}"/>
                  </a:ext>
                </a:extLst>
              </p:cNvPr>
              <p:cNvSpPr/>
              <p:nvPr/>
            </p:nvSpPr>
            <p:spPr>
              <a:xfrm>
                <a:off x="10250508" y="4297779"/>
                <a:ext cx="58334" cy="62419"/>
              </a:xfrm>
              <a:custGeom>
                <a:avLst/>
                <a:gdLst/>
                <a:ahLst/>
                <a:cxnLst/>
                <a:rect l="0" t="0" r="0" b="0"/>
                <a:pathLst>
                  <a:path w="47694" h="51034">
                    <a:moveTo>
                      <a:pt x="47694" y="63"/>
                    </a:moveTo>
                    <a:cubicBezTo>
                      <a:pt x="45674" y="19827"/>
                      <a:pt x="38765" y="36555"/>
                      <a:pt x="24602" y="51034"/>
                    </a:cubicBezTo>
                    <a:cubicBezTo>
                      <a:pt x="16766" y="37444"/>
                      <a:pt x="9322" y="24755"/>
                      <a:pt x="2133" y="11914"/>
                    </a:cubicBezTo>
                    <a:cubicBezTo>
                      <a:pt x="0" y="8116"/>
                      <a:pt x="5461" y="127"/>
                      <a:pt x="10046" y="88"/>
                    </a:cubicBezTo>
                    <a:cubicBezTo>
                      <a:pt x="22227" y="0"/>
                      <a:pt x="34408" y="63"/>
                      <a:pt x="47694" y="6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38" name="Free Form 31">
                <a:extLst>
                  <a:ext uri="{FF2B5EF4-FFF2-40B4-BE49-F238E27FC236}">
                    <a16:creationId xmlns:a16="http://schemas.microsoft.com/office/drawing/2014/main" id="{55FD2953-DC76-C856-0DDB-70009026A7F2}"/>
                  </a:ext>
                </a:extLst>
              </p:cNvPr>
              <p:cNvSpPr/>
              <p:nvPr/>
            </p:nvSpPr>
            <p:spPr>
              <a:xfrm>
                <a:off x="11378671" y="4169278"/>
                <a:ext cx="134159" cy="172280"/>
              </a:xfrm>
              <a:custGeom>
                <a:avLst/>
                <a:gdLst/>
                <a:ahLst/>
                <a:cxnLst/>
                <a:rect l="0" t="0" r="0" b="0"/>
                <a:pathLst>
                  <a:path w="109690" h="140860">
                    <a:moveTo>
                      <a:pt x="56471" y="140682"/>
                    </a:moveTo>
                    <a:cubicBezTo>
                      <a:pt x="55302" y="140682"/>
                      <a:pt x="54756" y="140860"/>
                      <a:pt x="54426" y="140657"/>
                    </a:cubicBezTo>
                    <a:cubicBezTo>
                      <a:pt x="26254" y="123891"/>
                      <a:pt x="0" y="78483"/>
                      <a:pt x="24958" y="37368"/>
                    </a:cubicBezTo>
                    <a:cubicBezTo>
                      <a:pt x="42753" y="8065"/>
                      <a:pt x="78025" y="0"/>
                      <a:pt x="109690" y="18442"/>
                    </a:cubicBezTo>
                    <a:cubicBezTo>
                      <a:pt x="103213" y="28743"/>
                      <a:pt x="96913" y="39158"/>
                      <a:pt x="90105" y="49231"/>
                    </a:cubicBezTo>
                    <a:cubicBezTo>
                      <a:pt x="89038" y="50819"/>
                      <a:pt x="85710" y="51365"/>
                      <a:pt x="83360" y="51543"/>
                    </a:cubicBezTo>
                    <a:cubicBezTo>
                      <a:pt x="60180" y="53346"/>
                      <a:pt x="50857" y="69592"/>
                      <a:pt x="60548" y="90943"/>
                    </a:cubicBezTo>
                    <a:cubicBezTo>
                      <a:pt x="62034" y="94207"/>
                      <a:pt x="62529" y="98399"/>
                      <a:pt x="62098" y="101993"/>
                    </a:cubicBezTo>
                    <a:cubicBezTo>
                      <a:pt x="60535" y="114962"/>
                      <a:pt x="58389" y="127854"/>
                      <a:pt x="56471" y="14068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39" name="Free Form 32">
                <a:extLst>
                  <a:ext uri="{FF2B5EF4-FFF2-40B4-BE49-F238E27FC236}">
                    <a16:creationId xmlns:a16="http://schemas.microsoft.com/office/drawing/2014/main" id="{4DFC1F63-3792-3A69-2195-D3EE395BFAAC}"/>
                  </a:ext>
                </a:extLst>
              </p:cNvPr>
              <p:cNvSpPr/>
              <p:nvPr/>
            </p:nvSpPr>
            <p:spPr>
              <a:xfrm>
                <a:off x="11515207" y="4211989"/>
                <a:ext cx="67561" cy="96782"/>
              </a:xfrm>
              <a:custGeom>
                <a:avLst/>
                <a:gdLst/>
                <a:ahLst/>
                <a:cxnLst/>
                <a:rect l="0" t="0" r="0" b="0"/>
                <a:pathLst>
                  <a:path w="55239" h="79130">
                    <a:moveTo>
                      <a:pt x="20767" y="0"/>
                    </a:moveTo>
                    <a:cubicBezTo>
                      <a:pt x="44773" y="20474"/>
                      <a:pt x="55239" y="57322"/>
                      <a:pt x="44671" y="79130"/>
                    </a:cubicBezTo>
                    <a:cubicBezTo>
                      <a:pt x="31411" y="69122"/>
                      <a:pt x="17998" y="59087"/>
                      <a:pt x="4724" y="48875"/>
                    </a:cubicBezTo>
                    <a:cubicBezTo>
                      <a:pt x="3492" y="47923"/>
                      <a:pt x="2730" y="45928"/>
                      <a:pt x="2438" y="44290"/>
                    </a:cubicBezTo>
                    <a:cubicBezTo>
                      <a:pt x="1460" y="38904"/>
                      <a:pt x="812" y="33455"/>
                      <a:pt x="0" y="27676"/>
                    </a:cubicBezTo>
                    <a:cubicBezTo>
                      <a:pt x="6579" y="18899"/>
                      <a:pt x="13489" y="9691"/>
                      <a:pt x="20767"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0" name="Free Form 33">
                <a:extLst>
                  <a:ext uri="{FF2B5EF4-FFF2-40B4-BE49-F238E27FC236}">
                    <a16:creationId xmlns:a16="http://schemas.microsoft.com/office/drawing/2014/main" id="{A0B46EA5-A012-85F8-94F6-6CD719E553DA}"/>
                  </a:ext>
                </a:extLst>
              </p:cNvPr>
              <p:cNvSpPr/>
              <p:nvPr/>
            </p:nvSpPr>
            <p:spPr>
              <a:xfrm>
                <a:off x="11476413" y="4297584"/>
                <a:ext cx="69689" cy="61906"/>
              </a:xfrm>
              <a:custGeom>
                <a:avLst/>
                <a:gdLst/>
                <a:ahLst/>
                <a:cxnLst/>
                <a:rect l="0" t="0" r="0" b="0"/>
                <a:pathLst>
                  <a:path w="56979" h="50615">
                    <a:moveTo>
                      <a:pt x="76" y="1041"/>
                    </a:moveTo>
                    <a:cubicBezTo>
                      <a:pt x="5893" y="673"/>
                      <a:pt x="12003" y="63"/>
                      <a:pt x="18125" y="12"/>
                    </a:cubicBezTo>
                    <a:cubicBezTo>
                      <a:pt x="20081" y="0"/>
                      <a:pt x="22545" y="952"/>
                      <a:pt x="23929" y="2311"/>
                    </a:cubicBezTo>
                    <a:cubicBezTo>
                      <a:pt x="34878" y="13069"/>
                      <a:pt x="45636" y="24044"/>
                      <a:pt x="56979" y="35488"/>
                    </a:cubicBezTo>
                    <a:cubicBezTo>
                      <a:pt x="40886" y="45903"/>
                      <a:pt x="22989" y="50615"/>
                      <a:pt x="3226" y="47097"/>
                    </a:cubicBezTo>
                    <a:cubicBezTo>
                      <a:pt x="1994" y="46881"/>
                      <a:pt x="228" y="44684"/>
                      <a:pt x="215" y="43388"/>
                    </a:cubicBezTo>
                    <a:cubicBezTo>
                      <a:pt x="0" y="29150"/>
                      <a:pt x="76" y="14911"/>
                      <a:pt x="76" y="104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grpSp>
        <p:sp>
          <p:nvSpPr>
            <p:cNvPr id="11" name="Free Form 4">
              <a:extLst>
                <a:ext uri="{FF2B5EF4-FFF2-40B4-BE49-F238E27FC236}">
                  <a16:creationId xmlns:a16="http://schemas.microsoft.com/office/drawing/2014/main" id="{88C487E2-A184-024A-1845-EDA0D26ACA78}"/>
                </a:ext>
              </a:extLst>
            </p:cNvPr>
            <p:cNvSpPr/>
            <p:nvPr/>
          </p:nvSpPr>
          <p:spPr>
            <a:xfrm>
              <a:off x="2143827" y="961820"/>
              <a:ext cx="7804043" cy="5228388"/>
            </a:xfrm>
            <a:custGeom>
              <a:avLst/>
              <a:gdLst/>
              <a:ahLst/>
              <a:cxnLst/>
              <a:rect l="0" t="0" r="0" b="0"/>
              <a:pathLst>
                <a:path w="7075635" h="4740385">
                  <a:moveTo>
                    <a:pt x="33532" y="3247834"/>
                  </a:moveTo>
                  <a:cubicBezTo>
                    <a:pt x="0" y="2577152"/>
                    <a:pt x="176806" y="2246656"/>
                    <a:pt x="385632" y="2225051"/>
                  </a:cubicBezTo>
                  <a:cubicBezTo>
                    <a:pt x="540795" y="2208996"/>
                    <a:pt x="773158" y="2675106"/>
                    <a:pt x="777769" y="2929113"/>
                  </a:cubicBezTo>
                  <a:cubicBezTo>
                    <a:pt x="782938" y="3213311"/>
                    <a:pt x="754512" y="3566402"/>
                    <a:pt x="553306" y="3566402"/>
                  </a:cubicBezTo>
                  <a:cubicBezTo>
                    <a:pt x="417132" y="3566402"/>
                    <a:pt x="262833" y="3075867"/>
                    <a:pt x="402411" y="2526853"/>
                  </a:cubicBezTo>
                  <a:cubicBezTo>
                    <a:pt x="472689" y="2250391"/>
                    <a:pt x="680106" y="1790873"/>
                    <a:pt x="938939" y="1755575"/>
                  </a:cubicBezTo>
                  <a:cubicBezTo>
                    <a:pt x="1307819" y="1705277"/>
                    <a:pt x="1470780" y="2324009"/>
                    <a:pt x="1492246" y="2795124"/>
                  </a:cubicBezTo>
                  <a:cubicBezTo>
                    <a:pt x="1516417" y="3325313"/>
                    <a:pt x="1436524" y="3742764"/>
                    <a:pt x="1239230" y="3755186"/>
                  </a:cubicBezTo>
                  <a:cubicBezTo>
                    <a:pt x="1041923" y="3767608"/>
                    <a:pt x="926199" y="3193445"/>
                    <a:pt x="1039548" y="2660995"/>
                  </a:cubicBezTo>
                  <a:cubicBezTo>
                    <a:pt x="1157902" y="2105008"/>
                    <a:pt x="1408415" y="1386708"/>
                    <a:pt x="1894657" y="1386708"/>
                  </a:cubicBezTo>
                  <a:cubicBezTo>
                    <a:pt x="2243341" y="1386708"/>
                    <a:pt x="2478473" y="2152538"/>
                    <a:pt x="2498262" y="2694527"/>
                  </a:cubicBezTo>
                  <a:cubicBezTo>
                    <a:pt x="2522382" y="3354857"/>
                    <a:pt x="2313835" y="4019112"/>
                    <a:pt x="2062331" y="4019112"/>
                  </a:cubicBezTo>
                  <a:cubicBezTo>
                    <a:pt x="1810827" y="4019112"/>
                    <a:pt x="1761735" y="3266645"/>
                    <a:pt x="1861125" y="2627463"/>
                  </a:cubicBezTo>
                  <a:cubicBezTo>
                    <a:pt x="1971985" y="1914446"/>
                    <a:pt x="2411993" y="1004390"/>
                    <a:pt x="2850376" y="1034607"/>
                  </a:cubicBezTo>
                  <a:cubicBezTo>
                    <a:pt x="3263901" y="1063110"/>
                    <a:pt x="3566555" y="1920759"/>
                    <a:pt x="3604888" y="2560386"/>
                  </a:cubicBezTo>
                  <a:cubicBezTo>
                    <a:pt x="3654996" y="3396595"/>
                    <a:pt x="3393000" y="4276726"/>
                    <a:pt x="3167242" y="4253850"/>
                  </a:cubicBezTo>
                  <a:cubicBezTo>
                    <a:pt x="2944278" y="4231254"/>
                    <a:pt x="2678993" y="3319903"/>
                    <a:pt x="2783299" y="2560386"/>
                  </a:cubicBezTo>
                  <a:cubicBezTo>
                    <a:pt x="2884390" y="1824379"/>
                    <a:pt x="3287196" y="754499"/>
                    <a:pt x="3789315" y="749571"/>
                  </a:cubicBezTo>
                  <a:cubicBezTo>
                    <a:pt x="4296896" y="744579"/>
                    <a:pt x="4768354" y="1829130"/>
                    <a:pt x="4828864" y="2711293"/>
                  </a:cubicBezTo>
                  <a:cubicBezTo>
                    <a:pt x="4886948" y="3558159"/>
                    <a:pt x="4583075" y="4462906"/>
                    <a:pt x="4359388" y="4455056"/>
                  </a:cubicBezTo>
                  <a:cubicBezTo>
                    <a:pt x="4117689" y="4446571"/>
                    <a:pt x="3855236" y="3368537"/>
                    <a:pt x="3990521" y="2375959"/>
                  </a:cubicBezTo>
                  <a:cubicBezTo>
                    <a:pt x="4123062" y="1403449"/>
                    <a:pt x="4672558" y="255098"/>
                    <a:pt x="5147445" y="296861"/>
                  </a:cubicBezTo>
                  <a:cubicBezTo>
                    <a:pt x="5631096" y="339386"/>
                    <a:pt x="5902643" y="1604540"/>
                    <a:pt x="5969022" y="2292115"/>
                  </a:cubicBezTo>
                  <a:cubicBezTo>
                    <a:pt x="6082257" y="3465132"/>
                    <a:pt x="5770522" y="4740385"/>
                    <a:pt x="5499546" y="4740092"/>
                  </a:cubicBezTo>
                  <a:cubicBezTo>
                    <a:pt x="5232203" y="4739800"/>
                    <a:pt x="4922983" y="3497903"/>
                    <a:pt x="5013304" y="2359192"/>
                  </a:cubicBezTo>
                  <a:cubicBezTo>
                    <a:pt x="5097160" y="1302014"/>
                    <a:pt x="5736291" y="0"/>
                    <a:pt x="6186981" y="11748"/>
                  </a:cubicBezTo>
                  <a:cubicBezTo>
                    <a:pt x="6773845" y="27028"/>
                    <a:pt x="7075635" y="1889716"/>
                    <a:pt x="6996237" y="2543620"/>
                  </a:cubicBezTo>
                </a:path>
              </a:pathLst>
            </a:custGeom>
            <a:noFill/>
            <a:ln w="76200" cap="flat" cmpd="sng">
              <a:gradFill>
                <a:gsLst>
                  <a:gs pos="0">
                    <a:schemeClr val="accent1"/>
                  </a:gs>
                  <a:gs pos="48000">
                    <a:schemeClr val="accent2"/>
                  </a:gs>
                  <a:gs pos="100000">
                    <a:schemeClr val="accent4"/>
                  </a:gs>
                </a:gsLst>
                <a:lin ang="5400000" scaled="1"/>
              </a:gradFill>
              <a:prstDash val="solid"/>
              <a:miter lim="800000"/>
            </a:ln>
          </p:spPr>
          <p:txBody>
            <a:bodyPr wrap="square" anchor="ctr">
              <a:spAutoFit/>
            </a:bodyPr>
            <a:lstStyle/>
            <a:p>
              <a:pPr algn="ctr"/>
              <a:endParaRPr lang="en-US"/>
            </a:p>
          </p:txBody>
        </p:sp>
        <p:sp>
          <p:nvSpPr>
            <p:cNvPr id="13" name="dots">
              <a:extLst>
                <a:ext uri="{FF2B5EF4-FFF2-40B4-BE49-F238E27FC236}">
                  <a16:creationId xmlns:a16="http://schemas.microsoft.com/office/drawing/2014/main" id="{07658B4E-6884-788C-487E-B3BA618B1AD1}"/>
                </a:ext>
              </a:extLst>
            </p:cNvPr>
            <p:cNvSpPr/>
            <p:nvPr/>
          </p:nvSpPr>
          <p:spPr>
            <a:xfrm>
              <a:off x="2155089" y="961824"/>
              <a:ext cx="7780241" cy="5228388"/>
            </a:xfrm>
            <a:custGeom>
              <a:avLst/>
              <a:gdLst/>
              <a:ahLst/>
              <a:cxnLst/>
              <a:rect l="0" t="0" r="0" b="0"/>
              <a:pathLst>
                <a:path w="7054055" h="4740385">
                  <a:moveTo>
                    <a:pt x="20944" y="3190715"/>
                  </a:moveTo>
                  <a:cubicBezTo>
                    <a:pt x="0" y="2558366"/>
                    <a:pt x="172614" y="2246034"/>
                    <a:pt x="375433" y="2225051"/>
                  </a:cubicBezTo>
                  <a:cubicBezTo>
                    <a:pt x="530583" y="2208996"/>
                    <a:pt x="762946" y="2675106"/>
                    <a:pt x="767569" y="2929113"/>
                  </a:cubicBezTo>
                  <a:cubicBezTo>
                    <a:pt x="772739" y="3213311"/>
                    <a:pt x="744300" y="3566402"/>
                    <a:pt x="543094" y="3566402"/>
                  </a:cubicBezTo>
                  <a:cubicBezTo>
                    <a:pt x="406920" y="3566402"/>
                    <a:pt x="252621" y="3075867"/>
                    <a:pt x="392199" y="2526853"/>
                  </a:cubicBezTo>
                  <a:cubicBezTo>
                    <a:pt x="462477" y="2250391"/>
                    <a:pt x="669894" y="1790873"/>
                    <a:pt x="928740" y="1755575"/>
                  </a:cubicBezTo>
                  <a:cubicBezTo>
                    <a:pt x="1297606" y="1705277"/>
                    <a:pt x="1460568" y="2324009"/>
                    <a:pt x="1482046" y="2795124"/>
                  </a:cubicBezTo>
                  <a:cubicBezTo>
                    <a:pt x="1506205" y="3325313"/>
                    <a:pt x="1426312" y="3742764"/>
                    <a:pt x="1229018" y="3755186"/>
                  </a:cubicBezTo>
                  <a:cubicBezTo>
                    <a:pt x="1031724" y="3767608"/>
                    <a:pt x="915987" y="3193433"/>
                    <a:pt x="1029336" y="2660995"/>
                  </a:cubicBezTo>
                  <a:cubicBezTo>
                    <a:pt x="1147690" y="2104996"/>
                    <a:pt x="1398216" y="1386708"/>
                    <a:pt x="1884445" y="1386708"/>
                  </a:cubicBezTo>
                  <a:cubicBezTo>
                    <a:pt x="2233142" y="1386708"/>
                    <a:pt x="2468261" y="2152538"/>
                    <a:pt x="2488063" y="2694527"/>
                  </a:cubicBezTo>
                  <a:cubicBezTo>
                    <a:pt x="2512170" y="3354857"/>
                    <a:pt x="2303623" y="4019112"/>
                    <a:pt x="2052119" y="4019112"/>
                  </a:cubicBezTo>
                  <a:cubicBezTo>
                    <a:pt x="1800615" y="4019112"/>
                    <a:pt x="1751536" y="3266645"/>
                    <a:pt x="1850913" y="2627463"/>
                  </a:cubicBezTo>
                  <a:cubicBezTo>
                    <a:pt x="1961785" y="1914446"/>
                    <a:pt x="2401781" y="1004378"/>
                    <a:pt x="2840164" y="1034607"/>
                  </a:cubicBezTo>
                  <a:cubicBezTo>
                    <a:pt x="3253689" y="1063110"/>
                    <a:pt x="3556343" y="1920759"/>
                    <a:pt x="3594676" y="2560386"/>
                  </a:cubicBezTo>
                  <a:cubicBezTo>
                    <a:pt x="3644784" y="3396595"/>
                    <a:pt x="3382801" y="4276713"/>
                    <a:pt x="3157030" y="4253850"/>
                  </a:cubicBezTo>
                  <a:cubicBezTo>
                    <a:pt x="2934066" y="4231254"/>
                    <a:pt x="2668781" y="3319903"/>
                    <a:pt x="2773099" y="2560386"/>
                  </a:cubicBezTo>
                  <a:cubicBezTo>
                    <a:pt x="2874178" y="1824379"/>
                    <a:pt x="3276984" y="754499"/>
                    <a:pt x="3779116" y="749558"/>
                  </a:cubicBezTo>
                  <a:cubicBezTo>
                    <a:pt x="4286684" y="744579"/>
                    <a:pt x="4758154" y="1829130"/>
                    <a:pt x="4818652" y="2711293"/>
                  </a:cubicBezTo>
                  <a:cubicBezTo>
                    <a:pt x="4876749" y="3558159"/>
                    <a:pt x="4572863" y="4462893"/>
                    <a:pt x="4349188" y="4455056"/>
                  </a:cubicBezTo>
                  <a:cubicBezTo>
                    <a:pt x="4107477" y="4446571"/>
                    <a:pt x="3845037" y="3368537"/>
                    <a:pt x="3980309" y="2375959"/>
                  </a:cubicBezTo>
                  <a:cubicBezTo>
                    <a:pt x="4112850" y="1403449"/>
                    <a:pt x="4662346" y="255098"/>
                    <a:pt x="5137233" y="296861"/>
                  </a:cubicBezTo>
                  <a:cubicBezTo>
                    <a:pt x="5620884" y="339386"/>
                    <a:pt x="5892431" y="1604540"/>
                    <a:pt x="5958810" y="2292115"/>
                  </a:cubicBezTo>
                  <a:cubicBezTo>
                    <a:pt x="6072057" y="3465132"/>
                    <a:pt x="5760322" y="4740385"/>
                    <a:pt x="5489334" y="4740080"/>
                  </a:cubicBezTo>
                  <a:cubicBezTo>
                    <a:pt x="5221991" y="4739788"/>
                    <a:pt x="4912771" y="3497903"/>
                    <a:pt x="5003092" y="2359180"/>
                  </a:cubicBezTo>
                  <a:cubicBezTo>
                    <a:pt x="5086947" y="1302014"/>
                    <a:pt x="5726079" y="0"/>
                    <a:pt x="6176782" y="11736"/>
                  </a:cubicBezTo>
                  <a:cubicBezTo>
                    <a:pt x="6752685" y="26749"/>
                    <a:pt x="7054055" y="1820848"/>
                    <a:pt x="6990077" y="2505769"/>
                  </a:cubicBezTo>
                </a:path>
              </a:pathLst>
            </a:custGeom>
            <a:noFill/>
            <a:ln w="12700" cap="flat" cmpd="sng">
              <a:solidFill>
                <a:schemeClr val="bg2">
                  <a:alpha val="94773"/>
                </a:schemeClr>
              </a:solidFill>
              <a:prstDash val="sysDot"/>
              <a:miter lim="800000"/>
            </a:ln>
          </p:spPr>
          <p:txBody>
            <a:bodyPr wrap="square" anchor="ctr">
              <a:spAutoFit/>
            </a:bodyPr>
            <a:lstStyle/>
            <a:p>
              <a:pPr algn="ctr"/>
              <a:endParaRPr lang="en-US"/>
            </a:p>
          </p:txBody>
        </p:sp>
        <p:sp>
          <p:nvSpPr>
            <p:cNvPr id="15" name="Free Form 8">
              <a:extLst>
                <a:ext uri="{FF2B5EF4-FFF2-40B4-BE49-F238E27FC236}">
                  <a16:creationId xmlns:a16="http://schemas.microsoft.com/office/drawing/2014/main" id="{00A4FEB3-9F83-D584-9709-F2E6EA63BA90}"/>
                </a:ext>
              </a:extLst>
            </p:cNvPr>
            <p:cNvSpPr/>
            <p:nvPr/>
          </p:nvSpPr>
          <p:spPr>
            <a:xfrm>
              <a:off x="8967739" y="974773"/>
              <a:ext cx="980123" cy="2792531"/>
            </a:xfrm>
            <a:custGeom>
              <a:avLst/>
              <a:gdLst/>
              <a:ahLst/>
              <a:cxnLst/>
              <a:rect l="0" t="0" r="0" b="0"/>
              <a:pathLst>
                <a:path w="888641" h="2531883">
                  <a:moveTo>
                    <a:pt x="0" y="0"/>
                  </a:moveTo>
                  <a:cubicBezTo>
                    <a:pt x="586864" y="15292"/>
                    <a:pt x="888641" y="1877967"/>
                    <a:pt x="809256" y="2531883"/>
                  </a:cubicBezTo>
                </a:path>
              </a:pathLst>
            </a:custGeom>
            <a:noFill/>
            <a:ln w="76200" cap="flat" cmpd="sng">
              <a:gradFill>
                <a:gsLst>
                  <a:gs pos="0">
                    <a:srgbClr val="6F5DF8"/>
                  </a:gs>
                  <a:gs pos="100000">
                    <a:srgbClr val="48B7FE"/>
                  </a:gs>
                </a:gsLst>
                <a:lin ang="5400000" scaled="1"/>
              </a:gradFill>
              <a:prstDash val="solid"/>
              <a:miter lim="800000"/>
            </a:ln>
          </p:spPr>
          <p:txBody>
            <a:bodyPr wrap="square" anchor="ctr">
              <a:spAutoFit/>
            </a:bodyPr>
            <a:lstStyle/>
            <a:p>
              <a:pPr algn="ctr"/>
              <a:endParaRPr lang="en-US"/>
            </a:p>
          </p:txBody>
        </p:sp>
        <p:sp>
          <p:nvSpPr>
            <p:cNvPr id="16" name="Free Form 9">
              <a:extLst>
                <a:ext uri="{FF2B5EF4-FFF2-40B4-BE49-F238E27FC236}">
                  <a16:creationId xmlns:a16="http://schemas.microsoft.com/office/drawing/2014/main" id="{9B121248-ED24-20D8-DCE3-D08FB11D06F0}"/>
                </a:ext>
              </a:extLst>
            </p:cNvPr>
            <p:cNvSpPr/>
            <p:nvPr/>
          </p:nvSpPr>
          <p:spPr>
            <a:xfrm>
              <a:off x="4233536" y="2491283"/>
              <a:ext cx="692332" cy="2903400"/>
            </a:xfrm>
            <a:custGeom>
              <a:avLst/>
              <a:gdLst/>
              <a:ahLst/>
              <a:cxnLst/>
              <a:rect l="0" t="0" r="0" b="0"/>
              <a:pathLst>
                <a:path w="627712" h="2632404">
                  <a:moveTo>
                    <a:pt x="0" y="0"/>
                  </a:moveTo>
                  <a:cubicBezTo>
                    <a:pt x="348683" y="0"/>
                    <a:pt x="583815" y="765829"/>
                    <a:pt x="603604" y="1307819"/>
                  </a:cubicBezTo>
                  <a:cubicBezTo>
                    <a:pt x="627712" y="1968149"/>
                    <a:pt x="419177" y="2632404"/>
                    <a:pt x="167673" y="2632404"/>
                  </a:cubicBezTo>
                </a:path>
              </a:pathLst>
            </a:custGeom>
            <a:noFill/>
            <a:ln w="76200" cap="flat" cmpd="sng">
              <a:gradFill>
                <a:gsLst>
                  <a:gs pos="0">
                    <a:srgbClr val="2B74FC"/>
                  </a:gs>
                  <a:gs pos="100000">
                    <a:srgbClr val="00BDFF"/>
                  </a:gs>
                </a:gsLst>
                <a:lin ang="5400000" scaled="1"/>
              </a:gradFill>
              <a:prstDash val="solid"/>
              <a:miter lim="800000"/>
            </a:ln>
          </p:spPr>
          <p:txBody>
            <a:bodyPr wrap="square" anchor="ctr">
              <a:spAutoFit/>
            </a:bodyPr>
            <a:lstStyle/>
            <a:p>
              <a:pPr algn="ctr"/>
              <a:endParaRPr lang="en-US"/>
            </a:p>
          </p:txBody>
        </p:sp>
        <p:grpSp>
          <p:nvGrpSpPr>
            <p:cNvPr id="50" name="Group 49">
              <a:extLst>
                <a:ext uri="{FF2B5EF4-FFF2-40B4-BE49-F238E27FC236}">
                  <a16:creationId xmlns:a16="http://schemas.microsoft.com/office/drawing/2014/main" id="{0F1A44E7-230C-2DF3-604C-20770780A1E9}"/>
                </a:ext>
              </a:extLst>
            </p:cNvPr>
            <p:cNvGrpSpPr/>
            <p:nvPr/>
          </p:nvGrpSpPr>
          <p:grpSpPr>
            <a:xfrm>
              <a:off x="2262364" y="3439202"/>
              <a:ext cx="1460760" cy="997272"/>
              <a:chOff x="2312469" y="3026641"/>
              <a:chExt cx="1619841" cy="1105878"/>
            </a:xfrm>
          </p:grpSpPr>
          <p:sp>
            <p:nvSpPr>
              <p:cNvPr id="17" name="Free Form 10">
                <a:extLst>
                  <a:ext uri="{FF2B5EF4-FFF2-40B4-BE49-F238E27FC236}">
                    <a16:creationId xmlns:a16="http://schemas.microsoft.com/office/drawing/2014/main" id="{E7B19E02-27DF-0B8C-51C8-4D774C031FA3}"/>
                  </a:ext>
                </a:extLst>
              </p:cNvPr>
              <p:cNvSpPr/>
              <p:nvPr/>
            </p:nvSpPr>
            <p:spPr>
              <a:xfrm rot="509238">
                <a:off x="2312469" y="3200027"/>
                <a:ext cx="1619841" cy="932492"/>
              </a:xfrm>
              <a:custGeom>
                <a:avLst/>
                <a:gdLst/>
                <a:ahLst/>
                <a:cxnLst/>
                <a:rect l="0" t="0" r="0" b="0"/>
                <a:pathLst>
                  <a:path w="797875" h="762425">
                    <a:moveTo>
                      <a:pt x="797875" y="503592"/>
                    </a:moveTo>
                    <a:lnTo>
                      <a:pt x="229212" y="762425"/>
                    </a:lnTo>
                    <a:lnTo>
                      <a:pt x="0" y="258832"/>
                    </a:lnTo>
                    <a:lnTo>
                      <a:pt x="568650" y="0"/>
                    </a:lnTo>
                    <a:close/>
                  </a:path>
                </a:pathLst>
              </a:custGeom>
              <a:solidFill>
                <a:schemeClr val="bg2"/>
              </a:solidFill>
              <a:ln w="12700" cap="flat" cmpd="sng">
                <a:noFill/>
                <a:prstDash val="solid"/>
                <a:miter lim="800000"/>
              </a:ln>
            </p:spPr>
            <p:txBody>
              <a:bodyPr wrap="square" anchor="ctr">
                <a:spAutoFit/>
              </a:bodyPr>
              <a:lstStyle/>
              <a:p>
                <a:pPr algn="ctr"/>
                <a:endParaRPr lang="en-US"/>
              </a:p>
            </p:txBody>
          </p:sp>
          <p:sp>
            <p:nvSpPr>
              <p:cNvPr id="19" name="Free Form 12">
                <a:extLst>
                  <a:ext uri="{FF2B5EF4-FFF2-40B4-BE49-F238E27FC236}">
                    <a16:creationId xmlns:a16="http://schemas.microsoft.com/office/drawing/2014/main" id="{708AC69C-CCD5-0995-86F2-63DAF32B4A05}"/>
                  </a:ext>
                </a:extLst>
              </p:cNvPr>
              <p:cNvSpPr/>
              <p:nvPr/>
            </p:nvSpPr>
            <p:spPr>
              <a:xfrm>
                <a:off x="2577740" y="3026641"/>
                <a:ext cx="1278482" cy="852099"/>
              </a:xfrm>
              <a:custGeom>
                <a:avLst/>
                <a:gdLst/>
                <a:ahLst/>
                <a:cxnLst/>
                <a:rect l="0" t="0" r="0" b="0"/>
                <a:pathLst>
                  <a:path w="1045315" h="696694">
                    <a:moveTo>
                      <a:pt x="9919" y="585873"/>
                    </a:moveTo>
                    <a:cubicBezTo>
                      <a:pt x="8522" y="573476"/>
                      <a:pt x="7697" y="560991"/>
                      <a:pt x="5626" y="548721"/>
                    </a:cubicBezTo>
                    <a:cubicBezTo>
                      <a:pt x="0" y="515468"/>
                      <a:pt x="19687" y="493964"/>
                      <a:pt x="38943" y="471063"/>
                    </a:cubicBezTo>
                    <a:cubicBezTo>
                      <a:pt x="65133" y="439906"/>
                      <a:pt x="102031" y="426455"/>
                      <a:pt x="136440" y="409473"/>
                    </a:cubicBezTo>
                    <a:cubicBezTo>
                      <a:pt x="188593" y="383714"/>
                      <a:pt x="241685" y="359645"/>
                      <a:pt x="295311" y="337100"/>
                    </a:cubicBezTo>
                    <a:cubicBezTo>
                      <a:pt x="375166" y="303555"/>
                      <a:pt x="455885" y="272068"/>
                      <a:pt x="536134" y="239475"/>
                    </a:cubicBezTo>
                    <a:cubicBezTo>
                      <a:pt x="587384" y="218670"/>
                      <a:pt x="638432" y="197319"/>
                      <a:pt x="689645" y="176412"/>
                    </a:cubicBezTo>
                    <a:cubicBezTo>
                      <a:pt x="758792" y="148176"/>
                      <a:pt x="820484" y="107518"/>
                      <a:pt x="879915" y="62987"/>
                    </a:cubicBezTo>
                    <a:cubicBezTo>
                      <a:pt x="901380" y="46894"/>
                      <a:pt x="922960" y="30953"/>
                      <a:pt x="944858" y="15470"/>
                    </a:cubicBezTo>
                    <a:cubicBezTo>
                      <a:pt x="966743" y="0"/>
                      <a:pt x="1004568" y="9297"/>
                      <a:pt x="1025386" y="34700"/>
                    </a:cubicBezTo>
                    <a:cubicBezTo>
                      <a:pt x="1044692" y="58249"/>
                      <a:pt x="1045315" y="93509"/>
                      <a:pt x="1027012" y="122265"/>
                    </a:cubicBezTo>
                    <a:cubicBezTo>
                      <a:pt x="995626" y="171585"/>
                      <a:pt x="956632" y="213843"/>
                      <a:pt x="908887" y="247630"/>
                    </a:cubicBezTo>
                    <a:cubicBezTo>
                      <a:pt x="897887" y="255403"/>
                      <a:pt x="894712" y="262643"/>
                      <a:pt x="902574" y="274100"/>
                    </a:cubicBezTo>
                    <a:cubicBezTo>
                      <a:pt x="905305" y="278063"/>
                      <a:pt x="907096" y="282877"/>
                      <a:pt x="908430" y="287551"/>
                    </a:cubicBezTo>
                    <a:cubicBezTo>
                      <a:pt x="919620" y="326786"/>
                      <a:pt x="913142" y="354514"/>
                      <a:pt x="871951" y="370289"/>
                    </a:cubicBezTo>
                    <a:cubicBezTo>
                      <a:pt x="863415" y="373553"/>
                      <a:pt x="860507" y="377770"/>
                      <a:pt x="859198" y="386801"/>
                    </a:cubicBezTo>
                    <a:cubicBezTo>
                      <a:pt x="855591" y="411721"/>
                      <a:pt x="844668" y="432666"/>
                      <a:pt x="819951" y="443120"/>
                    </a:cubicBezTo>
                    <a:cubicBezTo>
                      <a:pt x="807376" y="448442"/>
                      <a:pt x="794636" y="453840"/>
                      <a:pt x="781452" y="457142"/>
                    </a:cubicBezTo>
                    <a:cubicBezTo>
                      <a:pt x="753115" y="464243"/>
                      <a:pt x="730023" y="453306"/>
                      <a:pt x="716572" y="427129"/>
                    </a:cubicBezTo>
                    <a:cubicBezTo>
                      <a:pt x="707072" y="408635"/>
                      <a:pt x="694776" y="390700"/>
                      <a:pt x="702524" y="365805"/>
                    </a:cubicBezTo>
                    <a:cubicBezTo>
                      <a:pt x="596136" y="414224"/>
                      <a:pt x="492478" y="461410"/>
                      <a:pt x="387246" y="509308"/>
                    </a:cubicBezTo>
                    <a:cubicBezTo>
                      <a:pt x="391678" y="529618"/>
                      <a:pt x="393596" y="551833"/>
                      <a:pt x="375268" y="568967"/>
                    </a:cubicBezTo>
                    <a:cubicBezTo>
                      <a:pt x="357321" y="585759"/>
                      <a:pt x="336274" y="584679"/>
                      <a:pt x="315507" y="575902"/>
                    </a:cubicBezTo>
                    <a:cubicBezTo>
                      <a:pt x="302704" y="588147"/>
                      <a:pt x="295781" y="600099"/>
                      <a:pt x="296251" y="618795"/>
                    </a:cubicBezTo>
                    <a:cubicBezTo>
                      <a:pt x="297547" y="670872"/>
                      <a:pt x="249789" y="696694"/>
                      <a:pt x="203377" y="670707"/>
                    </a:cubicBezTo>
                    <a:cubicBezTo>
                      <a:pt x="180819" y="658081"/>
                      <a:pt x="170404" y="643729"/>
                      <a:pt x="157042" y="606246"/>
                    </a:cubicBezTo>
                    <a:cubicBezTo>
                      <a:pt x="152584" y="607440"/>
                      <a:pt x="147770" y="608139"/>
                      <a:pt x="143464" y="609993"/>
                    </a:cubicBezTo>
                    <a:cubicBezTo>
                      <a:pt x="116041" y="621831"/>
                      <a:pt x="87310" y="622708"/>
                      <a:pt x="58287" y="620104"/>
                    </a:cubicBezTo>
                    <a:cubicBezTo>
                      <a:pt x="41737" y="618630"/>
                      <a:pt x="27435" y="611594"/>
                      <a:pt x="16004" y="599248"/>
                    </a:cubicBezTo>
                    <a:cubicBezTo>
                      <a:pt x="13971" y="594789"/>
                      <a:pt x="11952" y="590331"/>
                      <a:pt x="9919" y="585873"/>
                    </a:cubicBezTo>
                    <a:close/>
                    <a:moveTo>
                      <a:pt x="798536" y="417107"/>
                    </a:moveTo>
                    <a:cubicBezTo>
                      <a:pt x="805242" y="411125"/>
                      <a:pt x="813790" y="405256"/>
                      <a:pt x="820039" y="397521"/>
                    </a:cubicBezTo>
                    <a:cubicBezTo>
                      <a:pt x="830124" y="385023"/>
                      <a:pt x="830150" y="369070"/>
                      <a:pt x="821995" y="358121"/>
                    </a:cubicBezTo>
                    <a:cubicBezTo>
                      <a:pt x="801775" y="331016"/>
                      <a:pt x="746612" y="334572"/>
                      <a:pt x="730138" y="364116"/>
                    </a:cubicBezTo>
                    <a:cubicBezTo>
                      <a:pt x="728753" y="366593"/>
                      <a:pt x="727877" y="369552"/>
                      <a:pt x="727508" y="372385"/>
                    </a:cubicBezTo>
                    <a:cubicBezTo>
                      <a:pt x="723571" y="402437"/>
                      <a:pt x="740616" y="422238"/>
                      <a:pt x="770694" y="421743"/>
                    </a:cubicBezTo>
                    <a:cubicBezTo>
                      <a:pt x="779293" y="421603"/>
                      <a:pt x="787841" y="418961"/>
                      <a:pt x="798536" y="417107"/>
                    </a:cubicBezTo>
                    <a:close/>
                    <a:moveTo>
                      <a:pt x="214275" y="584234"/>
                    </a:moveTo>
                    <a:cubicBezTo>
                      <a:pt x="207797" y="586851"/>
                      <a:pt x="199084" y="589213"/>
                      <a:pt x="191743" y="593786"/>
                    </a:cubicBezTo>
                    <a:cubicBezTo>
                      <a:pt x="187843" y="596212"/>
                      <a:pt x="184071" y="602499"/>
                      <a:pt x="184147" y="606970"/>
                    </a:cubicBezTo>
                    <a:cubicBezTo>
                      <a:pt x="184452" y="622199"/>
                      <a:pt x="197509" y="638216"/>
                      <a:pt x="210859" y="642039"/>
                    </a:cubicBezTo>
                    <a:cubicBezTo>
                      <a:pt x="230813" y="647742"/>
                      <a:pt x="256610" y="639931"/>
                      <a:pt x="267508" y="623927"/>
                    </a:cubicBezTo>
                    <a:cubicBezTo>
                      <a:pt x="277593" y="609117"/>
                      <a:pt x="270035" y="594726"/>
                      <a:pt x="263913" y="581211"/>
                    </a:cubicBezTo>
                    <a:cubicBezTo>
                      <a:pt x="258985" y="570364"/>
                      <a:pt x="250068" y="566884"/>
                      <a:pt x="238510" y="573095"/>
                    </a:cubicBezTo>
                    <a:cubicBezTo>
                      <a:pt x="231219" y="577007"/>
                      <a:pt x="223459" y="580056"/>
                      <a:pt x="214275" y="584234"/>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grpSp>
        <p:sp>
          <p:nvSpPr>
            <p:cNvPr id="25" name="Free Form 18">
              <a:extLst>
                <a:ext uri="{FF2B5EF4-FFF2-40B4-BE49-F238E27FC236}">
                  <a16:creationId xmlns:a16="http://schemas.microsoft.com/office/drawing/2014/main" id="{F8AE08FC-944F-C9C2-320D-CBDB0614CFB9}"/>
                </a:ext>
              </a:extLst>
            </p:cNvPr>
            <p:cNvSpPr/>
            <p:nvPr/>
          </p:nvSpPr>
          <p:spPr>
            <a:xfrm>
              <a:off x="5301745" y="3884722"/>
              <a:ext cx="858327" cy="811818"/>
            </a:xfrm>
            <a:custGeom>
              <a:avLst/>
              <a:gdLst/>
              <a:ahLst/>
              <a:cxnLst/>
              <a:rect l="0" t="0" r="0" b="0"/>
              <a:pathLst>
                <a:path w="778213" h="736044">
                  <a:moveTo>
                    <a:pt x="778213" y="518770"/>
                  </a:moveTo>
                  <a:lnTo>
                    <a:pt x="192416" y="736044"/>
                  </a:lnTo>
                  <a:lnTo>
                    <a:pt x="0" y="217273"/>
                  </a:lnTo>
                  <a:lnTo>
                    <a:pt x="585797" y="0"/>
                  </a:lnTo>
                  <a:close/>
                </a:path>
              </a:pathLst>
            </a:custGeom>
            <a:solidFill>
              <a:schemeClr val="bg2"/>
            </a:solidFill>
            <a:ln w="12700" cap="flat" cmpd="sng">
              <a:noFill/>
              <a:prstDash val="solid"/>
              <a:miter lim="800000"/>
            </a:ln>
          </p:spPr>
          <p:txBody>
            <a:bodyPr wrap="square" anchor="ctr">
              <a:spAutoFit/>
            </a:bodyPr>
            <a:lstStyle/>
            <a:p>
              <a:pPr algn="ctr"/>
              <a:endParaRPr lang="en-US"/>
            </a:p>
          </p:txBody>
        </p:sp>
        <p:sp>
          <p:nvSpPr>
            <p:cNvPr id="26" name="Free Form 19">
              <a:extLst>
                <a:ext uri="{FF2B5EF4-FFF2-40B4-BE49-F238E27FC236}">
                  <a16:creationId xmlns:a16="http://schemas.microsoft.com/office/drawing/2014/main" id="{897A066D-5DC3-D819-7D7F-BD3D17EF0A88}"/>
                </a:ext>
              </a:extLst>
            </p:cNvPr>
            <p:cNvSpPr/>
            <p:nvPr/>
          </p:nvSpPr>
          <p:spPr>
            <a:xfrm>
              <a:off x="6184751" y="3654397"/>
              <a:ext cx="858328" cy="811816"/>
            </a:xfrm>
            <a:custGeom>
              <a:avLst/>
              <a:gdLst/>
              <a:ahLst/>
              <a:cxnLst/>
              <a:rect l="0" t="0" r="0" b="0"/>
              <a:pathLst>
                <a:path w="778213" h="736044">
                  <a:moveTo>
                    <a:pt x="778213" y="518770"/>
                  </a:moveTo>
                  <a:lnTo>
                    <a:pt x="192416" y="736044"/>
                  </a:lnTo>
                  <a:lnTo>
                    <a:pt x="0" y="217273"/>
                  </a:lnTo>
                  <a:lnTo>
                    <a:pt x="585797" y="0"/>
                  </a:lnTo>
                  <a:close/>
                </a:path>
              </a:pathLst>
            </a:custGeom>
            <a:solidFill>
              <a:schemeClr val="bg2"/>
            </a:solidFill>
            <a:ln w="12700" cap="flat" cmpd="sng">
              <a:noFill/>
              <a:prstDash val="solid"/>
              <a:miter lim="800000"/>
            </a:ln>
          </p:spPr>
          <p:txBody>
            <a:bodyPr wrap="square" anchor="ctr">
              <a:spAutoFit/>
            </a:bodyPr>
            <a:lstStyle/>
            <a:p>
              <a:pPr algn="ctr"/>
              <a:endParaRPr lang="en-US"/>
            </a:p>
          </p:txBody>
        </p:sp>
        <p:grpSp>
          <p:nvGrpSpPr>
            <p:cNvPr id="49" name="Group 48">
              <a:extLst>
                <a:ext uri="{FF2B5EF4-FFF2-40B4-BE49-F238E27FC236}">
                  <a16:creationId xmlns:a16="http://schemas.microsoft.com/office/drawing/2014/main" id="{C34F7261-666B-9E19-32EA-358976CE9F46}"/>
                </a:ext>
              </a:extLst>
            </p:cNvPr>
            <p:cNvGrpSpPr/>
            <p:nvPr/>
          </p:nvGrpSpPr>
          <p:grpSpPr>
            <a:xfrm>
              <a:off x="3503023" y="3861641"/>
              <a:ext cx="1291869" cy="1202627"/>
              <a:chOff x="3384219" y="3585006"/>
              <a:chExt cx="1432557" cy="1333596"/>
            </a:xfrm>
          </p:grpSpPr>
          <p:sp>
            <p:nvSpPr>
              <p:cNvPr id="24" name="Free Form 17">
                <a:extLst>
                  <a:ext uri="{FF2B5EF4-FFF2-40B4-BE49-F238E27FC236}">
                    <a16:creationId xmlns:a16="http://schemas.microsoft.com/office/drawing/2014/main" id="{17FBFE2A-0A39-3C70-9C2C-506DF67196E0}"/>
                  </a:ext>
                </a:extLst>
              </p:cNvPr>
              <p:cNvSpPr/>
              <p:nvPr/>
            </p:nvSpPr>
            <p:spPr>
              <a:xfrm>
                <a:off x="3827774" y="4137373"/>
                <a:ext cx="854942" cy="781229"/>
              </a:xfrm>
              <a:custGeom>
                <a:avLst/>
                <a:gdLst/>
                <a:ahLst/>
                <a:cxnLst/>
                <a:rect l="0" t="0" r="0" b="0"/>
                <a:pathLst>
                  <a:path w="699019" h="638750">
                    <a:moveTo>
                      <a:pt x="618071" y="638750"/>
                    </a:moveTo>
                    <a:lnTo>
                      <a:pt x="0" y="547349"/>
                    </a:lnTo>
                    <a:lnTo>
                      <a:pt x="80934" y="0"/>
                    </a:lnTo>
                    <a:lnTo>
                      <a:pt x="699019" y="91400"/>
                    </a:lnTo>
                    <a:close/>
                  </a:path>
                </a:pathLst>
              </a:custGeom>
              <a:solidFill>
                <a:schemeClr val="bg2"/>
              </a:solidFill>
              <a:ln w="12700" cap="flat" cmpd="sng">
                <a:noFill/>
                <a:prstDash val="solid"/>
                <a:miter lim="800000"/>
              </a:ln>
            </p:spPr>
            <p:txBody>
              <a:bodyPr anchor="ctr">
                <a:spAutoFit/>
              </a:bodyPr>
              <a:lstStyle/>
              <a:p>
                <a:pPr algn="ctr"/>
                <a:endParaRPr lang="en-US"/>
              </a:p>
            </p:txBody>
          </p:sp>
          <p:sp>
            <p:nvSpPr>
              <p:cNvPr id="29" name="Free Form 22">
                <a:extLst>
                  <a:ext uri="{FF2B5EF4-FFF2-40B4-BE49-F238E27FC236}">
                    <a16:creationId xmlns:a16="http://schemas.microsoft.com/office/drawing/2014/main" id="{0677A79F-BD5F-213E-1CDD-D81B4D62E142}"/>
                  </a:ext>
                </a:extLst>
              </p:cNvPr>
              <p:cNvSpPr/>
              <p:nvPr/>
            </p:nvSpPr>
            <p:spPr>
              <a:xfrm>
                <a:off x="3384219" y="3585006"/>
                <a:ext cx="1432557" cy="1189500"/>
              </a:xfrm>
              <a:custGeom>
                <a:avLst/>
                <a:gdLst/>
                <a:ahLst/>
                <a:cxnLst/>
                <a:rect l="0" t="0" r="0" b="0"/>
                <a:pathLst>
                  <a:path w="1171289" h="972560">
                    <a:moveTo>
                      <a:pt x="877273" y="749876"/>
                    </a:moveTo>
                    <a:cubicBezTo>
                      <a:pt x="874669" y="751362"/>
                      <a:pt x="871201" y="752213"/>
                      <a:pt x="869576" y="754410"/>
                    </a:cubicBezTo>
                    <a:cubicBezTo>
                      <a:pt x="846980" y="785275"/>
                      <a:pt x="824612" y="816318"/>
                      <a:pt x="802206" y="847310"/>
                    </a:cubicBezTo>
                    <a:cubicBezTo>
                      <a:pt x="800936" y="849075"/>
                      <a:pt x="799476" y="850739"/>
                      <a:pt x="798498" y="852657"/>
                    </a:cubicBezTo>
                    <a:cubicBezTo>
                      <a:pt x="795665" y="858259"/>
                      <a:pt x="793976" y="867874"/>
                      <a:pt x="790114" y="868826"/>
                    </a:cubicBezTo>
                    <a:cubicBezTo>
                      <a:pt x="780995" y="871036"/>
                      <a:pt x="770313" y="871138"/>
                      <a:pt x="761218" y="868623"/>
                    </a:cubicBezTo>
                    <a:cubicBezTo>
                      <a:pt x="584184" y="819455"/>
                      <a:pt x="407276" y="769792"/>
                      <a:pt x="230356" y="720243"/>
                    </a:cubicBezTo>
                    <a:cubicBezTo>
                      <a:pt x="223255" y="718249"/>
                      <a:pt x="216142" y="716306"/>
                      <a:pt x="212053" y="715162"/>
                    </a:cubicBezTo>
                    <a:cubicBezTo>
                      <a:pt x="205181" y="723863"/>
                      <a:pt x="200837" y="732322"/>
                      <a:pt x="194016" y="737517"/>
                    </a:cubicBezTo>
                    <a:cubicBezTo>
                      <a:pt x="140238" y="778442"/>
                      <a:pt x="58401" y="756862"/>
                      <a:pt x="25669" y="694014"/>
                    </a:cubicBezTo>
                    <a:cubicBezTo>
                      <a:pt x="0" y="644707"/>
                      <a:pt x="9399" y="582583"/>
                      <a:pt x="51593" y="549076"/>
                    </a:cubicBezTo>
                    <a:cubicBezTo>
                      <a:pt x="52521" y="548340"/>
                      <a:pt x="53118" y="547197"/>
                      <a:pt x="52508" y="544237"/>
                    </a:cubicBezTo>
                    <a:cubicBezTo>
                      <a:pt x="44430" y="549915"/>
                      <a:pt x="36732" y="556291"/>
                      <a:pt x="28121" y="561016"/>
                    </a:cubicBezTo>
                    <a:cubicBezTo>
                      <a:pt x="23142" y="563759"/>
                      <a:pt x="16715" y="563861"/>
                      <a:pt x="10936" y="565144"/>
                    </a:cubicBezTo>
                    <a:cubicBezTo>
                      <a:pt x="10821" y="559073"/>
                      <a:pt x="8725" y="552150"/>
                      <a:pt x="10897" y="547057"/>
                    </a:cubicBezTo>
                    <a:cubicBezTo>
                      <a:pt x="32033" y="497533"/>
                      <a:pt x="69528" y="476601"/>
                      <a:pt x="125009" y="480069"/>
                    </a:cubicBezTo>
                    <a:cubicBezTo>
                      <a:pt x="160802" y="482317"/>
                      <a:pt x="193127" y="493228"/>
                      <a:pt x="223382" y="511835"/>
                    </a:cubicBezTo>
                    <a:cubicBezTo>
                      <a:pt x="254095" y="530723"/>
                      <a:pt x="259823" y="561575"/>
                      <a:pt x="256051" y="592681"/>
                    </a:cubicBezTo>
                    <a:cubicBezTo>
                      <a:pt x="254641" y="604278"/>
                      <a:pt x="242613" y="606577"/>
                      <a:pt x="232972" y="597482"/>
                    </a:cubicBezTo>
                    <a:cubicBezTo>
                      <a:pt x="225262" y="590204"/>
                      <a:pt x="218429" y="581999"/>
                      <a:pt x="210185" y="575254"/>
                    </a:cubicBezTo>
                    <a:cubicBezTo>
                      <a:pt x="215380" y="586991"/>
                      <a:pt x="220080" y="598968"/>
                      <a:pt x="226062" y="610285"/>
                    </a:cubicBezTo>
                    <a:cubicBezTo>
                      <a:pt x="227815" y="613613"/>
                      <a:pt x="232883" y="616192"/>
                      <a:pt x="236897" y="617182"/>
                    </a:cubicBezTo>
                    <a:cubicBezTo>
                      <a:pt x="315685" y="636387"/>
                      <a:pt x="394562" y="655249"/>
                      <a:pt x="473388" y="674301"/>
                    </a:cubicBezTo>
                    <a:cubicBezTo>
                      <a:pt x="530608" y="688133"/>
                      <a:pt x="587753" y="702270"/>
                      <a:pt x="644986" y="716039"/>
                    </a:cubicBezTo>
                    <a:cubicBezTo>
                      <a:pt x="689493" y="726759"/>
                      <a:pt x="734037" y="737339"/>
                      <a:pt x="778721" y="747272"/>
                    </a:cubicBezTo>
                    <a:cubicBezTo>
                      <a:pt x="782925" y="748212"/>
                      <a:pt x="789721" y="745392"/>
                      <a:pt x="792858" y="742039"/>
                    </a:cubicBezTo>
                    <a:cubicBezTo>
                      <a:pt x="831128" y="701000"/>
                      <a:pt x="868941" y="659542"/>
                      <a:pt x="906867" y="618186"/>
                    </a:cubicBezTo>
                    <a:cubicBezTo>
                      <a:pt x="911580" y="613054"/>
                      <a:pt x="915517" y="606831"/>
                      <a:pt x="921081" y="602931"/>
                    </a:cubicBezTo>
                    <a:cubicBezTo>
                      <a:pt x="939409" y="590115"/>
                      <a:pt x="943321" y="572333"/>
                      <a:pt x="944274" y="551121"/>
                    </a:cubicBezTo>
                    <a:cubicBezTo>
                      <a:pt x="950447" y="414173"/>
                      <a:pt x="957699" y="277288"/>
                      <a:pt x="964495" y="140365"/>
                    </a:cubicBezTo>
                    <a:cubicBezTo>
                      <a:pt x="965955" y="110834"/>
                      <a:pt x="966819" y="81264"/>
                      <a:pt x="968407" y="51733"/>
                    </a:cubicBezTo>
                    <a:cubicBezTo>
                      <a:pt x="968800" y="44430"/>
                      <a:pt x="969575" y="36504"/>
                      <a:pt x="972840" y="30242"/>
                    </a:cubicBezTo>
                    <a:cubicBezTo>
                      <a:pt x="974872" y="26368"/>
                      <a:pt x="981743" y="23497"/>
                      <a:pt x="986722" y="22989"/>
                    </a:cubicBezTo>
                    <a:cubicBezTo>
                      <a:pt x="996210" y="22024"/>
                      <a:pt x="1006003" y="24056"/>
                      <a:pt x="1015504" y="23129"/>
                    </a:cubicBezTo>
                    <a:cubicBezTo>
                      <a:pt x="1051297" y="19611"/>
                      <a:pt x="1087357" y="21935"/>
                      <a:pt x="1122642" y="9170"/>
                    </a:cubicBezTo>
                    <a:cubicBezTo>
                      <a:pt x="1147956" y="0"/>
                      <a:pt x="1170184" y="20055"/>
                      <a:pt x="1171010" y="47110"/>
                    </a:cubicBezTo>
                    <a:cubicBezTo>
                      <a:pt x="1171289" y="56179"/>
                      <a:pt x="1170476" y="65387"/>
                      <a:pt x="1169092" y="74367"/>
                    </a:cubicBezTo>
                    <a:cubicBezTo>
                      <a:pt x="1166488" y="91311"/>
                      <a:pt x="1156022" y="101739"/>
                      <a:pt x="1139510" y="105270"/>
                    </a:cubicBezTo>
                    <a:cubicBezTo>
                      <a:pt x="1122871" y="108839"/>
                      <a:pt x="1108620" y="102844"/>
                      <a:pt x="1099830" y="88936"/>
                    </a:cubicBezTo>
                    <a:cubicBezTo>
                      <a:pt x="1094521" y="80528"/>
                      <a:pt x="1088754" y="79664"/>
                      <a:pt x="1080625" y="80401"/>
                    </a:cubicBezTo>
                    <a:cubicBezTo>
                      <a:pt x="1062881" y="82014"/>
                      <a:pt x="1045124" y="83335"/>
                      <a:pt x="1025221" y="84948"/>
                    </a:cubicBezTo>
                    <a:cubicBezTo>
                      <a:pt x="1019975" y="237659"/>
                      <a:pt x="1014767" y="389824"/>
                      <a:pt x="1009611" y="539804"/>
                    </a:cubicBezTo>
                    <a:cubicBezTo>
                      <a:pt x="1014145" y="536032"/>
                      <a:pt x="1018921" y="532056"/>
                      <a:pt x="1023697" y="528068"/>
                    </a:cubicBezTo>
                    <a:cubicBezTo>
                      <a:pt x="1028117" y="533784"/>
                      <a:pt x="1035878" y="539258"/>
                      <a:pt x="1036335" y="545266"/>
                    </a:cubicBezTo>
                    <a:cubicBezTo>
                      <a:pt x="1037592" y="562096"/>
                      <a:pt x="1035725" y="579141"/>
                      <a:pt x="1035281" y="596110"/>
                    </a:cubicBezTo>
                    <a:cubicBezTo>
                      <a:pt x="1035014" y="606564"/>
                      <a:pt x="1036043" y="617144"/>
                      <a:pt x="1034684" y="627433"/>
                    </a:cubicBezTo>
                    <a:cubicBezTo>
                      <a:pt x="1033706" y="634838"/>
                      <a:pt x="1029768" y="641862"/>
                      <a:pt x="1027152" y="649063"/>
                    </a:cubicBezTo>
                    <a:cubicBezTo>
                      <a:pt x="1020661" y="646218"/>
                      <a:pt x="1014171" y="643386"/>
                      <a:pt x="1006931" y="640223"/>
                    </a:cubicBezTo>
                    <a:cubicBezTo>
                      <a:pt x="1006245" y="661638"/>
                      <a:pt x="1005470" y="685517"/>
                      <a:pt x="1004682" y="709891"/>
                    </a:cubicBezTo>
                    <a:cubicBezTo>
                      <a:pt x="1010766" y="711581"/>
                      <a:pt x="1016127" y="713232"/>
                      <a:pt x="1021563" y="714540"/>
                    </a:cubicBezTo>
                    <a:cubicBezTo>
                      <a:pt x="1065853" y="725260"/>
                      <a:pt x="1099665" y="762946"/>
                      <a:pt x="1104187" y="808176"/>
                    </a:cubicBezTo>
                    <a:cubicBezTo>
                      <a:pt x="1104834" y="814578"/>
                      <a:pt x="1100503" y="821475"/>
                      <a:pt x="1098471" y="828143"/>
                    </a:cubicBezTo>
                    <a:cubicBezTo>
                      <a:pt x="1092171" y="825692"/>
                      <a:pt x="1085706" y="823570"/>
                      <a:pt x="1079634" y="820675"/>
                    </a:cubicBezTo>
                    <a:cubicBezTo>
                      <a:pt x="1076307" y="819087"/>
                      <a:pt x="1073627" y="816165"/>
                      <a:pt x="1068559" y="812203"/>
                    </a:cubicBezTo>
                    <a:cubicBezTo>
                      <a:pt x="1076599" y="841658"/>
                      <a:pt x="1076700" y="868407"/>
                      <a:pt x="1064964" y="894483"/>
                    </a:cubicBezTo>
                    <a:cubicBezTo>
                      <a:pt x="1053241" y="920560"/>
                      <a:pt x="1034645" y="939968"/>
                      <a:pt x="1009014" y="952466"/>
                    </a:cubicBezTo>
                    <a:cubicBezTo>
                      <a:pt x="967797" y="972560"/>
                      <a:pt x="916546" y="964571"/>
                      <a:pt x="884030" y="933274"/>
                    </a:cubicBezTo>
                    <a:cubicBezTo>
                      <a:pt x="849952" y="900466"/>
                      <a:pt x="841238" y="852276"/>
                      <a:pt x="861205" y="807058"/>
                    </a:cubicBezTo>
                    <a:cubicBezTo>
                      <a:pt x="846560" y="804378"/>
                      <a:pt x="844414" y="799615"/>
                      <a:pt x="852263" y="787739"/>
                    </a:cubicBezTo>
                    <a:cubicBezTo>
                      <a:pt x="860621" y="775089"/>
                      <a:pt x="868826" y="762349"/>
                      <a:pt x="877057" y="749558"/>
                    </a:cubicBezTo>
                    <a:cubicBezTo>
                      <a:pt x="891333" y="733300"/>
                      <a:pt x="907414" y="719684"/>
                      <a:pt x="928333" y="712546"/>
                    </a:cubicBezTo>
                    <a:cubicBezTo>
                      <a:pt x="931331" y="711517"/>
                      <a:pt x="935446" y="708100"/>
                      <a:pt x="935675" y="705497"/>
                    </a:cubicBezTo>
                    <a:cubicBezTo>
                      <a:pt x="936919" y="691283"/>
                      <a:pt x="937110" y="676981"/>
                      <a:pt x="937758" y="660228"/>
                    </a:cubicBezTo>
                    <a:cubicBezTo>
                      <a:pt x="916724" y="689442"/>
                      <a:pt x="897163" y="716496"/>
                      <a:pt x="877806" y="743703"/>
                    </a:cubicBezTo>
                    <a:cubicBezTo>
                      <a:pt x="876765" y="745151"/>
                      <a:pt x="877413" y="747793"/>
                      <a:pt x="877273" y="749876"/>
                    </a:cubicBezTo>
                    <a:close/>
                    <a:moveTo>
                      <a:pt x="1084118" y="37075"/>
                    </a:moveTo>
                    <a:cubicBezTo>
                      <a:pt x="1059375" y="38320"/>
                      <a:pt x="1035636" y="39362"/>
                      <a:pt x="1011948" y="40988"/>
                    </a:cubicBezTo>
                    <a:cubicBezTo>
                      <a:pt x="1009573" y="41140"/>
                      <a:pt x="1005826" y="44658"/>
                      <a:pt x="1005521" y="46983"/>
                    </a:cubicBezTo>
                    <a:cubicBezTo>
                      <a:pt x="1004606" y="54019"/>
                      <a:pt x="1005076" y="61234"/>
                      <a:pt x="1005013" y="68550"/>
                    </a:cubicBezTo>
                    <a:cubicBezTo>
                      <a:pt x="1032804" y="65057"/>
                      <a:pt x="1059350" y="61717"/>
                      <a:pt x="1086227" y="58338"/>
                    </a:cubicBezTo>
                    <a:cubicBezTo>
                      <a:pt x="1085566" y="51631"/>
                      <a:pt x="1084982" y="45725"/>
                      <a:pt x="1084118" y="37075"/>
                    </a:cubicBezTo>
                    <a:close/>
                    <a:moveTo>
                      <a:pt x="932779" y="762704"/>
                    </a:moveTo>
                    <a:cubicBezTo>
                      <a:pt x="920915" y="769868"/>
                      <a:pt x="910919" y="774428"/>
                      <a:pt x="902663" y="781134"/>
                    </a:cubicBezTo>
                    <a:cubicBezTo>
                      <a:pt x="873716" y="804671"/>
                      <a:pt x="860850" y="835485"/>
                      <a:pt x="866642" y="872472"/>
                    </a:cubicBezTo>
                    <a:cubicBezTo>
                      <a:pt x="872294" y="908506"/>
                      <a:pt x="894382" y="932957"/>
                      <a:pt x="928409" y="943512"/>
                    </a:cubicBezTo>
                    <a:cubicBezTo>
                      <a:pt x="988729" y="962208"/>
                      <a:pt x="1053736" y="919150"/>
                      <a:pt x="1055108" y="851260"/>
                    </a:cubicBezTo>
                    <a:cubicBezTo>
                      <a:pt x="1055921" y="811707"/>
                      <a:pt x="1037491" y="785732"/>
                      <a:pt x="1003298" y="774758"/>
                    </a:cubicBezTo>
                    <a:cubicBezTo>
                      <a:pt x="1001113" y="790686"/>
                      <a:pt x="1001126" y="804251"/>
                      <a:pt x="1014069" y="818388"/>
                    </a:cubicBezTo>
                    <a:cubicBezTo>
                      <a:pt x="1037351" y="843842"/>
                      <a:pt x="1027609" y="881591"/>
                      <a:pt x="996401" y="895868"/>
                    </a:cubicBezTo>
                    <a:cubicBezTo>
                      <a:pt x="974453" y="905915"/>
                      <a:pt x="953241" y="902663"/>
                      <a:pt x="933045" y="889822"/>
                    </a:cubicBezTo>
                    <a:cubicBezTo>
                      <a:pt x="906220" y="872776"/>
                      <a:pt x="897633" y="830899"/>
                      <a:pt x="926784" y="808760"/>
                    </a:cubicBezTo>
                    <a:cubicBezTo>
                      <a:pt x="929705" y="806538"/>
                      <a:pt x="931712" y="801584"/>
                      <a:pt x="932029" y="797735"/>
                    </a:cubicBezTo>
                    <a:cubicBezTo>
                      <a:pt x="932868" y="787396"/>
                      <a:pt x="932576" y="776968"/>
                      <a:pt x="932779" y="762704"/>
                    </a:cubicBezTo>
                    <a:close/>
                    <a:moveTo>
                      <a:pt x="779191" y="763047"/>
                    </a:moveTo>
                    <a:cubicBezTo>
                      <a:pt x="591119" y="717169"/>
                      <a:pt x="404050" y="671545"/>
                      <a:pt x="218098" y="626188"/>
                    </a:cubicBezTo>
                    <a:cubicBezTo>
                      <a:pt x="289532" y="647590"/>
                      <a:pt x="361931" y="669640"/>
                      <a:pt x="434534" y="690953"/>
                    </a:cubicBezTo>
                    <a:cubicBezTo>
                      <a:pt x="529554" y="718833"/>
                      <a:pt x="624765" y="746091"/>
                      <a:pt x="719824" y="773844"/>
                    </a:cubicBezTo>
                    <a:cubicBezTo>
                      <a:pt x="726784" y="775876"/>
                      <a:pt x="733491" y="779293"/>
                      <a:pt x="739804" y="782925"/>
                    </a:cubicBezTo>
                    <a:cubicBezTo>
                      <a:pt x="758221" y="793531"/>
                      <a:pt x="765308" y="791575"/>
                      <a:pt x="774847" y="772434"/>
                    </a:cubicBezTo>
                    <a:cubicBezTo>
                      <a:pt x="776143" y="769830"/>
                      <a:pt x="777299" y="767163"/>
                      <a:pt x="779191" y="763047"/>
                    </a:cubicBezTo>
                    <a:close/>
                    <a:moveTo>
                      <a:pt x="980702" y="820547"/>
                    </a:moveTo>
                    <a:cubicBezTo>
                      <a:pt x="982366" y="812368"/>
                      <a:pt x="984093" y="807046"/>
                      <a:pt x="984436" y="801635"/>
                    </a:cubicBezTo>
                    <a:cubicBezTo>
                      <a:pt x="985414" y="786025"/>
                      <a:pt x="995779" y="772675"/>
                      <a:pt x="992794" y="755668"/>
                    </a:cubicBezTo>
                    <a:cubicBezTo>
                      <a:pt x="989745" y="738292"/>
                      <a:pt x="989288" y="720192"/>
                      <a:pt x="989974" y="702499"/>
                    </a:cubicBezTo>
                    <a:cubicBezTo>
                      <a:pt x="994623" y="582355"/>
                      <a:pt x="1000046" y="462223"/>
                      <a:pt x="1004860" y="342079"/>
                    </a:cubicBezTo>
                    <a:cubicBezTo>
                      <a:pt x="1008264" y="257270"/>
                      <a:pt x="1011109" y="172436"/>
                      <a:pt x="1014196" y="87615"/>
                    </a:cubicBezTo>
                    <a:cubicBezTo>
                      <a:pt x="1000732" y="83424"/>
                      <a:pt x="1002815" y="93559"/>
                      <a:pt x="1002472" y="100063"/>
                    </a:cubicBezTo>
                    <a:cubicBezTo>
                      <a:pt x="1001088" y="126939"/>
                      <a:pt x="1000389" y="153841"/>
                      <a:pt x="999106" y="180730"/>
                    </a:cubicBezTo>
                    <a:cubicBezTo>
                      <a:pt x="992794" y="311938"/>
                      <a:pt x="986418" y="443145"/>
                      <a:pt x="979978" y="574340"/>
                    </a:cubicBezTo>
                    <a:cubicBezTo>
                      <a:pt x="976866" y="637746"/>
                      <a:pt x="973564" y="701127"/>
                      <a:pt x="970312" y="764521"/>
                    </a:cubicBezTo>
                    <a:cubicBezTo>
                      <a:pt x="969296" y="784297"/>
                      <a:pt x="968140" y="804061"/>
                      <a:pt x="966933" y="825768"/>
                    </a:cubicBezTo>
                    <a:cubicBezTo>
                      <a:pt x="973703" y="823202"/>
                      <a:pt x="978365" y="821437"/>
                      <a:pt x="980702" y="820547"/>
                    </a:cubicBezTo>
                    <a:close/>
                    <a:moveTo>
                      <a:pt x="183525" y="722377"/>
                    </a:moveTo>
                    <a:cubicBezTo>
                      <a:pt x="156229" y="711682"/>
                      <a:pt x="131385" y="701978"/>
                      <a:pt x="106566" y="692211"/>
                    </a:cubicBezTo>
                    <a:cubicBezTo>
                      <a:pt x="91299" y="686203"/>
                      <a:pt x="82293" y="674682"/>
                      <a:pt x="76819" y="659542"/>
                    </a:cubicBezTo>
                    <a:cubicBezTo>
                      <a:pt x="75472" y="655808"/>
                      <a:pt x="71865" y="651350"/>
                      <a:pt x="68347" y="650219"/>
                    </a:cubicBezTo>
                    <a:cubicBezTo>
                      <a:pt x="56102" y="646294"/>
                      <a:pt x="53791" y="636883"/>
                      <a:pt x="54439" y="626493"/>
                    </a:cubicBezTo>
                    <a:cubicBezTo>
                      <a:pt x="55061" y="616230"/>
                      <a:pt x="63050" y="612724"/>
                      <a:pt x="72081" y="609968"/>
                    </a:cubicBezTo>
                    <a:cubicBezTo>
                      <a:pt x="82611" y="606742"/>
                      <a:pt x="92594" y="601775"/>
                      <a:pt x="102908" y="597812"/>
                    </a:cubicBezTo>
                    <a:cubicBezTo>
                      <a:pt x="109347" y="595336"/>
                      <a:pt x="115800" y="592656"/>
                      <a:pt x="122506" y="591195"/>
                    </a:cubicBezTo>
                    <a:cubicBezTo>
                      <a:pt x="144887" y="586279"/>
                      <a:pt x="165412" y="593164"/>
                      <a:pt x="185493" y="602131"/>
                    </a:cubicBezTo>
                    <a:cubicBezTo>
                      <a:pt x="194207" y="606018"/>
                      <a:pt x="202831" y="609371"/>
                      <a:pt x="208166" y="596593"/>
                    </a:cubicBezTo>
                    <a:cubicBezTo>
                      <a:pt x="198500" y="579382"/>
                      <a:pt x="184579" y="565868"/>
                      <a:pt x="167559" y="555567"/>
                    </a:cubicBezTo>
                    <a:cubicBezTo>
                      <a:pt x="118391" y="525794"/>
                      <a:pt x="59443" y="543043"/>
                      <a:pt x="34929" y="594192"/>
                    </a:cubicBezTo>
                    <a:cubicBezTo>
                      <a:pt x="13057" y="639804"/>
                      <a:pt x="32465" y="699247"/>
                      <a:pt x="78787" y="728486"/>
                    </a:cubicBezTo>
                    <a:cubicBezTo>
                      <a:pt x="109055" y="747590"/>
                      <a:pt x="140238" y="748402"/>
                      <a:pt x="171890" y="732475"/>
                    </a:cubicBezTo>
                    <a:cubicBezTo>
                      <a:pt x="176285" y="730265"/>
                      <a:pt x="179587" y="725870"/>
                      <a:pt x="183525" y="722377"/>
                    </a:cubicBezTo>
                    <a:close/>
                    <a:moveTo>
                      <a:pt x="930556" y="822415"/>
                    </a:moveTo>
                    <a:cubicBezTo>
                      <a:pt x="916000" y="836450"/>
                      <a:pt x="916711" y="856950"/>
                      <a:pt x="932880" y="872827"/>
                    </a:cubicBezTo>
                    <a:cubicBezTo>
                      <a:pt x="951260" y="890863"/>
                      <a:pt x="982137" y="891549"/>
                      <a:pt x="998497" y="874263"/>
                    </a:cubicBezTo>
                    <a:cubicBezTo>
                      <a:pt x="1011668" y="860354"/>
                      <a:pt x="1010906" y="841797"/>
                      <a:pt x="997265" y="829134"/>
                    </a:cubicBezTo>
                    <a:cubicBezTo>
                      <a:pt x="984652" y="836666"/>
                      <a:pt x="972344" y="844160"/>
                      <a:pt x="959833" y="851260"/>
                    </a:cubicBezTo>
                    <a:cubicBezTo>
                      <a:pt x="958588" y="851971"/>
                      <a:pt x="955337" y="850968"/>
                      <a:pt x="954194" y="849698"/>
                    </a:cubicBezTo>
                    <a:cubicBezTo>
                      <a:pt x="946141" y="840756"/>
                      <a:pt x="938393" y="831547"/>
                      <a:pt x="930556" y="822415"/>
                    </a:cubicBezTo>
                    <a:close/>
                    <a:moveTo>
                      <a:pt x="1149315" y="54807"/>
                    </a:moveTo>
                    <a:cubicBezTo>
                      <a:pt x="1146394" y="48570"/>
                      <a:pt x="1144971" y="38803"/>
                      <a:pt x="1140246" y="36771"/>
                    </a:cubicBezTo>
                    <a:cubicBezTo>
                      <a:pt x="1127685" y="31385"/>
                      <a:pt x="1110741" y="38714"/>
                      <a:pt x="1108467" y="47834"/>
                    </a:cubicBezTo>
                    <a:cubicBezTo>
                      <a:pt x="1105698" y="58935"/>
                      <a:pt x="1109648" y="65921"/>
                      <a:pt x="1120191" y="68550"/>
                    </a:cubicBezTo>
                    <a:cubicBezTo>
                      <a:pt x="1133324" y="71814"/>
                      <a:pt x="1143142" y="67153"/>
                      <a:pt x="1149315" y="54807"/>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grpSp>
        <p:grpSp>
          <p:nvGrpSpPr>
            <p:cNvPr id="48" name="Group 47">
              <a:extLst>
                <a:ext uri="{FF2B5EF4-FFF2-40B4-BE49-F238E27FC236}">
                  <a16:creationId xmlns:a16="http://schemas.microsoft.com/office/drawing/2014/main" id="{804ADAA4-DED9-054B-573F-BB3EF6770CC0}"/>
                </a:ext>
              </a:extLst>
            </p:cNvPr>
            <p:cNvGrpSpPr/>
            <p:nvPr/>
          </p:nvGrpSpPr>
          <p:grpSpPr>
            <a:xfrm>
              <a:off x="5307433" y="3065502"/>
              <a:ext cx="1699885" cy="1541134"/>
              <a:chOff x="5233732" y="1834440"/>
              <a:chExt cx="1885007" cy="1708967"/>
            </a:xfrm>
          </p:grpSpPr>
          <p:sp>
            <p:nvSpPr>
              <p:cNvPr id="30" name="Free Form 23">
                <a:extLst>
                  <a:ext uri="{FF2B5EF4-FFF2-40B4-BE49-F238E27FC236}">
                    <a16:creationId xmlns:a16="http://schemas.microsoft.com/office/drawing/2014/main" id="{8F7AB7B6-F3DB-C1C2-5012-25A2C995D977}"/>
                  </a:ext>
                </a:extLst>
              </p:cNvPr>
              <p:cNvSpPr/>
              <p:nvPr/>
            </p:nvSpPr>
            <p:spPr>
              <a:xfrm>
                <a:off x="5233732" y="1834440"/>
                <a:ext cx="1885007" cy="1708967"/>
              </a:xfrm>
              <a:custGeom>
                <a:avLst/>
                <a:gdLst/>
                <a:ahLst/>
                <a:cxnLst/>
                <a:rect l="0" t="0" r="0" b="0"/>
                <a:pathLst>
                  <a:path w="1541223" h="1397289">
                    <a:moveTo>
                      <a:pt x="394295" y="824396"/>
                    </a:moveTo>
                    <a:cubicBezTo>
                      <a:pt x="408254" y="792718"/>
                      <a:pt x="421692" y="761447"/>
                      <a:pt x="435804" y="730481"/>
                    </a:cubicBezTo>
                    <a:cubicBezTo>
                      <a:pt x="445317" y="709599"/>
                      <a:pt x="455453" y="688959"/>
                      <a:pt x="465919" y="668535"/>
                    </a:cubicBezTo>
                    <a:cubicBezTo>
                      <a:pt x="474912" y="650981"/>
                      <a:pt x="489188" y="640414"/>
                      <a:pt x="508317" y="633910"/>
                    </a:cubicBezTo>
                    <a:cubicBezTo>
                      <a:pt x="526048" y="627890"/>
                      <a:pt x="542192" y="617284"/>
                      <a:pt x="559276" y="609180"/>
                    </a:cubicBezTo>
                    <a:cubicBezTo>
                      <a:pt x="610730" y="584781"/>
                      <a:pt x="662438" y="560927"/>
                      <a:pt x="713765" y="536273"/>
                    </a:cubicBezTo>
                    <a:cubicBezTo>
                      <a:pt x="766731" y="510832"/>
                      <a:pt x="819252" y="484502"/>
                      <a:pt x="872218" y="459086"/>
                    </a:cubicBezTo>
                    <a:cubicBezTo>
                      <a:pt x="880855" y="454932"/>
                      <a:pt x="890927" y="453865"/>
                      <a:pt x="900059" y="450588"/>
                    </a:cubicBezTo>
                    <a:cubicBezTo>
                      <a:pt x="902003" y="449890"/>
                      <a:pt x="904505" y="444708"/>
                      <a:pt x="903717" y="443399"/>
                    </a:cubicBezTo>
                    <a:cubicBezTo>
                      <a:pt x="897494" y="432959"/>
                      <a:pt x="890559" y="422937"/>
                      <a:pt x="883738" y="412852"/>
                    </a:cubicBezTo>
                    <a:cubicBezTo>
                      <a:pt x="882976" y="411734"/>
                      <a:pt x="881642" y="410477"/>
                      <a:pt x="880423" y="410286"/>
                    </a:cubicBezTo>
                    <a:cubicBezTo>
                      <a:pt x="872865" y="409118"/>
                      <a:pt x="865028" y="409041"/>
                      <a:pt x="857776" y="406933"/>
                    </a:cubicBezTo>
                    <a:cubicBezTo>
                      <a:pt x="853559" y="405714"/>
                      <a:pt x="848339" y="402081"/>
                      <a:pt x="846903" y="398270"/>
                    </a:cubicBezTo>
                    <a:cubicBezTo>
                      <a:pt x="842788" y="387398"/>
                      <a:pt x="839816" y="375979"/>
                      <a:pt x="837631" y="364535"/>
                    </a:cubicBezTo>
                    <a:cubicBezTo>
                      <a:pt x="836971" y="361080"/>
                      <a:pt x="839498" y="356063"/>
                      <a:pt x="842127" y="353180"/>
                    </a:cubicBezTo>
                    <a:cubicBezTo>
                      <a:pt x="845646" y="349319"/>
                      <a:pt x="850549" y="346600"/>
                      <a:pt x="855096" y="343781"/>
                    </a:cubicBezTo>
                    <a:cubicBezTo>
                      <a:pt x="871201" y="333797"/>
                      <a:pt x="888196" y="325046"/>
                      <a:pt x="903273" y="313716"/>
                    </a:cubicBezTo>
                    <a:cubicBezTo>
                      <a:pt x="912710" y="306629"/>
                      <a:pt x="919569" y="295972"/>
                      <a:pt x="926949" y="286420"/>
                    </a:cubicBezTo>
                    <a:cubicBezTo>
                      <a:pt x="928219" y="284769"/>
                      <a:pt x="927101" y="280146"/>
                      <a:pt x="925679" y="277720"/>
                    </a:cubicBezTo>
                    <a:cubicBezTo>
                      <a:pt x="890927" y="218340"/>
                      <a:pt x="855909" y="159100"/>
                      <a:pt x="821170" y="99707"/>
                    </a:cubicBezTo>
                    <a:cubicBezTo>
                      <a:pt x="818223" y="94677"/>
                      <a:pt x="815492" y="93877"/>
                      <a:pt x="810005" y="95427"/>
                    </a:cubicBezTo>
                    <a:cubicBezTo>
                      <a:pt x="802867" y="97433"/>
                      <a:pt x="795233" y="99148"/>
                      <a:pt x="787930" y="98767"/>
                    </a:cubicBezTo>
                    <a:cubicBezTo>
                      <a:pt x="771583" y="97916"/>
                      <a:pt x="763670" y="90511"/>
                      <a:pt x="758907" y="74875"/>
                    </a:cubicBezTo>
                    <a:cubicBezTo>
                      <a:pt x="753661" y="57665"/>
                      <a:pt x="751019" y="40670"/>
                      <a:pt x="759148" y="23510"/>
                    </a:cubicBezTo>
                    <a:cubicBezTo>
                      <a:pt x="765626" y="9843"/>
                      <a:pt x="775495" y="1193"/>
                      <a:pt x="791956" y="0"/>
                    </a:cubicBezTo>
                    <a:cubicBezTo>
                      <a:pt x="791626" y="2133"/>
                      <a:pt x="791347" y="3950"/>
                      <a:pt x="791207" y="4839"/>
                    </a:cubicBezTo>
                    <a:cubicBezTo>
                      <a:pt x="797964" y="4763"/>
                      <a:pt x="805255" y="5804"/>
                      <a:pt x="811974" y="4305"/>
                    </a:cubicBezTo>
                    <a:cubicBezTo>
                      <a:pt x="819239" y="2692"/>
                      <a:pt x="822504" y="6249"/>
                      <a:pt x="826251" y="10859"/>
                    </a:cubicBezTo>
                    <a:cubicBezTo>
                      <a:pt x="832754" y="18861"/>
                      <a:pt x="842775" y="25631"/>
                      <a:pt x="845633" y="34713"/>
                    </a:cubicBezTo>
                    <a:cubicBezTo>
                      <a:pt x="864673" y="95261"/>
                      <a:pt x="910526" y="140123"/>
                      <a:pt x="938253" y="195540"/>
                    </a:cubicBezTo>
                    <a:cubicBezTo>
                      <a:pt x="952644" y="224284"/>
                      <a:pt x="970439" y="251300"/>
                      <a:pt x="986367" y="279282"/>
                    </a:cubicBezTo>
                    <a:cubicBezTo>
                      <a:pt x="989339" y="284502"/>
                      <a:pt x="990901" y="290574"/>
                      <a:pt x="992832" y="296340"/>
                    </a:cubicBezTo>
                    <a:cubicBezTo>
                      <a:pt x="995779" y="305193"/>
                      <a:pt x="993099" y="312624"/>
                      <a:pt x="986252" y="318568"/>
                    </a:cubicBezTo>
                    <a:cubicBezTo>
                      <a:pt x="981934" y="322315"/>
                      <a:pt x="977158" y="325529"/>
                      <a:pt x="972763" y="329225"/>
                    </a:cubicBezTo>
                    <a:cubicBezTo>
                      <a:pt x="966971" y="334089"/>
                      <a:pt x="960748" y="337620"/>
                      <a:pt x="958766" y="346867"/>
                    </a:cubicBezTo>
                    <a:cubicBezTo>
                      <a:pt x="957509" y="352761"/>
                      <a:pt x="948935" y="357079"/>
                      <a:pt x="944794" y="361004"/>
                    </a:cubicBezTo>
                    <a:cubicBezTo>
                      <a:pt x="991397" y="436998"/>
                      <a:pt x="1038113" y="513194"/>
                      <a:pt x="1085160" y="589937"/>
                    </a:cubicBezTo>
                    <a:cubicBezTo>
                      <a:pt x="1096007" y="585975"/>
                      <a:pt x="1106663" y="581986"/>
                      <a:pt x="1117384" y="578150"/>
                    </a:cubicBezTo>
                    <a:cubicBezTo>
                      <a:pt x="1249963" y="530710"/>
                      <a:pt x="1400654" y="592414"/>
                      <a:pt x="1468303" y="722974"/>
                    </a:cubicBezTo>
                    <a:cubicBezTo>
                      <a:pt x="1541223" y="863707"/>
                      <a:pt x="1482288" y="1039713"/>
                      <a:pt x="1339725" y="1105939"/>
                    </a:cubicBezTo>
                    <a:cubicBezTo>
                      <a:pt x="1211388" y="1165561"/>
                      <a:pt x="1055730" y="1118603"/>
                      <a:pt x="978136" y="996858"/>
                    </a:cubicBezTo>
                    <a:cubicBezTo>
                      <a:pt x="903641" y="879978"/>
                      <a:pt x="920077" y="734024"/>
                      <a:pt x="1018870" y="637251"/>
                    </a:cubicBezTo>
                    <a:cubicBezTo>
                      <a:pt x="1023976" y="632246"/>
                      <a:pt x="1024522" y="628982"/>
                      <a:pt x="1020572" y="622936"/>
                    </a:cubicBezTo>
                    <a:cubicBezTo>
                      <a:pt x="1009433" y="605941"/>
                      <a:pt x="999119" y="588426"/>
                      <a:pt x="987446" y="569424"/>
                    </a:cubicBezTo>
                    <a:cubicBezTo>
                      <a:pt x="902765" y="695665"/>
                      <a:pt x="819188" y="820255"/>
                      <a:pt x="735498" y="944998"/>
                    </a:cubicBezTo>
                    <a:cubicBezTo>
                      <a:pt x="744414" y="958728"/>
                      <a:pt x="744236" y="958157"/>
                      <a:pt x="759618" y="953355"/>
                    </a:cubicBezTo>
                    <a:cubicBezTo>
                      <a:pt x="784284" y="945645"/>
                      <a:pt x="809281" y="939015"/>
                      <a:pt x="833998" y="931432"/>
                    </a:cubicBezTo>
                    <a:cubicBezTo>
                      <a:pt x="844896" y="928079"/>
                      <a:pt x="855655" y="924015"/>
                      <a:pt x="866070" y="919353"/>
                    </a:cubicBezTo>
                    <a:cubicBezTo>
                      <a:pt x="873310" y="916102"/>
                      <a:pt x="878937" y="917143"/>
                      <a:pt x="882861" y="923468"/>
                    </a:cubicBezTo>
                    <a:cubicBezTo>
                      <a:pt x="891168" y="936843"/>
                      <a:pt x="899437" y="950294"/>
                      <a:pt x="906690" y="964266"/>
                    </a:cubicBezTo>
                    <a:cubicBezTo>
                      <a:pt x="911338" y="973208"/>
                      <a:pt x="908227" y="979317"/>
                      <a:pt x="897583" y="983395"/>
                    </a:cubicBezTo>
                    <a:cubicBezTo>
                      <a:pt x="883192" y="988907"/>
                      <a:pt x="868509" y="993670"/>
                      <a:pt x="853876" y="998509"/>
                    </a:cubicBezTo>
                    <a:cubicBezTo>
                      <a:pt x="840235" y="1003019"/>
                      <a:pt x="826543" y="1007324"/>
                      <a:pt x="812800" y="1011503"/>
                    </a:cubicBezTo>
                    <a:cubicBezTo>
                      <a:pt x="799679" y="1015479"/>
                      <a:pt x="795576" y="1013878"/>
                      <a:pt x="790076" y="1001126"/>
                    </a:cubicBezTo>
                    <a:cubicBezTo>
                      <a:pt x="784996" y="989326"/>
                      <a:pt x="780957" y="977082"/>
                      <a:pt x="776333" y="964672"/>
                    </a:cubicBezTo>
                    <a:cubicBezTo>
                      <a:pt x="769182" y="966705"/>
                      <a:pt x="762158" y="968102"/>
                      <a:pt x="755719" y="970858"/>
                    </a:cubicBezTo>
                    <a:cubicBezTo>
                      <a:pt x="753636" y="971747"/>
                      <a:pt x="751832" y="976320"/>
                      <a:pt x="752048" y="979051"/>
                    </a:cubicBezTo>
                    <a:cubicBezTo>
                      <a:pt x="753940" y="1003768"/>
                      <a:pt x="744859" y="1023303"/>
                      <a:pt x="724828" y="1033007"/>
                    </a:cubicBezTo>
                    <a:cubicBezTo>
                      <a:pt x="703972" y="1043105"/>
                      <a:pt x="684552" y="1039421"/>
                      <a:pt x="666807" y="1024624"/>
                    </a:cubicBezTo>
                    <a:cubicBezTo>
                      <a:pt x="664318" y="1022541"/>
                      <a:pt x="659568" y="1021245"/>
                      <a:pt x="656506" y="1022045"/>
                    </a:cubicBezTo>
                    <a:cubicBezTo>
                      <a:pt x="635003" y="1027660"/>
                      <a:pt x="613677" y="1033934"/>
                      <a:pt x="593278" y="1039713"/>
                    </a:cubicBezTo>
                    <a:cubicBezTo>
                      <a:pt x="594815" y="1062995"/>
                      <a:pt x="598066" y="1084741"/>
                      <a:pt x="597368" y="1106359"/>
                    </a:cubicBezTo>
                    <a:cubicBezTo>
                      <a:pt x="593951" y="1212226"/>
                      <a:pt x="547552" y="1294507"/>
                      <a:pt x="454462" y="1345517"/>
                    </a:cubicBezTo>
                    <a:cubicBezTo>
                      <a:pt x="360001" y="1397289"/>
                      <a:pt x="263926" y="1392373"/>
                      <a:pt x="171547" y="1337883"/>
                    </a:cubicBezTo>
                    <a:cubicBezTo>
                      <a:pt x="111735" y="1302598"/>
                      <a:pt x="71294" y="1250598"/>
                      <a:pt x="47503" y="1184956"/>
                    </a:cubicBezTo>
                    <a:cubicBezTo>
                      <a:pt x="0" y="1053926"/>
                      <a:pt x="54400" y="902041"/>
                      <a:pt x="186002" y="838762"/>
                    </a:cubicBezTo>
                    <a:cubicBezTo>
                      <a:pt x="248023" y="808938"/>
                      <a:pt x="313119" y="802956"/>
                      <a:pt x="380018" y="820497"/>
                    </a:cubicBezTo>
                    <a:cubicBezTo>
                      <a:pt x="384184" y="821589"/>
                      <a:pt x="388325" y="822758"/>
                      <a:pt x="394295" y="824396"/>
                    </a:cubicBezTo>
                    <a:close/>
                    <a:moveTo>
                      <a:pt x="826835" y="788133"/>
                    </a:moveTo>
                    <a:cubicBezTo>
                      <a:pt x="826035" y="787574"/>
                      <a:pt x="825234" y="787003"/>
                      <a:pt x="824434" y="786444"/>
                    </a:cubicBezTo>
                    <a:cubicBezTo>
                      <a:pt x="788946" y="835967"/>
                      <a:pt x="753470" y="885503"/>
                      <a:pt x="717855" y="935230"/>
                    </a:cubicBezTo>
                    <a:cubicBezTo>
                      <a:pt x="720078" y="936170"/>
                      <a:pt x="722656" y="937275"/>
                      <a:pt x="722923" y="937389"/>
                    </a:cubicBezTo>
                    <a:cubicBezTo>
                      <a:pt x="757903" y="887142"/>
                      <a:pt x="792363" y="837644"/>
                      <a:pt x="826835" y="788133"/>
                    </a:cubicBezTo>
                    <a:close/>
                    <a:moveTo>
                      <a:pt x="1225373" y="788768"/>
                    </a:moveTo>
                    <a:cubicBezTo>
                      <a:pt x="1225919" y="788514"/>
                      <a:pt x="1226478" y="788273"/>
                      <a:pt x="1227024" y="788031"/>
                    </a:cubicBezTo>
                    <a:cubicBezTo>
                      <a:pt x="1220381" y="745430"/>
                      <a:pt x="1213738" y="702829"/>
                      <a:pt x="1206892" y="658932"/>
                    </a:cubicBezTo>
                    <a:cubicBezTo>
                      <a:pt x="1195168" y="659758"/>
                      <a:pt x="1184067" y="660546"/>
                      <a:pt x="1171797" y="661409"/>
                    </a:cubicBezTo>
                    <a:cubicBezTo>
                      <a:pt x="1190176" y="705090"/>
                      <a:pt x="1207768" y="746929"/>
                      <a:pt x="1225373" y="788768"/>
                    </a:cubicBezTo>
                    <a:close/>
                    <a:moveTo>
                      <a:pt x="726835" y="963872"/>
                    </a:moveTo>
                    <a:cubicBezTo>
                      <a:pt x="715696" y="950231"/>
                      <a:pt x="701762" y="945950"/>
                      <a:pt x="687790" y="950967"/>
                    </a:cubicBezTo>
                    <a:cubicBezTo>
                      <a:pt x="675216" y="955476"/>
                      <a:pt x="667201" y="967238"/>
                      <a:pt x="666960" y="981527"/>
                    </a:cubicBezTo>
                    <a:cubicBezTo>
                      <a:pt x="677756" y="985719"/>
                      <a:pt x="678163" y="987484"/>
                      <a:pt x="670199" y="998167"/>
                    </a:cubicBezTo>
                    <a:cubicBezTo>
                      <a:pt x="676893" y="996731"/>
                      <a:pt x="683002" y="994585"/>
                      <a:pt x="689175" y="994420"/>
                    </a:cubicBezTo>
                    <a:cubicBezTo>
                      <a:pt x="692261" y="994331"/>
                      <a:pt x="697863" y="997671"/>
                      <a:pt x="698028" y="999792"/>
                    </a:cubicBezTo>
                    <a:cubicBezTo>
                      <a:pt x="698282" y="1003044"/>
                      <a:pt x="695386" y="1007147"/>
                      <a:pt x="692757" y="1009827"/>
                    </a:cubicBezTo>
                    <a:cubicBezTo>
                      <a:pt x="690572" y="1012037"/>
                      <a:pt x="686825" y="1012697"/>
                      <a:pt x="683091" y="1014348"/>
                    </a:cubicBezTo>
                    <a:cubicBezTo>
                      <a:pt x="697837" y="1023646"/>
                      <a:pt x="711314" y="1023366"/>
                      <a:pt x="723088" y="1014285"/>
                    </a:cubicBezTo>
                    <a:cubicBezTo>
                      <a:pt x="733313" y="1006397"/>
                      <a:pt x="737568" y="992336"/>
                      <a:pt x="733592" y="978238"/>
                    </a:cubicBezTo>
                    <a:cubicBezTo>
                      <a:pt x="725641" y="979965"/>
                      <a:pt x="717614" y="981642"/>
                      <a:pt x="709612" y="983458"/>
                    </a:cubicBezTo>
                    <a:cubicBezTo>
                      <a:pt x="704023" y="984728"/>
                      <a:pt x="697736" y="985554"/>
                      <a:pt x="697177" y="978187"/>
                    </a:cubicBezTo>
                    <a:cubicBezTo>
                      <a:pt x="696986" y="975608"/>
                      <a:pt x="702651" y="971557"/>
                      <a:pt x="706398" y="969918"/>
                    </a:cubicBezTo>
                    <a:cubicBezTo>
                      <a:pt x="712533" y="967251"/>
                      <a:pt x="719278" y="966019"/>
                      <a:pt x="726835" y="963872"/>
                    </a:cubicBezTo>
                    <a:close/>
                    <a:moveTo>
                      <a:pt x="690382" y="932055"/>
                    </a:moveTo>
                    <a:cubicBezTo>
                      <a:pt x="677210" y="907744"/>
                      <a:pt x="665525" y="883979"/>
                      <a:pt x="651870" y="861409"/>
                    </a:cubicBezTo>
                    <a:cubicBezTo>
                      <a:pt x="610171" y="792452"/>
                      <a:pt x="567735" y="723939"/>
                      <a:pt x="525490" y="655325"/>
                    </a:cubicBezTo>
                    <a:cubicBezTo>
                      <a:pt x="519609" y="645786"/>
                      <a:pt x="516586" y="646091"/>
                      <a:pt x="509803" y="656329"/>
                    </a:cubicBezTo>
                    <a:cubicBezTo>
                      <a:pt x="510464" y="657472"/>
                      <a:pt x="511162" y="658717"/>
                      <a:pt x="511899" y="659923"/>
                    </a:cubicBezTo>
                    <a:cubicBezTo>
                      <a:pt x="561003" y="741048"/>
                      <a:pt x="610120" y="822161"/>
                      <a:pt x="659225" y="903286"/>
                    </a:cubicBezTo>
                    <a:cubicBezTo>
                      <a:pt x="661435" y="906956"/>
                      <a:pt x="662997" y="911097"/>
                      <a:pt x="665639" y="914400"/>
                    </a:cubicBezTo>
                    <a:cubicBezTo>
                      <a:pt x="670847" y="920903"/>
                      <a:pt x="676588" y="926974"/>
                      <a:pt x="682938" y="934163"/>
                    </a:cubicBezTo>
                    <a:cubicBezTo>
                      <a:pt x="683434" y="934023"/>
                      <a:pt x="686114" y="933261"/>
                      <a:pt x="690382" y="932055"/>
                    </a:cubicBezTo>
                    <a:close/>
                    <a:moveTo>
                      <a:pt x="1284841" y="676156"/>
                    </a:moveTo>
                    <a:cubicBezTo>
                      <a:pt x="1261331" y="666541"/>
                      <a:pt x="1239230" y="661092"/>
                      <a:pt x="1215948" y="659961"/>
                    </a:cubicBezTo>
                    <a:cubicBezTo>
                      <a:pt x="1222896" y="706716"/>
                      <a:pt x="1229577" y="751667"/>
                      <a:pt x="1236270" y="796605"/>
                    </a:cubicBezTo>
                    <a:cubicBezTo>
                      <a:pt x="1237312" y="796745"/>
                      <a:pt x="1238366" y="796897"/>
                      <a:pt x="1239408" y="797037"/>
                    </a:cubicBezTo>
                    <a:cubicBezTo>
                      <a:pt x="1254421" y="757090"/>
                      <a:pt x="1269434" y="717144"/>
                      <a:pt x="1284841" y="676156"/>
                    </a:cubicBezTo>
                    <a:close/>
                    <a:moveTo>
                      <a:pt x="1342621" y="1026059"/>
                    </a:moveTo>
                    <a:cubicBezTo>
                      <a:pt x="1309457" y="978289"/>
                      <a:pt x="1277640" y="932474"/>
                      <a:pt x="1245873" y="886710"/>
                    </a:cubicBezTo>
                    <a:cubicBezTo>
                      <a:pt x="1238061" y="888095"/>
                      <a:pt x="1236004" y="891321"/>
                      <a:pt x="1238951" y="898637"/>
                    </a:cubicBezTo>
                    <a:cubicBezTo>
                      <a:pt x="1254180" y="936462"/>
                      <a:pt x="1269028" y="974440"/>
                      <a:pt x="1284003" y="1012367"/>
                    </a:cubicBezTo>
                    <a:cubicBezTo>
                      <a:pt x="1288690" y="1024243"/>
                      <a:pt x="1293339" y="1036144"/>
                      <a:pt x="1298737" y="1049875"/>
                    </a:cubicBezTo>
                    <a:cubicBezTo>
                      <a:pt x="1313928" y="1041631"/>
                      <a:pt x="1327912" y="1034048"/>
                      <a:pt x="1342621" y="1026059"/>
                    </a:cubicBezTo>
                    <a:close/>
                    <a:moveTo>
                      <a:pt x="831725" y="84021"/>
                    </a:moveTo>
                    <a:cubicBezTo>
                      <a:pt x="833922" y="87958"/>
                      <a:pt x="835751" y="91387"/>
                      <a:pt x="837733" y="94741"/>
                    </a:cubicBezTo>
                    <a:cubicBezTo>
                      <a:pt x="872116" y="152990"/>
                      <a:pt x="906906" y="211011"/>
                      <a:pt x="940489" y="269718"/>
                    </a:cubicBezTo>
                    <a:cubicBezTo>
                      <a:pt x="945760" y="278939"/>
                      <a:pt x="948237" y="291628"/>
                      <a:pt x="946954" y="302094"/>
                    </a:cubicBezTo>
                    <a:cubicBezTo>
                      <a:pt x="945976" y="310033"/>
                      <a:pt x="947970" y="314326"/>
                      <a:pt x="951984" y="320321"/>
                    </a:cubicBezTo>
                    <a:cubicBezTo>
                      <a:pt x="955515" y="317717"/>
                      <a:pt x="958766" y="315634"/>
                      <a:pt x="961662" y="313144"/>
                    </a:cubicBezTo>
                    <a:cubicBezTo>
                      <a:pt x="983839" y="294016"/>
                      <a:pt x="984233" y="302348"/>
                      <a:pt x="968737" y="275090"/>
                    </a:cubicBezTo>
                    <a:cubicBezTo>
                      <a:pt x="943651" y="230978"/>
                      <a:pt x="916330" y="188110"/>
                      <a:pt x="889466" y="145026"/>
                    </a:cubicBezTo>
                    <a:cubicBezTo>
                      <a:pt x="874567" y="121147"/>
                      <a:pt x="858678" y="97891"/>
                      <a:pt x="842521" y="73275"/>
                    </a:cubicBezTo>
                    <a:cubicBezTo>
                      <a:pt x="838292" y="77479"/>
                      <a:pt x="835129" y="80629"/>
                      <a:pt x="831725" y="84021"/>
                    </a:cubicBezTo>
                    <a:close/>
                    <a:moveTo>
                      <a:pt x="294524" y="1035039"/>
                    </a:moveTo>
                    <a:cubicBezTo>
                      <a:pt x="295350" y="1035027"/>
                      <a:pt x="296175" y="1035014"/>
                      <a:pt x="297001" y="1035014"/>
                    </a:cubicBezTo>
                    <a:cubicBezTo>
                      <a:pt x="315050" y="995105"/>
                      <a:pt x="333086" y="955210"/>
                      <a:pt x="351592" y="914311"/>
                    </a:cubicBezTo>
                    <a:cubicBezTo>
                      <a:pt x="322721" y="907274"/>
                      <a:pt x="295299" y="906016"/>
                      <a:pt x="266098" y="911364"/>
                    </a:cubicBezTo>
                    <a:cubicBezTo>
                      <a:pt x="275726" y="953254"/>
                      <a:pt x="285125" y="994140"/>
                      <a:pt x="294524" y="1035039"/>
                    </a:cubicBezTo>
                    <a:close/>
                    <a:moveTo>
                      <a:pt x="939257" y="378901"/>
                    </a:moveTo>
                    <a:cubicBezTo>
                      <a:pt x="936919" y="379955"/>
                      <a:pt x="934278" y="382038"/>
                      <a:pt x="933287" y="381441"/>
                    </a:cubicBezTo>
                    <a:cubicBezTo>
                      <a:pt x="927076" y="377643"/>
                      <a:pt x="920865" y="379726"/>
                      <a:pt x="918756" y="384718"/>
                    </a:cubicBezTo>
                    <a:cubicBezTo>
                      <a:pt x="917181" y="388439"/>
                      <a:pt x="919734" y="395032"/>
                      <a:pt x="922300" y="399198"/>
                    </a:cubicBezTo>
                    <a:cubicBezTo>
                      <a:pt x="959338" y="459543"/>
                      <a:pt x="996515" y="519799"/>
                      <a:pt x="1033998" y="579865"/>
                    </a:cubicBezTo>
                    <a:cubicBezTo>
                      <a:pt x="1086049" y="663264"/>
                      <a:pt x="1138316" y="746535"/>
                      <a:pt x="1190824" y="829655"/>
                    </a:cubicBezTo>
                    <a:cubicBezTo>
                      <a:pt x="1192742" y="832678"/>
                      <a:pt x="1198178" y="833478"/>
                      <a:pt x="1201976" y="835307"/>
                    </a:cubicBezTo>
                    <a:cubicBezTo>
                      <a:pt x="1202459" y="834468"/>
                      <a:pt x="1202942" y="833630"/>
                      <a:pt x="1203424" y="832792"/>
                    </a:cubicBezTo>
                    <a:cubicBezTo>
                      <a:pt x="1207260" y="838114"/>
                      <a:pt x="1211083" y="843423"/>
                      <a:pt x="1214919" y="848745"/>
                    </a:cubicBezTo>
                    <a:cubicBezTo>
                      <a:pt x="1215808" y="848275"/>
                      <a:pt x="1216710" y="847818"/>
                      <a:pt x="1217599" y="847348"/>
                    </a:cubicBezTo>
                    <a:cubicBezTo>
                      <a:pt x="1217548" y="839943"/>
                      <a:pt x="1215186" y="830556"/>
                      <a:pt x="1208314" y="829350"/>
                    </a:cubicBezTo>
                    <a:cubicBezTo>
                      <a:pt x="1200249" y="827940"/>
                      <a:pt x="1200223" y="823786"/>
                      <a:pt x="1198204" y="818591"/>
                    </a:cubicBezTo>
                    <a:cubicBezTo>
                      <a:pt x="1192158" y="803045"/>
                      <a:pt x="1187293" y="786660"/>
                      <a:pt x="1178796" y="772497"/>
                    </a:cubicBezTo>
                    <a:cubicBezTo>
                      <a:pt x="1161674" y="743982"/>
                      <a:pt x="1141669" y="717207"/>
                      <a:pt x="1124230" y="688857"/>
                    </a:cubicBezTo>
                    <a:cubicBezTo>
                      <a:pt x="1087027" y="628385"/>
                      <a:pt x="1050040" y="567773"/>
                      <a:pt x="1014285" y="506450"/>
                    </a:cubicBezTo>
                    <a:cubicBezTo>
                      <a:pt x="995258" y="473807"/>
                      <a:pt x="967911" y="446168"/>
                      <a:pt x="956645" y="408724"/>
                    </a:cubicBezTo>
                    <a:cubicBezTo>
                      <a:pt x="953444" y="398118"/>
                      <a:pt x="945302" y="388998"/>
                      <a:pt x="939257" y="378901"/>
                    </a:cubicBezTo>
                    <a:close/>
                    <a:moveTo>
                      <a:pt x="1213395" y="893531"/>
                    </a:moveTo>
                    <a:cubicBezTo>
                      <a:pt x="1214297" y="951221"/>
                      <a:pt x="1215148" y="1005495"/>
                      <a:pt x="1216050" y="1062564"/>
                    </a:cubicBezTo>
                    <a:cubicBezTo>
                      <a:pt x="1238925" y="1060150"/>
                      <a:pt x="1261318" y="1057788"/>
                      <a:pt x="1285083" y="1055286"/>
                    </a:cubicBezTo>
                    <a:cubicBezTo>
                      <a:pt x="1264468" y="1001342"/>
                      <a:pt x="1245200" y="950574"/>
                      <a:pt x="1225373" y="900034"/>
                    </a:cubicBezTo>
                    <a:cubicBezTo>
                      <a:pt x="1224255" y="897189"/>
                      <a:pt x="1218476" y="896160"/>
                      <a:pt x="1213395" y="893531"/>
                    </a:cubicBezTo>
                    <a:close/>
                    <a:moveTo>
                      <a:pt x="260103" y="912316"/>
                    </a:moveTo>
                    <a:cubicBezTo>
                      <a:pt x="229759" y="919188"/>
                      <a:pt x="203606" y="930975"/>
                      <a:pt x="180489" y="950790"/>
                    </a:cubicBezTo>
                    <a:cubicBezTo>
                      <a:pt x="216219" y="988412"/>
                      <a:pt x="251046" y="1025081"/>
                      <a:pt x="288732" y="1064774"/>
                    </a:cubicBezTo>
                    <a:cubicBezTo>
                      <a:pt x="288796" y="1054028"/>
                      <a:pt x="290231" y="1045696"/>
                      <a:pt x="288656" y="1037999"/>
                    </a:cubicBezTo>
                    <a:cubicBezTo>
                      <a:pt x="283194" y="1011402"/>
                      <a:pt x="276653" y="985020"/>
                      <a:pt x="270569" y="958550"/>
                    </a:cubicBezTo>
                    <a:cubicBezTo>
                      <a:pt x="267139" y="943613"/>
                      <a:pt x="263799" y="928663"/>
                      <a:pt x="260103" y="912316"/>
                    </a:cubicBezTo>
                    <a:close/>
                    <a:moveTo>
                      <a:pt x="121528" y="1038075"/>
                    </a:moveTo>
                    <a:cubicBezTo>
                      <a:pt x="113094" y="1064875"/>
                      <a:pt x="110961" y="1091574"/>
                      <a:pt x="114581" y="1120191"/>
                    </a:cubicBezTo>
                    <a:cubicBezTo>
                      <a:pt x="166339" y="1118412"/>
                      <a:pt x="217387" y="1116660"/>
                      <a:pt x="268054" y="1114920"/>
                    </a:cubicBezTo>
                    <a:cubicBezTo>
                      <a:pt x="268943" y="1101227"/>
                      <a:pt x="264053" y="1093975"/>
                      <a:pt x="252151" y="1092057"/>
                    </a:cubicBezTo>
                    <a:cubicBezTo>
                      <a:pt x="250437" y="1091790"/>
                      <a:pt x="248862" y="1090672"/>
                      <a:pt x="247198" y="1089986"/>
                    </a:cubicBezTo>
                    <a:cubicBezTo>
                      <a:pt x="205537" y="1072776"/>
                      <a:pt x="163875" y="1055565"/>
                      <a:pt x="121528" y="1038075"/>
                    </a:cubicBezTo>
                    <a:close/>
                    <a:moveTo>
                      <a:pt x="1257965" y="862196"/>
                    </a:moveTo>
                    <a:cubicBezTo>
                      <a:pt x="1248375" y="874301"/>
                      <a:pt x="1253087" y="883192"/>
                      <a:pt x="1260022" y="892985"/>
                    </a:cubicBezTo>
                    <a:cubicBezTo>
                      <a:pt x="1282047" y="924116"/>
                      <a:pt x="1303271" y="955819"/>
                      <a:pt x="1324902" y="987243"/>
                    </a:cubicBezTo>
                    <a:cubicBezTo>
                      <a:pt x="1332460" y="998230"/>
                      <a:pt x="1340271" y="1009026"/>
                      <a:pt x="1349861" y="1022592"/>
                    </a:cubicBezTo>
                    <a:cubicBezTo>
                      <a:pt x="1366551" y="1002536"/>
                      <a:pt x="1381729" y="984296"/>
                      <a:pt x="1397289" y="965587"/>
                    </a:cubicBezTo>
                    <a:cubicBezTo>
                      <a:pt x="1349111" y="929832"/>
                      <a:pt x="1303424" y="895931"/>
                      <a:pt x="1257965" y="862196"/>
                    </a:cubicBezTo>
                    <a:close/>
                    <a:moveTo>
                      <a:pt x="353929" y="1113357"/>
                    </a:moveTo>
                    <a:cubicBezTo>
                      <a:pt x="405485" y="1136436"/>
                      <a:pt x="459721" y="1144006"/>
                      <a:pt x="513614" y="1156225"/>
                    </a:cubicBezTo>
                    <a:cubicBezTo>
                      <a:pt x="520396" y="1124649"/>
                      <a:pt x="516078" y="1095054"/>
                      <a:pt x="507898" y="1063326"/>
                    </a:cubicBezTo>
                    <a:cubicBezTo>
                      <a:pt x="455631" y="1080320"/>
                      <a:pt x="404786" y="1096845"/>
                      <a:pt x="353929" y="1113357"/>
                    </a:cubicBezTo>
                    <a:close/>
                    <a:moveTo>
                      <a:pt x="455707" y="1261458"/>
                    </a:moveTo>
                    <a:cubicBezTo>
                      <a:pt x="454056" y="1259489"/>
                      <a:pt x="453256" y="1258346"/>
                      <a:pt x="452278" y="1257393"/>
                    </a:cubicBezTo>
                    <a:cubicBezTo>
                      <a:pt x="414643" y="1220838"/>
                      <a:pt x="376894" y="1184384"/>
                      <a:pt x="339437" y="1147639"/>
                    </a:cubicBezTo>
                    <a:cubicBezTo>
                      <a:pt x="333848" y="1142164"/>
                      <a:pt x="328933" y="1139764"/>
                      <a:pt x="321489" y="1145568"/>
                    </a:cubicBezTo>
                    <a:cubicBezTo>
                      <a:pt x="341113" y="1197670"/>
                      <a:pt x="360814" y="1249975"/>
                      <a:pt x="380679" y="1302687"/>
                    </a:cubicBezTo>
                    <a:cubicBezTo>
                      <a:pt x="409003" y="1295015"/>
                      <a:pt x="433403" y="1281412"/>
                      <a:pt x="455707" y="1261458"/>
                    </a:cubicBezTo>
                    <a:close/>
                    <a:moveTo>
                      <a:pt x="1254421" y="845125"/>
                    </a:moveTo>
                    <a:cubicBezTo>
                      <a:pt x="1254637" y="846510"/>
                      <a:pt x="1254294" y="848923"/>
                      <a:pt x="1255234" y="849634"/>
                    </a:cubicBezTo>
                    <a:cubicBezTo>
                      <a:pt x="1302687" y="885669"/>
                      <a:pt x="1350255" y="921563"/>
                      <a:pt x="1398724" y="958157"/>
                    </a:cubicBezTo>
                    <a:cubicBezTo>
                      <a:pt x="1413267" y="927317"/>
                      <a:pt x="1420723" y="895754"/>
                      <a:pt x="1417535" y="862132"/>
                    </a:cubicBezTo>
                    <a:cubicBezTo>
                      <a:pt x="1417319" y="859859"/>
                      <a:pt x="1412950" y="856328"/>
                      <a:pt x="1410384" y="856201"/>
                    </a:cubicBezTo>
                    <a:cubicBezTo>
                      <a:pt x="1397225" y="855578"/>
                      <a:pt x="1383952" y="856760"/>
                      <a:pt x="1370857" y="855705"/>
                    </a:cubicBezTo>
                    <a:cubicBezTo>
                      <a:pt x="1332231" y="852606"/>
                      <a:pt x="1293656" y="848745"/>
                      <a:pt x="1254421" y="845125"/>
                    </a:cubicBezTo>
                    <a:close/>
                    <a:moveTo>
                      <a:pt x="123992" y="1030378"/>
                    </a:moveTo>
                    <a:cubicBezTo>
                      <a:pt x="171941" y="1050091"/>
                      <a:pt x="219064" y="1069461"/>
                      <a:pt x="265806" y="1088678"/>
                    </a:cubicBezTo>
                    <a:cubicBezTo>
                      <a:pt x="270353" y="1081616"/>
                      <a:pt x="274367" y="1075379"/>
                      <a:pt x="279219" y="1067847"/>
                    </a:cubicBezTo>
                    <a:cubicBezTo>
                      <a:pt x="244670" y="1030886"/>
                      <a:pt x="209741" y="993530"/>
                      <a:pt x="174367" y="955680"/>
                    </a:cubicBezTo>
                    <a:cubicBezTo>
                      <a:pt x="150882" y="976701"/>
                      <a:pt x="134700" y="1000961"/>
                      <a:pt x="123992" y="1030378"/>
                    </a:cubicBezTo>
                    <a:close/>
                    <a:moveTo>
                      <a:pt x="489087" y="1021410"/>
                    </a:moveTo>
                    <a:cubicBezTo>
                      <a:pt x="475306" y="989339"/>
                      <a:pt x="428843" y="943740"/>
                      <a:pt x="409435" y="937732"/>
                    </a:cubicBezTo>
                    <a:cubicBezTo>
                      <a:pt x="383753" y="978733"/>
                      <a:pt x="358896" y="1018400"/>
                      <a:pt x="334051" y="1058067"/>
                    </a:cubicBezTo>
                    <a:cubicBezTo>
                      <a:pt x="334864" y="1058842"/>
                      <a:pt x="335690" y="1059604"/>
                      <a:pt x="336503" y="1060379"/>
                    </a:cubicBezTo>
                    <a:cubicBezTo>
                      <a:pt x="387042" y="1047474"/>
                      <a:pt x="437582" y="1034569"/>
                      <a:pt x="489087" y="1021410"/>
                    </a:cubicBezTo>
                    <a:close/>
                    <a:moveTo>
                      <a:pt x="1022185" y="902663"/>
                    </a:moveTo>
                    <a:cubicBezTo>
                      <a:pt x="1025081" y="902155"/>
                      <a:pt x="1026504" y="902079"/>
                      <a:pt x="1027825" y="901660"/>
                    </a:cubicBezTo>
                    <a:cubicBezTo>
                      <a:pt x="1071861" y="887637"/>
                      <a:pt x="1115898" y="873640"/>
                      <a:pt x="1159883" y="859491"/>
                    </a:cubicBezTo>
                    <a:cubicBezTo>
                      <a:pt x="1168647" y="856671"/>
                      <a:pt x="1171149" y="850549"/>
                      <a:pt x="1165345" y="843271"/>
                    </a:cubicBezTo>
                    <a:cubicBezTo>
                      <a:pt x="1161242" y="838126"/>
                      <a:pt x="1155184" y="832741"/>
                      <a:pt x="1149074" y="831255"/>
                    </a:cubicBezTo>
                    <a:cubicBezTo>
                      <a:pt x="1107756" y="821170"/>
                      <a:pt x="1066184" y="812101"/>
                      <a:pt x="1024687" y="802753"/>
                    </a:cubicBezTo>
                    <a:cubicBezTo>
                      <a:pt x="1023087" y="802384"/>
                      <a:pt x="1021347" y="802613"/>
                      <a:pt x="1019302" y="802562"/>
                    </a:cubicBezTo>
                    <a:cubicBezTo>
                      <a:pt x="1011656" y="836374"/>
                      <a:pt x="1012875" y="869169"/>
                      <a:pt x="1022185" y="902663"/>
                    </a:cubicBezTo>
                    <a:close/>
                    <a:moveTo>
                      <a:pt x="1134632" y="671520"/>
                    </a:moveTo>
                    <a:cubicBezTo>
                      <a:pt x="1155501" y="705878"/>
                      <a:pt x="1175557" y="738851"/>
                      <a:pt x="1195562" y="771850"/>
                    </a:cubicBezTo>
                    <a:cubicBezTo>
                      <a:pt x="1208772" y="793620"/>
                      <a:pt x="1219212" y="817829"/>
                      <a:pt x="1246152" y="827165"/>
                    </a:cubicBezTo>
                    <a:cubicBezTo>
                      <a:pt x="1282174" y="793925"/>
                      <a:pt x="1319123" y="759821"/>
                      <a:pt x="1358434" y="723545"/>
                    </a:cubicBezTo>
                    <a:cubicBezTo>
                      <a:pt x="1335826" y="707516"/>
                      <a:pt x="1315008" y="692744"/>
                      <a:pt x="1292793" y="676994"/>
                    </a:cubicBezTo>
                    <a:cubicBezTo>
                      <a:pt x="1290405" y="684094"/>
                      <a:pt x="1289096" y="688121"/>
                      <a:pt x="1287687" y="692122"/>
                    </a:cubicBezTo>
                    <a:cubicBezTo>
                      <a:pt x="1278783" y="717449"/>
                      <a:pt x="1269777" y="742738"/>
                      <a:pt x="1260962" y="768103"/>
                    </a:cubicBezTo>
                    <a:cubicBezTo>
                      <a:pt x="1257292" y="778658"/>
                      <a:pt x="1254904" y="789746"/>
                      <a:pt x="1250255" y="799819"/>
                    </a:cubicBezTo>
                    <a:cubicBezTo>
                      <a:pt x="1247118" y="806627"/>
                      <a:pt x="1241249" y="812965"/>
                      <a:pt x="1232219" y="811377"/>
                    </a:cubicBezTo>
                    <a:cubicBezTo>
                      <a:pt x="1229234" y="810856"/>
                      <a:pt x="1225500" y="807884"/>
                      <a:pt x="1224267" y="805090"/>
                    </a:cubicBezTo>
                    <a:cubicBezTo>
                      <a:pt x="1212519" y="778302"/>
                      <a:pt x="1201367" y="751260"/>
                      <a:pt x="1189770" y="724396"/>
                    </a:cubicBezTo>
                    <a:cubicBezTo>
                      <a:pt x="1181031" y="704201"/>
                      <a:pt x="1171899" y="684158"/>
                      <a:pt x="1162728" y="663556"/>
                    </a:cubicBezTo>
                    <a:cubicBezTo>
                      <a:pt x="1153431" y="666185"/>
                      <a:pt x="1144921" y="668598"/>
                      <a:pt x="1134632" y="671520"/>
                    </a:cubicBezTo>
                    <a:close/>
                    <a:moveTo>
                      <a:pt x="511950" y="1165243"/>
                    </a:moveTo>
                    <a:cubicBezTo>
                      <a:pt x="457422" y="1152453"/>
                      <a:pt x="403719" y="1139853"/>
                      <a:pt x="348811" y="1126973"/>
                    </a:cubicBezTo>
                    <a:cubicBezTo>
                      <a:pt x="347236" y="1128955"/>
                      <a:pt x="343933" y="1133121"/>
                      <a:pt x="340554" y="1137376"/>
                    </a:cubicBezTo>
                    <a:cubicBezTo>
                      <a:pt x="380476" y="1177018"/>
                      <a:pt x="420320" y="1216596"/>
                      <a:pt x="460800" y="1256809"/>
                    </a:cubicBezTo>
                    <a:cubicBezTo>
                      <a:pt x="487156" y="1230390"/>
                      <a:pt x="504100" y="1200134"/>
                      <a:pt x="511950" y="1165243"/>
                    </a:cubicBezTo>
                    <a:close/>
                    <a:moveTo>
                      <a:pt x="1416061" y="846687"/>
                    </a:moveTo>
                    <a:cubicBezTo>
                      <a:pt x="1409495" y="801063"/>
                      <a:pt x="1390925" y="763505"/>
                      <a:pt x="1361876" y="731065"/>
                    </a:cubicBezTo>
                    <a:cubicBezTo>
                      <a:pt x="1325715" y="765448"/>
                      <a:pt x="1290735" y="798713"/>
                      <a:pt x="1255247" y="832449"/>
                    </a:cubicBezTo>
                    <a:cubicBezTo>
                      <a:pt x="1308885" y="843271"/>
                      <a:pt x="1361356" y="847170"/>
                      <a:pt x="1416061" y="846687"/>
                    </a:cubicBezTo>
                    <a:close/>
                    <a:moveTo>
                      <a:pt x="1181895" y="883331"/>
                    </a:moveTo>
                    <a:cubicBezTo>
                      <a:pt x="1158803" y="930607"/>
                      <a:pt x="1135750" y="977819"/>
                      <a:pt x="1112582" y="1025246"/>
                    </a:cubicBezTo>
                    <a:cubicBezTo>
                      <a:pt x="1142075" y="1044172"/>
                      <a:pt x="1172369" y="1055667"/>
                      <a:pt x="1207197" y="1059769"/>
                    </a:cubicBezTo>
                    <a:cubicBezTo>
                      <a:pt x="1206498" y="1005203"/>
                      <a:pt x="1205850" y="952174"/>
                      <a:pt x="1204999" y="899132"/>
                    </a:cubicBezTo>
                    <a:cubicBezTo>
                      <a:pt x="1204961" y="897125"/>
                      <a:pt x="1203323" y="894306"/>
                      <a:pt x="1201595" y="893302"/>
                    </a:cubicBezTo>
                    <a:cubicBezTo>
                      <a:pt x="1195435" y="889758"/>
                      <a:pt x="1188932" y="886824"/>
                      <a:pt x="1181895" y="883331"/>
                    </a:cubicBezTo>
                    <a:close/>
                    <a:moveTo>
                      <a:pt x="1022033" y="791880"/>
                    </a:moveTo>
                    <a:cubicBezTo>
                      <a:pt x="1064507" y="801609"/>
                      <a:pt x="1105685" y="811047"/>
                      <a:pt x="1148972" y="820967"/>
                    </a:cubicBezTo>
                    <a:cubicBezTo>
                      <a:pt x="1123214" y="782671"/>
                      <a:pt x="1098623" y="746116"/>
                      <a:pt x="1073576" y="708862"/>
                    </a:cubicBezTo>
                    <a:cubicBezTo>
                      <a:pt x="1048452" y="732398"/>
                      <a:pt x="1031927" y="759415"/>
                      <a:pt x="1022033" y="791880"/>
                    </a:cubicBezTo>
                    <a:close/>
                    <a:moveTo>
                      <a:pt x="1105520" y="1020331"/>
                    </a:moveTo>
                    <a:cubicBezTo>
                      <a:pt x="1109153" y="1013243"/>
                      <a:pt x="1111985" y="1007871"/>
                      <a:pt x="1114691" y="1002434"/>
                    </a:cubicBezTo>
                    <a:cubicBezTo>
                      <a:pt x="1133400" y="964914"/>
                      <a:pt x="1151754" y="927215"/>
                      <a:pt x="1171022" y="890000"/>
                    </a:cubicBezTo>
                    <a:cubicBezTo>
                      <a:pt x="1176001" y="880385"/>
                      <a:pt x="1178148" y="872586"/>
                      <a:pt x="1169181" y="864419"/>
                    </a:cubicBezTo>
                    <a:cubicBezTo>
                      <a:pt x="1121601" y="880270"/>
                      <a:pt x="1073868" y="896173"/>
                      <a:pt x="1025234" y="912380"/>
                    </a:cubicBezTo>
                    <a:cubicBezTo>
                      <a:pt x="1040577" y="956645"/>
                      <a:pt x="1067085" y="991867"/>
                      <a:pt x="1105520" y="1020331"/>
                    </a:cubicBezTo>
                    <a:close/>
                    <a:moveTo>
                      <a:pt x="445876" y="845646"/>
                    </a:moveTo>
                    <a:cubicBezTo>
                      <a:pt x="446562" y="846433"/>
                      <a:pt x="446956" y="847068"/>
                      <a:pt x="447502" y="847462"/>
                    </a:cubicBezTo>
                    <a:cubicBezTo>
                      <a:pt x="448670" y="848300"/>
                      <a:pt x="449890" y="849037"/>
                      <a:pt x="451122" y="849774"/>
                    </a:cubicBezTo>
                    <a:cubicBezTo>
                      <a:pt x="508000" y="883687"/>
                      <a:pt x="550245" y="930480"/>
                      <a:pt x="575737" y="991854"/>
                    </a:cubicBezTo>
                    <a:cubicBezTo>
                      <a:pt x="578227" y="997836"/>
                      <a:pt x="581250" y="998941"/>
                      <a:pt x="587219" y="997188"/>
                    </a:cubicBezTo>
                    <a:cubicBezTo>
                      <a:pt x="603744" y="992336"/>
                      <a:pt x="620409" y="987967"/>
                      <a:pt x="637060" y="983560"/>
                    </a:cubicBezTo>
                    <a:cubicBezTo>
                      <a:pt x="650600" y="979965"/>
                      <a:pt x="656938" y="964977"/>
                      <a:pt x="648733" y="953711"/>
                    </a:cubicBezTo>
                    <a:cubicBezTo>
                      <a:pt x="614972" y="907388"/>
                      <a:pt x="591043" y="854715"/>
                      <a:pt x="555275" y="809675"/>
                    </a:cubicBezTo>
                    <a:cubicBezTo>
                      <a:pt x="549127" y="801940"/>
                      <a:pt x="544821" y="792769"/>
                      <a:pt x="539487" y="784361"/>
                    </a:cubicBezTo>
                    <a:cubicBezTo>
                      <a:pt x="527192" y="764991"/>
                      <a:pt x="514769" y="745672"/>
                      <a:pt x="501966" y="725667"/>
                    </a:cubicBezTo>
                    <a:cubicBezTo>
                      <a:pt x="482812" y="766642"/>
                      <a:pt x="464319" y="806207"/>
                      <a:pt x="445876" y="845646"/>
                    </a:cubicBezTo>
                    <a:close/>
                    <a:moveTo>
                      <a:pt x="116168" y="1131559"/>
                    </a:moveTo>
                    <a:cubicBezTo>
                      <a:pt x="125148" y="1180066"/>
                      <a:pt x="148786" y="1220127"/>
                      <a:pt x="185417" y="1254167"/>
                    </a:cubicBezTo>
                    <a:cubicBezTo>
                      <a:pt x="198348" y="1233286"/>
                      <a:pt x="211062" y="1213370"/>
                      <a:pt x="223154" y="1193072"/>
                    </a:cubicBezTo>
                    <a:cubicBezTo>
                      <a:pt x="233721" y="1175328"/>
                      <a:pt x="243184" y="1156898"/>
                      <a:pt x="254031" y="1139319"/>
                    </a:cubicBezTo>
                    <a:cubicBezTo>
                      <a:pt x="257664" y="1133438"/>
                      <a:pt x="264078" y="1129272"/>
                      <a:pt x="269210" y="1124319"/>
                    </a:cubicBezTo>
                    <a:cubicBezTo>
                      <a:pt x="270162" y="1125119"/>
                      <a:pt x="271115" y="1125906"/>
                      <a:pt x="272055" y="1126694"/>
                    </a:cubicBezTo>
                    <a:cubicBezTo>
                      <a:pt x="245254" y="1170552"/>
                      <a:pt x="218441" y="1214398"/>
                      <a:pt x="191628" y="1258270"/>
                    </a:cubicBezTo>
                    <a:cubicBezTo>
                      <a:pt x="230228" y="1298889"/>
                      <a:pt x="331079" y="1324013"/>
                      <a:pt x="372435" y="1303106"/>
                    </a:cubicBezTo>
                    <a:cubicBezTo>
                      <a:pt x="352265" y="1249836"/>
                      <a:pt x="332083" y="1196553"/>
                      <a:pt x="311912" y="1143269"/>
                    </a:cubicBezTo>
                    <a:cubicBezTo>
                      <a:pt x="310541" y="1143562"/>
                      <a:pt x="309169" y="1143854"/>
                      <a:pt x="307797" y="1144146"/>
                    </a:cubicBezTo>
                    <a:cubicBezTo>
                      <a:pt x="302742" y="1196108"/>
                      <a:pt x="297877" y="1248096"/>
                      <a:pt x="281772" y="1298191"/>
                    </a:cubicBezTo>
                    <a:cubicBezTo>
                      <a:pt x="279574" y="1271975"/>
                      <a:pt x="288732" y="1247245"/>
                      <a:pt x="291704" y="1221740"/>
                    </a:cubicBezTo>
                    <a:cubicBezTo>
                      <a:pt x="294791" y="1195321"/>
                      <a:pt x="298220" y="1168952"/>
                      <a:pt x="301180" y="1145162"/>
                    </a:cubicBezTo>
                    <a:cubicBezTo>
                      <a:pt x="289634" y="1136118"/>
                      <a:pt x="280184" y="1128701"/>
                      <a:pt x="272576" y="1122731"/>
                    </a:cubicBezTo>
                    <a:cubicBezTo>
                      <a:pt x="220270" y="1125690"/>
                      <a:pt x="168778" y="1128599"/>
                      <a:pt x="116168" y="1131559"/>
                    </a:cubicBezTo>
                    <a:close/>
                    <a:moveTo>
                      <a:pt x="937173" y="498194"/>
                    </a:moveTo>
                    <a:cubicBezTo>
                      <a:pt x="807770" y="558450"/>
                      <a:pt x="679065" y="618389"/>
                      <a:pt x="550004" y="678480"/>
                    </a:cubicBezTo>
                    <a:cubicBezTo>
                      <a:pt x="549889" y="677807"/>
                      <a:pt x="549813" y="678620"/>
                      <a:pt x="550156" y="679179"/>
                    </a:cubicBezTo>
                    <a:cubicBezTo>
                      <a:pt x="595082" y="751705"/>
                      <a:pt x="639994" y="824231"/>
                      <a:pt x="685174" y="896592"/>
                    </a:cubicBezTo>
                    <a:cubicBezTo>
                      <a:pt x="687003" y="899513"/>
                      <a:pt x="691423" y="900822"/>
                      <a:pt x="692909" y="901761"/>
                    </a:cubicBezTo>
                    <a:cubicBezTo>
                      <a:pt x="697876" y="891029"/>
                      <a:pt x="701102" y="881744"/>
                      <a:pt x="706132" y="873577"/>
                    </a:cubicBezTo>
                    <a:cubicBezTo>
                      <a:pt x="723647" y="845163"/>
                      <a:pt x="741798" y="817131"/>
                      <a:pt x="759694" y="788959"/>
                    </a:cubicBezTo>
                    <a:cubicBezTo>
                      <a:pt x="811872" y="706856"/>
                      <a:pt x="863936" y="624676"/>
                      <a:pt x="916356" y="542738"/>
                    </a:cubicBezTo>
                    <a:cubicBezTo>
                      <a:pt x="924091" y="530659"/>
                      <a:pt x="930835" y="516776"/>
                      <a:pt x="948351" y="514427"/>
                    </a:cubicBezTo>
                    <a:cubicBezTo>
                      <a:pt x="944032" y="508165"/>
                      <a:pt x="940438" y="502932"/>
                      <a:pt x="937173" y="498194"/>
                    </a:cubicBezTo>
                    <a:close/>
                    <a:moveTo>
                      <a:pt x="977539" y="554805"/>
                    </a:moveTo>
                    <a:cubicBezTo>
                      <a:pt x="976345" y="553916"/>
                      <a:pt x="975151" y="553039"/>
                      <a:pt x="973945" y="552150"/>
                    </a:cubicBezTo>
                    <a:lnTo>
                      <a:pt x="943842" y="596949"/>
                    </a:lnTo>
                    <a:cubicBezTo>
                      <a:pt x="944744" y="597546"/>
                      <a:pt x="945633" y="598155"/>
                      <a:pt x="946535" y="598765"/>
                    </a:cubicBezTo>
                    <a:cubicBezTo>
                      <a:pt x="956861" y="584107"/>
                      <a:pt x="967200" y="569463"/>
                      <a:pt x="977539" y="55480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31" name="Free Form 24">
                <a:extLst>
                  <a:ext uri="{FF2B5EF4-FFF2-40B4-BE49-F238E27FC236}">
                    <a16:creationId xmlns:a16="http://schemas.microsoft.com/office/drawing/2014/main" id="{38201410-E0F0-C4BF-AFCD-C28CFF8ABE21}"/>
                  </a:ext>
                </a:extLst>
              </p:cNvPr>
              <p:cNvSpPr/>
              <p:nvPr/>
            </p:nvSpPr>
            <p:spPr>
              <a:xfrm>
                <a:off x="5585083" y="2362337"/>
                <a:ext cx="251229" cy="285965"/>
              </a:xfrm>
              <a:custGeom>
                <a:avLst/>
                <a:gdLst/>
                <a:ahLst/>
                <a:cxnLst/>
                <a:rect l="0" t="0" r="0" b="0"/>
                <a:pathLst>
                  <a:path w="205410" h="233810">
                    <a:moveTo>
                      <a:pt x="157766" y="194766"/>
                    </a:moveTo>
                    <a:cubicBezTo>
                      <a:pt x="145344" y="172894"/>
                      <a:pt x="143731" y="171217"/>
                      <a:pt x="139653" y="173427"/>
                    </a:cubicBezTo>
                    <a:cubicBezTo>
                      <a:pt x="126037" y="152203"/>
                      <a:pt x="112497" y="131105"/>
                      <a:pt x="97192" y="107252"/>
                    </a:cubicBezTo>
                    <a:cubicBezTo>
                      <a:pt x="82700" y="126761"/>
                      <a:pt x="69579" y="144048"/>
                      <a:pt x="56915" y="161665"/>
                    </a:cubicBezTo>
                    <a:cubicBezTo>
                      <a:pt x="49345" y="172208"/>
                      <a:pt x="41788" y="174456"/>
                      <a:pt x="31512" y="166060"/>
                    </a:cubicBezTo>
                    <a:cubicBezTo>
                      <a:pt x="14797" y="152431"/>
                      <a:pt x="5880" y="133519"/>
                      <a:pt x="1168" y="113056"/>
                    </a:cubicBezTo>
                    <a:cubicBezTo>
                      <a:pt x="0" y="107950"/>
                      <a:pt x="3873" y="100647"/>
                      <a:pt x="7341" y="95681"/>
                    </a:cubicBezTo>
                    <a:cubicBezTo>
                      <a:pt x="23383" y="72754"/>
                      <a:pt x="47757" y="60891"/>
                      <a:pt x="71992" y="49193"/>
                    </a:cubicBezTo>
                    <a:cubicBezTo>
                      <a:pt x="99389" y="35983"/>
                      <a:pt x="127028" y="23243"/>
                      <a:pt x="154616" y="10415"/>
                    </a:cubicBezTo>
                    <a:cubicBezTo>
                      <a:pt x="158820" y="8459"/>
                      <a:pt x="163329" y="7138"/>
                      <a:pt x="167660" y="5448"/>
                    </a:cubicBezTo>
                    <a:cubicBezTo>
                      <a:pt x="176132" y="2133"/>
                      <a:pt x="184287" y="0"/>
                      <a:pt x="190384" y="9665"/>
                    </a:cubicBezTo>
                    <a:cubicBezTo>
                      <a:pt x="195820" y="18302"/>
                      <a:pt x="196112" y="35234"/>
                      <a:pt x="188008" y="39413"/>
                    </a:cubicBezTo>
                    <a:cubicBezTo>
                      <a:pt x="174380" y="46449"/>
                      <a:pt x="168677" y="60446"/>
                      <a:pt x="157271" y="68956"/>
                    </a:cubicBezTo>
                    <a:cubicBezTo>
                      <a:pt x="149586" y="74710"/>
                      <a:pt x="141660" y="80134"/>
                      <a:pt x="131969" y="87031"/>
                    </a:cubicBezTo>
                    <a:cubicBezTo>
                      <a:pt x="140746" y="101612"/>
                      <a:pt x="149396" y="116689"/>
                      <a:pt x="158769" y="131296"/>
                    </a:cubicBezTo>
                    <a:cubicBezTo>
                      <a:pt x="165882" y="142397"/>
                      <a:pt x="173592" y="153168"/>
                      <a:pt x="181708" y="163571"/>
                    </a:cubicBezTo>
                    <a:cubicBezTo>
                      <a:pt x="185709" y="168702"/>
                      <a:pt x="190879" y="173097"/>
                      <a:pt x="196087" y="177085"/>
                    </a:cubicBezTo>
                    <a:cubicBezTo>
                      <a:pt x="202958" y="182356"/>
                      <a:pt x="205410" y="188377"/>
                      <a:pt x="199681" y="195363"/>
                    </a:cubicBezTo>
                    <a:cubicBezTo>
                      <a:pt x="185252" y="212942"/>
                      <a:pt x="165603" y="223433"/>
                      <a:pt x="145293" y="232210"/>
                    </a:cubicBezTo>
                    <a:cubicBezTo>
                      <a:pt x="141610" y="233810"/>
                      <a:pt x="131207" y="229212"/>
                      <a:pt x="130394" y="225872"/>
                    </a:cubicBezTo>
                    <a:cubicBezTo>
                      <a:pt x="129225" y="221147"/>
                      <a:pt x="132756" y="213666"/>
                      <a:pt x="136656" y="209665"/>
                    </a:cubicBezTo>
                    <a:cubicBezTo>
                      <a:pt x="142384" y="203771"/>
                      <a:pt x="150196" y="199922"/>
                      <a:pt x="157766" y="194766"/>
                    </a:cubicBezTo>
                    <a:close/>
                    <a:moveTo>
                      <a:pt x="177237" y="22621"/>
                    </a:moveTo>
                    <a:cubicBezTo>
                      <a:pt x="176564" y="21770"/>
                      <a:pt x="175891" y="20906"/>
                      <a:pt x="175231" y="20055"/>
                    </a:cubicBezTo>
                    <a:cubicBezTo>
                      <a:pt x="172360" y="21046"/>
                      <a:pt x="169375" y="21795"/>
                      <a:pt x="166644" y="23078"/>
                    </a:cubicBezTo>
                    <a:cubicBezTo>
                      <a:pt x="133900" y="38498"/>
                      <a:pt x="101053" y="53727"/>
                      <a:pt x="68512" y="69592"/>
                    </a:cubicBezTo>
                    <a:cubicBezTo>
                      <a:pt x="50755" y="78241"/>
                      <a:pt x="33506" y="88060"/>
                      <a:pt x="21402" y="104381"/>
                    </a:cubicBezTo>
                    <a:cubicBezTo>
                      <a:pt x="19090" y="107506"/>
                      <a:pt x="16397" y="112904"/>
                      <a:pt x="17604" y="115609"/>
                    </a:cubicBezTo>
                    <a:cubicBezTo>
                      <a:pt x="23726" y="129518"/>
                      <a:pt x="31068" y="142892"/>
                      <a:pt x="38777" y="158020"/>
                    </a:cubicBezTo>
                    <a:cubicBezTo>
                      <a:pt x="54566" y="126672"/>
                      <a:pt x="71776" y="100380"/>
                      <a:pt x="97687" y="81213"/>
                    </a:cubicBezTo>
                    <a:cubicBezTo>
                      <a:pt x="121541" y="63558"/>
                      <a:pt x="146207" y="46995"/>
                      <a:pt x="170404" y="29810"/>
                    </a:cubicBezTo>
                    <a:cubicBezTo>
                      <a:pt x="173046" y="27930"/>
                      <a:pt x="174977" y="25034"/>
                      <a:pt x="177237" y="2262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grpSp>
        <p:grpSp>
          <p:nvGrpSpPr>
            <p:cNvPr id="47" name="Group 46">
              <a:extLst>
                <a:ext uri="{FF2B5EF4-FFF2-40B4-BE49-F238E27FC236}">
                  <a16:creationId xmlns:a16="http://schemas.microsoft.com/office/drawing/2014/main" id="{1CA164CE-01F7-0634-BCAF-E2342B1E779A}"/>
                </a:ext>
              </a:extLst>
            </p:cNvPr>
            <p:cNvGrpSpPr/>
            <p:nvPr/>
          </p:nvGrpSpPr>
          <p:grpSpPr>
            <a:xfrm rot="873556">
              <a:off x="7313883" y="2112032"/>
              <a:ext cx="1970054" cy="1375505"/>
              <a:chOff x="6929056" y="3536995"/>
              <a:chExt cx="2184598" cy="1525301"/>
            </a:xfrm>
          </p:grpSpPr>
          <p:sp>
            <p:nvSpPr>
              <p:cNvPr id="27" name="Free Form 20">
                <a:extLst>
                  <a:ext uri="{FF2B5EF4-FFF2-40B4-BE49-F238E27FC236}">
                    <a16:creationId xmlns:a16="http://schemas.microsoft.com/office/drawing/2014/main" id="{5C1A99AC-1817-76D6-42B5-D023B6E70C50}"/>
                  </a:ext>
                </a:extLst>
              </p:cNvPr>
              <p:cNvSpPr/>
              <p:nvPr/>
            </p:nvSpPr>
            <p:spPr>
              <a:xfrm>
                <a:off x="7057017" y="3536995"/>
                <a:ext cx="1009790" cy="1525301"/>
              </a:xfrm>
              <a:custGeom>
                <a:avLst/>
                <a:gdLst/>
                <a:ahLst/>
                <a:cxnLst/>
                <a:rect l="0" t="0" r="0" b="0"/>
                <a:pathLst>
                  <a:path w="737657" h="685047">
                    <a:moveTo>
                      <a:pt x="737657" y="537696"/>
                    </a:moveTo>
                    <a:lnTo>
                      <a:pt x="130483" y="685047"/>
                    </a:lnTo>
                    <a:lnTo>
                      <a:pt x="0" y="147351"/>
                    </a:lnTo>
                    <a:lnTo>
                      <a:pt x="607174" y="0"/>
                    </a:lnTo>
                    <a:close/>
                  </a:path>
                </a:pathLst>
              </a:custGeom>
              <a:solidFill>
                <a:schemeClr val="bg2"/>
              </a:solidFill>
              <a:ln w="12700" cap="flat" cmpd="sng">
                <a:noFill/>
                <a:prstDash val="solid"/>
                <a:miter lim="800000"/>
              </a:ln>
            </p:spPr>
            <p:txBody>
              <a:bodyPr wrap="square" anchor="ctr">
                <a:spAutoFit/>
              </a:bodyPr>
              <a:lstStyle/>
              <a:p>
                <a:pPr algn="ctr"/>
                <a:endParaRPr lang="en-US"/>
              </a:p>
            </p:txBody>
          </p:sp>
          <p:sp>
            <p:nvSpPr>
              <p:cNvPr id="32" name="Free Form 25">
                <a:extLst>
                  <a:ext uri="{FF2B5EF4-FFF2-40B4-BE49-F238E27FC236}">
                    <a16:creationId xmlns:a16="http://schemas.microsoft.com/office/drawing/2014/main" id="{06F97E89-F90F-4799-E38F-31048F71857D}"/>
                  </a:ext>
                </a:extLst>
              </p:cNvPr>
              <p:cNvSpPr/>
              <p:nvPr/>
            </p:nvSpPr>
            <p:spPr>
              <a:xfrm>
                <a:off x="6929056" y="3737346"/>
                <a:ext cx="2184598" cy="1100366"/>
              </a:xfrm>
              <a:custGeom>
                <a:avLst/>
                <a:gdLst/>
                <a:ahLst/>
                <a:cxnLst/>
                <a:rect l="0" t="0" r="0" b="0"/>
                <a:pathLst>
                  <a:path w="1909251" h="961675">
                    <a:moveTo>
                      <a:pt x="508698" y="269286"/>
                    </a:moveTo>
                    <a:cubicBezTo>
                      <a:pt x="521590" y="277669"/>
                      <a:pt x="532183" y="283562"/>
                      <a:pt x="541875" y="292644"/>
                    </a:cubicBezTo>
                    <a:cubicBezTo>
                      <a:pt x="574569" y="323306"/>
                      <a:pt x="608406" y="353497"/>
                      <a:pt x="651756" y="368523"/>
                    </a:cubicBezTo>
                    <a:cubicBezTo>
                      <a:pt x="671291" y="375293"/>
                      <a:pt x="692122" y="379256"/>
                      <a:pt x="712698" y="381924"/>
                    </a:cubicBezTo>
                    <a:cubicBezTo>
                      <a:pt x="734685" y="384756"/>
                      <a:pt x="757179" y="386369"/>
                      <a:pt x="779267" y="385201"/>
                    </a:cubicBezTo>
                    <a:cubicBezTo>
                      <a:pt x="806055" y="383803"/>
                      <a:pt x="832817" y="380044"/>
                      <a:pt x="857649" y="367965"/>
                    </a:cubicBezTo>
                    <a:cubicBezTo>
                      <a:pt x="869093" y="362401"/>
                      <a:pt x="881464" y="358807"/>
                      <a:pt x="893328" y="354082"/>
                    </a:cubicBezTo>
                    <a:cubicBezTo>
                      <a:pt x="904035" y="349827"/>
                      <a:pt x="913256" y="350068"/>
                      <a:pt x="919442" y="362922"/>
                    </a:cubicBezTo>
                    <a:cubicBezTo>
                      <a:pt x="923037" y="358616"/>
                      <a:pt x="925463" y="354577"/>
                      <a:pt x="928892" y="351783"/>
                    </a:cubicBezTo>
                    <a:cubicBezTo>
                      <a:pt x="945696" y="338103"/>
                      <a:pt x="962386" y="324220"/>
                      <a:pt x="979813" y="311379"/>
                    </a:cubicBezTo>
                    <a:cubicBezTo>
                      <a:pt x="1030251" y="274189"/>
                      <a:pt x="1086290" y="246410"/>
                      <a:pt x="1141948" y="218441"/>
                    </a:cubicBezTo>
                    <a:cubicBezTo>
                      <a:pt x="1186264" y="196176"/>
                      <a:pt x="1231787" y="175675"/>
                      <a:pt x="1278313" y="158541"/>
                    </a:cubicBezTo>
                    <a:cubicBezTo>
                      <a:pt x="1334390" y="137901"/>
                      <a:pt x="1390671" y="141965"/>
                      <a:pt x="1444450" y="169642"/>
                    </a:cubicBezTo>
                    <a:cubicBezTo>
                      <a:pt x="1445885" y="170379"/>
                      <a:pt x="1447384" y="171001"/>
                      <a:pt x="1450775" y="172563"/>
                    </a:cubicBezTo>
                    <a:cubicBezTo>
                      <a:pt x="1448184" y="164104"/>
                      <a:pt x="1445809" y="157271"/>
                      <a:pt x="1444119" y="150259"/>
                    </a:cubicBezTo>
                    <a:cubicBezTo>
                      <a:pt x="1443510" y="147757"/>
                      <a:pt x="1444564" y="144848"/>
                      <a:pt x="1444856" y="142118"/>
                    </a:cubicBezTo>
                    <a:cubicBezTo>
                      <a:pt x="1447320" y="143642"/>
                      <a:pt x="1450622" y="144632"/>
                      <a:pt x="1452058" y="146830"/>
                    </a:cubicBezTo>
                    <a:cubicBezTo>
                      <a:pt x="1454725" y="150894"/>
                      <a:pt x="1456287" y="155670"/>
                      <a:pt x="1458320" y="160154"/>
                    </a:cubicBezTo>
                    <a:cubicBezTo>
                      <a:pt x="1459082" y="159862"/>
                      <a:pt x="1459844" y="159570"/>
                      <a:pt x="1460606" y="159277"/>
                    </a:cubicBezTo>
                    <a:cubicBezTo>
                      <a:pt x="1449784" y="131118"/>
                      <a:pt x="1438962" y="102946"/>
                      <a:pt x="1428166" y="74863"/>
                    </a:cubicBezTo>
                    <a:cubicBezTo>
                      <a:pt x="1420494" y="77352"/>
                      <a:pt x="1413889" y="80502"/>
                      <a:pt x="1406980" y="81391"/>
                    </a:cubicBezTo>
                    <a:cubicBezTo>
                      <a:pt x="1402280" y="82001"/>
                      <a:pt x="1395980" y="80871"/>
                      <a:pt x="1392513" y="77975"/>
                    </a:cubicBezTo>
                    <a:cubicBezTo>
                      <a:pt x="1387877" y="74101"/>
                      <a:pt x="1384257" y="74177"/>
                      <a:pt x="1379189" y="75676"/>
                    </a:cubicBezTo>
                    <a:cubicBezTo>
                      <a:pt x="1369193" y="78622"/>
                      <a:pt x="1359133" y="81544"/>
                      <a:pt x="1348908" y="83512"/>
                    </a:cubicBezTo>
                    <a:cubicBezTo>
                      <a:pt x="1336981" y="85811"/>
                      <a:pt x="1332587" y="82839"/>
                      <a:pt x="1327887" y="71751"/>
                    </a:cubicBezTo>
                    <a:cubicBezTo>
                      <a:pt x="1323353" y="61069"/>
                      <a:pt x="1319263" y="50425"/>
                      <a:pt x="1320647" y="38371"/>
                    </a:cubicBezTo>
                    <a:cubicBezTo>
                      <a:pt x="1322311" y="23955"/>
                      <a:pt x="1327951" y="18137"/>
                      <a:pt x="1342303" y="17921"/>
                    </a:cubicBezTo>
                    <a:cubicBezTo>
                      <a:pt x="1353303" y="17756"/>
                      <a:pt x="1364315" y="18315"/>
                      <a:pt x="1375302" y="18061"/>
                    </a:cubicBezTo>
                    <a:cubicBezTo>
                      <a:pt x="1378249" y="17998"/>
                      <a:pt x="1381323" y="16486"/>
                      <a:pt x="1384015" y="15038"/>
                    </a:cubicBezTo>
                    <a:cubicBezTo>
                      <a:pt x="1389642" y="12028"/>
                      <a:pt x="1394697" y="7011"/>
                      <a:pt x="1400629" y="5715"/>
                    </a:cubicBezTo>
                    <a:cubicBezTo>
                      <a:pt x="1412924" y="3022"/>
                      <a:pt x="1425600" y="1930"/>
                      <a:pt x="1438175" y="736"/>
                    </a:cubicBezTo>
                    <a:cubicBezTo>
                      <a:pt x="1446012" y="0"/>
                      <a:pt x="1447739" y="3277"/>
                      <a:pt x="1448679" y="10656"/>
                    </a:cubicBezTo>
                    <a:cubicBezTo>
                      <a:pt x="1449225" y="14898"/>
                      <a:pt x="1453163" y="19217"/>
                      <a:pt x="1456554" y="22469"/>
                    </a:cubicBezTo>
                    <a:cubicBezTo>
                      <a:pt x="1461914" y="27625"/>
                      <a:pt x="1469370" y="31334"/>
                      <a:pt x="1462625" y="40568"/>
                    </a:cubicBezTo>
                    <a:cubicBezTo>
                      <a:pt x="1461851" y="41635"/>
                      <a:pt x="1463438" y="44620"/>
                      <a:pt x="1464213" y="46602"/>
                    </a:cubicBezTo>
                    <a:cubicBezTo>
                      <a:pt x="1469980" y="61437"/>
                      <a:pt x="1475657" y="76323"/>
                      <a:pt x="1481767" y="91032"/>
                    </a:cubicBezTo>
                    <a:cubicBezTo>
                      <a:pt x="1483113" y="94245"/>
                      <a:pt x="1486200" y="96709"/>
                      <a:pt x="1488295" y="99656"/>
                    </a:cubicBezTo>
                    <a:cubicBezTo>
                      <a:pt x="1489845" y="101828"/>
                      <a:pt x="1491496" y="104089"/>
                      <a:pt x="1492436" y="106553"/>
                    </a:cubicBezTo>
                    <a:cubicBezTo>
                      <a:pt x="1496412" y="117045"/>
                      <a:pt x="1500146" y="127638"/>
                      <a:pt x="1504261" y="139006"/>
                    </a:cubicBezTo>
                    <a:cubicBezTo>
                      <a:pt x="1508072" y="137100"/>
                      <a:pt x="1511311" y="135475"/>
                      <a:pt x="1514550" y="133849"/>
                    </a:cubicBezTo>
                    <a:cubicBezTo>
                      <a:pt x="1514994" y="134154"/>
                      <a:pt x="1515451" y="134459"/>
                      <a:pt x="1515909" y="134763"/>
                    </a:cubicBezTo>
                    <a:cubicBezTo>
                      <a:pt x="1514791" y="136859"/>
                      <a:pt x="1514194" y="139590"/>
                      <a:pt x="1512479" y="140949"/>
                    </a:cubicBezTo>
                    <a:cubicBezTo>
                      <a:pt x="1507043" y="145255"/>
                      <a:pt x="1508110" y="149789"/>
                      <a:pt x="1510307" y="155340"/>
                    </a:cubicBezTo>
                    <a:cubicBezTo>
                      <a:pt x="1515540" y="168511"/>
                      <a:pt x="1520189" y="181899"/>
                      <a:pt x="1525892" y="195198"/>
                    </a:cubicBezTo>
                    <a:cubicBezTo>
                      <a:pt x="1530211" y="177885"/>
                      <a:pt x="1535799" y="161513"/>
                      <a:pt x="1547370" y="147846"/>
                    </a:cubicBezTo>
                    <a:cubicBezTo>
                      <a:pt x="1559882" y="133074"/>
                      <a:pt x="1574946" y="121668"/>
                      <a:pt x="1593299" y="115495"/>
                    </a:cubicBezTo>
                    <a:cubicBezTo>
                      <a:pt x="1599688" y="113348"/>
                      <a:pt x="1607093" y="114060"/>
                      <a:pt x="1614054" y="113780"/>
                    </a:cubicBezTo>
                    <a:cubicBezTo>
                      <a:pt x="1619515" y="113552"/>
                      <a:pt x="1626019" y="116079"/>
                      <a:pt x="1626844" y="106896"/>
                    </a:cubicBezTo>
                    <a:cubicBezTo>
                      <a:pt x="1627009" y="105118"/>
                      <a:pt x="1629512" y="103543"/>
                      <a:pt x="1632293" y="100291"/>
                    </a:cubicBezTo>
                    <a:cubicBezTo>
                      <a:pt x="1631785" y="106045"/>
                      <a:pt x="1631493" y="109386"/>
                      <a:pt x="1631214" y="112447"/>
                    </a:cubicBezTo>
                    <a:cubicBezTo>
                      <a:pt x="1632408" y="113069"/>
                      <a:pt x="1632865" y="113450"/>
                      <a:pt x="1633360" y="113539"/>
                    </a:cubicBezTo>
                    <a:cubicBezTo>
                      <a:pt x="1655969" y="117654"/>
                      <a:pt x="1657176" y="118810"/>
                      <a:pt x="1657519" y="141546"/>
                    </a:cubicBezTo>
                    <a:cubicBezTo>
                      <a:pt x="1658230" y="188542"/>
                      <a:pt x="1658992" y="235563"/>
                      <a:pt x="1659017" y="282572"/>
                    </a:cubicBezTo>
                    <a:cubicBezTo>
                      <a:pt x="1659017" y="291031"/>
                      <a:pt x="1660656" y="298182"/>
                      <a:pt x="1663361" y="306095"/>
                    </a:cubicBezTo>
                    <a:cubicBezTo>
                      <a:pt x="1665737" y="313017"/>
                      <a:pt x="1662942" y="321705"/>
                      <a:pt x="1662434" y="329618"/>
                    </a:cubicBezTo>
                    <a:cubicBezTo>
                      <a:pt x="1661723" y="329568"/>
                      <a:pt x="1660999" y="329530"/>
                      <a:pt x="1660275" y="329491"/>
                    </a:cubicBezTo>
                    <a:cubicBezTo>
                      <a:pt x="1660681" y="329860"/>
                      <a:pt x="1661088" y="330533"/>
                      <a:pt x="1661507" y="330546"/>
                    </a:cubicBezTo>
                    <a:cubicBezTo>
                      <a:pt x="1674031" y="330990"/>
                      <a:pt x="1673942" y="339424"/>
                      <a:pt x="1673586" y="348696"/>
                    </a:cubicBezTo>
                    <a:cubicBezTo>
                      <a:pt x="1673345" y="354971"/>
                      <a:pt x="1674374" y="361296"/>
                      <a:pt x="1674971" y="367583"/>
                    </a:cubicBezTo>
                    <a:cubicBezTo>
                      <a:pt x="1676381" y="382419"/>
                      <a:pt x="1666549" y="392263"/>
                      <a:pt x="1651409" y="390510"/>
                    </a:cubicBezTo>
                    <a:cubicBezTo>
                      <a:pt x="1641057" y="389316"/>
                      <a:pt x="1630579" y="388147"/>
                      <a:pt x="1620544" y="385480"/>
                    </a:cubicBezTo>
                    <a:cubicBezTo>
                      <a:pt x="1610612" y="382838"/>
                      <a:pt x="1601162" y="378354"/>
                      <a:pt x="1590924" y="374468"/>
                    </a:cubicBezTo>
                    <a:cubicBezTo>
                      <a:pt x="1592461" y="378951"/>
                      <a:pt x="1593947" y="383562"/>
                      <a:pt x="1595598" y="388097"/>
                    </a:cubicBezTo>
                    <a:cubicBezTo>
                      <a:pt x="1601708" y="404875"/>
                      <a:pt x="1608135" y="421527"/>
                      <a:pt x="1613851" y="438420"/>
                    </a:cubicBezTo>
                    <a:cubicBezTo>
                      <a:pt x="1615934" y="444580"/>
                      <a:pt x="1618499" y="446130"/>
                      <a:pt x="1625091" y="444974"/>
                    </a:cubicBezTo>
                    <a:cubicBezTo>
                      <a:pt x="1667464" y="437493"/>
                      <a:pt x="1709760" y="438014"/>
                      <a:pt x="1751815" y="447705"/>
                    </a:cubicBezTo>
                    <a:cubicBezTo>
                      <a:pt x="1754114" y="448226"/>
                      <a:pt x="1756591" y="447896"/>
                      <a:pt x="1758954" y="448251"/>
                    </a:cubicBezTo>
                    <a:cubicBezTo>
                      <a:pt x="1763056" y="448874"/>
                      <a:pt x="1767362" y="449153"/>
                      <a:pt x="1771172" y="450652"/>
                    </a:cubicBezTo>
                    <a:cubicBezTo>
                      <a:pt x="1775097" y="452201"/>
                      <a:pt x="1778755" y="454754"/>
                      <a:pt x="1782070" y="457422"/>
                    </a:cubicBezTo>
                    <a:cubicBezTo>
                      <a:pt x="1783493" y="458565"/>
                      <a:pt x="1784535" y="461181"/>
                      <a:pt x="1784446" y="463061"/>
                    </a:cubicBezTo>
                    <a:cubicBezTo>
                      <a:pt x="1783887" y="475649"/>
                      <a:pt x="1782985" y="488223"/>
                      <a:pt x="1782159" y="501255"/>
                    </a:cubicBezTo>
                    <a:cubicBezTo>
                      <a:pt x="1840053" y="534355"/>
                      <a:pt x="1879098" y="582812"/>
                      <a:pt x="1896283" y="647615"/>
                    </a:cubicBezTo>
                    <a:cubicBezTo>
                      <a:pt x="1909251" y="696466"/>
                      <a:pt x="1905314" y="744719"/>
                      <a:pt x="1885195" y="791143"/>
                    </a:cubicBezTo>
                    <a:cubicBezTo>
                      <a:pt x="1843140" y="888145"/>
                      <a:pt x="1739749" y="939231"/>
                      <a:pt x="1640905" y="924967"/>
                    </a:cubicBezTo>
                    <a:cubicBezTo>
                      <a:pt x="1534783" y="909636"/>
                      <a:pt x="1438886" y="817359"/>
                      <a:pt x="1443052" y="687003"/>
                    </a:cubicBezTo>
                    <a:cubicBezTo>
                      <a:pt x="1437540" y="685288"/>
                      <a:pt x="1431951" y="682786"/>
                      <a:pt x="1426121" y="681948"/>
                    </a:cubicBezTo>
                    <a:cubicBezTo>
                      <a:pt x="1420545" y="681135"/>
                      <a:pt x="1419529" y="678290"/>
                      <a:pt x="1419453" y="673616"/>
                    </a:cubicBezTo>
                    <a:cubicBezTo>
                      <a:pt x="1418500" y="611911"/>
                      <a:pt x="1439852" y="559301"/>
                      <a:pt x="1483659" y="515798"/>
                    </a:cubicBezTo>
                    <a:cubicBezTo>
                      <a:pt x="1502559" y="497038"/>
                      <a:pt x="1524127" y="482037"/>
                      <a:pt x="1547942" y="470187"/>
                    </a:cubicBezTo>
                    <a:cubicBezTo>
                      <a:pt x="1550851" y="468739"/>
                      <a:pt x="1553721" y="467215"/>
                      <a:pt x="1557532" y="465259"/>
                    </a:cubicBezTo>
                    <a:cubicBezTo>
                      <a:pt x="1538886" y="416408"/>
                      <a:pt x="1520341" y="367850"/>
                      <a:pt x="1501810" y="319305"/>
                    </a:cubicBezTo>
                    <a:cubicBezTo>
                      <a:pt x="1501149" y="319356"/>
                      <a:pt x="1500489" y="319419"/>
                      <a:pt x="1499828" y="319470"/>
                    </a:cubicBezTo>
                    <a:cubicBezTo>
                      <a:pt x="1499613" y="322251"/>
                      <a:pt x="1498495" y="325376"/>
                      <a:pt x="1499371" y="327739"/>
                    </a:cubicBezTo>
                    <a:cubicBezTo>
                      <a:pt x="1502178" y="335271"/>
                      <a:pt x="1499422" y="341660"/>
                      <a:pt x="1496602" y="348315"/>
                    </a:cubicBezTo>
                    <a:cubicBezTo>
                      <a:pt x="1486212" y="372867"/>
                      <a:pt x="1477512" y="398283"/>
                      <a:pt x="1465344" y="421908"/>
                    </a:cubicBezTo>
                    <a:cubicBezTo>
                      <a:pt x="1442011" y="467215"/>
                      <a:pt x="1423111" y="514973"/>
                      <a:pt x="1392259" y="556253"/>
                    </a:cubicBezTo>
                    <a:cubicBezTo>
                      <a:pt x="1385413" y="565411"/>
                      <a:pt x="1379621" y="575547"/>
                      <a:pt x="1374692" y="585886"/>
                    </a:cubicBezTo>
                    <a:cubicBezTo>
                      <a:pt x="1346177" y="645634"/>
                      <a:pt x="1310232" y="700987"/>
                      <a:pt x="1273956" y="756112"/>
                    </a:cubicBezTo>
                    <a:cubicBezTo>
                      <a:pt x="1261775" y="774631"/>
                      <a:pt x="1245162" y="789124"/>
                      <a:pt x="1227405" y="802460"/>
                    </a:cubicBezTo>
                    <a:cubicBezTo>
                      <a:pt x="1210562" y="815111"/>
                      <a:pt x="1190735" y="815784"/>
                      <a:pt x="1171353" y="819252"/>
                    </a:cubicBezTo>
                    <a:cubicBezTo>
                      <a:pt x="1115580" y="829248"/>
                      <a:pt x="1059325" y="830874"/>
                      <a:pt x="1002879" y="829845"/>
                    </a:cubicBezTo>
                    <a:cubicBezTo>
                      <a:pt x="998268" y="829769"/>
                      <a:pt x="992832" y="828016"/>
                      <a:pt x="990838" y="834951"/>
                    </a:cubicBezTo>
                    <a:cubicBezTo>
                      <a:pt x="990558" y="835916"/>
                      <a:pt x="987510" y="836450"/>
                      <a:pt x="985706" y="836526"/>
                    </a:cubicBezTo>
                    <a:cubicBezTo>
                      <a:pt x="977742" y="836907"/>
                      <a:pt x="969766" y="837314"/>
                      <a:pt x="961789" y="837237"/>
                    </a:cubicBezTo>
                    <a:cubicBezTo>
                      <a:pt x="896046" y="836526"/>
                      <a:pt x="830290" y="836450"/>
                      <a:pt x="764572" y="834735"/>
                    </a:cubicBezTo>
                    <a:cubicBezTo>
                      <a:pt x="696948" y="832970"/>
                      <a:pt x="629376" y="829540"/>
                      <a:pt x="561791" y="826949"/>
                    </a:cubicBezTo>
                    <a:cubicBezTo>
                      <a:pt x="547768" y="826403"/>
                      <a:pt x="533733" y="826073"/>
                      <a:pt x="519710" y="826289"/>
                    </a:cubicBezTo>
                    <a:cubicBezTo>
                      <a:pt x="516713" y="826327"/>
                      <a:pt x="512788" y="828372"/>
                      <a:pt x="510921" y="830772"/>
                    </a:cubicBezTo>
                    <a:cubicBezTo>
                      <a:pt x="409029" y="961675"/>
                      <a:pt x="187831" y="940908"/>
                      <a:pt x="118404" y="772650"/>
                    </a:cubicBezTo>
                    <a:cubicBezTo>
                      <a:pt x="87272" y="697215"/>
                      <a:pt x="97217" y="624333"/>
                      <a:pt x="143870" y="556926"/>
                    </a:cubicBezTo>
                    <a:cubicBezTo>
                      <a:pt x="145738" y="554233"/>
                      <a:pt x="147706" y="551604"/>
                      <a:pt x="149840" y="548645"/>
                    </a:cubicBezTo>
                    <a:cubicBezTo>
                      <a:pt x="138066" y="550728"/>
                      <a:pt x="126634" y="552480"/>
                      <a:pt x="115368" y="554983"/>
                    </a:cubicBezTo>
                    <a:cubicBezTo>
                      <a:pt x="113120" y="555478"/>
                      <a:pt x="110605" y="558514"/>
                      <a:pt x="109741" y="560927"/>
                    </a:cubicBezTo>
                    <a:cubicBezTo>
                      <a:pt x="105334" y="573298"/>
                      <a:pt x="101155" y="585771"/>
                      <a:pt x="97433" y="598371"/>
                    </a:cubicBezTo>
                    <a:cubicBezTo>
                      <a:pt x="95185" y="606030"/>
                      <a:pt x="91464" y="610184"/>
                      <a:pt x="82801" y="608914"/>
                    </a:cubicBezTo>
                    <a:cubicBezTo>
                      <a:pt x="69503" y="606970"/>
                      <a:pt x="56090" y="605865"/>
                      <a:pt x="42817" y="603808"/>
                    </a:cubicBezTo>
                    <a:cubicBezTo>
                      <a:pt x="35856" y="602728"/>
                      <a:pt x="32833" y="598549"/>
                      <a:pt x="34078" y="590776"/>
                    </a:cubicBezTo>
                    <a:cubicBezTo>
                      <a:pt x="35412" y="582456"/>
                      <a:pt x="35170" y="573883"/>
                      <a:pt x="35678" y="564306"/>
                    </a:cubicBezTo>
                    <a:cubicBezTo>
                      <a:pt x="27460" y="564306"/>
                      <a:pt x="19547" y="564483"/>
                      <a:pt x="11634" y="564268"/>
                    </a:cubicBezTo>
                    <a:cubicBezTo>
                      <a:pt x="3632" y="564039"/>
                      <a:pt x="0" y="560482"/>
                      <a:pt x="203" y="552468"/>
                    </a:cubicBezTo>
                    <a:cubicBezTo>
                      <a:pt x="381" y="545075"/>
                      <a:pt x="825" y="537582"/>
                      <a:pt x="2362" y="530392"/>
                    </a:cubicBezTo>
                    <a:cubicBezTo>
                      <a:pt x="3035" y="527217"/>
                      <a:pt x="6655" y="522352"/>
                      <a:pt x="9056" y="522289"/>
                    </a:cubicBezTo>
                    <a:cubicBezTo>
                      <a:pt x="18226" y="522035"/>
                      <a:pt x="27460" y="523330"/>
                      <a:pt x="36644" y="524308"/>
                    </a:cubicBezTo>
                    <a:cubicBezTo>
                      <a:pt x="37545" y="524397"/>
                      <a:pt x="38257" y="526201"/>
                      <a:pt x="40886" y="529491"/>
                    </a:cubicBezTo>
                    <a:cubicBezTo>
                      <a:pt x="32249" y="529491"/>
                      <a:pt x="25606" y="529745"/>
                      <a:pt x="18988" y="529414"/>
                    </a:cubicBezTo>
                    <a:cubicBezTo>
                      <a:pt x="13184" y="529122"/>
                      <a:pt x="10453" y="530392"/>
                      <a:pt x="9602" y="537175"/>
                    </a:cubicBezTo>
                    <a:cubicBezTo>
                      <a:pt x="7290" y="555326"/>
                      <a:pt x="6808" y="555262"/>
                      <a:pt x="24539" y="554665"/>
                    </a:cubicBezTo>
                    <a:cubicBezTo>
                      <a:pt x="37660" y="554233"/>
                      <a:pt x="37533" y="554208"/>
                      <a:pt x="39882" y="541341"/>
                    </a:cubicBezTo>
                    <a:cubicBezTo>
                      <a:pt x="41635" y="531701"/>
                      <a:pt x="43769" y="522124"/>
                      <a:pt x="45738" y="512496"/>
                    </a:cubicBezTo>
                    <a:cubicBezTo>
                      <a:pt x="35754" y="508406"/>
                      <a:pt x="34027" y="501585"/>
                      <a:pt x="40467" y="493139"/>
                    </a:cubicBezTo>
                    <a:cubicBezTo>
                      <a:pt x="43083" y="489671"/>
                      <a:pt x="44950" y="485619"/>
                      <a:pt x="46995" y="481733"/>
                    </a:cubicBezTo>
                    <a:cubicBezTo>
                      <a:pt x="75752" y="427078"/>
                      <a:pt x="115635" y="382330"/>
                      <a:pt x="168651" y="350538"/>
                    </a:cubicBezTo>
                    <a:cubicBezTo>
                      <a:pt x="187704" y="339119"/>
                      <a:pt x="209588" y="332438"/>
                      <a:pt x="230013" y="323242"/>
                    </a:cubicBezTo>
                    <a:cubicBezTo>
                      <a:pt x="232947" y="321921"/>
                      <a:pt x="235690" y="318987"/>
                      <a:pt x="237316" y="316117"/>
                    </a:cubicBezTo>
                    <a:cubicBezTo>
                      <a:pt x="245737" y="301154"/>
                      <a:pt x="252532" y="285074"/>
                      <a:pt x="262516" y="271280"/>
                    </a:cubicBezTo>
                    <a:cubicBezTo>
                      <a:pt x="266758" y="265412"/>
                      <a:pt x="277110" y="263100"/>
                      <a:pt x="285163" y="261068"/>
                    </a:cubicBezTo>
                    <a:cubicBezTo>
                      <a:pt x="295692" y="258401"/>
                      <a:pt x="306667" y="256686"/>
                      <a:pt x="317527" y="256165"/>
                    </a:cubicBezTo>
                    <a:cubicBezTo>
                      <a:pt x="361982" y="254069"/>
                      <a:pt x="406476" y="252812"/>
                      <a:pt x="450944" y="250780"/>
                    </a:cubicBezTo>
                    <a:cubicBezTo>
                      <a:pt x="469463" y="249929"/>
                      <a:pt x="485137" y="257423"/>
                      <a:pt x="500709" y="265679"/>
                    </a:cubicBezTo>
                    <a:cubicBezTo>
                      <a:pt x="502081" y="266415"/>
                      <a:pt x="503592" y="268435"/>
                      <a:pt x="503630" y="269896"/>
                    </a:cubicBezTo>
                    <a:cubicBezTo>
                      <a:pt x="503910" y="278926"/>
                      <a:pt x="503770" y="287970"/>
                      <a:pt x="503770" y="298042"/>
                    </a:cubicBezTo>
                    <a:cubicBezTo>
                      <a:pt x="496873" y="295350"/>
                      <a:pt x="490459" y="293584"/>
                      <a:pt x="484908" y="290320"/>
                    </a:cubicBezTo>
                    <a:cubicBezTo>
                      <a:pt x="482558" y="288948"/>
                      <a:pt x="481529" y="284566"/>
                      <a:pt x="480818" y="281352"/>
                    </a:cubicBezTo>
                    <a:cubicBezTo>
                      <a:pt x="479294" y="274303"/>
                      <a:pt x="478354" y="267139"/>
                      <a:pt x="477173" y="260014"/>
                    </a:cubicBezTo>
                    <a:cubicBezTo>
                      <a:pt x="476487" y="260115"/>
                      <a:pt x="475788" y="260217"/>
                      <a:pt x="475090" y="260319"/>
                    </a:cubicBezTo>
                    <a:cubicBezTo>
                      <a:pt x="476131" y="269121"/>
                      <a:pt x="477173" y="277923"/>
                      <a:pt x="478278" y="287246"/>
                    </a:cubicBezTo>
                    <a:cubicBezTo>
                      <a:pt x="456253" y="283664"/>
                      <a:pt x="434673" y="267635"/>
                      <a:pt x="410832" y="283169"/>
                    </a:cubicBezTo>
                    <a:cubicBezTo>
                      <a:pt x="411887" y="284286"/>
                      <a:pt x="412534" y="285341"/>
                      <a:pt x="412865" y="285252"/>
                    </a:cubicBezTo>
                    <a:cubicBezTo>
                      <a:pt x="430431" y="280374"/>
                      <a:pt x="445368" y="290243"/>
                      <a:pt x="461385" y="293902"/>
                    </a:cubicBezTo>
                    <a:cubicBezTo>
                      <a:pt x="463252" y="294321"/>
                      <a:pt x="465043" y="295070"/>
                      <a:pt x="466859" y="295680"/>
                    </a:cubicBezTo>
                    <a:cubicBezTo>
                      <a:pt x="481733" y="300722"/>
                      <a:pt x="481440" y="300748"/>
                      <a:pt x="482406" y="316955"/>
                    </a:cubicBezTo>
                    <a:cubicBezTo>
                      <a:pt x="483333" y="332641"/>
                      <a:pt x="484933" y="348290"/>
                      <a:pt x="486254" y="363951"/>
                    </a:cubicBezTo>
                    <a:cubicBezTo>
                      <a:pt x="487169" y="363900"/>
                      <a:pt x="488071" y="363862"/>
                      <a:pt x="488985" y="363824"/>
                    </a:cubicBezTo>
                    <a:cubicBezTo>
                      <a:pt x="487690" y="343806"/>
                      <a:pt x="486381" y="323788"/>
                      <a:pt x="484997" y="302615"/>
                    </a:cubicBezTo>
                    <a:cubicBezTo>
                      <a:pt x="490446" y="305320"/>
                      <a:pt x="496098" y="307645"/>
                      <a:pt x="501128" y="310896"/>
                    </a:cubicBezTo>
                    <a:cubicBezTo>
                      <a:pt x="502817" y="312001"/>
                      <a:pt x="503694" y="315532"/>
                      <a:pt x="503643" y="317920"/>
                    </a:cubicBezTo>
                    <a:cubicBezTo>
                      <a:pt x="503300" y="336312"/>
                      <a:pt x="502614" y="354691"/>
                      <a:pt x="502081" y="373071"/>
                    </a:cubicBezTo>
                    <a:cubicBezTo>
                      <a:pt x="502030" y="375103"/>
                      <a:pt x="502297" y="377148"/>
                      <a:pt x="504176" y="379256"/>
                    </a:cubicBezTo>
                    <a:cubicBezTo>
                      <a:pt x="505294" y="358108"/>
                      <a:pt x="506412" y="336973"/>
                      <a:pt x="507593" y="314377"/>
                    </a:cubicBezTo>
                    <a:cubicBezTo>
                      <a:pt x="519177" y="321680"/>
                      <a:pt x="529618" y="327955"/>
                      <a:pt x="539360" y="336604"/>
                    </a:cubicBezTo>
                    <a:cubicBezTo>
                      <a:pt x="553370" y="349052"/>
                      <a:pt x="569615" y="359670"/>
                      <a:pt x="586394" y="368142"/>
                    </a:cubicBezTo>
                    <a:cubicBezTo>
                      <a:pt x="604684" y="377389"/>
                      <a:pt x="624600" y="383524"/>
                      <a:pt x="643957" y="390599"/>
                    </a:cubicBezTo>
                    <a:cubicBezTo>
                      <a:pt x="661498" y="397000"/>
                      <a:pt x="679331" y="402640"/>
                      <a:pt x="696885" y="409016"/>
                    </a:cubicBezTo>
                    <a:cubicBezTo>
                      <a:pt x="718338" y="416815"/>
                      <a:pt x="740426" y="418618"/>
                      <a:pt x="762730" y="415392"/>
                    </a:cubicBezTo>
                    <a:cubicBezTo>
                      <a:pt x="781922" y="412623"/>
                      <a:pt x="800898" y="408356"/>
                      <a:pt x="819938" y="404609"/>
                    </a:cubicBezTo>
                    <a:cubicBezTo>
                      <a:pt x="821894" y="404215"/>
                      <a:pt x="823672" y="402868"/>
                      <a:pt x="825565" y="401941"/>
                    </a:cubicBezTo>
                    <a:cubicBezTo>
                      <a:pt x="825031" y="401039"/>
                      <a:pt x="824714" y="400201"/>
                      <a:pt x="824523" y="400227"/>
                    </a:cubicBezTo>
                    <a:cubicBezTo>
                      <a:pt x="787015" y="405777"/>
                      <a:pt x="749114" y="405066"/>
                      <a:pt x="712660" y="396746"/>
                    </a:cubicBezTo>
                    <a:cubicBezTo>
                      <a:pt x="680817" y="389481"/>
                      <a:pt x="649013" y="379612"/>
                      <a:pt x="620104" y="362731"/>
                    </a:cubicBezTo>
                    <a:cubicBezTo>
                      <a:pt x="593303" y="347070"/>
                      <a:pt x="565817" y="332578"/>
                      <a:pt x="538687" y="317488"/>
                    </a:cubicBezTo>
                    <a:cubicBezTo>
                      <a:pt x="529465" y="312357"/>
                      <a:pt x="520345" y="307022"/>
                      <a:pt x="511289" y="301611"/>
                    </a:cubicBezTo>
                    <a:cubicBezTo>
                      <a:pt x="510095" y="300900"/>
                      <a:pt x="508838" y="299147"/>
                      <a:pt x="508812" y="297852"/>
                    </a:cubicBezTo>
                    <a:cubicBezTo>
                      <a:pt x="508584" y="289151"/>
                      <a:pt x="508698" y="280438"/>
                      <a:pt x="508698" y="269286"/>
                    </a:cubicBezTo>
                    <a:close/>
                    <a:moveTo>
                      <a:pt x="1696271" y="683993"/>
                    </a:moveTo>
                    <a:cubicBezTo>
                      <a:pt x="1694214" y="680081"/>
                      <a:pt x="1692105" y="676943"/>
                      <a:pt x="1690822" y="673489"/>
                    </a:cubicBezTo>
                    <a:cubicBezTo>
                      <a:pt x="1677956" y="638737"/>
                      <a:pt x="1664746" y="604112"/>
                      <a:pt x="1652552" y="569132"/>
                    </a:cubicBezTo>
                    <a:cubicBezTo>
                      <a:pt x="1624253" y="487982"/>
                      <a:pt x="1596373" y="406679"/>
                      <a:pt x="1568544" y="325376"/>
                    </a:cubicBezTo>
                    <a:cubicBezTo>
                      <a:pt x="1561406" y="304533"/>
                      <a:pt x="1553518" y="284490"/>
                      <a:pt x="1540067" y="266403"/>
                    </a:cubicBezTo>
                    <a:cubicBezTo>
                      <a:pt x="1532700" y="256483"/>
                      <a:pt x="1527543" y="243273"/>
                      <a:pt x="1526108" y="230991"/>
                    </a:cubicBezTo>
                    <a:cubicBezTo>
                      <a:pt x="1524266" y="215266"/>
                      <a:pt x="1520646" y="200329"/>
                      <a:pt x="1516061" y="185392"/>
                    </a:cubicBezTo>
                    <a:cubicBezTo>
                      <a:pt x="1514524" y="180413"/>
                      <a:pt x="1513508" y="175269"/>
                      <a:pt x="1512098" y="170252"/>
                    </a:cubicBezTo>
                    <a:cubicBezTo>
                      <a:pt x="1510549" y="164688"/>
                      <a:pt x="1509215" y="159023"/>
                      <a:pt x="1506992" y="153740"/>
                    </a:cubicBezTo>
                    <a:cubicBezTo>
                      <a:pt x="1506116" y="151631"/>
                      <a:pt x="1502712" y="148748"/>
                      <a:pt x="1501213" y="149129"/>
                    </a:cubicBezTo>
                    <a:cubicBezTo>
                      <a:pt x="1498901" y="149739"/>
                      <a:pt x="1495866" y="152673"/>
                      <a:pt x="1495586" y="154921"/>
                    </a:cubicBezTo>
                    <a:cubicBezTo>
                      <a:pt x="1495040" y="159417"/>
                      <a:pt x="1495446" y="164320"/>
                      <a:pt x="1496729" y="168677"/>
                    </a:cubicBezTo>
                    <a:cubicBezTo>
                      <a:pt x="1502597" y="188694"/>
                      <a:pt x="1508186" y="208839"/>
                      <a:pt x="1515210" y="228463"/>
                    </a:cubicBezTo>
                    <a:cubicBezTo>
                      <a:pt x="1551181" y="329034"/>
                      <a:pt x="1587317" y="429555"/>
                      <a:pt x="1623936" y="529897"/>
                    </a:cubicBezTo>
                    <a:cubicBezTo>
                      <a:pt x="1641426" y="577858"/>
                      <a:pt x="1660059" y="625413"/>
                      <a:pt x="1678260" y="673107"/>
                    </a:cubicBezTo>
                    <a:cubicBezTo>
                      <a:pt x="1681893" y="682621"/>
                      <a:pt x="1686237" y="685187"/>
                      <a:pt x="1696271" y="683993"/>
                    </a:cubicBezTo>
                    <a:close/>
                    <a:moveTo>
                      <a:pt x="1686732" y="628042"/>
                    </a:moveTo>
                    <a:cubicBezTo>
                      <a:pt x="1687469" y="627433"/>
                      <a:pt x="1688206" y="626810"/>
                      <a:pt x="1688942" y="626200"/>
                    </a:cubicBezTo>
                    <a:cubicBezTo>
                      <a:pt x="1687355" y="613004"/>
                      <a:pt x="1685627" y="599819"/>
                      <a:pt x="1684217" y="586597"/>
                    </a:cubicBezTo>
                    <a:cubicBezTo>
                      <a:pt x="1682490" y="570352"/>
                      <a:pt x="1682617" y="570326"/>
                      <a:pt x="1666207" y="570974"/>
                    </a:cubicBezTo>
                    <a:cubicBezTo>
                      <a:pt x="1665216" y="571012"/>
                      <a:pt x="1664225" y="571355"/>
                      <a:pt x="1662574" y="571698"/>
                    </a:cubicBezTo>
                    <a:cubicBezTo>
                      <a:pt x="1668709" y="589112"/>
                      <a:pt x="1674564" y="606132"/>
                      <a:pt x="1680851" y="623000"/>
                    </a:cubicBezTo>
                    <a:cubicBezTo>
                      <a:pt x="1681639" y="625108"/>
                      <a:pt x="1684713" y="626378"/>
                      <a:pt x="1686732" y="628042"/>
                    </a:cubicBezTo>
                    <a:close/>
                    <a:moveTo>
                      <a:pt x="1622411" y="655325"/>
                    </a:moveTo>
                    <a:cubicBezTo>
                      <a:pt x="1623377" y="654944"/>
                      <a:pt x="1624342" y="654563"/>
                      <a:pt x="1625307" y="654182"/>
                    </a:cubicBezTo>
                    <a:cubicBezTo>
                      <a:pt x="1618525" y="634202"/>
                      <a:pt x="1611729" y="614223"/>
                      <a:pt x="1604096" y="591779"/>
                    </a:cubicBezTo>
                    <a:cubicBezTo>
                      <a:pt x="1596856" y="599451"/>
                      <a:pt x="1590924" y="605726"/>
                      <a:pt x="1584891" y="612114"/>
                    </a:cubicBezTo>
                    <a:cubicBezTo>
                      <a:pt x="1597796" y="626975"/>
                      <a:pt x="1610104" y="641150"/>
                      <a:pt x="1622411" y="655325"/>
                    </a:cubicBezTo>
                    <a:close/>
                    <a:moveTo>
                      <a:pt x="1337019" y="44836"/>
                    </a:moveTo>
                    <a:cubicBezTo>
                      <a:pt x="1339001" y="50857"/>
                      <a:pt x="1340716" y="55709"/>
                      <a:pt x="1342176" y="60637"/>
                    </a:cubicBezTo>
                    <a:cubicBezTo>
                      <a:pt x="1343650" y="65565"/>
                      <a:pt x="1346914" y="67000"/>
                      <a:pt x="1351601" y="65921"/>
                    </a:cubicBezTo>
                    <a:cubicBezTo>
                      <a:pt x="1361661" y="63596"/>
                      <a:pt x="1371695" y="61221"/>
                      <a:pt x="1382224" y="58744"/>
                    </a:cubicBezTo>
                    <a:cubicBezTo>
                      <a:pt x="1380954" y="51365"/>
                      <a:pt x="1379824" y="44747"/>
                      <a:pt x="1378541" y="37266"/>
                    </a:cubicBezTo>
                    <a:cubicBezTo>
                      <a:pt x="1364430" y="39844"/>
                      <a:pt x="1351118" y="42258"/>
                      <a:pt x="1337019" y="44836"/>
                    </a:cubicBezTo>
                    <a:close/>
                    <a:moveTo>
                      <a:pt x="1688053" y="571609"/>
                    </a:moveTo>
                    <a:cubicBezTo>
                      <a:pt x="1689870" y="589772"/>
                      <a:pt x="1691216" y="606284"/>
                      <a:pt x="1693388" y="622708"/>
                    </a:cubicBezTo>
                    <a:cubicBezTo>
                      <a:pt x="1693871" y="626366"/>
                      <a:pt x="1697198" y="629655"/>
                      <a:pt x="1699218" y="633110"/>
                    </a:cubicBezTo>
                    <a:cubicBezTo>
                      <a:pt x="1700412" y="632780"/>
                      <a:pt x="1701593" y="632450"/>
                      <a:pt x="1702787" y="632107"/>
                    </a:cubicBezTo>
                    <a:cubicBezTo>
                      <a:pt x="1705721" y="614070"/>
                      <a:pt x="1708668" y="596047"/>
                      <a:pt x="1711691" y="577503"/>
                    </a:cubicBezTo>
                    <a:cubicBezTo>
                      <a:pt x="1703397" y="575432"/>
                      <a:pt x="1696563" y="573730"/>
                      <a:pt x="1688053" y="571609"/>
                    </a:cubicBezTo>
                    <a:close/>
                    <a:moveTo>
                      <a:pt x="109233" y="543323"/>
                    </a:moveTo>
                    <a:cubicBezTo>
                      <a:pt x="101460" y="541417"/>
                      <a:pt x="100825" y="540643"/>
                      <a:pt x="100774" y="532310"/>
                    </a:cubicBezTo>
                    <a:cubicBezTo>
                      <a:pt x="100710" y="523622"/>
                      <a:pt x="100748" y="514922"/>
                      <a:pt x="100748" y="505281"/>
                    </a:cubicBezTo>
                    <a:cubicBezTo>
                      <a:pt x="95020" y="503948"/>
                      <a:pt x="88504" y="502436"/>
                      <a:pt x="82039" y="500937"/>
                    </a:cubicBezTo>
                    <a:cubicBezTo>
                      <a:pt x="81595" y="502297"/>
                      <a:pt x="81277" y="502805"/>
                      <a:pt x="81277" y="503313"/>
                    </a:cubicBezTo>
                    <a:cubicBezTo>
                      <a:pt x="81213" y="513207"/>
                      <a:pt x="80921" y="523102"/>
                      <a:pt x="81239" y="532984"/>
                    </a:cubicBezTo>
                    <a:cubicBezTo>
                      <a:pt x="81747" y="549508"/>
                      <a:pt x="78851" y="547590"/>
                      <a:pt x="96430" y="547806"/>
                    </a:cubicBezTo>
                    <a:cubicBezTo>
                      <a:pt x="100939" y="547857"/>
                      <a:pt x="106579" y="549661"/>
                      <a:pt x="109233" y="543323"/>
                    </a:cubicBezTo>
                    <a:close/>
                    <a:moveTo>
                      <a:pt x="340224" y="613766"/>
                    </a:moveTo>
                    <a:cubicBezTo>
                      <a:pt x="342218" y="596491"/>
                      <a:pt x="344251" y="578976"/>
                      <a:pt x="346397" y="560355"/>
                    </a:cubicBezTo>
                    <a:lnTo>
                      <a:pt x="316612" y="560355"/>
                    </a:lnTo>
                    <a:cubicBezTo>
                      <a:pt x="318822" y="574848"/>
                      <a:pt x="320626" y="588362"/>
                      <a:pt x="322988" y="601763"/>
                    </a:cubicBezTo>
                    <a:cubicBezTo>
                      <a:pt x="325173" y="614172"/>
                      <a:pt x="325427" y="614134"/>
                      <a:pt x="338065" y="614375"/>
                    </a:cubicBezTo>
                    <a:cubicBezTo>
                      <a:pt x="338560" y="614388"/>
                      <a:pt x="339068" y="614096"/>
                      <a:pt x="340224" y="613766"/>
                    </a:cubicBezTo>
                    <a:close/>
                    <a:moveTo>
                      <a:pt x="358769" y="806131"/>
                    </a:moveTo>
                    <a:cubicBezTo>
                      <a:pt x="364205" y="784107"/>
                      <a:pt x="361563" y="764038"/>
                      <a:pt x="352469" y="744363"/>
                    </a:cubicBezTo>
                    <a:cubicBezTo>
                      <a:pt x="346575" y="744643"/>
                      <a:pt x="340415" y="744935"/>
                      <a:pt x="332972" y="745291"/>
                    </a:cubicBezTo>
                    <a:cubicBezTo>
                      <a:pt x="337125" y="766083"/>
                      <a:pt x="341202" y="786431"/>
                      <a:pt x="345356" y="807224"/>
                    </a:cubicBezTo>
                    <a:cubicBezTo>
                      <a:pt x="350589" y="806792"/>
                      <a:pt x="354856" y="806449"/>
                      <a:pt x="358769" y="806131"/>
                    </a:cubicBezTo>
                    <a:close/>
                    <a:moveTo>
                      <a:pt x="1616607" y="677286"/>
                    </a:moveTo>
                    <a:cubicBezTo>
                      <a:pt x="1618131" y="668065"/>
                      <a:pt x="1623123" y="661066"/>
                      <a:pt x="1615387" y="653255"/>
                    </a:cubicBezTo>
                    <a:cubicBezTo>
                      <a:pt x="1603854" y="641620"/>
                      <a:pt x="1593566" y="628766"/>
                      <a:pt x="1581779" y="615328"/>
                    </a:cubicBezTo>
                    <a:cubicBezTo>
                      <a:pt x="1577207" y="623571"/>
                      <a:pt x="1572786" y="631053"/>
                      <a:pt x="1569001" y="638839"/>
                    </a:cubicBezTo>
                    <a:cubicBezTo>
                      <a:pt x="1568303" y="640261"/>
                      <a:pt x="1569497" y="643818"/>
                      <a:pt x="1570932" y="644859"/>
                    </a:cubicBezTo>
                    <a:cubicBezTo>
                      <a:pt x="1585691" y="655617"/>
                      <a:pt x="1600692" y="666058"/>
                      <a:pt x="1616607" y="677286"/>
                    </a:cubicBezTo>
                    <a:close/>
                    <a:moveTo>
                      <a:pt x="1616188" y="120753"/>
                    </a:moveTo>
                    <a:cubicBezTo>
                      <a:pt x="1617166" y="183918"/>
                      <a:pt x="1618131" y="246550"/>
                      <a:pt x="1619109" y="309410"/>
                    </a:cubicBezTo>
                    <a:cubicBezTo>
                      <a:pt x="1624812" y="309982"/>
                      <a:pt x="1630096" y="305282"/>
                      <a:pt x="1629562" y="297674"/>
                    </a:cubicBezTo>
                    <a:cubicBezTo>
                      <a:pt x="1628635" y="284540"/>
                      <a:pt x="1626692" y="271471"/>
                      <a:pt x="1626298" y="258337"/>
                    </a:cubicBezTo>
                    <a:cubicBezTo>
                      <a:pt x="1624914" y="213145"/>
                      <a:pt x="1624012" y="167927"/>
                      <a:pt x="1622920" y="122278"/>
                    </a:cubicBezTo>
                    <a:cubicBezTo>
                      <a:pt x="1621332" y="121909"/>
                      <a:pt x="1618995" y="121389"/>
                      <a:pt x="1616188" y="120753"/>
                    </a:cubicBezTo>
                    <a:close/>
                    <a:moveTo>
                      <a:pt x="298284" y="623762"/>
                    </a:moveTo>
                    <a:cubicBezTo>
                      <a:pt x="305371" y="620548"/>
                      <a:pt x="311760" y="617652"/>
                      <a:pt x="318136" y="614769"/>
                    </a:cubicBezTo>
                    <a:cubicBezTo>
                      <a:pt x="315202" y="596733"/>
                      <a:pt x="312319" y="579116"/>
                      <a:pt x="309207" y="560051"/>
                    </a:cubicBezTo>
                    <a:cubicBezTo>
                      <a:pt x="296709" y="564801"/>
                      <a:pt x="285468" y="569069"/>
                      <a:pt x="273947" y="573438"/>
                    </a:cubicBezTo>
                    <a:cubicBezTo>
                      <a:pt x="282623" y="591385"/>
                      <a:pt x="290434" y="607529"/>
                      <a:pt x="298284" y="623762"/>
                    </a:cubicBezTo>
                    <a:close/>
                    <a:moveTo>
                      <a:pt x="399020" y="581643"/>
                    </a:moveTo>
                    <a:cubicBezTo>
                      <a:pt x="384286" y="571939"/>
                      <a:pt x="369717" y="564572"/>
                      <a:pt x="352621" y="562273"/>
                    </a:cubicBezTo>
                    <a:cubicBezTo>
                      <a:pt x="350474" y="580691"/>
                      <a:pt x="348442" y="598193"/>
                      <a:pt x="346461" y="615201"/>
                    </a:cubicBezTo>
                    <a:cubicBezTo>
                      <a:pt x="354132" y="618668"/>
                      <a:pt x="360737" y="621666"/>
                      <a:pt x="364992" y="623584"/>
                    </a:cubicBezTo>
                    <a:cubicBezTo>
                      <a:pt x="376449" y="609473"/>
                      <a:pt x="387347" y="596034"/>
                      <a:pt x="399020" y="581643"/>
                    </a:cubicBezTo>
                    <a:close/>
                    <a:moveTo>
                      <a:pt x="1618004" y="703172"/>
                    </a:moveTo>
                    <a:cubicBezTo>
                      <a:pt x="1600171" y="712482"/>
                      <a:pt x="1583024" y="721424"/>
                      <a:pt x="1563857" y="731420"/>
                    </a:cubicBezTo>
                    <a:cubicBezTo>
                      <a:pt x="1571986" y="745938"/>
                      <a:pt x="1579848" y="759999"/>
                      <a:pt x="1588460" y="775381"/>
                    </a:cubicBezTo>
                    <a:cubicBezTo>
                      <a:pt x="1597897" y="762565"/>
                      <a:pt x="1605099" y="751108"/>
                      <a:pt x="1613990" y="741188"/>
                    </a:cubicBezTo>
                    <a:cubicBezTo>
                      <a:pt x="1623478" y="730608"/>
                      <a:pt x="1629397" y="720586"/>
                      <a:pt x="1619681" y="707300"/>
                    </a:cubicBezTo>
                    <a:cubicBezTo>
                      <a:pt x="1619058" y="706449"/>
                      <a:pt x="1618855" y="705319"/>
                      <a:pt x="1618004" y="703172"/>
                    </a:cubicBezTo>
                    <a:close/>
                    <a:moveTo>
                      <a:pt x="1658573" y="339107"/>
                    </a:moveTo>
                    <a:cubicBezTo>
                      <a:pt x="1656261" y="338662"/>
                      <a:pt x="1652032" y="337735"/>
                      <a:pt x="1647764" y="337074"/>
                    </a:cubicBezTo>
                    <a:cubicBezTo>
                      <a:pt x="1633767" y="334890"/>
                      <a:pt x="1619528" y="333429"/>
                      <a:pt x="1606827" y="340974"/>
                    </a:cubicBezTo>
                    <a:cubicBezTo>
                      <a:pt x="1601670" y="344035"/>
                      <a:pt x="1596437" y="349776"/>
                      <a:pt x="1595090" y="355250"/>
                    </a:cubicBezTo>
                    <a:cubicBezTo>
                      <a:pt x="1594443" y="357879"/>
                      <a:pt x="1602114" y="364611"/>
                      <a:pt x="1607081" y="366199"/>
                    </a:cubicBezTo>
                    <a:cubicBezTo>
                      <a:pt x="1621370" y="370759"/>
                      <a:pt x="1636116" y="373985"/>
                      <a:pt x="1650812" y="377072"/>
                    </a:cubicBezTo>
                    <a:cubicBezTo>
                      <a:pt x="1660034" y="379015"/>
                      <a:pt x="1661774" y="376551"/>
                      <a:pt x="1660669" y="367063"/>
                    </a:cubicBezTo>
                    <a:cubicBezTo>
                      <a:pt x="1659665" y="358375"/>
                      <a:pt x="1659335" y="349598"/>
                      <a:pt x="1658573" y="339107"/>
                    </a:cubicBezTo>
                    <a:close/>
                    <a:moveTo>
                      <a:pt x="1700945" y="755058"/>
                    </a:moveTo>
                    <a:cubicBezTo>
                      <a:pt x="1712110" y="771837"/>
                      <a:pt x="1723364" y="788730"/>
                      <a:pt x="1735964" y="807655"/>
                    </a:cubicBezTo>
                    <a:cubicBezTo>
                      <a:pt x="1748907" y="796618"/>
                      <a:pt x="1760948" y="786368"/>
                      <a:pt x="1774030" y="775216"/>
                    </a:cubicBezTo>
                    <a:cubicBezTo>
                      <a:pt x="1755905" y="763835"/>
                      <a:pt x="1740028" y="753801"/>
                      <a:pt x="1724024" y="743970"/>
                    </a:cubicBezTo>
                    <a:cubicBezTo>
                      <a:pt x="1722818" y="743220"/>
                      <a:pt x="1720353" y="743398"/>
                      <a:pt x="1719032" y="744135"/>
                    </a:cubicBezTo>
                    <a:cubicBezTo>
                      <a:pt x="1713113" y="747437"/>
                      <a:pt x="1707398" y="751108"/>
                      <a:pt x="1700945" y="755058"/>
                    </a:cubicBezTo>
                    <a:close/>
                    <a:moveTo>
                      <a:pt x="1365598" y="404062"/>
                    </a:moveTo>
                    <a:cubicBezTo>
                      <a:pt x="1364264" y="403377"/>
                      <a:pt x="1362931" y="402691"/>
                      <a:pt x="1361610" y="402005"/>
                    </a:cubicBezTo>
                    <a:cubicBezTo>
                      <a:pt x="1354853" y="409384"/>
                      <a:pt x="1346914" y="415989"/>
                      <a:pt x="1341529" y="424258"/>
                    </a:cubicBezTo>
                    <a:cubicBezTo>
                      <a:pt x="1311540" y="470339"/>
                      <a:pt x="1281272" y="516294"/>
                      <a:pt x="1252871" y="563366"/>
                    </a:cubicBezTo>
                    <a:cubicBezTo>
                      <a:pt x="1230326" y="600721"/>
                      <a:pt x="1206447" y="636692"/>
                      <a:pt x="1175519" y="667735"/>
                    </a:cubicBezTo>
                    <a:cubicBezTo>
                      <a:pt x="1158346" y="684971"/>
                      <a:pt x="1139472" y="698447"/>
                      <a:pt x="1115491" y="705217"/>
                    </a:cubicBezTo>
                    <a:cubicBezTo>
                      <a:pt x="1083737" y="714172"/>
                      <a:pt x="1051285" y="718096"/>
                      <a:pt x="1018705" y="720802"/>
                    </a:cubicBezTo>
                    <a:cubicBezTo>
                      <a:pt x="982544" y="723825"/>
                      <a:pt x="946242" y="725184"/>
                      <a:pt x="909967" y="726772"/>
                    </a:cubicBezTo>
                    <a:cubicBezTo>
                      <a:pt x="858322" y="729033"/>
                      <a:pt x="806665" y="732538"/>
                      <a:pt x="755007" y="732437"/>
                    </a:cubicBezTo>
                    <a:cubicBezTo>
                      <a:pt x="680195" y="732297"/>
                      <a:pt x="605395" y="729401"/>
                      <a:pt x="530596" y="727724"/>
                    </a:cubicBezTo>
                    <a:cubicBezTo>
                      <a:pt x="522454" y="727546"/>
                      <a:pt x="514325" y="727699"/>
                      <a:pt x="505256" y="727699"/>
                    </a:cubicBezTo>
                    <a:cubicBezTo>
                      <a:pt x="505612" y="744389"/>
                      <a:pt x="512458" y="761549"/>
                      <a:pt x="500722" y="778670"/>
                    </a:cubicBezTo>
                    <a:cubicBezTo>
                      <a:pt x="511975" y="779369"/>
                      <a:pt x="520409" y="780093"/>
                      <a:pt x="528856" y="780385"/>
                    </a:cubicBezTo>
                    <a:cubicBezTo>
                      <a:pt x="584933" y="782354"/>
                      <a:pt x="641011" y="784323"/>
                      <a:pt x="697101" y="786088"/>
                    </a:cubicBezTo>
                    <a:cubicBezTo>
                      <a:pt x="742179" y="787511"/>
                      <a:pt x="787269" y="790013"/>
                      <a:pt x="832335" y="789505"/>
                    </a:cubicBezTo>
                    <a:cubicBezTo>
                      <a:pt x="872167" y="789048"/>
                      <a:pt x="911935" y="784043"/>
                      <a:pt x="951780" y="782938"/>
                    </a:cubicBezTo>
                    <a:cubicBezTo>
                      <a:pt x="1005546" y="781465"/>
                      <a:pt x="1056873" y="769805"/>
                      <a:pt x="1107045" y="751197"/>
                    </a:cubicBezTo>
                    <a:cubicBezTo>
                      <a:pt x="1132803" y="741645"/>
                      <a:pt x="1155069" y="727661"/>
                      <a:pt x="1174503" y="708088"/>
                    </a:cubicBezTo>
                    <a:cubicBezTo>
                      <a:pt x="1200007" y="682405"/>
                      <a:pt x="1222604" y="654970"/>
                      <a:pt x="1241364" y="623736"/>
                    </a:cubicBezTo>
                    <a:cubicBezTo>
                      <a:pt x="1275760" y="566478"/>
                      <a:pt x="1313636" y="511327"/>
                      <a:pt x="1344361" y="451858"/>
                    </a:cubicBezTo>
                    <a:cubicBezTo>
                      <a:pt x="1350280" y="440389"/>
                      <a:pt x="1356834" y="429224"/>
                      <a:pt x="1362499" y="417615"/>
                    </a:cubicBezTo>
                    <a:cubicBezTo>
                      <a:pt x="1364468" y="413563"/>
                      <a:pt x="1364607" y="408610"/>
                      <a:pt x="1365598" y="404062"/>
                    </a:cubicBezTo>
                    <a:close/>
                    <a:moveTo>
                      <a:pt x="1732471" y="656075"/>
                    </a:moveTo>
                    <a:cubicBezTo>
                      <a:pt x="1742200" y="643932"/>
                      <a:pt x="1753606" y="629706"/>
                      <a:pt x="1765177" y="615290"/>
                    </a:cubicBezTo>
                    <a:cubicBezTo>
                      <a:pt x="1751790" y="599959"/>
                      <a:pt x="1736561" y="588083"/>
                      <a:pt x="1717407" y="580399"/>
                    </a:cubicBezTo>
                    <a:cubicBezTo>
                      <a:pt x="1714371" y="598575"/>
                      <a:pt x="1711411" y="615760"/>
                      <a:pt x="1708782" y="632996"/>
                    </a:cubicBezTo>
                    <a:cubicBezTo>
                      <a:pt x="1708516" y="634647"/>
                      <a:pt x="1709798" y="637162"/>
                      <a:pt x="1711170" y="638356"/>
                    </a:cubicBezTo>
                    <a:cubicBezTo>
                      <a:pt x="1717978" y="644313"/>
                      <a:pt x="1725040" y="649952"/>
                      <a:pt x="1732471" y="656075"/>
                    </a:cubicBezTo>
                    <a:close/>
                    <a:moveTo>
                      <a:pt x="275103" y="691537"/>
                    </a:moveTo>
                    <a:lnTo>
                      <a:pt x="275103" y="658640"/>
                    </a:lnTo>
                    <a:cubicBezTo>
                      <a:pt x="258528" y="651261"/>
                      <a:pt x="241431" y="643640"/>
                      <a:pt x="224411" y="636057"/>
                    </a:cubicBezTo>
                    <a:cubicBezTo>
                      <a:pt x="217057" y="649711"/>
                      <a:pt x="213958" y="679471"/>
                      <a:pt x="218492" y="691537"/>
                    </a:cubicBezTo>
                    <a:close/>
                    <a:moveTo>
                      <a:pt x="226189" y="628563"/>
                    </a:moveTo>
                    <a:cubicBezTo>
                      <a:pt x="243768" y="636527"/>
                      <a:pt x="260573" y="644148"/>
                      <a:pt x="276272" y="651261"/>
                    </a:cubicBezTo>
                    <a:cubicBezTo>
                      <a:pt x="281708" y="643856"/>
                      <a:pt x="286751" y="637162"/>
                      <a:pt x="291514" y="630290"/>
                    </a:cubicBezTo>
                    <a:cubicBezTo>
                      <a:pt x="292390" y="629033"/>
                      <a:pt x="292860" y="626620"/>
                      <a:pt x="292250" y="625337"/>
                    </a:cubicBezTo>
                    <a:cubicBezTo>
                      <a:pt x="284617" y="609460"/>
                      <a:pt x="276742" y="593684"/>
                      <a:pt x="268752" y="577528"/>
                    </a:cubicBezTo>
                    <a:cubicBezTo>
                      <a:pt x="249268" y="590395"/>
                      <a:pt x="235690" y="607174"/>
                      <a:pt x="226189" y="628563"/>
                    </a:cubicBezTo>
                    <a:close/>
                    <a:moveTo>
                      <a:pt x="1674882" y="818426"/>
                    </a:moveTo>
                    <a:cubicBezTo>
                      <a:pt x="1694048" y="820128"/>
                      <a:pt x="1712339" y="816928"/>
                      <a:pt x="1729892" y="808341"/>
                    </a:cubicBezTo>
                    <a:cubicBezTo>
                      <a:pt x="1718753" y="791791"/>
                      <a:pt x="1708084" y="775863"/>
                      <a:pt x="1697287" y="760012"/>
                    </a:cubicBezTo>
                    <a:cubicBezTo>
                      <a:pt x="1696157" y="758361"/>
                      <a:pt x="1694302" y="756100"/>
                      <a:pt x="1692702" y="756036"/>
                    </a:cubicBezTo>
                    <a:cubicBezTo>
                      <a:pt x="1683341" y="755655"/>
                      <a:pt x="1673967" y="755846"/>
                      <a:pt x="1664428" y="755846"/>
                    </a:cubicBezTo>
                    <a:cubicBezTo>
                      <a:pt x="1667782" y="775914"/>
                      <a:pt x="1671236" y="796592"/>
                      <a:pt x="1674882" y="818426"/>
                    </a:cubicBezTo>
                    <a:close/>
                    <a:moveTo>
                      <a:pt x="1094292" y="689137"/>
                    </a:moveTo>
                    <a:cubicBezTo>
                      <a:pt x="1089605" y="687105"/>
                      <a:pt x="1085655" y="684996"/>
                      <a:pt x="1081464" y="683650"/>
                    </a:cubicBezTo>
                    <a:cubicBezTo>
                      <a:pt x="1075189" y="681643"/>
                      <a:pt x="1068394" y="680982"/>
                      <a:pt x="1062462" y="678328"/>
                    </a:cubicBezTo>
                    <a:cubicBezTo>
                      <a:pt x="1047626" y="671659"/>
                      <a:pt x="1034569" y="661803"/>
                      <a:pt x="1033172" y="644605"/>
                    </a:cubicBezTo>
                    <a:cubicBezTo>
                      <a:pt x="1031673" y="626162"/>
                      <a:pt x="1040488" y="611848"/>
                      <a:pt x="1057686" y="603465"/>
                    </a:cubicBezTo>
                    <a:cubicBezTo>
                      <a:pt x="1074046" y="595488"/>
                      <a:pt x="1089961" y="596822"/>
                      <a:pt x="1105482" y="605611"/>
                    </a:cubicBezTo>
                    <a:cubicBezTo>
                      <a:pt x="1111973" y="599362"/>
                      <a:pt x="1112303" y="591881"/>
                      <a:pt x="1105508" y="586775"/>
                    </a:cubicBezTo>
                    <a:cubicBezTo>
                      <a:pt x="1101697" y="583917"/>
                      <a:pt x="1096858" y="581681"/>
                      <a:pt x="1092184" y="580869"/>
                    </a:cubicBezTo>
                    <a:cubicBezTo>
                      <a:pt x="1071328" y="577249"/>
                      <a:pt x="1037897" y="595145"/>
                      <a:pt x="1028155" y="614096"/>
                    </a:cubicBezTo>
                    <a:cubicBezTo>
                      <a:pt x="1011490" y="646498"/>
                      <a:pt x="1028206" y="672510"/>
                      <a:pt x="1054511" y="691588"/>
                    </a:cubicBezTo>
                    <a:cubicBezTo>
                      <a:pt x="1065714" y="699717"/>
                      <a:pt x="1084741" y="697545"/>
                      <a:pt x="1094292" y="689137"/>
                    </a:cubicBezTo>
                    <a:close/>
                    <a:moveTo>
                      <a:pt x="1563501" y="724778"/>
                    </a:moveTo>
                    <a:cubicBezTo>
                      <a:pt x="1580890" y="716166"/>
                      <a:pt x="1597135" y="708227"/>
                      <a:pt x="1613216" y="699997"/>
                    </a:cubicBezTo>
                    <a:cubicBezTo>
                      <a:pt x="1614879" y="699146"/>
                      <a:pt x="1616353" y="696618"/>
                      <a:pt x="1616658" y="694687"/>
                    </a:cubicBezTo>
                    <a:cubicBezTo>
                      <a:pt x="1617940" y="686355"/>
                      <a:pt x="1614752" y="680767"/>
                      <a:pt x="1607157" y="676143"/>
                    </a:cubicBezTo>
                    <a:cubicBezTo>
                      <a:pt x="1593020" y="667557"/>
                      <a:pt x="1579683" y="657688"/>
                      <a:pt x="1565292" y="647857"/>
                    </a:cubicBezTo>
                    <a:cubicBezTo>
                      <a:pt x="1556579" y="673819"/>
                      <a:pt x="1556300" y="698714"/>
                      <a:pt x="1563501" y="724778"/>
                    </a:cubicBezTo>
                    <a:close/>
                    <a:moveTo>
                      <a:pt x="496530" y="410489"/>
                    </a:moveTo>
                    <a:lnTo>
                      <a:pt x="497902" y="407657"/>
                    </a:lnTo>
                    <a:cubicBezTo>
                      <a:pt x="493228" y="405091"/>
                      <a:pt x="488553" y="400315"/>
                      <a:pt x="483905" y="400341"/>
                    </a:cubicBezTo>
                    <a:cubicBezTo>
                      <a:pt x="451223" y="400544"/>
                      <a:pt x="418555" y="402119"/>
                      <a:pt x="385886" y="402500"/>
                    </a:cubicBezTo>
                    <a:cubicBezTo>
                      <a:pt x="349077" y="402945"/>
                      <a:pt x="312268" y="402602"/>
                      <a:pt x="276399" y="402602"/>
                    </a:cubicBezTo>
                    <a:cubicBezTo>
                      <a:pt x="274367" y="406793"/>
                      <a:pt x="273401" y="408813"/>
                      <a:pt x="273338" y="408940"/>
                    </a:cubicBezTo>
                    <a:cubicBezTo>
                      <a:pt x="266301" y="408584"/>
                      <a:pt x="259988" y="406488"/>
                      <a:pt x="255187" y="408317"/>
                    </a:cubicBezTo>
                    <a:cubicBezTo>
                      <a:pt x="235995" y="415634"/>
                      <a:pt x="216803" y="423369"/>
                      <a:pt x="201231" y="437455"/>
                    </a:cubicBezTo>
                    <a:cubicBezTo>
                      <a:pt x="197357" y="440961"/>
                      <a:pt x="194080" y="445152"/>
                      <a:pt x="190536" y="449039"/>
                    </a:cubicBezTo>
                    <a:lnTo>
                      <a:pt x="191933" y="450868"/>
                    </a:lnTo>
                    <a:cubicBezTo>
                      <a:pt x="193902" y="450284"/>
                      <a:pt x="197217" y="450182"/>
                      <a:pt x="197598" y="449064"/>
                    </a:cubicBezTo>
                    <a:cubicBezTo>
                      <a:pt x="201002" y="439233"/>
                      <a:pt x="211036" y="439640"/>
                      <a:pt x="217946" y="435334"/>
                    </a:cubicBezTo>
                    <a:cubicBezTo>
                      <a:pt x="243502" y="419457"/>
                      <a:pt x="271852" y="414592"/>
                      <a:pt x="301345" y="413817"/>
                    </a:cubicBezTo>
                    <a:cubicBezTo>
                      <a:pt x="319737" y="413335"/>
                      <a:pt x="338103" y="411963"/>
                      <a:pt x="356495" y="411569"/>
                    </a:cubicBezTo>
                    <a:cubicBezTo>
                      <a:pt x="384769" y="410947"/>
                      <a:pt x="413055" y="410743"/>
                      <a:pt x="441342" y="410515"/>
                    </a:cubicBezTo>
                    <a:cubicBezTo>
                      <a:pt x="459733" y="410375"/>
                      <a:pt x="478125" y="410489"/>
                      <a:pt x="496530" y="410489"/>
                    </a:cubicBezTo>
                    <a:close/>
                    <a:moveTo>
                      <a:pt x="1796080" y="711771"/>
                    </a:moveTo>
                    <a:cubicBezTo>
                      <a:pt x="1777231" y="708862"/>
                      <a:pt x="1759017" y="706055"/>
                      <a:pt x="1741908" y="703413"/>
                    </a:cubicBezTo>
                    <a:cubicBezTo>
                      <a:pt x="1736891" y="715505"/>
                      <a:pt x="1732128" y="726962"/>
                      <a:pt x="1727250" y="738724"/>
                    </a:cubicBezTo>
                    <a:cubicBezTo>
                      <a:pt x="1742962" y="748809"/>
                      <a:pt x="1759169" y="759212"/>
                      <a:pt x="1775593" y="769767"/>
                    </a:cubicBezTo>
                    <a:cubicBezTo>
                      <a:pt x="1787748" y="751591"/>
                      <a:pt x="1794315" y="732805"/>
                      <a:pt x="1796080" y="711771"/>
                    </a:cubicBezTo>
                    <a:close/>
                    <a:moveTo>
                      <a:pt x="339919" y="807160"/>
                    </a:moveTo>
                    <a:cubicBezTo>
                      <a:pt x="335550" y="786622"/>
                      <a:pt x="331498" y="767175"/>
                      <a:pt x="327192" y="747780"/>
                    </a:cubicBezTo>
                    <a:cubicBezTo>
                      <a:pt x="326748" y="745811"/>
                      <a:pt x="325236" y="743385"/>
                      <a:pt x="323534" y="742484"/>
                    </a:cubicBezTo>
                    <a:cubicBezTo>
                      <a:pt x="316294" y="738698"/>
                      <a:pt x="308788" y="735409"/>
                      <a:pt x="301053" y="731776"/>
                    </a:cubicBezTo>
                    <a:cubicBezTo>
                      <a:pt x="292365" y="749596"/>
                      <a:pt x="283435" y="767925"/>
                      <a:pt x="274239" y="786761"/>
                    </a:cubicBezTo>
                    <a:cubicBezTo>
                      <a:pt x="294333" y="799641"/>
                      <a:pt x="315507" y="807325"/>
                      <a:pt x="339919" y="807160"/>
                    </a:cubicBezTo>
                    <a:close/>
                    <a:moveTo>
                      <a:pt x="1769026" y="619964"/>
                    </a:moveTo>
                    <a:cubicBezTo>
                      <a:pt x="1757290" y="634736"/>
                      <a:pt x="1746163" y="648632"/>
                      <a:pt x="1735227" y="662692"/>
                    </a:cubicBezTo>
                    <a:cubicBezTo>
                      <a:pt x="1734300" y="663873"/>
                      <a:pt x="1734147" y="666198"/>
                      <a:pt x="1734528" y="667785"/>
                    </a:cubicBezTo>
                    <a:cubicBezTo>
                      <a:pt x="1736865" y="677578"/>
                      <a:pt x="1739457" y="687321"/>
                      <a:pt x="1742238" y="698117"/>
                    </a:cubicBezTo>
                    <a:cubicBezTo>
                      <a:pt x="1759335" y="700860"/>
                      <a:pt x="1777472" y="703756"/>
                      <a:pt x="1796423" y="706792"/>
                    </a:cubicBezTo>
                    <a:cubicBezTo>
                      <a:pt x="1797604" y="674085"/>
                      <a:pt x="1788320" y="646167"/>
                      <a:pt x="1769026" y="619964"/>
                    </a:cubicBezTo>
                    <a:close/>
                    <a:moveTo>
                      <a:pt x="1628508" y="729426"/>
                    </a:moveTo>
                    <a:cubicBezTo>
                      <a:pt x="1617128" y="745227"/>
                      <a:pt x="1605239" y="761701"/>
                      <a:pt x="1593223" y="778366"/>
                    </a:cubicBezTo>
                    <a:cubicBezTo>
                      <a:pt x="1614295" y="800593"/>
                      <a:pt x="1638822" y="813943"/>
                      <a:pt x="1668760" y="818083"/>
                    </a:cubicBezTo>
                    <a:cubicBezTo>
                      <a:pt x="1668950" y="816178"/>
                      <a:pt x="1669306" y="815086"/>
                      <a:pt x="1669128" y="814070"/>
                    </a:cubicBezTo>
                    <a:cubicBezTo>
                      <a:pt x="1665851" y="794751"/>
                      <a:pt x="1662650" y="775419"/>
                      <a:pt x="1659030" y="756163"/>
                    </a:cubicBezTo>
                    <a:cubicBezTo>
                      <a:pt x="1658547" y="753610"/>
                      <a:pt x="1656312" y="750943"/>
                      <a:pt x="1654178" y="749215"/>
                    </a:cubicBezTo>
                    <a:cubicBezTo>
                      <a:pt x="1646151" y="742712"/>
                      <a:pt x="1637831" y="736565"/>
                      <a:pt x="1628508" y="729426"/>
                    </a:cubicBezTo>
                    <a:close/>
                    <a:moveTo>
                      <a:pt x="269133" y="783167"/>
                    </a:moveTo>
                    <a:cubicBezTo>
                      <a:pt x="277961" y="764432"/>
                      <a:pt x="286306" y="746954"/>
                      <a:pt x="294321" y="729325"/>
                    </a:cubicBezTo>
                    <a:cubicBezTo>
                      <a:pt x="295057" y="727699"/>
                      <a:pt x="294270" y="724803"/>
                      <a:pt x="293228" y="723063"/>
                    </a:cubicBezTo>
                    <a:cubicBezTo>
                      <a:pt x="288910" y="715797"/>
                      <a:pt x="284312" y="708685"/>
                      <a:pt x="279587" y="701661"/>
                    </a:cubicBezTo>
                    <a:cubicBezTo>
                      <a:pt x="278558" y="700124"/>
                      <a:pt x="276627" y="698168"/>
                      <a:pt x="275090" y="698155"/>
                    </a:cubicBezTo>
                    <a:cubicBezTo>
                      <a:pt x="256254" y="697914"/>
                      <a:pt x="237405" y="697990"/>
                      <a:pt x="217933" y="697990"/>
                    </a:cubicBezTo>
                    <a:cubicBezTo>
                      <a:pt x="224297" y="733059"/>
                      <a:pt x="240796" y="760761"/>
                      <a:pt x="269133" y="783167"/>
                    </a:cubicBezTo>
                    <a:close/>
                    <a:moveTo>
                      <a:pt x="1140005" y="501382"/>
                    </a:moveTo>
                    <a:cubicBezTo>
                      <a:pt x="1140755" y="500988"/>
                      <a:pt x="1141517" y="500582"/>
                      <a:pt x="1142266" y="500175"/>
                    </a:cubicBezTo>
                    <a:cubicBezTo>
                      <a:pt x="1139713" y="495997"/>
                      <a:pt x="1137274" y="491754"/>
                      <a:pt x="1134582" y="487652"/>
                    </a:cubicBezTo>
                    <a:cubicBezTo>
                      <a:pt x="1127761" y="477262"/>
                      <a:pt x="1118031" y="467926"/>
                      <a:pt x="1121067" y="453776"/>
                    </a:cubicBezTo>
                    <a:cubicBezTo>
                      <a:pt x="1126224" y="429732"/>
                      <a:pt x="1134696" y="407479"/>
                      <a:pt x="1155349" y="391894"/>
                    </a:cubicBezTo>
                    <a:cubicBezTo>
                      <a:pt x="1185528" y="369133"/>
                      <a:pt x="1219403" y="359073"/>
                      <a:pt x="1257152" y="360750"/>
                    </a:cubicBezTo>
                    <a:cubicBezTo>
                      <a:pt x="1274134" y="361512"/>
                      <a:pt x="1291205" y="361131"/>
                      <a:pt x="1308200" y="360432"/>
                    </a:cubicBezTo>
                    <a:cubicBezTo>
                      <a:pt x="1315605" y="360128"/>
                      <a:pt x="1324165" y="358159"/>
                      <a:pt x="1325194" y="349065"/>
                    </a:cubicBezTo>
                    <a:cubicBezTo>
                      <a:pt x="1326299" y="339449"/>
                      <a:pt x="1317548" y="336909"/>
                      <a:pt x="1310549" y="335182"/>
                    </a:cubicBezTo>
                    <a:cubicBezTo>
                      <a:pt x="1284435" y="328742"/>
                      <a:pt x="1257774" y="328005"/>
                      <a:pt x="1232689" y="337773"/>
                    </a:cubicBezTo>
                    <a:cubicBezTo>
                      <a:pt x="1211617" y="345991"/>
                      <a:pt x="1191040" y="356495"/>
                      <a:pt x="1172039" y="368777"/>
                    </a:cubicBezTo>
                    <a:cubicBezTo>
                      <a:pt x="1144984" y="386255"/>
                      <a:pt x="1123442" y="408711"/>
                      <a:pt x="1118362" y="443082"/>
                    </a:cubicBezTo>
                    <a:cubicBezTo>
                      <a:pt x="1116482" y="455783"/>
                      <a:pt x="1115605" y="467126"/>
                      <a:pt x="1124065" y="477897"/>
                    </a:cubicBezTo>
                    <a:cubicBezTo>
                      <a:pt x="1129895" y="485327"/>
                      <a:pt x="1134734" y="493532"/>
                      <a:pt x="1140005" y="501382"/>
                    </a:cubicBezTo>
                    <a:close/>
                    <a:moveTo>
                      <a:pt x="342803" y="336731"/>
                    </a:moveTo>
                    <a:cubicBezTo>
                      <a:pt x="341304" y="336376"/>
                      <a:pt x="339780" y="335614"/>
                      <a:pt x="338306" y="335728"/>
                    </a:cubicBezTo>
                    <a:cubicBezTo>
                      <a:pt x="306235" y="338103"/>
                      <a:pt x="274646" y="343120"/>
                      <a:pt x="243489" y="351338"/>
                    </a:cubicBezTo>
                    <a:cubicBezTo>
                      <a:pt x="194321" y="364319"/>
                      <a:pt x="149777" y="385810"/>
                      <a:pt x="111964" y="420320"/>
                    </a:cubicBezTo>
                    <a:cubicBezTo>
                      <a:pt x="92785" y="437836"/>
                      <a:pt x="83297" y="461613"/>
                      <a:pt x="70709" y="483612"/>
                    </a:cubicBezTo>
                    <a:cubicBezTo>
                      <a:pt x="73669" y="482634"/>
                      <a:pt x="75587" y="480793"/>
                      <a:pt x="77390" y="478849"/>
                    </a:cubicBezTo>
                    <a:cubicBezTo>
                      <a:pt x="88034" y="467431"/>
                      <a:pt x="97205" y="454030"/>
                      <a:pt x="109576" y="444974"/>
                    </a:cubicBezTo>
                    <a:cubicBezTo>
                      <a:pt x="132121" y="428462"/>
                      <a:pt x="155988" y="413487"/>
                      <a:pt x="180337" y="399706"/>
                    </a:cubicBezTo>
                    <a:cubicBezTo>
                      <a:pt x="231219" y="370873"/>
                      <a:pt x="285366" y="350030"/>
                      <a:pt x="342803" y="336731"/>
                    </a:cubicBezTo>
                    <a:close/>
                    <a:moveTo>
                      <a:pt x="420981" y="777248"/>
                    </a:moveTo>
                    <a:cubicBezTo>
                      <a:pt x="429478" y="763124"/>
                      <a:pt x="437696" y="750536"/>
                      <a:pt x="444733" y="737327"/>
                    </a:cubicBezTo>
                    <a:cubicBezTo>
                      <a:pt x="448454" y="730341"/>
                      <a:pt x="450144" y="722275"/>
                      <a:pt x="452989" y="714007"/>
                    </a:cubicBezTo>
                    <a:cubicBezTo>
                      <a:pt x="432120" y="714007"/>
                      <a:pt x="413500" y="713956"/>
                      <a:pt x="394866" y="714083"/>
                    </a:cubicBezTo>
                    <a:cubicBezTo>
                      <a:pt x="393418" y="714095"/>
                      <a:pt x="391259" y="714858"/>
                      <a:pt x="390662" y="715950"/>
                    </a:cubicBezTo>
                    <a:cubicBezTo>
                      <a:pt x="383448" y="728956"/>
                      <a:pt x="372512" y="737581"/>
                      <a:pt x="358591" y="742674"/>
                    </a:cubicBezTo>
                    <a:cubicBezTo>
                      <a:pt x="364599" y="762743"/>
                      <a:pt x="370340" y="781909"/>
                      <a:pt x="376754" y="803324"/>
                    </a:cubicBezTo>
                    <a:cubicBezTo>
                      <a:pt x="393037" y="793722"/>
                      <a:pt x="407936" y="784945"/>
                      <a:pt x="420981" y="777248"/>
                    </a:cubicBezTo>
                    <a:close/>
                    <a:moveTo>
                      <a:pt x="1077831" y="482253"/>
                    </a:moveTo>
                    <a:cubicBezTo>
                      <a:pt x="1073881" y="483854"/>
                      <a:pt x="1072750" y="484032"/>
                      <a:pt x="1071975" y="484654"/>
                    </a:cubicBezTo>
                    <a:cubicBezTo>
                      <a:pt x="1044540" y="506882"/>
                      <a:pt x="1019975" y="531904"/>
                      <a:pt x="997658" y="559276"/>
                    </a:cubicBezTo>
                    <a:cubicBezTo>
                      <a:pt x="983776" y="576283"/>
                      <a:pt x="969359" y="592910"/>
                      <a:pt x="954333" y="608901"/>
                    </a:cubicBezTo>
                    <a:cubicBezTo>
                      <a:pt x="944871" y="618986"/>
                      <a:pt x="932766" y="623127"/>
                      <a:pt x="918286" y="620497"/>
                    </a:cubicBezTo>
                    <a:cubicBezTo>
                      <a:pt x="908366" y="618681"/>
                      <a:pt x="898027" y="618326"/>
                      <a:pt x="887917" y="618643"/>
                    </a:cubicBezTo>
                    <a:cubicBezTo>
                      <a:pt x="831572" y="620421"/>
                      <a:pt x="775228" y="622199"/>
                      <a:pt x="718922" y="624765"/>
                    </a:cubicBezTo>
                    <a:cubicBezTo>
                      <a:pt x="648073" y="628004"/>
                      <a:pt x="577261" y="632183"/>
                      <a:pt x="506425" y="635523"/>
                    </a:cubicBezTo>
                    <a:cubicBezTo>
                      <a:pt x="487766" y="636400"/>
                      <a:pt x="469044" y="636006"/>
                      <a:pt x="450360" y="635574"/>
                    </a:cubicBezTo>
                    <a:cubicBezTo>
                      <a:pt x="443310" y="635422"/>
                      <a:pt x="436312" y="632793"/>
                      <a:pt x="429250" y="632551"/>
                    </a:cubicBezTo>
                    <a:cubicBezTo>
                      <a:pt x="414236" y="632056"/>
                      <a:pt x="399185" y="632437"/>
                      <a:pt x="384146" y="632335"/>
                    </a:cubicBezTo>
                    <a:cubicBezTo>
                      <a:pt x="379409" y="632310"/>
                      <a:pt x="374658" y="631904"/>
                      <a:pt x="369768" y="631649"/>
                    </a:cubicBezTo>
                    <a:cubicBezTo>
                      <a:pt x="370289" y="635638"/>
                      <a:pt x="371127" y="638521"/>
                      <a:pt x="370924" y="641328"/>
                    </a:cubicBezTo>
                    <a:cubicBezTo>
                      <a:pt x="370645" y="645024"/>
                      <a:pt x="369285" y="648619"/>
                      <a:pt x="368866" y="652302"/>
                    </a:cubicBezTo>
                    <a:cubicBezTo>
                      <a:pt x="368307" y="657243"/>
                      <a:pt x="368498" y="662260"/>
                      <a:pt x="367799" y="667176"/>
                    </a:cubicBezTo>
                    <a:cubicBezTo>
                      <a:pt x="367012" y="672714"/>
                      <a:pt x="366478" y="677490"/>
                      <a:pt x="373731" y="679204"/>
                    </a:cubicBezTo>
                    <a:cubicBezTo>
                      <a:pt x="381708" y="681084"/>
                      <a:pt x="389532" y="683599"/>
                      <a:pt x="398410" y="686127"/>
                    </a:cubicBezTo>
                    <a:cubicBezTo>
                      <a:pt x="397559" y="692515"/>
                      <a:pt x="396721" y="698904"/>
                      <a:pt x="395768" y="706043"/>
                    </a:cubicBezTo>
                    <a:cubicBezTo>
                      <a:pt x="410540" y="706043"/>
                      <a:pt x="425071" y="706043"/>
                      <a:pt x="439614" y="706030"/>
                    </a:cubicBezTo>
                    <a:cubicBezTo>
                      <a:pt x="453116" y="706030"/>
                      <a:pt x="453116" y="706030"/>
                      <a:pt x="454793" y="692503"/>
                    </a:cubicBezTo>
                    <a:cubicBezTo>
                      <a:pt x="454843" y="692046"/>
                      <a:pt x="455415" y="691664"/>
                      <a:pt x="455974" y="690940"/>
                    </a:cubicBezTo>
                    <a:cubicBezTo>
                      <a:pt x="459556" y="690940"/>
                      <a:pt x="463366" y="690940"/>
                      <a:pt x="467177" y="690940"/>
                    </a:cubicBezTo>
                    <a:cubicBezTo>
                      <a:pt x="503732" y="690852"/>
                      <a:pt x="540439" y="692871"/>
                      <a:pt x="576817" y="690293"/>
                    </a:cubicBezTo>
                    <a:cubicBezTo>
                      <a:pt x="673361" y="683434"/>
                      <a:pt x="769754" y="674606"/>
                      <a:pt x="866210" y="666503"/>
                    </a:cubicBezTo>
                    <a:cubicBezTo>
                      <a:pt x="892388" y="664305"/>
                      <a:pt x="918947" y="661498"/>
                      <a:pt x="941022" y="646244"/>
                    </a:cubicBezTo>
                    <a:cubicBezTo>
                      <a:pt x="961713" y="631942"/>
                      <a:pt x="982074" y="616357"/>
                      <a:pt x="999500" y="598359"/>
                    </a:cubicBezTo>
                    <a:cubicBezTo>
                      <a:pt x="1020051" y="577109"/>
                      <a:pt x="1037732" y="553001"/>
                      <a:pt x="1055730" y="529427"/>
                    </a:cubicBezTo>
                    <a:cubicBezTo>
                      <a:pt x="1063135" y="519723"/>
                      <a:pt x="1068394" y="508292"/>
                      <a:pt x="1074046" y="497356"/>
                    </a:cubicBezTo>
                    <a:cubicBezTo>
                      <a:pt x="1076027" y="493507"/>
                      <a:pt x="1076269" y="488769"/>
                      <a:pt x="1077831" y="482253"/>
                    </a:cubicBezTo>
                    <a:close/>
                    <a:moveTo>
                      <a:pt x="1615019" y="324373"/>
                    </a:moveTo>
                    <a:cubicBezTo>
                      <a:pt x="1607932" y="321007"/>
                      <a:pt x="1602572" y="320956"/>
                      <a:pt x="1597961" y="326786"/>
                    </a:cubicBezTo>
                    <a:cubicBezTo>
                      <a:pt x="1597173" y="327789"/>
                      <a:pt x="1594582" y="328043"/>
                      <a:pt x="1593058" y="327688"/>
                    </a:cubicBezTo>
                    <a:cubicBezTo>
                      <a:pt x="1584993" y="325783"/>
                      <a:pt x="1588727" y="320842"/>
                      <a:pt x="1590315" y="317349"/>
                    </a:cubicBezTo>
                    <a:cubicBezTo>
                      <a:pt x="1580928" y="310045"/>
                      <a:pt x="1571910" y="303034"/>
                      <a:pt x="1561507" y="294956"/>
                    </a:cubicBezTo>
                    <a:cubicBezTo>
                      <a:pt x="1568569" y="314097"/>
                      <a:pt x="1574996" y="331524"/>
                      <a:pt x="1582186" y="351033"/>
                    </a:cubicBezTo>
                    <a:cubicBezTo>
                      <a:pt x="1588168" y="334166"/>
                      <a:pt x="1600336" y="328386"/>
                      <a:pt x="1615019" y="324373"/>
                    </a:cubicBezTo>
                    <a:close/>
                    <a:moveTo>
                      <a:pt x="1012075" y="318022"/>
                    </a:moveTo>
                    <a:cubicBezTo>
                      <a:pt x="1012596" y="319190"/>
                      <a:pt x="1013104" y="320346"/>
                      <a:pt x="1013612" y="321502"/>
                    </a:cubicBezTo>
                    <a:cubicBezTo>
                      <a:pt x="1025068" y="317654"/>
                      <a:pt x="1036894" y="314656"/>
                      <a:pt x="1047906" y="309791"/>
                    </a:cubicBezTo>
                    <a:cubicBezTo>
                      <a:pt x="1070756" y="299706"/>
                      <a:pt x="1092857" y="287945"/>
                      <a:pt x="1115809" y="278126"/>
                    </a:cubicBezTo>
                    <a:cubicBezTo>
                      <a:pt x="1161026" y="258782"/>
                      <a:pt x="1206384" y="239729"/>
                      <a:pt x="1252122" y="221668"/>
                    </a:cubicBezTo>
                    <a:cubicBezTo>
                      <a:pt x="1276763" y="211938"/>
                      <a:pt x="1302509" y="207035"/>
                      <a:pt x="1329538" y="207836"/>
                    </a:cubicBezTo>
                    <a:cubicBezTo>
                      <a:pt x="1374349" y="209144"/>
                      <a:pt x="1414690" y="225986"/>
                      <a:pt x="1455589" y="241228"/>
                    </a:cubicBezTo>
                    <a:cubicBezTo>
                      <a:pt x="1463311" y="244099"/>
                      <a:pt x="1469561" y="240949"/>
                      <a:pt x="1468684" y="232858"/>
                    </a:cubicBezTo>
                    <a:cubicBezTo>
                      <a:pt x="1468125" y="227587"/>
                      <a:pt x="1465445" y="221490"/>
                      <a:pt x="1461698" y="217832"/>
                    </a:cubicBezTo>
                    <a:cubicBezTo>
                      <a:pt x="1455894" y="212180"/>
                      <a:pt x="1448552" y="208001"/>
                      <a:pt x="1441541" y="203720"/>
                    </a:cubicBezTo>
                    <a:cubicBezTo>
                      <a:pt x="1412708" y="186116"/>
                      <a:pt x="1380637" y="179117"/>
                      <a:pt x="1347613" y="175053"/>
                    </a:cubicBezTo>
                    <a:cubicBezTo>
                      <a:pt x="1313826" y="170899"/>
                      <a:pt x="1281031" y="172830"/>
                      <a:pt x="1250725" y="190117"/>
                    </a:cubicBezTo>
                    <a:cubicBezTo>
                      <a:pt x="1222070" y="206464"/>
                      <a:pt x="1193695" y="223281"/>
                      <a:pt x="1165091" y="239717"/>
                    </a:cubicBezTo>
                    <a:cubicBezTo>
                      <a:pt x="1135801" y="256546"/>
                      <a:pt x="1106816" y="273973"/>
                      <a:pt x="1076878" y="289570"/>
                    </a:cubicBezTo>
                    <a:cubicBezTo>
                      <a:pt x="1058283" y="299262"/>
                      <a:pt x="1038177" y="306006"/>
                      <a:pt x="1018781" y="314173"/>
                    </a:cubicBezTo>
                    <a:cubicBezTo>
                      <a:pt x="1016419" y="315164"/>
                      <a:pt x="1014310" y="316726"/>
                      <a:pt x="1012075" y="318022"/>
                    </a:cubicBezTo>
                    <a:close/>
                    <a:moveTo>
                      <a:pt x="874504" y="545101"/>
                    </a:moveTo>
                    <a:cubicBezTo>
                      <a:pt x="872992" y="542179"/>
                      <a:pt x="872700" y="540706"/>
                      <a:pt x="871798" y="540008"/>
                    </a:cubicBezTo>
                    <a:cubicBezTo>
                      <a:pt x="861523" y="531917"/>
                      <a:pt x="852162" y="521768"/>
                      <a:pt x="840603" y="516344"/>
                    </a:cubicBezTo>
                    <a:cubicBezTo>
                      <a:pt x="800797" y="497673"/>
                      <a:pt x="758056" y="491741"/>
                      <a:pt x="714540" y="493977"/>
                    </a:cubicBezTo>
                    <a:cubicBezTo>
                      <a:pt x="695704" y="494942"/>
                      <a:pt x="677058" y="500442"/>
                      <a:pt x="661867" y="513182"/>
                    </a:cubicBezTo>
                    <a:cubicBezTo>
                      <a:pt x="653179" y="520447"/>
                      <a:pt x="650765" y="530011"/>
                      <a:pt x="655033" y="538064"/>
                    </a:cubicBezTo>
                    <a:cubicBezTo>
                      <a:pt x="659237" y="546015"/>
                      <a:pt x="667163" y="548264"/>
                      <a:pt x="678849" y="545241"/>
                    </a:cubicBezTo>
                    <a:cubicBezTo>
                      <a:pt x="692401" y="541748"/>
                      <a:pt x="705865" y="537455"/>
                      <a:pt x="719646" y="535422"/>
                    </a:cubicBezTo>
                    <a:cubicBezTo>
                      <a:pt x="741658" y="532196"/>
                      <a:pt x="763873" y="530354"/>
                      <a:pt x="786025" y="528322"/>
                    </a:cubicBezTo>
                    <a:cubicBezTo>
                      <a:pt x="803502" y="526722"/>
                      <a:pt x="820522" y="529071"/>
                      <a:pt x="837009" y="535346"/>
                    </a:cubicBezTo>
                    <a:cubicBezTo>
                      <a:pt x="844706" y="538267"/>
                      <a:pt x="852581" y="540795"/>
                      <a:pt x="860507" y="543043"/>
                    </a:cubicBezTo>
                    <a:cubicBezTo>
                      <a:pt x="864482" y="544174"/>
                      <a:pt x="868750" y="544301"/>
                      <a:pt x="874504" y="545101"/>
                    </a:cubicBezTo>
                    <a:close/>
                    <a:moveTo>
                      <a:pt x="1168889" y="650079"/>
                    </a:moveTo>
                    <a:lnTo>
                      <a:pt x="1170476" y="647260"/>
                    </a:lnTo>
                    <a:cubicBezTo>
                      <a:pt x="1161839" y="642204"/>
                      <a:pt x="1153126" y="637276"/>
                      <a:pt x="1144590" y="632069"/>
                    </a:cubicBezTo>
                    <a:cubicBezTo>
                      <a:pt x="1131292" y="623965"/>
                      <a:pt x="1128574" y="615620"/>
                      <a:pt x="1132460" y="600683"/>
                    </a:cubicBezTo>
                    <a:cubicBezTo>
                      <a:pt x="1135458" y="589175"/>
                      <a:pt x="1142812" y="582189"/>
                      <a:pt x="1153024" y="577579"/>
                    </a:cubicBezTo>
                    <a:cubicBezTo>
                      <a:pt x="1167542" y="571037"/>
                      <a:pt x="1182352" y="568332"/>
                      <a:pt x="1197835" y="575813"/>
                    </a:cubicBezTo>
                    <a:cubicBezTo>
                      <a:pt x="1199880" y="568078"/>
                      <a:pt x="1196629" y="562553"/>
                      <a:pt x="1190926" y="559466"/>
                    </a:cubicBezTo>
                    <a:cubicBezTo>
                      <a:pt x="1186074" y="556837"/>
                      <a:pt x="1179837" y="554513"/>
                      <a:pt x="1174617" y="555186"/>
                    </a:cubicBezTo>
                    <a:cubicBezTo>
                      <a:pt x="1148388" y="558539"/>
                      <a:pt x="1125030" y="566668"/>
                      <a:pt x="1113078" y="593773"/>
                    </a:cubicBezTo>
                    <a:cubicBezTo>
                      <a:pt x="1107857" y="605611"/>
                      <a:pt x="1110258" y="624524"/>
                      <a:pt x="1126478" y="631014"/>
                    </a:cubicBezTo>
                    <a:cubicBezTo>
                      <a:pt x="1137439" y="635396"/>
                      <a:pt x="1148083" y="640515"/>
                      <a:pt x="1158854" y="645354"/>
                    </a:cubicBezTo>
                    <a:cubicBezTo>
                      <a:pt x="1162233" y="646866"/>
                      <a:pt x="1165548" y="648504"/>
                      <a:pt x="1168889" y="650079"/>
                    </a:cubicBezTo>
                    <a:close/>
                    <a:moveTo>
                      <a:pt x="429758" y="611860"/>
                    </a:moveTo>
                    <a:cubicBezTo>
                      <a:pt x="424855" y="617093"/>
                      <a:pt x="420879" y="621336"/>
                      <a:pt x="416408" y="626099"/>
                    </a:cubicBezTo>
                    <a:lnTo>
                      <a:pt x="438471" y="626099"/>
                    </a:lnTo>
                    <a:cubicBezTo>
                      <a:pt x="435283" y="620891"/>
                      <a:pt x="432920" y="617030"/>
                      <a:pt x="429758" y="611860"/>
                    </a:cubicBezTo>
                    <a:close/>
                  </a:path>
                </a:pathLst>
              </a:custGeom>
              <a:solidFill>
                <a:srgbClr val="000000">
                  <a:alpha val="100000"/>
                </a:srgbClr>
              </a:solidFill>
              <a:ln w="12700" cap="flat" cmpd="sng">
                <a:noFill/>
                <a:prstDash val="solid"/>
                <a:miter lim="800000"/>
              </a:ln>
            </p:spPr>
            <p:txBody>
              <a:bodyPr wrap="square" anchor="ctr">
                <a:spAutoFit/>
              </a:bodyPr>
              <a:lstStyle/>
              <a:p>
                <a:pPr algn="ctr"/>
                <a:endParaRPr lang="en-US"/>
              </a:p>
            </p:txBody>
          </p:sp>
        </p:grpSp>
        <p:sp>
          <p:nvSpPr>
            <p:cNvPr id="41" name="Free Form 34">
              <a:extLst>
                <a:ext uri="{FF2B5EF4-FFF2-40B4-BE49-F238E27FC236}">
                  <a16:creationId xmlns:a16="http://schemas.microsoft.com/office/drawing/2014/main" id="{30A5AA29-33BC-AED6-277E-78DB748CA6E8}"/>
                </a:ext>
              </a:extLst>
            </p:cNvPr>
            <p:cNvSpPr/>
            <p:nvPr/>
          </p:nvSpPr>
          <p:spPr>
            <a:xfrm>
              <a:off x="3188586" y="2849629"/>
              <a:ext cx="636926" cy="2260938"/>
            </a:xfrm>
            <a:custGeom>
              <a:avLst/>
              <a:gdLst/>
              <a:ahLst/>
              <a:cxnLst/>
              <a:rect l="0" t="0" r="0" b="0"/>
              <a:pathLst>
                <a:path w="577477" h="2049909">
                  <a:moveTo>
                    <a:pt x="0" y="50298"/>
                  </a:moveTo>
                  <a:cubicBezTo>
                    <a:pt x="368866" y="0"/>
                    <a:pt x="531828" y="618719"/>
                    <a:pt x="553306" y="1089847"/>
                  </a:cubicBezTo>
                  <a:cubicBezTo>
                    <a:pt x="577477" y="1620024"/>
                    <a:pt x="497572" y="2037487"/>
                    <a:pt x="300278" y="2049909"/>
                  </a:cubicBezTo>
                </a:path>
              </a:pathLst>
            </a:custGeom>
            <a:noFill/>
            <a:ln w="76200" cap="flat" cmpd="sng">
              <a:gradFill>
                <a:gsLst>
                  <a:gs pos="0">
                    <a:srgbClr val="197AFD"/>
                  </a:gs>
                  <a:gs pos="99000">
                    <a:srgbClr val="00B2FF"/>
                  </a:gs>
                </a:gsLst>
                <a:lin ang="5400000" scaled="1"/>
              </a:gradFill>
              <a:prstDash val="solid"/>
              <a:miter lim="800000"/>
            </a:ln>
          </p:spPr>
          <p:txBody>
            <a:bodyPr wrap="square" anchor="ctr">
              <a:spAutoFit/>
            </a:bodyPr>
            <a:lstStyle/>
            <a:p>
              <a:pPr algn="ctr"/>
              <a:endParaRPr lang="en-US"/>
            </a:p>
          </p:txBody>
        </p:sp>
        <p:sp>
          <p:nvSpPr>
            <p:cNvPr id="42" name="Free Form 35">
              <a:extLst>
                <a:ext uri="{FF2B5EF4-FFF2-40B4-BE49-F238E27FC236}">
                  <a16:creationId xmlns:a16="http://schemas.microsoft.com/office/drawing/2014/main" id="{6838CBE4-B3BB-2233-9339-DA114BBD33AF}"/>
                </a:ext>
              </a:extLst>
            </p:cNvPr>
            <p:cNvSpPr/>
            <p:nvPr/>
          </p:nvSpPr>
          <p:spPr>
            <a:xfrm>
              <a:off x="2564320" y="3393593"/>
              <a:ext cx="438206" cy="1497145"/>
            </a:xfrm>
            <a:custGeom>
              <a:avLst/>
              <a:gdLst/>
              <a:ahLst/>
              <a:cxnLst/>
              <a:rect l="0" t="0" r="0" b="0"/>
              <a:pathLst>
                <a:path w="397305" h="1357406">
                  <a:moveTo>
                    <a:pt x="0" y="16054"/>
                  </a:moveTo>
                  <a:cubicBezTo>
                    <a:pt x="155162" y="0"/>
                    <a:pt x="387512" y="466110"/>
                    <a:pt x="392136" y="720116"/>
                  </a:cubicBezTo>
                  <a:cubicBezTo>
                    <a:pt x="397305" y="1004314"/>
                    <a:pt x="368866" y="1357406"/>
                    <a:pt x="167673" y="1357406"/>
                  </a:cubicBezTo>
                </a:path>
              </a:pathLst>
            </a:custGeom>
            <a:noFill/>
            <a:ln w="76200" cap="flat" cmpd="sng">
              <a:solidFill>
                <a:srgbClr val="C6C6C6">
                  <a:alpha val="100000"/>
                </a:srgbClr>
              </a:solidFill>
              <a:prstDash val="solid"/>
              <a:miter lim="800000"/>
            </a:ln>
          </p:spPr>
          <p:txBody>
            <a:bodyPr wrap="square" anchor="ctr">
              <a:spAutoFit/>
            </a:bodyPr>
            <a:lstStyle/>
            <a:p>
              <a:pPr algn="ctr"/>
              <a:endParaRPr lang="en-US"/>
            </a:p>
          </p:txBody>
        </p:sp>
        <p:sp>
          <p:nvSpPr>
            <p:cNvPr id="43" name="Free Form 36">
              <a:extLst>
                <a:ext uri="{FF2B5EF4-FFF2-40B4-BE49-F238E27FC236}">
                  <a16:creationId xmlns:a16="http://schemas.microsoft.com/office/drawing/2014/main" id="{CBF5EED0-BD15-8389-924F-A61637EEF014}"/>
                </a:ext>
              </a:extLst>
            </p:cNvPr>
            <p:cNvSpPr/>
            <p:nvPr/>
          </p:nvSpPr>
          <p:spPr>
            <a:xfrm>
              <a:off x="5291978" y="2103640"/>
              <a:ext cx="887452" cy="3575882"/>
            </a:xfrm>
            <a:custGeom>
              <a:avLst/>
              <a:gdLst/>
              <a:ahLst/>
              <a:cxnLst/>
              <a:rect l="0" t="0" r="0" b="0"/>
              <a:pathLst>
                <a:path w="804620" h="3242118">
                  <a:moveTo>
                    <a:pt x="0" y="0"/>
                  </a:moveTo>
                  <a:cubicBezTo>
                    <a:pt x="413525" y="28502"/>
                    <a:pt x="716179" y="886151"/>
                    <a:pt x="754512" y="1525790"/>
                  </a:cubicBezTo>
                  <a:cubicBezTo>
                    <a:pt x="804620" y="2362000"/>
                    <a:pt x="542637" y="3242118"/>
                    <a:pt x="316866" y="3219242"/>
                  </a:cubicBezTo>
                </a:path>
              </a:pathLst>
            </a:custGeom>
            <a:noFill/>
            <a:ln w="76200" cap="flat" cmpd="sng">
              <a:gradFill>
                <a:gsLst>
                  <a:gs pos="0">
                    <a:srgbClr val="3C69F5"/>
                  </a:gs>
                  <a:gs pos="100000">
                    <a:srgbClr val="0AC5FF"/>
                  </a:gs>
                </a:gsLst>
                <a:lin ang="5400000" scaled="1"/>
              </a:gradFill>
              <a:prstDash val="solid"/>
              <a:miter lim="800000"/>
            </a:ln>
          </p:spPr>
          <p:txBody>
            <a:bodyPr wrap="square" anchor="ctr">
              <a:spAutoFit/>
            </a:bodyPr>
            <a:lstStyle/>
            <a:p>
              <a:pPr algn="ctr"/>
              <a:endParaRPr lang="en-US"/>
            </a:p>
          </p:txBody>
        </p:sp>
        <p:sp>
          <p:nvSpPr>
            <p:cNvPr id="44" name="Free Form 37">
              <a:extLst>
                <a:ext uri="{FF2B5EF4-FFF2-40B4-BE49-F238E27FC236}">
                  <a16:creationId xmlns:a16="http://schemas.microsoft.com/office/drawing/2014/main" id="{735D9229-B773-B018-9853-A1F67B365F93}"/>
                </a:ext>
              </a:extLst>
            </p:cNvPr>
            <p:cNvSpPr/>
            <p:nvPr/>
          </p:nvSpPr>
          <p:spPr>
            <a:xfrm>
              <a:off x="6306422" y="1788290"/>
              <a:ext cx="1210630" cy="4101113"/>
            </a:xfrm>
            <a:custGeom>
              <a:avLst/>
              <a:gdLst/>
              <a:ahLst/>
              <a:cxnLst/>
              <a:rect l="0" t="0" r="0" b="0"/>
              <a:pathLst>
                <a:path w="1097633" h="3718326">
                  <a:moveTo>
                    <a:pt x="0" y="4991"/>
                  </a:moveTo>
                  <a:cubicBezTo>
                    <a:pt x="507580" y="0"/>
                    <a:pt x="979038" y="1084563"/>
                    <a:pt x="1039548" y="1966726"/>
                  </a:cubicBezTo>
                  <a:cubicBezTo>
                    <a:pt x="1097633" y="2813592"/>
                    <a:pt x="793760" y="3718326"/>
                    <a:pt x="570072" y="3710476"/>
                  </a:cubicBezTo>
                </a:path>
              </a:pathLst>
            </a:custGeom>
            <a:noFill/>
            <a:ln w="76200" cap="flat" cmpd="sng">
              <a:gradFill>
                <a:gsLst>
                  <a:gs pos="0">
                    <a:srgbClr val="4866F1"/>
                  </a:gs>
                  <a:gs pos="100000">
                    <a:srgbClr val="05C8FF"/>
                  </a:gs>
                </a:gsLst>
                <a:lin ang="5400000" scaled="1"/>
              </a:gradFill>
              <a:prstDash val="solid"/>
              <a:miter lim="800000"/>
            </a:ln>
          </p:spPr>
          <p:txBody>
            <a:bodyPr wrap="square" anchor="ctr">
              <a:spAutoFit/>
            </a:bodyPr>
            <a:lstStyle/>
            <a:p>
              <a:pPr algn="ctr"/>
              <a:endParaRPr lang="en-US"/>
            </a:p>
          </p:txBody>
        </p:sp>
        <p:sp>
          <p:nvSpPr>
            <p:cNvPr id="45" name="Free Form 38">
              <a:extLst>
                <a:ext uri="{FF2B5EF4-FFF2-40B4-BE49-F238E27FC236}">
                  <a16:creationId xmlns:a16="http://schemas.microsoft.com/office/drawing/2014/main" id="{9F71B619-B3CC-6F4D-B17A-D67B69967BDB}"/>
                </a:ext>
              </a:extLst>
            </p:cNvPr>
            <p:cNvSpPr/>
            <p:nvPr/>
          </p:nvSpPr>
          <p:spPr>
            <a:xfrm>
              <a:off x="7822681" y="1290075"/>
              <a:ext cx="1031060" cy="4900965"/>
            </a:xfrm>
            <a:custGeom>
              <a:avLst/>
              <a:gdLst/>
              <a:ahLst/>
              <a:cxnLst/>
              <a:rect l="0" t="0" r="0" b="0"/>
              <a:pathLst>
                <a:path w="934824" h="4443523">
                  <a:moveTo>
                    <a:pt x="0" y="0"/>
                  </a:moveTo>
                  <a:cubicBezTo>
                    <a:pt x="483651" y="42524"/>
                    <a:pt x="755198" y="1307679"/>
                    <a:pt x="821576" y="1995254"/>
                  </a:cubicBezTo>
                  <a:cubicBezTo>
                    <a:pt x="934824" y="3168271"/>
                    <a:pt x="623089" y="4443523"/>
                    <a:pt x="352100" y="4443231"/>
                  </a:cubicBezTo>
                </a:path>
              </a:pathLst>
            </a:custGeom>
            <a:noFill/>
            <a:ln w="76200" cap="flat" cmpd="sng">
              <a:gradFill>
                <a:gsLst>
                  <a:gs pos="0">
                    <a:srgbClr val="6360F9"/>
                  </a:gs>
                  <a:gs pos="100000">
                    <a:srgbClr val="01D7FF"/>
                  </a:gs>
                </a:gsLst>
                <a:lin ang="5400000" scaled="1"/>
              </a:gradFill>
              <a:prstDash val="solid"/>
              <a:miter lim="800000"/>
            </a:ln>
          </p:spPr>
          <p:txBody>
            <a:bodyPr wrap="square" anchor="ctr">
              <a:spAutoFit/>
            </a:bodyPr>
            <a:lstStyle/>
            <a:p>
              <a:pPr algn="ctr"/>
              <a:endParaRPr lang="en-US"/>
            </a:p>
          </p:txBody>
        </p:sp>
        <p:grpSp>
          <p:nvGrpSpPr>
            <p:cNvPr id="9" name="Group 8">
              <a:extLst>
                <a:ext uri="{FF2B5EF4-FFF2-40B4-BE49-F238E27FC236}">
                  <a16:creationId xmlns:a16="http://schemas.microsoft.com/office/drawing/2014/main" id="{B8B1FC57-28B7-3FF3-4AD5-2F625CB4CDB3}"/>
                </a:ext>
              </a:extLst>
            </p:cNvPr>
            <p:cNvGrpSpPr/>
            <p:nvPr/>
          </p:nvGrpSpPr>
          <p:grpSpPr>
            <a:xfrm>
              <a:off x="1513664" y="4283285"/>
              <a:ext cx="807433" cy="1005775"/>
              <a:chOff x="1654885" y="4316134"/>
              <a:chExt cx="807433" cy="1005775"/>
            </a:xfrm>
          </p:grpSpPr>
          <p:sp>
            <p:nvSpPr>
              <p:cNvPr id="7" name="Rectangle 6">
                <a:extLst>
                  <a:ext uri="{FF2B5EF4-FFF2-40B4-BE49-F238E27FC236}">
                    <a16:creationId xmlns:a16="http://schemas.microsoft.com/office/drawing/2014/main" id="{43AE65F8-9FA1-845D-FE55-979A46EB9C83}"/>
                  </a:ext>
                </a:extLst>
              </p:cNvPr>
              <p:cNvSpPr/>
              <p:nvPr/>
            </p:nvSpPr>
            <p:spPr>
              <a:xfrm>
                <a:off x="1916805" y="4316134"/>
                <a:ext cx="509747" cy="545500"/>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a:p>
            </p:txBody>
          </p:sp>
          <p:grpSp>
            <p:nvGrpSpPr>
              <p:cNvPr id="51" name="Group 50">
                <a:extLst>
                  <a:ext uri="{FF2B5EF4-FFF2-40B4-BE49-F238E27FC236}">
                    <a16:creationId xmlns:a16="http://schemas.microsoft.com/office/drawing/2014/main" id="{D05EB25A-1313-B699-DF62-D19CB977C827}"/>
                  </a:ext>
                </a:extLst>
              </p:cNvPr>
              <p:cNvGrpSpPr/>
              <p:nvPr/>
            </p:nvGrpSpPr>
            <p:grpSpPr>
              <a:xfrm>
                <a:off x="1654885" y="4485311"/>
                <a:ext cx="807433" cy="836598"/>
                <a:chOff x="1337711" y="4462940"/>
                <a:chExt cx="895364" cy="927706"/>
              </a:xfrm>
            </p:grpSpPr>
            <p:sp>
              <p:nvSpPr>
                <p:cNvPr id="20" name="Free Form 13">
                  <a:extLst>
                    <a:ext uri="{FF2B5EF4-FFF2-40B4-BE49-F238E27FC236}">
                      <a16:creationId xmlns:a16="http://schemas.microsoft.com/office/drawing/2014/main" id="{CD23B50F-27A2-50F1-5724-865522EFEAF7}"/>
                    </a:ext>
                  </a:extLst>
                </p:cNvPr>
                <p:cNvSpPr/>
                <p:nvPr/>
              </p:nvSpPr>
              <p:spPr>
                <a:xfrm>
                  <a:off x="1370443" y="4462940"/>
                  <a:ext cx="862632" cy="927706"/>
                </a:xfrm>
                <a:custGeom>
                  <a:avLst/>
                  <a:gdLst/>
                  <a:ahLst/>
                  <a:cxnLst/>
                  <a:rect l="0" t="0" r="0" b="0"/>
                  <a:pathLst>
                    <a:path w="705306" h="758513">
                      <a:moveTo>
                        <a:pt x="592999" y="465970"/>
                      </a:moveTo>
                      <a:cubicBezTo>
                        <a:pt x="598066" y="458247"/>
                        <a:pt x="602969" y="451846"/>
                        <a:pt x="606742" y="444847"/>
                      </a:cubicBezTo>
                      <a:cubicBezTo>
                        <a:pt x="621971" y="416548"/>
                        <a:pt x="644707" y="395082"/>
                        <a:pt x="669233" y="375217"/>
                      </a:cubicBezTo>
                      <a:cubicBezTo>
                        <a:pt x="677477" y="368536"/>
                        <a:pt x="685822" y="361944"/>
                        <a:pt x="694497" y="355860"/>
                      </a:cubicBezTo>
                      <a:cubicBezTo>
                        <a:pt x="696859" y="354196"/>
                        <a:pt x="700594" y="354501"/>
                        <a:pt x="703706" y="353904"/>
                      </a:cubicBezTo>
                      <a:cubicBezTo>
                        <a:pt x="704099" y="356851"/>
                        <a:pt x="705306" y="359975"/>
                        <a:pt x="704709" y="362706"/>
                      </a:cubicBezTo>
                      <a:cubicBezTo>
                        <a:pt x="703286" y="369260"/>
                        <a:pt x="700784" y="375573"/>
                        <a:pt x="699133" y="382089"/>
                      </a:cubicBezTo>
                      <a:cubicBezTo>
                        <a:pt x="687219" y="428907"/>
                        <a:pt x="656481" y="465157"/>
                        <a:pt x="630608" y="504126"/>
                      </a:cubicBezTo>
                      <a:cubicBezTo>
                        <a:pt x="620193" y="519799"/>
                        <a:pt x="608952" y="534940"/>
                        <a:pt x="598498" y="550601"/>
                      </a:cubicBezTo>
                      <a:cubicBezTo>
                        <a:pt x="596352" y="553827"/>
                        <a:pt x="595171" y="558285"/>
                        <a:pt x="595082" y="562210"/>
                      </a:cubicBezTo>
                      <a:cubicBezTo>
                        <a:pt x="594764" y="575699"/>
                        <a:pt x="594739" y="589226"/>
                        <a:pt x="595386" y="602703"/>
                      </a:cubicBezTo>
                      <a:cubicBezTo>
                        <a:pt x="595780" y="610882"/>
                        <a:pt x="593799" y="615125"/>
                        <a:pt x="584755" y="613537"/>
                      </a:cubicBezTo>
                      <a:cubicBezTo>
                        <a:pt x="582024" y="613054"/>
                        <a:pt x="579040" y="613931"/>
                        <a:pt x="576347" y="613359"/>
                      </a:cubicBezTo>
                      <a:cubicBezTo>
                        <a:pt x="560686" y="610057"/>
                        <a:pt x="551629" y="616687"/>
                        <a:pt x="543640" y="630316"/>
                      </a:cubicBezTo>
                      <a:cubicBezTo>
                        <a:pt x="522733" y="665944"/>
                        <a:pt x="500391" y="700721"/>
                        <a:pt x="478227" y="735599"/>
                      </a:cubicBezTo>
                      <a:cubicBezTo>
                        <a:pt x="473947" y="742331"/>
                        <a:pt x="468078" y="748098"/>
                        <a:pt x="462617" y="754029"/>
                      </a:cubicBezTo>
                      <a:cubicBezTo>
                        <a:pt x="458489" y="758513"/>
                        <a:pt x="453662" y="757802"/>
                        <a:pt x="448912" y="754664"/>
                      </a:cubicBezTo>
                      <a:cubicBezTo>
                        <a:pt x="445635" y="752505"/>
                        <a:pt x="442523" y="749850"/>
                        <a:pt x="438954" y="748390"/>
                      </a:cubicBezTo>
                      <a:cubicBezTo>
                        <a:pt x="433276" y="746053"/>
                        <a:pt x="427281" y="744528"/>
                        <a:pt x="419469" y="742039"/>
                      </a:cubicBezTo>
                      <a:cubicBezTo>
                        <a:pt x="419876" y="740299"/>
                        <a:pt x="419889" y="736057"/>
                        <a:pt x="421756" y="732919"/>
                      </a:cubicBezTo>
                      <a:cubicBezTo>
                        <a:pt x="434254" y="711924"/>
                        <a:pt x="446968" y="691042"/>
                        <a:pt x="459975" y="670364"/>
                      </a:cubicBezTo>
                      <a:cubicBezTo>
                        <a:pt x="470136" y="654195"/>
                        <a:pt x="480831" y="638369"/>
                        <a:pt x="492084" y="621171"/>
                      </a:cubicBezTo>
                      <a:cubicBezTo>
                        <a:pt x="335347" y="618440"/>
                        <a:pt x="179740" y="615734"/>
                        <a:pt x="23599" y="613004"/>
                      </a:cubicBezTo>
                      <a:cubicBezTo>
                        <a:pt x="23167" y="614693"/>
                        <a:pt x="23256" y="617093"/>
                        <a:pt x="22100" y="618186"/>
                      </a:cubicBezTo>
                      <a:cubicBezTo>
                        <a:pt x="20652" y="619545"/>
                        <a:pt x="16969" y="621031"/>
                        <a:pt x="16359" y="620409"/>
                      </a:cubicBezTo>
                      <a:cubicBezTo>
                        <a:pt x="12333" y="616293"/>
                        <a:pt x="7608" y="612127"/>
                        <a:pt x="5550" y="606996"/>
                      </a:cubicBezTo>
                      <a:cubicBezTo>
                        <a:pt x="2997" y="600645"/>
                        <a:pt x="1778" y="593341"/>
                        <a:pt x="1727" y="586445"/>
                      </a:cubicBezTo>
                      <a:cubicBezTo>
                        <a:pt x="1117" y="482888"/>
                        <a:pt x="800" y="379345"/>
                        <a:pt x="419" y="275789"/>
                      </a:cubicBezTo>
                      <a:cubicBezTo>
                        <a:pt x="317" y="247655"/>
                        <a:pt x="0" y="219521"/>
                        <a:pt x="254" y="191387"/>
                      </a:cubicBezTo>
                      <a:cubicBezTo>
                        <a:pt x="698" y="142727"/>
                        <a:pt x="1435" y="94080"/>
                        <a:pt x="2273" y="45433"/>
                      </a:cubicBezTo>
                      <a:cubicBezTo>
                        <a:pt x="2349" y="40861"/>
                        <a:pt x="863" y="34942"/>
                        <a:pt x="7976" y="33125"/>
                      </a:cubicBezTo>
                      <a:cubicBezTo>
                        <a:pt x="8700" y="32947"/>
                        <a:pt x="9094" y="30280"/>
                        <a:pt x="9119" y="28756"/>
                      </a:cubicBezTo>
                      <a:cubicBezTo>
                        <a:pt x="9195" y="24539"/>
                        <a:pt x="9157" y="20297"/>
                        <a:pt x="8865" y="16092"/>
                      </a:cubicBezTo>
                      <a:cubicBezTo>
                        <a:pt x="8484" y="10555"/>
                        <a:pt x="11012" y="8840"/>
                        <a:pt x="16359" y="8725"/>
                      </a:cubicBezTo>
                      <a:cubicBezTo>
                        <a:pt x="62491" y="7722"/>
                        <a:pt x="108598" y="6160"/>
                        <a:pt x="154730" y="5436"/>
                      </a:cubicBezTo>
                      <a:cubicBezTo>
                        <a:pt x="242524" y="4039"/>
                        <a:pt x="330330" y="3048"/>
                        <a:pt x="418123" y="1956"/>
                      </a:cubicBezTo>
                      <a:cubicBezTo>
                        <a:pt x="468498" y="1333"/>
                        <a:pt x="518872" y="1028"/>
                        <a:pt x="569247" y="152"/>
                      </a:cubicBezTo>
                      <a:cubicBezTo>
                        <a:pt x="577807" y="0"/>
                        <a:pt x="580145" y="2641"/>
                        <a:pt x="580259" y="11164"/>
                      </a:cubicBezTo>
                      <a:cubicBezTo>
                        <a:pt x="580983" y="65705"/>
                        <a:pt x="582189" y="120245"/>
                        <a:pt x="583485" y="174786"/>
                      </a:cubicBezTo>
                      <a:cubicBezTo>
                        <a:pt x="584387" y="213018"/>
                        <a:pt x="585670" y="251224"/>
                        <a:pt x="586800" y="289443"/>
                      </a:cubicBezTo>
                      <a:cubicBezTo>
                        <a:pt x="588502" y="347058"/>
                        <a:pt x="590217" y="404672"/>
                        <a:pt x="591957" y="462287"/>
                      </a:cubicBezTo>
                      <a:cubicBezTo>
                        <a:pt x="591982" y="462998"/>
                        <a:pt x="592351" y="463709"/>
                        <a:pt x="592999" y="465970"/>
                      </a:cubicBezTo>
                      <a:close/>
                      <a:moveTo>
                        <a:pt x="644338" y="405002"/>
                      </a:moveTo>
                      <a:cubicBezTo>
                        <a:pt x="673831" y="409372"/>
                        <a:pt x="677566" y="407378"/>
                        <a:pt x="684348" y="384705"/>
                      </a:cubicBezTo>
                      <a:cubicBezTo>
                        <a:pt x="684488" y="384210"/>
                        <a:pt x="684298" y="383613"/>
                        <a:pt x="684234" y="382609"/>
                      </a:cubicBezTo>
                      <a:cubicBezTo>
                        <a:pt x="682189" y="381327"/>
                        <a:pt x="679928" y="379904"/>
                        <a:pt x="677197" y="378189"/>
                      </a:cubicBezTo>
                      <a:cubicBezTo>
                        <a:pt x="666528" y="386890"/>
                        <a:pt x="655960" y="395514"/>
                        <a:pt x="644338" y="405002"/>
                      </a:cubicBezTo>
                      <a:close/>
                      <a:moveTo>
                        <a:pt x="21376" y="596517"/>
                      </a:moveTo>
                      <a:cubicBezTo>
                        <a:pt x="30725" y="597114"/>
                        <a:pt x="38015" y="597863"/>
                        <a:pt x="45306" y="598003"/>
                      </a:cubicBezTo>
                      <a:cubicBezTo>
                        <a:pt x="111431" y="599210"/>
                        <a:pt x="177555" y="600378"/>
                        <a:pt x="243679" y="601420"/>
                      </a:cubicBezTo>
                      <a:cubicBezTo>
                        <a:pt x="327256" y="602715"/>
                        <a:pt x="410820" y="603833"/>
                        <a:pt x="494383" y="605217"/>
                      </a:cubicBezTo>
                      <a:cubicBezTo>
                        <a:pt x="500391" y="605319"/>
                        <a:pt x="503884" y="603554"/>
                        <a:pt x="507212" y="598321"/>
                      </a:cubicBezTo>
                      <a:cubicBezTo>
                        <a:pt x="531358" y="560368"/>
                        <a:pt x="555961" y="522708"/>
                        <a:pt x="580195" y="484806"/>
                      </a:cubicBezTo>
                      <a:cubicBezTo>
                        <a:pt x="582151" y="481745"/>
                        <a:pt x="583282" y="477541"/>
                        <a:pt x="583244" y="473896"/>
                      </a:cubicBezTo>
                      <a:cubicBezTo>
                        <a:pt x="582977" y="450830"/>
                        <a:pt x="582253" y="427789"/>
                        <a:pt x="581707" y="404723"/>
                      </a:cubicBezTo>
                      <a:cubicBezTo>
                        <a:pt x="579967" y="331905"/>
                        <a:pt x="578239" y="259086"/>
                        <a:pt x="576525" y="186268"/>
                      </a:cubicBezTo>
                      <a:cubicBezTo>
                        <a:pt x="575293" y="134255"/>
                        <a:pt x="574111" y="82242"/>
                        <a:pt x="572803" y="30229"/>
                      </a:cubicBezTo>
                      <a:cubicBezTo>
                        <a:pt x="572638" y="23320"/>
                        <a:pt x="571889" y="16423"/>
                        <a:pt x="571406" y="9462"/>
                      </a:cubicBezTo>
                      <a:cubicBezTo>
                        <a:pt x="385772" y="11863"/>
                        <a:pt x="201066" y="14251"/>
                        <a:pt x="15572" y="16651"/>
                      </a:cubicBezTo>
                      <a:cubicBezTo>
                        <a:pt x="17502" y="209969"/>
                        <a:pt x="19433" y="402881"/>
                        <a:pt x="21376" y="596517"/>
                      </a:cubicBezTo>
                      <a:close/>
                      <a:moveTo>
                        <a:pt x="588070" y="606348"/>
                      </a:moveTo>
                      <a:cubicBezTo>
                        <a:pt x="587359" y="593545"/>
                        <a:pt x="586699" y="581770"/>
                        <a:pt x="585936" y="568053"/>
                      </a:cubicBezTo>
                      <a:cubicBezTo>
                        <a:pt x="576639" y="581643"/>
                        <a:pt x="568497" y="593532"/>
                        <a:pt x="559733" y="60634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21" name="Free Form 14">
                  <a:extLst>
                    <a:ext uri="{FF2B5EF4-FFF2-40B4-BE49-F238E27FC236}">
                      <a16:creationId xmlns:a16="http://schemas.microsoft.com/office/drawing/2014/main" id="{72C7A675-F336-4D0E-87CA-5F72424A8E45}"/>
                    </a:ext>
                  </a:extLst>
                </p:cNvPr>
                <p:cNvSpPr/>
                <p:nvPr/>
              </p:nvSpPr>
              <p:spPr>
                <a:xfrm>
                  <a:off x="1337711" y="4493557"/>
                  <a:ext cx="539089" cy="760817"/>
                </a:xfrm>
                <a:custGeom>
                  <a:avLst/>
                  <a:gdLst/>
                  <a:ahLst/>
                  <a:cxnLst/>
                  <a:rect l="0" t="0" r="0" b="0"/>
                  <a:pathLst>
                    <a:path w="440770" h="622060">
                      <a:moveTo>
                        <a:pt x="3315" y="0"/>
                      </a:moveTo>
                      <a:cubicBezTo>
                        <a:pt x="5652" y="201815"/>
                        <a:pt x="8002" y="403631"/>
                        <a:pt x="10351" y="606678"/>
                      </a:cubicBezTo>
                      <a:cubicBezTo>
                        <a:pt x="14975" y="607351"/>
                        <a:pt x="19801" y="608634"/>
                        <a:pt x="24628" y="608672"/>
                      </a:cubicBezTo>
                      <a:cubicBezTo>
                        <a:pt x="52762" y="608888"/>
                        <a:pt x="80909" y="608583"/>
                        <a:pt x="109043" y="608888"/>
                      </a:cubicBezTo>
                      <a:cubicBezTo>
                        <a:pt x="165870" y="609498"/>
                        <a:pt x="222696" y="610400"/>
                        <a:pt x="279523" y="611162"/>
                      </a:cubicBezTo>
                      <a:cubicBezTo>
                        <a:pt x="304012" y="611505"/>
                        <a:pt x="328488" y="611721"/>
                        <a:pt x="352964" y="612153"/>
                      </a:cubicBezTo>
                      <a:cubicBezTo>
                        <a:pt x="379409" y="612622"/>
                        <a:pt x="405841" y="613118"/>
                        <a:pt x="432273" y="614020"/>
                      </a:cubicBezTo>
                      <a:cubicBezTo>
                        <a:pt x="435156" y="614121"/>
                        <a:pt x="437938" y="616916"/>
                        <a:pt x="440770" y="618465"/>
                      </a:cubicBezTo>
                      <a:cubicBezTo>
                        <a:pt x="437976" y="619710"/>
                        <a:pt x="435156" y="622060"/>
                        <a:pt x="432374" y="622034"/>
                      </a:cubicBezTo>
                      <a:cubicBezTo>
                        <a:pt x="362884" y="621310"/>
                        <a:pt x="293393" y="620345"/>
                        <a:pt x="223890" y="619431"/>
                      </a:cubicBezTo>
                      <a:cubicBezTo>
                        <a:pt x="206731" y="619202"/>
                        <a:pt x="189571" y="619024"/>
                        <a:pt x="172411" y="618821"/>
                      </a:cubicBezTo>
                      <a:cubicBezTo>
                        <a:pt x="126291" y="618262"/>
                        <a:pt x="80172" y="617843"/>
                        <a:pt x="34065" y="616992"/>
                      </a:cubicBezTo>
                      <a:cubicBezTo>
                        <a:pt x="25733" y="616839"/>
                        <a:pt x="17439" y="614858"/>
                        <a:pt x="9119" y="613791"/>
                      </a:cubicBezTo>
                      <a:cubicBezTo>
                        <a:pt x="3670" y="613092"/>
                        <a:pt x="1536" y="610019"/>
                        <a:pt x="1460" y="604633"/>
                      </a:cubicBezTo>
                      <a:cubicBezTo>
                        <a:pt x="1168" y="582977"/>
                        <a:pt x="317" y="561321"/>
                        <a:pt x="292" y="539665"/>
                      </a:cubicBezTo>
                      <a:cubicBezTo>
                        <a:pt x="152" y="393939"/>
                        <a:pt x="190" y="248201"/>
                        <a:pt x="139" y="102463"/>
                      </a:cubicBezTo>
                      <a:cubicBezTo>
                        <a:pt x="127" y="71230"/>
                        <a:pt x="50" y="40010"/>
                        <a:pt x="0" y="8776"/>
                      </a:cubicBezTo>
                      <a:cubicBezTo>
                        <a:pt x="0" y="5855"/>
                        <a:pt x="0" y="2934"/>
                        <a:pt x="0" y="12"/>
                      </a:cubicBezTo>
                      <a:cubicBezTo>
                        <a:pt x="1105" y="12"/>
                        <a:pt x="2210" y="0"/>
                        <a:pt x="3315"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22" name="Free Form 15">
                  <a:extLst>
                    <a:ext uri="{FF2B5EF4-FFF2-40B4-BE49-F238E27FC236}">
                      <a16:creationId xmlns:a16="http://schemas.microsoft.com/office/drawing/2014/main" id="{0D2FF77E-995A-1860-E777-B3E8F32491BE}"/>
                    </a:ext>
                  </a:extLst>
                </p:cNvPr>
                <p:cNvSpPr/>
                <p:nvPr/>
              </p:nvSpPr>
              <p:spPr>
                <a:xfrm>
                  <a:off x="1423512" y="4527992"/>
                  <a:ext cx="580893" cy="573576"/>
                </a:xfrm>
                <a:custGeom>
                  <a:avLst/>
                  <a:gdLst/>
                  <a:ahLst/>
                  <a:cxnLst/>
                  <a:rect l="0" t="0" r="0" b="0"/>
                  <a:pathLst>
                    <a:path w="474950" h="468968">
                      <a:moveTo>
                        <a:pt x="165692" y="381"/>
                      </a:moveTo>
                      <a:lnTo>
                        <a:pt x="165692" y="122735"/>
                      </a:lnTo>
                      <a:cubicBezTo>
                        <a:pt x="184312" y="121490"/>
                        <a:pt x="201332" y="120423"/>
                        <a:pt x="218327" y="119191"/>
                      </a:cubicBezTo>
                      <a:cubicBezTo>
                        <a:pt x="231194" y="118277"/>
                        <a:pt x="244022" y="116829"/>
                        <a:pt x="256889" y="116283"/>
                      </a:cubicBezTo>
                      <a:cubicBezTo>
                        <a:pt x="263062" y="116016"/>
                        <a:pt x="265132" y="114123"/>
                        <a:pt x="264840" y="107772"/>
                      </a:cubicBezTo>
                      <a:cubicBezTo>
                        <a:pt x="263354" y="75206"/>
                        <a:pt x="262236" y="42639"/>
                        <a:pt x="261157" y="10059"/>
                      </a:cubicBezTo>
                      <a:cubicBezTo>
                        <a:pt x="261068" y="7214"/>
                        <a:pt x="262160" y="4331"/>
                        <a:pt x="262694" y="1460"/>
                      </a:cubicBezTo>
                      <a:cubicBezTo>
                        <a:pt x="263646" y="1562"/>
                        <a:pt x="264586" y="1676"/>
                        <a:pt x="265539" y="1790"/>
                      </a:cubicBezTo>
                      <a:cubicBezTo>
                        <a:pt x="267368" y="39070"/>
                        <a:pt x="269210" y="76361"/>
                        <a:pt x="271089" y="114441"/>
                      </a:cubicBezTo>
                      <a:cubicBezTo>
                        <a:pt x="329745" y="110681"/>
                        <a:pt x="387728" y="106947"/>
                        <a:pt x="445724" y="103225"/>
                      </a:cubicBezTo>
                      <a:cubicBezTo>
                        <a:pt x="445813" y="104661"/>
                        <a:pt x="445914" y="106109"/>
                        <a:pt x="446016" y="107544"/>
                      </a:cubicBezTo>
                      <a:cubicBezTo>
                        <a:pt x="388185" y="111697"/>
                        <a:pt x="330355" y="115863"/>
                        <a:pt x="271826" y="120068"/>
                      </a:cubicBezTo>
                      <a:lnTo>
                        <a:pt x="271826" y="177034"/>
                      </a:lnTo>
                      <a:cubicBezTo>
                        <a:pt x="309182" y="175637"/>
                        <a:pt x="346664" y="174227"/>
                        <a:pt x="384159" y="172830"/>
                      </a:cubicBezTo>
                      <a:cubicBezTo>
                        <a:pt x="384223" y="173986"/>
                        <a:pt x="384286" y="175142"/>
                        <a:pt x="384362" y="176298"/>
                      </a:cubicBezTo>
                      <a:cubicBezTo>
                        <a:pt x="347007" y="178266"/>
                        <a:pt x="309664" y="180235"/>
                        <a:pt x="272093" y="182204"/>
                      </a:cubicBezTo>
                      <a:cubicBezTo>
                        <a:pt x="270937" y="200240"/>
                        <a:pt x="269781" y="218098"/>
                        <a:pt x="268625" y="235957"/>
                      </a:cubicBezTo>
                      <a:cubicBezTo>
                        <a:pt x="267292" y="235919"/>
                        <a:pt x="265971" y="235881"/>
                        <a:pt x="264637" y="235843"/>
                      </a:cubicBezTo>
                      <a:lnTo>
                        <a:pt x="264637" y="181874"/>
                      </a:lnTo>
                      <a:cubicBezTo>
                        <a:pt x="231867" y="184706"/>
                        <a:pt x="199630" y="187488"/>
                        <a:pt x="166276" y="190384"/>
                      </a:cubicBezTo>
                      <a:lnTo>
                        <a:pt x="166276" y="260649"/>
                      </a:lnTo>
                      <a:cubicBezTo>
                        <a:pt x="180006" y="258172"/>
                        <a:pt x="194207" y="255479"/>
                        <a:pt x="208458" y="253066"/>
                      </a:cubicBezTo>
                      <a:cubicBezTo>
                        <a:pt x="232261" y="249052"/>
                        <a:pt x="256483" y="246829"/>
                        <a:pt x="279815" y="240987"/>
                      </a:cubicBezTo>
                      <a:cubicBezTo>
                        <a:pt x="326037" y="229416"/>
                        <a:pt x="370238" y="212764"/>
                        <a:pt x="407911" y="182026"/>
                      </a:cubicBezTo>
                      <a:cubicBezTo>
                        <a:pt x="413639" y="177352"/>
                        <a:pt x="421540" y="172703"/>
                        <a:pt x="428462" y="172652"/>
                      </a:cubicBezTo>
                      <a:cubicBezTo>
                        <a:pt x="443133" y="172551"/>
                        <a:pt x="455021" y="179981"/>
                        <a:pt x="461880" y="193635"/>
                      </a:cubicBezTo>
                      <a:cubicBezTo>
                        <a:pt x="463607" y="197077"/>
                        <a:pt x="464204" y="201078"/>
                        <a:pt x="465475" y="204775"/>
                      </a:cubicBezTo>
                      <a:cubicBezTo>
                        <a:pt x="467964" y="212014"/>
                        <a:pt x="466326" y="219762"/>
                        <a:pt x="471597" y="227180"/>
                      </a:cubicBezTo>
                      <a:cubicBezTo>
                        <a:pt x="474950" y="231892"/>
                        <a:pt x="473362" y="242104"/>
                        <a:pt x="470860" y="248658"/>
                      </a:cubicBezTo>
                      <a:cubicBezTo>
                        <a:pt x="458501" y="281098"/>
                        <a:pt x="438649" y="306463"/>
                        <a:pt x="402780" y="315228"/>
                      </a:cubicBezTo>
                      <a:cubicBezTo>
                        <a:pt x="391869" y="317895"/>
                        <a:pt x="381073" y="320994"/>
                        <a:pt x="369031" y="324208"/>
                      </a:cubicBezTo>
                      <a:cubicBezTo>
                        <a:pt x="378634" y="331308"/>
                        <a:pt x="387106" y="339678"/>
                        <a:pt x="385658" y="351008"/>
                      </a:cubicBezTo>
                      <a:cubicBezTo>
                        <a:pt x="384362" y="361169"/>
                        <a:pt x="380095" y="371699"/>
                        <a:pt x="374493" y="380361"/>
                      </a:cubicBezTo>
                      <a:cubicBezTo>
                        <a:pt x="367088" y="391805"/>
                        <a:pt x="349801" y="393406"/>
                        <a:pt x="337125" y="386013"/>
                      </a:cubicBezTo>
                      <a:cubicBezTo>
                        <a:pt x="320130" y="376081"/>
                        <a:pt x="314580" y="356368"/>
                        <a:pt x="323318" y="333759"/>
                      </a:cubicBezTo>
                      <a:cubicBezTo>
                        <a:pt x="302856" y="338510"/>
                        <a:pt x="283181" y="343095"/>
                        <a:pt x="262732" y="347858"/>
                      </a:cubicBezTo>
                      <a:cubicBezTo>
                        <a:pt x="265704" y="388173"/>
                        <a:pt x="268727" y="428500"/>
                        <a:pt x="269426" y="468866"/>
                      </a:cubicBezTo>
                      <a:cubicBezTo>
                        <a:pt x="268155" y="468904"/>
                        <a:pt x="266873" y="468929"/>
                        <a:pt x="265602" y="468968"/>
                      </a:cubicBezTo>
                      <a:cubicBezTo>
                        <a:pt x="263354" y="429288"/>
                        <a:pt x="261106" y="389595"/>
                        <a:pt x="258807" y="349001"/>
                      </a:cubicBezTo>
                      <a:cubicBezTo>
                        <a:pt x="239856" y="352773"/>
                        <a:pt x="222049" y="356317"/>
                        <a:pt x="204254" y="359861"/>
                      </a:cubicBezTo>
                      <a:cubicBezTo>
                        <a:pt x="208039" y="392822"/>
                        <a:pt x="211392" y="425604"/>
                        <a:pt x="210033" y="458590"/>
                      </a:cubicBezTo>
                      <a:cubicBezTo>
                        <a:pt x="209131" y="458654"/>
                        <a:pt x="208242" y="458730"/>
                        <a:pt x="207340" y="458794"/>
                      </a:cubicBezTo>
                      <a:cubicBezTo>
                        <a:pt x="205054" y="426455"/>
                        <a:pt x="202780" y="394130"/>
                        <a:pt x="200418" y="360763"/>
                      </a:cubicBezTo>
                      <a:cubicBezTo>
                        <a:pt x="191438" y="362046"/>
                        <a:pt x="183245" y="363201"/>
                        <a:pt x="173884" y="364535"/>
                      </a:cubicBezTo>
                      <a:cubicBezTo>
                        <a:pt x="176666" y="368104"/>
                        <a:pt x="178939" y="370772"/>
                        <a:pt x="180934" y="373617"/>
                      </a:cubicBezTo>
                      <a:cubicBezTo>
                        <a:pt x="189964" y="386458"/>
                        <a:pt x="188034" y="401205"/>
                        <a:pt x="176082" y="411315"/>
                      </a:cubicBezTo>
                      <a:cubicBezTo>
                        <a:pt x="157969" y="426646"/>
                        <a:pt x="129403" y="425884"/>
                        <a:pt x="115736" y="409435"/>
                      </a:cubicBezTo>
                      <a:cubicBezTo>
                        <a:pt x="107442" y="399464"/>
                        <a:pt x="104064" y="388389"/>
                        <a:pt x="110961" y="376043"/>
                      </a:cubicBezTo>
                      <a:cubicBezTo>
                        <a:pt x="90917" y="377364"/>
                        <a:pt x="71294" y="377897"/>
                        <a:pt x="51860" y="380107"/>
                      </a:cubicBezTo>
                      <a:cubicBezTo>
                        <a:pt x="17388" y="384019"/>
                        <a:pt x="0" y="350182"/>
                        <a:pt x="7100" y="323077"/>
                      </a:cubicBezTo>
                      <a:cubicBezTo>
                        <a:pt x="9449" y="314084"/>
                        <a:pt x="14213" y="305587"/>
                        <a:pt x="18811" y="297394"/>
                      </a:cubicBezTo>
                      <a:cubicBezTo>
                        <a:pt x="20474" y="294435"/>
                        <a:pt x="24882" y="293000"/>
                        <a:pt x="28858" y="291818"/>
                      </a:cubicBezTo>
                      <a:cubicBezTo>
                        <a:pt x="20030" y="302056"/>
                        <a:pt x="15775" y="313640"/>
                        <a:pt x="13425" y="326468"/>
                      </a:cubicBezTo>
                      <a:cubicBezTo>
                        <a:pt x="10872" y="340466"/>
                        <a:pt x="14543" y="352799"/>
                        <a:pt x="22049" y="363976"/>
                      </a:cubicBezTo>
                      <a:cubicBezTo>
                        <a:pt x="28375" y="373388"/>
                        <a:pt x="39209" y="373261"/>
                        <a:pt x="48850" y="372347"/>
                      </a:cubicBezTo>
                      <a:cubicBezTo>
                        <a:pt x="69223" y="370403"/>
                        <a:pt x="89482" y="367190"/>
                        <a:pt x="109792" y="364611"/>
                      </a:cubicBezTo>
                      <a:cubicBezTo>
                        <a:pt x="116371" y="363773"/>
                        <a:pt x="122227" y="363036"/>
                        <a:pt x="127320" y="357130"/>
                      </a:cubicBezTo>
                      <a:cubicBezTo>
                        <a:pt x="129975" y="354056"/>
                        <a:pt x="137507" y="353294"/>
                        <a:pt x="142245" y="354285"/>
                      </a:cubicBezTo>
                      <a:cubicBezTo>
                        <a:pt x="160052" y="358032"/>
                        <a:pt x="177047" y="353193"/>
                        <a:pt x="193864" y="349700"/>
                      </a:cubicBezTo>
                      <a:cubicBezTo>
                        <a:pt x="241444" y="339818"/>
                        <a:pt x="288770" y="328717"/>
                        <a:pt x="336172" y="317971"/>
                      </a:cubicBezTo>
                      <a:cubicBezTo>
                        <a:pt x="356381" y="313386"/>
                        <a:pt x="376449" y="308115"/>
                        <a:pt x="396721" y="303783"/>
                      </a:cubicBezTo>
                      <a:cubicBezTo>
                        <a:pt x="422467" y="298284"/>
                        <a:pt x="439576" y="282305"/>
                        <a:pt x="453649" y="260992"/>
                      </a:cubicBezTo>
                      <a:cubicBezTo>
                        <a:pt x="469107" y="237570"/>
                        <a:pt x="461486" y="215457"/>
                        <a:pt x="451744" y="193457"/>
                      </a:cubicBezTo>
                      <a:cubicBezTo>
                        <a:pt x="449267" y="187831"/>
                        <a:pt x="443310" y="184757"/>
                        <a:pt x="436032" y="182737"/>
                      </a:cubicBezTo>
                      <a:cubicBezTo>
                        <a:pt x="430266" y="181137"/>
                        <a:pt x="425668" y="178711"/>
                        <a:pt x="419825" y="181289"/>
                      </a:cubicBezTo>
                      <a:cubicBezTo>
                        <a:pt x="417132" y="182483"/>
                        <a:pt x="413665" y="182661"/>
                        <a:pt x="411658" y="184503"/>
                      </a:cubicBezTo>
                      <a:cubicBezTo>
                        <a:pt x="389087" y="205308"/>
                        <a:pt x="363417" y="220524"/>
                        <a:pt x="334851" y="232096"/>
                      </a:cubicBezTo>
                      <a:cubicBezTo>
                        <a:pt x="299122" y="246563"/>
                        <a:pt x="262389" y="254819"/>
                        <a:pt x="224284" y="259887"/>
                      </a:cubicBezTo>
                      <a:cubicBezTo>
                        <a:pt x="183995" y="265234"/>
                        <a:pt x="144163" y="273998"/>
                        <a:pt x="104102" y="281124"/>
                      </a:cubicBezTo>
                      <a:cubicBezTo>
                        <a:pt x="89406" y="283740"/>
                        <a:pt x="74659" y="286090"/>
                        <a:pt x="59875" y="288237"/>
                      </a:cubicBezTo>
                      <a:cubicBezTo>
                        <a:pt x="56572" y="288707"/>
                        <a:pt x="53067" y="287792"/>
                        <a:pt x="49650" y="287525"/>
                      </a:cubicBezTo>
                      <a:cubicBezTo>
                        <a:pt x="49510" y="286636"/>
                        <a:pt x="49358" y="285747"/>
                        <a:pt x="49205" y="284871"/>
                      </a:cubicBezTo>
                      <a:cubicBezTo>
                        <a:pt x="51657" y="283829"/>
                        <a:pt x="54032" y="282330"/>
                        <a:pt x="56598" y="281848"/>
                      </a:cubicBezTo>
                      <a:cubicBezTo>
                        <a:pt x="66772" y="279904"/>
                        <a:pt x="77047" y="278507"/>
                        <a:pt x="87170" y="276361"/>
                      </a:cubicBezTo>
                      <a:cubicBezTo>
                        <a:pt x="89241" y="275929"/>
                        <a:pt x="92353" y="273147"/>
                        <a:pt x="92365" y="271407"/>
                      </a:cubicBezTo>
                      <a:cubicBezTo>
                        <a:pt x="92708" y="246436"/>
                        <a:pt x="92607" y="221452"/>
                        <a:pt x="92607" y="195629"/>
                      </a:cubicBezTo>
                      <a:lnTo>
                        <a:pt x="37215" y="195629"/>
                      </a:lnTo>
                      <a:cubicBezTo>
                        <a:pt x="37164" y="194791"/>
                        <a:pt x="37114" y="193953"/>
                        <a:pt x="37063" y="193114"/>
                      </a:cubicBezTo>
                      <a:cubicBezTo>
                        <a:pt x="55480" y="192200"/>
                        <a:pt x="73897" y="191285"/>
                        <a:pt x="93001" y="190333"/>
                      </a:cubicBezTo>
                      <a:lnTo>
                        <a:pt x="93001" y="132083"/>
                      </a:lnTo>
                      <a:lnTo>
                        <a:pt x="20462" y="132083"/>
                      </a:lnTo>
                      <a:cubicBezTo>
                        <a:pt x="20309" y="131410"/>
                        <a:pt x="20144" y="130737"/>
                        <a:pt x="19992" y="130064"/>
                      </a:cubicBezTo>
                      <a:cubicBezTo>
                        <a:pt x="22532" y="129403"/>
                        <a:pt x="25085" y="128171"/>
                        <a:pt x="27638" y="128159"/>
                      </a:cubicBezTo>
                      <a:cubicBezTo>
                        <a:pt x="49256" y="128006"/>
                        <a:pt x="70887" y="128070"/>
                        <a:pt x="93572" y="128070"/>
                      </a:cubicBezTo>
                      <a:cubicBezTo>
                        <a:pt x="93572" y="109373"/>
                        <a:pt x="93763" y="92886"/>
                        <a:pt x="93521" y="76400"/>
                      </a:cubicBezTo>
                      <a:cubicBezTo>
                        <a:pt x="93280" y="60484"/>
                        <a:pt x="91476" y="44544"/>
                        <a:pt x="92746" y="28680"/>
                      </a:cubicBezTo>
                      <a:cubicBezTo>
                        <a:pt x="93966" y="28680"/>
                        <a:pt x="95185" y="28667"/>
                        <a:pt x="96392" y="28667"/>
                      </a:cubicBezTo>
                      <a:lnTo>
                        <a:pt x="96392" y="126838"/>
                      </a:lnTo>
                      <a:cubicBezTo>
                        <a:pt x="118861" y="125542"/>
                        <a:pt x="139704" y="124348"/>
                        <a:pt x="161449" y="123103"/>
                      </a:cubicBezTo>
                      <a:cubicBezTo>
                        <a:pt x="161373" y="81607"/>
                        <a:pt x="162110" y="40835"/>
                        <a:pt x="159773" y="0"/>
                      </a:cubicBezTo>
                      <a:cubicBezTo>
                        <a:pt x="161754" y="127"/>
                        <a:pt x="163723" y="254"/>
                        <a:pt x="165692" y="381"/>
                      </a:cubicBezTo>
                      <a:close/>
                      <a:moveTo>
                        <a:pt x="145814" y="411391"/>
                      </a:moveTo>
                      <a:cubicBezTo>
                        <a:pt x="152558" y="408127"/>
                        <a:pt x="159976" y="405574"/>
                        <a:pt x="166212" y="401268"/>
                      </a:cubicBezTo>
                      <a:cubicBezTo>
                        <a:pt x="174227" y="395730"/>
                        <a:pt x="174570" y="388808"/>
                        <a:pt x="168804" y="380933"/>
                      </a:cubicBezTo>
                      <a:cubicBezTo>
                        <a:pt x="159468" y="368193"/>
                        <a:pt x="145623" y="366390"/>
                        <a:pt x="129010" y="373464"/>
                      </a:cubicBezTo>
                      <a:cubicBezTo>
                        <a:pt x="121960" y="376475"/>
                        <a:pt x="115838" y="379485"/>
                        <a:pt x="117464" y="387093"/>
                      </a:cubicBezTo>
                      <a:cubicBezTo>
                        <a:pt x="118823" y="393393"/>
                        <a:pt x="122773" y="400100"/>
                        <a:pt x="127562" y="404418"/>
                      </a:cubicBezTo>
                      <a:cubicBezTo>
                        <a:pt x="131715" y="408178"/>
                        <a:pt x="138663" y="408851"/>
                        <a:pt x="145814" y="411391"/>
                      </a:cubicBezTo>
                      <a:close/>
                      <a:moveTo>
                        <a:pt x="98246" y="131359"/>
                      </a:moveTo>
                      <a:lnTo>
                        <a:pt x="98246" y="190536"/>
                      </a:lnTo>
                      <a:cubicBezTo>
                        <a:pt x="119775" y="189240"/>
                        <a:pt x="140365" y="187996"/>
                        <a:pt x="160967" y="186751"/>
                      </a:cubicBezTo>
                      <a:lnTo>
                        <a:pt x="160967" y="128019"/>
                      </a:lnTo>
                      <a:cubicBezTo>
                        <a:pt x="139844" y="129149"/>
                        <a:pt x="119204" y="130254"/>
                        <a:pt x="98246" y="131359"/>
                      </a:cubicBezTo>
                      <a:close/>
                      <a:moveTo>
                        <a:pt x="98030" y="273884"/>
                      </a:moveTo>
                      <a:cubicBezTo>
                        <a:pt x="119102" y="269845"/>
                        <a:pt x="138053" y="266339"/>
                        <a:pt x="156915" y="262351"/>
                      </a:cubicBezTo>
                      <a:cubicBezTo>
                        <a:pt x="158579" y="261995"/>
                        <a:pt x="160573" y="258477"/>
                        <a:pt x="160700" y="256330"/>
                      </a:cubicBezTo>
                      <a:cubicBezTo>
                        <a:pt x="161246" y="247655"/>
                        <a:pt x="161170" y="238929"/>
                        <a:pt x="161208" y="230228"/>
                      </a:cubicBezTo>
                      <a:cubicBezTo>
                        <a:pt x="161272" y="217425"/>
                        <a:pt x="161233" y="204635"/>
                        <a:pt x="161233" y="194054"/>
                      </a:cubicBezTo>
                      <a:cubicBezTo>
                        <a:pt x="142168" y="194054"/>
                        <a:pt x="124246" y="193991"/>
                        <a:pt x="106324" y="194105"/>
                      </a:cubicBezTo>
                      <a:cubicBezTo>
                        <a:pt x="102616" y="194131"/>
                        <a:pt x="97992" y="193292"/>
                        <a:pt x="98005" y="199567"/>
                      </a:cubicBezTo>
                      <a:cubicBezTo>
                        <a:pt x="98068" y="223941"/>
                        <a:pt x="98030" y="248328"/>
                        <a:pt x="98030" y="273884"/>
                      </a:cubicBezTo>
                      <a:close/>
                      <a:moveTo>
                        <a:pt x="166759" y="185201"/>
                      </a:moveTo>
                      <a:cubicBezTo>
                        <a:pt x="168740" y="185328"/>
                        <a:pt x="169871" y="185532"/>
                        <a:pt x="170976" y="185455"/>
                      </a:cubicBezTo>
                      <a:cubicBezTo>
                        <a:pt x="200812" y="183156"/>
                        <a:pt x="230660" y="180946"/>
                        <a:pt x="260458" y="178279"/>
                      </a:cubicBezTo>
                      <a:cubicBezTo>
                        <a:pt x="262313" y="178114"/>
                        <a:pt x="265145" y="174519"/>
                        <a:pt x="265323" y="172335"/>
                      </a:cubicBezTo>
                      <a:cubicBezTo>
                        <a:pt x="266009" y="163685"/>
                        <a:pt x="265869" y="154959"/>
                        <a:pt x="265933" y="146246"/>
                      </a:cubicBezTo>
                      <a:cubicBezTo>
                        <a:pt x="266009" y="137977"/>
                        <a:pt x="265945" y="129708"/>
                        <a:pt x="265945" y="120499"/>
                      </a:cubicBezTo>
                      <a:cubicBezTo>
                        <a:pt x="231778" y="123027"/>
                        <a:pt x="199275" y="125428"/>
                        <a:pt x="166759" y="127828"/>
                      </a:cubicBezTo>
                      <a:close/>
                      <a:moveTo>
                        <a:pt x="352443" y="376335"/>
                      </a:moveTo>
                      <a:cubicBezTo>
                        <a:pt x="363036" y="376487"/>
                        <a:pt x="374544" y="359581"/>
                        <a:pt x="371445" y="348404"/>
                      </a:cubicBezTo>
                      <a:cubicBezTo>
                        <a:pt x="369438" y="341190"/>
                        <a:pt x="353688" y="328590"/>
                        <a:pt x="346766" y="328678"/>
                      </a:cubicBezTo>
                      <a:cubicBezTo>
                        <a:pt x="340720" y="328742"/>
                        <a:pt x="333137" y="338649"/>
                        <a:pt x="331333" y="348836"/>
                      </a:cubicBezTo>
                      <a:cubicBezTo>
                        <a:pt x="329060" y="361677"/>
                        <a:pt x="340173" y="376157"/>
                        <a:pt x="352443" y="37633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23" name="Free Form 16">
                  <a:extLst>
                    <a:ext uri="{FF2B5EF4-FFF2-40B4-BE49-F238E27FC236}">
                      <a16:creationId xmlns:a16="http://schemas.microsoft.com/office/drawing/2014/main" id="{6C1F85F5-4F55-2AD7-6344-F34709D81DED}"/>
                    </a:ext>
                  </a:extLst>
                </p:cNvPr>
                <p:cNvSpPr/>
                <p:nvPr/>
              </p:nvSpPr>
              <p:spPr>
                <a:xfrm>
                  <a:off x="1838480" y="5048530"/>
                  <a:ext cx="166626" cy="93629"/>
                </a:xfrm>
                <a:custGeom>
                  <a:avLst/>
                  <a:gdLst/>
                  <a:ahLst/>
                  <a:cxnLst/>
                  <a:rect l="0" t="0" r="0" b="0"/>
                  <a:pathLst>
                    <a:path w="136237" h="76552">
                      <a:moveTo>
                        <a:pt x="44607" y="16702"/>
                      </a:moveTo>
                      <a:cubicBezTo>
                        <a:pt x="32731" y="28349"/>
                        <a:pt x="21961" y="38904"/>
                        <a:pt x="11190" y="49459"/>
                      </a:cubicBezTo>
                      <a:cubicBezTo>
                        <a:pt x="9589" y="51034"/>
                        <a:pt x="8141" y="52876"/>
                        <a:pt x="6274" y="54032"/>
                      </a:cubicBezTo>
                      <a:cubicBezTo>
                        <a:pt x="5067" y="54769"/>
                        <a:pt x="2413" y="55150"/>
                        <a:pt x="1854" y="54477"/>
                      </a:cubicBezTo>
                      <a:cubicBezTo>
                        <a:pt x="825" y="53245"/>
                        <a:pt x="0" y="50679"/>
                        <a:pt x="635" y="49459"/>
                      </a:cubicBezTo>
                      <a:cubicBezTo>
                        <a:pt x="2286" y="46271"/>
                        <a:pt x="4509" y="43261"/>
                        <a:pt x="6973" y="40619"/>
                      </a:cubicBezTo>
                      <a:cubicBezTo>
                        <a:pt x="18087" y="28705"/>
                        <a:pt x="29073" y="16639"/>
                        <a:pt x="40784" y="5309"/>
                      </a:cubicBezTo>
                      <a:cubicBezTo>
                        <a:pt x="43909" y="2286"/>
                        <a:pt x="49409" y="1702"/>
                        <a:pt x="53829" y="0"/>
                      </a:cubicBezTo>
                      <a:cubicBezTo>
                        <a:pt x="55328" y="4496"/>
                        <a:pt x="58135" y="9018"/>
                        <a:pt x="58046" y="13489"/>
                      </a:cubicBezTo>
                      <a:cubicBezTo>
                        <a:pt x="57855" y="22926"/>
                        <a:pt x="56153" y="32325"/>
                        <a:pt x="54883" y="43299"/>
                      </a:cubicBezTo>
                      <a:cubicBezTo>
                        <a:pt x="63050" y="38231"/>
                        <a:pt x="69871" y="33976"/>
                        <a:pt x="76717" y="29759"/>
                      </a:cubicBezTo>
                      <a:cubicBezTo>
                        <a:pt x="82941" y="25936"/>
                        <a:pt x="88885" y="21491"/>
                        <a:pt x="95503" y="18544"/>
                      </a:cubicBezTo>
                      <a:cubicBezTo>
                        <a:pt x="100748" y="16219"/>
                        <a:pt x="107341" y="13882"/>
                        <a:pt x="112307" y="15254"/>
                      </a:cubicBezTo>
                      <a:cubicBezTo>
                        <a:pt x="114835" y="15953"/>
                        <a:pt x="115241" y="24780"/>
                        <a:pt x="116346" y="29988"/>
                      </a:cubicBezTo>
                      <a:cubicBezTo>
                        <a:pt x="116752" y="31868"/>
                        <a:pt x="116689" y="33964"/>
                        <a:pt x="116321" y="35856"/>
                      </a:cubicBezTo>
                      <a:cubicBezTo>
                        <a:pt x="113755" y="49409"/>
                        <a:pt x="116473" y="59481"/>
                        <a:pt x="131956" y="63012"/>
                      </a:cubicBezTo>
                      <a:cubicBezTo>
                        <a:pt x="134014" y="63482"/>
                        <a:pt x="136237" y="69350"/>
                        <a:pt x="135792" y="72335"/>
                      </a:cubicBezTo>
                      <a:cubicBezTo>
                        <a:pt x="135538" y="74088"/>
                        <a:pt x="129988" y="76552"/>
                        <a:pt x="127130" y="76184"/>
                      </a:cubicBezTo>
                      <a:cubicBezTo>
                        <a:pt x="110389" y="74037"/>
                        <a:pt x="101752" y="63304"/>
                        <a:pt x="102057" y="46208"/>
                      </a:cubicBezTo>
                      <a:cubicBezTo>
                        <a:pt x="102146" y="41165"/>
                        <a:pt x="102069" y="36123"/>
                        <a:pt x="102069" y="30115"/>
                      </a:cubicBezTo>
                      <a:cubicBezTo>
                        <a:pt x="100101" y="31042"/>
                        <a:pt x="98170" y="31690"/>
                        <a:pt x="96519" y="32770"/>
                      </a:cubicBezTo>
                      <a:cubicBezTo>
                        <a:pt x="84059" y="40899"/>
                        <a:pt x="71649" y="49129"/>
                        <a:pt x="59214" y="57296"/>
                      </a:cubicBezTo>
                      <a:cubicBezTo>
                        <a:pt x="49637" y="63596"/>
                        <a:pt x="42385" y="60459"/>
                        <a:pt x="42194" y="49053"/>
                      </a:cubicBezTo>
                      <a:cubicBezTo>
                        <a:pt x="42029" y="38879"/>
                        <a:pt x="43642" y="28667"/>
                        <a:pt x="44607" y="1670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grpSp>
        </p:grpSp>
      </p:grpSp>
      <p:sp>
        <p:nvSpPr>
          <p:cNvPr id="6" name="textruta 5">
            <a:extLst>
              <a:ext uri="{FF2B5EF4-FFF2-40B4-BE49-F238E27FC236}">
                <a16:creationId xmlns:a16="http://schemas.microsoft.com/office/drawing/2014/main" id="{7B0C22CE-EE30-E2AB-E61C-7541335BFCED}"/>
              </a:ext>
            </a:extLst>
          </p:cNvPr>
          <p:cNvSpPr txBox="1"/>
          <p:nvPr/>
        </p:nvSpPr>
        <p:spPr>
          <a:xfrm>
            <a:off x="5062188" y="5590831"/>
            <a:ext cx="567564" cy="320976"/>
          </a:xfrm>
          <a:prstGeom prst="rect">
            <a:avLst/>
          </a:prstGeom>
          <a:noFill/>
        </p:spPr>
        <p:txBody>
          <a:bodyPr wrap="none" lIns="0" tIns="36000" rIns="216000" bIns="36000" rtlCol="0">
            <a:spAutoFit/>
          </a:bodyPr>
          <a:lstStyle/>
          <a:p>
            <a:pPr>
              <a:lnSpc>
                <a:spcPct val="130000"/>
              </a:lnSpc>
              <a:spcBef>
                <a:spcPts val="1000"/>
              </a:spcBef>
            </a:pPr>
            <a:r>
              <a:rPr lang="nb-NO" sz="1400" b="1"/>
              <a:t>Test</a:t>
            </a:r>
          </a:p>
        </p:txBody>
      </p:sp>
      <p:sp>
        <p:nvSpPr>
          <p:cNvPr id="10" name="textruta 9">
            <a:extLst>
              <a:ext uri="{FF2B5EF4-FFF2-40B4-BE49-F238E27FC236}">
                <a16:creationId xmlns:a16="http://schemas.microsoft.com/office/drawing/2014/main" id="{473B6C3B-BA1D-C342-3249-398ABD0A2366}"/>
              </a:ext>
            </a:extLst>
          </p:cNvPr>
          <p:cNvSpPr txBox="1"/>
          <p:nvPr/>
        </p:nvSpPr>
        <p:spPr>
          <a:xfrm>
            <a:off x="3915616" y="5539670"/>
            <a:ext cx="620464" cy="320976"/>
          </a:xfrm>
          <a:prstGeom prst="rect">
            <a:avLst/>
          </a:prstGeom>
          <a:noFill/>
        </p:spPr>
        <p:txBody>
          <a:bodyPr wrap="square" lIns="0" tIns="36000" rIns="216000" bIns="36000" rtlCol="0">
            <a:spAutoFit/>
          </a:bodyPr>
          <a:lstStyle/>
          <a:p>
            <a:pPr>
              <a:lnSpc>
                <a:spcPct val="130000"/>
              </a:lnSpc>
              <a:spcBef>
                <a:spcPts val="1000"/>
              </a:spcBef>
            </a:pPr>
            <a:r>
              <a:rPr lang="nb-NO" sz="1400" b="1" dirty="0"/>
              <a:t>Bygg</a:t>
            </a:r>
          </a:p>
        </p:txBody>
      </p:sp>
      <p:sp>
        <p:nvSpPr>
          <p:cNvPr id="18" name="textruta 17">
            <a:extLst>
              <a:ext uri="{FF2B5EF4-FFF2-40B4-BE49-F238E27FC236}">
                <a16:creationId xmlns:a16="http://schemas.microsoft.com/office/drawing/2014/main" id="{D6194845-A62C-70C8-8C85-0109267A5D7F}"/>
              </a:ext>
            </a:extLst>
          </p:cNvPr>
          <p:cNvSpPr txBox="1"/>
          <p:nvPr/>
        </p:nvSpPr>
        <p:spPr>
          <a:xfrm>
            <a:off x="6386047" y="5741004"/>
            <a:ext cx="567564" cy="320976"/>
          </a:xfrm>
          <a:prstGeom prst="rect">
            <a:avLst/>
          </a:prstGeom>
          <a:noFill/>
        </p:spPr>
        <p:txBody>
          <a:bodyPr wrap="none" lIns="0" tIns="36000" rIns="216000" bIns="36000" rtlCol="0">
            <a:spAutoFit/>
          </a:bodyPr>
          <a:lstStyle/>
          <a:p>
            <a:pPr>
              <a:lnSpc>
                <a:spcPct val="130000"/>
              </a:lnSpc>
              <a:spcBef>
                <a:spcPts val="1000"/>
              </a:spcBef>
            </a:pPr>
            <a:r>
              <a:rPr lang="nb-NO" sz="1400" b="1" dirty="0"/>
              <a:t>Lær </a:t>
            </a:r>
          </a:p>
        </p:txBody>
      </p:sp>
      <p:sp>
        <p:nvSpPr>
          <p:cNvPr id="52" name="textruta 51">
            <a:extLst>
              <a:ext uri="{FF2B5EF4-FFF2-40B4-BE49-F238E27FC236}">
                <a16:creationId xmlns:a16="http://schemas.microsoft.com/office/drawing/2014/main" id="{A41C079A-798D-74CC-14D2-CD51513134B7}"/>
              </a:ext>
            </a:extLst>
          </p:cNvPr>
          <p:cNvSpPr txBox="1"/>
          <p:nvPr/>
        </p:nvSpPr>
        <p:spPr>
          <a:xfrm>
            <a:off x="7729861" y="5649832"/>
            <a:ext cx="913813" cy="601053"/>
          </a:xfrm>
          <a:prstGeom prst="rect">
            <a:avLst/>
          </a:prstGeom>
          <a:noFill/>
        </p:spPr>
        <p:txBody>
          <a:bodyPr wrap="none" lIns="0" tIns="36000" rIns="216000" bIns="36000" rtlCol="0">
            <a:spAutoFit/>
          </a:bodyPr>
          <a:lstStyle/>
          <a:p>
            <a:pPr>
              <a:lnSpc>
                <a:spcPct val="130000"/>
              </a:lnSpc>
              <a:spcBef>
                <a:spcPts val="1000"/>
              </a:spcBef>
            </a:pPr>
            <a:r>
              <a:rPr lang="nb-NO" sz="1400" b="1" dirty="0" err="1"/>
              <a:t>Retenk</a:t>
            </a:r>
            <a:r>
              <a:rPr lang="nb-NO" sz="1400" b="1" dirty="0"/>
              <a:t> </a:t>
            </a:r>
            <a:br>
              <a:rPr lang="nb-NO" sz="1400" b="1" dirty="0"/>
            </a:br>
            <a:r>
              <a:rPr lang="nb-NO" sz="1400" b="1" dirty="0"/>
              <a:t>og juster</a:t>
            </a:r>
          </a:p>
        </p:txBody>
      </p:sp>
    </p:spTree>
    <p:extLst>
      <p:ext uri="{BB962C8B-B14F-4D97-AF65-F5344CB8AC3E}">
        <p14:creationId xmlns:p14="http://schemas.microsoft.com/office/powerpoint/2010/main" val="3987352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28B950-B1B0-AF36-9E80-2B28C4C94A5B}"/>
              </a:ext>
            </a:extLst>
          </p:cNvPr>
          <p:cNvSpPr/>
          <p:nvPr/>
        </p:nvSpPr>
        <p:spPr>
          <a:xfrm>
            <a:off x="0" y="0"/>
            <a:ext cx="12192000" cy="6858000"/>
          </a:xfrm>
          <a:prstGeom prst="rect">
            <a:avLst/>
          </a:prstGeom>
          <a:solidFill>
            <a:schemeClr val="tx2">
              <a:alpha val="2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dirty="0"/>
          </a:p>
        </p:txBody>
      </p:sp>
      <p:sp>
        <p:nvSpPr>
          <p:cNvPr id="6" name="Rectangle 5">
            <a:extLst>
              <a:ext uri="{FF2B5EF4-FFF2-40B4-BE49-F238E27FC236}">
                <a16:creationId xmlns:a16="http://schemas.microsoft.com/office/drawing/2014/main" id="{624082F8-E711-5BC7-07AB-5D4641B9AD94}"/>
              </a:ext>
            </a:extLst>
          </p:cNvPr>
          <p:cNvSpPr/>
          <p:nvPr/>
        </p:nvSpPr>
        <p:spPr>
          <a:xfrm>
            <a:off x="-1" y="0"/>
            <a:ext cx="680603"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2D0F0AE2-ED31-E31B-B30C-FF10DE2779C3}"/>
              </a:ext>
            </a:extLst>
          </p:cNvPr>
          <p:cNvSpPr/>
          <p:nvPr/>
        </p:nvSpPr>
        <p:spPr>
          <a:xfrm>
            <a:off x="10044195" y="445"/>
            <a:ext cx="2147803"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0" name="Slide Number Placeholder 24">
            <a:extLst>
              <a:ext uri="{FF2B5EF4-FFF2-40B4-BE49-F238E27FC236}">
                <a16:creationId xmlns:a16="http://schemas.microsoft.com/office/drawing/2014/main" id="{024678CE-EB8B-CEDE-DE23-2748823CC887}"/>
              </a:ext>
            </a:extLst>
          </p:cNvPr>
          <p:cNvSpPr txBox="1">
            <a:spLocks/>
          </p:cNvSpPr>
          <p:nvPr/>
        </p:nvSpPr>
        <p:spPr>
          <a:xfrm>
            <a:off x="11545619" y="6346192"/>
            <a:ext cx="689008" cy="365125"/>
          </a:xfrm>
          <a:prstGeom prst="rect">
            <a:avLst/>
          </a:prstGeom>
          <a:noFill/>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F9C37A42-BDFE-F948-80D3-39021412C5B2}" type="slidenum">
              <a:rPr lang="en-US" sz="1100" b="1" smtClean="0">
                <a:solidFill>
                  <a:schemeClr val="accent2"/>
                </a:solidFill>
                <a:latin typeface="+mj-lt"/>
                <a:ea typeface="Open Sans Semibold" charset="0"/>
                <a:cs typeface="Open Sans Semibold" charset="0"/>
              </a:rPr>
              <a:pPr algn="ctr" fontAlgn="auto">
                <a:spcBef>
                  <a:spcPts val="0"/>
                </a:spcBef>
                <a:spcAft>
                  <a:spcPts val="0"/>
                </a:spcAft>
                <a:defRPr/>
              </a:pPr>
              <a:t>45</a:t>
            </a:fld>
            <a:endParaRPr lang="en-US" sz="800" b="1">
              <a:solidFill>
                <a:schemeClr val="accent2"/>
              </a:solidFill>
              <a:latin typeface="+mj-lt"/>
              <a:ea typeface="Open Sans Semibold" charset="0"/>
              <a:cs typeface="Open Sans Semibold" charset="0"/>
            </a:endParaRPr>
          </a:p>
        </p:txBody>
      </p:sp>
      <p:sp>
        <p:nvSpPr>
          <p:cNvPr id="50" name="Title 11">
            <a:extLst>
              <a:ext uri="{FF2B5EF4-FFF2-40B4-BE49-F238E27FC236}">
                <a16:creationId xmlns:a16="http://schemas.microsoft.com/office/drawing/2014/main" id="{27C835ED-221C-2FFE-EC93-375560B8F4B9}"/>
              </a:ext>
            </a:extLst>
          </p:cNvPr>
          <p:cNvSpPr txBox="1">
            <a:spLocks/>
          </p:cNvSpPr>
          <p:nvPr/>
        </p:nvSpPr>
        <p:spPr>
          <a:xfrm>
            <a:off x="1012804" y="916899"/>
            <a:ext cx="5619781" cy="1015280"/>
          </a:xfrm>
          <a:prstGeom prst="rect">
            <a:avLst/>
          </a:prstGeom>
        </p:spPr>
        <p:txBody>
          <a:bodyPr vert="horz" lIns="91440" tIns="0" rIns="0" bIns="0" rtlCol="0" anchor="t" anchorCtr="0">
            <a:noAutofit/>
          </a:bodyPr>
          <a:lstStyle>
            <a:lvl1pPr algn="l" defTabSz="914400" rtl="0" eaLnBrk="1" latinLnBrk="0" hangingPunct="1">
              <a:lnSpc>
                <a:spcPct val="90000"/>
              </a:lnSpc>
              <a:spcBef>
                <a:spcPct val="0"/>
              </a:spcBef>
              <a:buNone/>
              <a:defRPr sz="3600" b="0" i="0" kern="1200">
                <a:solidFill>
                  <a:schemeClr val="tx1"/>
                </a:solidFill>
                <a:latin typeface="+mj-lt"/>
                <a:ea typeface="System Font Regular" charset="0"/>
                <a:cs typeface="System Font Regular" charset="0"/>
              </a:defRPr>
            </a:lvl1pPr>
          </a:lstStyle>
          <a:p>
            <a:pPr marL="0" indent="0">
              <a:buNone/>
            </a:pPr>
            <a:r>
              <a:rPr lang="nb-NO" b="1" dirty="0">
                <a:solidFill>
                  <a:schemeClr val="tx1"/>
                </a:solidFill>
                <a:latin typeface="+mj-lt"/>
              </a:rPr>
              <a:t>Hv</a:t>
            </a:r>
            <a:r>
              <a:rPr lang="nb-NO" b="1" dirty="0"/>
              <a:t>a skal</a:t>
            </a:r>
            <a:r>
              <a:rPr lang="nb-NO" b="1" dirty="0">
                <a:solidFill>
                  <a:schemeClr val="tx1"/>
                </a:solidFill>
                <a:latin typeface="+mj-lt"/>
              </a:rPr>
              <a:t> presentasjonen inneholde?</a:t>
            </a:r>
            <a:endParaRPr lang="nb-NO" b="1" dirty="0">
              <a:solidFill>
                <a:schemeClr val="tx1"/>
              </a:solidFill>
              <a:latin typeface="+mj-lt"/>
              <a:ea typeface="Lato"/>
              <a:cs typeface="Lato"/>
            </a:endParaRPr>
          </a:p>
        </p:txBody>
      </p:sp>
      <p:sp>
        <p:nvSpPr>
          <p:cNvPr id="51" name="Subtitle 12">
            <a:extLst>
              <a:ext uri="{FF2B5EF4-FFF2-40B4-BE49-F238E27FC236}">
                <a16:creationId xmlns:a16="http://schemas.microsoft.com/office/drawing/2014/main" id="{33EBA6F5-AAA1-6186-377A-33CE34B4ADAC}"/>
              </a:ext>
            </a:extLst>
          </p:cNvPr>
          <p:cNvSpPr txBox="1">
            <a:spLocks/>
          </p:cNvSpPr>
          <p:nvPr/>
        </p:nvSpPr>
        <p:spPr>
          <a:xfrm>
            <a:off x="926173" y="2102581"/>
            <a:ext cx="5793045" cy="3838081"/>
          </a:xfrm>
          <a:prstGeom prst="rect">
            <a:avLst/>
          </a:prstGeom>
        </p:spPr>
        <p:txBody>
          <a:bodyPr vert="horz" lIns="0" tIns="46800" rIns="0" bIns="0" rtlCol="0" anchor="t">
            <a:noAutofit/>
          </a:bodyPr>
          <a:lstStyle>
            <a:lvl1pPr marL="216000" indent="0" algn="l" defTabSz="914400" rtl="0" eaLnBrk="1" latinLnBrk="0" hangingPunct="1">
              <a:lnSpc>
                <a:spcPct val="100000"/>
              </a:lnSpc>
              <a:spcBef>
                <a:spcPts val="2000"/>
              </a:spcBef>
              <a:buFont typeface="Arial"/>
              <a:buNone/>
              <a:defRPr sz="1600" b="1" i="0" kern="1200">
                <a:solidFill>
                  <a:schemeClr val="tx1"/>
                </a:solidFill>
                <a:latin typeface="+mn-lt"/>
                <a:ea typeface="System Font Regular" charset="0"/>
                <a:cs typeface="System Font Regular" charset="0"/>
              </a:defRPr>
            </a:lvl1pPr>
            <a:lvl2pPr marL="216000" indent="-216000" algn="l" defTabSz="914400" rtl="0" eaLnBrk="1" latinLnBrk="0" hangingPunct="1">
              <a:lnSpc>
                <a:spcPct val="100000"/>
              </a:lnSpc>
              <a:spcBef>
                <a:spcPts val="600"/>
              </a:spcBef>
              <a:buFont typeface="Arial"/>
              <a:buChar char="•"/>
              <a:defRPr sz="1600" b="0" i="0" kern="1200">
                <a:solidFill>
                  <a:schemeClr val="tx1"/>
                </a:solidFill>
                <a:latin typeface="+mn-lt"/>
                <a:ea typeface="System Font Regular" charset="0"/>
                <a:cs typeface="System Font Regular" charset="0"/>
              </a:defRPr>
            </a:lvl2pPr>
            <a:lvl3pPr marL="216000" indent="0" algn="l" defTabSz="914400" rtl="0" eaLnBrk="1" latinLnBrk="0" hangingPunct="1">
              <a:lnSpc>
                <a:spcPct val="100000"/>
              </a:lnSpc>
              <a:spcBef>
                <a:spcPts val="0"/>
              </a:spcBef>
              <a:buFont typeface=".AppleSystemUIFont" charset="-120"/>
              <a:buNone/>
              <a:defRPr sz="1400" b="0" i="0" kern="1200">
                <a:solidFill>
                  <a:schemeClr val="tx1">
                    <a:lumMod val="50000"/>
                    <a:lumOff val="50000"/>
                  </a:schemeClr>
                </a:solidFill>
                <a:latin typeface="+mn-lt"/>
                <a:ea typeface="System Font Regular" charset="0"/>
                <a:cs typeface="System Font Regular" charset="0"/>
              </a:defRPr>
            </a:lvl3pPr>
            <a:lvl4pPr marL="1600200" indent="-228600" algn="l" defTabSz="914400" rtl="0" eaLnBrk="1" latinLnBrk="0" hangingPunct="1">
              <a:lnSpc>
                <a:spcPct val="90000"/>
              </a:lnSpc>
              <a:spcBef>
                <a:spcPts val="500"/>
              </a:spcBef>
              <a:buFont typeface="Arial"/>
              <a:buChar char="•"/>
              <a:defRPr sz="1200" kern="1200">
                <a:solidFill>
                  <a:schemeClr val="tx1"/>
                </a:solidFill>
                <a:latin typeface="Helvetica" charset="0"/>
                <a:ea typeface="Helvetica" charset="0"/>
                <a:cs typeface="Helvetica" charset="0"/>
              </a:defRPr>
            </a:lvl4pPr>
            <a:lvl5pPr marL="2057400" indent="-228600" algn="l" defTabSz="914400" rtl="0" eaLnBrk="1" latinLnBrk="0" hangingPunct="1">
              <a:lnSpc>
                <a:spcPct val="90000"/>
              </a:lnSpc>
              <a:spcBef>
                <a:spcPts val="500"/>
              </a:spcBef>
              <a:buFont typeface="Arial"/>
              <a:buChar char="•"/>
              <a:defRPr sz="1200" kern="1200">
                <a:solidFill>
                  <a:schemeClr val="tx1"/>
                </a:solidFill>
                <a:latin typeface="Helvetica" charset="0"/>
                <a:ea typeface="Helvetica" charset="0"/>
                <a:cs typeface="Helvetic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501750" indent="-285750">
              <a:lnSpc>
                <a:spcPct val="107000"/>
              </a:lnSpc>
              <a:buFont typeface="Arial" panose="020B0604020202020204" pitchFamily="34" charset="0"/>
              <a:buChar char="•"/>
            </a:pPr>
            <a:r>
              <a:rPr lang="nb-NO" sz="1500" dirty="0">
                <a:solidFill>
                  <a:schemeClr val="tx1"/>
                </a:solidFill>
                <a:ea typeface="SimSun" panose="02010600030101010101" pitchFamily="2" charset="-122"/>
                <a:cs typeface="Times New Roman" panose="02020603050405020304" pitchFamily="18" charset="0"/>
              </a:rPr>
              <a:t>Hvilket problem har dere prøvd å løse? </a:t>
            </a:r>
            <a:r>
              <a:rPr lang="nb-NO" sz="1500" b="0" dirty="0">
                <a:solidFill>
                  <a:schemeClr val="tx1"/>
                </a:solidFill>
                <a:ea typeface="SimSun" panose="02010600030101010101" pitchFamily="2" charset="-122"/>
                <a:cs typeface="Times New Roman" panose="02020603050405020304" pitchFamily="18" charset="0"/>
              </a:rPr>
              <a:t>Kort skriv hvilket problem idéen løser og for hvem (målgruppe(r). Det sier noe om hvorfor løsningen er relevant.</a:t>
            </a:r>
          </a:p>
          <a:p>
            <a:pPr marL="501750" indent="-285750">
              <a:lnSpc>
                <a:spcPct val="107000"/>
              </a:lnSpc>
              <a:buFont typeface="Arial" panose="020B0604020202020204" pitchFamily="34" charset="0"/>
              <a:buChar char="•"/>
            </a:pPr>
            <a:r>
              <a:rPr lang="nb-NO" sz="1500" dirty="0">
                <a:solidFill>
                  <a:schemeClr val="tx1"/>
                </a:solidFill>
                <a:ea typeface="SimSun" panose="02010600030101010101" pitchFamily="2" charset="-122"/>
                <a:cs typeface="Times New Roman" panose="02020603050405020304" pitchFamily="18" charset="0"/>
              </a:rPr>
              <a:t>Beskriv og tegn idéen /løsningen deres.</a:t>
            </a:r>
            <a:r>
              <a:rPr lang="nb-NO" sz="1500" b="0" dirty="0">
                <a:solidFill>
                  <a:schemeClr val="tx1"/>
                </a:solidFill>
                <a:ea typeface="SimSun" panose="02010600030101010101" pitchFamily="2" charset="-122"/>
                <a:cs typeface="Times New Roman" panose="02020603050405020304" pitchFamily="18" charset="0"/>
              </a:rPr>
              <a:t> På en enkel måte beskriv hvordan løsningen fungerer, hvordan den kan løse problemet, hvorfor den er unik, og hvilken verdi det kan skape for målgruppen. </a:t>
            </a:r>
          </a:p>
          <a:p>
            <a:pPr marL="501750" indent="-285750">
              <a:lnSpc>
                <a:spcPct val="107000"/>
              </a:lnSpc>
              <a:buFont typeface="Arial" panose="020B0604020202020204" pitchFamily="34" charset="0"/>
              <a:buChar char="•"/>
            </a:pPr>
            <a:r>
              <a:rPr lang="nb-NO" sz="1500" b="0" dirty="0">
                <a:solidFill>
                  <a:schemeClr val="tx1"/>
                </a:solidFill>
                <a:ea typeface="SimSun" panose="02010600030101010101" pitchFamily="2" charset="-122"/>
                <a:cs typeface="Times New Roman" panose="02020603050405020304" pitchFamily="18" charset="0"/>
              </a:rPr>
              <a:t>Når dere presenterer skal dere også vide prototypene og hvilken tilbakemelding dere fikk i testingen og hva dere tenker at dere kan gjøre for å løse det. </a:t>
            </a:r>
          </a:p>
          <a:p>
            <a:pPr marL="501750" indent="-285750">
              <a:lnSpc>
                <a:spcPct val="107000"/>
              </a:lnSpc>
              <a:buFont typeface="Arial" panose="020B0604020202020204" pitchFamily="34" charset="0"/>
              <a:buChar char="•"/>
            </a:pPr>
            <a:r>
              <a:rPr lang="nb-NO" sz="1500" dirty="0">
                <a:solidFill>
                  <a:schemeClr val="tx1"/>
                </a:solidFill>
                <a:ea typeface="SimSun" panose="02010600030101010101" pitchFamily="2" charset="-122"/>
                <a:cs typeface="Times New Roman" panose="02020603050405020304" pitchFamily="18" charset="0"/>
              </a:rPr>
              <a:t>Neste steg? </a:t>
            </a:r>
            <a:r>
              <a:rPr lang="nb-NO" sz="1500" b="0" dirty="0">
                <a:solidFill>
                  <a:schemeClr val="tx1"/>
                </a:solidFill>
                <a:ea typeface="SimSun" panose="02010600030101010101" pitchFamily="2" charset="-122"/>
                <a:cs typeface="Times New Roman" panose="02020603050405020304" pitchFamily="18" charset="0"/>
              </a:rPr>
              <a:t>Kort beskriv hva som kan være neste steg for å få idéen å bli virkelighet.</a:t>
            </a:r>
            <a:endParaRPr lang="nb-NO" sz="1500" b="0" dirty="0"/>
          </a:p>
        </p:txBody>
      </p:sp>
      <p:pic>
        <p:nvPicPr>
          <p:cNvPr id="11" name="Bildobjekt 10">
            <a:extLst>
              <a:ext uri="{FF2B5EF4-FFF2-40B4-BE49-F238E27FC236}">
                <a16:creationId xmlns:a16="http://schemas.microsoft.com/office/drawing/2014/main" id="{22504BDC-188C-6254-9DB6-18F4A4BEC5B2}"/>
              </a:ext>
            </a:extLst>
          </p:cNvPr>
          <p:cNvPicPr>
            <a:picLocks noChangeAspect="1"/>
          </p:cNvPicPr>
          <p:nvPr/>
        </p:nvPicPr>
        <p:blipFill rotWithShape="1">
          <a:blip r:embed="rId3"/>
          <a:srcRect l="20461" r="22872"/>
          <a:stretch/>
        </p:blipFill>
        <p:spPr>
          <a:xfrm>
            <a:off x="7138054" y="2634531"/>
            <a:ext cx="4400558" cy="4924926"/>
          </a:xfrm>
          <a:prstGeom prst="rect">
            <a:avLst/>
          </a:prstGeom>
          <a:noFill/>
          <a:ln>
            <a:noFill/>
          </a:ln>
        </p:spPr>
      </p:pic>
      <p:pic>
        <p:nvPicPr>
          <p:cNvPr id="32" name="Bildobjekt 31">
            <a:extLst>
              <a:ext uri="{FF2B5EF4-FFF2-40B4-BE49-F238E27FC236}">
                <a16:creationId xmlns:a16="http://schemas.microsoft.com/office/drawing/2014/main" id="{49DAE87C-E5F8-1CB9-A168-7B1032D87002}"/>
              </a:ext>
            </a:extLst>
          </p:cNvPr>
          <p:cNvPicPr>
            <a:picLocks noChangeAspect="1"/>
          </p:cNvPicPr>
          <p:nvPr/>
        </p:nvPicPr>
        <p:blipFill>
          <a:blip r:embed="rId4"/>
          <a:stretch>
            <a:fillRect/>
          </a:stretch>
        </p:blipFill>
        <p:spPr>
          <a:xfrm>
            <a:off x="7145061" y="521851"/>
            <a:ext cx="4400558" cy="2935137"/>
          </a:xfrm>
          <a:prstGeom prst="rect">
            <a:avLst/>
          </a:prstGeom>
        </p:spPr>
      </p:pic>
      <p:sp>
        <p:nvSpPr>
          <p:cNvPr id="14" name="Rectangle 13">
            <a:extLst>
              <a:ext uri="{FF2B5EF4-FFF2-40B4-BE49-F238E27FC236}">
                <a16:creationId xmlns:a16="http://schemas.microsoft.com/office/drawing/2014/main" id="{592DF36A-9C3A-F14D-2AD9-B3E6A3D199EB}"/>
              </a:ext>
            </a:extLst>
          </p:cNvPr>
          <p:cNvSpPr/>
          <p:nvPr/>
        </p:nvSpPr>
        <p:spPr>
          <a:xfrm rot="5400000">
            <a:off x="5779338" y="-5779329"/>
            <a:ext cx="633328"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9086A731-BAFF-FB98-BF5D-B3036DF444AA}"/>
              </a:ext>
            </a:extLst>
          </p:cNvPr>
          <p:cNvSpPr/>
          <p:nvPr/>
        </p:nvSpPr>
        <p:spPr>
          <a:xfrm rot="5400000">
            <a:off x="5779332" y="444889"/>
            <a:ext cx="633327"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3" name="Graphic 3">
            <a:extLst>
              <a:ext uri="{FF2B5EF4-FFF2-40B4-BE49-F238E27FC236}">
                <a16:creationId xmlns:a16="http://schemas.microsoft.com/office/drawing/2014/main" id="{02B02BB8-BBAC-974C-D479-0AD9E6F397A7}"/>
              </a:ext>
            </a:extLst>
          </p:cNvPr>
          <p:cNvSpPr/>
          <p:nvPr/>
        </p:nvSpPr>
        <p:spPr>
          <a:xfrm rot="16200000">
            <a:off x="11722305" y="5941484"/>
            <a:ext cx="450341" cy="11470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accent2"/>
          </a:solidFill>
          <a:ln w="45720" cap="flat">
            <a:noFill/>
            <a:prstDash val="solid"/>
            <a:miter/>
          </a:ln>
        </p:spPr>
        <p:txBody>
          <a:bodyPr anchor="ctr"/>
          <a:lstStyle/>
          <a:p>
            <a:pPr defTabSz="914330" eaLnBrk="1" fontAlgn="auto" hangingPunct="1">
              <a:spcBef>
                <a:spcPts val="0"/>
              </a:spcBef>
              <a:spcAft>
                <a:spcPts val="0"/>
              </a:spcAft>
              <a:defRPr/>
            </a:pPr>
            <a:endParaRPr lang="nb-NO">
              <a:latin typeface="+mn-lt"/>
            </a:endParaRPr>
          </a:p>
        </p:txBody>
      </p:sp>
    </p:spTree>
    <p:extLst>
      <p:ext uri="{BB962C8B-B14F-4D97-AF65-F5344CB8AC3E}">
        <p14:creationId xmlns:p14="http://schemas.microsoft.com/office/powerpoint/2010/main" val="3425797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000" fill="hold"/>
                                        <p:tgtEl>
                                          <p:spTgt spid="14"/>
                                        </p:tgtEl>
                                        <p:attrNameLst>
                                          <p:attrName>ppt_x</p:attrName>
                                        </p:attrNameLst>
                                      </p:cBhvr>
                                      <p:tavLst>
                                        <p:tav tm="0">
                                          <p:val>
                                            <p:strVal val="#ppt_x"/>
                                          </p:val>
                                        </p:tav>
                                        <p:tav tm="100000">
                                          <p:val>
                                            <p:strVal val="#ppt_x"/>
                                          </p:val>
                                        </p:tav>
                                      </p:tavLst>
                                    </p:anim>
                                    <p:anim calcmode="lin" valueType="num">
                                      <p:cBhvr additive="base">
                                        <p:cTn id="8" dur="20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2000" fill="hold"/>
                                        <p:tgtEl>
                                          <p:spTgt spid="6"/>
                                        </p:tgtEl>
                                        <p:attrNameLst>
                                          <p:attrName>ppt_x</p:attrName>
                                        </p:attrNameLst>
                                      </p:cBhvr>
                                      <p:tavLst>
                                        <p:tav tm="0">
                                          <p:val>
                                            <p:strVal val="0-#ppt_w/2"/>
                                          </p:val>
                                        </p:tav>
                                        <p:tav tm="100000">
                                          <p:val>
                                            <p:strVal val="#ppt_x"/>
                                          </p:val>
                                        </p:tav>
                                      </p:tavLst>
                                    </p:anim>
                                    <p:anim calcmode="lin" valueType="num">
                                      <p:cBhvr additive="base">
                                        <p:cTn id="12" dur="20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2000" fill="hold"/>
                                        <p:tgtEl>
                                          <p:spTgt spid="15"/>
                                        </p:tgtEl>
                                        <p:attrNameLst>
                                          <p:attrName>ppt_x</p:attrName>
                                        </p:attrNameLst>
                                      </p:cBhvr>
                                      <p:tavLst>
                                        <p:tav tm="0">
                                          <p:val>
                                            <p:strVal val="#ppt_x"/>
                                          </p:val>
                                        </p:tav>
                                        <p:tav tm="100000">
                                          <p:val>
                                            <p:strVal val="#ppt_x"/>
                                          </p:val>
                                        </p:tav>
                                      </p:tavLst>
                                    </p:anim>
                                    <p:anim calcmode="lin" valueType="num">
                                      <p:cBhvr additive="base">
                                        <p:cTn id="16" dur="20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2000" fill="hold"/>
                                        <p:tgtEl>
                                          <p:spTgt spid="9"/>
                                        </p:tgtEl>
                                        <p:attrNameLst>
                                          <p:attrName>ppt_x</p:attrName>
                                        </p:attrNameLst>
                                      </p:cBhvr>
                                      <p:tavLst>
                                        <p:tav tm="0">
                                          <p:val>
                                            <p:strVal val="1+#ppt_w/2"/>
                                          </p:val>
                                        </p:tav>
                                        <p:tav tm="100000">
                                          <p:val>
                                            <p:strVal val="#ppt_x"/>
                                          </p:val>
                                        </p:tav>
                                      </p:tavLst>
                                    </p:anim>
                                    <p:anim calcmode="lin" valueType="num">
                                      <p:cBhvr additive="base">
                                        <p:cTn id="20" dur="2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4" grpId="0" animBg="1"/>
      <p:bldP spid="1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51FD5BE-8891-40C5-E576-63BCCA4910D4}"/>
              </a:ext>
            </a:extLst>
          </p:cNvPr>
          <p:cNvSpPr/>
          <p:nvPr/>
        </p:nvSpPr>
        <p:spPr>
          <a:xfrm>
            <a:off x="0" y="0"/>
            <a:ext cx="12192000" cy="6858000"/>
          </a:xfrm>
          <a:prstGeom prst="rect">
            <a:avLst/>
          </a:prstGeom>
          <a:gradFill>
            <a:gsLst>
              <a:gs pos="100000">
                <a:schemeClr val="accent2">
                  <a:alpha val="33649"/>
                </a:schemeClr>
              </a:gs>
              <a:gs pos="9000">
                <a:schemeClr val="accent2">
                  <a:alpha val="20122"/>
                </a:schemeClr>
              </a:gs>
            </a:gsLst>
            <a:lin ang="4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2" name="Rectangle 1">
            <a:extLst>
              <a:ext uri="{FF2B5EF4-FFF2-40B4-BE49-F238E27FC236}">
                <a16:creationId xmlns:a16="http://schemas.microsoft.com/office/drawing/2014/main" id="{533F1A61-55A6-CC6C-181E-72ACC08A2F21}"/>
              </a:ext>
            </a:extLst>
          </p:cNvPr>
          <p:cNvSpPr/>
          <p:nvPr/>
        </p:nvSpPr>
        <p:spPr>
          <a:xfrm>
            <a:off x="-1" y="0"/>
            <a:ext cx="680603"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76604784-C9DC-1EF7-1283-572B4916402A}"/>
              </a:ext>
            </a:extLst>
          </p:cNvPr>
          <p:cNvSpPr/>
          <p:nvPr/>
        </p:nvSpPr>
        <p:spPr>
          <a:xfrm>
            <a:off x="11545619" y="445"/>
            <a:ext cx="646379"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2B8BAB5A-ABA1-1F28-8AE1-74C4F1562AC6}"/>
              </a:ext>
            </a:extLst>
          </p:cNvPr>
          <p:cNvSpPr/>
          <p:nvPr/>
        </p:nvSpPr>
        <p:spPr>
          <a:xfrm rot="5400000">
            <a:off x="5779338" y="-5779329"/>
            <a:ext cx="633328"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855B9B7C-4BA7-76B7-C637-7C59AD10E0FD}"/>
              </a:ext>
            </a:extLst>
          </p:cNvPr>
          <p:cNvSpPr/>
          <p:nvPr/>
        </p:nvSpPr>
        <p:spPr>
          <a:xfrm rot="5400000">
            <a:off x="5779332" y="444889"/>
            <a:ext cx="633327"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9" name="Slide Number Placeholder 24">
            <a:extLst>
              <a:ext uri="{FF2B5EF4-FFF2-40B4-BE49-F238E27FC236}">
                <a16:creationId xmlns:a16="http://schemas.microsoft.com/office/drawing/2014/main" id="{C4076A2A-0897-162A-9B99-C93E90FCC6F7}"/>
              </a:ext>
            </a:extLst>
          </p:cNvPr>
          <p:cNvSpPr txBox="1">
            <a:spLocks/>
          </p:cNvSpPr>
          <p:nvPr/>
        </p:nvSpPr>
        <p:spPr>
          <a:xfrm>
            <a:off x="11545619" y="6346192"/>
            <a:ext cx="689008" cy="365125"/>
          </a:xfrm>
          <a:prstGeom prst="rect">
            <a:avLst/>
          </a:prstGeom>
          <a:noFill/>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F9C37A42-BDFE-F948-80D3-39021412C5B2}" type="slidenum">
              <a:rPr lang="en-US" sz="1100" b="1" smtClean="0">
                <a:solidFill>
                  <a:schemeClr val="accent2"/>
                </a:solidFill>
                <a:latin typeface="+mj-lt"/>
                <a:ea typeface="Open Sans Semibold" charset="0"/>
                <a:cs typeface="Open Sans Semibold" charset="0"/>
              </a:rPr>
              <a:pPr algn="ctr" fontAlgn="auto">
                <a:spcBef>
                  <a:spcPts val="0"/>
                </a:spcBef>
                <a:spcAft>
                  <a:spcPts val="0"/>
                </a:spcAft>
                <a:defRPr/>
              </a:pPr>
              <a:t>46</a:t>
            </a:fld>
            <a:endParaRPr lang="en-US" sz="800" b="1">
              <a:solidFill>
                <a:schemeClr val="accent2"/>
              </a:solidFill>
              <a:latin typeface="+mj-lt"/>
              <a:ea typeface="Open Sans Semibold" charset="0"/>
              <a:cs typeface="Open Sans Semibold" charset="0"/>
            </a:endParaRPr>
          </a:p>
        </p:txBody>
      </p:sp>
      <p:sp>
        <p:nvSpPr>
          <p:cNvPr id="30" name="Graphic 3">
            <a:extLst>
              <a:ext uri="{FF2B5EF4-FFF2-40B4-BE49-F238E27FC236}">
                <a16:creationId xmlns:a16="http://schemas.microsoft.com/office/drawing/2014/main" id="{FC374884-B16F-82A9-6761-4C0AED9FBA1B}"/>
              </a:ext>
            </a:extLst>
          </p:cNvPr>
          <p:cNvSpPr/>
          <p:nvPr/>
        </p:nvSpPr>
        <p:spPr>
          <a:xfrm rot="16200000">
            <a:off x="11663941" y="5985217"/>
            <a:ext cx="450341" cy="11470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accent2"/>
          </a:solidFill>
          <a:ln w="45720" cap="flat">
            <a:noFill/>
            <a:prstDash val="solid"/>
            <a:miter/>
          </a:ln>
        </p:spPr>
        <p:txBody>
          <a:bodyPr anchor="ctr"/>
          <a:lstStyle/>
          <a:p>
            <a:pPr defTabSz="914330" eaLnBrk="1" fontAlgn="auto" hangingPunct="1">
              <a:spcBef>
                <a:spcPts val="0"/>
              </a:spcBef>
              <a:spcAft>
                <a:spcPts val="0"/>
              </a:spcAft>
              <a:defRPr/>
            </a:pPr>
            <a:endParaRPr lang="nb-NO">
              <a:latin typeface="+mn-lt"/>
            </a:endParaRPr>
          </a:p>
        </p:txBody>
      </p:sp>
      <p:grpSp>
        <p:nvGrpSpPr>
          <p:cNvPr id="15" name="Group 2">
            <a:extLst>
              <a:ext uri="{FF2B5EF4-FFF2-40B4-BE49-F238E27FC236}">
                <a16:creationId xmlns:a16="http://schemas.microsoft.com/office/drawing/2014/main" id="{1670C8B3-B927-08C2-5CC9-035EA29A42A4}"/>
              </a:ext>
            </a:extLst>
          </p:cNvPr>
          <p:cNvGrpSpPr/>
          <p:nvPr/>
        </p:nvGrpSpPr>
        <p:grpSpPr>
          <a:xfrm>
            <a:off x="1652891" y="1409693"/>
            <a:ext cx="4420599" cy="4160141"/>
            <a:chOff x="5774712" y="5437346"/>
            <a:chExt cx="4007993" cy="3771845"/>
          </a:xfrm>
          <a:noFill/>
        </p:grpSpPr>
        <p:sp>
          <p:nvSpPr>
            <p:cNvPr id="31" name="Free Form 3">
              <a:extLst>
                <a:ext uri="{FF2B5EF4-FFF2-40B4-BE49-F238E27FC236}">
                  <a16:creationId xmlns:a16="http://schemas.microsoft.com/office/drawing/2014/main" id="{97D948E9-BFF9-3DAC-1E9E-327BA0827FDD}"/>
                </a:ext>
              </a:extLst>
            </p:cNvPr>
            <p:cNvSpPr/>
            <p:nvPr/>
          </p:nvSpPr>
          <p:spPr>
            <a:xfrm>
              <a:off x="5799679" y="6906136"/>
              <a:ext cx="2023860" cy="2260778"/>
            </a:xfrm>
            <a:custGeom>
              <a:avLst/>
              <a:gdLst/>
              <a:ahLst/>
              <a:cxnLst/>
              <a:rect l="0" t="0" r="0" b="0"/>
              <a:pathLst>
                <a:path w="2023859" h="2260777">
                  <a:moveTo>
                    <a:pt x="1996719" y="2239098"/>
                  </a:moveTo>
                  <a:cubicBezTo>
                    <a:pt x="1986762" y="2244344"/>
                    <a:pt x="1976005" y="2243328"/>
                    <a:pt x="1965070" y="2236279"/>
                  </a:cubicBezTo>
                  <a:cubicBezTo>
                    <a:pt x="1961883" y="2234222"/>
                    <a:pt x="1956231" y="2235111"/>
                    <a:pt x="1951901" y="2235835"/>
                  </a:cubicBezTo>
                  <a:cubicBezTo>
                    <a:pt x="1909165" y="2243010"/>
                    <a:pt x="1866480" y="2250516"/>
                    <a:pt x="1823745" y="2257679"/>
                  </a:cubicBezTo>
                  <a:cubicBezTo>
                    <a:pt x="1817230" y="2258783"/>
                    <a:pt x="1810512" y="2258999"/>
                    <a:pt x="1803882" y="2258999"/>
                  </a:cubicBezTo>
                  <a:cubicBezTo>
                    <a:pt x="1653374" y="2259203"/>
                    <a:pt x="1502841" y="2260777"/>
                    <a:pt x="1352359" y="2258783"/>
                  </a:cubicBezTo>
                  <a:cubicBezTo>
                    <a:pt x="1286471" y="2257894"/>
                    <a:pt x="1220533" y="2251189"/>
                    <a:pt x="1154899" y="2244407"/>
                  </a:cubicBezTo>
                  <a:cubicBezTo>
                    <a:pt x="1064196" y="2235047"/>
                    <a:pt x="973340" y="2229243"/>
                    <a:pt x="882230" y="2229180"/>
                  </a:cubicBezTo>
                  <a:cubicBezTo>
                    <a:pt x="786079" y="2229116"/>
                    <a:pt x="689914" y="2231339"/>
                    <a:pt x="593750" y="2231923"/>
                  </a:cubicBezTo>
                  <a:cubicBezTo>
                    <a:pt x="526910" y="2232329"/>
                    <a:pt x="460057" y="2230958"/>
                    <a:pt x="393230" y="2231682"/>
                  </a:cubicBezTo>
                  <a:cubicBezTo>
                    <a:pt x="335394" y="2232317"/>
                    <a:pt x="277571" y="2234933"/>
                    <a:pt x="219735" y="2236292"/>
                  </a:cubicBezTo>
                  <a:cubicBezTo>
                    <a:pt x="208953" y="2236546"/>
                    <a:pt x="196824" y="2239822"/>
                    <a:pt x="189737" y="2226195"/>
                  </a:cubicBezTo>
                  <a:cubicBezTo>
                    <a:pt x="188556" y="2223922"/>
                    <a:pt x="180301" y="2224443"/>
                    <a:pt x="175488" y="2225065"/>
                  </a:cubicBezTo>
                  <a:cubicBezTo>
                    <a:pt x="133362" y="2230551"/>
                    <a:pt x="91249" y="2228875"/>
                    <a:pt x="49161" y="2224951"/>
                  </a:cubicBezTo>
                  <a:cubicBezTo>
                    <a:pt x="20040" y="2222233"/>
                    <a:pt x="17614" y="2220544"/>
                    <a:pt x="15595" y="2191296"/>
                  </a:cubicBezTo>
                  <a:cubicBezTo>
                    <a:pt x="11099" y="2126208"/>
                    <a:pt x="6858" y="2061083"/>
                    <a:pt x="4038" y="1995906"/>
                  </a:cubicBezTo>
                  <a:cubicBezTo>
                    <a:pt x="1866" y="1945970"/>
                    <a:pt x="393" y="1895906"/>
                    <a:pt x="1689" y="1845970"/>
                  </a:cubicBezTo>
                  <a:cubicBezTo>
                    <a:pt x="2552" y="1812556"/>
                    <a:pt x="6845" y="1778889"/>
                    <a:pt x="13119" y="1746008"/>
                  </a:cubicBezTo>
                  <a:cubicBezTo>
                    <a:pt x="22440" y="1697062"/>
                    <a:pt x="21209" y="1648053"/>
                    <a:pt x="19723" y="1598828"/>
                  </a:cubicBezTo>
                  <a:cubicBezTo>
                    <a:pt x="16167" y="1481620"/>
                    <a:pt x="11836" y="1364424"/>
                    <a:pt x="9410" y="1247203"/>
                  </a:cubicBezTo>
                  <a:cubicBezTo>
                    <a:pt x="7416" y="1151077"/>
                    <a:pt x="6692" y="1054887"/>
                    <a:pt x="7327" y="958748"/>
                  </a:cubicBezTo>
                  <a:cubicBezTo>
                    <a:pt x="7759" y="892352"/>
                    <a:pt x="12585" y="825995"/>
                    <a:pt x="13246" y="759599"/>
                  </a:cubicBezTo>
                  <a:cubicBezTo>
                    <a:pt x="13601" y="723760"/>
                    <a:pt x="8623" y="687908"/>
                    <a:pt x="7302" y="652005"/>
                  </a:cubicBezTo>
                  <a:cubicBezTo>
                    <a:pt x="5740" y="609561"/>
                    <a:pt x="0" y="567372"/>
                    <a:pt x="4876" y="524522"/>
                  </a:cubicBezTo>
                  <a:cubicBezTo>
                    <a:pt x="10261" y="477278"/>
                    <a:pt x="38392" y="452754"/>
                    <a:pt x="86220" y="453021"/>
                  </a:cubicBezTo>
                  <a:cubicBezTo>
                    <a:pt x="93027" y="453059"/>
                    <a:pt x="99834" y="454329"/>
                    <a:pt x="106629" y="455028"/>
                  </a:cubicBezTo>
                  <a:cubicBezTo>
                    <a:pt x="106527" y="456095"/>
                    <a:pt x="106425" y="457161"/>
                    <a:pt x="106311" y="458228"/>
                  </a:cubicBezTo>
                  <a:cubicBezTo>
                    <a:pt x="101549" y="460362"/>
                    <a:pt x="96799" y="462495"/>
                    <a:pt x="92036" y="464629"/>
                  </a:cubicBezTo>
                  <a:lnTo>
                    <a:pt x="92392" y="466089"/>
                  </a:lnTo>
                  <a:cubicBezTo>
                    <a:pt x="119214" y="463880"/>
                    <a:pt x="146011" y="460603"/>
                    <a:pt x="172885" y="459676"/>
                  </a:cubicBezTo>
                  <a:cubicBezTo>
                    <a:pt x="237299" y="457466"/>
                    <a:pt x="301751" y="456044"/>
                    <a:pt x="366204" y="454914"/>
                  </a:cubicBezTo>
                  <a:cubicBezTo>
                    <a:pt x="406057" y="454202"/>
                    <a:pt x="445935" y="454736"/>
                    <a:pt x="485800" y="454431"/>
                  </a:cubicBezTo>
                  <a:cubicBezTo>
                    <a:pt x="491998" y="454393"/>
                    <a:pt x="498309" y="453453"/>
                    <a:pt x="504342" y="451967"/>
                  </a:cubicBezTo>
                  <a:cubicBezTo>
                    <a:pt x="524433" y="447027"/>
                    <a:pt x="544360" y="441477"/>
                    <a:pt x="564438" y="436499"/>
                  </a:cubicBezTo>
                  <a:cubicBezTo>
                    <a:pt x="586981" y="430910"/>
                    <a:pt x="600963" y="414654"/>
                    <a:pt x="613460" y="396951"/>
                  </a:cubicBezTo>
                  <a:cubicBezTo>
                    <a:pt x="621779" y="385165"/>
                    <a:pt x="629335" y="372745"/>
                    <a:pt x="636244" y="360070"/>
                  </a:cubicBezTo>
                  <a:cubicBezTo>
                    <a:pt x="675170" y="288696"/>
                    <a:pt x="727290" y="227469"/>
                    <a:pt x="783463" y="169545"/>
                  </a:cubicBezTo>
                  <a:cubicBezTo>
                    <a:pt x="806513" y="145770"/>
                    <a:pt x="829602" y="121081"/>
                    <a:pt x="856437" y="102120"/>
                  </a:cubicBezTo>
                  <a:cubicBezTo>
                    <a:pt x="917511" y="58978"/>
                    <a:pt x="986459" y="36715"/>
                    <a:pt x="1061846" y="36283"/>
                  </a:cubicBezTo>
                  <a:cubicBezTo>
                    <a:pt x="1071384" y="36220"/>
                    <a:pt x="1071384" y="35953"/>
                    <a:pt x="1072921" y="27012"/>
                  </a:cubicBezTo>
                  <a:cubicBezTo>
                    <a:pt x="1064260" y="25311"/>
                    <a:pt x="1055484" y="23939"/>
                    <a:pt x="1046899" y="21805"/>
                  </a:cubicBezTo>
                  <a:cubicBezTo>
                    <a:pt x="1040091" y="20116"/>
                    <a:pt x="1033221" y="16205"/>
                    <a:pt x="1035761" y="8394"/>
                  </a:cubicBezTo>
                  <a:cubicBezTo>
                    <a:pt x="1036764" y="5333"/>
                    <a:pt x="1044943" y="3543"/>
                    <a:pt x="1050036" y="3073"/>
                  </a:cubicBezTo>
                  <a:cubicBezTo>
                    <a:pt x="1083017" y="0"/>
                    <a:pt x="1115796" y="3581"/>
                    <a:pt x="1147813" y="10655"/>
                  </a:cubicBezTo>
                  <a:cubicBezTo>
                    <a:pt x="1190167" y="20027"/>
                    <a:pt x="1231125" y="34036"/>
                    <a:pt x="1269149" y="55689"/>
                  </a:cubicBezTo>
                  <a:cubicBezTo>
                    <a:pt x="1329931" y="90309"/>
                    <a:pt x="1384630" y="133108"/>
                    <a:pt x="1436916" y="179222"/>
                  </a:cubicBezTo>
                  <a:cubicBezTo>
                    <a:pt x="1454505" y="194729"/>
                    <a:pt x="1472564" y="209765"/>
                    <a:pt x="1489316" y="226136"/>
                  </a:cubicBezTo>
                  <a:cubicBezTo>
                    <a:pt x="1494878" y="231571"/>
                    <a:pt x="1497075" y="240487"/>
                    <a:pt x="1500708" y="247853"/>
                  </a:cubicBezTo>
                  <a:cubicBezTo>
                    <a:pt x="1501368" y="249174"/>
                    <a:pt x="1501114" y="251205"/>
                    <a:pt x="1502054" y="252095"/>
                  </a:cubicBezTo>
                  <a:cubicBezTo>
                    <a:pt x="1520685" y="269570"/>
                    <a:pt x="1527949" y="293014"/>
                    <a:pt x="1536166" y="316026"/>
                  </a:cubicBezTo>
                  <a:cubicBezTo>
                    <a:pt x="1537398" y="319506"/>
                    <a:pt x="1540129" y="322783"/>
                    <a:pt x="1542922" y="325310"/>
                  </a:cubicBezTo>
                  <a:cubicBezTo>
                    <a:pt x="1576920" y="355917"/>
                    <a:pt x="1604886" y="391337"/>
                    <a:pt x="1627136" y="431228"/>
                  </a:cubicBezTo>
                  <a:cubicBezTo>
                    <a:pt x="1631327" y="438734"/>
                    <a:pt x="1636636" y="441388"/>
                    <a:pt x="1645081" y="441096"/>
                  </a:cubicBezTo>
                  <a:cubicBezTo>
                    <a:pt x="1692719" y="439432"/>
                    <a:pt x="1740369" y="437654"/>
                    <a:pt x="1788033" y="436981"/>
                  </a:cubicBezTo>
                  <a:cubicBezTo>
                    <a:pt x="1823148" y="436486"/>
                    <a:pt x="1858302" y="437629"/>
                    <a:pt x="1893442" y="437997"/>
                  </a:cubicBezTo>
                  <a:cubicBezTo>
                    <a:pt x="1915312" y="438226"/>
                    <a:pt x="1937219" y="437591"/>
                    <a:pt x="1959038" y="438785"/>
                  </a:cubicBezTo>
                  <a:cubicBezTo>
                    <a:pt x="1984374" y="440169"/>
                    <a:pt x="1991944" y="447484"/>
                    <a:pt x="1998522" y="472363"/>
                  </a:cubicBezTo>
                  <a:cubicBezTo>
                    <a:pt x="2011349" y="520877"/>
                    <a:pt x="2008339" y="569988"/>
                    <a:pt x="2004593" y="619201"/>
                  </a:cubicBezTo>
                  <a:cubicBezTo>
                    <a:pt x="2003234" y="637095"/>
                    <a:pt x="2003209" y="655104"/>
                    <a:pt x="2002713" y="673061"/>
                  </a:cubicBezTo>
                  <a:cubicBezTo>
                    <a:pt x="2001215" y="728141"/>
                    <a:pt x="1999488" y="783208"/>
                    <a:pt x="1998446" y="838288"/>
                  </a:cubicBezTo>
                  <a:cubicBezTo>
                    <a:pt x="1997786" y="873848"/>
                    <a:pt x="1978634" y="895959"/>
                    <a:pt x="1948662" y="911351"/>
                  </a:cubicBezTo>
                  <a:cubicBezTo>
                    <a:pt x="1938286" y="916685"/>
                    <a:pt x="1928101" y="922667"/>
                    <a:pt x="1918677" y="929512"/>
                  </a:cubicBezTo>
                  <a:cubicBezTo>
                    <a:pt x="1855622" y="975271"/>
                    <a:pt x="1796262" y="1025258"/>
                    <a:pt x="1741131" y="1080503"/>
                  </a:cubicBezTo>
                  <a:cubicBezTo>
                    <a:pt x="1673504" y="1148283"/>
                    <a:pt x="1641119" y="1231417"/>
                    <a:pt x="1627085" y="1324292"/>
                  </a:cubicBezTo>
                  <a:cubicBezTo>
                    <a:pt x="1618056" y="1384020"/>
                    <a:pt x="1630870" y="1438236"/>
                    <a:pt x="1655330" y="1492338"/>
                  </a:cubicBezTo>
                  <a:cubicBezTo>
                    <a:pt x="1680311" y="1547622"/>
                    <a:pt x="1715731" y="1593316"/>
                    <a:pt x="1763547" y="1629841"/>
                  </a:cubicBezTo>
                  <a:cubicBezTo>
                    <a:pt x="1805432" y="1661833"/>
                    <a:pt x="1847291" y="1693862"/>
                    <a:pt x="1889810" y="1724990"/>
                  </a:cubicBezTo>
                  <a:cubicBezTo>
                    <a:pt x="1901977" y="1733905"/>
                    <a:pt x="1917052" y="1738769"/>
                    <a:pt x="1929625" y="1747240"/>
                  </a:cubicBezTo>
                  <a:cubicBezTo>
                    <a:pt x="1949246" y="1760461"/>
                    <a:pt x="1968982" y="1773923"/>
                    <a:pt x="1986648" y="1789582"/>
                  </a:cubicBezTo>
                  <a:cubicBezTo>
                    <a:pt x="2010270" y="1810524"/>
                    <a:pt x="2015616" y="1840331"/>
                    <a:pt x="2016569" y="1869846"/>
                  </a:cubicBezTo>
                  <a:cubicBezTo>
                    <a:pt x="2019808" y="1971001"/>
                    <a:pt x="2022411" y="2072182"/>
                    <a:pt x="2023592" y="2173363"/>
                  </a:cubicBezTo>
                  <a:cubicBezTo>
                    <a:pt x="2023859" y="2195664"/>
                    <a:pt x="2017420" y="2218054"/>
                    <a:pt x="2013572" y="2240330"/>
                  </a:cubicBezTo>
                  <a:cubicBezTo>
                    <a:pt x="2013089" y="2243124"/>
                    <a:pt x="2008403" y="2247849"/>
                    <a:pt x="2007730" y="2247506"/>
                  </a:cubicBezTo>
                  <a:cubicBezTo>
                    <a:pt x="2004021" y="2245677"/>
                    <a:pt x="2000935" y="2242540"/>
                    <a:pt x="1996719" y="2239098"/>
                  </a:cubicBezTo>
                  <a:close/>
                  <a:moveTo>
                    <a:pt x="27127" y="1949018"/>
                  </a:moveTo>
                  <a:cubicBezTo>
                    <a:pt x="27622" y="1948992"/>
                    <a:pt x="28130" y="1948980"/>
                    <a:pt x="28625" y="1948954"/>
                  </a:cubicBezTo>
                  <a:lnTo>
                    <a:pt x="28625" y="1871675"/>
                  </a:lnTo>
                  <a:cubicBezTo>
                    <a:pt x="28130" y="1871687"/>
                    <a:pt x="27622" y="1871700"/>
                    <a:pt x="27127" y="1871713"/>
                  </a:cubicBezTo>
                  <a:close/>
                  <a:moveTo>
                    <a:pt x="1583016" y="414604"/>
                  </a:moveTo>
                  <a:cubicBezTo>
                    <a:pt x="1588566" y="428840"/>
                    <a:pt x="1590192" y="445452"/>
                    <a:pt x="1606207" y="453301"/>
                  </a:cubicBezTo>
                  <a:cubicBezTo>
                    <a:pt x="1598472" y="440397"/>
                    <a:pt x="1590751" y="427507"/>
                    <a:pt x="1583016" y="414604"/>
                  </a:cubicBezTo>
                  <a:close/>
                </a:path>
              </a:pathLst>
            </a:custGeom>
            <a:solidFill>
              <a:schemeClr val="accent3">
                <a:alpha val="25203"/>
              </a:schemeClr>
            </a:solidFill>
            <a:ln w="12700" cap="flat" cmpd="sng">
              <a:noFill/>
              <a:prstDash val="solid"/>
              <a:miter lim="800000"/>
            </a:ln>
          </p:spPr>
          <p:txBody>
            <a:bodyPr anchor="ctr">
              <a:spAutoFit/>
            </a:bodyPr>
            <a:lstStyle/>
            <a:p>
              <a:pPr algn="ctr"/>
              <a:endParaRPr lang="en-US"/>
            </a:p>
          </p:txBody>
        </p:sp>
        <p:sp>
          <p:nvSpPr>
            <p:cNvPr id="32" name="Free Form 4">
              <a:extLst>
                <a:ext uri="{FF2B5EF4-FFF2-40B4-BE49-F238E27FC236}">
                  <a16:creationId xmlns:a16="http://schemas.microsoft.com/office/drawing/2014/main" id="{AAF549B3-015A-E3DD-8242-1C808DF18AAC}"/>
                </a:ext>
              </a:extLst>
            </p:cNvPr>
            <p:cNvSpPr/>
            <p:nvPr/>
          </p:nvSpPr>
          <p:spPr>
            <a:xfrm>
              <a:off x="7805977" y="5439521"/>
              <a:ext cx="1893837" cy="1858506"/>
            </a:xfrm>
            <a:custGeom>
              <a:avLst/>
              <a:gdLst/>
              <a:ahLst/>
              <a:cxnLst/>
              <a:rect l="0" t="0" r="0" b="0"/>
              <a:pathLst>
                <a:path w="1893836" h="1858505">
                  <a:moveTo>
                    <a:pt x="1844408" y="9829"/>
                  </a:moveTo>
                  <a:cubicBezTo>
                    <a:pt x="1851583" y="5816"/>
                    <a:pt x="1858162" y="0"/>
                    <a:pt x="1860372" y="1346"/>
                  </a:cubicBezTo>
                  <a:cubicBezTo>
                    <a:pt x="1865147" y="4279"/>
                    <a:pt x="1870075" y="10579"/>
                    <a:pt x="1870722" y="16001"/>
                  </a:cubicBezTo>
                  <a:cubicBezTo>
                    <a:pt x="1872576" y="31470"/>
                    <a:pt x="1872564" y="47180"/>
                    <a:pt x="1872856" y="62814"/>
                  </a:cubicBezTo>
                  <a:cubicBezTo>
                    <a:pt x="1874685" y="162445"/>
                    <a:pt x="1875383" y="262115"/>
                    <a:pt x="1878507" y="361696"/>
                  </a:cubicBezTo>
                  <a:cubicBezTo>
                    <a:pt x="1880628" y="428853"/>
                    <a:pt x="1886737" y="495884"/>
                    <a:pt x="1889937" y="563016"/>
                  </a:cubicBezTo>
                  <a:cubicBezTo>
                    <a:pt x="1893836" y="644715"/>
                    <a:pt x="1889798" y="726249"/>
                    <a:pt x="1885759" y="807923"/>
                  </a:cubicBezTo>
                  <a:cubicBezTo>
                    <a:pt x="1881149" y="901153"/>
                    <a:pt x="1880146" y="994638"/>
                    <a:pt x="1880171" y="1088021"/>
                  </a:cubicBezTo>
                  <a:cubicBezTo>
                    <a:pt x="1880209" y="1188072"/>
                    <a:pt x="1883054" y="1288122"/>
                    <a:pt x="1885149" y="1388173"/>
                  </a:cubicBezTo>
                  <a:cubicBezTo>
                    <a:pt x="1885657" y="1412367"/>
                    <a:pt x="1888401" y="1436522"/>
                    <a:pt x="1889569" y="1460728"/>
                  </a:cubicBezTo>
                  <a:cubicBezTo>
                    <a:pt x="1893493" y="1542516"/>
                    <a:pt x="1887169" y="1623987"/>
                    <a:pt x="1881924" y="1705508"/>
                  </a:cubicBezTo>
                  <a:cubicBezTo>
                    <a:pt x="1880704" y="1724494"/>
                    <a:pt x="1881124" y="1743595"/>
                    <a:pt x="1879612" y="1762556"/>
                  </a:cubicBezTo>
                  <a:cubicBezTo>
                    <a:pt x="1879358" y="1765617"/>
                    <a:pt x="1873224" y="1769884"/>
                    <a:pt x="1869224" y="1770722"/>
                  </a:cubicBezTo>
                  <a:cubicBezTo>
                    <a:pt x="1845932" y="1775574"/>
                    <a:pt x="1822538" y="1780031"/>
                    <a:pt x="1799043" y="1783778"/>
                  </a:cubicBezTo>
                  <a:cubicBezTo>
                    <a:pt x="1708988" y="1798142"/>
                    <a:pt x="1617941" y="1801101"/>
                    <a:pt x="1527175" y="1807438"/>
                  </a:cubicBezTo>
                  <a:cubicBezTo>
                    <a:pt x="1508493" y="1808733"/>
                    <a:pt x="1490002" y="1813166"/>
                    <a:pt x="1471345" y="1813928"/>
                  </a:cubicBezTo>
                  <a:cubicBezTo>
                    <a:pt x="1417878" y="1816087"/>
                    <a:pt x="1364335" y="1816506"/>
                    <a:pt x="1310881" y="1818690"/>
                  </a:cubicBezTo>
                  <a:cubicBezTo>
                    <a:pt x="1242936" y="1821472"/>
                    <a:pt x="1175016" y="1825053"/>
                    <a:pt x="1107122" y="1828774"/>
                  </a:cubicBezTo>
                  <a:cubicBezTo>
                    <a:pt x="1048588" y="1831975"/>
                    <a:pt x="990104" y="1836229"/>
                    <a:pt x="931570" y="1839353"/>
                  </a:cubicBezTo>
                  <a:cubicBezTo>
                    <a:pt x="833615" y="1844573"/>
                    <a:pt x="735647" y="1852434"/>
                    <a:pt x="637641" y="1853361"/>
                  </a:cubicBezTo>
                  <a:cubicBezTo>
                    <a:pt x="516127" y="1854492"/>
                    <a:pt x="394563" y="1849716"/>
                    <a:pt x="273024" y="1847443"/>
                  </a:cubicBezTo>
                  <a:cubicBezTo>
                    <a:pt x="247611" y="1846973"/>
                    <a:pt x="222211" y="1845932"/>
                    <a:pt x="196811" y="1845741"/>
                  </a:cubicBezTo>
                  <a:cubicBezTo>
                    <a:pt x="157848" y="1845449"/>
                    <a:pt x="118884" y="1845665"/>
                    <a:pt x="79921" y="1845665"/>
                  </a:cubicBezTo>
                  <a:cubicBezTo>
                    <a:pt x="79908" y="1844636"/>
                    <a:pt x="79895" y="1843608"/>
                    <a:pt x="79883" y="1842592"/>
                  </a:cubicBezTo>
                  <a:cubicBezTo>
                    <a:pt x="79476" y="1843227"/>
                    <a:pt x="78981" y="1843811"/>
                    <a:pt x="78689" y="1844497"/>
                  </a:cubicBezTo>
                  <a:cubicBezTo>
                    <a:pt x="76733" y="1849158"/>
                    <a:pt x="74815" y="1853831"/>
                    <a:pt x="72885" y="1858505"/>
                  </a:cubicBezTo>
                  <a:cubicBezTo>
                    <a:pt x="69799" y="1854187"/>
                    <a:pt x="66370" y="1850072"/>
                    <a:pt x="63728" y="1845500"/>
                  </a:cubicBezTo>
                  <a:cubicBezTo>
                    <a:pt x="60134" y="1839277"/>
                    <a:pt x="57683" y="1832343"/>
                    <a:pt x="53759" y="1826361"/>
                  </a:cubicBezTo>
                  <a:cubicBezTo>
                    <a:pt x="47002" y="1816036"/>
                    <a:pt x="49593" y="1806575"/>
                    <a:pt x="54356" y="1796542"/>
                  </a:cubicBezTo>
                  <a:cubicBezTo>
                    <a:pt x="56502" y="1791995"/>
                    <a:pt x="58051" y="1786508"/>
                    <a:pt x="57759" y="1781568"/>
                  </a:cubicBezTo>
                  <a:cubicBezTo>
                    <a:pt x="52806" y="1699768"/>
                    <a:pt x="37998" y="1618513"/>
                    <a:pt x="41846" y="1536280"/>
                  </a:cubicBezTo>
                  <a:cubicBezTo>
                    <a:pt x="43942" y="1491500"/>
                    <a:pt x="49745" y="1446847"/>
                    <a:pt x="54864" y="1402257"/>
                  </a:cubicBezTo>
                  <a:cubicBezTo>
                    <a:pt x="57696" y="1377734"/>
                    <a:pt x="71882" y="1362290"/>
                    <a:pt x="96227" y="1355432"/>
                  </a:cubicBezTo>
                  <a:cubicBezTo>
                    <a:pt x="123647" y="1347698"/>
                    <a:pt x="150799" y="1338935"/>
                    <a:pt x="177787" y="1329804"/>
                  </a:cubicBezTo>
                  <a:cubicBezTo>
                    <a:pt x="193662" y="1324432"/>
                    <a:pt x="209410" y="1318348"/>
                    <a:pt x="224472" y="1311021"/>
                  </a:cubicBezTo>
                  <a:cubicBezTo>
                    <a:pt x="273989" y="1286941"/>
                    <a:pt x="323507" y="1262799"/>
                    <a:pt x="372287" y="1237259"/>
                  </a:cubicBezTo>
                  <a:cubicBezTo>
                    <a:pt x="387654" y="1229220"/>
                    <a:pt x="401751" y="1217866"/>
                    <a:pt x="414540" y="1205992"/>
                  </a:cubicBezTo>
                  <a:cubicBezTo>
                    <a:pt x="437997" y="1184211"/>
                    <a:pt x="460959" y="1161745"/>
                    <a:pt x="482511" y="1138085"/>
                  </a:cubicBezTo>
                  <a:cubicBezTo>
                    <a:pt x="525284" y="1091120"/>
                    <a:pt x="536206" y="1033132"/>
                    <a:pt x="529932" y="972934"/>
                  </a:cubicBezTo>
                  <a:cubicBezTo>
                    <a:pt x="522643" y="903058"/>
                    <a:pt x="504317" y="835469"/>
                    <a:pt x="467169" y="774560"/>
                  </a:cubicBezTo>
                  <a:cubicBezTo>
                    <a:pt x="458863" y="760945"/>
                    <a:pt x="449681" y="747623"/>
                    <a:pt x="439267" y="735583"/>
                  </a:cubicBezTo>
                  <a:cubicBezTo>
                    <a:pt x="409651" y="701344"/>
                    <a:pt x="379793" y="667257"/>
                    <a:pt x="348881" y="634199"/>
                  </a:cubicBezTo>
                  <a:cubicBezTo>
                    <a:pt x="321195" y="604583"/>
                    <a:pt x="286905" y="584034"/>
                    <a:pt x="248805" y="570738"/>
                  </a:cubicBezTo>
                  <a:cubicBezTo>
                    <a:pt x="210515" y="557364"/>
                    <a:pt x="171589" y="545782"/>
                    <a:pt x="132943" y="533425"/>
                  </a:cubicBezTo>
                  <a:cubicBezTo>
                    <a:pt x="123266" y="530326"/>
                    <a:pt x="113703" y="526834"/>
                    <a:pt x="103911" y="524205"/>
                  </a:cubicBezTo>
                  <a:cubicBezTo>
                    <a:pt x="49034" y="509447"/>
                    <a:pt x="22466" y="471741"/>
                    <a:pt x="12014" y="417550"/>
                  </a:cubicBezTo>
                  <a:cubicBezTo>
                    <a:pt x="0" y="355219"/>
                    <a:pt x="2463" y="293293"/>
                    <a:pt x="8750" y="230835"/>
                  </a:cubicBezTo>
                  <a:cubicBezTo>
                    <a:pt x="13563" y="183083"/>
                    <a:pt x="16687" y="135115"/>
                    <a:pt x="19215" y="87185"/>
                  </a:cubicBezTo>
                  <a:cubicBezTo>
                    <a:pt x="19913" y="73964"/>
                    <a:pt x="16243" y="60413"/>
                    <a:pt x="13792" y="47167"/>
                  </a:cubicBezTo>
                  <a:cubicBezTo>
                    <a:pt x="12115" y="38087"/>
                    <a:pt x="19773" y="26987"/>
                    <a:pt x="28524" y="27241"/>
                  </a:cubicBezTo>
                  <a:cubicBezTo>
                    <a:pt x="40792" y="27609"/>
                    <a:pt x="53124" y="28765"/>
                    <a:pt x="65328" y="28028"/>
                  </a:cubicBezTo>
                  <a:cubicBezTo>
                    <a:pt x="121843" y="24599"/>
                    <a:pt x="178282" y="20066"/>
                    <a:pt x="234823" y="17106"/>
                  </a:cubicBezTo>
                  <a:cubicBezTo>
                    <a:pt x="260921" y="15735"/>
                    <a:pt x="287172" y="17195"/>
                    <a:pt x="313347" y="17145"/>
                  </a:cubicBezTo>
                  <a:cubicBezTo>
                    <a:pt x="420052" y="16916"/>
                    <a:pt x="526757" y="17030"/>
                    <a:pt x="633463" y="16192"/>
                  </a:cubicBezTo>
                  <a:cubicBezTo>
                    <a:pt x="755815" y="15240"/>
                    <a:pt x="878154" y="13309"/>
                    <a:pt x="1000506" y="12001"/>
                  </a:cubicBezTo>
                  <a:cubicBezTo>
                    <a:pt x="1093939" y="11010"/>
                    <a:pt x="1187373" y="10515"/>
                    <a:pt x="1280795" y="9461"/>
                  </a:cubicBezTo>
                  <a:cubicBezTo>
                    <a:pt x="1399616" y="8127"/>
                    <a:pt x="1518424" y="5562"/>
                    <a:pt x="1637245" y="5257"/>
                  </a:cubicBezTo>
                  <a:cubicBezTo>
                    <a:pt x="1707172" y="5079"/>
                    <a:pt x="1777111" y="8229"/>
                    <a:pt x="1844408" y="9829"/>
                  </a:cubicBezTo>
                  <a:close/>
                </a:path>
              </a:pathLst>
            </a:custGeom>
            <a:solidFill>
              <a:schemeClr val="accent3">
                <a:alpha val="29695"/>
              </a:schemeClr>
            </a:solidFill>
            <a:ln w="12700" cap="flat" cmpd="sng">
              <a:noFill/>
              <a:prstDash val="solid"/>
              <a:miter lim="800000"/>
            </a:ln>
          </p:spPr>
          <p:txBody>
            <a:bodyPr anchor="ctr">
              <a:spAutoFit/>
            </a:bodyPr>
            <a:lstStyle/>
            <a:p>
              <a:pPr algn="ctr"/>
              <a:endParaRPr lang="en-US"/>
            </a:p>
          </p:txBody>
        </p:sp>
        <p:sp>
          <p:nvSpPr>
            <p:cNvPr id="33" name="Free Form 5">
              <a:extLst>
                <a:ext uri="{FF2B5EF4-FFF2-40B4-BE49-F238E27FC236}">
                  <a16:creationId xmlns:a16="http://schemas.microsoft.com/office/drawing/2014/main" id="{F2FEEE0F-382D-C129-DF92-D5CA5A4216AE}"/>
                </a:ext>
              </a:extLst>
            </p:cNvPr>
            <p:cNvSpPr/>
            <p:nvPr/>
          </p:nvSpPr>
          <p:spPr>
            <a:xfrm>
              <a:off x="5778930" y="5466337"/>
              <a:ext cx="2532939" cy="1888579"/>
            </a:xfrm>
            <a:custGeom>
              <a:avLst/>
              <a:gdLst/>
              <a:ahLst/>
              <a:cxnLst/>
              <a:rect l="0" t="0" r="0" b="0"/>
              <a:pathLst>
                <a:path w="2532938" h="1888578">
                  <a:moveTo>
                    <a:pt x="18923" y="63322"/>
                  </a:moveTo>
                  <a:cubicBezTo>
                    <a:pt x="16789" y="62839"/>
                    <a:pt x="13373" y="63106"/>
                    <a:pt x="11798" y="61531"/>
                  </a:cubicBezTo>
                  <a:cubicBezTo>
                    <a:pt x="7747" y="57480"/>
                    <a:pt x="2387" y="53022"/>
                    <a:pt x="1435" y="47993"/>
                  </a:cubicBezTo>
                  <a:cubicBezTo>
                    <a:pt x="0" y="40373"/>
                    <a:pt x="6273" y="36258"/>
                    <a:pt x="13588" y="35090"/>
                  </a:cubicBezTo>
                  <a:cubicBezTo>
                    <a:pt x="17030" y="34544"/>
                    <a:pt x="20599" y="34632"/>
                    <a:pt x="24104" y="34607"/>
                  </a:cubicBezTo>
                  <a:cubicBezTo>
                    <a:pt x="558139" y="31419"/>
                    <a:pt x="1092174" y="28333"/>
                    <a:pt x="1626196" y="24726"/>
                  </a:cubicBezTo>
                  <a:cubicBezTo>
                    <a:pt x="1645437" y="24599"/>
                    <a:pt x="1664639" y="19469"/>
                    <a:pt x="1683842" y="16649"/>
                  </a:cubicBezTo>
                  <a:cubicBezTo>
                    <a:pt x="1769935" y="4051"/>
                    <a:pt x="1856409" y="0"/>
                    <a:pt x="1943277" y="5029"/>
                  </a:cubicBezTo>
                  <a:cubicBezTo>
                    <a:pt x="1973364" y="6769"/>
                    <a:pt x="1983790" y="16484"/>
                    <a:pt x="1986978" y="46062"/>
                  </a:cubicBezTo>
                  <a:cubicBezTo>
                    <a:pt x="1996605" y="135381"/>
                    <a:pt x="2008771" y="224396"/>
                    <a:pt x="2007730" y="314705"/>
                  </a:cubicBezTo>
                  <a:cubicBezTo>
                    <a:pt x="2007069" y="371601"/>
                    <a:pt x="2018880" y="427240"/>
                    <a:pt x="2037130" y="481342"/>
                  </a:cubicBezTo>
                  <a:cubicBezTo>
                    <a:pt x="2042312" y="496684"/>
                    <a:pt x="2051507" y="506133"/>
                    <a:pt x="2067052" y="511276"/>
                  </a:cubicBezTo>
                  <a:cubicBezTo>
                    <a:pt x="2164587" y="543521"/>
                    <a:pt x="2253996" y="592480"/>
                    <a:pt x="2339365" y="648550"/>
                  </a:cubicBezTo>
                  <a:cubicBezTo>
                    <a:pt x="2377084" y="673328"/>
                    <a:pt x="2413254" y="701535"/>
                    <a:pt x="2446032" y="732510"/>
                  </a:cubicBezTo>
                  <a:cubicBezTo>
                    <a:pt x="2512225" y="795032"/>
                    <a:pt x="2532938" y="875499"/>
                    <a:pt x="2528862" y="964222"/>
                  </a:cubicBezTo>
                  <a:cubicBezTo>
                    <a:pt x="2526525" y="1015149"/>
                    <a:pt x="2508999" y="1058557"/>
                    <a:pt x="2469832" y="1092250"/>
                  </a:cubicBezTo>
                  <a:cubicBezTo>
                    <a:pt x="2465082" y="1096327"/>
                    <a:pt x="2460752" y="1100975"/>
                    <a:pt x="2455659" y="1104531"/>
                  </a:cubicBezTo>
                  <a:cubicBezTo>
                    <a:pt x="2389263" y="1150899"/>
                    <a:pt x="2322029" y="1194803"/>
                    <a:pt x="2242299" y="1216977"/>
                  </a:cubicBezTo>
                  <a:cubicBezTo>
                    <a:pt x="2190686" y="1231328"/>
                    <a:pt x="2139022" y="1244206"/>
                    <a:pt x="2086419" y="1254175"/>
                  </a:cubicBezTo>
                  <a:cubicBezTo>
                    <a:pt x="2034489" y="1264018"/>
                    <a:pt x="2002167" y="1303261"/>
                    <a:pt x="1999589" y="1355674"/>
                  </a:cubicBezTo>
                  <a:cubicBezTo>
                    <a:pt x="1999170" y="1364208"/>
                    <a:pt x="1998637" y="1372730"/>
                    <a:pt x="1998116" y="1382166"/>
                  </a:cubicBezTo>
                  <a:cubicBezTo>
                    <a:pt x="2014118" y="1382941"/>
                    <a:pt x="2018195" y="1392821"/>
                    <a:pt x="2019642" y="1406372"/>
                  </a:cubicBezTo>
                  <a:cubicBezTo>
                    <a:pt x="2024862" y="1454924"/>
                    <a:pt x="2033130" y="1503273"/>
                    <a:pt x="2035733" y="1551940"/>
                  </a:cubicBezTo>
                  <a:cubicBezTo>
                    <a:pt x="2037816" y="1591119"/>
                    <a:pt x="2034755" y="1630756"/>
                    <a:pt x="2031377" y="1669973"/>
                  </a:cubicBezTo>
                  <a:cubicBezTo>
                    <a:pt x="2029155" y="1695754"/>
                    <a:pt x="2021890" y="1721053"/>
                    <a:pt x="2017852" y="1746732"/>
                  </a:cubicBezTo>
                  <a:cubicBezTo>
                    <a:pt x="2016721" y="1753908"/>
                    <a:pt x="2019655" y="1761617"/>
                    <a:pt x="2019630" y="1769084"/>
                  </a:cubicBezTo>
                  <a:cubicBezTo>
                    <a:pt x="2019592" y="1779879"/>
                    <a:pt x="2019871" y="1790941"/>
                    <a:pt x="2017623" y="1801380"/>
                  </a:cubicBezTo>
                  <a:cubicBezTo>
                    <a:pt x="2014537" y="1815757"/>
                    <a:pt x="2010117" y="1830031"/>
                    <a:pt x="2004466" y="1843595"/>
                  </a:cubicBezTo>
                  <a:cubicBezTo>
                    <a:pt x="2002053" y="1849374"/>
                    <a:pt x="1995843" y="1855660"/>
                    <a:pt x="1990013" y="1857514"/>
                  </a:cubicBezTo>
                  <a:cubicBezTo>
                    <a:pt x="1974938" y="1862327"/>
                    <a:pt x="1959241" y="1866760"/>
                    <a:pt x="1943557" y="1867788"/>
                  </a:cubicBezTo>
                  <a:cubicBezTo>
                    <a:pt x="1910473" y="1869960"/>
                    <a:pt x="1877225" y="1869363"/>
                    <a:pt x="1844078" y="1870824"/>
                  </a:cubicBezTo>
                  <a:cubicBezTo>
                    <a:pt x="1801914" y="1872678"/>
                    <a:pt x="1759750" y="1874761"/>
                    <a:pt x="1717687" y="1878025"/>
                  </a:cubicBezTo>
                  <a:cubicBezTo>
                    <a:pt x="1679003" y="1881035"/>
                    <a:pt x="1647278" y="1868424"/>
                    <a:pt x="1617967" y="1843303"/>
                  </a:cubicBezTo>
                  <a:cubicBezTo>
                    <a:pt x="1591348" y="1820481"/>
                    <a:pt x="1571002" y="1795310"/>
                    <a:pt x="1566811" y="1759686"/>
                  </a:cubicBezTo>
                  <a:cubicBezTo>
                    <a:pt x="1565173" y="1745742"/>
                    <a:pt x="1564792" y="1731632"/>
                    <a:pt x="1564170" y="1717573"/>
                  </a:cubicBezTo>
                  <a:cubicBezTo>
                    <a:pt x="1563433" y="1700923"/>
                    <a:pt x="1558035" y="1685658"/>
                    <a:pt x="1547101" y="1673555"/>
                  </a:cubicBezTo>
                  <a:cubicBezTo>
                    <a:pt x="1499412" y="1620850"/>
                    <a:pt x="1452245" y="1567713"/>
                    <a:pt x="1392402" y="1527606"/>
                  </a:cubicBezTo>
                  <a:cubicBezTo>
                    <a:pt x="1351305" y="1500047"/>
                    <a:pt x="1306868" y="1482572"/>
                    <a:pt x="1258265" y="1475460"/>
                  </a:cubicBezTo>
                  <a:cubicBezTo>
                    <a:pt x="1221994" y="1470152"/>
                    <a:pt x="1185646" y="1463598"/>
                    <a:pt x="1149146" y="1462087"/>
                  </a:cubicBezTo>
                  <a:cubicBezTo>
                    <a:pt x="1118209" y="1460804"/>
                    <a:pt x="1086218" y="1462379"/>
                    <a:pt x="1056093" y="1469059"/>
                  </a:cubicBezTo>
                  <a:cubicBezTo>
                    <a:pt x="1010107" y="1479270"/>
                    <a:pt x="964742" y="1493253"/>
                    <a:pt x="920178" y="1508709"/>
                  </a:cubicBezTo>
                  <a:cubicBezTo>
                    <a:pt x="850201" y="1532966"/>
                    <a:pt x="793661" y="1578660"/>
                    <a:pt x="743470" y="1631264"/>
                  </a:cubicBezTo>
                  <a:cubicBezTo>
                    <a:pt x="681443" y="1696262"/>
                    <a:pt x="621893" y="1763649"/>
                    <a:pt x="562292" y="1830908"/>
                  </a:cubicBezTo>
                  <a:cubicBezTo>
                    <a:pt x="547941" y="1847100"/>
                    <a:pt x="531901" y="1854619"/>
                    <a:pt x="511022" y="1857298"/>
                  </a:cubicBezTo>
                  <a:cubicBezTo>
                    <a:pt x="391287" y="1872602"/>
                    <a:pt x="271132" y="1875955"/>
                    <a:pt x="150634" y="1871687"/>
                  </a:cubicBezTo>
                  <a:cubicBezTo>
                    <a:pt x="139700" y="1871294"/>
                    <a:pt x="128752" y="1871637"/>
                    <a:pt x="117805" y="1871522"/>
                  </a:cubicBezTo>
                  <a:cubicBezTo>
                    <a:pt x="108407" y="1871421"/>
                    <a:pt x="100253" y="1872957"/>
                    <a:pt x="91567" y="1878456"/>
                  </a:cubicBezTo>
                  <a:cubicBezTo>
                    <a:pt x="75590" y="1888578"/>
                    <a:pt x="58407" y="1883346"/>
                    <a:pt x="42214" y="1876425"/>
                  </a:cubicBezTo>
                  <a:cubicBezTo>
                    <a:pt x="37592" y="1874443"/>
                    <a:pt x="32372" y="1872411"/>
                    <a:pt x="29210" y="1868830"/>
                  </a:cubicBezTo>
                  <a:cubicBezTo>
                    <a:pt x="25781" y="1864931"/>
                    <a:pt x="22872" y="1859305"/>
                    <a:pt x="22529" y="1854238"/>
                  </a:cubicBezTo>
                  <a:cubicBezTo>
                    <a:pt x="21958" y="1845983"/>
                    <a:pt x="24282" y="1837563"/>
                    <a:pt x="24295" y="1829219"/>
                  </a:cubicBezTo>
                  <a:cubicBezTo>
                    <a:pt x="24358" y="1788223"/>
                    <a:pt x="24142" y="1747227"/>
                    <a:pt x="23850" y="1706232"/>
                  </a:cubicBezTo>
                  <a:cubicBezTo>
                    <a:pt x="23329" y="1633537"/>
                    <a:pt x="22453" y="1560855"/>
                    <a:pt x="22136" y="1488173"/>
                  </a:cubicBezTo>
                  <a:cubicBezTo>
                    <a:pt x="21742" y="1399057"/>
                    <a:pt x="21932" y="1309941"/>
                    <a:pt x="21564" y="1220838"/>
                  </a:cubicBezTo>
                  <a:cubicBezTo>
                    <a:pt x="21158" y="1120775"/>
                    <a:pt x="20447" y="1020711"/>
                    <a:pt x="19799" y="920648"/>
                  </a:cubicBezTo>
                  <a:cubicBezTo>
                    <a:pt x="18999" y="797902"/>
                    <a:pt x="18681" y="675170"/>
                    <a:pt x="17094" y="552437"/>
                  </a:cubicBezTo>
                  <a:cubicBezTo>
                    <a:pt x="15849" y="456298"/>
                    <a:pt x="12636" y="360172"/>
                    <a:pt x="11023" y="264032"/>
                  </a:cubicBezTo>
                  <a:cubicBezTo>
                    <a:pt x="10540" y="234759"/>
                    <a:pt x="12293" y="205447"/>
                    <a:pt x="13309" y="176161"/>
                  </a:cubicBezTo>
                  <a:cubicBezTo>
                    <a:pt x="14300" y="147256"/>
                    <a:pt x="15582" y="118363"/>
                    <a:pt x="16890" y="89484"/>
                  </a:cubicBezTo>
                  <a:cubicBezTo>
                    <a:pt x="17284" y="80975"/>
                    <a:pt x="18199" y="72504"/>
                    <a:pt x="18923" y="63322"/>
                  </a:cubicBezTo>
                  <a:close/>
                </a:path>
              </a:pathLst>
            </a:custGeom>
            <a:gradFill>
              <a:gsLst>
                <a:gs pos="0">
                  <a:srgbClr val="00DDFF">
                    <a:alpha val="70000"/>
                  </a:srgbClr>
                </a:gs>
                <a:gs pos="100000">
                  <a:schemeClr val="accent5">
                    <a:alpha val="42411"/>
                  </a:schemeClr>
                </a:gs>
              </a:gsLst>
              <a:lin ang="5400000" scaled="1"/>
            </a:gradFill>
            <a:ln w="12700" cap="flat" cmpd="sng">
              <a:noFill/>
              <a:prstDash val="solid"/>
              <a:miter lim="800000"/>
            </a:ln>
          </p:spPr>
          <p:txBody>
            <a:bodyPr anchor="ctr">
              <a:spAutoFit/>
            </a:bodyPr>
            <a:lstStyle/>
            <a:p>
              <a:pPr algn="ctr"/>
              <a:endParaRPr lang="en-US"/>
            </a:p>
          </p:txBody>
        </p:sp>
        <p:sp>
          <p:nvSpPr>
            <p:cNvPr id="34" name="Free Form 6">
              <a:extLst>
                <a:ext uri="{FF2B5EF4-FFF2-40B4-BE49-F238E27FC236}">
                  <a16:creationId xmlns:a16="http://schemas.microsoft.com/office/drawing/2014/main" id="{CD518063-753F-9D7C-AC81-64DB8C29B1C6}"/>
                </a:ext>
              </a:extLst>
            </p:cNvPr>
            <p:cNvSpPr/>
            <p:nvPr/>
          </p:nvSpPr>
          <p:spPr>
            <a:xfrm>
              <a:off x="7446779" y="7301397"/>
              <a:ext cx="2302853" cy="1882394"/>
            </a:xfrm>
            <a:custGeom>
              <a:avLst/>
              <a:gdLst/>
              <a:ahLst/>
              <a:cxnLst/>
              <a:rect l="0" t="0" r="0" b="0"/>
              <a:pathLst>
                <a:path w="2302852" h="1882394">
                  <a:moveTo>
                    <a:pt x="415023" y="81356"/>
                  </a:moveTo>
                  <a:cubicBezTo>
                    <a:pt x="408851" y="65659"/>
                    <a:pt x="412140" y="59436"/>
                    <a:pt x="430161" y="57073"/>
                  </a:cubicBezTo>
                  <a:cubicBezTo>
                    <a:pt x="530809" y="43865"/>
                    <a:pt x="631507" y="31089"/>
                    <a:pt x="733183" y="28486"/>
                  </a:cubicBezTo>
                  <a:cubicBezTo>
                    <a:pt x="806272" y="26619"/>
                    <a:pt x="879322" y="24003"/>
                    <a:pt x="952398" y="21894"/>
                  </a:cubicBezTo>
                  <a:cubicBezTo>
                    <a:pt x="960170" y="21666"/>
                    <a:pt x="968159" y="21640"/>
                    <a:pt x="975728" y="23114"/>
                  </a:cubicBezTo>
                  <a:cubicBezTo>
                    <a:pt x="994498" y="26771"/>
                    <a:pt x="998385" y="38023"/>
                    <a:pt x="987120" y="52705"/>
                  </a:cubicBezTo>
                  <a:cubicBezTo>
                    <a:pt x="1027112" y="112014"/>
                    <a:pt x="1052995" y="179844"/>
                    <a:pt x="1099565" y="234848"/>
                  </a:cubicBezTo>
                  <a:cubicBezTo>
                    <a:pt x="1104595" y="240792"/>
                    <a:pt x="1109217" y="247078"/>
                    <a:pt x="1114767" y="254139"/>
                  </a:cubicBezTo>
                  <a:cubicBezTo>
                    <a:pt x="1126350" y="242557"/>
                    <a:pt x="1137881" y="247078"/>
                    <a:pt x="1148981" y="253847"/>
                  </a:cubicBezTo>
                  <a:cubicBezTo>
                    <a:pt x="1162316" y="262001"/>
                    <a:pt x="1174826" y="271627"/>
                    <a:pt x="1188618" y="278866"/>
                  </a:cubicBezTo>
                  <a:cubicBezTo>
                    <a:pt x="1208887" y="289496"/>
                    <a:pt x="1229144" y="301561"/>
                    <a:pt x="1250899" y="307733"/>
                  </a:cubicBezTo>
                  <a:cubicBezTo>
                    <a:pt x="1303413" y="322643"/>
                    <a:pt x="1356550" y="335572"/>
                    <a:pt x="1409903" y="347192"/>
                  </a:cubicBezTo>
                  <a:cubicBezTo>
                    <a:pt x="1446796" y="355231"/>
                    <a:pt x="1484312" y="363080"/>
                    <a:pt x="1521840" y="364782"/>
                  </a:cubicBezTo>
                  <a:cubicBezTo>
                    <a:pt x="1548053" y="365963"/>
                    <a:pt x="1575282" y="358584"/>
                    <a:pt x="1601101" y="351561"/>
                  </a:cubicBezTo>
                  <a:cubicBezTo>
                    <a:pt x="1677568" y="330784"/>
                    <a:pt x="1743735" y="293230"/>
                    <a:pt x="1793786" y="229743"/>
                  </a:cubicBezTo>
                  <a:cubicBezTo>
                    <a:pt x="1820062" y="196392"/>
                    <a:pt x="1833638" y="157505"/>
                    <a:pt x="1847240" y="118440"/>
                  </a:cubicBezTo>
                  <a:cubicBezTo>
                    <a:pt x="1853260" y="101130"/>
                    <a:pt x="1858048" y="83375"/>
                    <a:pt x="1862810" y="65659"/>
                  </a:cubicBezTo>
                  <a:cubicBezTo>
                    <a:pt x="1869884" y="39331"/>
                    <a:pt x="1878050" y="31737"/>
                    <a:pt x="1905088" y="27787"/>
                  </a:cubicBezTo>
                  <a:cubicBezTo>
                    <a:pt x="1906993" y="27508"/>
                    <a:pt x="1908886" y="27089"/>
                    <a:pt x="1910638" y="26771"/>
                  </a:cubicBezTo>
                  <a:cubicBezTo>
                    <a:pt x="1914588" y="8775"/>
                    <a:pt x="1916785" y="5105"/>
                    <a:pt x="1935035" y="4406"/>
                  </a:cubicBezTo>
                  <a:cubicBezTo>
                    <a:pt x="1991613" y="2247"/>
                    <a:pt x="2048230" y="965"/>
                    <a:pt x="2104847" y="292"/>
                  </a:cubicBezTo>
                  <a:cubicBezTo>
                    <a:pt x="2129802" y="0"/>
                    <a:pt x="2154796" y="1854"/>
                    <a:pt x="2179751" y="3111"/>
                  </a:cubicBezTo>
                  <a:cubicBezTo>
                    <a:pt x="2186343" y="3441"/>
                    <a:pt x="2192997" y="4635"/>
                    <a:pt x="2199373" y="6350"/>
                  </a:cubicBezTo>
                  <a:cubicBezTo>
                    <a:pt x="2207679" y="8585"/>
                    <a:pt x="2215083" y="10248"/>
                    <a:pt x="2223985" y="6273"/>
                  </a:cubicBezTo>
                  <a:cubicBezTo>
                    <a:pt x="2234780" y="1435"/>
                    <a:pt x="2244051" y="9296"/>
                    <a:pt x="2244102" y="23075"/>
                  </a:cubicBezTo>
                  <a:cubicBezTo>
                    <a:pt x="2244255" y="65278"/>
                    <a:pt x="2243416" y="107480"/>
                    <a:pt x="2243543" y="149669"/>
                  </a:cubicBezTo>
                  <a:cubicBezTo>
                    <a:pt x="2243683" y="200025"/>
                    <a:pt x="2242489" y="250494"/>
                    <a:pt x="2245372" y="300710"/>
                  </a:cubicBezTo>
                  <a:cubicBezTo>
                    <a:pt x="2249081" y="365429"/>
                    <a:pt x="2257056" y="429882"/>
                    <a:pt x="2261603" y="494550"/>
                  </a:cubicBezTo>
                  <a:cubicBezTo>
                    <a:pt x="2263736" y="524903"/>
                    <a:pt x="2261692" y="555523"/>
                    <a:pt x="2262314" y="585990"/>
                  </a:cubicBezTo>
                  <a:cubicBezTo>
                    <a:pt x="2263813" y="659447"/>
                    <a:pt x="2264727" y="732942"/>
                    <a:pt x="2267889" y="806323"/>
                  </a:cubicBezTo>
                  <a:cubicBezTo>
                    <a:pt x="2269896" y="852728"/>
                    <a:pt x="2278545" y="898956"/>
                    <a:pt x="2278887" y="945299"/>
                  </a:cubicBezTo>
                  <a:cubicBezTo>
                    <a:pt x="2279624" y="1044143"/>
                    <a:pt x="2276792" y="1143025"/>
                    <a:pt x="2275649" y="1241894"/>
                  </a:cubicBezTo>
                  <a:cubicBezTo>
                    <a:pt x="2275014" y="1296606"/>
                    <a:pt x="2273769" y="1351343"/>
                    <a:pt x="2274938" y="1406017"/>
                  </a:cubicBezTo>
                  <a:cubicBezTo>
                    <a:pt x="2275509" y="1433207"/>
                    <a:pt x="2281999" y="1460220"/>
                    <a:pt x="2283802" y="1487449"/>
                  </a:cubicBezTo>
                  <a:cubicBezTo>
                    <a:pt x="2286850" y="1533448"/>
                    <a:pt x="2287625" y="1579613"/>
                    <a:pt x="2290648" y="1625612"/>
                  </a:cubicBezTo>
                  <a:cubicBezTo>
                    <a:pt x="2293264" y="1665351"/>
                    <a:pt x="2298598" y="1704898"/>
                    <a:pt x="2301036" y="1744637"/>
                  </a:cubicBezTo>
                  <a:cubicBezTo>
                    <a:pt x="2302852" y="1774228"/>
                    <a:pt x="2302509" y="1804009"/>
                    <a:pt x="2301798" y="1833676"/>
                  </a:cubicBezTo>
                  <a:cubicBezTo>
                    <a:pt x="2301671" y="1838629"/>
                    <a:pt x="2295728" y="1846186"/>
                    <a:pt x="2290864" y="1847862"/>
                  </a:cubicBezTo>
                  <a:cubicBezTo>
                    <a:pt x="2241867" y="1864741"/>
                    <a:pt x="2190673" y="1870608"/>
                    <a:pt x="2139454" y="1875218"/>
                  </a:cubicBezTo>
                  <a:cubicBezTo>
                    <a:pt x="2059660" y="1882394"/>
                    <a:pt x="1980183" y="1874304"/>
                    <a:pt x="1900605" y="1869211"/>
                  </a:cubicBezTo>
                  <a:cubicBezTo>
                    <a:pt x="1858899" y="1866544"/>
                    <a:pt x="1817001" y="1866912"/>
                    <a:pt x="1775180" y="1865947"/>
                  </a:cubicBezTo>
                  <a:cubicBezTo>
                    <a:pt x="1543430" y="1860613"/>
                    <a:pt x="1311681" y="1854657"/>
                    <a:pt x="1079906" y="1850250"/>
                  </a:cubicBezTo>
                  <a:cubicBezTo>
                    <a:pt x="975956" y="1848281"/>
                    <a:pt x="871943" y="1848993"/>
                    <a:pt x="767969" y="1849272"/>
                  </a:cubicBezTo>
                  <a:cubicBezTo>
                    <a:pt x="696823" y="1849462"/>
                    <a:pt x="625678" y="1850491"/>
                    <a:pt x="554570" y="1852282"/>
                  </a:cubicBezTo>
                  <a:cubicBezTo>
                    <a:pt x="533209" y="1852815"/>
                    <a:pt x="511936" y="1857082"/>
                    <a:pt x="490639" y="1859788"/>
                  </a:cubicBezTo>
                  <a:cubicBezTo>
                    <a:pt x="449465" y="1865020"/>
                    <a:pt x="438340" y="1856384"/>
                    <a:pt x="439750" y="1815414"/>
                  </a:cubicBezTo>
                  <a:cubicBezTo>
                    <a:pt x="441020" y="1778444"/>
                    <a:pt x="430339" y="1743506"/>
                    <a:pt x="424967" y="1707705"/>
                  </a:cubicBezTo>
                  <a:cubicBezTo>
                    <a:pt x="413689" y="1632343"/>
                    <a:pt x="413054" y="1556689"/>
                    <a:pt x="414997" y="1480794"/>
                  </a:cubicBezTo>
                  <a:cubicBezTo>
                    <a:pt x="415734" y="1452321"/>
                    <a:pt x="414375" y="1423809"/>
                    <a:pt x="414515" y="1395310"/>
                  </a:cubicBezTo>
                  <a:cubicBezTo>
                    <a:pt x="414604" y="1379905"/>
                    <a:pt x="415861" y="1364500"/>
                    <a:pt x="416496" y="1349082"/>
                  </a:cubicBezTo>
                  <a:cubicBezTo>
                    <a:pt x="416572" y="1347203"/>
                    <a:pt x="416039" y="1345311"/>
                    <a:pt x="415544" y="1341462"/>
                  </a:cubicBezTo>
                  <a:cubicBezTo>
                    <a:pt x="399961" y="1341462"/>
                    <a:pt x="384263" y="1342974"/>
                    <a:pt x="368998" y="1341069"/>
                  </a:cubicBezTo>
                  <a:cubicBezTo>
                    <a:pt x="351345" y="1338872"/>
                    <a:pt x="332574" y="1336789"/>
                    <a:pt x="316877" y="1329258"/>
                  </a:cubicBezTo>
                  <a:cubicBezTo>
                    <a:pt x="233768" y="1289380"/>
                    <a:pt x="154571" y="1243088"/>
                    <a:pt x="89306" y="1176540"/>
                  </a:cubicBezTo>
                  <a:cubicBezTo>
                    <a:pt x="55727" y="1142288"/>
                    <a:pt x="30276" y="1102360"/>
                    <a:pt x="15760" y="1056640"/>
                  </a:cubicBezTo>
                  <a:cubicBezTo>
                    <a:pt x="0" y="1006957"/>
                    <a:pt x="8381" y="957249"/>
                    <a:pt x="23177" y="908977"/>
                  </a:cubicBezTo>
                  <a:cubicBezTo>
                    <a:pt x="61645" y="783399"/>
                    <a:pt x="137452" y="684949"/>
                    <a:pt x="246608" y="613067"/>
                  </a:cubicBezTo>
                  <a:cubicBezTo>
                    <a:pt x="274307" y="594817"/>
                    <a:pt x="306908" y="583806"/>
                    <a:pt x="337756" y="570661"/>
                  </a:cubicBezTo>
                  <a:cubicBezTo>
                    <a:pt x="373214" y="555561"/>
                    <a:pt x="372948" y="554355"/>
                    <a:pt x="372897" y="516229"/>
                  </a:cubicBezTo>
                  <a:cubicBezTo>
                    <a:pt x="372846" y="462330"/>
                    <a:pt x="375043" y="408419"/>
                    <a:pt x="377151" y="354558"/>
                  </a:cubicBezTo>
                  <a:cubicBezTo>
                    <a:pt x="379564" y="292849"/>
                    <a:pt x="383184" y="231190"/>
                    <a:pt x="385800" y="169481"/>
                  </a:cubicBezTo>
                  <a:cubicBezTo>
                    <a:pt x="387159" y="137363"/>
                    <a:pt x="397255" y="108496"/>
                    <a:pt x="415023" y="81356"/>
                  </a:cubicBezTo>
                  <a:close/>
                </a:path>
              </a:pathLst>
            </a:custGeom>
            <a:gradFill>
              <a:gsLst>
                <a:gs pos="0">
                  <a:srgbClr val="00DDFF">
                    <a:alpha val="100000"/>
                  </a:srgbClr>
                </a:gs>
                <a:gs pos="100000">
                  <a:schemeClr val="accent5">
                    <a:alpha val="29000"/>
                  </a:schemeClr>
                </a:gs>
              </a:gsLst>
              <a:lin ang="5400000" scaled="1"/>
            </a:gradFill>
            <a:ln w="12700" cap="flat" cmpd="sng">
              <a:noFill/>
              <a:prstDash val="solid"/>
              <a:miter lim="800000"/>
            </a:ln>
          </p:spPr>
          <p:txBody>
            <a:bodyPr anchor="ctr">
              <a:spAutoFit/>
            </a:bodyPr>
            <a:lstStyle/>
            <a:p>
              <a:pPr algn="ctr"/>
              <a:endParaRPr lang="en-US"/>
            </a:p>
          </p:txBody>
        </p:sp>
        <p:sp>
          <p:nvSpPr>
            <p:cNvPr id="35" name="Free Form 7">
              <a:extLst>
                <a:ext uri="{FF2B5EF4-FFF2-40B4-BE49-F238E27FC236}">
                  <a16:creationId xmlns:a16="http://schemas.microsoft.com/office/drawing/2014/main" id="{4CCB8CCE-E323-7386-308D-F2993DF797B9}"/>
                </a:ext>
              </a:extLst>
            </p:cNvPr>
            <p:cNvSpPr/>
            <p:nvPr/>
          </p:nvSpPr>
          <p:spPr>
            <a:xfrm>
              <a:off x="5933408" y="5651797"/>
              <a:ext cx="957859" cy="2088426"/>
            </a:xfrm>
            <a:custGeom>
              <a:avLst/>
              <a:gdLst/>
              <a:ahLst/>
              <a:cxnLst/>
              <a:rect l="0" t="0" r="0" b="0"/>
              <a:pathLst>
                <a:path w="957859" h="2088426">
                  <a:moveTo>
                    <a:pt x="865581" y="0"/>
                  </a:moveTo>
                  <a:cubicBezTo>
                    <a:pt x="865911" y="215"/>
                    <a:pt x="866241" y="596"/>
                    <a:pt x="866571" y="609"/>
                  </a:cubicBezTo>
                  <a:cubicBezTo>
                    <a:pt x="901954" y="1308"/>
                    <a:pt x="913917" y="24510"/>
                    <a:pt x="920368" y="54660"/>
                  </a:cubicBezTo>
                  <a:cubicBezTo>
                    <a:pt x="924026" y="71729"/>
                    <a:pt x="929208" y="88887"/>
                    <a:pt x="936625" y="104635"/>
                  </a:cubicBezTo>
                  <a:cubicBezTo>
                    <a:pt x="951522" y="136258"/>
                    <a:pt x="953503" y="170256"/>
                    <a:pt x="957084" y="203885"/>
                  </a:cubicBezTo>
                  <a:cubicBezTo>
                    <a:pt x="957859" y="211200"/>
                    <a:pt x="951915" y="219430"/>
                    <a:pt x="948334" y="226885"/>
                  </a:cubicBezTo>
                  <a:cubicBezTo>
                    <a:pt x="946899" y="229857"/>
                    <a:pt x="943737" y="232232"/>
                    <a:pt x="940917" y="234276"/>
                  </a:cubicBezTo>
                  <a:cubicBezTo>
                    <a:pt x="908100" y="258165"/>
                    <a:pt x="875512" y="282422"/>
                    <a:pt x="842111" y="305473"/>
                  </a:cubicBezTo>
                  <a:cubicBezTo>
                    <a:pt x="831811" y="312572"/>
                    <a:pt x="825144" y="320230"/>
                    <a:pt x="822121" y="332524"/>
                  </a:cubicBezTo>
                  <a:cubicBezTo>
                    <a:pt x="806259" y="397319"/>
                    <a:pt x="789876" y="462000"/>
                    <a:pt x="773480" y="526669"/>
                  </a:cubicBezTo>
                  <a:cubicBezTo>
                    <a:pt x="769213" y="543458"/>
                    <a:pt x="772883" y="559574"/>
                    <a:pt x="775512" y="576097"/>
                  </a:cubicBezTo>
                  <a:cubicBezTo>
                    <a:pt x="784186" y="630618"/>
                    <a:pt x="802792" y="682701"/>
                    <a:pt x="814476" y="736333"/>
                  </a:cubicBezTo>
                  <a:cubicBezTo>
                    <a:pt x="831088" y="812584"/>
                    <a:pt x="845058" y="889533"/>
                    <a:pt x="856716" y="966698"/>
                  </a:cubicBezTo>
                  <a:cubicBezTo>
                    <a:pt x="866228" y="1029588"/>
                    <a:pt x="870699" y="1093241"/>
                    <a:pt x="877354" y="1156550"/>
                  </a:cubicBezTo>
                  <a:cubicBezTo>
                    <a:pt x="878992" y="1172095"/>
                    <a:pt x="880910" y="1187627"/>
                    <a:pt x="881888" y="1203210"/>
                  </a:cubicBezTo>
                  <a:cubicBezTo>
                    <a:pt x="882954" y="1220444"/>
                    <a:pt x="879081" y="1226832"/>
                    <a:pt x="862863" y="1232420"/>
                  </a:cubicBezTo>
                  <a:cubicBezTo>
                    <a:pt x="799350" y="1254302"/>
                    <a:pt x="740702" y="1285963"/>
                    <a:pt x="683323" y="1320355"/>
                  </a:cubicBezTo>
                  <a:cubicBezTo>
                    <a:pt x="617219" y="1359979"/>
                    <a:pt x="562178" y="1411363"/>
                    <a:pt x="519595" y="1475460"/>
                  </a:cubicBezTo>
                  <a:cubicBezTo>
                    <a:pt x="501472" y="1502740"/>
                    <a:pt x="485686" y="1531632"/>
                    <a:pt x="470026" y="1560436"/>
                  </a:cubicBezTo>
                  <a:cubicBezTo>
                    <a:pt x="465455" y="1568843"/>
                    <a:pt x="462902" y="1579511"/>
                    <a:pt x="463003" y="1589112"/>
                  </a:cubicBezTo>
                  <a:cubicBezTo>
                    <a:pt x="463702" y="1658645"/>
                    <a:pt x="465327" y="1728152"/>
                    <a:pt x="466661" y="1797672"/>
                  </a:cubicBezTo>
                  <a:cubicBezTo>
                    <a:pt x="466801" y="1805101"/>
                    <a:pt x="466813" y="1812531"/>
                    <a:pt x="467106" y="1819948"/>
                  </a:cubicBezTo>
                  <a:cubicBezTo>
                    <a:pt x="467690" y="1834540"/>
                    <a:pt x="465112" y="1848015"/>
                    <a:pt x="453720" y="1858429"/>
                  </a:cubicBezTo>
                  <a:cubicBezTo>
                    <a:pt x="458508" y="1868677"/>
                    <a:pt x="462127" y="1879168"/>
                    <a:pt x="467995" y="1888197"/>
                  </a:cubicBezTo>
                  <a:cubicBezTo>
                    <a:pt x="472871" y="1895716"/>
                    <a:pt x="479463" y="1902968"/>
                    <a:pt x="486943" y="1907730"/>
                  </a:cubicBezTo>
                  <a:cubicBezTo>
                    <a:pt x="498271" y="1914931"/>
                    <a:pt x="503326" y="1925078"/>
                    <a:pt x="506272" y="1937143"/>
                  </a:cubicBezTo>
                  <a:cubicBezTo>
                    <a:pt x="507072" y="1940458"/>
                    <a:pt x="507352" y="1943912"/>
                    <a:pt x="508000" y="1948129"/>
                  </a:cubicBezTo>
                  <a:cubicBezTo>
                    <a:pt x="534543" y="1942604"/>
                    <a:pt x="560616" y="1937969"/>
                    <a:pt x="586282" y="1931682"/>
                  </a:cubicBezTo>
                  <a:cubicBezTo>
                    <a:pt x="660196" y="1913585"/>
                    <a:pt x="733983" y="1894954"/>
                    <a:pt x="807707" y="1876107"/>
                  </a:cubicBezTo>
                  <a:cubicBezTo>
                    <a:pt x="814031" y="1874481"/>
                    <a:pt x="820064" y="1870328"/>
                    <a:pt x="825322" y="1866188"/>
                  </a:cubicBezTo>
                  <a:cubicBezTo>
                    <a:pt x="833894" y="1859445"/>
                    <a:pt x="861148" y="1857476"/>
                    <a:pt x="869467" y="1864766"/>
                  </a:cubicBezTo>
                  <a:cubicBezTo>
                    <a:pt x="872464" y="1867382"/>
                    <a:pt x="875258" y="1873491"/>
                    <a:pt x="874204" y="1876717"/>
                  </a:cubicBezTo>
                  <a:cubicBezTo>
                    <a:pt x="872451" y="1882051"/>
                    <a:pt x="868400" y="1888985"/>
                    <a:pt x="863739" y="1890534"/>
                  </a:cubicBezTo>
                  <a:cubicBezTo>
                    <a:pt x="852322" y="1894344"/>
                    <a:pt x="841489" y="1903056"/>
                    <a:pt x="828039" y="1897888"/>
                  </a:cubicBezTo>
                  <a:cubicBezTo>
                    <a:pt x="826541" y="1897303"/>
                    <a:pt x="824268" y="1898472"/>
                    <a:pt x="822426" y="1899081"/>
                  </a:cubicBezTo>
                  <a:cubicBezTo>
                    <a:pt x="732586" y="1929041"/>
                    <a:pt x="640156" y="1948611"/>
                    <a:pt x="547700" y="1968169"/>
                  </a:cubicBezTo>
                  <a:cubicBezTo>
                    <a:pt x="535152" y="1970824"/>
                    <a:pt x="522732" y="1974062"/>
                    <a:pt x="509384" y="1977237"/>
                  </a:cubicBezTo>
                  <a:cubicBezTo>
                    <a:pt x="509384" y="1992934"/>
                    <a:pt x="509524" y="2008085"/>
                    <a:pt x="509346" y="2023236"/>
                  </a:cubicBezTo>
                  <a:cubicBezTo>
                    <a:pt x="509168" y="2037791"/>
                    <a:pt x="503174" y="2049068"/>
                    <a:pt x="489318" y="2054847"/>
                  </a:cubicBezTo>
                  <a:cubicBezTo>
                    <a:pt x="442061" y="2074570"/>
                    <a:pt x="394093" y="2088426"/>
                    <a:pt x="343065" y="2069388"/>
                  </a:cubicBezTo>
                  <a:cubicBezTo>
                    <a:pt x="337565" y="2067344"/>
                    <a:pt x="331114" y="2063686"/>
                    <a:pt x="328434" y="2058911"/>
                  </a:cubicBezTo>
                  <a:cubicBezTo>
                    <a:pt x="313283" y="2031923"/>
                    <a:pt x="310540" y="2003894"/>
                    <a:pt x="327533" y="1976729"/>
                  </a:cubicBezTo>
                  <a:cubicBezTo>
                    <a:pt x="335343" y="1964258"/>
                    <a:pt x="345643" y="1953310"/>
                    <a:pt x="355193" y="1941995"/>
                  </a:cubicBezTo>
                  <a:cubicBezTo>
                    <a:pt x="360159" y="1936115"/>
                    <a:pt x="362991" y="1931022"/>
                    <a:pt x="357924" y="1923376"/>
                  </a:cubicBezTo>
                  <a:cubicBezTo>
                    <a:pt x="355295" y="1919427"/>
                    <a:pt x="354596" y="1913788"/>
                    <a:pt x="354228" y="1908822"/>
                  </a:cubicBezTo>
                  <a:cubicBezTo>
                    <a:pt x="353352" y="1896922"/>
                    <a:pt x="352171" y="1886102"/>
                    <a:pt x="339788" y="1879142"/>
                  </a:cubicBezTo>
                  <a:cubicBezTo>
                    <a:pt x="335280" y="1876602"/>
                    <a:pt x="332384" y="1869084"/>
                    <a:pt x="331076" y="1863305"/>
                  </a:cubicBezTo>
                  <a:cubicBezTo>
                    <a:pt x="318084" y="1805825"/>
                    <a:pt x="305676" y="1748218"/>
                    <a:pt x="292620" y="1690763"/>
                  </a:cubicBezTo>
                  <a:cubicBezTo>
                    <a:pt x="291909" y="1687626"/>
                    <a:pt x="286931" y="1683334"/>
                    <a:pt x="283768" y="1683194"/>
                  </a:cubicBezTo>
                  <a:cubicBezTo>
                    <a:pt x="210007" y="1679955"/>
                    <a:pt x="136232" y="1677022"/>
                    <a:pt x="62433" y="1674622"/>
                  </a:cubicBezTo>
                  <a:cubicBezTo>
                    <a:pt x="53886" y="1674342"/>
                    <a:pt x="45135" y="1679181"/>
                    <a:pt x="36639" y="1678724"/>
                  </a:cubicBezTo>
                  <a:cubicBezTo>
                    <a:pt x="24345" y="1678051"/>
                    <a:pt x="12204" y="1674710"/>
                    <a:pt x="0" y="1672513"/>
                  </a:cubicBezTo>
                  <a:lnTo>
                    <a:pt x="0" y="1667827"/>
                  </a:lnTo>
                  <a:cubicBezTo>
                    <a:pt x="10134" y="1662163"/>
                    <a:pt x="11620" y="1653197"/>
                    <a:pt x="11823" y="1642313"/>
                  </a:cubicBezTo>
                  <a:cubicBezTo>
                    <a:pt x="12433" y="1609521"/>
                    <a:pt x="12992" y="1576628"/>
                    <a:pt x="15913" y="1543989"/>
                  </a:cubicBezTo>
                  <a:cubicBezTo>
                    <a:pt x="19342" y="1505521"/>
                    <a:pt x="25882" y="1467345"/>
                    <a:pt x="29883" y="1428915"/>
                  </a:cubicBezTo>
                  <a:cubicBezTo>
                    <a:pt x="39192" y="1339405"/>
                    <a:pt x="57188" y="1251445"/>
                    <a:pt x="76619" y="1163777"/>
                  </a:cubicBezTo>
                  <a:cubicBezTo>
                    <a:pt x="93713" y="1086738"/>
                    <a:pt x="128155" y="1015669"/>
                    <a:pt x="156514" y="942632"/>
                  </a:cubicBezTo>
                  <a:cubicBezTo>
                    <a:pt x="175107" y="894753"/>
                    <a:pt x="199262" y="848918"/>
                    <a:pt x="222707" y="803071"/>
                  </a:cubicBezTo>
                  <a:cubicBezTo>
                    <a:pt x="256451" y="737069"/>
                    <a:pt x="291426" y="671677"/>
                    <a:pt x="326694" y="606463"/>
                  </a:cubicBezTo>
                  <a:cubicBezTo>
                    <a:pt x="341718" y="578662"/>
                    <a:pt x="358241" y="551637"/>
                    <a:pt x="375170" y="524954"/>
                  </a:cubicBezTo>
                  <a:cubicBezTo>
                    <a:pt x="381736" y="514603"/>
                    <a:pt x="389813" y="503910"/>
                    <a:pt x="399796" y="497306"/>
                  </a:cubicBezTo>
                  <a:cubicBezTo>
                    <a:pt x="423824" y="481406"/>
                    <a:pt x="448779" y="466610"/>
                    <a:pt x="474535" y="453732"/>
                  </a:cubicBezTo>
                  <a:cubicBezTo>
                    <a:pt x="493598" y="444207"/>
                    <a:pt x="514299" y="436092"/>
                    <a:pt x="536524" y="441261"/>
                  </a:cubicBezTo>
                  <a:cubicBezTo>
                    <a:pt x="544080" y="443026"/>
                    <a:pt x="547509" y="441032"/>
                    <a:pt x="551967" y="435559"/>
                  </a:cubicBezTo>
                  <a:cubicBezTo>
                    <a:pt x="582523" y="397916"/>
                    <a:pt x="614197" y="361353"/>
                    <a:pt x="651103" y="329539"/>
                  </a:cubicBezTo>
                  <a:cubicBezTo>
                    <a:pt x="677710" y="306603"/>
                    <a:pt x="703338" y="282536"/>
                    <a:pt x="729183" y="258737"/>
                  </a:cubicBezTo>
                  <a:cubicBezTo>
                    <a:pt x="751979" y="237744"/>
                    <a:pt x="756551" y="213474"/>
                    <a:pt x="741629" y="185826"/>
                  </a:cubicBezTo>
                  <a:cubicBezTo>
                    <a:pt x="728014" y="160616"/>
                    <a:pt x="739266" y="140207"/>
                    <a:pt x="761695" y="125247"/>
                  </a:cubicBezTo>
                  <a:cubicBezTo>
                    <a:pt x="766876" y="121793"/>
                    <a:pt x="772452" y="118884"/>
                    <a:pt x="777405" y="115150"/>
                  </a:cubicBezTo>
                  <a:cubicBezTo>
                    <a:pt x="779716" y="113410"/>
                    <a:pt x="781786" y="110490"/>
                    <a:pt x="782535" y="107708"/>
                  </a:cubicBezTo>
                  <a:cubicBezTo>
                    <a:pt x="786155" y="94272"/>
                    <a:pt x="789597" y="80772"/>
                    <a:pt x="792543" y="67157"/>
                  </a:cubicBezTo>
                  <a:cubicBezTo>
                    <a:pt x="800430" y="30797"/>
                    <a:pt x="821563" y="7670"/>
                    <a:pt x="858545" y="0"/>
                  </a:cubicBezTo>
                  <a:close/>
                </a:path>
              </a:pathLst>
            </a:custGeom>
            <a:solidFill>
              <a:srgbClr val="F8F8FA">
                <a:alpha val="100000"/>
              </a:srgbClr>
            </a:solidFill>
            <a:ln w="12700" cap="flat" cmpd="sng">
              <a:noFill/>
              <a:prstDash val="solid"/>
              <a:miter lim="800000"/>
            </a:ln>
          </p:spPr>
          <p:txBody>
            <a:bodyPr anchor="ctr">
              <a:spAutoFit/>
            </a:bodyPr>
            <a:lstStyle/>
            <a:p>
              <a:pPr algn="ctr"/>
              <a:endParaRPr lang="en-US"/>
            </a:p>
          </p:txBody>
        </p:sp>
        <p:sp>
          <p:nvSpPr>
            <p:cNvPr id="36" name="Free Form 8">
              <a:extLst>
                <a:ext uri="{FF2B5EF4-FFF2-40B4-BE49-F238E27FC236}">
                  <a16:creationId xmlns:a16="http://schemas.microsoft.com/office/drawing/2014/main" id="{F52D1BC3-3464-744C-2F8D-D2BB5E2D36B9}"/>
                </a:ext>
              </a:extLst>
            </p:cNvPr>
            <p:cNvSpPr/>
            <p:nvPr/>
          </p:nvSpPr>
          <p:spPr>
            <a:xfrm>
              <a:off x="7954557" y="5706445"/>
              <a:ext cx="1531353" cy="3468700"/>
            </a:xfrm>
            <a:custGeom>
              <a:avLst/>
              <a:gdLst/>
              <a:ahLst/>
              <a:cxnLst/>
              <a:rect l="0" t="0" r="0" b="0"/>
              <a:pathLst>
                <a:path w="1531353" h="3468700">
                  <a:moveTo>
                    <a:pt x="962355" y="445439"/>
                  </a:moveTo>
                  <a:cubicBezTo>
                    <a:pt x="967981" y="444309"/>
                    <a:pt x="972083" y="443356"/>
                    <a:pt x="976236" y="442683"/>
                  </a:cubicBezTo>
                  <a:cubicBezTo>
                    <a:pt x="991019" y="440334"/>
                    <a:pt x="999553" y="445528"/>
                    <a:pt x="1002969" y="460260"/>
                  </a:cubicBezTo>
                  <a:cubicBezTo>
                    <a:pt x="1006398" y="475068"/>
                    <a:pt x="1009370" y="490054"/>
                    <a:pt x="1011339" y="505117"/>
                  </a:cubicBezTo>
                  <a:cubicBezTo>
                    <a:pt x="1012507" y="514019"/>
                    <a:pt x="1015453" y="519353"/>
                    <a:pt x="1023937" y="523849"/>
                  </a:cubicBezTo>
                  <a:cubicBezTo>
                    <a:pt x="1054023" y="539775"/>
                    <a:pt x="1078826" y="562470"/>
                    <a:pt x="1100391" y="588594"/>
                  </a:cubicBezTo>
                  <a:cubicBezTo>
                    <a:pt x="1115313" y="606666"/>
                    <a:pt x="1128547" y="626186"/>
                    <a:pt x="1144104" y="643661"/>
                  </a:cubicBezTo>
                  <a:cubicBezTo>
                    <a:pt x="1163269" y="665187"/>
                    <a:pt x="1184363" y="684961"/>
                    <a:pt x="1204061" y="706018"/>
                  </a:cubicBezTo>
                  <a:cubicBezTo>
                    <a:pt x="1246733" y="751674"/>
                    <a:pt x="1291196" y="795883"/>
                    <a:pt x="1331023" y="843914"/>
                  </a:cubicBezTo>
                  <a:cubicBezTo>
                    <a:pt x="1389367" y="914272"/>
                    <a:pt x="1444383" y="987374"/>
                    <a:pt x="1500530" y="1059522"/>
                  </a:cubicBezTo>
                  <a:cubicBezTo>
                    <a:pt x="1508417" y="1069657"/>
                    <a:pt x="1514932" y="1080897"/>
                    <a:pt x="1521701" y="1091857"/>
                  </a:cubicBezTo>
                  <a:cubicBezTo>
                    <a:pt x="1526489" y="1099604"/>
                    <a:pt x="1531353" y="1107668"/>
                    <a:pt x="1522437" y="1116088"/>
                  </a:cubicBezTo>
                  <a:cubicBezTo>
                    <a:pt x="1521625" y="1116850"/>
                    <a:pt x="1521942" y="1118857"/>
                    <a:pt x="1521802" y="1120292"/>
                  </a:cubicBezTo>
                  <a:cubicBezTo>
                    <a:pt x="1520990" y="1128534"/>
                    <a:pt x="1521840" y="1137373"/>
                    <a:pt x="1519161" y="1144943"/>
                  </a:cubicBezTo>
                  <a:cubicBezTo>
                    <a:pt x="1490154" y="1226565"/>
                    <a:pt x="1460969" y="1308125"/>
                    <a:pt x="1431086" y="1389430"/>
                  </a:cubicBezTo>
                  <a:cubicBezTo>
                    <a:pt x="1399578" y="1475143"/>
                    <a:pt x="1366481" y="1560271"/>
                    <a:pt x="1335773" y="1646250"/>
                  </a:cubicBezTo>
                  <a:cubicBezTo>
                    <a:pt x="1325486" y="1675053"/>
                    <a:pt x="1320253" y="1705673"/>
                    <a:pt x="1313179" y="1735581"/>
                  </a:cubicBezTo>
                  <a:cubicBezTo>
                    <a:pt x="1312659" y="1737766"/>
                    <a:pt x="1315300" y="1742033"/>
                    <a:pt x="1317599" y="1743328"/>
                  </a:cubicBezTo>
                  <a:cubicBezTo>
                    <a:pt x="1340281" y="1756143"/>
                    <a:pt x="1365973" y="1757006"/>
                    <a:pt x="1390878" y="1760893"/>
                  </a:cubicBezTo>
                  <a:cubicBezTo>
                    <a:pt x="1392402" y="1761134"/>
                    <a:pt x="1395018" y="1760054"/>
                    <a:pt x="1395729" y="1758797"/>
                  </a:cubicBezTo>
                  <a:cubicBezTo>
                    <a:pt x="1401927" y="1747774"/>
                    <a:pt x="1411427" y="1749145"/>
                    <a:pt x="1421383" y="1751368"/>
                  </a:cubicBezTo>
                  <a:cubicBezTo>
                    <a:pt x="1446885" y="1757070"/>
                    <a:pt x="1472450" y="1762493"/>
                    <a:pt x="1497926" y="1768335"/>
                  </a:cubicBezTo>
                  <a:cubicBezTo>
                    <a:pt x="1517700" y="1772881"/>
                    <a:pt x="1527213" y="1787334"/>
                    <a:pt x="1521866" y="1807349"/>
                  </a:cubicBezTo>
                  <a:cubicBezTo>
                    <a:pt x="1502194" y="1880857"/>
                    <a:pt x="1481848" y="1954161"/>
                    <a:pt x="1461744" y="2027542"/>
                  </a:cubicBezTo>
                  <a:cubicBezTo>
                    <a:pt x="1460398" y="2032444"/>
                    <a:pt x="1458150" y="2037270"/>
                    <a:pt x="1457896" y="2042210"/>
                  </a:cubicBezTo>
                  <a:cubicBezTo>
                    <a:pt x="1457693" y="2045906"/>
                    <a:pt x="1460017" y="2049729"/>
                    <a:pt x="1461236" y="2053488"/>
                  </a:cubicBezTo>
                  <a:cubicBezTo>
                    <a:pt x="1462836" y="2058415"/>
                    <a:pt x="1466557" y="2063737"/>
                    <a:pt x="1465719" y="2068195"/>
                  </a:cubicBezTo>
                  <a:cubicBezTo>
                    <a:pt x="1458658" y="2105380"/>
                    <a:pt x="1451216" y="2142515"/>
                    <a:pt x="1442999" y="2179472"/>
                  </a:cubicBezTo>
                  <a:cubicBezTo>
                    <a:pt x="1436141" y="2210320"/>
                    <a:pt x="1428572" y="2241029"/>
                    <a:pt x="1420253" y="2271509"/>
                  </a:cubicBezTo>
                  <a:cubicBezTo>
                    <a:pt x="1417916" y="2280056"/>
                    <a:pt x="1411884" y="2287612"/>
                    <a:pt x="1407375" y="2295524"/>
                  </a:cubicBezTo>
                  <a:cubicBezTo>
                    <a:pt x="1406042" y="2297849"/>
                    <a:pt x="1403883" y="2299703"/>
                    <a:pt x="1402511" y="2302014"/>
                  </a:cubicBezTo>
                  <a:cubicBezTo>
                    <a:pt x="1385277" y="2330767"/>
                    <a:pt x="1368691" y="2359952"/>
                    <a:pt x="1350759" y="2388260"/>
                  </a:cubicBezTo>
                  <a:cubicBezTo>
                    <a:pt x="1334604" y="2413761"/>
                    <a:pt x="1327124" y="2440711"/>
                    <a:pt x="1326159" y="2471115"/>
                  </a:cubicBezTo>
                  <a:cubicBezTo>
                    <a:pt x="1324089" y="2535910"/>
                    <a:pt x="1318806" y="2600604"/>
                    <a:pt x="1316062" y="2665387"/>
                  </a:cubicBezTo>
                  <a:cubicBezTo>
                    <a:pt x="1314195" y="2709443"/>
                    <a:pt x="1312748" y="2753626"/>
                    <a:pt x="1314030" y="2797682"/>
                  </a:cubicBezTo>
                  <a:cubicBezTo>
                    <a:pt x="1316304" y="2875457"/>
                    <a:pt x="1318018" y="2953029"/>
                    <a:pt x="1309636" y="3030664"/>
                  </a:cubicBezTo>
                  <a:cubicBezTo>
                    <a:pt x="1305242" y="3071380"/>
                    <a:pt x="1305344" y="3112579"/>
                    <a:pt x="1303058" y="3153549"/>
                  </a:cubicBezTo>
                  <a:cubicBezTo>
                    <a:pt x="1299336" y="3220211"/>
                    <a:pt x="1295438" y="3286874"/>
                    <a:pt x="1291285" y="3353523"/>
                  </a:cubicBezTo>
                  <a:cubicBezTo>
                    <a:pt x="1290827" y="3360826"/>
                    <a:pt x="1288846" y="3368217"/>
                    <a:pt x="1286382" y="3375152"/>
                  </a:cubicBezTo>
                  <a:cubicBezTo>
                    <a:pt x="1285138" y="3378682"/>
                    <a:pt x="1281722" y="3382670"/>
                    <a:pt x="1278394" y="3383775"/>
                  </a:cubicBezTo>
                  <a:cubicBezTo>
                    <a:pt x="1276273" y="3384473"/>
                    <a:pt x="1271765" y="3380879"/>
                    <a:pt x="1269631" y="3378161"/>
                  </a:cubicBezTo>
                  <a:cubicBezTo>
                    <a:pt x="1259954" y="3365817"/>
                    <a:pt x="1231252" y="3360597"/>
                    <a:pt x="1217574" y="3368763"/>
                  </a:cubicBezTo>
                  <a:cubicBezTo>
                    <a:pt x="1215097" y="3370249"/>
                    <a:pt x="1211618" y="3370275"/>
                    <a:pt x="1208557" y="3370554"/>
                  </a:cubicBezTo>
                  <a:cubicBezTo>
                    <a:pt x="1190866" y="3372129"/>
                    <a:pt x="1173149" y="3373589"/>
                    <a:pt x="1155445" y="3375088"/>
                  </a:cubicBezTo>
                  <a:cubicBezTo>
                    <a:pt x="1155014" y="3376155"/>
                    <a:pt x="1154595" y="3377209"/>
                    <a:pt x="1154163" y="3378276"/>
                  </a:cubicBezTo>
                  <a:cubicBezTo>
                    <a:pt x="1166075" y="3387382"/>
                    <a:pt x="1177683" y="3396919"/>
                    <a:pt x="1189964" y="3405504"/>
                  </a:cubicBezTo>
                  <a:cubicBezTo>
                    <a:pt x="1205014" y="3416007"/>
                    <a:pt x="1220673" y="3425647"/>
                    <a:pt x="1235938" y="3435845"/>
                  </a:cubicBezTo>
                  <a:cubicBezTo>
                    <a:pt x="1239138" y="3437991"/>
                    <a:pt x="1242402" y="3440506"/>
                    <a:pt x="1244587" y="3443604"/>
                  </a:cubicBezTo>
                  <a:cubicBezTo>
                    <a:pt x="1250137" y="3451453"/>
                    <a:pt x="1245692" y="3461765"/>
                    <a:pt x="1236878" y="3462020"/>
                  </a:cubicBezTo>
                  <a:cubicBezTo>
                    <a:pt x="1214450" y="3462705"/>
                    <a:pt x="1192021" y="3463531"/>
                    <a:pt x="1169593" y="3463734"/>
                  </a:cubicBezTo>
                  <a:cubicBezTo>
                    <a:pt x="1052715" y="3464826"/>
                    <a:pt x="935850" y="3466414"/>
                    <a:pt x="818972" y="3466490"/>
                  </a:cubicBezTo>
                  <a:cubicBezTo>
                    <a:pt x="744334" y="3466528"/>
                    <a:pt x="669696" y="3463988"/>
                    <a:pt x="595058" y="3463099"/>
                  </a:cubicBezTo>
                  <a:cubicBezTo>
                    <a:pt x="566927" y="3462756"/>
                    <a:pt x="538784" y="3464280"/>
                    <a:pt x="510654" y="3464090"/>
                  </a:cubicBezTo>
                  <a:cubicBezTo>
                    <a:pt x="443039" y="3463607"/>
                    <a:pt x="375399" y="3461372"/>
                    <a:pt x="307809" y="3462121"/>
                  </a:cubicBezTo>
                  <a:cubicBezTo>
                    <a:pt x="221056" y="3463099"/>
                    <a:pt x="134340" y="3466401"/>
                    <a:pt x="47599" y="3468433"/>
                  </a:cubicBezTo>
                  <a:cubicBezTo>
                    <a:pt x="35940" y="3468700"/>
                    <a:pt x="24218" y="3467620"/>
                    <a:pt x="12573" y="3466744"/>
                  </a:cubicBezTo>
                  <a:cubicBezTo>
                    <a:pt x="3949" y="3466083"/>
                    <a:pt x="0" y="3458730"/>
                    <a:pt x="6210" y="3453422"/>
                  </a:cubicBezTo>
                  <a:cubicBezTo>
                    <a:pt x="14147" y="3446627"/>
                    <a:pt x="13817" y="3438016"/>
                    <a:pt x="16268" y="3429673"/>
                  </a:cubicBezTo>
                  <a:cubicBezTo>
                    <a:pt x="25717" y="3397491"/>
                    <a:pt x="36918" y="3365754"/>
                    <a:pt x="45072" y="3333254"/>
                  </a:cubicBezTo>
                  <a:cubicBezTo>
                    <a:pt x="58915" y="3277984"/>
                    <a:pt x="70319" y="3222104"/>
                    <a:pt x="83921" y="3166770"/>
                  </a:cubicBezTo>
                  <a:cubicBezTo>
                    <a:pt x="100393" y="3099688"/>
                    <a:pt x="117627" y="3032785"/>
                    <a:pt x="135394" y="2966034"/>
                  </a:cubicBezTo>
                  <a:cubicBezTo>
                    <a:pt x="154177" y="2895511"/>
                    <a:pt x="173748" y="2825191"/>
                    <a:pt x="193484" y="2754922"/>
                  </a:cubicBezTo>
                  <a:cubicBezTo>
                    <a:pt x="198208" y="2738056"/>
                    <a:pt x="204393" y="2721546"/>
                    <a:pt x="210934" y="2705277"/>
                  </a:cubicBezTo>
                  <a:cubicBezTo>
                    <a:pt x="215633" y="2693581"/>
                    <a:pt x="225666" y="2686532"/>
                    <a:pt x="234988" y="2678061"/>
                  </a:cubicBezTo>
                  <a:cubicBezTo>
                    <a:pt x="255600" y="2659341"/>
                    <a:pt x="281431" y="2659367"/>
                    <a:pt x="305079" y="2651594"/>
                  </a:cubicBezTo>
                  <a:cubicBezTo>
                    <a:pt x="346925" y="2637853"/>
                    <a:pt x="388810" y="2624239"/>
                    <a:pt x="430479" y="2609977"/>
                  </a:cubicBezTo>
                  <a:cubicBezTo>
                    <a:pt x="433374" y="2608986"/>
                    <a:pt x="436016" y="2603284"/>
                    <a:pt x="436410" y="2599537"/>
                  </a:cubicBezTo>
                  <a:cubicBezTo>
                    <a:pt x="438137" y="2582621"/>
                    <a:pt x="436486" y="2564955"/>
                    <a:pt x="440728" y="2548788"/>
                  </a:cubicBezTo>
                  <a:cubicBezTo>
                    <a:pt x="450291" y="2512428"/>
                    <a:pt x="444931" y="2476614"/>
                    <a:pt x="440931" y="2440609"/>
                  </a:cubicBezTo>
                  <a:cubicBezTo>
                    <a:pt x="440575" y="2437396"/>
                    <a:pt x="436346" y="2433840"/>
                    <a:pt x="433057" y="2431910"/>
                  </a:cubicBezTo>
                  <a:cubicBezTo>
                    <a:pt x="427354" y="2428595"/>
                    <a:pt x="421106" y="2426131"/>
                    <a:pt x="414883" y="2423858"/>
                  </a:cubicBezTo>
                  <a:cubicBezTo>
                    <a:pt x="393661" y="2416098"/>
                    <a:pt x="385838" y="2399055"/>
                    <a:pt x="383285" y="2378481"/>
                  </a:cubicBezTo>
                  <a:cubicBezTo>
                    <a:pt x="378180" y="2337396"/>
                    <a:pt x="372275" y="2296388"/>
                    <a:pt x="368668" y="2255177"/>
                  </a:cubicBezTo>
                  <a:cubicBezTo>
                    <a:pt x="366788" y="2233612"/>
                    <a:pt x="369188" y="2211679"/>
                    <a:pt x="369366" y="2189911"/>
                  </a:cubicBezTo>
                  <a:cubicBezTo>
                    <a:pt x="369404" y="2186317"/>
                    <a:pt x="369049" y="2181974"/>
                    <a:pt x="367093" y="2179231"/>
                  </a:cubicBezTo>
                  <a:cubicBezTo>
                    <a:pt x="350456" y="2155850"/>
                    <a:pt x="350151" y="2130729"/>
                    <a:pt x="361187" y="2105850"/>
                  </a:cubicBezTo>
                  <a:cubicBezTo>
                    <a:pt x="370687" y="2084412"/>
                    <a:pt x="386626" y="2067813"/>
                    <a:pt x="407339" y="2055837"/>
                  </a:cubicBezTo>
                  <a:cubicBezTo>
                    <a:pt x="426313" y="2044877"/>
                    <a:pt x="445173" y="2047024"/>
                    <a:pt x="461479" y="2058543"/>
                  </a:cubicBezTo>
                  <a:cubicBezTo>
                    <a:pt x="491921" y="2080031"/>
                    <a:pt x="518642" y="2105736"/>
                    <a:pt x="537717" y="2138400"/>
                  </a:cubicBezTo>
                  <a:cubicBezTo>
                    <a:pt x="540473" y="2143124"/>
                    <a:pt x="543178" y="2148001"/>
                    <a:pt x="546747" y="2152053"/>
                  </a:cubicBezTo>
                  <a:cubicBezTo>
                    <a:pt x="548741" y="2154313"/>
                    <a:pt x="552500" y="2156231"/>
                    <a:pt x="555472" y="2156244"/>
                  </a:cubicBezTo>
                  <a:cubicBezTo>
                    <a:pt x="606513" y="2156625"/>
                    <a:pt x="656272" y="2165857"/>
                    <a:pt x="705916" y="2176716"/>
                  </a:cubicBezTo>
                  <a:cubicBezTo>
                    <a:pt x="740981" y="2184374"/>
                    <a:pt x="768286" y="2243759"/>
                    <a:pt x="757770" y="2274455"/>
                  </a:cubicBezTo>
                  <a:cubicBezTo>
                    <a:pt x="748372" y="2301900"/>
                    <a:pt x="732218" y="2324315"/>
                    <a:pt x="713447" y="2345435"/>
                  </a:cubicBezTo>
                  <a:cubicBezTo>
                    <a:pt x="704100" y="2355951"/>
                    <a:pt x="694372" y="2366136"/>
                    <a:pt x="684745" y="2376398"/>
                  </a:cubicBezTo>
                  <a:cubicBezTo>
                    <a:pt x="678789" y="2382735"/>
                    <a:pt x="676236" y="2389365"/>
                    <a:pt x="678281" y="2398623"/>
                  </a:cubicBezTo>
                  <a:cubicBezTo>
                    <a:pt x="679996" y="2406421"/>
                    <a:pt x="678624" y="2414892"/>
                    <a:pt x="678624" y="2422664"/>
                  </a:cubicBezTo>
                  <a:cubicBezTo>
                    <a:pt x="696607" y="2429814"/>
                    <a:pt x="699096" y="2440228"/>
                    <a:pt x="686193" y="2453728"/>
                  </a:cubicBezTo>
                  <a:cubicBezTo>
                    <a:pt x="677570" y="2462745"/>
                    <a:pt x="667753" y="2470619"/>
                    <a:pt x="658977" y="2479509"/>
                  </a:cubicBezTo>
                  <a:cubicBezTo>
                    <a:pt x="656513" y="2481999"/>
                    <a:pt x="654176" y="2486558"/>
                    <a:pt x="654672" y="2489720"/>
                  </a:cubicBezTo>
                  <a:cubicBezTo>
                    <a:pt x="660349" y="2525877"/>
                    <a:pt x="674115" y="2559494"/>
                    <a:pt x="688428" y="2592870"/>
                  </a:cubicBezTo>
                  <a:cubicBezTo>
                    <a:pt x="690829" y="2598483"/>
                    <a:pt x="694639" y="2603499"/>
                    <a:pt x="698309" y="2609659"/>
                  </a:cubicBezTo>
                  <a:cubicBezTo>
                    <a:pt x="707707" y="2600058"/>
                    <a:pt x="717676" y="2602229"/>
                    <a:pt x="727278" y="2606243"/>
                  </a:cubicBezTo>
                  <a:cubicBezTo>
                    <a:pt x="772845" y="2625280"/>
                    <a:pt x="821093" y="2631820"/>
                    <a:pt x="869568" y="2638107"/>
                  </a:cubicBezTo>
                  <a:cubicBezTo>
                    <a:pt x="902042" y="2642323"/>
                    <a:pt x="933792" y="2650121"/>
                    <a:pt x="960793" y="2670378"/>
                  </a:cubicBezTo>
                  <a:cubicBezTo>
                    <a:pt x="963498" y="2672410"/>
                    <a:pt x="965707" y="2675407"/>
                    <a:pt x="967447" y="2678379"/>
                  </a:cubicBezTo>
                  <a:cubicBezTo>
                    <a:pt x="1010450" y="2751886"/>
                    <a:pt x="1053007" y="2825572"/>
                    <a:pt x="1088364" y="2903258"/>
                  </a:cubicBezTo>
                  <a:cubicBezTo>
                    <a:pt x="1101864" y="2932925"/>
                    <a:pt x="1119593" y="2960662"/>
                    <a:pt x="1135392" y="2989275"/>
                  </a:cubicBezTo>
                  <a:cubicBezTo>
                    <a:pt x="1136929" y="2988919"/>
                    <a:pt x="1138466" y="2988563"/>
                    <a:pt x="1140002" y="2988208"/>
                  </a:cubicBezTo>
                  <a:cubicBezTo>
                    <a:pt x="1153540" y="2867558"/>
                    <a:pt x="1166418" y="2746832"/>
                    <a:pt x="1180795" y="2626283"/>
                  </a:cubicBezTo>
                  <a:cubicBezTo>
                    <a:pt x="1195196" y="2505430"/>
                    <a:pt x="1211084" y="2384767"/>
                    <a:pt x="1226527" y="2262479"/>
                  </a:cubicBezTo>
                  <a:cubicBezTo>
                    <a:pt x="1222349" y="2261336"/>
                    <a:pt x="1216901" y="2259774"/>
                    <a:pt x="1211402" y="2258352"/>
                  </a:cubicBezTo>
                  <a:cubicBezTo>
                    <a:pt x="1067447" y="2220963"/>
                    <a:pt x="923455" y="2183764"/>
                    <a:pt x="779576" y="2146096"/>
                  </a:cubicBezTo>
                  <a:cubicBezTo>
                    <a:pt x="737298" y="2135022"/>
                    <a:pt x="695439" y="2122373"/>
                    <a:pt x="653249" y="2110930"/>
                  </a:cubicBezTo>
                  <a:cubicBezTo>
                    <a:pt x="643674" y="2108327"/>
                    <a:pt x="637857" y="2104643"/>
                    <a:pt x="639699" y="2093531"/>
                  </a:cubicBezTo>
                  <a:cubicBezTo>
                    <a:pt x="644474" y="2064715"/>
                    <a:pt x="648855" y="2035822"/>
                    <a:pt x="653541" y="2006993"/>
                  </a:cubicBezTo>
                  <a:cubicBezTo>
                    <a:pt x="663359" y="1946528"/>
                    <a:pt x="673430" y="1886102"/>
                    <a:pt x="682815" y="1825574"/>
                  </a:cubicBezTo>
                  <a:cubicBezTo>
                    <a:pt x="683501" y="1821167"/>
                    <a:pt x="680859" y="1814093"/>
                    <a:pt x="677367" y="1811515"/>
                  </a:cubicBezTo>
                  <a:cubicBezTo>
                    <a:pt x="643585" y="1786496"/>
                    <a:pt x="623887" y="1750720"/>
                    <a:pt x="603376" y="1715706"/>
                  </a:cubicBezTo>
                  <a:cubicBezTo>
                    <a:pt x="588530" y="1690370"/>
                    <a:pt x="573544" y="1665490"/>
                    <a:pt x="553707" y="1643443"/>
                  </a:cubicBezTo>
                  <a:cubicBezTo>
                    <a:pt x="543166" y="1631734"/>
                    <a:pt x="536460" y="1616608"/>
                    <a:pt x="527786" y="1603159"/>
                  </a:cubicBezTo>
                  <a:cubicBezTo>
                    <a:pt x="522300" y="1594650"/>
                    <a:pt x="517118" y="1585760"/>
                    <a:pt x="510476" y="1578203"/>
                  </a:cubicBezTo>
                  <a:cubicBezTo>
                    <a:pt x="502424" y="1569034"/>
                    <a:pt x="492975" y="1571739"/>
                    <a:pt x="488467" y="1583321"/>
                  </a:cubicBezTo>
                  <a:cubicBezTo>
                    <a:pt x="486346" y="1588757"/>
                    <a:pt x="484162" y="1594256"/>
                    <a:pt x="481202" y="1599247"/>
                  </a:cubicBezTo>
                  <a:cubicBezTo>
                    <a:pt x="479869" y="1601520"/>
                    <a:pt x="476275" y="1604276"/>
                    <a:pt x="474268" y="1603882"/>
                  </a:cubicBezTo>
                  <a:cubicBezTo>
                    <a:pt x="471576" y="1603349"/>
                    <a:pt x="467461" y="1600072"/>
                    <a:pt x="467385" y="1597850"/>
                  </a:cubicBezTo>
                  <a:cubicBezTo>
                    <a:pt x="467004" y="1587461"/>
                    <a:pt x="468109" y="1577035"/>
                    <a:pt x="468083" y="1566621"/>
                  </a:cubicBezTo>
                  <a:cubicBezTo>
                    <a:pt x="468058" y="1559077"/>
                    <a:pt x="468160" y="1551266"/>
                    <a:pt x="466305" y="1544053"/>
                  </a:cubicBezTo>
                  <a:cubicBezTo>
                    <a:pt x="462953" y="1530984"/>
                    <a:pt x="463105" y="1519466"/>
                    <a:pt x="473925" y="1509687"/>
                  </a:cubicBezTo>
                  <a:cubicBezTo>
                    <a:pt x="476351" y="1507502"/>
                    <a:pt x="478535" y="1504099"/>
                    <a:pt x="479107" y="1500936"/>
                  </a:cubicBezTo>
                  <a:cubicBezTo>
                    <a:pt x="490969" y="1434820"/>
                    <a:pt x="507098" y="1369796"/>
                    <a:pt x="524243" y="1304810"/>
                  </a:cubicBezTo>
                  <a:cubicBezTo>
                    <a:pt x="539254" y="1247965"/>
                    <a:pt x="544588" y="1188605"/>
                    <a:pt x="558838" y="1131506"/>
                  </a:cubicBezTo>
                  <a:cubicBezTo>
                    <a:pt x="575081" y="1066444"/>
                    <a:pt x="595642" y="1002398"/>
                    <a:pt x="615848" y="938377"/>
                  </a:cubicBezTo>
                  <a:cubicBezTo>
                    <a:pt x="641451" y="857250"/>
                    <a:pt x="667829" y="776338"/>
                    <a:pt x="695515" y="695896"/>
                  </a:cubicBezTo>
                  <a:cubicBezTo>
                    <a:pt x="704227" y="670610"/>
                    <a:pt x="715822" y="645540"/>
                    <a:pt x="730465" y="623239"/>
                  </a:cubicBezTo>
                  <a:cubicBezTo>
                    <a:pt x="750658" y="592454"/>
                    <a:pt x="751204" y="560476"/>
                    <a:pt x="745642" y="526643"/>
                  </a:cubicBezTo>
                  <a:cubicBezTo>
                    <a:pt x="744435" y="519315"/>
                    <a:pt x="743064" y="512025"/>
                    <a:pt x="741794" y="504710"/>
                  </a:cubicBezTo>
                  <a:cubicBezTo>
                    <a:pt x="738022" y="483082"/>
                    <a:pt x="740397" y="477989"/>
                    <a:pt x="759345" y="467080"/>
                  </a:cubicBezTo>
                  <a:cubicBezTo>
                    <a:pt x="761720" y="465721"/>
                    <a:pt x="764171" y="464502"/>
                    <a:pt x="766622" y="463295"/>
                  </a:cubicBezTo>
                  <a:cubicBezTo>
                    <a:pt x="785647" y="453910"/>
                    <a:pt x="785075" y="454012"/>
                    <a:pt x="781684" y="433539"/>
                  </a:cubicBezTo>
                  <a:cubicBezTo>
                    <a:pt x="777925" y="410832"/>
                    <a:pt x="775030" y="387959"/>
                    <a:pt x="772350" y="365086"/>
                  </a:cubicBezTo>
                  <a:cubicBezTo>
                    <a:pt x="770178" y="346430"/>
                    <a:pt x="764171" y="329742"/>
                    <a:pt x="752690" y="314553"/>
                  </a:cubicBezTo>
                  <a:cubicBezTo>
                    <a:pt x="735901" y="292341"/>
                    <a:pt x="726236" y="266318"/>
                    <a:pt x="709625" y="244957"/>
                  </a:cubicBezTo>
                  <a:cubicBezTo>
                    <a:pt x="695566" y="226847"/>
                    <a:pt x="659739" y="207251"/>
                    <a:pt x="670915" y="177939"/>
                  </a:cubicBezTo>
                  <a:cubicBezTo>
                    <a:pt x="676909" y="162369"/>
                    <a:pt x="682116" y="146253"/>
                    <a:pt x="685368" y="129920"/>
                  </a:cubicBezTo>
                  <a:cubicBezTo>
                    <a:pt x="691845" y="97370"/>
                    <a:pt x="706615" y="70002"/>
                    <a:pt x="733793" y="51028"/>
                  </a:cubicBezTo>
                  <a:cubicBezTo>
                    <a:pt x="751903" y="38392"/>
                    <a:pt x="770978" y="25946"/>
                    <a:pt x="791413" y="18072"/>
                  </a:cubicBezTo>
                  <a:cubicBezTo>
                    <a:pt x="838403" y="0"/>
                    <a:pt x="876515" y="13055"/>
                    <a:pt x="906741" y="53543"/>
                  </a:cubicBezTo>
                  <a:cubicBezTo>
                    <a:pt x="933691" y="89674"/>
                    <a:pt x="942670" y="129578"/>
                    <a:pt x="935647" y="174116"/>
                  </a:cubicBezTo>
                  <a:cubicBezTo>
                    <a:pt x="929347" y="213982"/>
                    <a:pt x="921067" y="253199"/>
                    <a:pt x="906360" y="290842"/>
                  </a:cubicBezTo>
                  <a:cubicBezTo>
                    <a:pt x="904468" y="295681"/>
                    <a:pt x="900290" y="299580"/>
                    <a:pt x="897559" y="304139"/>
                  </a:cubicBezTo>
                  <a:cubicBezTo>
                    <a:pt x="896175" y="306463"/>
                    <a:pt x="894537" y="309524"/>
                    <a:pt x="894994" y="311873"/>
                  </a:cubicBezTo>
                  <a:cubicBezTo>
                    <a:pt x="896251" y="318350"/>
                    <a:pt x="898398" y="324688"/>
                    <a:pt x="900518" y="330961"/>
                  </a:cubicBezTo>
                  <a:cubicBezTo>
                    <a:pt x="901230" y="333057"/>
                    <a:pt x="902754" y="336372"/>
                    <a:pt x="904163" y="336511"/>
                  </a:cubicBezTo>
                  <a:cubicBezTo>
                    <a:pt x="925817" y="338632"/>
                    <a:pt x="926718" y="358965"/>
                    <a:pt x="933411" y="372275"/>
                  </a:cubicBezTo>
                  <a:cubicBezTo>
                    <a:pt x="945057" y="395439"/>
                    <a:pt x="952779" y="420573"/>
                    <a:pt x="962355" y="445439"/>
                  </a:cubicBezTo>
                  <a:close/>
                </a:path>
              </a:pathLst>
            </a:custGeom>
            <a:solidFill>
              <a:srgbClr val="F8F8FA">
                <a:alpha val="100000"/>
              </a:srgbClr>
            </a:solidFill>
            <a:ln w="12700" cap="flat" cmpd="sng">
              <a:noFill/>
              <a:prstDash val="solid"/>
              <a:miter lim="800000"/>
            </a:ln>
          </p:spPr>
          <p:txBody>
            <a:bodyPr anchor="ctr">
              <a:spAutoFit/>
            </a:bodyPr>
            <a:lstStyle/>
            <a:p>
              <a:pPr algn="ctr"/>
              <a:endParaRPr lang="en-US"/>
            </a:p>
          </p:txBody>
        </p:sp>
        <p:sp>
          <p:nvSpPr>
            <p:cNvPr id="37" name="Free Form 9">
              <a:extLst>
                <a:ext uri="{FF2B5EF4-FFF2-40B4-BE49-F238E27FC236}">
                  <a16:creationId xmlns:a16="http://schemas.microsoft.com/office/drawing/2014/main" id="{7F1117F3-3FE7-B253-98EE-3BBE3A255963}"/>
                </a:ext>
              </a:extLst>
            </p:cNvPr>
            <p:cNvSpPr/>
            <p:nvPr/>
          </p:nvSpPr>
          <p:spPr>
            <a:xfrm>
              <a:off x="5962312" y="8016010"/>
              <a:ext cx="1909038" cy="1140574"/>
            </a:xfrm>
            <a:custGeom>
              <a:avLst/>
              <a:gdLst/>
              <a:ahLst/>
              <a:cxnLst/>
              <a:rect l="0" t="0" r="0" b="0"/>
              <a:pathLst>
                <a:path w="1909038" h="1140574">
                  <a:moveTo>
                    <a:pt x="1843138" y="381749"/>
                  </a:moveTo>
                  <a:cubicBezTo>
                    <a:pt x="1833816" y="396532"/>
                    <a:pt x="1825358" y="409943"/>
                    <a:pt x="1816595" y="423862"/>
                  </a:cubicBezTo>
                  <a:cubicBezTo>
                    <a:pt x="1829498" y="439178"/>
                    <a:pt x="1842782" y="454926"/>
                    <a:pt x="1856854" y="471614"/>
                  </a:cubicBezTo>
                  <a:cubicBezTo>
                    <a:pt x="1873173" y="443280"/>
                    <a:pt x="1889353" y="415201"/>
                    <a:pt x="1905533" y="387108"/>
                  </a:cubicBezTo>
                  <a:cubicBezTo>
                    <a:pt x="1906701" y="387413"/>
                    <a:pt x="1907870" y="387718"/>
                    <a:pt x="1909038" y="388023"/>
                  </a:cubicBezTo>
                  <a:cubicBezTo>
                    <a:pt x="1908111" y="393649"/>
                    <a:pt x="1908314" y="399770"/>
                    <a:pt x="1906066" y="404787"/>
                  </a:cubicBezTo>
                  <a:cubicBezTo>
                    <a:pt x="1895424" y="428612"/>
                    <a:pt x="1885721" y="453059"/>
                    <a:pt x="1872716" y="475576"/>
                  </a:cubicBezTo>
                  <a:cubicBezTo>
                    <a:pt x="1845602" y="522516"/>
                    <a:pt x="1826806" y="572909"/>
                    <a:pt x="1806790" y="622922"/>
                  </a:cubicBezTo>
                  <a:cubicBezTo>
                    <a:pt x="1797418" y="646353"/>
                    <a:pt x="1785632" y="668896"/>
                    <a:pt x="1773758" y="691222"/>
                  </a:cubicBezTo>
                  <a:cubicBezTo>
                    <a:pt x="1739265" y="756030"/>
                    <a:pt x="1704263" y="820559"/>
                    <a:pt x="1669288" y="885113"/>
                  </a:cubicBezTo>
                  <a:cubicBezTo>
                    <a:pt x="1660182" y="901903"/>
                    <a:pt x="1650606" y="918425"/>
                    <a:pt x="1640928" y="934897"/>
                  </a:cubicBezTo>
                  <a:cubicBezTo>
                    <a:pt x="1638084" y="939736"/>
                    <a:pt x="1635226" y="943495"/>
                    <a:pt x="1639354" y="949464"/>
                  </a:cubicBezTo>
                  <a:cubicBezTo>
                    <a:pt x="1643291" y="955141"/>
                    <a:pt x="1640370" y="958634"/>
                    <a:pt x="1633613" y="959700"/>
                  </a:cubicBezTo>
                  <a:cubicBezTo>
                    <a:pt x="1621828" y="961555"/>
                    <a:pt x="1612379" y="966914"/>
                    <a:pt x="1601304" y="952055"/>
                  </a:cubicBezTo>
                  <a:cubicBezTo>
                    <a:pt x="1585226" y="930465"/>
                    <a:pt x="1561693" y="914628"/>
                    <a:pt x="1543659" y="894257"/>
                  </a:cubicBezTo>
                  <a:cubicBezTo>
                    <a:pt x="1480489" y="822883"/>
                    <a:pt x="1415986" y="752551"/>
                    <a:pt x="1360411" y="674814"/>
                  </a:cubicBezTo>
                  <a:cubicBezTo>
                    <a:pt x="1355953" y="668578"/>
                    <a:pt x="1350479" y="663092"/>
                    <a:pt x="1343291" y="658393"/>
                  </a:cubicBezTo>
                  <a:cubicBezTo>
                    <a:pt x="1349197" y="688060"/>
                    <a:pt x="1355191" y="717689"/>
                    <a:pt x="1360982" y="747382"/>
                  </a:cubicBezTo>
                  <a:cubicBezTo>
                    <a:pt x="1378927" y="839444"/>
                    <a:pt x="1393685" y="932014"/>
                    <a:pt x="1401559" y="1025499"/>
                  </a:cubicBezTo>
                  <a:cubicBezTo>
                    <a:pt x="1404124" y="1055789"/>
                    <a:pt x="1402105" y="1086446"/>
                    <a:pt x="1402384" y="1116939"/>
                  </a:cubicBezTo>
                  <a:cubicBezTo>
                    <a:pt x="1402486" y="1127290"/>
                    <a:pt x="1397292" y="1133551"/>
                    <a:pt x="1387640" y="1134948"/>
                  </a:cubicBezTo>
                  <a:cubicBezTo>
                    <a:pt x="1370660" y="1137399"/>
                    <a:pt x="1353540" y="1140358"/>
                    <a:pt x="1336471" y="1140409"/>
                  </a:cubicBezTo>
                  <a:cubicBezTo>
                    <a:pt x="1283716" y="1140574"/>
                    <a:pt x="1230947" y="1139482"/>
                    <a:pt x="1178191" y="1138847"/>
                  </a:cubicBezTo>
                  <a:cubicBezTo>
                    <a:pt x="1035900" y="1137107"/>
                    <a:pt x="893622" y="1135608"/>
                    <a:pt x="751344" y="1133475"/>
                  </a:cubicBezTo>
                  <a:cubicBezTo>
                    <a:pt x="703275" y="1132751"/>
                    <a:pt x="655256" y="1129449"/>
                    <a:pt x="607199" y="1129106"/>
                  </a:cubicBezTo>
                  <a:cubicBezTo>
                    <a:pt x="567766" y="1128814"/>
                    <a:pt x="528332" y="1131366"/>
                    <a:pt x="488886" y="1132255"/>
                  </a:cubicBezTo>
                  <a:cubicBezTo>
                    <a:pt x="466648" y="1132751"/>
                    <a:pt x="444385" y="1132433"/>
                    <a:pt x="422135" y="1132471"/>
                  </a:cubicBezTo>
                  <a:cubicBezTo>
                    <a:pt x="419811" y="1132471"/>
                    <a:pt x="417461" y="1132154"/>
                    <a:pt x="415175" y="1132408"/>
                  </a:cubicBezTo>
                  <a:cubicBezTo>
                    <a:pt x="398767" y="1134224"/>
                    <a:pt x="391820" y="1127645"/>
                    <a:pt x="396836" y="1111605"/>
                  </a:cubicBezTo>
                  <a:cubicBezTo>
                    <a:pt x="408343" y="1074737"/>
                    <a:pt x="419849" y="1037742"/>
                    <a:pt x="434136" y="1001915"/>
                  </a:cubicBezTo>
                  <a:cubicBezTo>
                    <a:pt x="465950" y="922134"/>
                    <a:pt x="500570" y="843457"/>
                    <a:pt x="531977" y="763523"/>
                  </a:cubicBezTo>
                  <a:cubicBezTo>
                    <a:pt x="558253" y="696645"/>
                    <a:pt x="582739" y="629094"/>
                    <a:pt x="615823" y="565124"/>
                  </a:cubicBezTo>
                  <a:cubicBezTo>
                    <a:pt x="616318" y="564172"/>
                    <a:pt x="616229" y="562914"/>
                    <a:pt x="616597" y="560527"/>
                  </a:cubicBezTo>
                  <a:cubicBezTo>
                    <a:pt x="594715" y="564692"/>
                    <a:pt x="573430" y="569023"/>
                    <a:pt x="552030" y="572769"/>
                  </a:cubicBezTo>
                  <a:cubicBezTo>
                    <a:pt x="470852" y="586943"/>
                    <a:pt x="389623" y="600798"/>
                    <a:pt x="308457" y="615035"/>
                  </a:cubicBezTo>
                  <a:cubicBezTo>
                    <a:pt x="271284" y="621550"/>
                    <a:pt x="233743" y="627252"/>
                    <a:pt x="196824" y="635076"/>
                  </a:cubicBezTo>
                  <a:cubicBezTo>
                    <a:pt x="166382" y="641527"/>
                    <a:pt x="132549" y="661415"/>
                    <a:pt x="102133" y="662254"/>
                  </a:cubicBezTo>
                  <a:cubicBezTo>
                    <a:pt x="39497" y="664006"/>
                    <a:pt x="54610" y="545236"/>
                    <a:pt x="49720" y="502348"/>
                  </a:cubicBezTo>
                  <a:cubicBezTo>
                    <a:pt x="41808" y="432930"/>
                    <a:pt x="34607" y="363410"/>
                    <a:pt x="26809" y="293966"/>
                  </a:cubicBezTo>
                  <a:cubicBezTo>
                    <a:pt x="22186" y="252844"/>
                    <a:pt x="16573" y="211823"/>
                    <a:pt x="12166" y="170675"/>
                  </a:cubicBezTo>
                  <a:cubicBezTo>
                    <a:pt x="7988" y="131851"/>
                    <a:pt x="4508" y="92951"/>
                    <a:pt x="1320" y="54025"/>
                  </a:cubicBezTo>
                  <a:cubicBezTo>
                    <a:pt x="0" y="37985"/>
                    <a:pt x="6527" y="27812"/>
                    <a:pt x="21488" y="22021"/>
                  </a:cubicBezTo>
                  <a:cubicBezTo>
                    <a:pt x="40360" y="14719"/>
                    <a:pt x="59499" y="8039"/>
                    <a:pt x="78765" y="1854"/>
                  </a:cubicBezTo>
                  <a:cubicBezTo>
                    <a:pt x="84543" y="0"/>
                    <a:pt x="91160" y="177"/>
                    <a:pt x="97370" y="368"/>
                  </a:cubicBezTo>
                  <a:cubicBezTo>
                    <a:pt x="113182" y="850"/>
                    <a:pt x="121361" y="6857"/>
                    <a:pt x="125323" y="22047"/>
                  </a:cubicBezTo>
                  <a:cubicBezTo>
                    <a:pt x="133197" y="52273"/>
                    <a:pt x="139141" y="83057"/>
                    <a:pt x="148170" y="112928"/>
                  </a:cubicBezTo>
                  <a:cubicBezTo>
                    <a:pt x="167817" y="177952"/>
                    <a:pt x="188620" y="242633"/>
                    <a:pt x="209511" y="307276"/>
                  </a:cubicBezTo>
                  <a:cubicBezTo>
                    <a:pt x="222592" y="347751"/>
                    <a:pt x="236766" y="387870"/>
                    <a:pt x="250190" y="428244"/>
                  </a:cubicBezTo>
                  <a:cubicBezTo>
                    <a:pt x="252222" y="434340"/>
                    <a:pt x="252818" y="440905"/>
                    <a:pt x="254393" y="448817"/>
                  </a:cubicBezTo>
                  <a:cubicBezTo>
                    <a:pt x="259080" y="445744"/>
                    <a:pt x="264299" y="442302"/>
                    <a:pt x="269544" y="438873"/>
                  </a:cubicBezTo>
                  <a:cubicBezTo>
                    <a:pt x="362851" y="377799"/>
                    <a:pt x="451459" y="310464"/>
                    <a:pt x="537349" y="239382"/>
                  </a:cubicBezTo>
                  <a:cubicBezTo>
                    <a:pt x="561098" y="219735"/>
                    <a:pt x="586854" y="202488"/>
                    <a:pt x="611758" y="184251"/>
                  </a:cubicBezTo>
                  <a:cubicBezTo>
                    <a:pt x="633323" y="168465"/>
                    <a:pt x="658456" y="162725"/>
                    <a:pt x="684263" y="159994"/>
                  </a:cubicBezTo>
                  <a:cubicBezTo>
                    <a:pt x="750709" y="152984"/>
                    <a:pt x="816483" y="142303"/>
                    <a:pt x="882053" y="129235"/>
                  </a:cubicBezTo>
                  <a:cubicBezTo>
                    <a:pt x="967765" y="112166"/>
                    <a:pt x="1053998" y="97472"/>
                    <a:pt x="1140256" y="83311"/>
                  </a:cubicBezTo>
                  <a:cubicBezTo>
                    <a:pt x="1204175" y="72809"/>
                    <a:pt x="1268590" y="65277"/>
                    <a:pt x="1332611" y="55333"/>
                  </a:cubicBezTo>
                  <a:cubicBezTo>
                    <a:pt x="1350810" y="52501"/>
                    <a:pt x="1363624" y="60007"/>
                    <a:pt x="1372717" y="72821"/>
                  </a:cubicBezTo>
                  <a:cubicBezTo>
                    <a:pt x="1383436" y="87947"/>
                    <a:pt x="1394396" y="104292"/>
                    <a:pt x="1399501" y="121780"/>
                  </a:cubicBezTo>
                  <a:cubicBezTo>
                    <a:pt x="1425194" y="209829"/>
                    <a:pt x="1464373" y="292595"/>
                    <a:pt x="1497863" y="377545"/>
                  </a:cubicBezTo>
                  <a:cubicBezTo>
                    <a:pt x="1524762" y="445782"/>
                    <a:pt x="1555648" y="512470"/>
                    <a:pt x="1584972" y="579754"/>
                  </a:cubicBezTo>
                  <a:cubicBezTo>
                    <a:pt x="1588363" y="587552"/>
                    <a:pt x="1593037" y="594804"/>
                    <a:pt x="1596047" y="600341"/>
                  </a:cubicBezTo>
                  <a:cubicBezTo>
                    <a:pt x="1610512" y="600341"/>
                    <a:pt x="1623187" y="601268"/>
                    <a:pt x="1635607" y="599871"/>
                  </a:cubicBezTo>
                  <a:cubicBezTo>
                    <a:pt x="1640522" y="599325"/>
                    <a:pt x="1645653" y="594309"/>
                    <a:pt x="1649349" y="590130"/>
                  </a:cubicBezTo>
                  <a:cubicBezTo>
                    <a:pt x="1669745" y="566991"/>
                    <a:pt x="1689887" y="543623"/>
                    <a:pt x="1709839" y="520077"/>
                  </a:cubicBezTo>
                  <a:cubicBezTo>
                    <a:pt x="1735836" y="489394"/>
                    <a:pt x="1761578" y="458482"/>
                    <a:pt x="1787423" y="427659"/>
                  </a:cubicBezTo>
                  <a:cubicBezTo>
                    <a:pt x="1798739" y="414159"/>
                    <a:pt x="1810194" y="400773"/>
                    <a:pt x="1821243" y="387045"/>
                  </a:cubicBezTo>
                  <a:cubicBezTo>
                    <a:pt x="1827352" y="379450"/>
                    <a:pt x="1834464" y="379056"/>
                    <a:pt x="1843138" y="381749"/>
                  </a:cubicBezTo>
                  <a:close/>
                </a:path>
              </a:pathLst>
            </a:custGeom>
            <a:solidFill>
              <a:srgbClr val="F8F8FA">
                <a:alpha val="100000"/>
              </a:srgbClr>
            </a:solidFill>
            <a:ln w="12700" cap="flat" cmpd="sng">
              <a:noFill/>
              <a:prstDash val="solid"/>
              <a:miter lim="800000"/>
            </a:ln>
          </p:spPr>
          <p:txBody>
            <a:bodyPr anchor="ctr">
              <a:spAutoFit/>
            </a:bodyPr>
            <a:lstStyle/>
            <a:p>
              <a:pPr algn="ctr"/>
              <a:endParaRPr lang="en-US"/>
            </a:p>
          </p:txBody>
        </p:sp>
        <p:sp>
          <p:nvSpPr>
            <p:cNvPr id="38" name="Free Form 10">
              <a:extLst>
                <a:ext uri="{FF2B5EF4-FFF2-40B4-BE49-F238E27FC236}">
                  <a16:creationId xmlns:a16="http://schemas.microsoft.com/office/drawing/2014/main" id="{46C1B0BB-B816-CD86-78B0-7E68EAC12B35}"/>
                </a:ext>
              </a:extLst>
            </p:cNvPr>
            <p:cNvSpPr/>
            <p:nvPr/>
          </p:nvSpPr>
          <p:spPr>
            <a:xfrm>
              <a:off x="7576618" y="6435458"/>
              <a:ext cx="657593" cy="459346"/>
            </a:xfrm>
            <a:custGeom>
              <a:avLst/>
              <a:gdLst/>
              <a:ahLst/>
              <a:cxnLst/>
              <a:rect l="0" t="0" r="0" b="0"/>
              <a:pathLst>
                <a:path w="657593" h="459346">
                  <a:moveTo>
                    <a:pt x="14808" y="385610"/>
                  </a:moveTo>
                  <a:cubicBezTo>
                    <a:pt x="3898" y="387870"/>
                    <a:pt x="1612" y="383692"/>
                    <a:pt x="4546" y="374929"/>
                  </a:cubicBezTo>
                  <a:cubicBezTo>
                    <a:pt x="5156" y="373138"/>
                    <a:pt x="5867" y="371132"/>
                    <a:pt x="5651" y="369328"/>
                  </a:cubicBezTo>
                  <a:cubicBezTo>
                    <a:pt x="0" y="323367"/>
                    <a:pt x="16205" y="280619"/>
                    <a:pt x="25869" y="237070"/>
                  </a:cubicBezTo>
                  <a:cubicBezTo>
                    <a:pt x="32194" y="208584"/>
                    <a:pt x="43522" y="181216"/>
                    <a:pt x="50558" y="152844"/>
                  </a:cubicBezTo>
                  <a:cubicBezTo>
                    <a:pt x="58635" y="120319"/>
                    <a:pt x="64312" y="87198"/>
                    <a:pt x="71335" y="54406"/>
                  </a:cubicBezTo>
                  <a:cubicBezTo>
                    <a:pt x="73037" y="46431"/>
                    <a:pt x="75311" y="38455"/>
                    <a:pt x="78359" y="30911"/>
                  </a:cubicBezTo>
                  <a:cubicBezTo>
                    <a:pt x="87884" y="7251"/>
                    <a:pt x="100342" y="0"/>
                    <a:pt x="125704" y="2438"/>
                  </a:cubicBezTo>
                  <a:cubicBezTo>
                    <a:pt x="164147" y="6121"/>
                    <a:pt x="202717" y="8813"/>
                    <a:pt x="241033" y="13601"/>
                  </a:cubicBezTo>
                  <a:cubicBezTo>
                    <a:pt x="366141" y="29235"/>
                    <a:pt x="491172" y="45618"/>
                    <a:pt x="616229" y="61734"/>
                  </a:cubicBezTo>
                  <a:cubicBezTo>
                    <a:pt x="625525" y="62928"/>
                    <a:pt x="634885" y="63919"/>
                    <a:pt x="644042" y="65836"/>
                  </a:cubicBezTo>
                  <a:cubicBezTo>
                    <a:pt x="652792" y="67665"/>
                    <a:pt x="657593" y="72974"/>
                    <a:pt x="655828" y="82765"/>
                  </a:cubicBezTo>
                  <a:cubicBezTo>
                    <a:pt x="652614" y="100710"/>
                    <a:pt x="649351" y="118668"/>
                    <a:pt x="646645" y="136690"/>
                  </a:cubicBezTo>
                  <a:cubicBezTo>
                    <a:pt x="633234" y="225882"/>
                    <a:pt x="620039" y="315099"/>
                    <a:pt x="606577" y="404279"/>
                  </a:cubicBezTo>
                  <a:cubicBezTo>
                    <a:pt x="605472" y="411556"/>
                    <a:pt x="602424" y="418528"/>
                    <a:pt x="601141" y="425805"/>
                  </a:cubicBezTo>
                  <a:cubicBezTo>
                    <a:pt x="600265" y="430758"/>
                    <a:pt x="601179" y="436003"/>
                    <a:pt x="600760" y="441070"/>
                  </a:cubicBezTo>
                  <a:cubicBezTo>
                    <a:pt x="600316" y="446519"/>
                    <a:pt x="601052" y="454672"/>
                    <a:pt x="598017" y="456653"/>
                  </a:cubicBezTo>
                  <a:cubicBezTo>
                    <a:pt x="593877" y="459346"/>
                    <a:pt x="586295" y="458533"/>
                    <a:pt x="580885" y="456895"/>
                  </a:cubicBezTo>
                  <a:cubicBezTo>
                    <a:pt x="576986" y="455714"/>
                    <a:pt x="574611" y="450151"/>
                    <a:pt x="570839" y="447636"/>
                  </a:cubicBezTo>
                  <a:cubicBezTo>
                    <a:pt x="567296" y="445261"/>
                    <a:pt x="562013" y="442036"/>
                    <a:pt x="558850" y="443128"/>
                  </a:cubicBezTo>
                  <a:cubicBezTo>
                    <a:pt x="533590" y="451777"/>
                    <a:pt x="508508" y="446011"/>
                    <a:pt x="483425" y="443255"/>
                  </a:cubicBezTo>
                  <a:cubicBezTo>
                    <a:pt x="436067" y="438061"/>
                    <a:pt x="388683" y="433069"/>
                    <a:pt x="341426" y="427075"/>
                  </a:cubicBezTo>
                  <a:cubicBezTo>
                    <a:pt x="300761" y="421919"/>
                    <a:pt x="260324" y="414807"/>
                    <a:pt x="219646" y="409740"/>
                  </a:cubicBezTo>
                  <a:cubicBezTo>
                    <a:pt x="152603" y="401396"/>
                    <a:pt x="85458" y="393992"/>
                    <a:pt x="18351" y="386181"/>
                  </a:cubicBezTo>
                  <a:cubicBezTo>
                    <a:pt x="16814" y="386003"/>
                    <a:pt x="15290" y="385686"/>
                    <a:pt x="14808" y="385610"/>
                  </a:cubicBezTo>
                  <a:close/>
                </a:path>
              </a:pathLst>
            </a:custGeom>
            <a:solidFill>
              <a:srgbClr val="F8F8FA">
                <a:alpha val="100000"/>
              </a:srgbClr>
            </a:solidFill>
            <a:ln w="12700" cap="flat" cmpd="sng">
              <a:noFill/>
              <a:prstDash val="solid"/>
              <a:miter lim="800000"/>
            </a:ln>
          </p:spPr>
          <p:txBody>
            <a:bodyPr anchor="ctr">
              <a:spAutoFit/>
            </a:bodyPr>
            <a:lstStyle/>
            <a:p>
              <a:pPr algn="ctr"/>
              <a:endParaRPr lang="en-US"/>
            </a:p>
          </p:txBody>
        </p:sp>
        <p:sp>
          <p:nvSpPr>
            <p:cNvPr id="39" name="Free Form 11">
              <a:extLst>
                <a:ext uri="{FF2B5EF4-FFF2-40B4-BE49-F238E27FC236}">
                  <a16:creationId xmlns:a16="http://schemas.microsoft.com/office/drawing/2014/main" id="{0F8522E4-21EE-D9CF-A572-F6035EAAAF90}"/>
                </a:ext>
              </a:extLst>
            </p:cNvPr>
            <p:cNvSpPr/>
            <p:nvPr/>
          </p:nvSpPr>
          <p:spPr>
            <a:xfrm>
              <a:off x="7650844" y="7790477"/>
              <a:ext cx="676186" cy="659422"/>
            </a:xfrm>
            <a:custGeom>
              <a:avLst/>
              <a:gdLst/>
              <a:ahLst/>
              <a:cxnLst/>
              <a:rect l="0" t="0" r="0" b="0"/>
              <a:pathLst>
                <a:path w="676186" h="659422">
                  <a:moveTo>
                    <a:pt x="230200" y="569201"/>
                  </a:moveTo>
                  <a:cubicBezTo>
                    <a:pt x="168694" y="494474"/>
                    <a:pt x="105905" y="416610"/>
                    <a:pt x="40894" y="340652"/>
                  </a:cubicBezTo>
                  <a:cubicBezTo>
                    <a:pt x="29159" y="326948"/>
                    <a:pt x="17106" y="313055"/>
                    <a:pt x="4991" y="299453"/>
                  </a:cubicBezTo>
                  <a:cubicBezTo>
                    <a:pt x="2044" y="296138"/>
                    <a:pt x="1600" y="290601"/>
                    <a:pt x="0" y="286080"/>
                  </a:cubicBezTo>
                  <a:cubicBezTo>
                    <a:pt x="4102" y="284886"/>
                    <a:pt x="8318" y="283959"/>
                    <a:pt x="12293" y="282409"/>
                  </a:cubicBezTo>
                  <a:cubicBezTo>
                    <a:pt x="15341" y="281228"/>
                    <a:pt x="18376" y="279628"/>
                    <a:pt x="20929" y="277596"/>
                  </a:cubicBezTo>
                  <a:cubicBezTo>
                    <a:pt x="31915" y="268871"/>
                    <a:pt x="42951" y="260159"/>
                    <a:pt x="53568" y="251002"/>
                  </a:cubicBezTo>
                  <a:cubicBezTo>
                    <a:pt x="81914" y="226529"/>
                    <a:pt x="109791" y="201510"/>
                    <a:pt x="138366" y="177304"/>
                  </a:cubicBezTo>
                  <a:cubicBezTo>
                    <a:pt x="199148" y="125780"/>
                    <a:pt x="260146" y="74523"/>
                    <a:pt x="321309" y="23444"/>
                  </a:cubicBezTo>
                  <a:cubicBezTo>
                    <a:pt x="331114" y="15265"/>
                    <a:pt x="341896" y="8089"/>
                    <a:pt x="352932" y="1663"/>
                  </a:cubicBezTo>
                  <a:cubicBezTo>
                    <a:pt x="355790" y="0"/>
                    <a:pt x="362445" y="1574"/>
                    <a:pt x="365442" y="4000"/>
                  </a:cubicBezTo>
                  <a:cubicBezTo>
                    <a:pt x="375983" y="12547"/>
                    <a:pt x="386829" y="21158"/>
                    <a:pt x="395541" y="31457"/>
                  </a:cubicBezTo>
                  <a:cubicBezTo>
                    <a:pt x="469722" y="119126"/>
                    <a:pt x="543686" y="207010"/>
                    <a:pt x="617194" y="295262"/>
                  </a:cubicBezTo>
                  <a:cubicBezTo>
                    <a:pt x="633653" y="315023"/>
                    <a:pt x="646061" y="338505"/>
                    <a:pt x="664159" y="356412"/>
                  </a:cubicBezTo>
                  <a:cubicBezTo>
                    <a:pt x="676186" y="368325"/>
                    <a:pt x="669874" y="371157"/>
                    <a:pt x="662165" y="378447"/>
                  </a:cubicBezTo>
                  <a:cubicBezTo>
                    <a:pt x="597623" y="439559"/>
                    <a:pt x="528815" y="495134"/>
                    <a:pt x="453199" y="542112"/>
                  </a:cubicBezTo>
                  <a:cubicBezTo>
                    <a:pt x="402120" y="573836"/>
                    <a:pt x="351332" y="606044"/>
                    <a:pt x="300608" y="638340"/>
                  </a:cubicBezTo>
                  <a:cubicBezTo>
                    <a:pt x="297408" y="640372"/>
                    <a:pt x="295821" y="644969"/>
                    <a:pt x="293522" y="648411"/>
                  </a:cubicBezTo>
                  <a:cubicBezTo>
                    <a:pt x="291109" y="652018"/>
                    <a:pt x="289204" y="658139"/>
                    <a:pt x="286257" y="658685"/>
                  </a:cubicBezTo>
                  <a:cubicBezTo>
                    <a:pt x="282244" y="659422"/>
                    <a:pt x="275564" y="657250"/>
                    <a:pt x="273278" y="654011"/>
                  </a:cubicBezTo>
                  <a:cubicBezTo>
                    <a:pt x="258902" y="633628"/>
                    <a:pt x="244919" y="612901"/>
                    <a:pt x="232016" y="591566"/>
                  </a:cubicBezTo>
                  <a:cubicBezTo>
                    <a:pt x="229069" y="586689"/>
                    <a:pt x="230822" y="578967"/>
                    <a:pt x="230200" y="569201"/>
                  </a:cubicBezTo>
                  <a:close/>
                </a:path>
              </a:pathLst>
            </a:custGeom>
            <a:solidFill>
              <a:srgbClr val="F8F8FA">
                <a:alpha val="100000"/>
              </a:srgbClr>
            </a:solidFill>
            <a:ln w="12700" cap="flat" cmpd="sng">
              <a:noFill/>
              <a:prstDash val="solid"/>
              <a:miter lim="800000"/>
            </a:ln>
          </p:spPr>
          <p:txBody>
            <a:bodyPr anchor="ctr">
              <a:spAutoFit/>
            </a:bodyPr>
            <a:lstStyle/>
            <a:p>
              <a:pPr algn="ctr"/>
              <a:endParaRPr lang="en-US"/>
            </a:p>
          </p:txBody>
        </p:sp>
        <p:sp>
          <p:nvSpPr>
            <p:cNvPr id="40" name="Free Form 12">
              <a:extLst>
                <a:ext uri="{FF2B5EF4-FFF2-40B4-BE49-F238E27FC236}">
                  <a16:creationId xmlns:a16="http://schemas.microsoft.com/office/drawing/2014/main" id="{394D66EA-E53A-CBFB-08AA-AA6C7152721E}"/>
                </a:ext>
              </a:extLst>
            </p:cNvPr>
            <p:cNvSpPr/>
            <p:nvPr/>
          </p:nvSpPr>
          <p:spPr>
            <a:xfrm>
              <a:off x="6988404" y="7652551"/>
              <a:ext cx="203086" cy="279565"/>
            </a:xfrm>
            <a:custGeom>
              <a:avLst/>
              <a:gdLst/>
              <a:ahLst/>
              <a:cxnLst/>
              <a:rect l="0" t="0" r="0" b="0"/>
              <a:pathLst>
                <a:path w="203085" h="279565">
                  <a:moveTo>
                    <a:pt x="85648" y="261823"/>
                  </a:moveTo>
                  <a:cubicBezTo>
                    <a:pt x="69926" y="199999"/>
                    <a:pt x="43776" y="139369"/>
                    <a:pt x="19761" y="79908"/>
                  </a:cubicBezTo>
                  <a:cubicBezTo>
                    <a:pt x="14503" y="66916"/>
                    <a:pt x="9893" y="53543"/>
                    <a:pt x="6464" y="39966"/>
                  </a:cubicBezTo>
                  <a:cubicBezTo>
                    <a:pt x="0" y="14439"/>
                    <a:pt x="13208" y="0"/>
                    <a:pt x="38811" y="4876"/>
                  </a:cubicBezTo>
                  <a:cubicBezTo>
                    <a:pt x="48539" y="6730"/>
                    <a:pt x="58521" y="10553"/>
                    <a:pt x="66776" y="15925"/>
                  </a:cubicBezTo>
                  <a:cubicBezTo>
                    <a:pt x="75209" y="21424"/>
                    <a:pt x="82981" y="22402"/>
                    <a:pt x="92163" y="20358"/>
                  </a:cubicBezTo>
                  <a:cubicBezTo>
                    <a:pt x="98615" y="18910"/>
                    <a:pt x="105575" y="16459"/>
                    <a:pt x="111683" y="17640"/>
                  </a:cubicBezTo>
                  <a:cubicBezTo>
                    <a:pt x="117919" y="18846"/>
                    <a:pt x="125895" y="22529"/>
                    <a:pt x="128803" y="27597"/>
                  </a:cubicBezTo>
                  <a:cubicBezTo>
                    <a:pt x="147574" y="60375"/>
                    <a:pt x="165023" y="93891"/>
                    <a:pt x="183375" y="126923"/>
                  </a:cubicBezTo>
                  <a:cubicBezTo>
                    <a:pt x="185102" y="130022"/>
                    <a:pt x="190042" y="131330"/>
                    <a:pt x="193446" y="133540"/>
                  </a:cubicBezTo>
                  <a:cubicBezTo>
                    <a:pt x="196697" y="135635"/>
                    <a:pt x="199885" y="137820"/>
                    <a:pt x="203085" y="139966"/>
                  </a:cubicBezTo>
                  <a:cubicBezTo>
                    <a:pt x="200926" y="142646"/>
                    <a:pt x="198818" y="145376"/>
                    <a:pt x="196596" y="147993"/>
                  </a:cubicBezTo>
                  <a:cubicBezTo>
                    <a:pt x="195452" y="149313"/>
                    <a:pt x="193700" y="150240"/>
                    <a:pt x="192900" y="151701"/>
                  </a:cubicBezTo>
                  <a:cubicBezTo>
                    <a:pt x="162788" y="207035"/>
                    <a:pt x="146481" y="247129"/>
                    <a:pt x="89852" y="279565"/>
                  </a:cubicBezTo>
                  <a:cubicBezTo>
                    <a:pt x="88557" y="273646"/>
                    <a:pt x="87147" y="267728"/>
                    <a:pt x="85648" y="261823"/>
                  </a:cubicBezTo>
                  <a:close/>
                </a:path>
              </a:pathLst>
            </a:custGeom>
            <a:solidFill>
              <a:srgbClr val="F8F8FA">
                <a:alpha val="100000"/>
              </a:srgbClr>
            </a:solidFill>
            <a:ln w="12700" cap="flat" cmpd="sng">
              <a:noFill/>
              <a:prstDash val="solid"/>
              <a:miter lim="800000"/>
            </a:ln>
          </p:spPr>
          <p:txBody>
            <a:bodyPr anchor="ctr">
              <a:spAutoFit/>
            </a:bodyPr>
            <a:lstStyle/>
            <a:p>
              <a:pPr algn="ctr"/>
              <a:endParaRPr lang="en-US"/>
            </a:p>
          </p:txBody>
        </p:sp>
        <p:sp>
          <p:nvSpPr>
            <p:cNvPr id="41" name="Free Form 13">
              <a:extLst>
                <a:ext uri="{FF2B5EF4-FFF2-40B4-BE49-F238E27FC236}">
                  <a16:creationId xmlns:a16="http://schemas.microsoft.com/office/drawing/2014/main" id="{D8986FFE-81E2-D7CD-CC0A-0A79A7D7622B}"/>
                </a:ext>
              </a:extLst>
            </p:cNvPr>
            <p:cNvSpPr/>
            <p:nvPr/>
          </p:nvSpPr>
          <p:spPr>
            <a:xfrm>
              <a:off x="5774712" y="5437346"/>
              <a:ext cx="3982593" cy="3746347"/>
            </a:xfrm>
            <a:custGeom>
              <a:avLst/>
              <a:gdLst/>
              <a:ahLst/>
              <a:cxnLst/>
              <a:rect l="0" t="0" r="0" b="0"/>
              <a:pathLst>
                <a:path w="3982593" h="3746347">
                  <a:moveTo>
                    <a:pt x="3887063" y="1846706"/>
                  </a:moveTo>
                  <a:cubicBezTo>
                    <a:pt x="3903294" y="1848573"/>
                    <a:pt x="3916679" y="1850123"/>
                    <a:pt x="3932834" y="1851990"/>
                  </a:cubicBezTo>
                  <a:cubicBezTo>
                    <a:pt x="3932834" y="1876323"/>
                    <a:pt x="3932402" y="1900440"/>
                    <a:pt x="3932910" y="1924532"/>
                  </a:cubicBezTo>
                  <a:cubicBezTo>
                    <a:pt x="3936911" y="2114461"/>
                    <a:pt x="3940644" y="2304402"/>
                    <a:pt x="3945369" y="2494318"/>
                  </a:cubicBezTo>
                  <a:cubicBezTo>
                    <a:pt x="3948391" y="2615831"/>
                    <a:pt x="3953065" y="2737307"/>
                    <a:pt x="3956799" y="2858808"/>
                  </a:cubicBezTo>
                  <a:cubicBezTo>
                    <a:pt x="3960075" y="2965056"/>
                    <a:pt x="3962793" y="3071342"/>
                    <a:pt x="3966260" y="3177590"/>
                  </a:cubicBezTo>
                  <a:cubicBezTo>
                    <a:pt x="3970439" y="3304933"/>
                    <a:pt x="3975430" y="3432251"/>
                    <a:pt x="3979494" y="3559606"/>
                  </a:cubicBezTo>
                  <a:cubicBezTo>
                    <a:pt x="3981208" y="3613518"/>
                    <a:pt x="3981589" y="3667467"/>
                    <a:pt x="3982351" y="3721417"/>
                  </a:cubicBezTo>
                  <a:cubicBezTo>
                    <a:pt x="3982593" y="3738257"/>
                    <a:pt x="3982034" y="3737736"/>
                    <a:pt x="3965752" y="3738829"/>
                  </a:cubicBezTo>
                  <a:cubicBezTo>
                    <a:pt x="3939794" y="3740581"/>
                    <a:pt x="3913911" y="3743591"/>
                    <a:pt x="3887952" y="3745623"/>
                  </a:cubicBezTo>
                  <a:cubicBezTo>
                    <a:pt x="3878643" y="3746347"/>
                    <a:pt x="3869232" y="3745801"/>
                    <a:pt x="3859872" y="3745776"/>
                  </a:cubicBezTo>
                  <a:cubicBezTo>
                    <a:pt x="3665537" y="3745204"/>
                    <a:pt x="3471214" y="3744658"/>
                    <a:pt x="3276892" y="3743998"/>
                  </a:cubicBezTo>
                  <a:cubicBezTo>
                    <a:pt x="3161931" y="3743617"/>
                    <a:pt x="3046983" y="3742994"/>
                    <a:pt x="2932036" y="3742575"/>
                  </a:cubicBezTo>
                  <a:cubicBezTo>
                    <a:pt x="2711907" y="3741762"/>
                    <a:pt x="2491778" y="3741038"/>
                    <a:pt x="2271649" y="3740226"/>
                  </a:cubicBezTo>
                  <a:cubicBezTo>
                    <a:pt x="2247417" y="3740137"/>
                    <a:pt x="2223185" y="3739464"/>
                    <a:pt x="2198954" y="3739578"/>
                  </a:cubicBezTo>
                  <a:cubicBezTo>
                    <a:pt x="2192947" y="3739603"/>
                    <a:pt x="2186952" y="3741635"/>
                    <a:pt x="2180945" y="3742728"/>
                  </a:cubicBezTo>
                  <a:cubicBezTo>
                    <a:pt x="2179053" y="3743083"/>
                    <a:pt x="2177122" y="3743769"/>
                    <a:pt x="2175256" y="3743642"/>
                  </a:cubicBezTo>
                  <a:cubicBezTo>
                    <a:pt x="2154885" y="3742283"/>
                    <a:pt x="2134514" y="3740784"/>
                    <a:pt x="2114143" y="3739375"/>
                  </a:cubicBezTo>
                  <a:cubicBezTo>
                    <a:pt x="2111489" y="3739197"/>
                    <a:pt x="2108809" y="3739349"/>
                    <a:pt x="2105761" y="3739349"/>
                  </a:cubicBezTo>
                  <a:cubicBezTo>
                    <a:pt x="2102307" y="3723779"/>
                    <a:pt x="2098979" y="3709022"/>
                    <a:pt x="2095766" y="3694252"/>
                  </a:cubicBezTo>
                  <a:cubicBezTo>
                    <a:pt x="2093074" y="3681856"/>
                    <a:pt x="2083777" y="3678072"/>
                    <a:pt x="2074468" y="3686670"/>
                  </a:cubicBezTo>
                  <a:cubicBezTo>
                    <a:pt x="2058682" y="3701237"/>
                    <a:pt x="2043988" y="3716997"/>
                    <a:pt x="2028151" y="3731488"/>
                  </a:cubicBezTo>
                  <a:cubicBezTo>
                    <a:pt x="2023783" y="3735489"/>
                    <a:pt x="2016950" y="3738994"/>
                    <a:pt x="2011248" y="3739006"/>
                  </a:cubicBezTo>
                  <a:cubicBezTo>
                    <a:pt x="1833727" y="3739349"/>
                    <a:pt x="1656207" y="3739464"/>
                    <a:pt x="1478686" y="3739133"/>
                  </a:cubicBezTo>
                  <a:cubicBezTo>
                    <a:pt x="1179563" y="3738575"/>
                    <a:pt x="880440" y="3737813"/>
                    <a:pt x="581317" y="3736898"/>
                  </a:cubicBezTo>
                  <a:cubicBezTo>
                    <a:pt x="433285" y="3736454"/>
                    <a:pt x="285242" y="3735628"/>
                    <a:pt x="137210" y="3734600"/>
                  </a:cubicBezTo>
                  <a:cubicBezTo>
                    <a:pt x="104457" y="3734384"/>
                    <a:pt x="71729" y="3732364"/>
                    <a:pt x="38976" y="3731666"/>
                  </a:cubicBezTo>
                  <a:cubicBezTo>
                    <a:pt x="29718" y="3731463"/>
                    <a:pt x="27254" y="3727805"/>
                    <a:pt x="27343" y="3718902"/>
                  </a:cubicBezTo>
                  <a:cubicBezTo>
                    <a:pt x="27876" y="3660254"/>
                    <a:pt x="28384" y="3601618"/>
                    <a:pt x="28016" y="3542969"/>
                  </a:cubicBezTo>
                  <a:cubicBezTo>
                    <a:pt x="26911" y="3364318"/>
                    <a:pt x="25438" y="3185667"/>
                    <a:pt x="24015" y="3007017"/>
                  </a:cubicBezTo>
                  <a:cubicBezTo>
                    <a:pt x="23126" y="2895219"/>
                    <a:pt x="22174" y="2783420"/>
                    <a:pt x="21069" y="2671622"/>
                  </a:cubicBezTo>
                  <a:cubicBezTo>
                    <a:pt x="19037" y="2464841"/>
                    <a:pt x="16865" y="2258047"/>
                    <a:pt x="14770" y="2051253"/>
                  </a:cubicBezTo>
                  <a:cubicBezTo>
                    <a:pt x="14541" y="2028977"/>
                    <a:pt x="14744" y="2006688"/>
                    <a:pt x="14033" y="1984413"/>
                  </a:cubicBezTo>
                  <a:cubicBezTo>
                    <a:pt x="13601" y="1971065"/>
                    <a:pt x="18237" y="1960651"/>
                    <a:pt x="27724" y="1951494"/>
                  </a:cubicBezTo>
                  <a:cubicBezTo>
                    <a:pt x="35585" y="1943925"/>
                    <a:pt x="43345" y="1936000"/>
                    <a:pt x="49568" y="1927123"/>
                  </a:cubicBezTo>
                  <a:cubicBezTo>
                    <a:pt x="52590" y="1922805"/>
                    <a:pt x="53390" y="1915680"/>
                    <a:pt x="52387" y="1910372"/>
                  </a:cubicBezTo>
                  <a:cubicBezTo>
                    <a:pt x="51917" y="1907908"/>
                    <a:pt x="44818" y="1906206"/>
                    <a:pt x="40500" y="1905088"/>
                  </a:cubicBezTo>
                  <a:cubicBezTo>
                    <a:pt x="28879" y="1902104"/>
                    <a:pt x="17132" y="1899615"/>
                    <a:pt x="1930" y="1896122"/>
                  </a:cubicBezTo>
                  <a:cubicBezTo>
                    <a:pt x="15024" y="1892300"/>
                    <a:pt x="13703" y="1884502"/>
                    <a:pt x="13601" y="1876475"/>
                  </a:cubicBezTo>
                  <a:cubicBezTo>
                    <a:pt x="12319" y="1774837"/>
                    <a:pt x="11099" y="1673199"/>
                    <a:pt x="10210" y="1571561"/>
                  </a:cubicBezTo>
                  <a:cubicBezTo>
                    <a:pt x="8166" y="1336624"/>
                    <a:pt x="6083" y="1101674"/>
                    <a:pt x="4457" y="866724"/>
                  </a:cubicBezTo>
                  <a:cubicBezTo>
                    <a:pt x="2705" y="610666"/>
                    <a:pt x="1422" y="354596"/>
                    <a:pt x="88" y="98526"/>
                  </a:cubicBezTo>
                  <a:cubicBezTo>
                    <a:pt x="0" y="81953"/>
                    <a:pt x="1041" y="65341"/>
                    <a:pt x="2222" y="48793"/>
                  </a:cubicBezTo>
                  <a:cubicBezTo>
                    <a:pt x="2349" y="47015"/>
                    <a:pt x="6985" y="44183"/>
                    <a:pt x="9550" y="44145"/>
                  </a:cubicBezTo>
                  <a:cubicBezTo>
                    <a:pt x="147916" y="42303"/>
                    <a:pt x="286283" y="40779"/>
                    <a:pt x="424649" y="39052"/>
                  </a:cubicBezTo>
                  <a:cubicBezTo>
                    <a:pt x="542709" y="37579"/>
                    <a:pt x="660755" y="35864"/>
                    <a:pt x="778802" y="34315"/>
                  </a:cubicBezTo>
                  <a:cubicBezTo>
                    <a:pt x="962139" y="31902"/>
                    <a:pt x="1145476" y="29425"/>
                    <a:pt x="1328813" y="27203"/>
                  </a:cubicBezTo>
                  <a:cubicBezTo>
                    <a:pt x="1474241" y="25450"/>
                    <a:pt x="1619681" y="24053"/>
                    <a:pt x="1765109" y="22466"/>
                  </a:cubicBezTo>
                  <a:cubicBezTo>
                    <a:pt x="1829612" y="21767"/>
                    <a:pt x="1894128" y="20827"/>
                    <a:pt x="1958632" y="20459"/>
                  </a:cubicBezTo>
                  <a:cubicBezTo>
                    <a:pt x="1964245" y="20421"/>
                    <a:pt x="1970201" y="23202"/>
                    <a:pt x="1975446" y="25793"/>
                  </a:cubicBezTo>
                  <a:cubicBezTo>
                    <a:pt x="1990801" y="33400"/>
                    <a:pt x="2005711" y="41884"/>
                    <a:pt x="2021166" y="49263"/>
                  </a:cubicBezTo>
                  <a:cubicBezTo>
                    <a:pt x="2024862" y="51015"/>
                    <a:pt x="2032152" y="51600"/>
                    <a:pt x="2033917" y="49491"/>
                  </a:cubicBezTo>
                  <a:cubicBezTo>
                    <a:pt x="2036483" y="46418"/>
                    <a:pt x="2035759" y="40424"/>
                    <a:pt x="2035962" y="35661"/>
                  </a:cubicBezTo>
                  <a:cubicBezTo>
                    <a:pt x="2036076" y="33019"/>
                    <a:pt x="2035213" y="30352"/>
                    <a:pt x="2034324" y="24752"/>
                  </a:cubicBezTo>
                  <a:cubicBezTo>
                    <a:pt x="2044953" y="22605"/>
                    <a:pt x="2055253" y="18884"/>
                    <a:pt x="2065604" y="18707"/>
                  </a:cubicBezTo>
                  <a:cubicBezTo>
                    <a:pt x="2144141" y="17297"/>
                    <a:pt x="2222703" y="16598"/>
                    <a:pt x="2301252" y="15659"/>
                  </a:cubicBezTo>
                  <a:cubicBezTo>
                    <a:pt x="2434945" y="14046"/>
                    <a:pt x="2568638" y="12611"/>
                    <a:pt x="2702331" y="10731"/>
                  </a:cubicBezTo>
                  <a:cubicBezTo>
                    <a:pt x="2796527" y="9410"/>
                    <a:pt x="2890697" y="6616"/>
                    <a:pt x="2984893" y="6045"/>
                  </a:cubicBezTo>
                  <a:cubicBezTo>
                    <a:pt x="3113354" y="5270"/>
                    <a:pt x="3241840" y="6629"/>
                    <a:pt x="3370300" y="5905"/>
                  </a:cubicBezTo>
                  <a:cubicBezTo>
                    <a:pt x="3532949" y="4978"/>
                    <a:pt x="3695585" y="2895"/>
                    <a:pt x="3858234" y="1257"/>
                  </a:cubicBezTo>
                  <a:cubicBezTo>
                    <a:pt x="3874643" y="1079"/>
                    <a:pt x="3891064" y="0"/>
                    <a:pt x="3907472" y="165"/>
                  </a:cubicBezTo>
                  <a:cubicBezTo>
                    <a:pt x="3919308" y="292"/>
                    <a:pt x="3921366" y="4787"/>
                    <a:pt x="3920185" y="16636"/>
                  </a:cubicBezTo>
                  <a:cubicBezTo>
                    <a:pt x="3919156" y="26974"/>
                    <a:pt x="3920832" y="37553"/>
                    <a:pt x="3920820" y="48018"/>
                  </a:cubicBezTo>
                  <a:cubicBezTo>
                    <a:pt x="3920553" y="262242"/>
                    <a:pt x="3919766" y="476478"/>
                    <a:pt x="3920083" y="690702"/>
                  </a:cubicBezTo>
                  <a:cubicBezTo>
                    <a:pt x="3920223" y="795070"/>
                    <a:pt x="3922522" y="899426"/>
                    <a:pt x="3923601" y="1003795"/>
                  </a:cubicBezTo>
                  <a:cubicBezTo>
                    <a:pt x="3924338" y="1074940"/>
                    <a:pt x="3924490" y="1146086"/>
                    <a:pt x="3925176" y="1217244"/>
                  </a:cubicBezTo>
                  <a:cubicBezTo>
                    <a:pt x="3926967" y="1404874"/>
                    <a:pt x="3928846" y="1592503"/>
                    <a:pt x="3930967" y="1780146"/>
                  </a:cubicBezTo>
                  <a:cubicBezTo>
                    <a:pt x="3931081" y="1790217"/>
                    <a:pt x="3928287" y="1797418"/>
                    <a:pt x="3921252" y="1804873"/>
                  </a:cubicBezTo>
                  <a:cubicBezTo>
                    <a:pt x="3909301" y="1817535"/>
                    <a:pt x="3899065" y="1831809"/>
                    <a:pt x="3887063" y="1846706"/>
                  </a:cubicBezTo>
                  <a:close/>
                  <a:moveTo>
                    <a:pt x="2472537" y="1051242"/>
                  </a:moveTo>
                  <a:cubicBezTo>
                    <a:pt x="2475801" y="1027595"/>
                    <a:pt x="2480894" y="1004239"/>
                    <a:pt x="2481935" y="980694"/>
                  </a:cubicBezTo>
                  <a:cubicBezTo>
                    <a:pt x="2485275" y="905154"/>
                    <a:pt x="2461285" y="837222"/>
                    <a:pt x="2417914" y="776528"/>
                  </a:cubicBezTo>
                  <a:cubicBezTo>
                    <a:pt x="2322715" y="643267"/>
                    <a:pt x="2188451" y="574370"/>
                    <a:pt x="2030628" y="545680"/>
                  </a:cubicBezTo>
                  <a:cubicBezTo>
                    <a:pt x="2011311" y="542175"/>
                    <a:pt x="2011172" y="543013"/>
                    <a:pt x="2011032" y="522960"/>
                  </a:cubicBezTo>
                  <a:cubicBezTo>
                    <a:pt x="2011032" y="522185"/>
                    <a:pt x="2010752" y="521423"/>
                    <a:pt x="2010689" y="520661"/>
                  </a:cubicBezTo>
                  <a:cubicBezTo>
                    <a:pt x="2008530" y="492734"/>
                    <a:pt x="2005952" y="464832"/>
                    <a:pt x="2004339" y="436867"/>
                  </a:cubicBezTo>
                  <a:cubicBezTo>
                    <a:pt x="2002726" y="408787"/>
                    <a:pt x="2002777" y="380619"/>
                    <a:pt x="2000872" y="352564"/>
                  </a:cubicBezTo>
                  <a:cubicBezTo>
                    <a:pt x="1996922" y="294563"/>
                    <a:pt x="1991550" y="236639"/>
                    <a:pt x="1987943" y="178612"/>
                  </a:cubicBezTo>
                  <a:cubicBezTo>
                    <a:pt x="1985352" y="136931"/>
                    <a:pt x="1984336" y="95148"/>
                    <a:pt x="1983397" y="53378"/>
                  </a:cubicBezTo>
                  <a:cubicBezTo>
                    <a:pt x="1983155" y="42799"/>
                    <a:pt x="1979396" y="40487"/>
                    <a:pt x="1969516" y="40678"/>
                  </a:cubicBezTo>
                  <a:cubicBezTo>
                    <a:pt x="1860486" y="42697"/>
                    <a:pt x="1751431" y="44196"/>
                    <a:pt x="1642389" y="46062"/>
                  </a:cubicBezTo>
                  <a:cubicBezTo>
                    <a:pt x="1492707" y="48640"/>
                    <a:pt x="1343025" y="51422"/>
                    <a:pt x="1193342" y="54101"/>
                  </a:cubicBezTo>
                  <a:cubicBezTo>
                    <a:pt x="1079995" y="56121"/>
                    <a:pt x="966660" y="58077"/>
                    <a:pt x="853325" y="60159"/>
                  </a:cubicBezTo>
                  <a:cubicBezTo>
                    <a:pt x="712622" y="62737"/>
                    <a:pt x="571919" y="65747"/>
                    <a:pt x="431215" y="67983"/>
                  </a:cubicBezTo>
                  <a:cubicBezTo>
                    <a:pt x="301447" y="70040"/>
                    <a:pt x="171653" y="71399"/>
                    <a:pt x="41871" y="72720"/>
                  </a:cubicBezTo>
                  <a:cubicBezTo>
                    <a:pt x="32981" y="72809"/>
                    <a:pt x="29235" y="75260"/>
                    <a:pt x="28702" y="84251"/>
                  </a:cubicBezTo>
                  <a:cubicBezTo>
                    <a:pt x="26708" y="117373"/>
                    <a:pt x="22479" y="150444"/>
                    <a:pt x="22313" y="183565"/>
                  </a:cubicBezTo>
                  <a:cubicBezTo>
                    <a:pt x="21920" y="261721"/>
                    <a:pt x="23431" y="339902"/>
                    <a:pt x="24091" y="418071"/>
                  </a:cubicBezTo>
                  <a:cubicBezTo>
                    <a:pt x="25679" y="608050"/>
                    <a:pt x="27305" y="798042"/>
                    <a:pt x="28752" y="988021"/>
                  </a:cubicBezTo>
                  <a:cubicBezTo>
                    <a:pt x="30480" y="1216317"/>
                    <a:pt x="32042" y="1444612"/>
                    <a:pt x="33705" y="1672894"/>
                  </a:cubicBezTo>
                  <a:cubicBezTo>
                    <a:pt x="34201" y="1740534"/>
                    <a:pt x="34734" y="1808162"/>
                    <a:pt x="35293" y="1875790"/>
                  </a:cubicBezTo>
                  <a:cubicBezTo>
                    <a:pt x="35331" y="1879536"/>
                    <a:pt x="35725" y="1883282"/>
                    <a:pt x="35915" y="1886445"/>
                  </a:cubicBezTo>
                  <a:lnTo>
                    <a:pt x="146545" y="1886445"/>
                  </a:lnTo>
                  <a:cubicBezTo>
                    <a:pt x="148564" y="1859508"/>
                    <a:pt x="150139" y="1833435"/>
                    <a:pt x="152552" y="1807438"/>
                  </a:cubicBezTo>
                  <a:cubicBezTo>
                    <a:pt x="157314" y="1756117"/>
                    <a:pt x="161074" y="1704657"/>
                    <a:pt x="167881" y="1653603"/>
                  </a:cubicBezTo>
                  <a:cubicBezTo>
                    <a:pt x="181597" y="1550797"/>
                    <a:pt x="208089" y="1450860"/>
                    <a:pt x="237350" y="1351457"/>
                  </a:cubicBezTo>
                  <a:cubicBezTo>
                    <a:pt x="296392" y="1150874"/>
                    <a:pt x="384670" y="963688"/>
                    <a:pt x="493864" y="786028"/>
                  </a:cubicBezTo>
                  <a:cubicBezTo>
                    <a:pt x="510298" y="759282"/>
                    <a:pt x="530428" y="734504"/>
                    <a:pt x="550951" y="710628"/>
                  </a:cubicBezTo>
                  <a:cubicBezTo>
                    <a:pt x="584466" y="671626"/>
                    <a:pt x="632790" y="660895"/>
                    <a:pt x="679716" y="650290"/>
                  </a:cubicBezTo>
                  <a:cubicBezTo>
                    <a:pt x="698169" y="646112"/>
                    <a:pt x="710450" y="638924"/>
                    <a:pt x="723188" y="625221"/>
                  </a:cubicBezTo>
                  <a:cubicBezTo>
                    <a:pt x="763066" y="582282"/>
                    <a:pt x="804862" y="541096"/>
                    <a:pt x="846505" y="499833"/>
                  </a:cubicBezTo>
                  <a:cubicBezTo>
                    <a:pt x="866051" y="480479"/>
                    <a:pt x="886955" y="462483"/>
                    <a:pt x="908113" y="443077"/>
                  </a:cubicBezTo>
                  <a:cubicBezTo>
                    <a:pt x="907021" y="437908"/>
                    <a:pt x="903833" y="430555"/>
                    <a:pt x="904328" y="423456"/>
                  </a:cubicBezTo>
                  <a:cubicBezTo>
                    <a:pt x="905230" y="410692"/>
                    <a:pt x="898194" y="403275"/>
                    <a:pt x="890104" y="395579"/>
                  </a:cubicBezTo>
                  <a:cubicBezTo>
                    <a:pt x="872566" y="378929"/>
                    <a:pt x="873290" y="364718"/>
                    <a:pt x="893191" y="350469"/>
                  </a:cubicBezTo>
                  <a:cubicBezTo>
                    <a:pt x="903554" y="343052"/>
                    <a:pt x="915174" y="337400"/>
                    <a:pt x="923023" y="332828"/>
                  </a:cubicBezTo>
                  <a:cubicBezTo>
                    <a:pt x="923023" y="323430"/>
                    <a:pt x="921880" y="315798"/>
                    <a:pt x="923264" y="308648"/>
                  </a:cubicBezTo>
                  <a:cubicBezTo>
                    <a:pt x="925702" y="296036"/>
                    <a:pt x="929830" y="283768"/>
                    <a:pt x="932980" y="271272"/>
                  </a:cubicBezTo>
                  <a:cubicBezTo>
                    <a:pt x="942848" y="232105"/>
                    <a:pt x="968870" y="209143"/>
                    <a:pt x="1007478" y="202476"/>
                  </a:cubicBezTo>
                  <a:cubicBezTo>
                    <a:pt x="1046861" y="195681"/>
                    <a:pt x="1076363" y="205689"/>
                    <a:pt x="1082509" y="250634"/>
                  </a:cubicBezTo>
                  <a:cubicBezTo>
                    <a:pt x="1084402" y="264490"/>
                    <a:pt x="1085748" y="278447"/>
                    <a:pt x="1086612" y="292404"/>
                  </a:cubicBezTo>
                  <a:cubicBezTo>
                    <a:pt x="1087996" y="314756"/>
                    <a:pt x="1089431" y="316572"/>
                    <a:pt x="1111097" y="313855"/>
                  </a:cubicBezTo>
                  <a:cubicBezTo>
                    <a:pt x="1135697" y="310756"/>
                    <a:pt x="1160221" y="306984"/>
                    <a:pt x="1184528" y="303542"/>
                  </a:cubicBezTo>
                  <a:cubicBezTo>
                    <a:pt x="1185519" y="292455"/>
                    <a:pt x="1186535" y="282397"/>
                    <a:pt x="1187272" y="272313"/>
                  </a:cubicBezTo>
                  <a:cubicBezTo>
                    <a:pt x="1187780" y="265404"/>
                    <a:pt x="1191729" y="262635"/>
                    <a:pt x="1197343" y="265823"/>
                  </a:cubicBezTo>
                  <a:cubicBezTo>
                    <a:pt x="1201394" y="268122"/>
                    <a:pt x="1206334" y="272808"/>
                    <a:pt x="1206766" y="276872"/>
                  </a:cubicBezTo>
                  <a:cubicBezTo>
                    <a:pt x="1209078" y="298450"/>
                    <a:pt x="1211719" y="320243"/>
                    <a:pt x="1210754" y="341807"/>
                  </a:cubicBezTo>
                  <a:cubicBezTo>
                    <a:pt x="1210386" y="350316"/>
                    <a:pt x="1201267" y="358648"/>
                    <a:pt x="1195336" y="366458"/>
                  </a:cubicBezTo>
                  <a:cubicBezTo>
                    <a:pt x="1194460" y="367614"/>
                    <a:pt x="1187462" y="366471"/>
                    <a:pt x="1186294" y="364553"/>
                  </a:cubicBezTo>
                  <a:cubicBezTo>
                    <a:pt x="1183843" y="360540"/>
                    <a:pt x="1182281" y="355295"/>
                    <a:pt x="1182319" y="350558"/>
                  </a:cubicBezTo>
                  <a:cubicBezTo>
                    <a:pt x="1182382" y="339420"/>
                    <a:pt x="1183589" y="328282"/>
                    <a:pt x="1184427" y="315772"/>
                  </a:cubicBezTo>
                  <a:cubicBezTo>
                    <a:pt x="1154468" y="319963"/>
                    <a:pt x="1125816" y="323989"/>
                    <a:pt x="1094562" y="328371"/>
                  </a:cubicBezTo>
                  <a:cubicBezTo>
                    <a:pt x="1104138" y="342874"/>
                    <a:pt x="1111808" y="355980"/>
                    <a:pt x="1120927" y="367982"/>
                  </a:cubicBezTo>
                  <a:cubicBezTo>
                    <a:pt x="1142568" y="396481"/>
                    <a:pt x="1174127" y="408444"/>
                    <a:pt x="1206588" y="419912"/>
                  </a:cubicBezTo>
                  <a:cubicBezTo>
                    <a:pt x="1226489" y="426948"/>
                    <a:pt x="1245946" y="436956"/>
                    <a:pt x="1263396" y="448856"/>
                  </a:cubicBezTo>
                  <a:cubicBezTo>
                    <a:pt x="1285824" y="464159"/>
                    <a:pt x="1292072" y="488162"/>
                    <a:pt x="1283893" y="513816"/>
                  </a:cubicBezTo>
                  <a:cubicBezTo>
                    <a:pt x="1268971" y="560590"/>
                    <a:pt x="1242034" y="599185"/>
                    <a:pt x="1201953" y="627506"/>
                  </a:cubicBezTo>
                  <a:cubicBezTo>
                    <a:pt x="1187691" y="637590"/>
                    <a:pt x="1173467" y="650532"/>
                    <a:pt x="1153782" y="648855"/>
                  </a:cubicBezTo>
                  <a:cubicBezTo>
                    <a:pt x="1140612" y="647738"/>
                    <a:pt x="1127163" y="646734"/>
                    <a:pt x="1114488" y="643318"/>
                  </a:cubicBezTo>
                  <a:cubicBezTo>
                    <a:pt x="1066723" y="630415"/>
                    <a:pt x="1026261" y="604329"/>
                    <a:pt x="989647" y="571753"/>
                  </a:cubicBezTo>
                  <a:cubicBezTo>
                    <a:pt x="987259" y="569633"/>
                    <a:pt x="984821" y="567562"/>
                    <a:pt x="980998" y="564248"/>
                  </a:cubicBezTo>
                  <a:cubicBezTo>
                    <a:pt x="969137" y="623163"/>
                    <a:pt x="957757" y="680123"/>
                    <a:pt x="946175" y="737031"/>
                  </a:cubicBezTo>
                  <a:cubicBezTo>
                    <a:pt x="941819" y="758444"/>
                    <a:pt x="943864" y="779259"/>
                    <a:pt x="954735" y="797991"/>
                  </a:cubicBezTo>
                  <a:cubicBezTo>
                    <a:pt x="969416" y="823302"/>
                    <a:pt x="985075" y="848093"/>
                    <a:pt x="1001445" y="872350"/>
                  </a:cubicBezTo>
                  <a:cubicBezTo>
                    <a:pt x="1082725" y="992771"/>
                    <a:pt x="1164323" y="1112964"/>
                    <a:pt x="1246124" y="1233030"/>
                  </a:cubicBezTo>
                  <a:cubicBezTo>
                    <a:pt x="1248016" y="1235811"/>
                    <a:pt x="1254010" y="1237907"/>
                    <a:pt x="1257452" y="1237208"/>
                  </a:cubicBezTo>
                  <a:cubicBezTo>
                    <a:pt x="1290586" y="1230439"/>
                    <a:pt x="1323568" y="1223035"/>
                    <a:pt x="1356588" y="1215745"/>
                  </a:cubicBezTo>
                  <a:cubicBezTo>
                    <a:pt x="1415453" y="1202766"/>
                    <a:pt x="1474139" y="1188910"/>
                    <a:pt x="1533207" y="1176997"/>
                  </a:cubicBezTo>
                  <a:cubicBezTo>
                    <a:pt x="1591932" y="1165136"/>
                    <a:pt x="1651050" y="1155217"/>
                    <a:pt x="1709991" y="1144435"/>
                  </a:cubicBezTo>
                  <a:cubicBezTo>
                    <a:pt x="1752892" y="1136586"/>
                    <a:pt x="1795805" y="1128839"/>
                    <a:pt x="1838617" y="1120597"/>
                  </a:cubicBezTo>
                  <a:cubicBezTo>
                    <a:pt x="1841309" y="1120076"/>
                    <a:pt x="1844382" y="1116012"/>
                    <a:pt x="1845348" y="1112977"/>
                  </a:cubicBezTo>
                  <a:cubicBezTo>
                    <a:pt x="1848650" y="1102575"/>
                    <a:pt x="1851050" y="1091895"/>
                    <a:pt x="1853857" y="1081341"/>
                  </a:cubicBezTo>
                  <a:cubicBezTo>
                    <a:pt x="1860829" y="1055027"/>
                    <a:pt x="1867750" y="1028700"/>
                    <a:pt x="1874888" y="1002436"/>
                  </a:cubicBezTo>
                  <a:cubicBezTo>
                    <a:pt x="1877085" y="994321"/>
                    <a:pt x="1881377" y="988491"/>
                    <a:pt x="1891169" y="988669"/>
                  </a:cubicBezTo>
                  <a:cubicBezTo>
                    <a:pt x="1926310" y="989317"/>
                    <a:pt x="1961553" y="988237"/>
                    <a:pt x="1996592" y="990511"/>
                  </a:cubicBezTo>
                  <a:cubicBezTo>
                    <a:pt x="2056993" y="994422"/>
                    <a:pt x="2117394" y="999235"/>
                    <a:pt x="2177580" y="1005751"/>
                  </a:cubicBezTo>
                  <a:cubicBezTo>
                    <a:pt x="2249373" y="1013536"/>
                    <a:pt x="2321039" y="1022819"/>
                    <a:pt x="2392553" y="1032929"/>
                  </a:cubicBezTo>
                  <a:cubicBezTo>
                    <a:pt x="2418295" y="1036561"/>
                    <a:pt x="2443429" y="1044435"/>
                    <a:pt x="2472537" y="1051242"/>
                  </a:cubicBezTo>
                  <a:close/>
                  <a:moveTo>
                    <a:pt x="1873669" y="1111300"/>
                  </a:moveTo>
                  <a:cubicBezTo>
                    <a:pt x="1887677" y="1111300"/>
                    <a:pt x="1901304" y="1109459"/>
                    <a:pt x="1914207" y="1111732"/>
                  </a:cubicBezTo>
                  <a:cubicBezTo>
                    <a:pt x="1934121" y="1115237"/>
                    <a:pt x="1936635" y="1125626"/>
                    <a:pt x="1922475" y="1140688"/>
                  </a:cubicBezTo>
                  <a:cubicBezTo>
                    <a:pt x="1912302" y="1151508"/>
                    <a:pt x="1902167" y="1162519"/>
                    <a:pt x="1890826" y="1172019"/>
                  </a:cubicBezTo>
                  <a:cubicBezTo>
                    <a:pt x="1882698" y="1178826"/>
                    <a:pt x="1872996" y="1184173"/>
                    <a:pt x="1863242" y="1188478"/>
                  </a:cubicBezTo>
                  <a:cubicBezTo>
                    <a:pt x="1855190" y="1192034"/>
                    <a:pt x="1849424" y="1196035"/>
                    <a:pt x="1847151" y="1205039"/>
                  </a:cubicBezTo>
                  <a:cubicBezTo>
                    <a:pt x="1835531" y="1251216"/>
                    <a:pt x="1823440" y="1297292"/>
                    <a:pt x="1811845" y="1343482"/>
                  </a:cubicBezTo>
                  <a:cubicBezTo>
                    <a:pt x="1808645" y="1356194"/>
                    <a:pt x="1806536" y="1369186"/>
                    <a:pt x="1803400" y="1384680"/>
                  </a:cubicBezTo>
                  <a:cubicBezTo>
                    <a:pt x="2001202" y="1409052"/>
                    <a:pt x="2199665" y="1412011"/>
                    <a:pt x="2394381" y="1441411"/>
                  </a:cubicBezTo>
                  <a:cubicBezTo>
                    <a:pt x="2395981" y="1434680"/>
                    <a:pt x="2397417" y="1428711"/>
                    <a:pt x="2399423" y="1420367"/>
                  </a:cubicBezTo>
                  <a:cubicBezTo>
                    <a:pt x="2386888" y="1418145"/>
                    <a:pt x="2374861" y="1416837"/>
                    <a:pt x="2363317" y="1413751"/>
                  </a:cubicBezTo>
                  <a:cubicBezTo>
                    <a:pt x="2346807" y="1409331"/>
                    <a:pt x="2330310" y="1404480"/>
                    <a:pt x="2314460" y="1398181"/>
                  </a:cubicBezTo>
                  <a:cubicBezTo>
                    <a:pt x="2302751" y="1393532"/>
                    <a:pt x="2300922" y="1383410"/>
                    <a:pt x="2310193" y="1374990"/>
                  </a:cubicBezTo>
                  <a:cubicBezTo>
                    <a:pt x="2317178" y="1368628"/>
                    <a:pt x="2326043" y="1363472"/>
                    <a:pt x="2334971" y="1360322"/>
                  </a:cubicBezTo>
                  <a:cubicBezTo>
                    <a:pt x="2352967" y="1353972"/>
                    <a:pt x="2371382" y="1348511"/>
                    <a:pt x="2389987" y="1344282"/>
                  </a:cubicBezTo>
                  <a:cubicBezTo>
                    <a:pt x="2405888" y="1340662"/>
                    <a:pt x="2418232" y="1335709"/>
                    <a:pt x="2414612" y="1315923"/>
                  </a:cubicBezTo>
                  <a:cubicBezTo>
                    <a:pt x="2414473" y="1315186"/>
                    <a:pt x="2414752" y="1314373"/>
                    <a:pt x="2414917" y="1313611"/>
                  </a:cubicBezTo>
                  <a:cubicBezTo>
                    <a:pt x="2423083" y="1275067"/>
                    <a:pt x="2431415" y="1236548"/>
                    <a:pt x="2439352" y="1197965"/>
                  </a:cubicBezTo>
                  <a:cubicBezTo>
                    <a:pt x="2442743" y="1181519"/>
                    <a:pt x="2445346" y="1164920"/>
                    <a:pt x="2448293" y="1148384"/>
                  </a:cubicBezTo>
                  <a:cubicBezTo>
                    <a:pt x="2447137" y="1147635"/>
                    <a:pt x="2445981" y="1146898"/>
                    <a:pt x="2444826" y="1146149"/>
                  </a:cubicBezTo>
                  <a:cubicBezTo>
                    <a:pt x="2429840" y="1156246"/>
                    <a:pt x="2415235" y="1166990"/>
                    <a:pt x="2399741" y="1176210"/>
                  </a:cubicBezTo>
                  <a:cubicBezTo>
                    <a:pt x="2389720" y="1182166"/>
                    <a:pt x="2378100" y="1185354"/>
                    <a:pt x="2367673" y="1190701"/>
                  </a:cubicBezTo>
                  <a:cubicBezTo>
                    <a:pt x="2299525" y="1225715"/>
                    <a:pt x="2230628" y="1258976"/>
                    <a:pt x="2157996" y="1283881"/>
                  </a:cubicBezTo>
                  <a:cubicBezTo>
                    <a:pt x="2146363" y="1287881"/>
                    <a:pt x="2134793" y="1291081"/>
                    <a:pt x="2122690" y="1285811"/>
                  </a:cubicBezTo>
                  <a:cubicBezTo>
                    <a:pt x="2097798" y="1274978"/>
                    <a:pt x="2074583" y="1261490"/>
                    <a:pt x="2054555" y="1242961"/>
                  </a:cubicBezTo>
                  <a:cubicBezTo>
                    <a:pt x="2001659" y="1194003"/>
                    <a:pt x="1953844" y="1140358"/>
                    <a:pt x="1908327" y="1084592"/>
                  </a:cubicBezTo>
                  <a:cubicBezTo>
                    <a:pt x="1902434" y="1077379"/>
                    <a:pt x="1896821" y="1069936"/>
                    <a:pt x="1889848" y="1061021"/>
                  </a:cubicBezTo>
                  <a:cubicBezTo>
                    <a:pt x="1883956" y="1079322"/>
                    <a:pt x="1878647" y="1095819"/>
                    <a:pt x="1873669" y="1111300"/>
                  </a:cubicBezTo>
                  <a:close/>
                  <a:moveTo>
                    <a:pt x="3188893" y="772909"/>
                  </a:moveTo>
                  <a:cubicBezTo>
                    <a:pt x="3217659" y="783399"/>
                    <a:pt x="3238423" y="800265"/>
                    <a:pt x="3256927" y="821474"/>
                  </a:cubicBezTo>
                  <a:cubicBezTo>
                    <a:pt x="3286201" y="855014"/>
                    <a:pt x="3316097" y="888250"/>
                    <a:pt x="3348189" y="919035"/>
                  </a:cubicBezTo>
                  <a:cubicBezTo>
                    <a:pt x="3447757" y="1014526"/>
                    <a:pt x="3536619" y="1119581"/>
                    <a:pt x="3624059" y="1225829"/>
                  </a:cubicBezTo>
                  <a:cubicBezTo>
                    <a:pt x="3655479" y="1264005"/>
                    <a:pt x="3681006" y="1306995"/>
                    <a:pt x="3711206" y="1346263"/>
                  </a:cubicBezTo>
                  <a:cubicBezTo>
                    <a:pt x="3722624" y="1361122"/>
                    <a:pt x="3723055" y="1375016"/>
                    <a:pt x="3719042" y="1390853"/>
                  </a:cubicBezTo>
                  <a:cubicBezTo>
                    <a:pt x="3713467" y="1412773"/>
                    <a:pt x="3708742" y="1435061"/>
                    <a:pt x="3701097" y="1456270"/>
                  </a:cubicBezTo>
                  <a:cubicBezTo>
                    <a:pt x="3670528" y="1541081"/>
                    <a:pt x="3639019" y="1625549"/>
                    <a:pt x="3607714" y="1710093"/>
                  </a:cubicBezTo>
                  <a:cubicBezTo>
                    <a:pt x="3596919" y="1739290"/>
                    <a:pt x="3585692" y="1768322"/>
                    <a:pt x="3574110" y="1798853"/>
                  </a:cubicBezTo>
                  <a:cubicBezTo>
                    <a:pt x="3686911" y="1808810"/>
                    <a:pt x="3796931" y="1791919"/>
                    <a:pt x="3906037" y="1787105"/>
                  </a:cubicBezTo>
                  <a:cubicBezTo>
                    <a:pt x="3904754" y="1197927"/>
                    <a:pt x="3903484" y="609892"/>
                    <a:pt x="3902214" y="21272"/>
                  </a:cubicBezTo>
                  <a:cubicBezTo>
                    <a:pt x="3287433" y="27406"/>
                    <a:pt x="2671787" y="33540"/>
                    <a:pt x="2054987" y="39687"/>
                  </a:cubicBezTo>
                  <a:cubicBezTo>
                    <a:pt x="2054987" y="46342"/>
                    <a:pt x="2054669" y="52095"/>
                    <a:pt x="2055037" y="57810"/>
                  </a:cubicBezTo>
                  <a:cubicBezTo>
                    <a:pt x="2059063" y="120129"/>
                    <a:pt x="2063610" y="182410"/>
                    <a:pt x="2067178" y="244741"/>
                  </a:cubicBezTo>
                  <a:cubicBezTo>
                    <a:pt x="2071573" y="321513"/>
                    <a:pt x="2075408" y="398322"/>
                    <a:pt x="2078837" y="475132"/>
                  </a:cubicBezTo>
                  <a:cubicBezTo>
                    <a:pt x="2079294" y="485178"/>
                    <a:pt x="2083219" y="487781"/>
                    <a:pt x="2092020" y="490042"/>
                  </a:cubicBezTo>
                  <a:cubicBezTo>
                    <a:pt x="2136140" y="501383"/>
                    <a:pt x="2181034" y="510794"/>
                    <a:pt x="2223833" y="526008"/>
                  </a:cubicBezTo>
                  <a:cubicBezTo>
                    <a:pt x="2328964" y="563384"/>
                    <a:pt x="2421864" y="620382"/>
                    <a:pt x="2493264" y="708037"/>
                  </a:cubicBezTo>
                  <a:cubicBezTo>
                    <a:pt x="2549842" y="777506"/>
                    <a:pt x="2584119" y="856068"/>
                    <a:pt x="2586532" y="946886"/>
                  </a:cubicBezTo>
                  <a:cubicBezTo>
                    <a:pt x="2589149" y="1045654"/>
                    <a:pt x="2554020" y="1130680"/>
                    <a:pt x="2489504" y="1203528"/>
                  </a:cubicBezTo>
                  <a:cubicBezTo>
                    <a:pt x="2468943" y="1226731"/>
                    <a:pt x="2473350" y="1253883"/>
                    <a:pt x="2464892" y="1280032"/>
                  </a:cubicBezTo>
                  <a:cubicBezTo>
                    <a:pt x="2468448" y="1279525"/>
                    <a:pt x="2469616" y="1279512"/>
                    <a:pt x="2470683" y="1279169"/>
                  </a:cubicBezTo>
                  <a:cubicBezTo>
                    <a:pt x="2575394" y="1245920"/>
                    <a:pt x="2680131" y="1212710"/>
                    <a:pt x="2784741" y="1179118"/>
                  </a:cubicBezTo>
                  <a:cubicBezTo>
                    <a:pt x="2788348" y="1177963"/>
                    <a:pt x="2792107" y="1173479"/>
                    <a:pt x="2793441" y="1169720"/>
                  </a:cubicBezTo>
                  <a:cubicBezTo>
                    <a:pt x="2805798" y="1134833"/>
                    <a:pt x="2817812" y="1099820"/>
                    <a:pt x="2829585" y="1064742"/>
                  </a:cubicBezTo>
                  <a:cubicBezTo>
                    <a:pt x="2854515" y="990485"/>
                    <a:pt x="2884119" y="918171"/>
                    <a:pt x="2918891" y="847966"/>
                  </a:cubicBezTo>
                  <a:cubicBezTo>
                    <a:pt x="2920098" y="845527"/>
                    <a:pt x="2920034" y="842098"/>
                    <a:pt x="2919628" y="839279"/>
                  </a:cubicBezTo>
                  <a:cubicBezTo>
                    <a:pt x="2915831" y="813003"/>
                    <a:pt x="2911779" y="786777"/>
                    <a:pt x="2907880" y="760526"/>
                  </a:cubicBezTo>
                  <a:cubicBezTo>
                    <a:pt x="2904566" y="738098"/>
                    <a:pt x="2909747" y="731164"/>
                    <a:pt x="2931439" y="728649"/>
                  </a:cubicBezTo>
                  <a:cubicBezTo>
                    <a:pt x="2932518" y="728522"/>
                    <a:pt x="2933534" y="727798"/>
                    <a:pt x="2936341" y="726630"/>
                  </a:cubicBezTo>
                  <a:cubicBezTo>
                    <a:pt x="2936951" y="687463"/>
                    <a:pt x="2937637" y="647725"/>
                    <a:pt x="2938043" y="607987"/>
                  </a:cubicBezTo>
                  <a:cubicBezTo>
                    <a:pt x="2938068" y="605624"/>
                    <a:pt x="2936303" y="602805"/>
                    <a:pt x="2934576" y="600925"/>
                  </a:cubicBezTo>
                  <a:cubicBezTo>
                    <a:pt x="2902673" y="565924"/>
                    <a:pt x="2878505" y="526046"/>
                    <a:pt x="2859366" y="482892"/>
                  </a:cubicBezTo>
                  <a:cubicBezTo>
                    <a:pt x="2857982" y="479755"/>
                    <a:pt x="2854655" y="476732"/>
                    <a:pt x="2851480" y="475221"/>
                  </a:cubicBezTo>
                  <a:cubicBezTo>
                    <a:pt x="2831833" y="465874"/>
                    <a:pt x="2831757" y="466026"/>
                    <a:pt x="2838119" y="450278"/>
                  </a:cubicBezTo>
                  <a:cubicBezTo>
                    <a:pt x="2835211" y="445858"/>
                    <a:pt x="2832938" y="442518"/>
                    <a:pt x="2830766" y="439115"/>
                  </a:cubicBezTo>
                  <a:cubicBezTo>
                    <a:pt x="2821558" y="424738"/>
                    <a:pt x="2822143" y="408076"/>
                    <a:pt x="2820860" y="392150"/>
                  </a:cubicBezTo>
                  <a:cubicBezTo>
                    <a:pt x="2818091" y="357593"/>
                    <a:pt x="2829344" y="325107"/>
                    <a:pt x="2837751" y="292277"/>
                  </a:cubicBezTo>
                  <a:cubicBezTo>
                    <a:pt x="2843161" y="271132"/>
                    <a:pt x="2849359" y="266534"/>
                    <a:pt x="2871673" y="266560"/>
                  </a:cubicBezTo>
                  <a:cubicBezTo>
                    <a:pt x="2877146" y="266560"/>
                    <a:pt x="2882684" y="266280"/>
                    <a:pt x="2888068" y="267004"/>
                  </a:cubicBezTo>
                  <a:cubicBezTo>
                    <a:pt x="2897987" y="268338"/>
                    <a:pt x="2904108" y="264464"/>
                    <a:pt x="2910776" y="256755"/>
                  </a:cubicBezTo>
                  <a:cubicBezTo>
                    <a:pt x="2943174" y="219341"/>
                    <a:pt x="2979089" y="186410"/>
                    <a:pt x="3030905" y="179082"/>
                  </a:cubicBezTo>
                  <a:cubicBezTo>
                    <a:pt x="3077667" y="172478"/>
                    <a:pt x="3105823" y="180441"/>
                    <a:pt x="3124860" y="227749"/>
                  </a:cubicBezTo>
                  <a:cubicBezTo>
                    <a:pt x="3137522" y="259181"/>
                    <a:pt x="3146094" y="292226"/>
                    <a:pt x="3157702" y="324116"/>
                  </a:cubicBezTo>
                  <a:cubicBezTo>
                    <a:pt x="3170580" y="359473"/>
                    <a:pt x="3170554" y="393230"/>
                    <a:pt x="3150933" y="426338"/>
                  </a:cubicBezTo>
                  <a:cubicBezTo>
                    <a:pt x="3136239" y="451116"/>
                    <a:pt x="3132975" y="480720"/>
                    <a:pt x="3115081" y="504977"/>
                  </a:cubicBezTo>
                  <a:cubicBezTo>
                    <a:pt x="3104172" y="519772"/>
                    <a:pt x="3102368" y="541312"/>
                    <a:pt x="3096577" y="559854"/>
                  </a:cubicBezTo>
                  <a:cubicBezTo>
                    <a:pt x="3096056" y="561530"/>
                    <a:pt x="3095561" y="564502"/>
                    <a:pt x="3096374" y="565111"/>
                  </a:cubicBezTo>
                  <a:cubicBezTo>
                    <a:pt x="3106572" y="572757"/>
                    <a:pt x="3102660" y="584314"/>
                    <a:pt x="3105188" y="594105"/>
                  </a:cubicBezTo>
                  <a:cubicBezTo>
                    <a:pt x="3107042" y="601281"/>
                    <a:pt x="3111677" y="607745"/>
                    <a:pt x="3115081" y="614514"/>
                  </a:cubicBezTo>
                  <a:cubicBezTo>
                    <a:pt x="3116110" y="616584"/>
                    <a:pt x="3117405" y="618578"/>
                    <a:pt x="3118116" y="620763"/>
                  </a:cubicBezTo>
                  <a:cubicBezTo>
                    <a:pt x="3123628" y="637730"/>
                    <a:pt x="3128657" y="654862"/>
                    <a:pt x="3134550" y="671702"/>
                  </a:cubicBezTo>
                  <a:cubicBezTo>
                    <a:pt x="3142869" y="695540"/>
                    <a:pt x="3143123" y="695655"/>
                    <a:pt x="3167862" y="695756"/>
                  </a:cubicBezTo>
                  <a:cubicBezTo>
                    <a:pt x="3175660" y="695794"/>
                    <a:pt x="3181832" y="697191"/>
                    <a:pt x="3184245" y="705548"/>
                  </a:cubicBezTo>
                  <a:cubicBezTo>
                    <a:pt x="3190151" y="725957"/>
                    <a:pt x="3196031" y="746366"/>
                    <a:pt x="3201771" y="766305"/>
                  </a:cubicBezTo>
                  <a:cubicBezTo>
                    <a:pt x="3196793" y="768857"/>
                    <a:pt x="3194024" y="770280"/>
                    <a:pt x="3188893" y="772909"/>
                  </a:cubicBezTo>
                  <a:close/>
                  <a:moveTo>
                    <a:pt x="1107427" y="377748"/>
                  </a:moveTo>
                  <a:cubicBezTo>
                    <a:pt x="1101763" y="364756"/>
                    <a:pt x="1095628" y="353009"/>
                    <a:pt x="1091526" y="340575"/>
                  </a:cubicBezTo>
                  <a:cubicBezTo>
                    <a:pt x="1088377" y="331012"/>
                    <a:pt x="1083170" y="329526"/>
                    <a:pt x="1074242" y="330657"/>
                  </a:cubicBezTo>
                  <a:cubicBezTo>
                    <a:pt x="1051852" y="333489"/>
                    <a:pt x="1029373" y="335699"/>
                    <a:pt x="1006881" y="337756"/>
                  </a:cubicBezTo>
                  <a:cubicBezTo>
                    <a:pt x="992428" y="339077"/>
                    <a:pt x="977912" y="339661"/>
                    <a:pt x="962025" y="340677"/>
                  </a:cubicBezTo>
                  <a:cubicBezTo>
                    <a:pt x="971384" y="358432"/>
                    <a:pt x="979881" y="375030"/>
                    <a:pt x="988949" y="391312"/>
                  </a:cubicBezTo>
                  <a:cubicBezTo>
                    <a:pt x="990663" y="394398"/>
                    <a:pt x="994333" y="397446"/>
                    <a:pt x="997686" y="398386"/>
                  </a:cubicBezTo>
                  <a:cubicBezTo>
                    <a:pt x="1008138" y="401281"/>
                    <a:pt x="1018768" y="403948"/>
                    <a:pt x="1029512" y="405295"/>
                  </a:cubicBezTo>
                  <a:cubicBezTo>
                    <a:pt x="1060056" y="409092"/>
                    <a:pt x="1084364" y="394512"/>
                    <a:pt x="1107427" y="377748"/>
                  </a:cubicBezTo>
                  <a:close/>
                  <a:moveTo>
                    <a:pt x="1084211" y="320192"/>
                  </a:moveTo>
                  <a:cubicBezTo>
                    <a:pt x="1082484" y="300405"/>
                    <a:pt x="1081506" y="284137"/>
                    <a:pt x="1079563" y="267982"/>
                  </a:cubicBezTo>
                  <a:cubicBezTo>
                    <a:pt x="1074483" y="225742"/>
                    <a:pt x="1046505" y="207873"/>
                    <a:pt x="1005814" y="219862"/>
                  </a:cubicBezTo>
                  <a:cubicBezTo>
                    <a:pt x="974191" y="229171"/>
                    <a:pt x="956792" y="250317"/>
                    <a:pt x="948385" y="281698"/>
                  </a:cubicBezTo>
                  <a:cubicBezTo>
                    <a:pt x="944143" y="297586"/>
                    <a:pt x="947127" y="310819"/>
                    <a:pt x="954354" y="324091"/>
                  </a:cubicBezTo>
                  <a:cubicBezTo>
                    <a:pt x="955598" y="326390"/>
                    <a:pt x="959662" y="328637"/>
                    <a:pt x="962266" y="328472"/>
                  </a:cubicBezTo>
                  <a:cubicBezTo>
                    <a:pt x="1002601" y="325970"/>
                    <a:pt x="1042924" y="323062"/>
                    <a:pt x="1084211" y="320192"/>
                  </a:cubicBezTo>
                  <a:close/>
                  <a:moveTo>
                    <a:pt x="1625003" y="2767622"/>
                  </a:moveTo>
                  <a:cubicBezTo>
                    <a:pt x="1628965" y="2750756"/>
                    <a:pt x="1631442" y="2734449"/>
                    <a:pt x="1636649" y="2719069"/>
                  </a:cubicBezTo>
                  <a:cubicBezTo>
                    <a:pt x="1662772" y="2641955"/>
                    <a:pt x="1699742" y="2570772"/>
                    <a:pt x="1751266" y="2507106"/>
                  </a:cubicBezTo>
                  <a:cubicBezTo>
                    <a:pt x="1779485" y="2472220"/>
                    <a:pt x="1811845" y="2442451"/>
                    <a:pt x="1850707" y="2420874"/>
                  </a:cubicBezTo>
                  <a:cubicBezTo>
                    <a:pt x="1897024" y="2395169"/>
                    <a:pt x="1944979" y="2372398"/>
                    <a:pt x="1992007" y="2347937"/>
                  </a:cubicBezTo>
                  <a:cubicBezTo>
                    <a:pt x="1995652" y="2346045"/>
                    <a:pt x="1999678" y="2340952"/>
                    <a:pt x="1999919" y="2337117"/>
                  </a:cubicBezTo>
                  <a:cubicBezTo>
                    <a:pt x="2001037" y="2319197"/>
                    <a:pt x="2000758" y="2301201"/>
                    <a:pt x="2001189" y="2283244"/>
                  </a:cubicBezTo>
                  <a:cubicBezTo>
                    <a:pt x="2003272" y="2196846"/>
                    <a:pt x="2000656" y="2110613"/>
                    <a:pt x="1991995" y="2024595"/>
                  </a:cubicBezTo>
                  <a:cubicBezTo>
                    <a:pt x="1989023" y="1995208"/>
                    <a:pt x="1985479" y="1965871"/>
                    <a:pt x="1982076" y="1935352"/>
                  </a:cubicBezTo>
                  <a:cubicBezTo>
                    <a:pt x="1968373" y="1935962"/>
                    <a:pt x="1955203" y="1936686"/>
                    <a:pt x="1942020" y="1937130"/>
                  </a:cubicBezTo>
                  <a:cubicBezTo>
                    <a:pt x="1851875" y="1940140"/>
                    <a:pt x="1761490" y="1936597"/>
                    <a:pt x="1671612" y="1946706"/>
                  </a:cubicBezTo>
                  <a:cubicBezTo>
                    <a:pt x="1660880" y="1947926"/>
                    <a:pt x="1648523" y="1947252"/>
                    <a:pt x="1640065" y="1952523"/>
                  </a:cubicBezTo>
                  <a:cubicBezTo>
                    <a:pt x="1632115" y="1957463"/>
                    <a:pt x="1625587" y="1956841"/>
                    <a:pt x="1618322" y="1955736"/>
                  </a:cubicBezTo>
                  <a:cubicBezTo>
                    <a:pt x="1616113" y="1955406"/>
                    <a:pt x="1613458" y="1950808"/>
                    <a:pt x="1612988" y="1947849"/>
                  </a:cubicBezTo>
                  <a:cubicBezTo>
                    <a:pt x="1612112" y="1942223"/>
                    <a:pt x="1614131" y="1935873"/>
                    <a:pt x="1612366" y="1930704"/>
                  </a:cubicBezTo>
                  <a:cubicBezTo>
                    <a:pt x="1604314" y="1907070"/>
                    <a:pt x="1596402" y="1883295"/>
                    <a:pt x="1586572" y="1860359"/>
                  </a:cubicBezTo>
                  <a:cubicBezTo>
                    <a:pt x="1542745" y="1758175"/>
                    <a:pt x="1482191" y="1667878"/>
                    <a:pt x="1392783" y="1599920"/>
                  </a:cubicBezTo>
                  <a:cubicBezTo>
                    <a:pt x="1292593" y="1523784"/>
                    <a:pt x="1180655" y="1493748"/>
                    <a:pt x="1056144" y="1522260"/>
                  </a:cubicBezTo>
                  <a:cubicBezTo>
                    <a:pt x="963650" y="1543443"/>
                    <a:pt x="886460" y="1592427"/>
                    <a:pt x="818870" y="1657578"/>
                  </a:cubicBezTo>
                  <a:cubicBezTo>
                    <a:pt x="739216" y="1734388"/>
                    <a:pt x="681837" y="1826450"/>
                    <a:pt x="636498" y="1926539"/>
                  </a:cubicBezTo>
                  <a:cubicBezTo>
                    <a:pt x="633399" y="1933384"/>
                    <a:pt x="631532" y="1941398"/>
                    <a:pt x="631444" y="1948903"/>
                  </a:cubicBezTo>
                  <a:cubicBezTo>
                    <a:pt x="631024" y="1981682"/>
                    <a:pt x="631723" y="2014461"/>
                    <a:pt x="631431" y="2047240"/>
                  </a:cubicBezTo>
                  <a:cubicBezTo>
                    <a:pt x="631355" y="2055710"/>
                    <a:pt x="632180" y="2067940"/>
                    <a:pt x="627316" y="2071789"/>
                  </a:cubicBezTo>
                  <a:cubicBezTo>
                    <a:pt x="618756" y="2078558"/>
                    <a:pt x="623189" y="2084031"/>
                    <a:pt x="624598" y="2089950"/>
                  </a:cubicBezTo>
                  <a:cubicBezTo>
                    <a:pt x="626224" y="2096719"/>
                    <a:pt x="629856" y="2103005"/>
                    <a:pt x="631609" y="2109774"/>
                  </a:cubicBezTo>
                  <a:cubicBezTo>
                    <a:pt x="634225" y="2119769"/>
                    <a:pt x="639762" y="2123478"/>
                    <a:pt x="650176" y="2122296"/>
                  </a:cubicBezTo>
                  <a:cubicBezTo>
                    <a:pt x="662355" y="2120925"/>
                    <a:pt x="672973" y="2123655"/>
                    <a:pt x="674598" y="2138426"/>
                  </a:cubicBezTo>
                  <a:cubicBezTo>
                    <a:pt x="683260" y="2136101"/>
                    <a:pt x="691070" y="2133650"/>
                    <a:pt x="699033" y="2131936"/>
                  </a:cubicBezTo>
                  <a:cubicBezTo>
                    <a:pt x="764349" y="2117801"/>
                    <a:pt x="829818" y="2104339"/>
                    <a:pt x="894994" y="2089543"/>
                  </a:cubicBezTo>
                  <a:cubicBezTo>
                    <a:pt x="925957" y="2082520"/>
                    <a:pt x="956919" y="2074151"/>
                    <a:pt x="987831" y="2068106"/>
                  </a:cubicBezTo>
                  <a:cubicBezTo>
                    <a:pt x="1010475" y="2063673"/>
                    <a:pt x="1036027" y="2072754"/>
                    <a:pt x="1059992" y="2077326"/>
                  </a:cubicBezTo>
                  <a:cubicBezTo>
                    <a:pt x="1067117" y="2078685"/>
                    <a:pt x="1067828" y="2086241"/>
                    <a:pt x="1061161" y="2090686"/>
                  </a:cubicBezTo>
                  <a:cubicBezTo>
                    <a:pt x="1033106" y="2109393"/>
                    <a:pt x="1008189" y="2131352"/>
                    <a:pt x="973302" y="2140737"/>
                  </a:cubicBezTo>
                  <a:cubicBezTo>
                    <a:pt x="892848" y="2162378"/>
                    <a:pt x="813727" y="2189010"/>
                    <a:pt x="734148" y="2213851"/>
                  </a:cubicBezTo>
                  <a:cubicBezTo>
                    <a:pt x="715352" y="2219718"/>
                    <a:pt x="696861" y="2226551"/>
                    <a:pt x="678027" y="2233015"/>
                  </a:cubicBezTo>
                  <a:cubicBezTo>
                    <a:pt x="680110" y="2239848"/>
                    <a:pt x="681647" y="2245055"/>
                    <a:pt x="683310" y="2250224"/>
                  </a:cubicBezTo>
                  <a:cubicBezTo>
                    <a:pt x="687768" y="2264194"/>
                    <a:pt x="685609" y="2268474"/>
                    <a:pt x="671906" y="2272741"/>
                  </a:cubicBezTo>
                  <a:cubicBezTo>
                    <a:pt x="660730" y="2276221"/>
                    <a:pt x="649643" y="2279980"/>
                    <a:pt x="638390" y="2283180"/>
                  </a:cubicBezTo>
                  <a:cubicBezTo>
                    <a:pt x="610247" y="2291181"/>
                    <a:pt x="582041" y="2298928"/>
                    <a:pt x="553847" y="2306777"/>
                  </a:cubicBezTo>
                  <a:cubicBezTo>
                    <a:pt x="530987" y="2313152"/>
                    <a:pt x="511340" y="2309952"/>
                    <a:pt x="497141" y="2288628"/>
                  </a:cubicBezTo>
                  <a:cubicBezTo>
                    <a:pt x="495681" y="2286431"/>
                    <a:pt x="490524" y="2285009"/>
                    <a:pt x="487654" y="2285682"/>
                  </a:cubicBezTo>
                  <a:cubicBezTo>
                    <a:pt x="469849" y="2289809"/>
                    <a:pt x="452196" y="2294648"/>
                    <a:pt x="434492" y="2299246"/>
                  </a:cubicBezTo>
                  <a:cubicBezTo>
                    <a:pt x="420001" y="2303017"/>
                    <a:pt x="411187" y="2299754"/>
                    <a:pt x="404164" y="2286800"/>
                  </a:cubicBezTo>
                  <a:cubicBezTo>
                    <a:pt x="399148" y="2277567"/>
                    <a:pt x="394754" y="2267940"/>
                    <a:pt x="390855" y="2258186"/>
                  </a:cubicBezTo>
                  <a:cubicBezTo>
                    <a:pt x="385343" y="2244394"/>
                    <a:pt x="387311" y="2242464"/>
                    <a:pt x="399516" y="2233472"/>
                  </a:cubicBezTo>
                  <a:cubicBezTo>
                    <a:pt x="434936" y="2207399"/>
                    <a:pt x="479793" y="2194153"/>
                    <a:pt x="505523" y="2154643"/>
                  </a:cubicBezTo>
                  <a:cubicBezTo>
                    <a:pt x="510514" y="2146985"/>
                    <a:pt x="513600" y="2141042"/>
                    <a:pt x="509968" y="2132393"/>
                  </a:cubicBezTo>
                  <a:cubicBezTo>
                    <a:pt x="504278" y="2118829"/>
                    <a:pt x="498983" y="2105113"/>
                    <a:pt x="493712" y="2091956"/>
                  </a:cubicBezTo>
                  <a:cubicBezTo>
                    <a:pt x="487184" y="2097239"/>
                    <a:pt x="481368" y="2095652"/>
                    <a:pt x="478713" y="2086863"/>
                  </a:cubicBezTo>
                  <a:cubicBezTo>
                    <a:pt x="475792" y="2077186"/>
                    <a:pt x="474268" y="2067102"/>
                    <a:pt x="471932" y="2057247"/>
                  </a:cubicBezTo>
                  <a:cubicBezTo>
                    <a:pt x="464883" y="2027415"/>
                    <a:pt x="457733" y="1997608"/>
                    <a:pt x="450646" y="1967890"/>
                  </a:cubicBezTo>
                  <a:cubicBezTo>
                    <a:pt x="365074" y="1965629"/>
                    <a:pt x="281089" y="1963521"/>
                    <a:pt x="197116" y="1961146"/>
                  </a:cubicBezTo>
                  <a:cubicBezTo>
                    <a:pt x="150647" y="1959838"/>
                    <a:pt x="104190" y="1958124"/>
                    <a:pt x="57734" y="1956447"/>
                  </a:cubicBezTo>
                  <a:cubicBezTo>
                    <a:pt x="44831" y="1955990"/>
                    <a:pt x="35991" y="1964131"/>
                    <a:pt x="36093" y="1977313"/>
                  </a:cubicBezTo>
                  <a:cubicBezTo>
                    <a:pt x="37630" y="2179421"/>
                    <a:pt x="39243" y="2381542"/>
                    <a:pt x="40741" y="2583649"/>
                  </a:cubicBezTo>
                  <a:cubicBezTo>
                    <a:pt x="42392" y="2805303"/>
                    <a:pt x="43726" y="3026968"/>
                    <a:pt x="45631" y="3248621"/>
                  </a:cubicBezTo>
                  <a:cubicBezTo>
                    <a:pt x="46824" y="3387394"/>
                    <a:pt x="48806" y="3526154"/>
                    <a:pt x="50558" y="3664915"/>
                  </a:cubicBezTo>
                  <a:cubicBezTo>
                    <a:pt x="50723" y="3678478"/>
                    <a:pt x="51739" y="3692029"/>
                    <a:pt x="52362" y="3705301"/>
                  </a:cubicBezTo>
                  <a:cubicBezTo>
                    <a:pt x="69215" y="3705301"/>
                    <a:pt x="84759" y="3705225"/>
                    <a:pt x="100304" y="3705301"/>
                  </a:cubicBezTo>
                  <a:cubicBezTo>
                    <a:pt x="250456" y="3706101"/>
                    <a:pt x="400608" y="3706850"/>
                    <a:pt x="550748" y="3707930"/>
                  </a:cubicBezTo>
                  <a:cubicBezTo>
                    <a:pt x="560285" y="3708006"/>
                    <a:pt x="564743" y="3705745"/>
                    <a:pt x="567969" y="3695839"/>
                  </a:cubicBezTo>
                  <a:cubicBezTo>
                    <a:pt x="601065" y="3594036"/>
                    <a:pt x="635800" y="3492804"/>
                    <a:pt x="681253" y="3395687"/>
                  </a:cubicBezTo>
                  <a:cubicBezTo>
                    <a:pt x="717054" y="3319208"/>
                    <a:pt x="748690" y="3241103"/>
                    <a:pt x="776274" y="3161309"/>
                  </a:cubicBezTo>
                  <a:cubicBezTo>
                    <a:pt x="777455" y="3157854"/>
                    <a:pt x="778357" y="3154311"/>
                    <a:pt x="779754" y="3149587"/>
                  </a:cubicBezTo>
                  <a:cubicBezTo>
                    <a:pt x="775195" y="3150336"/>
                    <a:pt x="772147" y="3150666"/>
                    <a:pt x="769188" y="3151352"/>
                  </a:cubicBezTo>
                  <a:cubicBezTo>
                    <a:pt x="745591" y="3156750"/>
                    <a:pt x="722109" y="3162706"/>
                    <a:pt x="698398" y="3167557"/>
                  </a:cubicBezTo>
                  <a:cubicBezTo>
                    <a:pt x="658241" y="3175787"/>
                    <a:pt x="617982" y="3183508"/>
                    <a:pt x="577697" y="3191129"/>
                  </a:cubicBezTo>
                  <a:cubicBezTo>
                    <a:pt x="477596" y="3210064"/>
                    <a:pt x="377482" y="3228975"/>
                    <a:pt x="277304" y="3247466"/>
                  </a:cubicBezTo>
                  <a:cubicBezTo>
                    <a:pt x="267119" y="3249345"/>
                    <a:pt x="256806" y="3247834"/>
                    <a:pt x="251129" y="3236417"/>
                  </a:cubicBezTo>
                  <a:cubicBezTo>
                    <a:pt x="249478" y="3233077"/>
                    <a:pt x="245567" y="3230930"/>
                    <a:pt x="243395" y="3227755"/>
                  </a:cubicBezTo>
                  <a:cubicBezTo>
                    <a:pt x="240093" y="3222967"/>
                    <a:pt x="235483" y="3218027"/>
                    <a:pt x="234746" y="3212693"/>
                  </a:cubicBezTo>
                  <a:cubicBezTo>
                    <a:pt x="229336" y="3173628"/>
                    <a:pt x="224561" y="3134486"/>
                    <a:pt x="219976" y="3095320"/>
                  </a:cubicBezTo>
                  <a:cubicBezTo>
                    <a:pt x="209994" y="3010039"/>
                    <a:pt x="199910" y="2924784"/>
                    <a:pt x="190576" y="2839440"/>
                  </a:cubicBezTo>
                  <a:cubicBezTo>
                    <a:pt x="186029" y="2797949"/>
                    <a:pt x="181902" y="2756357"/>
                    <a:pt x="179730" y="2714688"/>
                  </a:cubicBezTo>
                  <a:cubicBezTo>
                    <a:pt x="177965" y="2680830"/>
                    <a:pt x="179374" y="2646819"/>
                    <a:pt x="179374" y="2612758"/>
                  </a:cubicBezTo>
                  <a:cubicBezTo>
                    <a:pt x="189369" y="2615984"/>
                    <a:pt x="191744" y="2609392"/>
                    <a:pt x="191236" y="2599385"/>
                  </a:cubicBezTo>
                  <a:cubicBezTo>
                    <a:pt x="190017" y="2575217"/>
                    <a:pt x="188861" y="2551036"/>
                    <a:pt x="187947" y="2526842"/>
                  </a:cubicBezTo>
                  <a:cubicBezTo>
                    <a:pt x="187413" y="2512783"/>
                    <a:pt x="185940" y="2498534"/>
                    <a:pt x="187579" y="2484691"/>
                  </a:cubicBezTo>
                  <a:cubicBezTo>
                    <a:pt x="189395" y="2469324"/>
                    <a:pt x="178244" y="2459240"/>
                    <a:pt x="175133" y="2445892"/>
                  </a:cubicBezTo>
                  <a:cubicBezTo>
                    <a:pt x="167741" y="2414079"/>
                    <a:pt x="157162" y="2383015"/>
                    <a:pt x="149682" y="2351227"/>
                  </a:cubicBezTo>
                  <a:cubicBezTo>
                    <a:pt x="142963" y="2322652"/>
                    <a:pt x="139230" y="2293454"/>
                    <a:pt x="150139" y="2264790"/>
                  </a:cubicBezTo>
                  <a:cubicBezTo>
                    <a:pt x="151638" y="2260854"/>
                    <a:pt x="155282" y="2255329"/>
                    <a:pt x="158381" y="2255024"/>
                  </a:cubicBezTo>
                  <a:cubicBezTo>
                    <a:pt x="162445" y="2254618"/>
                    <a:pt x="168846" y="2257539"/>
                    <a:pt x="170903" y="2261006"/>
                  </a:cubicBezTo>
                  <a:cubicBezTo>
                    <a:pt x="177419" y="2272029"/>
                    <a:pt x="182575" y="2283866"/>
                    <a:pt x="187883" y="2295563"/>
                  </a:cubicBezTo>
                  <a:cubicBezTo>
                    <a:pt x="191300" y="2303094"/>
                    <a:pt x="194068" y="2310917"/>
                    <a:pt x="198132" y="2321140"/>
                  </a:cubicBezTo>
                  <a:cubicBezTo>
                    <a:pt x="200545" y="2301862"/>
                    <a:pt x="201510" y="2285822"/>
                    <a:pt x="204787" y="2270264"/>
                  </a:cubicBezTo>
                  <a:cubicBezTo>
                    <a:pt x="208610" y="2252090"/>
                    <a:pt x="214007" y="2234196"/>
                    <a:pt x="219760" y="2216505"/>
                  </a:cubicBezTo>
                  <a:cubicBezTo>
                    <a:pt x="221018" y="2212606"/>
                    <a:pt x="226606" y="2207691"/>
                    <a:pt x="230225" y="2207666"/>
                  </a:cubicBezTo>
                  <a:cubicBezTo>
                    <a:pt x="233616" y="2207653"/>
                    <a:pt x="237959" y="2212975"/>
                    <a:pt x="240220" y="2216899"/>
                  </a:cubicBezTo>
                  <a:cubicBezTo>
                    <a:pt x="242658" y="2221153"/>
                    <a:pt x="243535" y="2226436"/>
                    <a:pt x="244475" y="2231390"/>
                  </a:cubicBezTo>
                  <a:cubicBezTo>
                    <a:pt x="247942" y="2249665"/>
                    <a:pt x="251155" y="2268004"/>
                    <a:pt x="254698" y="2287562"/>
                  </a:cubicBezTo>
                  <a:cubicBezTo>
                    <a:pt x="262102" y="2272944"/>
                    <a:pt x="267716" y="2259622"/>
                    <a:pt x="275463" y="2247658"/>
                  </a:cubicBezTo>
                  <a:cubicBezTo>
                    <a:pt x="278650" y="2242743"/>
                    <a:pt x="286677" y="2237867"/>
                    <a:pt x="291973" y="2238387"/>
                  </a:cubicBezTo>
                  <a:cubicBezTo>
                    <a:pt x="296062" y="2238781"/>
                    <a:pt x="301764" y="2247315"/>
                    <a:pt x="302475" y="2252776"/>
                  </a:cubicBezTo>
                  <a:cubicBezTo>
                    <a:pt x="304330" y="2266988"/>
                    <a:pt x="304888" y="2281567"/>
                    <a:pt x="304012" y="2295880"/>
                  </a:cubicBezTo>
                  <a:cubicBezTo>
                    <a:pt x="302641" y="2317991"/>
                    <a:pt x="299656" y="2340013"/>
                    <a:pt x="297180" y="2363724"/>
                  </a:cubicBezTo>
                  <a:cubicBezTo>
                    <a:pt x="308610" y="2359571"/>
                    <a:pt x="318135" y="2355100"/>
                    <a:pt x="328168" y="2352738"/>
                  </a:cubicBezTo>
                  <a:cubicBezTo>
                    <a:pt x="338061" y="2350414"/>
                    <a:pt x="349770" y="2341562"/>
                    <a:pt x="358178" y="2353640"/>
                  </a:cubicBezTo>
                  <a:cubicBezTo>
                    <a:pt x="366306" y="2365311"/>
                    <a:pt x="358787" y="2376525"/>
                    <a:pt x="351561" y="2385656"/>
                  </a:cubicBezTo>
                  <a:cubicBezTo>
                    <a:pt x="329539" y="2413495"/>
                    <a:pt x="307073" y="2441003"/>
                    <a:pt x="283972" y="2467952"/>
                  </a:cubicBezTo>
                  <a:cubicBezTo>
                    <a:pt x="279704" y="2472931"/>
                    <a:pt x="278726" y="2475953"/>
                    <a:pt x="280835" y="2481745"/>
                  </a:cubicBezTo>
                  <a:cubicBezTo>
                    <a:pt x="292036" y="2512504"/>
                    <a:pt x="303149" y="2543302"/>
                    <a:pt x="313563" y="2574340"/>
                  </a:cubicBezTo>
                  <a:cubicBezTo>
                    <a:pt x="316547" y="2583218"/>
                    <a:pt x="316090" y="2593225"/>
                    <a:pt x="318897" y="2602179"/>
                  </a:cubicBezTo>
                  <a:cubicBezTo>
                    <a:pt x="353085" y="2711183"/>
                    <a:pt x="387565" y="2820085"/>
                    <a:pt x="422033" y="2929001"/>
                  </a:cubicBezTo>
                  <a:cubicBezTo>
                    <a:pt x="430466" y="2955658"/>
                    <a:pt x="439140" y="2982239"/>
                    <a:pt x="448119" y="3010141"/>
                  </a:cubicBezTo>
                  <a:cubicBezTo>
                    <a:pt x="454583" y="3006382"/>
                    <a:pt x="459727" y="3003791"/>
                    <a:pt x="464464" y="3000578"/>
                  </a:cubicBezTo>
                  <a:cubicBezTo>
                    <a:pt x="540778" y="2948927"/>
                    <a:pt x="617613" y="2898000"/>
                    <a:pt x="693077" y="2845142"/>
                  </a:cubicBezTo>
                  <a:cubicBezTo>
                    <a:pt x="730453" y="2818968"/>
                    <a:pt x="766838" y="2790875"/>
                    <a:pt x="800595" y="2760268"/>
                  </a:cubicBezTo>
                  <a:cubicBezTo>
                    <a:pt x="814654" y="2747517"/>
                    <a:pt x="829843" y="2739199"/>
                    <a:pt x="846112" y="2735694"/>
                  </a:cubicBezTo>
                  <a:cubicBezTo>
                    <a:pt x="885990" y="2727134"/>
                    <a:pt x="926731" y="2722676"/>
                    <a:pt x="967016" y="2715933"/>
                  </a:cubicBezTo>
                  <a:cubicBezTo>
                    <a:pt x="1020851" y="2706916"/>
                    <a:pt x="1074597" y="2697365"/>
                    <a:pt x="1128331" y="2687802"/>
                  </a:cubicBezTo>
                  <a:cubicBezTo>
                    <a:pt x="1131125" y="2687307"/>
                    <a:pt x="1135113" y="2685021"/>
                    <a:pt x="1135849" y="2682722"/>
                  </a:cubicBezTo>
                  <a:cubicBezTo>
                    <a:pt x="1152258" y="2630893"/>
                    <a:pt x="1168285" y="2578938"/>
                    <a:pt x="1184528" y="2526576"/>
                  </a:cubicBezTo>
                  <a:cubicBezTo>
                    <a:pt x="1160576" y="2530754"/>
                    <a:pt x="1152512" y="2526550"/>
                    <a:pt x="1147102" y="2502915"/>
                  </a:cubicBezTo>
                  <a:cubicBezTo>
                    <a:pt x="1143304" y="2486367"/>
                    <a:pt x="1140828" y="2468829"/>
                    <a:pt x="1141882" y="2451988"/>
                  </a:cubicBezTo>
                  <a:cubicBezTo>
                    <a:pt x="1145527" y="2393797"/>
                    <a:pt x="1164501" y="2340025"/>
                    <a:pt x="1193025" y="2289429"/>
                  </a:cubicBezTo>
                  <a:cubicBezTo>
                    <a:pt x="1197013" y="2282355"/>
                    <a:pt x="1200543" y="2275001"/>
                    <a:pt x="1204023" y="2267661"/>
                  </a:cubicBezTo>
                  <a:cubicBezTo>
                    <a:pt x="1204887" y="2265857"/>
                    <a:pt x="1205788" y="2262555"/>
                    <a:pt x="1204925" y="2261679"/>
                  </a:cubicBezTo>
                  <a:cubicBezTo>
                    <a:pt x="1195895" y="2252649"/>
                    <a:pt x="1198346" y="2241245"/>
                    <a:pt x="1199705" y="2231021"/>
                  </a:cubicBezTo>
                  <a:cubicBezTo>
                    <a:pt x="1200429" y="2225624"/>
                    <a:pt x="1205953" y="2217724"/>
                    <a:pt x="1210716" y="2216530"/>
                  </a:cubicBezTo>
                  <a:cubicBezTo>
                    <a:pt x="1233627" y="2210815"/>
                    <a:pt x="1272032" y="2210003"/>
                    <a:pt x="1287589" y="2232786"/>
                  </a:cubicBezTo>
                  <a:cubicBezTo>
                    <a:pt x="1295946" y="2228761"/>
                    <a:pt x="1304226" y="2224379"/>
                    <a:pt x="1312811" y="2220734"/>
                  </a:cubicBezTo>
                  <a:cubicBezTo>
                    <a:pt x="1328991" y="2213851"/>
                    <a:pt x="1345209" y="2219007"/>
                    <a:pt x="1354582" y="2233828"/>
                  </a:cubicBezTo>
                  <a:cubicBezTo>
                    <a:pt x="1357706" y="2238768"/>
                    <a:pt x="1360373" y="2244013"/>
                    <a:pt x="1362989" y="2249246"/>
                  </a:cubicBezTo>
                  <a:cubicBezTo>
                    <a:pt x="1375930" y="2275014"/>
                    <a:pt x="1387589" y="2301506"/>
                    <a:pt x="1402016" y="2326411"/>
                  </a:cubicBezTo>
                  <a:cubicBezTo>
                    <a:pt x="1414576" y="2348103"/>
                    <a:pt x="1417002" y="2369946"/>
                    <a:pt x="1408226" y="2392324"/>
                  </a:cubicBezTo>
                  <a:cubicBezTo>
                    <a:pt x="1394929" y="2426220"/>
                    <a:pt x="1373301" y="2454884"/>
                    <a:pt x="1347203" y="2480094"/>
                  </a:cubicBezTo>
                  <a:cubicBezTo>
                    <a:pt x="1344841" y="2482380"/>
                    <a:pt x="1340307" y="2482418"/>
                    <a:pt x="1336789" y="2483510"/>
                  </a:cubicBezTo>
                  <a:cubicBezTo>
                    <a:pt x="1336217" y="2482278"/>
                    <a:pt x="1335646" y="2481046"/>
                    <a:pt x="1335074" y="2479802"/>
                  </a:cubicBezTo>
                  <a:cubicBezTo>
                    <a:pt x="1339799" y="2473680"/>
                    <a:pt x="1344688" y="2467686"/>
                    <a:pt x="1349222" y="2461412"/>
                  </a:cubicBezTo>
                  <a:cubicBezTo>
                    <a:pt x="1366367" y="2437752"/>
                    <a:pt x="1384109" y="2414485"/>
                    <a:pt x="1400213" y="2390127"/>
                  </a:cubicBezTo>
                  <a:cubicBezTo>
                    <a:pt x="1411947" y="2372385"/>
                    <a:pt x="1409268" y="2350617"/>
                    <a:pt x="1397406" y="2335771"/>
                  </a:cubicBezTo>
                  <a:cubicBezTo>
                    <a:pt x="1387957" y="2323934"/>
                    <a:pt x="1379016" y="2311552"/>
                    <a:pt x="1371104" y="2298636"/>
                  </a:cubicBezTo>
                  <a:cubicBezTo>
                    <a:pt x="1360919" y="2281999"/>
                    <a:pt x="1352296" y="2264435"/>
                    <a:pt x="1342440" y="2247582"/>
                  </a:cubicBezTo>
                  <a:cubicBezTo>
                    <a:pt x="1334249" y="2233561"/>
                    <a:pt x="1327912" y="2232063"/>
                    <a:pt x="1313434" y="2238933"/>
                  </a:cubicBezTo>
                  <a:cubicBezTo>
                    <a:pt x="1305687" y="2242616"/>
                    <a:pt x="1297965" y="2246426"/>
                    <a:pt x="1289939" y="2249411"/>
                  </a:cubicBezTo>
                  <a:cubicBezTo>
                    <a:pt x="1282026" y="2252357"/>
                    <a:pt x="1274229" y="2250821"/>
                    <a:pt x="1271777" y="2242045"/>
                  </a:cubicBezTo>
                  <a:cubicBezTo>
                    <a:pt x="1269276" y="2233104"/>
                    <a:pt x="1263027" y="2231453"/>
                    <a:pt x="1255966" y="2231364"/>
                  </a:cubicBezTo>
                  <a:cubicBezTo>
                    <a:pt x="1247406" y="2231250"/>
                    <a:pt x="1238796" y="2232190"/>
                    <a:pt x="1230299" y="2233358"/>
                  </a:cubicBezTo>
                  <a:cubicBezTo>
                    <a:pt x="1227797" y="2233701"/>
                    <a:pt x="1224064" y="2236063"/>
                    <a:pt x="1223683" y="2238044"/>
                  </a:cubicBezTo>
                  <a:cubicBezTo>
                    <a:pt x="1223238" y="2240330"/>
                    <a:pt x="1225296" y="2243823"/>
                    <a:pt x="1227277" y="2245715"/>
                  </a:cubicBezTo>
                  <a:cubicBezTo>
                    <a:pt x="1232357" y="2250554"/>
                    <a:pt x="1238364" y="2254427"/>
                    <a:pt x="1243342" y="2259355"/>
                  </a:cubicBezTo>
                  <a:cubicBezTo>
                    <a:pt x="1273086" y="2288743"/>
                    <a:pt x="1302346" y="2318638"/>
                    <a:pt x="1332458" y="2347645"/>
                  </a:cubicBezTo>
                  <a:cubicBezTo>
                    <a:pt x="1342580" y="2357399"/>
                    <a:pt x="1346022" y="2366619"/>
                    <a:pt x="1342110" y="2380754"/>
                  </a:cubicBezTo>
                  <a:cubicBezTo>
                    <a:pt x="1337462" y="2397544"/>
                    <a:pt x="1333487" y="2415743"/>
                    <a:pt x="1341653" y="2432392"/>
                  </a:cubicBezTo>
                  <a:cubicBezTo>
                    <a:pt x="1347381" y="2444051"/>
                    <a:pt x="1345641" y="2453716"/>
                    <a:pt x="1339240" y="2463101"/>
                  </a:cubicBezTo>
                  <a:cubicBezTo>
                    <a:pt x="1331925" y="2473820"/>
                    <a:pt x="1324305" y="2484628"/>
                    <a:pt x="1315072" y="2493606"/>
                  </a:cubicBezTo>
                  <a:cubicBezTo>
                    <a:pt x="1309446" y="2499080"/>
                    <a:pt x="1309446" y="2503233"/>
                    <a:pt x="1310919" y="2509774"/>
                  </a:cubicBezTo>
                  <a:cubicBezTo>
                    <a:pt x="1316316" y="2533713"/>
                    <a:pt x="1321041" y="2557805"/>
                    <a:pt x="1326184" y="2581808"/>
                  </a:cubicBezTo>
                  <a:cubicBezTo>
                    <a:pt x="1331226" y="2605290"/>
                    <a:pt x="1336471" y="2628722"/>
                    <a:pt x="1341767" y="2652826"/>
                  </a:cubicBezTo>
                  <a:cubicBezTo>
                    <a:pt x="1368564" y="2648267"/>
                    <a:pt x="1393913" y="2644101"/>
                    <a:pt x="1419212" y="2639606"/>
                  </a:cubicBezTo>
                  <a:cubicBezTo>
                    <a:pt x="1454086" y="2633421"/>
                    <a:pt x="1488846" y="2626486"/>
                    <a:pt x="1523796" y="2620822"/>
                  </a:cubicBezTo>
                  <a:cubicBezTo>
                    <a:pt x="1553184" y="2616047"/>
                    <a:pt x="1565808" y="2623210"/>
                    <a:pt x="1577784" y="2651150"/>
                  </a:cubicBezTo>
                  <a:cubicBezTo>
                    <a:pt x="1594192" y="2689453"/>
                    <a:pt x="1609178" y="2728379"/>
                    <a:pt x="1625003" y="2767622"/>
                  </a:cubicBezTo>
                  <a:close/>
                  <a:moveTo>
                    <a:pt x="971778" y="551789"/>
                  </a:moveTo>
                  <a:cubicBezTo>
                    <a:pt x="967168" y="550849"/>
                    <a:pt x="962787" y="549440"/>
                    <a:pt x="958329" y="549135"/>
                  </a:cubicBezTo>
                  <a:cubicBezTo>
                    <a:pt x="917841" y="546455"/>
                    <a:pt x="877366" y="543750"/>
                    <a:pt x="836853" y="541680"/>
                  </a:cubicBezTo>
                  <a:cubicBezTo>
                    <a:pt x="832243" y="541451"/>
                    <a:pt x="826338" y="543852"/>
                    <a:pt x="822934" y="547039"/>
                  </a:cubicBezTo>
                  <a:cubicBezTo>
                    <a:pt x="799553" y="568934"/>
                    <a:pt x="776427" y="591108"/>
                    <a:pt x="753757" y="613740"/>
                  </a:cubicBezTo>
                  <a:cubicBezTo>
                    <a:pt x="741311" y="626173"/>
                    <a:pt x="729932" y="639673"/>
                    <a:pt x="717753" y="653046"/>
                  </a:cubicBezTo>
                  <a:cubicBezTo>
                    <a:pt x="747077" y="667511"/>
                    <a:pt x="774661" y="681964"/>
                    <a:pt x="802944" y="694867"/>
                  </a:cubicBezTo>
                  <a:cubicBezTo>
                    <a:pt x="845515" y="714273"/>
                    <a:pt x="885469" y="740498"/>
                    <a:pt x="933856" y="746125"/>
                  </a:cubicBezTo>
                  <a:cubicBezTo>
                    <a:pt x="942733" y="681520"/>
                    <a:pt x="950912" y="616597"/>
                    <a:pt x="971778" y="551789"/>
                  </a:cubicBezTo>
                  <a:close/>
                  <a:moveTo>
                    <a:pt x="2603207" y="2708452"/>
                  </a:moveTo>
                  <a:cubicBezTo>
                    <a:pt x="2584704" y="2707055"/>
                    <a:pt x="2575013" y="2699016"/>
                    <a:pt x="2568727" y="2682938"/>
                  </a:cubicBezTo>
                  <a:cubicBezTo>
                    <a:pt x="2546794" y="2626880"/>
                    <a:pt x="2540749" y="2568867"/>
                    <a:pt x="2543746" y="2509405"/>
                  </a:cubicBezTo>
                  <a:cubicBezTo>
                    <a:pt x="2544254" y="2499398"/>
                    <a:pt x="2543937" y="2491155"/>
                    <a:pt x="2538349" y="2480779"/>
                  </a:cubicBezTo>
                  <a:cubicBezTo>
                    <a:pt x="2496375" y="2403017"/>
                    <a:pt x="2548064" y="2324417"/>
                    <a:pt x="2603423" y="2301722"/>
                  </a:cubicBezTo>
                  <a:cubicBezTo>
                    <a:pt x="2628430" y="2291473"/>
                    <a:pt x="2639910" y="2293429"/>
                    <a:pt x="2656801" y="2314511"/>
                  </a:cubicBezTo>
                  <a:cubicBezTo>
                    <a:pt x="2678036" y="2341054"/>
                    <a:pt x="2698813" y="2368003"/>
                    <a:pt x="2718689" y="2395562"/>
                  </a:cubicBezTo>
                  <a:cubicBezTo>
                    <a:pt x="2728214" y="2408783"/>
                    <a:pt x="2739428" y="2414676"/>
                    <a:pt x="2755671" y="2416022"/>
                  </a:cubicBezTo>
                  <a:cubicBezTo>
                    <a:pt x="2788691" y="2418727"/>
                    <a:pt x="2821851" y="2421864"/>
                    <a:pt x="2854363" y="2427935"/>
                  </a:cubicBezTo>
                  <a:cubicBezTo>
                    <a:pt x="2893847" y="2435313"/>
                    <a:pt x="2928035" y="2453424"/>
                    <a:pt x="2951988" y="2487434"/>
                  </a:cubicBezTo>
                  <a:cubicBezTo>
                    <a:pt x="2964370" y="2505036"/>
                    <a:pt x="2967431" y="2523451"/>
                    <a:pt x="2959760" y="2543962"/>
                  </a:cubicBezTo>
                  <a:cubicBezTo>
                    <a:pt x="2947644" y="2576410"/>
                    <a:pt x="2926346" y="2602026"/>
                    <a:pt x="2900667" y="2624264"/>
                  </a:cubicBezTo>
                  <a:cubicBezTo>
                    <a:pt x="2887865" y="2635326"/>
                    <a:pt x="2873857" y="2644990"/>
                    <a:pt x="2860230" y="2655430"/>
                  </a:cubicBezTo>
                  <a:cubicBezTo>
                    <a:pt x="2883763" y="2670708"/>
                    <a:pt x="2883789" y="2694558"/>
                    <a:pt x="2883369" y="2717406"/>
                  </a:cubicBezTo>
                  <a:cubicBezTo>
                    <a:pt x="2882849" y="2746006"/>
                    <a:pt x="2861157" y="2756230"/>
                    <a:pt x="2837053" y="2762821"/>
                  </a:cubicBezTo>
                  <a:cubicBezTo>
                    <a:pt x="2850578" y="2787827"/>
                    <a:pt x="2863354" y="2811513"/>
                    <a:pt x="2876270" y="2835135"/>
                  </a:cubicBezTo>
                  <a:cubicBezTo>
                    <a:pt x="2877312" y="2837040"/>
                    <a:pt x="2879102" y="2839567"/>
                    <a:pt x="2880855" y="2839846"/>
                  </a:cubicBezTo>
                  <a:cubicBezTo>
                    <a:pt x="2889046" y="2841167"/>
                    <a:pt x="2889707" y="2845828"/>
                    <a:pt x="2887916" y="2852635"/>
                  </a:cubicBezTo>
                  <a:cubicBezTo>
                    <a:pt x="2885617" y="2861386"/>
                    <a:pt x="2888665" y="2865742"/>
                    <a:pt x="2898317" y="2867634"/>
                  </a:cubicBezTo>
                  <a:cubicBezTo>
                    <a:pt x="2970974" y="2881947"/>
                    <a:pt x="3043580" y="2896539"/>
                    <a:pt x="3116084" y="2911678"/>
                  </a:cubicBezTo>
                  <a:cubicBezTo>
                    <a:pt x="3134817" y="2915589"/>
                    <a:pt x="3149790" y="2923489"/>
                    <a:pt x="3159887" y="2943123"/>
                  </a:cubicBezTo>
                  <a:cubicBezTo>
                    <a:pt x="3205391" y="3031591"/>
                    <a:pt x="3252876" y="3119031"/>
                    <a:pt x="3299663" y="3206826"/>
                  </a:cubicBezTo>
                  <a:cubicBezTo>
                    <a:pt x="3301060" y="3209429"/>
                    <a:pt x="3302749" y="3211868"/>
                    <a:pt x="3305886" y="3216960"/>
                  </a:cubicBezTo>
                  <a:cubicBezTo>
                    <a:pt x="3308515" y="3189706"/>
                    <a:pt x="3310254" y="3165335"/>
                    <a:pt x="3313315" y="3141129"/>
                  </a:cubicBezTo>
                  <a:cubicBezTo>
                    <a:pt x="3322027" y="3072206"/>
                    <a:pt x="3330359" y="3003219"/>
                    <a:pt x="3340620" y="2934525"/>
                  </a:cubicBezTo>
                  <a:cubicBezTo>
                    <a:pt x="3349028" y="2878289"/>
                    <a:pt x="3360686" y="2822549"/>
                    <a:pt x="3369576" y="2766377"/>
                  </a:cubicBezTo>
                  <a:cubicBezTo>
                    <a:pt x="3377399" y="2716974"/>
                    <a:pt x="3383788" y="2667342"/>
                    <a:pt x="3389985" y="2617698"/>
                  </a:cubicBezTo>
                  <a:cubicBezTo>
                    <a:pt x="3393236" y="2591536"/>
                    <a:pt x="3394722" y="2565146"/>
                    <a:pt x="3397034" y="2538615"/>
                  </a:cubicBezTo>
                  <a:cubicBezTo>
                    <a:pt x="3357448" y="2529052"/>
                    <a:pt x="3318992" y="2520416"/>
                    <a:pt x="3280892" y="2510434"/>
                  </a:cubicBezTo>
                  <a:cubicBezTo>
                    <a:pt x="3180600" y="2484196"/>
                    <a:pt x="3080448" y="2457424"/>
                    <a:pt x="2980283" y="2430741"/>
                  </a:cubicBezTo>
                  <a:cubicBezTo>
                    <a:pt x="2935503" y="2418816"/>
                    <a:pt x="2890786" y="2406700"/>
                    <a:pt x="2846120" y="2394381"/>
                  </a:cubicBezTo>
                  <a:cubicBezTo>
                    <a:pt x="2841091" y="2392997"/>
                    <a:pt x="2836583" y="2389733"/>
                    <a:pt x="2831833" y="2387346"/>
                  </a:cubicBezTo>
                  <a:cubicBezTo>
                    <a:pt x="2832341" y="2385644"/>
                    <a:pt x="2832849" y="2383955"/>
                    <a:pt x="2833357" y="2382253"/>
                  </a:cubicBezTo>
                  <a:cubicBezTo>
                    <a:pt x="2839034" y="2382901"/>
                    <a:pt x="2844876" y="2382926"/>
                    <a:pt x="2850362" y="2384310"/>
                  </a:cubicBezTo>
                  <a:cubicBezTo>
                    <a:pt x="3008312" y="2423998"/>
                    <a:pt x="3166198" y="2463914"/>
                    <a:pt x="3324136" y="2503563"/>
                  </a:cubicBezTo>
                  <a:cubicBezTo>
                    <a:pt x="3350526" y="2510193"/>
                    <a:pt x="3377145" y="2515806"/>
                    <a:pt x="3402723" y="2521686"/>
                  </a:cubicBezTo>
                  <a:cubicBezTo>
                    <a:pt x="3415156" y="2494127"/>
                    <a:pt x="3426777" y="2467775"/>
                    <a:pt x="3439071" y="2441740"/>
                  </a:cubicBezTo>
                  <a:cubicBezTo>
                    <a:pt x="3440899" y="2437879"/>
                    <a:pt x="3445941" y="2435542"/>
                    <a:pt x="3449485" y="2432494"/>
                  </a:cubicBezTo>
                  <a:cubicBezTo>
                    <a:pt x="3452482" y="2436190"/>
                    <a:pt x="3457181" y="2439466"/>
                    <a:pt x="3458210" y="2443657"/>
                  </a:cubicBezTo>
                  <a:cubicBezTo>
                    <a:pt x="3466045" y="2475522"/>
                    <a:pt x="3473183" y="2507564"/>
                    <a:pt x="3480257" y="2538399"/>
                  </a:cubicBezTo>
                  <a:cubicBezTo>
                    <a:pt x="3519055" y="2546781"/>
                    <a:pt x="3554412" y="2554414"/>
                    <a:pt x="3590264" y="2562161"/>
                  </a:cubicBezTo>
                  <a:cubicBezTo>
                    <a:pt x="3626789" y="2391498"/>
                    <a:pt x="3663378" y="2220493"/>
                    <a:pt x="3700310" y="2047951"/>
                  </a:cubicBezTo>
                  <a:cubicBezTo>
                    <a:pt x="3688499" y="2044763"/>
                    <a:pt x="3675989" y="2040153"/>
                    <a:pt x="3663073" y="2038121"/>
                  </a:cubicBezTo>
                  <a:cubicBezTo>
                    <a:pt x="3628732" y="2032711"/>
                    <a:pt x="3594100" y="2029066"/>
                    <a:pt x="3559822" y="2023313"/>
                  </a:cubicBezTo>
                  <a:cubicBezTo>
                    <a:pt x="3548418" y="2021395"/>
                    <a:pt x="3544112" y="2024379"/>
                    <a:pt x="3540620" y="2034781"/>
                  </a:cubicBezTo>
                  <a:cubicBezTo>
                    <a:pt x="3523615" y="2085581"/>
                    <a:pt x="3503155" y="2134869"/>
                    <a:pt x="3476218" y="2181415"/>
                  </a:cubicBezTo>
                  <a:cubicBezTo>
                    <a:pt x="3458400" y="2212200"/>
                    <a:pt x="3455898" y="2213368"/>
                    <a:pt x="3423132" y="2199055"/>
                  </a:cubicBezTo>
                  <a:cubicBezTo>
                    <a:pt x="3403993" y="2190686"/>
                    <a:pt x="3384118" y="2183993"/>
                    <a:pt x="3365182" y="2176779"/>
                  </a:cubicBezTo>
                  <a:cubicBezTo>
                    <a:pt x="3350171" y="2251138"/>
                    <a:pt x="3335540" y="2324214"/>
                    <a:pt x="3320516" y="2397201"/>
                  </a:cubicBezTo>
                  <a:cubicBezTo>
                    <a:pt x="3319056" y="2404275"/>
                    <a:pt x="3316109" y="2411539"/>
                    <a:pt x="3311956" y="2417368"/>
                  </a:cubicBezTo>
                  <a:cubicBezTo>
                    <a:pt x="3309861" y="2420302"/>
                    <a:pt x="3303016" y="2421928"/>
                    <a:pt x="3299269" y="2420848"/>
                  </a:cubicBezTo>
                  <a:cubicBezTo>
                    <a:pt x="3296945" y="2420175"/>
                    <a:pt x="3294595" y="2412936"/>
                    <a:pt x="3295370" y="2409304"/>
                  </a:cubicBezTo>
                  <a:cubicBezTo>
                    <a:pt x="3299739" y="2388768"/>
                    <a:pt x="3305683" y="2368562"/>
                    <a:pt x="3309924" y="2348014"/>
                  </a:cubicBezTo>
                  <a:cubicBezTo>
                    <a:pt x="3321227" y="2293340"/>
                    <a:pt x="3331883" y="2238540"/>
                    <a:pt x="3342906" y="2183815"/>
                  </a:cubicBezTo>
                  <a:cubicBezTo>
                    <a:pt x="3344951" y="2173655"/>
                    <a:pt x="3345306" y="2165794"/>
                    <a:pt x="3333153" y="2160358"/>
                  </a:cubicBezTo>
                  <a:cubicBezTo>
                    <a:pt x="3313417" y="2151545"/>
                    <a:pt x="3303968" y="2135200"/>
                    <a:pt x="3305695" y="2113089"/>
                  </a:cubicBezTo>
                  <a:cubicBezTo>
                    <a:pt x="3305987" y="2109381"/>
                    <a:pt x="3305733" y="2105634"/>
                    <a:pt x="3305733" y="2101913"/>
                  </a:cubicBezTo>
                  <a:cubicBezTo>
                    <a:pt x="3302165" y="2113572"/>
                    <a:pt x="3300476" y="2125446"/>
                    <a:pt x="3298253" y="2137232"/>
                  </a:cubicBezTo>
                  <a:cubicBezTo>
                    <a:pt x="3286175" y="2201202"/>
                    <a:pt x="3273971" y="2265159"/>
                    <a:pt x="3261779" y="2329103"/>
                  </a:cubicBezTo>
                  <a:cubicBezTo>
                    <a:pt x="3258566" y="2345982"/>
                    <a:pt x="3255886" y="2362987"/>
                    <a:pt x="3251657" y="2379586"/>
                  </a:cubicBezTo>
                  <a:cubicBezTo>
                    <a:pt x="3250565" y="2383878"/>
                    <a:pt x="3244519" y="2386901"/>
                    <a:pt x="3240747" y="2390495"/>
                  </a:cubicBezTo>
                  <a:cubicBezTo>
                    <a:pt x="3238360" y="2385860"/>
                    <a:pt x="3235820" y="2381275"/>
                    <a:pt x="3233712" y="2376525"/>
                  </a:cubicBezTo>
                  <a:cubicBezTo>
                    <a:pt x="3233166" y="2375293"/>
                    <a:pt x="3233877" y="2373452"/>
                    <a:pt x="3234156" y="2371915"/>
                  </a:cubicBezTo>
                  <a:cubicBezTo>
                    <a:pt x="3241167" y="2333510"/>
                    <a:pt x="3247859" y="2295042"/>
                    <a:pt x="3255314" y="2256726"/>
                  </a:cubicBezTo>
                  <a:cubicBezTo>
                    <a:pt x="3265208" y="2205824"/>
                    <a:pt x="3275304" y="2154948"/>
                    <a:pt x="3286175" y="2104250"/>
                  </a:cubicBezTo>
                  <a:cubicBezTo>
                    <a:pt x="3289706" y="2087765"/>
                    <a:pt x="3295789" y="2071814"/>
                    <a:pt x="3300996" y="2055710"/>
                  </a:cubicBezTo>
                  <a:cubicBezTo>
                    <a:pt x="3303143" y="2049094"/>
                    <a:pt x="3307346" y="2042921"/>
                    <a:pt x="3308337" y="2036203"/>
                  </a:cubicBezTo>
                  <a:cubicBezTo>
                    <a:pt x="3310432" y="2021992"/>
                    <a:pt x="3311017" y="2007565"/>
                    <a:pt x="3312350" y="1991829"/>
                  </a:cubicBezTo>
                  <a:cubicBezTo>
                    <a:pt x="3176435" y="1945995"/>
                    <a:pt x="3032836" y="1939696"/>
                    <a:pt x="2893682" y="1912607"/>
                  </a:cubicBezTo>
                  <a:cubicBezTo>
                    <a:pt x="2887433" y="1956536"/>
                    <a:pt x="2881693" y="1998637"/>
                    <a:pt x="2875419" y="2040674"/>
                  </a:cubicBezTo>
                  <a:cubicBezTo>
                    <a:pt x="2859582" y="2146909"/>
                    <a:pt x="2843542" y="2253106"/>
                    <a:pt x="2827375" y="2359291"/>
                  </a:cubicBezTo>
                  <a:cubicBezTo>
                    <a:pt x="2826461" y="2365298"/>
                    <a:pt x="2824429" y="2371471"/>
                    <a:pt x="2821368" y="2376652"/>
                  </a:cubicBezTo>
                  <a:cubicBezTo>
                    <a:pt x="2819895" y="2379154"/>
                    <a:pt x="2814370" y="2381135"/>
                    <a:pt x="2811526" y="2380335"/>
                  </a:cubicBezTo>
                  <a:cubicBezTo>
                    <a:pt x="2809240" y="2379700"/>
                    <a:pt x="2806839" y="2374493"/>
                    <a:pt x="2806903" y="2371356"/>
                  </a:cubicBezTo>
                  <a:cubicBezTo>
                    <a:pt x="2807106" y="2360841"/>
                    <a:pt x="2807919" y="2350287"/>
                    <a:pt x="2809328" y="2339873"/>
                  </a:cubicBezTo>
                  <a:cubicBezTo>
                    <a:pt x="2816999" y="2282977"/>
                    <a:pt x="2824619" y="2226081"/>
                    <a:pt x="2833027" y="2169312"/>
                  </a:cubicBezTo>
                  <a:cubicBezTo>
                    <a:pt x="2834513" y="2159292"/>
                    <a:pt x="2833039" y="2153234"/>
                    <a:pt x="2824784" y="2146592"/>
                  </a:cubicBezTo>
                  <a:cubicBezTo>
                    <a:pt x="2748661" y="2085340"/>
                    <a:pt x="2688386" y="2011654"/>
                    <a:pt x="2650375" y="1920900"/>
                  </a:cubicBezTo>
                  <a:cubicBezTo>
                    <a:pt x="2647721" y="1914550"/>
                    <a:pt x="2646616" y="1907552"/>
                    <a:pt x="2644101" y="1898307"/>
                  </a:cubicBezTo>
                  <a:cubicBezTo>
                    <a:pt x="2632951" y="1897329"/>
                    <a:pt x="2619476" y="1895106"/>
                    <a:pt x="2606027" y="1895170"/>
                  </a:cubicBezTo>
                  <a:cubicBezTo>
                    <a:pt x="2577515" y="1895322"/>
                    <a:pt x="2548978" y="1896084"/>
                    <a:pt x="2520518" y="1897659"/>
                  </a:cubicBezTo>
                  <a:cubicBezTo>
                    <a:pt x="2471445" y="1900377"/>
                    <a:pt x="2422410" y="1903742"/>
                    <a:pt x="2373388" y="1907146"/>
                  </a:cubicBezTo>
                  <a:cubicBezTo>
                    <a:pt x="2343442" y="1909241"/>
                    <a:pt x="2313546" y="1911946"/>
                    <a:pt x="2283625" y="1914347"/>
                  </a:cubicBezTo>
                  <a:cubicBezTo>
                    <a:pt x="2247099" y="1917280"/>
                    <a:pt x="2210600" y="1920417"/>
                    <a:pt x="2174049" y="1923033"/>
                  </a:cubicBezTo>
                  <a:cubicBezTo>
                    <a:pt x="2148522" y="1924862"/>
                    <a:pt x="2122944" y="1925954"/>
                    <a:pt x="2096312" y="1927440"/>
                  </a:cubicBezTo>
                  <a:cubicBezTo>
                    <a:pt x="2096808" y="1937842"/>
                    <a:pt x="2097544" y="1948256"/>
                    <a:pt x="2097786" y="1958682"/>
                  </a:cubicBezTo>
                  <a:cubicBezTo>
                    <a:pt x="2098789" y="2003602"/>
                    <a:pt x="2099894" y="2048522"/>
                    <a:pt x="2100503" y="2093455"/>
                  </a:cubicBezTo>
                  <a:cubicBezTo>
                    <a:pt x="2101405" y="2159876"/>
                    <a:pt x="2103208" y="2226335"/>
                    <a:pt x="2102167" y="2292730"/>
                  </a:cubicBezTo>
                  <a:cubicBezTo>
                    <a:pt x="2101443" y="2339898"/>
                    <a:pt x="2096731" y="2386990"/>
                    <a:pt x="2093658" y="2434107"/>
                  </a:cubicBezTo>
                  <a:cubicBezTo>
                    <a:pt x="2093061" y="2443264"/>
                    <a:pt x="2089277" y="2448940"/>
                    <a:pt x="2078545" y="2446667"/>
                  </a:cubicBezTo>
                  <a:cubicBezTo>
                    <a:pt x="2075332" y="2445994"/>
                    <a:pt x="2071573" y="2446731"/>
                    <a:pt x="2068309" y="2447671"/>
                  </a:cubicBezTo>
                  <a:cubicBezTo>
                    <a:pt x="2051469" y="2452522"/>
                    <a:pt x="2034578" y="2457272"/>
                    <a:pt x="2017941" y="2462758"/>
                  </a:cubicBezTo>
                  <a:cubicBezTo>
                    <a:pt x="1922678" y="2494191"/>
                    <a:pt x="1841423" y="2546032"/>
                    <a:pt x="1783168" y="2629115"/>
                  </a:cubicBezTo>
                  <a:cubicBezTo>
                    <a:pt x="1727962" y="2707855"/>
                    <a:pt x="1703984" y="2794914"/>
                    <a:pt x="1722627" y="2890824"/>
                  </a:cubicBezTo>
                  <a:cubicBezTo>
                    <a:pt x="1739912" y="2979750"/>
                    <a:pt x="1789176" y="3048749"/>
                    <a:pt x="1859813" y="3103626"/>
                  </a:cubicBezTo>
                  <a:cubicBezTo>
                    <a:pt x="1862518" y="3105721"/>
                    <a:pt x="1865464" y="3107486"/>
                    <a:pt x="1869744" y="3110382"/>
                  </a:cubicBezTo>
                  <a:cubicBezTo>
                    <a:pt x="1916010" y="3053956"/>
                    <a:pt x="1962264" y="2998419"/>
                    <a:pt x="2007400" y="2941980"/>
                  </a:cubicBezTo>
                  <a:cubicBezTo>
                    <a:pt x="2021420" y="2924454"/>
                    <a:pt x="2032431" y="2904528"/>
                    <a:pt x="2044636" y="2885579"/>
                  </a:cubicBezTo>
                  <a:cubicBezTo>
                    <a:pt x="2045728" y="2883903"/>
                    <a:pt x="2046516" y="2880080"/>
                    <a:pt x="2045703" y="2879420"/>
                  </a:cubicBezTo>
                  <a:cubicBezTo>
                    <a:pt x="2035949" y="2871571"/>
                    <a:pt x="2025853" y="2864142"/>
                    <a:pt x="2015858" y="2856572"/>
                  </a:cubicBezTo>
                  <a:cubicBezTo>
                    <a:pt x="2015439" y="2856242"/>
                    <a:pt x="2015210" y="2855683"/>
                    <a:pt x="2014550" y="2854756"/>
                  </a:cubicBezTo>
                  <a:cubicBezTo>
                    <a:pt x="2017344" y="2853372"/>
                    <a:pt x="2019846" y="2852153"/>
                    <a:pt x="2022602" y="2850794"/>
                  </a:cubicBezTo>
                  <a:cubicBezTo>
                    <a:pt x="2021382" y="2849054"/>
                    <a:pt x="2020557" y="2847733"/>
                    <a:pt x="2019604" y="2846514"/>
                  </a:cubicBezTo>
                  <a:cubicBezTo>
                    <a:pt x="1970989" y="2785313"/>
                    <a:pt x="1922373" y="2724124"/>
                    <a:pt x="1873694" y="2662974"/>
                  </a:cubicBezTo>
                  <a:cubicBezTo>
                    <a:pt x="1872322" y="2661246"/>
                    <a:pt x="1870176" y="2658643"/>
                    <a:pt x="1868627" y="2658795"/>
                  </a:cubicBezTo>
                  <a:cubicBezTo>
                    <a:pt x="1852663" y="2660396"/>
                    <a:pt x="1857197" y="2650985"/>
                    <a:pt x="1862404" y="2645117"/>
                  </a:cubicBezTo>
                  <a:cubicBezTo>
                    <a:pt x="1875281" y="2630614"/>
                    <a:pt x="1888515" y="2616111"/>
                    <a:pt x="1903374" y="2603715"/>
                  </a:cubicBezTo>
                  <a:cubicBezTo>
                    <a:pt x="1998218" y="2524607"/>
                    <a:pt x="2093493" y="2446019"/>
                    <a:pt x="2188768" y="2367419"/>
                  </a:cubicBezTo>
                  <a:cubicBezTo>
                    <a:pt x="2199284" y="2358745"/>
                    <a:pt x="2210523" y="2350922"/>
                    <a:pt x="2221738" y="2343137"/>
                  </a:cubicBezTo>
                  <a:cubicBezTo>
                    <a:pt x="2226779" y="2339632"/>
                    <a:pt x="2232367" y="2338324"/>
                    <a:pt x="2236622" y="2345550"/>
                  </a:cubicBezTo>
                  <a:cubicBezTo>
                    <a:pt x="2121154" y="2448420"/>
                    <a:pt x="1999386" y="2542984"/>
                    <a:pt x="1878990" y="2641752"/>
                  </a:cubicBezTo>
                  <a:cubicBezTo>
                    <a:pt x="1938515" y="2717063"/>
                    <a:pt x="1996719" y="2790723"/>
                    <a:pt x="2055342" y="2864891"/>
                  </a:cubicBezTo>
                  <a:cubicBezTo>
                    <a:pt x="2056574" y="2862935"/>
                    <a:pt x="2057730" y="2861754"/>
                    <a:pt x="2058136" y="2860357"/>
                  </a:cubicBezTo>
                  <a:cubicBezTo>
                    <a:pt x="2061133" y="2850006"/>
                    <a:pt x="2063902" y="2839580"/>
                    <a:pt x="2066899" y="2829229"/>
                  </a:cubicBezTo>
                  <a:cubicBezTo>
                    <a:pt x="2069782" y="2819285"/>
                    <a:pt x="2076564" y="2813888"/>
                    <a:pt x="2086864" y="2814980"/>
                  </a:cubicBezTo>
                  <a:cubicBezTo>
                    <a:pt x="2096782" y="2816034"/>
                    <a:pt x="2098116" y="2823768"/>
                    <a:pt x="2098789" y="2832239"/>
                  </a:cubicBezTo>
                  <a:cubicBezTo>
                    <a:pt x="2100834" y="2857906"/>
                    <a:pt x="2102866" y="2883598"/>
                    <a:pt x="2106066" y="2909138"/>
                  </a:cubicBezTo>
                  <a:cubicBezTo>
                    <a:pt x="2107222" y="2918434"/>
                    <a:pt x="2110587" y="2927857"/>
                    <a:pt x="2114778" y="2936303"/>
                  </a:cubicBezTo>
                  <a:cubicBezTo>
                    <a:pt x="2124468" y="2955886"/>
                    <a:pt x="2135695" y="2974708"/>
                    <a:pt x="2145296" y="2994317"/>
                  </a:cubicBezTo>
                  <a:cubicBezTo>
                    <a:pt x="2147138" y="2998050"/>
                    <a:pt x="2144407" y="3004019"/>
                    <a:pt x="2143785" y="3008960"/>
                  </a:cubicBezTo>
                  <a:cubicBezTo>
                    <a:pt x="2138692" y="3007486"/>
                    <a:pt x="2131796" y="3007575"/>
                    <a:pt x="2128862" y="3004210"/>
                  </a:cubicBezTo>
                  <a:cubicBezTo>
                    <a:pt x="2121814" y="2996145"/>
                    <a:pt x="2116620" y="2986455"/>
                    <a:pt x="2110727" y="2977489"/>
                  </a:cubicBezTo>
                  <a:cubicBezTo>
                    <a:pt x="2078951" y="3044304"/>
                    <a:pt x="2047201" y="3111055"/>
                    <a:pt x="2015439" y="3177794"/>
                  </a:cubicBezTo>
                  <a:cubicBezTo>
                    <a:pt x="2031314" y="3185439"/>
                    <a:pt x="2064842" y="3191497"/>
                    <a:pt x="2080590" y="3190328"/>
                  </a:cubicBezTo>
                  <a:cubicBezTo>
                    <a:pt x="2082939" y="3190163"/>
                    <a:pt x="2086394" y="3193237"/>
                    <a:pt x="2087943" y="3195688"/>
                  </a:cubicBezTo>
                  <a:cubicBezTo>
                    <a:pt x="2095042" y="3207004"/>
                    <a:pt x="2094280" y="3219335"/>
                    <a:pt x="2094356" y="3232404"/>
                  </a:cubicBezTo>
                  <a:cubicBezTo>
                    <a:pt x="2094636" y="3280435"/>
                    <a:pt x="2096439" y="3328492"/>
                    <a:pt x="2098687" y="3376485"/>
                  </a:cubicBezTo>
                  <a:cubicBezTo>
                    <a:pt x="2102713" y="3462286"/>
                    <a:pt x="2107463" y="3548062"/>
                    <a:pt x="2111971" y="3633838"/>
                  </a:cubicBezTo>
                  <a:cubicBezTo>
                    <a:pt x="2113419" y="3661384"/>
                    <a:pt x="2115045" y="3688918"/>
                    <a:pt x="2116645" y="3717353"/>
                  </a:cubicBezTo>
                  <a:cubicBezTo>
                    <a:pt x="2134527" y="3717353"/>
                    <a:pt x="2150897" y="3717709"/>
                    <a:pt x="2167242" y="3717023"/>
                  </a:cubicBezTo>
                  <a:cubicBezTo>
                    <a:pt x="2170112" y="3716908"/>
                    <a:pt x="2174430" y="3712870"/>
                    <a:pt x="2175319" y="3709847"/>
                  </a:cubicBezTo>
                  <a:cubicBezTo>
                    <a:pt x="2182660" y="3684752"/>
                    <a:pt x="2189670" y="3659543"/>
                    <a:pt x="2196211" y="3634219"/>
                  </a:cubicBezTo>
                  <a:cubicBezTo>
                    <a:pt x="2240267" y="3463810"/>
                    <a:pt x="2283663" y="3293224"/>
                    <a:pt x="2328418" y="3122980"/>
                  </a:cubicBezTo>
                  <a:cubicBezTo>
                    <a:pt x="2343696" y="3064916"/>
                    <a:pt x="2364460" y="3008566"/>
                    <a:pt x="2390432" y="2954223"/>
                  </a:cubicBezTo>
                  <a:cubicBezTo>
                    <a:pt x="2398420" y="2937535"/>
                    <a:pt x="2410409" y="2928810"/>
                    <a:pt x="2428138" y="2924682"/>
                  </a:cubicBezTo>
                  <a:cubicBezTo>
                    <a:pt x="2488425" y="2910674"/>
                    <a:pt x="2548496" y="2895777"/>
                    <a:pt x="2609519" y="2881007"/>
                  </a:cubicBezTo>
                  <a:cubicBezTo>
                    <a:pt x="2607437" y="2823921"/>
                    <a:pt x="2605341" y="2766682"/>
                    <a:pt x="2603207" y="2708452"/>
                  </a:cubicBezTo>
                  <a:close/>
                  <a:moveTo>
                    <a:pt x="2876956" y="2876778"/>
                  </a:moveTo>
                  <a:cubicBezTo>
                    <a:pt x="2854350" y="2911665"/>
                    <a:pt x="2845079" y="2956521"/>
                    <a:pt x="2814612" y="2990075"/>
                  </a:cubicBezTo>
                  <a:cubicBezTo>
                    <a:pt x="2807144" y="2998292"/>
                    <a:pt x="2803220" y="3000997"/>
                    <a:pt x="2793695" y="2994317"/>
                  </a:cubicBezTo>
                  <a:cubicBezTo>
                    <a:pt x="2785389" y="2988500"/>
                    <a:pt x="2777731" y="2981629"/>
                    <a:pt x="2768993" y="2976587"/>
                  </a:cubicBezTo>
                  <a:cubicBezTo>
                    <a:pt x="2726029" y="2951848"/>
                    <a:pt x="2682214" y="2928505"/>
                    <a:pt x="2639974" y="2902584"/>
                  </a:cubicBezTo>
                  <a:cubicBezTo>
                    <a:pt x="2625064" y="2893453"/>
                    <a:pt x="2612301" y="2893313"/>
                    <a:pt x="2596718" y="2897352"/>
                  </a:cubicBezTo>
                  <a:cubicBezTo>
                    <a:pt x="2549537" y="2909582"/>
                    <a:pt x="2502293" y="2921660"/>
                    <a:pt x="2454732" y="2932226"/>
                  </a:cubicBezTo>
                  <a:cubicBezTo>
                    <a:pt x="2406929" y="2942831"/>
                    <a:pt x="2406815" y="2942259"/>
                    <a:pt x="2388273" y="2987967"/>
                  </a:cubicBezTo>
                  <a:cubicBezTo>
                    <a:pt x="2362428" y="3051721"/>
                    <a:pt x="2344229" y="3117850"/>
                    <a:pt x="2327529" y="3184359"/>
                  </a:cubicBezTo>
                  <a:cubicBezTo>
                    <a:pt x="2287422" y="3344151"/>
                    <a:pt x="2248077" y="3504120"/>
                    <a:pt x="2208466" y="3664026"/>
                  </a:cubicBezTo>
                  <a:cubicBezTo>
                    <a:pt x="2204173" y="3681336"/>
                    <a:pt x="2200097" y="3698697"/>
                    <a:pt x="2195385" y="3718305"/>
                  </a:cubicBezTo>
                  <a:lnTo>
                    <a:pt x="3421951" y="3718305"/>
                  </a:lnTo>
                  <a:cubicBezTo>
                    <a:pt x="3418484" y="3715867"/>
                    <a:pt x="3415423" y="3713556"/>
                    <a:pt x="3412197" y="3711498"/>
                  </a:cubicBezTo>
                  <a:cubicBezTo>
                    <a:pt x="3383978" y="3693452"/>
                    <a:pt x="3355251" y="3676167"/>
                    <a:pt x="3327628" y="3657244"/>
                  </a:cubicBezTo>
                  <a:cubicBezTo>
                    <a:pt x="3295789" y="3635438"/>
                    <a:pt x="3265043" y="3612045"/>
                    <a:pt x="3233470" y="3589820"/>
                  </a:cubicBezTo>
                  <a:cubicBezTo>
                    <a:pt x="3230562" y="3587762"/>
                    <a:pt x="3224720" y="3587889"/>
                    <a:pt x="3221050" y="3589223"/>
                  </a:cubicBezTo>
                  <a:cubicBezTo>
                    <a:pt x="3207524" y="3594150"/>
                    <a:pt x="3194392" y="3600119"/>
                    <a:pt x="3181032" y="3605517"/>
                  </a:cubicBezTo>
                  <a:cubicBezTo>
                    <a:pt x="3141967" y="3621265"/>
                    <a:pt x="3102597" y="3636302"/>
                    <a:pt x="3063938" y="3652989"/>
                  </a:cubicBezTo>
                  <a:cubicBezTo>
                    <a:pt x="3051416" y="3658387"/>
                    <a:pt x="3039770" y="3661117"/>
                    <a:pt x="3026664" y="3657777"/>
                  </a:cubicBezTo>
                  <a:cubicBezTo>
                    <a:pt x="2986938" y="3647681"/>
                    <a:pt x="2946946" y="3638562"/>
                    <a:pt x="2907512" y="3627412"/>
                  </a:cubicBezTo>
                  <a:cubicBezTo>
                    <a:pt x="2782227" y="3591979"/>
                    <a:pt x="2657132" y="3555834"/>
                    <a:pt x="2531986" y="3519881"/>
                  </a:cubicBezTo>
                  <a:cubicBezTo>
                    <a:pt x="2492654" y="3508578"/>
                    <a:pt x="2452281" y="3500361"/>
                    <a:pt x="2415679" y="3480955"/>
                  </a:cubicBezTo>
                  <a:cubicBezTo>
                    <a:pt x="2413190" y="3479634"/>
                    <a:pt x="2411717" y="3476409"/>
                    <a:pt x="2409761" y="3474072"/>
                  </a:cubicBezTo>
                  <a:cubicBezTo>
                    <a:pt x="2412796" y="3473399"/>
                    <a:pt x="2416098" y="3471583"/>
                    <a:pt x="2418803" y="3472243"/>
                  </a:cubicBezTo>
                  <a:cubicBezTo>
                    <a:pt x="2431948" y="3475431"/>
                    <a:pt x="2444927" y="3479292"/>
                    <a:pt x="2458402" y="3483038"/>
                  </a:cubicBezTo>
                  <a:cubicBezTo>
                    <a:pt x="2457970" y="3478796"/>
                    <a:pt x="2457653" y="3475659"/>
                    <a:pt x="2457094" y="3470084"/>
                  </a:cubicBezTo>
                  <a:cubicBezTo>
                    <a:pt x="2461564" y="3476332"/>
                    <a:pt x="2464600" y="3480561"/>
                    <a:pt x="2468156" y="3485527"/>
                  </a:cubicBezTo>
                  <a:cubicBezTo>
                    <a:pt x="2469311" y="3482771"/>
                    <a:pt x="2470480" y="3481082"/>
                    <a:pt x="2470721" y="3479253"/>
                  </a:cubicBezTo>
                  <a:cubicBezTo>
                    <a:pt x="2476360" y="3436797"/>
                    <a:pt x="2481694" y="3394303"/>
                    <a:pt x="2487510" y="3351872"/>
                  </a:cubicBezTo>
                  <a:cubicBezTo>
                    <a:pt x="2493124" y="3311017"/>
                    <a:pt x="2499385" y="3270250"/>
                    <a:pt x="2505049" y="3229394"/>
                  </a:cubicBezTo>
                  <a:cubicBezTo>
                    <a:pt x="2510345" y="3191243"/>
                    <a:pt x="2515082" y="3153003"/>
                    <a:pt x="2520505" y="3114878"/>
                  </a:cubicBezTo>
                  <a:cubicBezTo>
                    <a:pt x="2521102" y="3110699"/>
                    <a:pt x="2524633" y="3106953"/>
                    <a:pt x="2526792" y="3103003"/>
                  </a:cubicBezTo>
                  <a:cubicBezTo>
                    <a:pt x="2530119" y="3106483"/>
                    <a:pt x="2535605" y="3109531"/>
                    <a:pt x="2536405" y="3113519"/>
                  </a:cubicBezTo>
                  <a:cubicBezTo>
                    <a:pt x="2540254" y="3132632"/>
                    <a:pt x="2543378" y="3151924"/>
                    <a:pt x="2545791" y="3171291"/>
                  </a:cubicBezTo>
                  <a:cubicBezTo>
                    <a:pt x="2560167" y="3286721"/>
                    <a:pt x="2577642" y="3401555"/>
                    <a:pt x="2609126" y="3513848"/>
                  </a:cubicBezTo>
                  <a:cubicBezTo>
                    <a:pt x="2611615" y="3522713"/>
                    <a:pt x="2615349" y="3527336"/>
                    <a:pt x="2624480" y="3529863"/>
                  </a:cubicBezTo>
                  <a:cubicBezTo>
                    <a:pt x="2693289" y="3548875"/>
                    <a:pt x="2761729" y="3569195"/>
                    <a:pt x="2830677" y="3587648"/>
                  </a:cubicBezTo>
                  <a:cubicBezTo>
                    <a:pt x="2897771" y="3605618"/>
                    <a:pt x="2965323" y="3621938"/>
                    <a:pt x="3032747" y="3638677"/>
                  </a:cubicBezTo>
                  <a:cubicBezTo>
                    <a:pt x="3037370" y="3639832"/>
                    <a:pt x="3043250" y="3639819"/>
                    <a:pt x="3047504" y="3637965"/>
                  </a:cubicBezTo>
                  <a:cubicBezTo>
                    <a:pt x="3082518" y="3622738"/>
                    <a:pt x="3117291" y="3606952"/>
                    <a:pt x="3151733" y="3591509"/>
                  </a:cubicBezTo>
                  <a:cubicBezTo>
                    <a:pt x="3149460" y="3585133"/>
                    <a:pt x="3146145" y="3578377"/>
                    <a:pt x="3144659" y="3571240"/>
                  </a:cubicBezTo>
                  <a:cubicBezTo>
                    <a:pt x="3122790" y="3466350"/>
                    <a:pt x="3100971" y="3361461"/>
                    <a:pt x="3079661" y="3256470"/>
                  </a:cubicBezTo>
                  <a:cubicBezTo>
                    <a:pt x="3076092" y="3238868"/>
                    <a:pt x="3074962" y="3220770"/>
                    <a:pt x="3072714" y="3202889"/>
                  </a:cubicBezTo>
                  <a:cubicBezTo>
                    <a:pt x="3074555" y="3202063"/>
                    <a:pt x="3076409" y="3201225"/>
                    <a:pt x="3078264" y="3200387"/>
                  </a:cubicBezTo>
                  <a:cubicBezTo>
                    <a:pt x="3082163" y="3204806"/>
                    <a:pt x="3086925" y="3208705"/>
                    <a:pt x="3089821" y="3213709"/>
                  </a:cubicBezTo>
                  <a:cubicBezTo>
                    <a:pt x="3114433" y="3256267"/>
                    <a:pt x="3136226" y="3300691"/>
                    <a:pt x="3163570" y="3341395"/>
                  </a:cubicBezTo>
                  <a:cubicBezTo>
                    <a:pt x="3226028" y="3434359"/>
                    <a:pt x="3274593" y="3535921"/>
                    <a:pt x="3341230" y="3626230"/>
                  </a:cubicBezTo>
                  <a:cubicBezTo>
                    <a:pt x="3345967" y="3632644"/>
                    <a:pt x="3350310" y="3634689"/>
                    <a:pt x="3358311" y="3635070"/>
                  </a:cubicBezTo>
                  <a:cubicBezTo>
                    <a:pt x="3385146" y="3636327"/>
                    <a:pt x="3412261" y="3637203"/>
                    <a:pt x="3438588" y="3641966"/>
                  </a:cubicBezTo>
                  <a:cubicBezTo>
                    <a:pt x="3461981" y="3646182"/>
                    <a:pt x="3469754" y="3643020"/>
                    <a:pt x="3468535" y="3621633"/>
                  </a:cubicBezTo>
                  <a:cubicBezTo>
                    <a:pt x="3468382" y="3618979"/>
                    <a:pt x="3469576" y="3616274"/>
                    <a:pt x="3469614" y="3613594"/>
                  </a:cubicBezTo>
                  <a:cubicBezTo>
                    <a:pt x="3469944" y="3586289"/>
                    <a:pt x="3469131" y="3558921"/>
                    <a:pt x="3470630" y="3531692"/>
                  </a:cubicBezTo>
                  <a:cubicBezTo>
                    <a:pt x="3474516" y="3461537"/>
                    <a:pt x="3480003" y="3391484"/>
                    <a:pt x="3483737" y="3321329"/>
                  </a:cubicBezTo>
                  <a:cubicBezTo>
                    <a:pt x="3487039" y="3259315"/>
                    <a:pt x="3488829" y="3197225"/>
                    <a:pt x="3491318" y="3135172"/>
                  </a:cubicBezTo>
                  <a:cubicBezTo>
                    <a:pt x="3494379" y="3059061"/>
                    <a:pt x="3497833" y="2982976"/>
                    <a:pt x="3500450" y="2906852"/>
                  </a:cubicBezTo>
                  <a:cubicBezTo>
                    <a:pt x="3502698" y="2841650"/>
                    <a:pt x="3503929" y="2776423"/>
                    <a:pt x="3505847" y="2711208"/>
                  </a:cubicBezTo>
                  <a:cubicBezTo>
                    <a:pt x="3506025" y="2705049"/>
                    <a:pt x="3506203" y="2698026"/>
                    <a:pt x="3509111" y="2692971"/>
                  </a:cubicBezTo>
                  <a:cubicBezTo>
                    <a:pt x="3525380" y="2664663"/>
                    <a:pt x="3542334" y="2636748"/>
                    <a:pt x="3559416" y="2608935"/>
                  </a:cubicBezTo>
                  <a:cubicBezTo>
                    <a:pt x="3564432" y="2600769"/>
                    <a:pt x="3570617" y="2593327"/>
                    <a:pt x="3578694" y="2582227"/>
                  </a:cubicBezTo>
                  <a:cubicBezTo>
                    <a:pt x="3549802" y="2576283"/>
                    <a:pt x="3523640" y="2570975"/>
                    <a:pt x="3497503" y="2565488"/>
                  </a:cubicBezTo>
                  <a:cubicBezTo>
                    <a:pt x="3493985" y="2564752"/>
                    <a:pt x="3489350" y="2564256"/>
                    <a:pt x="3487432" y="2561869"/>
                  </a:cubicBezTo>
                  <a:cubicBezTo>
                    <a:pt x="3479952" y="2552547"/>
                    <a:pt x="3474199" y="2541612"/>
                    <a:pt x="3461346" y="2538234"/>
                  </a:cubicBezTo>
                  <a:cubicBezTo>
                    <a:pt x="3461042" y="2538158"/>
                    <a:pt x="3461029" y="2536901"/>
                    <a:pt x="3460838" y="2535961"/>
                  </a:cubicBezTo>
                  <a:cubicBezTo>
                    <a:pt x="3463213" y="2535377"/>
                    <a:pt x="3465563" y="2534805"/>
                    <a:pt x="3464852" y="2534970"/>
                  </a:cubicBezTo>
                  <a:cubicBezTo>
                    <a:pt x="3457816" y="2511615"/>
                    <a:pt x="3450958" y="2488857"/>
                    <a:pt x="3443439" y="2463876"/>
                  </a:cubicBezTo>
                  <a:cubicBezTo>
                    <a:pt x="3431070" y="2494864"/>
                    <a:pt x="3413023" y="2521927"/>
                    <a:pt x="3410064" y="2555392"/>
                  </a:cubicBezTo>
                  <a:cubicBezTo>
                    <a:pt x="3407206" y="2587536"/>
                    <a:pt x="3402685" y="2619552"/>
                    <a:pt x="3398189" y="2651518"/>
                  </a:cubicBezTo>
                  <a:cubicBezTo>
                    <a:pt x="3392170" y="2694304"/>
                    <a:pt x="3385527" y="2737015"/>
                    <a:pt x="3379025" y="2779725"/>
                  </a:cubicBezTo>
                  <a:cubicBezTo>
                    <a:pt x="3367722" y="2854121"/>
                    <a:pt x="3354628" y="2928302"/>
                    <a:pt x="3345421" y="3002953"/>
                  </a:cubicBezTo>
                  <a:cubicBezTo>
                    <a:pt x="3336061" y="3078899"/>
                    <a:pt x="3330282" y="3155276"/>
                    <a:pt x="3323475" y="3231515"/>
                  </a:cubicBezTo>
                  <a:cubicBezTo>
                    <a:pt x="3322612" y="3241243"/>
                    <a:pt x="3325063" y="3251276"/>
                    <a:pt x="3326066" y="3262121"/>
                  </a:cubicBezTo>
                  <a:cubicBezTo>
                    <a:pt x="3323450" y="3262858"/>
                    <a:pt x="3319183" y="3264090"/>
                    <a:pt x="3314636" y="3265385"/>
                  </a:cubicBezTo>
                  <a:cubicBezTo>
                    <a:pt x="3313379" y="3263303"/>
                    <a:pt x="3312287" y="3261702"/>
                    <a:pt x="3311398" y="3260001"/>
                  </a:cubicBezTo>
                  <a:cubicBezTo>
                    <a:pt x="3266732" y="3175050"/>
                    <a:pt x="3221863" y="3090202"/>
                    <a:pt x="3177578" y="3005048"/>
                  </a:cubicBezTo>
                  <a:cubicBezTo>
                    <a:pt x="3167900" y="2986443"/>
                    <a:pt x="3160610" y="2966631"/>
                    <a:pt x="3151479" y="2947733"/>
                  </a:cubicBezTo>
                  <a:cubicBezTo>
                    <a:pt x="3149104" y="2942818"/>
                    <a:pt x="3144659" y="2936913"/>
                    <a:pt x="3139935" y="2935465"/>
                  </a:cubicBezTo>
                  <a:cubicBezTo>
                    <a:pt x="3113112" y="2927223"/>
                    <a:pt x="3086176" y="2919044"/>
                    <a:pt x="3058795" y="2912986"/>
                  </a:cubicBezTo>
                  <a:cubicBezTo>
                    <a:pt x="3005874" y="2901302"/>
                    <a:pt x="2952623" y="2891028"/>
                    <a:pt x="2899511" y="2880207"/>
                  </a:cubicBezTo>
                  <a:cubicBezTo>
                    <a:pt x="2896463" y="2879585"/>
                    <a:pt x="2893364" y="2879280"/>
                    <a:pt x="2890291" y="2878810"/>
                  </a:cubicBezTo>
                  <a:cubicBezTo>
                    <a:pt x="2886367" y="2878226"/>
                    <a:pt x="2882455" y="2877616"/>
                    <a:pt x="2876956" y="2876778"/>
                  </a:cubicBezTo>
                  <a:close/>
                  <a:moveTo>
                    <a:pt x="2849143" y="463423"/>
                  </a:moveTo>
                  <a:cubicBezTo>
                    <a:pt x="2872663" y="469569"/>
                    <a:pt x="2879572" y="493496"/>
                    <a:pt x="2890888" y="513232"/>
                  </a:cubicBezTo>
                  <a:cubicBezTo>
                    <a:pt x="2914967" y="555269"/>
                    <a:pt x="2945244" y="592353"/>
                    <a:pt x="2979839" y="625868"/>
                  </a:cubicBezTo>
                  <a:cubicBezTo>
                    <a:pt x="3004299" y="649566"/>
                    <a:pt x="3037941" y="645401"/>
                    <a:pt x="3056585" y="616699"/>
                  </a:cubicBezTo>
                  <a:cubicBezTo>
                    <a:pt x="3078645" y="582764"/>
                    <a:pt x="3091688" y="544728"/>
                    <a:pt x="3102076" y="505980"/>
                  </a:cubicBezTo>
                  <a:cubicBezTo>
                    <a:pt x="3108032" y="483793"/>
                    <a:pt x="3111207" y="460857"/>
                    <a:pt x="3115589" y="438518"/>
                  </a:cubicBezTo>
                  <a:cubicBezTo>
                    <a:pt x="3066554" y="421741"/>
                    <a:pt x="3026130" y="398335"/>
                    <a:pt x="3000971" y="354139"/>
                  </a:cubicBezTo>
                  <a:cubicBezTo>
                    <a:pt x="2995244" y="344081"/>
                    <a:pt x="2985554" y="339102"/>
                    <a:pt x="2973400" y="339572"/>
                  </a:cubicBezTo>
                  <a:cubicBezTo>
                    <a:pt x="2959747" y="340105"/>
                    <a:pt x="2946057" y="339801"/>
                    <a:pt x="2932417" y="340601"/>
                  </a:cubicBezTo>
                  <a:cubicBezTo>
                    <a:pt x="2928785" y="340817"/>
                    <a:pt x="2923514" y="342747"/>
                    <a:pt x="2922016" y="345516"/>
                  </a:cubicBezTo>
                  <a:cubicBezTo>
                    <a:pt x="2903651" y="379310"/>
                    <a:pt x="2886265" y="413613"/>
                    <a:pt x="2867583" y="447217"/>
                  </a:cubicBezTo>
                  <a:cubicBezTo>
                    <a:pt x="2863989" y="453669"/>
                    <a:pt x="2855925" y="457644"/>
                    <a:pt x="2849143" y="463423"/>
                  </a:cubicBezTo>
                  <a:close/>
                  <a:moveTo>
                    <a:pt x="2824403" y="2728988"/>
                  </a:moveTo>
                  <a:cubicBezTo>
                    <a:pt x="2823171" y="2729636"/>
                    <a:pt x="2821952" y="2730296"/>
                    <a:pt x="2820733" y="2730944"/>
                  </a:cubicBezTo>
                  <a:cubicBezTo>
                    <a:pt x="2823146" y="2734576"/>
                    <a:pt x="2824962" y="2740659"/>
                    <a:pt x="2828086" y="2741409"/>
                  </a:cubicBezTo>
                  <a:cubicBezTo>
                    <a:pt x="2841244" y="2744622"/>
                    <a:pt x="2862440" y="2728213"/>
                    <a:pt x="2861627" y="2714117"/>
                  </a:cubicBezTo>
                  <a:cubicBezTo>
                    <a:pt x="2860941" y="2702534"/>
                    <a:pt x="2857804" y="2689923"/>
                    <a:pt x="2851924" y="2680055"/>
                  </a:cubicBezTo>
                  <a:cubicBezTo>
                    <a:pt x="2841650" y="2662796"/>
                    <a:pt x="2840977" y="2649270"/>
                    <a:pt x="2855404" y="2635148"/>
                  </a:cubicBezTo>
                  <a:cubicBezTo>
                    <a:pt x="2865424" y="2625331"/>
                    <a:pt x="2876791" y="2616898"/>
                    <a:pt x="2887065" y="2607309"/>
                  </a:cubicBezTo>
                  <a:cubicBezTo>
                    <a:pt x="2908350" y="2587434"/>
                    <a:pt x="2926829" y="2565450"/>
                    <a:pt x="2937408" y="2537726"/>
                  </a:cubicBezTo>
                  <a:cubicBezTo>
                    <a:pt x="2942666" y="2523972"/>
                    <a:pt x="2940532" y="2511856"/>
                    <a:pt x="2931464" y="2500464"/>
                  </a:cubicBezTo>
                  <a:cubicBezTo>
                    <a:pt x="2917012" y="2482291"/>
                    <a:pt x="2899562" y="2467127"/>
                    <a:pt x="2877337" y="2460967"/>
                  </a:cubicBezTo>
                  <a:cubicBezTo>
                    <a:pt x="2840990" y="2450884"/>
                    <a:pt x="2804096" y="2442336"/>
                    <a:pt x="2766999" y="2435479"/>
                  </a:cubicBezTo>
                  <a:cubicBezTo>
                    <a:pt x="2745740" y="2431542"/>
                    <a:pt x="2725356" y="2429002"/>
                    <a:pt x="2712745" y="2408542"/>
                  </a:cubicBezTo>
                  <a:cubicBezTo>
                    <a:pt x="2709951" y="2404008"/>
                    <a:pt x="2705100" y="2400769"/>
                    <a:pt x="2701366" y="2396782"/>
                  </a:cubicBezTo>
                  <a:cubicBezTo>
                    <a:pt x="2681363" y="2375458"/>
                    <a:pt x="2660916" y="2354516"/>
                    <a:pt x="2641587" y="2332583"/>
                  </a:cubicBezTo>
                  <a:cubicBezTo>
                    <a:pt x="2626956" y="2315997"/>
                    <a:pt x="2620556" y="2313457"/>
                    <a:pt x="2600502" y="2323299"/>
                  </a:cubicBezTo>
                  <a:cubicBezTo>
                    <a:pt x="2567457" y="2339517"/>
                    <a:pt x="2549969" y="2367826"/>
                    <a:pt x="2538450" y="2401722"/>
                  </a:cubicBezTo>
                  <a:cubicBezTo>
                    <a:pt x="2533751" y="2415540"/>
                    <a:pt x="2546642" y="2420264"/>
                    <a:pt x="2548864" y="2430208"/>
                  </a:cubicBezTo>
                  <a:cubicBezTo>
                    <a:pt x="2549271" y="2431999"/>
                    <a:pt x="2562301" y="2431427"/>
                    <a:pt x="2569476" y="2431122"/>
                  </a:cubicBezTo>
                  <a:cubicBezTo>
                    <a:pt x="2579014" y="2430729"/>
                    <a:pt x="2589174" y="2426931"/>
                    <a:pt x="2597962" y="2429090"/>
                  </a:cubicBezTo>
                  <a:cubicBezTo>
                    <a:pt x="2655379" y="2443238"/>
                    <a:pt x="2707843" y="2468778"/>
                    <a:pt x="2755773" y="2503106"/>
                  </a:cubicBezTo>
                  <a:cubicBezTo>
                    <a:pt x="2763481" y="2508643"/>
                    <a:pt x="2769857" y="2519565"/>
                    <a:pt x="2771533" y="2528951"/>
                  </a:cubicBezTo>
                  <a:cubicBezTo>
                    <a:pt x="2772981" y="2537079"/>
                    <a:pt x="2770403" y="2548356"/>
                    <a:pt x="2759265" y="2552954"/>
                  </a:cubicBezTo>
                  <a:cubicBezTo>
                    <a:pt x="2757855" y="2553538"/>
                    <a:pt x="2756789" y="2558097"/>
                    <a:pt x="2757500" y="2560154"/>
                  </a:cubicBezTo>
                  <a:cubicBezTo>
                    <a:pt x="2760116" y="2567685"/>
                    <a:pt x="2763469" y="2574975"/>
                    <a:pt x="2766669" y="2582303"/>
                  </a:cubicBezTo>
                  <a:cubicBezTo>
                    <a:pt x="2777528" y="2607144"/>
                    <a:pt x="2788729" y="2631833"/>
                    <a:pt x="2799156" y="2656840"/>
                  </a:cubicBezTo>
                  <a:cubicBezTo>
                    <a:pt x="2803436" y="2667088"/>
                    <a:pt x="2805836" y="2678099"/>
                    <a:pt x="2809519" y="2688615"/>
                  </a:cubicBezTo>
                  <a:cubicBezTo>
                    <a:pt x="2814256" y="2702153"/>
                    <a:pt x="2819425" y="2715539"/>
                    <a:pt x="2824403" y="2728988"/>
                  </a:cubicBezTo>
                  <a:close/>
                  <a:moveTo>
                    <a:pt x="2456256" y="1088847"/>
                  </a:moveTo>
                  <a:cubicBezTo>
                    <a:pt x="2457386" y="1088478"/>
                    <a:pt x="2458529" y="1088110"/>
                    <a:pt x="2459659" y="1087754"/>
                  </a:cubicBezTo>
                  <a:cubicBezTo>
                    <a:pt x="2457030" y="1083233"/>
                    <a:pt x="2455392" y="1076134"/>
                    <a:pt x="2451595" y="1074674"/>
                  </a:cubicBezTo>
                  <a:cubicBezTo>
                    <a:pt x="2437803" y="1069390"/>
                    <a:pt x="2423502" y="1064831"/>
                    <a:pt x="2409012" y="1062075"/>
                  </a:cubicBezTo>
                  <a:cubicBezTo>
                    <a:pt x="2316835" y="1044625"/>
                    <a:pt x="2223808" y="1033348"/>
                    <a:pt x="2130399" y="1025207"/>
                  </a:cubicBezTo>
                  <a:cubicBezTo>
                    <a:pt x="2054936" y="1018616"/>
                    <a:pt x="1979371" y="1013066"/>
                    <a:pt x="1903882" y="1006690"/>
                  </a:cubicBezTo>
                  <a:cubicBezTo>
                    <a:pt x="1895525" y="1005979"/>
                    <a:pt x="1890407" y="1008418"/>
                    <a:pt x="1890407" y="1016520"/>
                  </a:cubicBezTo>
                  <a:cubicBezTo>
                    <a:pt x="1890407" y="1022121"/>
                    <a:pt x="1891461" y="1029246"/>
                    <a:pt x="1894928" y="1033106"/>
                  </a:cubicBezTo>
                  <a:cubicBezTo>
                    <a:pt x="1949310" y="1093965"/>
                    <a:pt x="2003793" y="1154734"/>
                    <a:pt x="2059177" y="1214691"/>
                  </a:cubicBezTo>
                  <a:cubicBezTo>
                    <a:pt x="2072043" y="1228623"/>
                    <a:pt x="2087587" y="1240472"/>
                    <a:pt x="2103221" y="1251381"/>
                  </a:cubicBezTo>
                  <a:cubicBezTo>
                    <a:pt x="2115375" y="1259865"/>
                    <a:pt x="2128697" y="1269339"/>
                    <a:pt x="2145233" y="1264132"/>
                  </a:cubicBezTo>
                  <a:cubicBezTo>
                    <a:pt x="2162708" y="1258633"/>
                    <a:pt x="2180221" y="1252956"/>
                    <a:pt x="2197163" y="1245984"/>
                  </a:cubicBezTo>
                  <a:cubicBezTo>
                    <a:pt x="2280031" y="1211897"/>
                    <a:pt x="2359342" y="1170838"/>
                    <a:pt x="2435885" y="1124191"/>
                  </a:cubicBezTo>
                  <a:cubicBezTo>
                    <a:pt x="2450007" y="1115580"/>
                    <a:pt x="2459354" y="1106652"/>
                    <a:pt x="2456256" y="1088847"/>
                  </a:cubicBezTo>
                  <a:close/>
                  <a:moveTo>
                    <a:pt x="2319642" y="1384642"/>
                  </a:moveTo>
                  <a:cubicBezTo>
                    <a:pt x="2346833" y="1399209"/>
                    <a:pt x="2374049" y="1403743"/>
                    <a:pt x="2403068" y="1405902"/>
                  </a:cubicBezTo>
                  <a:cubicBezTo>
                    <a:pt x="2405468" y="1390040"/>
                    <a:pt x="2407843" y="1374317"/>
                    <a:pt x="2410561" y="1356309"/>
                  </a:cubicBezTo>
                  <a:cubicBezTo>
                    <a:pt x="2379179" y="1367218"/>
                    <a:pt x="2348280" y="1368755"/>
                    <a:pt x="2319642" y="1384642"/>
                  </a:cubicBezTo>
                  <a:close/>
                  <a:moveTo>
                    <a:pt x="2029396" y="3267963"/>
                  </a:moveTo>
                  <a:cubicBezTo>
                    <a:pt x="2012518" y="3265487"/>
                    <a:pt x="1998129" y="3264115"/>
                    <a:pt x="1984121" y="3261055"/>
                  </a:cubicBezTo>
                  <a:cubicBezTo>
                    <a:pt x="1975116" y="3259099"/>
                    <a:pt x="1970951" y="3261626"/>
                    <a:pt x="1967128" y="3269729"/>
                  </a:cubicBezTo>
                  <a:cubicBezTo>
                    <a:pt x="1940140" y="3326853"/>
                    <a:pt x="1912785" y="3383826"/>
                    <a:pt x="1885353" y="3440747"/>
                  </a:cubicBezTo>
                  <a:cubicBezTo>
                    <a:pt x="1870621" y="3471303"/>
                    <a:pt x="1855381" y="3501618"/>
                    <a:pt x="1840687" y="3532200"/>
                  </a:cubicBezTo>
                  <a:cubicBezTo>
                    <a:pt x="1838566" y="3536607"/>
                    <a:pt x="1839671" y="3543300"/>
                    <a:pt x="1836674" y="3546424"/>
                  </a:cubicBezTo>
                  <a:cubicBezTo>
                    <a:pt x="1826348" y="3557193"/>
                    <a:pt x="1801888" y="3557892"/>
                    <a:pt x="1790725" y="3547681"/>
                  </a:cubicBezTo>
                  <a:cubicBezTo>
                    <a:pt x="1763369" y="3522624"/>
                    <a:pt x="1734921" y="3498469"/>
                    <a:pt x="1709889" y="3471227"/>
                  </a:cubicBezTo>
                  <a:cubicBezTo>
                    <a:pt x="1677670" y="3436162"/>
                    <a:pt x="1648294" y="3398481"/>
                    <a:pt x="1617840" y="3361804"/>
                  </a:cubicBezTo>
                  <a:cubicBezTo>
                    <a:pt x="1604733" y="3346005"/>
                    <a:pt x="1591995" y="3329901"/>
                    <a:pt x="1576959" y="3311296"/>
                  </a:cubicBezTo>
                  <a:cubicBezTo>
                    <a:pt x="1582534" y="3447897"/>
                    <a:pt x="1594218" y="3580625"/>
                    <a:pt x="1610410" y="3714762"/>
                  </a:cubicBezTo>
                  <a:cubicBezTo>
                    <a:pt x="1619084" y="3714762"/>
                    <a:pt x="1627581" y="3714737"/>
                    <a:pt x="1636064" y="3714762"/>
                  </a:cubicBezTo>
                  <a:cubicBezTo>
                    <a:pt x="1722856" y="3715029"/>
                    <a:pt x="1809635" y="3715219"/>
                    <a:pt x="1896414" y="3715588"/>
                  </a:cubicBezTo>
                  <a:cubicBezTo>
                    <a:pt x="1932774" y="3715753"/>
                    <a:pt x="1969122" y="3716375"/>
                    <a:pt x="2005469" y="3716477"/>
                  </a:cubicBezTo>
                  <a:cubicBezTo>
                    <a:pt x="2009203" y="3716477"/>
                    <a:pt x="2015591" y="3715080"/>
                    <a:pt x="2016213" y="3712971"/>
                  </a:cubicBezTo>
                  <a:cubicBezTo>
                    <a:pt x="2020100" y="3700056"/>
                    <a:pt x="2024659" y="3686848"/>
                    <a:pt x="2025294" y="3673563"/>
                  </a:cubicBezTo>
                  <a:cubicBezTo>
                    <a:pt x="2026920" y="3639223"/>
                    <a:pt x="2026564" y="3604806"/>
                    <a:pt x="2027085" y="3570414"/>
                  </a:cubicBezTo>
                  <a:cubicBezTo>
                    <a:pt x="2027821" y="3521570"/>
                    <a:pt x="2028939" y="3472738"/>
                    <a:pt x="2029307" y="3423907"/>
                  </a:cubicBezTo>
                  <a:cubicBezTo>
                    <a:pt x="2029701" y="3372345"/>
                    <a:pt x="2029396" y="3320796"/>
                    <a:pt x="2029396" y="3267963"/>
                  </a:cubicBezTo>
                  <a:close/>
                  <a:moveTo>
                    <a:pt x="427443" y="1891195"/>
                  </a:moveTo>
                  <a:cubicBezTo>
                    <a:pt x="427443" y="1888845"/>
                    <a:pt x="427723" y="1886546"/>
                    <a:pt x="427405" y="1884337"/>
                  </a:cubicBezTo>
                  <a:cubicBezTo>
                    <a:pt x="420090" y="1832203"/>
                    <a:pt x="411899" y="1780184"/>
                    <a:pt x="405561" y="1727923"/>
                  </a:cubicBezTo>
                  <a:cubicBezTo>
                    <a:pt x="398043" y="1665935"/>
                    <a:pt x="388759" y="1603895"/>
                    <a:pt x="386270" y="1541627"/>
                  </a:cubicBezTo>
                  <a:cubicBezTo>
                    <a:pt x="382016" y="1435442"/>
                    <a:pt x="381469" y="1329067"/>
                    <a:pt x="381406" y="1222768"/>
                  </a:cubicBezTo>
                  <a:cubicBezTo>
                    <a:pt x="381368" y="1180325"/>
                    <a:pt x="385533" y="1137742"/>
                    <a:pt x="389978" y="1095451"/>
                  </a:cubicBezTo>
                  <a:cubicBezTo>
                    <a:pt x="394271" y="1054607"/>
                    <a:pt x="401370" y="1014056"/>
                    <a:pt x="407238" y="973378"/>
                  </a:cubicBezTo>
                  <a:cubicBezTo>
                    <a:pt x="263309" y="1260703"/>
                    <a:pt x="178346" y="1563751"/>
                    <a:pt x="165912" y="1885784"/>
                  </a:cubicBezTo>
                  <a:cubicBezTo>
                    <a:pt x="252526" y="1892414"/>
                    <a:pt x="339559" y="1896871"/>
                    <a:pt x="427443" y="1891195"/>
                  </a:cubicBezTo>
                  <a:close/>
                  <a:moveTo>
                    <a:pt x="2623045" y="1829892"/>
                  </a:moveTo>
                  <a:cubicBezTo>
                    <a:pt x="2626042" y="1823910"/>
                    <a:pt x="2630411" y="1817522"/>
                    <a:pt x="2632468" y="1810461"/>
                  </a:cubicBezTo>
                  <a:cubicBezTo>
                    <a:pt x="2634627" y="1803069"/>
                    <a:pt x="2634056" y="1794941"/>
                    <a:pt x="2635554" y="1787296"/>
                  </a:cubicBezTo>
                  <a:cubicBezTo>
                    <a:pt x="2652356" y="1701533"/>
                    <a:pt x="2668866" y="1615694"/>
                    <a:pt x="2686481" y="1530096"/>
                  </a:cubicBezTo>
                  <a:cubicBezTo>
                    <a:pt x="2692908" y="1498904"/>
                    <a:pt x="2702077" y="1468285"/>
                    <a:pt x="2710484" y="1435468"/>
                  </a:cubicBezTo>
                  <a:cubicBezTo>
                    <a:pt x="2697378" y="1435468"/>
                    <a:pt x="2685757" y="1435861"/>
                    <a:pt x="2674188" y="1435404"/>
                  </a:cubicBezTo>
                  <a:cubicBezTo>
                    <a:pt x="2592628" y="1432217"/>
                    <a:pt x="2511094" y="1428724"/>
                    <a:pt x="2429522" y="1425841"/>
                  </a:cubicBezTo>
                  <a:cubicBezTo>
                    <a:pt x="2425052" y="1425689"/>
                    <a:pt x="2419502" y="1429181"/>
                    <a:pt x="2416263" y="1432648"/>
                  </a:cubicBezTo>
                  <a:cubicBezTo>
                    <a:pt x="2414638" y="1434388"/>
                    <a:pt x="2417102" y="1439938"/>
                    <a:pt x="2417216" y="1440649"/>
                  </a:cubicBezTo>
                  <a:cubicBezTo>
                    <a:pt x="2412098" y="1445247"/>
                    <a:pt x="2406205" y="1448193"/>
                    <a:pt x="2404249" y="1452803"/>
                  </a:cubicBezTo>
                  <a:cubicBezTo>
                    <a:pt x="2400388" y="1461884"/>
                    <a:pt x="2393645" y="1464932"/>
                    <a:pt x="2385110" y="1465643"/>
                  </a:cubicBezTo>
                  <a:cubicBezTo>
                    <a:pt x="2379700" y="1466087"/>
                    <a:pt x="2374163" y="1465719"/>
                    <a:pt x="2368727" y="1465160"/>
                  </a:cubicBezTo>
                  <a:cubicBezTo>
                    <a:pt x="2289860" y="1456982"/>
                    <a:pt x="2211019" y="1448625"/>
                    <a:pt x="2132139" y="1440548"/>
                  </a:cubicBezTo>
                  <a:cubicBezTo>
                    <a:pt x="2116747" y="1438986"/>
                    <a:pt x="2101240" y="1438452"/>
                    <a:pt x="2084120" y="1437335"/>
                  </a:cubicBezTo>
                  <a:cubicBezTo>
                    <a:pt x="2087956" y="1576158"/>
                    <a:pt x="2091753" y="1713268"/>
                    <a:pt x="2095525" y="1849666"/>
                  </a:cubicBezTo>
                  <a:cubicBezTo>
                    <a:pt x="2272309" y="1843036"/>
                    <a:pt x="2447086" y="1836483"/>
                    <a:pt x="2623045" y="1829892"/>
                  </a:cubicBezTo>
                  <a:close/>
                  <a:moveTo>
                    <a:pt x="1315669" y="1465846"/>
                  </a:moveTo>
                  <a:cubicBezTo>
                    <a:pt x="1344079" y="1480299"/>
                    <a:pt x="1370965" y="1491983"/>
                    <a:pt x="1395869" y="1506969"/>
                  </a:cubicBezTo>
                  <a:cubicBezTo>
                    <a:pt x="1515097" y="1578800"/>
                    <a:pt x="1593748" y="1683905"/>
                    <a:pt x="1643100" y="1812455"/>
                  </a:cubicBezTo>
                  <a:cubicBezTo>
                    <a:pt x="1647139" y="1822983"/>
                    <a:pt x="1650276" y="1833867"/>
                    <a:pt x="1653552" y="1844662"/>
                  </a:cubicBezTo>
                  <a:cubicBezTo>
                    <a:pt x="1655965" y="1852637"/>
                    <a:pt x="1659763" y="1856422"/>
                    <a:pt x="1669313" y="1856244"/>
                  </a:cubicBezTo>
                  <a:cubicBezTo>
                    <a:pt x="1694675" y="1855787"/>
                    <a:pt x="1720088" y="1857667"/>
                    <a:pt x="1745462" y="1857298"/>
                  </a:cubicBezTo>
                  <a:cubicBezTo>
                    <a:pt x="1832190" y="1856028"/>
                    <a:pt x="1918906" y="1854111"/>
                    <a:pt x="2005634" y="1852688"/>
                  </a:cubicBezTo>
                  <a:cubicBezTo>
                    <a:pt x="2013254" y="1852561"/>
                    <a:pt x="2015591" y="1849932"/>
                    <a:pt x="2015642" y="1842350"/>
                  </a:cubicBezTo>
                  <a:cubicBezTo>
                    <a:pt x="2016112" y="1778673"/>
                    <a:pt x="2017877" y="1714982"/>
                    <a:pt x="2017433" y="1651304"/>
                  </a:cubicBezTo>
                  <a:cubicBezTo>
                    <a:pt x="2016950" y="1581010"/>
                    <a:pt x="2014461" y="1510728"/>
                    <a:pt x="2013089" y="1440433"/>
                  </a:cubicBezTo>
                  <a:cubicBezTo>
                    <a:pt x="2012950" y="1433702"/>
                    <a:pt x="2011159" y="1430947"/>
                    <a:pt x="2003971" y="1430274"/>
                  </a:cubicBezTo>
                  <a:cubicBezTo>
                    <a:pt x="1959267" y="1426044"/>
                    <a:pt x="1914525" y="1421879"/>
                    <a:pt x="1869935" y="1416532"/>
                  </a:cubicBezTo>
                  <a:cubicBezTo>
                    <a:pt x="1842541" y="1413243"/>
                    <a:pt x="1814766" y="1411211"/>
                    <a:pt x="1789137" y="1398701"/>
                  </a:cubicBezTo>
                  <a:cubicBezTo>
                    <a:pt x="1779219" y="1393850"/>
                    <a:pt x="1777060" y="1387271"/>
                    <a:pt x="1779498" y="1377937"/>
                  </a:cubicBezTo>
                  <a:cubicBezTo>
                    <a:pt x="1785086" y="1356423"/>
                    <a:pt x="1790992" y="1334998"/>
                    <a:pt x="1796719" y="1313510"/>
                  </a:cubicBezTo>
                  <a:cubicBezTo>
                    <a:pt x="1801469" y="1295666"/>
                    <a:pt x="1806143" y="1277797"/>
                    <a:pt x="1811413" y="1257807"/>
                  </a:cubicBezTo>
                  <a:cubicBezTo>
                    <a:pt x="1647964" y="1334261"/>
                    <a:pt x="1485049" y="1405889"/>
                    <a:pt x="1315669" y="1465846"/>
                  </a:cubicBezTo>
                  <a:close/>
                  <a:moveTo>
                    <a:pt x="623328" y="2052104"/>
                  </a:moveTo>
                  <a:cubicBezTo>
                    <a:pt x="622249" y="2048192"/>
                    <a:pt x="620179" y="2043493"/>
                    <a:pt x="619721" y="2038629"/>
                  </a:cubicBezTo>
                  <a:cubicBezTo>
                    <a:pt x="617207" y="2012137"/>
                    <a:pt x="614006" y="1986000"/>
                    <a:pt x="614400" y="1958962"/>
                  </a:cubicBezTo>
                  <a:cubicBezTo>
                    <a:pt x="616064" y="1840966"/>
                    <a:pt x="616927" y="1722970"/>
                    <a:pt x="626579" y="1605318"/>
                  </a:cubicBezTo>
                  <a:cubicBezTo>
                    <a:pt x="631710" y="1542707"/>
                    <a:pt x="635850" y="1479677"/>
                    <a:pt x="646760" y="1417954"/>
                  </a:cubicBezTo>
                  <a:cubicBezTo>
                    <a:pt x="672833" y="1270431"/>
                    <a:pt x="702665" y="1123581"/>
                    <a:pt x="730961" y="976452"/>
                  </a:cubicBezTo>
                  <a:cubicBezTo>
                    <a:pt x="737857" y="940561"/>
                    <a:pt x="744753" y="904659"/>
                    <a:pt x="751573" y="868756"/>
                  </a:cubicBezTo>
                  <a:cubicBezTo>
                    <a:pt x="753427" y="859053"/>
                    <a:pt x="755040" y="849325"/>
                    <a:pt x="756754" y="839609"/>
                  </a:cubicBezTo>
                  <a:cubicBezTo>
                    <a:pt x="758342" y="839825"/>
                    <a:pt x="759917" y="840054"/>
                    <a:pt x="761504" y="840282"/>
                  </a:cubicBezTo>
                  <a:cubicBezTo>
                    <a:pt x="760222" y="859929"/>
                    <a:pt x="760107" y="879741"/>
                    <a:pt x="757415" y="899198"/>
                  </a:cubicBezTo>
                  <a:cubicBezTo>
                    <a:pt x="750798" y="946848"/>
                    <a:pt x="743115" y="994359"/>
                    <a:pt x="735609" y="1041882"/>
                  </a:cubicBezTo>
                  <a:cubicBezTo>
                    <a:pt x="730935" y="1071524"/>
                    <a:pt x="724357" y="1100937"/>
                    <a:pt x="721169" y="1130719"/>
                  </a:cubicBezTo>
                  <a:cubicBezTo>
                    <a:pt x="713041" y="1206398"/>
                    <a:pt x="704380" y="1282103"/>
                    <a:pt x="699579" y="1358036"/>
                  </a:cubicBezTo>
                  <a:cubicBezTo>
                    <a:pt x="693712" y="1450797"/>
                    <a:pt x="691553" y="1543811"/>
                    <a:pt x="687870" y="1636712"/>
                  </a:cubicBezTo>
                  <a:cubicBezTo>
                    <a:pt x="687552" y="1644700"/>
                    <a:pt x="687832" y="1652727"/>
                    <a:pt x="687832" y="1662226"/>
                  </a:cubicBezTo>
                  <a:cubicBezTo>
                    <a:pt x="822629" y="1536560"/>
                    <a:pt x="796061" y="1532305"/>
                    <a:pt x="1050658" y="1443291"/>
                  </a:cubicBezTo>
                  <a:cubicBezTo>
                    <a:pt x="1037196" y="1373466"/>
                    <a:pt x="1023518" y="1303781"/>
                    <a:pt x="1010373" y="1233995"/>
                  </a:cubicBezTo>
                  <a:cubicBezTo>
                    <a:pt x="997877" y="1167688"/>
                    <a:pt x="985126" y="1101420"/>
                    <a:pt x="974026" y="1034872"/>
                  </a:cubicBezTo>
                  <a:cubicBezTo>
                    <a:pt x="963650" y="972654"/>
                    <a:pt x="955979" y="909980"/>
                    <a:pt x="945692" y="847725"/>
                  </a:cubicBezTo>
                  <a:cubicBezTo>
                    <a:pt x="941412" y="821842"/>
                    <a:pt x="933856" y="796455"/>
                    <a:pt x="926871" y="771093"/>
                  </a:cubicBezTo>
                  <a:cubicBezTo>
                    <a:pt x="925068" y="764590"/>
                    <a:pt x="920623" y="759180"/>
                    <a:pt x="912406" y="756742"/>
                  </a:cubicBezTo>
                  <a:cubicBezTo>
                    <a:pt x="898639" y="752652"/>
                    <a:pt x="885291" y="746925"/>
                    <a:pt x="872197" y="740943"/>
                  </a:cubicBezTo>
                  <a:cubicBezTo>
                    <a:pt x="822921" y="718477"/>
                    <a:pt x="773785" y="695680"/>
                    <a:pt x="724674" y="672871"/>
                  </a:cubicBezTo>
                  <a:cubicBezTo>
                    <a:pt x="715492" y="668616"/>
                    <a:pt x="705802" y="664768"/>
                    <a:pt x="697839" y="658761"/>
                  </a:cubicBezTo>
                  <a:cubicBezTo>
                    <a:pt x="692200" y="654507"/>
                    <a:pt x="687933" y="654291"/>
                    <a:pt x="682167" y="656488"/>
                  </a:cubicBezTo>
                  <a:cubicBezTo>
                    <a:pt x="653872" y="667308"/>
                    <a:pt x="625144" y="677113"/>
                    <a:pt x="597319" y="689013"/>
                  </a:cubicBezTo>
                  <a:cubicBezTo>
                    <a:pt x="568439" y="701370"/>
                    <a:pt x="547497" y="722553"/>
                    <a:pt x="532904" y="750824"/>
                  </a:cubicBezTo>
                  <a:cubicBezTo>
                    <a:pt x="510082" y="795020"/>
                    <a:pt x="499910" y="843064"/>
                    <a:pt x="491413" y="891006"/>
                  </a:cubicBezTo>
                  <a:cubicBezTo>
                    <a:pt x="478790" y="962228"/>
                    <a:pt x="468744" y="1033995"/>
                    <a:pt x="460425" y="1105839"/>
                  </a:cubicBezTo>
                  <a:cubicBezTo>
                    <a:pt x="452437" y="1174762"/>
                    <a:pt x="446938" y="1244015"/>
                    <a:pt x="442379" y="1313256"/>
                  </a:cubicBezTo>
                  <a:cubicBezTo>
                    <a:pt x="438480" y="1372463"/>
                    <a:pt x="436384" y="1431861"/>
                    <a:pt x="435368" y="1491195"/>
                  </a:cubicBezTo>
                  <a:cubicBezTo>
                    <a:pt x="433489" y="1600187"/>
                    <a:pt x="433705" y="1709127"/>
                    <a:pt x="443852" y="1817903"/>
                  </a:cubicBezTo>
                  <a:cubicBezTo>
                    <a:pt x="452158" y="1906904"/>
                    <a:pt x="474586" y="1992922"/>
                    <a:pt x="495630" y="2080234"/>
                  </a:cubicBezTo>
                  <a:cubicBezTo>
                    <a:pt x="504558" y="2079040"/>
                    <a:pt x="514311" y="2078545"/>
                    <a:pt x="523671" y="2076361"/>
                  </a:cubicBezTo>
                  <a:cubicBezTo>
                    <a:pt x="556742" y="2068639"/>
                    <a:pt x="589673" y="2060346"/>
                    <a:pt x="623328" y="2052104"/>
                  </a:cubicBezTo>
                  <a:close/>
                  <a:moveTo>
                    <a:pt x="3958196" y="3705771"/>
                  </a:moveTo>
                  <a:cubicBezTo>
                    <a:pt x="3958196" y="3704691"/>
                    <a:pt x="3958247" y="3701999"/>
                    <a:pt x="3958196" y="3699294"/>
                  </a:cubicBezTo>
                  <a:cubicBezTo>
                    <a:pt x="3956888" y="3633254"/>
                    <a:pt x="3956062" y="3567188"/>
                    <a:pt x="3954170" y="3501161"/>
                  </a:cubicBezTo>
                  <a:cubicBezTo>
                    <a:pt x="3949763" y="3348024"/>
                    <a:pt x="3944924" y="3194900"/>
                    <a:pt x="3940111" y="3041777"/>
                  </a:cubicBezTo>
                  <a:cubicBezTo>
                    <a:pt x="3936746" y="2934741"/>
                    <a:pt x="3932961" y="2827731"/>
                    <a:pt x="3929710" y="2720695"/>
                  </a:cubicBezTo>
                  <a:cubicBezTo>
                    <a:pt x="3925671" y="2587485"/>
                    <a:pt x="3921544" y="2454275"/>
                    <a:pt x="3918280" y="2321039"/>
                  </a:cubicBezTo>
                  <a:cubicBezTo>
                    <a:pt x="3914660" y="2172944"/>
                    <a:pt x="3911968" y="2024824"/>
                    <a:pt x="3908818" y="1876717"/>
                  </a:cubicBezTo>
                  <a:cubicBezTo>
                    <a:pt x="3908780" y="1874494"/>
                    <a:pt x="3908094" y="1872297"/>
                    <a:pt x="3907840" y="1870786"/>
                  </a:cubicBezTo>
                  <a:lnTo>
                    <a:pt x="3589731" y="1870786"/>
                  </a:lnTo>
                  <a:cubicBezTo>
                    <a:pt x="3576002" y="1915490"/>
                    <a:pt x="3563010" y="1957730"/>
                    <a:pt x="3549967" y="2000186"/>
                  </a:cubicBezTo>
                  <a:cubicBezTo>
                    <a:pt x="3551605" y="2000554"/>
                    <a:pt x="3554971" y="2001532"/>
                    <a:pt x="3558413" y="2002027"/>
                  </a:cubicBezTo>
                  <a:cubicBezTo>
                    <a:pt x="3592804" y="2007031"/>
                    <a:pt x="3627462" y="2010625"/>
                    <a:pt x="3661486" y="2017433"/>
                  </a:cubicBezTo>
                  <a:cubicBezTo>
                    <a:pt x="3679444" y="2021039"/>
                    <a:pt x="3696728" y="2029282"/>
                    <a:pt x="3713467" y="2037232"/>
                  </a:cubicBezTo>
                  <a:cubicBezTo>
                    <a:pt x="3724275" y="2042363"/>
                    <a:pt x="3723373" y="2047100"/>
                    <a:pt x="3713949" y="2054542"/>
                  </a:cubicBezTo>
                  <a:cubicBezTo>
                    <a:pt x="3711448" y="2056536"/>
                    <a:pt x="3709835" y="2060879"/>
                    <a:pt x="3709593" y="2064270"/>
                  </a:cubicBezTo>
                  <a:cubicBezTo>
                    <a:pt x="3708920" y="2073592"/>
                    <a:pt x="3710825" y="2083371"/>
                    <a:pt x="3708742" y="2092286"/>
                  </a:cubicBezTo>
                  <a:cubicBezTo>
                    <a:pt x="3704666" y="2109698"/>
                    <a:pt x="3697185" y="2126348"/>
                    <a:pt x="3693528" y="2143810"/>
                  </a:cubicBezTo>
                  <a:cubicBezTo>
                    <a:pt x="3675037" y="2231961"/>
                    <a:pt x="3657523" y="2320302"/>
                    <a:pt x="3639273" y="2408491"/>
                  </a:cubicBezTo>
                  <a:cubicBezTo>
                    <a:pt x="3632238" y="2442489"/>
                    <a:pt x="3624681" y="2476398"/>
                    <a:pt x="3616477" y="2510129"/>
                  </a:cubicBezTo>
                  <a:cubicBezTo>
                    <a:pt x="3608463" y="2543086"/>
                    <a:pt x="3604996" y="2577680"/>
                    <a:pt x="3583546" y="2606141"/>
                  </a:cubicBezTo>
                  <a:cubicBezTo>
                    <a:pt x="3580892" y="2609672"/>
                    <a:pt x="3579990" y="2614523"/>
                    <a:pt x="3578288" y="2618765"/>
                  </a:cubicBezTo>
                  <a:cubicBezTo>
                    <a:pt x="3577399" y="2618511"/>
                    <a:pt x="3576510" y="2618257"/>
                    <a:pt x="3575621" y="2618003"/>
                  </a:cubicBezTo>
                  <a:cubicBezTo>
                    <a:pt x="3575481" y="2615920"/>
                    <a:pt x="3575329" y="2613825"/>
                    <a:pt x="3574986" y="2608783"/>
                  </a:cubicBezTo>
                  <a:cubicBezTo>
                    <a:pt x="3555530" y="2638145"/>
                    <a:pt x="3537585" y="2665069"/>
                    <a:pt x="3519919" y="2692171"/>
                  </a:cubicBezTo>
                  <a:cubicBezTo>
                    <a:pt x="3518141" y="2694889"/>
                    <a:pt x="3517455" y="2698711"/>
                    <a:pt x="3517341" y="2702064"/>
                  </a:cubicBezTo>
                  <a:cubicBezTo>
                    <a:pt x="3515817" y="2743441"/>
                    <a:pt x="3513899" y="2784817"/>
                    <a:pt x="3513226" y="2826207"/>
                  </a:cubicBezTo>
                  <a:cubicBezTo>
                    <a:pt x="3512045" y="2900070"/>
                    <a:pt x="3512045" y="2973933"/>
                    <a:pt x="3510762" y="3047784"/>
                  </a:cubicBezTo>
                  <a:cubicBezTo>
                    <a:pt x="3509733" y="3107550"/>
                    <a:pt x="3508679" y="3167354"/>
                    <a:pt x="3505606" y="3227031"/>
                  </a:cubicBezTo>
                  <a:cubicBezTo>
                    <a:pt x="3501174" y="3313188"/>
                    <a:pt x="3495471" y="3399307"/>
                    <a:pt x="3489210" y="3485362"/>
                  </a:cubicBezTo>
                  <a:cubicBezTo>
                    <a:pt x="3485654" y="3534333"/>
                    <a:pt x="3479647" y="3583114"/>
                    <a:pt x="3475240" y="3632022"/>
                  </a:cubicBezTo>
                  <a:cubicBezTo>
                    <a:pt x="3473513" y="3651135"/>
                    <a:pt x="3464306" y="3660368"/>
                    <a:pt x="3445141" y="3659416"/>
                  </a:cubicBezTo>
                  <a:cubicBezTo>
                    <a:pt x="3434626" y="3658908"/>
                    <a:pt x="3424148" y="3657142"/>
                    <a:pt x="3413620" y="3656926"/>
                  </a:cubicBezTo>
                  <a:cubicBezTo>
                    <a:pt x="3393668" y="3656520"/>
                    <a:pt x="3373691" y="3656812"/>
                    <a:pt x="3351428" y="3656812"/>
                  </a:cubicBezTo>
                  <a:cubicBezTo>
                    <a:pt x="3378974" y="3673716"/>
                    <a:pt x="3405187" y="3689794"/>
                    <a:pt x="3431387" y="3705885"/>
                  </a:cubicBezTo>
                  <a:cubicBezTo>
                    <a:pt x="3436023" y="3708730"/>
                    <a:pt x="3440531" y="3711841"/>
                    <a:pt x="3445332" y="3714381"/>
                  </a:cubicBezTo>
                  <a:cubicBezTo>
                    <a:pt x="3449713" y="3716693"/>
                    <a:pt x="3454425" y="3720122"/>
                    <a:pt x="3458997" y="3720122"/>
                  </a:cubicBezTo>
                  <a:cubicBezTo>
                    <a:pt x="3599370" y="3720452"/>
                    <a:pt x="3739730" y="3720426"/>
                    <a:pt x="3880104" y="3720414"/>
                  </a:cubicBezTo>
                  <a:cubicBezTo>
                    <a:pt x="3886746" y="3720414"/>
                    <a:pt x="3897071" y="3722674"/>
                    <a:pt x="3899357" y="3719423"/>
                  </a:cubicBezTo>
                  <a:cubicBezTo>
                    <a:pt x="3907396" y="3707993"/>
                    <a:pt x="3917061" y="3718369"/>
                    <a:pt x="3925239" y="3715321"/>
                  </a:cubicBezTo>
                  <a:cubicBezTo>
                    <a:pt x="3928389" y="3714153"/>
                    <a:pt x="3932199" y="3714813"/>
                    <a:pt x="3935450" y="3713810"/>
                  </a:cubicBezTo>
                  <a:cubicBezTo>
                    <a:pt x="3942473" y="3711651"/>
                    <a:pt x="3949331" y="3708946"/>
                    <a:pt x="3958196" y="3705771"/>
                  </a:cubicBezTo>
                  <a:close/>
                  <a:moveTo>
                    <a:pt x="2762250" y="2627782"/>
                  </a:moveTo>
                  <a:cubicBezTo>
                    <a:pt x="2758744" y="2631668"/>
                    <a:pt x="2756954" y="2633230"/>
                    <a:pt x="2755671" y="2635135"/>
                  </a:cubicBezTo>
                  <a:cubicBezTo>
                    <a:pt x="2711792" y="2700566"/>
                    <a:pt x="2667266" y="2765590"/>
                    <a:pt x="2624886" y="2831985"/>
                  </a:cubicBezTo>
                  <a:cubicBezTo>
                    <a:pt x="2618803" y="2841510"/>
                    <a:pt x="2622956" y="2857639"/>
                    <a:pt x="2622740" y="2870720"/>
                  </a:cubicBezTo>
                  <a:cubicBezTo>
                    <a:pt x="2622727" y="2871787"/>
                    <a:pt x="2625458" y="2873057"/>
                    <a:pt x="2627058" y="2873984"/>
                  </a:cubicBezTo>
                  <a:cubicBezTo>
                    <a:pt x="2641269" y="2882163"/>
                    <a:pt x="2655544" y="2890227"/>
                    <a:pt x="2669755" y="2898406"/>
                  </a:cubicBezTo>
                  <a:cubicBezTo>
                    <a:pt x="2714739" y="2924302"/>
                    <a:pt x="2760776" y="2948647"/>
                    <a:pt x="2798470" y="2985350"/>
                  </a:cubicBezTo>
                  <a:cubicBezTo>
                    <a:pt x="2800248" y="2987078"/>
                    <a:pt x="2803017" y="2987802"/>
                    <a:pt x="2805963" y="2989326"/>
                  </a:cubicBezTo>
                  <a:cubicBezTo>
                    <a:pt x="2809113" y="2984639"/>
                    <a:pt x="2812618" y="2980804"/>
                    <a:pt x="2814561" y="2976295"/>
                  </a:cubicBezTo>
                  <a:cubicBezTo>
                    <a:pt x="2830956" y="2938411"/>
                    <a:pt x="2847213" y="2900451"/>
                    <a:pt x="2863024" y="2862313"/>
                  </a:cubicBezTo>
                  <a:cubicBezTo>
                    <a:pt x="2864662" y="2858338"/>
                    <a:pt x="2864700" y="2852229"/>
                    <a:pt x="2862795" y="2848482"/>
                  </a:cubicBezTo>
                  <a:cubicBezTo>
                    <a:pt x="2850083" y="2823438"/>
                    <a:pt x="2836862" y="2798635"/>
                    <a:pt x="2823235" y="2774060"/>
                  </a:cubicBezTo>
                  <a:cubicBezTo>
                    <a:pt x="2820885" y="2769819"/>
                    <a:pt x="2815374" y="2767431"/>
                    <a:pt x="2812224" y="2763469"/>
                  </a:cubicBezTo>
                  <a:cubicBezTo>
                    <a:pt x="2808389" y="2758655"/>
                    <a:pt x="2801797" y="2749435"/>
                    <a:pt x="2802788" y="2748432"/>
                  </a:cubicBezTo>
                  <a:cubicBezTo>
                    <a:pt x="2809900" y="2741244"/>
                    <a:pt x="2803461" y="2736278"/>
                    <a:pt x="2801239" y="2730931"/>
                  </a:cubicBezTo>
                  <a:cubicBezTo>
                    <a:pt x="2791942" y="2708655"/>
                    <a:pt x="2781896" y="2686672"/>
                    <a:pt x="2773019" y="2664218"/>
                  </a:cubicBezTo>
                  <a:cubicBezTo>
                    <a:pt x="2768638" y="2653169"/>
                    <a:pt x="2766187" y="2641358"/>
                    <a:pt x="2762250" y="2627782"/>
                  </a:cubicBezTo>
                  <a:close/>
                  <a:moveTo>
                    <a:pt x="3531019" y="2026119"/>
                  </a:moveTo>
                  <a:cubicBezTo>
                    <a:pt x="3517620" y="2021522"/>
                    <a:pt x="3508019" y="2018436"/>
                    <a:pt x="3498608" y="2014867"/>
                  </a:cubicBezTo>
                  <a:cubicBezTo>
                    <a:pt x="3495738" y="2013788"/>
                    <a:pt x="3493147" y="2011616"/>
                    <a:pt x="3490785" y="2009533"/>
                  </a:cubicBezTo>
                  <a:cubicBezTo>
                    <a:pt x="3480587" y="2000592"/>
                    <a:pt x="3484943" y="1989912"/>
                    <a:pt x="3488563" y="1980285"/>
                  </a:cubicBezTo>
                  <a:cubicBezTo>
                    <a:pt x="3503929" y="1939518"/>
                    <a:pt x="3520401" y="1899170"/>
                    <a:pt x="3535514" y="1858314"/>
                  </a:cubicBezTo>
                  <a:cubicBezTo>
                    <a:pt x="3553231" y="1810410"/>
                    <a:pt x="3569652" y="1762048"/>
                    <a:pt x="3587165" y="1714068"/>
                  </a:cubicBezTo>
                  <a:cubicBezTo>
                    <a:pt x="3619677" y="1624990"/>
                    <a:pt x="3652774" y="1536115"/>
                    <a:pt x="3685171" y="1446987"/>
                  </a:cubicBezTo>
                  <a:cubicBezTo>
                    <a:pt x="3693782" y="1423314"/>
                    <a:pt x="3700741" y="1399044"/>
                    <a:pt x="3708552" y="1374724"/>
                  </a:cubicBezTo>
                  <a:cubicBezTo>
                    <a:pt x="3703281" y="1372857"/>
                    <a:pt x="3699764" y="1371612"/>
                    <a:pt x="3696258" y="1370380"/>
                  </a:cubicBezTo>
                  <a:cubicBezTo>
                    <a:pt x="3697135" y="1369860"/>
                    <a:pt x="3697998" y="1369339"/>
                    <a:pt x="3698875" y="1368831"/>
                  </a:cubicBezTo>
                  <a:cubicBezTo>
                    <a:pt x="3696906" y="1363281"/>
                    <a:pt x="3696131" y="1356842"/>
                    <a:pt x="3692779" y="1352308"/>
                  </a:cubicBezTo>
                  <a:cubicBezTo>
                    <a:pt x="3663988" y="1313370"/>
                    <a:pt x="3635921" y="1273809"/>
                    <a:pt x="3605390" y="1236256"/>
                  </a:cubicBezTo>
                  <a:cubicBezTo>
                    <a:pt x="3507740" y="1116114"/>
                    <a:pt x="3407930" y="997864"/>
                    <a:pt x="3296627" y="889800"/>
                  </a:cubicBezTo>
                  <a:cubicBezTo>
                    <a:pt x="3273386" y="867244"/>
                    <a:pt x="3253333" y="841425"/>
                    <a:pt x="3230410" y="818527"/>
                  </a:cubicBezTo>
                  <a:cubicBezTo>
                    <a:pt x="3217557" y="805675"/>
                    <a:pt x="3201822" y="795705"/>
                    <a:pt x="3187382" y="784440"/>
                  </a:cubicBezTo>
                  <a:cubicBezTo>
                    <a:pt x="3186544" y="785355"/>
                    <a:pt x="3185706" y="786269"/>
                    <a:pt x="3184867" y="787184"/>
                  </a:cubicBezTo>
                  <a:cubicBezTo>
                    <a:pt x="3182874" y="777189"/>
                    <a:pt x="3180892" y="767181"/>
                    <a:pt x="3179254" y="758990"/>
                  </a:cubicBezTo>
                  <a:cubicBezTo>
                    <a:pt x="3180283" y="753910"/>
                    <a:pt x="3182188" y="750036"/>
                    <a:pt x="3181540" y="746632"/>
                  </a:cubicBezTo>
                  <a:cubicBezTo>
                    <a:pt x="3179813" y="737463"/>
                    <a:pt x="3176790" y="728560"/>
                    <a:pt x="3174695" y="719454"/>
                  </a:cubicBezTo>
                  <a:cubicBezTo>
                    <a:pt x="3173006" y="712050"/>
                    <a:pt x="3169285" y="709523"/>
                    <a:pt x="3161461" y="710704"/>
                  </a:cubicBezTo>
                  <a:cubicBezTo>
                    <a:pt x="3128276" y="715759"/>
                    <a:pt x="3095040" y="720534"/>
                    <a:pt x="3061754" y="724954"/>
                  </a:cubicBezTo>
                  <a:cubicBezTo>
                    <a:pt x="3014446" y="731240"/>
                    <a:pt x="2967088" y="737120"/>
                    <a:pt x="2918777" y="743292"/>
                  </a:cubicBezTo>
                  <a:cubicBezTo>
                    <a:pt x="2924187" y="771702"/>
                    <a:pt x="2929001" y="798893"/>
                    <a:pt x="2934690" y="825906"/>
                  </a:cubicBezTo>
                  <a:cubicBezTo>
                    <a:pt x="2937979" y="841552"/>
                    <a:pt x="2936214" y="855256"/>
                    <a:pt x="2927832" y="869454"/>
                  </a:cubicBezTo>
                  <a:cubicBezTo>
                    <a:pt x="2916593" y="888530"/>
                    <a:pt x="2907576" y="908938"/>
                    <a:pt x="2897911" y="928928"/>
                  </a:cubicBezTo>
                  <a:cubicBezTo>
                    <a:pt x="2864713" y="997584"/>
                    <a:pt x="2843644" y="1070736"/>
                    <a:pt x="2819742" y="1142771"/>
                  </a:cubicBezTo>
                  <a:cubicBezTo>
                    <a:pt x="2788831" y="1235938"/>
                    <a:pt x="2755976" y="1328458"/>
                    <a:pt x="2735783" y="1424978"/>
                  </a:cubicBezTo>
                  <a:cubicBezTo>
                    <a:pt x="2710789" y="1544447"/>
                    <a:pt x="2683002" y="1663319"/>
                    <a:pt x="2656700" y="1782521"/>
                  </a:cubicBezTo>
                  <a:cubicBezTo>
                    <a:pt x="2653207" y="1798370"/>
                    <a:pt x="2651315" y="1814576"/>
                    <a:pt x="2648712" y="1830412"/>
                  </a:cubicBezTo>
                  <a:cubicBezTo>
                    <a:pt x="2650553" y="1831047"/>
                    <a:pt x="2651290" y="1831530"/>
                    <a:pt x="2652014" y="1831517"/>
                  </a:cubicBezTo>
                  <a:cubicBezTo>
                    <a:pt x="2666085" y="1831467"/>
                    <a:pt x="2680144" y="1831289"/>
                    <a:pt x="2694216" y="1831251"/>
                  </a:cubicBezTo>
                  <a:cubicBezTo>
                    <a:pt x="2716187" y="1831200"/>
                    <a:pt x="2717393" y="1833143"/>
                    <a:pt x="2720416" y="1854453"/>
                  </a:cubicBezTo>
                  <a:cubicBezTo>
                    <a:pt x="2722600" y="1869782"/>
                    <a:pt x="2725674" y="1885353"/>
                    <a:pt x="2731109" y="1899780"/>
                  </a:cubicBezTo>
                  <a:cubicBezTo>
                    <a:pt x="2754426" y="1961769"/>
                    <a:pt x="2794393" y="2012416"/>
                    <a:pt x="2841726" y="2057742"/>
                  </a:cubicBezTo>
                  <a:cubicBezTo>
                    <a:pt x="2843847" y="2059774"/>
                    <a:pt x="2846578" y="2061184"/>
                    <a:pt x="2850565" y="2063940"/>
                  </a:cubicBezTo>
                  <a:cubicBezTo>
                    <a:pt x="2855531" y="2033231"/>
                    <a:pt x="2860382" y="2004098"/>
                    <a:pt x="2864929" y="1974900"/>
                  </a:cubicBezTo>
                  <a:cubicBezTo>
                    <a:pt x="2868409" y="1952523"/>
                    <a:pt x="2871063" y="1930006"/>
                    <a:pt x="2875102" y="1907743"/>
                  </a:cubicBezTo>
                  <a:cubicBezTo>
                    <a:pt x="2875940" y="1903183"/>
                    <a:pt x="2880652" y="1896910"/>
                    <a:pt x="2884678" y="1895932"/>
                  </a:cubicBezTo>
                  <a:cubicBezTo>
                    <a:pt x="2890494" y="1894522"/>
                    <a:pt x="2897301" y="1897214"/>
                    <a:pt x="2903689" y="1898142"/>
                  </a:cubicBezTo>
                  <a:cubicBezTo>
                    <a:pt x="2964726" y="1906955"/>
                    <a:pt x="3025838" y="1915312"/>
                    <a:pt x="3086785" y="1924723"/>
                  </a:cubicBezTo>
                  <a:cubicBezTo>
                    <a:pt x="3133077" y="1931873"/>
                    <a:pt x="3179165" y="1940331"/>
                    <a:pt x="3225342" y="1948281"/>
                  </a:cubicBezTo>
                  <a:cubicBezTo>
                    <a:pt x="3232873" y="1949577"/>
                    <a:pt x="3238601" y="1948065"/>
                    <a:pt x="3245612" y="1943442"/>
                  </a:cubicBezTo>
                  <a:cubicBezTo>
                    <a:pt x="3257397" y="1935657"/>
                    <a:pt x="3271075" y="1930285"/>
                    <a:pt x="3284550" y="1925637"/>
                  </a:cubicBezTo>
                  <a:cubicBezTo>
                    <a:pt x="3296246" y="1921598"/>
                    <a:pt x="3308692" y="1919566"/>
                    <a:pt x="3320948" y="1917420"/>
                  </a:cubicBezTo>
                  <a:cubicBezTo>
                    <a:pt x="3327869" y="1916201"/>
                    <a:pt x="3330409" y="1912340"/>
                    <a:pt x="3332060" y="1906130"/>
                  </a:cubicBezTo>
                  <a:cubicBezTo>
                    <a:pt x="3336975" y="1887715"/>
                    <a:pt x="3342652" y="1869490"/>
                    <a:pt x="3347478" y="1851037"/>
                  </a:cubicBezTo>
                  <a:cubicBezTo>
                    <a:pt x="3352203" y="1832952"/>
                    <a:pt x="3355555" y="1814499"/>
                    <a:pt x="3360762" y="1796567"/>
                  </a:cubicBezTo>
                  <a:cubicBezTo>
                    <a:pt x="3365779" y="1779295"/>
                    <a:pt x="3367519" y="1761413"/>
                    <a:pt x="3371024" y="1743951"/>
                  </a:cubicBezTo>
                  <a:cubicBezTo>
                    <a:pt x="3376980" y="1714258"/>
                    <a:pt x="3379508" y="1683702"/>
                    <a:pt x="3381298" y="1653387"/>
                  </a:cubicBezTo>
                  <a:cubicBezTo>
                    <a:pt x="3384524" y="1598828"/>
                    <a:pt x="3385807" y="1544167"/>
                    <a:pt x="3388588" y="1489595"/>
                  </a:cubicBezTo>
                  <a:cubicBezTo>
                    <a:pt x="3389376" y="1474228"/>
                    <a:pt x="3383191" y="1463535"/>
                    <a:pt x="3371786" y="1454518"/>
                  </a:cubicBezTo>
                  <a:cubicBezTo>
                    <a:pt x="3359531" y="1444828"/>
                    <a:pt x="3347669" y="1434630"/>
                    <a:pt x="3335401" y="1424939"/>
                  </a:cubicBezTo>
                  <a:cubicBezTo>
                    <a:pt x="3281756" y="1382534"/>
                    <a:pt x="3228098" y="1340129"/>
                    <a:pt x="3174276" y="1297939"/>
                  </a:cubicBezTo>
                  <a:cubicBezTo>
                    <a:pt x="3156280" y="1283830"/>
                    <a:pt x="3144481" y="1266888"/>
                    <a:pt x="3140506" y="1243533"/>
                  </a:cubicBezTo>
                  <a:cubicBezTo>
                    <a:pt x="3131362" y="1189697"/>
                    <a:pt x="3120656" y="1136142"/>
                    <a:pt x="3109963" y="1079169"/>
                  </a:cubicBezTo>
                  <a:cubicBezTo>
                    <a:pt x="3116859" y="1086370"/>
                    <a:pt x="3121875" y="1091590"/>
                    <a:pt x="3126879" y="1096810"/>
                  </a:cubicBezTo>
                  <a:cubicBezTo>
                    <a:pt x="3182048" y="1154391"/>
                    <a:pt x="3236798" y="1212367"/>
                    <a:pt x="3292475" y="1269441"/>
                  </a:cubicBezTo>
                  <a:cubicBezTo>
                    <a:pt x="3346716" y="1325016"/>
                    <a:pt x="3401923" y="1379664"/>
                    <a:pt x="3456203" y="1434236"/>
                  </a:cubicBezTo>
                  <a:cubicBezTo>
                    <a:pt x="3456978" y="1432813"/>
                    <a:pt x="3458933" y="1429219"/>
                    <a:pt x="3460889" y="1425625"/>
                  </a:cubicBezTo>
                  <a:cubicBezTo>
                    <a:pt x="3462616" y="1428280"/>
                    <a:pt x="3462337" y="1430007"/>
                    <a:pt x="3461740" y="1431607"/>
                  </a:cubicBezTo>
                  <a:cubicBezTo>
                    <a:pt x="3456952" y="1444345"/>
                    <a:pt x="3451694" y="1456918"/>
                    <a:pt x="3447465" y="1469834"/>
                  </a:cubicBezTo>
                  <a:cubicBezTo>
                    <a:pt x="3445179" y="1476806"/>
                    <a:pt x="3444938" y="1484426"/>
                    <a:pt x="3443249" y="1491627"/>
                  </a:cubicBezTo>
                  <a:cubicBezTo>
                    <a:pt x="3432073" y="1539430"/>
                    <a:pt x="3422611" y="1587741"/>
                    <a:pt x="3408984" y="1634832"/>
                  </a:cubicBezTo>
                  <a:cubicBezTo>
                    <a:pt x="3395230" y="1682330"/>
                    <a:pt x="3394227" y="1732114"/>
                    <a:pt x="3378530" y="1779282"/>
                  </a:cubicBezTo>
                  <a:cubicBezTo>
                    <a:pt x="3364547" y="1821306"/>
                    <a:pt x="3354958" y="1864804"/>
                    <a:pt x="3344176" y="1907832"/>
                  </a:cubicBezTo>
                  <a:cubicBezTo>
                    <a:pt x="3341789" y="1917382"/>
                    <a:pt x="3336417" y="1922894"/>
                    <a:pt x="3328225" y="1926132"/>
                  </a:cubicBezTo>
                  <a:cubicBezTo>
                    <a:pt x="3315563" y="1931136"/>
                    <a:pt x="3302546" y="1935200"/>
                    <a:pt x="3289808" y="1940001"/>
                  </a:cubicBezTo>
                  <a:cubicBezTo>
                    <a:pt x="3280511" y="1943506"/>
                    <a:pt x="3271431" y="1947570"/>
                    <a:pt x="3262261" y="1951380"/>
                  </a:cubicBezTo>
                  <a:cubicBezTo>
                    <a:pt x="3278886" y="1956739"/>
                    <a:pt x="3294938" y="1959813"/>
                    <a:pt x="3311093" y="1962175"/>
                  </a:cubicBezTo>
                  <a:cubicBezTo>
                    <a:pt x="3316820" y="1963013"/>
                    <a:pt x="3320808" y="1964461"/>
                    <a:pt x="3321088" y="1970874"/>
                  </a:cubicBezTo>
                  <a:cubicBezTo>
                    <a:pt x="3321608" y="1982698"/>
                    <a:pt x="3322421" y="1994522"/>
                    <a:pt x="3322548" y="2006358"/>
                  </a:cubicBezTo>
                  <a:cubicBezTo>
                    <a:pt x="3322929" y="2039581"/>
                    <a:pt x="3324059" y="2072843"/>
                    <a:pt x="3322840" y="2106015"/>
                  </a:cubicBezTo>
                  <a:cubicBezTo>
                    <a:pt x="3322078" y="2126932"/>
                    <a:pt x="3329546" y="2140851"/>
                    <a:pt x="3348596" y="2148344"/>
                  </a:cubicBezTo>
                  <a:cubicBezTo>
                    <a:pt x="3380143" y="2160778"/>
                    <a:pt x="3411816" y="2172868"/>
                    <a:pt x="3443630" y="2184590"/>
                  </a:cubicBezTo>
                  <a:cubicBezTo>
                    <a:pt x="3445865" y="2185415"/>
                    <a:pt x="3451225" y="2182863"/>
                    <a:pt x="3452444" y="2180501"/>
                  </a:cubicBezTo>
                  <a:cubicBezTo>
                    <a:pt x="3478479" y="2129929"/>
                    <a:pt x="3504133" y="2079155"/>
                    <a:pt x="3531019" y="2026119"/>
                  </a:cubicBezTo>
                  <a:close/>
                  <a:moveTo>
                    <a:pt x="876693" y="2909163"/>
                  </a:moveTo>
                  <a:cubicBezTo>
                    <a:pt x="884567" y="2911767"/>
                    <a:pt x="886345" y="2915691"/>
                    <a:pt x="883132" y="2923438"/>
                  </a:cubicBezTo>
                  <a:cubicBezTo>
                    <a:pt x="874623" y="2943948"/>
                    <a:pt x="866609" y="2964675"/>
                    <a:pt x="859091" y="2985566"/>
                  </a:cubicBezTo>
                  <a:cubicBezTo>
                    <a:pt x="823988" y="3083217"/>
                    <a:pt x="790892" y="3181642"/>
                    <a:pt x="753719" y="3278492"/>
                  </a:cubicBezTo>
                  <a:cubicBezTo>
                    <a:pt x="708698" y="3395840"/>
                    <a:pt x="652145" y="3508616"/>
                    <a:pt x="614095" y="3628796"/>
                  </a:cubicBezTo>
                  <a:cubicBezTo>
                    <a:pt x="605878" y="3654729"/>
                    <a:pt x="596366" y="3680244"/>
                    <a:pt x="586943" y="3707409"/>
                  </a:cubicBezTo>
                  <a:cubicBezTo>
                    <a:pt x="923036" y="3709530"/>
                    <a:pt x="1256969" y="3711651"/>
                    <a:pt x="1590979" y="3713759"/>
                  </a:cubicBezTo>
                  <a:cubicBezTo>
                    <a:pt x="1588477" y="3697325"/>
                    <a:pt x="1586357" y="3682669"/>
                    <a:pt x="1583969" y="3668064"/>
                  </a:cubicBezTo>
                  <a:cubicBezTo>
                    <a:pt x="1574126" y="3607854"/>
                    <a:pt x="1577289" y="3546436"/>
                    <a:pt x="1561782" y="3486365"/>
                  </a:cubicBezTo>
                  <a:cubicBezTo>
                    <a:pt x="1546301" y="3426383"/>
                    <a:pt x="1540090" y="3364052"/>
                    <a:pt x="1527314" y="3303269"/>
                  </a:cubicBezTo>
                  <a:cubicBezTo>
                    <a:pt x="1520101" y="3268903"/>
                    <a:pt x="1519135" y="3231832"/>
                    <a:pt x="1494256" y="3202889"/>
                  </a:cubicBezTo>
                  <a:cubicBezTo>
                    <a:pt x="1492542" y="3200895"/>
                    <a:pt x="1494345" y="3195878"/>
                    <a:pt x="1494497" y="3192271"/>
                  </a:cubicBezTo>
                  <a:cubicBezTo>
                    <a:pt x="1498358" y="3192513"/>
                    <a:pt x="1502664" y="3191776"/>
                    <a:pt x="1505940" y="3193288"/>
                  </a:cubicBezTo>
                  <a:cubicBezTo>
                    <a:pt x="1509268" y="3194811"/>
                    <a:pt x="1511871" y="3198317"/>
                    <a:pt x="1514259" y="3201377"/>
                  </a:cubicBezTo>
                  <a:cubicBezTo>
                    <a:pt x="1536090" y="3229279"/>
                    <a:pt x="1557401" y="3257613"/>
                    <a:pt x="1579613" y="3285197"/>
                  </a:cubicBezTo>
                  <a:cubicBezTo>
                    <a:pt x="1647228" y="3369132"/>
                    <a:pt x="1709267" y="3457854"/>
                    <a:pt x="1789963" y="3530625"/>
                  </a:cubicBezTo>
                  <a:cubicBezTo>
                    <a:pt x="1809000" y="3547795"/>
                    <a:pt x="1803704" y="3547008"/>
                    <a:pt x="1825104" y="3537927"/>
                  </a:cubicBezTo>
                  <a:cubicBezTo>
                    <a:pt x="1826869" y="3532619"/>
                    <a:pt x="1827834" y="3528263"/>
                    <a:pt x="1829689" y="3524326"/>
                  </a:cubicBezTo>
                  <a:cubicBezTo>
                    <a:pt x="1843163" y="3495751"/>
                    <a:pt x="1856752" y="3467227"/>
                    <a:pt x="1870417" y="3438740"/>
                  </a:cubicBezTo>
                  <a:cubicBezTo>
                    <a:pt x="1908238" y="3359962"/>
                    <a:pt x="1945855" y="3281083"/>
                    <a:pt x="1984044" y="3202495"/>
                  </a:cubicBezTo>
                  <a:cubicBezTo>
                    <a:pt x="2005685" y="3157931"/>
                    <a:pt x="2028393" y="3113887"/>
                    <a:pt x="2050300" y="3069450"/>
                  </a:cubicBezTo>
                  <a:cubicBezTo>
                    <a:pt x="2051888" y="3066249"/>
                    <a:pt x="2052701" y="3059963"/>
                    <a:pt x="2050872" y="3058210"/>
                  </a:cubicBezTo>
                  <a:cubicBezTo>
                    <a:pt x="2030095" y="3038284"/>
                    <a:pt x="2008733" y="3018942"/>
                    <a:pt x="1988096" y="2999968"/>
                  </a:cubicBezTo>
                  <a:cubicBezTo>
                    <a:pt x="1930311" y="3066846"/>
                    <a:pt x="1873211" y="3132912"/>
                    <a:pt x="1817141" y="3197796"/>
                  </a:cubicBezTo>
                  <a:cubicBezTo>
                    <a:pt x="1800136" y="3187230"/>
                    <a:pt x="1783003" y="3181159"/>
                    <a:pt x="1773085" y="3169132"/>
                  </a:cubicBezTo>
                  <a:cubicBezTo>
                    <a:pt x="1762620" y="3156457"/>
                    <a:pt x="1759077" y="3138093"/>
                    <a:pt x="1752498" y="3122218"/>
                  </a:cubicBezTo>
                  <a:cubicBezTo>
                    <a:pt x="1751444" y="3119704"/>
                    <a:pt x="1750275" y="3117227"/>
                    <a:pt x="1749158" y="3114738"/>
                  </a:cubicBezTo>
                  <a:cubicBezTo>
                    <a:pt x="1720278" y="3049981"/>
                    <a:pt x="1690624" y="2985554"/>
                    <a:pt x="1662811" y="2920352"/>
                  </a:cubicBezTo>
                  <a:cubicBezTo>
                    <a:pt x="1645373" y="2879496"/>
                    <a:pt x="1630819" y="2837421"/>
                    <a:pt x="1614741" y="2795981"/>
                  </a:cubicBezTo>
                  <a:cubicBezTo>
                    <a:pt x="1596821" y="2749778"/>
                    <a:pt x="1578483" y="2703741"/>
                    <a:pt x="1560652" y="2657500"/>
                  </a:cubicBezTo>
                  <a:cubicBezTo>
                    <a:pt x="1555369" y="2643809"/>
                    <a:pt x="1552917" y="2641409"/>
                    <a:pt x="1538351" y="2643492"/>
                  </a:cubicBezTo>
                  <a:cubicBezTo>
                    <a:pt x="1533131" y="2644241"/>
                    <a:pt x="1528279" y="2647403"/>
                    <a:pt x="1523098" y="2648889"/>
                  </a:cubicBezTo>
                  <a:cubicBezTo>
                    <a:pt x="1520418" y="2649651"/>
                    <a:pt x="1515033" y="2649816"/>
                    <a:pt x="1514856" y="2649156"/>
                  </a:cubicBezTo>
                  <a:cubicBezTo>
                    <a:pt x="1512417" y="2640342"/>
                    <a:pt x="1505927" y="2643378"/>
                    <a:pt x="1500746" y="2644241"/>
                  </a:cubicBezTo>
                  <a:cubicBezTo>
                    <a:pt x="1476095" y="2648343"/>
                    <a:pt x="1451279" y="2651823"/>
                    <a:pt x="1426933" y="2657348"/>
                  </a:cubicBezTo>
                  <a:cubicBezTo>
                    <a:pt x="1401191" y="2663190"/>
                    <a:pt x="1372870" y="2658605"/>
                    <a:pt x="1349819" y="2675890"/>
                  </a:cubicBezTo>
                  <a:cubicBezTo>
                    <a:pt x="1348282" y="2677045"/>
                    <a:pt x="1345184" y="2675851"/>
                    <a:pt x="1342974" y="2676423"/>
                  </a:cubicBezTo>
                  <a:cubicBezTo>
                    <a:pt x="1333423" y="2678861"/>
                    <a:pt x="1322704" y="2679534"/>
                    <a:pt x="1314640" y="2684487"/>
                  </a:cubicBezTo>
                  <a:cubicBezTo>
                    <a:pt x="1267104" y="2713697"/>
                    <a:pt x="1220216" y="2743974"/>
                    <a:pt x="1173048" y="2773794"/>
                  </a:cubicBezTo>
                  <a:cubicBezTo>
                    <a:pt x="1167460" y="2777324"/>
                    <a:pt x="1161757" y="2780931"/>
                    <a:pt x="1155636" y="2783255"/>
                  </a:cubicBezTo>
                  <a:cubicBezTo>
                    <a:pt x="1150467" y="2785224"/>
                    <a:pt x="1144485" y="2785732"/>
                    <a:pt x="1143165" y="2777591"/>
                  </a:cubicBezTo>
                  <a:cubicBezTo>
                    <a:pt x="1141564" y="2767685"/>
                    <a:pt x="1140104" y="2757754"/>
                    <a:pt x="1138199" y="2747911"/>
                  </a:cubicBezTo>
                  <a:cubicBezTo>
                    <a:pt x="1135379" y="2733370"/>
                    <a:pt x="1132217" y="2718892"/>
                    <a:pt x="1128915" y="2703017"/>
                  </a:cubicBezTo>
                  <a:cubicBezTo>
                    <a:pt x="1104061" y="2708554"/>
                    <a:pt x="1081913" y="2712821"/>
                    <a:pt x="1060132" y="2718511"/>
                  </a:cubicBezTo>
                  <a:cubicBezTo>
                    <a:pt x="1041349" y="2723413"/>
                    <a:pt x="1022045" y="2722346"/>
                    <a:pt x="1003338" y="2725013"/>
                  </a:cubicBezTo>
                  <a:cubicBezTo>
                    <a:pt x="942530" y="2733687"/>
                    <a:pt x="882142" y="2745371"/>
                    <a:pt x="821664" y="2756331"/>
                  </a:cubicBezTo>
                  <a:cubicBezTo>
                    <a:pt x="816889" y="2757195"/>
                    <a:pt x="812190" y="2760814"/>
                    <a:pt x="808443" y="2764231"/>
                  </a:cubicBezTo>
                  <a:cubicBezTo>
                    <a:pt x="804900" y="2767444"/>
                    <a:pt x="803313" y="2772841"/>
                    <a:pt x="799719" y="2775953"/>
                  </a:cubicBezTo>
                  <a:cubicBezTo>
                    <a:pt x="784669" y="2789008"/>
                    <a:pt x="769874" y="2802521"/>
                    <a:pt x="753770" y="2814167"/>
                  </a:cubicBezTo>
                  <a:cubicBezTo>
                    <a:pt x="685723" y="2863329"/>
                    <a:pt x="617359" y="2912071"/>
                    <a:pt x="548855" y="2960585"/>
                  </a:cubicBezTo>
                  <a:cubicBezTo>
                    <a:pt x="521449" y="2980004"/>
                    <a:pt x="493445" y="2998584"/>
                    <a:pt x="465531" y="3017265"/>
                  </a:cubicBezTo>
                  <a:cubicBezTo>
                    <a:pt x="455561" y="3023920"/>
                    <a:pt x="433133" y="3017329"/>
                    <a:pt x="430225" y="3007271"/>
                  </a:cubicBezTo>
                  <a:cubicBezTo>
                    <a:pt x="426910" y="2995790"/>
                    <a:pt x="424281" y="2984093"/>
                    <a:pt x="420662" y="2972714"/>
                  </a:cubicBezTo>
                  <a:cubicBezTo>
                    <a:pt x="387007" y="2866821"/>
                    <a:pt x="353187" y="2760979"/>
                    <a:pt x="319468" y="2655100"/>
                  </a:cubicBezTo>
                  <a:cubicBezTo>
                    <a:pt x="313004" y="2634792"/>
                    <a:pt x="306793" y="2614409"/>
                    <a:pt x="300685" y="2594749"/>
                  </a:cubicBezTo>
                  <a:cubicBezTo>
                    <a:pt x="263144" y="2604134"/>
                    <a:pt x="227063" y="2613164"/>
                    <a:pt x="188658" y="2622765"/>
                  </a:cubicBezTo>
                  <a:cubicBezTo>
                    <a:pt x="191858" y="2676055"/>
                    <a:pt x="193255" y="2729179"/>
                    <a:pt x="198640" y="2781909"/>
                  </a:cubicBezTo>
                  <a:cubicBezTo>
                    <a:pt x="207987" y="2873540"/>
                    <a:pt x="219405" y="2964967"/>
                    <a:pt x="230746" y="3056381"/>
                  </a:cubicBezTo>
                  <a:cubicBezTo>
                    <a:pt x="236982" y="3106750"/>
                    <a:pt x="244767" y="3156940"/>
                    <a:pt x="252006" y="3207194"/>
                  </a:cubicBezTo>
                  <a:cubicBezTo>
                    <a:pt x="252603" y="3211334"/>
                    <a:pt x="253466" y="3215919"/>
                    <a:pt x="255739" y="3219234"/>
                  </a:cubicBezTo>
                  <a:cubicBezTo>
                    <a:pt x="259461" y="3224631"/>
                    <a:pt x="264452" y="3229140"/>
                    <a:pt x="269697" y="3234893"/>
                  </a:cubicBezTo>
                  <a:cubicBezTo>
                    <a:pt x="274802" y="3230727"/>
                    <a:pt x="281152" y="3225546"/>
                    <a:pt x="287489" y="3220377"/>
                  </a:cubicBezTo>
                  <a:cubicBezTo>
                    <a:pt x="288150" y="3220910"/>
                    <a:pt x="288810" y="3221443"/>
                    <a:pt x="289458" y="3221977"/>
                  </a:cubicBezTo>
                  <a:cubicBezTo>
                    <a:pt x="287362" y="3225863"/>
                    <a:pt x="285280" y="3229762"/>
                    <a:pt x="282651" y="3234639"/>
                  </a:cubicBezTo>
                  <a:cubicBezTo>
                    <a:pt x="286156" y="3233699"/>
                    <a:pt x="288353" y="3232988"/>
                    <a:pt x="290601" y="3232530"/>
                  </a:cubicBezTo>
                  <a:cubicBezTo>
                    <a:pt x="422148" y="3205772"/>
                    <a:pt x="553707" y="3179102"/>
                    <a:pt x="685190" y="3152076"/>
                  </a:cubicBezTo>
                  <a:cubicBezTo>
                    <a:pt x="690359" y="3151022"/>
                    <a:pt x="696353" y="3147821"/>
                    <a:pt x="699401" y="3143719"/>
                  </a:cubicBezTo>
                  <a:cubicBezTo>
                    <a:pt x="722884" y="3112020"/>
                    <a:pt x="745096" y="3079356"/>
                    <a:pt x="768921" y="3047936"/>
                  </a:cubicBezTo>
                  <a:cubicBezTo>
                    <a:pt x="804329" y="3001263"/>
                    <a:pt x="840740" y="2955366"/>
                    <a:pt x="876693" y="2909163"/>
                  </a:cubicBezTo>
                  <a:close/>
                  <a:moveTo>
                    <a:pt x="2562364" y="2437041"/>
                  </a:moveTo>
                  <a:cubicBezTo>
                    <a:pt x="2570111" y="2450020"/>
                    <a:pt x="2568270" y="2460155"/>
                    <a:pt x="2563215" y="2470327"/>
                  </a:cubicBezTo>
                  <a:cubicBezTo>
                    <a:pt x="2561526" y="2473744"/>
                    <a:pt x="2560485" y="2477617"/>
                    <a:pt x="2559875" y="2481402"/>
                  </a:cubicBezTo>
                  <a:cubicBezTo>
                    <a:pt x="2548775" y="2550109"/>
                    <a:pt x="2559342" y="2616555"/>
                    <a:pt x="2581211" y="2681731"/>
                  </a:cubicBezTo>
                  <a:cubicBezTo>
                    <a:pt x="2584462" y="2691396"/>
                    <a:pt x="2592984" y="2694012"/>
                    <a:pt x="2603182" y="2689148"/>
                  </a:cubicBezTo>
                  <a:cubicBezTo>
                    <a:pt x="2610929" y="2685465"/>
                    <a:pt x="2618397" y="2681135"/>
                    <a:pt x="2625788" y="2676753"/>
                  </a:cubicBezTo>
                  <a:cubicBezTo>
                    <a:pt x="2664066" y="2654071"/>
                    <a:pt x="2702267" y="2631224"/>
                    <a:pt x="2740545" y="2608541"/>
                  </a:cubicBezTo>
                  <a:cubicBezTo>
                    <a:pt x="2747327" y="2604528"/>
                    <a:pt x="2749727" y="2600083"/>
                    <a:pt x="2745613" y="2592336"/>
                  </a:cubicBezTo>
                  <a:cubicBezTo>
                    <a:pt x="2741066" y="2583789"/>
                    <a:pt x="2738069" y="2574429"/>
                    <a:pt x="2733802" y="2565730"/>
                  </a:cubicBezTo>
                  <a:cubicBezTo>
                    <a:pt x="2730474" y="2558973"/>
                    <a:pt x="2732176" y="2554401"/>
                    <a:pt x="2737307" y="2549321"/>
                  </a:cubicBezTo>
                  <a:cubicBezTo>
                    <a:pt x="2741383" y="2545295"/>
                    <a:pt x="2743987" y="2539784"/>
                    <a:pt x="2747251" y="2534919"/>
                  </a:cubicBezTo>
                  <a:cubicBezTo>
                    <a:pt x="2746451" y="2534462"/>
                    <a:pt x="2745663" y="2534018"/>
                    <a:pt x="2744863" y="2533561"/>
                  </a:cubicBezTo>
                  <a:cubicBezTo>
                    <a:pt x="2749067" y="2532456"/>
                    <a:pt x="2753271" y="2531351"/>
                    <a:pt x="2760878" y="2529370"/>
                  </a:cubicBezTo>
                  <a:cubicBezTo>
                    <a:pt x="2753880" y="2523667"/>
                    <a:pt x="2749804" y="2519692"/>
                    <a:pt x="2745117" y="2516657"/>
                  </a:cubicBezTo>
                  <a:cubicBezTo>
                    <a:pt x="2694851" y="2483967"/>
                    <a:pt x="2641676" y="2457132"/>
                    <a:pt x="2584640" y="2438349"/>
                  </a:cubicBezTo>
                  <a:cubicBezTo>
                    <a:pt x="2578544" y="2436329"/>
                    <a:pt x="2571394" y="2437472"/>
                    <a:pt x="2562364" y="2437041"/>
                  </a:cubicBezTo>
                  <a:close/>
                  <a:moveTo>
                    <a:pt x="3127451" y="698296"/>
                  </a:moveTo>
                  <a:cubicBezTo>
                    <a:pt x="3117913" y="669378"/>
                    <a:pt x="3108896" y="642048"/>
                    <a:pt x="3099320" y="613016"/>
                  </a:cubicBezTo>
                  <a:cubicBezTo>
                    <a:pt x="3062935" y="648080"/>
                    <a:pt x="3028327" y="681431"/>
                    <a:pt x="2993720" y="714794"/>
                  </a:cubicBezTo>
                  <a:cubicBezTo>
                    <a:pt x="2994291" y="715517"/>
                    <a:pt x="2994875" y="716241"/>
                    <a:pt x="2995447" y="716978"/>
                  </a:cubicBezTo>
                  <a:cubicBezTo>
                    <a:pt x="3038957" y="710819"/>
                    <a:pt x="3082480" y="704659"/>
                    <a:pt x="3127451" y="698296"/>
                  </a:cubicBezTo>
                  <a:close/>
                  <a:moveTo>
                    <a:pt x="603631" y="2080983"/>
                  </a:moveTo>
                  <a:cubicBezTo>
                    <a:pt x="577672" y="2097925"/>
                    <a:pt x="553808" y="2113368"/>
                    <a:pt x="530161" y="2129142"/>
                  </a:cubicBezTo>
                  <a:cubicBezTo>
                    <a:pt x="528104" y="2130513"/>
                    <a:pt x="526072" y="2134146"/>
                    <a:pt x="526364" y="2136444"/>
                  </a:cubicBezTo>
                  <a:cubicBezTo>
                    <a:pt x="528002" y="2149792"/>
                    <a:pt x="522401" y="2159558"/>
                    <a:pt x="513245" y="2168652"/>
                  </a:cubicBezTo>
                  <a:cubicBezTo>
                    <a:pt x="505536" y="2176322"/>
                    <a:pt x="498792" y="2185047"/>
                    <a:pt x="492074" y="2193658"/>
                  </a:cubicBezTo>
                  <a:cubicBezTo>
                    <a:pt x="478320" y="2211273"/>
                    <a:pt x="467918" y="2229256"/>
                    <a:pt x="485838" y="2250694"/>
                  </a:cubicBezTo>
                  <a:cubicBezTo>
                    <a:pt x="490245" y="2255977"/>
                    <a:pt x="492467" y="2263025"/>
                    <a:pt x="496163" y="2268956"/>
                  </a:cubicBezTo>
                  <a:cubicBezTo>
                    <a:pt x="510489" y="2291880"/>
                    <a:pt x="521766" y="2296782"/>
                    <a:pt x="548081" y="2290063"/>
                  </a:cubicBezTo>
                  <a:cubicBezTo>
                    <a:pt x="590156" y="2279307"/>
                    <a:pt x="632079" y="2267915"/>
                    <a:pt x="674738" y="2256599"/>
                  </a:cubicBezTo>
                  <a:cubicBezTo>
                    <a:pt x="654507" y="2219909"/>
                    <a:pt x="661073" y="2179154"/>
                    <a:pt x="658253" y="2139746"/>
                  </a:cubicBezTo>
                  <a:cubicBezTo>
                    <a:pt x="652983" y="2139746"/>
                    <a:pt x="648309" y="2139391"/>
                    <a:pt x="643699" y="2139810"/>
                  </a:cubicBezTo>
                  <a:cubicBezTo>
                    <a:pt x="622655" y="2141689"/>
                    <a:pt x="620903" y="2140559"/>
                    <a:pt x="615111" y="2120392"/>
                  </a:cubicBezTo>
                  <a:cubicBezTo>
                    <a:pt x="611479" y="2107755"/>
                    <a:pt x="607758" y="2095157"/>
                    <a:pt x="603631" y="2080983"/>
                  </a:cubicBezTo>
                  <a:close/>
                  <a:moveTo>
                    <a:pt x="914653" y="422148"/>
                  </a:moveTo>
                  <a:cubicBezTo>
                    <a:pt x="925741" y="398119"/>
                    <a:pt x="929043" y="373811"/>
                    <a:pt x="926439" y="346417"/>
                  </a:cubicBezTo>
                  <a:cubicBezTo>
                    <a:pt x="916647" y="353606"/>
                    <a:pt x="908481" y="359397"/>
                    <a:pt x="900544" y="365480"/>
                  </a:cubicBezTo>
                  <a:cubicBezTo>
                    <a:pt x="894270" y="370281"/>
                    <a:pt x="894232" y="375081"/>
                    <a:pt x="898563" y="382295"/>
                  </a:cubicBezTo>
                  <a:cubicBezTo>
                    <a:pt x="903973" y="391286"/>
                    <a:pt x="906881" y="401789"/>
                    <a:pt x="910818" y="411657"/>
                  </a:cubicBezTo>
                  <a:cubicBezTo>
                    <a:pt x="912190" y="415112"/>
                    <a:pt x="913384" y="418642"/>
                    <a:pt x="914653" y="422148"/>
                  </a:cubicBezTo>
                  <a:close/>
                  <a:moveTo>
                    <a:pt x="990828" y="2119782"/>
                  </a:moveTo>
                  <a:cubicBezTo>
                    <a:pt x="1003604" y="2111781"/>
                    <a:pt x="1014234" y="2105113"/>
                    <a:pt x="1023861" y="2099094"/>
                  </a:cubicBezTo>
                  <a:cubicBezTo>
                    <a:pt x="1017689" y="2079536"/>
                    <a:pt x="1003477" y="2079396"/>
                    <a:pt x="986866" y="2081174"/>
                  </a:cubicBezTo>
                  <a:cubicBezTo>
                    <a:pt x="988174" y="2093950"/>
                    <a:pt x="989380" y="2105634"/>
                    <a:pt x="990828" y="211978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2" name="Free Form 14">
              <a:extLst>
                <a:ext uri="{FF2B5EF4-FFF2-40B4-BE49-F238E27FC236}">
                  <a16:creationId xmlns:a16="http://schemas.microsoft.com/office/drawing/2014/main" id="{28869D3D-DC7C-CB07-02C0-071193E243C6}"/>
                </a:ext>
              </a:extLst>
            </p:cNvPr>
            <p:cNvSpPr/>
            <p:nvPr/>
          </p:nvSpPr>
          <p:spPr>
            <a:xfrm>
              <a:off x="7747485" y="7867947"/>
              <a:ext cx="342366" cy="335178"/>
            </a:xfrm>
            <a:custGeom>
              <a:avLst/>
              <a:gdLst/>
              <a:ahLst/>
              <a:cxnLst/>
              <a:rect l="0" t="0" r="0" b="0"/>
              <a:pathLst>
                <a:path w="342366" h="335178">
                  <a:moveTo>
                    <a:pt x="103898" y="335178"/>
                  </a:moveTo>
                  <a:cubicBezTo>
                    <a:pt x="98412" y="331101"/>
                    <a:pt x="93065" y="328523"/>
                    <a:pt x="89662" y="324357"/>
                  </a:cubicBezTo>
                  <a:cubicBezTo>
                    <a:pt x="66141" y="295694"/>
                    <a:pt x="43116" y="266636"/>
                    <a:pt x="19710" y="237896"/>
                  </a:cubicBezTo>
                  <a:cubicBezTo>
                    <a:pt x="15684" y="232943"/>
                    <a:pt x="10655" y="228777"/>
                    <a:pt x="5880" y="224497"/>
                  </a:cubicBezTo>
                  <a:cubicBezTo>
                    <a:pt x="812" y="219963"/>
                    <a:pt x="0" y="215442"/>
                    <a:pt x="5410" y="210794"/>
                  </a:cubicBezTo>
                  <a:cubicBezTo>
                    <a:pt x="80606" y="146215"/>
                    <a:pt x="155663" y="81483"/>
                    <a:pt x="231140" y="17259"/>
                  </a:cubicBezTo>
                  <a:cubicBezTo>
                    <a:pt x="251421" y="0"/>
                    <a:pt x="256857" y="888"/>
                    <a:pt x="275424" y="19761"/>
                  </a:cubicBezTo>
                  <a:cubicBezTo>
                    <a:pt x="297916" y="42646"/>
                    <a:pt x="319595" y="66205"/>
                    <a:pt x="333743" y="95491"/>
                  </a:cubicBezTo>
                  <a:cubicBezTo>
                    <a:pt x="342366" y="113372"/>
                    <a:pt x="341058" y="118325"/>
                    <a:pt x="326821" y="132448"/>
                  </a:cubicBezTo>
                  <a:cubicBezTo>
                    <a:pt x="288823" y="170129"/>
                    <a:pt x="251764" y="208775"/>
                    <a:pt x="212915" y="245541"/>
                  </a:cubicBezTo>
                  <a:cubicBezTo>
                    <a:pt x="184315" y="272618"/>
                    <a:pt x="153581" y="297484"/>
                    <a:pt x="123520" y="322999"/>
                  </a:cubicBezTo>
                  <a:cubicBezTo>
                    <a:pt x="118071" y="327634"/>
                    <a:pt x="111264" y="330682"/>
                    <a:pt x="103898" y="33517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3" name="Free Form 15">
              <a:extLst>
                <a:ext uri="{FF2B5EF4-FFF2-40B4-BE49-F238E27FC236}">
                  <a16:creationId xmlns:a16="http://schemas.microsoft.com/office/drawing/2014/main" id="{60547DA7-085A-7144-A0AB-06FB7A914157}"/>
                </a:ext>
              </a:extLst>
            </p:cNvPr>
            <p:cNvSpPr/>
            <p:nvPr/>
          </p:nvSpPr>
          <p:spPr>
            <a:xfrm>
              <a:off x="7920108" y="7795072"/>
              <a:ext cx="425717" cy="665988"/>
            </a:xfrm>
            <a:custGeom>
              <a:avLst/>
              <a:gdLst/>
              <a:ahLst/>
              <a:cxnLst/>
              <a:rect l="0" t="0" r="0" b="0"/>
              <a:pathLst>
                <a:path w="425716" h="665987">
                  <a:moveTo>
                    <a:pt x="400202" y="361632"/>
                  </a:moveTo>
                  <a:cubicBezTo>
                    <a:pt x="369760" y="326567"/>
                    <a:pt x="339013" y="291744"/>
                    <a:pt x="308914" y="256349"/>
                  </a:cubicBezTo>
                  <a:cubicBezTo>
                    <a:pt x="243598" y="179539"/>
                    <a:pt x="178600" y="102463"/>
                    <a:pt x="113538" y="25425"/>
                  </a:cubicBezTo>
                  <a:cubicBezTo>
                    <a:pt x="109270" y="20370"/>
                    <a:pt x="105181" y="15036"/>
                    <a:pt x="101879" y="9334"/>
                  </a:cubicBezTo>
                  <a:cubicBezTo>
                    <a:pt x="100711" y="7327"/>
                    <a:pt x="101142" y="2679"/>
                    <a:pt x="102692" y="1295"/>
                  </a:cubicBezTo>
                  <a:cubicBezTo>
                    <a:pt x="104140" y="0"/>
                    <a:pt x="108775" y="431"/>
                    <a:pt x="110680" y="1866"/>
                  </a:cubicBezTo>
                  <a:cubicBezTo>
                    <a:pt x="115328" y="5359"/>
                    <a:pt x="119456" y="9639"/>
                    <a:pt x="123342" y="14008"/>
                  </a:cubicBezTo>
                  <a:cubicBezTo>
                    <a:pt x="195872" y="95427"/>
                    <a:pt x="268414" y="176834"/>
                    <a:pt x="340779" y="258419"/>
                  </a:cubicBezTo>
                  <a:cubicBezTo>
                    <a:pt x="368515" y="289686"/>
                    <a:pt x="395859" y="321322"/>
                    <a:pt x="423138" y="352996"/>
                  </a:cubicBezTo>
                  <a:cubicBezTo>
                    <a:pt x="424827" y="354977"/>
                    <a:pt x="425716" y="359638"/>
                    <a:pt x="424548" y="361645"/>
                  </a:cubicBezTo>
                  <a:cubicBezTo>
                    <a:pt x="422465" y="365213"/>
                    <a:pt x="418960" y="368528"/>
                    <a:pt x="415264" y="370446"/>
                  </a:cubicBezTo>
                  <a:cubicBezTo>
                    <a:pt x="409727" y="373316"/>
                    <a:pt x="402564" y="373608"/>
                    <a:pt x="397725" y="377190"/>
                  </a:cubicBezTo>
                  <a:cubicBezTo>
                    <a:pt x="309880" y="442226"/>
                    <a:pt x="221983" y="507212"/>
                    <a:pt x="134759" y="573087"/>
                  </a:cubicBezTo>
                  <a:cubicBezTo>
                    <a:pt x="104571" y="595896"/>
                    <a:pt x="76238" y="621144"/>
                    <a:pt x="46901" y="645071"/>
                  </a:cubicBezTo>
                  <a:cubicBezTo>
                    <a:pt x="38747" y="651713"/>
                    <a:pt x="30454" y="658418"/>
                    <a:pt x="21336" y="663498"/>
                  </a:cubicBezTo>
                  <a:cubicBezTo>
                    <a:pt x="16865" y="665987"/>
                    <a:pt x="10236" y="665632"/>
                    <a:pt x="4813" y="664895"/>
                  </a:cubicBezTo>
                  <a:cubicBezTo>
                    <a:pt x="2768" y="664616"/>
                    <a:pt x="190" y="659650"/>
                    <a:pt x="76" y="656729"/>
                  </a:cubicBezTo>
                  <a:cubicBezTo>
                    <a:pt x="0" y="654494"/>
                    <a:pt x="3175" y="650328"/>
                    <a:pt x="5270" y="650087"/>
                  </a:cubicBezTo>
                  <a:cubicBezTo>
                    <a:pt x="22542" y="648055"/>
                    <a:pt x="33286" y="635431"/>
                    <a:pt x="45986" y="625970"/>
                  </a:cubicBezTo>
                  <a:cubicBezTo>
                    <a:pt x="100152" y="585647"/>
                    <a:pt x="154266" y="545261"/>
                    <a:pt x="208483" y="504977"/>
                  </a:cubicBezTo>
                  <a:cubicBezTo>
                    <a:pt x="271475" y="458177"/>
                    <a:pt x="334530" y="411492"/>
                    <a:pt x="397548" y="364718"/>
                  </a:cubicBezTo>
                  <a:cubicBezTo>
                    <a:pt x="398462" y="364045"/>
                    <a:pt x="399072" y="362965"/>
                    <a:pt x="400202" y="36163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4" name="Free Form 16">
              <a:extLst>
                <a:ext uri="{FF2B5EF4-FFF2-40B4-BE49-F238E27FC236}">
                  <a16:creationId xmlns:a16="http://schemas.microsoft.com/office/drawing/2014/main" id="{7D6D2E5A-E660-4846-5F7C-31BA5B832A8D}"/>
                </a:ext>
              </a:extLst>
            </p:cNvPr>
            <p:cNvSpPr/>
            <p:nvPr/>
          </p:nvSpPr>
          <p:spPr>
            <a:xfrm>
              <a:off x="9228180" y="7640302"/>
              <a:ext cx="105931" cy="216611"/>
            </a:xfrm>
            <a:custGeom>
              <a:avLst/>
              <a:gdLst/>
              <a:ahLst/>
              <a:cxnLst/>
              <a:rect l="0" t="0" r="0" b="0"/>
              <a:pathLst>
                <a:path w="105930" h="216611">
                  <a:moveTo>
                    <a:pt x="62496" y="31788"/>
                  </a:moveTo>
                  <a:cubicBezTo>
                    <a:pt x="73926" y="39484"/>
                    <a:pt x="84264" y="45669"/>
                    <a:pt x="93624" y="53086"/>
                  </a:cubicBezTo>
                  <a:cubicBezTo>
                    <a:pt x="98602" y="57035"/>
                    <a:pt x="101879" y="63131"/>
                    <a:pt x="105930" y="68249"/>
                  </a:cubicBezTo>
                  <a:cubicBezTo>
                    <a:pt x="100291" y="72402"/>
                    <a:pt x="95211" y="78219"/>
                    <a:pt x="88900" y="80352"/>
                  </a:cubicBezTo>
                  <a:cubicBezTo>
                    <a:pt x="74282" y="85293"/>
                    <a:pt x="59055" y="88442"/>
                    <a:pt x="42570" y="92722"/>
                  </a:cubicBezTo>
                  <a:cubicBezTo>
                    <a:pt x="54229" y="103695"/>
                    <a:pt x="64719" y="112928"/>
                    <a:pt x="74447" y="122897"/>
                  </a:cubicBezTo>
                  <a:cubicBezTo>
                    <a:pt x="90106" y="138950"/>
                    <a:pt x="88303" y="148640"/>
                    <a:pt x="68046" y="158356"/>
                  </a:cubicBezTo>
                  <a:cubicBezTo>
                    <a:pt x="56121" y="164083"/>
                    <a:pt x="43853" y="169087"/>
                    <a:pt x="29641" y="175348"/>
                  </a:cubicBezTo>
                  <a:cubicBezTo>
                    <a:pt x="38684" y="181457"/>
                    <a:pt x="47777" y="186829"/>
                    <a:pt x="55892" y="193370"/>
                  </a:cubicBezTo>
                  <a:cubicBezTo>
                    <a:pt x="60693" y="197243"/>
                    <a:pt x="72440" y="198450"/>
                    <a:pt x="67602" y="207479"/>
                  </a:cubicBezTo>
                  <a:cubicBezTo>
                    <a:pt x="62699" y="216611"/>
                    <a:pt x="54267" y="209511"/>
                    <a:pt x="48285" y="206260"/>
                  </a:cubicBezTo>
                  <a:cubicBezTo>
                    <a:pt x="34632" y="198869"/>
                    <a:pt x="21082" y="191122"/>
                    <a:pt x="8343" y="182295"/>
                  </a:cubicBezTo>
                  <a:cubicBezTo>
                    <a:pt x="4343" y="179539"/>
                    <a:pt x="0" y="171805"/>
                    <a:pt x="1244" y="168236"/>
                  </a:cubicBezTo>
                  <a:cubicBezTo>
                    <a:pt x="3098" y="162966"/>
                    <a:pt x="9067" y="157543"/>
                    <a:pt x="14541" y="155422"/>
                  </a:cubicBezTo>
                  <a:cubicBezTo>
                    <a:pt x="28638" y="149948"/>
                    <a:pt x="43434" y="146278"/>
                    <a:pt x="57924" y="141782"/>
                  </a:cubicBezTo>
                  <a:cubicBezTo>
                    <a:pt x="59690" y="141236"/>
                    <a:pt x="61252" y="140042"/>
                    <a:pt x="64655" y="138214"/>
                  </a:cubicBezTo>
                  <a:cubicBezTo>
                    <a:pt x="52336" y="127736"/>
                    <a:pt x="40805" y="117944"/>
                    <a:pt x="29298" y="108115"/>
                  </a:cubicBezTo>
                  <a:cubicBezTo>
                    <a:pt x="26631" y="105841"/>
                    <a:pt x="23774" y="103720"/>
                    <a:pt x="21488" y="101092"/>
                  </a:cubicBezTo>
                  <a:cubicBezTo>
                    <a:pt x="11468" y="89534"/>
                    <a:pt x="14960" y="78549"/>
                    <a:pt x="29870" y="75234"/>
                  </a:cubicBezTo>
                  <a:cubicBezTo>
                    <a:pt x="43192" y="72275"/>
                    <a:pt x="56642" y="69900"/>
                    <a:pt x="70015" y="67182"/>
                  </a:cubicBezTo>
                  <a:cubicBezTo>
                    <a:pt x="72212" y="66738"/>
                    <a:pt x="74320" y="65887"/>
                    <a:pt x="78879" y="64477"/>
                  </a:cubicBezTo>
                  <a:cubicBezTo>
                    <a:pt x="69634" y="58800"/>
                    <a:pt x="62141" y="54343"/>
                    <a:pt x="54800" y="49656"/>
                  </a:cubicBezTo>
                  <a:cubicBezTo>
                    <a:pt x="46761" y="44513"/>
                    <a:pt x="38239" y="38988"/>
                    <a:pt x="40589" y="27724"/>
                  </a:cubicBezTo>
                  <a:cubicBezTo>
                    <a:pt x="42760" y="17322"/>
                    <a:pt x="51422" y="13309"/>
                    <a:pt x="60947" y="10667"/>
                  </a:cubicBezTo>
                  <a:cubicBezTo>
                    <a:pt x="68427" y="8597"/>
                    <a:pt x="75666" y="5651"/>
                    <a:pt x="83096" y="3327"/>
                  </a:cubicBezTo>
                  <a:cubicBezTo>
                    <a:pt x="86766" y="2171"/>
                    <a:pt x="91122" y="0"/>
                    <a:pt x="94246" y="1054"/>
                  </a:cubicBezTo>
                  <a:cubicBezTo>
                    <a:pt x="98120" y="2336"/>
                    <a:pt x="102095" y="5994"/>
                    <a:pt x="103809" y="9664"/>
                  </a:cubicBezTo>
                  <a:cubicBezTo>
                    <a:pt x="104521" y="11175"/>
                    <a:pt x="100025" y="16675"/>
                    <a:pt x="96875" y="18122"/>
                  </a:cubicBezTo>
                  <a:cubicBezTo>
                    <a:pt x="86309" y="22974"/>
                    <a:pt x="75285" y="26809"/>
                    <a:pt x="62496" y="3178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5" name="Free Form 17">
              <a:extLst>
                <a:ext uri="{FF2B5EF4-FFF2-40B4-BE49-F238E27FC236}">
                  <a16:creationId xmlns:a16="http://schemas.microsoft.com/office/drawing/2014/main" id="{5AC05248-536B-4E36-DE9F-2F469FA71489}"/>
                </a:ext>
              </a:extLst>
            </p:cNvPr>
            <p:cNvSpPr/>
            <p:nvPr/>
          </p:nvSpPr>
          <p:spPr>
            <a:xfrm>
              <a:off x="8827897" y="7435771"/>
              <a:ext cx="86067" cy="353428"/>
            </a:xfrm>
            <a:custGeom>
              <a:avLst/>
              <a:gdLst/>
              <a:ahLst/>
              <a:cxnLst/>
              <a:rect l="0" t="0" r="0" b="0"/>
              <a:pathLst>
                <a:path w="86067" h="353428">
                  <a:moveTo>
                    <a:pt x="0" y="342265"/>
                  </a:moveTo>
                  <a:cubicBezTo>
                    <a:pt x="6667" y="309270"/>
                    <a:pt x="12420" y="279019"/>
                    <a:pt x="18923" y="248907"/>
                  </a:cubicBezTo>
                  <a:cubicBezTo>
                    <a:pt x="35064" y="174205"/>
                    <a:pt x="51511" y="99580"/>
                    <a:pt x="67995" y="24942"/>
                  </a:cubicBezTo>
                  <a:cubicBezTo>
                    <a:pt x="69405" y="18529"/>
                    <a:pt x="71500" y="12141"/>
                    <a:pt x="74256" y="6197"/>
                  </a:cubicBezTo>
                  <a:cubicBezTo>
                    <a:pt x="75488" y="3555"/>
                    <a:pt x="79133" y="2032"/>
                    <a:pt x="81699" y="0"/>
                  </a:cubicBezTo>
                  <a:cubicBezTo>
                    <a:pt x="83121" y="3238"/>
                    <a:pt x="86067" y="6642"/>
                    <a:pt x="85737" y="9690"/>
                  </a:cubicBezTo>
                  <a:cubicBezTo>
                    <a:pt x="84010" y="25565"/>
                    <a:pt x="82207" y="41516"/>
                    <a:pt x="79057" y="57162"/>
                  </a:cubicBezTo>
                  <a:cubicBezTo>
                    <a:pt x="62293" y="140512"/>
                    <a:pt x="45211" y="223799"/>
                    <a:pt x="27990" y="307047"/>
                  </a:cubicBezTo>
                  <a:cubicBezTo>
                    <a:pt x="25552" y="318871"/>
                    <a:pt x="22275" y="330580"/>
                    <a:pt x="18338" y="341972"/>
                  </a:cubicBezTo>
                  <a:cubicBezTo>
                    <a:pt x="16827" y="346316"/>
                    <a:pt x="12369" y="349630"/>
                    <a:pt x="9258" y="353428"/>
                  </a:cubicBezTo>
                  <a:cubicBezTo>
                    <a:pt x="5981" y="349478"/>
                    <a:pt x="2705" y="345528"/>
                    <a:pt x="0" y="34226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6" name="Free Form 18">
              <a:extLst>
                <a:ext uri="{FF2B5EF4-FFF2-40B4-BE49-F238E27FC236}">
                  <a16:creationId xmlns:a16="http://schemas.microsoft.com/office/drawing/2014/main" id="{3D557126-9978-5A7C-5FD0-EBE7626783A0}"/>
                </a:ext>
              </a:extLst>
            </p:cNvPr>
            <p:cNvSpPr/>
            <p:nvPr/>
          </p:nvSpPr>
          <p:spPr>
            <a:xfrm>
              <a:off x="8759111" y="7440058"/>
              <a:ext cx="79083" cy="341694"/>
            </a:xfrm>
            <a:custGeom>
              <a:avLst/>
              <a:gdLst/>
              <a:ahLst/>
              <a:cxnLst/>
              <a:rect l="0" t="0" r="0" b="0"/>
              <a:pathLst>
                <a:path w="79082" h="341693">
                  <a:moveTo>
                    <a:pt x="79082" y="11074"/>
                  </a:moveTo>
                  <a:cubicBezTo>
                    <a:pt x="71043" y="55511"/>
                    <a:pt x="63500" y="97739"/>
                    <a:pt x="55740" y="139941"/>
                  </a:cubicBezTo>
                  <a:cubicBezTo>
                    <a:pt x="45504" y="195592"/>
                    <a:pt x="35013" y="251193"/>
                    <a:pt x="24879" y="306870"/>
                  </a:cubicBezTo>
                  <a:cubicBezTo>
                    <a:pt x="23926" y="312115"/>
                    <a:pt x="25044" y="317715"/>
                    <a:pt x="24739" y="323126"/>
                  </a:cubicBezTo>
                  <a:cubicBezTo>
                    <a:pt x="24117" y="333997"/>
                    <a:pt x="17983" y="341693"/>
                    <a:pt x="10960" y="339940"/>
                  </a:cubicBezTo>
                  <a:cubicBezTo>
                    <a:pt x="1168" y="337515"/>
                    <a:pt x="0" y="329476"/>
                    <a:pt x="1371" y="321309"/>
                  </a:cubicBezTo>
                  <a:cubicBezTo>
                    <a:pt x="6261" y="292061"/>
                    <a:pt x="10934" y="262762"/>
                    <a:pt x="16827" y="233718"/>
                  </a:cubicBezTo>
                  <a:cubicBezTo>
                    <a:pt x="31318" y="162217"/>
                    <a:pt x="46431" y="90843"/>
                    <a:pt x="61340" y="19430"/>
                  </a:cubicBezTo>
                  <a:cubicBezTo>
                    <a:pt x="61975" y="16395"/>
                    <a:pt x="62204" y="12890"/>
                    <a:pt x="63906" y="10528"/>
                  </a:cubicBezTo>
                  <a:cubicBezTo>
                    <a:pt x="66725" y="6616"/>
                    <a:pt x="70586" y="3467"/>
                    <a:pt x="74002" y="0"/>
                  </a:cubicBezTo>
                  <a:cubicBezTo>
                    <a:pt x="75895" y="4127"/>
                    <a:pt x="77787" y="8242"/>
                    <a:pt x="79082" y="11074"/>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7" name="Free Form 19">
              <a:extLst>
                <a:ext uri="{FF2B5EF4-FFF2-40B4-BE49-F238E27FC236}">
                  <a16:creationId xmlns:a16="http://schemas.microsoft.com/office/drawing/2014/main" id="{097D1CF2-0E73-E319-1668-2EDBE12722DC}"/>
                </a:ext>
              </a:extLst>
            </p:cNvPr>
            <p:cNvSpPr/>
            <p:nvPr/>
          </p:nvSpPr>
          <p:spPr>
            <a:xfrm>
              <a:off x="8686815" y="7440851"/>
              <a:ext cx="65748" cy="313690"/>
            </a:xfrm>
            <a:custGeom>
              <a:avLst/>
              <a:gdLst/>
              <a:ahLst/>
              <a:cxnLst/>
              <a:rect l="0" t="0" r="0" b="0"/>
              <a:pathLst>
                <a:path w="65747" h="313689">
                  <a:moveTo>
                    <a:pt x="65747" y="17525"/>
                  </a:moveTo>
                  <a:cubicBezTo>
                    <a:pt x="57403" y="72339"/>
                    <a:pt x="49618" y="125183"/>
                    <a:pt x="41249" y="177926"/>
                  </a:cubicBezTo>
                  <a:cubicBezTo>
                    <a:pt x="35737" y="212585"/>
                    <a:pt x="29451" y="247116"/>
                    <a:pt x="23317" y="281673"/>
                  </a:cubicBezTo>
                  <a:cubicBezTo>
                    <a:pt x="22098" y="288556"/>
                    <a:pt x="21043" y="295821"/>
                    <a:pt x="17957" y="301917"/>
                  </a:cubicBezTo>
                  <a:cubicBezTo>
                    <a:pt x="15570" y="306641"/>
                    <a:pt x="10121" y="309816"/>
                    <a:pt x="6019" y="313689"/>
                  </a:cubicBezTo>
                  <a:cubicBezTo>
                    <a:pt x="4038" y="308292"/>
                    <a:pt x="0" y="302717"/>
                    <a:pt x="457" y="297535"/>
                  </a:cubicBezTo>
                  <a:cubicBezTo>
                    <a:pt x="1981" y="280073"/>
                    <a:pt x="4813" y="262712"/>
                    <a:pt x="7683" y="245402"/>
                  </a:cubicBezTo>
                  <a:cubicBezTo>
                    <a:pt x="18630" y="179628"/>
                    <a:pt x="29845" y="113906"/>
                    <a:pt x="40805" y="48132"/>
                  </a:cubicBezTo>
                  <a:cubicBezTo>
                    <a:pt x="42468" y="38163"/>
                    <a:pt x="43014" y="28003"/>
                    <a:pt x="44640" y="18021"/>
                  </a:cubicBezTo>
                  <a:cubicBezTo>
                    <a:pt x="45834" y="10706"/>
                    <a:pt x="45186" y="0"/>
                    <a:pt x="55892" y="1308"/>
                  </a:cubicBezTo>
                  <a:cubicBezTo>
                    <a:pt x="59817" y="1777"/>
                    <a:pt x="62560" y="11950"/>
                    <a:pt x="65747" y="1752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48" name="Free Form 20">
              <a:extLst>
                <a:ext uri="{FF2B5EF4-FFF2-40B4-BE49-F238E27FC236}">
                  <a16:creationId xmlns:a16="http://schemas.microsoft.com/office/drawing/2014/main" id="{FE3A5B00-014D-7A84-1042-2F908E38B989}"/>
                </a:ext>
              </a:extLst>
            </p:cNvPr>
            <p:cNvSpPr/>
            <p:nvPr/>
          </p:nvSpPr>
          <p:spPr>
            <a:xfrm>
              <a:off x="8917463" y="7463745"/>
              <a:ext cx="79439" cy="350761"/>
            </a:xfrm>
            <a:custGeom>
              <a:avLst/>
              <a:gdLst/>
              <a:ahLst/>
              <a:cxnLst/>
              <a:rect l="0" t="0" r="0" b="0"/>
              <a:pathLst>
                <a:path w="79438" h="350761">
                  <a:moveTo>
                    <a:pt x="0" y="335648"/>
                  </a:moveTo>
                  <a:cubicBezTo>
                    <a:pt x="5715" y="306196"/>
                    <a:pt x="10566" y="280542"/>
                    <a:pt x="15684" y="254939"/>
                  </a:cubicBezTo>
                  <a:cubicBezTo>
                    <a:pt x="31280" y="176999"/>
                    <a:pt x="46951" y="99059"/>
                    <a:pt x="62687" y="21145"/>
                  </a:cubicBezTo>
                  <a:cubicBezTo>
                    <a:pt x="63690" y="16217"/>
                    <a:pt x="64909" y="11112"/>
                    <a:pt x="67271" y="6756"/>
                  </a:cubicBezTo>
                  <a:cubicBezTo>
                    <a:pt x="68821" y="3886"/>
                    <a:pt x="72593" y="2209"/>
                    <a:pt x="75374" y="0"/>
                  </a:cubicBezTo>
                  <a:cubicBezTo>
                    <a:pt x="76657" y="3162"/>
                    <a:pt x="79438" y="6553"/>
                    <a:pt x="78994" y="9448"/>
                  </a:cubicBezTo>
                  <a:cubicBezTo>
                    <a:pt x="75984" y="29070"/>
                    <a:pt x="72313" y="48590"/>
                    <a:pt x="68808" y="68135"/>
                  </a:cubicBezTo>
                  <a:cubicBezTo>
                    <a:pt x="55041" y="144881"/>
                    <a:pt x="41173" y="221602"/>
                    <a:pt x="27546" y="298361"/>
                  </a:cubicBezTo>
                  <a:cubicBezTo>
                    <a:pt x="25387" y="310476"/>
                    <a:pt x="24650" y="322833"/>
                    <a:pt x="22605" y="334975"/>
                  </a:cubicBezTo>
                  <a:cubicBezTo>
                    <a:pt x="21437" y="341909"/>
                    <a:pt x="19050" y="350761"/>
                    <a:pt x="10172" y="348386"/>
                  </a:cubicBezTo>
                  <a:cubicBezTo>
                    <a:pt x="5435" y="347116"/>
                    <a:pt x="2527" y="339026"/>
                    <a:pt x="0" y="33564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grpSp>
      <p:sp>
        <p:nvSpPr>
          <p:cNvPr id="3" name="Title 1">
            <a:extLst>
              <a:ext uri="{FF2B5EF4-FFF2-40B4-BE49-F238E27FC236}">
                <a16:creationId xmlns:a16="http://schemas.microsoft.com/office/drawing/2014/main" id="{87218ACE-EFB5-4349-B8EB-48593A82F991}"/>
              </a:ext>
            </a:extLst>
          </p:cNvPr>
          <p:cNvSpPr txBox="1">
            <a:spLocks/>
          </p:cNvSpPr>
          <p:nvPr/>
        </p:nvSpPr>
        <p:spPr>
          <a:xfrm>
            <a:off x="7107576" y="2864841"/>
            <a:ext cx="4374634" cy="1249845"/>
          </a:xfrm>
          <a:prstGeom prst="rect">
            <a:avLst/>
          </a:prstGeom>
        </p:spPr>
        <p:txBody>
          <a:bodyPr/>
          <a:lstStyle>
            <a:lvl1pPr algn="l" defTabSz="912813" rtl="0" eaLnBrk="1" fontAlgn="base" hangingPunct="1">
              <a:lnSpc>
                <a:spcPct val="90000"/>
              </a:lnSpc>
              <a:spcBef>
                <a:spcPct val="0"/>
              </a:spcBef>
              <a:spcAft>
                <a:spcPct val="0"/>
              </a:spcAft>
              <a:defRPr sz="3600" b="1" kern="1200" spc="-100">
                <a:solidFill>
                  <a:schemeClr val="tx1"/>
                </a:solidFill>
                <a:latin typeface="+mj-lt"/>
                <a:ea typeface="Montserrat" charset="0"/>
                <a:cs typeface="Montserrat" charset="0"/>
              </a:defRPr>
            </a:lvl1pPr>
            <a:lvl2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2pPr>
            <a:lvl3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3pPr>
            <a:lvl4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4pPr>
            <a:lvl5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5pPr>
            <a:lvl6pPr marL="4572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6pPr>
            <a:lvl7pPr marL="9144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7pPr>
            <a:lvl8pPr marL="13716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8pPr>
            <a:lvl9pPr marL="18288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9pPr>
          </a:lstStyle>
          <a:p>
            <a:pPr defTabSz="914400" fontAlgn="auto">
              <a:spcAft>
                <a:spcPts val="0"/>
              </a:spcAft>
              <a:defRPr/>
            </a:pPr>
            <a:r>
              <a:rPr lang="nb-NO" dirty="0">
                <a:solidFill>
                  <a:srgbClr val="000000"/>
                </a:solidFill>
                <a:cs typeface="Arial" panose="020B0604020202020204" pitchFamily="34" charset="0"/>
              </a:rPr>
              <a:t>Tid for å bygge </a:t>
            </a:r>
            <a:br>
              <a:rPr lang="nb-NO" dirty="0">
                <a:solidFill>
                  <a:srgbClr val="000000"/>
                </a:solidFill>
                <a:cs typeface="Arial" panose="020B0604020202020204" pitchFamily="34" charset="0"/>
              </a:rPr>
            </a:br>
            <a:r>
              <a:rPr lang="nb-NO" dirty="0">
                <a:solidFill>
                  <a:srgbClr val="000000"/>
                </a:solidFill>
                <a:cs typeface="Arial" panose="020B0604020202020204" pitchFamily="34" charset="0"/>
              </a:rPr>
              <a:t>og beskrive </a:t>
            </a:r>
            <a:br>
              <a:rPr lang="nb-NO" dirty="0">
                <a:solidFill>
                  <a:srgbClr val="000000"/>
                </a:solidFill>
                <a:cs typeface="Arial" panose="020B0604020202020204" pitchFamily="34" charset="0"/>
              </a:rPr>
            </a:br>
            <a:r>
              <a:rPr lang="nb-NO" dirty="0">
                <a:solidFill>
                  <a:srgbClr val="000000"/>
                </a:solidFill>
                <a:cs typeface="Arial" panose="020B0604020202020204" pitchFamily="34" charset="0"/>
              </a:rPr>
              <a:t>idéen deres</a:t>
            </a:r>
            <a:endParaRPr lang="nb-NO" sz="8800" b="0" spc="0" dirty="0">
              <a:solidFill>
                <a:srgbClr val="000000"/>
              </a:solidFill>
              <a:cs typeface="Arial" panose="020B0604020202020204" pitchFamily="34" charset="0"/>
            </a:endParaRPr>
          </a:p>
        </p:txBody>
      </p:sp>
    </p:spTree>
    <p:extLst>
      <p:ext uri="{BB962C8B-B14F-4D97-AF65-F5344CB8AC3E}">
        <p14:creationId xmlns:p14="http://schemas.microsoft.com/office/powerpoint/2010/main" val="1193164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000" fill="hold"/>
                                        <p:tgtEl>
                                          <p:spTgt spid="9"/>
                                        </p:tgtEl>
                                        <p:attrNameLst>
                                          <p:attrName>ppt_x</p:attrName>
                                        </p:attrNameLst>
                                      </p:cBhvr>
                                      <p:tavLst>
                                        <p:tav tm="0">
                                          <p:val>
                                            <p:strVal val="#ppt_x"/>
                                          </p:val>
                                        </p:tav>
                                        <p:tav tm="100000">
                                          <p:val>
                                            <p:strVal val="#ppt_x"/>
                                          </p:val>
                                        </p:tav>
                                      </p:tavLst>
                                    </p:anim>
                                    <p:anim calcmode="lin" valueType="num">
                                      <p:cBhvr additive="base">
                                        <p:cTn id="8" dur="20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000" fill="hold"/>
                                        <p:tgtEl>
                                          <p:spTgt spid="2"/>
                                        </p:tgtEl>
                                        <p:attrNameLst>
                                          <p:attrName>ppt_x</p:attrName>
                                        </p:attrNameLst>
                                      </p:cBhvr>
                                      <p:tavLst>
                                        <p:tav tm="0">
                                          <p:val>
                                            <p:strVal val="0-#ppt_w/2"/>
                                          </p:val>
                                        </p:tav>
                                        <p:tav tm="100000">
                                          <p:val>
                                            <p:strVal val="#ppt_x"/>
                                          </p:val>
                                        </p:tav>
                                      </p:tavLst>
                                    </p:anim>
                                    <p:anim calcmode="lin" valueType="num">
                                      <p:cBhvr additive="base">
                                        <p:cTn id="12" dur="20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2000" fill="hold"/>
                                        <p:tgtEl>
                                          <p:spTgt spid="10"/>
                                        </p:tgtEl>
                                        <p:attrNameLst>
                                          <p:attrName>ppt_x</p:attrName>
                                        </p:attrNameLst>
                                      </p:cBhvr>
                                      <p:tavLst>
                                        <p:tav tm="0">
                                          <p:val>
                                            <p:strVal val="#ppt_x"/>
                                          </p:val>
                                        </p:tav>
                                        <p:tav tm="100000">
                                          <p:val>
                                            <p:strVal val="#ppt_x"/>
                                          </p:val>
                                        </p:tav>
                                      </p:tavLst>
                                    </p:anim>
                                    <p:anim calcmode="lin" valueType="num">
                                      <p:cBhvr additive="base">
                                        <p:cTn id="16" dur="20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2000" fill="hold"/>
                                        <p:tgtEl>
                                          <p:spTgt spid="6"/>
                                        </p:tgtEl>
                                        <p:attrNameLst>
                                          <p:attrName>ppt_x</p:attrName>
                                        </p:attrNameLst>
                                      </p:cBhvr>
                                      <p:tavLst>
                                        <p:tav tm="0">
                                          <p:val>
                                            <p:strVal val="1+#ppt_w/2"/>
                                          </p:val>
                                        </p:tav>
                                        <p:tav tm="100000">
                                          <p:val>
                                            <p:strVal val="#ppt_x"/>
                                          </p:val>
                                        </p:tav>
                                      </p:tavLst>
                                    </p:anim>
                                    <p:anim calcmode="lin" valueType="num">
                                      <p:cBhvr additive="base">
                                        <p:cTn id="20" dur="2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9" grpId="0" animBg="1"/>
      <p:bldP spid="10"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446FD8D-6021-6477-58A2-331CF57E9B25}"/>
              </a:ext>
            </a:extLst>
          </p:cNvPr>
          <p:cNvSpPr/>
          <p:nvPr/>
        </p:nvSpPr>
        <p:spPr>
          <a:xfrm>
            <a:off x="0" y="0"/>
            <a:ext cx="12192000" cy="6858000"/>
          </a:xfrm>
          <a:prstGeom prst="rect">
            <a:avLst/>
          </a:prstGeom>
          <a:gradFill>
            <a:gsLst>
              <a:gs pos="0">
                <a:srgbClr val="E6F3FF"/>
              </a:gs>
              <a:gs pos="100000">
                <a:schemeClr val="accent2">
                  <a:lumMod val="20000"/>
                  <a:lumOff val="80000"/>
                  <a:alpha val="26441"/>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44" name="TextBox 43">
            <a:extLst>
              <a:ext uri="{FF2B5EF4-FFF2-40B4-BE49-F238E27FC236}">
                <a16:creationId xmlns:a16="http://schemas.microsoft.com/office/drawing/2014/main" id="{FFBC9FA1-9A33-5F43-8A33-0AB12E373609}"/>
              </a:ext>
            </a:extLst>
          </p:cNvPr>
          <p:cNvSpPr txBox="1"/>
          <p:nvPr/>
        </p:nvSpPr>
        <p:spPr>
          <a:xfrm>
            <a:off x="-8944798" y="5273281"/>
            <a:ext cx="1929860" cy="300082"/>
          </a:xfrm>
          <a:prstGeom prst="rect">
            <a:avLst/>
          </a:prstGeom>
          <a:noFill/>
        </p:spPr>
        <p:txBody>
          <a:bodyPr wrap="square" rtlCol="0">
            <a:spAutoFit/>
          </a:bodyPr>
          <a:lstStyle/>
          <a:p>
            <a:r>
              <a:rPr lang="en-US" sz="450">
                <a:solidFill>
                  <a:srgbClr val="FFFFFF"/>
                </a:solidFill>
              </a:rPr>
              <a:t>Donec eget viverra nisi, non luctus arcu. Sed ipsum leo, volutpat id convallis vitae, mollis ac dui. Cum sociis natoque penatibus et magnis dis parturient montes.</a:t>
            </a:r>
          </a:p>
        </p:txBody>
      </p:sp>
      <p:sp>
        <p:nvSpPr>
          <p:cNvPr id="17" name="Rectangle 16">
            <a:extLst>
              <a:ext uri="{FF2B5EF4-FFF2-40B4-BE49-F238E27FC236}">
                <a16:creationId xmlns:a16="http://schemas.microsoft.com/office/drawing/2014/main" id="{0165D5A3-8432-4CF5-569F-AEB90CE90756}"/>
              </a:ext>
            </a:extLst>
          </p:cNvPr>
          <p:cNvSpPr/>
          <p:nvPr/>
        </p:nvSpPr>
        <p:spPr>
          <a:xfrm>
            <a:off x="-1" y="0"/>
            <a:ext cx="1017481"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18" name="Rectangle 17">
            <a:extLst>
              <a:ext uri="{FF2B5EF4-FFF2-40B4-BE49-F238E27FC236}">
                <a16:creationId xmlns:a16="http://schemas.microsoft.com/office/drawing/2014/main" id="{5840D687-C638-BA65-0F17-A73CAB52C06A}"/>
              </a:ext>
            </a:extLst>
          </p:cNvPr>
          <p:cNvSpPr/>
          <p:nvPr/>
        </p:nvSpPr>
        <p:spPr>
          <a:xfrm>
            <a:off x="9542752" y="445"/>
            <a:ext cx="2649246"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19" name="Rectangle 18">
            <a:extLst>
              <a:ext uri="{FF2B5EF4-FFF2-40B4-BE49-F238E27FC236}">
                <a16:creationId xmlns:a16="http://schemas.microsoft.com/office/drawing/2014/main" id="{D005DFBE-EC7A-8A19-3FB4-502DB1AD0850}"/>
              </a:ext>
            </a:extLst>
          </p:cNvPr>
          <p:cNvSpPr/>
          <p:nvPr/>
        </p:nvSpPr>
        <p:spPr>
          <a:xfrm rot="5400000">
            <a:off x="5694676" y="-5694668"/>
            <a:ext cx="802652"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20" name="Rectangle 19">
            <a:extLst>
              <a:ext uri="{FF2B5EF4-FFF2-40B4-BE49-F238E27FC236}">
                <a16:creationId xmlns:a16="http://schemas.microsoft.com/office/drawing/2014/main" id="{EA8669BF-E9B1-FF1F-462A-BF45D73A054D}"/>
              </a:ext>
            </a:extLst>
          </p:cNvPr>
          <p:cNvSpPr/>
          <p:nvPr/>
        </p:nvSpPr>
        <p:spPr>
          <a:xfrm rot="5400000">
            <a:off x="5832637" y="498192"/>
            <a:ext cx="526721"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43" name="Title 6">
            <a:extLst>
              <a:ext uri="{FF2B5EF4-FFF2-40B4-BE49-F238E27FC236}">
                <a16:creationId xmlns:a16="http://schemas.microsoft.com/office/drawing/2014/main" id="{360022CF-9404-5EFC-42B2-F3133EE53DFC}"/>
              </a:ext>
            </a:extLst>
          </p:cNvPr>
          <p:cNvSpPr txBox="1">
            <a:spLocks/>
          </p:cNvSpPr>
          <p:nvPr/>
        </p:nvSpPr>
        <p:spPr>
          <a:xfrm>
            <a:off x="1088831" y="116729"/>
            <a:ext cx="4342697" cy="467138"/>
          </a:xfrm>
          <a:prstGeom prst="rect">
            <a:avLst/>
          </a:prstGeom>
          <a:effectLst/>
        </p:spPr>
        <p:txBody>
          <a:bodyPr vert="horz" lIns="0" tIns="0" rIns="0" bIns="0" rtlCol="0" anchor="ctr" anchorCtr="0">
            <a:noAutofit/>
          </a:bodyPr>
          <a:lstStyle>
            <a:lvl1pPr algn="l" defTabSz="912813" rtl="0" eaLnBrk="1" fontAlgn="base" hangingPunct="1">
              <a:lnSpc>
                <a:spcPct val="100000"/>
              </a:lnSpc>
              <a:spcBef>
                <a:spcPct val="0"/>
              </a:spcBef>
              <a:spcAft>
                <a:spcPct val="0"/>
              </a:spcAft>
              <a:defRPr sz="2000" b="1" kern="1200" spc="0">
                <a:solidFill>
                  <a:schemeClr val="accent2"/>
                </a:solidFill>
                <a:latin typeface="+mj-lt"/>
                <a:ea typeface="Montserrat" charset="0"/>
                <a:cs typeface="Montserrat" charset="0"/>
              </a:defRPr>
            </a:lvl1pPr>
            <a:lvl2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2pPr>
            <a:lvl3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3pPr>
            <a:lvl4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4pPr>
            <a:lvl5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5pPr>
            <a:lvl6pPr marL="4572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6pPr>
            <a:lvl7pPr marL="9144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7pPr>
            <a:lvl8pPr marL="13716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8pPr>
            <a:lvl9pPr marL="18288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9pPr>
          </a:lstStyle>
          <a:p>
            <a:pPr>
              <a:defRPr/>
            </a:pPr>
            <a:r>
              <a:rPr lang="nb-NO" sz="1600" b="0" dirty="0">
                <a:solidFill>
                  <a:schemeClr val="tx1"/>
                </a:solidFill>
              </a:rPr>
              <a:t>Gruppeoppgave</a:t>
            </a:r>
            <a:endParaRPr lang="en-US" sz="1600" b="0" dirty="0"/>
          </a:p>
        </p:txBody>
      </p:sp>
      <p:grpSp>
        <p:nvGrpSpPr>
          <p:cNvPr id="21" name="Group 20">
            <a:extLst>
              <a:ext uri="{FF2B5EF4-FFF2-40B4-BE49-F238E27FC236}">
                <a16:creationId xmlns:a16="http://schemas.microsoft.com/office/drawing/2014/main" id="{A67FFBFA-CE51-5385-C3B4-81C17DED10E2}"/>
              </a:ext>
            </a:extLst>
          </p:cNvPr>
          <p:cNvGrpSpPr/>
          <p:nvPr/>
        </p:nvGrpSpPr>
        <p:grpSpPr>
          <a:xfrm>
            <a:off x="336068" y="176315"/>
            <a:ext cx="589955" cy="328493"/>
            <a:chOff x="3176850" y="480060"/>
            <a:chExt cx="802340" cy="446751"/>
          </a:xfrm>
        </p:grpSpPr>
        <p:grpSp>
          <p:nvGrpSpPr>
            <p:cNvPr id="22" name="Group 197">
              <a:extLst>
                <a:ext uri="{FF2B5EF4-FFF2-40B4-BE49-F238E27FC236}">
                  <a16:creationId xmlns:a16="http://schemas.microsoft.com/office/drawing/2014/main" id="{F2039277-5893-EC08-228D-35E442CD5086}"/>
                </a:ext>
              </a:extLst>
            </p:cNvPr>
            <p:cNvGrpSpPr/>
            <p:nvPr/>
          </p:nvGrpSpPr>
          <p:grpSpPr>
            <a:xfrm>
              <a:off x="3590260" y="480060"/>
              <a:ext cx="388930" cy="388930"/>
              <a:chOff x="1617623" y="5289763"/>
              <a:chExt cx="388930" cy="388930"/>
            </a:xfrm>
            <a:noFill/>
          </p:grpSpPr>
          <p:sp>
            <p:nvSpPr>
              <p:cNvPr id="24" name="Free Form 199">
                <a:extLst>
                  <a:ext uri="{FF2B5EF4-FFF2-40B4-BE49-F238E27FC236}">
                    <a16:creationId xmlns:a16="http://schemas.microsoft.com/office/drawing/2014/main" id="{A83518B3-8C7D-8700-1939-44F8C024F5BA}"/>
                  </a:ext>
                </a:extLst>
              </p:cNvPr>
              <p:cNvSpPr/>
              <p:nvPr/>
            </p:nvSpPr>
            <p:spPr>
              <a:xfrm>
                <a:off x="1617623" y="5289763"/>
                <a:ext cx="388930" cy="388930"/>
              </a:xfrm>
              <a:custGeom>
                <a:avLst/>
                <a:gdLst/>
                <a:ahLst/>
                <a:cxnLst/>
                <a:rect l="0" t="0" r="0" b="0"/>
                <a:pathLst>
                  <a:path w="388930" h="388930">
                    <a:moveTo>
                      <a:pt x="92278" y="375711"/>
                    </a:moveTo>
                    <a:lnTo>
                      <a:pt x="7836" y="388305"/>
                    </a:lnTo>
                    <a:cubicBezTo>
                      <a:pt x="3623" y="388930"/>
                      <a:pt x="0" y="385306"/>
                      <a:pt x="624" y="381102"/>
                    </a:cubicBezTo>
                    <a:lnTo>
                      <a:pt x="13218" y="296660"/>
                    </a:lnTo>
                    <a:cubicBezTo>
                      <a:pt x="13423" y="295312"/>
                      <a:pt x="14039" y="294071"/>
                      <a:pt x="15003" y="293107"/>
                    </a:cubicBezTo>
                    <a:lnTo>
                      <a:pt x="299801" y="8300"/>
                    </a:lnTo>
                    <a:cubicBezTo>
                      <a:pt x="308102" y="0"/>
                      <a:pt x="321552" y="0"/>
                      <a:pt x="329853" y="8300"/>
                    </a:cubicBezTo>
                    <a:lnTo>
                      <a:pt x="380629" y="59076"/>
                    </a:lnTo>
                    <a:cubicBezTo>
                      <a:pt x="388930" y="67377"/>
                      <a:pt x="388930" y="80827"/>
                      <a:pt x="380629" y="89128"/>
                    </a:cubicBezTo>
                    <a:lnTo>
                      <a:pt x="95822" y="373926"/>
                    </a:lnTo>
                    <a:cubicBezTo>
                      <a:pt x="94867" y="374890"/>
                      <a:pt x="93617" y="375515"/>
                      <a:pt x="92278" y="375711"/>
                    </a:cubicBezTo>
                    <a:close/>
                  </a:path>
                </a:pathLst>
              </a:custGeom>
              <a:noFill/>
              <a:ln w="19050" cap="rnd" cmpd="sng">
                <a:solidFill>
                  <a:schemeClr val="tx1"/>
                </a:solidFill>
                <a:prstDash val="solid"/>
                <a:miter lim="800000"/>
              </a:ln>
            </p:spPr>
            <p:txBody>
              <a:bodyPr anchor="ctr">
                <a:spAutoFit/>
              </a:bodyPr>
              <a:lstStyle/>
              <a:p>
                <a:pPr algn="ctr"/>
                <a:endParaRPr lang="en-US"/>
              </a:p>
            </p:txBody>
          </p:sp>
          <p:sp>
            <p:nvSpPr>
              <p:cNvPr id="25" name="Free Form 200">
                <a:extLst>
                  <a:ext uri="{FF2B5EF4-FFF2-40B4-BE49-F238E27FC236}">
                    <a16:creationId xmlns:a16="http://schemas.microsoft.com/office/drawing/2014/main" id="{BD97B7C9-A036-3426-DE02-D7B258EB6A7A}"/>
                  </a:ext>
                </a:extLst>
              </p:cNvPr>
              <p:cNvSpPr/>
              <p:nvPr/>
            </p:nvSpPr>
            <p:spPr>
              <a:xfrm>
                <a:off x="1890234" y="5340851"/>
                <a:ext cx="65128" cy="65137"/>
              </a:xfrm>
              <a:custGeom>
                <a:avLst/>
                <a:gdLst/>
                <a:ahLst/>
                <a:cxnLst/>
                <a:rect l="0" t="0" r="0" b="0"/>
                <a:pathLst>
                  <a:path w="65128" h="65137">
                    <a:moveTo>
                      <a:pt x="0" y="0"/>
                    </a:moveTo>
                    <a:lnTo>
                      <a:pt x="65128" y="65137"/>
                    </a:lnTo>
                  </a:path>
                </a:pathLst>
              </a:custGeom>
              <a:noFill/>
              <a:ln w="19050" cap="rnd" cmpd="sng">
                <a:solidFill>
                  <a:schemeClr val="tx1"/>
                </a:solidFill>
                <a:prstDash val="solid"/>
                <a:miter lim="800000"/>
              </a:ln>
            </p:spPr>
            <p:txBody>
              <a:bodyPr anchor="ctr">
                <a:spAutoFit/>
              </a:bodyPr>
              <a:lstStyle/>
              <a:p>
                <a:pPr algn="ctr"/>
                <a:endParaRPr lang="en-US"/>
              </a:p>
            </p:txBody>
          </p:sp>
        </p:grpSp>
        <p:sp>
          <p:nvSpPr>
            <p:cNvPr id="23" name="Free Form 206">
              <a:extLst>
                <a:ext uri="{FF2B5EF4-FFF2-40B4-BE49-F238E27FC236}">
                  <a16:creationId xmlns:a16="http://schemas.microsoft.com/office/drawing/2014/main" id="{B83C3144-AC7A-FBB8-A204-B846C06B2BD7}"/>
                </a:ext>
              </a:extLst>
            </p:cNvPr>
            <p:cNvSpPr/>
            <p:nvPr/>
          </p:nvSpPr>
          <p:spPr>
            <a:xfrm rot="20629681" flipH="1">
              <a:off x="3176850" y="709640"/>
              <a:ext cx="388929" cy="217171"/>
            </a:xfrm>
            <a:custGeom>
              <a:avLst/>
              <a:gdLst/>
              <a:ahLst/>
              <a:cxnLst/>
              <a:rect l="0" t="0" r="0" b="0"/>
              <a:pathLst>
                <a:path w="397748" h="204702">
                  <a:moveTo>
                    <a:pt x="0" y="204702"/>
                  </a:moveTo>
                  <a:lnTo>
                    <a:pt x="136218" y="83844"/>
                  </a:lnTo>
                  <a:lnTo>
                    <a:pt x="224007" y="164975"/>
                  </a:lnTo>
                  <a:lnTo>
                    <a:pt x="397748" y="0"/>
                  </a:lnTo>
                </a:path>
              </a:pathLst>
            </a:custGeom>
            <a:noFill/>
            <a:ln w="19050" cap="rnd" cmpd="sng">
              <a:solidFill>
                <a:schemeClr val="tx1"/>
              </a:solidFill>
              <a:prstDash val="solid"/>
              <a:miter lim="800000"/>
            </a:ln>
          </p:spPr>
          <p:txBody>
            <a:bodyPr wrap="square" anchor="ctr">
              <a:spAutoFit/>
            </a:bodyPr>
            <a:lstStyle/>
            <a:p>
              <a:pPr algn="ctr"/>
              <a:endParaRPr lang="en-US"/>
            </a:p>
          </p:txBody>
        </p:sp>
      </p:grpSp>
      <p:grpSp>
        <p:nvGrpSpPr>
          <p:cNvPr id="8" name="Group 2">
            <a:extLst>
              <a:ext uri="{FF2B5EF4-FFF2-40B4-BE49-F238E27FC236}">
                <a16:creationId xmlns:a16="http://schemas.microsoft.com/office/drawing/2014/main" id="{CDE85390-0CB8-4DA9-6B62-02437BB01B48}"/>
              </a:ext>
            </a:extLst>
          </p:cNvPr>
          <p:cNvGrpSpPr/>
          <p:nvPr/>
        </p:nvGrpSpPr>
        <p:grpSpPr>
          <a:xfrm>
            <a:off x="7708579" y="1938905"/>
            <a:ext cx="3667140" cy="4370553"/>
            <a:chOff x="9556310" y="4405824"/>
            <a:chExt cx="3667140" cy="4431304"/>
          </a:xfrm>
          <a:noFill/>
        </p:grpSpPr>
        <p:sp>
          <p:nvSpPr>
            <p:cNvPr id="12" name="Free Form 3">
              <a:extLst>
                <a:ext uri="{FF2B5EF4-FFF2-40B4-BE49-F238E27FC236}">
                  <a16:creationId xmlns:a16="http://schemas.microsoft.com/office/drawing/2014/main" id="{06372585-FB0F-CC9E-D0AE-8B0987040BD8}"/>
                </a:ext>
              </a:extLst>
            </p:cNvPr>
            <p:cNvSpPr/>
            <p:nvPr/>
          </p:nvSpPr>
          <p:spPr>
            <a:xfrm>
              <a:off x="11257744" y="6460745"/>
              <a:ext cx="1940306" cy="1941017"/>
            </a:xfrm>
            <a:custGeom>
              <a:avLst/>
              <a:gdLst/>
              <a:ahLst/>
              <a:cxnLst/>
              <a:rect l="0" t="0" r="0" b="0"/>
              <a:pathLst>
                <a:path w="1940305" h="1941017">
                  <a:moveTo>
                    <a:pt x="424243" y="14998"/>
                  </a:moveTo>
                  <a:cubicBezTo>
                    <a:pt x="680897" y="14998"/>
                    <a:pt x="937450" y="9779"/>
                    <a:pt x="1194028" y="3200"/>
                  </a:cubicBezTo>
                  <a:cubicBezTo>
                    <a:pt x="1318615" y="0"/>
                    <a:pt x="1442262" y="1143"/>
                    <a:pt x="1566824" y="5435"/>
                  </a:cubicBezTo>
                  <a:cubicBezTo>
                    <a:pt x="1632191" y="7683"/>
                    <a:pt x="1697418" y="16687"/>
                    <a:pt x="1762645" y="18618"/>
                  </a:cubicBezTo>
                  <a:cubicBezTo>
                    <a:pt x="1785759" y="19316"/>
                    <a:pt x="1807895" y="13627"/>
                    <a:pt x="1831162" y="15494"/>
                  </a:cubicBezTo>
                  <a:cubicBezTo>
                    <a:pt x="1858454" y="17691"/>
                    <a:pt x="1864042" y="24168"/>
                    <a:pt x="1866404" y="52298"/>
                  </a:cubicBezTo>
                  <a:cubicBezTo>
                    <a:pt x="1876831" y="176504"/>
                    <a:pt x="1875751" y="302501"/>
                    <a:pt x="1879460" y="427062"/>
                  </a:cubicBezTo>
                  <a:cubicBezTo>
                    <a:pt x="1883194" y="552551"/>
                    <a:pt x="1887550" y="678014"/>
                    <a:pt x="1891347" y="803503"/>
                  </a:cubicBezTo>
                  <a:cubicBezTo>
                    <a:pt x="1899234" y="1063713"/>
                    <a:pt x="1906650" y="1323936"/>
                    <a:pt x="1914067" y="1584159"/>
                  </a:cubicBezTo>
                  <a:cubicBezTo>
                    <a:pt x="1915972" y="1651304"/>
                    <a:pt x="1918030" y="1718449"/>
                    <a:pt x="1920062" y="1785594"/>
                  </a:cubicBezTo>
                  <a:cubicBezTo>
                    <a:pt x="1920900" y="1813420"/>
                    <a:pt x="1940305" y="1902447"/>
                    <a:pt x="1906816" y="1912772"/>
                  </a:cubicBezTo>
                  <a:cubicBezTo>
                    <a:pt x="1885950" y="1919211"/>
                    <a:pt x="1853450" y="1912416"/>
                    <a:pt x="1831174" y="1913775"/>
                  </a:cubicBezTo>
                  <a:cubicBezTo>
                    <a:pt x="1798980" y="1915756"/>
                    <a:pt x="1766989" y="1919071"/>
                    <a:pt x="1734718" y="1919605"/>
                  </a:cubicBezTo>
                  <a:cubicBezTo>
                    <a:pt x="1673021" y="1920621"/>
                    <a:pt x="1611325" y="1918677"/>
                    <a:pt x="1549641" y="1920290"/>
                  </a:cubicBezTo>
                  <a:cubicBezTo>
                    <a:pt x="1424177" y="1923567"/>
                    <a:pt x="1299133" y="1935187"/>
                    <a:pt x="1173632" y="1938083"/>
                  </a:cubicBezTo>
                  <a:cubicBezTo>
                    <a:pt x="1047267" y="1941017"/>
                    <a:pt x="922197" y="1928139"/>
                    <a:pt x="796035" y="1928114"/>
                  </a:cubicBezTo>
                  <a:cubicBezTo>
                    <a:pt x="672719" y="1928101"/>
                    <a:pt x="550062" y="1931339"/>
                    <a:pt x="426808" y="1925459"/>
                  </a:cubicBezTo>
                  <a:cubicBezTo>
                    <a:pt x="412254" y="1924761"/>
                    <a:pt x="358597" y="1929663"/>
                    <a:pt x="357377" y="1910448"/>
                  </a:cubicBezTo>
                  <a:cubicBezTo>
                    <a:pt x="357174" y="1907387"/>
                    <a:pt x="368109" y="1898751"/>
                    <a:pt x="369392" y="1894027"/>
                  </a:cubicBezTo>
                  <a:cubicBezTo>
                    <a:pt x="372643" y="1882038"/>
                    <a:pt x="365544" y="1861032"/>
                    <a:pt x="363981" y="1848751"/>
                  </a:cubicBezTo>
                  <a:cubicBezTo>
                    <a:pt x="355777" y="1784629"/>
                    <a:pt x="347141" y="1720557"/>
                    <a:pt x="341629" y="1656130"/>
                  </a:cubicBezTo>
                  <a:cubicBezTo>
                    <a:pt x="330758" y="1529168"/>
                    <a:pt x="325005" y="1401635"/>
                    <a:pt x="322122" y="1274279"/>
                  </a:cubicBezTo>
                  <a:cubicBezTo>
                    <a:pt x="320687" y="1210983"/>
                    <a:pt x="316826" y="1147762"/>
                    <a:pt x="314375" y="1084516"/>
                  </a:cubicBezTo>
                  <a:cubicBezTo>
                    <a:pt x="313816" y="1070254"/>
                    <a:pt x="318033" y="1048435"/>
                    <a:pt x="305053" y="1040523"/>
                  </a:cubicBezTo>
                  <a:cubicBezTo>
                    <a:pt x="290677" y="1031760"/>
                    <a:pt x="237007" y="1047178"/>
                    <a:pt x="219379" y="1048207"/>
                  </a:cubicBezTo>
                  <a:cubicBezTo>
                    <a:pt x="187134" y="1050099"/>
                    <a:pt x="154939" y="1049604"/>
                    <a:pt x="122669" y="1048816"/>
                  </a:cubicBezTo>
                  <a:cubicBezTo>
                    <a:pt x="98132" y="1048219"/>
                    <a:pt x="56984" y="1055166"/>
                    <a:pt x="34353" y="1045489"/>
                  </a:cubicBezTo>
                  <a:cubicBezTo>
                    <a:pt x="0" y="1030808"/>
                    <a:pt x="12661" y="939546"/>
                    <a:pt x="13385" y="907745"/>
                  </a:cubicBezTo>
                  <a:cubicBezTo>
                    <a:pt x="16255" y="781126"/>
                    <a:pt x="19850" y="654926"/>
                    <a:pt x="15621" y="528281"/>
                  </a:cubicBezTo>
                  <a:cubicBezTo>
                    <a:pt x="11468" y="403847"/>
                    <a:pt x="32575" y="278752"/>
                    <a:pt x="34442" y="154330"/>
                  </a:cubicBezTo>
                  <a:cubicBezTo>
                    <a:pt x="34886" y="124129"/>
                    <a:pt x="32715" y="92773"/>
                    <a:pt x="29603" y="62687"/>
                  </a:cubicBezTo>
                  <a:cubicBezTo>
                    <a:pt x="27165" y="39103"/>
                    <a:pt x="16446" y="27457"/>
                    <a:pt x="43814" y="21945"/>
                  </a:cubicBezTo>
                  <a:cubicBezTo>
                    <a:pt x="102006" y="10223"/>
                    <a:pt x="168821" y="15227"/>
                    <a:pt x="227977" y="15074"/>
                  </a:cubicBezTo>
                  <a:cubicBezTo>
                    <a:pt x="293408" y="14897"/>
                    <a:pt x="358825" y="15138"/>
                    <a:pt x="424243" y="15138"/>
                  </a:cubicBezTo>
                  <a:close/>
                </a:path>
              </a:pathLst>
            </a:custGeom>
            <a:solidFill>
              <a:schemeClr val="accent2">
                <a:lumMod val="60000"/>
                <a:lumOff val="40000"/>
              </a:schemeClr>
            </a:solidFill>
            <a:ln w="12700" cap="flat" cmpd="sng">
              <a:noFill/>
              <a:prstDash val="solid"/>
              <a:miter lim="800000"/>
            </a:ln>
          </p:spPr>
          <p:txBody>
            <a:bodyPr anchor="ctr">
              <a:spAutoFit/>
            </a:bodyPr>
            <a:lstStyle/>
            <a:p>
              <a:pPr algn="ctr"/>
              <a:endParaRPr lang="en-US"/>
            </a:p>
          </p:txBody>
        </p:sp>
        <p:sp>
          <p:nvSpPr>
            <p:cNvPr id="14" name="Free Form 4">
              <a:extLst>
                <a:ext uri="{FF2B5EF4-FFF2-40B4-BE49-F238E27FC236}">
                  <a16:creationId xmlns:a16="http://schemas.microsoft.com/office/drawing/2014/main" id="{6DADE782-1C1E-7694-E9C7-2A5736B566E9}"/>
                </a:ext>
              </a:extLst>
            </p:cNvPr>
            <p:cNvSpPr/>
            <p:nvPr/>
          </p:nvSpPr>
          <p:spPr>
            <a:xfrm>
              <a:off x="9940262" y="6097023"/>
              <a:ext cx="1139621" cy="795706"/>
            </a:xfrm>
            <a:custGeom>
              <a:avLst/>
              <a:gdLst/>
              <a:ahLst/>
              <a:cxnLst/>
              <a:rect l="0" t="0" r="0" b="0"/>
              <a:pathLst>
                <a:path w="1139621" h="795705">
                  <a:moveTo>
                    <a:pt x="127749" y="23583"/>
                  </a:moveTo>
                  <a:cubicBezTo>
                    <a:pt x="380873" y="31178"/>
                    <a:pt x="634047" y="20396"/>
                    <a:pt x="886866" y="7810"/>
                  </a:cubicBezTo>
                  <a:cubicBezTo>
                    <a:pt x="950607" y="4635"/>
                    <a:pt x="1014691" y="0"/>
                    <a:pt x="1078496" y="4102"/>
                  </a:cubicBezTo>
                  <a:cubicBezTo>
                    <a:pt x="1096873" y="5283"/>
                    <a:pt x="1114069" y="4825"/>
                    <a:pt x="1122781" y="23126"/>
                  </a:cubicBezTo>
                  <a:cubicBezTo>
                    <a:pt x="1133335" y="45262"/>
                    <a:pt x="1125448" y="85534"/>
                    <a:pt x="1125181" y="109448"/>
                  </a:cubicBezTo>
                  <a:cubicBezTo>
                    <a:pt x="1123683" y="240677"/>
                    <a:pt x="1127721" y="371297"/>
                    <a:pt x="1129004" y="502488"/>
                  </a:cubicBezTo>
                  <a:cubicBezTo>
                    <a:pt x="1129652" y="569493"/>
                    <a:pt x="1128941" y="636638"/>
                    <a:pt x="1130820" y="703618"/>
                  </a:cubicBezTo>
                  <a:cubicBezTo>
                    <a:pt x="1131227" y="718172"/>
                    <a:pt x="1139621" y="758101"/>
                    <a:pt x="1123708" y="767969"/>
                  </a:cubicBezTo>
                  <a:cubicBezTo>
                    <a:pt x="1115999" y="772744"/>
                    <a:pt x="1105014" y="766432"/>
                    <a:pt x="1097152" y="765657"/>
                  </a:cubicBezTo>
                  <a:cubicBezTo>
                    <a:pt x="1081163" y="764070"/>
                    <a:pt x="1064844" y="766432"/>
                    <a:pt x="1048918" y="767816"/>
                  </a:cubicBezTo>
                  <a:cubicBezTo>
                    <a:pt x="922274" y="778827"/>
                    <a:pt x="794321" y="774915"/>
                    <a:pt x="667257" y="775385"/>
                  </a:cubicBezTo>
                  <a:cubicBezTo>
                    <a:pt x="534670" y="775893"/>
                    <a:pt x="401777" y="774319"/>
                    <a:pt x="269252" y="778776"/>
                  </a:cubicBezTo>
                  <a:cubicBezTo>
                    <a:pt x="206336" y="780897"/>
                    <a:pt x="143522" y="785050"/>
                    <a:pt x="80606" y="787247"/>
                  </a:cubicBezTo>
                  <a:cubicBezTo>
                    <a:pt x="65036" y="787793"/>
                    <a:pt x="27038" y="795705"/>
                    <a:pt x="14833" y="783615"/>
                  </a:cubicBezTo>
                  <a:cubicBezTo>
                    <a:pt x="0" y="768921"/>
                    <a:pt x="10604" y="719696"/>
                    <a:pt x="10833" y="699909"/>
                  </a:cubicBezTo>
                  <a:cubicBezTo>
                    <a:pt x="12496" y="555269"/>
                    <a:pt x="21843" y="411111"/>
                    <a:pt x="19634" y="266395"/>
                  </a:cubicBezTo>
                  <a:cubicBezTo>
                    <a:pt x="18719" y="205905"/>
                    <a:pt x="24866" y="136829"/>
                    <a:pt x="11823" y="77457"/>
                  </a:cubicBezTo>
                  <a:cubicBezTo>
                    <a:pt x="6375" y="52654"/>
                    <a:pt x="165" y="33134"/>
                    <a:pt x="32029" y="25755"/>
                  </a:cubicBezTo>
                  <a:cubicBezTo>
                    <a:pt x="61213" y="18986"/>
                    <a:pt x="97866" y="24803"/>
                    <a:pt x="127723" y="24803"/>
                  </a:cubicBezTo>
                  <a:cubicBezTo>
                    <a:pt x="127736" y="24396"/>
                    <a:pt x="127736" y="23990"/>
                    <a:pt x="127749" y="23583"/>
                  </a:cubicBezTo>
                  <a:close/>
                </a:path>
              </a:pathLst>
            </a:custGeom>
            <a:solidFill>
              <a:schemeClr val="bg2"/>
            </a:solidFill>
            <a:ln w="12700" cap="flat" cmpd="sng">
              <a:noFill/>
              <a:prstDash val="solid"/>
              <a:miter lim="800000"/>
            </a:ln>
          </p:spPr>
          <p:txBody>
            <a:bodyPr anchor="ctr">
              <a:spAutoFit/>
            </a:bodyPr>
            <a:lstStyle/>
            <a:p>
              <a:pPr algn="ctr"/>
              <a:endParaRPr lang="en-US"/>
            </a:p>
          </p:txBody>
        </p:sp>
        <p:sp>
          <p:nvSpPr>
            <p:cNvPr id="15" name="Free Form 5">
              <a:extLst>
                <a:ext uri="{FF2B5EF4-FFF2-40B4-BE49-F238E27FC236}">
                  <a16:creationId xmlns:a16="http://schemas.microsoft.com/office/drawing/2014/main" id="{648816C8-CE84-3FFD-92D8-7AE5949F792B}"/>
                </a:ext>
              </a:extLst>
            </p:cNvPr>
            <p:cNvSpPr/>
            <p:nvPr/>
          </p:nvSpPr>
          <p:spPr>
            <a:xfrm>
              <a:off x="9569121" y="5503014"/>
              <a:ext cx="1028979" cy="616013"/>
            </a:xfrm>
            <a:custGeom>
              <a:avLst/>
              <a:gdLst/>
              <a:ahLst/>
              <a:cxnLst/>
              <a:rect l="0" t="0" r="0" b="0"/>
              <a:pathLst>
                <a:path w="1028979" h="616013">
                  <a:moveTo>
                    <a:pt x="462191" y="41173"/>
                  </a:moveTo>
                  <a:cubicBezTo>
                    <a:pt x="570280" y="41173"/>
                    <a:pt x="678395" y="42138"/>
                    <a:pt x="786485" y="40906"/>
                  </a:cubicBezTo>
                  <a:cubicBezTo>
                    <a:pt x="844384" y="40246"/>
                    <a:pt x="1006843" y="0"/>
                    <a:pt x="1010462" y="93243"/>
                  </a:cubicBezTo>
                  <a:cubicBezTo>
                    <a:pt x="1012558" y="147269"/>
                    <a:pt x="1006322" y="200698"/>
                    <a:pt x="1009903" y="255142"/>
                  </a:cubicBezTo>
                  <a:cubicBezTo>
                    <a:pt x="1013320" y="307009"/>
                    <a:pt x="1013968" y="358927"/>
                    <a:pt x="1014222" y="410895"/>
                  </a:cubicBezTo>
                  <a:cubicBezTo>
                    <a:pt x="1014349" y="434657"/>
                    <a:pt x="1014793" y="458520"/>
                    <a:pt x="1013841" y="482269"/>
                  </a:cubicBezTo>
                  <a:cubicBezTo>
                    <a:pt x="1013142" y="499656"/>
                    <a:pt x="1004328" y="526046"/>
                    <a:pt x="1008202" y="542188"/>
                  </a:cubicBezTo>
                  <a:cubicBezTo>
                    <a:pt x="1011364" y="555345"/>
                    <a:pt x="1028979" y="559117"/>
                    <a:pt x="1017930" y="573684"/>
                  </a:cubicBezTo>
                  <a:cubicBezTo>
                    <a:pt x="1005497" y="590080"/>
                    <a:pt x="958100" y="582409"/>
                    <a:pt x="941616" y="582587"/>
                  </a:cubicBezTo>
                  <a:cubicBezTo>
                    <a:pt x="734466" y="584746"/>
                    <a:pt x="527037" y="594118"/>
                    <a:pt x="319938" y="599960"/>
                  </a:cubicBezTo>
                  <a:cubicBezTo>
                    <a:pt x="269049" y="601395"/>
                    <a:pt x="218160" y="602818"/>
                    <a:pt x="167259" y="604240"/>
                  </a:cubicBezTo>
                  <a:cubicBezTo>
                    <a:pt x="141884" y="604939"/>
                    <a:pt x="116509" y="605637"/>
                    <a:pt x="91122" y="606323"/>
                  </a:cubicBezTo>
                  <a:cubicBezTo>
                    <a:pt x="72618" y="606818"/>
                    <a:pt x="37642" y="616013"/>
                    <a:pt x="25158" y="597700"/>
                  </a:cubicBezTo>
                  <a:cubicBezTo>
                    <a:pt x="15252" y="583183"/>
                    <a:pt x="20561" y="549948"/>
                    <a:pt x="20040" y="532764"/>
                  </a:cubicBezTo>
                  <a:cubicBezTo>
                    <a:pt x="19265" y="507047"/>
                    <a:pt x="18516" y="481329"/>
                    <a:pt x="17741" y="455612"/>
                  </a:cubicBezTo>
                  <a:cubicBezTo>
                    <a:pt x="16027" y="398945"/>
                    <a:pt x="14160" y="342277"/>
                    <a:pt x="12268" y="285610"/>
                  </a:cubicBezTo>
                  <a:cubicBezTo>
                    <a:pt x="10248" y="225501"/>
                    <a:pt x="0" y="159715"/>
                    <a:pt x="5829" y="99936"/>
                  </a:cubicBezTo>
                  <a:cubicBezTo>
                    <a:pt x="7810" y="79654"/>
                    <a:pt x="9017" y="78244"/>
                    <a:pt x="29273" y="72720"/>
                  </a:cubicBezTo>
                  <a:cubicBezTo>
                    <a:pt x="55714" y="65493"/>
                    <a:pt x="86398" y="64211"/>
                    <a:pt x="113499" y="60350"/>
                  </a:cubicBezTo>
                  <a:cubicBezTo>
                    <a:pt x="229260" y="43865"/>
                    <a:pt x="345440" y="40474"/>
                    <a:pt x="462152" y="37033"/>
                  </a:cubicBezTo>
                  <a:close/>
                </a:path>
              </a:pathLst>
            </a:custGeom>
            <a:solidFill>
              <a:schemeClr val="bg2"/>
            </a:solidFill>
            <a:ln w="12700" cap="flat" cmpd="sng">
              <a:noFill/>
              <a:prstDash val="solid"/>
              <a:miter lim="800000"/>
            </a:ln>
          </p:spPr>
          <p:txBody>
            <a:bodyPr anchor="ctr">
              <a:spAutoFit/>
            </a:bodyPr>
            <a:lstStyle/>
            <a:p>
              <a:pPr algn="ctr"/>
              <a:endParaRPr lang="en-US"/>
            </a:p>
          </p:txBody>
        </p:sp>
        <p:sp>
          <p:nvSpPr>
            <p:cNvPr id="27" name="Free Form 6">
              <a:extLst>
                <a:ext uri="{FF2B5EF4-FFF2-40B4-BE49-F238E27FC236}">
                  <a16:creationId xmlns:a16="http://schemas.microsoft.com/office/drawing/2014/main" id="{1574BE7B-9CC9-5B7A-DAE8-698ECAC6DDC1}"/>
                </a:ext>
              </a:extLst>
            </p:cNvPr>
            <p:cNvSpPr/>
            <p:nvPr/>
          </p:nvSpPr>
          <p:spPr>
            <a:xfrm>
              <a:off x="9619665" y="7498256"/>
              <a:ext cx="2027632" cy="1170775"/>
            </a:xfrm>
            <a:custGeom>
              <a:avLst/>
              <a:gdLst/>
              <a:ahLst/>
              <a:cxnLst/>
              <a:rect l="0" t="0" r="0" b="0"/>
              <a:pathLst>
                <a:path w="2027631" h="1170774">
                  <a:moveTo>
                    <a:pt x="70078" y="20129"/>
                  </a:moveTo>
                  <a:cubicBezTo>
                    <a:pt x="118364" y="18072"/>
                    <a:pt x="166636" y="14757"/>
                    <a:pt x="214947" y="14274"/>
                  </a:cubicBezTo>
                  <a:cubicBezTo>
                    <a:pt x="272542" y="13703"/>
                    <a:pt x="330161" y="15989"/>
                    <a:pt x="387781" y="16179"/>
                  </a:cubicBezTo>
                  <a:cubicBezTo>
                    <a:pt x="422617" y="16294"/>
                    <a:pt x="457466" y="14465"/>
                    <a:pt x="492302" y="14058"/>
                  </a:cubicBezTo>
                  <a:cubicBezTo>
                    <a:pt x="525754" y="13665"/>
                    <a:pt x="559206" y="14198"/>
                    <a:pt x="592658" y="13931"/>
                  </a:cubicBezTo>
                  <a:cubicBezTo>
                    <a:pt x="739051" y="12738"/>
                    <a:pt x="885456" y="10934"/>
                    <a:pt x="1031849" y="10312"/>
                  </a:cubicBezTo>
                  <a:cubicBezTo>
                    <a:pt x="1104353" y="10007"/>
                    <a:pt x="1176883" y="11569"/>
                    <a:pt x="1249387" y="12674"/>
                  </a:cubicBezTo>
                  <a:cubicBezTo>
                    <a:pt x="1329321" y="13893"/>
                    <a:pt x="1409268" y="17271"/>
                    <a:pt x="1489176" y="16535"/>
                  </a:cubicBezTo>
                  <a:cubicBezTo>
                    <a:pt x="1558823" y="15887"/>
                    <a:pt x="1628419" y="10159"/>
                    <a:pt x="1698066" y="7886"/>
                  </a:cubicBezTo>
                  <a:cubicBezTo>
                    <a:pt x="1770481" y="5524"/>
                    <a:pt x="1842947" y="0"/>
                    <a:pt x="1915388" y="8064"/>
                  </a:cubicBezTo>
                  <a:cubicBezTo>
                    <a:pt x="1923199" y="8928"/>
                    <a:pt x="1931174" y="8331"/>
                    <a:pt x="1939061" y="8636"/>
                  </a:cubicBezTo>
                  <a:cubicBezTo>
                    <a:pt x="1958695" y="9410"/>
                    <a:pt x="1963635" y="15900"/>
                    <a:pt x="1964207" y="34861"/>
                  </a:cubicBezTo>
                  <a:cubicBezTo>
                    <a:pt x="1964994" y="60858"/>
                    <a:pt x="1967903" y="86779"/>
                    <a:pt x="1969541" y="112763"/>
                  </a:cubicBezTo>
                  <a:cubicBezTo>
                    <a:pt x="1975091" y="200444"/>
                    <a:pt x="1981682" y="288074"/>
                    <a:pt x="1985670" y="375831"/>
                  </a:cubicBezTo>
                  <a:cubicBezTo>
                    <a:pt x="1991499" y="504012"/>
                    <a:pt x="1993874" y="632371"/>
                    <a:pt x="2000643" y="760501"/>
                  </a:cubicBezTo>
                  <a:cubicBezTo>
                    <a:pt x="2005812" y="858418"/>
                    <a:pt x="2015553" y="956081"/>
                    <a:pt x="2023148" y="1053871"/>
                  </a:cubicBezTo>
                  <a:cubicBezTo>
                    <a:pt x="2024824" y="1075575"/>
                    <a:pt x="2026285" y="1097318"/>
                    <a:pt x="2027339" y="1119060"/>
                  </a:cubicBezTo>
                  <a:cubicBezTo>
                    <a:pt x="2027631" y="1124991"/>
                    <a:pt x="2026869" y="1131252"/>
                    <a:pt x="2025167" y="1136942"/>
                  </a:cubicBezTo>
                  <a:cubicBezTo>
                    <a:pt x="2021522" y="1149210"/>
                    <a:pt x="2007400" y="1152499"/>
                    <a:pt x="2000732" y="1141768"/>
                  </a:cubicBezTo>
                  <a:cubicBezTo>
                    <a:pt x="1995144" y="1132776"/>
                    <a:pt x="1988324" y="1133741"/>
                    <a:pt x="1980628" y="1133906"/>
                  </a:cubicBezTo>
                  <a:cubicBezTo>
                    <a:pt x="1742655" y="1139342"/>
                    <a:pt x="1504696" y="1145540"/>
                    <a:pt x="1266710" y="1150061"/>
                  </a:cubicBezTo>
                  <a:cubicBezTo>
                    <a:pt x="879957" y="1157427"/>
                    <a:pt x="493191" y="1163739"/>
                    <a:pt x="106438" y="1170343"/>
                  </a:cubicBezTo>
                  <a:cubicBezTo>
                    <a:pt x="81013" y="1170774"/>
                    <a:pt x="55562" y="1170063"/>
                    <a:pt x="30137" y="1169555"/>
                  </a:cubicBezTo>
                  <a:cubicBezTo>
                    <a:pt x="24638" y="1169441"/>
                    <a:pt x="18681" y="1168907"/>
                    <a:pt x="13893" y="1166583"/>
                  </a:cubicBezTo>
                  <a:cubicBezTo>
                    <a:pt x="11493" y="1165428"/>
                    <a:pt x="9474" y="1157160"/>
                    <a:pt x="10325" y="1156588"/>
                  </a:cubicBezTo>
                  <a:cubicBezTo>
                    <a:pt x="21272" y="1149146"/>
                    <a:pt x="18872" y="1137551"/>
                    <a:pt x="18821" y="1127734"/>
                  </a:cubicBezTo>
                  <a:cubicBezTo>
                    <a:pt x="17767" y="951966"/>
                    <a:pt x="17475" y="776185"/>
                    <a:pt x="14389" y="600443"/>
                  </a:cubicBezTo>
                  <a:cubicBezTo>
                    <a:pt x="12725" y="505650"/>
                    <a:pt x="4825" y="410997"/>
                    <a:pt x="2197" y="316204"/>
                  </a:cubicBezTo>
                  <a:cubicBezTo>
                    <a:pt x="0" y="236740"/>
                    <a:pt x="787" y="157187"/>
                    <a:pt x="1600" y="77673"/>
                  </a:cubicBezTo>
                  <a:cubicBezTo>
                    <a:pt x="1765" y="61861"/>
                    <a:pt x="7391" y="45923"/>
                    <a:pt x="11925" y="30467"/>
                  </a:cubicBezTo>
                  <a:cubicBezTo>
                    <a:pt x="12928" y="27025"/>
                    <a:pt x="19748" y="23761"/>
                    <a:pt x="24269" y="23152"/>
                  </a:cubicBezTo>
                  <a:cubicBezTo>
                    <a:pt x="39420" y="21094"/>
                    <a:pt x="54737" y="20269"/>
                    <a:pt x="69976" y="18973"/>
                  </a:cubicBezTo>
                  <a:cubicBezTo>
                    <a:pt x="70015" y="19354"/>
                    <a:pt x="70040" y="19748"/>
                    <a:pt x="70078" y="20129"/>
                  </a:cubicBezTo>
                  <a:close/>
                </a:path>
              </a:pathLst>
            </a:custGeom>
            <a:solidFill>
              <a:schemeClr val="accent4">
                <a:lumMod val="60000"/>
                <a:lumOff val="40000"/>
              </a:schemeClr>
            </a:solidFill>
            <a:ln w="12700" cap="flat" cmpd="sng">
              <a:noFill/>
              <a:prstDash val="solid"/>
              <a:miter lim="800000"/>
            </a:ln>
          </p:spPr>
          <p:txBody>
            <a:bodyPr anchor="ctr">
              <a:spAutoFit/>
            </a:bodyPr>
            <a:lstStyle/>
            <a:p>
              <a:pPr algn="ctr"/>
              <a:endParaRPr lang="en-US"/>
            </a:p>
          </p:txBody>
        </p:sp>
        <p:sp>
          <p:nvSpPr>
            <p:cNvPr id="28" name="Free Form 7">
              <a:extLst>
                <a:ext uri="{FF2B5EF4-FFF2-40B4-BE49-F238E27FC236}">
                  <a16:creationId xmlns:a16="http://schemas.microsoft.com/office/drawing/2014/main" id="{AC02E57D-6A23-BE6D-B7C4-9ADBE658A6AF}"/>
                </a:ext>
              </a:extLst>
            </p:cNvPr>
            <p:cNvSpPr/>
            <p:nvPr/>
          </p:nvSpPr>
          <p:spPr>
            <a:xfrm>
              <a:off x="10581949" y="4536050"/>
              <a:ext cx="1384097" cy="1580819"/>
            </a:xfrm>
            <a:custGeom>
              <a:avLst/>
              <a:gdLst/>
              <a:ahLst/>
              <a:cxnLst/>
              <a:rect l="0" t="0" r="0" b="0"/>
              <a:pathLst>
                <a:path w="1384096" h="1580819">
                  <a:moveTo>
                    <a:pt x="1370215" y="818718"/>
                  </a:moveTo>
                  <a:cubicBezTo>
                    <a:pt x="1374368" y="1033652"/>
                    <a:pt x="1379029" y="1274927"/>
                    <a:pt x="1383690" y="1516214"/>
                  </a:cubicBezTo>
                  <a:cubicBezTo>
                    <a:pt x="1383779" y="1520393"/>
                    <a:pt x="1384096" y="1524596"/>
                    <a:pt x="1383868" y="1528762"/>
                  </a:cubicBezTo>
                  <a:cubicBezTo>
                    <a:pt x="1382953" y="1546047"/>
                    <a:pt x="1370202" y="1552867"/>
                    <a:pt x="1354683" y="1545247"/>
                  </a:cubicBezTo>
                  <a:cubicBezTo>
                    <a:pt x="1348841" y="1542376"/>
                    <a:pt x="1341881" y="1540128"/>
                    <a:pt x="1335519" y="1540357"/>
                  </a:cubicBezTo>
                  <a:cubicBezTo>
                    <a:pt x="1318564" y="1540954"/>
                    <a:pt x="1301673" y="1543316"/>
                    <a:pt x="1284706" y="1544472"/>
                  </a:cubicBezTo>
                  <a:cubicBezTo>
                    <a:pt x="1259243" y="1546212"/>
                    <a:pt x="1233728" y="1547279"/>
                    <a:pt x="1208252" y="1549057"/>
                  </a:cubicBezTo>
                  <a:cubicBezTo>
                    <a:pt x="1073403" y="1558455"/>
                    <a:pt x="938314" y="1558137"/>
                    <a:pt x="803275" y="1559280"/>
                  </a:cubicBezTo>
                  <a:cubicBezTo>
                    <a:pt x="750773" y="1559737"/>
                    <a:pt x="698258" y="1560144"/>
                    <a:pt x="645769" y="1559458"/>
                  </a:cubicBezTo>
                  <a:cubicBezTo>
                    <a:pt x="609561" y="1558988"/>
                    <a:pt x="573392" y="1555661"/>
                    <a:pt x="537197" y="1555508"/>
                  </a:cubicBezTo>
                  <a:cubicBezTo>
                    <a:pt x="518020" y="1555419"/>
                    <a:pt x="498817" y="1559318"/>
                    <a:pt x="479640" y="1561503"/>
                  </a:cubicBezTo>
                  <a:cubicBezTo>
                    <a:pt x="464870" y="1563179"/>
                    <a:pt x="450164" y="1565744"/>
                    <a:pt x="435355" y="1566595"/>
                  </a:cubicBezTo>
                  <a:cubicBezTo>
                    <a:pt x="357873" y="1571078"/>
                    <a:pt x="280403" y="1576349"/>
                    <a:pt x="202857" y="1578952"/>
                  </a:cubicBezTo>
                  <a:cubicBezTo>
                    <a:pt x="147180" y="1580819"/>
                    <a:pt x="91389" y="1579003"/>
                    <a:pt x="35648" y="1578698"/>
                  </a:cubicBezTo>
                  <a:cubicBezTo>
                    <a:pt x="20764" y="1578622"/>
                    <a:pt x="10413" y="1571193"/>
                    <a:pt x="7315" y="1556702"/>
                  </a:cubicBezTo>
                  <a:cubicBezTo>
                    <a:pt x="3340" y="1538109"/>
                    <a:pt x="0" y="1519313"/>
                    <a:pt x="13258" y="1502003"/>
                  </a:cubicBezTo>
                  <a:cubicBezTo>
                    <a:pt x="16128" y="1498244"/>
                    <a:pt x="15748" y="1491462"/>
                    <a:pt x="15709" y="1486090"/>
                  </a:cubicBezTo>
                  <a:cubicBezTo>
                    <a:pt x="14084" y="1265224"/>
                    <a:pt x="12052" y="1044359"/>
                    <a:pt x="10642" y="823480"/>
                  </a:cubicBezTo>
                  <a:cubicBezTo>
                    <a:pt x="9169" y="592378"/>
                    <a:pt x="8166" y="361276"/>
                    <a:pt x="7289" y="130175"/>
                  </a:cubicBezTo>
                  <a:cubicBezTo>
                    <a:pt x="7200" y="107137"/>
                    <a:pt x="9347" y="84074"/>
                    <a:pt x="10452" y="61023"/>
                  </a:cubicBezTo>
                  <a:cubicBezTo>
                    <a:pt x="10540" y="59181"/>
                    <a:pt x="10896" y="57289"/>
                    <a:pt x="10642" y="55499"/>
                  </a:cubicBezTo>
                  <a:cubicBezTo>
                    <a:pt x="7556" y="33985"/>
                    <a:pt x="8978" y="32588"/>
                    <a:pt x="31457" y="32219"/>
                  </a:cubicBezTo>
                  <a:cubicBezTo>
                    <a:pt x="188074" y="29591"/>
                    <a:pt x="344716" y="27940"/>
                    <a:pt x="501281" y="23698"/>
                  </a:cubicBezTo>
                  <a:cubicBezTo>
                    <a:pt x="575106" y="21691"/>
                    <a:pt x="648766" y="14262"/>
                    <a:pt x="722528" y="9969"/>
                  </a:cubicBezTo>
                  <a:cubicBezTo>
                    <a:pt x="860450" y="1955"/>
                    <a:pt x="998397" y="0"/>
                    <a:pt x="1136446" y="7708"/>
                  </a:cubicBezTo>
                  <a:cubicBezTo>
                    <a:pt x="1203223" y="11429"/>
                    <a:pt x="1270127" y="12992"/>
                    <a:pt x="1336979" y="15582"/>
                  </a:cubicBezTo>
                  <a:cubicBezTo>
                    <a:pt x="1350784" y="16116"/>
                    <a:pt x="1355915" y="24993"/>
                    <a:pt x="1349654" y="37109"/>
                  </a:cubicBezTo>
                  <a:cubicBezTo>
                    <a:pt x="1348485" y="39395"/>
                    <a:pt x="1346657" y="41871"/>
                    <a:pt x="1346758" y="44183"/>
                  </a:cubicBezTo>
                  <a:cubicBezTo>
                    <a:pt x="1350098" y="116941"/>
                    <a:pt x="1354861" y="189661"/>
                    <a:pt x="1356880" y="262445"/>
                  </a:cubicBezTo>
                  <a:cubicBezTo>
                    <a:pt x="1361795" y="439064"/>
                    <a:pt x="1365440" y="615721"/>
                    <a:pt x="1370215" y="818718"/>
                  </a:cubicBezTo>
                  <a:close/>
                </a:path>
              </a:pathLst>
            </a:custGeom>
            <a:solidFill>
              <a:schemeClr val="accent3"/>
            </a:solidFill>
            <a:ln w="12700" cap="flat" cmpd="sng">
              <a:noFill/>
              <a:prstDash val="solid"/>
              <a:miter lim="800000"/>
            </a:ln>
          </p:spPr>
          <p:txBody>
            <a:bodyPr anchor="ctr">
              <a:spAutoFit/>
            </a:bodyPr>
            <a:lstStyle/>
            <a:p>
              <a:pPr algn="ctr"/>
              <a:endParaRPr lang="en-US"/>
            </a:p>
          </p:txBody>
        </p:sp>
        <p:sp>
          <p:nvSpPr>
            <p:cNvPr id="29" name="Free Form 8">
              <a:extLst>
                <a:ext uri="{FF2B5EF4-FFF2-40B4-BE49-F238E27FC236}">
                  <a16:creationId xmlns:a16="http://schemas.microsoft.com/office/drawing/2014/main" id="{B6994DFA-51D6-6C67-0C24-91E34CA30375}"/>
                </a:ext>
              </a:extLst>
            </p:cNvPr>
            <p:cNvSpPr/>
            <p:nvPr/>
          </p:nvSpPr>
          <p:spPr>
            <a:xfrm>
              <a:off x="12006503" y="5038581"/>
              <a:ext cx="882257" cy="2395855"/>
            </a:xfrm>
            <a:custGeom>
              <a:avLst/>
              <a:gdLst/>
              <a:ahLst/>
              <a:cxnLst/>
              <a:rect l="0" t="0" r="0" b="0"/>
              <a:pathLst>
                <a:path w="882256" h="2395854">
                  <a:moveTo>
                    <a:pt x="0" y="2371242"/>
                  </a:moveTo>
                  <a:cubicBezTo>
                    <a:pt x="901" y="2354389"/>
                    <a:pt x="1727" y="2334641"/>
                    <a:pt x="3048" y="2314917"/>
                  </a:cubicBezTo>
                  <a:cubicBezTo>
                    <a:pt x="5880" y="2272855"/>
                    <a:pt x="10109" y="2230843"/>
                    <a:pt x="11683" y="2188743"/>
                  </a:cubicBezTo>
                  <a:cubicBezTo>
                    <a:pt x="14820" y="2105139"/>
                    <a:pt x="14744" y="2021382"/>
                    <a:pt x="19265" y="1937880"/>
                  </a:cubicBezTo>
                  <a:cubicBezTo>
                    <a:pt x="26377" y="1806613"/>
                    <a:pt x="36715" y="1675536"/>
                    <a:pt x="44678" y="1544320"/>
                  </a:cubicBezTo>
                  <a:cubicBezTo>
                    <a:pt x="50698" y="1445056"/>
                    <a:pt x="55549" y="1345717"/>
                    <a:pt x="60058" y="1246377"/>
                  </a:cubicBezTo>
                  <a:cubicBezTo>
                    <a:pt x="61417" y="1216228"/>
                    <a:pt x="58927" y="1185926"/>
                    <a:pt x="59931" y="1155738"/>
                  </a:cubicBezTo>
                  <a:cubicBezTo>
                    <a:pt x="63601" y="1045667"/>
                    <a:pt x="67398" y="935583"/>
                    <a:pt x="72313" y="825563"/>
                  </a:cubicBezTo>
                  <a:cubicBezTo>
                    <a:pt x="77330" y="713206"/>
                    <a:pt x="84302" y="600938"/>
                    <a:pt x="89293" y="488594"/>
                  </a:cubicBezTo>
                  <a:cubicBezTo>
                    <a:pt x="93014" y="404545"/>
                    <a:pt x="95884" y="320433"/>
                    <a:pt x="97358" y="236321"/>
                  </a:cubicBezTo>
                  <a:cubicBezTo>
                    <a:pt x="98285" y="183819"/>
                    <a:pt x="95897" y="131267"/>
                    <a:pt x="95021" y="78739"/>
                  </a:cubicBezTo>
                  <a:cubicBezTo>
                    <a:pt x="94894" y="71297"/>
                    <a:pt x="94157" y="63766"/>
                    <a:pt x="95084" y="56451"/>
                  </a:cubicBezTo>
                  <a:cubicBezTo>
                    <a:pt x="96342" y="46710"/>
                    <a:pt x="100393" y="38646"/>
                    <a:pt x="112153" y="37846"/>
                  </a:cubicBezTo>
                  <a:cubicBezTo>
                    <a:pt x="154279" y="34975"/>
                    <a:pt x="196367" y="31470"/>
                    <a:pt x="238518" y="29121"/>
                  </a:cubicBezTo>
                  <a:cubicBezTo>
                    <a:pt x="333133" y="23837"/>
                    <a:pt x="427761" y="18910"/>
                    <a:pt x="522401" y="14198"/>
                  </a:cubicBezTo>
                  <a:cubicBezTo>
                    <a:pt x="606412" y="10020"/>
                    <a:pt x="690435" y="6299"/>
                    <a:pt x="774458" y="2463"/>
                  </a:cubicBezTo>
                  <a:cubicBezTo>
                    <a:pt x="789787" y="1765"/>
                    <a:pt x="805129" y="1282"/>
                    <a:pt x="820458" y="1130"/>
                  </a:cubicBezTo>
                  <a:cubicBezTo>
                    <a:pt x="828700" y="1041"/>
                    <a:pt x="839660" y="0"/>
                    <a:pt x="839927" y="11277"/>
                  </a:cubicBezTo>
                  <a:cubicBezTo>
                    <a:pt x="840079" y="17500"/>
                    <a:pt x="833031" y="23901"/>
                    <a:pt x="828001" y="32283"/>
                  </a:cubicBezTo>
                  <a:cubicBezTo>
                    <a:pt x="828890" y="37134"/>
                    <a:pt x="831710" y="46050"/>
                    <a:pt x="831976" y="55054"/>
                  </a:cubicBezTo>
                  <a:cubicBezTo>
                    <a:pt x="834110" y="126619"/>
                    <a:pt x="835952" y="198183"/>
                    <a:pt x="837501" y="269773"/>
                  </a:cubicBezTo>
                  <a:cubicBezTo>
                    <a:pt x="846150" y="667257"/>
                    <a:pt x="855040" y="1064742"/>
                    <a:pt x="863130" y="1462239"/>
                  </a:cubicBezTo>
                  <a:cubicBezTo>
                    <a:pt x="868451" y="1723986"/>
                    <a:pt x="872578" y="1985759"/>
                    <a:pt x="877188" y="2247531"/>
                  </a:cubicBezTo>
                  <a:cubicBezTo>
                    <a:pt x="877455" y="2262441"/>
                    <a:pt x="882256" y="2278583"/>
                    <a:pt x="866927" y="2289771"/>
                  </a:cubicBezTo>
                  <a:cubicBezTo>
                    <a:pt x="864158" y="2291778"/>
                    <a:pt x="861644" y="2295143"/>
                    <a:pt x="858634" y="2295677"/>
                  </a:cubicBezTo>
                  <a:cubicBezTo>
                    <a:pt x="841070" y="2298776"/>
                    <a:pt x="823480" y="2302510"/>
                    <a:pt x="805738" y="2303627"/>
                  </a:cubicBezTo>
                  <a:cubicBezTo>
                    <a:pt x="759828" y="2306510"/>
                    <a:pt x="713841" y="2308593"/>
                    <a:pt x="667854" y="2310155"/>
                  </a:cubicBezTo>
                  <a:cubicBezTo>
                    <a:pt x="611962" y="2312047"/>
                    <a:pt x="557555" y="2322931"/>
                    <a:pt x="502564" y="2332253"/>
                  </a:cubicBezTo>
                  <a:cubicBezTo>
                    <a:pt x="363867" y="2355761"/>
                    <a:pt x="224358" y="2374468"/>
                    <a:pt x="85051" y="2394318"/>
                  </a:cubicBezTo>
                  <a:cubicBezTo>
                    <a:pt x="74345" y="2395854"/>
                    <a:pt x="62445" y="2392400"/>
                    <a:pt x="51663" y="2389301"/>
                  </a:cubicBezTo>
                  <a:cubicBezTo>
                    <a:pt x="35445" y="2384640"/>
                    <a:pt x="19723" y="2378240"/>
                    <a:pt x="0" y="2371242"/>
                  </a:cubicBezTo>
                  <a:close/>
                </a:path>
              </a:pathLst>
            </a:custGeom>
            <a:solidFill>
              <a:schemeClr val="bg2"/>
            </a:solidFill>
            <a:ln w="12700" cap="flat" cmpd="sng">
              <a:noFill/>
              <a:prstDash val="solid"/>
              <a:miter lim="800000"/>
            </a:ln>
          </p:spPr>
          <p:txBody>
            <a:bodyPr anchor="ctr">
              <a:spAutoFit/>
            </a:bodyPr>
            <a:lstStyle/>
            <a:p>
              <a:pPr algn="ctr"/>
              <a:endParaRPr lang="en-US"/>
            </a:p>
          </p:txBody>
        </p:sp>
        <p:sp>
          <p:nvSpPr>
            <p:cNvPr id="30" name="Free Form 9">
              <a:extLst>
                <a:ext uri="{FF2B5EF4-FFF2-40B4-BE49-F238E27FC236}">
                  <a16:creationId xmlns:a16="http://schemas.microsoft.com/office/drawing/2014/main" id="{E92C5B32-FF95-9214-1AE7-103584EE91D2}"/>
                </a:ext>
              </a:extLst>
            </p:cNvPr>
            <p:cNvSpPr/>
            <p:nvPr/>
          </p:nvSpPr>
          <p:spPr>
            <a:xfrm>
              <a:off x="11999977" y="7332719"/>
              <a:ext cx="811936" cy="1452194"/>
            </a:xfrm>
            <a:custGeom>
              <a:avLst/>
              <a:gdLst/>
              <a:ahLst/>
              <a:cxnLst/>
              <a:rect l="0" t="0" r="0" b="0"/>
              <a:pathLst>
                <a:path w="811936" h="1452194">
                  <a:moveTo>
                    <a:pt x="533869" y="377964"/>
                  </a:moveTo>
                  <a:cubicBezTo>
                    <a:pt x="540575" y="390855"/>
                    <a:pt x="547166" y="399783"/>
                    <a:pt x="549998" y="409765"/>
                  </a:cubicBezTo>
                  <a:cubicBezTo>
                    <a:pt x="556729" y="433425"/>
                    <a:pt x="561276" y="457682"/>
                    <a:pt x="567537" y="481482"/>
                  </a:cubicBezTo>
                  <a:cubicBezTo>
                    <a:pt x="569480" y="488835"/>
                    <a:pt x="573074" y="496277"/>
                    <a:pt x="577710" y="502310"/>
                  </a:cubicBezTo>
                  <a:cubicBezTo>
                    <a:pt x="589851" y="518109"/>
                    <a:pt x="598893" y="535012"/>
                    <a:pt x="601560" y="554977"/>
                  </a:cubicBezTo>
                  <a:cubicBezTo>
                    <a:pt x="605066" y="581202"/>
                    <a:pt x="609117" y="607377"/>
                    <a:pt x="611822" y="633679"/>
                  </a:cubicBezTo>
                  <a:cubicBezTo>
                    <a:pt x="612711" y="642226"/>
                    <a:pt x="612622" y="652576"/>
                    <a:pt x="608596" y="659574"/>
                  </a:cubicBezTo>
                  <a:cubicBezTo>
                    <a:pt x="600824" y="673087"/>
                    <a:pt x="604481" y="685596"/>
                    <a:pt x="607263" y="698588"/>
                  </a:cubicBezTo>
                  <a:cubicBezTo>
                    <a:pt x="623328" y="773683"/>
                    <a:pt x="626351" y="849731"/>
                    <a:pt x="623036" y="926096"/>
                  </a:cubicBezTo>
                  <a:cubicBezTo>
                    <a:pt x="622147" y="946873"/>
                    <a:pt x="618782" y="967740"/>
                    <a:pt x="614565" y="988148"/>
                  </a:cubicBezTo>
                  <a:cubicBezTo>
                    <a:pt x="607936" y="1020190"/>
                    <a:pt x="611657" y="1050950"/>
                    <a:pt x="622147" y="1081366"/>
                  </a:cubicBezTo>
                  <a:cubicBezTo>
                    <a:pt x="644271" y="1145463"/>
                    <a:pt x="667092" y="1209332"/>
                    <a:pt x="688314" y="1273721"/>
                  </a:cubicBezTo>
                  <a:cubicBezTo>
                    <a:pt x="699198" y="1306753"/>
                    <a:pt x="708304" y="1340472"/>
                    <a:pt x="716305" y="1374330"/>
                  </a:cubicBezTo>
                  <a:cubicBezTo>
                    <a:pt x="722934" y="1402410"/>
                    <a:pt x="715721" y="1413865"/>
                    <a:pt x="689711" y="1425613"/>
                  </a:cubicBezTo>
                  <a:cubicBezTo>
                    <a:pt x="674928" y="1432280"/>
                    <a:pt x="660742" y="1440535"/>
                    <a:pt x="645541" y="1445945"/>
                  </a:cubicBezTo>
                  <a:cubicBezTo>
                    <a:pt x="634530" y="1449857"/>
                    <a:pt x="622211" y="1452194"/>
                    <a:pt x="610590" y="1451787"/>
                  </a:cubicBezTo>
                  <a:cubicBezTo>
                    <a:pt x="593686" y="1451203"/>
                    <a:pt x="585177" y="1441538"/>
                    <a:pt x="581494" y="1425016"/>
                  </a:cubicBezTo>
                  <a:cubicBezTo>
                    <a:pt x="574725" y="1394713"/>
                    <a:pt x="568617" y="1364221"/>
                    <a:pt x="560463" y="1334274"/>
                  </a:cubicBezTo>
                  <a:cubicBezTo>
                    <a:pt x="524916" y="1203693"/>
                    <a:pt x="497001" y="1071524"/>
                    <a:pt x="476351" y="937806"/>
                  </a:cubicBezTo>
                  <a:cubicBezTo>
                    <a:pt x="474218" y="924039"/>
                    <a:pt x="473786" y="910018"/>
                    <a:pt x="471741" y="896251"/>
                  </a:cubicBezTo>
                  <a:cubicBezTo>
                    <a:pt x="470331" y="886790"/>
                    <a:pt x="467487" y="877544"/>
                    <a:pt x="465289" y="868210"/>
                  </a:cubicBezTo>
                  <a:cubicBezTo>
                    <a:pt x="464019" y="867917"/>
                    <a:pt x="462737" y="867638"/>
                    <a:pt x="461454" y="867346"/>
                  </a:cubicBezTo>
                  <a:cubicBezTo>
                    <a:pt x="455942" y="875957"/>
                    <a:pt x="449630" y="884148"/>
                    <a:pt x="445071" y="893229"/>
                  </a:cubicBezTo>
                  <a:cubicBezTo>
                    <a:pt x="427558" y="928103"/>
                    <a:pt x="409079" y="962621"/>
                    <a:pt x="394119" y="998588"/>
                  </a:cubicBezTo>
                  <a:cubicBezTo>
                    <a:pt x="387045" y="1015606"/>
                    <a:pt x="385483" y="1035507"/>
                    <a:pt x="384251" y="1054290"/>
                  </a:cubicBezTo>
                  <a:cubicBezTo>
                    <a:pt x="378764" y="1137272"/>
                    <a:pt x="375031" y="1220381"/>
                    <a:pt x="369087" y="1303337"/>
                  </a:cubicBezTo>
                  <a:cubicBezTo>
                    <a:pt x="366877" y="1334249"/>
                    <a:pt x="360743" y="1364907"/>
                    <a:pt x="355714" y="1395564"/>
                  </a:cubicBezTo>
                  <a:cubicBezTo>
                    <a:pt x="353441" y="1409382"/>
                    <a:pt x="344639" y="1415935"/>
                    <a:pt x="330339" y="1419199"/>
                  </a:cubicBezTo>
                  <a:cubicBezTo>
                    <a:pt x="303745" y="1425282"/>
                    <a:pt x="277850" y="1434350"/>
                    <a:pt x="251523" y="1441665"/>
                  </a:cubicBezTo>
                  <a:cubicBezTo>
                    <a:pt x="239979" y="1444866"/>
                    <a:pt x="228142" y="1448155"/>
                    <a:pt x="216319" y="1448727"/>
                  </a:cubicBezTo>
                  <a:cubicBezTo>
                    <a:pt x="210921" y="1448981"/>
                    <a:pt x="202692" y="1443913"/>
                    <a:pt x="200444" y="1439075"/>
                  </a:cubicBezTo>
                  <a:cubicBezTo>
                    <a:pt x="198564" y="1435061"/>
                    <a:pt x="201790" y="1425168"/>
                    <a:pt x="205816" y="1422514"/>
                  </a:cubicBezTo>
                  <a:cubicBezTo>
                    <a:pt x="219659" y="1413395"/>
                    <a:pt x="220256" y="1400759"/>
                    <a:pt x="221030" y="1386204"/>
                  </a:cubicBezTo>
                  <a:cubicBezTo>
                    <a:pt x="225717" y="1299019"/>
                    <a:pt x="230136" y="1211795"/>
                    <a:pt x="236931" y="1124762"/>
                  </a:cubicBezTo>
                  <a:cubicBezTo>
                    <a:pt x="241490" y="1066546"/>
                    <a:pt x="247586" y="1008252"/>
                    <a:pt x="257073" y="950671"/>
                  </a:cubicBezTo>
                  <a:cubicBezTo>
                    <a:pt x="269138" y="877430"/>
                    <a:pt x="294995" y="808037"/>
                    <a:pt x="327710" y="741527"/>
                  </a:cubicBezTo>
                  <a:cubicBezTo>
                    <a:pt x="340194" y="716152"/>
                    <a:pt x="342366" y="691019"/>
                    <a:pt x="339775" y="663308"/>
                  </a:cubicBezTo>
                  <a:cubicBezTo>
                    <a:pt x="334873" y="611035"/>
                    <a:pt x="333400" y="558444"/>
                    <a:pt x="329742" y="506044"/>
                  </a:cubicBezTo>
                  <a:cubicBezTo>
                    <a:pt x="326771" y="463359"/>
                    <a:pt x="324662" y="420789"/>
                    <a:pt x="334492" y="377266"/>
                  </a:cubicBezTo>
                  <a:cubicBezTo>
                    <a:pt x="328523" y="376262"/>
                    <a:pt x="323659" y="374726"/>
                    <a:pt x="318808" y="374751"/>
                  </a:cubicBezTo>
                  <a:cubicBezTo>
                    <a:pt x="273748" y="375030"/>
                    <a:pt x="228701" y="375602"/>
                    <a:pt x="183642" y="376008"/>
                  </a:cubicBezTo>
                  <a:cubicBezTo>
                    <a:pt x="159080" y="376237"/>
                    <a:pt x="138747" y="366382"/>
                    <a:pt x="129616" y="343700"/>
                  </a:cubicBezTo>
                  <a:cubicBezTo>
                    <a:pt x="114046" y="305015"/>
                    <a:pt x="100825" y="265353"/>
                    <a:pt x="87833" y="225704"/>
                  </a:cubicBezTo>
                  <a:cubicBezTo>
                    <a:pt x="81927" y="207683"/>
                    <a:pt x="78003" y="188874"/>
                    <a:pt x="74917" y="170141"/>
                  </a:cubicBezTo>
                  <a:cubicBezTo>
                    <a:pt x="71691" y="150558"/>
                    <a:pt x="61201" y="137375"/>
                    <a:pt x="44831" y="127393"/>
                  </a:cubicBezTo>
                  <a:cubicBezTo>
                    <a:pt x="34163" y="120878"/>
                    <a:pt x="23977" y="113512"/>
                    <a:pt x="13970" y="105994"/>
                  </a:cubicBezTo>
                  <a:cubicBezTo>
                    <a:pt x="6134" y="100114"/>
                    <a:pt x="0" y="92290"/>
                    <a:pt x="4927" y="82118"/>
                  </a:cubicBezTo>
                  <a:cubicBezTo>
                    <a:pt x="9537" y="72580"/>
                    <a:pt x="18821" y="71881"/>
                    <a:pt x="27927" y="74993"/>
                  </a:cubicBezTo>
                  <a:cubicBezTo>
                    <a:pt x="44119" y="80543"/>
                    <a:pt x="60578" y="85674"/>
                    <a:pt x="76111" y="92786"/>
                  </a:cubicBezTo>
                  <a:cubicBezTo>
                    <a:pt x="92011" y="100075"/>
                    <a:pt x="99123" y="115506"/>
                    <a:pt x="104013" y="131190"/>
                  </a:cubicBezTo>
                  <a:cubicBezTo>
                    <a:pt x="110350" y="151549"/>
                    <a:pt x="114236" y="172681"/>
                    <a:pt x="121056" y="192862"/>
                  </a:cubicBezTo>
                  <a:cubicBezTo>
                    <a:pt x="128765" y="215646"/>
                    <a:pt x="137883" y="238023"/>
                    <a:pt x="147637" y="260019"/>
                  </a:cubicBezTo>
                  <a:cubicBezTo>
                    <a:pt x="156591" y="280187"/>
                    <a:pt x="172478" y="291376"/>
                    <a:pt x="195148" y="293535"/>
                  </a:cubicBezTo>
                  <a:cubicBezTo>
                    <a:pt x="235750" y="297383"/>
                    <a:pt x="276161" y="303466"/>
                    <a:pt x="316814" y="306095"/>
                  </a:cubicBezTo>
                  <a:cubicBezTo>
                    <a:pt x="337908" y="307467"/>
                    <a:pt x="359435" y="304012"/>
                    <a:pt x="380644" y="301663"/>
                  </a:cubicBezTo>
                  <a:cubicBezTo>
                    <a:pt x="398640" y="299669"/>
                    <a:pt x="408762" y="279285"/>
                    <a:pt x="400227" y="257530"/>
                  </a:cubicBezTo>
                  <a:cubicBezTo>
                    <a:pt x="385076" y="218922"/>
                    <a:pt x="382866" y="178841"/>
                    <a:pt x="382422" y="138315"/>
                  </a:cubicBezTo>
                  <a:cubicBezTo>
                    <a:pt x="382155" y="112839"/>
                    <a:pt x="383070" y="113880"/>
                    <a:pt x="406196" y="106438"/>
                  </a:cubicBezTo>
                  <a:cubicBezTo>
                    <a:pt x="433654" y="97612"/>
                    <a:pt x="459447" y="101714"/>
                    <a:pt x="484784" y="112026"/>
                  </a:cubicBezTo>
                  <a:cubicBezTo>
                    <a:pt x="514375" y="124078"/>
                    <a:pt x="522859" y="146075"/>
                    <a:pt x="509765" y="175018"/>
                  </a:cubicBezTo>
                  <a:cubicBezTo>
                    <a:pt x="503262" y="189395"/>
                    <a:pt x="496023" y="203492"/>
                    <a:pt x="488162" y="217169"/>
                  </a:cubicBezTo>
                  <a:cubicBezTo>
                    <a:pt x="474129" y="241592"/>
                    <a:pt x="478027" y="266103"/>
                    <a:pt x="486194" y="292328"/>
                  </a:cubicBezTo>
                  <a:cubicBezTo>
                    <a:pt x="508876" y="285991"/>
                    <a:pt x="530821" y="278561"/>
                    <a:pt x="553351" y="273837"/>
                  </a:cubicBezTo>
                  <a:cubicBezTo>
                    <a:pt x="593318" y="265442"/>
                    <a:pt x="634009" y="260273"/>
                    <a:pt x="673633" y="250634"/>
                  </a:cubicBezTo>
                  <a:cubicBezTo>
                    <a:pt x="694842" y="245465"/>
                    <a:pt x="714438" y="233718"/>
                    <a:pt x="734822" y="225094"/>
                  </a:cubicBezTo>
                  <a:cubicBezTo>
                    <a:pt x="743343" y="221475"/>
                    <a:pt x="744778" y="215087"/>
                    <a:pt x="742721" y="206984"/>
                  </a:cubicBezTo>
                  <a:cubicBezTo>
                    <a:pt x="729157" y="153479"/>
                    <a:pt x="716127" y="99821"/>
                    <a:pt x="701738" y="46532"/>
                  </a:cubicBezTo>
                  <a:cubicBezTo>
                    <a:pt x="696785" y="28143"/>
                    <a:pt x="699122" y="22161"/>
                    <a:pt x="718400" y="19278"/>
                  </a:cubicBezTo>
                  <a:cubicBezTo>
                    <a:pt x="733539" y="17005"/>
                    <a:pt x="748741" y="15049"/>
                    <a:pt x="763727" y="12026"/>
                  </a:cubicBezTo>
                  <a:cubicBezTo>
                    <a:pt x="767499" y="11264"/>
                    <a:pt x="770267" y="6438"/>
                    <a:pt x="773988" y="4381"/>
                  </a:cubicBezTo>
                  <a:cubicBezTo>
                    <a:pt x="777405" y="2501"/>
                    <a:pt x="782193" y="0"/>
                    <a:pt x="785075" y="1117"/>
                  </a:cubicBezTo>
                  <a:cubicBezTo>
                    <a:pt x="788631" y="2501"/>
                    <a:pt x="793737" y="7975"/>
                    <a:pt x="793165" y="10591"/>
                  </a:cubicBezTo>
                  <a:cubicBezTo>
                    <a:pt x="789368" y="28155"/>
                    <a:pt x="793102" y="48907"/>
                    <a:pt x="772706" y="60261"/>
                  </a:cubicBezTo>
                  <a:cubicBezTo>
                    <a:pt x="769632" y="61963"/>
                    <a:pt x="768654" y="71132"/>
                    <a:pt x="769785" y="76161"/>
                  </a:cubicBezTo>
                  <a:cubicBezTo>
                    <a:pt x="779640" y="120116"/>
                    <a:pt x="790359" y="163868"/>
                    <a:pt x="800455" y="207759"/>
                  </a:cubicBezTo>
                  <a:cubicBezTo>
                    <a:pt x="804202" y="224015"/>
                    <a:pt x="808101" y="240385"/>
                    <a:pt x="809904" y="256921"/>
                  </a:cubicBezTo>
                  <a:cubicBezTo>
                    <a:pt x="811936" y="275590"/>
                    <a:pt x="807161" y="280047"/>
                    <a:pt x="788365" y="282435"/>
                  </a:cubicBezTo>
                  <a:cubicBezTo>
                    <a:pt x="786269" y="282701"/>
                    <a:pt x="783996" y="283629"/>
                    <a:pt x="782332" y="284911"/>
                  </a:cubicBezTo>
                  <a:cubicBezTo>
                    <a:pt x="735431" y="320954"/>
                    <a:pt x="682866" y="342569"/>
                    <a:pt x="624319" y="352412"/>
                  </a:cubicBezTo>
                  <a:cubicBezTo>
                    <a:pt x="592747" y="357720"/>
                    <a:pt x="562292" y="369722"/>
                    <a:pt x="533869" y="377964"/>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49" name="Free Form 10">
              <a:extLst>
                <a:ext uri="{FF2B5EF4-FFF2-40B4-BE49-F238E27FC236}">
                  <a16:creationId xmlns:a16="http://schemas.microsoft.com/office/drawing/2014/main" id="{213E17E7-1B40-1258-0E09-B20456ABE2CC}"/>
                </a:ext>
              </a:extLst>
            </p:cNvPr>
            <p:cNvSpPr/>
            <p:nvPr/>
          </p:nvSpPr>
          <p:spPr>
            <a:xfrm>
              <a:off x="11571653" y="4954860"/>
              <a:ext cx="457162" cy="1530858"/>
            </a:xfrm>
            <a:custGeom>
              <a:avLst/>
              <a:gdLst/>
              <a:ahLst/>
              <a:cxnLst/>
              <a:rect l="0" t="0" r="0" b="0"/>
              <a:pathLst>
                <a:path w="457161" h="1530857">
                  <a:moveTo>
                    <a:pt x="270840" y="1007872"/>
                  </a:moveTo>
                  <a:cubicBezTo>
                    <a:pt x="264718" y="1024153"/>
                    <a:pt x="257670" y="1040142"/>
                    <a:pt x="252653" y="1056741"/>
                  </a:cubicBezTo>
                  <a:cubicBezTo>
                    <a:pt x="231432" y="1126871"/>
                    <a:pt x="223608" y="1199426"/>
                    <a:pt x="214884" y="1271777"/>
                  </a:cubicBezTo>
                  <a:cubicBezTo>
                    <a:pt x="206095" y="1344752"/>
                    <a:pt x="191287" y="1416545"/>
                    <a:pt x="171932" y="1487385"/>
                  </a:cubicBezTo>
                  <a:cubicBezTo>
                    <a:pt x="166103" y="1508696"/>
                    <a:pt x="160299" y="1512392"/>
                    <a:pt x="138379" y="1513268"/>
                  </a:cubicBezTo>
                  <a:cubicBezTo>
                    <a:pt x="118884" y="1514043"/>
                    <a:pt x="99415" y="1516062"/>
                    <a:pt x="79933" y="1516252"/>
                  </a:cubicBezTo>
                  <a:cubicBezTo>
                    <a:pt x="61696" y="1516430"/>
                    <a:pt x="53124" y="1502765"/>
                    <a:pt x="63728" y="1488630"/>
                  </a:cubicBezTo>
                  <a:cubicBezTo>
                    <a:pt x="85801" y="1459204"/>
                    <a:pt x="87210" y="1424901"/>
                    <a:pt x="91122" y="1390815"/>
                  </a:cubicBezTo>
                  <a:cubicBezTo>
                    <a:pt x="99161" y="1320800"/>
                    <a:pt x="107784" y="1250848"/>
                    <a:pt x="115697" y="1180820"/>
                  </a:cubicBezTo>
                  <a:cubicBezTo>
                    <a:pt x="117881" y="1161491"/>
                    <a:pt x="118745" y="1141983"/>
                    <a:pt x="119621" y="1122527"/>
                  </a:cubicBezTo>
                  <a:cubicBezTo>
                    <a:pt x="121412" y="1082992"/>
                    <a:pt x="127393" y="1044498"/>
                    <a:pt x="137871" y="1006005"/>
                  </a:cubicBezTo>
                  <a:cubicBezTo>
                    <a:pt x="149644" y="962787"/>
                    <a:pt x="156502" y="918095"/>
                    <a:pt x="163322" y="873721"/>
                  </a:cubicBezTo>
                  <a:cubicBezTo>
                    <a:pt x="168795" y="838034"/>
                    <a:pt x="171094" y="801852"/>
                    <a:pt x="174675" y="765886"/>
                  </a:cubicBezTo>
                  <a:cubicBezTo>
                    <a:pt x="178904" y="723303"/>
                    <a:pt x="163753" y="683374"/>
                    <a:pt x="157734" y="642175"/>
                  </a:cubicBezTo>
                  <a:cubicBezTo>
                    <a:pt x="146405" y="564476"/>
                    <a:pt x="114134" y="492582"/>
                    <a:pt x="96405" y="416687"/>
                  </a:cubicBezTo>
                  <a:cubicBezTo>
                    <a:pt x="85534" y="370179"/>
                    <a:pt x="74815" y="323646"/>
                    <a:pt x="63931" y="277152"/>
                  </a:cubicBezTo>
                  <a:cubicBezTo>
                    <a:pt x="62344" y="270382"/>
                    <a:pt x="61341" y="263144"/>
                    <a:pt x="58127" y="257175"/>
                  </a:cubicBezTo>
                  <a:cubicBezTo>
                    <a:pt x="42722" y="228561"/>
                    <a:pt x="50088" y="195948"/>
                    <a:pt x="41338" y="166230"/>
                  </a:cubicBezTo>
                  <a:cubicBezTo>
                    <a:pt x="29425" y="125768"/>
                    <a:pt x="17767" y="85242"/>
                    <a:pt x="5829" y="44792"/>
                  </a:cubicBezTo>
                  <a:cubicBezTo>
                    <a:pt x="2946" y="35001"/>
                    <a:pt x="0" y="25793"/>
                    <a:pt x="12509" y="19977"/>
                  </a:cubicBezTo>
                  <a:cubicBezTo>
                    <a:pt x="14566" y="19011"/>
                    <a:pt x="14477" y="14135"/>
                    <a:pt x="16306" y="11785"/>
                  </a:cubicBezTo>
                  <a:cubicBezTo>
                    <a:pt x="19723" y="7378"/>
                    <a:pt x="23647" y="495"/>
                    <a:pt x="27686" y="253"/>
                  </a:cubicBezTo>
                  <a:cubicBezTo>
                    <a:pt x="31902" y="0"/>
                    <a:pt x="36702" y="6159"/>
                    <a:pt x="40830" y="9982"/>
                  </a:cubicBezTo>
                  <a:cubicBezTo>
                    <a:pt x="42367" y="11417"/>
                    <a:pt x="43014" y="14058"/>
                    <a:pt x="43573" y="16281"/>
                  </a:cubicBezTo>
                  <a:cubicBezTo>
                    <a:pt x="55968" y="65938"/>
                    <a:pt x="68313" y="115620"/>
                    <a:pt x="80594" y="165315"/>
                  </a:cubicBezTo>
                  <a:cubicBezTo>
                    <a:pt x="80899" y="166547"/>
                    <a:pt x="80276" y="168021"/>
                    <a:pt x="79781" y="171589"/>
                  </a:cubicBezTo>
                  <a:cubicBezTo>
                    <a:pt x="75996" y="166484"/>
                    <a:pt x="73228" y="162725"/>
                    <a:pt x="67970" y="155613"/>
                  </a:cubicBezTo>
                  <a:cubicBezTo>
                    <a:pt x="79654" y="193751"/>
                    <a:pt x="89763" y="228295"/>
                    <a:pt x="100888" y="262508"/>
                  </a:cubicBezTo>
                  <a:cubicBezTo>
                    <a:pt x="108203" y="285000"/>
                    <a:pt x="115265" y="307860"/>
                    <a:pt x="125514" y="329069"/>
                  </a:cubicBezTo>
                  <a:cubicBezTo>
                    <a:pt x="143459" y="366153"/>
                    <a:pt x="163525" y="402221"/>
                    <a:pt x="183464" y="438289"/>
                  </a:cubicBezTo>
                  <a:cubicBezTo>
                    <a:pt x="185788" y="442506"/>
                    <a:pt x="193306" y="446849"/>
                    <a:pt x="197878" y="446341"/>
                  </a:cubicBezTo>
                  <a:cubicBezTo>
                    <a:pt x="226364" y="443166"/>
                    <a:pt x="255193" y="440639"/>
                    <a:pt x="282867" y="433717"/>
                  </a:cubicBezTo>
                  <a:cubicBezTo>
                    <a:pt x="297332" y="430098"/>
                    <a:pt x="310121" y="418592"/>
                    <a:pt x="322770" y="409422"/>
                  </a:cubicBezTo>
                  <a:cubicBezTo>
                    <a:pt x="330187" y="404063"/>
                    <a:pt x="335102" y="395300"/>
                    <a:pt x="342430" y="389750"/>
                  </a:cubicBezTo>
                  <a:cubicBezTo>
                    <a:pt x="376770" y="363727"/>
                    <a:pt x="382549" y="324459"/>
                    <a:pt x="389013" y="286588"/>
                  </a:cubicBezTo>
                  <a:cubicBezTo>
                    <a:pt x="402501" y="207518"/>
                    <a:pt x="413753" y="128066"/>
                    <a:pt x="425958" y="48780"/>
                  </a:cubicBezTo>
                  <a:cubicBezTo>
                    <a:pt x="427659" y="37782"/>
                    <a:pt x="428332" y="26416"/>
                    <a:pt x="431838" y="16001"/>
                  </a:cubicBezTo>
                  <a:cubicBezTo>
                    <a:pt x="433768" y="10261"/>
                    <a:pt x="440588" y="6159"/>
                    <a:pt x="445211" y="1320"/>
                  </a:cubicBezTo>
                  <a:cubicBezTo>
                    <a:pt x="449135" y="6769"/>
                    <a:pt x="456374" y="12179"/>
                    <a:pt x="456463" y="17691"/>
                  </a:cubicBezTo>
                  <a:cubicBezTo>
                    <a:pt x="457161" y="61366"/>
                    <a:pt x="457161" y="105079"/>
                    <a:pt x="456133" y="148755"/>
                  </a:cubicBezTo>
                  <a:cubicBezTo>
                    <a:pt x="453834" y="245681"/>
                    <a:pt x="430225" y="339153"/>
                    <a:pt x="405079" y="431787"/>
                  </a:cubicBezTo>
                  <a:cubicBezTo>
                    <a:pt x="392595" y="477774"/>
                    <a:pt x="391223" y="524294"/>
                    <a:pt x="385076" y="570585"/>
                  </a:cubicBezTo>
                  <a:cubicBezTo>
                    <a:pt x="381406" y="598208"/>
                    <a:pt x="377507" y="625982"/>
                    <a:pt x="376783" y="653770"/>
                  </a:cubicBezTo>
                  <a:cubicBezTo>
                    <a:pt x="374713" y="732612"/>
                    <a:pt x="372237" y="811517"/>
                    <a:pt x="373519" y="890346"/>
                  </a:cubicBezTo>
                  <a:cubicBezTo>
                    <a:pt x="376300" y="1061948"/>
                    <a:pt x="402844" y="1230820"/>
                    <a:pt x="436181" y="1398777"/>
                  </a:cubicBezTo>
                  <a:cubicBezTo>
                    <a:pt x="441325" y="1424724"/>
                    <a:pt x="445122" y="1451000"/>
                    <a:pt x="448233" y="1477276"/>
                  </a:cubicBezTo>
                  <a:cubicBezTo>
                    <a:pt x="452310" y="1511719"/>
                    <a:pt x="443585" y="1524660"/>
                    <a:pt x="409511" y="1528229"/>
                  </a:cubicBezTo>
                  <a:cubicBezTo>
                    <a:pt x="384390" y="1530857"/>
                    <a:pt x="358521" y="1529638"/>
                    <a:pt x="333286" y="1527098"/>
                  </a:cubicBezTo>
                  <a:cubicBezTo>
                    <a:pt x="313664" y="1525117"/>
                    <a:pt x="301815" y="1512023"/>
                    <a:pt x="297332" y="1491665"/>
                  </a:cubicBezTo>
                  <a:cubicBezTo>
                    <a:pt x="286283" y="1441526"/>
                    <a:pt x="290080" y="1390751"/>
                    <a:pt x="289737" y="1340192"/>
                  </a:cubicBezTo>
                  <a:cubicBezTo>
                    <a:pt x="289153" y="1250454"/>
                    <a:pt x="289979" y="1160716"/>
                    <a:pt x="288759" y="1071003"/>
                  </a:cubicBezTo>
                  <a:cubicBezTo>
                    <a:pt x="288480" y="1050137"/>
                    <a:pt x="282333" y="1029360"/>
                    <a:pt x="278892" y="1008545"/>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0" name="Free Form 11">
              <a:extLst>
                <a:ext uri="{FF2B5EF4-FFF2-40B4-BE49-F238E27FC236}">
                  <a16:creationId xmlns:a16="http://schemas.microsoft.com/office/drawing/2014/main" id="{FBA090AA-9E95-FCDD-68BF-A4DA05FDF5E0}"/>
                </a:ext>
              </a:extLst>
            </p:cNvPr>
            <p:cNvSpPr/>
            <p:nvPr/>
          </p:nvSpPr>
          <p:spPr>
            <a:xfrm>
              <a:off x="9750000" y="4699085"/>
              <a:ext cx="759384" cy="896505"/>
            </a:xfrm>
            <a:custGeom>
              <a:avLst/>
              <a:gdLst/>
              <a:ahLst/>
              <a:cxnLst/>
              <a:rect l="0" t="0" r="0" b="0"/>
              <a:pathLst>
                <a:path w="759383" h="896505">
                  <a:moveTo>
                    <a:pt x="361886" y="783056"/>
                  </a:moveTo>
                  <a:cubicBezTo>
                    <a:pt x="355803" y="749465"/>
                    <a:pt x="349719" y="717638"/>
                    <a:pt x="344373" y="685711"/>
                  </a:cubicBezTo>
                  <a:cubicBezTo>
                    <a:pt x="339407" y="656107"/>
                    <a:pt x="339598" y="627570"/>
                    <a:pt x="351027" y="598220"/>
                  </a:cubicBezTo>
                  <a:cubicBezTo>
                    <a:pt x="365417" y="561263"/>
                    <a:pt x="367538" y="521639"/>
                    <a:pt x="368033" y="481723"/>
                  </a:cubicBezTo>
                  <a:cubicBezTo>
                    <a:pt x="369277" y="382308"/>
                    <a:pt x="370611" y="282790"/>
                    <a:pt x="376440" y="183591"/>
                  </a:cubicBezTo>
                  <a:cubicBezTo>
                    <a:pt x="379806" y="126504"/>
                    <a:pt x="398462" y="71666"/>
                    <a:pt x="420001" y="18465"/>
                  </a:cubicBezTo>
                  <a:cubicBezTo>
                    <a:pt x="424141" y="8242"/>
                    <a:pt x="430517" y="0"/>
                    <a:pt x="442975" y="2857"/>
                  </a:cubicBezTo>
                  <a:cubicBezTo>
                    <a:pt x="455358" y="5702"/>
                    <a:pt x="458050" y="15811"/>
                    <a:pt x="456920" y="26822"/>
                  </a:cubicBezTo>
                  <a:cubicBezTo>
                    <a:pt x="454812" y="47548"/>
                    <a:pt x="457047" y="70726"/>
                    <a:pt x="448195" y="88176"/>
                  </a:cubicBezTo>
                  <a:cubicBezTo>
                    <a:pt x="439496" y="105321"/>
                    <a:pt x="436473" y="122999"/>
                    <a:pt x="430961" y="140360"/>
                  </a:cubicBezTo>
                  <a:cubicBezTo>
                    <a:pt x="426758" y="153568"/>
                    <a:pt x="424611" y="167474"/>
                    <a:pt x="422122" y="181165"/>
                  </a:cubicBezTo>
                  <a:cubicBezTo>
                    <a:pt x="419188" y="197332"/>
                    <a:pt x="420039" y="212851"/>
                    <a:pt x="425830" y="228917"/>
                  </a:cubicBezTo>
                  <a:cubicBezTo>
                    <a:pt x="436549" y="258584"/>
                    <a:pt x="444982" y="289064"/>
                    <a:pt x="454469" y="319163"/>
                  </a:cubicBezTo>
                  <a:cubicBezTo>
                    <a:pt x="456971" y="327101"/>
                    <a:pt x="459854" y="334924"/>
                    <a:pt x="464019" y="347014"/>
                  </a:cubicBezTo>
                  <a:cubicBezTo>
                    <a:pt x="468756" y="334264"/>
                    <a:pt x="472948" y="325386"/>
                    <a:pt x="475386" y="316052"/>
                  </a:cubicBezTo>
                  <a:cubicBezTo>
                    <a:pt x="486371" y="274167"/>
                    <a:pt x="500379" y="233489"/>
                    <a:pt x="521385" y="195452"/>
                  </a:cubicBezTo>
                  <a:cubicBezTo>
                    <a:pt x="522947" y="192608"/>
                    <a:pt x="524154" y="189255"/>
                    <a:pt x="526465" y="187198"/>
                  </a:cubicBezTo>
                  <a:cubicBezTo>
                    <a:pt x="537006" y="177787"/>
                    <a:pt x="543217" y="168478"/>
                    <a:pt x="538683" y="152438"/>
                  </a:cubicBezTo>
                  <a:cubicBezTo>
                    <a:pt x="535406" y="140855"/>
                    <a:pt x="550646" y="131394"/>
                    <a:pt x="565188" y="133629"/>
                  </a:cubicBezTo>
                  <a:cubicBezTo>
                    <a:pt x="585393" y="136728"/>
                    <a:pt x="605878" y="160654"/>
                    <a:pt x="605815" y="181076"/>
                  </a:cubicBezTo>
                  <a:cubicBezTo>
                    <a:pt x="605764" y="200063"/>
                    <a:pt x="592137" y="209880"/>
                    <a:pt x="574052" y="203962"/>
                  </a:cubicBezTo>
                  <a:cubicBezTo>
                    <a:pt x="562851" y="200291"/>
                    <a:pt x="553516" y="206095"/>
                    <a:pt x="551560" y="218186"/>
                  </a:cubicBezTo>
                  <a:cubicBezTo>
                    <a:pt x="545007" y="258787"/>
                    <a:pt x="584644" y="291579"/>
                    <a:pt x="616966" y="294106"/>
                  </a:cubicBezTo>
                  <a:cubicBezTo>
                    <a:pt x="620128" y="294360"/>
                    <a:pt x="624611" y="290969"/>
                    <a:pt x="626821" y="288023"/>
                  </a:cubicBezTo>
                  <a:cubicBezTo>
                    <a:pt x="660996" y="242582"/>
                    <a:pt x="693826" y="196570"/>
                    <a:pt x="702754" y="138087"/>
                  </a:cubicBezTo>
                  <a:cubicBezTo>
                    <a:pt x="704888" y="124091"/>
                    <a:pt x="710412" y="110210"/>
                    <a:pt x="716686" y="97408"/>
                  </a:cubicBezTo>
                  <a:cubicBezTo>
                    <a:pt x="720712" y="89204"/>
                    <a:pt x="728421" y="82448"/>
                    <a:pt x="735507" y="76200"/>
                  </a:cubicBezTo>
                  <a:cubicBezTo>
                    <a:pt x="742226" y="70281"/>
                    <a:pt x="751814" y="69723"/>
                    <a:pt x="756183" y="77635"/>
                  </a:cubicBezTo>
                  <a:cubicBezTo>
                    <a:pt x="759205" y="83096"/>
                    <a:pt x="759383" y="95351"/>
                    <a:pt x="755700" y="98425"/>
                  </a:cubicBezTo>
                  <a:cubicBezTo>
                    <a:pt x="738149" y="113093"/>
                    <a:pt x="737387" y="134023"/>
                    <a:pt x="731481" y="153225"/>
                  </a:cubicBezTo>
                  <a:cubicBezTo>
                    <a:pt x="723874" y="177990"/>
                    <a:pt x="715505" y="202514"/>
                    <a:pt x="707428" y="227139"/>
                  </a:cubicBezTo>
                  <a:cubicBezTo>
                    <a:pt x="706856" y="228879"/>
                    <a:pt x="704989" y="230784"/>
                    <a:pt x="705357" y="232168"/>
                  </a:cubicBezTo>
                  <a:cubicBezTo>
                    <a:pt x="712622" y="258686"/>
                    <a:pt x="693775" y="278739"/>
                    <a:pt x="688352" y="302069"/>
                  </a:cubicBezTo>
                  <a:cubicBezTo>
                    <a:pt x="687704" y="304876"/>
                    <a:pt x="686549" y="309003"/>
                    <a:pt x="687895" y="310603"/>
                  </a:cubicBezTo>
                  <a:cubicBezTo>
                    <a:pt x="696480" y="320840"/>
                    <a:pt x="690321" y="326809"/>
                    <a:pt x="682104" y="331774"/>
                  </a:cubicBezTo>
                  <a:cubicBezTo>
                    <a:pt x="654265" y="348564"/>
                    <a:pt x="626440" y="365353"/>
                    <a:pt x="598246" y="381507"/>
                  </a:cubicBezTo>
                  <a:cubicBezTo>
                    <a:pt x="586371" y="388315"/>
                    <a:pt x="581952" y="397065"/>
                    <a:pt x="582422" y="410959"/>
                  </a:cubicBezTo>
                  <a:cubicBezTo>
                    <a:pt x="584746" y="480136"/>
                    <a:pt x="586104" y="549351"/>
                    <a:pt x="587921" y="618553"/>
                  </a:cubicBezTo>
                  <a:cubicBezTo>
                    <a:pt x="588022" y="622668"/>
                    <a:pt x="588632" y="626935"/>
                    <a:pt x="589889" y="630834"/>
                  </a:cubicBezTo>
                  <a:cubicBezTo>
                    <a:pt x="607860" y="686447"/>
                    <a:pt x="626109" y="741959"/>
                    <a:pt x="643966" y="797598"/>
                  </a:cubicBezTo>
                  <a:cubicBezTo>
                    <a:pt x="649643" y="815263"/>
                    <a:pt x="655154" y="833056"/>
                    <a:pt x="659307" y="851115"/>
                  </a:cubicBezTo>
                  <a:cubicBezTo>
                    <a:pt x="663613" y="869810"/>
                    <a:pt x="656132" y="880795"/>
                    <a:pt x="638098" y="887806"/>
                  </a:cubicBezTo>
                  <a:cubicBezTo>
                    <a:pt x="618782" y="895324"/>
                    <a:pt x="600240" y="896505"/>
                    <a:pt x="579894" y="889736"/>
                  </a:cubicBezTo>
                  <a:cubicBezTo>
                    <a:pt x="541718" y="877036"/>
                    <a:pt x="503250" y="882484"/>
                    <a:pt x="464362" y="889736"/>
                  </a:cubicBezTo>
                  <a:cubicBezTo>
                    <a:pt x="444004" y="893521"/>
                    <a:pt x="422211" y="889774"/>
                    <a:pt x="401078" y="889063"/>
                  </a:cubicBezTo>
                  <a:cubicBezTo>
                    <a:pt x="375615" y="888212"/>
                    <a:pt x="350113" y="885571"/>
                    <a:pt x="324700" y="886193"/>
                  </a:cubicBezTo>
                  <a:cubicBezTo>
                    <a:pt x="247484" y="888072"/>
                    <a:pt x="170421" y="887526"/>
                    <a:pt x="93687" y="877595"/>
                  </a:cubicBezTo>
                  <a:cubicBezTo>
                    <a:pt x="69773" y="874509"/>
                    <a:pt x="45885" y="871054"/>
                    <a:pt x="22098" y="867079"/>
                  </a:cubicBezTo>
                  <a:cubicBezTo>
                    <a:pt x="12877" y="865543"/>
                    <a:pt x="3619" y="862469"/>
                    <a:pt x="1879" y="850976"/>
                  </a:cubicBezTo>
                  <a:cubicBezTo>
                    <a:pt x="0" y="838593"/>
                    <a:pt x="7429" y="831265"/>
                    <a:pt x="17310" y="827265"/>
                  </a:cubicBezTo>
                  <a:cubicBezTo>
                    <a:pt x="38366" y="818743"/>
                    <a:pt x="59956" y="811517"/>
                    <a:pt x="81216" y="803490"/>
                  </a:cubicBezTo>
                  <a:cubicBezTo>
                    <a:pt x="92494" y="799223"/>
                    <a:pt x="103454" y="794105"/>
                    <a:pt x="114744" y="789914"/>
                  </a:cubicBezTo>
                  <a:cubicBezTo>
                    <a:pt x="119862" y="788009"/>
                    <a:pt x="125907" y="785418"/>
                    <a:pt x="130759" y="786511"/>
                  </a:cubicBezTo>
                  <a:cubicBezTo>
                    <a:pt x="153390" y="791591"/>
                    <a:pt x="174637" y="784809"/>
                    <a:pt x="196405" y="781037"/>
                  </a:cubicBezTo>
                  <a:cubicBezTo>
                    <a:pt x="246011" y="772452"/>
                    <a:pt x="295617" y="779856"/>
                    <a:pt x="345211" y="782154"/>
                  </a:cubicBezTo>
                  <a:cubicBezTo>
                    <a:pt x="350164" y="782396"/>
                    <a:pt x="355104" y="782688"/>
                    <a:pt x="361886" y="783056"/>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1" name="Free Form 12">
              <a:extLst>
                <a:ext uri="{FF2B5EF4-FFF2-40B4-BE49-F238E27FC236}">
                  <a16:creationId xmlns:a16="http://schemas.microsoft.com/office/drawing/2014/main" id="{B3FDEC70-B994-6489-DFD8-C3E07B8C2C5E}"/>
                </a:ext>
              </a:extLst>
            </p:cNvPr>
            <p:cNvSpPr/>
            <p:nvPr/>
          </p:nvSpPr>
          <p:spPr>
            <a:xfrm>
              <a:off x="10334852" y="6885898"/>
              <a:ext cx="482447" cy="689660"/>
            </a:xfrm>
            <a:custGeom>
              <a:avLst/>
              <a:gdLst/>
              <a:ahLst/>
              <a:cxnLst/>
              <a:rect l="0" t="0" r="0" b="0"/>
              <a:pathLst>
                <a:path w="482447" h="689660">
                  <a:moveTo>
                    <a:pt x="300062" y="316661"/>
                  </a:moveTo>
                  <a:cubicBezTo>
                    <a:pt x="295414" y="330441"/>
                    <a:pt x="293560" y="341972"/>
                    <a:pt x="288048" y="351320"/>
                  </a:cubicBezTo>
                  <a:cubicBezTo>
                    <a:pt x="241084" y="430910"/>
                    <a:pt x="193624" y="510197"/>
                    <a:pt x="145910" y="589330"/>
                  </a:cubicBezTo>
                  <a:cubicBezTo>
                    <a:pt x="133223" y="610374"/>
                    <a:pt x="132968" y="628586"/>
                    <a:pt x="146646" y="648271"/>
                  </a:cubicBezTo>
                  <a:cubicBezTo>
                    <a:pt x="150012" y="653110"/>
                    <a:pt x="153060" y="658736"/>
                    <a:pt x="154241" y="664413"/>
                  </a:cubicBezTo>
                  <a:cubicBezTo>
                    <a:pt x="157340" y="679373"/>
                    <a:pt x="148589" y="689660"/>
                    <a:pt x="133438" y="687692"/>
                  </a:cubicBezTo>
                  <a:cubicBezTo>
                    <a:pt x="120192" y="685965"/>
                    <a:pt x="107403" y="680897"/>
                    <a:pt x="94183" y="678649"/>
                  </a:cubicBezTo>
                  <a:cubicBezTo>
                    <a:pt x="86766" y="677379"/>
                    <a:pt x="78562" y="677506"/>
                    <a:pt x="71272" y="679284"/>
                  </a:cubicBezTo>
                  <a:cubicBezTo>
                    <a:pt x="53759" y="683552"/>
                    <a:pt x="40512" y="673696"/>
                    <a:pt x="43675" y="655929"/>
                  </a:cubicBezTo>
                  <a:cubicBezTo>
                    <a:pt x="45745" y="644283"/>
                    <a:pt x="49949" y="632358"/>
                    <a:pt x="55981" y="622198"/>
                  </a:cubicBezTo>
                  <a:cubicBezTo>
                    <a:pt x="74701" y="590676"/>
                    <a:pt x="94767" y="559943"/>
                    <a:pt x="114274" y="528878"/>
                  </a:cubicBezTo>
                  <a:cubicBezTo>
                    <a:pt x="115747" y="526529"/>
                    <a:pt x="117182" y="524128"/>
                    <a:pt x="118363" y="521627"/>
                  </a:cubicBezTo>
                  <a:cubicBezTo>
                    <a:pt x="151117" y="451853"/>
                    <a:pt x="183629" y="381952"/>
                    <a:pt x="216750" y="312343"/>
                  </a:cubicBezTo>
                  <a:cubicBezTo>
                    <a:pt x="222707" y="299808"/>
                    <a:pt x="222542" y="290144"/>
                    <a:pt x="212140" y="280161"/>
                  </a:cubicBezTo>
                  <a:cubicBezTo>
                    <a:pt x="178003" y="247383"/>
                    <a:pt x="144310" y="214147"/>
                    <a:pt x="110426" y="181114"/>
                  </a:cubicBezTo>
                  <a:cubicBezTo>
                    <a:pt x="101117" y="172034"/>
                    <a:pt x="91808" y="162966"/>
                    <a:pt x="82372" y="154012"/>
                  </a:cubicBezTo>
                  <a:cubicBezTo>
                    <a:pt x="67640" y="140017"/>
                    <a:pt x="52704" y="126263"/>
                    <a:pt x="38061" y="112179"/>
                  </a:cubicBezTo>
                  <a:cubicBezTo>
                    <a:pt x="19977" y="94780"/>
                    <a:pt x="5410" y="75069"/>
                    <a:pt x="2641" y="49250"/>
                  </a:cubicBezTo>
                  <a:cubicBezTo>
                    <a:pt x="0" y="24777"/>
                    <a:pt x="12992" y="6870"/>
                    <a:pt x="37439" y="4063"/>
                  </a:cubicBezTo>
                  <a:cubicBezTo>
                    <a:pt x="61340" y="1320"/>
                    <a:pt x="85674" y="0"/>
                    <a:pt x="109689" y="1104"/>
                  </a:cubicBezTo>
                  <a:cubicBezTo>
                    <a:pt x="160705" y="3467"/>
                    <a:pt x="211950" y="5359"/>
                    <a:pt x="262508" y="11976"/>
                  </a:cubicBezTo>
                  <a:cubicBezTo>
                    <a:pt x="317995" y="19240"/>
                    <a:pt x="372808" y="31661"/>
                    <a:pt x="427951" y="41681"/>
                  </a:cubicBezTo>
                  <a:cubicBezTo>
                    <a:pt x="436549" y="43243"/>
                    <a:pt x="445274" y="44170"/>
                    <a:pt x="453974" y="45084"/>
                  </a:cubicBezTo>
                  <a:cubicBezTo>
                    <a:pt x="465785" y="46329"/>
                    <a:pt x="476669" y="49758"/>
                    <a:pt x="479513" y="62687"/>
                  </a:cubicBezTo>
                  <a:cubicBezTo>
                    <a:pt x="482447" y="75984"/>
                    <a:pt x="473989" y="84061"/>
                    <a:pt x="462673" y="87985"/>
                  </a:cubicBezTo>
                  <a:cubicBezTo>
                    <a:pt x="438607" y="96329"/>
                    <a:pt x="414489" y="104825"/>
                    <a:pt x="389839" y="111074"/>
                  </a:cubicBezTo>
                  <a:cubicBezTo>
                    <a:pt x="361086" y="118351"/>
                    <a:pt x="331736" y="123278"/>
                    <a:pt x="302640" y="129222"/>
                  </a:cubicBezTo>
                  <a:cubicBezTo>
                    <a:pt x="301726" y="129400"/>
                    <a:pt x="300812" y="129539"/>
                    <a:pt x="299910" y="129755"/>
                  </a:cubicBezTo>
                  <a:cubicBezTo>
                    <a:pt x="273126" y="136156"/>
                    <a:pt x="269811" y="138950"/>
                    <a:pt x="276885" y="165988"/>
                  </a:cubicBezTo>
                  <a:cubicBezTo>
                    <a:pt x="284721" y="195960"/>
                    <a:pt x="296265" y="224967"/>
                    <a:pt x="306298" y="254355"/>
                  </a:cubicBezTo>
                  <a:cubicBezTo>
                    <a:pt x="308241" y="260070"/>
                    <a:pt x="310718" y="265595"/>
                    <a:pt x="312902" y="271221"/>
                  </a:cubicBezTo>
                  <a:cubicBezTo>
                    <a:pt x="323710" y="299059"/>
                    <a:pt x="321767" y="304546"/>
                    <a:pt x="300062" y="316661"/>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2" name="Free Form 13">
              <a:extLst>
                <a:ext uri="{FF2B5EF4-FFF2-40B4-BE49-F238E27FC236}">
                  <a16:creationId xmlns:a16="http://schemas.microsoft.com/office/drawing/2014/main" id="{D458D2B9-CF22-191F-A722-E4CE70A6398D}"/>
                </a:ext>
              </a:extLst>
            </p:cNvPr>
            <p:cNvSpPr/>
            <p:nvPr/>
          </p:nvSpPr>
          <p:spPr>
            <a:xfrm>
              <a:off x="11561525" y="4924917"/>
              <a:ext cx="476199" cy="1573848"/>
            </a:xfrm>
            <a:custGeom>
              <a:avLst/>
              <a:gdLst/>
              <a:ahLst/>
              <a:cxnLst/>
              <a:rect l="0" t="0" r="0" b="0"/>
              <a:pathLst>
                <a:path w="476199" h="1573847">
                  <a:moveTo>
                    <a:pt x="233768" y="454329"/>
                  </a:moveTo>
                  <a:cubicBezTo>
                    <a:pt x="233768" y="421043"/>
                    <a:pt x="233845" y="389000"/>
                    <a:pt x="233743" y="356946"/>
                  </a:cubicBezTo>
                  <a:cubicBezTo>
                    <a:pt x="233692" y="336740"/>
                    <a:pt x="239433" y="318668"/>
                    <a:pt x="253288" y="303669"/>
                  </a:cubicBezTo>
                  <a:cubicBezTo>
                    <a:pt x="266458" y="289394"/>
                    <a:pt x="283540" y="289051"/>
                    <a:pt x="299770" y="294513"/>
                  </a:cubicBezTo>
                  <a:cubicBezTo>
                    <a:pt x="323684" y="302539"/>
                    <a:pt x="346735" y="313131"/>
                    <a:pt x="371068" y="323011"/>
                  </a:cubicBezTo>
                  <a:cubicBezTo>
                    <a:pt x="373151" y="314159"/>
                    <a:pt x="375907" y="301764"/>
                    <a:pt x="378968" y="289445"/>
                  </a:cubicBezTo>
                  <a:cubicBezTo>
                    <a:pt x="393560" y="230492"/>
                    <a:pt x="409105" y="171742"/>
                    <a:pt x="422275" y="112458"/>
                  </a:cubicBezTo>
                  <a:cubicBezTo>
                    <a:pt x="425742" y="96812"/>
                    <a:pt x="421678" y="79540"/>
                    <a:pt x="421538" y="63004"/>
                  </a:cubicBezTo>
                  <a:cubicBezTo>
                    <a:pt x="421424" y="48285"/>
                    <a:pt x="420382" y="33312"/>
                    <a:pt x="422617" y="18884"/>
                  </a:cubicBezTo>
                  <a:cubicBezTo>
                    <a:pt x="424764" y="5041"/>
                    <a:pt x="434682" y="0"/>
                    <a:pt x="449364" y="38"/>
                  </a:cubicBezTo>
                  <a:cubicBezTo>
                    <a:pt x="462953" y="63"/>
                    <a:pt x="467652" y="9105"/>
                    <a:pt x="468261" y="19735"/>
                  </a:cubicBezTo>
                  <a:cubicBezTo>
                    <a:pt x="469671" y="44259"/>
                    <a:pt x="468757" y="68935"/>
                    <a:pt x="470230" y="93446"/>
                  </a:cubicBezTo>
                  <a:cubicBezTo>
                    <a:pt x="476199" y="192659"/>
                    <a:pt x="458850" y="290093"/>
                    <a:pt x="447433" y="387870"/>
                  </a:cubicBezTo>
                  <a:cubicBezTo>
                    <a:pt x="441629" y="437489"/>
                    <a:pt x="430441" y="486460"/>
                    <a:pt x="422287" y="535825"/>
                  </a:cubicBezTo>
                  <a:cubicBezTo>
                    <a:pt x="421157" y="542658"/>
                    <a:pt x="422897" y="550214"/>
                    <a:pt x="424383" y="557212"/>
                  </a:cubicBezTo>
                  <a:cubicBezTo>
                    <a:pt x="429183" y="579843"/>
                    <a:pt x="435178" y="602234"/>
                    <a:pt x="439356" y="624979"/>
                  </a:cubicBezTo>
                  <a:cubicBezTo>
                    <a:pt x="442531" y="642239"/>
                    <a:pt x="436829" y="657948"/>
                    <a:pt x="426529" y="672020"/>
                  </a:cubicBezTo>
                  <a:cubicBezTo>
                    <a:pt x="423240" y="676516"/>
                    <a:pt x="419938" y="681062"/>
                    <a:pt x="417334" y="685952"/>
                  </a:cubicBezTo>
                  <a:cubicBezTo>
                    <a:pt x="412076" y="695858"/>
                    <a:pt x="408774" y="704837"/>
                    <a:pt x="412076" y="717740"/>
                  </a:cubicBezTo>
                  <a:cubicBezTo>
                    <a:pt x="415442" y="730846"/>
                    <a:pt x="410921" y="745998"/>
                    <a:pt x="409778" y="760247"/>
                  </a:cubicBezTo>
                  <a:cubicBezTo>
                    <a:pt x="409016" y="769823"/>
                    <a:pt x="404126" y="780884"/>
                    <a:pt x="422135" y="784123"/>
                  </a:cubicBezTo>
                  <a:cubicBezTo>
                    <a:pt x="396862" y="794258"/>
                    <a:pt x="405422" y="815238"/>
                    <a:pt x="403796" y="830719"/>
                  </a:cubicBezTo>
                  <a:cubicBezTo>
                    <a:pt x="396811" y="897089"/>
                    <a:pt x="402653" y="963117"/>
                    <a:pt x="411518" y="1029208"/>
                  </a:cubicBezTo>
                  <a:cubicBezTo>
                    <a:pt x="419354" y="1087653"/>
                    <a:pt x="424180" y="1146594"/>
                    <a:pt x="427990" y="1205471"/>
                  </a:cubicBezTo>
                  <a:cubicBezTo>
                    <a:pt x="433565" y="1291386"/>
                    <a:pt x="445338" y="1376400"/>
                    <a:pt x="459752" y="1461185"/>
                  </a:cubicBezTo>
                  <a:cubicBezTo>
                    <a:pt x="462673" y="1478330"/>
                    <a:pt x="462699" y="1496237"/>
                    <a:pt x="461543" y="1513636"/>
                  </a:cubicBezTo>
                  <a:cubicBezTo>
                    <a:pt x="461162" y="1519491"/>
                    <a:pt x="453923" y="1526260"/>
                    <a:pt x="448144" y="1530057"/>
                  </a:cubicBezTo>
                  <a:cubicBezTo>
                    <a:pt x="440309" y="1535214"/>
                    <a:pt x="432282" y="1538312"/>
                    <a:pt x="431025" y="1549793"/>
                  </a:cubicBezTo>
                  <a:cubicBezTo>
                    <a:pt x="430568" y="1553857"/>
                    <a:pt x="423760" y="1559610"/>
                    <a:pt x="419163" y="1560360"/>
                  </a:cubicBezTo>
                  <a:cubicBezTo>
                    <a:pt x="408292" y="1562138"/>
                    <a:pt x="397001" y="1561363"/>
                    <a:pt x="385876" y="1561617"/>
                  </a:cubicBezTo>
                  <a:cubicBezTo>
                    <a:pt x="368744" y="1561998"/>
                    <a:pt x="351586" y="1561807"/>
                    <a:pt x="334505" y="1562874"/>
                  </a:cubicBezTo>
                  <a:cubicBezTo>
                    <a:pt x="315925" y="1564043"/>
                    <a:pt x="304025" y="1556283"/>
                    <a:pt x="302818" y="1537474"/>
                  </a:cubicBezTo>
                  <a:cubicBezTo>
                    <a:pt x="299161" y="1480477"/>
                    <a:pt x="294855" y="1423416"/>
                    <a:pt x="294093" y="1366329"/>
                  </a:cubicBezTo>
                  <a:cubicBezTo>
                    <a:pt x="292760" y="1266875"/>
                    <a:pt x="293877" y="1167396"/>
                    <a:pt x="293966" y="1067930"/>
                  </a:cubicBezTo>
                  <a:lnTo>
                    <a:pt x="293966" y="1053312"/>
                  </a:lnTo>
                  <a:cubicBezTo>
                    <a:pt x="292569" y="1052944"/>
                    <a:pt x="291172" y="1052588"/>
                    <a:pt x="289775" y="1052220"/>
                  </a:cubicBezTo>
                  <a:cubicBezTo>
                    <a:pt x="286702" y="1059319"/>
                    <a:pt x="282155" y="1066139"/>
                    <a:pt x="280797" y="1073543"/>
                  </a:cubicBezTo>
                  <a:cubicBezTo>
                    <a:pt x="270852" y="1127810"/>
                    <a:pt x="262394" y="1182357"/>
                    <a:pt x="251879" y="1236510"/>
                  </a:cubicBezTo>
                  <a:cubicBezTo>
                    <a:pt x="231432" y="1341793"/>
                    <a:pt x="209943" y="1446872"/>
                    <a:pt x="188887" y="1552041"/>
                  </a:cubicBezTo>
                  <a:cubicBezTo>
                    <a:pt x="188620" y="1553400"/>
                    <a:pt x="188836" y="1555076"/>
                    <a:pt x="188112" y="1556105"/>
                  </a:cubicBezTo>
                  <a:cubicBezTo>
                    <a:pt x="183972" y="1562100"/>
                    <a:pt x="179603" y="1567954"/>
                    <a:pt x="175310" y="1573847"/>
                  </a:cubicBezTo>
                  <a:cubicBezTo>
                    <a:pt x="169964" y="1569364"/>
                    <a:pt x="164617" y="1564881"/>
                    <a:pt x="156845" y="1558353"/>
                  </a:cubicBezTo>
                  <a:cubicBezTo>
                    <a:pt x="131838" y="1568589"/>
                    <a:pt x="101968" y="1567116"/>
                    <a:pt x="72186" y="1560144"/>
                  </a:cubicBezTo>
                  <a:cubicBezTo>
                    <a:pt x="64706" y="1558391"/>
                    <a:pt x="56997" y="1555051"/>
                    <a:pt x="50952" y="1550416"/>
                  </a:cubicBezTo>
                  <a:cubicBezTo>
                    <a:pt x="42456" y="1543875"/>
                    <a:pt x="44424" y="1532191"/>
                    <a:pt x="54089" y="1529473"/>
                  </a:cubicBezTo>
                  <a:cubicBezTo>
                    <a:pt x="74752" y="1523657"/>
                    <a:pt x="79870" y="1506486"/>
                    <a:pt x="82003" y="1489240"/>
                  </a:cubicBezTo>
                  <a:cubicBezTo>
                    <a:pt x="92659" y="1403362"/>
                    <a:pt x="102222" y="1317358"/>
                    <a:pt x="112255" y="1231404"/>
                  </a:cubicBezTo>
                  <a:cubicBezTo>
                    <a:pt x="117944" y="1182649"/>
                    <a:pt x="122732" y="1133767"/>
                    <a:pt x="129819" y="1085227"/>
                  </a:cubicBezTo>
                  <a:cubicBezTo>
                    <a:pt x="141198" y="1007325"/>
                    <a:pt x="151828" y="929119"/>
                    <a:pt x="175806" y="853821"/>
                  </a:cubicBezTo>
                  <a:cubicBezTo>
                    <a:pt x="181800" y="835012"/>
                    <a:pt x="181025" y="818921"/>
                    <a:pt x="175514" y="800455"/>
                  </a:cubicBezTo>
                  <a:cubicBezTo>
                    <a:pt x="169862" y="781519"/>
                    <a:pt x="169824" y="760971"/>
                    <a:pt x="166179" y="741337"/>
                  </a:cubicBezTo>
                  <a:cubicBezTo>
                    <a:pt x="160718" y="711949"/>
                    <a:pt x="152958" y="682942"/>
                    <a:pt x="148513" y="653427"/>
                  </a:cubicBezTo>
                  <a:cubicBezTo>
                    <a:pt x="137934" y="583311"/>
                    <a:pt x="105651" y="519518"/>
                    <a:pt x="90678" y="450786"/>
                  </a:cubicBezTo>
                  <a:cubicBezTo>
                    <a:pt x="69875" y="355244"/>
                    <a:pt x="50177" y="259461"/>
                    <a:pt x="29095" y="163982"/>
                  </a:cubicBezTo>
                  <a:cubicBezTo>
                    <a:pt x="23126" y="136956"/>
                    <a:pt x="13716" y="110705"/>
                    <a:pt x="6388" y="83959"/>
                  </a:cubicBezTo>
                  <a:cubicBezTo>
                    <a:pt x="0" y="60591"/>
                    <a:pt x="8064" y="40982"/>
                    <a:pt x="24269" y="24371"/>
                  </a:cubicBezTo>
                  <a:cubicBezTo>
                    <a:pt x="32143" y="16294"/>
                    <a:pt x="42418" y="16979"/>
                    <a:pt x="47409" y="27177"/>
                  </a:cubicBezTo>
                  <a:cubicBezTo>
                    <a:pt x="53149" y="38900"/>
                    <a:pt x="56184" y="52006"/>
                    <a:pt x="59791" y="64681"/>
                  </a:cubicBezTo>
                  <a:cubicBezTo>
                    <a:pt x="61899" y="72136"/>
                    <a:pt x="62077" y="80162"/>
                    <a:pt x="64452" y="87490"/>
                  </a:cubicBezTo>
                  <a:cubicBezTo>
                    <a:pt x="74371" y="118198"/>
                    <a:pt x="86106" y="148361"/>
                    <a:pt x="94780" y="179400"/>
                  </a:cubicBezTo>
                  <a:cubicBezTo>
                    <a:pt x="119189" y="266674"/>
                    <a:pt x="154393" y="349796"/>
                    <a:pt x="190004" y="432816"/>
                  </a:cubicBezTo>
                  <a:cubicBezTo>
                    <a:pt x="190550" y="434086"/>
                    <a:pt x="191084" y="435381"/>
                    <a:pt x="191782" y="436575"/>
                  </a:cubicBezTo>
                  <a:cubicBezTo>
                    <a:pt x="210096" y="467817"/>
                    <a:pt x="204724" y="462089"/>
                    <a:pt x="233768" y="454329"/>
                  </a:cubicBezTo>
                  <a:close/>
                  <a:moveTo>
                    <a:pt x="396532" y="717575"/>
                  </a:moveTo>
                  <a:cubicBezTo>
                    <a:pt x="376415" y="719658"/>
                    <a:pt x="357250" y="722871"/>
                    <a:pt x="338010" y="723379"/>
                  </a:cubicBezTo>
                  <a:cubicBezTo>
                    <a:pt x="305511" y="724255"/>
                    <a:pt x="272961" y="723684"/>
                    <a:pt x="240436" y="723150"/>
                  </a:cubicBezTo>
                  <a:cubicBezTo>
                    <a:pt x="231241" y="722998"/>
                    <a:pt x="221881" y="721664"/>
                    <a:pt x="212953" y="719480"/>
                  </a:cubicBezTo>
                  <a:cubicBezTo>
                    <a:pt x="204978" y="717511"/>
                    <a:pt x="200507" y="712609"/>
                    <a:pt x="203466" y="702881"/>
                  </a:cubicBezTo>
                  <a:cubicBezTo>
                    <a:pt x="211569" y="676148"/>
                    <a:pt x="219964" y="649427"/>
                    <a:pt x="226453" y="622274"/>
                  </a:cubicBezTo>
                  <a:cubicBezTo>
                    <a:pt x="238379" y="572300"/>
                    <a:pt x="242785" y="521690"/>
                    <a:pt x="234899" y="469798"/>
                  </a:cubicBezTo>
                  <a:cubicBezTo>
                    <a:pt x="231254" y="471068"/>
                    <a:pt x="227774" y="472147"/>
                    <a:pt x="224396" y="473468"/>
                  </a:cubicBezTo>
                  <a:cubicBezTo>
                    <a:pt x="205016" y="480974"/>
                    <a:pt x="198742" y="479869"/>
                    <a:pt x="188772" y="462013"/>
                  </a:cubicBezTo>
                  <a:cubicBezTo>
                    <a:pt x="178650" y="443877"/>
                    <a:pt x="170205" y="424726"/>
                    <a:pt x="161937" y="405625"/>
                  </a:cubicBezTo>
                  <a:cubicBezTo>
                    <a:pt x="130073" y="332066"/>
                    <a:pt x="99910" y="257860"/>
                    <a:pt x="80645" y="179755"/>
                  </a:cubicBezTo>
                  <a:cubicBezTo>
                    <a:pt x="70485" y="138569"/>
                    <a:pt x="60286" y="97396"/>
                    <a:pt x="49733" y="56311"/>
                  </a:cubicBezTo>
                  <a:cubicBezTo>
                    <a:pt x="47955" y="49402"/>
                    <a:pt x="44297" y="42989"/>
                    <a:pt x="40881" y="34848"/>
                  </a:cubicBezTo>
                  <a:cubicBezTo>
                    <a:pt x="22225" y="57810"/>
                    <a:pt x="16979" y="76339"/>
                    <a:pt x="22250" y="95402"/>
                  </a:cubicBezTo>
                  <a:cubicBezTo>
                    <a:pt x="26911" y="112293"/>
                    <a:pt x="31826" y="129108"/>
                    <a:pt x="36258" y="146050"/>
                  </a:cubicBezTo>
                  <a:cubicBezTo>
                    <a:pt x="50774" y="201574"/>
                    <a:pt x="65824" y="256984"/>
                    <a:pt x="79375" y="312750"/>
                  </a:cubicBezTo>
                  <a:cubicBezTo>
                    <a:pt x="95021" y="377139"/>
                    <a:pt x="109118" y="441896"/>
                    <a:pt x="124231" y="506412"/>
                  </a:cubicBezTo>
                  <a:cubicBezTo>
                    <a:pt x="133096" y="544207"/>
                    <a:pt x="143446" y="581660"/>
                    <a:pt x="151688" y="619582"/>
                  </a:cubicBezTo>
                  <a:cubicBezTo>
                    <a:pt x="163512" y="673963"/>
                    <a:pt x="173888" y="728662"/>
                    <a:pt x="185407" y="783107"/>
                  </a:cubicBezTo>
                  <a:cubicBezTo>
                    <a:pt x="186143" y="786638"/>
                    <a:pt x="191096" y="791552"/>
                    <a:pt x="194487" y="791908"/>
                  </a:cubicBezTo>
                  <a:cubicBezTo>
                    <a:pt x="262369" y="798855"/>
                    <a:pt x="329539" y="793521"/>
                    <a:pt x="396532" y="779030"/>
                  </a:cubicBezTo>
                  <a:close/>
                  <a:moveTo>
                    <a:pt x="190080" y="859891"/>
                  </a:moveTo>
                  <a:cubicBezTo>
                    <a:pt x="166128" y="943076"/>
                    <a:pt x="152958" y="1027696"/>
                    <a:pt x="141020" y="1112520"/>
                  </a:cubicBezTo>
                  <a:cubicBezTo>
                    <a:pt x="134962" y="1155611"/>
                    <a:pt x="130759" y="1198968"/>
                    <a:pt x="125158" y="1242136"/>
                  </a:cubicBezTo>
                  <a:cubicBezTo>
                    <a:pt x="117614" y="1300454"/>
                    <a:pt x="109893" y="1358747"/>
                    <a:pt x="101561" y="1416964"/>
                  </a:cubicBezTo>
                  <a:cubicBezTo>
                    <a:pt x="96177" y="1454581"/>
                    <a:pt x="97637" y="1494027"/>
                    <a:pt x="74485" y="1527352"/>
                  </a:cubicBezTo>
                  <a:cubicBezTo>
                    <a:pt x="74117" y="1527873"/>
                    <a:pt x="74726" y="1529067"/>
                    <a:pt x="75260" y="1532115"/>
                  </a:cubicBezTo>
                  <a:cubicBezTo>
                    <a:pt x="86741" y="1532115"/>
                    <a:pt x="98780" y="1533423"/>
                    <a:pt x="110413" y="1531823"/>
                  </a:cubicBezTo>
                  <a:cubicBezTo>
                    <a:pt x="129628" y="1529168"/>
                    <a:pt x="148640" y="1524050"/>
                    <a:pt x="166052" y="1540192"/>
                  </a:cubicBezTo>
                  <a:cubicBezTo>
                    <a:pt x="167386" y="1535404"/>
                    <a:pt x="168262" y="1532877"/>
                    <a:pt x="168795" y="1530286"/>
                  </a:cubicBezTo>
                  <a:cubicBezTo>
                    <a:pt x="192074" y="1415630"/>
                    <a:pt x="214566" y="1300810"/>
                    <a:pt x="238963" y="1186395"/>
                  </a:cubicBezTo>
                  <a:cubicBezTo>
                    <a:pt x="248132" y="1143393"/>
                    <a:pt x="253085" y="1098880"/>
                    <a:pt x="276618" y="1059726"/>
                  </a:cubicBezTo>
                  <a:cubicBezTo>
                    <a:pt x="282943" y="1049185"/>
                    <a:pt x="287845" y="1042009"/>
                    <a:pt x="303618" y="1047775"/>
                  </a:cubicBezTo>
                  <a:cubicBezTo>
                    <a:pt x="312115" y="1212303"/>
                    <a:pt x="306806" y="1378648"/>
                    <a:pt x="323024" y="1541005"/>
                  </a:cubicBezTo>
                  <a:cubicBezTo>
                    <a:pt x="345744" y="1535988"/>
                    <a:pt x="366242" y="1530946"/>
                    <a:pt x="386956" y="1527035"/>
                  </a:cubicBezTo>
                  <a:cubicBezTo>
                    <a:pt x="407682" y="1523123"/>
                    <a:pt x="428612" y="1520342"/>
                    <a:pt x="452564" y="1516570"/>
                  </a:cubicBezTo>
                  <a:cubicBezTo>
                    <a:pt x="439140" y="1444942"/>
                    <a:pt x="422681" y="1371295"/>
                    <a:pt x="412127" y="1296809"/>
                  </a:cubicBezTo>
                  <a:cubicBezTo>
                    <a:pt x="401586" y="1222336"/>
                    <a:pt x="393966" y="1147165"/>
                    <a:pt x="390575" y="1072057"/>
                  </a:cubicBezTo>
                  <a:cubicBezTo>
                    <a:pt x="387172" y="996759"/>
                    <a:pt x="390588" y="921143"/>
                    <a:pt x="391020" y="844969"/>
                  </a:cubicBezTo>
                  <a:cubicBezTo>
                    <a:pt x="326644" y="864120"/>
                    <a:pt x="258914" y="866406"/>
                    <a:pt x="190080" y="859891"/>
                  </a:cubicBezTo>
                  <a:close/>
                  <a:moveTo>
                    <a:pt x="455345" y="17449"/>
                  </a:moveTo>
                  <a:cubicBezTo>
                    <a:pt x="453326" y="17005"/>
                    <a:pt x="451294" y="16560"/>
                    <a:pt x="449275" y="16116"/>
                  </a:cubicBezTo>
                  <a:cubicBezTo>
                    <a:pt x="446417" y="21386"/>
                    <a:pt x="441528" y="26504"/>
                    <a:pt x="441071" y="31991"/>
                  </a:cubicBezTo>
                  <a:cubicBezTo>
                    <a:pt x="439026" y="56883"/>
                    <a:pt x="438238" y="81876"/>
                    <a:pt x="436956" y="106832"/>
                  </a:cubicBezTo>
                  <a:cubicBezTo>
                    <a:pt x="436600" y="113779"/>
                    <a:pt x="436918" y="120878"/>
                    <a:pt x="435546" y="127622"/>
                  </a:cubicBezTo>
                  <a:cubicBezTo>
                    <a:pt x="423164" y="188518"/>
                    <a:pt x="410603" y="249389"/>
                    <a:pt x="397814" y="310210"/>
                  </a:cubicBezTo>
                  <a:cubicBezTo>
                    <a:pt x="390245" y="346265"/>
                    <a:pt x="390029" y="346214"/>
                    <a:pt x="398818" y="380949"/>
                  </a:cubicBezTo>
                  <a:cubicBezTo>
                    <a:pt x="399503" y="383641"/>
                    <a:pt x="400176" y="386372"/>
                    <a:pt x="400494" y="389115"/>
                  </a:cubicBezTo>
                  <a:cubicBezTo>
                    <a:pt x="404609" y="425335"/>
                    <a:pt x="408660" y="461556"/>
                    <a:pt x="412724" y="497789"/>
                  </a:cubicBezTo>
                  <a:cubicBezTo>
                    <a:pt x="420725" y="449402"/>
                    <a:pt x="427202" y="400837"/>
                    <a:pt x="433197" y="352221"/>
                  </a:cubicBezTo>
                  <a:cubicBezTo>
                    <a:pt x="439839" y="298424"/>
                    <a:pt x="446798" y="244652"/>
                    <a:pt x="452145" y="190728"/>
                  </a:cubicBezTo>
                  <a:cubicBezTo>
                    <a:pt x="456450" y="147447"/>
                    <a:pt x="459295" y="103987"/>
                    <a:pt x="461200" y="60528"/>
                  </a:cubicBezTo>
                  <a:cubicBezTo>
                    <a:pt x="461822" y="46278"/>
                    <a:pt x="457441" y="31813"/>
                    <a:pt x="455345" y="1744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53" name="Free Form 14">
              <a:extLst>
                <a:ext uri="{FF2B5EF4-FFF2-40B4-BE49-F238E27FC236}">
                  <a16:creationId xmlns:a16="http://schemas.microsoft.com/office/drawing/2014/main" id="{43A63B84-DBEC-8ECC-089A-4A1507395C5B}"/>
                </a:ext>
              </a:extLst>
            </p:cNvPr>
            <p:cNvSpPr/>
            <p:nvPr/>
          </p:nvSpPr>
          <p:spPr>
            <a:xfrm>
              <a:off x="10291673" y="6834289"/>
              <a:ext cx="804888" cy="750557"/>
            </a:xfrm>
            <a:custGeom>
              <a:avLst/>
              <a:gdLst/>
              <a:ahLst/>
              <a:cxnLst/>
              <a:rect l="0" t="0" r="0" b="0"/>
              <a:pathLst>
                <a:path w="804887" h="750557">
                  <a:moveTo>
                    <a:pt x="612241" y="141922"/>
                  </a:moveTo>
                  <a:cubicBezTo>
                    <a:pt x="610019" y="145084"/>
                    <a:pt x="608393" y="150228"/>
                    <a:pt x="605497" y="151066"/>
                  </a:cubicBezTo>
                  <a:cubicBezTo>
                    <a:pt x="593217" y="154660"/>
                    <a:pt x="580415" y="159842"/>
                    <a:pt x="568058" y="159270"/>
                  </a:cubicBezTo>
                  <a:cubicBezTo>
                    <a:pt x="499541" y="156082"/>
                    <a:pt x="433577" y="174472"/>
                    <a:pt x="364032" y="180378"/>
                  </a:cubicBezTo>
                  <a:cubicBezTo>
                    <a:pt x="390105" y="209638"/>
                    <a:pt x="414591" y="237362"/>
                    <a:pt x="439369" y="264820"/>
                  </a:cubicBezTo>
                  <a:cubicBezTo>
                    <a:pt x="460832" y="288607"/>
                    <a:pt x="482866" y="311886"/>
                    <a:pt x="504190" y="335800"/>
                  </a:cubicBezTo>
                  <a:cubicBezTo>
                    <a:pt x="517055" y="350215"/>
                    <a:pt x="521779" y="365302"/>
                    <a:pt x="516178" y="386194"/>
                  </a:cubicBezTo>
                  <a:cubicBezTo>
                    <a:pt x="494626" y="466661"/>
                    <a:pt x="475703" y="547827"/>
                    <a:pt x="455231" y="628573"/>
                  </a:cubicBezTo>
                  <a:cubicBezTo>
                    <a:pt x="452488" y="639368"/>
                    <a:pt x="455015" y="644867"/>
                    <a:pt x="464832" y="649211"/>
                  </a:cubicBezTo>
                  <a:cubicBezTo>
                    <a:pt x="474078" y="653326"/>
                    <a:pt x="482917" y="658545"/>
                    <a:pt x="491401" y="664095"/>
                  </a:cubicBezTo>
                  <a:cubicBezTo>
                    <a:pt x="493991" y="665784"/>
                    <a:pt x="494817" y="670140"/>
                    <a:pt x="496455" y="673277"/>
                  </a:cubicBezTo>
                  <a:cubicBezTo>
                    <a:pt x="493407" y="674712"/>
                    <a:pt x="490347" y="677430"/>
                    <a:pt x="487337" y="677367"/>
                  </a:cubicBezTo>
                  <a:cubicBezTo>
                    <a:pt x="457187" y="676770"/>
                    <a:pt x="427037" y="675982"/>
                    <a:pt x="396925" y="674649"/>
                  </a:cubicBezTo>
                  <a:cubicBezTo>
                    <a:pt x="384060" y="674077"/>
                    <a:pt x="377329" y="666330"/>
                    <a:pt x="378561" y="653427"/>
                  </a:cubicBezTo>
                  <a:cubicBezTo>
                    <a:pt x="381368" y="623938"/>
                    <a:pt x="385318" y="594550"/>
                    <a:pt x="387743" y="565035"/>
                  </a:cubicBezTo>
                  <a:cubicBezTo>
                    <a:pt x="390575" y="530390"/>
                    <a:pt x="392760" y="495655"/>
                    <a:pt x="394258" y="460933"/>
                  </a:cubicBezTo>
                  <a:cubicBezTo>
                    <a:pt x="394855" y="447014"/>
                    <a:pt x="391236" y="433958"/>
                    <a:pt x="373875" y="428028"/>
                  </a:cubicBezTo>
                  <a:cubicBezTo>
                    <a:pt x="363207" y="441896"/>
                    <a:pt x="352005" y="455955"/>
                    <a:pt x="341325" y="470395"/>
                  </a:cubicBezTo>
                  <a:cubicBezTo>
                    <a:pt x="304622" y="519950"/>
                    <a:pt x="267970" y="569544"/>
                    <a:pt x="231584" y="619328"/>
                  </a:cubicBezTo>
                  <a:cubicBezTo>
                    <a:pt x="224205" y="629437"/>
                    <a:pt x="218147" y="640486"/>
                    <a:pt x="211302" y="651001"/>
                  </a:cubicBezTo>
                  <a:cubicBezTo>
                    <a:pt x="208521" y="655256"/>
                    <a:pt x="205917" y="659955"/>
                    <a:pt x="202145" y="663181"/>
                  </a:cubicBezTo>
                  <a:cubicBezTo>
                    <a:pt x="185788" y="677202"/>
                    <a:pt x="185915" y="676884"/>
                    <a:pt x="196380" y="697115"/>
                  </a:cubicBezTo>
                  <a:cubicBezTo>
                    <a:pt x="200825" y="705713"/>
                    <a:pt x="204711" y="714819"/>
                    <a:pt x="207340" y="724115"/>
                  </a:cubicBezTo>
                  <a:cubicBezTo>
                    <a:pt x="211937" y="740282"/>
                    <a:pt x="204025" y="750557"/>
                    <a:pt x="187540" y="747725"/>
                  </a:cubicBezTo>
                  <a:cubicBezTo>
                    <a:pt x="163398" y="743572"/>
                    <a:pt x="139674" y="737019"/>
                    <a:pt x="115811" y="731354"/>
                  </a:cubicBezTo>
                  <a:cubicBezTo>
                    <a:pt x="101206" y="727875"/>
                    <a:pt x="86652" y="724141"/>
                    <a:pt x="69862" y="719962"/>
                  </a:cubicBezTo>
                  <a:cubicBezTo>
                    <a:pt x="94348" y="672134"/>
                    <a:pt x="116395" y="626440"/>
                    <a:pt x="140804" y="582040"/>
                  </a:cubicBezTo>
                  <a:cubicBezTo>
                    <a:pt x="170091" y="528764"/>
                    <a:pt x="201663" y="476757"/>
                    <a:pt x="231648" y="423849"/>
                  </a:cubicBezTo>
                  <a:cubicBezTo>
                    <a:pt x="241909" y="405752"/>
                    <a:pt x="250139" y="386524"/>
                    <a:pt x="259676" y="368007"/>
                  </a:cubicBezTo>
                  <a:cubicBezTo>
                    <a:pt x="265506" y="356717"/>
                    <a:pt x="263118" y="347217"/>
                    <a:pt x="253987" y="339572"/>
                  </a:cubicBezTo>
                  <a:cubicBezTo>
                    <a:pt x="236893" y="325297"/>
                    <a:pt x="219684" y="311111"/>
                    <a:pt x="201917" y="297687"/>
                  </a:cubicBezTo>
                  <a:cubicBezTo>
                    <a:pt x="155168" y="262369"/>
                    <a:pt x="108153" y="227329"/>
                    <a:pt x="69583" y="182727"/>
                  </a:cubicBezTo>
                  <a:cubicBezTo>
                    <a:pt x="57797" y="169100"/>
                    <a:pt x="47523" y="154089"/>
                    <a:pt x="37477" y="139090"/>
                  </a:cubicBezTo>
                  <a:cubicBezTo>
                    <a:pt x="25806" y="121691"/>
                    <a:pt x="22034" y="102641"/>
                    <a:pt x="26200" y="92138"/>
                  </a:cubicBezTo>
                  <a:cubicBezTo>
                    <a:pt x="17640" y="79095"/>
                    <a:pt x="12065" y="69862"/>
                    <a:pt x="5765" y="61163"/>
                  </a:cubicBezTo>
                  <a:cubicBezTo>
                    <a:pt x="0" y="53187"/>
                    <a:pt x="939" y="48171"/>
                    <a:pt x="11099" y="47002"/>
                  </a:cubicBezTo>
                  <a:cubicBezTo>
                    <a:pt x="37325" y="43992"/>
                    <a:pt x="63525" y="40271"/>
                    <a:pt x="89852" y="38760"/>
                  </a:cubicBezTo>
                  <a:cubicBezTo>
                    <a:pt x="176047" y="33845"/>
                    <a:pt x="262280" y="29756"/>
                    <a:pt x="348513" y="25425"/>
                  </a:cubicBezTo>
                  <a:cubicBezTo>
                    <a:pt x="358254" y="24942"/>
                    <a:pt x="368020" y="24993"/>
                    <a:pt x="377774" y="24676"/>
                  </a:cubicBezTo>
                  <a:cubicBezTo>
                    <a:pt x="444626" y="22491"/>
                    <a:pt x="511454" y="19761"/>
                    <a:pt x="578307" y="18351"/>
                  </a:cubicBezTo>
                  <a:cubicBezTo>
                    <a:pt x="601840" y="17856"/>
                    <a:pt x="625487" y="19837"/>
                    <a:pt x="648970" y="21945"/>
                  </a:cubicBezTo>
                  <a:cubicBezTo>
                    <a:pt x="690537" y="25666"/>
                    <a:pt x="730796" y="20700"/>
                    <a:pt x="770140" y="6997"/>
                  </a:cubicBezTo>
                  <a:cubicBezTo>
                    <a:pt x="790270" y="0"/>
                    <a:pt x="792048" y="1155"/>
                    <a:pt x="797585" y="21780"/>
                  </a:cubicBezTo>
                  <a:cubicBezTo>
                    <a:pt x="804887" y="49060"/>
                    <a:pt x="789304" y="92798"/>
                    <a:pt x="765543" y="106972"/>
                  </a:cubicBezTo>
                  <a:cubicBezTo>
                    <a:pt x="750112" y="116166"/>
                    <a:pt x="732790" y="116547"/>
                    <a:pt x="715949" y="109435"/>
                  </a:cubicBezTo>
                  <a:cubicBezTo>
                    <a:pt x="699490" y="102488"/>
                    <a:pt x="684466" y="93675"/>
                    <a:pt x="674814" y="77647"/>
                  </a:cubicBezTo>
                  <a:cubicBezTo>
                    <a:pt x="672604" y="73964"/>
                    <a:pt x="668401" y="71488"/>
                    <a:pt x="663041" y="66535"/>
                  </a:cubicBezTo>
                  <a:cubicBezTo>
                    <a:pt x="660704" y="73786"/>
                    <a:pt x="659041" y="78752"/>
                    <a:pt x="657491" y="83756"/>
                  </a:cubicBezTo>
                  <a:cubicBezTo>
                    <a:pt x="655256" y="90919"/>
                    <a:pt x="653034" y="98094"/>
                    <a:pt x="650925" y="105295"/>
                  </a:cubicBezTo>
                  <a:cubicBezTo>
                    <a:pt x="644905" y="125780"/>
                    <a:pt x="634568" y="140931"/>
                    <a:pt x="608876" y="137375"/>
                  </a:cubicBezTo>
                  <a:cubicBezTo>
                    <a:pt x="609993" y="138887"/>
                    <a:pt x="611111" y="140411"/>
                    <a:pt x="612241" y="141922"/>
                  </a:cubicBezTo>
                  <a:close/>
                  <a:moveTo>
                    <a:pt x="192620" y="729322"/>
                  </a:moveTo>
                  <a:cubicBezTo>
                    <a:pt x="187388" y="717499"/>
                    <a:pt x="182930" y="708101"/>
                    <a:pt x="179070" y="698461"/>
                  </a:cubicBezTo>
                  <a:cubicBezTo>
                    <a:pt x="177088" y="693496"/>
                    <a:pt x="173748" y="687298"/>
                    <a:pt x="175183" y="683044"/>
                  </a:cubicBezTo>
                  <a:cubicBezTo>
                    <a:pt x="182613" y="660920"/>
                    <a:pt x="189014" y="637908"/>
                    <a:pt x="200240" y="617702"/>
                  </a:cubicBezTo>
                  <a:cubicBezTo>
                    <a:pt x="216217" y="588975"/>
                    <a:pt x="236524" y="562686"/>
                    <a:pt x="254215" y="534860"/>
                  </a:cubicBezTo>
                  <a:cubicBezTo>
                    <a:pt x="285800" y="485140"/>
                    <a:pt x="317271" y="435343"/>
                    <a:pt x="347878" y="385025"/>
                  </a:cubicBezTo>
                  <a:cubicBezTo>
                    <a:pt x="363461" y="359422"/>
                    <a:pt x="362762" y="334289"/>
                    <a:pt x="344170" y="308749"/>
                  </a:cubicBezTo>
                  <a:cubicBezTo>
                    <a:pt x="317169" y="271652"/>
                    <a:pt x="292430" y="232905"/>
                    <a:pt x="266357" y="195110"/>
                  </a:cubicBezTo>
                  <a:cubicBezTo>
                    <a:pt x="263004" y="190246"/>
                    <a:pt x="257340" y="187020"/>
                    <a:pt x="253034" y="182752"/>
                  </a:cubicBezTo>
                  <a:cubicBezTo>
                    <a:pt x="250913" y="180657"/>
                    <a:pt x="247980" y="177787"/>
                    <a:pt x="248132" y="175450"/>
                  </a:cubicBezTo>
                  <a:cubicBezTo>
                    <a:pt x="248272" y="173266"/>
                    <a:pt x="251701" y="170510"/>
                    <a:pt x="254266" y="169456"/>
                  </a:cubicBezTo>
                  <a:cubicBezTo>
                    <a:pt x="258051" y="167919"/>
                    <a:pt x="262318" y="167398"/>
                    <a:pt x="266433" y="166903"/>
                  </a:cubicBezTo>
                  <a:cubicBezTo>
                    <a:pt x="321271" y="160299"/>
                    <a:pt x="376135" y="154000"/>
                    <a:pt x="430923" y="147129"/>
                  </a:cubicBezTo>
                  <a:cubicBezTo>
                    <a:pt x="452843" y="144373"/>
                    <a:pt x="474599" y="140398"/>
                    <a:pt x="496443" y="136982"/>
                  </a:cubicBezTo>
                  <a:cubicBezTo>
                    <a:pt x="492340" y="131965"/>
                    <a:pt x="488061" y="129235"/>
                    <a:pt x="483412" y="128308"/>
                  </a:cubicBezTo>
                  <a:cubicBezTo>
                    <a:pt x="457974" y="123240"/>
                    <a:pt x="432562" y="117817"/>
                    <a:pt x="406920" y="113982"/>
                  </a:cubicBezTo>
                  <a:cubicBezTo>
                    <a:pt x="326313" y="101930"/>
                    <a:pt x="245592" y="90500"/>
                    <a:pt x="164909" y="78905"/>
                  </a:cubicBezTo>
                  <a:cubicBezTo>
                    <a:pt x="127685" y="73558"/>
                    <a:pt x="90779" y="62153"/>
                    <a:pt x="53073" y="78905"/>
                  </a:cubicBezTo>
                  <a:cubicBezTo>
                    <a:pt x="37617" y="85775"/>
                    <a:pt x="34734" y="86017"/>
                    <a:pt x="37960" y="103124"/>
                  </a:cubicBezTo>
                  <a:cubicBezTo>
                    <a:pt x="39281" y="110159"/>
                    <a:pt x="42697" y="117081"/>
                    <a:pt x="46367" y="123329"/>
                  </a:cubicBezTo>
                  <a:cubicBezTo>
                    <a:pt x="67398" y="159130"/>
                    <a:pt x="97243" y="187325"/>
                    <a:pt x="128016" y="214223"/>
                  </a:cubicBezTo>
                  <a:cubicBezTo>
                    <a:pt x="166471" y="247865"/>
                    <a:pt x="207213" y="278904"/>
                    <a:pt x="245414" y="312826"/>
                  </a:cubicBezTo>
                  <a:cubicBezTo>
                    <a:pt x="271119" y="335648"/>
                    <a:pt x="279819" y="354507"/>
                    <a:pt x="264693" y="386206"/>
                  </a:cubicBezTo>
                  <a:cubicBezTo>
                    <a:pt x="261505" y="392861"/>
                    <a:pt x="259803" y="400265"/>
                    <a:pt x="256311" y="406730"/>
                  </a:cubicBezTo>
                  <a:cubicBezTo>
                    <a:pt x="212445" y="487984"/>
                    <a:pt x="168541" y="569213"/>
                    <a:pt x="124218" y="650227"/>
                  </a:cubicBezTo>
                  <a:cubicBezTo>
                    <a:pt x="112712" y="671258"/>
                    <a:pt x="99720" y="691489"/>
                    <a:pt x="86258" y="714006"/>
                  </a:cubicBezTo>
                  <a:cubicBezTo>
                    <a:pt x="122364" y="719200"/>
                    <a:pt x="155981" y="724052"/>
                    <a:pt x="192620" y="72932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54" name="Free Form 15">
              <a:extLst>
                <a:ext uri="{FF2B5EF4-FFF2-40B4-BE49-F238E27FC236}">
                  <a16:creationId xmlns:a16="http://schemas.microsoft.com/office/drawing/2014/main" id="{8F95F43F-5E95-22C0-99BF-CF787681F21F}"/>
                </a:ext>
              </a:extLst>
            </p:cNvPr>
            <p:cNvSpPr/>
            <p:nvPr/>
          </p:nvSpPr>
          <p:spPr>
            <a:xfrm>
              <a:off x="11980039" y="7315159"/>
              <a:ext cx="853046" cy="1442339"/>
            </a:xfrm>
            <a:custGeom>
              <a:avLst/>
              <a:gdLst/>
              <a:ahLst/>
              <a:cxnLst/>
              <a:rect l="0" t="0" r="0" b="0"/>
              <a:pathLst>
                <a:path w="853046" h="1442339">
                  <a:moveTo>
                    <a:pt x="848474" y="301053"/>
                  </a:moveTo>
                  <a:cubicBezTo>
                    <a:pt x="845705" y="297751"/>
                    <a:pt x="841438" y="294855"/>
                    <a:pt x="840409" y="291071"/>
                  </a:cubicBezTo>
                  <a:cubicBezTo>
                    <a:pt x="834720" y="270116"/>
                    <a:pt x="828814" y="249123"/>
                    <a:pt x="824826" y="227799"/>
                  </a:cubicBezTo>
                  <a:cubicBezTo>
                    <a:pt x="815581" y="178219"/>
                    <a:pt x="808164" y="128282"/>
                    <a:pt x="798309" y="78841"/>
                  </a:cubicBezTo>
                  <a:cubicBezTo>
                    <a:pt x="795083" y="62598"/>
                    <a:pt x="798702" y="50672"/>
                    <a:pt x="809523" y="39687"/>
                  </a:cubicBezTo>
                  <a:cubicBezTo>
                    <a:pt x="815555" y="33578"/>
                    <a:pt x="821791" y="27673"/>
                    <a:pt x="827925" y="21666"/>
                  </a:cubicBezTo>
                  <a:cubicBezTo>
                    <a:pt x="827024" y="20281"/>
                    <a:pt x="826134" y="18884"/>
                    <a:pt x="825233" y="17487"/>
                  </a:cubicBezTo>
                  <a:cubicBezTo>
                    <a:pt x="818362" y="20929"/>
                    <a:pt x="811568" y="24549"/>
                    <a:pt x="804595" y="27762"/>
                  </a:cubicBezTo>
                  <a:cubicBezTo>
                    <a:pt x="791400" y="33820"/>
                    <a:pt x="778560" y="41325"/>
                    <a:pt x="764730" y="45161"/>
                  </a:cubicBezTo>
                  <a:cubicBezTo>
                    <a:pt x="747191" y="50025"/>
                    <a:pt x="730821" y="44386"/>
                    <a:pt x="717156" y="31419"/>
                  </a:cubicBezTo>
                  <a:cubicBezTo>
                    <a:pt x="716178" y="32296"/>
                    <a:pt x="715213" y="33172"/>
                    <a:pt x="714235" y="34035"/>
                  </a:cubicBezTo>
                  <a:cubicBezTo>
                    <a:pt x="717257" y="38963"/>
                    <a:pt x="719988" y="44081"/>
                    <a:pt x="723341" y="48755"/>
                  </a:cubicBezTo>
                  <a:cubicBezTo>
                    <a:pt x="730757" y="59029"/>
                    <a:pt x="741870" y="68008"/>
                    <a:pt x="745451" y="79413"/>
                  </a:cubicBezTo>
                  <a:cubicBezTo>
                    <a:pt x="757783" y="118643"/>
                    <a:pt x="768286" y="158495"/>
                    <a:pt x="777875" y="198500"/>
                  </a:cubicBezTo>
                  <a:cubicBezTo>
                    <a:pt x="781443" y="213423"/>
                    <a:pt x="781151" y="229387"/>
                    <a:pt x="781494" y="244906"/>
                  </a:cubicBezTo>
                  <a:cubicBezTo>
                    <a:pt x="781684" y="253441"/>
                    <a:pt x="765505" y="261950"/>
                    <a:pt x="757135" y="260350"/>
                  </a:cubicBezTo>
                  <a:cubicBezTo>
                    <a:pt x="748791" y="258737"/>
                    <a:pt x="739432" y="257238"/>
                    <a:pt x="731532" y="259397"/>
                  </a:cubicBezTo>
                  <a:cubicBezTo>
                    <a:pt x="701535" y="267627"/>
                    <a:pt x="672287" y="278701"/>
                    <a:pt x="642137" y="286130"/>
                  </a:cubicBezTo>
                  <a:cubicBezTo>
                    <a:pt x="609917" y="294081"/>
                    <a:pt x="577049" y="303847"/>
                    <a:pt x="544334" y="304355"/>
                  </a:cubicBezTo>
                  <a:cubicBezTo>
                    <a:pt x="493255" y="305155"/>
                    <a:pt x="444563" y="316255"/>
                    <a:pt x="395211" y="326021"/>
                  </a:cubicBezTo>
                  <a:cubicBezTo>
                    <a:pt x="383412" y="328358"/>
                    <a:pt x="370458" y="325488"/>
                    <a:pt x="358101" y="324307"/>
                  </a:cubicBezTo>
                  <a:cubicBezTo>
                    <a:pt x="323570" y="320992"/>
                    <a:pt x="289077" y="317334"/>
                    <a:pt x="254571" y="313778"/>
                  </a:cubicBezTo>
                  <a:cubicBezTo>
                    <a:pt x="238023" y="312077"/>
                    <a:pt x="221348" y="311162"/>
                    <a:pt x="204990" y="308355"/>
                  </a:cubicBezTo>
                  <a:cubicBezTo>
                    <a:pt x="176542" y="303479"/>
                    <a:pt x="158953" y="286473"/>
                    <a:pt x="152057" y="258152"/>
                  </a:cubicBezTo>
                  <a:cubicBezTo>
                    <a:pt x="141135" y="213385"/>
                    <a:pt x="129984" y="168668"/>
                    <a:pt x="118389" y="124066"/>
                  </a:cubicBezTo>
                  <a:cubicBezTo>
                    <a:pt x="117246" y="119697"/>
                    <a:pt x="113029" y="114007"/>
                    <a:pt x="109092" y="112852"/>
                  </a:cubicBezTo>
                  <a:cubicBezTo>
                    <a:pt x="80873" y="104622"/>
                    <a:pt x="52374" y="97408"/>
                    <a:pt x="23075" y="89636"/>
                  </a:cubicBezTo>
                  <a:cubicBezTo>
                    <a:pt x="25831" y="100075"/>
                    <a:pt x="28143" y="113334"/>
                    <a:pt x="33070" y="125552"/>
                  </a:cubicBezTo>
                  <a:cubicBezTo>
                    <a:pt x="35293" y="131089"/>
                    <a:pt x="42075" y="135991"/>
                    <a:pt x="47942" y="138582"/>
                  </a:cubicBezTo>
                  <a:cubicBezTo>
                    <a:pt x="57150" y="142646"/>
                    <a:pt x="67678" y="143649"/>
                    <a:pt x="76987" y="147535"/>
                  </a:cubicBezTo>
                  <a:cubicBezTo>
                    <a:pt x="86232" y="151396"/>
                    <a:pt x="99491" y="152222"/>
                    <a:pt x="94424" y="169684"/>
                  </a:cubicBezTo>
                  <a:cubicBezTo>
                    <a:pt x="92684" y="175717"/>
                    <a:pt x="99898" y="183997"/>
                    <a:pt x="101980" y="191541"/>
                  </a:cubicBezTo>
                  <a:cubicBezTo>
                    <a:pt x="115074" y="238874"/>
                    <a:pt x="127761" y="286334"/>
                    <a:pt x="140868" y="333667"/>
                  </a:cubicBezTo>
                  <a:cubicBezTo>
                    <a:pt x="144322" y="346163"/>
                    <a:pt x="148513" y="358482"/>
                    <a:pt x="152857" y="370700"/>
                  </a:cubicBezTo>
                  <a:cubicBezTo>
                    <a:pt x="158381" y="386245"/>
                    <a:pt x="167817" y="392315"/>
                    <a:pt x="184670" y="391947"/>
                  </a:cubicBezTo>
                  <a:cubicBezTo>
                    <a:pt x="222288" y="391121"/>
                    <a:pt x="259892" y="389750"/>
                    <a:pt x="297497" y="389712"/>
                  </a:cubicBezTo>
                  <a:cubicBezTo>
                    <a:pt x="312699" y="389712"/>
                    <a:pt x="327913" y="392455"/>
                    <a:pt x="343077" y="394271"/>
                  </a:cubicBezTo>
                  <a:cubicBezTo>
                    <a:pt x="351497" y="395274"/>
                    <a:pt x="359917" y="395160"/>
                    <a:pt x="355155" y="409168"/>
                  </a:cubicBezTo>
                  <a:cubicBezTo>
                    <a:pt x="353034" y="415404"/>
                    <a:pt x="360565" y="424281"/>
                    <a:pt x="360400" y="431888"/>
                  </a:cubicBezTo>
                  <a:cubicBezTo>
                    <a:pt x="358813" y="504342"/>
                    <a:pt x="356260" y="576770"/>
                    <a:pt x="354609" y="649224"/>
                  </a:cubicBezTo>
                  <a:cubicBezTo>
                    <a:pt x="354266" y="664641"/>
                    <a:pt x="356476" y="680123"/>
                    <a:pt x="357543" y="696188"/>
                  </a:cubicBezTo>
                  <a:cubicBezTo>
                    <a:pt x="412102" y="696734"/>
                    <a:pt x="463676" y="692137"/>
                    <a:pt x="514769" y="681596"/>
                  </a:cubicBezTo>
                  <a:cubicBezTo>
                    <a:pt x="528827" y="678700"/>
                    <a:pt x="543039" y="676414"/>
                    <a:pt x="557288" y="674624"/>
                  </a:cubicBezTo>
                  <a:cubicBezTo>
                    <a:pt x="572096" y="672757"/>
                    <a:pt x="586155" y="670217"/>
                    <a:pt x="598652" y="660615"/>
                  </a:cubicBezTo>
                  <a:cubicBezTo>
                    <a:pt x="603503" y="656894"/>
                    <a:pt x="611746" y="655815"/>
                    <a:pt x="618223" y="656348"/>
                  </a:cubicBezTo>
                  <a:cubicBezTo>
                    <a:pt x="631494" y="657428"/>
                    <a:pt x="636358" y="653656"/>
                    <a:pt x="632713" y="640181"/>
                  </a:cubicBezTo>
                  <a:cubicBezTo>
                    <a:pt x="620394" y="594639"/>
                    <a:pt x="607580" y="549224"/>
                    <a:pt x="594474" y="503897"/>
                  </a:cubicBezTo>
                  <a:cubicBezTo>
                    <a:pt x="586104" y="474967"/>
                    <a:pt x="576795" y="446316"/>
                    <a:pt x="568070" y="417487"/>
                  </a:cubicBezTo>
                  <a:cubicBezTo>
                    <a:pt x="566000" y="410654"/>
                    <a:pt x="562927" y="403491"/>
                    <a:pt x="563524" y="396760"/>
                  </a:cubicBezTo>
                  <a:cubicBezTo>
                    <a:pt x="563854" y="392937"/>
                    <a:pt x="570204" y="387794"/>
                    <a:pt x="574738" y="386562"/>
                  </a:cubicBezTo>
                  <a:cubicBezTo>
                    <a:pt x="586765" y="383298"/>
                    <a:pt x="599630" y="383006"/>
                    <a:pt x="611517" y="379425"/>
                  </a:cubicBezTo>
                  <a:cubicBezTo>
                    <a:pt x="645667" y="369176"/>
                    <a:pt x="679691" y="358432"/>
                    <a:pt x="713384" y="346811"/>
                  </a:cubicBezTo>
                  <a:cubicBezTo>
                    <a:pt x="737501" y="338493"/>
                    <a:pt x="761187" y="328828"/>
                    <a:pt x="784758" y="319024"/>
                  </a:cubicBezTo>
                  <a:cubicBezTo>
                    <a:pt x="796797" y="314007"/>
                    <a:pt x="807923" y="306806"/>
                    <a:pt x="819899" y="301586"/>
                  </a:cubicBezTo>
                  <a:cubicBezTo>
                    <a:pt x="835685" y="294703"/>
                    <a:pt x="839762" y="297497"/>
                    <a:pt x="841616" y="312254"/>
                  </a:cubicBezTo>
                  <a:cubicBezTo>
                    <a:pt x="798804" y="329183"/>
                    <a:pt x="757021" y="347091"/>
                    <a:pt x="714273" y="362254"/>
                  </a:cubicBezTo>
                  <a:cubicBezTo>
                    <a:pt x="671131" y="377558"/>
                    <a:pt x="627024" y="390131"/>
                    <a:pt x="583907" y="403720"/>
                  </a:cubicBezTo>
                  <a:cubicBezTo>
                    <a:pt x="586295" y="412267"/>
                    <a:pt x="588530" y="420928"/>
                    <a:pt x="591159" y="429463"/>
                  </a:cubicBezTo>
                  <a:cubicBezTo>
                    <a:pt x="605066" y="474662"/>
                    <a:pt x="620064" y="519556"/>
                    <a:pt x="632688" y="565111"/>
                  </a:cubicBezTo>
                  <a:cubicBezTo>
                    <a:pt x="640727" y="594105"/>
                    <a:pt x="643801" y="623849"/>
                    <a:pt x="643115" y="654545"/>
                  </a:cubicBezTo>
                  <a:cubicBezTo>
                    <a:pt x="642607" y="678129"/>
                    <a:pt x="650570" y="701878"/>
                    <a:pt x="654532" y="725601"/>
                  </a:cubicBezTo>
                  <a:cubicBezTo>
                    <a:pt x="667067" y="800417"/>
                    <a:pt x="667296" y="875271"/>
                    <a:pt x="655980" y="950315"/>
                  </a:cubicBezTo>
                  <a:cubicBezTo>
                    <a:pt x="651560" y="979601"/>
                    <a:pt x="650341" y="1009370"/>
                    <a:pt x="645909" y="1038656"/>
                  </a:cubicBezTo>
                  <a:cubicBezTo>
                    <a:pt x="639864" y="1078699"/>
                    <a:pt x="657644" y="1113256"/>
                    <a:pt x="669861" y="1148854"/>
                  </a:cubicBezTo>
                  <a:cubicBezTo>
                    <a:pt x="690816" y="1209890"/>
                    <a:pt x="715390" y="1269720"/>
                    <a:pt x="735076" y="1331137"/>
                  </a:cubicBezTo>
                  <a:cubicBezTo>
                    <a:pt x="744575" y="1360766"/>
                    <a:pt x="746721" y="1392808"/>
                    <a:pt x="751458" y="1423873"/>
                  </a:cubicBezTo>
                  <a:cubicBezTo>
                    <a:pt x="752322" y="1429562"/>
                    <a:pt x="749668" y="1435798"/>
                    <a:pt x="748639" y="1441780"/>
                  </a:cubicBezTo>
                  <a:cubicBezTo>
                    <a:pt x="747064" y="1441970"/>
                    <a:pt x="745489" y="1442148"/>
                    <a:pt x="743915" y="1442339"/>
                  </a:cubicBezTo>
                  <a:cubicBezTo>
                    <a:pt x="741984" y="1437792"/>
                    <a:pt x="739533" y="1433385"/>
                    <a:pt x="738212" y="1428673"/>
                  </a:cubicBezTo>
                  <a:cubicBezTo>
                    <a:pt x="729259" y="1396606"/>
                    <a:pt x="722147" y="1363916"/>
                    <a:pt x="711415" y="1332471"/>
                  </a:cubicBezTo>
                  <a:cubicBezTo>
                    <a:pt x="688644" y="1265694"/>
                    <a:pt x="663562" y="1199705"/>
                    <a:pt x="640333" y="1133081"/>
                  </a:cubicBezTo>
                  <a:cubicBezTo>
                    <a:pt x="626948" y="1094663"/>
                    <a:pt x="632586" y="1054722"/>
                    <a:pt x="635533" y="1015555"/>
                  </a:cubicBezTo>
                  <a:cubicBezTo>
                    <a:pt x="643127" y="914349"/>
                    <a:pt x="648131" y="813384"/>
                    <a:pt x="628129" y="712876"/>
                  </a:cubicBezTo>
                  <a:cubicBezTo>
                    <a:pt x="625703" y="700684"/>
                    <a:pt x="625246" y="688085"/>
                    <a:pt x="623620" y="673315"/>
                  </a:cubicBezTo>
                  <a:cubicBezTo>
                    <a:pt x="613600" y="678421"/>
                    <a:pt x="603961" y="681786"/>
                    <a:pt x="596137" y="687603"/>
                  </a:cubicBezTo>
                  <a:cubicBezTo>
                    <a:pt x="569125" y="707669"/>
                    <a:pt x="538149" y="716851"/>
                    <a:pt x="505637" y="720966"/>
                  </a:cubicBezTo>
                  <a:cubicBezTo>
                    <a:pt x="467436" y="725804"/>
                    <a:pt x="429005" y="728916"/>
                    <a:pt x="389940" y="732853"/>
                  </a:cubicBezTo>
                  <a:cubicBezTo>
                    <a:pt x="390093" y="733539"/>
                    <a:pt x="390702" y="736180"/>
                    <a:pt x="391693" y="740498"/>
                  </a:cubicBezTo>
                  <a:cubicBezTo>
                    <a:pt x="382600" y="735139"/>
                    <a:pt x="374726" y="730503"/>
                    <a:pt x="366331" y="725576"/>
                  </a:cubicBezTo>
                  <a:cubicBezTo>
                    <a:pt x="362102" y="742162"/>
                    <a:pt x="359981" y="756945"/>
                    <a:pt x="354545" y="770394"/>
                  </a:cubicBezTo>
                  <a:cubicBezTo>
                    <a:pt x="345236" y="793457"/>
                    <a:pt x="333159" y="815403"/>
                    <a:pt x="323507" y="838352"/>
                  </a:cubicBezTo>
                  <a:cubicBezTo>
                    <a:pt x="299948" y="894321"/>
                    <a:pt x="282549" y="952233"/>
                    <a:pt x="272694" y="1012189"/>
                  </a:cubicBezTo>
                  <a:cubicBezTo>
                    <a:pt x="269316" y="1032675"/>
                    <a:pt x="267360" y="1053528"/>
                    <a:pt x="266547" y="1074280"/>
                  </a:cubicBezTo>
                  <a:cubicBezTo>
                    <a:pt x="264896" y="1116990"/>
                    <a:pt x="263829" y="1159738"/>
                    <a:pt x="263664" y="1202474"/>
                  </a:cubicBezTo>
                  <a:cubicBezTo>
                    <a:pt x="263385" y="1275359"/>
                    <a:pt x="263969" y="1348257"/>
                    <a:pt x="264312" y="1421142"/>
                  </a:cubicBezTo>
                  <a:cubicBezTo>
                    <a:pt x="264312" y="1423733"/>
                    <a:pt x="265455" y="1426311"/>
                    <a:pt x="266064" y="1428902"/>
                  </a:cubicBezTo>
                  <a:cubicBezTo>
                    <a:pt x="265087" y="1429753"/>
                    <a:pt x="264096" y="1430616"/>
                    <a:pt x="263105" y="1431467"/>
                  </a:cubicBezTo>
                  <a:cubicBezTo>
                    <a:pt x="259587" y="1427264"/>
                    <a:pt x="254126" y="1423530"/>
                    <a:pt x="252920" y="1418729"/>
                  </a:cubicBezTo>
                  <a:cubicBezTo>
                    <a:pt x="249897" y="1406664"/>
                    <a:pt x="247141" y="1394117"/>
                    <a:pt x="247205" y="1381772"/>
                  </a:cubicBezTo>
                  <a:cubicBezTo>
                    <a:pt x="247497" y="1325092"/>
                    <a:pt x="247675" y="1268361"/>
                    <a:pt x="250062" y="1211745"/>
                  </a:cubicBezTo>
                  <a:cubicBezTo>
                    <a:pt x="252336" y="1157630"/>
                    <a:pt x="256387" y="1103541"/>
                    <a:pt x="261264" y="1049578"/>
                  </a:cubicBezTo>
                  <a:cubicBezTo>
                    <a:pt x="270548" y="946937"/>
                    <a:pt x="298170" y="849083"/>
                    <a:pt x="340220" y="755065"/>
                  </a:cubicBezTo>
                  <a:cubicBezTo>
                    <a:pt x="346316" y="741413"/>
                    <a:pt x="349567" y="726262"/>
                    <a:pt x="352475" y="711492"/>
                  </a:cubicBezTo>
                  <a:cubicBezTo>
                    <a:pt x="353961" y="703897"/>
                    <a:pt x="353390" y="695058"/>
                    <a:pt x="350977" y="687692"/>
                  </a:cubicBezTo>
                  <a:cubicBezTo>
                    <a:pt x="341756" y="659498"/>
                    <a:pt x="345097" y="630948"/>
                    <a:pt x="345973" y="602233"/>
                  </a:cubicBezTo>
                  <a:cubicBezTo>
                    <a:pt x="347319" y="557631"/>
                    <a:pt x="346862" y="512965"/>
                    <a:pt x="347611" y="468350"/>
                  </a:cubicBezTo>
                  <a:cubicBezTo>
                    <a:pt x="347916" y="449884"/>
                    <a:pt x="349326" y="431444"/>
                    <a:pt x="350253" y="412762"/>
                  </a:cubicBezTo>
                  <a:cubicBezTo>
                    <a:pt x="307263" y="409486"/>
                    <a:pt x="265328" y="406171"/>
                    <a:pt x="223367" y="403136"/>
                  </a:cubicBezTo>
                  <a:cubicBezTo>
                    <a:pt x="205803" y="401866"/>
                    <a:pt x="188112" y="402018"/>
                    <a:pt x="170662" y="400024"/>
                  </a:cubicBezTo>
                  <a:cubicBezTo>
                    <a:pt x="152920" y="398005"/>
                    <a:pt x="140576" y="387159"/>
                    <a:pt x="135572" y="370281"/>
                  </a:cubicBezTo>
                  <a:cubicBezTo>
                    <a:pt x="122008" y="324548"/>
                    <a:pt x="109207" y="278574"/>
                    <a:pt x="96418" y="232613"/>
                  </a:cubicBezTo>
                  <a:cubicBezTo>
                    <a:pt x="91630" y="215391"/>
                    <a:pt x="87325" y="198018"/>
                    <a:pt x="83604" y="180530"/>
                  </a:cubicBezTo>
                  <a:cubicBezTo>
                    <a:pt x="82575" y="175755"/>
                    <a:pt x="84454" y="170345"/>
                    <a:pt x="85293" y="162559"/>
                  </a:cubicBezTo>
                  <a:cubicBezTo>
                    <a:pt x="76898" y="160413"/>
                    <a:pt x="66624" y="156451"/>
                    <a:pt x="56032" y="155320"/>
                  </a:cubicBezTo>
                  <a:cubicBezTo>
                    <a:pt x="17919" y="151244"/>
                    <a:pt x="0" y="103428"/>
                    <a:pt x="5105" y="72897"/>
                  </a:cubicBezTo>
                  <a:cubicBezTo>
                    <a:pt x="7061" y="61264"/>
                    <a:pt x="15252" y="59728"/>
                    <a:pt x="27609" y="66319"/>
                  </a:cubicBezTo>
                  <a:cubicBezTo>
                    <a:pt x="47967" y="77190"/>
                    <a:pt x="68681" y="87426"/>
                    <a:pt x="89369" y="97662"/>
                  </a:cubicBezTo>
                  <a:cubicBezTo>
                    <a:pt x="93446" y="99682"/>
                    <a:pt x="98056" y="101117"/>
                    <a:pt x="102565" y="101688"/>
                  </a:cubicBezTo>
                  <a:cubicBezTo>
                    <a:pt x="118402" y="103733"/>
                    <a:pt x="125031" y="114122"/>
                    <a:pt x="128600" y="128257"/>
                  </a:cubicBezTo>
                  <a:cubicBezTo>
                    <a:pt x="138074" y="165773"/>
                    <a:pt x="147129" y="203415"/>
                    <a:pt x="157746" y="240614"/>
                  </a:cubicBezTo>
                  <a:cubicBezTo>
                    <a:pt x="170243" y="284416"/>
                    <a:pt x="190423" y="299339"/>
                    <a:pt x="236156" y="299415"/>
                  </a:cubicBezTo>
                  <a:cubicBezTo>
                    <a:pt x="288721" y="299491"/>
                    <a:pt x="340652" y="303923"/>
                    <a:pt x="391401" y="318541"/>
                  </a:cubicBezTo>
                  <a:cubicBezTo>
                    <a:pt x="394449" y="319417"/>
                    <a:pt x="397789" y="319265"/>
                    <a:pt x="401700" y="319658"/>
                  </a:cubicBezTo>
                  <a:cubicBezTo>
                    <a:pt x="403974" y="295503"/>
                    <a:pt x="406400" y="271767"/>
                    <a:pt x="408317" y="247980"/>
                  </a:cubicBezTo>
                  <a:cubicBezTo>
                    <a:pt x="408927" y="240423"/>
                    <a:pt x="410057" y="235546"/>
                    <a:pt x="420204" y="240918"/>
                  </a:cubicBezTo>
                  <a:cubicBezTo>
                    <a:pt x="412051" y="231863"/>
                    <a:pt x="414591" y="214960"/>
                    <a:pt x="396595" y="215201"/>
                  </a:cubicBezTo>
                  <a:cubicBezTo>
                    <a:pt x="394576" y="215226"/>
                    <a:pt x="391553" y="211023"/>
                    <a:pt x="390613" y="208229"/>
                  </a:cubicBezTo>
                  <a:cubicBezTo>
                    <a:pt x="386219" y="195173"/>
                    <a:pt x="382333" y="181940"/>
                    <a:pt x="378421" y="168719"/>
                  </a:cubicBezTo>
                  <a:cubicBezTo>
                    <a:pt x="377786" y="166573"/>
                    <a:pt x="378802" y="163042"/>
                    <a:pt x="377583" y="162115"/>
                  </a:cubicBezTo>
                  <a:cubicBezTo>
                    <a:pt x="357212" y="146659"/>
                    <a:pt x="370433" y="122123"/>
                    <a:pt x="361670" y="103047"/>
                  </a:cubicBezTo>
                  <a:cubicBezTo>
                    <a:pt x="356869" y="92595"/>
                    <a:pt x="367868" y="82588"/>
                    <a:pt x="383095" y="81965"/>
                  </a:cubicBezTo>
                  <a:cubicBezTo>
                    <a:pt x="412800" y="80733"/>
                    <a:pt x="442556" y="80810"/>
                    <a:pt x="472287" y="80556"/>
                  </a:cubicBezTo>
                  <a:cubicBezTo>
                    <a:pt x="483438" y="80454"/>
                    <a:pt x="494614" y="81470"/>
                    <a:pt x="505739" y="81051"/>
                  </a:cubicBezTo>
                  <a:cubicBezTo>
                    <a:pt x="519341" y="80530"/>
                    <a:pt x="529628" y="81889"/>
                    <a:pt x="537489" y="96608"/>
                  </a:cubicBezTo>
                  <a:cubicBezTo>
                    <a:pt x="544956" y="110553"/>
                    <a:pt x="551713" y="122999"/>
                    <a:pt x="549414" y="139369"/>
                  </a:cubicBezTo>
                  <a:cubicBezTo>
                    <a:pt x="548195" y="148056"/>
                    <a:pt x="550341" y="157162"/>
                    <a:pt x="549554" y="165950"/>
                  </a:cubicBezTo>
                  <a:cubicBezTo>
                    <a:pt x="548754" y="175056"/>
                    <a:pt x="547992" y="184848"/>
                    <a:pt x="544169" y="192887"/>
                  </a:cubicBezTo>
                  <a:cubicBezTo>
                    <a:pt x="533006" y="216306"/>
                    <a:pt x="520318" y="239001"/>
                    <a:pt x="508368" y="261734"/>
                  </a:cubicBezTo>
                  <a:cubicBezTo>
                    <a:pt x="513333" y="272249"/>
                    <a:pt x="518680" y="283578"/>
                    <a:pt x="525221" y="297421"/>
                  </a:cubicBezTo>
                  <a:cubicBezTo>
                    <a:pt x="607593" y="286016"/>
                    <a:pt x="690791" y="265696"/>
                    <a:pt x="774941" y="239788"/>
                  </a:cubicBezTo>
                  <a:cubicBezTo>
                    <a:pt x="772680" y="227914"/>
                    <a:pt x="771474" y="216014"/>
                    <a:pt x="768108" y="204762"/>
                  </a:cubicBezTo>
                  <a:cubicBezTo>
                    <a:pt x="756856" y="167093"/>
                    <a:pt x="745616" y="129387"/>
                    <a:pt x="732828" y="92227"/>
                  </a:cubicBezTo>
                  <a:cubicBezTo>
                    <a:pt x="725360" y="70548"/>
                    <a:pt x="714882" y="49910"/>
                    <a:pt x="705942" y="28727"/>
                  </a:cubicBezTo>
                  <a:cubicBezTo>
                    <a:pt x="704354" y="24955"/>
                    <a:pt x="702894" y="20827"/>
                    <a:pt x="702716" y="16802"/>
                  </a:cubicBezTo>
                  <a:cubicBezTo>
                    <a:pt x="702513" y="12179"/>
                    <a:pt x="703808" y="7493"/>
                    <a:pt x="704443" y="2832"/>
                  </a:cubicBezTo>
                  <a:cubicBezTo>
                    <a:pt x="708799" y="4699"/>
                    <a:pt x="713676" y="5854"/>
                    <a:pt x="717397" y="8597"/>
                  </a:cubicBezTo>
                  <a:cubicBezTo>
                    <a:pt x="724852" y="14071"/>
                    <a:pt x="731418" y="20764"/>
                    <a:pt x="738809" y="26327"/>
                  </a:cubicBezTo>
                  <a:cubicBezTo>
                    <a:pt x="756615" y="39712"/>
                    <a:pt x="780478" y="38696"/>
                    <a:pt x="797331" y="24155"/>
                  </a:cubicBezTo>
                  <a:cubicBezTo>
                    <a:pt x="801890" y="20218"/>
                    <a:pt x="806107" y="15849"/>
                    <a:pt x="810755" y="12014"/>
                  </a:cubicBezTo>
                  <a:cubicBezTo>
                    <a:pt x="819632" y="4673"/>
                    <a:pt x="829538" y="0"/>
                    <a:pt x="839317" y="9448"/>
                  </a:cubicBezTo>
                  <a:cubicBezTo>
                    <a:pt x="848169" y="18021"/>
                    <a:pt x="845248" y="28143"/>
                    <a:pt x="839520" y="37414"/>
                  </a:cubicBezTo>
                  <a:cubicBezTo>
                    <a:pt x="837095" y="41351"/>
                    <a:pt x="834275" y="45250"/>
                    <a:pt x="830884" y="48323"/>
                  </a:cubicBezTo>
                  <a:cubicBezTo>
                    <a:pt x="811199" y="66230"/>
                    <a:pt x="809929" y="89103"/>
                    <a:pt x="814730" y="112623"/>
                  </a:cubicBezTo>
                  <a:cubicBezTo>
                    <a:pt x="821194" y="144272"/>
                    <a:pt x="829640" y="175514"/>
                    <a:pt x="836587" y="207073"/>
                  </a:cubicBezTo>
                  <a:cubicBezTo>
                    <a:pt x="842340" y="233273"/>
                    <a:pt x="847305" y="259664"/>
                    <a:pt x="852246" y="286029"/>
                  </a:cubicBezTo>
                  <a:cubicBezTo>
                    <a:pt x="853046" y="290296"/>
                    <a:pt x="851928" y="294906"/>
                    <a:pt x="851700" y="299364"/>
                  </a:cubicBezTo>
                  <a:cubicBezTo>
                    <a:pt x="850620" y="299935"/>
                    <a:pt x="849553" y="300494"/>
                    <a:pt x="848474" y="301053"/>
                  </a:cubicBezTo>
                  <a:close/>
                  <a:moveTo>
                    <a:pt x="457898" y="276605"/>
                  </a:moveTo>
                  <a:cubicBezTo>
                    <a:pt x="463588" y="274167"/>
                    <a:pt x="466902" y="273710"/>
                    <a:pt x="468680" y="271818"/>
                  </a:cubicBezTo>
                  <a:cubicBezTo>
                    <a:pt x="494093" y="244843"/>
                    <a:pt x="513930" y="214198"/>
                    <a:pt x="527837" y="179831"/>
                  </a:cubicBezTo>
                  <a:cubicBezTo>
                    <a:pt x="531914" y="169722"/>
                    <a:pt x="529107" y="162966"/>
                    <a:pt x="517385" y="160477"/>
                  </a:cubicBezTo>
                  <a:cubicBezTo>
                    <a:pt x="512737" y="159499"/>
                    <a:pt x="508736" y="155701"/>
                    <a:pt x="504316" y="153416"/>
                  </a:cubicBezTo>
                  <a:cubicBezTo>
                    <a:pt x="498284" y="150291"/>
                    <a:pt x="492404" y="145872"/>
                    <a:pt x="485965" y="144741"/>
                  </a:cubicBezTo>
                  <a:cubicBezTo>
                    <a:pt x="477583" y="143255"/>
                    <a:pt x="468718" y="144779"/>
                    <a:pt x="460082" y="144424"/>
                  </a:cubicBezTo>
                  <a:cubicBezTo>
                    <a:pt x="429361" y="143154"/>
                    <a:pt x="405879" y="157137"/>
                    <a:pt x="407796" y="183946"/>
                  </a:cubicBezTo>
                  <a:cubicBezTo>
                    <a:pt x="409244" y="204343"/>
                    <a:pt x="424192" y="224078"/>
                    <a:pt x="434505" y="243382"/>
                  </a:cubicBezTo>
                  <a:cubicBezTo>
                    <a:pt x="438264" y="250393"/>
                    <a:pt x="445998" y="255282"/>
                    <a:pt x="452780" y="262000"/>
                  </a:cubicBezTo>
                  <a:cubicBezTo>
                    <a:pt x="456374" y="260451"/>
                    <a:pt x="462559" y="257784"/>
                    <a:pt x="468744" y="255104"/>
                  </a:cubicBezTo>
                  <a:cubicBezTo>
                    <a:pt x="469277" y="256044"/>
                    <a:pt x="469823" y="256971"/>
                    <a:pt x="470357" y="257898"/>
                  </a:cubicBezTo>
                  <a:cubicBezTo>
                    <a:pt x="466890" y="263118"/>
                    <a:pt x="463410" y="268325"/>
                    <a:pt x="457898" y="27660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55" name="Free Form 16">
              <a:extLst>
                <a:ext uri="{FF2B5EF4-FFF2-40B4-BE49-F238E27FC236}">
                  <a16:creationId xmlns:a16="http://schemas.microsoft.com/office/drawing/2014/main" id="{47620694-317C-38AA-81E9-CBE25A542216}"/>
                </a:ext>
              </a:extLst>
            </p:cNvPr>
            <p:cNvSpPr/>
            <p:nvPr/>
          </p:nvSpPr>
          <p:spPr>
            <a:xfrm>
              <a:off x="9702321" y="4691120"/>
              <a:ext cx="838746" cy="918515"/>
            </a:xfrm>
            <a:custGeom>
              <a:avLst/>
              <a:gdLst/>
              <a:ahLst/>
              <a:cxnLst/>
              <a:rect l="0" t="0" r="0" b="0"/>
              <a:pathLst>
                <a:path w="838746" h="918514">
                  <a:moveTo>
                    <a:pt x="624878" y="238645"/>
                  </a:moveTo>
                  <a:cubicBezTo>
                    <a:pt x="629958" y="255270"/>
                    <a:pt x="634898" y="271399"/>
                    <a:pt x="639978" y="287985"/>
                  </a:cubicBezTo>
                  <a:cubicBezTo>
                    <a:pt x="667143" y="289318"/>
                    <a:pt x="688632" y="279438"/>
                    <a:pt x="702754" y="252818"/>
                  </a:cubicBezTo>
                  <a:cubicBezTo>
                    <a:pt x="709561" y="239991"/>
                    <a:pt x="720661" y="229006"/>
                    <a:pt x="731342" y="218782"/>
                  </a:cubicBezTo>
                  <a:cubicBezTo>
                    <a:pt x="750811" y="200139"/>
                    <a:pt x="753846" y="176250"/>
                    <a:pt x="755878" y="151574"/>
                  </a:cubicBezTo>
                  <a:cubicBezTo>
                    <a:pt x="757466" y="132346"/>
                    <a:pt x="759167" y="113106"/>
                    <a:pt x="761517" y="93954"/>
                  </a:cubicBezTo>
                  <a:cubicBezTo>
                    <a:pt x="762381" y="86931"/>
                    <a:pt x="760564" y="83553"/>
                    <a:pt x="754329" y="79755"/>
                  </a:cubicBezTo>
                  <a:cubicBezTo>
                    <a:pt x="746163" y="74777"/>
                    <a:pt x="739025" y="67767"/>
                    <a:pt x="732434" y="60718"/>
                  </a:cubicBezTo>
                  <a:cubicBezTo>
                    <a:pt x="730351" y="58496"/>
                    <a:pt x="729792" y="51968"/>
                    <a:pt x="731520" y="49898"/>
                  </a:cubicBezTo>
                  <a:cubicBezTo>
                    <a:pt x="733348" y="47688"/>
                    <a:pt x="739546" y="46748"/>
                    <a:pt x="742416" y="48145"/>
                  </a:cubicBezTo>
                  <a:cubicBezTo>
                    <a:pt x="769251" y="61252"/>
                    <a:pt x="795858" y="74828"/>
                    <a:pt x="822312" y="88684"/>
                  </a:cubicBezTo>
                  <a:cubicBezTo>
                    <a:pt x="826922" y="91097"/>
                    <a:pt x="830529" y="95440"/>
                    <a:pt x="838746" y="102400"/>
                  </a:cubicBezTo>
                  <a:cubicBezTo>
                    <a:pt x="829792" y="109308"/>
                    <a:pt x="821016" y="113766"/>
                    <a:pt x="815619" y="120815"/>
                  </a:cubicBezTo>
                  <a:cubicBezTo>
                    <a:pt x="808215" y="130467"/>
                    <a:pt x="800430" y="141452"/>
                    <a:pt x="797941" y="152984"/>
                  </a:cubicBezTo>
                  <a:cubicBezTo>
                    <a:pt x="785736" y="209423"/>
                    <a:pt x="774954" y="266179"/>
                    <a:pt x="764374" y="322960"/>
                  </a:cubicBezTo>
                  <a:cubicBezTo>
                    <a:pt x="762419" y="333476"/>
                    <a:pt x="758050" y="340105"/>
                    <a:pt x="749122" y="346049"/>
                  </a:cubicBezTo>
                  <a:cubicBezTo>
                    <a:pt x="722490" y="363816"/>
                    <a:pt x="697852" y="384886"/>
                    <a:pt x="670090" y="400456"/>
                  </a:cubicBezTo>
                  <a:cubicBezTo>
                    <a:pt x="650138" y="411645"/>
                    <a:pt x="649300" y="426389"/>
                    <a:pt x="650011" y="444868"/>
                  </a:cubicBezTo>
                  <a:cubicBezTo>
                    <a:pt x="651332" y="479221"/>
                    <a:pt x="652691" y="513613"/>
                    <a:pt x="652208" y="547979"/>
                  </a:cubicBezTo>
                  <a:cubicBezTo>
                    <a:pt x="651827" y="574332"/>
                    <a:pt x="648868" y="600671"/>
                    <a:pt x="646506" y="626960"/>
                  </a:cubicBezTo>
                  <a:cubicBezTo>
                    <a:pt x="646087" y="631621"/>
                    <a:pt x="642950" y="636041"/>
                    <a:pt x="641223" y="640181"/>
                  </a:cubicBezTo>
                  <a:cubicBezTo>
                    <a:pt x="670750" y="703110"/>
                    <a:pt x="703084" y="765340"/>
                    <a:pt x="717524" y="834605"/>
                  </a:cubicBezTo>
                  <a:cubicBezTo>
                    <a:pt x="720229" y="847598"/>
                    <a:pt x="721055" y="861072"/>
                    <a:pt x="721690" y="874369"/>
                  </a:cubicBezTo>
                  <a:cubicBezTo>
                    <a:pt x="721829" y="877493"/>
                    <a:pt x="718362" y="882383"/>
                    <a:pt x="715327" y="883805"/>
                  </a:cubicBezTo>
                  <a:cubicBezTo>
                    <a:pt x="699071" y="891413"/>
                    <a:pt x="682650" y="903097"/>
                    <a:pt x="665873" y="903820"/>
                  </a:cubicBezTo>
                  <a:cubicBezTo>
                    <a:pt x="649389" y="904519"/>
                    <a:pt x="632269" y="901103"/>
                    <a:pt x="615175" y="903516"/>
                  </a:cubicBezTo>
                  <a:cubicBezTo>
                    <a:pt x="612114" y="903947"/>
                    <a:pt x="608241" y="901141"/>
                    <a:pt x="605243" y="899083"/>
                  </a:cubicBezTo>
                  <a:cubicBezTo>
                    <a:pt x="598398" y="894397"/>
                    <a:pt x="592645" y="892390"/>
                    <a:pt x="586130" y="900328"/>
                  </a:cubicBezTo>
                  <a:cubicBezTo>
                    <a:pt x="584365" y="902487"/>
                    <a:pt x="577710" y="902169"/>
                    <a:pt x="574014" y="900887"/>
                  </a:cubicBezTo>
                  <a:cubicBezTo>
                    <a:pt x="566496" y="898309"/>
                    <a:pt x="559473" y="894295"/>
                    <a:pt x="552246" y="890866"/>
                  </a:cubicBezTo>
                  <a:cubicBezTo>
                    <a:pt x="542645" y="911999"/>
                    <a:pt x="528866" y="918514"/>
                    <a:pt x="504190" y="917346"/>
                  </a:cubicBezTo>
                  <a:cubicBezTo>
                    <a:pt x="458774" y="915212"/>
                    <a:pt x="413334" y="913739"/>
                    <a:pt x="367880" y="912291"/>
                  </a:cubicBezTo>
                  <a:cubicBezTo>
                    <a:pt x="308521" y="910399"/>
                    <a:pt x="249097" y="909853"/>
                    <a:pt x="189839" y="906424"/>
                  </a:cubicBezTo>
                  <a:cubicBezTo>
                    <a:pt x="173164" y="905459"/>
                    <a:pt x="157137" y="895743"/>
                    <a:pt x="140474" y="891349"/>
                  </a:cubicBezTo>
                  <a:cubicBezTo>
                    <a:pt x="127977" y="888060"/>
                    <a:pt x="114757" y="887628"/>
                    <a:pt x="102184" y="884605"/>
                  </a:cubicBezTo>
                  <a:cubicBezTo>
                    <a:pt x="76073" y="878319"/>
                    <a:pt x="50101" y="871461"/>
                    <a:pt x="24282" y="864120"/>
                  </a:cubicBezTo>
                  <a:cubicBezTo>
                    <a:pt x="17754" y="862266"/>
                    <a:pt x="11353" y="858481"/>
                    <a:pt x="6134" y="854113"/>
                  </a:cubicBezTo>
                  <a:cubicBezTo>
                    <a:pt x="2819" y="851344"/>
                    <a:pt x="0" y="845693"/>
                    <a:pt x="330" y="841616"/>
                  </a:cubicBezTo>
                  <a:cubicBezTo>
                    <a:pt x="584" y="838682"/>
                    <a:pt x="6070" y="834605"/>
                    <a:pt x="9804" y="833805"/>
                  </a:cubicBezTo>
                  <a:cubicBezTo>
                    <a:pt x="40513" y="827239"/>
                    <a:pt x="71158" y="819950"/>
                    <a:pt x="102209" y="815682"/>
                  </a:cubicBezTo>
                  <a:cubicBezTo>
                    <a:pt x="124726" y="812584"/>
                    <a:pt x="136042" y="799592"/>
                    <a:pt x="141516" y="780173"/>
                  </a:cubicBezTo>
                  <a:cubicBezTo>
                    <a:pt x="144564" y="769366"/>
                    <a:pt x="150101" y="765454"/>
                    <a:pt x="160299" y="766483"/>
                  </a:cubicBezTo>
                  <a:cubicBezTo>
                    <a:pt x="200850" y="770610"/>
                    <a:pt x="241579" y="773556"/>
                    <a:pt x="281901" y="779386"/>
                  </a:cubicBezTo>
                  <a:cubicBezTo>
                    <a:pt x="326123" y="785787"/>
                    <a:pt x="369963" y="794893"/>
                    <a:pt x="413727" y="802767"/>
                  </a:cubicBezTo>
                  <a:cubicBezTo>
                    <a:pt x="395033" y="746010"/>
                    <a:pt x="361505" y="689978"/>
                    <a:pt x="383260" y="625652"/>
                  </a:cubicBezTo>
                  <a:cubicBezTo>
                    <a:pt x="381038" y="623824"/>
                    <a:pt x="380428" y="623074"/>
                    <a:pt x="379641" y="622706"/>
                  </a:cubicBezTo>
                  <a:cubicBezTo>
                    <a:pt x="374751" y="620433"/>
                    <a:pt x="369811" y="618235"/>
                    <a:pt x="364896" y="616026"/>
                  </a:cubicBezTo>
                  <a:cubicBezTo>
                    <a:pt x="370065" y="614172"/>
                    <a:pt x="375107" y="611720"/>
                    <a:pt x="380428" y="610628"/>
                  </a:cubicBezTo>
                  <a:cubicBezTo>
                    <a:pt x="385775" y="609536"/>
                    <a:pt x="391401" y="609790"/>
                    <a:pt x="398233" y="609371"/>
                  </a:cubicBezTo>
                  <a:cubicBezTo>
                    <a:pt x="399262" y="595922"/>
                    <a:pt x="400342" y="583145"/>
                    <a:pt x="401193" y="570369"/>
                  </a:cubicBezTo>
                  <a:cubicBezTo>
                    <a:pt x="404977" y="513499"/>
                    <a:pt x="409917" y="456679"/>
                    <a:pt x="411911" y="399745"/>
                  </a:cubicBezTo>
                  <a:cubicBezTo>
                    <a:pt x="412851" y="372656"/>
                    <a:pt x="407250" y="345401"/>
                    <a:pt x="406184" y="318160"/>
                  </a:cubicBezTo>
                  <a:cubicBezTo>
                    <a:pt x="404660" y="279666"/>
                    <a:pt x="401535" y="240855"/>
                    <a:pt x="404990" y="202704"/>
                  </a:cubicBezTo>
                  <a:cubicBezTo>
                    <a:pt x="407174" y="178612"/>
                    <a:pt x="419823" y="155384"/>
                    <a:pt x="428282" y="131940"/>
                  </a:cubicBezTo>
                  <a:cubicBezTo>
                    <a:pt x="437172" y="107251"/>
                    <a:pt x="446595" y="82753"/>
                    <a:pt x="455917" y="58229"/>
                  </a:cubicBezTo>
                  <a:cubicBezTo>
                    <a:pt x="461429" y="43726"/>
                    <a:pt x="462737" y="29921"/>
                    <a:pt x="452678" y="16357"/>
                  </a:cubicBezTo>
                  <a:cubicBezTo>
                    <a:pt x="450024" y="12776"/>
                    <a:pt x="450443" y="6908"/>
                    <a:pt x="449453" y="2082"/>
                  </a:cubicBezTo>
                  <a:cubicBezTo>
                    <a:pt x="454647" y="1650"/>
                    <a:pt x="460070" y="0"/>
                    <a:pt x="464972" y="965"/>
                  </a:cubicBezTo>
                  <a:cubicBezTo>
                    <a:pt x="491655" y="6210"/>
                    <a:pt x="518236" y="11925"/>
                    <a:pt x="544753" y="17932"/>
                  </a:cubicBezTo>
                  <a:cubicBezTo>
                    <a:pt x="548284" y="18745"/>
                    <a:pt x="553313" y="21805"/>
                    <a:pt x="553834" y="24561"/>
                  </a:cubicBezTo>
                  <a:cubicBezTo>
                    <a:pt x="554380" y="27381"/>
                    <a:pt x="550786" y="33464"/>
                    <a:pt x="548106" y="34074"/>
                  </a:cubicBezTo>
                  <a:cubicBezTo>
                    <a:pt x="520623" y="40233"/>
                    <a:pt x="517448" y="63169"/>
                    <a:pt x="511200" y="84759"/>
                  </a:cubicBezTo>
                  <a:cubicBezTo>
                    <a:pt x="501624" y="117881"/>
                    <a:pt x="491083" y="150723"/>
                    <a:pt x="480656" y="183603"/>
                  </a:cubicBezTo>
                  <a:cubicBezTo>
                    <a:pt x="476719" y="195999"/>
                    <a:pt x="477266" y="207530"/>
                    <a:pt x="481723" y="220002"/>
                  </a:cubicBezTo>
                  <a:cubicBezTo>
                    <a:pt x="493090" y="251815"/>
                    <a:pt x="503275" y="284048"/>
                    <a:pt x="513613" y="316217"/>
                  </a:cubicBezTo>
                  <a:cubicBezTo>
                    <a:pt x="515264" y="321322"/>
                    <a:pt x="515289" y="326961"/>
                    <a:pt x="516064" y="332346"/>
                  </a:cubicBezTo>
                  <a:lnTo>
                    <a:pt x="511606" y="333832"/>
                  </a:lnTo>
                  <a:cubicBezTo>
                    <a:pt x="508228" y="328714"/>
                    <a:pt x="503516" y="324015"/>
                    <a:pt x="501675" y="318389"/>
                  </a:cubicBezTo>
                  <a:cubicBezTo>
                    <a:pt x="489750" y="281952"/>
                    <a:pt x="476338" y="245795"/>
                    <a:pt x="468045" y="208521"/>
                  </a:cubicBezTo>
                  <a:cubicBezTo>
                    <a:pt x="464896" y="194386"/>
                    <a:pt x="473875" y="177482"/>
                    <a:pt x="477608" y="161899"/>
                  </a:cubicBezTo>
                  <a:cubicBezTo>
                    <a:pt x="481037" y="147624"/>
                    <a:pt x="484365" y="133299"/>
                    <a:pt x="488607" y="119252"/>
                  </a:cubicBezTo>
                  <a:cubicBezTo>
                    <a:pt x="492467" y="106540"/>
                    <a:pt x="498360" y="94411"/>
                    <a:pt x="501789" y="81597"/>
                  </a:cubicBezTo>
                  <a:cubicBezTo>
                    <a:pt x="506044" y="65671"/>
                    <a:pt x="508698" y="49314"/>
                    <a:pt x="512343" y="31648"/>
                  </a:cubicBezTo>
                  <a:cubicBezTo>
                    <a:pt x="498017" y="26466"/>
                    <a:pt x="482701" y="20916"/>
                    <a:pt x="467398" y="15379"/>
                  </a:cubicBezTo>
                  <a:cubicBezTo>
                    <a:pt x="475869" y="29806"/>
                    <a:pt x="471754" y="42418"/>
                    <a:pt x="467144" y="55194"/>
                  </a:cubicBezTo>
                  <a:cubicBezTo>
                    <a:pt x="456692" y="84200"/>
                    <a:pt x="448005" y="113969"/>
                    <a:pt x="435762" y="142189"/>
                  </a:cubicBezTo>
                  <a:cubicBezTo>
                    <a:pt x="415175" y="189687"/>
                    <a:pt x="416674" y="238963"/>
                    <a:pt x="419747" y="288658"/>
                  </a:cubicBezTo>
                  <a:cubicBezTo>
                    <a:pt x="421665" y="319620"/>
                    <a:pt x="426148" y="350570"/>
                    <a:pt x="425691" y="381469"/>
                  </a:cubicBezTo>
                  <a:cubicBezTo>
                    <a:pt x="425259" y="411124"/>
                    <a:pt x="418655" y="440639"/>
                    <a:pt x="417055" y="470344"/>
                  </a:cubicBezTo>
                  <a:cubicBezTo>
                    <a:pt x="414693" y="513943"/>
                    <a:pt x="414185" y="557656"/>
                    <a:pt x="413575" y="601332"/>
                  </a:cubicBezTo>
                  <a:cubicBezTo>
                    <a:pt x="413537" y="604266"/>
                    <a:pt x="419061" y="609460"/>
                    <a:pt x="422427" y="609828"/>
                  </a:cubicBezTo>
                  <a:cubicBezTo>
                    <a:pt x="433463" y="611047"/>
                    <a:pt x="444715" y="611124"/>
                    <a:pt x="455841" y="610590"/>
                  </a:cubicBezTo>
                  <a:cubicBezTo>
                    <a:pt x="500214" y="608469"/>
                    <a:pt x="543687" y="612736"/>
                    <a:pt x="586486" y="625309"/>
                  </a:cubicBezTo>
                  <a:cubicBezTo>
                    <a:pt x="598728" y="628903"/>
                    <a:pt x="612165" y="628523"/>
                    <a:pt x="625081" y="629627"/>
                  </a:cubicBezTo>
                  <a:cubicBezTo>
                    <a:pt x="632142" y="630237"/>
                    <a:pt x="635901" y="627672"/>
                    <a:pt x="636168" y="619391"/>
                  </a:cubicBezTo>
                  <a:cubicBezTo>
                    <a:pt x="637438" y="579970"/>
                    <a:pt x="639826" y="540575"/>
                    <a:pt x="640880" y="501154"/>
                  </a:cubicBezTo>
                  <a:cubicBezTo>
                    <a:pt x="641731" y="468744"/>
                    <a:pt x="640943" y="436295"/>
                    <a:pt x="641718" y="403885"/>
                  </a:cubicBezTo>
                  <a:cubicBezTo>
                    <a:pt x="641845" y="398919"/>
                    <a:pt x="645160" y="392137"/>
                    <a:pt x="649185" y="389432"/>
                  </a:cubicBezTo>
                  <a:cubicBezTo>
                    <a:pt x="679564" y="368960"/>
                    <a:pt x="710577" y="349453"/>
                    <a:pt x="741095" y="329196"/>
                  </a:cubicBezTo>
                  <a:cubicBezTo>
                    <a:pt x="744372" y="327012"/>
                    <a:pt x="746925" y="322237"/>
                    <a:pt x="747839" y="318223"/>
                  </a:cubicBezTo>
                  <a:cubicBezTo>
                    <a:pt x="762203" y="255638"/>
                    <a:pt x="776427" y="193027"/>
                    <a:pt x="790206" y="130327"/>
                  </a:cubicBezTo>
                  <a:cubicBezTo>
                    <a:pt x="793267" y="116420"/>
                    <a:pt x="797890" y="105575"/>
                    <a:pt x="814451" y="104813"/>
                  </a:cubicBezTo>
                  <a:cubicBezTo>
                    <a:pt x="817714" y="104660"/>
                    <a:pt x="820851" y="101815"/>
                    <a:pt x="824064" y="97116"/>
                  </a:cubicBezTo>
                  <a:cubicBezTo>
                    <a:pt x="806500" y="94106"/>
                    <a:pt x="788936" y="91109"/>
                    <a:pt x="769747" y="87833"/>
                  </a:cubicBezTo>
                  <a:cubicBezTo>
                    <a:pt x="768007" y="110617"/>
                    <a:pt x="765530" y="132219"/>
                    <a:pt x="764895" y="153860"/>
                  </a:cubicBezTo>
                  <a:cubicBezTo>
                    <a:pt x="763993" y="184797"/>
                    <a:pt x="753503" y="211277"/>
                    <a:pt x="733475" y="234810"/>
                  </a:cubicBezTo>
                  <a:cubicBezTo>
                    <a:pt x="720877" y="249618"/>
                    <a:pt x="709764" y="265747"/>
                    <a:pt x="698538" y="281673"/>
                  </a:cubicBezTo>
                  <a:cubicBezTo>
                    <a:pt x="691261" y="291985"/>
                    <a:pt x="682434" y="297878"/>
                    <a:pt x="669378" y="296925"/>
                  </a:cubicBezTo>
                  <a:cubicBezTo>
                    <a:pt x="655256" y="295897"/>
                    <a:pt x="640918" y="296456"/>
                    <a:pt x="627049" y="294093"/>
                  </a:cubicBezTo>
                  <a:cubicBezTo>
                    <a:pt x="622820" y="293370"/>
                    <a:pt x="619658" y="285381"/>
                    <a:pt x="616381" y="280479"/>
                  </a:cubicBezTo>
                  <a:cubicBezTo>
                    <a:pt x="613613" y="276351"/>
                    <a:pt x="611378" y="271868"/>
                    <a:pt x="605599" y="268452"/>
                  </a:cubicBezTo>
                  <a:cubicBezTo>
                    <a:pt x="606742" y="264807"/>
                    <a:pt x="607898" y="261150"/>
                    <a:pt x="609244" y="256844"/>
                  </a:cubicBezTo>
                  <a:cubicBezTo>
                    <a:pt x="606856" y="256844"/>
                    <a:pt x="605485" y="256590"/>
                    <a:pt x="604240" y="256882"/>
                  </a:cubicBezTo>
                  <a:cubicBezTo>
                    <a:pt x="591997" y="259753"/>
                    <a:pt x="582955" y="272021"/>
                    <a:pt x="566864" y="264795"/>
                  </a:cubicBezTo>
                  <a:cubicBezTo>
                    <a:pt x="557733" y="260692"/>
                    <a:pt x="533628" y="286473"/>
                    <a:pt x="530631" y="298805"/>
                  </a:cubicBezTo>
                  <a:cubicBezTo>
                    <a:pt x="529577" y="303187"/>
                    <a:pt x="525907" y="306920"/>
                    <a:pt x="523430" y="310946"/>
                  </a:cubicBezTo>
                  <a:cubicBezTo>
                    <a:pt x="521576" y="310032"/>
                    <a:pt x="519722" y="309130"/>
                    <a:pt x="517867" y="308216"/>
                  </a:cubicBezTo>
                  <a:cubicBezTo>
                    <a:pt x="518795" y="302856"/>
                    <a:pt x="518553" y="296913"/>
                    <a:pt x="520852" y="292214"/>
                  </a:cubicBezTo>
                  <a:cubicBezTo>
                    <a:pt x="533806" y="265569"/>
                    <a:pt x="546900" y="238963"/>
                    <a:pt x="560908" y="212851"/>
                  </a:cubicBezTo>
                  <a:cubicBezTo>
                    <a:pt x="569455" y="196926"/>
                    <a:pt x="576237" y="196748"/>
                    <a:pt x="588022" y="210007"/>
                  </a:cubicBezTo>
                  <a:cubicBezTo>
                    <a:pt x="589419" y="211569"/>
                    <a:pt x="591134" y="214172"/>
                    <a:pt x="592632" y="214122"/>
                  </a:cubicBezTo>
                  <a:cubicBezTo>
                    <a:pt x="611860" y="213512"/>
                    <a:pt x="631101" y="212902"/>
                    <a:pt x="650265" y="211404"/>
                  </a:cubicBezTo>
                  <a:cubicBezTo>
                    <a:pt x="658558" y="210756"/>
                    <a:pt x="660146" y="204025"/>
                    <a:pt x="656259" y="198069"/>
                  </a:cubicBezTo>
                  <a:cubicBezTo>
                    <a:pt x="642632" y="177215"/>
                    <a:pt x="629005" y="156273"/>
                    <a:pt x="613892" y="136512"/>
                  </a:cubicBezTo>
                  <a:cubicBezTo>
                    <a:pt x="606590" y="126987"/>
                    <a:pt x="598081" y="132867"/>
                    <a:pt x="594461" y="141389"/>
                  </a:cubicBezTo>
                  <a:cubicBezTo>
                    <a:pt x="588733" y="154901"/>
                    <a:pt x="584784" y="169176"/>
                    <a:pt x="580186" y="183172"/>
                  </a:cubicBezTo>
                  <a:cubicBezTo>
                    <a:pt x="578650" y="187871"/>
                    <a:pt x="577443" y="192684"/>
                    <a:pt x="575119" y="200812"/>
                  </a:cubicBezTo>
                  <a:cubicBezTo>
                    <a:pt x="571944" y="196011"/>
                    <a:pt x="568807" y="193306"/>
                    <a:pt x="569302" y="191693"/>
                  </a:cubicBezTo>
                  <a:cubicBezTo>
                    <a:pt x="575652" y="170649"/>
                    <a:pt x="580694" y="148907"/>
                    <a:pt x="589838" y="129082"/>
                  </a:cubicBezTo>
                  <a:cubicBezTo>
                    <a:pt x="596798" y="113957"/>
                    <a:pt x="609523" y="111620"/>
                    <a:pt x="622134" y="122758"/>
                  </a:cubicBezTo>
                  <a:cubicBezTo>
                    <a:pt x="646150" y="143979"/>
                    <a:pt x="668032" y="167627"/>
                    <a:pt x="675462" y="200469"/>
                  </a:cubicBezTo>
                  <a:cubicBezTo>
                    <a:pt x="678967" y="215900"/>
                    <a:pt x="674370" y="224370"/>
                    <a:pt x="659434" y="229679"/>
                  </a:cubicBezTo>
                  <a:cubicBezTo>
                    <a:pt x="648589" y="233527"/>
                    <a:pt x="637108" y="235546"/>
                    <a:pt x="624878" y="238645"/>
                  </a:cubicBezTo>
                  <a:close/>
                  <a:moveTo>
                    <a:pt x="11633" y="840092"/>
                  </a:moveTo>
                  <a:cubicBezTo>
                    <a:pt x="16141" y="841743"/>
                    <a:pt x="17716" y="842594"/>
                    <a:pt x="19392" y="842899"/>
                  </a:cubicBezTo>
                  <a:cubicBezTo>
                    <a:pt x="58585" y="850023"/>
                    <a:pt x="97853" y="856729"/>
                    <a:pt x="136931" y="864374"/>
                  </a:cubicBezTo>
                  <a:cubicBezTo>
                    <a:pt x="150355" y="867003"/>
                    <a:pt x="166585" y="868451"/>
                    <a:pt x="175564" y="876833"/>
                  </a:cubicBezTo>
                  <a:cubicBezTo>
                    <a:pt x="184277" y="884961"/>
                    <a:pt x="192024" y="888758"/>
                    <a:pt x="202463" y="889025"/>
                  </a:cubicBezTo>
                  <a:cubicBezTo>
                    <a:pt x="256260" y="890371"/>
                    <a:pt x="310083" y="890879"/>
                    <a:pt x="363867" y="892632"/>
                  </a:cubicBezTo>
                  <a:cubicBezTo>
                    <a:pt x="412953" y="894245"/>
                    <a:pt x="462000" y="897242"/>
                    <a:pt x="511086" y="899198"/>
                  </a:cubicBezTo>
                  <a:cubicBezTo>
                    <a:pt x="519239" y="899515"/>
                    <a:pt x="530364" y="901636"/>
                    <a:pt x="529945" y="887641"/>
                  </a:cubicBezTo>
                  <a:cubicBezTo>
                    <a:pt x="528396" y="836129"/>
                    <a:pt x="526529" y="784631"/>
                    <a:pt x="524827" y="733120"/>
                  </a:cubicBezTo>
                  <a:cubicBezTo>
                    <a:pt x="523925" y="705624"/>
                    <a:pt x="515607" y="677900"/>
                    <a:pt x="527024" y="650824"/>
                  </a:cubicBezTo>
                  <a:cubicBezTo>
                    <a:pt x="528535" y="647230"/>
                    <a:pt x="532066" y="644486"/>
                    <a:pt x="534657" y="641350"/>
                  </a:cubicBezTo>
                  <a:cubicBezTo>
                    <a:pt x="536816" y="644829"/>
                    <a:pt x="540219" y="648068"/>
                    <a:pt x="540918" y="651814"/>
                  </a:cubicBezTo>
                  <a:cubicBezTo>
                    <a:pt x="543382" y="664997"/>
                    <a:pt x="542213" y="679488"/>
                    <a:pt x="547268" y="691438"/>
                  </a:cubicBezTo>
                  <a:cubicBezTo>
                    <a:pt x="566216" y="736320"/>
                    <a:pt x="586828" y="780516"/>
                    <a:pt x="607352" y="824725"/>
                  </a:cubicBezTo>
                  <a:cubicBezTo>
                    <a:pt x="615149" y="841540"/>
                    <a:pt x="622173" y="859523"/>
                    <a:pt x="633755" y="873493"/>
                  </a:cubicBezTo>
                  <a:cubicBezTo>
                    <a:pt x="641616" y="882967"/>
                    <a:pt x="656932" y="891527"/>
                    <a:pt x="668680" y="891235"/>
                  </a:cubicBezTo>
                  <a:cubicBezTo>
                    <a:pt x="684187" y="890841"/>
                    <a:pt x="699452" y="881379"/>
                    <a:pt x="713790" y="876198"/>
                  </a:cubicBezTo>
                  <a:cubicBezTo>
                    <a:pt x="709815" y="861644"/>
                    <a:pt x="705980" y="849871"/>
                    <a:pt x="703440" y="837819"/>
                  </a:cubicBezTo>
                  <a:cubicBezTo>
                    <a:pt x="690143" y="774547"/>
                    <a:pt x="658393" y="718388"/>
                    <a:pt x="634682" y="659142"/>
                  </a:cubicBezTo>
                  <a:cubicBezTo>
                    <a:pt x="630453" y="648589"/>
                    <a:pt x="623303" y="641476"/>
                    <a:pt x="608761" y="642810"/>
                  </a:cubicBezTo>
                  <a:cubicBezTo>
                    <a:pt x="595744" y="644004"/>
                    <a:pt x="581609" y="641565"/>
                    <a:pt x="569023" y="637489"/>
                  </a:cubicBezTo>
                  <a:cubicBezTo>
                    <a:pt x="520077" y="621614"/>
                    <a:pt x="469658" y="627748"/>
                    <a:pt x="420204" y="624713"/>
                  </a:cubicBezTo>
                  <a:cubicBezTo>
                    <a:pt x="418477" y="629196"/>
                    <a:pt x="417169" y="632574"/>
                    <a:pt x="415239" y="637552"/>
                  </a:cubicBezTo>
                  <a:cubicBezTo>
                    <a:pt x="411734" y="633031"/>
                    <a:pt x="409473" y="630135"/>
                    <a:pt x="406158" y="625855"/>
                  </a:cubicBezTo>
                  <a:cubicBezTo>
                    <a:pt x="405663" y="630440"/>
                    <a:pt x="406019" y="633310"/>
                    <a:pt x="405015" y="635584"/>
                  </a:cubicBezTo>
                  <a:cubicBezTo>
                    <a:pt x="393573" y="661339"/>
                    <a:pt x="395312" y="687158"/>
                    <a:pt x="402539" y="713727"/>
                  </a:cubicBezTo>
                  <a:cubicBezTo>
                    <a:pt x="412724" y="751154"/>
                    <a:pt x="421690" y="788936"/>
                    <a:pt x="430657" y="826681"/>
                  </a:cubicBezTo>
                  <a:cubicBezTo>
                    <a:pt x="431292" y="829386"/>
                    <a:pt x="427609" y="833132"/>
                    <a:pt x="425932" y="836383"/>
                  </a:cubicBezTo>
                  <a:cubicBezTo>
                    <a:pt x="423621" y="833894"/>
                    <a:pt x="420509" y="831773"/>
                    <a:pt x="419201" y="828840"/>
                  </a:cubicBezTo>
                  <a:cubicBezTo>
                    <a:pt x="417639" y="825373"/>
                    <a:pt x="417626" y="821207"/>
                    <a:pt x="416852" y="816787"/>
                  </a:cubicBezTo>
                  <a:cubicBezTo>
                    <a:pt x="327977" y="805332"/>
                    <a:pt x="239953" y="793978"/>
                    <a:pt x="152158" y="782650"/>
                  </a:cubicBezTo>
                  <a:cubicBezTo>
                    <a:pt x="146646" y="807466"/>
                    <a:pt x="122809" y="834809"/>
                    <a:pt x="90741" y="834694"/>
                  </a:cubicBezTo>
                  <a:cubicBezTo>
                    <a:pt x="65417" y="834605"/>
                    <a:pt x="40068" y="838009"/>
                    <a:pt x="11633" y="84009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56" name="Free Form 17">
              <a:extLst>
                <a:ext uri="{FF2B5EF4-FFF2-40B4-BE49-F238E27FC236}">
                  <a16:creationId xmlns:a16="http://schemas.microsoft.com/office/drawing/2014/main" id="{3929F174-6F5C-5902-2399-D1B4DCFEAB07}"/>
                </a:ext>
              </a:extLst>
            </p:cNvPr>
            <p:cNvSpPr/>
            <p:nvPr/>
          </p:nvSpPr>
          <p:spPr>
            <a:xfrm>
              <a:off x="12175048" y="8124582"/>
              <a:ext cx="540715" cy="687146"/>
            </a:xfrm>
            <a:custGeom>
              <a:avLst/>
              <a:gdLst/>
              <a:ahLst/>
              <a:cxnLst/>
              <a:rect l="0" t="0" r="0" b="0"/>
              <a:pathLst>
                <a:path w="540715" h="687146">
                  <a:moveTo>
                    <a:pt x="72288" y="626871"/>
                  </a:moveTo>
                  <a:cubicBezTo>
                    <a:pt x="62534" y="633412"/>
                    <a:pt x="52768" y="639952"/>
                    <a:pt x="43014" y="646493"/>
                  </a:cubicBezTo>
                  <a:cubicBezTo>
                    <a:pt x="43383" y="647865"/>
                    <a:pt x="43751" y="649249"/>
                    <a:pt x="44107" y="650621"/>
                  </a:cubicBezTo>
                  <a:cubicBezTo>
                    <a:pt x="70002" y="647064"/>
                    <a:pt x="95948" y="643940"/>
                    <a:pt x="121742" y="639813"/>
                  </a:cubicBezTo>
                  <a:cubicBezTo>
                    <a:pt x="139522" y="636955"/>
                    <a:pt x="157149" y="632993"/>
                    <a:pt x="174663" y="628802"/>
                  </a:cubicBezTo>
                  <a:cubicBezTo>
                    <a:pt x="177457" y="628129"/>
                    <a:pt x="181013" y="623849"/>
                    <a:pt x="181381" y="620890"/>
                  </a:cubicBezTo>
                  <a:cubicBezTo>
                    <a:pt x="185178" y="590575"/>
                    <a:pt x="188722" y="560209"/>
                    <a:pt x="191668" y="529805"/>
                  </a:cubicBezTo>
                  <a:cubicBezTo>
                    <a:pt x="193763" y="508101"/>
                    <a:pt x="195579" y="486321"/>
                    <a:pt x="196189" y="464553"/>
                  </a:cubicBezTo>
                  <a:cubicBezTo>
                    <a:pt x="197802" y="406031"/>
                    <a:pt x="197650" y="347446"/>
                    <a:pt x="200583" y="289001"/>
                  </a:cubicBezTo>
                  <a:cubicBezTo>
                    <a:pt x="201409" y="272669"/>
                    <a:pt x="192316" y="256743"/>
                    <a:pt x="201091" y="240017"/>
                  </a:cubicBezTo>
                  <a:cubicBezTo>
                    <a:pt x="208762" y="225374"/>
                    <a:pt x="214109" y="209372"/>
                    <a:pt x="219405" y="193611"/>
                  </a:cubicBezTo>
                  <a:cubicBezTo>
                    <a:pt x="237261" y="140601"/>
                    <a:pt x="254495" y="87388"/>
                    <a:pt x="272313" y="34366"/>
                  </a:cubicBezTo>
                  <a:cubicBezTo>
                    <a:pt x="275767" y="24079"/>
                    <a:pt x="280746" y="14300"/>
                    <a:pt x="286867" y="0"/>
                  </a:cubicBezTo>
                  <a:cubicBezTo>
                    <a:pt x="290271" y="7569"/>
                    <a:pt x="293408" y="12077"/>
                    <a:pt x="294322" y="16992"/>
                  </a:cubicBezTo>
                  <a:cubicBezTo>
                    <a:pt x="299262" y="43853"/>
                    <a:pt x="303834" y="70789"/>
                    <a:pt x="308178" y="97751"/>
                  </a:cubicBezTo>
                  <a:cubicBezTo>
                    <a:pt x="311429" y="117919"/>
                    <a:pt x="313169" y="138366"/>
                    <a:pt x="317309" y="158330"/>
                  </a:cubicBezTo>
                  <a:cubicBezTo>
                    <a:pt x="326034" y="200456"/>
                    <a:pt x="336791" y="242163"/>
                    <a:pt x="344944" y="284391"/>
                  </a:cubicBezTo>
                  <a:cubicBezTo>
                    <a:pt x="349491" y="307886"/>
                    <a:pt x="349923" y="332130"/>
                    <a:pt x="353212" y="355904"/>
                  </a:cubicBezTo>
                  <a:cubicBezTo>
                    <a:pt x="355422" y="371830"/>
                    <a:pt x="361505" y="387426"/>
                    <a:pt x="362242" y="403326"/>
                  </a:cubicBezTo>
                  <a:cubicBezTo>
                    <a:pt x="365112" y="466013"/>
                    <a:pt x="391972" y="521855"/>
                    <a:pt x="410362" y="580135"/>
                  </a:cubicBezTo>
                  <a:cubicBezTo>
                    <a:pt x="414261" y="592505"/>
                    <a:pt x="418033" y="605193"/>
                    <a:pt x="419366" y="617981"/>
                  </a:cubicBezTo>
                  <a:cubicBezTo>
                    <a:pt x="420522" y="629157"/>
                    <a:pt x="418185" y="640714"/>
                    <a:pt x="417283" y="653770"/>
                  </a:cubicBezTo>
                  <a:cubicBezTo>
                    <a:pt x="447852" y="653224"/>
                    <a:pt x="482079" y="652233"/>
                    <a:pt x="514400" y="638213"/>
                  </a:cubicBezTo>
                  <a:cubicBezTo>
                    <a:pt x="525576" y="633374"/>
                    <a:pt x="528408" y="632904"/>
                    <a:pt x="540715" y="640448"/>
                  </a:cubicBezTo>
                  <a:cubicBezTo>
                    <a:pt x="532777" y="642810"/>
                    <a:pt x="525500" y="644969"/>
                    <a:pt x="517118" y="647458"/>
                  </a:cubicBezTo>
                  <a:cubicBezTo>
                    <a:pt x="519302" y="650087"/>
                    <a:pt x="519683" y="650811"/>
                    <a:pt x="520280" y="651217"/>
                  </a:cubicBezTo>
                  <a:cubicBezTo>
                    <a:pt x="525818" y="654938"/>
                    <a:pt x="531393" y="658609"/>
                    <a:pt x="536955" y="662304"/>
                  </a:cubicBezTo>
                  <a:cubicBezTo>
                    <a:pt x="531253" y="665886"/>
                    <a:pt x="525945" y="670509"/>
                    <a:pt x="519772" y="672896"/>
                  </a:cubicBezTo>
                  <a:cubicBezTo>
                    <a:pt x="482828" y="687146"/>
                    <a:pt x="445414" y="675728"/>
                    <a:pt x="408241" y="673671"/>
                  </a:cubicBezTo>
                  <a:cubicBezTo>
                    <a:pt x="402666" y="673366"/>
                    <a:pt x="393077" y="666826"/>
                    <a:pt x="392988" y="663003"/>
                  </a:cubicBezTo>
                  <a:cubicBezTo>
                    <a:pt x="392836" y="656297"/>
                    <a:pt x="398602" y="649465"/>
                    <a:pt x="402691" y="641045"/>
                  </a:cubicBezTo>
                  <a:cubicBezTo>
                    <a:pt x="388213" y="583044"/>
                    <a:pt x="371881" y="521766"/>
                    <a:pt x="357962" y="459930"/>
                  </a:cubicBezTo>
                  <a:cubicBezTo>
                    <a:pt x="351396" y="430733"/>
                    <a:pt x="350761" y="400240"/>
                    <a:pt x="345135" y="370776"/>
                  </a:cubicBezTo>
                  <a:cubicBezTo>
                    <a:pt x="337959" y="333197"/>
                    <a:pt x="327571" y="296240"/>
                    <a:pt x="320243" y="258673"/>
                  </a:cubicBezTo>
                  <a:cubicBezTo>
                    <a:pt x="312635" y="219659"/>
                    <a:pt x="307022" y="180251"/>
                    <a:pt x="300494" y="140690"/>
                  </a:cubicBezTo>
                  <a:cubicBezTo>
                    <a:pt x="289521" y="138214"/>
                    <a:pt x="283959" y="145110"/>
                    <a:pt x="278231" y="154089"/>
                  </a:cubicBezTo>
                  <a:cubicBezTo>
                    <a:pt x="260794" y="181457"/>
                    <a:pt x="244017" y="209499"/>
                    <a:pt x="223875" y="234797"/>
                  </a:cubicBezTo>
                  <a:cubicBezTo>
                    <a:pt x="215099" y="245808"/>
                    <a:pt x="213652" y="255892"/>
                    <a:pt x="213639" y="267868"/>
                  </a:cubicBezTo>
                  <a:cubicBezTo>
                    <a:pt x="213575" y="340779"/>
                    <a:pt x="213436" y="413689"/>
                    <a:pt x="213741" y="486600"/>
                  </a:cubicBezTo>
                  <a:cubicBezTo>
                    <a:pt x="213880" y="520319"/>
                    <a:pt x="209105" y="553097"/>
                    <a:pt x="198767" y="585190"/>
                  </a:cubicBezTo>
                  <a:cubicBezTo>
                    <a:pt x="195668" y="594817"/>
                    <a:pt x="192849" y="604799"/>
                    <a:pt x="191922" y="614794"/>
                  </a:cubicBezTo>
                  <a:cubicBezTo>
                    <a:pt x="190068" y="634873"/>
                    <a:pt x="178028" y="650582"/>
                    <a:pt x="157873" y="653694"/>
                  </a:cubicBezTo>
                  <a:cubicBezTo>
                    <a:pt x="118478" y="659764"/>
                    <a:pt x="78955" y="665200"/>
                    <a:pt x="39357" y="669798"/>
                  </a:cubicBezTo>
                  <a:cubicBezTo>
                    <a:pt x="30556" y="670813"/>
                    <a:pt x="20891" y="668235"/>
                    <a:pt x="12217" y="665467"/>
                  </a:cubicBezTo>
                  <a:cubicBezTo>
                    <a:pt x="4495" y="662990"/>
                    <a:pt x="0" y="654126"/>
                    <a:pt x="6908" y="649249"/>
                  </a:cubicBezTo>
                  <a:cubicBezTo>
                    <a:pt x="25793" y="635901"/>
                    <a:pt x="45605" y="623011"/>
                    <a:pt x="70027" y="623100"/>
                  </a:cubicBezTo>
                  <a:cubicBezTo>
                    <a:pt x="70777" y="624357"/>
                    <a:pt x="71539" y="625614"/>
                    <a:pt x="72288" y="62687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57" name="Free Form 18">
              <a:extLst>
                <a:ext uri="{FF2B5EF4-FFF2-40B4-BE49-F238E27FC236}">
                  <a16:creationId xmlns:a16="http://schemas.microsoft.com/office/drawing/2014/main" id="{C4B76FB4-063A-761C-6E85-04C06D65F5FD}"/>
                </a:ext>
              </a:extLst>
            </p:cNvPr>
            <p:cNvSpPr/>
            <p:nvPr/>
          </p:nvSpPr>
          <p:spPr>
            <a:xfrm>
              <a:off x="9611898" y="5023991"/>
              <a:ext cx="3214726" cy="3640023"/>
            </a:xfrm>
            <a:custGeom>
              <a:avLst/>
              <a:gdLst/>
              <a:ahLst/>
              <a:cxnLst/>
              <a:rect l="0" t="0" r="0" b="0"/>
              <a:pathLst>
                <a:path w="3214725" h="3640023">
                  <a:moveTo>
                    <a:pt x="2404452" y="1435061"/>
                  </a:moveTo>
                  <a:lnTo>
                    <a:pt x="2404452" y="1425308"/>
                  </a:lnTo>
                  <a:cubicBezTo>
                    <a:pt x="2409774" y="1430248"/>
                    <a:pt x="2414244" y="1434388"/>
                    <a:pt x="2421229" y="1440865"/>
                  </a:cubicBezTo>
                  <a:cubicBezTo>
                    <a:pt x="2422601" y="1429042"/>
                    <a:pt x="2424214" y="1420190"/>
                    <a:pt x="2424582" y="1411287"/>
                  </a:cubicBezTo>
                  <a:cubicBezTo>
                    <a:pt x="2426830" y="1356969"/>
                    <a:pt x="2428455" y="1302626"/>
                    <a:pt x="2430932" y="1248321"/>
                  </a:cubicBezTo>
                  <a:cubicBezTo>
                    <a:pt x="2434348" y="1173606"/>
                    <a:pt x="2438831" y="1098943"/>
                    <a:pt x="2441955" y="1024216"/>
                  </a:cubicBezTo>
                  <a:cubicBezTo>
                    <a:pt x="2444559" y="961618"/>
                    <a:pt x="2445321" y="898944"/>
                    <a:pt x="2447899" y="836345"/>
                  </a:cubicBezTo>
                  <a:cubicBezTo>
                    <a:pt x="2451785" y="742137"/>
                    <a:pt x="2456688" y="647966"/>
                    <a:pt x="2460879" y="553758"/>
                  </a:cubicBezTo>
                  <a:cubicBezTo>
                    <a:pt x="2463292" y="499465"/>
                    <a:pt x="2464866" y="445134"/>
                    <a:pt x="2467317" y="390829"/>
                  </a:cubicBezTo>
                  <a:cubicBezTo>
                    <a:pt x="2470530" y="319862"/>
                    <a:pt x="2474849" y="248932"/>
                    <a:pt x="2477490" y="177926"/>
                  </a:cubicBezTo>
                  <a:cubicBezTo>
                    <a:pt x="2479154" y="133553"/>
                    <a:pt x="2478341" y="89077"/>
                    <a:pt x="2479344" y="44665"/>
                  </a:cubicBezTo>
                  <a:cubicBezTo>
                    <a:pt x="2479459" y="39357"/>
                    <a:pt x="2483573" y="33820"/>
                    <a:pt x="2486977" y="29222"/>
                  </a:cubicBezTo>
                  <a:cubicBezTo>
                    <a:pt x="2487523" y="28498"/>
                    <a:pt x="2494000" y="32626"/>
                    <a:pt x="2497937" y="33845"/>
                  </a:cubicBezTo>
                  <a:cubicBezTo>
                    <a:pt x="2501252" y="34874"/>
                    <a:pt x="2504884" y="35534"/>
                    <a:pt x="2508326" y="35356"/>
                  </a:cubicBezTo>
                  <a:cubicBezTo>
                    <a:pt x="2608567" y="30086"/>
                    <a:pt x="2708795" y="24498"/>
                    <a:pt x="2809036" y="19392"/>
                  </a:cubicBezTo>
                  <a:cubicBezTo>
                    <a:pt x="2878201" y="15875"/>
                    <a:pt x="2947416" y="13207"/>
                    <a:pt x="3016580" y="9766"/>
                  </a:cubicBezTo>
                  <a:cubicBezTo>
                    <a:pt x="3077819" y="6718"/>
                    <a:pt x="3139033" y="2946"/>
                    <a:pt x="3200298" y="203"/>
                  </a:cubicBezTo>
                  <a:cubicBezTo>
                    <a:pt x="3204679" y="0"/>
                    <a:pt x="3212503" y="5067"/>
                    <a:pt x="3213188" y="8712"/>
                  </a:cubicBezTo>
                  <a:cubicBezTo>
                    <a:pt x="3214725" y="16929"/>
                    <a:pt x="3207829" y="18402"/>
                    <a:pt x="3200450" y="18732"/>
                  </a:cubicBezTo>
                  <a:cubicBezTo>
                    <a:pt x="3116389" y="22440"/>
                    <a:pt x="3032328" y="26288"/>
                    <a:pt x="2948279" y="30391"/>
                  </a:cubicBezTo>
                  <a:cubicBezTo>
                    <a:pt x="2827096" y="36309"/>
                    <a:pt x="2705938" y="42583"/>
                    <a:pt x="2584742" y="48425"/>
                  </a:cubicBezTo>
                  <a:cubicBezTo>
                    <a:pt x="2561069" y="49568"/>
                    <a:pt x="2537307" y="50266"/>
                    <a:pt x="2513634" y="49580"/>
                  </a:cubicBezTo>
                  <a:cubicBezTo>
                    <a:pt x="2500274" y="49199"/>
                    <a:pt x="2495410" y="51841"/>
                    <a:pt x="2494991" y="66776"/>
                  </a:cubicBezTo>
                  <a:cubicBezTo>
                    <a:pt x="2492933" y="141998"/>
                    <a:pt x="2489352" y="217182"/>
                    <a:pt x="2486380" y="292379"/>
                  </a:cubicBezTo>
                  <a:cubicBezTo>
                    <a:pt x="2483548" y="363867"/>
                    <a:pt x="2480868" y="435355"/>
                    <a:pt x="2478011" y="506856"/>
                  </a:cubicBezTo>
                  <a:cubicBezTo>
                    <a:pt x="2474328" y="598766"/>
                    <a:pt x="2470696" y="690689"/>
                    <a:pt x="2466746" y="782599"/>
                  </a:cubicBezTo>
                  <a:cubicBezTo>
                    <a:pt x="2463584" y="856399"/>
                    <a:pt x="2460091" y="930173"/>
                    <a:pt x="2456484" y="1003947"/>
                  </a:cubicBezTo>
                  <a:cubicBezTo>
                    <a:pt x="2455799" y="1018146"/>
                    <a:pt x="2453258" y="1032268"/>
                    <a:pt x="2452801" y="1046467"/>
                  </a:cubicBezTo>
                  <a:cubicBezTo>
                    <a:pt x="2452319" y="1061643"/>
                    <a:pt x="2454059" y="1076883"/>
                    <a:pt x="2453500" y="1092047"/>
                  </a:cubicBezTo>
                  <a:cubicBezTo>
                    <a:pt x="2450744" y="1166329"/>
                    <a:pt x="2447607" y="1240599"/>
                    <a:pt x="2444483" y="1314881"/>
                  </a:cubicBezTo>
                  <a:cubicBezTo>
                    <a:pt x="2443022" y="1349679"/>
                    <a:pt x="2441105" y="1384465"/>
                    <a:pt x="2439847" y="1419275"/>
                  </a:cubicBezTo>
                  <a:cubicBezTo>
                    <a:pt x="2439644" y="1424939"/>
                    <a:pt x="2441854" y="1430680"/>
                    <a:pt x="2442895" y="1436395"/>
                  </a:cubicBezTo>
                  <a:cubicBezTo>
                    <a:pt x="2443302" y="1438617"/>
                    <a:pt x="2444419" y="1441170"/>
                    <a:pt x="2443759" y="1443050"/>
                  </a:cubicBezTo>
                  <a:cubicBezTo>
                    <a:pt x="2430322" y="1481213"/>
                    <a:pt x="2436469" y="1521091"/>
                    <a:pt x="2433980" y="1560118"/>
                  </a:cubicBezTo>
                  <a:cubicBezTo>
                    <a:pt x="2429129" y="1636598"/>
                    <a:pt x="2426461" y="1713217"/>
                    <a:pt x="2423236" y="1789798"/>
                  </a:cubicBezTo>
                  <a:cubicBezTo>
                    <a:pt x="2420823" y="1846897"/>
                    <a:pt x="2419159" y="1904034"/>
                    <a:pt x="2416759" y="1961133"/>
                  </a:cubicBezTo>
                  <a:cubicBezTo>
                    <a:pt x="2413533" y="2038172"/>
                    <a:pt x="2409939" y="2115210"/>
                    <a:pt x="2406459" y="2192248"/>
                  </a:cubicBezTo>
                  <a:cubicBezTo>
                    <a:pt x="2404364" y="2238629"/>
                    <a:pt x="2402395" y="2285034"/>
                    <a:pt x="2399944" y="2331402"/>
                  </a:cubicBezTo>
                  <a:cubicBezTo>
                    <a:pt x="2399334" y="2342832"/>
                    <a:pt x="2397086" y="2354173"/>
                    <a:pt x="2395588" y="2365552"/>
                  </a:cubicBezTo>
                  <a:cubicBezTo>
                    <a:pt x="2393721" y="2365540"/>
                    <a:pt x="2391854" y="2365540"/>
                    <a:pt x="2389987" y="2365540"/>
                  </a:cubicBezTo>
                  <a:cubicBezTo>
                    <a:pt x="2388768" y="2361183"/>
                    <a:pt x="2386380" y="2356789"/>
                    <a:pt x="2386507" y="2352484"/>
                  </a:cubicBezTo>
                  <a:cubicBezTo>
                    <a:pt x="2388654" y="2284209"/>
                    <a:pt x="2391079" y="2215946"/>
                    <a:pt x="2393518" y="2147684"/>
                  </a:cubicBezTo>
                  <a:cubicBezTo>
                    <a:pt x="2394737" y="2113318"/>
                    <a:pt x="2395931" y="2078964"/>
                    <a:pt x="2397467" y="2044611"/>
                  </a:cubicBezTo>
                  <a:cubicBezTo>
                    <a:pt x="2400820" y="1969439"/>
                    <a:pt x="2404541" y="1894281"/>
                    <a:pt x="2407780" y="1819109"/>
                  </a:cubicBezTo>
                  <a:cubicBezTo>
                    <a:pt x="2410066" y="1766188"/>
                    <a:pt x="2411679" y="1713242"/>
                    <a:pt x="2413863" y="1660321"/>
                  </a:cubicBezTo>
                  <a:cubicBezTo>
                    <a:pt x="2416390" y="1599526"/>
                    <a:pt x="2419261" y="1538731"/>
                    <a:pt x="2421877" y="1477937"/>
                  </a:cubicBezTo>
                  <a:cubicBezTo>
                    <a:pt x="2422220" y="1470063"/>
                    <a:pt x="2421928" y="1462176"/>
                    <a:pt x="2421928" y="1449514"/>
                  </a:cubicBezTo>
                  <a:cubicBezTo>
                    <a:pt x="2410218" y="1464055"/>
                    <a:pt x="2399474" y="1460715"/>
                    <a:pt x="2386482" y="1456410"/>
                  </a:cubicBezTo>
                  <a:cubicBezTo>
                    <a:pt x="2375179" y="1452676"/>
                    <a:pt x="2361628" y="1455585"/>
                    <a:pt x="2349080" y="1455775"/>
                  </a:cubicBezTo>
                  <a:cubicBezTo>
                    <a:pt x="2182215" y="1458328"/>
                    <a:pt x="2015350" y="1461084"/>
                    <a:pt x="1848484" y="1463420"/>
                  </a:cubicBezTo>
                  <a:cubicBezTo>
                    <a:pt x="1799678" y="1464106"/>
                    <a:pt x="1750860" y="1463586"/>
                    <a:pt x="1702053" y="1463763"/>
                  </a:cubicBezTo>
                  <a:cubicBezTo>
                    <a:pt x="1693113" y="1463802"/>
                    <a:pt x="1684185" y="1464563"/>
                    <a:pt x="1673148" y="1465084"/>
                  </a:cubicBezTo>
                  <a:cubicBezTo>
                    <a:pt x="1673148" y="1470571"/>
                    <a:pt x="1673161" y="1476375"/>
                    <a:pt x="1673148" y="1482178"/>
                  </a:cubicBezTo>
                  <a:cubicBezTo>
                    <a:pt x="1672564" y="1700288"/>
                    <a:pt x="1672107" y="1918398"/>
                    <a:pt x="1671345" y="2136508"/>
                  </a:cubicBezTo>
                  <a:cubicBezTo>
                    <a:pt x="1671015" y="2233231"/>
                    <a:pt x="1670050" y="2329954"/>
                    <a:pt x="1669440" y="2426677"/>
                  </a:cubicBezTo>
                  <a:cubicBezTo>
                    <a:pt x="1669402" y="2432723"/>
                    <a:pt x="1670469" y="2438806"/>
                    <a:pt x="1669935" y="2444775"/>
                  </a:cubicBezTo>
                  <a:cubicBezTo>
                    <a:pt x="1669300" y="2451912"/>
                    <a:pt x="1667484" y="2458935"/>
                    <a:pt x="1665846" y="2467800"/>
                  </a:cubicBezTo>
                  <a:cubicBezTo>
                    <a:pt x="1667675" y="2467889"/>
                    <a:pt x="1672386" y="2468384"/>
                    <a:pt x="1677073" y="2468257"/>
                  </a:cubicBezTo>
                  <a:cubicBezTo>
                    <a:pt x="1759305" y="2465844"/>
                    <a:pt x="1841525" y="2463317"/>
                    <a:pt x="1923745" y="2460917"/>
                  </a:cubicBezTo>
                  <a:cubicBezTo>
                    <a:pt x="1934895" y="2460586"/>
                    <a:pt x="1946084" y="2460345"/>
                    <a:pt x="1957209" y="2460815"/>
                  </a:cubicBezTo>
                  <a:cubicBezTo>
                    <a:pt x="1964639" y="2461145"/>
                    <a:pt x="1970176" y="2463876"/>
                    <a:pt x="1966061" y="2473286"/>
                  </a:cubicBezTo>
                  <a:cubicBezTo>
                    <a:pt x="1965071" y="2475572"/>
                    <a:pt x="1964613" y="2480094"/>
                    <a:pt x="1965858" y="2481046"/>
                  </a:cubicBezTo>
                  <a:cubicBezTo>
                    <a:pt x="1978672" y="2490939"/>
                    <a:pt x="1975015" y="2505290"/>
                    <a:pt x="1975751" y="2517940"/>
                  </a:cubicBezTo>
                  <a:cubicBezTo>
                    <a:pt x="1980615" y="2602839"/>
                    <a:pt x="1984933" y="2687764"/>
                    <a:pt x="1989391" y="2772676"/>
                  </a:cubicBezTo>
                  <a:cubicBezTo>
                    <a:pt x="1992401" y="2829750"/>
                    <a:pt x="1995081" y="2886836"/>
                    <a:pt x="1998370" y="2943885"/>
                  </a:cubicBezTo>
                  <a:cubicBezTo>
                    <a:pt x="2002497" y="3015322"/>
                    <a:pt x="2007158" y="3086722"/>
                    <a:pt x="2011489" y="3158147"/>
                  </a:cubicBezTo>
                  <a:cubicBezTo>
                    <a:pt x="2014588" y="3209175"/>
                    <a:pt x="2017534" y="3260229"/>
                    <a:pt x="2020544" y="3311258"/>
                  </a:cubicBezTo>
                  <a:cubicBezTo>
                    <a:pt x="2021446" y="3326574"/>
                    <a:pt x="2022373" y="3341878"/>
                    <a:pt x="2023313" y="3357638"/>
                  </a:cubicBezTo>
                  <a:lnTo>
                    <a:pt x="2629090" y="3357638"/>
                  </a:lnTo>
                  <a:lnTo>
                    <a:pt x="2629090" y="3370313"/>
                  </a:lnTo>
                  <a:lnTo>
                    <a:pt x="2024240" y="3370313"/>
                  </a:lnTo>
                  <a:cubicBezTo>
                    <a:pt x="2025294" y="3392512"/>
                    <a:pt x="2026094" y="3413252"/>
                    <a:pt x="2027288" y="3433965"/>
                  </a:cubicBezTo>
                  <a:cubicBezTo>
                    <a:pt x="2030095" y="3482695"/>
                    <a:pt x="2033549" y="3531400"/>
                    <a:pt x="2035543" y="3580168"/>
                  </a:cubicBezTo>
                  <a:cubicBezTo>
                    <a:pt x="2035848" y="3587584"/>
                    <a:pt x="2029282" y="3595103"/>
                    <a:pt x="2026704" y="3602850"/>
                  </a:cubicBezTo>
                  <a:cubicBezTo>
                    <a:pt x="2023364" y="3612857"/>
                    <a:pt x="2020849" y="3623144"/>
                    <a:pt x="2017902" y="3633292"/>
                  </a:cubicBezTo>
                  <a:cubicBezTo>
                    <a:pt x="2017674" y="3634092"/>
                    <a:pt x="2016823" y="3634714"/>
                    <a:pt x="2015210" y="3636733"/>
                  </a:cubicBezTo>
                  <a:cubicBezTo>
                    <a:pt x="2013597" y="3632441"/>
                    <a:pt x="2012289" y="3628948"/>
                    <a:pt x="2010765" y="3624872"/>
                  </a:cubicBezTo>
                  <a:cubicBezTo>
                    <a:pt x="2008898" y="3624706"/>
                    <a:pt x="2006663" y="3624300"/>
                    <a:pt x="2004415" y="3624326"/>
                  </a:cubicBezTo>
                  <a:cubicBezTo>
                    <a:pt x="1737512" y="3626548"/>
                    <a:pt x="1470609" y="3629139"/>
                    <a:pt x="1203705" y="3630942"/>
                  </a:cubicBezTo>
                  <a:cubicBezTo>
                    <a:pt x="1000963" y="3632314"/>
                    <a:pt x="798207" y="3632631"/>
                    <a:pt x="595464" y="3633546"/>
                  </a:cubicBezTo>
                  <a:cubicBezTo>
                    <a:pt x="417372" y="3634346"/>
                    <a:pt x="239280" y="3635324"/>
                    <a:pt x="61188" y="3636390"/>
                  </a:cubicBezTo>
                  <a:cubicBezTo>
                    <a:pt x="56553" y="3636416"/>
                    <a:pt x="51625" y="3640023"/>
                    <a:pt x="47358" y="3639210"/>
                  </a:cubicBezTo>
                  <a:cubicBezTo>
                    <a:pt x="34201" y="3636708"/>
                    <a:pt x="21069" y="3633520"/>
                    <a:pt x="8508" y="3628974"/>
                  </a:cubicBezTo>
                  <a:cubicBezTo>
                    <a:pt x="6273" y="3628161"/>
                    <a:pt x="6248" y="3619601"/>
                    <a:pt x="6197" y="3614610"/>
                  </a:cubicBezTo>
                  <a:cubicBezTo>
                    <a:pt x="4978" y="3488118"/>
                    <a:pt x="3492" y="3361639"/>
                    <a:pt x="2857" y="3235147"/>
                  </a:cubicBezTo>
                  <a:cubicBezTo>
                    <a:pt x="1650" y="2996590"/>
                    <a:pt x="952" y="2758020"/>
                    <a:pt x="50" y="2519451"/>
                  </a:cubicBezTo>
                  <a:cubicBezTo>
                    <a:pt x="0" y="2507411"/>
                    <a:pt x="38" y="2495384"/>
                    <a:pt x="38" y="2483205"/>
                  </a:cubicBezTo>
                  <a:cubicBezTo>
                    <a:pt x="263283" y="2478049"/>
                    <a:pt x="524738" y="2472931"/>
                    <a:pt x="786777" y="2467800"/>
                  </a:cubicBezTo>
                  <a:cubicBezTo>
                    <a:pt x="786993" y="2481529"/>
                    <a:pt x="781951" y="2484475"/>
                    <a:pt x="773049" y="2484285"/>
                  </a:cubicBezTo>
                  <a:cubicBezTo>
                    <a:pt x="757707" y="2483942"/>
                    <a:pt x="742353" y="2484094"/>
                    <a:pt x="727011" y="2484272"/>
                  </a:cubicBezTo>
                  <a:cubicBezTo>
                    <a:pt x="504304" y="2486913"/>
                    <a:pt x="281609" y="2489593"/>
                    <a:pt x="58902" y="2492222"/>
                  </a:cubicBezTo>
                  <a:cubicBezTo>
                    <a:pt x="44602" y="2492387"/>
                    <a:pt x="30302" y="2492247"/>
                    <a:pt x="13906" y="2492247"/>
                  </a:cubicBezTo>
                  <a:cubicBezTo>
                    <a:pt x="17716" y="2868472"/>
                    <a:pt x="21526" y="3243897"/>
                    <a:pt x="25374" y="3623449"/>
                  </a:cubicBezTo>
                  <a:cubicBezTo>
                    <a:pt x="686854" y="3617556"/>
                    <a:pt x="1348574" y="3611664"/>
                    <a:pt x="2014054" y="3605745"/>
                  </a:cubicBezTo>
                  <a:cubicBezTo>
                    <a:pt x="2011070" y="3523068"/>
                    <a:pt x="2008416" y="3441166"/>
                    <a:pt x="2005050" y="3359289"/>
                  </a:cubicBezTo>
                  <a:cubicBezTo>
                    <a:pt x="2002358" y="3293808"/>
                    <a:pt x="1998852" y="3228352"/>
                    <a:pt x="1995601" y="3162896"/>
                  </a:cubicBezTo>
                  <a:cubicBezTo>
                    <a:pt x="1991169" y="3073793"/>
                    <a:pt x="1986635" y="2984690"/>
                    <a:pt x="1982127" y="2895587"/>
                  </a:cubicBezTo>
                  <a:cubicBezTo>
                    <a:pt x="1979168" y="2837116"/>
                    <a:pt x="1976310" y="2778645"/>
                    <a:pt x="1973160" y="2720200"/>
                  </a:cubicBezTo>
                  <a:cubicBezTo>
                    <a:pt x="1969490" y="2652001"/>
                    <a:pt x="1965731" y="2583802"/>
                    <a:pt x="1961515" y="2515641"/>
                  </a:cubicBezTo>
                  <a:cubicBezTo>
                    <a:pt x="1960867" y="2505240"/>
                    <a:pt x="1958632" y="2494572"/>
                    <a:pt x="1954872" y="2484894"/>
                  </a:cubicBezTo>
                  <a:cubicBezTo>
                    <a:pt x="1953463" y="2481287"/>
                    <a:pt x="1945563" y="2478112"/>
                    <a:pt x="1940712" y="2478252"/>
                  </a:cubicBezTo>
                  <a:cubicBezTo>
                    <a:pt x="1904009" y="2479243"/>
                    <a:pt x="1867344" y="2481732"/>
                    <a:pt x="1830628" y="2482570"/>
                  </a:cubicBezTo>
                  <a:cubicBezTo>
                    <a:pt x="1781365" y="2483688"/>
                    <a:pt x="1732076" y="2483497"/>
                    <a:pt x="1682800" y="2484475"/>
                  </a:cubicBezTo>
                  <a:cubicBezTo>
                    <a:pt x="1674749" y="2484628"/>
                    <a:pt x="1666773" y="2487917"/>
                    <a:pt x="1658747" y="2489669"/>
                  </a:cubicBezTo>
                  <a:cubicBezTo>
                    <a:pt x="1657413" y="2489961"/>
                    <a:pt x="1655762" y="2490343"/>
                    <a:pt x="1654632" y="2489834"/>
                  </a:cubicBezTo>
                  <a:cubicBezTo>
                    <a:pt x="1628368" y="2477846"/>
                    <a:pt x="1600873" y="2485809"/>
                    <a:pt x="1574114" y="2485694"/>
                  </a:cubicBezTo>
                  <a:cubicBezTo>
                    <a:pt x="1336979" y="2484653"/>
                    <a:pt x="1099845" y="2484551"/>
                    <a:pt x="862710" y="2484145"/>
                  </a:cubicBezTo>
                  <a:cubicBezTo>
                    <a:pt x="860894" y="2484145"/>
                    <a:pt x="859066" y="2483815"/>
                    <a:pt x="856767" y="2483586"/>
                  </a:cubicBezTo>
                  <a:cubicBezTo>
                    <a:pt x="852754" y="2473070"/>
                    <a:pt x="857669" y="2470784"/>
                    <a:pt x="867016" y="2470835"/>
                  </a:cubicBezTo>
                  <a:cubicBezTo>
                    <a:pt x="954900" y="2471305"/>
                    <a:pt x="1042784" y="2471635"/>
                    <a:pt x="1130668" y="2471915"/>
                  </a:cubicBezTo>
                  <a:cubicBezTo>
                    <a:pt x="1226908" y="2472220"/>
                    <a:pt x="1323162" y="2473045"/>
                    <a:pt x="1419402" y="2472474"/>
                  </a:cubicBezTo>
                  <a:cubicBezTo>
                    <a:pt x="1491919" y="2472054"/>
                    <a:pt x="1564436" y="2469794"/>
                    <a:pt x="1636953" y="2468359"/>
                  </a:cubicBezTo>
                  <a:cubicBezTo>
                    <a:pt x="1640598" y="2468295"/>
                    <a:pt x="1644243" y="2468346"/>
                    <a:pt x="1650746" y="2468346"/>
                  </a:cubicBezTo>
                  <a:cubicBezTo>
                    <a:pt x="1652104" y="2446820"/>
                    <a:pt x="1654492" y="2426271"/>
                    <a:pt x="1654543" y="2405722"/>
                  </a:cubicBezTo>
                  <a:cubicBezTo>
                    <a:pt x="1655356" y="2093696"/>
                    <a:pt x="1655864" y="1781657"/>
                    <a:pt x="1656435" y="1469631"/>
                  </a:cubicBezTo>
                  <a:cubicBezTo>
                    <a:pt x="1656448" y="1464525"/>
                    <a:pt x="1654682" y="1458404"/>
                    <a:pt x="1656905" y="1454594"/>
                  </a:cubicBezTo>
                  <a:cubicBezTo>
                    <a:pt x="1659712" y="1449793"/>
                    <a:pt x="1665541" y="1444116"/>
                    <a:pt x="1670443" y="1443748"/>
                  </a:cubicBezTo>
                  <a:cubicBezTo>
                    <a:pt x="1679968" y="1443037"/>
                    <a:pt x="1689760" y="1446923"/>
                    <a:pt x="1699425" y="1446885"/>
                  </a:cubicBezTo>
                  <a:cubicBezTo>
                    <a:pt x="1816582" y="1446364"/>
                    <a:pt x="1933752" y="1445971"/>
                    <a:pt x="2050897" y="1444523"/>
                  </a:cubicBezTo>
                  <a:cubicBezTo>
                    <a:pt x="2135047" y="1443481"/>
                    <a:pt x="2219172" y="1441030"/>
                    <a:pt x="2303297" y="1438897"/>
                  </a:cubicBezTo>
                  <a:cubicBezTo>
                    <a:pt x="2312454" y="1438668"/>
                    <a:pt x="2321534" y="1435442"/>
                    <a:pt x="2330691" y="1435239"/>
                  </a:cubicBezTo>
                  <a:cubicBezTo>
                    <a:pt x="2355215" y="1434706"/>
                    <a:pt x="2379751" y="1435061"/>
                    <a:pt x="2404452" y="143506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58" name="Free Form 19">
              <a:extLst>
                <a:ext uri="{FF2B5EF4-FFF2-40B4-BE49-F238E27FC236}">
                  <a16:creationId xmlns:a16="http://schemas.microsoft.com/office/drawing/2014/main" id="{4A8EB202-5BE7-8C38-959E-FF86783286F3}"/>
                </a:ext>
              </a:extLst>
            </p:cNvPr>
            <p:cNvSpPr/>
            <p:nvPr/>
          </p:nvSpPr>
          <p:spPr>
            <a:xfrm>
              <a:off x="9556310" y="4537570"/>
              <a:ext cx="2382850" cy="2357209"/>
            </a:xfrm>
            <a:custGeom>
              <a:avLst/>
              <a:gdLst/>
              <a:ahLst/>
              <a:cxnLst/>
              <a:rect l="0" t="0" r="0" b="0"/>
              <a:pathLst>
                <a:path w="2382850" h="2357208">
                  <a:moveTo>
                    <a:pt x="5054" y="1568843"/>
                  </a:moveTo>
                  <a:cubicBezTo>
                    <a:pt x="10071" y="1568551"/>
                    <a:pt x="15074" y="1568259"/>
                    <a:pt x="21297" y="1567903"/>
                  </a:cubicBezTo>
                  <a:cubicBezTo>
                    <a:pt x="19748" y="1556092"/>
                    <a:pt x="17335" y="1544878"/>
                    <a:pt x="16979" y="1533588"/>
                  </a:cubicBezTo>
                  <a:cubicBezTo>
                    <a:pt x="15798" y="1496695"/>
                    <a:pt x="18605" y="1459369"/>
                    <a:pt x="14033" y="1422933"/>
                  </a:cubicBezTo>
                  <a:cubicBezTo>
                    <a:pt x="0" y="1311173"/>
                    <a:pt x="7264" y="1199083"/>
                    <a:pt x="6019" y="1087145"/>
                  </a:cubicBezTo>
                  <a:cubicBezTo>
                    <a:pt x="5816" y="1068882"/>
                    <a:pt x="10782" y="1050455"/>
                    <a:pt x="14541" y="1032344"/>
                  </a:cubicBezTo>
                  <a:cubicBezTo>
                    <a:pt x="15278" y="1028801"/>
                    <a:pt x="21399" y="1023975"/>
                    <a:pt x="25196" y="1023823"/>
                  </a:cubicBezTo>
                  <a:cubicBezTo>
                    <a:pt x="84188" y="1021461"/>
                    <a:pt x="143217" y="1019784"/>
                    <a:pt x="202234" y="1017892"/>
                  </a:cubicBezTo>
                  <a:cubicBezTo>
                    <a:pt x="223151" y="1017219"/>
                    <a:pt x="244055" y="1016571"/>
                    <a:pt x="264960" y="1015593"/>
                  </a:cubicBezTo>
                  <a:cubicBezTo>
                    <a:pt x="276275" y="1015060"/>
                    <a:pt x="287083" y="1014488"/>
                    <a:pt x="294982" y="1025296"/>
                  </a:cubicBezTo>
                  <a:cubicBezTo>
                    <a:pt x="297103" y="1028204"/>
                    <a:pt x="302158" y="1028966"/>
                    <a:pt x="305904" y="1033259"/>
                  </a:cubicBezTo>
                  <a:cubicBezTo>
                    <a:pt x="210769" y="1036929"/>
                    <a:pt x="115633" y="1040599"/>
                    <a:pt x="19291" y="1044321"/>
                  </a:cubicBezTo>
                  <a:cubicBezTo>
                    <a:pt x="19291" y="1054112"/>
                    <a:pt x="19253" y="1063180"/>
                    <a:pt x="19304" y="1072235"/>
                  </a:cubicBezTo>
                  <a:cubicBezTo>
                    <a:pt x="19723" y="1159675"/>
                    <a:pt x="19392" y="1247114"/>
                    <a:pt x="20840" y="1334528"/>
                  </a:cubicBezTo>
                  <a:cubicBezTo>
                    <a:pt x="22085" y="1408861"/>
                    <a:pt x="25933" y="1483105"/>
                    <a:pt x="39039" y="1556562"/>
                  </a:cubicBezTo>
                  <a:cubicBezTo>
                    <a:pt x="40703" y="1565909"/>
                    <a:pt x="44043" y="1568780"/>
                    <a:pt x="53238" y="1568742"/>
                  </a:cubicBezTo>
                  <a:cubicBezTo>
                    <a:pt x="181089" y="1568348"/>
                    <a:pt x="308952" y="1568792"/>
                    <a:pt x="436816" y="1567853"/>
                  </a:cubicBezTo>
                  <a:cubicBezTo>
                    <a:pt x="502754" y="1567370"/>
                    <a:pt x="568718" y="1565363"/>
                    <a:pt x="634619" y="1562582"/>
                  </a:cubicBezTo>
                  <a:cubicBezTo>
                    <a:pt x="714019" y="1559229"/>
                    <a:pt x="793343" y="1554137"/>
                    <a:pt x="872705" y="1550123"/>
                  </a:cubicBezTo>
                  <a:cubicBezTo>
                    <a:pt x="920991" y="1547685"/>
                    <a:pt x="969302" y="1545894"/>
                    <a:pt x="1017587" y="1543761"/>
                  </a:cubicBezTo>
                  <a:cubicBezTo>
                    <a:pt x="1020749" y="1543621"/>
                    <a:pt x="1023886" y="1543151"/>
                    <a:pt x="1025563" y="1542973"/>
                  </a:cubicBezTo>
                  <a:lnTo>
                    <a:pt x="1025563" y="1008646"/>
                  </a:lnTo>
                  <a:lnTo>
                    <a:pt x="834542" y="1008646"/>
                  </a:lnTo>
                  <a:cubicBezTo>
                    <a:pt x="834644" y="1007618"/>
                    <a:pt x="835025" y="1003706"/>
                    <a:pt x="835672" y="997000"/>
                  </a:cubicBezTo>
                  <a:lnTo>
                    <a:pt x="1026541" y="997000"/>
                  </a:lnTo>
                  <a:cubicBezTo>
                    <a:pt x="1023632" y="680402"/>
                    <a:pt x="1020737" y="365747"/>
                    <a:pt x="1017828" y="49733"/>
                  </a:cubicBezTo>
                  <a:cubicBezTo>
                    <a:pt x="1009103" y="50495"/>
                    <a:pt x="1003338" y="51003"/>
                    <a:pt x="992339" y="51968"/>
                  </a:cubicBezTo>
                  <a:cubicBezTo>
                    <a:pt x="1009027" y="40779"/>
                    <a:pt x="1028166" y="34048"/>
                    <a:pt x="1014742" y="10820"/>
                  </a:cubicBezTo>
                  <a:cubicBezTo>
                    <a:pt x="1016927" y="10769"/>
                    <a:pt x="1019098" y="10718"/>
                    <a:pt x="1021270" y="10655"/>
                  </a:cubicBezTo>
                  <a:cubicBezTo>
                    <a:pt x="1024610" y="19303"/>
                    <a:pt x="1027938" y="27952"/>
                    <a:pt x="1031417" y="36969"/>
                  </a:cubicBezTo>
                  <a:cubicBezTo>
                    <a:pt x="1078026" y="33210"/>
                    <a:pt x="1125410" y="28955"/>
                    <a:pt x="1172845" y="25704"/>
                  </a:cubicBezTo>
                  <a:cubicBezTo>
                    <a:pt x="1211770" y="23037"/>
                    <a:pt x="1250759" y="21170"/>
                    <a:pt x="1289748" y="19621"/>
                  </a:cubicBezTo>
                  <a:cubicBezTo>
                    <a:pt x="1538770" y="9740"/>
                    <a:pt x="1787906" y="5435"/>
                    <a:pt x="2037130" y="4787"/>
                  </a:cubicBezTo>
                  <a:cubicBezTo>
                    <a:pt x="2145271" y="4495"/>
                    <a:pt x="2253411" y="3200"/>
                    <a:pt x="2361552" y="2374"/>
                  </a:cubicBezTo>
                  <a:cubicBezTo>
                    <a:pt x="2362936" y="2362"/>
                    <a:pt x="2364371" y="2717"/>
                    <a:pt x="2365730" y="2527"/>
                  </a:cubicBezTo>
                  <a:cubicBezTo>
                    <a:pt x="2371445" y="1765"/>
                    <a:pt x="2377147" y="850"/>
                    <a:pt x="2382850" y="0"/>
                  </a:cubicBezTo>
                  <a:cubicBezTo>
                    <a:pt x="2382012" y="6096"/>
                    <a:pt x="2381440" y="12255"/>
                    <a:pt x="2380310" y="18300"/>
                  </a:cubicBezTo>
                  <a:cubicBezTo>
                    <a:pt x="2364536" y="103060"/>
                    <a:pt x="2374722" y="188480"/>
                    <a:pt x="2374163" y="273596"/>
                  </a:cubicBezTo>
                  <a:cubicBezTo>
                    <a:pt x="2373604" y="359143"/>
                    <a:pt x="2375395" y="444715"/>
                    <a:pt x="2376182" y="530288"/>
                  </a:cubicBezTo>
                  <a:cubicBezTo>
                    <a:pt x="2377541" y="678637"/>
                    <a:pt x="2378925" y="826973"/>
                    <a:pt x="2380272" y="975321"/>
                  </a:cubicBezTo>
                  <a:cubicBezTo>
                    <a:pt x="2380297" y="977633"/>
                    <a:pt x="2380081" y="979944"/>
                    <a:pt x="2379954" y="982751"/>
                  </a:cubicBezTo>
                  <a:cubicBezTo>
                    <a:pt x="2367203" y="960247"/>
                    <a:pt x="2362822" y="937031"/>
                    <a:pt x="2362695" y="911402"/>
                  </a:cubicBezTo>
                  <a:cubicBezTo>
                    <a:pt x="2361552" y="677481"/>
                    <a:pt x="2359355" y="443572"/>
                    <a:pt x="2357335" y="209651"/>
                  </a:cubicBezTo>
                  <a:cubicBezTo>
                    <a:pt x="2356916" y="161290"/>
                    <a:pt x="2356167" y="112928"/>
                    <a:pt x="2355164" y="64579"/>
                  </a:cubicBezTo>
                  <a:cubicBezTo>
                    <a:pt x="2354821" y="48513"/>
                    <a:pt x="2344877" y="31381"/>
                    <a:pt x="2367076" y="18389"/>
                  </a:cubicBezTo>
                  <a:cubicBezTo>
                    <a:pt x="2365197" y="17754"/>
                    <a:pt x="2363330" y="17119"/>
                    <a:pt x="2361463" y="16471"/>
                  </a:cubicBezTo>
                  <a:cubicBezTo>
                    <a:pt x="2356510" y="16471"/>
                    <a:pt x="2351557" y="16535"/>
                    <a:pt x="2346617" y="16471"/>
                  </a:cubicBezTo>
                  <a:cubicBezTo>
                    <a:pt x="2285733" y="15544"/>
                    <a:pt x="2224646" y="17424"/>
                    <a:pt x="2164041" y="12877"/>
                  </a:cubicBezTo>
                  <a:cubicBezTo>
                    <a:pt x="2104174" y="8381"/>
                    <a:pt x="2045258" y="17614"/>
                    <a:pt x="1985784" y="17665"/>
                  </a:cubicBezTo>
                  <a:cubicBezTo>
                    <a:pt x="1870481" y="17767"/>
                    <a:pt x="1755165" y="20091"/>
                    <a:pt x="1639874" y="22415"/>
                  </a:cubicBezTo>
                  <a:cubicBezTo>
                    <a:pt x="1523682" y="24752"/>
                    <a:pt x="1407490" y="27559"/>
                    <a:pt x="1291336" y="31407"/>
                  </a:cubicBezTo>
                  <a:cubicBezTo>
                    <a:pt x="1222641" y="33680"/>
                    <a:pt x="1154023" y="38176"/>
                    <a:pt x="1085392" y="42075"/>
                  </a:cubicBezTo>
                  <a:cubicBezTo>
                    <a:pt x="1067460" y="43103"/>
                    <a:pt x="1049604" y="45605"/>
                    <a:pt x="1035278" y="47066"/>
                  </a:cubicBezTo>
                  <a:cubicBezTo>
                    <a:pt x="1035278" y="123482"/>
                    <a:pt x="1034884" y="198183"/>
                    <a:pt x="1035367" y="272884"/>
                  </a:cubicBezTo>
                  <a:cubicBezTo>
                    <a:pt x="1036193" y="398767"/>
                    <a:pt x="1037526" y="524649"/>
                    <a:pt x="1038745" y="650544"/>
                  </a:cubicBezTo>
                  <a:cubicBezTo>
                    <a:pt x="1041171" y="900264"/>
                    <a:pt x="1043813" y="1149984"/>
                    <a:pt x="1046010" y="1399705"/>
                  </a:cubicBezTo>
                  <a:cubicBezTo>
                    <a:pt x="1046391" y="1443875"/>
                    <a:pt x="1044676" y="1488058"/>
                    <a:pt x="1044714" y="1532229"/>
                  </a:cubicBezTo>
                  <a:cubicBezTo>
                    <a:pt x="1044727" y="1541526"/>
                    <a:pt x="1048207" y="1550822"/>
                    <a:pt x="1050099" y="1560233"/>
                  </a:cubicBezTo>
                  <a:cubicBezTo>
                    <a:pt x="1409954" y="1546148"/>
                    <a:pt x="1771535" y="1532001"/>
                    <a:pt x="2134412" y="1517802"/>
                  </a:cubicBezTo>
                  <a:cubicBezTo>
                    <a:pt x="2133371" y="1527213"/>
                    <a:pt x="2132723" y="1533067"/>
                    <a:pt x="2131961" y="1540014"/>
                  </a:cubicBezTo>
                  <a:cubicBezTo>
                    <a:pt x="2114702" y="1540903"/>
                    <a:pt x="2097608" y="1541983"/>
                    <a:pt x="2080501" y="1542643"/>
                  </a:cubicBezTo>
                  <a:cubicBezTo>
                    <a:pt x="1968982" y="1546923"/>
                    <a:pt x="1857463" y="1551012"/>
                    <a:pt x="1745957" y="1555534"/>
                  </a:cubicBezTo>
                  <a:cubicBezTo>
                    <a:pt x="1738528" y="1555838"/>
                    <a:pt x="1731213" y="1559255"/>
                    <a:pt x="1723834" y="1561185"/>
                  </a:cubicBezTo>
                  <a:cubicBezTo>
                    <a:pt x="1722069" y="1561655"/>
                    <a:pt x="1720189" y="1562557"/>
                    <a:pt x="1718500" y="1562290"/>
                  </a:cubicBezTo>
                  <a:cubicBezTo>
                    <a:pt x="1709635" y="1560944"/>
                    <a:pt x="1700771" y="1557756"/>
                    <a:pt x="1691970" y="1557985"/>
                  </a:cubicBezTo>
                  <a:cubicBezTo>
                    <a:pt x="1637588" y="1559407"/>
                    <a:pt x="1583220" y="1561553"/>
                    <a:pt x="1528851" y="1563522"/>
                  </a:cubicBezTo>
                  <a:cubicBezTo>
                    <a:pt x="1525676" y="1563636"/>
                    <a:pt x="1522501" y="1564195"/>
                    <a:pt x="1521434" y="1564322"/>
                  </a:cubicBezTo>
                  <a:cubicBezTo>
                    <a:pt x="1521904" y="1602498"/>
                    <a:pt x="1523072" y="1639938"/>
                    <a:pt x="1522679" y="1677352"/>
                  </a:cubicBezTo>
                  <a:cubicBezTo>
                    <a:pt x="1522006" y="1740560"/>
                    <a:pt x="1520024" y="1803755"/>
                    <a:pt x="1519199" y="1866963"/>
                  </a:cubicBezTo>
                  <a:cubicBezTo>
                    <a:pt x="1518005" y="1959013"/>
                    <a:pt x="1517332" y="2051075"/>
                    <a:pt x="1516494" y="2143125"/>
                  </a:cubicBezTo>
                  <a:cubicBezTo>
                    <a:pt x="1516049" y="2190978"/>
                    <a:pt x="1515897" y="2238832"/>
                    <a:pt x="1515224" y="2286673"/>
                  </a:cubicBezTo>
                  <a:cubicBezTo>
                    <a:pt x="1515046" y="2299182"/>
                    <a:pt x="1513954" y="2311730"/>
                    <a:pt x="1512303" y="2324125"/>
                  </a:cubicBezTo>
                  <a:cubicBezTo>
                    <a:pt x="1510499" y="2337689"/>
                    <a:pt x="1498879" y="2340076"/>
                    <a:pt x="1488490" y="2340724"/>
                  </a:cubicBezTo>
                  <a:cubicBezTo>
                    <a:pt x="1467662" y="2342019"/>
                    <a:pt x="1446733" y="2341714"/>
                    <a:pt x="1425841" y="2341867"/>
                  </a:cubicBezTo>
                  <a:cubicBezTo>
                    <a:pt x="1355178" y="2342413"/>
                    <a:pt x="1284516" y="2343365"/>
                    <a:pt x="1213853" y="2343264"/>
                  </a:cubicBezTo>
                  <a:cubicBezTo>
                    <a:pt x="1093431" y="2343086"/>
                    <a:pt x="972997" y="2341321"/>
                    <a:pt x="852576" y="2341918"/>
                  </a:cubicBezTo>
                  <a:cubicBezTo>
                    <a:pt x="743331" y="2342464"/>
                    <a:pt x="634098" y="2345181"/>
                    <a:pt x="524865" y="2347137"/>
                  </a:cubicBezTo>
                  <a:cubicBezTo>
                    <a:pt x="485876" y="2347849"/>
                    <a:pt x="446900" y="2348915"/>
                    <a:pt x="407936" y="2350452"/>
                  </a:cubicBezTo>
                  <a:cubicBezTo>
                    <a:pt x="402247" y="2350681"/>
                    <a:pt x="396697" y="2354465"/>
                    <a:pt x="389483" y="2357208"/>
                  </a:cubicBezTo>
                  <a:cubicBezTo>
                    <a:pt x="391642" y="2228888"/>
                    <a:pt x="396328" y="2100605"/>
                    <a:pt x="395249" y="1972373"/>
                  </a:cubicBezTo>
                  <a:cubicBezTo>
                    <a:pt x="394169" y="1844497"/>
                    <a:pt x="387311" y="1716671"/>
                    <a:pt x="382854" y="1584782"/>
                  </a:cubicBezTo>
                  <a:cubicBezTo>
                    <a:pt x="298691" y="1580451"/>
                    <a:pt x="210223" y="1583613"/>
                    <a:pt x="121881" y="1582000"/>
                  </a:cubicBezTo>
                  <a:cubicBezTo>
                    <a:pt x="98653" y="1581569"/>
                    <a:pt x="75450" y="1580400"/>
                    <a:pt x="52235" y="1579752"/>
                  </a:cubicBezTo>
                  <a:cubicBezTo>
                    <a:pt x="39090" y="1579384"/>
                    <a:pt x="25908" y="1579803"/>
                    <a:pt x="12801" y="1578965"/>
                  </a:cubicBezTo>
                  <a:cubicBezTo>
                    <a:pt x="9207" y="1578736"/>
                    <a:pt x="5829" y="1575269"/>
                    <a:pt x="2349" y="1573301"/>
                  </a:cubicBezTo>
                  <a:cubicBezTo>
                    <a:pt x="3251" y="1571815"/>
                    <a:pt x="4152" y="1570329"/>
                    <a:pt x="5054" y="1568843"/>
                  </a:cubicBezTo>
                  <a:close/>
                  <a:moveTo>
                    <a:pt x="400024" y="2343759"/>
                  </a:moveTo>
                  <a:cubicBezTo>
                    <a:pt x="405091" y="2343759"/>
                    <a:pt x="408749" y="2343962"/>
                    <a:pt x="412381" y="2343734"/>
                  </a:cubicBezTo>
                  <a:cubicBezTo>
                    <a:pt x="468426" y="2340190"/>
                    <a:pt x="524421" y="2335314"/>
                    <a:pt x="580517" y="2333307"/>
                  </a:cubicBezTo>
                  <a:cubicBezTo>
                    <a:pt x="665975" y="2330234"/>
                    <a:pt x="751497" y="2328443"/>
                    <a:pt x="837018" y="2327389"/>
                  </a:cubicBezTo>
                  <a:cubicBezTo>
                    <a:pt x="951369" y="2325979"/>
                    <a:pt x="1065733" y="2325878"/>
                    <a:pt x="1180096" y="2325052"/>
                  </a:cubicBezTo>
                  <a:cubicBezTo>
                    <a:pt x="1271651" y="2324392"/>
                    <a:pt x="1363218" y="2323592"/>
                    <a:pt x="1454772" y="2322601"/>
                  </a:cubicBezTo>
                  <a:cubicBezTo>
                    <a:pt x="1468145" y="2322461"/>
                    <a:pt x="1481480" y="2320925"/>
                    <a:pt x="1497520" y="2319858"/>
                  </a:cubicBezTo>
                  <a:cubicBezTo>
                    <a:pt x="1505686" y="2195601"/>
                    <a:pt x="1498371" y="2072068"/>
                    <a:pt x="1501838" y="1948738"/>
                  </a:cubicBezTo>
                  <a:cubicBezTo>
                    <a:pt x="1505318" y="1824812"/>
                    <a:pt x="1506029" y="1700796"/>
                    <a:pt x="1507972" y="1575485"/>
                  </a:cubicBezTo>
                  <a:cubicBezTo>
                    <a:pt x="1498358" y="1574800"/>
                    <a:pt x="1490586" y="1573695"/>
                    <a:pt x="1482813" y="1573758"/>
                  </a:cubicBezTo>
                  <a:cubicBezTo>
                    <a:pt x="1344739" y="1574787"/>
                    <a:pt x="1206652" y="1575943"/>
                    <a:pt x="1068578" y="1577162"/>
                  </a:cubicBezTo>
                  <a:cubicBezTo>
                    <a:pt x="1056144" y="1577263"/>
                    <a:pt x="1041082" y="1571980"/>
                    <a:pt x="1037463" y="1596161"/>
                  </a:cubicBezTo>
                  <a:cubicBezTo>
                    <a:pt x="1032738" y="1587144"/>
                    <a:pt x="1030160" y="1582242"/>
                    <a:pt x="1027684" y="1577543"/>
                  </a:cubicBezTo>
                  <a:cubicBezTo>
                    <a:pt x="1025829" y="1577416"/>
                    <a:pt x="1024432" y="1577225"/>
                    <a:pt x="1023048" y="1577238"/>
                  </a:cubicBezTo>
                  <a:cubicBezTo>
                    <a:pt x="824534" y="1579156"/>
                    <a:pt x="626021" y="1581023"/>
                    <a:pt x="427507" y="1583220"/>
                  </a:cubicBezTo>
                  <a:cubicBezTo>
                    <a:pt x="415328" y="1583359"/>
                    <a:pt x="403186" y="1586102"/>
                    <a:pt x="395300" y="1587106"/>
                  </a:cubicBezTo>
                  <a:cubicBezTo>
                    <a:pt x="408520" y="1840229"/>
                    <a:pt x="419252" y="2090940"/>
                    <a:pt x="400024" y="234375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59" name="Free Form 20">
              <a:extLst>
                <a:ext uri="{FF2B5EF4-FFF2-40B4-BE49-F238E27FC236}">
                  <a16:creationId xmlns:a16="http://schemas.microsoft.com/office/drawing/2014/main" id="{11075381-56BA-91A1-E854-B0979B2007BA}"/>
                </a:ext>
              </a:extLst>
            </p:cNvPr>
            <p:cNvSpPr/>
            <p:nvPr/>
          </p:nvSpPr>
          <p:spPr>
            <a:xfrm>
              <a:off x="12043803" y="5036657"/>
              <a:ext cx="1144219" cy="3358109"/>
            </a:xfrm>
            <a:custGeom>
              <a:avLst/>
              <a:gdLst/>
              <a:ahLst/>
              <a:cxnLst/>
              <a:rect l="0" t="0" r="0" b="0"/>
              <a:pathLst>
                <a:path w="1144219" h="3358108">
                  <a:moveTo>
                    <a:pt x="826389" y="2294356"/>
                  </a:moveTo>
                  <a:cubicBezTo>
                    <a:pt x="822858" y="2102307"/>
                    <a:pt x="819315" y="1911413"/>
                    <a:pt x="815835" y="1720507"/>
                  </a:cubicBezTo>
                  <a:cubicBezTo>
                    <a:pt x="812355" y="1528953"/>
                    <a:pt x="808964" y="1337386"/>
                    <a:pt x="805459" y="1145832"/>
                  </a:cubicBezTo>
                  <a:cubicBezTo>
                    <a:pt x="801954" y="954747"/>
                    <a:pt x="797509" y="763689"/>
                    <a:pt x="795032" y="572604"/>
                  </a:cubicBezTo>
                  <a:cubicBezTo>
                    <a:pt x="792556" y="382028"/>
                    <a:pt x="787133" y="191452"/>
                    <a:pt x="788416" y="850"/>
                  </a:cubicBezTo>
                  <a:cubicBezTo>
                    <a:pt x="790930" y="571"/>
                    <a:pt x="793432" y="279"/>
                    <a:pt x="795947" y="0"/>
                  </a:cubicBezTo>
                  <a:cubicBezTo>
                    <a:pt x="797864" y="9105"/>
                    <a:pt x="801192" y="18186"/>
                    <a:pt x="801433" y="27343"/>
                  </a:cubicBezTo>
                  <a:cubicBezTo>
                    <a:pt x="802500" y="68580"/>
                    <a:pt x="802385" y="109855"/>
                    <a:pt x="803262" y="151104"/>
                  </a:cubicBezTo>
                  <a:cubicBezTo>
                    <a:pt x="804786" y="223164"/>
                    <a:pt x="806957" y="295198"/>
                    <a:pt x="808456" y="367258"/>
                  </a:cubicBezTo>
                  <a:cubicBezTo>
                    <a:pt x="812317" y="554151"/>
                    <a:pt x="815962" y="741057"/>
                    <a:pt x="819657" y="927950"/>
                  </a:cubicBezTo>
                  <a:cubicBezTo>
                    <a:pt x="819950" y="942835"/>
                    <a:pt x="819657" y="957732"/>
                    <a:pt x="820280" y="972591"/>
                  </a:cubicBezTo>
                  <a:cubicBezTo>
                    <a:pt x="820496" y="977887"/>
                    <a:pt x="823137" y="983030"/>
                    <a:pt x="823747" y="988364"/>
                  </a:cubicBezTo>
                  <a:cubicBezTo>
                    <a:pt x="824255" y="992924"/>
                    <a:pt x="823544" y="997648"/>
                    <a:pt x="823150" y="1002271"/>
                  </a:cubicBezTo>
                  <a:cubicBezTo>
                    <a:pt x="822807" y="1006284"/>
                    <a:pt x="821639" y="1010285"/>
                    <a:pt x="821702" y="1014272"/>
                  </a:cubicBezTo>
                  <a:cubicBezTo>
                    <a:pt x="823887" y="1144917"/>
                    <a:pt x="826160" y="1275575"/>
                    <a:pt x="828471" y="1406232"/>
                  </a:cubicBezTo>
                  <a:cubicBezTo>
                    <a:pt x="828560" y="1411693"/>
                    <a:pt x="829030" y="1417154"/>
                    <a:pt x="829309" y="1422285"/>
                  </a:cubicBezTo>
                  <a:cubicBezTo>
                    <a:pt x="917321" y="1424432"/>
                    <a:pt x="1003795" y="1410385"/>
                    <a:pt x="1091882" y="1417358"/>
                  </a:cubicBezTo>
                  <a:cubicBezTo>
                    <a:pt x="1093025" y="1448346"/>
                    <a:pt x="1094358" y="1476959"/>
                    <a:pt x="1095095" y="1505572"/>
                  </a:cubicBezTo>
                  <a:cubicBezTo>
                    <a:pt x="1097330" y="1592033"/>
                    <a:pt x="1099146" y="1678508"/>
                    <a:pt x="1101470" y="1764969"/>
                  </a:cubicBezTo>
                  <a:cubicBezTo>
                    <a:pt x="1106030" y="1935556"/>
                    <a:pt x="1110983" y="2106142"/>
                    <a:pt x="1115491" y="2276741"/>
                  </a:cubicBezTo>
                  <a:cubicBezTo>
                    <a:pt x="1122273" y="2533332"/>
                    <a:pt x="1128814" y="2789948"/>
                    <a:pt x="1135443" y="3046552"/>
                  </a:cubicBezTo>
                  <a:cubicBezTo>
                    <a:pt x="1137869" y="3140913"/>
                    <a:pt x="1140282" y="3235286"/>
                    <a:pt x="1142657" y="3329647"/>
                  </a:cubicBezTo>
                  <a:cubicBezTo>
                    <a:pt x="1142796" y="3335223"/>
                    <a:pt x="1144219" y="3341497"/>
                    <a:pt x="1142174" y="3346183"/>
                  </a:cubicBezTo>
                  <a:cubicBezTo>
                    <a:pt x="1140256" y="3350590"/>
                    <a:pt x="1134986" y="3355289"/>
                    <a:pt x="1130363" y="3356368"/>
                  </a:cubicBezTo>
                  <a:cubicBezTo>
                    <a:pt x="1122997" y="3358108"/>
                    <a:pt x="1114945" y="3356914"/>
                    <a:pt x="1107185" y="3357041"/>
                  </a:cubicBezTo>
                  <a:cubicBezTo>
                    <a:pt x="1092085" y="3357270"/>
                    <a:pt x="1076985" y="3357841"/>
                    <a:pt x="1061885" y="3357778"/>
                  </a:cubicBezTo>
                  <a:cubicBezTo>
                    <a:pt x="900061" y="3357092"/>
                    <a:pt x="738238" y="3356305"/>
                    <a:pt x="576414" y="3355517"/>
                  </a:cubicBezTo>
                  <a:cubicBezTo>
                    <a:pt x="574586" y="3355505"/>
                    <a:pt x="572757" y="3355073"/>
                    <a:pt x="570318" y="3354755"/>
                  </a:cubicBezTo>
                  <a:cubicBezTo>
                    <a:pt x="566623" y="3345637"/>
                    <a:pt x="568578" y="3341204"/>
                    <a:pt x="579386" y="3341230"/>
                  </a:cubicBezTo>
                  <a:cubicBezTo>
                    <a:pt x="609142" y="3341306"/>
                    <a:pt x="638911" y="3341014"/>
                    <a:pt x="668667" y="3340646"/>
                  </a:cubicBezTo>
                  <a:cubicBezTo>
                    <a:pt x="796061" y="3339084"/>
                    <a:pt x="923467" y="3337433"/>
                    <a:pt x="1050861" y="3335820"/>
                  </a:cubicBezTo>
                  <a:cubicBezTo>
                    <a:pt x="1069886" y="3335591"/>
                    <a:pt x="1088936" y="3334829"/>
                    <a:pt x="1107947" y="3335350"/>
                  </a:cubicBezTo>
                  <a:cubicBezTo>
                    <a:pt x="1120076" y="3335693"/>
                    <a:pt x="1123695" y="3331692"/>
                    <a:pt x="1123314" y="3319246"/>
                  </a:cubicBezTo>
                  <a:cubicBezTo>
                    <a:pt x="1119174" y="3185388"/>
                    <a:pt x="1115402" y="3051517"/>
                    <a:pt x="1112012" y="2917647"/>
                  </a:cubicBezTo>
                  <a:cubicBezTo>
                    <a:pt x="1107871" y="2754477"/>
                    <a:pt x="1104163" y="2591295"/>
                    <a:pt x="1100315" y="2428113"/>
                  </a:cubicBezTo>
                  <a:cubicBezTo>
                    <a:pt x="1095641" y="2229612"/>
                    <a:pt x="1091158" y="2031098"/>
                    <a:pt x="1086332" y="1832610"/>
                  </a:cubicBezTo>
                  <a:cubicBezTo>
                    <a:pt x="1083144" y="1701520"/>
                    <a:pt x="1079500" y="1570443"/>
                    <a:pt x="1076045" y="1439367"/>
                  </a:cubicBezTo>
                  <a:cubicBezTo>
                    <a:pt x="1075994" y="1437538"/>
                    <a:pt x="1075766" y="1435709"/>
                    <a:pt x="1075334" y="1430299"/>
                  </a:cubicBezTo>
                  <a:cubicBezTo>
                    <a:pt x="993990" y="1432229"/>
                    <a:pt x="912660" y="1434160"/>
                    <a:pt x="831456" y="1436077"/>
                  </a:cubicBezTo>
                  <a:cubicBezTo>
                    <a:pt x="831456" y="1473911"/>
                    <a:pt x="830884" y="1511909"/>
                    <a:pt x="831557" y="1549869"/>
                  </a:cubicBezTo>
                  <a:cubicBezTo>
                    <a:pt x="833970" y="1685175"/>
                    <a:pt x="836917" y="1820468"/>
                    <a:pt x="839419" y="1955761"/>
                  </a:cubicBezTo>
                  <a:cubicBezTo>
                    <a:pt x="841489" y="2067356"/>
                    <a:pt x="843241" y="2178951"/>
                    <a:pt x="845121" y="2290533"/>
                  </a:cubicBezTo>
                  <a:cubicBezTo>
                    <a:pt x="845464" y="2310853"/>
                    <a:pt x="844943" y="2310180"/>
                    <a:pt x="824687" y="2306294"/>
                  </a:cubicBezTo>
                  <a:cubicBezTo>
                    <a:pt x="798347" y="2301240"/>
                    <a:pt x="771575" y="2298395"/>
                    <a:pt x="746163" y="2294775"/>
                  </a:cubicBezTo>
                  <a:cubicBezTo>
                    <a:pt x="749122" y="2297595"/>
                    <a:pt x="752589" y="2300909"/>
                    <a:pt x="756056" y="2304224"/>
                  </a:cubicBezTo>
                  <a:cubicBezTo>
                    <a:pt x="755446" y="2305050"/>
                    <a:pt x="754824" y="2305875"/>
                    <a:pt x="754202" y="2306701"/>
                  </a:cubicBezTo>
                  <a:cubicBezTo>
                    <a:pt x="747585" y="2306066"/>
                    <a:pt x="740956" y="2305430"/>
                    <a:pt x="734339" y="2304796"/>
                  </a:cubicBezTo>
                  <a:cubicBezTo>
                    <a:pt x="735050" y="2306053"/>
                    <a:pt x="735761" y="2307323"/>
                    <a:pt x="736473" y="2308580"/>
                  </a:cubicBezTo>
                  <a:cubicBezTo>
                    <a:pt x="719594" y="2320112"/>
                    <a:pt x="702703" y="2331631"/>
                    <a:pt x="685825" y="2343162"/>
                  </a:cubicBezTo>
                  <a:cubicBezTo>
                    <a:pt x="684949" y="2342007"/>
                    <a:pt x="684072" y="2340851"/>
                    <a:pt x="683196" y="2339695"/>
                  </a:cubicBezTo>
                  <a:cubicBezTo>
                    <a:pt x="692569" y="2332177"/>
                    <a:pt x="701954" y="2324671"/>
                    <a:pt x="711555" y="2316962"/>
                  </a:cubicBezTo>
                  <a:cubicBezTo>
                    <a:pt x="679780" y="2303970"/>
                    <a:pt x="649592" y="2315006"/>
                    <a:pt x="619417" y="2317623"/>
                  </a:cubicBezTo>
                  <a:cubicBezTo>
                    <a:pt x="567613" y="2322118"/>
                    <a:pt x="515848" y="2327160"/>
                    <a:pt x="464223" y="2333332"/>
                  </a:cubicBezTo>
                  <a:cubicBezTo>
                    <a:pt x="413753" y="2339365"/>
                    <a:pt x="363448" y="2346871"/>
                    <a:pt x="313131" y="2354148"/>
                  </a:cubicBezTo>
                  <a:cubicBezTo>
                    <a:pt x="267055" y="2360803"/>
                    <a:pt x="221132" y="2368499"/>
                    <a:pt x="175018" y="2374811"/>
                  </a:cubicBezTo>
                  <a:cubicBezTo>
                    <a:pt x="130225" y="2380945"/>
                    <a:pt x="85280" y="2386025"/>
                    <a:pt x="40360" y="2391270"/>
                  </a:cubicBezTo>
                  <a:cubicBezTo>
                    <a:pt x="30073" y="2392476"/>
                    <a:pt x="19646" y="2392476"/>
                    <a:pt x="7086" y="2393162"/>
                  </a:cubicBezTo>
                  <a:cubicBezTo>
                    <a:pt x="7785" y="2393924"/>
                    <a:pt x="6032" y="2392438"/>
                    <a:pt x="4825" y="2390597"/>
                  </a:cubicBezTo>
                  <a:cubicBezTo>
                    <a:pt x="3009" y="2387828"/>
                    <a:pt x="1587" y="2384818"/>
                    <a:pt x="0" y="2381910"/>
                  </a:cubicBezTo>
                  <a:cubicBezTo>
                    <a:pt x="2755" y="2380564"/>
                    <a:pt x="5499" y="2378113"/>
                    <a:pt x="8293" y="2378036"/>
                  </a:cubicBezTo>
                  <a:cubicBezTo>
                    <a:pt x="97574" y="2375446"/>
                    <a:pt x="183705" y="2351544"/>
                    <a:pt x="271551" y="2339352"/>
                  </a:cubicBezTo>
                  <a:cubicBezTo>
                    <a:pt x="331101" y="2331085"/>
                    <a:pt x="390778" y="2323604"/>
                    <a:pt x="450469" y="2316378"/>
                  </a:cubicBezTo>
                  <a:cubicBezTo>
                    <a:pt x="522224" y="2307717"/>
                    <a:pt x="594093" y="2299957"/>
                    <a:pt x="665822" y="2291054"/>
                  </a:cubicBezTo>
                  <a:cubicBezTo>
                    <a:pt x="675030" y="2289911"/>
                    <a:pt x="683895" y="2284679"/>
                    <a:pt x="692543" y="2280564"/>
                  </a:cubicBezTo>
                  <a:cubicBezTo>
                    <a:pt x="720420" y="2267267"/>
                    <a:pt x="747979" y="2275128"/>
                    <a:pt x="775500" y="2281440"/>
                  </a:cubicBezTo>
                  <a:cubicBezTo>
                    <a:pt x="792099" y="2285250"/>
                    <a:pt x="808520" y="2289797"/>
                    <a:pt x="826389" y="2294356"/>
                  </a:cubicBezTo>
                  <a:close/>
                  <a:moveTo>
                    <a:pt x="166992" y="2366568"/>
                  </a:moveTo>
                  <a:cubicBezTo>
                    <a:pt x="167347" y="2367940"/>
                    <a:pt x="167690" y="2369312"/>
                    <a:pt x="168046" y="2370696"/>
                  </a:cubicBezTo>
                  <a:cubicBezTo>
                    <a:pt x="217271" y="2362669"/>
                    <a:pt x="266496" y="2354643"/>
                    <a:pt x="315709" y="2346617"/>
                  </a:cubicBezTo>
                  <a:cubicBezTo>
                    <a:pt x="315518" y="2345359"/>
                    <a:pt x="315315" y="2344102"/>
                    <a:pt x="315112" y="2342857"/>
                  </a:cubicBezTo>
                  <a:cubicBezTo>
                    <a:pt x="265747" y="2350757"/>
                    <a:pt x="216369" y="2358656"/>
                    <a:pt x="166992" y="236656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0" name="Free Form 21">
              <a:extLst>
                <a:ext uri="{FF2B5EF4-FFF2-40B4-BE49-F238E27FC236}">
                  <a16:creationId xmlns:a16="http://schemas.microsoft.com/office/drawing/2014/main" id="{FEF00F0A-2005-8A0B-F716-80C218DFA1C0}"/>
                </a:ext>
              </a:extLst>
            </p:cNvPr>
            <p:cNvSpPr/>
            <p:nvPr/>
          </p:nvSpPr>
          <p:spPr>
            <a:xfrm>
              <a:off x="12381139" y="8379382"/>
              <a:ext cx="132157" cy="13449"/>
            </a:xfrm>
            <a:custGeom>
              <a:avLst/>
              <a:gdLst/>
              <a:ahLst/>
              <a:cxnLst/>
              <a:rect l="0" t="0" r="0" b="0"/>
              <a:pathLst>
                <a:path w="132156" h="13449">
                  <a:moveTo>
                    <a:pt x="128727" y="13449"/>
                  </a:moveTo>
                  <a:lnTo>
                    <a:pt x="0" y="13449"/>
                  </a:lnTo>
                  <a:lnTo>
                    <a:pt x="0" y="203"/>
                  </a:lnTo>
                  <a:cubicBezTo>
                    <a:pt x="41262" y="203"/>
                    <a:pt x="82067" y="0"/>
                    <a:pt x="122872" y="596"/>
                  </a:cubicBezTo>
                  <a:cubicBezTo>
                    <a:pt x="126009" y="647"/>
                    <a:pt x="129070" y="6362"/>
                    <a:pt x="132156" y="9448"/>
                  </a:cubicBezTo>
                  <a:cubicBezTo>
                    <a:pt x="131013" y="10782"/>
                    <a:pt x="129870" y="12115"/>
                    <a:pt x="128727" y="1344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1" name="Free Form 22">
              <a:extLst>
                <a:ext uri="{FF2B5EF4-FFF2-40B4-BE49-F238E27FC236}">
                  <a16:creationId xmlns:a16="http://schemas.microsoft.com/office/drawing/2014/main" id="{652C08CC-66BF-34C1-B9F9-E14EEC619F52}"/>
                </a:ext>
              </a:extLst>
            </p:cNvPr>
            <p:cNvSpPr/>
            <p:nvPr/>
          </p:nvSpPr>
          <p:spPr>
            <a:xfrm>
              <a:off x="10233425" y="5536262"/>
              <a:ext cx="91808" cy="17260"/>
            </a:xfrm>
            <a:custGeom>
              <a:avLst/>
              <a:gdLst/>
              <a:ahLst/>
              <a:cxnLst/>
              <a:rect l="0" t="0" r="0" b="0"/>
              <a:pathLst>
                <a:path w="91808" h="17259">
                  <a:moveTo>
                    <a:pt x="91452" y="17259"/>
                  </a:moveTo>
                  <a:lnTo>
                    <a:pt x="2273" y="17259"/>
                  </a:lnTo>
                  <a:cubicBezTo>
                    <a:pt x="0" y="9982"/>
                    <a:pt x="1752" y="5803"/>
                    <a:pt x="12306" y="4991"/>
                  </a:cubicBezTo>
                  <a:cubicBezTo>
                    <a:pt x="37833" y="3035"/>
                    <a:pt x="63271" y="0"/>
                    <a:pt x="87502" y="11696"/>
                  </a:cubicBezTo>
                  <a:cubicBezTo>
                    <a:pt x="89001" y="12420"/>
                    <a:pt x="90373" y="13385"/>
                    <a:pt x="91808" y="14236"/>
                  </a:cubicBezTo>
                  <a:cubicBezTo>
                    <a:pt x="91694" y="15252"/>
                    <a:pt x="91567" y="16256"/>
                    <a:pt x="91452" y="1725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2" name="Free Form 23">
              <a:extLst>
                <a:ext uri="{FF2B5EF4-FFF2-40B4-BE49-F238E27FC236}">
                  <a16:creationId xmlns:a16="http://schemas.microsoft.com/office/drawing/2014/main" id="{3E6DFC3C-DB7D-0572-29E5-60EA73640950}"/>
                </a:ext>
              </a:extLst>
            </p:cNvPr>
            <p:cNvSpPr/>
            <p:nvPr/>
          </p:nvSpPr>
          <p:spPr>
            <a:xfrm>
              <a:off x="11808366" y="6050793"/>
              <a:ext cx="61544" cy="22072"/>
            </a:xfrm>
            <a:custGeom>
              <a:avLst/>
              <a:gdLst/>
              <a:ahLst/>
              <a:cxnLst/>
              <a:rect l="0" t="0" r="0" b="0"/>
              <a:pathLst>
                <a:path w="61544" h="22072">
                  <a:moveTo>
                    <a:pt x="58750" y="1879"/>
                  </a:moveTo>
                  <a:cubicBezTo>
                    <a:pt x="59702" y="7683"/>
                    <a:pt x="60439" y="12192"/>
                    <a:pt x="61544" y="18859"/>
                  </a:cubicBezTo>
                  <a:cubicBezTo>
                    <a:pt x="40678" y="19951"/>
                    <a:pt x="20662" y="20993"/>
                    <a:pt x="0" y="22072"/>
                  </a:cubicBezTo>
                  <a:cubicBezTo>
                    <a:pt x="914" y="7099"/>
                    <a:pt x="6375" y="0"/>
                    <a:pt x="21539" y="1625"/>
                  </a:cubicBezTo>
                  <a:cubicBezTo>
                    <a:pt x="33362" y="2895"/>
                    <a:pt x="45440" y="1879"/>
                    <a:pt x="58750" y="187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3" name="Free Form 24">
              <a:extLst>
                <a:ext uri="{FF2B5EF4-FFF2-40B4-BE49-F238E27FC236}">
                  <a16:creationId xmlns:a16="http://schemas.microsoft.com/office/drawing/2014/main" id="{312C8463-8163-5F5D-17A7-345E0571D033}"/>
                </a:ext>
              </a:extLst>
            </p:cNvPr>
            <p:cNvSpPr/>
            <p:nvPr/>
          </p:nvSpPr>
          <p:spPr>
            <a:xfrm>
              <a:off x="11579942" y="4486643"/>
              <a:ext cx="535953" cy="481304"/>
            </a:xfrm>
            <a:custGeom>
              <a:avLst/>
              <a:gdLst/>
              <a:ahLst/>
              <a:cxnLst/>
              <a:rect l="0" t="0" r="0" b="0"/>
              <a:pathLst>
                <a:path w="535952" h="481304">
                  <a:moveTo>
                    <a:pt x="0" y="347865"/>
                  </a:moveTo>
                  <a:cubicBezTo>
                    <a:pt x="4622" y="304622"/>
                    <a:pt x="6108" y="260743"/>
                    <a:pt x="14566" y="218262"/>
                  </a:cubicBezTo>
                  <a:cubicBezTo>
                    <a:pt x="30111" y="140258"/>
                    <a:pt x="79895" y="84645"/>
                    <a:pt x="145008" y="43472"/>
                  </a:cubicBezTo>
                  <a:cubicBezTo>
                    <a:pt x="213791" y="0"/>
                    <a:pt x="319303" y="9893"/>
                    <a:pt x="382435" y="60934"/>
                  </a:cubicBezTo>
                  <a:cubicBezTo>
                    <a:pt x="440969" y="108267"/>
                    <a:pt x="473697" y="172008"/>
                    <a:pt x="499224" y="240576"/>
                  </a:cubicBezTo>
                  <a:cubicBezTo>
                    <a:pt x="519201" y="294246"/>
                    <a:pt x="523836" y="350799"/>
                    <a:pt x="530402" y="406984"/>
                  </a:cubicBezTo>
                  <a:cubicBezTo>
                    <a:pt x="530936" y="411581"/>
                    <a:pt x="531304" y="416204"/>
                    <a:pt x="532104" y="420750"/>
                  </a:cubicBezTo>
                  <a:cubicBezTo>
                    <a:pt x="535952" y="442467"/>
                    <a:pt x="530529" y="452412"/>
                    <a:pt x="508787" y="454698"/>
                  </a:cubicBezTo>
                  <a:cubicBezTo>
                    <a:pt x="489788" y="456704"/>
                    <a:pt x="470357" y="454101"/>
                    <a:pt x="451116" y="454317"/>
                  </a:cubicBezTo>
                  <a:cubicBezTo>
                    <a:pt x="437222" y="454469"/>
                    <a:pt x="423341" y="455777"/>
                    <a:pt x="409473" y="456755"/>
                  </a:cubicBezTo>
                  <a:cubicBezTo>
                    <a:pt x="348335" y="461060"/>
                    <a:pt x="287197" y="465315"/>
                    <a:pt x="226072" y="469823"/>
                  </a:cubicBezTo>
                  <a:cubicBezTo>
                    <a:pt x="182537" y="473049"/>
                    <a:pt x="139077" y="477240"/>
                    <a:pt x="95503" y="479818"/>
                  </a:cubicBezTo>
                  <a:cubicBezTo>
                    <a:pt x="72008" y="481202"/>
                    <a:pt x="48259" y="481304"/>
                    <a:pt x="24866" y="479272"/>
                  </a:cubicBezTo>
                  <a:cubicBezTo>
                    <a:pt x="18846" y="478751"/>
                    <a:pt x="9791" y="468515"/>
                    <a:pt x="8864" y="461810"/>
                  </a:cubicBezTo>
                  <a:cubicBezTo>
                    <a:pt x="5092" y="434797"/>
                    <a:pt x="3746" y="407441"/>
                    <a:pt x="1968" y="380174"/>
                  </a:cubicBezTo>
                  <a:cubicBezTo>
                    <a:pt x="1282" y="369544"/>
                    <a:pt x="1866" y="358838"/>
                    <a:pt x="1866" y="348170"/>
                  </a:cubicBezTo>
                  <a:cubicBezTo>
                    <a:pt x="1244" y="348068"/>
                    <a:pt x="622" y="347967"/>
                    <a:pt x="0" y="347865"/>
                  </a:cubicBezTo>
                  <a:close/>
                </a:path>
              </a:pathLst>
            </a:custGeom>
            <a:solidFill>
              <a:srgbClr val="F996EA"/>
            </a:solidFill>
            <a:ln w="12700" cap="flat" cmpd="sng">
              <a:noFill/>
              <a:prstDash val="solid"/>
              <a:miter lim="800000"/>
            </a:ln>
          </p:spPr>
          <p:txBody>
            <a:bodyPr anchor="ctr">
              <a:spAutoFit/>
            </a:bodyPr>
            <a:lstStyle/>
            <a:p>
              <a:pPr algn="ctr"/>
              <a:endParaRPr lang="en-US"/>
            </a:p>
          </p:txBody>
        </p:sp>
        <p:sp>
          <p:nvSpPr>
            <p:cNvPr id="64" name="Free Form 25">
              <a:extLst>
                <a:ext uri="{FF2B5EF4-FFF2-40B4-BE49-F238E27FC236}">
                  <a16:creationId xmlns:a16="http://schemas.microsoft.com/office/drawing/2014/main" id="{279DAC23-5A4E-4B47-4BC5-3FF0842A778C}"/>
                </a:ext>
              </a:extLst>
            </p:cNvPr>
            <p:cNvSpPr/>
            <p:nvPr/>
          </p:nvSpPr>
          <p:spPr>
            <a:xfrm>
              <a:off x="9999722" y="4405824"/>
              <a:ext cx="846912" cy="445948"/>
            </a:xfrm>
            <a:custGeom>
              <a:avLst/>
              <a:gdLst/>
              <a:ahLst/>
              <a:cxnLst/>
              <a:rect l="0" t="0" r="0" b="0"/>
              <a:pathLst>
                <a:path w="846912" h="445947">
                  <a:moveTo>
                    <a:pt x="108432" y="0"/>
                  </a:moveTo>
                  <a:cubicBezTo>
                    <a:pt x="168503" y="23736"/>
                    <a:pt x="226517" y="48691"/>
                    <a:pt x="285915" y="69748"/>
                  </a:cubicBezTo>
                  <a:cubicBezTo>
                    <a:pt x="458635" y="130987"/>
                    <a:pt x="631913" y="190677"/>
                    <a:pt x="804976" y="250951"/>
                  </a:cubicBezTo>
                  <a:cubicBezTo>
                    <a:pt x="808913" y="252323"/>
                    <a:pt x="813003" y="253288"/>
                    <a:pt x="816914" y="254723"/>
                  </a:cubicBezTo>
                  <a:cubicBezTo>
                    <a:pt x="843470" y="264515"/>
                    <a:pt x="846912" y="274815"/>
                    <a:pt x="835329" y="300024"/>
                  </a:cubicBezTo>
                  <a:cubicBezTo>
                    <a:pt x="818299" y="337096"/>
                    <a:pt x="802614" y="374764"/>
                    <a:pt x="786371" y="412191"/>
                  </a:cubicBezTo>
                  <a:cubicBezTo>
                    <a:pt x="773734" y="441299"/>
                    <a:pt x="768286" y="445947"/>
                    <a:pt x="737692" y="438975"/>
                  </a:cubicBezTo>
                  <a:cubicBezTo>
                    <a:pt x="692530" y="428675"/>
                    <a:pt x="647839" y="416140"/>
                    <a:pt x="603300" y="403364"/>
                  </a:cubicBezTo>
                  <a:cubicBezTo>
                    <a:pt x="445833" y="358228"/>
                    <a:pt x="289509" y="308991"/>
                    <a:pt x="129616" y="272757"/>
                  </a:cubicBezTo>
                  <a:cubicBezTo>
                    <a:pt x="101320" y="266357"/>
                    <a:pt x="72618" y="261823"/>
                    <a:pt x="44119" y="256324"/>
                  </a:cubicBezTo>
                  <a:cubicBezTo>
                    <a:pt x="42468" y="255993"/>
                    <a:pt x="40843" y="254939"/>
                    <a:pt x="39458" y="253898"/>
                  </a:cubicBezTo>
                  <a:cubicBezTo>
                    <a:pt x="32854" y="248932"/>
                    <a:pt x="26936" y="242646"/>
                    <a:pt x="19672" y="239064"/>
                  </a:cubicBezTo>
                  <a:cubicBezTo>
                    <a:pt x="3733" y="231203"/>
                    <a:pt x="0" y="225031"/>
                    <a:pt x="6146" y="208470"/>
                  </a:cubicBezTo>
                  <a:cubicBezTo>
                    <a:pt x="11468" y="194157"/>
                    <a:pt x="17411" y="179997"/>
                    <a:pt x="24231" y="166344"/>
                  </a:cubicBezTo>
                  <a:cubicBezTo>
                    <a:pt x="51803" y="111277"/>
                    <a:pt x="79819" y="56438"/>
                    <a:pt x="108432" y="0"/>
                  </a:cubicBezTo>
                  <a:close/>
                </a:path>
              </a:pathLst>
            </a:custGeom>
            <a:solidFill>
              <a:srgbClr val="CC89FF"/>
            </a:solidFill>
            <a:ln w="12700" cap="flat" cmpd="sng">
              <a:noFill/>
              <a:prstDash val="solid"/>
              <a:miter lim="800000"/>
            </a:ln>
          </p:spPr>
          <p:txBody>
            <a:bodyPr anchor="ctr">
              <a:spAutoFit/>
            </a:bodyPr>
            <a:lstStyle/>
            <a:p>
              <a:pPr algn="ctr"/>
              <a:endParaRPr lang="en-US"/>
            </a:p>
          </p:txBody>
        </p:sp>
        <p:sp>
          <p:nvSpPr>
            <p:cNvPr id="65" name="Free Form 26">
              <a:extLst>
                <a:ext uri="{FF2B5EF4-FFF2-40B4-BE49-F238E27FC236}">
                  <a16:creationId xmlns:a16="http://schemas.microsoft.com/office/drawing/2014/main" id="{F9933A4D-BD87-BADE-15F9-03506F9F04F5}"/>
                </a:ext>
              </a:extLst>
            </p:cNvPr>
            <p:cNvSpPr/>
            <p:nvPr/>
          </p:nvSpPr>
          <p:spPr>
            <a:xfrm>
              <a:off x="10796264" y="4950252"/>
              <a:ext cx="420472" cy="382321"/>
            </a:xfrm>
            <a:custGeom>
              <a:avLst/>
              <a:gdLst/>
              <a:ahLst/>
              <a:cxnLst/>
              <a:rect l="0" t="0" r="0" b="0"/>
              <a:pathLst>
                <a:path w="420471" h="382320">
                  <a:moveTo>
                    <a:pt x="114744" y="378955"/>
                  </a:moveTo>
                  <a:cubicBezTo>
                    <a:pt x="83667" y="378955"/>
                    <a:pt x="52565" y="379679"/>
                    <a:pt x="21539" y="378574"/>
                  </a:cubicBezTo>
                  <a:cubicBezTo>
                    <a:pt x="9880" y="378167"/>
                    <a:pt x="139" y="371297"/>
                    <a:pt x="126" y="357517"/>
                  </a:cubicBezTo>
                  <a:cubicBezTo>
                    <a:pt x="0" y="265887"/>
                    <a:pt x="12687" y="177241"/>
                    <a:pt x="61493" y="97078"/>
                  </a:cubicBezTo>
                  <a:cubicBezTo>
                    <a:pt x="84099" y="59969"/>
                    <a:pt x="117436" y="35445"/>
                    <a:pt x="155917" y="17513"/>
                  </a:cubicBezTo>
                  <a:cubicBezTo>
                    <a:pt x="193484" y="0"/>
                    <a:pt x="229781" y="7315"/>
                    <a:pt x="263321" y="28384"/>
                  </a:cubicBezTo>
                  <a:cubicBezTo>
                    <a:pt x="320154" y="64084"/>
                    <a:pt x="359308" y="114884"/>
                    <a:pt x="379056" y="178523"/>
                  </a:cubicBezTo>
                  <a:cubicBezTo>
                    <a:pt x="393852" y="226225"/>
                    <a:pt x="404037" y="275412"/>
                    <a:pt x="415074" y="324205"/>
                  </a:cubicBezTo>
                  <a:cubicBezTo>
                    <a:pt x="420471" y="348094"/>
                    <a:pt x="408571" y="362216"/>
                    <a:pt x="381774" y="364832"/>
                  </a:cubicBezTo>
                  <a:cubicBezTo>
                    <a:pt x="357289" y="367220"/>
                    <a:pt x="332612" y="367499"/>
                    <a:pt x="308051" y="369138"/>
                  </a:cubicBezTo>
                  <a:cubicBezTo>
                    <a:pt x="243649" y="373405"/>
                    <a:pt x="179247" y="377913"/>
                    <a:pt x="114858" y="382320"/>
                  </a:cubicBezTo>
                  <a:cubicBezTo>
                    <a:pt x="114820" y="381203"/>
                    <a:pt x="114782" y="380072"/>
                    <a:pt x="114744" y="378955"/>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66" name="Free Form 27">
              <a:extLst>
                <a:ext uri="{FF2B5EF4-FFF2-40B4-BE49-F238E27FC236}">
                  <a16:creationId xmlns:a16="http://schemas.microsoft.com/office/drawing/2014/main" id="{60153FDE-2C41-D58D-2FDA-259903E86EF2}"/>
                </a:ext>
              </a:extLst>
            </p:cNvPr>
            <p:cNvSpPr/>
            <p:nvPr/>
          </p:nvSpPr>
          <p:spPr>
            <a:xfrm>
              <a:off x="11185704" y="5427582"/>
              <a:ext cx="399097" cy="317690"/>
            </a:xfrm>
            <a:custGeom>
              <a:avLst/>
              <a:gdLst/>
              <a:ahLst/>
              <a:cxnLst/>
              <a:rect l="0" t="0" r="0" b="0"/>
              <a:pathLst>
                <a:path w="399097" h="317690">
                  <a:moveTo>
                    <a:pt x="0" y="316014"/>
                  </a:moveTo>
                  <a:cubicBezTo>
                    <a:pt x="5778" y="288988"/>
                    <a:pt x="9956" y="259105"/>
                    <a:pt x="18770" y="230644"/>
                  </a:cubicBezTo>
                  <a:cubicBezTo>
                    <a:pt x="32994" y="184734"/>
                    <a:pt x="48602" y="139090"/>
                    <a:pt x="66649" y="94538"/>
                  </a:cubicBezTo>
                  <a:cubicBezTo>
                    <a:pt x="98120" y="16827"/>
                    <a:pt x="189382" y="0"/>
                    <a:pt x="251980" y="34175"/>
                  </a:cubicBezTo>
                  <a:cubicBezTo>
                    <a:pt x="306920" y="64173"/>
                    <a:pt x="342430" y="111645"/>
                    <a:pt x="364705" y="168998"/>
                  </a:cubicBezTo>
                  <a:cubicBezTo>
                    <a:pt x="375742" y="197408"/>
                    <a:pt x="385114" y="226682"/>
                    <a:pt x="392417" y="256260"/>
                  </a:cubicBezTo>
                  <a:cubicBezTo>
                    <a:pt x="399097" y="283298"/>
                    <a:pt x="389801" y="295465"/>
                    <a:pt x="362496" y="297586"/>
                  </a:cubicBezTo>
                  <a:cubicBezTo>
                    <a:pt x="276453" y="304241"/>
                    <a:pt x="190385" y="310603"/>
                    <a:pt x="104254" y="315683"/>
                  </a:cubicBezTo>
                  <a:cubicBezTo>
                    <a:pt x="70154" y="317690"/>
                    <a:pt x="35839" y="316014"/>
                    <a:pt x="0" y="316014"/>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grpSp>
      <p:sp>
        <p:nvSpPr>
          <p:cNvPr id="67" name="Slide Number Placeholder 24">
            <a:extLst>
              <a:ext uri="{FF2B5EF4-FFF2-40B4-BE49-F238E27FC236}">
                <a16:creationId xmlns:a16="http://schemas.microsoft.com/office/drawing/2014/main" id="{D6D7FC59-C8AC-9C06-04A3-08193319D2DB}"/>
              </a:ext>
            </a:extLst>
          </p:cNvPr>
          <p:cNvSpPr txBox="1">
            <a:spLocks/>
          </p:cNvSpPr>
          <p:nvPr/>
        </p:nvSpPr>
        <p:spPr>
          <a:xfrm>
            <a:off x="11545619" y="6346192"/>
            <a:ext cx="689008" cy="365125"/>
          </a:xfrm>
          <a:prstGeom prst="rect">
            <a:avLst/>
          </a:prstGeom>
          <a:noFill/>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F9C37A42-BDFE-F948-80D3-39021412C5B2}" type="slidenum">
              <a:rPr lang="en-US" sz="1100" b="1" smtClean="0">
                <a:solidFill>
                  <a:schemeClr val="accent2"/>
                </a:solidFill>
                <a:latin typeface="+mj-lt"/>
                <a:ea typeface="Open Sans Semibold" charset="0"/>
                <a:cs typeface="Open Sans Semibold" charset="0"/>
              </a:rPr>
              <a:pPr algn="ctr" fontAlgn="auto">
                <a:spcBef>
                  <a:spcPts val="0"/>
                </a:spcBef>
                <a:spcAft>
                  <a:spcPts val="0"/>
                </a:spcAft>
                <a:defRPr/>
              </a:pPr>
              <a:t>47</a:t>
            </a:fld>
            <a:endParaRPr lang="en-US" sz="800" b="1">
              <a:solidFill>
                <a:schemeClr val="accent2"/>
              </a:solidFill>
              <a:latin typeface="+mj-lt"/>
              <a:ea typeface="Open Sans Semibold" charset="0"/>
              <a:cs typeface="Open Sans Semibold" charset="0"/>
            </a:endParaRPr>
          </a:p>
        </p:txBody>
      </p:sp>
      <p:sp>
        <p:nvSpPr>
          <p:cNvPr id="68" name="Graphic 3">
            <a:extLst>
              <a:ext uri="{FF2B5EF4-FFF2-40B4-BE49-F238E27FC236}">
                <a16:creationId xmlns:a16="http://schemas.microsoft.com/office/drawing/2014/main" id="{4CE18DF1-2F96-EC59-D710-75A183615DCE}"/>
              </a:ext>
            </a:extLst>
          </p:cNvPr>
          <p:cNvSpPr/>
          <p:nvPr/>
        </p:nvSpPr>
        <p:spPr>
          <a:xfrm rot="16200000">
            <a:off x="11663941" y="5985217"/>
            <a:ext cx="450341" cy="11470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accent2"/>
          </a:solidFill>
          <a:ln w="45720" cap="flat">
            <a:noFill/>
            <a:prstDash val="solid"/>
            <a:miter/>
          </a:ln>
        </p:spPr>
        <p:txBody>
          <a:bodyPr anchor="ctr"/>
          <a:lstStyle/>
          <a:p>
            <a:pPr defTabSz="914330" eaLnBrk="1" fontAlgn="auto" hangingPunct="1">
              <a:spcBef>
                <a:spcPts val="0"/>
              </a:spcBef>
              <a:spcAft>
                <a:spcPts val="0"/>
              </a:spcAft>
              <a:defRPr/>
            </a:pPr>
            <a:endParaRPr lang="nb-NO">
              <a:latin typeface="+mn-lt"/>
            </a:endParaRPr>
          </a:p>
        </p:txBody>
      </p:sp>
      <p:sp>
        <p:nvSpPr>
          <p:cNvPr id="26" name="Platshållare för text 25">
            <a:extLst>
              <a:ext uri="{FF2B5EF4-FFF2-40B4-BE49-F238E27FC236}">
                <a16:creationId xmlns:a16="http://schemas.microsoft.com/office/drawing/2014/main" id="{38656055-CFFE-2847-59C8-FCBDDE07AC21}"/>
              </a:ext>
            </a:extLst>
          </p:cNvPr>
          <p:cNvSpPr>
            <a:spLocks noGrp="1"/>
          </p:cNvSpPr>
          <p:nvPr>
            <p:ph type="body" sz="quarter" idx="10"/>
          </p:nvPr>
        </p:nvSpPr>
        <p:spPr>
          <a:xfrm>
            <a:off x="1698015" y="2815277"/>
            <a:ext cx="4882784" cy="3505369"/>
          </a:xfrm>
        </p:spPr>
        <p:txBody>
          <a:bodyPr>
            <a:noAutofit/>
          </a:bodyPr>
          <a:lstStyle/>
          <a:p>
            <a:pPr marL="342900" lvl="0" indent="-342900">
              <a:lnSpc>
                <a:spcPct val="107000"/>
              </a:lnSpc>
              <a:spcAft>
                <a:spcPts val="800"/>
              </a:spcAft>
              <a:buFont typeface="+mj-lt"/>
              <a:buAutoNum type="arabicPeriod"/>
            </a:pPr>
            <a:r>
              <a:rPr lang="nb-NO" sz="1600" b="1" dirty="0">
                <a:solidFill>
                  <a:srgbClr val="000000"/>
                </a:solidFill>
                <a:effectLst/>
                <a:latin typeface="Lato" panose="020F0502020204030203" pitchFamily="34" charset="0"/>
                <a:ea typeface="Calibri" panose="020F0502020204030204" pitchFamily="34" charset="0"/>
                <a:cs typeface="Calibri" panose="020F0502020204030204" pitchFamily="34" charset="0"/>
              </a:rPr>
              <a:t>20 min: </a:t>
            </a:r>
            <a:r>
              <a:rPr lang="nb-NO" sz="1600" dirty="0">
                <a:solidFill>
                  <a:srgbClr val="000000"/>
                </a:solidFill>
                <a:effectLst/>
                <a:latin typeface="Lato" panose="020F0502020204030203" pitchFamily="34" charset="0"/>
                <a:ea typeface="Calibri" panose="020F0502020204030204" pitchFamily="34" charset="0"/>
                <a:cs typeface="Calibri" panose="020F0502020204030204" pitchFamily="34" charset="0"/>
              </a:rPr>
              <a:t>Del gruppen i 2 hvor... </a:t>
            </a:r>
          </a:p>
          <a:p>
            <a:pPr marL="701675" lvl="1" indent="-342900">
              <a:lnSpc>
                <a:spcPct val="107000"/>
              </a:lnSpc>
              <a:spcAft>
                <a:spcPts val="800"/>
              </a:spcAft>
              <a:buFont typeface="Arial" panose="020B0604020202020204" pitchFamily="34" charset="0"/>
              <a:buChar char="•"/>
            </a:pPr>
            <a:r>
              <a:rPr lang="nb-NO" sz="1600" dirty="0">
                <a:solidFill>
                  <a:srgbClr val="000000"/>
                </a:solidFill>
                <a:effectLst/>
                <a:latin typeface="Lato" panose="020F0502020204030203" pitchFamily="34" charset="0"/>
                <a:ea typeface="Calibri" panose="020F0502020204030204" pitchFamily="34" charset="0"/>
                <a:cs typeface="Calibri" panose="020F0502020204030204" pitchFamily="34" charset="0"/>
              </a:rPr>
              <a:t>gruppe 1 skal tegne eller bygge ulike 2 prototyper av ideen (dere kan videreutvikle den) og </a:t>
            </a:r>
          </a:p>
          <a:p>
            <a:pPr marL="701675" lvl="1" indent="-342900">
              <a:lnSpc>
                <a:spcPct val="107000"/>
              </a:lnSpc>
              <a:spcAft>
                <a:spcPts val="800"/>
              </a:spcAft>
              <a:buFont typeface="Arial" panose="020B0604020202020204" pitchFamily="34" charset="0"/>
              <a:buChar char="•"/>
            </a:pPr>
            <a:r>
              <a:rPr lang="nb-NO" sz="1600" dirty="0">
                <a:solidFill>
                  <a:srgbClr val="000000"/>
                </a:solidFill>
                <a:effectLst/>
                <a:latin typeface="Lato" panose="020F0502020204030203" pitchFamily="34" charset="0"/>
                <a:ea typeface="Calibri" panose="020F0502020204030204" pitchFamily="34" charset="0"/>
                <a:cs typeface="Calibri" panose="020F0502020204030204" pitchFamily="34" charset="0"/>
              </a:rPr>
              <a:t>gruppe 2 skal forberede en presentasjonsplakat for presentasjonen senere – se hva presentasjonen skal inneholde.</a:t>
            </a:r>
            <a:br>
              <a:rPr lang="nb-NO" sz="1600" dirty="0">
                <a:solidFill>
                  <a:srgbClr val="000000"/>
                </a:solidFill>
                <a:effectLst/>
                <a:latin typeface="Lato" panose="020F0502020204030203" pitchFamily="34" charset="0"/>
                <a:ea typeface="Calibri" panose="020F0502020204030204" pitchFamily="34" charset="0"/>
                <a:cs typeface="Calibri" panose="020F0502020204030204" pitchFamily="34" charset="0"/>
              </a:rPr>
            </a:br>
            <a:endParaRPr lang="nb-NO" sz="1600" dirty="0">
              <a:solidFill>
                <a:srgbClr val="000000"/>
              </a:solidFill>
              <a:effectLst/>
              <a:latin typeface="Lato" panose="020F0502020204030203" pitchFamily="34" charset="0"/>
              <a:ea typeface="Calibri" panose="020F0502020204030204" pitchFamily="34" charset="0"/>
              <a:cs typeface="Calibri" panose="020F0502020204030204" pitchFamily="34" charset="0"/>
            </a:endParaRPr>
          </a:p>
          <a:p>
            <a:pPr marL="342900" lvl="0" indent="-342900">
              <a:lnSpc>
                <a:spcPct val="107000"/>
              </a:lnSpc>
              <a:spcAft>
                <a:spcPts val="800"/>
              </a:spcAft>
              <a:buFont typeface="+mj-lt"/>
              <a:buAutoNum type="arabicPeriod"/>
            </a:pPr>
            <a:r>
              <a:rPr lang="nb-NO" sz="1600" b="1" dirty="0">
                <a:solidFill>
                  <a:srgbClr val="000000"/>
                </a:solidFill>
                <a:effectLst/>
                <a:latin typeface="Lato" panose="020F0502020204030203" pitchFamily="34" charset="0"/>
                <a:ea typeface="Calibri" panose="020F0502020204030204" pitchFamily="34" charset="0"/>
                <a:cs typeface="Calibri" panose="020F0502020204030204" pitchFamily="34" charset="0"/>
              </a:rPr>
              <a:t>5 min: </a:t>
            </a:r>
            <a:r>
              <a:rPr lang="nb-NO" sz="1600" dirty="0">
                <a:solidFill>
                  <a:srgbClr val="000000"/>
                </a:solidFill>
                <a:effectLst/>
                <a:latin typeface="Lato" panose="020F0502020204030203" pitchFamily="34" charset="0"/>
                <a:ea typeface="Calibri" panose="020F0502020204030204" pitchFamily="34" charset="0"/>
                <a:cs typeface="Calibri" panose="020F0502020204030204" pitchFamily="34" charset="0"/>
              </a:rPr>
              <a:t>Gruppen samles og går igjennom hva dere gjort og forbereder rollefordeling i testing og presentasjon senere.</a:t>
            </a:r>
            <a:endParaRPr lang="sv-SE" sz="1600" dirty="0"/>
          </a:p>
        </p:txBody>
      </p:sp>
      <p:sp>
        <p:nvSpPr>
          <p:cNvPr id="32" name="Rubrik 31">
            <a:extLst>
              <a:ext uri="{FF2B5EF4-FFF2-40B4-BE49-F238E27FC236}">
                <a16:creationId xmlns:a16="http://schemas.microsoft.com/office/drawing/2014/main" id="{91DCD08A-1CB0-3677-76F8-F4370B3EDC0C}"/>
              </a:ext>
            </a:extLst>
          </p:cNvPr>
          <p:cNvSpPr>
            <a:spLocks noGrp="1"/>
          </p:cNvSpPr>
          <p:nvPr>
            <p:ph type="title"/>
          </p:nvPr>
        </p:nvSpPr>
        <p:spPr>
          <a:xfrm>
            <a:off x="1684561" y="1758258"/>
            <a:ext cx="3980632" cy="831954"/>
          </a:xfrm>
        </p:spPr>
        <p:txBody>
          <a:bodyPr/>
          <a:lstStyle/>
          <a:p>
            <a:r>
              <a:rPr lang="sv-SE" sz="3000" dirty="0"/>
              <a:t>Prototyp idéen &amp; </a:t>
            </a:r>
            <a:r>
              <a:rPr lang="sv-SE" sz="3000" dirty="0" err="1"/>
              <a:t>forbered</a:t>
            </a:r>
            <a:r>
              <a:rPr lang="sv-SE" sz="3000" dirty="0"/>
              <a:t> poster</a:t>
            </a:r>
          </a:p>
        </p:txBody>
      </p:sp>
      <p:sp>
        <p:nvSpPr>
          <p:cNvPr id="2" name="Rectangle 2">
            <a:extLst>
              <a:ext uri="{FF2B5EF4-FFF2-40B4-BE49-F238E27FC236}">
                <a16:creationId xmlns:a16="http://schemas.microsoft.com/office/drawing/2014/main" id="{88440745-4A60-8D08-23F9-0C66FA3A15E3}"/>
              </a:ext>
            </a:extLst>
          </p:cNvPr>
          <p:cNvSpPr/>
          <p:nvPr/>
        </p:nvSpPr>
        <p:spPr>
          <a:xfrm>
            <a:off x="6199998" y="934660"/>
            <a:ext cx="5727246" cy="826108"/>
          </a:xfrm>
          <a:prstGeom prst="rect">
            <a:avLst/>
          </a:prstGeom>
          <a:solidFill>
            <a:schemeClr val="bg2"/>
          </a:solidFill>
          <a:ln>
            <a:noFill/>
          </a:ln>
          <a:effectLst>
            <a:outerShdw blurRad="321973" dist="43323" dir="2700000" algn="tl" rotWithShape="0">
              <a:schemeClr val="accent2">
                <a:lumMod val="75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solidFill>
                <a:schemeClr val="tx1"/>
              </a:solidFill>
            </a:endParaRPr>
          </a:p>
        </p:txBody>
      </p:sp>
      <p:sp>
        <p:nvSpPr>
          <p:cNvPr id="3" name="TextBox 70">
            <a:extLst>
              <a:ext uri="{FF2B5EF4-FFF2-40B4-BE49-F238E27FC236}">
                <a16:creationId xmlns:a16="http://schemas.microsoft.com/office/drawing/2014/main" id="{E408DA80-0EF0-1C98-C38C-A9DCD57CDE7A}"/>
              </a:ext>
            </a:extLst>
          </p:cNvPr>
          <p:cNvSpPr txBox="1"/>
          <p:nvPr/>
        </p:nvSpPr>
        <p:spPr>
          <a:xfrm>
            <a:off x="6775493" y="1136073"/>
            <a:ext cx="1138817" cy="400110"/>
          </a:xfrm>
          <a:prstGeom prst="rect">
            <a:avLst/>
          </a:prstGeom>
          <a:noFill/>
          <a:ln>
            <a:noFill/>
          </a:ln>
        </p:spPr>
        <p:txBody>
          <a:bodyPr wrap="square">
            <a:spAutoFit/>
          </a:bodyPr>
          <a:lstStyle/>
          <a:p>
            <a:pPr defTabSz="914330" eaLnBrk="1" fontAlgn="auto" hangingPunct="1">
              <a:spcBef>
                <a:spcPts val="0"/>
              </a:spcBef>
              <a:spcAft>
                <a:spcPts val="800"/>
              </a:spcAft>
              <a:defRPr/>
            </a:pPr>
            <a:r>
              <a:rPr lang="nb-NO" sz="2000" b="1" dirty="0">
                <a:latin typeface="+mj-lt"/>
              </a:rPr>
              <a:t>25 min</a:t>
            </a:r>
          </a:p>
        </p:txBody>
      </p:sp>
      <p:sp>
        <p:nvSpPr>
          <p:cNvPr id="4" name="TextBox 70">
            <a:extLst>
              <a:ext uri="{FF2B5EF4-FFF2-40B4-BE49-F238E27FC236}">
                <a16:creationId xmlns:a16="http://schemas.microsoft.com/office/drawing/2014/main" id="{253B2282-4104-6A95-5FAB-9F8D3694590A}"/>
              </a:ext>
            </a:extLst>
          </p:cNvPr>
          <p:cNvSpPr txBox="1"/>
          <p:nvPr/>
        </p:nvSpPr>
        <p:spPr>
          <a:xfrm>
            <a:off x="8435214" y="1125663"/>
            <a:ext cx="3495897" cy="400110"/>
          </a:xfrm>
          <a:prstGeom prst="rect">
            <a:avLst/>
          </a:prstGeom>
          <a:noFill/>
          <a:ln>
            <a:noFill/>
          </a:ln>
        </p:spPr>
        <p:txBody>
          <a:bodyPr wrap="square">
            <a:spAutoFit/>
          </a:bodyPr>
          <a:lstStyle/>
          <a:p>
            <a:pPr defTabSz="914330" eaLnBrk="1" fontAlgn="auto" hangingPunct="1">
              <a:spcBef>
                <a:spcPts val="0"/>
              </a:spcBef>
              <a:spcAft>
                <a:spcPts val="800"/>
              </a:spcAft>
              <a:defRPr/>
            </a:pPr>
            <a:r>
              <a:rPr lang="nb-NO" sz="2000" b="1" dirty="0">
                <a:latin typeface="+mj-lt"/>
              </a:rPr>
              <a:t>Fordel oppgaver i gruppen</a:t>
            </a:r>
            <a:endParaRPr lang="en-US" sz="2000" b="1" dirty="0">
              <a:latin typeface="+mj-lt"/>
            </a:endParaRPr>
          </a:p>
        </p:txBody>
      </p:sp>
      <p:grpSp>
        <p:nvGrpSpPr>
          <p:cNvPr id="5" name="Group 130">
            <a:extLst>
              <a:ext uri="{FF2B5EF4-FFF2-40B4-BE49-F238E27FC236}">
                <a16:creationId xmlns:a16="http://schemas.microsoft.com/office/drawing/2014/main" id="{BFC41A04-8452-6529-96C6-B6FCFEE64BC7}"/>
              </a:ext>
            </a:extLst>
          </p:cNvPr>
          <p:cNvGrpSpPr/>
          <p:nvPr/>
        </p:nvGrpSpPr>
        <p:grpSpPr>
          <a:xfrm>
            <a:off x="6393542" y="1134965"/>
            <a:ext cx="402315" cy="379796"/>
            <a:chOff x="9209014" y="3290795"/>
            <a:chExt cx="541804" cy="484217"/>
          </a:xfrm>
          <a:noFill/>
        </p:grpSpPr>
        <p:sp>
          <p:nvSpPr>
            <p:cNvPr id="6" name="Free Form 131">
              <a:extLst>
                <a:ext uri="{FF2B5EF4-FFF2-40B4-BE49-F238E27FC236}">
                  <a16:creationId xmlns:a16="http://schemas.microsoft.com/office/drawing/2014/main" id="{FBD6F15E-B417-DE90-EFC7-DC44B66490DF}"/>
                </a:ext>
              </a:extLst>
            </p:cNvPr>
            <p:cNvSpPr/>
            <p:nvPr/>
          </p:nvSpPr>
          <p:spPr>
            <a:xfrm>
              <a:off x="9507959" y="3469721"/>
              <a:ext cx="60246" cy="77544"/>
            </a:xfrm>
            <a:custGeom>
              <a:avLst/>
              <a:gdLst/>
              <a:ahLst/>
              <a:cxnLst/>
              <a:rect l="0" t="0" r="0" b="0"/>
              <a:pathLst>
                <a:path w="60245" h="77543">
                  <a:moveTo>
                    <a:pt x="0" y="0"/>
                  </a:moveTo>
                  <a:lnTo>
                    <a:pt x="0" y="77543"/>
                  </a:lnTo>
                  <a:lnTo>
                    <a:pt x="60245" y="77543"/>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7" name="Free Form 132">
              <a:extLst>
                <a:ext uri="{FF2B5EF4-FFF2-40B4-BE49-F238E27FC236}">
                  <a16:creationId xmlns:a16="http://schemas.microsoft.com/office/drawing/2014/main" id="{97B82350-228B-CE80-45DA-ED892EF32CBB}"/>
                </a:ext>
              </a:extLst>
            </p:cNvPr>
            <p:cNvSpPr/>
            <p:nvPr/>
          </p:nvSpPr>
          <p:spPr>
            <a:xfrm>
              <a:off x="9209014" y="3494346"/>
              <a:ext cx="115539" cy="55328"/>
            </a:xfrm>
            <a:custGeom>
              <a:avLst/>
              <a:gdLst/>
              <a:ahLst/>
              <a:cxnLst/>
              <a:rect l="0" t="0" r="0" b="0"/>
              <a:pathLst>
                <a:path w="115538" h="55328">
                  <a:moveTo>
                    <a:pt x="115538" y="55194"/>
                  </a:moveTo>
                  <a:lnTo>
                    <a:pt x="63325" y="3088"/>
                  </a:lnTo>
                  <a:cubicBezTo>
                    <a:pt x="60219" y="0"/>
                    <a:pt x="55185" y="8"/>
                    <a:pt x="52097" y="3106"/>
                  </a:cubicBezTo>
                  <a:lnTo>
                    <a:pt x="0" y="55328"/>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9" name="Free Form 133">
              <a:extLst>
                <a:ext uri="{FF2B5EF4-FFF2-40B4-BE49-F238E27FC236}">
                  <a16:creationId xmlns:a16="http://schemas.microsoft.com/office/drawing/2014/main" id="{9F3CCE4C-6C16-EFF4-6901-F287CEF8DCDD}"/>
                </a:ext>
              </a:extLst>
            </p:cNvPr>
            <p:cNvSpPr/>
            <p:nvPr/>
          </p:nvSpPr>
          <p:spPr>
            <a:xfrm>
              <a:off x="9266761" y="3290795"/>
              <a:ext cx="484057" cy="484217"/>
            </a:xfrm>
            <a:custGeom>
              <a:avLst/>
              <a:gdLst/>
              <a:ahLst/>
              <a:cxnLst/>
              <a:rect l="0" t="0" r="0" b="0"/>
              <a:pathLst>
                <a:path w="484056" h="484216">
                  <a:moveTo>
                    <a:pt x="651" y="224257"/>
                  </a:moveTo>
                  <a:cubicBezTo>
                    <a:pt x="214" y="230246"/>
                    <a:pt x="0" y="236289"/>
                    <a:pt x="8" y="242376"/>
                  </a:cubicBezTo>
                  <a:cubicBezTo>
                    <a:pt x="151" y="376006"/>
                    <a:pt x="108603" y="484216"/>
                    <a:pt x="242224" y="484065"/>
                  </a:cubicBezTo>
                  <a:cubicBezTo>
                    <a:pt x="375854" y="483913"/>
                    <a:pt x="484056" y="375461"/>
                    <a:pt x="483904" y="241831"/>
                  </a:cubicBezTo>
                  <a:cubicBezTo>
                    <a:pt x="483761" y="108210"/>
                    <a:pt x="375301" y="0"/>
                    <a:pt x="241680" y="151"/>
                  </a:cubicBezTo>
                  <a:cubicBezTo>
                    <a:pt x="171848" y="232"/>
                    <a:pt x="108969" y="29882"/>
                    <a:pt x="64860" y="77248"/>
                  </a:cubicBezTo>
                </a:path>
              </a:pathLst>
            </a:custGeom>
            <a:noFill/>
            <a:ln w="19050" cap="rnd" cmpd="sng">
              <a:solidFill>
                <a:schemeClr val="tx1"/>
              </a:solidFill>
              <a:prstDash val="solid"/>
              <a:miter lim="800000"/>
            </a:ln>
          </p:spPr>
          <p:txBody>
            <a:bodyPr anchor="ctr">
              <a:spAutoFit/>
            </a:bodyPr>
            <a:lstStyle/>
            <a:p>
              <a:pPr algn="ctr"/>
              <a:endParaRPr lang="en-US"/>
            </a:p>
          </p:txBody>
        </p:sp>
      </p:grpSp>
      <p:grpSp>
        <p:nvGrpSpPr>
          <p:cNvPr id="10" name="Group 95">
            <a:extLst>
              <a:ext uri="{FF2B5EF4-FFF2-40B4-BE49-F238E27FC236}">
                <a16:creationId xmlns:a16="http://schemas.microsoft.com/office/drawing/2014/main" id="{832854E3-7B3C-D2DE-E961-998C4F6F00B3}"/>
              </a:ext>
            </a:extLst>
          </p:cNvPr>
          <p:cNvGrpSpPr/>
          <p:nvPr/>
        </p:nvGrpSpPr>
        <p:grpSpPr>
          <a:xfrm>
            <a:off x="7881175" y="1150136"/>
            <a:ext cx="549901" cy="400110"/>
            <a:chOff x="7542853" y="2131804"/>
            <a:chExt cx="400369" cy="286440"/>
          </a:xfrm>
        </p:grpSpPr>
        <p:sp>
          <p:nvSpPr>
            <p:cNvPr id="11" name="Free Form 31">
              <a:extLst>
                <a:ext uri="{FF2B5EF4-FFF2-40B4-BE49-F238E27FC236}">
                  <a16:creationId xmlns:a16="http://schemas.microsoft.com/office/drawing/2014/main" id="{177F8606-59CC-1028-2D16-B6F27FFE68DC}"/>
                </a:ext>
              </a:extLst>
            </p:cNvPr>
            <p:cNvSpPr/>
            <p:nvPr/>
          </p:nvSpPr>
          <p:spPr>
            <a:xfrm>
              <a:off x="7542853" y="2193034"/>
              <a:ext cx="275465" cy="225210"/>
            </a:xfrm>
            <a:custGeom>
              <a:avLst/>
              <a:gdLst/>
              <a:ahLst/>
              <a:cxnLst/>
              <a:rect l="0" t="0" r="0" b="0"/>
              <a:pathLst>
                <a:path w="378368" h="345633">
                  <a:moveTo>
                    <a:pt x="378368" y="209483"/>
                  </a:moveTo>
                  <a:lnTo>
                    <a:pt x="378368" y="78770"/>
                  </a:lnTo>
                  <a:cubicBezTo>
                    <a:pt x="378368" y="35263"/>
                    <a:pt x="343105" y="0"/>
                    <a:pt x="299598" y="0"/>
                  </a:cubicBezTo>
                  <a:lnTo>
                    <a:pt x="78770" y="0"/>
                  </a:lnTo>
                  <a:cubicBezTo>
                    <a:pt x="35263" y="0"/>
                    <a:pt x="0" y="35263"/>
                    <a:pt x="0" y="78770"/>
                  </a:cubicBezTo>
                  <a:lnTo>
                    <a:pt x="0" y="210017"/>
                  </a:lnTo>
                  <a:cubicBezTo>
                    <a:pt x="0" y="253219"/>
                    <a:pt x="35021" y="288254"/>
                    <a:pt x="78237" y="288254"/>
                  </a:cubicBezTo>
                  <a:cubicBezTo>
                    <a:pt x="83585" y="288254"/>
                    <a:pt x="87929" y="292586"/>
                    <a:pt x="87929" y="297946"/>
                  </a:cubicBezTo>
                  <a:cubicBezTo>
                    <a:pt x="92807" y="309773"/>
                    <a:pt x="84512" y="345633"/>
                    <a:pt x="90901" y="340831"/>
                  </a:cubicBezTo>
                  <a:lnTo>
                    <a:pt x="170650" y="290197"/>
                  </a:lnTo>
                  <a:cubicBezTo>
                    <a:pt x="172327" y="288940"/>
                    <a:pt x="174372" y="288254"/>
                    <a:pt x="176481" y="288254"/>
                  </a:cubicBezTo>
                  <a:lnTo>
                    <a:pt x="299598" y="288254"/>
                  </a:lnTo>
                  <a:cubicBezTo>
                    <a:pt x="343105" y="288254"/>
                    <a:pt x="378368" y="252991"/>
                    <a:pt x="378368" y="209483"/>
                  </a:cubicBezTo>
                  <a:close/>
                </a:path>
              </a:pathLst>
            </a:custGeom>
            <a:solidFill>
              <a:schemeClr val="bg2"/>
            </a:solidFill>
            <a:ln w="19050" cap="rnd" cmpd="sng">
              <a:solidFill>
                <a:schemeClr val="tx1"/>
              </a:solidFill>
              <a:prstDash val="solid"/>
              <a:miter lim="800000"/>
            </a:ln>
          </p:spPr>
          <p:txBody>
            <a:bodyPr wrap="square" anchor="ctr">
              <a:spAutoFit/>
            </a:bodyPr>
            <a:lstStyle/>
            <a:p>
              <a:pPr algn="ctr"/>
              <a:endParaRPr lang="en-US"/>
            </a:p>
          </p:txBody>
        </p:sp>
        <p:sp>
          <p:nvSpPr>
            <p:cNvPr id="13" name="Free Form 31">
              <a:extLst>
                <a:ext uri="{FF2B5EF4-FFF2-40B4-BE49-F238E27FC236}">
                  <a16:creationId xmlns:a16="http://schemas.microsoft.com/office/drawing/2014/main" id="{5675CE31-6AA1-21CE-291A-7B28672D5F0A}"/>
                </a:ext>
              </a:extLst>
            </p:cNvPr>
            <p:cNvSpPr/>
            <p:nvPr/>
          </p:nvSpPr>
          <p:spPr>
            <a:xfrm flipH="1">
              <a:off x="7640798" y="2166920"/>
              <a:ext cx="263508" cy="225210"/>
            </a:xfrm>
            <a:custGeom>
              <a:avLst/>
              <a:gdLst/>
              <a:ahLst/>
              <a:cxnLst/>
              <a:rect l="0" t="0" r="0" b="0"/>
              <a:pathLst>
                <a:path w="378368" h="345633">
                  <a:moveTo>
                    <a:pt x="378368" y="209483"/>
                  </a:moveTo>
                  <a:lnTo>
                    <a:pt x="378368" y="78770"/>
                  </a:lnTo>
                  <a:cubicBezTo>
                    <a:pt x="378368" y="35263"/>
                    <a:pt x="343105" y="0"/>
                    <a:pt x="299598" y="0"/>
                  </a:cubicBezTo>
                  <a:lnTo>
                    <a:pt x="78770" y="0"/>
                  </a:lnTo>
                  <a:cubicBezTo>
                    <a:pt x="35263" y="0"/>
                    <a:pt x="0" y="35263"/>
                    <a:pt x="0" y="78770"/>
                  </a:cubicBezTo>
                  <a:lnTo>
                    <a:pt x="0" y="210017"/>
                  </a:lnTo>
                  <a:cubicBezTo>
                    <a:pt x="0" y="253219"/>
                    <a:pt x="35021" y="288254"/>
                    <a:pt x="78237" y="288254"/>
                  </a:cubicBezTo>
                  <a:cubicBezTo>
                    <a:pt x="83585" y="288254"/>
                    <a:pt x="87929" y="292586"/>
                    <a:pt x="87929" y="297946"/>
                  </a:cubicBezTo>
                  <a:cubicBezTo>
                    <a:pt x="92807" y="309773"/>
                    <a:pt x="84512" y="345633"/>
                    <a:pt x="90901" y="340831"/>
                  </a:cubicBezTo>
                  <a:lnTo>
                    <a:pt x="170650" y="290197"/>
                  </a:lnTo>
                  <a:cubicBezTo>
                    <a:pt x="172327" y="288940"/>
                    <a:pt x="174372" y="288254"/>
                    <a:pt x="176481" y="288254"/>
                  </a:cubicBezTo>
                  <a:lnTo>
                    <a:pt x="299598" y="288254"/>
                  </a:lnTo>
                  <a:cubicBezTo>
                    <a:pt x="343105" y="288254"/>
                    <a:pt x="378368" y="252991"/>
                    <a:pt x="378368" y="209483"/>
                  </a:cubicBezTo>
                  <a:close/>
                </a:path>
              </a:pathLst>
            </a:custGeom>
            <a:solidFill>
              <a:schemeClr val="bg2"/>
            </a:solidFill>
            <a:ln w="19050" cap="rnd" cmpd="sng">
              <a:solidFill>
                <a:schemeClr val="bg2"/>
              </a:solidFill>
              <a:prstDash val="solid"/>
              <a:miter lim="800000"/>
            </a:ln>
          </p:spPr>
          <p:txBody>
            <a:bodyPr anchor="ctr">
              <a:spAutoFit/>
            </a:bodyPr>
            <a:lstStyle/>
            <a:p>
              <a:pPr algn="ctr"/>
              <a:endParaRPr lang="en-US"/>
            </a:p>
          </p:txBody>
        </p:sp>
        <p:sp>
          <p:nvSpPr>
            <p:cNvPr id="31" name="Free Form 31">
              <a:extLst>
                <a:ext uri="{FF2B5EF4-FFF2-40B4-BE49-F238E27FC236}">
                  <a16:creationId xmlns:a16="http://schemas.microsoft.com/office/drawing/2014/main" id="{A81BA0C8-6E42-5D98-AE10-2633DBBF4A67}"/>
                </a:ext>
              </a:extLst>
            </p:cNvPr>
            <p:cNvSpPr/>
            <p:nvPr/>
          </p:nvSpPr>
          <p:spPr>
            <a:xfrm flipH="1">
              <a:off x="7679714" y="2131804"/>
              <a:ext cx="263508" cy="225210"/>
            </a:xfrm>
            <a:custGeom>
              <a:avLst/>
              <a:gdLst/>
              <a:ahLst/>
              <a:cxnLst/>
              <a:rect l="0" t="0" r="0" b="0"/>
              <a:pathLst>
                <a:path w="378368" h="345633">
                  <a:moveTo>
                    <a:pt x="378368" y="209483"/>
                  </a:moveTo>
                  <a:lnTo>
                    <a:pt x="378368" y="78770"/>
                  </a:lnTo>
                  <a:cubicBezTo>
                    <a:pt x="378368" y="35263"/>
                    <a:pt x="343105" y="0"/>
                    <a:pt x="299598" y="0"/>
                  </a:cubicBezTo>
                  <a:lnTo>
                    <a:pt x="78770" y="0"/>
                  </a:lnTo>
                  <a:cubicBezTo>
                    <a:pt x="35263" y="0"/>
                    <a:pt x="0" y="35263"/>
                    <a:pt x="0" y="78770"/>
                  </a:cubicBezTo>
                  <a:lnTo>
                    <a:pt x="0" y="210017"/>
                  </a:lnTo>
                  <a:cubicBezTo>
                    <a:pt x="0" y="253219"/>
                    <a:pt x="35021" y="288254"/>
                    <a:pt x="78237" y="288254"/>
                  </a:cubicBezTo>
                  <a:cubicBezTo>
                    <a:pt x="83585" y="288254"/>
                    <a:pt x="87929" y="292586"/>
                    <a:pt x="87929" y="297946"/>
                  </a:cubicBezTo>
                  <a:cubicBezTo>
                    <a:pt x="92807" y="309773"/>
                    <a:pt x="84512" y="345633"/>
                    <a:pt x="90901" y="340831"/>
                  </a:cubicBezTo>
                  <a:lnTo>
                    <a:pt x="170650" y="290197"/>
                  </a:lnTo>
                  <a:cubicBezTo>
                    <a:pt x="172327" y="288940"/>
                    <a:pt x="174372" y="288254"/>
                    <a:pt x="176481" y="288254"/>
                  </a:cubicBezTo>
                  <a:lnTo>
                    <a:pt x="299598" y="288254"/>
                  </a:lnTo>
                  <a:cubicBezTo>
                    <a:pt x="343105" y="288254"/>
                    <a:pt x="378368" y="252991"/>
                    <a:pt x="378368" y="209483"/>
                  </a:cubicBezTo>
                  <a:close/>
                </a:path>
              </a:pathLst>
            </a:custGeom>
            <a:solidFill>
              <a:schemeClr val="bg2"/>
            </a:solidFill>
            <a:ln w="19050" cap="rnd" cmpd="sng">
              <a:solidFill>
                <a:schemeClr val="tx1"/>
              </a:solidFill>
              <a:prstDash val="solid"/>
              <a:miter lim="800000"/>
            </a:ln>
          </p:spPr>
          <p:txBody>
            <a:bodyPr anchor="ctr">
              <a:spAutoFit/>
            </a:bodyPr>
            <a:lstStyle/>
            <a:p>
              <a:pPr algn="ctr"/>
              <a:endParaRPr lang="en-US"/>
            </a:p>
          </p:txBody>
        </p:sp>
      </p:grpSp>
      <p:sp>
        <p:nvSpPr>
          <p:cNvPr id="33" name="Title 6">
            <a:extLst>
              <a:ext uri="{FF2B5EF4-FFF2-40B4-BE49-F238E27FC236}">
                <a16:creationId xmlns:a16="http://schemas.microsoft.com/office/drawing/2014/main" id="{777F0E91-436E-7869-1A04-0197580E740D}"/>
              </a:ext>
            </a:extLst>
          </p:cNvPr>
          <p:cNvSpPr txBox="1">
            <a:spLocks/>
          </p:cNvSpPr>
          <p:nvPr/>
        </p:nvSpPr>
        <p:spPr>
          <a:xfrm>
            <a:off x="1691553" y="943091"/>
            <a:ext cx="4417808" cy="827864"/>
          </a:xfrm>
          <a:prstGeom prst="rect">
            <a:avLst/>
          </a:prstGeom>
          <a:effectLst/>
        </p:spPr>
        <p:txBody>
          <a:bodyPr vert="horz" lIns="0" tIns="0" rIns="0" bIns="0" rtlCol="0" anchor="ctr" anchorCtr="0">
            <a:noAutofit/>
          </a:bodyPr>
          <a:lstStyle>
            <a:lvl1pPr algn="l" defTabSz="912813" rtl="0" eaLnBrk="1" fontAlgn="base" hangingPunct="1">
              <a:lnSpc>
                <a:spcPct val="100000"/>
              </a:lnSpc>
              <a:spcBef>
                <a:spcPct val="0"/>
              </a:spcBef>
              <a:spcAft>
                <a:spcPct val="0"/>
              </a:spcAft>
              <a:defRPr sz="2800" b="1" kern="1200" spc="-100">
                <a:solidFill>
                  <a:schemeClr val="tx1"/>
                </a:solidFill>
                <a:latin typeface="+mj-lt"/>
                <a:ea typeface="Montserrat" charset="0"/>
                <a:cs typeface="Montserrat" charset="0"/>
              </a:defRPr>
            </a:lvl1pPr>
            <a:lvl2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2pPr>
            <a:lvl3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3pPr>
            <a:lvl4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4pPr>
            <a:lvl5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5pPr>
            <a:lvl6pPr marL="4572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6pPr>
            <a:lvl7pPr marL="9144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7pPr>
            <a:lvl8pPr marL="13716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8pPr>
            <a:lvl9pPr marL="18288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9pPr>
          </a:lstStyle>
          <a:p>
            <a:pPr>
              <a:defRPr/>
            </a:pPr>
            <a:r>
              <a:rPr lang="nb-NO" sz="2200" dirty="0">
                <a:solidFill>
                  <a:schemeClr val="accent2"/>
                </a:solidFill>
              </a:rPr>
              <a:t>Bygg &amp; beskriv</a:t>
            </a:r>
          </a:p>
        </p:txBody>
      </p:sp>
      <p:grpSp>
        <p:nvGrpSpPr>
          <p:cNvPr id="34" name="Group 330">
            <a:extLst>
              <a:ext uri="{FF2B5EF4-FFF2-40B4-BE49-F238E27FC236}">
                <a16:creationId xmlns:a16="http://schemas.microsoft.com/office/drawing/2014/main" id="{2D7BA1C3-3735-FBAC-93D2-1F409740DE64}"/>
              </a:ext>
            </a:extLst>
          </p:cNvPr>
          <p:cNvGrpSpPr/>
          <p:nvPr/>
        </p:nvGrpSpPr>
        <p:grpSpPr>
          <a:xfrm>
            <a:off x="1156705" y="2834106"/>
            <a:ext cx="373901" cy="373894"/>
            <a:chOff x="8287453" y="5303710"/>
            <a:chExt cx="471773" cy="471764"/>
          </a:xfrm>
          <a:noFill/>
        </p:grpSpPr>
        <p:sp>
          <p:nvSpPr>
            <p:cNvPr id="35" name="Free Form 331">
              <a:extLst>
                <a:ext uri="{FF2B5EF4-FFF2-40B4-BE49-F238E27FC236}">
                  <a16:creationId xmlns:a16="http://schemas.microsoft.com/office/drawing/2014/main" id="{11919599-AE03-10BB-1AA2-FF1ECB251817}"/>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9050" cap="rnd" cmpd="sng">
              <a:solidFill>
                <a:schemeClr val="tx1"/>
              </a:solidFill>
              <a:prstDash val="solid"/>
              <a:miter lim="800000"/>
            </a:ln>
          </p:spPr>
          <p:txBody>
            <a:bodyPr anchor="ctr">
              <a:spAutoFit/>
            </a:bodyPr>
            <a:lstStyle/>
            <a:p>
              <a:pPr algn="ctr"/>
              <a:endParaRPr lang="en-US"/>
            </a:p>
          </p:txBody>
        </p:sp>
        <p:sp>
          <p:nvSpPr>
            <p:cNvPr id="36" name="Free Form 332">
              <a:extLst>
                <a:ext uri="{FF2B5EF4-FFF2-40B4-BE49-F238E27FC236}">
                  <a16:creationId xmlns:a16="http://schemas.microsoft.com/office/drawing/2014/main" id="{FE83A21E-F556-24CB-9B39-264A7FA9F515}"/>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37" name="Free Form 333">
              <a:extLst>
                <a:ext uri="{FF2B5EF4-FFF2-40B4-BE49-F238E27FC236}">
                  <a16:creationId xmlns:a16="http://schemas.microsoft.com/office/drawing/2014/main" id="{F1654E4A-1034-613D-8763-83F949E5D239}"/>
                </a:ext>
              </a:extLst>
            </p:cNvPr>
            <p:cNvSpPr/>
            <p:nvPr/>
          </p:nvSpPr>
          <p:spPr>
            <a:xfrm>
              <a:off x="8472246" y="5622827"/>
              <a:ext cx="91628" cy="0"/>
            </a:xfrm>
            <a:custGeom>
              <a:avLst/>
              <a:gdLst/>
              <a:ahLst/>
              <a:cxnLst/>
              <a:rect l="0" t="0" r="0" b="0"/>
              <a:pathLst>
                <a:path w="91627">
                  <a:moveTo>
                    <a:pt x="0" y="0"/>
                  </a:moveTo>
                  <a:lnTo>
                    <a:pt x="91627" y="0"/>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38" name="Free Form 334">
              <a:extLst>
                <a:ext uri="{FF2B5EF4-FFF2-40B4-BE49-F238E27FC236}">
                  <a16:creationId xmlns:a16="http://schemas.microsoft.com/office/drawing/2014/main" id="{A0AD4B5F-091C-3B7E-DB45-77FE4F0CA411}"/>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9050" cap="rnd" cmpd="sng">
              <a:solidFill>
                <a:schemeClr val="tx1"/>
              </a:solid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38743408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2000" fill="hold"/>
                                        <p:tgtEl>
                                          <p:spTgt spid="19"/>
                                        </p:tgtEl>
                                        <p:attrNameLst>
                                          <p:attrName>ppt_x</p:attrName>
                                        </p:attrNameLst>
                                      </p:cBhvr>
                                      <p:tavLst>
                                        <p:tav tm="0">
                                          <p:val>
                                            <p:strVal val="#ppt_x"/>
                                          </p:val>
                                        </p:tav>
                                        <p:tav tm="100000">
                                          <p:val>
                                            <p:strVal val="#ppt_x"/>
                                          </p:val>
                                        </p:tav>
                                      </p:tavLst>
                                    </p:anim>
                                    <p:anim calcmode="lin" valueType="num">
                                      <p:cBhvr additive="base">
                                        <p:cTn id="8" dur="20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2000" fill="hold"/>
                                        <p:tgtEl>
                                          <p:spTgt spid="17"/>
                                        </p:tgtEl>
                                        <p:attrNameLst>
                                          <p:attrName>ppt_x</p:attrName>
                                        </p:attrNameLst>
                                      </p:cBhvr>
                                      <p:tavLst>
                                        <p:tav tm="0">
                                          <p:val>
                                            <p:strVal val="0-#ppt_w/2"/>
                                          </p:val>
                                        </p:tav>
                                        <p:tav tm="100000">
                                          <p:val>
                                            <p:strVal val="#ppt_x"/>
                                          </p:val>
                                        </p:tav>
                                      </p:tavLst>
                                    </p:anim>
                                    <p:anim calcmode="lin" valueType="num">
                                      <p:cBhvr additive="base">
                                        <p:cTn id="12" dur="20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2000" fill="hold"/>
                                        <p:tgtEl>
                                          <p:spTgt spid="20"/>
                                        </p:tgtEl>
                                        <p:attrNameLst>
                                          <p:attrName>ppt_x</p:attrName>
                                        </p:attrNameLst>
                                      </p:cBhvr>
                                      <p:tavLst>
                                        <p:tav tm="0">
                                          <p:val>
                                            <p:strVal val="#ppt_x"/>
                                          </p:val>
                                        </p:tav>
                                        <p:tav tm="100000">
                                          <p:val>
                                            <p:strVal val="#ppt_x"/>
                                          </p:val>
                                        </p:tav>
                                      </p:tavLst>
                                    </p:anim>
                                    <p:anim calcmode="lin" valueType="num">
                                      <p:cBhvr additive="base">
                                        <p:cTn id="16" dur="20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2000" fill="hold"/>
                                        <p:tgtEl>
                                          <p:spTgt spid="18"/>
                                        </p:tgtEl>
                                        <p:attrNameLst>
                                          <p:attrName>ppt_x</p:attrName>
                                        </p:attrNameLst>
                                      </p:cBhvr>
                                      <p:tavLst>
                                        <p:tav tm="0">
                                          <p:val>
                                            <p:strVal val="1+#ppt_w/2"/>
                                          </p:val>
                                        </p:tav>
                                        <p:tav tm="100000">
                                          <p:val>
                                            <p:strVal val="#ppt_x"/>
                                          </p:val>
                                        </p:tav>
                                      </p:tavLst>
                                    </p:anim>
                                    <p:anim calcmode="lin" valueType="num">
                                      <p:cBhvr additive="base">
                                        <p:cTn id="20" dur="2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4D2C1F9-98F4-5890-8153-18AA2CCB09F9}"/>
              </a:ext>
            </a:extLst>
          </p:cNvPr>
          <p:cNvSpPr/>
          <p:nvPr/>
        </p:nvSpPr>
        <p:spPr>
          <a:xfrm>
            <a:off x="0" y="0"/>
            <a:ext cx="12192000" cy="6858000"/>
          </a:xfrm>
          <a:prstGeom prst="rect">
            <a:avLst/>
          </a:prstGeom>
          <a:gradFill>
            <a:gsLst>
              <a:gs pos="99000">
                <a:schemeClr val="accent2">
                  <a:alpha val="36962"/>
                </a:schemeClr>
              </a:gs>
              <a:gs pos="1000">
                <a:schemeClr val="accent3">
                  <a:alpha val="54723"/>
                </a:schemeClr>
              </a:gs>
            </a:gsLst>
            <a:lin ang="4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a:p>
        </p:txBody>
      </p:sp>
      <p:grpSp>
        <p:nvGrpSpPr>
          <p:cNvPr id="7" name="Group 6">
            <a:extLst>
              <a:ext uri="{FF2B5EF4-FFF2-40B4-BE49-F238E27FC236}">
                <a16:creationId xmlns:a16="http://schemas.microsoft.com/office/drawing/2014/main" id="{7C109DC3-111F-39FE-AE91-9531916ED862}"/>
              </a:ext>
            </a:extLst>
          </p:cNvPr>
          <p:cNvGrpSpPr/>
          <p:nvPr/>
        </p:nvGrpSpPr>
        <p:grpSpPr>
          <a:xfrm>
            <a:off x="2851642" y="1494268"/>
            <a:ext cx="5799427" cy="3052360"/>
            <a:chOff x="6575873" y="4076029"/>
            <a:chExt cx="4491520" cy="2363982"/>
          </a:xfrm>
        </p:grpSpPr>
        <p:sp>
          <p:nvSpPr>
            <p:cNvPr id="8" name="Free Form 4">
              <a:extLst>
                <a:ext uri="{FF2B5EF4-FFF2-40B4-BE49-F238E27FC236}">
                  <a16:creationId xmlns:a16="http://schemas.microsoft.com/office/drawing/2014/main" id="{549BF1AE-024F-03D3-DAF4-24D135AA134A}"/>
                </a:ext>
              </a:extLst>
            </p:cNvPr>
            <p:cNvSpPr/>
            <p:nvPr/>
          </p:nvSpPr>
          <p:spPr>
            <a:xfrm>
              <a:off x="6575873" y="6102216"/>
              <a:ext cx="3668954" cy="337795"/>
            </a:xfrm>
            <a:custGeom>
              <a:avLst/>
              <a:gdLst/>
              <a:ahLst/>
              <a:cxnLst/>
              <a:rect l="0" t="0" r="0" b="0"/>
              <a:pathLst>
                <a:path w="3668953" h="337794">
                  <a:moveTo>
                    <a:pt x="3512947" y="3276"/>
                  </a:moveTo>
                  <a:cubicBezTo>
                    <a:pt x="3490785" y="16776"/>
                    <a:pt x="3468611" y="30276"/>
                    <a:pt x="3446449" y="43776"/>
                  </a:cubicBezTo>
                  <a:lnTo>
                    <a:pt x="3447821" y="49314"/>
                  </a:lnTo>
                  <a:cubicBezTo>
                    <a:pt x="3455098" y="50647"/>
                    <a:pt x="3462337" y="52971"/>
                    <a:pt x="3469640" y="53136"/>
                  </a:cubicBezTo>
                  <a:cubicBezTo>
                    <a:pt x="3491331" y="53657"/>
                    <a:pt x="3513035" y="53517"/>
                    <a:pt x="3534727" y="53111"/>
                  </a:cubicBezTo>
                  <a:cubicBezTo>
                    <a:pt x="3537623" y="53060"/>
                    <a:pt x="3540315" y="49656"/>
                    <a:pt x="3543363" y="48463"/>
                  </a:cubicBezTo>
                  <a:cubicBezTo>
                    <a:pt x="3546322" y="47282"/>
                    <a:pt x="3550196" y="45478"/>
                    <a:pt x="3552685" y="46456"/>
                  </a:cubicBezTo>
                  <a:cubicBezTo>
                    <a:pt x="3584257" y="58826"/>
                    <a:pt x="3618801" y="65735"/>
                    <a:pt x="3642702" y="92722"/>
                  </a:cubicBezTo>
                  <a:cubicBezTo>
                    <a:pt x="3651567" y="102742"/>
                    <a:pt x="3659479" y="113601"/>
                    <a:pt x="3668953" y="125501"/>
                  </a:cubicBezTo>
                  <a:cubicBezTo>
                    <a:pt x="3664305" y="127952"/>
                    <a:pt x="3660686" y="129870"/>
                    <a:pt x="3657053" y="131775"/>
                  </a:cubicBezTo>
                  <a:cubicBezTo>
                    <a:pt x="3639781" y="140804"/>
                    <a:pt x="3622167" y="149288"/>
                    <a:pt x="3605301" y="159029"/>
                  </a:cubicBezTo>
                  <a:cubicBezTo>
                    <a:pt x="3589083" y="168389"/>
                    <a:pt x="3577602" y="182041"/>
                    <a:pt x="3570947" y="200012"/>
                  </a:cubicBezTo>
                  <a:cubicBezTo>
                    <a:pt x="3568979" y="205320"/>
                    <a:pt x="3563226" y="209740"/>
                    <a:pt x="3558273" y="213283"/>
                  </a:cubicBezTo>
                  <a:cubicBezTo>
                    <a:pt x="3554577" y="215925"/>
                    <a:pt x="3549472" y="216852"/>
                    <a:pt x="3544849" y="217944"/>
                  </a:cubicBezTo>
                  <a:cubicBezTo>
                    <a:pt x="3441369" y="242404"/>
                    <a:pt x="3337864" y="264845"/>
                    <a:pt x="3230689" y="268655"/>
                  </a:cubicBezTo>
                  <a:cubicBezTo>
                    <a:pt x="3140151" y="271868"/>
                    <a:pt x="3049638" y="279742"/>
                    <a:pt x="2959519" y="289356"/>
                  </a:cubicBezTo>
                  <a:cubicBezTo>
                    <a:pt x="2920060" y="293573"/>
                    <a:pt x="2881655" y="289420"/>
                    <a:pt x="2842768" y="288251"/>
                  </a:cubicBezTo>
                  <a:cubicBezTo>
                    <a:pt x="2757335" y="285686"/>
                    <a:pt x="2671864" y="280288"/>
                    <a:pt x="2586456" y="281050"/>
                  </a:cubicBezTo>
                  <a:cubicBezTo>
                    <a:pt x="2394673" y="282752"/>
                    <a:pt x="2202878" y="286372"/>
                    <a:pt x="2011159" y="291452"/>
                  </a:cubicBezTo>
                  <a:cubicBezTo>
                    <a:pt x="1902117" y="294347"/>
                    <a:pt x="1793989" y="309244"/>
                    <a:pt x="1686877" y="329260"/>
                  </a:cubicBezTo>
                  <a:cubicBezTo>
                    <a:pt x="1641221" y="337794"/>
                    <a:pt x="1596631" y="336854"/>
                    <a:pt x="1551101" y="332130"/>
                  </a:cubicBezTo>
                  <a:cubicBezTo>
                    <a:pt x="1296809" y="305752"/>
                    <a:pt x="1042301" y="283857"/>
                    <a:pt x="786256" y="282854"/>
                  </a:cubicBezTo>
                  <a:cubicBezTo>
                    <a:pt x="650011" y="282320"/>
                    <a:pt x="514972" y="291731"/>
                    <a:pt x="380149" y="310299"/>
                  </a:cubicBezTo>
                  <a:cubicBezTo>
                    <a:pt x="328460" y="317423"/>
                    <a:pt x="276047" y="313169"/>
                    <a:pt x="225844" y="296824"/>
                  </a:cubicBezTo>
                  <a:cubicBezTo>
                    <a:pt x="157975" y="274739"/>
                    <a:pt x="89230" y="257644"/>
                    <a:pt x="17551" y="254977"/>
                  </a:cubicBezTo>
                  <a:cubicBezTo>
                    <a:pt x="3162" y="254431"/>
                    <a:pt x="3683" y="242392"/>
                    <a:pt x="749" y="233870"/>
                  </a:cubicBezTo>
                  <a:cubicBezTo>
                    <a:pt x="0" y="231698"/>
                    <a:pt x="7073" y="225170"/>
                    <a:pt x="11645" y="223227"/>
                  </a:cubicBezTo>
                  <a:cubicBezTo>
                    <a:pt x="19519" y="219887"/>
                    <a:pt x="28130" y="217716"/>
                    <a:pt x="36639" y="216573"/>
                  </a:cubicBezTo>
                  <a:cubicBezTo>
                    <a:pt x="97904" y="208381"/>
                    <a:pt x="159156" y="206413"/>
                    <a:pt x="220979" y="211950"/>
                  </a:cubicBezTo>
                  <a:cubicBezTo>
                    <a:pt x="322465" y="221018"/>
                    <a:pt x="423024" y="214160"/>
                    <a:pt x="521703" y="187134"/>
                  </a:cubicBezTo>
                  <a:cubicBezTo>
                    <a:pt x="663549" y="148310"/>
                    <a:pt x="805103" y="108381"/>
                    <a:pt x="947318" y="70942"/>
                  </a:cubicBezTo>
                  <a:cubicBezTo>
                    <a:pt x="1025740" y="50304"/>
                    <a:pt x="1105103" y="33096"/>
                    <a:pt x="1184363" y="15836"/>
                  </a:cubicBezTo>
                  <a:cubicBezTo>
                    <a:pt x="1207020" y="10909"/>
                    <a:pt x="1230883" y="8966"/>
                    <a:pt x="1254099" y="9512"/>
                  </a:cubicBezTo>
                  <a:cubicBezTo>
                    <a:pt x="1389456" y="12623"/>
                    <a:pt x="1524800" y="16560"/>
                    <a:pt x="1660131" y="20878"/>
                  </a:cubicBezTo>
                  <a:cubicBezTo>
                    <a:pt x="1745233" y="23596"/>
                    <a:pt x="1830108" y="20777"/>
                    <a:pt x="1915134" y="16294"/>
                  </a:cubicBezTo>
                  <a:cubicBezTo>
                    <a:pt x="1958987" y="13995"/>
                    <a:pt x="2003386" y="20205"/>
                    <a:pt x="2047455" y="23660"/>
                  </a:cubicBezTo>
                  <a:cubicBezTo>
                    <a:pt x="2181123" y="34137"/>
                    <a:pt x="2314638" y="47028"/>
                    <a:pt x="2448445" y="55460"/>
                  </a:cubicBezTo>
                  <a:cubicBezTo>
                    <a:pt x="2604173" y="65277"/>
                    <a:pt x="2759964" y="57353"/>
                    <a:pt x="2915564" y="49275"/>
                  </a:cubicBezTo>
                  <a:cubicBezTo>
                    <a:pt x="3096336" y="39903"/>
                    <a:pt x="3276714" y="25768"/>
                    <a:pt x="3456279" y="2349"/>
                  </a:cubicBezTo>
                  <a:cubicBezTo>
                    <a:pt x="3471291" y="393"/>
                    <a:pt x="3486594" y="736"/>
                    <a:pt x="3501771" y="126"/>
                  </a:cubicBezTo>
                  <a:cubicBezTo>
                    <a:pt x="3505187" y="0"/>
                    <a:pt x="3508616" y="419"/>
                    <a:pt x="3512045" y="584"/>
                  </a:cubicBezTo>
                  <a:cubicBezTo>
                    <a:pt x="3512350" y="1473"/>
                    <a:pt x="3512642" y="2374"/>
                    <a:pt x="3512947" y="3276"/>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9" name="Free Form 5">
              <a:extLst>
                <a:ext uri="{FF2B5EF4-FFF2-40B4-BE49-F238E27FC236}">
                  <a16:creationId xmlns:a16="http://schemas.microsoft.com/office/drawing/2014/main" id="{C370949C-1DFB-32BB-D338-1869B34695EE}"/>
                </a:ext>
              </a:extLst>
            </p:cNvPr>
            <p:cNvSpPr/>
            <p:nvPr/>
          </p:nvSpPr>
          <p:spPr>
            <a:xfrm>
              <a:off x="7425698" y="4080553"/>
              <a:ext cx="2104454" cy="2121763"/>
            </a:xfrm>
            <a:custGeom>
              <a:avLst/>
              <a:gdLst/>
              <a:ahLst/>
              <a:cxnLst/>
              <a:rect l="0" t="0" r="0" b="0"/>
              <a:pathLst>
                <a:path w="2104453" h="2121763">
                  <a:moveTo>
                    <a:pt x="2104453" y="1036574"/>
                  </a:moveTo>
                  <a:lnTo>
                    <a:pt x="2104453" y="1127658"/>
                  </a:lnTo>
                  <a:cubicBezTo>
                    <a:pt x="2102751" y="1143863"/>
                    <a:pt x="2101684" y="1160157"/>
                    <a:pt x="2099233" y="1176248"/>
                  </a:cubicBezTo>
                  <a:cubicBezTo>
                    <a:pt x="2091474" y="1227226"/>
                    <a:pt x="2086394" y="1278877"/>
                    <a:pt x="2074519" y="1328915"/>
                  </a:cubicBezTo>
                  <a:cubicBezTo>
                    <a:pt x="2029485" y="1518818"/>
                    <a:pt x="1937258" y="1683537"/>
                    <a:pt x="1799767" y="1821789"/>
                  </a:cubicBezTo>
                  <a:cubicBezTo>
                    <a:pt x="1695018" y="1927098"/>
                    <a:pt x="1571955" y="2005329"/>
                    <a:pt x="1432267" y="2056663"/>
                  </a:cubicBezTo>
                  <a:cubicBezTo>
                    <a:pt x="1327797" y="2095055"/>
                    <a:pt x="1220127" y="2117204"/>
                    <a:pt x="1108633" y="2119617"/>
                  </a:cubicBezTo>
                  <a:cubicBezTo>
                    <a:pt x="1104861" y="2119693"/>
                    <a:pt x="1101102" y="2121014"/>
                    <a:pt x="1097343" y="2121763"/>
                  </a:cubicBezTo>
                  <a:lnTo>
                    <a:pt x="1050505" y="2121763"/>
                  </a:lnTo>
                  <a:cubicBezTo>
                    <a:pt x="1029449" y="2120099"/>
                    <a:pt x="1008252" y="2119515"/>
                    <a:pt x="987399" y="2116569"/>
                  </a:cubicBezTo>
                  <a:cubicBezTo>
                    <a:pt x="937133" y="2109444"/>
                    <a:pt x="886256" y="2104453"/>
                    <a:pt x="836968" y="2092883"/>
                  </a:cubicBezTo>
                  <a:cubicBezTo>
                    <a:pt x="565099" y="2029078"/>
                    <a:pt x="350100" y="1880438"/>
                    <a:pt x="191338" y="1651406"/>
                  </a:cubicBezTo>
                  <a:cubicBezTo>
                    <a:pt x="85102" y="1498155"/>
                    <a:pt x="24333" y="1327721"/>
                    <a:pt x="6604" y="1141818"/>
                  </a:cubicBezTo>
                  <a:cubicBezTo>
                    <a:pt x="736" y="1080338"/>
                    <a:pt x="0" y="1018921"/>
                    <a:pt x="4851" y="957567"/>
                  </a:cubicBezTo>
                  <a:cubicBezTo>
                    <a:pt x="9982" y="892759"/>
                    <a:pt x="20866" y="828700"/>
                    <a:pt x="38354" y="765975"/>
                  </a:cubicBezTo>
                  <a:cubicBezTo>
                    <a:pt x="100888" y="541540"/>
                    <a:pt x="222732" y="356336"/>
                    <a:pt x="407974" y="214591"/>
                  </a:cubicBezTo>
                  <a:cubicBezTo>
                    <a:pt x="574852" y="86906"/>
                    <a:pt x="764184" y="18414"/>
                    <a:pt x="974102" y="5575"/>
                  </a:cubicBezTo>
                  <a:cubicBezTo>
                    <a:pt x="1065415" y="0"/>
                    <a:pt x="1155661" y="6629"/>
                    <a:pt x="1244815" y="25120"/>
                  </a:cubicBezTo>
                  <a:cubicBezTo>
                    <a:pt x="1433220" y="64185"/>
                    <a:pt x="1599653" y="148196"/>
                    <a:pt x="1743125" y="276390"/>
                  </a:cubicBezTo>
                  <a:cubicBezTo>
                    <a:pt x="1868601" y="388505"/>
                    <a:pt x="1962937" y="523113"/>
                    <a:pt x="2025916" y="679170"/>
                  </a:cubicBezTo>
                  <a:cubicBezTo>
                    <a:pt x="2065743" y="777849"/>
                    <a:pt x="2091169" y="880237"/>
                    <a:pt x="2099411" y="986612"/>
                  </a:cubicBezTo>
                  <a:cubicBezTo>
                    <a:pt x="2100707" y="1003300"/>
                    <a:pt x="2102751" y="1019924"/>
                    <a:pt x="2104453" y="1036574"/>
                  </a:cubicBezTo>
                  <a:close/>
                </a:path>
              </a:pathLst>
            </a:custGeom>
            <a:solidFill>
              <a:srgbClr val="FFFFFF">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0" name="Free Form 6">
              <a:extLst>
                <a:ext uri="{FF2B5EF4-FFF2-40B4-BE49-F238E27FC236}">
                  <a16:creationId xmlns:a16="http://schemas.microsoft.com/office/drawing/2014/main" id="{939B9228-D8C9-8384-05DA-180E0B4D321F}"/>
                </a:ext>
              </a:extLst>
            </p:cNvPr>
            <p:cNvSpPr/>
            <p:nvPr/>
          </p:nvSpPr>
          <p:spPr>
            <a:xfrm>
              <a:off x="7678501" y="4506108"/>
              <a:ext cx="871791" cy="1461694"/>
            </a:xfrm>
            <a:custGeom>
              <a:avLst/>
              <a:gdLst/>
              <a:ahLst/>
              <a:cxnLst/>
              <a:rect l="0" t="0" r="0" b="0"/>
              <a:pathLst>
                <a:path w="871791" h="1461693">
                  <a:moveTo>
                    <a:pt x="510527" y="1389799"/>
                  </a:moveTo>
                  <a:cubicBezTo>
                    <a:pt x="420293" y="1349171"/>
                    <a:pt x="332701" y="1291018"/>
                    <a:pt x="257276" y="1215263"/>
                  </a:cubicBezTo>
                  <a:cubicBezTo>
                    <a:pt x="100329" y="1057643"/>
                    <a:pt x="14693" y="867752"/>
                    <a:pt x="6959" y="645350"/>
                  </a:cubicBezTo>
                  <a:cubicBezTo>
                    <a:pt x="0" y="445681"/>
                    <a:pt x="59448" y="265887"/>
                    <a:pt x="182702" y="108292"/>
                  </a:cubicBezTo>
                  <a:cubicBezTo>
                    <a:pt x="209803" y="73634"/>
                    <a:pt x="241592" y="42659"/>
                    <a:pt x="271005" y="9778"/>
                  </a:cubicBezTo>
                  <a:cubicBezTo>
                    <a:pt x="278904" y="952"/>
                    <a:pt x="284378" y="0"/>
                    <a:pt x="293420" y="9817"/>
                  </a:cubicBezTo>
                  <a:cubicBezTo>
                    <a:pt x="422338" y="149758"/>
                    <a:pt x="551662" y="289331"/>
                    <a:pt x="680986" y="428891"/>
                  </a:cubicBezTo>
                  <a:cubicBezTo>
                    <a:pt x="741375" y="494068"/>
                    <a:pt x="801903" y="559104"/>
                    <a:pt x="862609" y="623989"/>
                  </a:cubicBezTo>
                  <a:cubicBezTo>
                    <a:pt x="869035" y="630859"/>
                    <a:pt x="871791" y="637451"/>
                    <a:pt x="870800" y="647115"/>
                  </a:cubicBezTo>
                  <a:cubicBezTo>
                    <a:pt x="843305" y="913574"/>
                    <a:pt x="813015" y="1179677"/>
                    <a:pt x="772020" y="1444447"/>
                  </a:cubicBezTo>
                  <a:cubicBezTo>
                    <a:pt x="769353" y="1461693"/>
                    <a:pt x="769505" y="1461579"/>
                    <a:pt x="752068" y="1459191"/>
                  </a:cubicBezTo>
                  <a:cubicBezTo>
                    <a:pt x="670801" y="1448104"/>
                    <a:pt x="592772" y="1425613"/>
                    <a:pt x="510527" y="1389799"/>
                  </a:cubicBezTo>
                  <a:close/>
                </a:path>
              </a:pathLst>
            </a:custGeom>
            <a:solidFill>
              <a:schemeClr val="accent3">
                <a:lumMod val="60000"/>
                <a:lumOff val="40000"/>
                <a:alpha val="71150"/>
              </a:scheme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1" name="Free Form 7">
              <a:extLst>
                <a:ext uri="{FF2B5EF4-FFF2-40B4-BE49-F238E27FC236}">
                  <a16:creationId xmlns:a16="http://schemas.microsoft.com/office/drawing/2014/main" id="{0E17E745-320D-DCE7-59D7-E106EFEAD588}"/>
                </a:ext>
              </a:extLst>
            </p:cNvPr>
            <p:cNvSpPr/>
            <p:nvPr/>
          </p:nvSpPr>
          <p:spPr>
            <a:xfrm rot="564691">
              <a:off x="7611710" y="4878041"/>
              <a:ext cx="1240625" cy="1065746"/>
            </a:xfrm>
            <a:custGeom>
              <a:avLst/>
              <a:gdLst/>
              <a:ahLst/>
              <a:cxnLst/>
              <a:rect l="0" t="0" r="0" b="0"/>
              <a:pathLst>
                <a:path w="1240624" h="1065745">
                  <a:moveTo>
                    <a:pt x="983551" y="1051636"/>
                  </a:moveTo>
                  <a:cubicBezTo>
                    <a:pt x="885609" y="1065745"/>
                    <a:pt x="780491" y="1063650"/>
                    <a:pt x="676198" y="1040180"/>
                  </a:cubicBezTo>
                  <a:cubicBezTo>
                    <a:pt x="459193" y="991336"/>
                    <a:pt x="285064" y="877011"/>
                    <a:pt x="159232" y="693458"/>
                  </a:cubicBezTo>
                  <a:cubicBezTo>
                    <a:pt x="46266" y="528675"/>
                    <a:pt x="0" y="345046"/>
                    <a:pt x="19481" y="145935"/>
                  </a:cubicBezTo>
                  <a:cubicBezTo>
                    <a:pt x="23774" y="102146"/>
                    <a:pt x="33985" y="58940"/>
                    <a:pt x="41173" y="15417"/>
                  </a:cubicBezTo>
                  <a:cubicBezTo>
                    <a:pt x="43091" y="3733"/>
                    <a:pt x="47205" y="0"/>
                    <a:pt x="60109" y="3428"/>
                  </a:cubicBezTo>
                  <a:cubicBezTo>
                    <a:pt x="243979" y="52387"/>
                    <a:pt x="427990" y="100812"/>
                    <a:pt x="611987" y="149225"/>
                  </a:cubicBezTo>
                  <a:cubicBezTo>
                    <a:pt x="697915" y="171830"/>
                    <a:pt x="783882" y="194271"/>
                    <a:pt x="869924" y="216458"/>
                  </a:cubicBezTo>
                  <a:cubicBezTo>
                    <a:pt x="879030" y="218808"/>
                    <a:pt x="884897" y="222897"/>
                    <a:pt x="889241" y="231597"/>
                  </a:cubicBezTo>
                  <a:cubicBezTo>
                    <a:pt x="1008951" y="471220"/>
                    <a:pt x="1126134" y="712038"/>
                    <a:pt x="1233551" y="957491"/>
                  </a:cubicBezTo>
                  <a:cubicBezTo>
                    <a:pt x="1240548" y="973480"/>
                    <a:pt x="1240624" y="973302"/>
                    <a:pt x="1224622" y="980643"/>
                  </a:cubicBezTo>
                  <a:cubicBezTo>
                    <a:pt x="1150099" y="1014869"/>
                    <a:pt x="1072184" y="1037755"/>
                    <a:pt x="983551" y="1051636"/>
                  </a:cubicBezTo>
                  <a:close/>
                </a:path>
              </a:pathLst>
            </a:custGeom>
            <a:solidFill>
              <a:srgbClr val="00FFFF"/>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4" name="Free Form 8">
              <a:extLst>
                <a:ext uri="{FF2B5EF4-FFF2-40B4-BE49-F238E27FC236}">
                  <a16:creationId xmlns:a16="http://schemas.microsoft.com/office/drawing/2014/main" id="{E451580E-B91D-7D22-59AB-1164AA164707}"/>
                </a:ext>
              </a:extLst>
            </p:cNvPr>
            <p:cNvSpPr/>
            <p:nvPr/>
          </p:nvSpPr>
          <p:spPr>
            <a:xfrm>
              <a:off x="7422680" y="4076029"/>
              <a:ext cx="2147570" cy="2131098"/>
            </a:xfrm>
            <a:custGeom>
              <a:avLst/>
              <a:gdLst/>
              <a:ahLst/>
              <a:cxnLst/>
              <a:rect l="0" t="0" r="0" b="0"/>
              <a:pathLst>
                <a:path w="2147570" h="2131098">
                  <a:moveTo>
                    <a:pt x="1058938" y="0"/>
                  </a:moveTo>
                  <a:cubicBezTo>
                    <a:pt x="1282738" y="1524"/>
                    <a:pt x="1488490" y="61582"/>
                    <a:pt x="1672653" y="188506"/>
                  </a:cubicBezTo>
                  <a:cubicBezTo>
                    <a:pt x="1900237" y="345351"/>
                    <a:pt x="2047633" y="559104"/>
                    <a:pt x="2114829" y="827595"/>
                  </a:cubicBezTo>
                  <a:cubicBezTo>
                    <a:pt x="2130996" y="892200"/>
                    <a:pt x="2139467" y="957795"/>
                    <a:pt x="2143886" y="1024255"/>
                  </a:cubicBezTo>
                  <a:cubicBezTo>
                    <a:pt x="2147570" y="1079436"/>
                    <a:pt x="2145957" y="1134364"/>
                    <a:pt x="2140026" y="1188974"/>
                  </a:cubicBezTo>
                  <a:cubicBezTo>
                    <a:pt x="2120125" y="1372260"/>
                    <a:pt x="2058873" y="1540446"/>
                    <a:pt x="1950732" y="1690509"/>
                  </a:cubicBezTo>
                  <a:cubicBezTo>
                    <a:pt x="1815465" y="1878202"/>
                    <a:pt x="1638553" y="2009355"/>
                    <a:pt x="1417548" y="2079904"/>
                  </a:cubicBezTo>
                  <a:cubicBezTo>
                    <a:pt x="1352854" y="2100554"/>
                    <a:pt x="1286649" y="2113737"/>
                    <a:pt x="1219123" y="2121522"/>
                  </a:cubicBezTo>
                  <a:cubicBezTo>
                    <a:pt x="1147813" y="2129739"/>
                    <a:pt x="1076401" y="2131098"/>
                    <a:pt x="1005077" y="2125649"/>
                  </a:cubicBezTo>
                  <a:cubicBezTo>
                    <a:pt x="791298" y="2109330"/>
                    <a:pt x="597966" y="2037638"/>
                    <a:pt x="427888" y="1906460"/>
                  </a:cubicBezTo>
                  <a:cubicBezTo>
                    <a:pt x="228841" y="1752955"/>
                    <a:pt x="98247" y="1553540"/>
                    <a:pt x="36004" y="1310335"/>
                  </a:cubicBezTo>
                  <a:cubicBezTo>
                    <a:pt x="22529" y="1257719"/>
                    <a:pt x="16306" y="1203121"/>
                    <a:pt x="8661" y="1149159"/>
                  </a:cubicBezTo>
                  <a:cubicBezTo>
                    <a:pt x="0" y="1087996"/>
                    <a:pt x="965" y="1026287"/>
                    <a:pt x="6286" y="964971"/>
                  </a:cubicBezTo>
                  <a:cubicBezTo>
                    <a:pt x="22783" y="774928"/>
                    <a:pt x="83400" y="600265"/>
                    <a:pt x="194627" y="444550"/>
                  </a:cubicBezTo>
                  <a:cubicBezTo>
                    <a:pt x="331977" y="252285"/>
                    <a:pt x="512673" y="118668"/>
                    <a:pt x="738962" y="48209"/>
                  </a:cubicBezTo>
                  <a:cubicBezTo>
                    <a:pt x="799033" y="29502"/>
                    <a:pt x="860285" y="15811"/>
                    <a:pt x="923061" y="10223"/>
                  </a:cubicBezTo>
                  <a:cubicBezTo>
                    <a:pt x="968298" y="6197"/>
                    <a:pt x="1013637" y="3365"/>
                    <a:pt x="1058938" y="0"/>
                  </a:cubicBezTo>
                  <a:close/>
                  <a:moveTo>
                    <a:pt x="1049464" y="21844"/>
                  </a:moveTo>
                  <a:cubicBezTo>
                    <a:pt x="1026845" y="23088"/>
                    <a:pt x="1003058" y="24358"/>
                    <a:pt x="979284" y="25730"/>
                  </a:cubicBezTo>
                  <a:cubicBezTo>
                    <a:pt x="923188" y="28981"/>
                    <a:pt x="868006" y="38646"/>
                    <a:pt x="813828" y="52920"/>
                  </a:cubicBezTo>
                  <a:cubicBezTo>
                    <a:pt x="587362" y="112610"/>
                    <a:pt x="400316" y="232676"/>
                    <a:pt x="258559" y="420166"/>
                  </a:cubicBezTo>
                  <a:cubicBezTo>
                    <a:pt x="139179" y="578053"/>
                    <a:pt x="73367" y="756983"/>
                    <a:pt x="55689" y="953554"/>
                  </a:cubicBezTo>
                  <a:cubicBezTo>
                    <a:pt x="49987" y="1016990"/>
                    <a:pt x="49009" y="1080897"/>
                    <a:pt x="58064" y="1144206"/>
                  </a:cubicBezTo>
                  <a:cubicBezTo>
                    <a:pt x="65658" y="1197279"/>
                    <a:pt x="71983" y="1250975"/>
                    <a:pt x="85369" y="1302715"/>
                  </a:cubicBezTo>
                  <a:cubicBezTo>
                    <a:pt x="146265" y="1537957"/>
                    <a:pt x="272122" y="1731962"/>
                    <a:pt x="463537" y="1882165"/>
                  </a:cubicBezTo>
                  <a:cubicBezTo>
                    <a:pt x="644182" y="2023910"/>
                    <a:pt x="850125" y="2098725"/>
                    <a:pt x="1079538" y="2107234"/>
                  </a:cubicBezTo>
                  <a:cubicBezTo>
                    <a:pt x="1154556" y="2110016"/>
                    <a:pt x="1229017" y="2100630"/>
                    <a:pt x="1302080" y="2083777"/>
                  </a:cubicBezTo>
                  <a:cubicBezTo>
                    <a:pt x="1536090" y="2029790"/>
                    <a:pt x="1730692" y="1911667"/>
                    <a:pt x="1879333" y="1721954"/>
                  </a:cubicBezTo>
                  <a:cubicBezTo>
                    <a:pt x="2008060" y="1557642"/>
                    <a:pt x="2077173" y="1369644"/>
                    <a:pt x="2093379" y="1162062"/>
                  </a:cubicBezTo>
                  <a:cubicBezTo>
                    <a:pt x="2098878" y="1091539"/>
                    <a:pt x="2095766" y="1021143"/>
                    <a:pt x="2086394" y="950899"/>
                  </a:cubicBezTo>
                  <a:cubicBezTo>
                    <a:pt x="2077999" y="888072"/>
                    <a:pt x="2064689" y="826490"/>
                    <a:pt x="2045169" y="766254"/>
                  </a:cubicBezTo>
                  <a:cubicBezTo>
                    <a:pt x="1973821" y="546125"/>
                    <a:pt x="1845652" y="366166"/>
                    <a:pt x="1659597" y="228752"/>
                  </a:cubicBezTo>
                  <a:cubicBezTo>
                    <a:pt x="1478978" y="95377"/>
                    <a:pt x="1275715" y="26225"/>
                    <a:pt x="1049464" y="21844"/>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5" name="Free Form 9">
              <a:extLst>
                <a:ext uri="{FF2B5EF4-FFF2-40B4-BE49-F238E27FC236}">
                  <a16:creationId xmlns:a16="http://schemas.microsoft.com/office/drawing/2014/main" id="{498959BF-3040-BC15-4042-DFAB411F4B05}"/>
                </a:ext>
              </a:extLst>
            </p:cNvPr>
            <p:cNvSpPr/>
            <p:nvPr/>
          </p:nvSpPr>
          <p:spPr>
            <a:xfrm>
              <a:off x="8506301" y="4381130"/>
              <a:ext cx="282638" cy="1151649"/>
            </a:xfrm>
            <a:custGeom>
              <a:avLst/>
              <a:gdLst/>
              <a:ahLst/>
              <a:cxnLst/>
              <a:rect l="0" t="0" r="0" b="0"/>
              <a:pathLst>
                <a:path w="282638" h="1151648">
                  <a:moveTo>
                    <a:pt x="65036" y="757415"/>
                  </a:moveTo>
                  <a:cubicBezTo>
                    <a:pt x="65684" y="758647"/>
                    <a:pt x="110578" y="843584"/>
                    <a:pt x="111251" y="844778"/>
                  </a:cubicBezTo>
                  <a:cubicBezTo>
                    <a:pt x="131127" y="880198"/>
                    <a:pt x="160032" y="943279"/>
                    <a:pt x="184327" y="975829"/>
                  </a:cubicBezTo>
                  <a:cubicBezTo>
                    <a:pt x="223354" y="1028128"/>
                    <a:pt x="255727" y="1080477"/>
                    <a:pt x="278409" y="1140485"/>
                  </a:cubicBezTo>
                  <a:cubicBezTo>
                    <a:pt x="282638" y="1151648"/>
                    <a:pt x="246494" y="1138796"/>
                    <a:pt x="246494" y="1138796"/>
                  </a:cubicBezTo>
                  <a:cubicBezTo>
                    <a:pt x="246494" y="1138796"/>
                    <a:pt x="145757" y="971054"/>
                    <a:pt x="99682" y="888974"/>
                  </a:cubicBezTo>
                  <a:cubicBezTo>
                    <a:pt x="89623" y="871054"/>
                    <a:pt x="79298" y="853262"/>
                    <a:pt x="68872" y="835558"/>
                  </a:cubicBezTo>
                  <a:cubicBezTo>
                    <a:pt x="61760" y="823493"/>
                    <a:pt x="55206" y="810387"/>
                    <a:pt x="46939" y="799096"/>
                  </a:cubicBezTo>
                  <a:cubicBezTo>
                    <a:pt x="41122" y="791159"/>
                    <a:pt x="27876" y="783831"/>
                    <a:pt x="24968" y="775309"/>
                  </a:cubicBezTo>
                  <a:cubicBezTo>
                    <a:pt x="17043" y="752119"/>
                    <a:pt x="21971" y="718362"/>
                    <a:pt x="20980" y="693927"/>
                  </a:cubicBezTo>
                  <a:cubicBezTo>
                    <a:pt x="19748" y="663714"/>
                    <a:pt x="18008" y="633501"/>
                    <a:pt x="16217" y="603313"/>
                  </a:cubicBezTo>
                  <a:cubicBezTo>
                    <a:pt x="12776" y="545439"/>
                    <a:pt x="9067" y="487565"/>
                    <a:pt x="7912" y="429590"/>
                  </a:cubicBezTo>
                  <a:cubicBezTo>
                    <a:pt x="5905" y="327723"/>
                    <a:pt x="4216" y="225844"/>
                    <a:pt x="2374" y="123977"/>
                  </a:cubicBezTo>
                  <a:cubicBezTo>
                    <a:pt x="1752" y="89738"/>
                    <a:pt x="1244" y="55486"/>
                    <a:pt x="355" y="21259"/>
                  </a:cubicBezTo>
                  <a:cubicBezTo>
                    <a:pt x="0" y="7531"/>
                    <a:pt x="7277" y="1587"/>
                    <a:pt x="23202" y="0"/>
                  </a:cubicBezTo>
                  <a:cubicBezTo>
                    <a:pt x="25844" y="6667"/>
                    <a:pt x="31280" y="14439"/>
                    <a:pt x="31699" y="22479"/>
                  </a:cubicBezTo>
                  <a:cubicBezTo>
                    <a:pt x="34467" y="76149"/>
                    <a:pt x="36004" y="129870"/>
                    <a:pt x="38265" y="183565"/>
                  </a:cubicBezTo>
                  <a:cubicBezTo>
                    <a:pt x="40525" y="237274"/>
                    <a:pt x="41871" y="291045"/>
                    <a:pt x="46024" y="344614"/>
                  </a:cubicBezTo>
                  <a:cubicBezTo>
                    <a:pt x="49923" y="395046"/>
                    <a:pt x="53276" y="523875"/>
                    <a:pt x="53276" y="52387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7" name="Free Form 10">
              <a:extLst>
                <a:ext uri="{FF2B5EF4-FFF2-40B4-BE49-F238E27FC236}">
                  <a16:creationId xmlns:a16="http://schemas.microsoft.com/office/drawing/2014/main" id="{F6C6C38F-1A83-C516-8D50-2A30A78F2810}"/>
                </a:ext>
              </a:extLst>
            </p:cNvPr>
            <p:cNvSpPr/>
            <p:nvPr/>
          </p:nvSpPr>
          <p:spPr>
            <a:xfrm>
              <a:off x="9141531" y="5083743"/>
              <a:ext cx="1913559" cy="1250493"/>
            </a:xfrm>
            <a:custGeom>
              <a:avLst/>
              <a:gdLst/>
              <a:ahLst/>
              <a:cxnLst/>
              <a:rect l="0" t="0" r="0" b="0"/>
              <a:pathLst>
                <a:path w="1913559" h="1250492">
                  <a:moveTo>
                    <a:pt x="1542491" y="176644"/>
                  </a:moveTo>
                  <a:cubicBezTo>
                    <a:pt x="1554937" y="185813"/>
                    <a:pt x="1569516" y="193128"/>
                    <a:pt x="1590649" y="196659"/>
                  </a:cubicBezTo>
                  <a:cubicBezTo>
                    <a:pt x="1645780" y="205879"/>
                    <a:pt x="1687118" y="198894"/>
                    <a:pt x="1738414" y="230746"/>
                  </a:cubicBezTo>
                  <a:cubicBezTo>
                    <a:pt x="1825548" y="284873"/>
                    <a:pt x="1882051" y="389547"/>
                    <a:pt x="1893747" y="489851"/>
                  </a:cubicBezTo>
                  <a:cubicBezTo>
                    <a:pt x="1913559" y="659701"/>
                    <a:pt x="1801685" y="786803"/>
                    <a:pt x="1661490" y="810641"/>
                  </a:cubicBezTo>
                  <a:cubicBezTo>
                    <a:pt x="1653260" y="812050"/>
                    <a:pt x="1493888" y="810374"/>
                    <a:pt x="1511287" y="782180"/>
                  </a:cubicBezTo>
                  <a:lnTo>
                    <a:pt x="1357998" y="1030668"/>
                  </a:lnTo>
                  <a:cubicBezTo>
                    <a:pt x="1334858" y="1068184"/>
                    <a:pt x="1245806" y="1108354"/>
                    <a:pt x="1205611" y="1133703"/>
                  </a:cubicBezTo>
                  <a:cubicBezTo>
                    <a:pt x="1153807" y="1166355"/>
                    <a:pt x="1095209" y="1199959"/>
                    <a:pt x="1032624" y="1203871"/>
                  </a:cubicBezTo>
                  <a:cubicBezTo>
                    <a:pt x="997115" y="1206093"/>
                    <a:pt x="960513" y="1199870"/>
                    <a:pt x="926477" y="1210195"/>
                  </a:cubicBezTo>
                  <a:cubicBezTo>
                    <a:pt x="896797" y="1219200"/>
                    <a:pt x="871550" y="1240180"/>
                    <a:pt x="841336" y="1247165"/>
                  </a:cubicBezTo>
                  <a:cubicBezTo>
                    <a:pt x="827633" y="1250340"/>
                    <a:pt x="813409" y="1250492"/>
                    <a:pt x="799350" y="1249984"/>
                  </a:cubicBezTo>
                  <a:cubicBezTo>
                    <a:pt x="712457" y="1246898"/>
                    <a:pt x="628396" y="1219708"/>
                    <a:pt x="546366" y="1190891"/>
                  </a:cubicBezTo>
                  <a:cubicBezTo>
                    <a:pt x="374357" y="1130490"/>
                    <a:pt x="245884" y="1057338"/>
                    <a:pt x="136245" y="905941"/>
                  </a:cubicBezTo>
                  <a:cubicBezTo>
                    <a:pt x="61950" y="803351"/>
                    <a:pt x="24701" y="687311"/>
                    <a:pt x="10820" y="562711"/>
                  </a:cubicBezTo>
                  <a:cubicBezTo>
                    <a:pt x="0" y="465493"/>
                    <a:pt x="5384" y="368668"/>
                    <a:pt x="18440" y="272110"/>
                  </a:cubicBezTo>
                  <a:cubicBezTo>
                    <a:pt x="21805" y="247180"/>
                    <a:pt x="27139" y="222491"/>
                    <a:pt x="32321" y="197840"/>
                  </a:cubicBezTo>
                  <a:cubicBezTo>
                    <a:pt x="37045" y="175374"/>
                    <a:pt x="52463" y="159512"/>
                    <a:pt x="68707" y="144995"/>
                  </a:cubicBezTo>
                  <a:cubicBezTo>
                    <a:pt x="103593" y="113855"/>
                    <a:pt x="145796" y="95504"/>
                    <a:pt x="189052" y="79692"/>
                  </a:cubicBezTo>
                  <a:cubicBezTo>
                    <a:pt x="258000" y="54508"/>
                    <a:pt x="329222" y="37401"/>
                    <a:pt x="401777" y="27622"/>
                  </a:cubicBezTo>
                  <a:cubicBezTo>
                    <a:pt x="477012" y="17475"/>
                    <a:pt x="552577" y="7251"/>
                    <a:pt x="628307" y="4038"/>
                  </a:cubicBezTo>
                  <a:cubicBezTo>
                    <a:pt x="723646" y="0"/>
                    <a:pt x="819404" y="101"/>
                    <a:pt x="914781" y="3695"/>
                  </a:cubicBezTo>
                  <a:cubicBezTo>
                    <a:pt x="1061999" y="9232"/>
                    <a:pt x="1207998" y="26974"/>
                    <a:pt x="1349400" y="70586"/>
                  </a:cubicBezTo>
                  <a:cubicBezTo>
                    <a:pt x="1390192" y="83159"/>
                    <a:pt x="1429550" y="101206"/>
                    <a:pt x="1468145" y="119722"/>
                  </a:cubicBezTo>
                  <a:cubicBezTo>
                    <a:pt x="1503959" y="136893"/>
                    <a:pt x="1519656" y="159867"/>
                    <a:pt x="1542491" y="176644"/>
                  </a:cubicBezTo>
                  <a:close/>
                  <a:moveTo>
                    <a:pt x="1566710" y="352996"/>
                  </a:moveTo>
                  <a:cubicBezTo>
                    <a:pt x="1575079" y="418452"/>
                    <a:pt x="1578190" y="484746"/>
                    <a:pt x="1573580" y="550633"/>
                  </a:cubicBezTo>
                  <a:cubicBezTo>
                    <a:pt x="1570062" y="601027"/>
                    <a:pt x="1539722" y="658456"/>
                    <a:pt x="1542656" y="704418"/>
                  </a:cubicBezTo>
                  <a:cubicBezTo>
                    <a:pt x="1582267" y="714514"/>
                    <a:pt x="1635467" y="715606"/>
                    <a:pt x="1669249" y="688187"/>
                  </a:cubicBezTo>
                  <a:cubicBezTo>
                    <a:pt x="1683397" y="676719"/>
                    <a:pt x="1693265" y="660920"/>
                    <a:pt x="1702854" y="645426"/>
                  </a:cubicBezTo>
                  <a:cubicBezTo>
                    <a:pt x="1718348" y="620420"/>
                    <a:pt x="1733829" y="595414"/>
                    <a:pt x="1749323" y="570407"/>
                  </a:cubicBezTo>
                  <a:cubicBezTo>
                    <a:pt x="1765884" y="543661"/>
                    <a:pt x="1782902" y="515581"/>
                    <a:pt x="1785391" y="484225"/>
                  </a:cubicBezTo>
                  <a:cubicBezTo>
                    <a:pt x="1789391" y="433920"/>
                    <a:pt x="1739633" y="402361"/>
                    <a:pt x="1701723" y="380136"/>
                  </a:cubicBezTo>
                  <a:cubicBezTo>
                    <a:pt x="1693773" y="375488"/>
                    <a:pt x="1562925" y="323265"/>
                    <a:pt x="1566710" y="352996"/>
                  </a:cubicBezTo>
                  <a:close/>
                </a:path>
              </a:pathLst>
            </a:custGeom>
            <a:solidFill>
              <a:srgbClr val="FFFFFF">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8" name="Free Form 11">
              <a:extLst>
                <a:ext uri="{FF2B5EF4-FFF2-40B4-BE49-F238E27FC236}">
                  <a16:creationId xmlns:a16="http://schemas.microsoft.com/office/drawing/2014/main" id="{02D73A78-9F22-13C1-7B13-05D17934C7D8}"/>
                </a:ext>
              </a:extLst>
            </p:cNvPr>
            <p:cNvSpPr/>
            <p:nvPr/>
          </p:nvSpPr>
          <p:spPr>
            <a:xfrm>
              <a:off x="9137793" y="5099987"/>
              <a:ext cx="1929600" cy="1272705"/>
            </a:xfrm>
            <a:custGeom>
              <a:avLst/>
              <a:gdLst/>
              <a:ahLst/>
              <a:cxnLst/>
              <a:rect l="0" t="0" r="0" b="0"/>
              <a:pathLst>
                <a:path w="1929599" h="1272705">
                  <a:moveTo>
                    <a:pt x="5689" y="312127"/>
                  </a:moveTo>
                  <a:cubicBezTo>
                    <a:pt x="10325" y="279158"/>
                    <a:pt x="18415" y="244627"/>
                    <a:pt x="34251" y="215900"/>
                  </a:cubicBezTo>
                  <a:cubicBezTo>
                    <a:pt x="47345" y="192125"/>
                    <a:pt x="72186" y="173354"/>
                    <a:pt x="94983" y="156667"/>
                  </a:cubicBezTo>
                  <a:cubicBezTo>
                    <a:pt x="155524" y="112331"/>
                    <a:pt x="225209" y="86956"/>
                    <a:pt x="296608" y="65938"/>
                  </a:cubicBezTo>
                  <a:cubicBezTo>
                    <a:pt x="403517" y="34467"/>
                    <a:pt x="512838" y="15608"/>
                    <a:pt x="623836" y="8547"/>
                  </a:cubicBezTo>
                  <a:cubicBezTo>
                    <a:pt x="703338" y="3479"/>
                    <a:pt x="783247" y="0"/>
                    <a:pt x="862825" y="1904"/>
                  </a:cubicBezTo>
                  <a:cubicBezTo>
                    <a:pt x="1061707" y="6667"/>
                    <a:pt x="1257541" y="34785"/>
                    <a:pt x="1448600" y="91312"/>
                  </a:cubicBezTo>
                  <a:cubicBezTo>
                    <a:pt x="1496402" y="105460"/>
                    <a:pt x="1535328" y="135953"/>
                    <a:pt x="1569148" y="172300"/>
                  </a:cubicBezTo>
                  <a:cubicBezTo>
                    <a:pt x="1576070" y="179743"/>
                    <a:pt x="1581264" y="181178"/>
                    <a:pt x="1592199" y="179425"/>
                  </a:cubicBezTo>
                  <a:cubicBezTo>
                    <a:pt x="1610220" y="176555"/>
                    <a:pt x="1629384" y="178422"/>
                    <a:pt x="1647799" y="180606"/>
                  </a:cubicBezTo>
                  <a:cubicBezTo>
                    <a:pt x="1810181" y="199898"/>
                    <a:pt x="1929599" y="355574"/>
                    <a:pt x="1906295" y="517601"/>
                  </a:cubicBezTo>
                  <a:cubicBezTo>
                    <a:pt x="1887194" y="650379"/>
                    <a:pt x="1816214" y="746239"/>
                    <a:pt x="1696275" y="804976"/>
                  </a:cubicBezTo>
                  <a:cubicBezTo>
                    <a:pt x="1637792" y="833615"/>
                    <a:pt x="1575676" y="838974"/>
                    <a:pt x="1512557" y="820762"/>
                  </a:cubicBezTo>
                  <a:cubicBezTo>
                    <a:pt x="1501597" y="817600"/>
                    <a:pt x="1496822" y="820178"/>
                    <a:pt x="1491170" y="829792"/>
                  </a:cubicBezTo>
                  <a:cubicBezTo>
                    <a:pt x="1451648" y="897001"/>
                    <a:pt x="1412887" y="964831"/>
                    <a:pt x="1358582" y="1021880"/>
                  </a:cubicBezTo>
                  <a:cubicBezTo>
                    <a:pt x="1330096" y="1051801"/>
                    <a:pt x="1299121" y="1078598"/>
                    <a:pt x="1263459" y="1099985"/>
                  </a:cubicBezTo>
                  <a:cubicBezTo>
                    <a:pt x="1223835" y="1123772"/>
                    <a:pt x="1185862" y="1150492"/>
                    <a:pt x="1145400" y="1172717"/>
                  </a:cubicBezTo>
                  <a:cubicBezTo>
                    <a:pt x="1008799" y="1247736"/>
                    <a:pt x="862698" y="1272705"/>
                    <a:pt x="708952" y="1248016"/>
                  </a:cubicBezTo>
                  <a:cubicBezTo>
                    <a:pt x="559460" y="1224013"/>
                    <a:pt x="423316" y="1165987"/>
                    <a:pt x="302221" y="1075651"/>
                  </a:cubicBezTo>
                  <a:cubicBezTo>
                    <a:pt x="223278" y="1016736"/>
                    <a:pt x="139217" y="916038"/>
                    <a:pt x="95326" y="826681"/>
                  </a:cubicBezTo>
                  <a:cubicBezTo>
                    <a:pt x="69570" y="774255"/>
                    <a:pt x="2692" y="878624"/>
                    <a:pt x="2692" y="878624"/>
                  </a:cubicBezTo>
                  <a:cubicBezTo>
                    <a:pt x="24765" y="813676"/>
                    <a:pt x="0" y="352666"/>
                    <a:pt x="5689" y="312127"/>
                  </a:cubicBezTo>
                  <a:close/>
                  <a:moveTo>
                    <a:pt x="1592110" y="191477"/>
                  </a:moveTo>
                  <a:cubicBezTo>
                    <a:pt x="1607172" y="222618"/>
                    <a:pt x="1619897" y="249567"/>
                    <a:pt x="1633448" y="276085"/>
                  </a:cubicBezTo>
                  <a:cubicBezTo>
                    <a:pt x="1635086" y="279285"/>
                    <a:pt x="1641094" y="280530"/>
                    <a:pt x="1645297" y="282117"/>
                  </a:cubicBezTo>
                  <a:cubicBezTo>
                    <a:pt x="1664233" y="289305"/>
                    <a:pt x="1684553" y="293979"/>
                    <a:pt x="1702015" y="303758"/>
                  </a:cubicBezTo>
                  <a:cubicBezTo>
                    <a:pt x="1769198" y="341375"/>
                    <a:pt x="1790242" y="406069"/>
                    <a:pt x="1791881" y="476376"/>
                  </a:cubicBezTo>
                  <a:cubicBezTo>
                    <a:pt x="1794078" y="569950"/>
                    <a:pt x="1726069" y="657402"/>
                    <a:pt x="1636610" y="685507"/>
                  </a:cubicBezTo>
                  <a:cubicBezTo>
                    <a:pt x="1633067" y="686625"/>
                    <a:pt x="1629625" y="688098"/>
                    <a:pt x="1625257" y="689724"/>
                  </a:cubicBezTo>
                  <a:cubicBezTo>
                    <a:pt x="1627416" y="694791"/>
                    <a:pt x="1629079" y="698690"/>
                    <a:pt x="1630730" y="702602"/>
                  </a:cubicBezTo>
                  <a:cubicBezTo>
                    <a:pt x="1641703" y="728535"/>
                    <a:pt x="1653006" y="754329"/>
                    <a:pt x="1663522" y="780453"/>
                  </a:cubicBezTo>
                  <a:cubicBezTo>
                    <a:pt x="1668767" y="793496"/>
                    <a:pt x="1673771" y="796810"/>
                    <a:pt x="1686737" y="790854"/>
                  </a:cubicBezTo>
                  <a:cubicBezTo>
                    <a:pt x="1811312" y="733704"/>
                    <a:pt x="1882152" y="636066"/>
                    <a:pt x="1890903" y="500291"/>
                  </a:cubicBezTo>
                  <a:cubicBezTo>
                    <a:pt x="1900567" y="350088"/>
                    <a:pt x="1798193" y="226783"/>
                    <a:pt x="1648802" y="198335"/>
                  </a:cubicBezTo>
                  <a:cubicBezTo>
                    <a:pt x="1631162" y="194970"/>
                    <a:pt x="1613077" y="193954"/>
                    <a:pt x="1592110" y="191477"/>
                  </a:cubicBezTo>
                  <a:close/>
                  <a:moveTo>
                    <a:pt x="1554480" y="261086"/>
                  </a:moveTo>
                  <a:cubicBezTo>
                    <a:pt x="1536687" y="272821"/>
                    <a:pt x="1521358" y="283984"/>
                    <a:pt x="1505051" y="293458"/>
                  </a:cubicBezTo>
                  <a:cubicBezTo>
                    <a:pt x="1459699" y="319836"/>
                    <a:pt x="1410157" y="335889"/>
                    <a:pt x="1359801" y="349173"/>
                  </a:cubicBezTo>
                  <a:cubicBezTo>
                    <a:pt x="1190040" y="393928"/>
                    <a:pt x="1016520" y="411365"/>
                    <a:pt x="841717" y="418287"/>
                  </a:cubicBezTo>
                  <a:cubicBezTo>
                    <a:pt x="735520" y="422490"/>
                    <a:pt x="629335" y="421259"/>
                    <a:pt x="523379" y="412114"/>
                  </a:cubicBezTo>
                  <a:cubicBezTo>
                    <a:pt x="426097" y="403720"/>
                    <a:pt x="329679" y="389864"/>
                    <a:pt x="235750" y="362229"/>
                  </a:cubicBezTo>
                  <a:cubicBezTo>
                    <a:pt x="178536" y="345401"/>
                    <a:pt x="123088" y="324472"/>
                    <a:pt x="75209" y="287489"/>
                  </a:cubicBezTo>
                  <a:cubicBezTo>
                    <a:pt x="68821" y="282562"/>
                    <a:pt x="62826" y="277126"/>
                    <a:pt x="55143" y="270649"/>
                  </a:cubicBezTo>
                  <a:cubicBezTo>
                    <a:pt x="53365" y="276758"/>
                    <a:pt x="51803" y="281101"/>
                    <a:pt x="50838" y="285584"/>
                  </a:cubicBezTo>
                  <a:cubicBezTo>
                    <a:pt x="33502" y="366255"/>
                    <a:pt x="27381" y="447586"/>
                    <a:pt x="37680" y="529704"/>
                  </a:cubicBezTo>
                  <a:cubicBezTo>
                    <a:pt x="60147" y="708812"/>
                    <a:pt x="131533" y="865555"/>
                    <a:pt x="253580" y="998931"/>
                  </a:cubicBezTo>
                  <a:cubicBezTo>
                    <a:pt x="262331" y="1008481"/>
                    <a:pt x="271259" y="1018273"/>
                    <a:pt x="281609" y="1025918"/>
                  </a:cubicBezTo>
                  <a:cubicBezTo>
                    <a:pt x="336854" y="1066685"/>
                    <a:pt x="395820" y="1101496"/>
                    <a:pt x="457796" y="1130884"/>
                  </a:cubicBezTo>
                  <a:cubicBezTo>
                    <a:pt x="542417" y="1171016"/>
                    <a:pt x="632155" y="1192555"/>
                    <a:pt x="725360" y="1199451"/>
                  </a:cubicBezTo>
                  <a:cubicBezTo>
                    <a:pt x="820458" y="1206474"/>
                    <a:pt x="915885" y="1205890"/>
                    <a:pt x="1007948" y="1179931"/>
                  </a:cubicBezTo>
                  <a:cubicBezTo>
                    <a:pt x="1072642" y="1161681"/>
                    <a:pt x="1135164" y="1134808"/>
                    <a:pt x="1197216" y="1108417"/>
                  </a:cubicBezTo>
                  <a:cubicBezTo>
                    <a:pt x="1238110" y="1091018"/>
                    <a:pt x="1275346" y="1065263"/>
                    <a:pt x="1308087" y="1035253"/>
                  </a:cubicBezTo>
                  <a:cubicBezTo>
                    <a:pt x="1339596" y="1006360"/>
                    <a:pt x="1369822" y="975233"/>
                    <a:pt x="1395857" y="941425"/>
                  </a:cubicBezTo>
                  <a:cubicBezTo>
                    <a:pt x="1426933" y="901090"/>
                    <a:pt x="1456804" y="858850"/>
                    <a:pt x="1480223" y="813815"/>
                  </a:cubicBezTo>
                  <a:cubicBezTo>
                    <a:pt x="1509610" y="757326"/>
                    <a:pt x="1525816" y="695477"/>
                    <a:pt x="1538490" y="632650"/>
                  </a:cubicBezTo>
                  <a:cubicBezTo>
                    <a:pt x="1558328" y="534314"/>
                    <a:pt x="1564601" y="435254"/>
                    <a:pt x="1561172" y="335368"/>
                  </a:cubicBezTo>
                  <a:cubicBezTo>
                    <a:pt x="1560334" y="310934"/>
                    <a:pt x="1556854" y="286588"/>
                    <a:pt x="1554480" y="261086"/>
                  </a:cubicBezTo>
                  <a:close/>
                  <a:moveTo>
                    <a:pt x="1560664" y="671360"/>
                  </a:moveTo>
                  <a:cubicBezTo>
                    <a:pt x="1616951" y="679234"/>
                    <a:pt x="1664703" y="664425"/>
                    <a:pt x="1703578" y="625614"/>
                  </a:cubicBezTo>
                  <a:cubicBezTo>
                    <a:pt x="1747469" y="581774"/>
                    <a:pt x="1771472" y="529716"/>
                    <a:pt x="1759178" y="466064"/>
                  </a:cubicBezTo>
                  <a:cubicBezTo>
                    <a:pt x="1756079" y="449999"/>
                    <a:pt x="1749704" y="434594"/>
                    <a:pt x="1745068" y="418807"/>
                  </a:cubicBezTo>
                  <a:cubicBezTo>
                    <a:pt x="1731619" y="372986"/>
                    <a:pt x="1699221" y="351269"/>
                    <a:pt x="1653324" y="347510"/>
                  </a:cubicBezTo>
                  <a:cubicBezTo>
                    <a:pt x="1640433" y="346443"/>
                    <a:pt x="1627365" y="347725"/>
                    <a:pt x="1614373" y="347827"/>
                  </a:cubicBezTo>
                  <a:cubicBezTo>
                    <a:pt x="1602740" y="347929"/>
                    <a:pt x="1597634" y="352399"/>
                    <a:pt x="1598244" y="365251"/>
                  </a:cubicBezTo>
                  <a:cubicBezTo>
                    <a:pt x="1601749" y="440004"/>
                    <a:pt x="1596415" y="514184"/>
                    <a:pt x="1580934" y="587463"/>
                  </a:cubicBezTo>
                  <a:cubicBezTo>
                    <a:pt x="1575130" y="614934"/>
                    <a:pt x="1567789" y="642073"/>
                    <a:pt x="1560664" y="671360"/>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19" name="Free Form 12">
              <a:extLst>
                <a:ext uri="{FF2B5EF4-FFF2-40B4-BE49-F238E27FC236}">
                  <a16:creationId xmlns:a16="http://schemas.microsoft.com/office/drawing/2014/main" id="{1C693EBF-7DC6-C1DD-C310-04B4A397A2A3}"/>
                </a:ext>
              </a:extLst>
            </p:cNvPr>
            <p:cNvSpPr/>
            <p:nvPr/>
          </p:nvSpPr>
          <p:spPr>
            <a:xfrm>
              <a:off x="10004733" y="4113094"/>
              <a:ext cx="240094" cy="1276680"/>
            </a:xfrm>
            <a:custGeom>
              <a:avLst/>
              <a:gdLst/>
              <a:ahLst/>
              <a:cxnLst/>
              <a:rect l="0" t="0" r="0" b="0"/>
              <a:pathLst>
                <a:path w="240093" h="1276680">
                  <a:moveTo>
                    <a:pt x="222732" y="4063"/>
                  </a:moveTo>
                  <a:cubicBezTo>
                    <a:pt x="213220" y="12090"/>
                    <a:pt x="203555" y="19672"/>
                    <a:pt x="194221" y="28232"/>
                  </a:cubicBezTo>
                  <a:cubicBezTo>
                    <a:pt x="111404" y="104216"/>
                    <a:pt x="49707" y="209219"/>
                    <a:pt x="20637" y="361149"/>
                  </a:cubicBezTo>
                  <a:cubicBezTo>
                    <a:pt x="7581" y="429323"/>
                    <a:pt x="14452" y="491020"/>
                    <a:pt x="35293" y="551179"/>
                  </a:cubicBezTo>
                  <a:cubicBezTo>
                    <a:pt x="50634" y="595452"/>
                    <a:pt x="72529" y="630783"/>
                    <a:pt x="93738" y="666876"/>
                  </a:cubicBezTo>
                  <a:cubicBezTo>
                    <a:pt x="113931" y="701217"/>
                    <a:pt x="135699" y="733069"/>
                    <a:pt x="155930" y="767372"/>
                  </a:cubicBezTo>
                  <a:cubicBezTo>
                    <a:pt x="172339" y="795197"/>
                    <a:pt x="188645" y="823569"/>
                    <a:pt x="202946" y="854265"/>
                  </a:cubicBezTo>
                  <a:cubicBezTo>
                    <a:pt x="227202" y="906348"/>
                    <a:pt x="240093" y="965898"/>
                    <a:pt x="238061" y="1032090"/>
                  </a:cubicBezTo>
                  <a:cubicBezTo>
                    <a:pt x="237528" y="1049959"/>
                    <a:pt x="235076" y="1069124"/>
                    <a:pt x="230187" y="1084948"/>
                  </a:cubicBezTo>
                  <a:cubicBezTo>
                    <a:pt x="208775" y="1154379"/>
                    <a:pt x="176212" y="1206703"/>
                    <a:pt x="134391" y="1243342"/>
                  </a:cubicBezTo>
                  <a:cubicBezTo>
                    <a:pt x="118656" y="1257134"/>
                    <a:pt x="103085" y="1272057"/>
                    <a:pt x="84797" y="1275448"/>
                  </a:cubicBezTo>
                  <a:cubicBezTo>
                    <a:pt x="83464" y="1275702"/>
                    <a:pt x="82143" y="1275968"/>
                    <a:pt x="78447" y="1276680"/>
                  </a:cubicBezTo>
                  <a:cubicBezTo>
                    <a:pt x="81965" y="1271803"/>
                    <a:pt x="83566" y="1269047"/>
                    <a:pt x="85458" y="1267028"/>
                  </a:cubicBezTo>
                  <a:cubicBezTo>
                    <a:pt x="112077" y="1238503"/>
                    <a:pt x="138950" y="1210589"/>
                    <a:pt x="165341" y="1181468"/>
                  </a:cubicBezTo>
                  <a:cubicBezTo>
                    <a:pt x="192557" y="1151432"/>
                    <a:pt x="208762" y="1106919"/>
                    <a:pt x="216573" y="1056843"/>
                  </a:cubicBezTo>
                  <a:cubicBezTo>
                    <a:pt x="220624" y="1030833"/>
                    <a:pt x="217665" y="1000302"/>
                    <a:pt x="214147" y="973099"/>
                  </a:cubicBezTo>
                  <a:cubicBezTo>
                    <a:pt x="209219" y="934935"/>
                    <a:pt x="198374" y="899896"/>
                    <a:pt x="181851" y="870927"/>
                  </a:cubicBezTo>
                  <a:cubicBezTo>
                    <a:pt x="164058" y="839711"/>
                    <a:pt x="145376" y="809866"/>
                    <a:pt x="127571" y="778675"/>
                  </a:cubicBezTo>
                  <a:cubicBezTo>
                    <a:pt x="100444" y="731151"/>
                    <a:pt x="72999" y="684034"/>
                    <a:pt x="47066" y="634784"/>
                  </a:cubicBezTo>
                  <a:cubicBezTo>
                    <a:pt x="24053" y="591083"/>
                    <a:pt x="10172" y="539318"/>
                    <a:pt x="4635" y="482015"/>
                  </a:cubicBezTo>
                  <a:cubicBezTo>
                    <a:pt x="0" y="434009"/>
                    <a:pt x="6413" y="388607"/>
                    <a:pt x="16255" y="343611"/>
                  </a:cubicBezTo>
                  <a:cubicBezTo>
                    <a:pt x="46951" y="203263"/>
                    <a:pt x="102870" y="98704"/>
                    <a:pt x="182257" y="27139"/>
                  </a:cubicBezTo>
                  <a:cubicBezTo>
                    <a:pt x="191490" y="18808"/>
                    <a:pt x="201231" y="11950"/>
                    <a:pt x="210896" y="4952"/>
                  </a:cubicBezTo>
                  <a:cubicBezTo>
                    <a:pt x="214325" y="2476"/>
                    <a:pt x="218186" y="1612"/>
                    <a:pt x="221856" y="0"/>
                  </a:cubicBezTo>
                  <a:cubicBezTo>
                    <a:pt x="222148" y="1358"/>
                    <a:pt x="222440" y="2705"/>
                    <a:pt x="222732" y="4063"/>
                  </a:cubicBezTo>
                  <a:close/>
                </a:path>
              </a:pathLst>
            </a:custGeom>
            <a:solidFill>
              <a:srgbClr val="FFFFFF">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20" name="Free Form 13">
              <a:extLst>
                <a:ext uri="{FF2B5EF4-FFF2-40B4-BE49-F238E27FC236}">
                  <a16:creationId xmlns:a16="http://schemas.microsoft.com/office/drawing/2014/main" id="{3CC98F32-81D5-BF45-ECB0-160A44525413}"/>
                </a:ext>
              </a:extLst>
            </p:cNvPr>
            <p:cNvSpPr/>
            <p:nvPr/>
          </p:nvSpPr>
          <p:spPr>
            <a:xfrm>
              <a:off x="9626587" y="4167064"/>
              <a:ext cx="264084" cy="1152601"/>
            </a:xfrm>
            <a:custGeom>
              <a:avLst/>
              <a:gdLst/>
              <a:ahLst/>
              <a:cxnLst/>
              <a:rect l="0" t="0" r="0" b="0"/>
              <a:pathLst>
                <a:path w="264083" h="1152601">
                  <a:moveTo>
                    <a:pt x="170840" y="2349"/>
                  </a:moveTo>
                  <a:cubicBezTo>
                    <a:pt x="167157" y="9880"/>
                    <a:pt x="163893" y="18097"/>
                    <a:pt x="159740" y="24841"/>
                  </a:cubicBezTo>
                  <a:cubicBezTo>
                    <a:pt x="135839" y="63626"/>
                    <a:pt x="110591" y="100355"/>
                    <a:pt x="87960" y="141008"/>
                  </a:cubicBezTo>
                  <a:cubicBezTo>
                    <a:pt x="50723" y="207873"/>
                    <a:pt x="24841" y="285623"/>
                    <a:pt x="13665" y="375005"/>
                  </a:cubicBezTo>
                  <a:cubicBezTo>
                    <a:pt x="7200" y="426720"/>
                    <a:pt x="20370" y="468604"/>
                    <a:pt x="43535" y="500557"/>
                  </a:cubicBezTo>
                  <a:cubicBezTo>
                    <a:pt x="82473" y="554291"/>
                    <a:pt x="122999" y="604939"/>
                    <a:pt x="162623" y="657364"/>
                  </a:cubicBezTo>
                  <a:cubicBezTo>
                    <a:pt x="181457" y="682282"/>
                    <a:pt x="200761" y="706589"/>
                    <a:pt x="218097" y="734123"/>
                  </a:cubicBezTo>
                  <a:cubicBezTo>
                    <a:pt x="258445" y="798195"/>
                    <a:pt x="264083" y="874280"/>
                    <a:pt x="241846" y="958951"/>
                  </a:cubicBezTo>
                  <a:cubicBezTo>
                    <a:pt x="226822" y="1016126"/>
                    <a:pt x="203974" y="1066812"/>
                    <a:pt x="173545" y="1105903"/>
                  </a:cubicBezTo>
                  <a:cubicBezTo>
                    <a:pt x="159969" y="1123353"/>
                    <a:pt x="144640" y="1137145"/>
                    <a:pt x="130111" y="1152601"/>
                  </a:cubicBezTo>
                  <a:cubicBezTo>
                    <a:pt x="129070" y="1150861"/>
                    <a:pt x="128041" y="1149108"/>
                    <a:pt x="127012" y="1147368"/>
                  </a:cubicBezTo>
                  <a:cubicBezTo>
                    <a:pt x="131127" y="1139151"/>
                    <a:pt x="134429" y="1129093"/>
                    <a:pt x="139509" y="1123048"/>
                  </a:cubicBezTo>
                  <a:cubicBezTo>
                    <a:pt x="161188" y="1097203"/>
                    <a:pt x="182308" y="1070533"/>
                    <a:pt x="196786" y="1032675"/>
                  </a:cubicBezTo>
                  <a:cubicBezTo>
                    <a:pt x="210845" y="995959"/>
                    <a:pt x="223862" y="958723"/>
                    <a:pt x="225983" y="913726"/>
                  </a:cubicBezTo>
                  <a:cubicBezTo>
                    <a:pt x="228193" y="866787"/>
                    <a:pt x="221475" y="824141"/>
                    <a:pt x="203073" y="788568"/>
                  </a:cubicBezTo>
                  <a:cubicBezTo>
                    <a:pt x="188048" y="759510"/>
                    <a:pt x="171361" y="732447"/>
                    <a:pt x="154152" y="706780"/>
                  </a:cubicBezTo>
                  <a:cubicBezTo>
                    <a:pt x="115138" y="648601"/>
                    <a:pt x="75222" y="592061"/>
                    <a:pt x="35941" y="534352"/>
                  </a:cubicBezTo>
                  <a:cubicBezTo>
                    <a:pt x="17945" y="507911"/>
                    <a:pt x="3467" y="476758"/>
                    <a:pt x="1130" y="436079"/>
                  </a:cubicBezTo>
                  <a:cubicBezTo>
                    <a:pt x="0" y="416420"/>
                    <a:pt x="1130" y="394957"/>
                    <a:pt x="4851" y="376250"/>
                  </a:cubicBezTo>
                  <a:cubicBezTo>
                    <a:pt x="21285" y="293852"/>
                    <a:pt x="43751" y="215607"/>
                    <a:pt x="78397" y="149644"/>
                  </a:cubicBezTo>
                  <a:cubicBezTo>
                    <a:pt x="102831" y="103124"/>
                    <a:pt x="131165" y="62115"/>
                    <a:pt x="157733" y="18592"/>
                  </a:cubicBezTo>
                  <a:cubicBezTo>
                    <a:pt x="161429" y="12534"/>
                    <a:pt x="164973" y="6210"/>
                    <a:pt x="168579" y="0"/>
                  </a:cubicBezTo>
                  <a:cubicBezTo>
                    <a:pt x="169329" y="787"/>
                    <a:pt x="170091" y="1562"/>
                    <a:pt x="170840" y="2349"/>
                  </a:cubicBezTo>
                  <a:close/>
                </a:path>
              </a:pathLst>
            </a:custGeom>
            <a:solidFill>
              <a:srgbClr val="FFFFFF">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grpSp>
      <p:sp>
        <p:nvSpPr>
          <p:cNvPr id="2" name="Title 1">
            <a:extLst>
              <a:ext uri="{FF2B5EF4-FFF2-40B4-BE49-F238E27FC236}">
                <a16:creationId xmlns:a16="http://schemas.microsoft.com/office/drawing/2014/main" id="{069A334D-3762-42AB-E7B1-6C4CDECF8926}"/>
              </a:ext>
            </a:extLst>
          </p:cNvPr>
          <p:cNvSpPr>
            <a:spLocks noGrp="1"/>
          </p:cNvSpPr>
          <p:nvPr>
            <p:ph type="title"/>
          </p:nvPr>
        </p:nvSpPr>
        <p:spPr>
          <a:xfrm>
            <a:off x="2388359" y="4454279"/>
            <a:ext cx="7542442" cy="1249845"/>
          </a:xfrm>
        </p:spPr>
        <p:txBody>
          <a:bodyPr/>
          <a:lstStyle/>
          <a:p>
            <a:pPr algn="ctr"/>
            <a:r>
              <a:rPr kumimoji="0" lang="nb-NO" sz="4000" b="1" i="0" u="none" strike="noStrike" kern="1200" cap="none" spc="0" normalizeH="0" baseline="0" noProof="0" dirty="0">
                <a:ln>
                  <a:noFill/>
                </a:ln>
                <a:solidFill>
                  <a:srgbClr val="FFFFFF"/>
                </a:solidFill>
                <a:effectLst/>
                <a:uLnTx/>
                <a:uFillTx/>
                <a:ea typeface="+mn-ea"/>
                <a:cs typeface="+mn-cs"/>
              </a:rPr>
              <a:t>40 min </a:t>
            </a:r>
            <a:r>
              <a:rPr kumimoji="0" lang="nb-NO" sz="4000" b="1" i="0" u="none" strike="noStrike" kern="1200" cap="none" spc="0" normalizeH="0" baseline="0" noProof="0" dirty="0">
                <a:ln>
                  <a:noFill/>
                </a:ln>
                <a:solidFill>
                  <a:srgbClr val="000000"/>
                </a:solidFill>
                <a:effectLst/>
                <a:uLnTx/>
                <a:uFillTx/>
                <a:ea typeface="+mn-ea"/>
                <a:cs typeface="+mn-cs"/>
              </a:rPr>
              <a:t>lunsj</a:t>
            </a:r>
            <a:endParaRPr lang="en-NO" dirty="0"/>
          </a:p>
        </p:txBody>
      </p:sp>
    </p:spTree>
    <p:extLst>
      <p:ext uri="{BB962C8B-B14F-4D97-AF65-F5344CB8AC3E}">
        <p14:creationId xmlns:p14="http://schemas.microsoft.com/office/powerpoint/2010/main" val="640990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F2235C-2FD9-0C4A-B45F-C38A8DD304FE}"/>
              </a:ext>
            </a:extLst>
          </p:cNvPr>
          <p:cNvSpPr/>
          <p:nvPr/>
        </p:nvSpPr>
        <p:spPr>
          <a:xfrm>
            <a:off x="-22440" y="7294"/>
            <a:ext cx="12192000" cy="6858000"/>
          </a:xfrm>
          <a:prstGeom prst="rect">
            <a:avLst/>
          </a:prstGeom>
          <a:gradFill>
            <a:gsLst>
              <a:gs pos="0">
                <a:srgbClr val="E6F3FF"/>
              </a:gs>
              <a:gs pos="100000">
                <a:schemeClr val="accent2">
                  <a:lumMod val="20000"/>
                  <a:lumOff val="80000"/>
                  <a:alpha val="26441"/>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44" name="TextBox 43">
            <a:extLst>
              <a:ext uri="{FF2B5EF4-FFF2-40B4-BE49-F238E27FC236}">
                <a16:creationId xmlns:a16="http://schemas.microsoft.com/office/drawing/2014/main" id="{FFBC9FA1-9A33-5F43-8A33-0AB12E373609}"/>
              </a:ext>
            </a:extLst>
          </p:cNvPr>
          <p:cNvSpPr txBox="1"/>
          <p:nvPr/>
        </p:nvSpPr>
        <p:spPr>
          <a:xfrm>
            <a:off x="-8944798" y="5273281"/>
            <a:ext cx="1929860" cy="300082"/>
          </a:xfrm>
          <a:prstGeom prst="rect">
            <a:avLst/>
          </a:prstGeom>
          <a:noFill/>
        </p:spPr>
        <p:txBody>
          <a:bodyPr wrap="square" rtlCol="0">
            <a:spAutoFit/>
          </a:bodyPr>
          <a:lstStyle/>
          <a:p>
            <a:r>
              <a:rPr lang="en-US" sz="450">
                <a:solidFill>
                  <a:srgbClr val="FFFFFF"/>
                </a:solidFill>
              </a:rPr>
              <a:t>Donec eget viverra nisi, non luctus arcu. Sed ipsum leo, volutpat id convallis vitae, mollis ac dui. Cum sociis natoque penatibus et magnis dis parturient montes.</a:t>
            </a:r>
          </a:p>
        </p:txBody>
      </p:sp>
      <p:sp>
        <p:nvSpPr>
          <p:cNvPr id="31" name="Rectangle 30">
            <a:extLst>
              <a:ext uri="{FF2B5EF4-FFF2-40B4-BE49-F238E27FC236}">
                <a16:creationId xmlns:a16="http://schemas.microsoft.com/office/drawing/2014/main" id="{273C4ECA-4EBC-CD47-B6CC-EF59D7617F4B}"/>
              </a:ext>
            </a:extLst>
          </p:cNvPr>
          <p:cNvSpPr/>
          <p:nvPr/>
        </p:nvSpPr>
        <p:spPr>
          <a:xfrm>
            <a:off x="-3" y="8597"/>
            <a:ext cx="3359508"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38" name="Free Form 2">
            <a:extLst>
              <a:ext uri="{FF2B5EF4-FFF2-40B4-BE49-F238E27FC236}">
                <a16:creationId xmlns:a16="http://schemas.microsoft.com/office/drawing/2014/main" id="{656DFF40-5DA8-944B-A080-E4F1A59588D4}"/>
              </a:ext>
            </a:extLst>
          </p:cNvPr>
          <p:cNvSpPr/>
          <p:nvPr/>
        </p:nvSpPr>
        <p:spPr>
          <a:xfrm>
            <a:off x="260260" y="250754"/>
            <a:ext cx="272635" cy="259291"/>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gradFill>
            <a:gsLst>
              <a:gs pos="0">
                <a:schemeClr val="accent4"/>
              </a:gs>
              <a:gs pos="100000">
                <a:schemeClr val="accent5"/>
              </a:gs>
            </a:gsLst>
            <a:lin ang="6600000" scaled="0"/>
          </a:gradFill>
          <a:ln w="0" cap="flat" cmpd="sng">
            <a:noFill/>
            <a:prstDash val="solid"/>
            <a:miter lim="800000"/>
          </a:ln>
        </p:spPr>
        <p:txBody>
          <a:bodyPr wrap="square" anchor="ctr">
            <a:spAutoFit/>
          </a:bodyPr>
          <a:lstStyle/>
          <a:p>
            <a:pPr algn="ctr"/>
            <a:endParaRPr lang="en-US"/>
          </a:p>
        </p:txBody>
      </p:sp>
      <p:sp>
        <p:nvSpPr>
          <p:cNvPr id="39" name="Graphic 3">
            <a:extLst>
              <a:ext uri="{FF2B5EF4-FFF2-40B4-BE49-F238E27FC236}">
                <a16:creationId xmlns:a16="http://schemas.microsoft.com/office/drawing/2014/main" id="{E190C99D-18D8-B147-AD08-ACA4ABD0F040}"/>
              </a:ext>
            </a:extLst>
          </p:cNvPr>
          <p:cNvSpPr/>
          <p:nvPr/>
        </p:nvSpPr>
        <p:spPr>
          <a:xfrm rot="16200000">
            <a:off x="11656617" y="452161"/>
            <a:ext cx="550246" cy="147431"/>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gradFill>
            <a:gsLst>
              <a:gs pos="0">
                <a:schemeClr val="accent4"/>
              </a:gs>
              <a:gs pos="100000">
                <a:schemeClr val="accent5"/>
              </a:gs>
            </a:gsLst>
            <a:lin ang="10800000" scaled="0"/>
          </a:gradFill>
          <a:ln w="45720" cap="flat">
            <a:noFill/>
            <a:prstDash val="solid"/>
            <a:miter/>
          </a:ln>
        </p:spPr>
        <p:txBody>
          <a:bodyPr anchor="ctr"/>
          <a:lstStyle/>
          <a:p>
            <a:pPr defTabSz="914330" eaLnBrk="1" fontAlgn="auto" hangingPunct="1">
              <a:spcBef>
                <a:spcPts val="0"/>
              </a:spcBef>
              <a:spcAft>
                <a:spcPts val="0"/>
              </a:spcAft>
              <a:defRPr/>
            </a:pPr>
            <a:endParaRPr lang="nb-NO">
              <a:latin typeface="+mn-lt"/>
            </a:endParaRPr>
          </a:p>
        </p:txBody>
      </p:sp>
      <p:sp>
        <p:nvSpPr>
          <p:cNvPr id="40" name="Slide Number Placeholder 24">
            <a:extLst>
              <a:ext uri="{FF2B5EF4-FFF2-40B4-BE49-F238E27FC236}">
                <a16:creationId xmlns:a16="http://schemas.microsoft.com/office/drawing/2014/main" id="{B042D817-A24F-A74E-8D98-9682D4C5BF91}"/>
              </a:ext>
            </a:extLst>
          </p:cNvPr>
          <p:cNvSpPr txBox="1">
            <a:spLocks/>
          </p:cNvSpPr>
          <p:nvPr/>
        </p:nvSpPr>
        <p:spPr>
          <a:xfrm>
            <a:off x="10990758" y="6330833"/>
            <a:ext cx="1003300" cy="365125"/>
          </a:xfrm>
          <a:prstGeom prst="rect">
            <a:avLst/>
          </a:prstGeom>
          <a:noFill/>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F9C37A42-BDFE-F948-80D3-39021412C5B2}" type="slidenum">
              <a:rPr lang="nb-NO" sz="1100" b="1" smtClean="0">
                <a:gradFill>
                  <a:gsLst>
                    <a:gs pos="0">
                      <a:schemeClr val="accent4"/>
                    </a:gs>
                    <a:gs pos="100000">
                      <a:schemeClr val="accent5"/>
                    </a:gs>
                  </a:gsLst>
                  <a:lin ang="6600000" scaled="0"/>
                </a:gradFill>
                <a:latin typeface="+mj-lt"/>
                <a:ea typeface="Open Sans SemiBold" charset="0"/>
                <a:cs typeface="Open Sans SemiBold" charset="0"/>
              </a:rPr>
              <a:pPr fontAlgn="auto">
                <a:spcBef>
                  <a:spcPts val="0"/>
                </a:spcBef>
                <a:spcAft>
                  <a:spcPts val="0"/>
                </a:spcAft>
                <a:defRPr/>
              </a:pPr>
              <a:t>49</a:t>
            </a:fld>
            <a:endParaRPr lang="nb-NO" sz="800" b="1">
              <a:gradFill>
                <a:gsLst>
                  <a:gs pos="0">
                    <a:schemeClr val="accent4"/>
                  </a:gs>
                  <a:gs pos="100000">
                    <a:schemeClr val="accent5"/>
                  </a:gs>
                </a:gsLst>
                <a:lin ang="6600000" scaled="0"/>
              </a:gradFill>
              <a:latin typeface="+mj-lt"/>
              <a:ea typeface="Open Sans SemiBold" charset="0"/>
              <a:cs typeface="Open Sans SemiBold" charset="0"/>
            </a:endParaRPr>
          </a:p>
        </p:txBody>
      </p:sp>
      <p:sp>
        <p:nvSpPr>
          <p:cNvPr id="3" name="Rectangle 17">
            <a:extLst>
              <a:ext uri="{FF2B5EF4-FFF2-40B4-BE49-F238E27FC236}">
                <a16:creationId xmlns:a16="http://schemas.microsoft.com/office/drawing/2014/main" id="{46609F3D-A3C6-43B4-833E-4B7BD36CC41A}"/>
              </a:ext>
            </a:extLst>
          </p:cNvPr>
          <p:cNvSpPr/>
          <p:nvPr/>
        </p:nvSpPr>
        <p:spPr>
          <a:xfrm>
            <a:off x="10913248" y="445"/>
            <a:ext cx="1278749"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5" name="Rectangle 18">
            <a:extLst>
              <a:ext uri="{FF2B5EF4-FFF2-40B4-BE49-F238E27FC236}">
                <a16:creationId xmlns:a16="http://schemas.microsoft.com/office/drawing/2014/main" id="{8B939787-BA33-A8D6-C411-589E90C90E39}"/>
              </a:ext>
            </a:extLst>
          </p:cNvPr>
          <p:cNvSpPr/>
          <p:nvPr/>
        </p:nvSpPr>
        <p:spPr>
          <a:xfrm rot="5400000">
            <a:off x="5666327" y="-5666321"/>
            <a:ext cx="859349"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b="1">
              <a:solidFill>
                <a:srgbClr val="FFFFFF"/>
              </a:solidFill>
              <a:latin typeface="Calibri"/>
            </a:endParaRPr>
          </a:p>
        </p:txBody>
      </p:sp>
      <p:sp>
        <p:nvSpPr>
          <p:cNvPr id="9" name="Rectangle 19">
            <a:extLst>
              <a:ext uri="{FF2B5EF4-FFF2-40B4-BE49-F238E27FC236}">
                <a16:creationId xmlns:a16="http://schemas.microsoft.com/office/drawing/2014/main" id="{2EFACEE2-7299-D5EF-5DAC-30F3D8ED0EF0}"/>
              </a:ext>
            </a:extLst>
          </p:cNvPr>
          <p:cNvSpPr/>
          <p:nvPr/>
        </p:nvSpPr>
        <p:spPr>
          <a:xfrm rot="5400000">
            <a:off x="5832637" y="498192"/>
            <a:ext cx="526721"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10" name="Title 6">
            <a:extLst>
              <a:ext uri="{FF2B5EF4-FFF2-40B4-BE49-F238E27FC236}">
                <a16:creationId xmlns:a16="http://schemas.microsoft.com/office/drawing/2014/main" id="{A2E5A243-BF8D-4775-1BAF-20638C8FE04F}"/>
              </a:ext>
            </a:extLst>
          </p:cNvPr>
          <p:cNvSpPr txBox="1">
            <a:spLocks/>
          </p:cNvSpPr>
          <p:nvPr/>
        </p:nvSpPr>
        <p:spPr>
          <a:xfrm>
            <a:off x="1088831" y="116729"/>
            <a:ext cx="4342697" cy="467138"/>
          </a:xfrm>
          <a:prstGeom prst="rect">
            <a:avLst/>
          </a:prstGeom>
          <a:effectLst/>
        </p:spPr>
        <p:txBody>
          <a:bodyPr vert="horz" lIns="0" tIns="0" rIns="0" bIns="0" rtlCol="0" anchor="ctr" anchorCtr="0">
            <a:noAutofit/>
          </a:bodyPr>
          <a:lstStyle>
            <a:lvl1pPr algn="l" defTabSz="912813" rtl="0" eaLnBrk="1" fontAlgn="base" hangingPunct="1">
              <a:lnSpc>
                <a:spcPct val="100000"/>
              </a:lnSpc>
              <a:spcBef>
                <a:spcPct val="0"/>
              </a:spcBef>
              <a:spcAft>
                <a:spcPct val="0"/>
              </a:spcAft>
              <a:defRPr sz="2000" b="1" kern="1200" spc="0">
                <a:solidFill>
                  <a:schemeClr val="accent2"/>
                </a:solidFill>
                <a:latin typeface="+mj-lt"/>
                <a:ea typeface="Montserrat" charset="0"/>
                <a:cs typeface="Montserrat" charset="0"/>
              </a:defRPr>
            </a:lvl1pPr>
            <a:lvl2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2pPr>
            <a:lvl3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3pPr>
            <a:lvl4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4pPr>
            <a:lvl5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5pPr>
            <a:lvl6pPr marL="4572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6pPr>
            <a:lvl7pPr marL="9144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7pPr>
            <a:lvl8pPr marL="13716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8pPr>
            <a:lvl9pPr marL="18288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9pPr>
          </a:lstStyle>
          <a:p>
            <a:pPr marL="0" marR="0" lvl="0" indent="0" algn="l" defTabSz="914400" rtl="0" eaLnBrk="1" fontAlgn="auto" latinLnBrk="0" hangingPunct="1">
              <a:spcBef>
                <a:spcPct val="0"/>
              </a:spcBef>
              <a:spcAft>
                <a:spcPts val="0"/>
              </a:spcAft>
              <a:buClrTx/>
              <a:buSzTx/>
              <a:buFontTx/>
              <a:buNone/>
              <a:tabLst/>
              <a:defRPr/>
            </a:pPr>
            <a:r>
              <a:rPr kumimoji="0" lang="nb-NO" sz="1600" b="0" i="0" u="none" strike="noStrike" kern="1200" cap="none" spc="0" normalizeH="0" baseline="0" noProof="0" dirty="0">
                <a:ln>
                  <a:noFill/>
                </a:ln>
                <a:solidFill>
                  <a:srgbClr val="000000"/>
                </a:solidFill>
                <a:effectLst/>
                <a:uLnTx/>
                <a:uFillTx/>
                <a:cs typeface="Arial" panose="020B0604020202020204" pitchFamily="34" charset="0"/>
              </a:rPr>
              <a:t>Gruppeoppgave</a:t>
            </a:r>
          </a:p>
        </p:txBody>
      </p:sp>
      <p:grpSp>
        <p:nvGrpSpPr>
          <p:cNvPr id="11" name="Group 20">
            <a:extLst>
              <a:ext uri="{FF2B5EF4-FFF2-40B4-BE49-F238E27FC236}">
                <a16:creationId xmlns:a16="http://schemas.microsoft.com/office/drawing/2014/main" id="{E4CD0D43-A725-4044-23A0-5B1246193B13}"/>
              </a:ext>
            </a:extLst>
          </p:cNvPr>
          <p:cNvGrpSpPr/>
          <p:nvPr/>
        </p:nvGrpSpPr>
        <p:grpSpPr>
          <a:xfrm>
            <a:off x="336068" y="176315"/>
            <a:ext cx="589955" cy="328493"/>
            <a:chOff x="3176850" y="480060"/>
            <a:chExt cx="802340" cy="446751"/>
          </a:xfrm>
        </p:grpSpPr>
        <p:grpSp>
          <p:nvGrpSpPr>
            <p:cNvPr id="12" name="Group 197">
              <a:extLst>
                <a:ext uri="{FF2B5EF4-FFF2-40B4-BE49-F238E27FC236}">
                  <a16:creationId xmlns:a16="http://schemas.microsoft.com/office/drawing/2014/main" id="{A72B3727-5143-8A2B-327F-07652F1F1BBA}"/>
                </a:ext>
              </a:extLst>
            </p:cNvPr>
            <p:cNvGrpSpPr/>
            <p:nvPr/>
          </p:nvGrpSpPr>
          <p:grpSpPr>
            <a:xfrm>
              <a:off x="3590260" y="480060"/>
              <a:ext cx="388930" cy="388930"/>
              <a:chOff x="1617623" y="5289763"/>
              <a:chExt cx="388930" cy="388930"/>
            </a:xfrm>
            <a:noFill/>
          </p:grpSpPr>
          <p:sp>
            <p:nvSpPr>
              <p:cNvPr id="14" name="Free Form 199">
                <a:extLst>
                  <a:ext uri="{FF2B5EF4-FFF2-40B4-BE49-F238E27FC236}">
                    <a16:creationId xmlns:a16="http://schemas.microsoft.com/office/drawing/2014/main" id="{6A210794-15A8-DD24-A9A4-12A31681AC80}"/>
                  </a:ext>
                </a:extLst>
              </p:cNvPr>
              <p:cNvSpPr/>
              <p:nvPr/>
            </p:nvSpPr>
            <p:spPr>
              <a:xfrm>
                <a:off x="1617623" y="5289763"/>
                <a:ext cx="388930" cy="388930"/>
              </a:xfrm>
              <a:custGeom>
                <a:avLst/>
                <a:gdLst/>
                <a:ahLst/>
                <a:cxnLst/>
                <a:rect l="0" t="0" r="0" b="0"/>
                <a:pathLst>
                  <a:path w="388930" h="388930">
                    <a:moveTo>
                      <a:pt x="92278" y="375711"/>
                    </a:moveTo>
                    <a:lnTo>
                      <a:pt x="7836" y="388305"/>
                    </a:lnTo>
                    <a:cubicBezTo>
                      <a:pt x="3623" y="388930"/>
                      <a:pt x="0" y="385306"/>
                      <a:pt x="624" y="381102"/>
                    </a:cubicBezTo>
                    <a:lnTo>
                      <a:pt x="13218" y="296660"/>
                    </a:lnTo>
                    <a:cubicBezTo>
                      <a:pt x="13423" y="295312"/>
                      <a:pt x="14039" y="294071"/>
                      <a:pt x="15003" y="293107"/>
                    </a:cubicBezTo>
                    <a:lnTo>
                      <a:pt x="299801" y="8300"/>
                    </a:lnTo>
                    <a:cubicBezTo>
                      <a:pt x="308102" y="0"/>
                      <a:pt x="321552" y="0"/>
                      <a:pt x="329853" y="8300"/>
                    </a:cubicBezTo>
                    <a:lnTo>
                      <a:pt x="380629" y="59076"/>
                    </a:lnTo>
                    <a:cubicBezTo>
                      <a:pt x="388930" y="67377"/>
                      <a:pt x="388930" y="80827"/>
                      <a:pt x="380629" y="89128"/>
                    </a:cubicBezTo>
                    <a:lnTo>
                      <a:pt x="95822" y="373926"/>
                    </a:lnTo>
                    <a:cubicBezTo>
                      <a:pt x="94867" y="374890"/>
                      <a:pt x="93617" y="375515"/>
                      <a:pt x="92278" y="375711"/>
                    </a:cubicBezTo>
                    <a:close/>
                  </a:path>
                </a:pathLst>
              </a:custGeom>
              <a:noFill/>
              <a:ln w="19050" cap="rnd" cmpd="sng">
                <a:solidFill>
                  <a:schemeClr val="tx1"/>
                </a:solidFill>
                <a:prstDash val="solid"/>
                <a:miter lim="800000"/>
              </a:ln>
            </p:spPr>
            <p:txBody>
              <a:bodyPr anchor="ctr">
                <a:spAutoFit/>
              </a:bodyPr>
              <a:lstStyle/>
              <a:p>
                <a:pPr algn="ctr"/>
                <a:endParaRPr lang="en-US"/>
              </a:p>
            </p:txBody>
          </p:sp>
          <p:sp>
            <p:nvSpPr>
              <p:cNvPr id="15" name="Free Form 200">
                <a:extLst>
                  <a:ext uri="{FF2B5EF4-FFF2-40B4-BE49-F238E27FC236}">
                    <a16:creationId xmlns:a16="http://schemas.microsoft.com/office/drawing/2014/main" id="{43CC5154-414A-4651-6766-15647A0FA825}"/>
                  </a:ext>
                </a:extLst>
              </p:cNvPr>
              <p:cNvSpPr/>
              <p:nvPr/>
            </p:nvSpPr>
            <p:spPr>
              <a:xfrm>
                <a:off x="1890234" y="5340851"/>
                <a:ext cx="65128" cy="65137"/>
              </a:xfrm>
              <a:custGeom>
                <a:avLst/>
                <a:gdLst/>
                <a:ahLst/>
                <a:cxnLst/>
                <a:rect l="0" t="0" r="0" b="0"/>
                <a:pathLst>
                  <a:path w="65128" h="65137">
                    <a:moveTo>
                      <a:pt x="0" y="0"/>
                    </a:moveTo>
                    <a:lnTo>
                      <a:pt x="65128" y="65137"/>
                    </a:lnTo>
                  </a:path>
                </a:pathLst>
              </a:custGeom>
              <a:noFill/>
              <a:ln w="19050" cap="rnd" cmpd="sng">
                <a:solidFill>
                  <a:schemeClr val="tx1"/>
                </a:solidFill>
                <a:prstDash val="solid"/>
                <a:miter lim="800000"/>
              </a:ln>
            </p:spPr>
            <p:txBody>
              <a:bodyPr anchor="ctr">
                <a:spAutoFit/>
              </a:bodyPr>
              <a:lstStyle/>
              <a:p>
                <a:pPr algn="ctr"/>
                <a:endParaRPr lang="en-US"/>
              </a:p>
            </p:txBody>
          </p:sp>
        </p:grpSp>
        <p:sp>
          <p:nvSpPr>
            <p:cNvPr id="13" name="Free Form 206">
              <a:extLst>
                <a:ext uri="{FF2B5EF4-FFF2-40B4-BE49-F238E27FC236}">
                  <a16:creationId xmlns:a16="http://schemas.microsoft.com/office/drawing/2014/main" id="{C47BFD5F-F35A-684A-64FC-0AF5EE82E2D7}"/>
                </a:ext>
              </a:extLst>
            </p:cNvPr>
            <p:cNvSpPr/>
            <p:nvPr/>
          </p:nvSpPr>
          <p:spPr>
            <a:xfrm rot="20629681" flipH="1">
              <a:off x="3176850" y="709640"/>
              <a:ext cx="388929" cy="217171"/>
            </a:xfrm>
            <a:custGeom>
              <a:avLst/>
              <a:gdLst/>
              <a:ahLst/>
              <a:cxnLst/>
              <a:rect l="0" t="0" r="0" b="0"/>
              <a:pathLst>
                <a:path w="397748" h="204702">
                  <a:moveTo>
                    <a:pt x="0" y="204702"/>
                  </a:moveTo>
                  <a:lnTo>
                    <a:pt x="136218" y="83844"/>
                  </a:lnTo>
                  <a:lnTo>
                    <a:pt x="224007" y="164975"/>
                  </a:lnTo>
                  <a:lnTo>
                    <a:pt x="397748" y="0"/>
                  </a:lnTo>
                </a:path>
              </a:pathLst>
            </a:custGeom>
            <a:noFill/>
            <a:ln w="19050" cap="rnd" cmpd="sng">
              <a:solidFill>
                <a:schemeClr val="tx1"/>
              </a:solidFill>
              <a:prstDash val="solid"/>
              <a:miter lim="800000"/>
            </a:ln>
          </p:spPr>
          <p:txBody>
            <a:bodyPr wrap="square" anchor="ctr">
              <a:spAutoFit/>
            </a:bodyPr>
            <a:lstStyle/>
            <a:p>
              <a:pPr algn="ctr"/>
              <a:endParaRPr lang="en-US"/>
            </a:p>
          </p:txBody>
        </p:sp>
      </p:grpSp>
      <p:sp>
        <p:nvSpPr>
          <p:cNvPr id="16" name="Rectangle 2">
            <a:extLst>
              <a:ext uri="{FF2B5EF4-FFF2-40B4-BE49-F238E27FC236}">
                <a16:creationId xmlns:a16="http://schemas.microsoft.com/office/drawing/2014/main" id="{276B3707-A7DA-FEF0-1E0D-48CD810ACCDB}"/>
              </a:ext>
            </a:extLst>
          </p:cNvPr>
          <p:cNvSpPr/>
          <p:nvPr/>
        </p:nvSpPr>
        <p:spPr>
          <a:xfrm>
            <a:off x="518420" y="1027071"/>
            <a:ext cx="3937833" cy="917153"/>
          </a:xfrm>
          <a:prstGeom prst="rect">
            <a:avLst/>
          </a:prstGeom>
          <a:solidFill>
            <a:schemeClr val="bg2"/>
          </a:solidFill>
          <a:ln>
            <a:noFill/>
          </a:ln>
          <a:effectLst>
            <a:outerShdw blurRad="321973" dist="43323" dir="2700000" algn="tl" rotWithShape="0">
              <a:schemeClr val="accent2">
                <a:lumMod val="75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solidFill>
                <a:schemeClr val="tx1"/>
              </a:solidFill>
            </a:endParaRPr>
          </a:p>
        </p:txBody>
      </p:sp>
      <p:sp>
        <p:nvSpPr>
          <p:cNvPr id="17" name="TextBox 70">
            <a:extLst>
              <a:ext uri="{FF2B5EF4-FFF2-40B4-BE49-F238E27FC236}">
                <a16:creationId xmlns:a16="http://schemas.microsoft.com/office/drawing/2014/main" id="{874D2A04-E52C-71BD-E546-C16A1EEF58AC}"/>
              </a:ext>
            </a:extLst>
          </p:cNvPr>
          <p:cNvSpPr txBox="1"/>
          <p:nvPr/>
        </p:nvSpPr>
        <p:spPr>
          <a:xfrm>
            <a:off x="1184785" y="1163257"/>
            <a:ext cx="1138817" cy="400110"/>
          </a:xfrm>
          <a:prstGeom prst="rect">
            <a:avLst/>
          </a:prstGeom>
          <a:noFill/>
          <a:ln>
            <a:noFill/>
          </a:ln>
        </p:spPr>
        <p:txBody>
          <a:bodyPr wrap="square">
            <a:spAutoFit/>
          </a:bodyPr>
          <a:lstStyle/>
          <a:p>
            <a:pPr defTabSz="914330" eaLnBrk="1" fontAlgn="auto" hangingPunct="1">
              <a:spcBef>
                <a:spcPts val="0"/>
              </a:spcBef>
              <a:spcAft>
                <a:spcPts val="800"/>
              </a:spcAft>
              <a:defRPr/>
            </a:pPr>
            <a:r>
              <a:rPr lang="nb-NO" sz="2000" b="1" dirty="0">
                <a:latin typeface="+mj-lt"/>
              </a:rPr>
              <a:t>18 min</a:t>
            </a:r>
          </a:p>
        </p:txBody>
      </p:sp>
      <p:sp>
        <p:nvSpPr>
          <p:cNvPr id="18" name="TextBox 70">
            <a:extLst>
              <a:ext uri="{FF2B5EF4-FFF2-40B4-BE49-F238E27FC236}">
                <a16:creationId xmlns:a16="http://schemas.microsoft.com/office/drawing/2014/main" id="{560D7D02-4211-0238-F14F-4CA1B51F8DF2}"/>
              </a:ext>
            </a:extLst>
          </p:cNvPr>
          <p:cNvSpPr txBox="1"/>
          <p:nvPr/>
        </p:nvSpPr>
        <p:spPr>
          <a:xfrm>
            <a:off x="2792059" y="1144555"/>
            <a:ext cx="2636568" cy="707886"/>
          </a:xfrm>
          <a:prstGeom prst="rect">
            <a:avLst/>
          </a:prstGeom>
          <a:noFill/>
          <a:ln>
            <a:noFill/>
          </a:ln>
        </p:spPr>
        <p:txBody>
          <a:bodyPr wrap="square">
            <a:spAutoFit/>
          </a:bodyPr>
          <a:lstStyle/>
          <a:p>
            <a:pPr defTabSz="914330" eaLnBrk="1" fontAlgn="auto" hangingPunct="1">
              <a:spcBef>
                <a:spcPts val="0"/>
              </a:spcBef>
              <a:spcAft>
                <a:spcPts val="800"/>
              </a:spcAft>
              <a:defRPr/>
            </a:pPr>
            <a:r>
              <a:rPr lang="nb-NO" sz="2000" b="1" dirty="0">
                <a:latin typeface="+mj-lt"/>
              </a:rPr>
              <a:t>2 Grupper </a:t>
            </a:r>
            <a:br>
              <a:rPr lang="nb-NO" sz="2000" b="1" dirty="0">
                <a:latin typeface="+mj-lt"/>
              </a:rPr>
            </a:br>
            <a:r>
              <a:rPr lang="nb-NO" sz="2000" b="1" dirty="0">
                <a:latin typeface="+mj-lt"/>
              </a:rPr>
              <a:t>sammen</a:t>
            </a:r>
            <a:endParaRPr lang="en-US" sz="2000" b="1" dirty="0">
              <a:latin typeface="+mj-lt"/>
            </a:endParaRPr>
          </a:p>
        </p:txBody>
      </p:sp>
      <p:grpSp>
        <p:nvGrpSpPr>
          <p:cNvPr id="19" name="Group 130">
            <a:extLst>
              <a:ext uri="{FF2B5EF4-FFF2-40B4-BE49-F238E27FC236}">
                <a16:creationId xmlns:a16="http://schemas.microsoft.com/office/drawing/2014/main" id="{E243A66C-508A-9A9D-D63F-5CD5D2D72779}"/>
              </a:ext>
            </a:extLst>
          </p:cNvPr>
          <p:cNvGrpSpPr/>
          <p:nvPr/>
        </p:nvGrpSpPr>
        <p:grpSpPr>
          <a:xfrm>
            <a:off x="731587" y="1164703"/>
            <a:ext cx="402315" cy="379796"/>
            <a:chOff x="9209014" y="3290795"/>
            <a:chExt cx="541804" cy="484217"/>
          </a:xfrm>
          <a:noFill/>
        </p:grpSpPr>
        <p:sp>
          <p:nvSpPr>
            <p:cNvPr id="20" name="Free Form 131">
              <a:extLst>
                <a:ext uri="{FF2B5EF4-FFF2-40B4-BE49-F238E27FC236}">
                  <a16:creationId xmlns:a16="http://schemas.microsoft.com/office/drawing/2014/main" id="{9D35B3E0-F216-E185-7267-2F309F31D225}"/>
                </a:ext>
              </a:extLst>
            </p:cNvPr>
            <p:cNvSpPr/>
            <p:nvPr/>
          </p:nvSpPr>
          <p:spPr>
            <a:xfrm>
              <a:off x="9507959" y="3469721"/>
              <a:ext cx="60246" cy="77544"/>
            </a:xfrm>
            <a:custGeom>
              <a:avLst/>
              <a:gdLst/>
              <a:ahLst/>
              <a:cxnLst/>
              <a:rect l="0" t="0" r="0" b="0"/>
              <a:pathLst>
                <a:path w="60245" h="77543">
                  <a:moveTo>
                    <a:pt x="0" y="0"/>
                  </a:moveTo>
                  <a:lnTo>
                    <a:pt x="0" y="77543"/>
                  </a:lnTo>
                  <a:lnTo>
                    <a:pt x="60245" y="77543"/>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21" name="Free Form 132">
              <a:extLst>
                <a:ext uri="{FF2B5EF4-FFF2-40B4-BE49-F238E27FC236}">
                  <a16:creationId xmlns:a16="http://schemas.microsoft.com/office/drawing/2014/main" id="{5D4FB36B-5DEC-1DAA-D5BA-B4A4DA8231C6}"/>
                </a:ext>
              </a:extLst>
            </p:cNvPr>
            <p:cNvSpPr/>
            <p:nvPr/>
          </p:nvSpPr>
          <p:spPr>
            <a:xfrm>
              <a:off x="9209014" y="3494346"/>
              <a:ext cx="115539" cy="55328"/>
            </a:xfrm>
            <a:custGeom>
              <a:avLst/>
              <a:gdLst/>
              <a:ahLst/>
              <a:cxnLst/>
              <a:rect l="0" t="0" r="0" b="0"/>
              <a:pathLst>
                <a:path w="115538" h="55328">
                  <a:moveTo>
                    <a:pt x="115538" y="55194"/>
                  </a:moveTo>
                  <a:lnTo>
                    <a:pt x="63325" y="3088"/>
                  </a:lnTo>
                  <a:cubicBezTo>
                    <a:pt x="60219" y="0"/>
                    <a:pt x="55185" y="8"/>
                    <a:pt x="52097" y="3106"/>
                  </a:cubicBezTo>
                  <a:lnTo>
                    <a:pt x="0" y="55328"/>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22" name="Free Form 133">
              <a:extLst>
                <a:ext uri="{FF2B5EF4-FFF2-40B4-BE49-F238E27FC236}">
                  <a16:creationId xmlns:a16="http://schemas.microsoft.com/office/drawing/2014/main" id="{1929F3A2-1A35-9C88-AC42-94C1749CA0B7}"/>
                </a:ext>
              </a:extLst>
            </p:cNvPr>
            <p:cNvSpPr/>
            <p:nvPr/>
          </p:nvSpPr>
          <p:spPr>
            <a:xfrm>
              <a:off x="9266761" y="3290795"/>
              <a:ext cx="484057" cy="484217"/>
            </a:xfrm>
            <a:custGeom>
              <a:avLst/>
              <a:gdLst/>
              <a:ahLst/>
              <a:cxnLst/>
              <a:rect l="0" t="0" r="0" b="0"/>
              <a:pathLst>
                <a:path w="484056" h="484216">
                  <a:moveTo>
                    <a:pt x="651" y="224257"/>
                  </a:moveTo>
                  <a:cubicBezTo>
                    <a:pt x="214" y="230246"/>
                    <a:pt x="0" y="236289"/>
                    <a:pt x="8" y="242376"/>
                  </a:cubicBezTo>
                  <a:cubicBezTo>
                    <a:pt x="151" y="376006"/>
                    <a:pt x="108603" y="484216"/>
                    <a:pt x="242224" y="484065"/>
                  </a:cubicBezTo>
                  <a:cubicBezTo>
                    <a:pt x="375854" y="483913"/>
                    <a:pt x="484056" y="375461"/>
                    <a:pt x="483904" y="241831"/>
                  </a:cubicBezTo>
                  <a:cubicBezTo>
                    <a:pt x="483761" y="108210"/>
                    <a:pt x="375301" y="0"/>
                    <a:pt x="241680" y="151"/>
                  </a:cubicBezTo>
                  <a:cubicBezTo>
                    <a:pt x="171848" y="232"/>
                    <a:pt x="108969" y="29882"/>
                    <a:pt x="64860" y="77248"/>
                  </a:cubicBezTo>
                </a:path>
              </a:pathLst>
            </a:custGeom>
            <a:noFill/>
            <a:ln w="19050" cap="rnd" cmpd="sng">
              <a:solidFill>
                <a:schemeClr val="tx1"/>
              </a:solidFill>
              <a:prstDash val="solid"/>
              <a:miter lim="800000"/>
            </a:ln>
          </p:spPr>
          <p:txBody>
            <a:bodyPr anchor="ctr">
              <a:spAutoFit/>
            </a:bodyPr>
            <a:lstStyle/>
            <a:p>
              <a:pPr algn="ctr"/>
              <a:endParaRPr lang="en-US"/>
            </a:p>
          </p:txBody>
        </p:sp>
      </p:grpSp>
      <p:grpSp>
        <p:nvGrpSpPr>
          <p:cNvPr id="23" name="Group 95">
            <a:extLst>
              <a:ext uri="{FF2B5EF4-FFF2-40B4-BE49-F238E27FC236}">
                <a16:creationId xmlns:a16="http://schemas.microsoft.com/office/drawing/2014/main" id="{5ED47382-EB18-D47B-D7F0-1B83484A6636}"/>
              </a:ext>
            </a:extLst>
          </p:cNvPr>
          <p:cNvGrpSpPr/>
          <p:nvPr/>
        </p:nvGrpSpPr>
        <p:grpSpPr>
          <a:xfrm>
            <a:off x="2238020" y="1169028"/>
            <a:ext cx="549901" cy="400110"/>
            <a:chOff x="7542853" y="2131804"/>
            <a:chExt cx="400369" cy="286440"/>
          </a:xfrm>
        </p:grpSpPr>
        <p:sp>
          <p:nvSpPr>
            <p:cNvPr id="24" name="Free Form 31">
              <a:extLst>
                <a:ext uri="{FF2B5EF4-FFF2-40B4-BE49-F238E27FC236}">
                  <a16:creationId xmlns:a16="http://schemas.microsoft.com/office/drawing/2014/main" id="{DECABDBF-F93F-271B-4634-21E535FE799F}"/>
                </a:ext>
              </a:extLst>
            </p:cNvPr>
            <p:cNvSpPr/>
            <p:nvPr/>
          </p:nvSpPr>
          <p:spPr>
            <a:xfrm>
              <a:off x="7542853" y="2193034"/>
              <a:ext cx="275465" cy="225210"/>
            </a:xfrm>
            <a:custGeom>
              <a:avLst/>
              <a:gdLst/>
              <a:ahLst/>
              <a:cxnLst/>
              <a:rect l="0" t="0" r="0" b="0"/>
              <a:pathLst>
                <a:path w="378368" h="345633">
                  <a:moveTo>
                    <a:pt x="378368" y="209483"/>
                  </a:moveTo>
                  <a:lnTo>
                    <a:pt x="378368" y="78770"/>
                  </a:lnTo>
                  <a:cubicBezTo>
                    <a:pt x="378368" y="35263"/>
                    <a:pt x="343105" y="0"/>
                    <a:pt x="299598" y="0"/>
                  </a:cubicBezTo>
                  <a:lnTo>
                    <a:pt x="78770" y="0"/>
                  </a:lnTo>
                  <a:cubicBezTo>
                    <a:pt x="35263" y="0"/>
                    <a:pt x="0" y="35263"/>
                    <a:pt x="0" y="78770"/>
                  </a:cubicBezTo>
                  <a:lnTo>
                    <a:pt x="0" y="210017"/>
                  </a:lnTo>
                  <a:cubicBezTo>
                    <a:pt x="0" y="253219"/>
                    <a:pt x="35021" y="288254"/>
                    <a:pt x="78237" y="288254"/>
                  </a:cubicBezTo>
                  <a:cubicBezTo>
                    <a:pt x="83585" y="288254"/>
                    <a:pt x="87929" y="292586"/>
                    <a:pt x="87929" y="297946"/>
                  </a:cubicBezTo>
                  <a:cubicBezTo>
                    <a:pt x="92807" y="309773"/>
                    <a:pt x="84512" y="345633"/>
                    <a:pt x="90901" y="340831"/>
                  </a:cubicBezTo>
                  <a:lnTo>
                    <a:pt x="170650" y="290197"/>
                  </a:lnTo>
                  <a:cubicBezTo>
                    <a:pt x="172327" y="288940"/>
                    <a:pt x="174372" y="288254"/>
                    <a:pt x="176481" y="288254"/>
                  </a:cubicBezTo>
                  <a:lnTo>
                    <a:pt x="299598" y="288254"/>
                  </a:lnTo>
                  <a:cubicBezTo>
                    <a:pt x="343105" y="288254"/>
                    <a:pt x="378368" y="252991"/>
                    <a:pt x="378368" y="209483"/>
                  </a:cubicBezTo>
                  <a:close/>
                </a:path>
              </a:pathLst>
            </a:custGeom>
            <a:solidFill>
              <a:schemeClr val="bg2"/>
            </a:solidFill>
            <a:ln w="19050" cap="rnd" cmpd="sng">
              <a:solidFill>
                <a:schemeClr val="tx1"/>
              </a:solidFill>
              <a:prstDash val="solid"/>
              <a:miter lim="800000"/>
            </a:ln>
          </p:spPr>
          <p:txBody>
            <a:bodyPr wrap="square" anchor="ctr">
              <a:spAutoFit/>
            </a:bodyPr>
            <a:lstStyle/>
            <a:p>
              <a:pPr algn="ctr"/>
              <a:endParaRPr lang="en-US"/>
            </a:p>
          </p:txBody>
        </p:sp>
        <p:sp>
          <p:nvSpPr>
            <p:cNvPr id="25" name="Free Form 31">
              <a:extLst>
                <a:ext uri="{FF2B5EF4-FFF2-40B4-BE49-F238E27FC236}">
                  <a16:creationId xmlns:a16="http://schemas.microsoft.com/office/drawing/2014/main" id="{E99B2D97-EA77-BD9F-1746-29BB9D25B386}"/>
                </a:ext>
              </a:extLst>
            </p:cNvPr>
            <p:cNvSpPr/>
            <p:nvPr/>
          </p:nvSpPr>
          <p:spPr>
            <a:xfrm flipH="1">
              <a:off x="7640798" y="2166920"/>
              <a:ext cx="263508" cy="225210"/>
            </a:xfrm>
            <a:custGeom>
              <a:avLst/>
              <a:gdLst/>
              <a:ahLst/>
              <a:cxnLst/>
              <a:rect l="0" t="0" r="0" b="0"/>
              <a:pathLst>
                <a:path w="378368" h="345633">
                  <a:moveTo>
                    <a:pt x="378368" y="209483"/>
                  </a:moveTo>
                  <a:lnTo>
                    <a:pt x="378368" y="78770"/>
                  </a:lnTo>
                  <a:cubicBezTo>
                    <a:pt x="378368" y="35263"/>
                    <a:pt x="343105" y="0"/>
                    <a:pt x="299598" y="0"/>
                  </a:cubicBezTo>
                  <a:lnTo>
                    <a:pt x="78770" y="0"/>
                  </a:lnTo>
                  <a:cubicBezTo>
                    <a:pt x="35263" y="0"/>
                    <a:pt x="0" y="35263"/>
                    <a:pt x="0" y="78770"/>
                  </a:cubicBezTo>
                  <a:lnTo>
                    <a:pt x="0" y="210017"/>
                  </a:lnTo>
                  <a:cubicBezTo>
                    <a:pt x="0" y="253219"/>
                    <a:pt x="35021" y="288254"/>
                    <a:pt x="78237" y="288254"/>
                  </a:cubicBezTo>
                  <a:cubicBezTo>
                    <a:pt x="83585" y="288254"/>
                    <a:pt x="87929" y="292586"/>
                    <a:pt x="87929" y="297946"/>
                  </a:cubicBezTo>
                  <a:cubicBezTo>
                    <a:pt x="92807" y="309773"/>
                    <a:pt x="84512" y="345633"/>
                    <a:pt x="90901" y="340831"/>
                  </a:cubicBezTo>
                  <a:lnTo>
                    <a:pt x="170650" y="290197"/>
                  </a:lnTo>
                  <a:cubicBezTo>
                    <a:pt x="172327" y="288940"/>
                    <a:pt x="174372" y="288254"/>
                    <a:pt x="176481" y="288254"/>
                  </a:cubicBezTo>
                  <a:lnTo>
                    <a:pt x="299598" y="288254"/>
                  </a:lnTo>
                  <a:cubicBezTo>
                    <a:pt x="343105" y="288254"/>
                    <a:pt x="378368" y="252991"/>
                    <a:pt x="378368" y="209483"/>
                  </a:cubicBezTo>
                  <a:close/>
                </a:path>
              </a:pathLst>
            </a:custGeom>
            <a:solidFill>
              <a:schemeClr val="bg2"/>
            </a:solidFill>
            <a:ln w="19050" cap="rnd" cmpd="sng">
              <a:solidFill>
                <a:schemeClr val="bg2"/>
              </a:solidFill>
              <a:prstDash val="solid"/>
              <a:miter lim="800000"/>
            </a:ln>
          </p:spPr>
          <p:txBody>
            <a:bodyPr anchor="ctr">
              <a:spAutoFit/>
            </a:bodyPr>
            <a:lstStyle/>
            <a:p>
              <a:pPr algn="ctr"/>
              <a:endParaRPr lang="en-US"/>
            </a:p>
          </p:txBody>
        </p:sp>
        <p:sp>
          <p:nvSpPr>
            <p:cNvPr id="26" name="Free Form 31">
              <a:extLst>
                <a:ext uri="{FF2B5EF4-FFF2-40B4-BE49-F238E27FC236}">
                  <a16:creationId xmlns:a16="http://schemas.microsoft.com/office/drawing/2014/main" id="{0CE2297E-5554-688B-8393-7305BAACF1EF}"/>
                </a:ext>
              </a:extLst>
            </p:cNvPr>
            <p:cNvSpPr/>
            <p:nvPr/>
          </p:nvSpPr>
          <p:spPr>
            <a:xfrm flipH="1">
              <a:off x="7679714" y="2131804"/>
              <a:ext cx="263508" cy="225210"/>
            </a:xfrm>
            <a:custGeom>
              <a:avLst/>
              <a:gdLst/>
              <a:ahLst/>
              <a:cxnLst/>
              <a:rect l="0" t="0" r="0" b="0"/>
              <a:pathLst>
                <a:path w="378368" h="345633">
                  <a:moveTo>
                    <a:pt x="378368" y="209483"/>
                  </a:moveTo>
                  <a:lnTo>
                    <a:pt x="378368" y="78770"/>
                  </a:lnTo>
                  <a:cubicBezTo>
                    <a:pt x="378368" y="35263"/>
                    <a:pt x="343105" y="0"/>
                    <a:pt x="299598" y="0"/>
                  </a:cubicBezTo>
                  <a:lnTo>
                    <a:pt x="78770" y="0"/>
                  </a:lnTo>
                  <a:cubicBezTo>
                    <a:pt x="35263" y="0"/>
                    <a:pt x="0" y="35263"/>
                    <a:pt x="0" y="78770"/>
                  </a:cubicBezTo>
                  <a:lnTo>
                    <a:pt x="0" y="210017"/>
                  </a:lnTo>
                  <a:cubicBezTo>
                    <a:pt x="0" y="253219"/>
                    <a:pt x="35021" y="288254"/>
                    <a:pt x="78237" y="288254"/>
                  </a:cubicBezTo>
                  <a:cubicBezTo>
                    <a:pt x="83585" y="288254"/>
                    <a:pt x="87929" y="292586"/>
                    <a:pt x="87929" y="297946"/>
                  </a:cubicBezTo>
                  <a:cubicBezTo>
                    <a:pt x="92807" y="309773"/>
                    <a:pt x="84512" y="345633"/>
                    <a:pt x="90901" y="340831"/>
                  </a:cubicBezTo>
                  <a:lnTo>
                    <a:pt x="170650" y="290197"/>
                  </a:lnTo>
                  <a:cubicBezTo>
                    <a:pt x="172327" y="288940"/>
                    <a:pt x="174372" y="288254"/>
                    <a:pt x="176481" y="288254"/>
                  </a:cubicBezTo>
                  <a:lnTo>
                    <a:pt x="299598" y="288254"/>
                  </a:lnTo>
                  <a:cubicBezTo>
                    <a:pt x="343105" y="288254"/>
                    <a:pt x="378368" y="252991"/>
                    <a:pt x="378368" y="209483"/>
                  </a:cubicBezTo>
                  <a:close/>
                </a:path>
              </a:pathLst>
            </a:custGeom>
            <a:solidFill>
              <a:schemeClr val="bg2"/>
            </a:solidFill>
            <a:ln w="19050" cap="rnd" cmpd="sng">
              <a:solidFill>
                <a:schemeClr val="tx1"/>
              </a:solidFill>
              <a:prstDash val="solid"/>
              <a:miter lim="800000"/>
            </a:ln>
          </p:spPr>
          <p:txBody>
            <a:bodyPr anchor="ctr">
              <a:spAutoFit/>
            </a:bodyPr>
            <a:lstStyle/>
            <a:p>
              <a:pPr algn="ctr"/>
              <a:endParaRPr lang="en-US"/>
            </a:p>
          </p:txBody>
        </p:sp>
      </p:grpSp>
      <p:sp>
        <p:nvSpPr>
          <p:cNvPr id="48" name="Text Placeholder 7">
            <a:extLst>
              <a:ext uri="{FF2B5EF4-FFF2-40B4-BE49-F238E27FC236}">
                <a16:creationId xmlns:a16="http://schemas.microsoft.com/office/drawing/2014/main" id="{F0B28E04-0CAA-4E12-A7E1-F64A29FD3103}"/>
              </a:ext>
            </a:extLst>
          </p:cNvPr>
          <p:cNvSpPr txBox="1">
            <a:spLocks/>
          </p:cNvSpPr>
          <p:nvPr/>
        </p:nvSpPr>
        <p:spPr>
          <a:xfrm>
            <a:off x="5294329" y="2604977"/>
            <a:ext cx="5615309" cy="3743518"/>
          </a:xfrm>
          <a:prstGeom prst="rect">
            <a:avLst/>
          </a:prstGeom>
          <a:ln>
            <a:noFill/>
          </a:ln>
        </p:spPr>
        <p:txBody>
          <a:bodyPr>
            <a:normAutofit fontScale="92500" lnSpcReduction="20000"/>
          </a:bodyPr>
          <a:lstStyle>
            <a:lvl1pPr marL="179388" indent="-179388"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1pPr>
            <a:lvl2pPr marL="533400" indent="-174625"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2pPr>
            <a:lvl3pPr marL="850900" indent="-177800" algn="l" defTabSz="912813" rtl="0" eaLnBrk="1" fontAlgn="base" hangingPunct="1">
              <a:lnSpc>
                <a:spcPct val="100000"/>
              </a:lnSpc>
              <a:spcBef>
                <a:spcPts val="0"/>
              </a:spcBef>
              <a:spcAft>
                <a:spcPts val="600"/>
              </a:spcAft>
              <a:buClrTx/>
              <a:buSzPct val="100000"/>
              <a:buFont typeface="Arial" panose="020B0604020202020204" pitchFamily="34" charset="0"/>
              <a:buChar char="•"/>
              <a:tabLst>
                <a:tab pos="842963" algn="l"/>
              </a:tabLst>
              <a:defRPr sz="1400" kern="1200">
                <a:solidFill>
                  <a:schemeClr val="tx2">
                    <a:lumMod val="50000"/>
                  </a:schemeClr>
                </a:solidFill>
                <a:latin typeface="+mn-lt"/>
                <a:ea typeface="+mn-ea"/>
                <a:cs typeface="+mn-cs"/>
              </a:defRPr>
            </a:lvl3pPr>
            <a:lvl4pPr marL="1204913" indent="-180975"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4pPr>
            <a:lvl5pPr marL="1601788" indent="-204788"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5pPr>
            <a:lvl6pPr marL="1911350" indent="-177800" algn="l" defTabSz="914318" rtl="0" eaLnBrk="1" latinLnBrk="0"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mj-lt"/>
              <a:buAutoNum type="arabicPeriod"/>
            </a:pPr>
            <a:r>
              <a:rPr lang="nb-NO" sz="1700" dirty="0">
                <a:solidFill>
                  <a:schemeClr val="tx1"/>
                </a:solidFill>
                <a:effectLst/>
                <a:ea typeface="Calibri" panose="020F0502020204030204" pitchFamily="34" charset="0"/>
                <a:cs typeface="Calibri" panose="020F0502020204030204" pitchFamily="34" charset="0"/>
              </a:rPr>
              <a:t>To og to grupper tar med seg prototyper og setter seg sammen</a:t>
            </a:r>
          </a:p>
          <a:p>
            <a:pPr marL="342900" indent="-342900">
              <a:buFont typeface="+mj-lt"/>
              <a:buAutoNum type="arabicPeriod"/>
            </a:pPr>
            <a:r>
              <a:rPr lang="nb-NO" sz="1700" b="1" dirty="0">
                <a:solidFill>
                  <a:schemeClr val="tx1"/>
                </a:solidFill>
                <a:effectLst/>
                <a:ea typeface="Calibri" panose="020F0502020204030204" pitchFamily="34" charset="0"/>
                <a:cs typeface="Calibri" panose="020F0502020204030204" pitchFamily="34" charset="0"/>
              </a:rPr>
              <a:t>9 min totalt per gruppe: </a:t>
            </a:r>
            <a:r>
              <a:rPr lang="nb-NO" sz="1700" dirty="0">
                <a:solidFill>
                  <a:schemeClr val="tx1"/>
                </a:solidFill>
                <a:effectLst/>
                <a:ea typeface="Calibri" panose="020F0502020204030204" pitchFamily="34" charset="0"/>
                <a:cs typeface="Calibri" panose="020F0502020204030204" pitchFamily="34" charset="0"/>
              </a:rPr>
              <a:t>En gruppe av gangen forteller kort om sin idé og viser prototypen for den andre gruppen. </a:t>
            </a:r>
          </a:p>
          <a:p>
            <a:pPr marL="342900" indent="-342900">
              <a:buFont typeface="+mj-lt"/>
              <a:buAutoNum type="arabicPeriod"/>
            </a:pPr>
            <a:r>
              <a:rPr lang="nb-NO" sz="1700" dirty="0">
                <a:solidFill>
                  <a:schemeClr val="tx1"/>
                </a:solidFill>
                <a:effectLst/>
                <a:ea typeface="Calibri" panose="020F0502020204030204" pitchFamily="34" charset="0"/>
                <a:cs typeface="Calibri" panose="020F0502020204030204" pitchFamily="34" charset="0"/>
              </a:rPr>
              <a:t>Den gruppen får teste prototypen og gir sine raske tilbakemeldinger, fokuser på </a:t>
            </a:r>
          </a:p>
          <a:p>
            <a:pPr lvl="1"/>
            <a:r>
              <a:rPr lang="nb-NO" sz="1700" dirty="0">
                <a:solidFill>
                  <a:schemeClr val="tx1"/>
                </a:solidFill>
                <a:effectLst/>
                <a:ea typeface="Calibri" panose="020F0502020204030204" pitchFamily="34" charset="0"/>
                <a:cs typeface="Calibri" panose="020F0502020204030204" pitchFamily="34" charset="0"/>
              </a:rPr>
              <a:t>hva man liker, </a:t>
            </a:r>
          </a:p>
          <a:p>
            <a:pPr lvl="1"/>
            <a:r>
              <a:rPr lang="nb-NO" sz="1700" dirty="0">
                <a:solidFill>
                  <a:schemeClr val="tx1"/>
                </a:solidFill>
                <a:effectLst/>
                <a:ea typeface="Calibri" panose="020F0502020204030204" pitchFamily="34" charset="0"/>
                <a:cs typeface="Calibri" panose="020F0502020204030204" pitchFamily="34" charset="0"/>
              </a:rPr>
              <a:t>hva man kunne tenkt seg legge til/ tydeliggjøre</a:t>
            </a:r>
          </a:p>
          <a:p>
            <a:pPr lvl="1"/>
            <a:r>
              <a:rPr lang="nb-NO" sz="1700" dirty="0">
                <a:solidFill>
                  <a:schemeClr val="tx1"/>
                </a:solidFill>
                <a:effectLst/>
                <a:ea typeface="Calibri" panose="020F0502020204030204" pitchFamily="34" charset="0"/>
                <a:cs typeface="Calibri" panose="020F0502020204030204" pitchFamily="34" charset="0"/>
              </a:rPr>
              <a:t>eller still spørsmål </a:t>
            </a:r>
          </a:p>
          <a:p>
            <a:pPr lvl="1"/>
            <a:r>
              <a:rPr lang="nb-NO" sz="1700" dirty="0">
                <a:solidFill>
                  <a:schemeClr val="tx1"/>
                </a:solidFill>
                <a:effectLst/>
                <a:ea typeface="Calibri" panose="020F0502020204030204" pitchFamily="34" charset="0"/>
                <a:cs typeface="Calibri" panose="020F0502020204030204" pitchFamily="34" charset="0"/>
              </a:rPr>
              <a:t>ikke for mye fokus på det som ikke er bra</a:t>
            </a:r>
          </a:p>
          <a:p>
            <a:pPr lvl="1"/>
            <a:r>
              <a:rPr lang="nb-NO" sz="1700" dirty="0">
                <a:solidFill>
                  <a:schemeClr val="tx1"/>
                </a:solidFill>
                <a:effectLst/>
                <a:ea typeface="Calibri" panose="020F0502020204030204" pitchFamily="34" charset="0"/>
                <a:cs typeface="Calibri" panose="020F0502020204030204" pitchFamily="34" charset="0"/>
              </a:rPr>
              <a:t>Kun konstruktiv feedback!</a:t>
            </a:r>
            <a:r>
              <a:rPr lang="nb-NO" sz="1700" dirty="0">
                <a:solidFill>
                  <a:schemeClr val="tx1"/>
                </a:solidFill>
                <a:effectLst/>
              </a:rPr>
              <a:t> </a:t>
            </a:r>
            <a:br>
              <a:rPr lang="nb-NO" sz="1700" dirty="0">
                <a:solidFill>
                  <a:schemeClr val="tx1"/>
                </a:solidFill>
                <a:effectLst/>
              </a:rPr>
            </a:br>
            <a:endParaRPr lang="nb-NO" sz="1700" dirty="0">
              <a:solidFill>
                <a:schemeClr val="tx1"/>
              </a:solidFill>
              <a:effectLst/>
            </a:endParaRPr>
          </a:p>
          <a:p>
            <a:pPr marL="342900" indent="-342900">
              <a:buFont typeface="+mj-lt"/>
              <a:buAutoNum type="arabicPeriod"/>
            </a:pPr>
            <a:r>
              <a:rPr lang="nb-NO" sz="1700" dirty="0">
                <a:solidFill>
                  <a:schemeClr val="tx1"/>
                </a:solidFill>
                <a:cs typeface="Calibri" panose="020F0502020204030204" pitchFamily="34" charset="0"/>
              </a:rPr>
              <a:t>Etter 9 min bytter dere gruppe som presenterer og gir tilbakemeldinger. </a:t>
            </a:r>
          </a:p>
        </p:txBody>
      </p:sp>
      <p:grpSp>
        <p:nvGrpSpPr>
          <p:cNvPr id="2" name="Group 330">
            <a:extLst>
              <a:ext uri="{FF2B5EF4-FFF2-40B4-BE49-F238E27FC236}">
                <a16:creationId xmlns:a16="http://schemas.microsoft.com/office/drawing/2014/main" id="{21AABB04-F6EB-03DB-D354-B83246D2D175}"/>
              </a:ext>
            </a:extLst>
          </p:cNvPr>
          <p:cNvGrpSpPr/>
          <p:nvPr/>
        </p:nvGrpSpPr>
        <p:grpSpPr>
          <a:xfrm>
            <a:off x="4840479" y="2633029"/>
            <a:ext cx="373901" cy="373894"/>
            <a:chOff x="8287453" y="5303710"/>
            <a:chExt cx="471773" cy="471764"/>
          </a:xfrm>
          <a:noFill/>
        </p:grpSpPr>
        <p:sp>
          <p:nvSpPr>
            <p:cNvPr id="6" name="Free Form 331">
              <a:extLst>
                <a:ext uri="{FF2B5EF4-FFF2-40B4-BE49-F238E27FC236}">
                  <a16:creationId xmlns:a16="http://schemas.microsoft.com/office/drawing/2014/main" id="{70EA0106-0E27-2288-5886-1A1B3A3C99F3}"/>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9050" cap="rnd" cmpd="sng">
              <a:solidFill>
                <a:schemeClr val="tx1"/>
              </a:solidFill>
              <a:prstDash val="solid"/>
              <a:miter lim="800000"/>
            </a:ln>
          </p:spPr>
          <p:txBody>
            <a:bodyPr anchor="ctr">
              <a:spAutoFit/>
            </a:bodyPr>
            <a:lstStyle/>
            <a:p>
              <a:pPr algn="ctr"/>
              <a:endParaRPr lang="en-US"/>
            </a:p>
          </p:txBody>
        </p:sp>
        <p:sp>
          <p:nvSpPr>
            <p:cNvPr id="7" name="Free Form 332">
              <a:extLst>
                <a:ext uri="{FF2B5EF4-FFF2-40B4-BE49-F238E27FC236}">
                  <a16:creationId xmlns:a16="http://schemas.microsoft.com/office/drawing/2014/main" id="{7F516CE4-74DB-36C5-5B01-8014963AA399}"/>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8" name="Free Form 333">
              <a:extLst>
                <a:ext uri="{FF2B5EF4-FFF2-40B4-BE49-F238E27FC236}">
                  <a16:creationId xmlns:a16="http://schemas.microsoft.com/office/drawing/2014/main" id="{9DFD9639-3C46-E720-4693-AEA9AB3840C7}"/>
                </a:ext>
              </a:extLst>
            </p:cNvPr>
            <p:cNvSpPr/>
            <p:nvPr/>
          </p:nvSpPr>
          <p:spPr>
            <a:xfrm>
              <a:off x="8472246" y="5622827"/>
              <a:ext cx="91628" cy="0"/>
            </a:xfrm>
            <a:custGeom>
              <a:avLst/>
              <a:gdLst/>
              <a:ahLst/>
              <a:cxnLst/>
              <a:rect l="0" t="0" r="0" b="0"/>
              <a:pathLst>
                <a:path w="91627">
                  <a:moveTo>
                    <a:pt x="0" y="0"/>
                  </a:moveTo>
                  <a:lnTo>
                    <a:pt x="91627" y="0"/>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27" name="Free Form 334">
              <a:extLst>
                <a:ext uri="{FF2B5EF4-FFF2-40B4-BE49-F238E27FC236}">
                  <a16:creationId xmlns:a16="http://schemas.microsoft.com/office/drawing/2014/main" id="{0CF8CEA2-D83B-497E-09D3-0EFB91C28476}"/>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9050" cap="rnd" cmpd="sng">
              <a:solidFill>
                <a:schemeClr val="tx1"/>
              </a:solidFill>
              <a:prstDash val="solid"/>
              <a:miter lim="800000"/>
            </a:ln>
          </p:spPr>
          <p:txBody>
            <a:bodyPr anchor="ctr">
              <a:spAutoFit/>
            </a:bodyPr>
            <a:lstStyle/>
            <a:p>
              <a:pPr algn="ctr"/>
              <a:endParaRPr lang="en-US"/>
            </a:p>
          </p:txBody>
        </p:sp>
      </p:grpSp>
      <p:grpSp>
        <p:nvGrpSpPr>
          <p:cNvPr id="51" name="Group 2">
            <a:extLst>
              <a:ext uri="{FF2B5EF4-FFF2-40B4-BE49-F238E27FC236}">
                <a16:creationId xmlns:a16="http://schemas.microsoft.com/office/drawing/2014/main" id="{E9444411-F455-23F4-A44A-60CC3965EDA7}"/>
              </a:ext>
            </a:extLst>
          </p:cNvPr>
          <p:cNvGrpSpPr/>
          <p:nvPr/>
        </p:nvGrpSpPr>
        <p:grpSpPr>
          <a:xfrm>
            <a:off x="303012" y="2216104"/>
            <a:ext cx="4466634" cy="3794948"/>
            <a:chOff x="5432087" y="5543048"/>
            <a:chExt cx="4693247" cy="3560441"/>
          </a:xfrm>
          <a:noFill/>
        </p:grpSpPr>
        <p:sp>
          <p:nvSpPr>
            <p:cNvPr id="52" name="Free Form 3">
              <a:extLst>
                <a:ext uri="{FF2B5EF4-FFF2-40B4-BE49-F238E27FC236}">
                  <a16:creationId xmlns:a16="http://schemas.microsoft.com/office/drawing/2014/main" id="{3A3D6291-62BD-DBFF-2B37-A0617751EF76}"/>
                </a:ext>
              </a:extLst>
            </p:cNvPr>
            <p:cNvSpPr/>
            <p:nvPr/>
          </p:nvSpPr>
          <p:spPr>
            <a:xfrm>
              <a:off x="7834563" y="6880569"/>
              <a:ext cx="2236089" cy="2169668"/>
            </a:xfrm>
            <a:custGeom>
              <a:avLst/>
              <a:gdLst/>
              <a:ahLst/>
              <a:cxnLst/>
              <a:rect l="0" t="0" r="0" b="0"/>
              <a:pathLst>
                <a:path w="2236088" h="2169667">
                  <a:moveTo>
                    <a:pt x="1124838" y="2169667"/>
                  </a:moveTo>
                  <a:lnTo>
                    <a:pt x="1081519" y="2169667"/>
                  </a:lnTo>
                  <a:cubicBezTo>
                    <a:pt x="1077036" y="2169134"/>
                    <a:pt x="1072540" y="2168525"/>
                    <a:pt x="1068044" y="2168067"/>
                  </a:cubicBezTo>
                  <a:cubicBezTo>
                    <a:pt x="1014450" y="2162644"/>
                    <a:pt x="960335" y="2160244"/>
                    <a:pt x="907326" y="2151316"/>
                  </a:cubicBezTo>
                  <a:cubicBezTo>
                    <a:pt x="693724" y="2115311"/>
                    <a:pt x="505434" y="2025192"/>
                    <a:pt x="345986" y="1878190"/>
                  </a:cubicBezTo>
                  <a:cubicBezTo>
                    <a:pt x="123812" y="1673377"/>
                    <a:pt x="14884" y="1417231"/>
                    <a:pt x="8293" y="1116660"/>
                  </a:cubicBezTo>
                  <a:cubicBezTo>
                    <a:pt x="0" y="738111"/>
                    <a:pt x="266484" y="375564"/>
                    <a:pt x="599338" y="214617"/>
                  </a:cubicBezTo>
                  <a:cubicBezTo>
                    <a:pt x="1016355" y="12953"/>
                    <a:pt x="1533842" y="0"/>
                    <a:pt x="1886940" y="324789"/>
                  </a:cubicBezTo>
                  <a:cubicBezTo>
                    <a:pt x="2120379" y="539521"/>
                    <a:pt x="2236088" y="806767"/>
                    <a:pt x="2228507" y="1124927"/>
                  </a:cubicBezTo>
                  <a:cubicBezTo>
                    <a:pt x="2225052" y="1269619"/>
                    <a:pt x="2189632" y="1407515"/>
                    <a:pt x="2126322" y="1537436"/>
                  </a:cubicBezTo>
                  <a:cubicBezTo>
                    <a:pt x="2003107" y="1790280"/>
                    <a:pt x="1808987" y="1968690"/>
                    <a:pt x="1550911" y="2078431"/>
                  </a:cubicBezTo>
                  <a:cubicBezTo>
                    <a:pt x="1435011" y="2127719"/>
                    <a:pt x="1313980" y="2156383"/>
                    <a:pt x="1188377" y="2165667"/>
                  </a:cubicBezTo>
                  <a:cubicBezTo>
                    <a:pt x="1167206" y="2167229"/>
                    <a:pt x="1146022" y="2168347"/>
                    <a:pt x="1124838" y="2169667"/>
                  </a:cubicBezTo>
                  <a:close/>
                </a:path>
              </a:pathLst>
            </a:custGeom>
            <a:solidFill>
              <a:schemeClr val="accent2">
                <a:alpha val="34000"/>
              </a:schemeClr>
            </a:solidFill>
            <a:ln w="12700" cap="flat" cmpd="sng">
              <a:noFill/>
              <a:prstDash val="solid"/>
              <a:miter lim="800000"/>
            </a:ln>
          </p:spPr>
          <p:txBody>
            <a:bodyPr anchor="ctr">
              <a:spAutoFit/>
            </a:bodyPr>
            <a:lstStyle/>
            <a:p>
              <a:pPr algn="ctr"/>
              <a:endParaRPr lang="en-US"/>
            </a:p>
          </p:txBody>
        </p:sp>
        <p:sp>
          <p:nvSpPr>
            <p:cNvPr id="53" name="Free Form 4">
              <a:extLst>
                <a:ext uri="{FF2B5EF4-FFF2-40B4-BE49-F238E27FC236}">
                  <a16:creationId xmlns:a16="http://schemas.microsoft.com/office/drawing/2014/main" id="{9341A937-1F6B-758E-E957-741452E1991F}"/>
                </a:ext>
              </a:extLst>
            </p:cNvPr>
            <p:cNvSpPr/>
            <p:nvPr/>
          </p:nvSpPr>
          <p:spPr>
            <a:xfrm>
              <a:off x="6621561" y="5543641"/>
              <a:ext cx="2205025" cy="1679981"/>
            </a:xfrm>
            <a:custGeom>
              <a:avLst/>
              <a:gdLst/>
              <a:ahLst/>
              <a:cxnLst/>
              <a:rect l="0" t="0" r="0" b="0"/>
              <a:pathLst>
                <a:path w="2205024" h="1679981">
                  <a:moveTo>
                    <a:pt x="191516" y="1640839"/>
                  </a:moveTo>
                  <a:cubicBezTo>
                    <a:pt x="217817" y="1643875"/>
                    <a:pt x="244119" y="1646923"/>
                    <a:pt x="270421" y="1649945"/>
                  </a:cubicBezTo>
                  <a:cubicBezTo>
                    <a:pt x="272694" y="1650212"/>
                    <a:pt x="274967" y="1650542"/>
                    <a:pt x="277228" y="1650542"/>
                  </a:cubicBezTo>
                  <a:cubicBezTo>
                    <a:pt x="284137" y="1650517"/>
                    <a:pt x="291820" y="1648904"/>
                    <a:pt x="291503" y="1641106"/>
                  </a:cubicBezTo>
                  <a:cubicBezTo>
                    <a:pt x="291299" y="1636166"/>
                    <a:pt x="286232" y="1628940"/>
                    <a:pt x="281647" y="1627187"/>
                  </a:cubicBezTo>
                  <a:cubicBezTo>
                    <a:pt x="271145" y="1623174"/>
                    <a:pt x="259689" y="1621243"/>
                    <a:pt x="248462" y="1619618"/>
                  </a:cubicBezTo>
                  <a:cubicBezTo>
                    <a:pt x="198513" y="1612404"/>
                    <a:pt x="148526" y="1605470"/>
                    <a:pt x="98501" y="1598777"/>
                  </a:cubicBezTo>
                  <a:cubicBezTo>
                    <a:pt x="91503" y="1597850"/>
                    <a:pt x="87896" y="1596008"/>
                    <a:pt x="87045" y="1588084"/>
                  </a:cubicBezTo>
                  <a:cubicBezTo>
                    <a:pt x="79794" y="1520951"/>
                    <a:pt x="71272" y="1453946"/>
                    <a:pt x="64770" y="1386751"/>
                  </a:cubicBezTo>
                  <a:cubicBezTo>
                    <a:pt x="59664" y="1333919"/>
                    <a:pt x="57480" y="1280807"/>
                    <a:pt x="52857" y="1227912"/>
                  </a:cubicBezTo>
                  <a:cubicBezTo>
                    <a:pt x="50203" y="1197711"/>
                    <a:pt x="44576" y="1167777"/>
                    <a:pt x="41490" y="1137602"/>
                  </a:cubicBezTo>
                  <a:cubicBezTo>
                    <a:pt x="37185" y="1095336"/>
                    <a:pt x="33489" y="1052995"/>
                    <a:pt x="30454" y="1010615"/>
                  </a:cubicBezTo>
                  <a:cubicBezTo>
                    <a:pt x="26936" y="961415"/>
                    <a:pt x="23825" y="912177"/>
                    <a:pt x="21628" y="862901"/>
                  </a:cubicBezTo>
                  <a:cubicBezTo>
                    <a:pt x="19227" y="809066"/>
                    <a:pt x="19126" y="755129"/>
                    <a:pt x="16154" y="701332"/>
                  </a:cubicBezTo>
                  <a:cubicBezTo>
                    <a:pt x="12179" y="629411"/>
                    <a:pt x="6083" y="557618"/>
                    <a:pt x="1600" y="485724"/>
                  </a:cubicBezTo>
                  <a:cubicBezTo>
                    <a:pt x="63" y="461213"/>
                    <a:pt x="685" y="436575"/>
                    <a:pt x="190" y="411987"/>
                  </a:cubicBezTo>
                  <a:cubicBezTo>
                    <a:pt x="0" y="402805"/>
                    <a:pt x="5435" y="399351"/>
                    <a:pt x="13373" y="397852"/>
                  </a:cubicBezTo>
                  <a:cubicBezTo>
                    <a:pt x="98018" y="381914"/>
                    <a:pt x="182651" y="365937"/>
                    <a:pt x="267296" y="349986"/>
                  </a:cubicBezTo>
                  <a:cubicBezTo>
                    <a:pt x="447027" y="316128"/>
                    <a:pt x="626770" y="282295"/>
                    <a:pt x="806500" y="248411"/>
                  </a:cubicBezTo>
                  <a:cubicBezTo>
                    <a:pt x="977646" y="216141"/>
                    <a:pt x="1148765" y="183692"/>
                    <a:pt x="1319949" y="151549"/>
                  </a:cubicBezTo>
                  <a:cubicBezTo>
                    <a:pt x="1488884" y="119837"/>
                    <a:pt x="1657832" y="88150"/>
                    <a:pt x="1826856" y="56946"/>
                  </a:cubicBezTo>
                  <a:cubicBezTo>
                    <a:pt x="1917115" y="40271"/>
                    <a:pt x="2007565" y="24650"/>
                    <a:pt x="2097913" y="8521"/>
                  </a:cubicBezTo>
                  <a:cubicBezTo>
                    <a:pt x="2110346" y="6299"/>
                    <a:pt x="2122716" y="3657"/>
                    <a:pt x="2135162" y="1562"/>
                  </a:cubicBezTo>
                  <a:cubicBezTo>
                    <a:pt x="2144534" y="0"/>
                    <a:pt x="2148484" y="6146"/>
                    <a:pt x="2149703" y="13893"/>
                  </a:cubicBezTo>
                  <a:cubicBezTo>
                    <a:pt x="2152002" y="28498"/>
                    <a:pt x="2154491" y="43167"/>
                    <a:pt x="2155266" y="57899"/>
                  </a:cubicBezTo>
                  <a:cubicBezTo>
                    <a:pt x="2158022" y="110197"/>
                    <a:pt x="2160257" y="162534"/>
                    <a:pt x="2162378" y="214858"/>
                  </a:cubicBezTo>
                  <a:cubicBezTo>
                    <a:pt x="2165489" y="292239"/>
                    <a:pt x="2167991" y="369633"/>
                    <a:pt x="2171407" y="446989"/>
                  </a:cubicBezTo>
                  <a:cubicBezTo>
                    <a:pt x="2174074" y="507288"/>
                    <a:pt x="2177021" y="567588"/>
                    <a:pt x="2181148" y="627799"/>
                  </a:cubicBezTo>
                  <a:cubicBezTo>
                    <a:pt x="2188743" y="738543"/>
                    <a:pt x="2189492" y="849426"/>
                    <a:pt x="2186851" y="960259"/>
                  </a:cubicBezTo>
                  <a:cubicBezTo>
                    <a:pt x="2184641" y="1052804"/>
                    <a:pt x="2193556" y="1144892"/>
                    <a:pt x="2194420" y="1237272"/>
                  </a:cubicBezTo>
                  <a:cubicBezTo>
                    <a:pt x="2194775" y="1274419"/>
                    <a:pt x="2197493" y="1311567"/>
                    <a:pt x="2199360" y="1348689"/>
                  </a:cubicBezTo>
                  <a:cubicBezTo>
                    <a:pt x="2199513" y="1351813"/>
                    <a:pt x="2201837" y="1354759"/>
                    <a:pt x="2202370" y="1357922"/>
                  </a:cubicBezTo>
                  <a:cubicBezTo>
                    <a:pt x="2203094" y="1362176"/>
                    <a:pt x="2205024" y="1368386"/>
                    <a:pt x="2202992" y="1370596"/>
                  </a:cubicBezTo>
                  <a:cubicBezTo>
                    <a:pt x="2194280" y="1380096"/>
                    <a:pt x="2197201" y="1392135"/>
                    <a:pt x="2194153" y="1402753"/>
                  </a:cubicBezTo>
                  <a:cubicBezTo>
                    <a:pt x="2192274" y="1409306"/>
                    <a:pt x="2189822" y="1415694"/>
                    <a:pt x="2187625" y="1422158"/>
                  </a:cubicBezTo>
                  <a:cubicBezTo>
                    <a:pt x="2186165" y="1421752"/>
                    <a:pt x="2184704" y="1421333"/>
                    <a:pt x="2183257" y="1420926"/>
                  </a:cubicBezTo>
                  <a:lnTo>
                    <a:pt x="2183257" y="1377683"/>
                  </a:lnTo>
                  <a:cubicBezTo>
                    <a:pt x="2174887" y="1379194"/>
                    <a:pt x="2167966" y="1380108"/>
                    <a:pt x="2161209" y="1381709"/>
                  </a:cubicBezTo>
                  <a:cubicBezTo>
                    <a:pt x="2091423" y="1398295"/>
                    <a:pt x="2021928" y="1416138"/>
                    <a:pt x="1951824" y="1431264"/>
                  </a:cubicBezTo>
                  <a:cubicBezTo>
                    <a:pt x="1899945" y="1442465"/>
                    <a:pt x="1846859" y="1448269"/>
                    <a:pt x="1795094" y="1459928"/>
                  </a:cubicBezTo>
                  <a:cubicBezTo>
                    <a:pt x="1736648" y="1473085"/>
                    <a:pt x="1679448" y="1491805"/>
                    <a:pt x="1621002" y="1504975"/>
                  </a:cubicBezTo>
                  <a:cubicBezTo>
                    <a:pt x="1559191" y="1518894"/>
                    <a:pt x="1496402" y="1528406"/>
                    <a:pt x="1434312" y="1541170"/>
                  </a:cubicBezTo>
                  <a:cubicBezTo>
                    <a:pt x="1342847" y="1559953"/>
                    <a:pt x="1252067" y="1582305"/>
                    <a:pt x="1160208" y="1598790"/>
                  </a:cubicBezTo>
                  <a:cubicBezTo>
                    <a:pt x="1029449" y="1622259"/>
                    <a:pt x="898055" y="1642211"/>
                    <a:pt x="766787" y="1662709"/>
                  </a:cubicBezTo>
                  <a:cubicBezTo>
                    <a:pt x="730491" y="1668373"/>
                    <a:pt x="693686" y="1673352"/>
                    <a:pt x="657059" y="1673783"/>
                  </a:cubicBezTo>
                  <a:cubicBezTo>
                    <a:pt x="600290" y="1674469"/>
                    <a:pt x="542709" y="1679981"/>
                    <a:pt x="487032" y="1664677"/>
                  </a:cubicBezTo>
                  <a:cubicBezTo>
                    <a:pt x="447535" y="1653819"/>
                    <a:pt x="407720" y="1653222"/>
                    <a:pt x="367487" y="1653006"/>
                  </a:cubicBezTo>
                  <a:cubicBezTo>
                    <a:pt x="312432" y="1652701"/>
                    <a:pt x="257390" y="1652015"/>
                    <a:pt x="202349" y="1651063"/>
                  </a:cubicBezTo>
                  <a:cubicBezTo>
                    <a:pt x="197980" y="1650987"/>
                    <a:pt x="193675" y="1647482"/>
                    <a:pt x="189331" y="1645577"/>
                  </a:cubicBezTo>
                  <a:cubicBezTo>
                    <a:pt x="190055" y="1644002"/>
                    <a:pt x="190792" y="1642414"/>
                    <a:pt x="191516" y="1640839"/>
                  </a:cubicBezTo>
                  <a:close/>
                </a:path>
              </a:pathLst>
            </a:custGeom>
            <a:solidFill>
              <a:srgbClr val="FF64FF">
                <a:alpha val="46000"/>
              </a:srgbClr>
            </a:solidFill>
            <a:ln w="12700" cap="flat" cmpd="sng">
              <a:noFill/>
              <a:prstDash val="solid"/>
              <a:miter lim="800000"/>
            </a:ln>
          </p:spPr>
          <p:txBody>
            <a:bodyPr anchor="ctr">
              <a:spAutoFit/>
            </a:bodyPr>
            <a:lstStyle/>
            <a:p>
              <a:pPr algn="ctr"/>
              <a:endParaRPr lang="en-US"/>
            </a:p>
          </p:txBody>
        </p:sp>
        <p:sp>
          <p:nvSpPr>
            <p:cNvPr id="54" name="Free Form 5">
              <a:extLst>
                <a:ext uri="{FF2B5EF4-FFF2-40B4-BE49-F238E27FC236}">
                  <a16:creationId xmlns:a16="http://schemas.microsoft.com/office/drawing/2014/main" id="{CEC52137-0CC4-1DB5-ECD5-F7AEC9CD0FAB}"/>
                </a:ext>
              </a:extLst>
            </p:cNvPr>
            <p:cNvSpPr/>
            <p:nvPr/>
          </p:nvSpPr>
          <p:spPr>
            <a:xfrm>
              <a:off x="5432087" y="7239381"/>
              <a:ext cx="2462047" cy="1715465"/>
            </a:xfrm>
            <a:custGeom>
              <a:avLst/>
              <a:gdLst/>
              <a:ahLst/>
              <a:cxnLst/>
              <a:rect l="0" t="0" r="0" b="0"/>
              <a:pathLst>
                <a:path w="2462047" h="1715465">
                  <a:moveTo>
                    <a:pt x="1412405" y="1702168"/>
                  </a:moveTo>
                  <a:cubicBezTo>
                    <a:pt x="1415808" y="1701634"/>
                    <a:pt x="1419263" y="1701076"/>
                    <a:pt x="1424101" y="1700314"/>
                  </a:cubicBezTo>
                  <a:cubicBezTo>
                    <a:pt x="1408074" y="1684997"/>
                    <a:pt x="1391907" y="1671256"/>
                    <a:pt x="1377759" y="1655699"/>
                  </a:cubicBezTo>
                  <a:cubicBezTo>
                    <a:pt x="1333830" y="1607375"/>
                    <a:pt x="1288326" y="1560220"/>
                    <a:pt x="1247736" y="1509204"/>
                  </a:cubicBezTo>
                  <a:cubicBezTo>
                    <a:pt x="1174775" y="1417510"/>
                    <a:pt x="1096416" y="1330705"/>
                    <a:pt x="1015657" y="1246098"/>
                  </a:cubicBezTo>
                  <a:cubicBezTo>
                    <a:pt x="918324" y="1144104"/>
                    <a:pt x="823340" y="1040130"/>
                    <a:pt x="732993" y="931849"/>
                  </a:cubicBezTo>
                  <a:cubicBezTo>
                    <a:pt x="680694" y="869162"/>
                    <a:pt x="625678" y="808736"/>
                    <a:pt x="572134" y="747077"/>
                  </a:cubicBezTo>
                  <a:cubicBezTo>
                    <a:pt x="564197" y="737946"/>
                    <a:pt x="556653" y="728205"/>
                    <a:pt x="550595" y="717778"/>
                  </a:cubicBezTo>
                  <a:cubicBezTo>
                    <a:pt x="518325" y="662368"/>
                    <a:pt x="479742" y="611378"/>
                    <a:pt x="436079" y="564934"/>
                  </a:cubicBezTo>
                  <a:cubicBezTo>
                    <a:pt x="385152" y="510755"/>
                    <a:pt x="340677" y="451675"/>
                    <a:pt x="295808" y="392836"/>
                  </a:cubicBezTo>
                  <a:cubicBezTo>
                    <a:pt x="219341" y="292557"/>
                    <a:pt x="142570" y="192595"/>
                    <a:pt x="59537" y="97548"/>
                  </a:cubicBezTo>
                  <a:cubicBezTo>
                    <a:pt x="39890" y="75069"/>
                    <a:pt x="23558" y="49682"/>
                    <a:pt x="5930" y="25450"/>
                  </a:cubicBezTo>
                  <a:cubicBezTo>
                    <a:pt x="3568" y="22212"/>
                    <a:pt x="1625" y="18097"/>
                    <a:pt x="1104" y="14173"/>
                  </a:cubicBezTo>
                  <a:cubicBezTo>
                    <a:pt x="0" y="6019"/>
                    <a:pt x="7696" y="0"/>
                    <a:pt x="13995" y="4699"/>
                  </a:cubicBezTo>
                  <a:cubicBezTo>
                    <a:pt x="21132" y="10033"/>
                    <a:pt x="28016" y="8331"/>
                    <a:pt x="35394" y="8458"/>
                  </a:cubicBezTo>
                  <a:cubicBezTo>
                    <a:pt x="64249" y="8953"/>
                    <a:pt x="93116" y="9575"/>
                    <a:pt x="121958" y="10502"/>
                  </a:cubicBezTo>
                  <a:cubicBezTo>
                    <a:pt x="160667" y="11734"/>
                    <a:pt x="199364" y="13182"/>
                    <a:pt x="238048" y="14757"/>
                  </a:cubicBezTo>
                  <a:cubicBezTo>
                    <a:pt x="323037" y="18211"/>
                    <a:pt x="408000" y="21945"/>
                    <a:pt x="492975" y="25311"/>
                  </a:cubicBezTo>
                  <a:cubicBezTo>
                    <a:pt x="544969" y="27368"/>
                    <a:pt x="596976" y="28829"/>
                    <a:pt x="648957" y="30810"/>
                  </a:cubicBezTo>
                  <a:cubicBezTo>
                    <a:pt x="746493" y="34531"/>
                    <a:pt x="844003" y="38442"/>
                    <a:pt x="941527" y="42240"/>
                  </a:cubicBezTo>
                  <a:cubicBezTo>
                    <a:pt x="1040587" y="46101"/>
                    <a:pt x="1139634" y="49860"/>
                    <a:pt x="1238694" y="53759"/>
                  </a:cubicBezTo>
                  <a:cubicBezTo>
                    <a:pt x="1328635" y="57289"/>
                    <a:pt x="1418589" y="60833"/>
                    <a:pt x="1508518" y="64592"/>
                  </a:cubicBezTo>
                  <a:cubicBezTo>
                    <a:pt x="1590878" y="68021"/>
                    <a:pt x="1673199" y="71907"/>
                    <a:pt x="1755546" y="75298"/>
                  </a:cubicBezTo>
                  <a:cubicBezTo>
                    <a:pt x="1821205" y="78003"/>
                    <a:pt x="1886889" y="80276"/>
                    <a:pt x="1952548" y="82740"/>
                  </a:cubicBezTo>
                  <a:cubicBezTo>
                    <a:pt x="1989747" y="84137"/>
                    <a:pt x="2026945" y="85547"/>
                    <a:pt x="2064130" y="86931"/>
                  </a:cubicBezTo>
                  <a:cubicBezTo>
                    <a:pt x="2071217" y="87198"/>
                    <a:pt x="2078583" y="89636"/>
                    <a:pt x="2077872" y="97193"/>
                  </a:cubicBezTo>
                  <a:cubicBezTo>
                    <a:pt x="2077313" y="103225"/>
                    <a:pt x="2071725" y="108788"/>
                    <a:pt x="2068372" y="114566"/>
                  </a:cubicBezTo>
                  <a:cubicBezTo>
                    <a:pt x="2067318" y="114147"/>
                    <a:pt x="2066264" y="113728"/>
                    <a:pt x="2065210" y="113322"/>
                  </a:cubicBezTo>
                  <a:cubicBezTo>
                    <a:pt x="2072906" y="148437"/>
                    <a:pt x="2079942" y="183730"/>
                    <a:pt x="2088426" y="218668"/>
                  </a:cubicBezTo>
                  <a:cubicBezTo>
                    <a:pt x="2109685" y="306108"/>
                    <a:pt x="2153754" y="381495"/>
                    <a:pt x="2211451" y="449745"/>
                  </a:cubicBezTo>
                  <a:cubicBezTo>
                    <a:pt x="2237435" y="480466"/>
                    <a:pt x="2262530" y="511975"/>
                    <a:pt x="2287104" y="543852"/>
                  </a:cubicBezTo>
                  <a:cubicBezTo>
                    <a:pt x="2306739" y="569315"/>
                    <a:pt x="2326144" y="594829"/>
                    <a:pt x="2338908" y="625119"/>
                  </a:cubicBezTo>
                  <a:cubicBezTo>
                    <a:pt x="2346985" y="644309"/>
                    <a:pt x="2360358" y="661250"/>
                    <a:pt x="2371001" y="679424"/>
                  </a:cubicBezTo>
                  <a:cubicBezTo>
                    <a:pt x="2374582" y="685533"/>
                    <a:pt x="2377033" y="692315"/>
                    <a:pt x="2380386" y="699643"/>
                  </a:cubicBezTo>
                  <a:cubicBezTo>
                    <a:pt x="2381338" y="697280"/>
                    <a:pt x="2382100" y="695934"/>
                    <a:pt x="2382405" y="694499"/>
                  </a:cubicBezTo>
                  <a:cubicBezTo>
                    <a:pt x="2384158" y="686028"/>
                    <a:pt x="2387434" y="678916"/>
                    <a:pt x="2397696" y="679488"/>
                  </a:cubicBezTo>
                  <a:cubicBezTo>
                    <a:pt x="2407373" y="680008"/>
                    <a:pt x="2409659" y="687451"/>
                    <a:pt x="2411196" y="695236"/>
                  </a:cubicBezTo>
                  <a:cubicBezTo>
                    <a:pt x="2414562" y="712368"/>
                    <a:pt x="2418854" y="729373"/>
                    <a:pt x="2420950" y="746645"/>
                  </a:cubicBezTo>
                  <a:cubicBezTo>
                    <a:pt x="2422258" y="757542"/>
                    <a:pt x="2420213" y="768845"/>
                    <a:pt x="2419769" y="779957"/>
                  </a:cubicBezTo>
                  <a:cubicBezTo>
                    <a:pt x="2419705" y="781697"/>
                    <a:pt x="2419743" y="783628"/>
                    <a:pt x="2420404" y="785190"/>
                  </a:cubicBezTo>
                  <a:cubicBezTo>
                    <a:pt x="2438920" y="829449"/>
                    <a:pt x="2444305" y="876706"/>
                    <a:pt x="2451887" y="923455"/>
                  </a:cubicBezTo>
                  <a:cubicBezTo>
                    <a:pt x="2454440" y="939177"/>
                    <a:pt x="2456573" y="954976"/>
                    <a:pt x="2458516" y="970800"/>
                  </a:cubicBezTo>
                  <a:cubicBezTo>
                    <a:pt x="2459647" y="980084"/>
                    <a:pt x="2462047" y="989799"/>
                    <a:pt x="2453754" y="997585"/>
                  </a:cubicBezTo>
                  <a:cubicBezTo>
                    <a:pt x="2452801" y="998486"/>
                    <a:pt x="2452497" y="1000366"/>
                    <a:pt x="2452420" y="1001814"/>
                  </a:cubicBezTo>
                  <a:cubicBezTo>
                    <a:pt x="2450871" y="1029550"/>
                    <a:pt x="2435542" y="1047394"/>
                    <a:pt x="2412657" y="1061593"/>
                  </a:cubicBezTo>
                  <a:cubicBezTo>
                    <a:pt x="2342959" y="1104811"/>
                    <a:pt x="2274125" y="1149451"/>
                    <a:pt x="2204300" y="1192453"/>
                  </a:cubicBezTo>
                  <a:cubicBezTo>
                    <a:pt x="2178519" y="1208328"/>
                    <a:pt x="2150440" y="1220444"/>
                    <a:pt x="2124227" y="1235671"/>
                  </a:cubicBezTo>
                  <a:cubicBezTo>
                    <a:pt x="2098687" y="1250505"/>
                    <a:pt x="2072906" y="1265415"/>
                    <a:pt x="2049475" y="1283233"/>
                  </a:cubicBezTo>
                  <a:cubicBezTo>
                    <a:pt x="1951469" y="1357757"/>
                    <a:pt x="1849310" y="1426324"/>
                    <a:pt x="1748307" y="1496593"/>
                  </a:cubicBezTo>
                  <a:cubicBezTo>
                    <a:pt x="1683181" y="1541907"/>
                    <a:pt x="1621281" y="1591830"/>
                    <a:pt x="1556473" y="1637601"/>
                  </a:cubicBezTo>
                  <a:cubicBezTo>
                    <a:pt x="1520329" y="1663141"/>
                    <a:pt x="1481264" y="1684591"/>
                    <a:pt x="1443291" y="1707502"/>
                  </a:cubicBezTo>
                  <a:cubicBezTo>
                    <a:pt x="1434223" y="1712976"/>
                    <a:pt x="1424216" y="1715465"/>
                    <a:pt x="1414652" y="1707667"/>
                  </a:cubicBezTo>
                  <a:cubicBezTo>
                    <a:pt x="1413814" y="1706994"/>
                    <a:pt x="1413103" y="1706067"/>
                    <a:pt x="1412595" y="1705102"/>
                  </a:cubicBezTo>
                  <a:cubicBezTo>
                    <a:pt x="1412278" y="1704517"/>
                    <a:pt x="1412468" y="1703666"/>
                    <a:pt x="1412405" y="1702168"/>
                  </a:cubicBezTo>
                  <a:close/>
                </a:path>
              </a:pathLst>
            </a:custGeom>
            <a:gradFill>
              <a:gsLst>
                <a:gs pos="0">
                  <a:srgbClr val="00DDFF">
                    <a:alpha val="100000"/>
                  </a:srgbClr>
                </a:gs>
                <a:gs pos="100000">
                  <a:schemeClr val="accent5">
                    <a:alpha val="29000"/>
                  </a:schemeClr>
                </a:gs>
              </a:gsLst>
              <a:lin ang="5400000" scaled="1"/>
            </a:gradFill>
            <a:ln w="12700" cap="flat" cmpd="sng">
              <a:noFill/>
              <a:prstDash val="solid"/>
              <a:miter lim="800000"/>
            </a:ln>
          </p:spPr>
          <p:txBody>
            <a:bodyPr anchor="ctr">
              <a:spAutoFit/>
            </a:bodyPr>
            <a:lstStyle/>
            <a:p>
              <a:pPr algn="ctr"/>
              <a:endParaRPr lang="en-US"/>
            </a:p>
          </p:txBody>
        </p:sp>
        <p:sp>
          <p:nvSpPr>
            <p:cNvPr id="55" name="Free Form 6">
              <a:extLst>
                <a:ext uri="{FF2B5EF4-FFF2-40B4-BE49-F238E27FC236}">
                  <a16:creationId xmlns:a16="http://schemas.microsoft.com/office/drawing/2014/main" id="{A8437A8B-48AD-C614-5A15-AAB7AC7743BF}"/>
                </a:ext>
              </a:extLst>
            </p:cNvPr>
            <p:cNvSpPr/>
            <p:nvPr/>
          </p:nvSpPr>
          <p:spPr>
            <a:xfrm>
              <a:off x="5907224" y="7442950"/>
              <a:ext cx="1912328" cy="1583436"/>
            </a:xfrm>
            <a:custGeom>
              <a:avLst/>
              <a:gdLst/>
              <a:ahLst/>
              <a:cxnLst/>
              <a:rect l="0" t="0" r="0" b="0"/>
              <a:pathLst>
                <a:path w="1912327" h="1583436">
                  <a:moveTo>
                    <a:pt x="20040" y="588695"/>
                  </a:moveTo>
                  <a:cubicBezTo>
                    <a:pt x="9105" y="567563"/>
                    <a:pt x="0" y="553351"/>
                    <a:pt x="18757" y="533717"/>
                  </a:cubicBezTo>
                  <a:cubicBezTo>
                    <a:pt x="58572" y="492086"/>
                    <a:pt x="99910" y="453072"/>
                    <a:pt x="137731" y="409892"/>
                  </a:cubicBezTo>
                  <a:cubicBezTo>
                    <a:pt x="165100" y="378637"/>
                    <a:pt x="225882" y="397040"/>
                    <a:pt x="261810" y="399846"/>
                  </a:cubicBezTo>
                  <a:cubicBezTo>
                    <a:pt x="269608" y="400456"/>
                    <a:pt x="277571" y="401040"/>
                    <a:pt x="285127" y="399034"/>
                  </a:cubicBezTo>
                  <a:cubicBezTo>
                    <a:pt x="300901" y="394855"/>
                    <a:pt x="309803" y="380517"/>
                    <a:pt x="323595" y="373126"/>
                  </a:cubicBezTo>
                  <a:cubicBezTo>
                    <a:pt x="353288" y="332638"/>
                    <a:pt x="384098" y="292963"/>
                    <a:pt x="415950" y="254165"/>
                  </a:cubicBezTo>
                  <a:cubicBezTo>
                    <a:pt x="430949" y="235877"/>
                    <a:pt x="449643" y="218338"/>
                    <a:pt x="462622" y="198640"/>
                  </a:cubicBezTo>
                  <a:cubicBezTo>
                    <a:pt x="474446" y="180682"/>
                    <a:pt x="482384" y="156273"/>
                    <a:pt x="487565" y="135547"/>
                  </a:cubicBezTo>
                  <a:cubicBezTo>
                    <a:pt x="497763" y="98158"/>
                    <a:pt x="509904" y="61353"/>
                    <a:pt x="529729" y="27660"/>
                  </a:cubicBezTo>
                  <a:cubicBezTo>
                    <a:pt x="542213" y="6426"/>
                    <a:pt x="559549" y="0"/>
                    <a:pt x="583666" y="4381"/>
                  </a:cubicBezTo>
                  <a:cubicBezTo>
                    <a:pt x="607656" y="8737"/>
                    <a:pt x="630326" y="20205"/>
                    <a:pt x="642632" y="42049"/>
                  </a:cubicBezTo>
                  <a:cubicBezTo>
                    <a:pt x="658850" y="70827"/>
                    <a:pt x="645693" y="99809"/>
                    <a:pt x="638924" y="129870"/>
                  </a:cubicBezTo>
                  <a:cubicBezTo>
                    <a:pt x="635952" y="143090"/>
                    <a:pt x="632942" y="156425"/>
                    <a:pt x="627329" y="168757"/>
                  </a:cubicBezTo>
                  <a:cubicBezTo>
                    <a:pt x="618705" y="187705"/>
                    <a:pt x="604240" y="203530"/>
                    <a:pt x="587832" y="216331"/>
                  </a:cubicBezTo>
                  <a:cubicBezTo>
                    <a:pt x="575767" y="225729"/>
                    <a:pt x="562330" y="233895"/>
                    <a:pt x="553211" y="246164"/>
                  </a:cubicBezTo>
                  <a:cubicBezTo>
                    <a:pt x="543559" y="259168"/>
                    <a:pt x="539724" y="275513"/>
                    <a:pt x="537260" y="291503"/>
                  </a:cubicBezTo>
                  <a:cubicBezTo>
                    <a:pt x="534415" y="310007"/>
                    <a:pt x="535292" y="328472"/>
                    <a:pt x="533374" y="346913"/>
                  </a:cubicBezTo>
                  <a:cubicBezTo>
                    <a:pt x="531507" y="364871"/>
                    <a:pt x="526567" y="383273"/>
                    <a:pt x="523303" y="401269"/>
                  </a:cubicBezTo>
                  <a:cubicBezTo>
                    <a:pt x="522198" y="407327"/>
                    <a:pt x="517410" y="421093"/>
                    <a:pt x="520496" y="427139"/>
                  </a:cubicBezTo>
                  <a:cubicBezTo>
                    <a:pt x="524497" y="435000"/>
                    <a:pt x="533209" y="433057"/>
                    <a:pt x="541896" y="434086"/>
                  </a:cubicBezTo>
                  <a:cubicBezTo>
                    <a:pt x="568896" y="437273"/>
                    <a:pt x="595871" y="440690"/>
                    <a:pt x="622858" y="443992"/>
                  </a:cubicBezTo>
                  <a:cubicBezTo>
                    <a:pt x="627710" y="444588"/>
                    <a:pt x="632967" y="445363"/>
                    <a:pt x="636397" y="448868"/>
                  </a:cubicBezTo>
                  <a:cubicBezTo>
                    <a:pt x="637832" y="450354"/>
                    <a:pt x="638822" y="452208"/>
                    <a:pt x="639787" y="454037"/>
                  </a:cubicBezTo>
                  <a:cubicBezTo>
                    <a:pt x="653580" y="480187"/>
                    <a:pt x="666483" y="506806"/>
                    <a:pt x="678484" y="533819"/>
                  </a:cubicBezTo>
                  <a:cubicBezTo>
                    <a:pt x="684288" y="546887"/>
                    <a:pt x="689927" y="560044"/>
                    <a:pt x="695261" y="573316"/>
                  </a:cubicBezTo>
                  <a:cubicBezTo>
                    <a:pt x="699592" y="584111"/>
                    <a:pt x="699033" y="596239"/>
                    <a:pt x="703338" y="606234"/>
                  </a:cubicBezTo>
                  <a:cubicBezTo>
                    <a:pt x="732713" y="604088"/>
                    <a:pt x="767765" y="584136"/>
                    <a:pt x="795616" y="574065"/>
                  </a:cubicBezTo>
                  <a:cubicBezTo>
                    <a:pt x="820839" y="564934"/>
                    <a:pt x="846797" y="556818"/>
                    <a:pt x="871550" y="546442"/>
                  </a:cubicBezTo>
                  <a:cubicBezTo>
                    <a:pt x="897293" y="535660"/>
                    <a:pt x="889634" y="492328"/>
                    <a:pt x="892517" y="469087"/>
                  </a:cubicBezTo>
                  <a:cubicBezTo>
                    <a:pt x="898664" y="419417"/>
                    <a:pt x="918133" y="369697"/>
                    <a:pt x="910945" y="319366"/>
                  </a:cubicBezTo>
                  <a:cubicBezTo>
                    <a:pt x="909624" y="308571"/>
                    <a:pt x="902677" y="297484"/>
                    <a:pt x="895642" y="288607"/>
                  </a:cubicBezTo>
                  <a:cubicBezTo>
                    <a:pt x="883894" y="273773"/>
                    <a:pt x="870242" y="260413"/>
                    <a:pt x="857008" y="246799"/>
                  </a:cubicBezTo>
                  <a:cubicBezTo>
                    <a:pt x="838758" y="228028"/>
                    <a:pt x="834656" y="197904"/>
                    <a:pt x="852119" y="178473"/>
                  </a:cubicBezTo>
                  <a:cubicBezTo>
                    <a:pt x="879297" y="148221"/>
                    <a:pt x="909853" y="121018"/>
                    <a:pt x="947750" y="104419"/>
                  </a:cubicBezTo>
                  <a:cubicBezTo>
                    <a:pt x="966152" y="96354"/>
                    <a:pt x="973086" y="100177"/>
                    <a:pt x="985989" y="113792"/>
                  </a:cubicBezTo>
                  <a:cubicBezTo>
                    <a:pt x="997623" y="126060"/>
                    <a:pt x="1007211" y="140271"/>
                    <a:pt x="1014183" y="155676"/>
                  </a:cubicBezTo>
                  <a:cubicBezTo>
                    <a:pt x="1038275" y="208902"/>
                    <a:pt x="1029830" y="270484"/>
                    <a:pt x="1020914" y="328218"/>
                  </a:cubicBezTo>
                  <a:cubicBezTo>
                    <a:pt x="1011656" y="381393"/>
                    <a:pt x="1039863" y="436600"/>
                    <a:pt x="1060196" y="484746"/>
                  </a:cubicBezTo>
                  <a:cubicBezTo>
                    <a:pt x="1071803" y="480999"/>
                    <a:pt x="1082205" y="477672"/>
                    <a:pt x="1092580" y="474268"/>
                  </a:cubicBezTo>
                  <a:cubicBezTo>
                    <a:pt x="1110233" y="468503"/>
                    <a:pt x="1127759" y="462356"/>
                    <a:pt x="1145527" y="456996"/>
                  </a:cubicBezTo>
                  <a:cubicBezTo>
                    <a:pt x="1160576" y="452475"/>
                    <a:pt x="1172756" y="456488"/>
                    <a:pt x="1182179" y="469938"/>
                  </a:cubicBezTo>
                  <a:cubicBezTo>
                    <a:pt x="1239735" y="552043"/>
                    <a:pt x="1297812" y="633793"/>
                    <a:pt x="1355140" y="716051"/>
                  </a:cubicBezTo>
                  <a:cubicBezTo>
                    <a:pt x="1376413" y="746569"/>
                    <a:pt x="1396415" y="777989"/>
                    <a:pt x="1416380" y="809383"/>
                  </a:cubicBezTo>
                  <a:cubicBezTo>
                    <a:pt x="1420761" y="816279"/>
                    <a:pt x="1426006" y="815784"/>
                    <a:pt x="1431937" y="814743"/>
                  </a:cubicBezTo>
                  <a:cubicBezTo>
                    <a:pt x="1464843" y="808977"/>
                    <a:pt x="1497812" y="803541"/>
                    <a:pt x="1530553" y="797001"/>
                  </a:cubicBezTo>
                  <a:cubicBezTo>
                    <a:pt x="1596809" y="783755"/>
                    <a:pt x="1662963" y="770001"/>
                    <a:pt x="1729079" y="756094"/>
                  </a:cubicBezTo>
                  <a:cubicBezTo>
                    <a:pt x="1740166" y="753757"/>
                    <a:pt x="1750860" y="749490"/>
                    <a:pt x="1761756" y="746239"/>
                  </a:cubicBezTo>
                  <a:cubicBezTo>
                    <a:pt x="1773948" y="742594"/>
                    <a:pt x="1780463" y="734707"/>
                    <a:pt x="1782660" y="721995"/>
                  </a:cubicBezTo>
                  <a:cubicBezTo>
                    <a:pt x="1783232" y="718680"/>
                    <a:pt x="1786940" y="708494"/>
                    <a:pt x="1791715" y="709155"/>
                  </a:cubicBezTo>
                  <a:cubicBezTo>
                    <a:pt x="1795805" y="709726"/>
                    <a:pt x="1799107" y="726008"/>
                    <a:pt x="1802383" y="729996"/>
                  </a:cubicBezTo>
                  <a:cubicBezTo>
                    <a:pt x="1807514" y="726287"/>
                    <a:pt x="1813763" y="724484"/>
                    <a:pt x="1819376" y="721550"/>
                  </a:cubicBezTo>
                  <a:cubicBezTo>
                    <a:pt x="1848484" y="706361"/>
                    <a:pt x="1870963" y="670496"/>
                    <a:pt x="1893061" y="646861"/>
                  </a:cubicBezTo>
                  <a:cubicBezTo>
                    <a:pt x="1896376" y="643305"/>
                    <a:pt x="1902167" y="641210"/>
                    <a:pt x="1906689" y="639851"/>
                  </a:cubicBezTo>
                  <a:cubicBezTo>
                    <a:pt x="1912327" y="650709"/>
                    <a:pt x="1905304" y="673823"/>
                    <a:pt x="1903983" y="686193"/>
                  </a:cubicBezTo>
                  <a:cubicBezTo>
                    <a:pt x="1902129" y="703757"/>
                    <a:pt x="1900262" y="721334"/>
                    <a:pt x="1898396" y="738911"/>
                  </a:cubicBezTo>
                  <a:cubicBezTo>
                    <a:pt x="1898065" y="742035"/>
                    <a:pt x="1897697" y="745261"/>
                    <a:pt x="1896135" y="747979"/>
                  </a:cubicBezTo>
                  <a:cubicBezTo>
                    <a:pt x="1894458" y="750912"/>
                    <a:pt x="1891576" y="752919"/>
                    <a:pt x="1888756" y="754786"/>
                  </a:cubicBezTo>
                  <a:cubicBezTo>
                    <a:pt x="1854327" y="777494"/>
                    <a:pt x="1819046" y="783755"/>
                    <a:pt x="1780590" y="794550"/>
                  </a:cubicBezTo>
                  <a:cubicBezTo>
                    <a:pt x="1769109" y="797788"/>
                    <a:pt x="1758289" y="803910"/>
                    <a:pt x="1747710" y="809701"/>
                  </a:cubicBezTo>
                  <a:cubicBezTo>
                    <a:pt x="1701431" y="835063"/>
                    <a:pt x="1655635" y="861326"/>
                    <a:pt x="1609115" y="886218"/>
                  </a:cubicBezTo>
                  <a:cubicBezTo>
                    <a:pt x="1570964" y="906640"/>
                    <a:pt x="1531188" y="924204"/>
                    <a:pt x="1496936" y="951230"/>
                  </a:cubicBezTo>
                  <a:cubicBezTo>
                    <a:pt x="1480565" y="964145"/>
                    <a:pt x="1464729" y="977747"/>
                    <a:pt x="1448892" y="991323"/>
                  </a:cubicBezTo>
                  <a:cubicBezTo>
                    <a:pt x="1442262" y="997000"/>
                    <a:pt x="1440675" y="1003579"/>
                    <a:pt x="1446923" y="1011123"/>
                  </a:cubicBezTo>
                  <a:cubicBezTo>
                    <a:pt x="1452791" y="1018197"/>
                    <a:pt x="1459052" y="1027150"/>
                    <a:pt x="1464005" y="1035685"/>
                  </a:cubicBezTo>
                  <a:cubicBezTo>
                    <a:pt x="1468348" y="1043190"/>
                    <a:pt x="1474215" y="1063815"/>
                    <a:pt x="1481772" y="1066380"/>
                  </a:cubicBezTo>
                  <a:cubicBezTo>
                    <a:pt x="1497685" y="1071778"/>
                    <a:pt x="1526946" y="1048245"/>
                    <a:pt x="1538401" y="1041095"/>
                  </a:cubicBezTo>
                  <a:cubicBezTo>
                    <a:pt x="1540687" y="1039660"/>
                    <a:pt x="1544802" y="1037996"/>
                    <a:pt x="1546199" y="1039025"/>
                  </a:cubicBezTo>
                  <a:cubicBezTo>
                    <a:pt x="1548549" y="1040726"/>
                    <a:pt x="1551038" y="1044841"/>
                    <a:pt x="1550542" y="1047356"/>
                  </a:cubicBezTo>
                  <a:cubicBezTo>
                    <a:pt x="1549069" y="1054607"/>
                    <a:pt x="1547037" y="1062050"/>
                    <a:pt x="1543583" y="1068552"/>
                  </a:cubicBezTo>
                  <a:cubicBezTo>
                    <a:pt x="1538630" y="1077836"/>
                    <a:pt x="1541043" y="1084135"/>
                    <a:pt x="1551520" y="1085037"/>
                  </a:cubicBezTo>
                  <a:cubicBezTo>
                    <a:pt x="1555280" y="1085367"/>
                    <a:pt x="1559153" y="1085138"/>
                    <a:pt x="1562887" y="1084567"/>
                  </a:cubicBezTo>
                  <a:cubicBezTo>
                    <a:pt x="1590941" y="1080312"/>
                    <a:pt x="1619084" y="1076502"/>
                    <a:pt x="1646961" y="1071283"/>
                  </a:cubicBezTo>
                  <a:cubicBezTo>
                    <a:pt x="1660626" y="1068730"/>
                    <a:pt x="1673720" y="1063155"/>
                    <a:pt x="1687245" y="1059637"/>
                  </a:cubicBezTo>
                  <a:cubicBezTo>
                    <a:pt x="1691500" y="1058519"/>
                    <a:pt x="1699005" y="1057986"/>
                    <a:pt x="1700301" y="1060094"/>
                  </a:cubicBezTo>
                  <a:cubicBezTo>
                    <a:pt x="1702498" y="1063650"/>
                    <a:pt x="1702917" y="1071003"/>
                    <a:pt x="1700580" y="1074166"/>
                  </a:cubicBezTo>
                  <a:cubicBezTo>
                    <a:pt x="1686001" y="1093914"/>
                    <a:pt x="1670418" y="1112901"/>
                    <a:pt x="1655267" y="1132217"/>
                  </a:cubicBezTo>
                  <a:cubicBezTo>
                    <a:pt x="1653463" y="1134516"/>
                    <a:pt x="1651761" y="1137107"/>
                    <a:pt x="1650809" y="1139837"/>
                  </a:cubicBezTo>
                  <a:cubicBezTo>
                    <a:pt x="1645691" y="1154557"/>
                    <a:pt x="1634985" y="1160792"/>
                    <a:pt x="1619948" y="1162685"/>
                  </a:cubicBezTo>
                  <a:cubicBezTo>
                    <a:pt x="1586039" y="1166952"/>
                    <a:pt x="1554632" y="1167384"/>
                    <a:pt x="1521675" y="1155725"/>
                  </a:cubicBezTo>
                  <a:cubicBezTo>
                    <a:pt x="1518323" y="1154544"/>
                    <a:pt x="1514805" y="1153236"/>
                    <a:pt x="1511287" y="1153833"/>
                  </a:cubicBezTo>
                  <a:cubicBezTo>
                    <a:pt x="1508683" y="1154277"/>
                    <a:pt x="1506372" y="1155725"/>
                    <a:pt x="1504149" y="1157147"/>
                  </a:cubicBezTo>
                  <a:cubicBezTo>
                    <a:pt x="1391272" y="1228852"/>
                    <a:pt x="1270393" y="1303566"/>
                    <a:pt x="1168615" y="1390929"/>
                  </a:cubicBezTo>
                  <a:cubicBezTo>
                    <a:pt x="1091819" y="1456842"/>
                    <a:pt x="993813" y="1494282"/>
                    <a:pt x="916279" y="1561287"/>
                  </a:cubicBezTo>
                  <a:cubicBezTo>
                    <a:pt x="904887" y="1571117"/>
                    <a:pt x="892733" y="1581835"/>
                    <a:pt x="877760" y="1583347"/>
                  </a:cubicBezTo>
                  <a:cubicBezTo>
                    <a:pt x="876884" y="1583436"/>
                    <a:pt x="838326" y="1519631"/>
                    <a:pt x="833158" y="1513497"/>
                  </a:cubicBezTo>
                  <a:cubicBezTo>
                    <a:pt x="817575" y="1494980"/>
                    <a:pt x="800620" y="1482509"/>
                    <a:pt x="786523" y="1462862"/>
                  </a:cubicBezTo>
                  <a:cubicBezTo>
                    <a:pt x="764717" y="1432445"/>
                    <a:pt x="741794" y="1402791"/>
                    <a:pt x="719239" y="1372895"/>
                  </a:cubicBezTo>
                  <a:cubicBezTo>
                    <a:pt x="627849" y="1251800"/>
                    <a:pt x="533742" y="1132776"/>
                    <a:pt x="443242" y="1011008"/>
                  </a:cubicBezTo>
                  <a:cubicBezTo>
                    <a:pt x="354253" y="891260"/>
                    <a:pt x="262267" y="773950"/>
                    <a:pt x="178015" y="651103"/>
                  </a:cubicBezTo>
                  <a:cubicBezTo>
                    <a:pt x="193433" y="673569"/>
                    <a:pt x="142595" y="761542"/>
                    <a:pt x="118668" y="755548"/>
                  </a:cubicBezTo>
                  <a:cubicBezTo>
                    <a:pt x="97701" y="750290"/>
                    <a:pt x="72110" y="684403"/>
                    <a:pt x="61925" y="666305"/>
                  </a:cubicBezTo>
                  <a:cubicBezTo>
                    <a:pt x="47510" y="640676"/>
                    <a:pt x="33540" y="614807"/>
                    <a:pt x="20040" y="588695"/>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6" name="Free Form 7">
              <a:extLst>
                <a:ext uri="{FF2B5EF4-FFF2-40B4-BE49-F238E27FC236}">
                  <a16:creationId xmlns:a16="http://schemas.microsoft.com/office/drawing/2014/main" id="{5EA0D435-9A31-AC34-8252-8800DE8E8CA1}"/>
                </a:ext>
              </a:extLst>
            </p:cNvPr>
            <p:cNvSpPr/>
            <p:nvPr/>
          </p:nvSpPr>
          <p:spPr>
            <a:xfrm>
              <a:off x="6537956" y="5801023"/>
              <a:ext cx="2201938" cy="2215820"/>
            </a:xfrm>
            <a:custGeom>
              <a:avLst/>
              <a:gdLst/>
              <a:ahLst/>
              <a:cxnLst/>
              <a:rect l="0" t="0" r="0" b="0"/>
              <a:pathLst>
                <a:path w="2201938" h="2215819">
                  <a:moveTo>
                    <a:pt x="1468666" y="1469745"/>
                  </a:moveTo>
                  <a:cubicBezTo>
                    <a:pt x="1484274" y="1498168"/>
                    <a:pt x="1497698" y="1523606"/>
                    <a:pt x="1512049" y="1548523"/>
                  </a:cubicBezTo>
                  <a:cubicBezTo>
                    <a:pt x="1540128" y="1597291"/>
                    <a:pt x="1547050" y="1648968"/>
                    <a:pt x="1534795" y="1703527"/>
                  </a:cubicBezTo>
                  <a:cubicBezTo>
                    <a:pt x="1530388" y="1723148"/>
                    <a:pt x="1526095" y="1742821"/>
                    <a:pt x="1521091" y="1762290"/>
                  </a:cubicBezTo>
                  <a:cubicBezTo>
                    <a:pt x="1509064" y="1809115"/>
                    <a:pt x="1487309" y="1851329"/>
                    <a:pt x="1449006" y="1881009"/>
                  </a:cubicBezTo>
                  <a:cubicBezTo>
                    <a:pt x="1410474" y="1910854"/>
                    <a:pt x="1395476" y="1951494"/>
                    <a:pt x="1381798" y="1995220"/>
                  </a:cubicBezTo>
                  <a:cubicBezTo>
                    <a:pt x="1365402" y="2047646"/>
                    <a:pt x="1345539" y="2098992"/>
                    <a:pt x="1326781" y="2150656"/>
                  </a:cubicBezTo>
                  <a:cubicBezTo>
                    <a:pt x="1310487" y="2195537"/>
                    <a:pt x="1237068" y="2215819"/>
                    <a:pt x="1194015" y="2184260"/>
                  </a:cubicBezTo>
                  <a:cubicBezTo>
                    <a:pt x="1181900" y="2175382"/>
                    <a:pt x="1176820" y="2162822"/>
                    <a:pt x="1171803" y="2149436"/>
                  </a:cubicBezTo>
                  <a:cubicBezTo>
                    <a:pt x="1169263" y="2142667"/>
                    <a:pt x="1163827" y="2135771"/>
                    <a:pt x="1157808" y="2131733"/>
                  </a:cubicBezTo>
                  <a:cubicBezTo>
                    <a:pt x="1140282" y="2119972"/>
                    <a:pt x="1132865" y="2100110"/>
                    <a:pt x="1141869" y="2080412"/>
                  </a:cubicBezTo>
                  <a:cubicBezTo>
                    <a:pt x="1146873" y="2069490"/>
                    <a:pt x="1146149" y="2060054"/>
                    <a:pt x="1140180" y="2050288"/>
                  </a:cubicBezTo>
                  <a:cubicBezTo>
                    <a:pt x="1131874" y="2036673"/>
                    <a:pt x="1124229" y="2022614"/>
                    <a:pt x="1115212" y="2009495"/>
                  </a:cubicBezTo>
                  <a:cubicBezTo>
                    <a:pt x="1106398" y="1996668"/>
                    <a:pt x="1101090" y="1983104"/>
                    <a:pt x="1099743" y="1967598"/>
                  </a:cubicBezTo>
                  <a:cubicBezTo>
                    <a:pt x="1099388" y="1963534"/>
                    <a:pt x="1097026" y="1958251"/>
                    <a:pt x="1093838" y="1956041"/>
                  </a:cubicBezTo>
                  <a:cubicBezTo>
                    <a:pt x="1076439" y="1943963"/>
                    <a:pt x="1059383" y="1930907"/>
                    <a:pt x="1040549" y="1921471"/>
                  </a:cubicBezTo>
                  <a:cubicBezTo>
                    <a:pt x="963053" y="1882622"/>
                    <a:pt x="920242" y="1810283"/>
                    <a:pt x="904430" y="1726615"/>
                  </a:cubicBezTo>
                  <a:cubicBezTo>
                    <a:pt x="898601" y="1695742"/>
                    <a:pt x="897077" y="1663192"/>
                    <a:pt x="907275" y="1633474"/>
                  </a:cubicBezTo>
                  <a:cubicBezTo>
                    <a:pt x="917155" y="1604683"/>
                    <a:pt x="939787" y="1579245"/>
                    <a:pt x="943787" y="1548752"/>
                  </a:cubicBezTo>
                  <a:cubicBezTo>
                    <a:pt x="920851" y="1545132"/>
                    <a:pt x="897597" y="1539900"/>
                    <a:pt x="874064" y="1536382"/>
                  </a:cubicBezTo>
                  <a:cubicBezTo>
                    <a:pt x="798995" y="1525143"/>
                    <a:pt x="723963" y="1513751"/>
                    <a:pt x="648957" y="1502143"/>
                  </a:cubicBezTo>
                  <a:cubicBezTo>
                    <a:pt x="551078" y="1486979"/>
                    <a:pt x="452856" y="1473619"/>
                    <a:pt x="355473" y="1455724"/>
                  </a:cubicBezTo>
                  <a:cubicBezTo>
                    <a:pt x="239483" y="1434401"/>
                    <a:pt x="124231" y="1409115"/>
                    <a:pt x="8661" y="1385506"/>
                  </a:cubicBezTo>
                  <a:cubicBezTo>
                    <a:pt x="6108" y="1384985"/>
                    <a:pt x="3670" y="1383969"/>
                    <a:pt x="0" y="1382814"/>
                  </a:cubicBezTo>
                  <a:cubicBezTo>
                    <a:pt x="8915" y="1353134"/>
                    <a:pt x="17195" y="1323682"/>
                    <a:pt x="26568" y="1294587"/>
                  </a:cubicBezTo>
                  <a:cubicBezTo>
                    <a:pt x="65277" y="1174584"/>
                    <a:pt x="108712" y="1055979"/>
                    <a:pt x="157988" y="939901"/>
                  </a:cubicBezTo>
                  <a:cubicBezTo>
                    <a:pt x="177520" y="893851"/>
                    <a:pt x="200482" y="858316"/>
                    <a:pt x="214452" y="809561"/>
                  </a:cubicBezTo>
                  <a:cubicBezTo>
                    <a:pt x="232625" y="746163"/>
                    <a:pt x="250786" y="687781"/>
                    <a:pt x="291007" y="634695"/>
                  </a:cubicBezTo>
                  <a:cubicBezTo>
                    <a:pt x="324612" y="590346"/>
                    <a:pt x="371221" y="580326"/>
                    <a:pt x="424345" y="569163"/>
                  </a:cubicBezTo>
                  <a:cubicBezTo>
                    <a:pt x="470560" y="559460"/>
                    <a:pt x="518502" y="555180"/>
                    <a:pt x="563079" y="538797"/>
                  </a:cubicBezTo>
                  <a:cubicBezTo>
                    <a:pt x="615391" y="519556"/>
                    <a:pt x="634098" y="437248"/>
                    <a:pt x="656043" y="390588"/>
                  </a:cubicBezTo>
                  <a:cubicBezTo>
                    <a:pt x="671525" y="357657"/>
                    <a:pt x="657771" y="324027"/>
                    <a:pt x="653148" y="288442"/>
                  </a:cubicBezTo>
                  <a:cubicBezTo>
                    <a:pt x="651090" y="272567"/>
                    <a:pt x="652957" y="257619"/>
                    <a:pt x="663663" y="244398"/>
                  </a:cubicBezTo>
                  <a:cubicBezTo>
                    <a:pt x="668604" y="238290"/>
                    <a:pt x="671588" y="230606"/>
                    <a:pt x="675411" y="223608"/>
                  </a:cubicBezTo>
                  <a:cubicBezTo>
                    <a:pt x="688936" y="198932"/>
                    <a:pt x="708367" y="181927"/>
                    <a:pt x="736981" y="177850"/>
                  </a:cubicBezTo>
                  <a:cubicBezTo>
                    <a:pt x="767384" y="173532"/>
                    <a:pt x="797864" y="167678"/>
                    <a:pt x="827925" y="180568"/>
                  </a:cubicBezTo>
                  <a:cubicBezTo>
                    <a:pt x="849795" y="189941"/>
                    <a:pt x="868146" y="203631"/>
                    <a:pt x="876071" y="226377"/>
                  </a:cubicBezTo>
                  <a:cubicBezTo>
                    <a:pt x="891971" y="272059"/>
                    <a:pt x="917194" y="312356"/>
                    <a:pt x="943101" y="352678"/>
                  </a:cubicBezTo>
                  <a:cubicBezTo>
                    <a:pt x="957859" y="375666"/>
                    <a:pt x="974978" y="394550"/>
                    <a:pt x="998474" y="408635"/>
                  </a:cubicBezTo>
                  <a:cubicBezTo>
                    <a:pt x="1021232" y="422262"/>
                    <a:pt x="1044549" y="456399"/>
                    <a:pt x="1048423" y="482790"/>
                  </a:cubicBezTo>
                  <a:cubicBezTo>
                    <a:pt x="1050239" y="495122"/>
                    <a:pt x="1042250" y="507771"/>
                    <a:pt x="1043978" y="519645"/>
                  </a:cubicBezTo>
                  <a:cubicBezTo>
                    <a:pt x="1046683" y="538162"/>
                    <a:pt x="1062456" y="554062"/>
                    <a:pt x="1072184" y="569785"/>
                  </a:cubicBezTo>
                  <a:cubicBezTo>
                    <a:pt x="1113320" y="636181"/>
                    <a:pt x="1141272" y="709726"/>
                    <a:pt x="1182141" y="776274"/>
                  </a:cubicBezTo>
                  <a:cubicBezTo>
                    <a:pt x="1244815" y="878344"/>
                    <a:pt x="1314081" y="974039"/>
                    <a:pt x="1372743" y="1078090"/>
                  </a:cubicBezTo>
                  <a:cubicBezTo>
                    <a:pt x="1380337" y="1091552"/>
                    <a:pt x="1387322" y="1105369"/>
                    <a:pt x="1394587" y="1119035"/>
                  </a:cubicBezTo>
                  <a:lnTo>
                    <a:pt x="1397914" y="1118857"/>
                  </a:lnTo>
                  <a:cubicBezTo>
                    <a:pt x="1416088" y="1027683"/>
                    <a:pt x="1412786" y="934681"/>
                    <a:pt x="1417701" y="841857"/>
                  </a:cubicBezTo>
                  <a:cubicBezTo>
                    <a:pt x="1422780" y="745705"/>
                    <a:pt x="1428597" y="649452"/>
                    <a:pt x="1426222" y="553123"/>
                  </a:cubicBezTo>
                  <a:cubicBezTo>
                    <a:pt x="1425181" y="510641"/>
                    <a:pt x="1427810" y="468058"/>
                    <a:pt x="1426464" y="425589"/>
                  </a:cubicBezTo>
                  <a:cubicBezTo>
                    <a:pt x="1425511" y="395376"/>
                    <a:pt x="1421447" y="365175"/>
                    <a:pt x="1417231" y="335178"/>
                  </a:cubicBezTo>
                  <a:cubicBezTo>
                    <a:pt x="1414754" y="317576"/>
                    <a:pt x="1401025" y="307809"/>
                    <a:pt x="1386395" y="299377"/>
                  </a:cubicBezTo>
                  <a:cubicBezTo>
                    <a:pt x="1355775" y="281736"/>
                    <a:pt x="1324952" y="264439"/>
                    <a:pt x="1301648" y="236689"/>
                  </a:cubicBezTo>
                  <a:cubicBezTo>
                    <a:pt x="1281849" y="213105"/>
                    <a:pt x="1267193" y="186791"/>
                    <a:pt x="1256753" y="157975"/>
                  </a:cubicBezTo>
                  <a:cubicBezTo>
                    <a:pt x="1250429" y="140512"/>
                    <a:pt x="1254201" y="123380"/>
                    <a:pt x="1258912" y="106502"/>
                  </a:cubicBezTo>
                  <a:cubicBezTo>
                    <a:pt x="1267040" y="77381"/>
                    <a:pt x="1278153" y="49771"/>
                    <a:pt x="1300086" y="27711"/>
                  </a:cubicBezTo>
                  <a:cubicBezTo>
                    <a:pt x="1327645" y="0"/>
                    <a:pt x="1367777" y="3619"/>
                    <a:pt x="1389227" y="36715"/>
                  </a:cubicBezTo>
                  <a:cubicBezTo>
                    <a:pt x="1394498" y="44830"/>
                    <a:pt x="1398333" y="54317"/>
                    <a:pt x="1400759" y="63715"/>
                  </a:cubicBezTo>
                  <a:cubicBezTo>
                    <a:pt x="1403769" y="75311"/>
                    <a:pt x="1408569" y="85331"/>
                    <a:pt x="1418513" y="91897"/>
                  </a:cubicBezTo>
                  <a:cubicBezTo>
                    <a:pt x="1452054" y="114096"/>
                    <a:pt x="1485696" y="136144"/>
                    <a:pt x="1519618" y="157746"/>
                  </a:cubicBezTo>
                  <a:cubicBezTo>
                    <a:pt x="1531124" y="165074"/>
                    <a:pt x="1543685" y="170726"/>
                    <a:pt x="1555546" y="177507"/>
                  </a:cubicBezTo>
                  <a:cubicBezTo>
                    <a:pt x="1618856" y="213664"/>
                    <a:pt x="1682165" y="249808"/>
                    <a:pt x="1745284" y="286296"/>
                  </a:cubicBezTo>
                  <a:cubicBezTo>
                    <a:pt x="1758746" y="294081"/>
                    <a:pt x="1771827" y="302691"/>
                    <a:pt x="1784311" y="311950"/>
                  </a:cubicBezTo>
                  <a:cubicBezTo>
                    <a:pt x="1827466" y="343954"/>
                    <a:pt x="1873872" y="370446"/>
                    <a:pt x="1920786" y="396481"/>
                  </a:cubicBezTo>
                  <a:cubicBezTo>
                    <a:pt x="1955215" y="415582"/>
                    <a:pt x="1987410" y="438772"/>
                    <a:pt x="2020303" y="460628"/>
                  </a:cubicBezTo>
                  <a:cubicBezTo>
                    <a:pt x="2042807" y="475665"/>
                    <a:pt x="2017090" y="514832"/>
                    <a:pt x="2007958" y="528853"/>
                  </a:cubicBezTo>
                  <a:cubicBezTo>
                    <a:pt x="2000364" y="540499"/>
                    <a:pt x="1993468" y="553034"/>
                    <a:pt x="1991423" y="566788"/>
                  </a:cubicBezTo>
                  <a:cubicBezTo>
                    <a:pt x="1986661" y="598703"/>
                    <a:pt x="2009927" y="631507"/>
                    <a:pt x="2022779" y="658596"/>
                  </a:cubicBezTo>
                  <a:cubicBezTo>
                    <a:pt x="2041169" y="697382"/>
                    <a:pt x="2054593" y="738314"/>
                    <a:pt x="2067572" y="779157"/>
                  </a:cubicBezTo>
                  <a:cubicBezTo>
                    <a:pt x="2092058" y="856233"/>
                    <a:pt x="2120277" y="931900"/>
                    <a:pt x="2152992" y="1006043"/>
                  </a:cubicBezTo>
                  <a:cubicBezTo>
                    <a:pt x="2170328" y="1045337"/>
                    <a:pt x="2182050" y="1085583"/>
                    <a:pt x="2201938" y="1122883"/>
                  </a:cubicBezTo>
                  <a:cubicBezTo>
                    <a:pt x="2139746" y="1164005"/>
                    <a:pt x="2063623" y="1179956"/>
                    <a:pt x="2004288" y="1228090"/>
                  </a:cubicBezTo>
                  <a:cubicBezTo>
                    <a:pt x="1975015" y="1251737"/>
                    <a:pt x="1975954" y="1307858"/>
                    <a:pt x="1969350" y="1343304"/>
                  </a:cubicBezTo>
                  <a:cubicBezTo>
                    <a:pt x="1966645" y="1357833"/>
                    <a:pt x="1965083" y="1372577"/>
                    <a:pt x="1962111" y="1387055"/>
                  </a:cubicBezTo>
                  <a:cubicBezTo>
                    <a:pt x="1960854" y="1393202"/>
                    <a:pt x="1958225" y="1399590"/>
                    <a:pt x="1954453" y="1404543"/>
                  </a:cubicBezTo>
                  <a:cubicBezTo>
                    <a:pt x="1951913" y="1407871"/>
                    <a:pt x="1946109" y="1410957"/>
                    <a:pt x="1942084" y="1410614"/>
                  </a:cubicBezTo>
                  <a:cubicBezTo>
                    <a:pt x="1896021" y="1406639"/>
                    <a:pt x="1850059" y="1401610"/>
                    <a:pt x="1804009" y="1397609"/>
                  </a:cubicBezTo>
                  <a:cubicBezTo>
                    <a:pt x="1754809" y="1393355"/>
                    <a:pt x="1705559" y="1389811"/>
                    <a:pt x="1656321" y="1386204"/>
                  </a:cubicBezTo>
                  <a:cubicBezTo>
                    <a:pt x="1651558" y="1385862"/>
                    <a:pt x="1646123" y="1386166"/>
                    <a:pt x="1641906" y="1388122"/>
                  </a:cubicBezTo>
                  <a:cubicBezTo>
                    <a:pt x="1584883" y="1414741"/>
                    <a:pt x="1528025" y="1441703"/>
                    <a:pt x="1468666" y="1469745"/>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7" name="Free Form 8">
              <a:extLst>
                <a:ext uri="{FF2B5EF4-FFF2-40B4-BE49-F238E27FC236}">
                  <a16:creationId xmlns:a16="http://schemas.microsoft.com/office/drawing/2014/main" id="{DCD8AA88-14FA-CC1A-D1D7-9C26049BB356}"/>
                </a:ext>
              </a:extLst>
            </p:cNvPr>
            <p:cNvSpPr/>
            <p:nvPr/>
          </p:nvSpPr>
          <p:spPr>
            <a:xfrm>
              <a:off x="8211959" y="7180847"/>
              <a:ext cx="1777683" cy="1884642"/>
            </a:xfrm>
            <a:custGeom>
              <a:avLst/>
              <a:gdLst/>
              <a:ahLst/>
              <a:cxnLst/>
              <a:rect l="0" t="0" r="0" b="0"/>
              <a:pathLst>
                <a:path w="1777682" h="1884641">
                  <a:moveTo>
                    <a:pt x="565073" y="467347"/>
                  </a:moveTo>
                  <a:cubicBezTo>
                    <a:pt x="560501" y="494283"/>
                    <a:pt x="552094" y="520128"/>
                    <a:pt x="529450" y="537311"/>
                  </a:cubicBezTo>
                  <a:cubicBezTo>
                    <a:pt x="507301" y="554126"/>
                    <a:pt x="482638" y="562076"/>
                    <a:pt x="455358" y="549719"/>
                  </a:cubicBezTo>
                  <a:cubicBezTo>
                    <a:pt x="454507" y="550519"/>
                    <a:pt x="453440" y="551052"/>
                    <a:pt x="453466" y="551535"/>
                  </a:cubicBezTo>
                  <a:cubicBezTo>
                    <a:pt x="455142" y="582726"/>
                    <a:pt x="451688" y="614692"/>
                    <a:pt x="469658" y="643178"/>
                  </a:cubicBezTo>
                  <a:cubicBezTo>
                    <a:pt x="476110" y="653402"/>
                    <a:pt x="481215" y="664603"/>
                    <a:pt x="485838" y="675805"/>
                  </a:cubicBezTo>
                  <a:cubicBezTo>
                    <a:pt x="489089" y="683679"/>
                    <a:pt x="493687" y="687679"/>
                    <a:pt x="502234" y="688898"/>
                  </a:cubicBezTo>
                  <a:cubicBezTo>
                    <a:pt x="539305" y="694194"/>
                    <a:pt x="576364" y="694397"/>
                    <a:pt x="613562" y="690689"/>
                  </a:cubicBezTo>
                  <a:cubicBezTo>
                    <a:pt x="622350" y="689813"/>
                    <a:pt x="625373" y="685203"/>
                    <a:pt x="627329" y="677151"/>
                  </a:cubicBezTo>
                  <a:cubicBezTo>
                    <a:pt x="630351" y="664705"/>
                    <a:pt x="633869" y="652094"/>
                    <a:pt x="639406" y="640626"/>
                  </a:cubicBezTo>
                  <a:cubicBezTo>
                    <a:pt x="642251" y="634746"/>
                    <a:pt x="649757" y="627875"/>
                    <a:pt x="655485" y="627557"/>
                  </a:cubicBezTo>
                  <a:cubicBezTo>
                    <a:pt x="661327" y="627240"/>
                    <a:pt x="669874" y="633018"/>
                    <a:pt x="673252" y="638555"/>
                  </a:cubicBezTo>
                  <a:cubicBezTo>
                    <a:pt x="685431" y="658482"/>
                    <a:pt x="692023" y="680389"/>
                    <a:pt x="694677" y="703948"/>
                  </a:cubicBezTo>
                  <a:cubicBezTo>
                    <a:pt x="699096" y="743089"/>
                    <a:pt x="705167" y="782053"/>
                    <a:pt x="711073" y="821004"/>
                  </a:cubicBezTo>
                  <a:cubicBezTo>
                    <a:pt x="713117" y="834478"/>
                    <a:pt x="716635" y="847737"/>
                    <a:pt x="719721" y="861034"/>
                  </a:cubicBezTo>
                  <a:cubicBezTo>
                    <a:pt x="721969" y="870737"/>
                    <a:pt x="727303" y="876058"/>
                    <a:pt x="738276" y="874623"/>
                  </a:cubicBezTo>
                  <a:cubicBezTo>
                    <a:pt x="752932" y="872718"/>
                    <a:pt x="767702" y="871829"/>
                    <a:pt x="782383" y="870115"/>
                  </a:cubicBezTo>
                  <a:cubicBezTo>
                    <a:pt x="800011" y="868057"/>
                    <a:pt x="817562" y="865377"/>
                    <a:pt x="835202" y="863384"/>
                  </a:cubicBezTo>
                  <a:cubicBezTo>
                    <a:pt x="845388" y="862241"/>
                    <a:pt x="853211" y="867270"/>
                    <a:pt x="854354" y="877112"/>
                  </a:cubicBezTo>
                  <a:cubicBezTo>
                    <a:pt x="856043" y="891628"/>
                    <a:pt x="855738" y="906411"/>
                    <a:pt x="855726" y="921080"/>
                  </a:cubicBezTo>
                  <a:cubicBezTo>
                    <a:pt x="855637" y="969276"/>
                    <a:pt x="855218" y="1017473"/>
                    <a:pt x="855078" y="1065669"/>
                  </a:cubicBezTo>
                  <a:cubicBezTo>
                    <a:pt x="854951" y="1113535"/>
                    <a:pt x="855649" y="1161415"/>
                    <a:pt x="854773" y="1209268"/>
                  </a:cubicBezTo>
                  <a:cubicBezTo>
                    <a:pt x="854024" y="1250302"/>
                    <a:pt x="850671" y="1291437"/>
                    <a:pt x="860018" y="1331887"/>
                  </a:cubicBezTo>
                  <a:cubicBezTo>
                    <a:pt x="864489" y="1351267"/>
                    <a:pt x="878319" y="1364653"/>
                    <a:pt x="894397" y="1375295"/>
                  </a:cubicBezTo>
                  <a:cubicBezTo>
                    <a:pt x="896988" y="1377010"/>
                    <a:pt x="902703" y="1375930"/>
                    <a:pt x="906030" y="1374267"/>
                  </a:cubicBezTo>
                  <a:cubicBezTo>
                    <a:pt x="925017" y="1364742"/>
                    <a:pt x="944270" y="1355534"/>
                    <a:pt x="962317" y="1344409"/>
                  </a:cubicBezTo>
                  <a:cubicBezTo>
                    <a:pt x="974064" y="1337170"/>
                    <a:pt x="971283" y="1323022"/>
                    <a:pt x="969962" y="1312113"/>
                  </a:cubicBezTo>
                  <a:cubicBezTo>
                    <a:pt x="967168" y="1289164"/>
                    <a:pt x="960831" y="1266672"/>
                    <a:pt x="957859" y="1243736"/>
                  </a:cubicBezTo>
                  <a:cubicBezTo>
                    <a:pt x="947597" y="1164666"/>
                    <a:pt x="936371" y="1085646"/>
                    <a:pt x="929017" y="1006284"/>
                  </a:cubicBezTo>
                  <a:cubicBezTo>
                    <a:pt x="923836" y="950417"/>
                    <a:pt x="923683" y="894029"/>
                    <a:pt x="922502" y="837857"/>
                  </a:cubicBezTo>
                  <a:cubicBezTo>
                    <a:pt x="921766" y="802589"/>
                    <a:pt x="922896" y="767270"/>
                    <a:pt x="924166" y="732015"/>
                  </a:cubicBezTo>
                  <a:cubicBezTo>
                    <a:pt x="924394" y="725576"/>
                    <a:pt x="927912" y="717969"/>
                    <a:pt x="932383" y="713244"/>
                  </a:cubicBezTo>
                  <a:cubicBezTo>
                    <a:pt x="941730" y="703338"/>
                    <a:pt x="949591" y="690956"/>
                    <a:pt x="964933" y="688327"/>
                  </a:cubicBezTo>
                  <a:cubicBezTo>
                    <a:pt x="966825" y="687997"/>
                    <a:pt x="969327" y="682955"/>
                    <a:pt x="969162" y="680250"/>
                  </a:cubicBezTo>
                  <a:cubicBezTo>
                    <a:pt x="967460" y="652614"/>
                    <a:pt x="966025" y="624916"/>
                    <a:pt x="962914" y="597420"/>
                  </a:cubicBezTo>
                  <a:cubicBezTo>
                    <a:pt x="961059" y="580923"/>
                    <a:pt x="956805" y="564629"/>
                    <a:pt x="952893" y="548424"/>
                  </a:cubicBezTo>
                  <a:cubicBezTo>
                    <a:pt x="941692" y="501954"/>
                    <a:pt x="929525" y="455714"/>
                    <a:pt x="919048" y="409079"/>
                  </a:cubicBezTo>
                  <a:cubicBezTo>
                    <a:pt x="916292" y="396773"/>
                    <a:pt x="915250" y="382511"/>
                    <a:pt x="918756" y="370713"/>
                  </a:cubicBezTo>
                  <a:cubicBezTo>
                    <a:pt x="925093" y="349338"/>
                    <a:pt x="930021" y="326466"/>
                    <a:pt x="950353" y="311797"/>
                  </a:cubicBezTo>
                  <a:cubicBezTo>
                    <a:pt x="958875" y="305663"/>
                    <a:pt x="965365" y="296722"/>
                    <a:pt x="972858" y="289140"/>
                  </a:cubicBezTo>
                  <a:cubicBezTo>
                    <a:pt x="982002" y="279882"/>
                    <a:pt x="993178" y="279793"/>
                    <a:pt x="1004620" y="282955"/>
                  </a:cubicBezTo>
                  <a:cubicBezTo>
                    <a:pt x="1018298" y="286715"/>
                    <a:pt x="1032014" y="290550"/>
                    <a:pt x="1045311" y="295440"/>
                  </a:cubicBezTo>
                  <a:cubicBezTo>
                    <a:pt x="1051902" y="297865"/>
                    <a:pt x="1059230" y="301421"/>
                    <a:pt x="1063421" y="306692"/>
                  </a:cubicBezTo>
                  <a:cubicBezTo>
                    <a:pt x="1079474" y="326885"/>
                    <a:pt x="1100709" y="343344"/>
                    <a:pt x="1109510" y="368922"/>
                  </a:cubicBezTo>
                  <a:cubicBezTo>
                    <a:pt x="1111364" y="374307"/>
                    <a:pt x="1114298" y="379387"/>
                    <a:pt x="1115580" y="384860"/>
                  </a:cubicBezTo>
                  <a:cubicBezTo>
                    <a:pt x="1123467" y="418566"/>
                    <a:pt x="1139507" y="448678"/>
                    <a:pt x="1155623" y="478878"/>
                  </a:cubicBezTo>
                  <a:cubicBezTo>
                    <a:pt x="1167434" y="500976"/>
                    <a:pt x="1187691" y="508596"/>
                    <a:pt x="1209992" y="514223"/>
                  </a:cubicBezTo>
                  <a:cubicBezTo>
                    <a:pt x="1269339" y="529183"/>
                    <a:pt x="1329791" y="537705"/>
                    <a:pt x="1390307" y="546074"/>
                  </a:cubicBezTo>
                  <a:cubicBezTo>
                    <a:pt x="1411325" y="548982"/>
                    <a:pt x="1432267" y="553034"/>
                    <a:pt x="1452968" y="557745"/>
                  </a:cubicBezTo>
                  <a:cubicBezTo>
                    <a:pt x="1544116" y="578497"/>
                    <a:pt x="1621040" y="651001"/>
                    <a:pt x="1632369" y="734339"/>
                  </a:cubicBezTo>
                  <a:cubicBezTo>
                    <a:pt x="1639519" y="786866"/>
                    <a:pt x="1639925" y="840295"/>
                    <a:pt x="1643506" y="893317"/>
                  </a:cubicBezTo>
                  <a:cubicBezTo>
                    <a:pt x="1645754" y="926833"/>
                    <a:pt x="1647253" y="957440"/>
                    <a:pt x="1644967" y="991044"/>
                  </a:cubicBezTo>
                  <a:cubicBezTo>
                    <a:pt x="1644421" y="999020"/>
                    <a:pt x="1643913" y="1007275"/>
                    <a:pt x="1646707" y="1014768"/>
                  </a:cubicBezTo>
                  <a:cubicBezTo>
                    <a:pt x="1649628" y="1022629"/>
                    <a:pt x="1655838" y="1028738"/>
                    <a:pt x="1661960" y="1034478"/>
                  </a:cubicBezTo>
                  <a:cubicBezTo>
                    <a:pt x="1691513" y="1062215"/>
                    <a:pt x="1723478" y="1089799"/>
                    <a:pt x="1757476" y="1112024"/>
                  </a:cubicBezTo>
                  <a:cubicBezTo>
                    <a:pt x="1774164" y="1122933"/>
                    <a:pt x="1777682" y="1130833"/>
                    <a:pt x="1771142" y="1150010"/>
                  </a:cubicBezTo>
                  <a:cubicBezTo>
                    <a:pt x="1764411" y="1169733"/>
                    <a:pt x="1754517" y="1188465"/>
                    <a:pt x="1748663" y="1208404"/>
                  </a:cubicBezTo>
                  <a:cubicBezTo>
                    <a:pt x="1732064" y="1264856"/>
                    <a:pt x="1694903" y="1310614"/>
                    <a:pt x="1674507" y="1364399"/>
                  </a:cubicBezTo>
                  <a:cubicBezTo>
                    <a:pt x="1653362" y="1420190"/>
                    <a:pt x="1611249" y="1464017"/>
                    <a:pt x="1570697" y="1507032"/>
                  </a:cubicBezTo>
                  <a:cubicBezTo>
                    <a:pt x="1545958" y="1533296"/>
                    <a:pt x="1524584" y="1565021"/>
                    <a:pt x="1498536" y="1588757"/>
                  </a:cubicBezTo>
                  <a:cubicBezTo>
                    <a:pt x="1419974" y="1660359"/>
                    <a:pt x="1329728" y="1713318"/>
                    <a:pt x="1234071" y="1758645"/>
                  </a:cubicBezTo>
                  <a:cubicBezTo>
                    <a:pt x="1181760" y="1783422"/>
                    <a:pt x="1128128" y="1805279"/>
                    <a:pt x="1074051" y="1825891"/>
                  </a:cubicBezTo>
                  <a:cubicBezTo>
                    <a:pt x="1062951" y="1830120"/>
                    <a:pt x="935609" y="1867280"/>
                    <a:pt x="935126" y="1874291"/>
                  </a:cubicBezTo>
                  <a:cubicBezTo>
                    <a:pt x="940587" y="1797735"/>
                    <a:pt x="948690" y="1721370"/>
                    <a:pt x="959408" y="1645373"/>
                  </a:cubicBezTo>
                  <a:cubicBezTo>
                    <a:pt x="964768" y="1607375"/>
                    <a:pt x="970788" y="1569465"/>
                    <a:pt x="977455" y="1531670"/>
                  </a:cubicBezTo>
                  <a:cubicBezTo>
                    <a:pt x="983119" y="1499628"/>
                    <a:pt x="996594" y="1463395"/>
                    <a:pt x="989990" y="1431277"/>
                  </a:cubicBezTo>
                  <a:cubicBezTo>
                    <a:pt x="957757" y="1428419"/>
                    <a:pt x="924547" y="1438630"/>
                    <a:pt x="899502" y="1459115"/>
                  </a:cubicBezTo>
                  <a:cubicBezTo>
                    <a:pt x="874585" y="1479486"/>
                    <a:pt x="832688" y="1475295"/>
                    <a:pt x="802424" y="1476286"/>
                  </a:cubicBezTo>
                  <a:cubicBezTo>
                    <a:pt x="791883" y="1476628"/>
                    <a:pt x="781126" y="1475638"/>
                    <a:pt x="770737" y="1473758"/>
                  </a:cubicBezTo>
                  <a:cubicBezTo>
                    <a:pt x="752411" y="1470444"/>
                    <a:pt x="747687" y="1464779"/>
                    <a:pt x="744689" y="1444599"/>
                  </a:cubicBezTo>
                  <a:cubicBezTo>
                    <a:pt x="729843" y="1445640"/>
                    <a:pt x="714794" y="1446402"/>
                    <a:pt x="699858" y="1448079"/>
                  </a:cubicBezTo>
                  <a:cubicBezTo>
                    <a:pt x="697649" y="1448333"/>
                    <a:pt x="694423" y="1452892"/>
                    <a:pt x="694270" y="1455597"/>
                  </a:cubicBezTo>
                  <a:cubicBezTo>
                    <a:pt x="693661" y="1466583"/>
                    <a:pt x="694347" y="1477632"/>
                    <a:pt x="694042" y="1488643"/>
                  </a:cubicBezTo>
                  <a:cubicBezTo>
                    <a:pt x="693585" y="1506207"/>
                    <a:pt x="689267" y="1511909"/>
                    <a:pt x="672668" y="1518107"/>
                  </a:cubicBezTo>
                  <a:cubicBezTo>
                    <a:pt x="658126" y="1523542"/>
                    <a:pt x="657110" y="1524304"/>
                    <a:pt x="660819" y="1539849"/>
                  </a:cubicBezTo>
                  <a:cubicBezTo>
                    <a:pt x="674954" y="1599298"/>
                    <a:pt x="689724" y="1658594"/>
                    <a:pt x="703973" y="1718017"/>
                  </a:cubicBezTo>
                  <a:cubicBezTo>
                    <a:pt x="706793" y="1729778"/>
                    <a:pt x="733247" y="1873910"/>
                    <a:pt x="733856" y="1873859"/>
                  </a:cubicBezTo>
                  <a:cubicBezTo>
                    <a:pt x="656805" y="1879930"/>
                    <a:pt x="579577" y="1883511"/>
                    <a:pt x="502297" y="1884603"/>
                  </a:cubicBezTo>
                  <a:cubicBezTo>
                    <a:pt x="499681" y="1884641"/>
                    <a:pt x="496912" y="1884641"/>
                    <a:pt x="494690" y="1883257"/>
                  </a:cubicBezTo>
                  <a:cubicBezTo>
                    <a:pt x="492239" y="1881746"/>
                    <a:pt x="490994" y="1878901"/>
                    <a:pt x="489902" y="1876234"/>
                  </a:cubicBezTo>
                  <a:cubicBezTo>
                    <a:pt x="470420" y="1828825"/>
                    <a:pt x="451523" y="1781416"/>
                    <a:pt x="431634" y="1734045"/>
                  </a:cubicBezTo>
                  <a:cubicBezTo>
                    <a:pt x="428777" y="1727250"/>
                    <a:pt x="425170" y="1725193"/>
                    <a:pt x="417893" y="1726044"/>
                  </a:cubicBezTo>
                  <a:cubicBezTo>
                    <a:pt x="389610" y="1729358"/>
                    <a:pt x="361226" y="1731860"/>
                    <a:pt x="332968" y="1735353"/>
                  </a:cubicBezTo>
                  <a:cubicBezTo>
                    <a:pt x="329971" y="1735721"/>
                    <a:pt x="325805" y="1740192"/>
                    <a:pt x="325081" y="1743417"/>
                  </a:cubicBezTo>
                  <a:cubicBezTo>
                    <a:pt x="318516" y="1773047"/>
                    <a:pt x="312724" y="1802853"/>
                    <a:pt x="306336" y="1832533"/>
                  </a:cubicBezTo>
                  <a:cubicBezTo>
                    <a:pt x="305193" y="1837855"/>
                    <a:pt x="302374" y="1842808"/>
                    <a:pt x="300964" y="1846326"/>
                  </a:cubicBezTo>
                  <a:cubicBezTo>
                    <a:pt x="247459" y="1833067"/>
                    <a:pt x="195491" y="1821014"/>
                    <a:pt x="144018" y="1807121"/>
                  </a:cubicBezTo>
                  <a:cubicBezTo>
                    <a:pt x="104368" y="1796427"/>
                    <a:pt x="58826" y="1770710"/>
                    <a:pt x="19240" y="1767281"/>
                  </a:cubicBezTo>
                  <a:cubicBezTo>
                    <a:pt x="21945" y="1716862"/>
                    <a:pt x="29057" y="1667332"/>
                    <a:pt x="41224" y="1618310"/>
                  </a:cubicBezTo>
                  <a:cubicBezTo>
                    <a:pt x="44538" y="1604911"/>
                    <a:pt x="74688" y="1481188"/>
                    <a:pt x="84048" y="1481416"/>
                  </a:cubicBezTo>
                  <a:cubicBezTo>
                    <a:pt x="70434" y="1481086"/>
                    <a:pt x="56400" y="1483448"/>
                    <a:pt x="42684" y="1484998"/>
                  </a:cubicBezTo>
                  <a:cubicBezTo>
                    <a:pt x="35191" y="1485836"/>
                    <a:pt x="27609" y="1487703"/>
                    <a:pt x="20205" y="1487195"/>
                  </a:cubicBezTo>
                  <a:cubicBezTo>
                    <a:pt x="6527" y="1486255"/>
                    <a:pt x="0" y="1479613"/>
                    <a:pt x="495" y="1465770"/>
                  </a:cubicBezTo>
                  <a:cubicBezTo>
                    <a:pt x="1168" y="1446847"/>
                    <a:pt x="2959" y="1427886"/>
                    <a:pt x="5435" y="1409090"/>
                  </a:cubicBezTo>
                  <a:cubicBezTo>
                    <a:pt x="14058" y="1343621"/>
                    <a:pt x="22491" y="1278115"/>
                    <a:pt x="32334" y="1212824"/>
                  </a:cubicBezTo>
                  <a:cubicBezTo>
                    <a:pt x="41389" y="1152778"/>
                    <a:pt x="52438" y="1093038"/>
                    <a:pt x="62128" y="1033081"/>
                  </a:cubicBezTo>
                  <a:cubicBezTo>
                    <a:pt x="72186" y="970876"/>
                    <a:pt x="80886" y="908443"/>
                    <a:pt x="91668" y="846366"/>
                  </a:cubicBezTo>
                  <a:cubicBezTo>
                    <a:pt x="98513" y="806919"/>
                    <a:pt x="102679" y="767486"/>
                    <a:pt x="102450" y="727455"/>
                  </a:cubicBezTo>
                  <a:cubicBezTo>
                    <a:pt x="102209" y="686015"/>
                    <a:pt x="115925" y="671677"/>
                    <a:pt x="158051" y="672058"/>
                  </a:cubicBezTo>
                  <a:cubicBezTo>
                    <a:pt x="204736" y="672465"/>
                    <a:pt x="251421" y="675004"/>
                    <a:pt x="298069" y="677151"/>
                  </a:cubicBezTo>
                  <a:cubicBezTo>
                    <a:pt x="306984" y="677570"/>
                    <a:pt x="311518" y="675855"/>
                    <a:pt x="316611" y="667232"/>
                  </a:cubicBezTo>
                  <a:cubicBezTo>
                    <a:pt x="333743" y="638263"/>
                    <a:pt x="337007" y="606374"/>
                    <a:pt x="339928" y="574179"/>
                  </a:cubicBezTo>
                  <a:cubicBezTo>
                    <a:pt x="341058" y="561721"/>
                    <a:pt x="342023" y="549249"/>
                    <a:pt x="343128" y="536105"/>
                  </a:cubicBezTo>
                  <a:cubicBezTo>
                    <a:pt x="339953" y="535520"/>
                    <a:pt x="337477" y="534733"/>
                    <a:pt x="335000" y="534669"/>
                  </a:cubicBezTo>
                  <a:cubicBezTo>
                    <a:pt x="299288" y="533819"/>
                    <a:pt x="263575" y="532980"/>
                    <a:pt x="227863" y="532295"/>
                  </a:cubicBezTo>
                  <a:cubicBezTo>
                    <a:pt x="202755" y="531812"/>
                    <a:pt x="179933" y="523875"/>
                    <a:pt x="159829" y="509447"/>
                  </a:cubicBezTo>
                  <a:cubicBezTo>
                    <a:pt x="146926" y="500202"/>
                    <a:pt x="135102" y="489242"/>
                    <a:pt x="123825" y="478015"/>
                  </a:cubicBezTo>
                  <a:cubicBezTo>
                    <a:pt x="102552" y="456831"/>
                    <a:pt x="99910" y="426935"/>
                    <a:pt x="116611" y="394703"/>
                  </a:cubicBezTo>
                  <a:cubicBezTo>
                    <a:pt x="120942" y="386346"/>
                    <a:pt x="120789" y="379780"/>
                    <a:pt x="117538" y="371322"/>
                  </a:cubicBezTo>
                  <a:cubicBezTo>
                    <a:pt x="97688" y="319760"/>
                    <a:pt x="92252" y="267030"/>
                    <a:pt x="104927" y="212661"/>
                  </a:cubicBezTo>
                  <a:cubicBezTo>
                    <a:pt x="110426" y="189115"/>
                    <a:pt x="123088" y="173926"/>
                    <a:pt x="147180" y="169100"/>
                  </a:cubicBezTo>
                  <a:cubicBezTo>
                    <a:pt x="169773" y="164579"/>
                    <a:pt x="192201" y="158915"/>
                    <a:pt x="214985" y="155892"/>
                  </a:cubicBezTo>
                  <a:cubicBezTo>
                    <a:pt x="228676" y="154089"/>
                    <a:pt x="242938" y="157060"/>
                    <a:pt x="256895" y="156527"/>
                  </a:cubicBezTo>
                  <a:cubicBezTo>
                    <a:pt x="263486" y="156273"/>
                    <a:pt x="271513" y="154635"/>
                    <a:pt x="276212" y="150545"/>
                  </a:cubicBezTo>
                  <a:cubicBezTo>
                    <a:pt x="303707" y="126619"/>
                    <a:pt x="325589" y="98031"/>
                    <a:pt x="342417" y="65684"/>
                  </a:cubicBezTo>
                  <a:cubicBezTo>
                    <a:pt x="369316" y="13970"/>
                    <a:pt x="406222" y="0"/>
                    <a:pt x="466559" y="11010"/>
                  </a:cubicBezTo>
                  <a:cubicBezTo>
                    <a:pt x="488213" y="14960"/>
                    <a:pt x="505231" y="30238"/>
                    <a:pt x="520014" y="46380"/>
                  </a:cubicBezTo>
                  <a:cubicBezTo>
                    <a:pt x="533323" y="60921"/>
                    <a:pt x="545160" y="76809"/>
                    <a:pt x="558469" y="91351"/>
                  </a:cubicBezTo>
                  <a:cubicBezTo>
                    <a:pt x="562063" y="95275"/>
                    <a:pt x="568540" y="98323"/>
                    <a:pt x="573887" y="98628"/>
                  </a:cubicBezTo>
                  <a:cubicBezTo>
                    <a:pt x="615403" y="101079"/>
                    <a:pt x="640740" y="126949"/>
                    <a:pt x="656678" y="160807"/>
                  </a:cubicBezTo>
                  <a:cubicBezTo>
                    <a:pt x="666229" y="181101"/>
                    <a:pt x="667816" y="205409"/>
                    <a:pt x="671372" y="228168"/>
                  </a:cubicBezTo>
                  <a:cubicBezTo>
                    <a:pt x="673150" y="239610"/>
                    <a:pt x="675233" y="249923"/>
                    <a:pt x="681875" y="259930"/>
                  </a:cubicBezTo>
                  <a:cubicBezTo>
                    <a:pt x="703173" y="291998"/>
                    <a:pt x="715632" y="328193"/>
                    <a:pt x="722947" y="365404"/>
                  </a:cubicBezTo>
                  <a:cubicBezTo>
                    <a:pt x="734288" y="423100"/>
                    <a:pt x="681748" y="477519"/>
                    <a:pt x="630440" y="480783"/>
                  </a:cubicBezTo>
                  <a:cubicBezTo>
                    <a:pt x="618007" y="481583"/>
                    <a:pt x="605205" y="481736"/>
                    <a:pt x="593039" y="479564"/>
                  </a:cubicBezTo>
                  <a:cubicBezTo>
                    <a:pt x="583946" y="477951"/>
                    <a:pt x="575602" y="472135"/>
                    <a:pt x="565073" y="467347"/>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58" name="Free Form 9">
              <a:extLst>
                <a:ext uri="{FF2B5EF4-FFF2-40B4-BE49-F238E27FC236}">
                  <a16:creationId xmlns:a16="http://schemas.microsoft.com/office/drawing/2014/main" id="{68694076-B0E8-1B20-E80F-8D7C6BC4B3BE}"/>
                </a:ext>
              </a:extLst>
            </p:cNvPr>
            <p:cNvSpPr/>
            <p:nvPr/>
          </p:nvSpPr>
          <p:spPr>
            <a:xfrm>
              <a:off x="8041426" y="7158751"/>
              <a:ext cx="1948294" cy="1919338"/>
            </a:xfrm>
            <a:custGeom>
              <a:avLst/>
              <a:gdLst/>
              <a:ahLst/>
              <a:cxnLst/>
              <a:rect l="0" t="0" r="0" b="0"/>
              <a:pathLst>
                <a:path w="1948294" h="1919338">
                  <a:moveTo>
                    <a:pt x="1624126" y="1347127"/>
                  </a:moveTo>
                  <a:cubicBezTo>
                    <a:pt x="1624596" y="1349146"/>
                    <a:pt x="1624507" y="1351483"/>
                    <a:pt x="1625333" y="1351876"/>
                  </a:cubicBezTo>
                  <a:cubicBezTo>
                    <a:pt x="1641081" y="1359204"/>
                    <a:pt x="1631111" y="1375143"/>
                    <a:pt x="1636788" y="1386255"/>
                  </a:cubicBezTo>
                  <a:cubicBezTo>
                    <a:pt x="1643583" y="1399590"/>
                    <a:pt x="1646643" y="1414830"/>
                    <a:pt x="1651406" y="1429207"/>
                  </a:cubicBezTo>
                  <a:cubicBezTo>
                    <a:pt x="1656041" y="1443240"/>
                    <a:pt x="1660766" y="1457248"/>
                    <a:pt x="1665516" y="1471244"/>
                  </a:cubicBezTo>
                  <a:cubicBezTo>
                    <a:pt x="1670380" y="1485582"/>
                    <a:pt x="1675320" y="1499908"/>
                    <a:pt x="1680260" y="1514233"/>
                  </a:cubicBezTo>
                  <a:cubicBezTo>
                    <a:pt x="1685086" y="1528191"/>
                    <a:pt x="1690573" y="1541970"/>
                    <a:pt x="1694433" y="1556194"/>
                  </a:cubicBezTo>
                  <a:cubicBezTo>
                    <a:pt x="1695564" y="1560372"/>
                    <a:pt x="1692135" y="1565782"/>
                    <a:pt x="1690801" y="1570634"/>
                  </a:cubicBezTo>
                  <a:cubicBezTo>
                    <a:pt x="1689188" y="1570520"/>
                    <a:pt x="1687588" y="1570418"/>
                    <a:pt x="1685975" y="1570316"/>
                  </a:cubicBezTo>
                  <a:cubicBezTo>
                    <a:pt x="1663649" y="1505407"/>
                    <a:pt x="1641309" y="1440497"/>
                    <a:pt x="1618970" y="1375536"/>
                  </a:cubicBezTo>
                  <a:cubicBezTo>
                    <a:pt x="1496123" y="1438554"/>
                    <a:pt x="1252359" y="1511566"/>
                    <a:pt x="1163485" y="1511896"/>
                  </a:cubicBezTo>
                  <a:cubicBezTo>
                    <a:pt x="1158557" y="1544662"/>
                    <a:pt x="1153744" y="1577530"/>
                    <a:pt x="1148651" y="1610359"/>
                  </a:cubicBezTo>
                  <a:cubicBezTo>
                    <a:pt x="1143139" y="1645869"/>
                    <a:pt x="1136929" y="1681276"/>
                    <a:pt x="1131824" y="1716836"/>
                  </a:cubicBezTo>
                  <a:cubicBezTo>
                    <a:pt x="1126998" y="1750542"/>
                    <a:pt x="1123226" y="1784400"/>
                    <a:pt x="1118984" y="1818182"/>
                  </a:cubicBezTo>
                  <a:cubicBezTo>
                    <a:pt x="1117549" y="1829612"/>
                    <a:pt x="1115771" y="1840102"/>
                    <a:pt x="1109484" y="1851025"/>
                  </a:cubicBezTo>
                  <a:cubicBezTo>
                    <a:pt x="1102956" y="1862391"/>
                    <a:pt x="1103642" y="1877872"/>
                    <a:pt x="1100988" y="1891525"/>
                  </a:cubicBezTo>
                  <a:cubicBezTo>
                    <a:pt x="1100429" y="1894446"/>
                    <a:pt x="1099108" y="1897214"/>
                    <a:pt x="1098143" y="1900059"/>
                  </a:cubicBezTo>
                  <a:cubicBezTo>
                    <a:pt x="1096454" y="1899754"/>
                    <a:pt x="1094765" y="1899437"/>
                    <a:pt x="1093063" y="1899132"/>
                  </a:cubicBezTo>
                  <a:cubicBezTo>
                    <a:pt x="1093724" y="1892236"/>
                    <a:pt x="1093711" y="1885213"/>
                    <a:pt x="1095146" y="1878482"/>
                  </a:cubicBezTo>
                  <a:cubicBezTo>
                    <a:pt x="1100607" y="1852714"/>
                    <a:pt x="1107693" y="1827225"/>
                    <a:pt x="1111999" y="1801279"/>
                  </a:cubicBezTo>
                  <a:cubicBezTo>
                    <a:pt x="1117003" y="1771065"/>
                    <a:pt x="1119492" y="1740446"/>
                    <a:pt x="1123518" y="1710055"/>
                  </a:cubicBezTo>
                  <a:cubicBezTo>
                    <a:pt x="1127391" y="1680794"/>
                    <a:pt x="1132141" y="1651647"/>
                    <a:pt x="1135938" y="1622374"/>
                  </a:cubicBezTo>
                  <a:cubicBezTo>
                    <a:pt x="1141641" y="1578394"/>
                    <a:pt x="1147203" y="1534375"/>
                    <a:pt x="1152004" y="1490281"/>
                  </a:cubicBezTo>
                  <a:cubicBezTo>
                    <a:pt x="1153185" y="1479511"/>
                    <a:pt x="1151166" y="1468399"/>
                    <a:pt x="1150518" y="1455445"/>
                  </a:cubicBezTo>
                  <a:cubicBezTo>
                    <a:pt x="1128318" y="1465046"/>
                    <a:pt x="1104684" y="1463090"/>
                    <a:pt x="1083754" y="1476730"/>
                  </a:cubicBezTo>
                  <a:cubicBezTo>
                    <a:pt x="1047584" y="1500314"/>
                    <a:pt x="1007745" y="1512201"/>
                    <a:pt x="963015" y="1506131"/>
                  </a:cubicBezTo>
                  <a:cubicBezTo>
                    <a:pt x="944905" y="1503680"/>
                    <a:pt x="928509" y="1499361"/>
                    <a:pt x="912660" y="1491170"/>
                  </a:cubicBezTo>
                  <a:cubicBezTo>
                    <a:pt x="911656" y="1490649"/>
                    <a:pt x="910170" y="1490421"/>
                    <a:pt x="909701" y="1489595"/>
                  </a:cubicBezTo>
                  <a:cubicBezTo>
                    <a:pt x="897978" y="1468983"/>
                    <a:pt x="878598" y="1480337"/>
                    <a:pt x="861580" y="1477149"/>
                  </a:cubicBezTo>
                  <a:cubicBezTo>
                    <a:pt x="863955" y="1486242"/>
                    <a:pt x="866698" y="1494053"/>
                    <a:pt x="867905" y="1502092"/>
                  </a:cubicBezTo>
                  <a:cubicBezTo>
                    <a:pt x="869594" y="1513281"/>
                    <a:pt x="870140" y="1524634"/>
                    <a:pt x="871258" y="1536788"/>
                  </a:cubicBezTo>
                  <a:lnTo>
                    <a:pt x="847839" y="1536788"/>
                  </a:lnTo>
                  <a:cubicBezTo>
                    <a:pt x="847318" y="1547139"/>
                    <a:pt x="841692" y="1550581"/>
                    <a:pt x="834707" y="1549247"/>
                  </a:cubicBezTo>
                  <a:cubicBezTo>
                    <a:pt x="851496" y="1628609"/>
                    <a:pt x="868616" y="1708188"/>
                    <a:pt x="885075" y="1787893"/>
                  </a:cubicBezTo>
                  <a:cubicBezTo>
                    <a:pt x="892797" y="1825345"/>
                    <a:pt x="899464" y="1863013"/>
                    <a:pt x="906005" y="1900682"/>
                  </a:cubicBezTo>
                  <a:cubicBezTo>
                    <a:pt x="907097" y="1907006"/>
                    <a:pt x="910869" y="1915718"/>
                    <a:pt x="901280" y="1919020"/>
                  </a:cubicBezTo>
                  <a:cubicBezTo>
                    <a:pt x="900328" y="1919338"/>
                    <a:pt x="894321" y="1909826"/>
                    <a:pt x="893356" y="1904403"/>
                  </a:cubicBezTo>
                  <a:cubicBezTo>
                    <a:pt x="887628" y="1872386"/>
                    <a:pt x="883754" y="1840001"/>
                    <a:pt x="877290" y="1808149"/>
                  </a:cubicBezTo>
                  <a:cubicBezTo>
                    <a:pt x="860882" y="1727377"/>
                    <a:pt x="843406" y="1646821"/>
                    <a:pt x="826414" y="1566176"/>
                  </a:cubicBezTo>
                  <a:cubicBezTo>
                    <a:pt x="825334" y="1561033"/>
                    <a:pt x="824801" y="1555788"/>
                    <a:pt x="824077" y="1551063"/>
                  </a:cubicBezTo>
                  <a:cubicBezTo>
                    <a:pt x="726401" y="1551063"/>
                    <a:pt x="628116" y="1549158"/>
                    <a:pt x="529945" y="1551597"/>
                  </a:cubicBezTo>
                  <a:cubicBezTo>
                    <a:pt x="432079" y="1554035"/>
                    <a:pt x="333921" y="1548231"/>
                    <a:pt x="235127" y="1560423"/>
                  </a:cubicBezTo>
                  <a:cubicBezTo>
                    <a:pt x="227241" y="1591436"/>
                    <a:pt x="218071" y="1622577"/>
                    <a:pt x="211556" y="1654263"/>
                  </a:cubicBezTo>
                  <a:cubicBezTo>
                    <a:pt x="202755" y="1697139"/>
                    <a:pt x="196087" y="1740446"/>
                    <a:pt x="188302" y="1783524"/>
                  </a:cubicBezTo>
                  <a:cubicBezTo>
                    <a:pt x="186296" y="1794662"/>
                    <a:pt x="183870" y="1805762"/>
                    <a:pt x="180924" y="1816684"/>
                  </a:cubicBezTo>
                  <a:cubicBezTo>
                    <a:pt x="179844" y="1820672"/>
                    <a:pt x="176707" y="1824113"/>
                    <a:pt x="174510" y="1827809"/>
                  </a:cubicBezTo>
                  <a:lnTo>
                    <a:pt x="170052" y="1826132"/>
                  </a:lnTo>
                  <a:cubicBezTo>
                    <a:pt x="171018" y="1819833"/>
                    <a:pt x="171716" y="1813483"/>
                    <a:pt x="172986" y="1807248"/>
                  </a:cubicBezTo>
                  <a:cubicBezTo>
                    <a:pt x="178892" y="1778457"/>
                    <a:pt x="188747" y="1749882"/>
                    <a:pt x="190131" y="1720900"/>
                  </a:cubicBezTo>
                  <a:cubicBezTo>
                    <a:pt x="192684" y="1667789"/>
                    <a:pt x="212166" y="1618805"/>
                    <a:pt x="221767" y="1567535"/>
                  </a:cubicBezTo>
                  <a:cubicBezTo>
                    <a:pt x="224789" y="1551393"/>
                    <a:pt x="230466" y="1535747"/>
                    <a:pt x="235470" y="1517980"/>
                  </a:cubicBezTo>
                  <a:cubicBezTo>
                    <a:pt x="206959" y="1522882"/>
                    <a:pt x="178282" y="1510398"/>
                    <a:pt x="153263" y="1522818"/>
                  </a:cubicBezTo>
                  <a:cubicBezTo>
                    <a:pt x="154901" y="1509026"/>
                    <a:pt x="156514" y="1495425"/>
                    <a:pt x="158356" y="1479905"/>
                  </a:cubicBezTo>
                  <a:cubicBezTo>
                    <a:pt x="134607" y="1485874"/>
                    <a:pt x="112649" y="1491411"/>
                    <a:pt x="90665" y="1496885"/>
                  </a:cubicBezTo>
                  <a:cubicBezTo>
                    <a:pt x="74409" y="1500936"/>
                    <a:pt x="67487" y="1498892"/>
                    <a:pt x="60947" y="1488084"/>
                  </a:cubicBezTo>
                  <a:cubicBezTo>
                    <a:pt x="59791" y="1486166"/>
                    <a:pt x="58661" y="1484007"/>
                    <a:pt x="58381" y="1481848"/>
                  </a:cubicBezTo>
                  <a:cubicBezTo>
                    <a:pt x="56095" y="1464551"/>
                    <a:pt x="52222" y="1447241"/>
                    <a:pt x="52209" y="1429918"/>
                  </a:cubicBezTo>
                  <a:cubicBezTo>
                    <a:pt x="52120" y="1362659"/>
                    <a:pt x="52844" y="1295387"/>
                    <a:pt x="54076" y="1228128"/>
                  </a:cubicBezTo>
                  <a:cubicBezTo>
                    <a:pt x="55956" y="1125207"/>
                    <a:pt x="58572" y="1022286"/>
                    <a:pt x="60744" y="919365"/>
                  </a:cubicBezTo>
                  <a:cubicBezTo>
                    <a:pt x="61671" y="875309"/>
                    <a:pt x="62153" y="831240"/>
                    <a:pt x="63144" y="787184"/>
                  </a:cubicBezTo>
                  <a:cubicBezTo>
                    <a:pt x="63296" y="780186"/>
                    <a:pt x="61315" y="776325"/>
                    <a:pt x="55372" y="771639"/>
                  </a:cubicBezTo>
                  <a:cubicBezTo>
                    <a:pt x="39649" y="759231"/>
                    <a:pt x="24701" y="745642"/>
                    <a:pt x="10744" y="731266"/>
                  </a:cubicBezTo>
                  <a:cubicBezTo>
                    <a:pt x="0" y="720204"/>
                    <a:pt x="1320" y="709307"/>
                    <a:pt x="10210" y="696569"/>
                  </a:cubicBezTo>
                  <a:cubicBezTo>
                    <a:pt x="23317" y="677773"/>
                    <a:pt x="37642" y="660526"/>
                    <a:pt x="58064" y="649147"/>
                  </a:cubicBezTo>
                  <a:cubicBezTo>
                    <a:pt x="70383" y="642277"/>
                    <a:pt x="70726" y="629945"/>
                    <a:pt x="72250" y="617702"/>
                  </a:cubicBezTo>
                  <a:cubicBezTo>
                    <a:pt x="76263" y="585800"/>
                    <a:pt x="80086" y="553796"/>
                    <a:pt x="86080" y="522224"/>
                  </a:cubicBezTo>
                  <a:cubicBezTo>
                    <a:pt x="89001" y="506869"/>
                    <a:pt x="96113" y="492175"/>
                    <a:pt x="102450" y="477672"/>
                  </a:cubicBezTo>
                  <a:cubicBezTo>
                    <a:pt x="104254" y="473570"/>
                    <a:pt x="110058" y="471220"/>
                    <a:pt x="114020" y="468058"/>
                  </a:cubicBezTo>
                  <a:cubicBezTo>
                    <a:pt x="116243" y="472084"/>
                    <a:pt x="120218" y="476034"/>
                    <a:pt x="120396" y="480136"/>
                  </a:cubicBezTo>
                  <a:cubicBezTo>
                    <a:pt x="121538" y="506653"/>
                    <a:pt x="122377" y="533209"/>
                    <a:pt x="122275" y="559752"/>
                  </a:cubicBezTo>
                  <a:cubicBezTo>
                    <a:pt x="122199" y="582891"/>
                    <a:pt x="120154" y="606031"/>
                    <a:pt x="120243" y="629170"/>
                  </a:cubicBezTo>
                  <a:cubicBezTo>
                    <a:pt x="120268" y="636600"/>
                    <a:pt x="124078" y="644093"/>
                    <a:pt x="126657" y="651370"/>
                  </a:cubicBezTo>
                  <a:cubicBezTo>
                    <a:pt x="127774" y="654519"/>
                    <a:pt x="129793" y="657529"/>
                    <a:pt x="132029" y="660057"/>
                  </a:cubicBezTo>
                  <a:cubicBezTo>
                    <a:pt x="147497" y="677456"/>
                    <a:pt x="147002" y="696683"/>
                    <a:pt x="137109" y="715848"/>
                  </a:cubicBezTo>
                  <a:cubicBezTo>
                    <a:pt x="130632" y="728383"/>
                    <a:pt x="131724" y="740409"/>
                    <a:pt x="134111" y="753249"/>
                  </a:cubicBezTo>
                  <a:cubicBezTo>
                    <a:pt x="144716" y="810513"/>
                    <a:pt x="154266" y="867968"/>
                    <a:pt x="165836" y="925029"/>
                  </a:cubicBezTo>
                  <a:cubicBezTo>
                    <a:pt x="171513" y="953058"/>
                    <a:pt x="180721" y="980376"/>
                    <a:pt x="190792" y="1008138"/>
                  </a:cubicBezTo>
                  <a:cubicBezTo>
                    <a:pt x="195922" y="986790"/>
                    <a:pt x="201828" y="965593"/>
                    <a:pt x="206006" y="944054"/>
                  </a:cubicBezTo>
                  <a:cubicBezTo>
                    <a:pt x="220027" y="871842"/>
                    <a:pt x="239763" y="801179"/>
                    <a:pt x="262381" y="731253"/>
                  </a:cubicBezTo>
                  <a:cubicBezTo>
                    <a:pt x="264032" y="726147"/>
                    <a:pt x="262508" y="719683"/>
                    <a:pt x="264972" y="715251"/>
                  </a:cubicBezTo>
                  <a:cubicBezTo>
                    <a:pt x="267931" y="709955"/>
                    <a:pt x="272999" y="703249"/>
                    <a:pt x="278180" y="702208"/>
                  </a:cubicBezTo>
                  <a:cubicBezTo>
                    <a:pt x="312889" y="695223"/>
                    <a:pt x="347370" y="685914"/>
                    <a:pt x="383514" y="689711"/>
                  </a:cubicBezTo>
                  <a:cubicBezTo>
                    <a:pt x="409841" y="692480"/>
                    <a:pt x="436308" y="693801"/>
                    <a:pt x="462305" y="695731"/>
                  </a:cubicBezTo>
                  <a:cubicBezTo>
                    <a:pt x="473532" y="654837"/>
                    <a:pt x="484492" y="614883"/>
                    <a:pt x="495490" y="574751"/>
                  </a:cubicBezTo>
                  <a:cubicBezTo>
                    <a:pt x="494017" y="575373"/>
                    <a:pt x="492340" y="576059"/>
                    <a:pt x="489089" y="577418"/>
                  </a:cubicBezTo>
                  <a:cubicBezTo>
                    <a:pt x="490626" y="572592"/>
                    <a:pt x="491693" y="569214"/>
                    <a:pt x="492277" y="567397"/>
                  </a:cubicBezTo>
                  <a:cubicBezTo>
                    <a:pt x="444766" y="567639"/>
                    <a:pt x="396836" y="566788"/>
                    <a:pt x="349389" y="558444"/>
                  </a:cubicBezTo>
                  <a:cubicBezTo>
                    <a:pt x="329310" y="554901"/>
                    <a:pt x="312686" y="544436"/>
                    <a:pt x="299516" y="528777"/>
                  </a:cubicBezTo>
                  <a:cubicBezTo>
                    <a:pt x="291439" y="519175"/>
                    <a:pt x="283324" y="509612"/>
                    <a:pt x="275564" y="499770"/>
                  </a:cubicBezTo>
                  <a:cubicBezTo>
                    <a:pt x="250571" y="468096"/>
                    <a:pt x="249440" y="449872"/>
                    <a:pt x="273456" y="416953"/>
                  </a:cubicBezTo>
                  <a:cubicBezTo>
                    <a:pt x="282219" y="404939"/>
                    <a:pt x="282270" y="394995"/>
                    <a:pt x="276453" y="382587"/>
                  </a:cubicBezTo>
                  <a:cubicBezTo>
                    <a:pt x="257340" y="341833"/>
                    <a:pt x="250240" y="298754"/>
                    <a:pt x="256476" y="254304"/>
                  </a:cubicBezTo>
                  <a:cubicBezTo>
                    <a:pt x="263639" y="203276"/>
                    <a:pt x="285991" y="180047"/>
                    <a:pt x="336956" y="168998"/>
                  </a:cubicBezTo>
                  <a:cubicBezTo>
                    <a:pt x="348932" y="166408"/>
                    <a:pt x="361772" y="167347"/>
                    <a:pt x="374218" y="167373"/>
                  </a:cubicBezTo>
                  <a:cubicBezTo>
                    <a:pt x="389381" y="167411"/>
                    <a:pt x="404660" y="169392"/>
                    <a:pt x="419671" y="168109"/>
                  </a:cubicBezTo>
                  <a:cubicBezTo>
                    <a:pt x="426262" y="167538"/>
                    <a:pt x="433984" y="162331"/>
                    <a:pt x="438378" y="156933"/>
                  </a:cubicBezTo>
                  <a:cubicBezTo>
                    <a:pt x="458508" y="132232"/>
                    <a:pt x="477494" y="106578"/>
                    <a:pt x="497204" y="81521"/>
                  </a:cubicBezTo>
                  <a:cubicBezTo>
                    <a:pt x="509625" y="65735"/>
                    <a:pt x="521309" y="49047"/>
                    <a:pt x="535609" y="35140"/>
                  </a:cubicBezTo>
                  <a:cubicBezTo>
                    <a:pt x="569175" y="2501"/>
                    <a:pt x="622211" y="0"/>
                    <a:pt x="659980" y="28016"/>
                  </a:cubicBezTo>
                  <a:cubicBezTo>
                    <a:pt x="684961" y="46545"/>
                    <a:pt x="707237" y="67487"/>
                    <a:pt x="717054" y="98463"/>
                  </a:cubicBezTo>
                  <a:cubicBezTo>
                    <a:pt x="719848" y="107251"/>
                    <a:pt x="724230" y="111772"/>
                    <a:pt x="735456" y="112077"/>
                  </a:cubicBezTo>
                  <a:cubicBezTo>
                    <a:pt x="787234" y="113525"/>
                    <a:pt x="836625" y="150837"/>
                    <a:pt x="844943" y="207264"/>
                  </a:cubicBezTo>
                  <a:cubicBezTo>
                    <a:pt x="847026" y="221373"/>
                    <a:pt x="845832" y="235978"/>
                    <a:pt x="846239" y="250342"/>
                  </a:cubicBezTo>
                  <a:cubicBezTo>
                    <a:pt x="846315" y="252907"/>
                    <a:pt x="846315" y="255689"/>
                    <a:pt x="847305" y="257962"/>
                  </a:cubicBezTo>
                  <a:cubicBezTo>
                    <a:pt x="860894" y="289305"/>
                    <a:pt x="875779" y="320154"/>
                    <a:pt x="888110" y="351980"/>
                  </a:cubicBezTo>
                  <a:cubicBezTo>
                    <a:pt x="906830" y="400303"/>
                    <a:pt x="899579" y="453339"/>
                    <a:pt x="851661" y="486549"/>
                  </a:cubicBezTo>
                  <a:cubicBezTo>
                    <a:pt x="842949" y="492594"/>
                    <a:pt x="834453" y="499186"/>
                    <a:pt x="825080" y="504063"/>
                  </a:cubicBezTo>
                  <a:cubicBezTo>
                    <a:pt x="799668" y="517271"/>
                    <a:pt x="773099" y="523341"/>
                    <a:pt x="745185" y="512152"/>
                  </a:cubicBezTo>
                  <a:cubicBezTo>
                    <a:pt x="735914" y="508444"/>
                    <a:pt x="732840" y="511771"/>
                    <a:pt x="730110" y="520509"/>
                  </a:cubicBezTo>
                  <a:cubicBezTo>
                    <a:pt x="721334" y="548563"/>
                    <a:pt x="703427" y="569887"/>
                    <a:pt x="677760" y="583831"/>
                  </a:cubicBezTo>
                  <a:cubicBezTo>
                    <a:pt x="670725" y="587667"/>
                    <a:pt x="661403" y="587616"/>
                    <a:pt x="653046" y="588594"/>
                  </a:cubicBezTo>
                  <a:cubicBezTo>
                    <a:pt x="647103" y="589292"/>
                    <a:pt x="641019" y="588733"/>
                    <a:pt x="632752" y="588733"/>
                  </a:cubicBezTo>
                  <a:cubicBezTo>
                    <a:pt x="637755" y="606399"/>
                    <a:pt x="642581" y="623354"/>
                    <a:pt x="647331" y="640321"/>
                  </a:cubicBezTo>
                  <a:cubicBezTo>
                    <a:pt x="652652" y="659269"/>
                    <a:pt x="657644" y="678294"/>
                    <a:pt x="663397" y="697103"/>
                  </a:cubicBezTo>
                  <a:cubicBezTo>
                    <a:pt x="664463" y="700570"/>
                    <a:pt x="668413" y="705624"/>
                    <a:pt x="671169" y="705726"/>
                  </a:cubicBezTo>
                  <a:cubicBezTo>
                    <a:pt x="705319" y="706932"/>
                    <a:pt x="739495" y="707390"/>
                    <a:pt x="773658" y="707948"/>
                  </a:cubicBezTo>
                  <a:cubicBezTo>
                    <a:pt x="775893" y="707986"/>
                    <a:pt x="778141" y="707250"/>
                    <a:pt x="781634" y="706666"/>
                  </a:cubicBezTo>
                  <a:cubicBezTo>
                    <a:pt x="782307" y="701763"/>
                    <a:pt x="782180" y="696366"/>
                    <a:pt x="783856" y="691591"/>
                  </a:cubicBezTo>
                  <a:cubicBezTo>
                    <a:pt x="788403" y="678535"/>
                    <a:pt x="793318" y="665568"/>
                    <a:pt x="798982" y="652970"/>
                  </a:cubicBezTo>
                  <a:cubicBezTo>
                    <a:pt x="800455" y="649693"/>
                    <a:pt x="804938" y="647331"/>
                    <a:pt x="808558" y="645693"/>
                  </a:cubicBezTo>
                  <a:cubicBezTo>
                    <a:pt x="810082" y="645007"/>
                    <a:pt x="813422" y="646836"/>
                    <a:pt x="814997" y="648449"/>
                  </a:cubicBezTo>
                  <a:cubicBezTo>
                    <a:pt x="815682" y="649147"/>
                    <a:pt x="814539" y="652678"/>
                    <a:pt x="813282" y="654062"/>
                  </a:cubicBezTo>
                  <a:cubicBezTo>
                    <a:pt x="802182" y="666381"/>
                    <a:pt x="796861" y="681278"/>
                    <a:pt x="795159" y="697255"/>
                  </a:cubicBezTo>
                  <a:cubicBezTo>
                    <a:pt x="792048" y="726528"/>
                    <a:pt x="799630" y="753236"/>
                    <a:pt x="817168" y="779030"/>
                  </a:cubicBezTo>
                  <a:cubicBezTo>
                    <a:pt x="826884" y="770521"/>
                    <a:pt x="836320" y="763028"/>
                    <a:pt x="844664" y="754468"/>
                  </a:cubicBezTo>
                  <a:cubicBezTo>
                    <a:pt x="847293" y="751763"/>
                    <a:pt x="846620" y="746061"/>
                    <a:pt x="848194" y="742010"/>
                  </a:cubicBezTo>
                  <a:cubicBezTo>
                    <a:pt x="849541" y="738492"/>
                    <a:pt x="851928" y="735368"/>
                    <a:pt x="854494" y="730973"/>
                  </a:cubicBezTo>
                  <a:cubicBezTo>
                    <a:pt x="854024" y="729894"/>
                    <a:pt x="851509" y="726617"/>
                    <a:pt x="851306" y="723201"/>
                  </a:cubicBezTo>
                  <a:cubicBezTo>
                    <a:pt x="849845" y="699516"/>
                    <a:pt x="837806" y="680211"/>
                    <a:pt x="826223" y="660666"/>
                  </a:cubicBezTo>
                  <a:cubicBezTo>
                    <a:pt x="819416" y="649185"/>
                    <a:pt x="821829" y="643470"/>
                    <a:pt x="831227" y="633945"/>
                  </a:cubicBezTo>
                  <a:cubicBezTo>
                    <a:pt x="836917" y="628180"/>
                    <a:pt x="839787" y="619099"/>
                    <a:pt x="842467" y="611022"/>
                  </a:cubicBezTo>
                  <a:cubicBezTo>
                    <a:pt x="862063" y="552043"/>
                    <a:pt x="881252" y="492937"/>
                    <a:pt x="900620" y="433882"/>
                  </a:cubicBezTo>
                  <a:cubicBezTo>
                    <a:pt x="905090" y="420243"/>
                    <a:pt x="909739" y="406641"/>
                    <a:pt x="914438" y="392658"/>
                  </a:cubicBezTo>
                  <a:cubicBezTo>
                    <a:pt x="933856" y="402424"/>
                    <a:pt x="952741" y="411924"/>
                    <a:pt x="973810" y="422516"/>
                  </a:cubicBezTo>
                  <a:cubicBezTo>
                    <a:pt x="948334" y="497052"/>
                    <a:pt x="921511" y="572871"/>
                    <a:pt x="901814" y="650887"/>
                  </a:cubicBezTo>
                  <a:cubicBezTo>
                    <a:pt x="911796" y="655802"/>
                    <a:pt x="920927" y="659472"/>
                    <a:pt x="929119" y="664641"/>
                  </a:cubicBezTo>
                  <a:cubicBezTo>
                    <a:pt x="933970" y="667689"/>
                    <a:pt x="938301" y="672553"/>
                    <a:pt x="941184" y="677570"/>
                  </a:cubicBezTo>
                  <a:cubicBezTo>
                    <a:pt x="972591" y="732129"/>
                    <a:pt x="1003503" y="786980"/>
                    <a:pt x="1034897" y="841552"/>
                  </a:cubicBezTo>
                  <a:cubicBezTo>
                    <a:pt x="1050721" y="869073"/>
                    <a:pt x="1067257" y="896175"/>
                    <a:pt x="1083475" y="923467"/>
                  </a:cubicBezTo>
                  <a:cubicBezTo>
                    <a:pt x="1084427" y="923150"/>
                    <a:pt x="1085380" y="922820"/>
                    <a:pt x="1086345" y="922489"/>
                  </a:cubicBezTo>
                  <a:cubicBezTo>
                    <a:pt x="1085862" y="912241"/>
                    <a:pt x="1085011" y="902004"/>
                    <a:pt x="1084973" y="891755"/>
                  </a:cubicBezTo>
                  <a:cubicBezTo>
                    <a:pt x="1084770" y="845756"/>
                    <a:pt x="1084859" y="799769"/>
                    <a:pt x="1084668" y="753783"/>
                  </a:cubicBezTo>
                  <a:cubicBezTo>
                    <a:pt x="1084656" y="749007"/>
                    <a:pt x="1081785" y="743623"/>
                    <a:pt x="1083259" y="739635"/>
                  </a:cubicBezTo>
                  <a:cubicBezTo>
                    <a:pt x="1085214" y="734377"/>
                    <a:pt x="1089456" y="729361"/>
                    <a:pt x="1093965" y="725817"/>
                  </a:cubicBezTo>
                  <a:cubicBezTo>
                    <a:pt x="1099502" y="721461"/>
                    <a:pt x="1106322" y="718731"/>
                    <a:pt x="1110208" y="716610"/>
                  </a:cubicBezTo>
                  <a:cubicBezTo>
                    <a:pt x="1106131" y="692619"/>
                    <a:pt x="1102944" y="669925"/>
                    <a:pt x="1098257" y="647547"/>
                  </a:cubicBezTo>
                  <a:cubicBezTo>
                    <a:pt x="1094409" y="629170"/>
                    <a:pt x="1088008" y="611339"/>
                    <a:pt x="1084084" y="592975"/>
                  </a:cubicBezTo>
                  <a:cubicBezTo>
                    <a:pt x="1071778" y="535381"/>
                    <a:pt x="1071016" y="477570"/>
                    <a:pt x="1078737" y="419049"/>
                  </a:cubicBezTo>
                  <a:cubicBezTo>
                    <a:pt x="1081570" y="397548"/>
                    <a:pt x="1085837" y="377113"/>
                    <a:pt x="1091653" y="356311"/>
                  </a:cubicBezTo>
                  <a:cubicBezTo>
                    <a:pt x="1102194" y="318592"/>
                    <a:pt x="1127404" y="298907"/>
                    <a:pt x="1163904" y="294284"/>
                  </a:cubicBezTo>
                  <a:cubicBezTo>
                    <a:pt x="1201127" y="289547"/>
                    <a:pt x="1234325" y="302628"/>
                    <a:pt x="1255267" y="333806"/>
                  </a:cubicBezTo>
                  <a:cubicBezTo>
                    <a:pt x="1272209" y="359003"/>
                    <a:pt x="1284173" y="387781"/>
                    <a:pt x="1296390" y="415823"/>
                  </a:cubicBezTo>
                  <a:cubicBezTo>
                    <a:pt x="1308925" y="444563"/>
                    <a:pt x="1318018" y="474700"/>
                    <a:pt x="1336802" y="500595"/>
                  </a:cubicBezTo>
                  <a:cubicBezTo>
                    <a:pt x="1353667" y="523811"/>
                    <a:pt x="1375181" y="535343"/>
                    <a:pt x="1404162" y="536397"/>
                  </a:cubicBezTo>
                  <a:cubicBezTo>
                    <a:pt x="1425651" y="537184"/>
                    <a:pt x="1446910" y="542696"/>
                    <a:pt x="1468386" y="545071"/>
                  </a:cubicBezTo>
                  <a:cubicBezTo>
                    <a:pt x="1505343" y="549173"/>
                    <a:pt x="1543507" y="548055"/>
                    <a:pt x="1579168" y="557022"/>
                  </a:cubicBezTo>
                  <a:cubicBezTo>
                    <a:pt x="1655965" y="576313"/>
                    <a:pt x="1725802" y="610247"/>
                    <a:pt x="1773453" y="677367"/>
                  </a:cubicBezTo>
                  <a:cubicBezTo>
                    <a:pt x="1801152" y="716394"/>
                    <a:pt x="1814741" y="761428"/>
                    <a:pt x="1816709" y="808736"/>
                  </a:cubicBezTo>
                  <a:cubicBezTo>
                    <a:pt x="1818652" y="855675"/>
                    <a:pt x="1815909" y="902792"/>
                    <a:pt x="1816188" y="949832"/>
                  </a:cubicBezTo>
                  <a:cubicBezTo>
                    <a:pt x="1816315" y="970597"/>
                    <a:pt x="1816938" y="991692"/>
                    <a:pt x="1820659" y="1012024"/>
                  </a:cubicBezTo>
                  <a:cubicBezTo>
                    <a:pt x="1828088" y="1052550"/>
                    <a:pt x="1856409" y="1078801"/>
                    <a:pt x="1888375" y="1100988"/>
                  </a:cubicBezTo>
                  <a:cubicBezTo>
                    <a:pt x="1907273" y="1114094"/>
                    <a:pt x="1927898" y="1124711"/>
                    <a:pt x="1948294" y="1136777"/>
                  </a:cubicBezTo>
                  <a:cubicBezTo>
                    <a:pt x="1947405" y="1140650"/>
                    <a:pt x="1946503" y="1144625"/>
                    <a:pt x="1945551" y="1148778"/>
                  </a:cubicBezTo>
                  <a:cubicBezTo>
                    <a:pt x="1944192" y="1148867"/>
                    <a:pt x="1942757" y="1149413"/>
                    <a:pt x="1942122" y="1148930"/>
                  </a:cubicBezTo>
                  <a:cubicBezTo>
                    <a:pt x="1911896" y="1126070"/>
                    <a:pt x="1881111" y="1103896"/>
                    <a:pt x="1851723" y="1080007"/>
                  </a:cubicBezTo>
                  <a:cubicBezTo>
                    <a:pt x="1816036" y="1050988"/>
                    <a:pt x="1804492" y="1010488"/>
                    <a:pt x="1803501" y="966571"/>
                  </a:cubicBezTo>
                  <a:cubicBezTo>
                    <a:pt x="1802472" y="921397"/>
                    <a:pt x="1803958" y="876147"/>
                    <a:pt x="1802510" y="830999"/>
                  </a:cubicBezTo>
                  <a:cubicBezTo>
                    <a:pt x="1801507" y="799922"/>
                    <a:pt x="1796554" y="769188"/>
                    <a:pt x="1786089" y="739495"/>
                  </a:cubicBezTo>
                  <a:cubicBezTo>
                    <a:pt x="1761743" y="670369"/>
                    <a:pt x="1710867" y="628865"/>
                    <a:pt x="1646059" y="599884"/>
                  </a:cubicBezTo>
                  <a:cubicBezTo>
                    <a:pt x="1597355" y="578116"/>
                    <a:pt x="1546758" y="568274"/>
                    <a:pt x="1493977" y="564591"/>
                  </a:cubicBezTo>
                  <a:cubicBezTo>
                    <a:pt x="1467675" y="562762"/>
                    <a:pt x="1441754" y="555561"/>
                    <a:pt x="1415643" y="550887"/>
                  </a:cubicBezTo>
                  <a:cubicBezTo>
                    <a:pt x="1406321" y="549211"/>
                    <a:pt x="1396961" y="547725"/>
                    <a:pt x="1387602" y="546328"/>
                  </a:cubicBezTo>
                  <a:cubicBezTo>
                    <a:pt x="1360119" y="542213"/>
                    <a:pt x="1341069" y="525221"/>
                    <a:pt x="1328127" y="502704"/>
                  </a:cubicBezTo>
                  <a:cubicBezTo>
                    <a:pt x="1312926" y="476275"/>
                    <a:pt x="1301064" y="447928"/>
                    <a:pt x="1287360" y="420611"/>
                  </a:cubicBezTo>
                  <a:cubicBezTo>
                    <a:pt x="1274978" y="395935"/>
                    <a:pt x="1263815" y="370382"/>
                    <a:pt x="1248981" y="347230"/>
                  </a:cubicBezTo>
                  <a:cubicBezTo>
                    <a:pt x="1227848" y="314274"/>
                    <a:pt x="1184135" y="299529"/>
                    <a:pt x="1149248" y="310362"/>
                  </a:cubicBezTo>
                  <a:cubicBezTo>
                    <a:pt x="1143863" y="312026"/>
                    <a:pt x="1140942" y="314185"/>
                    <a:pt x="1138491" y="320814"/>
                  </a:cubicBezTo>
                  <a:cubicBezTo>
                    <a:pt x="1135329" y="329374"/>
                    <a:pt x="1126845" y="336245"/>
                    <a:pt x="1119936" y="343115"/>
                  </a:cubicBezTo>
                  <a:cubicBezTo>
                    <a:pt x="1110411" y="352590"/>
                    <a:pt x="1101445" y="362102"/>
                    <a:pt x="1100035" y="377825"/>
                  </a:cubicBezTo>
                  <a:cubicBezTo>
                    <a:pt x="1116749" y="379577"/>
                    <a:pt x="1133309" y="380288"/>
                    <a:pt x="1149413" y="383362"/>
                  </a:cubicBezTo>
                  <a:cubicBezTo>
                    <a:pt x="1161059" y="385584"/>
                    <a:pt x="1171828" y="392836"/>
                    <a:pt x="1183462" y="394461"/>
                  </a:cubicBezTo>
                  <a:cubicBezTo>
                    <a:pt x="1202385" y="397090"/>
                    <a:pt x="1207376" y="413664"/>
                    <a:pt x="1217726" y="426237"/>
                  </a:cubicBezTo>
                  <a:cubicBezTo>
                    <a:pt x="1219174" y="421690"/>
                    <a:pt x="1220101" y="418719"/>
                    <a:pt x="1221041" y="415759"/>
                  </a:cubicBezTo>
                  <a:cubicBezTo>
                    <a:pt x="1221905" y="415645"/>
                    <a:pt x="1222768" y="415531"/>
                    <a:pt x="1223619" y="415417"/>
                  </a:cubicBezTo>
                  <a:cubicBezTo>
                    <a:pt x="1224914" y="420154"/>
                    <a:pt x="1226896" y="424815"/>
                    <a:pt x="1227378" y="429641"/>
                  </a:cubicBezTo>
                  <a:cubicBezTo>
                    <a:pt x="1229359" y="449922"/>
                    <a:pt x="1231214" y="470242"/>
                    <a:pt x="1232331" y="490600"/>
                  </a:cubicBezTo>
                  <a:cubicBezTo>
                    <a:pt x="1232547" y="494588"/>
                    <a:pt x="1229258" y="498767"/>
                    <a:pt x="1227074" y="504113"/>
                  </a:cubicBezTo>
                  <a:cubicBezTo>
                    <a:pt x="1256271" y="541020"/>
                    <a:pt x="1286268" y="578916"/>
                    <a:pt x="1316418" y="617029"/>
                  </a:cubicBezTo>
                  <a:cubicBezTo>
                    <a:pt x="1343672" y="608495"/>
                    <a:pt x="1372196" y="623760"/>
                    <a:pt x="1384223" y="642950"/>
                  </a:cubicBezTo>
                  <a:cubicBezTo>
                    <a:pt x="1398689" y="666064"/>
                    <a:pt x="1413789" y="688784"/>
                    <a:pt x="1427772" y="712190"/>
                  </a:cubicBezTo>
                  <a:cubicBezTo>
                    <a:pt x="1463293" y="771639"/>
                    <a:pt x="1498346" y="831380"/>
                    <a:pt x="1533588" y="891006"/>
                  </a:cubicBezTo>
                  <a:cubicBezTo>
                    <a:pt x="1583207" y="974991"/>
                    <a:pt x="1626717" y="1062151"/>
                    <a:pt x="1668627" y="1150150"/>
                  </a:cubicBezTo>
                  <a:cubicBezTo>
                    <a:pt x="1681822" y="1177848"/>
                    <a:pt x="1694992" y="1205585"/>
                    <a:pt x="1709394" y="1232661"/>
                  </a:cubicBezTo>
                  <a:cubicBezTo>
                    <a:pt x="1715731" y="1244574"/>
                    <a:pt x="1724863" y="1255052"/>
                    <a:pt x="1733130" y="1265872"/>
                  </a:cubicBezTo>
                  <a:cubicBezTo>
                    <a:pt x="1742122" y="1277632"/>
                    <a:pt x="1740433" y="1282395"/>
                    <a:pt x="1729917" y="1292364"/>
                  </a:cubicBezTo>
                  <a:cubicBezTo>
                    <a:pt x="1712302" y="1309077"/>
                    <a:pt x="1688071" y="1311897"/>
                    <a:pt x="1668462" y="1324292"/>
                  </a:cubicBezTo>
                  <a:cubicBezTo>
                    <a:pt x="1654784" y="1332941"/>
                    <a:pt x="1639633" y="1339253"/>
                    <a:pt x="1624126" y="1347127"/>
                  </a:cubicBezTo>
                  <a:close/>
                  <a:moveTo>
                    <a:pt x="868337" y="885215"/>
                  </a:moveTo>
                  <a:cubicBezTo>
                    <a:pt x="864908" y="844562"/>
                    <a:pt x="861631" y="805738"/>
                    <a:pt x="858367" y="766902"/>
                  </a:cubicBezTo>
                  <a:cubicBezTo>
                    <a:pt x="857224" y="766787"/>
                    <a:pt x="856094" y="766660"/>
                    <a:pt x="854951" y="766546"/>
                  </a:cubicBezTo>
                  <a:cubicBezTo>
                    <a:pt x="854328" y="767473"/>
                    <a:pt x="853363" y="768324"/>
                    <a:pt x="853122" y="769353"/>
                  </a:cubicBezTo>
                  <a:cubicBezTo>
                    <a:pt x="846950" y="795350"/>
                    <a:pt x="829779" y="817206"/>
                    <a:pt x="827760" y="845464"/>
                  </a:cubicBezTo>
                  <a:cubicBezTo>
                    <a:pt x="826795" y="859053"/>
                    <a:pt x="813612" y="871778"/>
                    <a:pt x="805776" y="885215"/>
                  </a:cubicBezTo>
                  <a:close/>
                  <a:moveTo>
                    <a:pt x="866673" y="748677"/>
                  </a:moveTo>
                  <a:cubicBezTo>
                    <a:pt x="872350" y="794461"/>
                    <a:pt x="872121" y="840219"/>
                    <a:pt x="885202" y="885456"/>
                  </a:cubicBezTo>
                  <a:cubicBezTo>
                    <a:pt x="908672" y="881443"/>
                    <a:pt x="932675" y="884656"/>
                    <a:pt x="956576" y="874712"/>
                  </a:cubicBezTo>
                  <a:cubicBezTo>
                    <a:pt x="935913" y="836168"/>
                    <a:pt x="916177" y="799465"/>
                    <a:pt x="896531" y="762711"/>
                  </a:cubicBezTo>
                  <a:cubicBezTo>
                    <a:pt x="887755" y="746290"/>
                    <a:pt x="887831" y="746239"/>
                    <a:pt x="866673" y="748677"/>
                  </a:cubicBezTo>
                  <a:close/>
                  <a:moveTo>
                    <a:pt x="1119377" y="382104"/>
                  </a:moveTo>
                  <a:lnTo>
                    <a:pt x="1118387" y="385229"/>
                  </a:lnTo>
                  <a:cubicBezTo>
                    <a:pt x="1101128" y="385140"/>
                    <a:pt x="1091996" y="395300"/>
                    <a:pt x="1094295" y="412381"/>
                  </a:cubicBezTo>
                  <a:cubicBezTo>
                    <a:pt x="1095565" y="421741"/>
                    <a:pt x="1097406" y="431025"/>
                    <a:pt x="1098829" y="440359"/>
                  </a:cubicBezTo>
                  <a:cubicBezTo>
                    <a:pt x="1102271" y="462876"/>
                    <a:pt x="1102626" y="485940"/>
                    <a:pt x="1114602" y="506666"/>
                  </a:cubicBezTo>
                  <a:cubicBezTo>
                    <a:pt x="1123124" y="521398"/>
                    <a:pt x="1132192" y="525741"/>
                    <a:pt x="1148295" y="521550"/>
                  </a:cubicBezTo>
                  <a:cubicBezTo>
                    <a:pt x="1168615" y="516267"/>
                    <a:pt x="1182979" y="501853"/>
                    <a:pt x="1199095" y="490105"/>
                  </a:cubicBezTo>
                  <a:cubicBezTo>
                    <a:pt x="1201013" y="488696"/>
                    <a:pt x="1202245" y="485838"/>
                    <a:pt x="1202982" y="483400"/>
                  </a:cubicBezTo>
                  <a:cubicBezTo>
                    <a:pt x="1206703" y="471106"/>
                    <a:pt x="1210398" y="458774"/>
                    <a:pt x="1213548" y="446316"/>
                  </a:cubicBezTo>
                  <a:cubicBezTo>
                    <a:pt x="1214399" y="442988"/>
                    <a:pt x="1214767" y="437819"/>
                    <a:pt x="1212875" y="435787"/>
                  </a:cubicBezTo>
                  <a:cubicBezTo>
                    <a:pt x="1201661" y="423748"/>
                    <a:pt x="1191488" y="409130"/>
                    <a:pt x="1177594" y="401612"/>
                  </a:cubicBezTo>
                  <a:cubicBezTo>
                    <a:pt x="1159865" y="392010"/>
                    <a:pt x="1138923" y="388340"/>
                    <a:pt x="1119377" y="382104"/>
                  </a:cubicBezTo>
                  <a:close/>
                  <a:moveTo>
                    <a:pt x="1150874" y="694436"/>
                  </a:moveTo>
                  <a:cubicBezTo>
                    <a:pt x="1205166" y="668502"/>
                    <a:pt x="1255737" y="644359"/>
                    <a:pt x="1306055" y="620318"/>
                  </a:cubicBezTo>
                  <a:cubicBezTo>
                    <a:pt x="1292263" y="602246"/>
                    <a:pt x="1278839" y="583984"/>
                    <a:pt x="1264691" y="566305"/>
                  </a:cubicBezTo>
                  <a:cubicBezTo>
                    <a:pt x="1250302" y="548322"/>
                    <a:pt x="1235214" y="530923"/>
                    <a:pt x="1220050" y="512813"/>
                  </a:cubicBezTo>
                  <a:cubicBezTo>
                    <a:pt x="1197228" y="545147"/>
                    <a:pt x="1174877" y="576643"/>
                    <a:pt x="1152829" y="608355"/>
                  </a:cubicBezTo>
                  <a:cubicBezTo>
                    <a:pt x="1151115" y="610819"/>
                    <a:pt x="1150975" y="614730"/>
                    <a:pt x="1150962" y="617982"/>
                  </a:cubicBezTo>
                  <a:cubicBezTo>
                    <a:pt x="1150810" y="642607"/>
                    <a:pt x="1150874" y="667232"/>
                    <a:pt x="1150874" y="694436"/>
                  </a:cubicBezTo>
                  <a:close/>
                  <a:moveTo>
                    <a:pt x="1358696" y="630834"/>
                  </a:moveTo>
                  <a:cubicBezTo>
                    <a:pt x="1354747" y="633907"/>
                    <a:pt x="1350695" y="638378"/>
                    <a:pt x="1349552" y="637730"/>
                  </a:cubicBezTo>
                  <a:cubicBezTo>
                    <a:pt x="1333131" y="628434"/>
                    <a:pt x="1321968" y="638644"/>
                    <a:pt x="1311135" y="648017"/>
                  </a:cubicBezTo>
                  <a:cubicBezTo>
                    <a:pt x="1284300" y="671233"/>
                    <a:pt x="1274546" y="703300"/>
                    <a:pt x="1274914" y="736333"/>
                  </a:cubicBezTo>
                  <a:cubicBezTo>
                    <a:pt x="1275295" y="770788"/>
                    <a:pt x="1279182" y="806081"/>
                    <a:pt x="1287716" y="839431"/>
                  </a:cubicBezTo>
                  <a:cubicBezTo>
                    <a:pt x="1318298" y="959027"/>
                    <a:pt x="1358557" y="1075448"/>
                    <a:pt x="1410017" y="1187119"/>
                  </a:cubicBezTo>
                  <a:cubicBezTo>
                    <a:pt x="1413814" y="1186751"/>
                    <a:pt x="1417523" y="1186408"/>
                    <a:pt x="1421244" y="1186053"/>
                  </a:cubicBezTo>
                  <a:cubicBezTo>
                    <a:pt x="1421891" y="1187208"/>
                    <a:pt x="1422539" y="1188351"/>
                    <a:pt x="1423200" y="1189507"/>
                  </a:cubicBezTo>
                  <a:cubicBezTo>
                    <a:pt x="1418996" y="1193088"/>
                    <a:pt x="1415008" y="1196949"/>
                    <a:pt x="1410550" y="1200175"/>
                  </a:cubicBezTo>
                  <a:cubicBezTo>
                    <a:pt x="1388732" y="1215986"/>
                    <a:pt x="1367802" y="1233385"/>
                    <a:pt x="1344663" y="1246987"/>
                  </a:cubicBezTo>
                  <a:cubicBezTo>
                    <a:pt x="1282217" y="1283703"/>
                    <a:pt x="1218691" y="1318564"/>
                    <a:pt x="1155852" y="1354620"/>
                  </a:cubicBezTo>
                  <a:cubicBezTo>
                    <a:pt x="1130211" y="1369339"/>
                    <a:pt x="1104963" y="1384795"/>
                    <a:pt x="1080084" y="1400771"/>
                  </a:cubicBezTo>
                  <a:cubicBezTo>
                    <a:pt x="1064044" y="1411084"/>
                    <a:pt x="1055001" y="1409928"/>
                    <a:pt x="1043978" y="1393456"/>
                  </a:cubicBezTo>
                  <a:cubicBezTo>
                    <a:pt x="1040917" y="1388884"/>
                    <a:pt x="1038186" y="1384096"/>
                    <a:pt x="1033259" y="1376083"/>
                  </a:cubicBezTo>
                  <a:cubicBezTo>
                    <a:pt x="1030058" y="1385976"/>
                    <a:pt x="1026922" y="1392694"/>
                    <a:pt x="1025829" y="1399717"/>
                  </a:cubicBezTo>
                  <a:cubicBezTo>
                    <a:pt x="1023162" y="1416888"/>
                    <a:pt x="1013498" y="1426857"/>
                    <a:pt x="996937" y="1430667"/>
                  </a:cubicBezTo>
                  <a:cubicBezTo>
                    <a:pt x="968336" y="1437246"/>
                    <a:pt x="939800" y="1444193"/>
                    <a:pt x="911047" y="1450035"/>
                  </a:cubicBezTo>
                  <a:cubicBezTo>
                    <a:pt x="903351" y="1451597"/>
                    <a:pt x="901801" y="1454657"/>
                    <a:pt x="903008" y="1461274"/>
                  </a:cubicBezTo>
                  <a:cubicBezTo>
                    <a:pt x="903516" y="1464055"/>
                    <a:pt x="903884" y="1466888"/>
                    <a:pt x="903922" y="1469707"/>
                  </a:cubicBezTo>
                  <a:cubicBezTo>
                    <a:pt x="904049" y="1478686"/>
                    <a:pt x="907287" y="1485226"/>
                    <a:pt x="916914" y="1486941"/>
                  </a:cubicBezTo>
                  <a:cubicBezTo>
                    <a:pt x="934288" y="1490027"/>
                    <a:pt x="951699" y="1492821"/>
                    <a:pt x="969009" y="1496161"/>
                  </a:cubicBezTo>
                  <a:cubicBezTo>
                    <a:pt x="1012418" y="1504556"/>
                    <a:pt x="1050086" y="1488948"/>
                    <a:pt x="1086688" y="1468526"/>
                  </a:cubicBezTo>
                  <a:cubicBezTo>
                    <a:pt x="1095654" y="1463509"/>
                    <a:pt x="1103731" y="1457985"/>
                    <a:pt x="1114590" y="1455343"/>
                  </a:cubicBezTo>
                  <a:cubicBezTo>
                    <a:pt x="1153795" y="1445831"/>
                    <a:pt x="1192072" y="1432407"/>
                    <a:pt x="1231315" y="1423073"/>
                  </a:cubicBezTo>
                  <a:cubicBezTo>
                    <a:pt x="1340764" y="1397038"/>
                    <a:pt x="1444980" y="1357236"/>
                    <a:pt x="1545056" y="1306296"/>
                  </a:cubicBezTo>
                  <a:cubicBezTo>
                    <a:pt x="1572323" y="1292428"/>
                    <a:pt x="1598752" y="1276908"/>
                    <a:pt x="1625130" y="1262380"/>
                  </a:cubicBezTo>
                  <a:cubicBezTo>
                    <a:pt x="1618614" y="1244752"/>
                    <a:pt x="1612366" y="1228991"/>
                    <a:pt x="1606918" y="1212964"/>
                  </a:cubicBezTo>
                  <a:cubicBezTo>
                    <a:pt x="1567345" y="1096416"/>
                    <a:pt x="1528711" y="979538"/>
                    <a:pt x="1488135" y="863333"/>
                  </a:cubicBezTo>
                  <a:cubicBezTo>
                    <a:pt x="1466799" y="802233"/>
                    <a:pt x="1438275" y="744118"/>
                    <a:pt x="1404048" y="689051"/>
                  </a:cubicBezTo>
                  <a:cubicBezTo>
                    <a:pt x="1390548" y="667334"/>
                    <a:pt x="1376146" y="646074"/>
                    <a:pt x="1358696" y="630834"/>
                  </a:cubicBezTo>
                  <a:close/>
                  <a:moveTo>
                    <a:pt x="1488655" y="830541"/>
                  </a:moveTo>
                  <a:cubicBezTo>
                    <a:pt x="1487754" y="830922"/>
                    <a:pt x="1486865" y="831303"/>
                    <a:pt x="1485963" y="831684"/>
                  </a:cubicBezTo>
                  <a:cubicBezTo>
                    <a:pt x="1486776" y="834072"/>
                    <a:pt x="1487500" y="836485"/>
                    <a:pt x="1488427" y="838822"/>
                  </a:cubicBezTo>
                  <a:cubicBezTo>
                    <a:pt x="1496783" y="859891"/>
                    <a:pt x="1505991" y="880668"/>
                    <a:pt x="1513395" y="902068"/>
                  </a:cubicBezTo>
                  <a:cubicBezTo>
                    <a:pt x="1552066" y="1013752"/>
                    <a:pt x="1590306" y="1125601"/>
                    <a:pt x="1628622" y="1237424"/>
                  </a:cubicBezTo>
                  <a:cubicBezTo>
                    <a:pt x="1630692" y="1243482"/>
                    <a:pt x="1633080" y="1249654"/>
                    <a:pt x="1633664" y="1255941"/>
                  </a:cubicBezTo>
                  <a:cubicBezTo>
                    <a:pt x="1634070" y="1260335"/>
                    <a:pt x="1633143" y="1267002"/>
                    <a:pt x="1630222" y="1269161"/>
                  </a:cubicBezTo>
                  <a:cubicBezTo>
                    <a:pt x="1620659" y="1276235"/>
                    <a:pt x="1610042" y="1281938"/>
                    <a:pt x="1599615" y="1287792"/>
                  </a:cubicBezTo>
                  <a:cubicBezTo>
                    <a:pt x="1529867" y="1326959"/>
                    <a:pt x="1457502" y="1360601"/>
                    <a:pt x="1382547" y="1388491"/>
                  </a:cubicBezTo>
                  <a:cubicBezTo>
                    <a:pt x="1355839" y="1398422"/>
                    <a:pt x="1328458" y="1406512"/>
                    <a:pt x="1301381" y="1415453"/>
                  </a:cubicBezTo>
                  <a:cubicBezTo>
                    <a:pt x="1305559" y="1415948"/>
                    <a:pt x="1309674" y="1415757"/>
                    <a:pt x="1313675" y="1415008"/>
                  </a:cubicBezTo>
                  <a:cubicBezTo>
                    <a:pt x="1360246" y="1406245"/>
                    <a:pt x="1406842" y="1397634"/>
                    <a:pt x="1453337" y="1388516"/>
                  </a:cubicBezTo>
                  <a:cubicBezTo>
                    <a:pt x="1526133" y="1374228"/>
                    <a:pt x="1595856" y="1351381"/>
                    <a:pt x="1661579" y="1316177"/>
                  </a:cubicBezTo>
                  <a:cubicBezTo>
                    <a:pt x="1679524" y="1306563"/>
                    <a:pt x="1685594" y="1286230"/>
                    <a:pt x="1703197" y="1277416"/>
                  </a:cubicBezTo>
                  <a:cubicBezTo>
                    <a:pt x="1703958" y="1277035"/>
                    <a:pt x="1704682" y="1275372"/>
                    <a:pt x="1704517" y="1274470"/>
                  </a:cubicBezTo>
                  <a:cubicBezTo>
                    <a:pt x="1701863" y="1259878"/>
                    <a:pt x="1701380" y="1244346"/>
                    <a:pt x="1695780" y="1230947"/>
                  </a:cubicBezTo>
                  <a:cubicBezTo>
                    <a:pt x="1685289" y="1205852"/>
                    <a:pt x="1671789" y="1182027"/>
                    <a:pt x="1659610" y="1157643"/>
                  </a:cubicBezTo>
                  <a:cubicBezTo>
                    <a:pt x="1628482" y="1095273"/>
                    <a:pt x="1598180" y="1032484"/>
                    <a:pt x="1566024" y="970648"/>
                  </a:cubicBezTo>
                  <a:cubicBezTo>
                    <a:pt x="1541437" y="923328"/>
                    <a:pt x="1514538" y="877201"/>
                    <a:pt x="1488655" y="830541"/>
                  </a:cubicBezTo>
                  <a:close/>
                  <a:moveTo>
                    <a:pt x="1356258" y="1226680"/>
                  </a:moveTo>
                  <a:cubicBezTo>
                    <a:pt x="1353908" y="1220838"/>
                    <a:pt x="1352003" y="1217752"/>
                    <a:pt x="1351445" y="1214437"/>
                  </a:cubicBezTo>
                  <a:cubicBezTo>
                    <a:pt x="1348320" y="1195781"/>
                    <a:pt x="1345666" y="1177061"/>
                    <a:pt x="1342580" y="1158405"/>
                  </a:cubicBezTo>
                  <a:cubicBezTo>
                    <a:pt x="1333880" y="1105801"/>
                    <a:pt x="1325397" y="1053147"/>
                    <a:pt x="1316151" y="1000645"/>
                  </a:cubicBezTo>
                  <a:cubicBezTo>
                    <a:pt x="1308227" y="955725"/>
                    <a:pt x="1291653" y="912837"/>
                    <a:pt x="1284135" y="867778"/>
                  </a:cubicBezTo>
                  <a:cubicBezTo>
                    <a:pt x="1280718" y="847318"/>
                    <a:pt x="1275003" y="827074"/>
                    <a:pt x="1273568" y="806500"/>
                  </a:cubicBezTo>
                  <a:cubicBezTo>
                    <a:pt x="1271473" y="776439"/>
                    <a:pt x="1269542" y="745896"/>
                    <a:pt x="1272590" y="716064"/>
                  </a:cubicBezTo>
                  <a:cubicBezTo>
                    <a:pt x="1276019" y="682739"/>
                    <a:pt x="1290980" y="653211"/>
                    <a:pt x="1318577" y="631926"/>
                  </a:cubicBezTo>
                  <a:cubicBezTo>
                    <a:pt x="1323517" y="628116"/>
                    <a:pt x="1329169" y="625208"/>
                    <a:pt x="1334490" y="621880"/>
                  </a:cubicBezTo>
                  <a:cubicBezTo>
                    <a:pt x="1330248" y="621652"/>
                    <a:pt x="1326705" y="622706"/>
                    <a:pt x="1323378" y="624243"/>
                  </a:cubicBezTo>
                  <a:cubicBezTo>
                    <a:pt x="1294168" y="637628"/>
                    <a:pt x="1264856" y="650824"/>
                    <a:pt x="1235824" y="664629"/>
                  </a:cubicBezTo>
                  <a:cubicBezTo>
                    <a:pt x="1190434" y="686219"/>
                    <a:pt x="1145197" y="708151"/>
                    <a:pt x="1100061" y="730262"/>
                  </a:cubicBezTo>
                  <a:cubicBezTo>
                    <a:pt x="1096784" y="731875"/>
                    <a:pt x="1092606" y="736193"/>
                    <a:pt x="1092606" y="739241"/>
                  </a:cubicBezTo>
                  <a:cubicBezTo>
                    <a:pt x="1092657" y="790511"/>
                    <a:pt x="1092974" y="841781"/>
                    <a:pt x="1094003" y="893025"/>
                  </a:cubicBezTo>
                  <a:cubicBezTo>
                    <a:pt x="1094422" y="914222"/>
                    <a:pt x="1089101" y="936447"/>
                    <a:pt x="1101978" y="952817"/>
                  </a:cubicBezTo>
                  <a:cubicBezTo>
                    <a:pt x="1099070" y="958735"/>
                    <a:pt x="1096276" y="961771"/>
                    <a:pt x="1096340" y="964755"/>
                  </a:cubicBezTo>
                  <a:cubicBezTo>
                    <a:pt x="1096632" y="981062"/>
                    <a:pt x="1097368" y="997369"/>
                    <a:pt x="1098448" y="1013650"/>
                  </a:cubicBezTo>
                  <a:cubicBezTo>
                    <a:pt x="1100797" y="1048842"/>
                    <a:pt x="1102995" y="1084046"/>
                    <a:pt x="1106068" y="1119162"/>
                  </a:cubicBezTo>
                  <a:cubicBezTo>
                    <a:pt x="1109040" y="1153096"/>
                    <a:pt x="1112507" y="1187005"/>
                    <a:pt x="1116749" y="1220800"/>
                  </a:cubicBezTo>
                  <a:cubicBezTo>
                    <a:pt x="1122248" y="1264716"/>
                    <a:pt x="1128737" y="1308519"/>
                    <a:pt x="1135011" y="1353947"/>
                  </a:cubicBezTo>
                  <a:cubicBezTo>
                    <a:pt x="1210208" y="1310690"/>
                    <a:pt x="1283411" y="1268590"/>
                    <a:pt x="1356258" y="1226680"/>
                  </a:cubicBezTo>
                  <a:close/>
                  <a:moveTo>
                    <a:pt x="1034084" y="1034148"/>
                  </a:moveTo>
                  <a:cubicBezTo>
                    <a:pt x="1033259" y="1034211"/>
                    <a:pt x="1032433" y="1034275"/>
                    <a:pt x="1031621" y="1034326"/>
                  </a:cubicBezTo>
                  <a:cubicBezTo>
                    <a:pt x="1031621" y="1038301"/>
                    <a:pt x="1031621" y="1042276"/>
                    <a:pt x="1031608" y="1046264"/>
                  </a:cubicBezTo>
                  <a:cubicBezTo>
                    <a:pt x="1031405" y="1121829"/>
                    <a:pt x="1031062" y="1197406"/>
                    <a:pt x="1031036" y="1272971"/>
                  </a:cubicBezTo>
                  <a:cubicBezTo>
                    <a:pt x="1031036" y="1297190"/>
                    <a:pt x="1031773" y="1321396"/>
                    <a:pt x="1032421" y="1345603"/>
                  </a:cubicBezTo>
                  <a:cubicBezTo>
                    <a:pt x="1032509" y="1348790"/>
                    <a:pt x="1033424" y="1352283"/>
                    <a:pt x="1034999" y="1355026"/>
                  </a:cubicBezTo>
                  <a:cubicBezTo>
                    <a:pt x="1038834" y="1361732"/>
                    <a:pt x="1043444" y="1367993"/>
                    <a:pt x="1047457" y="1374609"/>
                  </a:cubicBezTo>
                  <a:cubicBezTo>
                    <a:pt x="1051572" y="1381366"/>
                    <a:pt x="1054798" y="1388757"/>
                    <a:pt x="1059573" y="1395006"/>
                  </a:cubicBezTo>
                  <a:cubicBezTo>
                    <a:pt x="1061415" y="1397431"/>
                    <a:pt x="1067854" y="1399540"/>
                    <a:pt x="1069771" y="1398231"/>
                  </a:cubicBezTo>
                  <a:cubicBezTo>
                    <a:pt x="1087856" y="1385925"/>
                    <a:pt x="1105420" y="1372831"/>
                    <a:pt x="1123048" y="1360043"/>
                  </a:cubicBezTo>
                  <a:cubicBezTo>
                    <a:pt x="1120190" y="1351800"/>
                    <a:pt x="1113256" y="1343431"/>
                    <a:pt x="1125016" y="1336332"/>
                  </a:cubicBezTo>
                  <a:cubicBezTo>
                    <a:pt x="1125740" y="1335887"/>
                    <a:pt x="1124483" y="1332217"/>
                    <a:pt x="1124178" y="1330045"/>
                  </a:cubicBezTo>
                  <a:cubicBezTo>
                    <a:pt x="1118615" y="1290447"/>
                    <a:pt x="1113548" y="1250772"/>
                    <a:pt x="1107325" y="1211275"/>
                  </a:cubicBezTo>
                  <a:cubicBezTo>
                    <a:pt x="1103236" y="1185405"/>
                    <a:pt x="1106411" y="1157884"/>
                    <a:pt x="1087297" y="1135253"/>
                  </a:cubicBezTo>
                  <a:cubicBezTo>
                    <a:pt x="1078826" y="1125232"/>
                    <a:pt x="1074991" y="1111351"/>
                    <a:pt x="1068730" y="1099388"/>
                  </a:cubicBezTo>
                  <a:cubicBezTo>
                    <a:pt x="1057300" y="1077582"/>
                    <a:pt x="1045641" y="1055890"/>
                    <a:pt x="1034084" y="1034148"/>
                  </a:cubicBezTo>
                  <a:close/>
                  <a:moveTo>
                    <a:pt x="631380" y="569328"/>
                  </a:moveTo>
                  <a:cubicBezTo>
                    <a:pt x="648220" y="562724"/>
                    <a:pt x="663359" y="556780"/>
                    <a:pt x="678929" y="550672"/>
                  </a:cubicBezTo>
                  <a:cubicBezTo>
                    <a:pt x="678510" y="552094"/>
                    <a:pt x="678141" y="553072"/>
                    <a:pt x="677913" y="554088"/>
                  </a:cubicBezTo>
                  <a:cubicBezTo>
                    <a:pt x="677151" y="557568"/>
                    <a:pt x="676440" y="561060"/>
                    <a:pt x="675703" y="564540"/>
                  </a:cubicBezTo>
                  <a:cubicBezTo>
                    <a:pt x="679208" y="563397"/>
                    <a:pt x="683094" y="562889"/>
                    <a:pt x="686142" y="561009"/>
                  </a:cubicBezTo>
                  <a:cubicBezTo>
                    <a:pt x="703122" y="550583"/>
                    <a:pt x="710780" y="533730"/>
                    <a:pt x="716241" y="515645"/>
                  </a:cubicBezTo>
                  <a:cubicBezTo>
                    <a:pt x="722807" y="493852"/>
                    <a:pt x="728433" y="489407"/>
                    <a:pt x="749668" y="496709"/>
                  </a:cubicBezTo>
                  <a:cubicBezTo>
                    <a:pt x="772744" y="504634"/>
                    <a:pt x="794511" y="502970"/>
                    <a:pt x="815593" y="492594"/>
                  </a:cubicBezTo>
                  <a:cubicBezTo>
                    <a:pt x="827392" y="486803"/>
                    <a:pt x="838161" y="478739"/>
                    <a:pt x="848918" y="471043"/>
                  </a:cubicBezTo>
                  <a:cubicBezTo>
                    <a:pt x="880808" y="448195"/>
                    <a:pt x="890066" y="415569"/>
                    <a:pt x="882383" y="379437"/>
                  </a:cubicBezTo>
                  <a:cubicBezTo>
                    <a:pt x="875296" y="346062"/>
                    <a:pt x="863574" y="313651"/>
                    <a:pt x="853211" y="281038"/>
                  </a:cubicBezTo>
                  <a:cubicBezTo>
                    <a:pt x="851801" y="276618"/>
                    <a:pt x="847077" y="272313"/>
                    <a:pt x="842784" y="269938"/>
                  </a:cubicBezTo>
                  <a:cubicBezTo>
                    <a:pt x="834389" y="265264"/>
                    <a:pt x="830656" y="258927"/>
                    <a:pt x="831545" y="249567"/>
                  </a:cubicBezTo>
                  <a:cubicBezTo>
                    <a:pt x="832015" y="244652"/>
                    <a:pt x="832599" y="239750"/>
                    <a:pt x="832827" y="234823"/>
                  </a:cubicBezTo>
                  <a:cubicBezTo>
                    <a:pt x="834428" y="199364"/>
                    <a:pt x="830237" y="165722"/>
                    <a:pt x="800582" y="141147"/>
                  </a:cubicBezTo>
                  <a:cubicBezTo>
                    <a:pt x="782497" y="126161"/>
                    <a:pt x="760856" y="117424"/>
                    <a:pt x="737946" y="119456"/>
                  </a:cubicBezTo>
                  <a:cubicBezTo>
                    <a:pt x="723582" y="120726"/>
                    <a:pt x="716508" y="117690"/>
                    <a:pt x="709802" y="105854"/>
                  </a:cubicBezTo>
                  <a:cubicBezTo>
                    <a:pt x="695236" y="80162"/>
                    <a:pt x="675779" y="58496"/>
                    <a:pt x="652195" y="40513"/>
                  </a:cubicBezTo>
                  <a:cubicBezTo>
                    <a:pt x="620140" y="16065"/>
                    <a:pt x="574928" y="16128"/>
                    <a:pt x="545515" y="43383"/>
                  </a:cubicBezTo>
                  <a:cubicBezTo>
                    <a:pt x="529793" y="57937"/>
                    <a:pt x="516648" y="75488"/>
                    <a:pt x="503554" y="92621"/>
                  </a:cubicBezTo>
                  <a:cubicBezTo>
                    <a:pt x="484428" y="117627"/>
                    <a:pt x="466559" y="143598"/>
                    <a:pt x="447840" y="168922"/>
                  </a:cubicBezTo>
                  <a:cubicBezTo>
                    <a:pt x="439661" y="179984"/>
                    <a:pt x="428332" y="185699"/>
                    <a:pt x="414337" y="184899"/>
                  </a:cubicBezTo>
                  <a:cubicBezTo>
                    <a:pt x="396557" y="183883"/>
                    <a:pt x="378752" y="181267"/>
                    <a:pt x="360997" y="181571"/>
                  </a:cubicBezTo>
                  <a:cubicBezTo>
                    <a:pt x="306387" y="182499"/>
                    <a:pt x="276910" y="200075"/>
                    <a:pt x="266953" y="249936"/>
                  </a:cubicBezTo>
                  <a:cubicBezTo>
                    <a:pt x="258076" y="294462"/>
                    <a:pt x="263791" y="338937"/>
                    <a:pt x="283298" y="380695"/>
                  </a:cubicBezTo>
                  <a:cubicBezTo>
                    <a:pt x="289648" y="394271"/>
                    <a:pt x="291325" y="407009"/>
                    <a:pt x="283070" y="420497"/>
                  </a:cubicBezTo>
                  <a:cubicBezTo>
                    <a:pt x="278764" y="427545"/>
                    <a:pt x="276072" y="435584"/>
                    <a:pt x="272707" y="443204"/>
                  </a:cubicBezTo>
                  <a:cubicBezTo>
                    <a:pt x="267563" y="454901"/>
                    <a:pt x="268046" y="466636"/>
                    <a:pt x="275793" y="476630"/>
                  </a:cubicBezTo>
                  <a:cubicBezTo>
                    <a:pt x="289255" y="494042"/>
                    <a:pt x="302742" y="511619"/>
                    <a:pt x="318109" y="527278"/>
                  </a:cubicBezTo>
                  <a:cubicBezTo>
                    <a:pt x="325958" y="535279"/>
                    <a:pt x="337248" y="541426"/>
                    <a:pt x="348106" y="544715"/>
                  </a:cubicBezTo>
                  <a:cubicBezTo>
                    <a:pt x="390677" y="557631"/>
                    <a:pt x="435152" y="553377"/>
                    <a:pt x="478764" y="557149"/>
                  </a:cubicBezTo>
                  <a:cubicBezTo>
                    <a:pt x="484200" y="557618"/>
                    <a:pt x="489648" y="558114"/>
                    <a:pt x="496620" y="558736"/>
                  </a:cubicBezTo>
                  <a:cubicBezTo>
                    <a:pt x="511276" y="539826"/>
                    <a:pt x="511822" y="515175"/>
                    <a:pt x="515734" y="491820"/>
                  </a:cubicBezTo>
                  <a:cubicBezTo>
                    <a:pt x="552132" y="512013"/>
                    <a:pt x="592747" y="525449"/>
                    <a:pt x="639521" y="527469"/>
                  </a:cubicBezTo>
                  <a:cubicBezTo>
                    <a:pt x="620864" y="539381"/>
                    <a:pt x="629284" y="553440"/>
                    <a:pt x="631380" y="569328"/>
                  </a:cubicBezTo>
                  <a:close/>
                  <a:moveTo>
                    <a:pt x="896924" y="1462887"/>
                  </a:moveTo>
                  <a:cubicBezTo>
                    <a:pt x="900010" y="1445729"/>
                    <a:pt x="909192" y="1433728"/>
                    <a:pt x="926795" y="1428991"/>
                  </a:cubicBezTo>
                  <a:cubicBezTo>
                    <a:pt x="931049" y="1427835"/>
                    <a:pt x="935215" y="1425663"/>
                    <a:pt x="938872" y="1423161"/>
                  </a:cubicBezTo>
                  <a:cubicBezTo>
                    <a:pt x="960437" y="1408353"/>
                    <a:pt x="981900" y="1393380"/>
                    <a:pt x="1003287" y="1378318"/>
                  </a:cubicBezTo>
                  <a:cubicBezTo>
                    <a:pt x="1011745" y="1372361"/>
                    <a:pt x="1017092" y="1364805"/>
                    <a:pt x="1016253" y="1353566"/>
                  </a:cubicBezTo>
                  <a:cubicBezTo>
                    <a:pt x="1015149" y="1338821"/>
                    <a:pt x="1015060" y="1324000"/>
                    <a:pt x="1014183" y="1309243"/>
                  </a:cubicBezTo>
                  <a:cubicBezTo>
                    <a:pt x="1006906" y="1187386"/>
                    <a:pt x="1008291" y="1065542"/>
                    <a:pt x="1014488" y="943711"/>
                  </a:cubicBezTo>
                  <a:cubicBezTo>
                    <a:pt x="1015352" y="926693"/>
                    <a:pt x="1016888" y="909688"/>
                    <a:pt x="1018654" y="892733"/>
                  </a:cubicBezTo>
                  <a:cubicBezTo>
                    <a:pt x="1019644" y="883132"/>
                    <a:pt x="1016952" y="880529"/>
                    <a:pt x="1007351" y="882434"/>
                  </a:cubicBezTo>
                  <a:cubicBezTo>
                    <a:pt x="986840" y="886472"/>
                    <a:pt x="966393" y="891247"/>
                    <a:pt x="945680" y="893711"/>
                  </a:cubicBezTo>
                  <a:cubicBezTo>
                    <a:pt x="915797" y="897267"/>
                    <a:pt x="885761" y="900176"/>
                    <a:pt x="855713" y="901280"/>
                  </a:cubicBezTo>
                  <a:cubicBezTo>
                    <a:pt x="804633" y="903135"/>
                    <a:pt x="754379" y="896734"/>
                    <a:pt x="704989" y="883030"/>
                  </a:cubicBezTo>
                  <a:cubicBezTo>
                    <a:pt x="651649" y="868222"/>
                    <a:pt x="605180" y="839812"/>
                    <a:pt x="558660" y="811326"/>
                  </a:cubicBezTo>
                  <a:cubicBezTo>
                    <a:pt x="554304" y="808672"/>
                    <a:pt x="549821" y="806246"/>
                    <a:pt x="544144" y="803008"/>
                  </a:cubicBezTo>
                  <a:cubicBezTo>
                    <a:pt x="544372" y="808240"/>
                    <a:pt x="544360" y="811631"/>
                    <a:pt x="544690" y="814984"/>
                  </a:cubicBezTo>
                  <a:cubicBezTo>
                    <a:pt x="546722" y="835317"/>
                    <a:pt x="549122" y="855611"/>
                    <a:pt x="550849" y="875969"/>
                  </a:cubicBezTo>
                  <a:cubicBezTo>
                    <a:pt x="554380" y="917498"/>
                    <a:pt x="557580" y="959053"/>
                    <a:pt x="560857" y="1000594"/>
                  </a:cubicBezTo>
                  <a:cubicBezTo>
                    <a:pt x="563689" y="1036485"/>
                    <a:pt x="566381" y="1072375"/>
                    <a:pt x="569264" y="1108265"/>
                  </a:cubicBezTo>
                  <a:cubicBezTo>
                    <a:pt x="571690" y="1138478"/>
                    <a:pt x="574116" y="1168692"/>
                    <a:pt x="576872" y="1198880"/>
                  </a:cubicBezTo>
                  <a:cubicBezTo>
                    <a:pt x="580237" y="1235824"/>
                    <a:pt x="583806" y="1272755"/>
                    <a:pt x="587578" y="1309662"/>
                  </a:cubicBezTo>
                  <a:cubicBezTo>
                    <a:pt x="590435" y="1337513"/>
                    <a:pt x="593686" y="1365326"/>
                    <a:pt x="596963" y="1393139"/>
                  </a:cubicBezTo>
                  <a:cubicBezTo>
                    <a:pt x="597242" y="1395476"/>
                    <a:pt x="598487" y="1398816"/>
                    <a:pt x="600265" y="1399692"/>
                  </a:cubicBezTo>
                  <a:cubicBezTo>
                    <a:pt x="620547" y="1409700"/>
                    <a:pt x="640676" y="1420126"/>
                    <a:pt x="661492" y="1428915"/>
                  </a:cubicBezTo>
                  <a:cubicBezTo>
                    <a:pt x="736765" y="1460690"/>
                    <a:pt x="815593" y="1468945"/>
                    <a:pt x="896924" y="1462887"/>
                  </a:cubicBezTo>
                  <a:close/>
                  <a:moveTo>
                    <a:pt x="858951" y="1528838"/>
                  </a:moveTo>
                  <a:cubicBezTo>
                    <a:pt x="854659" y="1521180"/>
                    <a:pt x="851915" y="1516722"/>
                    <a:pt x="849591" y="1512049"/>
                  </a:cubicBezTo>
                  <a:cubicBezTo>
                    <a:pt x="846086" y="1505026"/>
                    <a:pt x="841590" y="1498612"/>
                    <a:pt x="850646" y="1491170"/>
                  </a:cubicBezTo>
                  <a:cubicBezTo>
                    <a:pt x="856094" y="1486674"/>
                    <a:pt x="851077" y="1478102"/>
                    <a:pt x="843445" y="1477302"/>
                  </a:cubicBezTo>
                  <a:cubicBezTo>
                    <a:pt x="815924" y="1474406"/>
                    <a:pt x="788136" y="1472996"/>
                    <a:pt x="760958" y="1468158"/>
                  </a:cubicBezTo>
                  <a:cubicBezTo>
                    <a:pt x="704507" y="1458125"/>
                    <a:pt x="649147" y="1444180"/>
                    <a:pt x="601345" y="1409979"/>
                  </a:cubicBezTo>
                  <a:cubicBezTo>
                    <a:pt x="599592" y="1408722"/>
                    <a:pt x="597179" y="1408366"/>
                    <a:pt x="595464" y="1407071"/>
                  </a:cubicBezTo>
                  <a:cubicBezTo>
                    <a:pt x="592797" y="1405064"/>
                    <a:pt x="588860" y="1402943"/>
                    <a:pt x="588289" y="1400276"/>
                  </a:cubicBezTo>
                  <a:cubicBezTo>
                    <a:pt x="585952" y="1389202"/>
                    <a:pt x="584200" y="1377950"/>
                    <a:pt x="583095" y="1366672"/>
                  </a:cubicBezTo>
                  <a:cubicBezTo>
                    <a:pt x="579272" y="1327835"/>
                    <a:pt x="575703" y="1288961"/>
                    <a:pt x="572261" y="1250086"/>
                  </a:cubicBezTo>
                  <a:cubicBezTo>
                    <a:pt x="568858" y="1211580"/>
                    <a:pt x="565632" y="1173060"/>
                    <a:pt x="562495" y="1134529"/>
                  </a:cubicBezTo>
                  <a:cubicBezTo>
                    <a:pt x="559879" y="1102423"/>
                    <a:pt x="557745" y="1070267"/>
                    <a:pt x="554951" y="1038174"/>
                  </a:cubicBezTo>
                  <a:cubicBezTo>
                    <a:pt x="551624" y="1000061"/>
                    <a:pt x="547535" y="962012"/>
                    <a:pt x="544334" y="923886"/>
                  </a:cubicBezTo>
                  <a:cubicBezTo>
                    <a:pt x="541147" y="886091"/>
                    <a:pt x="538581" y="848258"/>
                    <a:pt x="535927" y="810437"/>
                  </a:cubicBezTo>
                  <a:cubicBezTo>
                    <a:pt x="535444" y="803681"/>
                    <a:pt x="535851" y="796874"/>
                    <a:pt x="535851" y="790092"/>
                  </a:cubicBezTo>
                  <a:cubicBezTo>
                    <a:pt x="536994" y="789990"/>
                    <a:pt x="538124" y="789889"/>
                    <a:pt x="539254" y="789787"/>
                  </a:cubicBezTo>
                  <a:cubicBezTo>
                    <a:pt x="540969" y="792340"/>
                    <a:pt x="542099" y="796048"/>
                    <a:pt x="544487" y="797229"/>
                  </a:cubicBezTo>
                  <a:cubicBezTo>
                    <a:pt x="553948" y="801916"/>
                    <a:pt x="564451" y="804722"/>
                    <a:pt x="573379" y="810171"/>
                  </a:cubicBezTo>
                  <a:cubicBezTo>
                    <a:pt x="613879" y="834898"/>
                    <a:pt x="655104" y="858126"/>
                    <a:pt x="701611" y="869505"/>
                  </a:cubicBezTo>
                  <a:cubicBezTo>
                    <a:pt x="726795" y="875677"/>
                    <a:pt x="752500" y="879652"/>
                    <a:pt x="780376" y="885088"/>
                  </a:cubicBezTo>
                  <a:cubicBezTo>
                    <a:pt x="777328" y="875207"/>
                    <a:pt x="774763" y="869200"/>
                    <a:pt x="773709" y="862952"/>
                  </a:cubicBezTo>
                  <a:cubicBezTo>
                    <a:pt x="771613" y="850417"/>
                    <a:pt x="767270" y="837196"/>
                    <a:pt x="769442" y="825258"/>
                  </a:cubicBezTo>
                  <a:cubicBezTo>
                    <a:pt x="772972" y="805751"/>
                    <a:pt x="781138" y="787107"/>
                    <a:pt x="786980" y="767981"/>
                  </a:cubicBezTo>
                  <a:cubicBezTo>
                    <a:pt x="789038" y="761250"/>
                    <a:pt x="792035" y="753872"/>
                    <a:pt x="791032" y="747331"/>
                  </a:cubicBezTo>
                  <a:cubicBezTo>
                    <a:pt x="789393" y="736790"/>
                    <a:pt x="784796" y="726694"/>
                    <a:pt x="781164" y="715543"/>
                  </a:cubicBezTo>
                  <a:cubicBezTo>
                    <a:pt x="741718" y="715543"/>
                    <a:pt x="702005" y="716076"/>
                    <a:pt x="662330" y="715378"/>
                  </a:cubicBezTo>
                  <a:cubicBezTo>
                    <a:pt x="630186" y="714806"/>
                    <a:pt x="598055" y="713066"/>
                    <a:pt x="565950" y="711212"/>
                  </a:cubicBezTo>
                  <a:cubicBezTo>
                    <a:pt x="539838" y="709714"/>
                    <a:pt x="513765" y="707313"/>
                    <a:pt x="487679" y="705256"/>
                  </a:cubicBezTo>
                  <a:cubicBezTo>
                    <a:pt x="456323" y="702779"/>
                    <a:pt x="424992" y="699871"/>
                    <a:pt x="393598" y="697826"/>
                  </a:cubicBezTo>
                  <a:cubicBezTo>
                    <a:pt x="358228" y="695528"/>
                    <a:pt x="323443" y="700430"/>
                    <a:pt x="288556" y="705980"/>
                  </a:cubicBezTo>
                  <a:cubicBezTo>
                    <a:pt x="275843" y="708012"/>
                    <a:pt x="273469" y="716381"/>
                    <a:pt x="272783" y="724242"/>
                  </a:cubicBezTo>
                  <a:cubicBezTo>
                    <a:pt x="269024" y="767626"/>
                    <a:pt x="267614" y="811225"/>
                    <a:pt x="263410" y="854557"/>
                  </a:cubicBezTo>
                  <a:cubicBezTo>
                    <a:pt x="258368" y="906487"/>
                    <a:pt x="252272" y="958367"/>
                    <a:pt x="244919" y="1010018"/>
                  </a:cubicBezTo>
                  <a:cubicBezTo>
                    <a:pt x="235178" y="1078458"/>
                    <a:pt x="224574" y="1146784"/>
                    <a:pt x="212839" y="1214907"/>
                  </a:cubicBezTo>
                  <a:cubicBezTo>
                    <a:pt x="201256" y="1282242"/>
                    <a:pt x="187655" y="1349222"/>
                    <a:pt x="175272" y="1416418"/>
                  </a:cubicBezTo>
                  <a:cubicBezTo>
                    <a:pt x="172808" y="1429766"/>
                    <a:pt x="171703" y="1443380"/>
                    <a:pt x="170256" y="1456905"/>
                  </a:cubicBezTo>
                  <a:cubicBezTo>
                    <a:pt x="169570" y="1463357"/>
                    <a:pt x="170002" y="1469936"/>
                    <a:pt x="169138" y="1476349"/>
                  </a:cubicBezTo>
                  <a:cubicBezTo>
                    <a:pt x="167881" y="1485709"/>
                    <a:pt x="165912" y="1494967"/>
                    <a:pt x="163779" y="1506867"/>
                  </a:cubicBezTo>
                  <a:cubicBezTo>
                    <a:pt x="184784" y="1506867"/>
                    <a:pt x="202488" y="1506537"/>
                    <a:pt x="220192" y="1506931"/>
                  </a:cubicBezTo>
                  <a:cubicBezTo>
                    <a:pt x="269938" y="1508023"/>
                    <a:pt x="319709" y="1508747"/>
                    <a:pt x="369417" y="1510906"/>
                  </a:cubicBezTo>
                  <a:cubicBezTo>
                    <a:pt x="407708" y="1512557"/>
                    <a:pt x="445884" y="1516888"/>
                    <a:pt x="484162" y="1518704"/>
                  </a:cubicBezTo>
                  <a:cubicBezTo>
                    <a:pt x="536917" y="1521193"/>
                    <a:pt x="589775" y="1521599"/>
                    <a:pt x="642505" y="1524419"/>
                  </a:cubicBezTo>
                  <a:cubicBezTo>
                    <a:pt x="713714" y="1528229"/>
                    <a:pt x="784923" y="1528622"/>
                    <a:pt x="858951" y="1528838"/>
                  </a:cubicBezTo>
                  <a:close/>
                  <a:moveTo>
                    <a:pt x="780884" y="833945"/>
                  </a:moveTo>
                  <a:cubicBezTo>
                    <a:pt x="784415" y="849020"/>
                    <a:pt x="787387" y="861695"/>
                    <a:pt x="790346" y="874382"/>
                  </a:cubicBezTo>
                  <a:cubicBezTo>
                    <a:pt x="791540" y="874382"/>
                    <a:pt x="792733" y="874369"/>
                    <a:pt x="793927" y="874369"/>
                  </a:cubicBezTo>
                  <a:cubicBezTo>
                    <a:pt x="800569" y="864971"/>
                    <a:pt x="807224" y="855573"/>
                    <a:pt x="814133" y="845807"/>
                  </a:cubicBezTo>
                  <a:cubicBezTo>
                    <a:pt x="802055" y="841501"/>
                    <a:pt x="792746" y="838174"/>
                    <a:pt x="780884" y="83394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59" name="Free Form 10">
              <a:extLst>
                <a:ext uri="{FF2B5EF4-FFF2-40B4-BE49-F238E27FC236}">
                  <a16:creationId xmlns:a16="http://schemas.microsoft.com/office/drawing/2014/main" id="{9F6009C9-0673-6F7A-733F-AAA763AF785D}"/>
                </a:ext>
              </a:extLst>
            </p:cNvPr>
            <p:cNvSpPr/>
            <p:nvPr/>
          </p:nvSpPr>
          <p:spPr>
            <a:xfrm>
              <a:off x="6509486" y="5726957"/>
              <a:ext cx="2216188" cy="1519135"/>
            </a:xfrm>
            <a:custGeom>
              <a:avLst/>
              <a:gdLst/>
              <a:ahLst/>
              <a:cxnLst/>
              <a:rect l="0" t="0" r="0" b="0"/>
              <a:pathLst>
                <a:path w="2216188" h="1519135">
                  <a:moveTo>
                    <a:pt x="1368513" y="730123"/>
                  </a:moveTo>
                  <a:cubicBezTo>
                    <a:pt x="1389405" y="639203"/>
                    <a:pt x="1410106" y="549097"/>
                    <a:pt x="1431378" y="456501"/>
                  </a:cubicBezTo>
                  <a:cubicBezTo>
                    <a:pt x="1414360" y="463130"/>
                    <a:pt x="1400733" y="469582"/>
                    <a:pt x="1386433" y="473798"/>
                  </a:cubicBezTo>
                  <a:cubicBezTo>
                    <a:pt x="1342072" y="486867"/>
                    <a:pt x="1297622" y="499745"/>
                    <a:pt x="1252829" y="511213"/>
                  </a:cubicBezTo>
                  <a:cubicBezTo>
                    <a:pt x="1241501" y="514121"/>
                    <a:pt x="1228775" y="511543"/>
                    <a:pt x="1216685" y="511416"/>
                  </a:cubicBezTo>
                  <a:cubicBezTo>
                    <a:pt x="1215212" y="511403"/>
                    <a:pt x="1213319" y="510197"/>
                    <a:pt x="1212354" y="510781"/>
                  </a:cubicBezTo>
                  <a:cubicBezTo>
                    <a:pt x="1198562" y="518922"/>
                    <a:pt x="1195209" y="506323"/>
                    <a:pt x="1189812" y="499097"/>
                  </a:cubicBezTo>
                  <a:cubicBezTo>
                    <a:pt x="1183271" y="490334"/>
                    <a:pt x="1177442" y="480974"/>
                    <a:pt x="1171841" y="471550"/>
                  </a:cubicBezTo>
                  <a:cubicBezTo>
                    <a:pt x="1155585" y="444157"/>
                    <a:pt x="1143546" y="415061"/>
                    <a:pt x="1142441" y="382854"/>
                  </a:cubicBezTo>
                  <a:cubicBezTo>
                    <a:pt x="1141171" y="345452"/>
                    <a:pt x="1151013" y="310400"/>
                    <a:pt x="1172286" y="279717"/>
                  </a:cubicBezTo>
                  <a:cubicBezTo>
                    <a:pt x="1185811" y="260197"/>
                    <a:pt x="1201445" y="241795"/>
                    <a:pt x="1218184" y="224929"/>
                  </a:cubicBezTo>
                  <a:cubicBezTo>
                    <a:pt x="1234020" y="208991"/>
                    <a:pt x="1239977" y="192874"/>
                    <a:pt x="1233093" y="170878"/>
                  </a:cubicBezTo>
                  <a:cubicBezTo>
                    <a:pt x="1225765" y="147485"/>
                    <a:pt x="1219111" y="123875"/>
                    <a:pt x="1221701" y="98450"/>
                  </a:cubicBezTo>
                  <a:cubicBezTo>
                    <a:pt x="1226210" y="54165"/>
                    <a:pt x="1251153" y="25488"/>
                    <a:pt x="1289303" y="6819"/>
                  </a:cubicBezTo>
                  <a:cubicBezTo>
                    <a:pt x="1303235" y="0"/>
                    <a:pt x="1317917" y="1308"/>
                    <a:pt x="1331937" y="9283"/>
                  </a:cubicBezTo>
                  <a:cubicBezTo>
                    <a:pt x="1378318" y="35686"/>
                    <a:pt x="1415694" y="71132"/>
                    <a:pt x="1439341" y="119252"/>
                  </a:cubicBezTo>
                  <a:cubicBezTo>
                    <a:pt x="1444866" y="130505"/>
                    <a:pt x="1445298" y="144716"/>
                    <a:pt x="1446060" y="157683"/>
                  </a:cubicBezTo>
                  <a:cubicBezTo>
                    <a:pt x="1446529" y="165747"/>
                    <a:pt x="1450949" y="169392"/>
                    <a:pt x="1456321" y="172415"/>
                  </a:cubicBezTo>
                  <a:cubicBezTo>
                    <a:pt x="1476755" y="183896"/>
                    <a:pt x="1498015" y="193954"/>
                    <a:pt x="1518005" y="206133"/>
                  </a:cubicBezTo>
                  <a:cubicBezTo>
                    <a:pt x="1679828" y="304711"/>
                    <a:pt x="1841411" y="403707"/>
                    <a:pt x="2003183" y="502386"/>
                  </a:cubicBezTo>
                  <a:cubicBezTo>
                    <a:pt x="2021598" y="513626"/>
                    <a:pt x="2041042" y="523201"/>
                    <a:pt x="2059304" y="534670"/>
                  </a:cubicBezTo>
                  <a:cubicBezTo>
                    <a:pt x="2064219" y="537756"/>
                    <a:pt x="2069401" y="544893"/>
                    <a:pt x="2069465" y="550227"/>
                  </a:cubicBezTo>
                  <a:cubicBezTo>
                    <a:pt x="2069592" y="559727"/>
                    <a:pt x="2067623" y="570115"/>
                    <a:pt x="2063457" y="578637"/>
                  </a:cubicBezTo>
                  <a:cubicBezTo>
                    <a:pt x="2052485" y="601129"/>
                    <a:pt x="2039645" y="622706"/>
                    <a:pt x="2028139" y="644956"/>
                  </a:cubicBezTo>
                  <a:cubicBezTo>
                    <a:pt x="2026348" y="648449"/>
                    <a:pt x="2026145" y="654265"/>
                    <a:pt x="2027783" y="657796"/>
                  </a:cubicBezTo>
                  <a:cubicBezTo>
                    <a:pt x="2043772" y="692213"/>
                    <a:pt x="2062099" y="725652"/>
                    <a:pt x="2076386" y="760742"/>
                  </a:cubicBezTo>
                  <a:cubicBezTo>
                    <a:pt x="2126183" y="883132"/>
                    <a:pt x="2167394" y="1008557"/>
                    <a:pt x="2206066" y="1134846"/>
                  </a:cubicBezTo>
                  <a:cubicBezTo>
                    <a:pt x="2208720" y="1143520"/>
                    <a:pt x="2212428" y="1151889"/>
                    <a:pt x="2215019" y="1160576"/>
                  </a:cubicBezTo>
                  <a:cubicBezTo>
                    <a:pt x="2216188" y="1164513"/>
                    <a:pt x="2215819" y="1168895"/>
                    <a:pt x="2216150" y="1173086"/>
                  </a:cubicBezTo>
                  <a:cubicBezTo>
                    <a:pt x="2214753" y="1173505"/>
                    <a:pt x="2213368" y="1173937"/>
                    <a:pt x="2211971" y="1174369"/>
                  </a:cubicBezTo>
                  <a:cubicBezTo>
                    <a:pt x="2209457" y="1169441"/>
                    <a:pt x="2206307" y="1164729"/>
                    <a:pt x="2204516" y="1159548"/>
                  </a:cubicBezTo>
                  <a:cubicBezTo>
                    <a:pt x="2184400" y="1101598"/>
                    <a:pt x="2166086" y="1042949"/>
                    <a:pt x="2144153" y="985697"/>
                  </a:cubicBezTo>
                  <a:cubicBezTo>
                    <a:pt x="2110460" y="897775"/>
                    <a:pt x="2074316" y="810780"/>
                    <a:pt x="2039175" y="723417"/>
                  </a:cubicBezTo>
                  <a:cubicBezTo>
                    <a:pt x="2037918" y="720305"/>
                    <a:pt x="2036229" y="717359"/>
                    <a:pt x="2033777" y="712406"/>
                  </a:cubicBezTo>
                  <a:cubicBezTo>
                    <a:pt x="2027047" y="717829"/>
                    <a:pt x="2020189" y="721906"/>
                    <a:pt x="2015210" y="727608"/>
                  </a:cubicBezTo>
                  <a:cubicBezTo>
                    <a:pt x="1954466" y="797140"/>
                    <a:pt x="1893989" y="866914"/>
                    <a:pt x="1833486" y="936650"/>
                  </a:cubicBezTo>
                  <a:cubicBezTo>
                    <a:pt x="1832546" y="937729"/>
                    <a:pt x="1832076" y="939203"/>
                    <a:pt x="1831187" y="940866"/>
                  </a:cubicBezTo>
                  <a:cubicBezTo>
                    <a:pt x="1832457" y="942035"/>
                    <a:pt x="1833702" y="942898"/>
                    <a:pt x="1834540" y="944041"/>
                  </a:cubicBezTo>
                  <a:cubicBezTo>
                    <a:pt x="1837474" y="947978"/>
                    <a:pt x="1840255" y="952030"/>
                    <a:pt x="1843100" y="956030"/>
                  </a:cubicBezTo>
                  <a:cubicBezTo>
                    <a:pt x="1838159" y="957440"/>
                    <a:pt x="1833295" y="959256"/>
                    <a:pt x="1828266" y="960158"/>
                  </a:cubicBezTo>
                  <a:cubicBezTo>
                    <a:pt x="1822323" y="961224"/>
                    <a:pt x="1816227" y="961504"/>
                    <a:pt x="1808822" y="962266"/>
                  </a:cubicBezTo>
                  <a:cubicBezTo>
                    <a:pt x="1808467" y="961669"/>
                    <a:pt x="1807171" y="959561"/>
                    <a:pt x="1805774" y="957300"/>
                  </a:cubicBezTo>
                  <a:cubicBezTo>
                    <a:pt x="1804416" y="957910"/>
                    <a:pt x="1803107" y="958100"/>
                    <a:pt x="1802472" y="958850"/>
                  </a:cubicBezTo>
                  <a:cubicBezTo>
                    <a:pt x="1782140" y="982954"/>
                    <a:pt x="1761680" y="1006944"/>
                    <a:pt x="1741855" y="1031443"/>
                  </a:cubicBezTo>
                  <a:cubicBezTo>
                    <a:pt x="1739188" y="1034745"/>
                    <a:pt x="1738553" y="1040879"/>
                    <a:pt x="1739188" y="1045387"/>
                  </a:cubicBezTo>
                  <a:cubicBezTo>
                    <a:pt x="1740776" y="1056576"/>
                    <a:pt x="1743646" y="1067574"/>
                    <a:pt x="1746288" y="1079982"/>
                  </a:cubicBezTo>
                  <a:cubicBezTo>
                    <a:pt x="1767179" y="1083259"/>
                    <a:pt x="1789544" y="1086573"/>
                    <a:pt x="1811845" y="1090282"/>
                  </a:cubicBezTo>
                  <a:cubicBezTo>
                    <a:pt x="1883575" y="1102258"/>
                    <a:pt x="1955025" y="1115580"/>
                    <a:pt x="2025002" y="1135773"/>
                  </a:cubicBezTo>
                  <a:cubicBezTo>
                    <a:pt x="2030768" y="1137437"/>
                    <a:pt x="2035886" y="1139215"/>
                    <a:pt x="2035441" y="1146924"/>
                  </a:cubicBezTo>
                  <a:cubicBezTo>
                    <a:pt x="2035340" y="1148638"/>
                    <a:pt x="2037308" y="1150975"/>
                    <a:pt x="2038934" y="1152220"/>
                  </a:cubicBezTo>
                  <a:cubicBezTo>
                    <a:pt x="2044293" y="1156334"/>
                    <a:pt x="2044115" y="1160106"/>
                    <a:pt x="2042134" y="1166787"/>
                  </a:cubicBezTo>
                  <a:cubicBezTo>
                    <a:pt x="2039073" y="1177086"/>
                    <a:pt x="2039086" y="1188377"/>
                    <a:pt x="2038426" y="1199286"/>
                  </a:cubicBezTo>
                  <a:cubicBezTo>
                    <a:pt x="2033384" y="1283881"/>
                    <a:pt x="2011311" y="1365148"/>
                    <a:pt x="1990598" y="1446695"/>
                  </a:cubicBezTo>
                  <a:cubicBezTo>
                    <a:pt x="1987562" y="1458658"/>
                    <a:pt x="1985098" y="1470774"/>
                    <a:pt x="1982330" y="1482813"/>
                  </a:cubicBezTo>
                  <a:cubicBezTo>
                    <a:pt x="1982266" y="1483080"/>
                    <a:pt x="1981758" y="1483232"/>
                    <a:pt x="1978482" y="1485468"/>
                  </a:cubicBezTo>
                  <a:cubicBezTo>
                    <a:pt x="1978164" y="1478000"/>
                    <a:pt x="1976754" y="1472069"/>
                    <a:pt x="1977859" y="1466659"/>
                  </a:cubicBezTo>
                  <a:cubicBezTo>
                    <a:pt x="1986432" y="1424368"/>
                    <a:pt x="1995944" y="1382268"/>
                    <a:pt x="2004263" y="1339926"/>
                  </a:cubicBezTo>
                  <a:cubicBezTo>
                    <a:pt x="2011997" y="1300530"/>
                    <a:pt x="2018550" y="1260906"/>
                    <a:pt x="2025738" y="1221397"/>
                  </a:cubicBezTo>
                  <a:cubicBezTo>
                    <a:pt x="2028367" y="1206919"/>
                    <a:pt x="2031187" y="1192466"/>
                    <a:pt x="2034158" y="1178052"/>
                  </a:cubicBezTo>
                  <a:cubicBezTo>
                    <a:pt x="2035403" y="1172019"/>
                    <a:pt x="2035517" y="1166876"/>
                    <a:pt x="2028748" y="1163929"/>
                  </a:cubicBezTo>
                  <a:cubicBezTo>
                    <a:pt x="2027224" y="1163269"/>
                    <a:pt x="2024900" y="1160868"/>
                    <a:pt x="2025180" y="1160145"/>
                  </a:cubicBezTo>
                  <a:cubicBezTo>
                    <a:pt x="2030196" y="1147330"/>
                    <a:pt x="2019376" y="1148765"/>
                    <a:pt x="2013115" y="1147063"/>
                  </a:cubicBezTo>
                  <a:cubicBezTo>
                    <a:pt x="1972208" y="1135976"/>
                    <a:pt x="1931619" y="1123175"/>
                    <a:pt x="1890141" y="1114882"/>
                  </a:cubicBezTo>
                  <a:cubicBezTo>
                    <a:pt x="1847494" y="1106347"/>
                    <a:pt x="1803768" y="1103337"/>
                    <a:pt x="1760893" y="1095794"/>
                  </a:cubicBezTo>
                  <a:cubicBezTo>
                    <a:pt x="1744421" y="1092898"/>
                    <a:pt x="1739379" y="1100035"/>
                    <a:pt x="1731962" y="1112062"/>
                  </a:cubicBezTo>
                  <a:cubicBezTo>
                    <a:pt x="1712518" y="1143596"/>
                    <a:pt x="1690801" y="1173733"/>
                    <a:pt x="1670354" y="1204658"/>
                  </a:cubicBezTo>
                  <a:cubicBezTo>
                    <a:pt x="1665414" y="1212113"/>
                    <a:pt x="1662226" y="1220711"/>
                    <a:pt x="1657451" y="1228293"/>
                  </a:cubicBezTo>
                  <a:cubicBezTo>
                    <a:pt x="1655686" y="1231087"/>
                    <a:pt x="1651876" y="1233766"/>
                    <a:pt x="1648650" y="1234274"/>
                  </a:cubicBezTo>
                  <a:cubicBezTo>
                    <a:pt x="1638173" y="1235913"/>
                    <a:pt x="1620545" y="1224686"/>
                    <a:pt x="1616151" y="1214869"/>
                  </a:cubicBezTo>
                  <a:cubicBezTo>
                    <a:pt x="1604365" y="1188554"/>
                    <a:pt x="1592122" y="1162430"/>
                    <a:pt x="1580591" y="1136002"/>
                  </a:cubicBezTo>
                  <a:cubicBezTo>
                    <a:pt x="1574698" y="1122476"/>
                    <a:pt x="1568589" y="1108773"/>
                    <a:pt x="1565122" y="1094524"/>
                  </a:cubicBezTo>
                  <a:cubicBezTo>
                    <a:pt x="1562862" y="1085189"/>
                    <a:pt x="1558150" y="1083640"/>
                    <a:pt x="1550416" y="1082471"/>
                  </a:cubicBezTo>
                  <a:cubicBezTo>
                    <a:pt x="1541360" y="1081100"/>
                    <a:pt x="1540090" y="1087869"/>
                    <a:pt x="1538465" y="1093215"/>
                  </a:cubicBezTo>
                  <a:cubicBezTo>
                    <a:pt x="1527581" y="1129144"/>
                    <a:pt x="1516773" y="1165098"/>
                    <a:pt x="1506639" y="1201229"/>
                  </a:cubicBezTo>
                  <a:cubicBezTo>
                    <a:pt x="1499273" y="1227493"/>
                    <a:pt x="1493151" y="1254112"/>
                    <a:pt x="1486115" y="1280477"/>
                  </a:cubicBezTo>
                  <a:cubicBezTo>
                    <a:pt x="1484109" y="1287957"/>
                    <a:pt x="1484795" y="1294129"/>
                    <a:pt x="1489227" y="1300733"/>
                  </a:cubicBezTo>
                  <a:cubicBezTo>
                    <a:pt x="1497152" y="1312557"/>
                    <a:pt x="1504162" y="1324990"/>
                    <a:pt x="1511566" y="1337157"/>
                  </a:cubicBezTo>
                  <a:cubicBezTo>
                    <a:pt x="1510499" y="1337856"/>
                    <a:pt x="1509445" y="1338554"/>
                    <a:pt x="1508391" y="1339253"/>
                  </a:cubicBezTo>
                  <a:cubicBezTo>
                    <a:pt x="1500136" y="1326476"/>
                    <a:pt x="1491881" y="1313713"/>
                    <a:pt x="1482090" y="1298562"/>
                  </a:cubicBezTo>
                  <a:cubicBezTo>
                    <a:pt x="1471307" y="1339761"/>
                    <a:pt x="1461185" y="1378483"/>
                    <a:pt x="1450543" y="1419148"/>
                  </a:cubicBezTo>
                  <a:cubicBezTo>
                    <a:pt x="1489163" y="1423060"/>
                    <a:pt x="1525104" y="1426705"/>
                    <a:pt x="1562938" y="1430527"/>
                  </a:cubicBezTo>
                  <a:cubicBezTo>
                    <a:pt x="1553489" y="1412824"/>
                    <a:pt x="1544408" y="1395831"/>
                    <a:pt x="1535341" y="1378826"/>
                  </a:cubicBezTo>
                  <a:lnTo>
                    <a:pt x="1539989" y="1375079"/>
                  </a:lnTo>
                  <a:cubicBezTo>
                    <a:pt x="1541284" y="1377772"/>
                    <a:pt x="1542389" y="1380566"/>
                    <a:pt x="1543888" y="1383131"/>
                  </a:cubicBezTo>
                  <a:cubicBezTo>
                    <a:pt x="1549425" y="1392605"/>
                    <a:pt x="1556943" y="1401381"/>
                    <a:pt x="1560309" y="1411541"/>
                  </a:cubicBezTo>
                  <a:cubicBezTo>
                    <a:pt x="1566875" y="1431378"/>
                    <a:pt x="1580464" y="1438503"/>
                    <a:pt x="1599882" y="1440154"/>
                  </a:cubicBezTo>
                  <a:cubicBezTo>
                    <a:pt x="1655457" y="1444917"/>
                    <a:pt x="1710880" y="1451432"/>
                    <a:pt x="1766506" y="1455254"/>
                  </a:cubicBezTo>
                  <a:cubicBezTo>
                    <a:pt x="1819478" y="1458899"/>
                    <a:pt x="1872068" y="1464348"/>
                    <a:pt x="1924024" y="1475485"/>
                  </a:cubicBezTo>
                  <a:cubicBezTo>
                    <a:pt x="1931746" y="1477136"/>
                    <a:pt x="1939874" y="1476971"/>
                    <a:pt x="1947824" y="1477454"/>
                  </a:cubicBezTo>
                  <a:cubicBezTo>
                    <a:pt x="1962480" y="1478356"/>
                    <a:pt x="1972055" y="1484134"/>
                    <a:pt x="1980463" y="1499273"/>
                  </a:cubicBezTo>
                  <a:cubicBezTo>
                    <a:pt x="1973757" y="1497977"/>
                    <a:pt x="1969046" y="1497164"/>
                    <a:pt x="1964372" y="1496123"/>
                  </a:cubicBezTo>
                  <a:cubicBezTo>
                    <a:pt x="1954479" y="1493926"/>
                    <a:pt x="1944687" y="1491106"/>
                    <a:pt x="1934718" y="1489455"/>
                  </a:cubicBezTo>
                  <a:cubicBezTo>
                    <a:pt x="1921281" y="1487233"/>
                    <a:pt x="1907540" y="1486738"/>
                    <a:pt x="1894243" y="1483982"/>
                  </a:cubicBezTo>
                  <a:cubicBezTo>
                    <a:pt x="1852802" y="1475397"/>
                    <a:pt x="1810639" y="1475473"/>
                    <a:pt x="1768754" y="1471980"/>
                  </a:cubicBezTo>
                  <a:cubicBezTo>
                    <a:pt x="1707527" y="1466888"/>
                    <a:pt x="1646542" y="1458937"/>
                    <a:pt x="1585442" y="1452232"/>
                  </a:cubicBezTo>
                  <a:cubicBezTo>
                    <a:pt x="1584756" y="1452156"/>
                    <a:pt x="1584007" y="1452549"/>
                    <a:pt x="1582064" y="1453019"/>
                  </a:cubicBezTo>
                  <a:cubicBezTo>
                    <a:pt x="1588350" y="1466062"/>
                    <a:pt x="1594535" y="1478889"/>
                    <a:pt x="1600733" y="1491729"/>
                  </a:cubicBezTo>
                  <a:cubicBezTo>
                    <a:pt x="1599311" y="1492453"/>
                    <a:pt x="1597888" y="1493189"/>
                    <a:pt x="1596466" y="1493926"/>
                  </a:cubicBezTo>
                  <a:cubicBezTo>
                    <a:pt x="1590662" y="1483575"/>
                    <a:pt x="1584109" y="1473555"/>
                    <a:pt x="1579245" y="1462785"/>
                  </a:cubicBezTo>
                  <a:cubicBezTo>
                    <a:pt x="1574977" y="1453337"/>
                    <a:pt x="1569504" y="1447622"/>
                    <a:pt x="1558645" y="1446339"/>
                  </a:cubicBezTo>
                  <a:cubicBezTo>
                    <a:pt x="1531556" y="1443151"/>
                    <a:pt x="1504569" y="1439113"/>
                    <a:pt x="1477530" y="1435417"/>
                  </a:cubicBezTo>
                  <a:cubicBezTo>
                    <a:pt x="1473034" y="1434795"/>
                    <a:pt x="1468539" y="1433880"/>
                    <a:pt x="1464017" y="1433677"/>
                  </a:cubicBezTo>
                  <a:cubicBezTo>
                    <a:pt x="1440967" y="1432661"/>
                    <a:pt x="1436903" y="1421358"/>
                    <a:pt x="1438859" y="1400479"/>
                  </a:cubicBezTo>
                  <a:cubicBezTo>
                    <a:pt x="1442986" y="1356321"/>
                    <a:pt x="1449882" y="1312430"/>
                    <a:pt x="1455242" y="1268374"/>
                  </a:cubicBezTo>
                  <a:cubicBezTo>
                    <a:pt x="1455839" y="1263497"/>
                    <a:pt x="1455127" y="1257630"/>
                    <a:pt x="1452867" y="1253362"/>
                  </a:cubicBezTo>
                  <a:cubicBezTo>
                    <a:pt x="1445577" y="1239672"/>
                    <a:pt x="1437513" y="1226375"/>
                    <a:pt x="1429232" y="1213243"/>
                  </a:cubicBezTo>
                  <a:cubicBezTo>
                    <a:pt x="1427010" y="1209713"/>
                    <a:pt x="1422958" y="1207338"/>
                    <a:pt x="1419720" y="1204442"/>
                  </a:cubicBezTo>
                  <a:cubicBezTo>
                    <a:pt x="1418348" y="1203223"/>
                    <a:pt x="1415732" y="1202054"/>
                    <a:pt x="1415719" y="1200835"/>
                  </a:cubicBezTo>
                  <a:cubicBezTo>
                    <a:pt x="1415478" y="1182624"/>
                    <a:pt x="1401813" y="1171079"/>
                    <a:pt x="1393596" y="1157084"/>
                  </a:cubicBezTo>
                  <a:cubicBezTo>
                    <a:pt x="1336001" y="1058837"/>
                    <a:pt x="1277797" y="960945"/>
                    <a:pt x="1219746" y="862977"/>
                  </a:cubicBezTo>
                  <a:cubicBezTo>
                    <a:pt x="1208709" y="844346"/>
                    <a:pt x="1198892" y="824763"/>
                    <a:pt x="1185875" y="807618"/>
                  </a:cubicBezTo>
                  <a:cubicBezTo>
                    <a:pt x="1175499" y="793927"/>
                    <a:pt x="1171079" y="777722"/>
                    <a:pt x="1162050" y="763689"/>
                  </a:cubicBezTo>
                  <a:cubicBezTo>
                    <a:pt x="1151280" y="746975"/>
                    <a:pt x="1140955" y="729970"/>
                    <a:pt x="1130757" y="712914"/>
                  </a:cubicBezTo>
                  <a:cubicBezTo>
                    <a:pt x="1125359" y="703872"/>
                    <a:pt x="1122045" y="693229"/>
                    <a:pt x="1115339" y="685419"/>
                  </a:cubicBezTo>
                  <a:cubicBezTo>
                    <a:pt x="1097686" y="664883"/>
                    <a:pt x="1072908" y="661225"/>
                    <a:pt x="1047775" y="661936"/>
                  </a:cubicBezTo>
                  <a:cubicBezTo>
                    <a:pt x="1009942" y="663016"/>
                    <a:pt x="976960" y="677545"/>
                    <a:pt x="948372" y="702043"/>
                  </a:cubicBezTo>
                  <a:cubicBezTo>
                    <a:pt x="928674" y="718921"/>
                    <a:pt x="917460" y="739876"/>
                    <a:pt x="916901" y="766432"/>
                  </a:cubicBezTo>
                  <a:cubicBezTo>
                    <a:pt x="916571" y="781380"/>
                    <a:pt x="912698" y="796353"/>
                    <a:pt x="913295" y="811199"/>
                  </a:cubicBezTo>
                  <a:cubicBezTo>
                    <a:pt x="914717" y="846404"/>
                    <a:pt x="917765" y="881532"/>
                    <a:pt x="920305" y="916685"/>
                  </a:cubicBezTo>
                  <a:cubicBezTo>
                    <a:pt x="923785" y="965047"/>
                    <a:pt x="927392" y="1013409"/>
                    <a:pt x="930973" y="1061758"/>
                  </a:cubicBezTo>
                  <a:cubicBezTo>
                    <a:pt x="933297" y="1093088"/>
                    <a:pt x="935202" y="1124470"/>
                    <a:pt x="938149" y="1155750"/>
                  </a:cubicBezTo>
                  <a:cubicBezTo>
                    <a:pt x="941146" y="1187399"/>
                    <a:pt x="945553" y="1218907"/>
                    <a:pt x="948664" y="1250543"/>
                  </a:cubicBezTo>
                  <a:cubicBezTo>
                    <a:pt x="951039" y="1274673"/>
                    <a:pt x="952436" y="1298892"/>
                    <a:pt x="954100" y="1323073"/>
                  </a:cubicBezTo>
                  <a:cubicBezTo>
                    <a:pt x="954290" y="1325829"/>
                    <a:pt x="953439" y="1328661"/>
                    <a:pt x="953071" y="1331455"/>
                  </a:cubicBezTo>
                  <a:cubicBezTo>
                    <a:pt x="951801" y="1331696"/>
                    <a:pt x="950531" y="1331925"/>
                    <a:pt x="949248" y="1332166"/>
                  </a:cubicBezTo>
                  <a:cubicBezTo>
                    <a:pt x="947534" y="1325181"/>
                    <a:pt x="944943" y="1318285"/>
                    <a:pt x="944219" y="1311186"/>
                  </a:cubicBezTo>
                  <a:cubicBezTo>
                    <a:pt x="938288" y="1253909"/>
                    <a:pt x="932052" y="1196644"/>
                    <a:pt x="927226" y="1139253"/>
                  </a:cubicBezTo>
                  <a:cubicBezTo>
                    <a:pt x="922769" y="1086396"/>
                    <a:pt x="919708" y="1033399"/>
                    <a:pt x="916495" y="980439"/>
                  </a:cubicBezTo>
                  <a:cubicBezTo>
                    <a:pt x="914019" y="939558"/>
                    <a:pt x="912368" y="898639"/>
                    <a:pt x="910120" y="857745"/>
                  </a:cubicBezTo>
                  <a:cubicBezTo>
                    <a:pt x="909015" y="837717"/>
                    <a:pt x="907580" y="817689"/>
                    <a:pt x="905840" y="797699"/>
                  </a:cubicBezTo>
                  <a:cubicBezTo>
                    <a:pt x="905497" y="793737"/>
                    <a:pt x="903185" y="789939"/>
                    <a:pt x="901700" y="786091"/>
                  </a:cubicBezTo>
                  <a:cubicBezTo>
                    <a:pt x="899934" y="781570"/>
                    <a:pt x="897204" y="777239"/>
                    <a:pt x="896404" y="772566"/>
                  </a:cubicBezTo>
                  <a:cubicBezTo>
                    <a:pt x="888504" y="726338"/>
                    <a:pt x="880922" y="680059"/>
                    <a:pt x="873251" y="633793"/>
                  </a:cubicBezTo>
                  <a:cubicBezTo>
                    <a:pt x="870978" y="620064"/>
                    <a:pt x="868718" y="606336"/>
                    <a:pt x="866559" y="593229"/>
                  </a:cubicBezTo>
                  <a:cubicBezTo>
                    <a:pt x="787793" y="625792"/>
                    <a:pt x="713714" y="607999"/>
                    <a:pt x="639203" y="577303"/>
                  </a:cubicBezTo>
                  <a:cubicBezTo>
                    <a:pt x="635711" y="585838"/>
                    <a:pt x="632396" y="595096"/>
                    <a:pt x="628116" y="603872"/>
                  </a:cubicBezTo>
                  <a:cubicBezTo>
                    <a:pt x="626338" y="607529"/>
                    <a:pt x="622947" y="612241"/>
                    <a:pt x="619544" y="612965"/>
                  </a:cubicBezTo>
                  <a:cubicBezTo>
                    <a:pt x="596379" y="617867"/>
                    <a:pt x="572719" y="620623"/>
                    <a:pt x="549782" y="626338"/>
                  </a:cubicBezTo>
                  <a:cubicBezTo>
                    <a:pt x="485241" y="642429"/>
                    <a:pt x="421043" y="659942"/>
                    <a:pt x="356527" y="676148"/>
                  </a:cubicBezTo>
                  <a:cubicBezTo>
                    <a:pt x="340042" y="680288"/>
                    <a:pt x="330492" y="689762"/>
                    <a:pt x="322300" y="704240"/>
                  </a:cubicBezTo>
                  <a:cubicBezTo>
                    <a:pt x="282371" y="774915"/>
                    <a:pt x="251917" y="849934"/>
                    <a:pt x="221081" y="924686"/>
                  </a:cubicBezTo>
                  <a:cubicBezTo>
                    <a:pt x="186753" y="1007897"/>
                    <a:pt x="152514" y="1091285"/>
                    <a:pt x="122377" y="1176070"/>
                  </a:cubicBezTo>
                  <a:cubicBezTo>
                    <a:pt x="88417" y="1271625"/>
                    <a:pt x="59156" y="1368844"/>
                    <a:pt x="27597" y="1465249"/>
                  </a:cubicBezTo>
                  <a:cubicBezTo>
                    <a:pt x="23025" y="1479245"/>
                    <a:pt x="17145" y="1492821"/>
                    <a:pt x="11595" y="1506474"/>
                  </a:cubicBezTo>
                  <a:cubicBezTo>
                    <a:pt x="10223" y="1509839"/>
                    <a:pt x="7797" y="1512760"/>
                    <a:pt x="3848" y="1519135"/>
                  </a:cubicBezTo>
                  <a:cubicBezTo>
                    <a:pt x="2171" y="1513027"/>
                    <a:pt x="0" y="1509661"/>
                    <a:pt x="749" y="1507185"/>
                  </a:cubicBezTo>
                  <a:cubicBezTo>
                    <a:pt x="12700" y="1468208"/>
                    <a:pt x="25323" y="1429461"/>
                    <a:pt x="37185" y="1390472"/>
                  </a:cubicBezTo>
                  <a:cubicBezTo>
                    <a:pt x="77558" y="1257795"/>
                    <a:pt x="124866" y="1127658"/>
                    <a:pt x="179933" y="1000378"/>
                  </a:cubicBezTo>
                  <a:cubicBezTo>
                    <a:pt x="214604" y="920216"/>
                    <a:pt x="249529" y="840155"/>
                    <a:pt x="285330" y="760501"/>
                  </a:cubicBezTo>
                  <a:cubicBezTo>
                    <a:pt x="296176" y="736384"/>
                    <a:pt x="310134" y="713651"/>
                    <a:pt x="323075" y="690511"/>
                  </a:cubicBezTo>
                  <a:cubicBezTo>
                    <a:pt x="334518" y="670051"/>
                    <a:pt x="354711" y="663689"/>
                    <a:pt x="375780" y="658710"/>
                  </a:cubicBezTo>
                  <a:cubicBezTo>
                    <a:pt x="451891" y="640727"/>
                    <a:pt x="527989" y="622655"/>
                    <a:pt x="603986" y="604189"/>
                  </a:cubicBezTo>
                  <a:cubicBezTo>
                    <a:pt x="607936" y="603224"/>
                    <a:pt x="612343" y="599008"/>
                    <a:pt x="614095" y="595185"/>
                  </a:cubicBezTo>
                  <a:cubicBezTo>
                    <a:pt x="618972" y="584580"/>
                    <a:pt x="618223" y="571423"/>
                    <a:pt x="630847" y="564426"/>
                  </a:cubicBezTo>
                  <a:cubicBezTo>
                    <a:pt x="634199" y="562559"/>
                    <a:pt x="634834" y="555739"/>
                    <a:pt x="636651" y="551167"/>
                  </a:cubicBezTo>
                  <a:cubicBezTo>
                    <a:pt x="651370" y="513841"/>
                    <a:pt x="665861" y="476440"/>
                    <a:pt x="680948" y="439267"/>
                  </a:cubicBezTo>
                  <a:cubicBezTo>
                    <a:pt x="684136" y="431431"/>
                    <a:pt x="686066" y="426059"/>
                    <a:pt x="678827" y="418490"/>
                  </a:cubicBezTo>
                  <a:cubicBezTo>
                    <a:pt x="672909" y="412305"/>
                    <a:pt x="669518" y="402704"/>
                    <a:pt x="667448" y="394030"/>
                  </a:cubicBezTo>
                  <a:cubicBezTo>
                    <a:pt x="663054" y="375704"/>
                    <a:pt x="658876" y="357136"/>
                    <a:pt x="657047" y="338416"/>
                  </a:cubicBezTo>
                  <a:cubicBezTo>
                    <a:pt x="647826" y="243890"/>
                    <a:pt x="741743" y="155308"/>
                    <a:pt x="839990" y="184023"/>
                  </a:cubicBezTo>
                  <a:cubicBezTo>
                    <a:pt x="882459" y="196430"/>
                    <a:pt x="926071" y="244551"/>
                    <a:pt x="922451" y="304546"/>
                  </a:cubicBezTo>
                  <a:cubicBezTo>
                    <a:pt x="921880" y="313956"/>
                    <a:pt x="919975" y="323291"/>
                    <a:pt x="919378" y="332701"/>
                  </a:cubicBezTo>
                  <a:cubicBezTo>
                    <a:pt x="919137" y="336537"/>
                    <a:pt x="919683" y="341134"/>
                    <a:pt x="921639" y="344309"/>
                  </a:cubicBezTo>
                  <a:cubicBezTo>
                    <a:pt x="942975" y="378879"/>
                    <a:pt x="964679" y="413245"/>
                    <a:pt x="986256" y="447675"/>
                  </a:cubicBezTo>
                  <a:cubicBezTo>
                    <a:pt x="989609" y="453047"/>
                    <a:pt x="991882" y="459435"/>
                    <a:pt x="1000823" y="456183"/>
                  </a:cubicBezTo>
                  <a:cubicBezTo>
                    <a:pt x="1003223" y="455320"/>
                    <a:pt x="1007516" y="457555"/>
                    <a:pt x="1010030" y="459524"/>
                  </a:cubicBezTo>
                  <a:cubicBezTo>
                    <a:pt x="1016584" y="464654"/>
                    <a:pt x="1023467" y="469722"/>
                    <a:pt x="1028738" y="476046"/>
                  </a:cubicBezTo>
                  <a:cubicBezTo>
                    <a:pt x="1055014" y="507555"/>
                    <a:pt x="1074178" y="543178"/>
                    <a:pt x="1086929" y="582079"/>
                  </a:cubicBezTo>
                  <a:cubicBezTo>
                    <a:pt x="1088783" y="587781"/>
                    <a:pt x="1086396" y="594842"/>
                    <a:pt x="1086078" y="601294"/>
                  </a:cubicBezTo>
                  <a:cubicBezTo>
                    <a:pt x="1085977" y="603326"/>
                    <a:pt x="1085469" y="605840"/>
                    <a:pt x="1086396" y="607364"/>
                  </a:cubicBezTo>
                  <a:cubicBezTo>
                    <a:pt x="1099007" y="628065"/>
                    <a:pt x="1111630" y="648754"/>
                    <a:pt x="1124813" y="669086"/>
                  </a:cubicBezTo>
                  <a:cubicBezTo>
                    <a:pt x="1126985" y="672439"/>
                    <a:pt x="1131544" y="675309"/>
                    <a:pt x="1135519" y="676262"/>
                  </a:cubicBezTo>
                  <a:cubicBezTo>
                    <a:pt x="1183030" y="687743"/>
                    <a:pt x="1230604" y="698944"/>
                    <a:pt x="1278229" y="709968"/>
                  </a:cubicBezTo>
                  <a:cubicBezTo>
                    <a:pt x="1307350" y="716699"/>
                    <a:pt x="1336560" y="723010"/>
                    <a:pt x="1368513" y="730123"/>
                  </a:cubicBezTo>
                  <a:close/>
                  <a:moveTo>
                    <a:pt x="1021283" y="584136"/>
                  </a:moveTo>
                  <a:cubicBezTo>
                    <a:pt x="1041882" y="583196"/>
                    <a:pt x="1058938" y="582409"/>
                    <a:pt x="1076578" y="581609"/>
                  </a:cubicBezTo>
                  <a:cubicBezTo>
                    <a:pt x="1075905" y="578319"/>
                    <a:pt x="1075944" y="575894"/>
                    <a:pt x="1074940" y="574014"/>
                  </a:cubicBezTo>
                  <a:cubicBezTo>
                    <a:pt x="1058633" y="543750"/>
                    <a:pt x="1042504" y="513384"/>
                    <a:pt x="1025563" y="483476"/>
                  </a:cubicBezTo>
                  <a:cubicBezTo>
                    <a:pt x="1021524" y="476338"/>
                    <a:pt x="1012342" y="475691"/>
                    <a:pt x="1008151" y="482155"/>
                  </a:cubicBezTo>
                  <a:cubicBezTo>
                    <a:pt x="999591" y="495338"/>
                    <a:pt x="989685" y="509854"/>
                    <a:pt x="995819" y="526465"/>
                  </a:cubicBezTo>
                  <a:cubicBezTo>
                    <a:pt x="1003515" y="547306"/>
                    <a:pt x="1013701" y="567220"/>
                    <a:pt x="1021283" y="584136"/>
                  </a:cubicBezTo>
                  <a:close/>
                  <a:moveTo>
                    <a:pt x="866889" y="494512"/>
                  </a:moveTo>
                  <a:cubicBezTo>
                    <a:pt x="897039" y="465480"/>
                    <a:pt x="932167" y="453110"/>
                    <a:pt x="974636" y="453351"/>
                  </a:cubicBezTo>
                  <a:cubicBezTo>
                    <a:pt x="950074" y="414896"/>
                    <a:pt x="926934" y="378701"/>
                    <a:pt x="904455" y="343522"/>
                  </a:cubicBezTo>
                  <a:cubicBezTo>
                    <a:pt x="878268" y="346798"/>
                    <a:pt x="863523" y="363816"/>
                    <a:pt x="851344" y="381177"/>
                  </a:cubicBezTo>
                  <a:cubicBezTo>
                    <a:pt x="846709" y="387781"/>
                    <a:pt x="852373" y="401929"/>
                    <a:pt x="853973" y="412546"/>
                  </a:cubicBezTo>
                  <a:cubicBezTo>
                    <a:pt x="857986" y="439254"/>
                    <a:pt x="862355" y="465899"/>
                    <a:pt x="866889" y="494512"/>
                  </a:cubicBezTo>
                  <a:close/>
                  <a:moveTo>
                    <a:pt x="1360741" y="271322"/>
                  </a:moveTo>
                  <a:cubicBezTo>
                    <a:pt x="1369974" y="246189"/>
                    <a:pt x="1380045" y="222148"/>
                    <a:pt x="1387589" y="197319"/>
                  </a:cubicBezTo>
                  <a:cubicBezTo>
                    <a:pt x="1395272" y="171996"/>
                    <a:pt x="1405521" y="148475"/>
                    <a:pt x="1424165" y="128054"/>
                  </a:cubicBezTo>
                  <a:cubicBezTo>
                    <a:pt x="1420037" y="125577"/>
                    <a:pt x="1417078" y="122783"/>
                    <a:pt x="1413637" y="121907"/>
                  </a:cubicBezTo>
                  <a:cubicBezTo>
                    <a:pt x="1400721" y="118630"/>
                    <a:pt x="1387563" y="116293"/>
                    <a:pt x="1374635" y="113042"/>
                  </a:cubicBezTo>
                  <a:cubicBezTo>
                    <a:pt x="1333220" y="102615"/>
                    <a:pt x="1340815" y="98298"/>
                    <a:pt x="1319250" y="135610"/>
                  </a:cubicBezTo>
                  <a:cubicBezTo>
                    <a:pt x="1296924" y="174269"/>
                    <a:pt x="1303274" y="244817"/>
                    <a:pt x="1360741" y="271322"/>
                  </a:cubicBezTo>
                  <a:close/>
                  <a:moveTo>
                    <a:pt x="1428051" y="173278"/>
                  </a:moveTo>
                  <a:cubicBezTo>
                    <a:pt x="1427137" y="179311"/>
                    <a:pt x="1426159" y="183718"/>
                    <a:pt x="1425841" y="188175"/>
                  </a:cubicBezTo>
                  <a:cubicBezTo>
                    <a:pt x="1423746" y="217309"/>
                    <a:pt x="1421815" y="246456"/>
                    <a:pt x="1419809" y="275589"/>
                  </a:cubicBezTo>
                  <a:cubicBezTo>
                    <a:pt x="1419212" y="284251"/>
                    <a:pt x="1415656" y="293979"/>
                    <a:pt x="1418424" y="301383"/>
                  </a:cubicBezTo>
                  <a:cubicBezTo>
                    <a:pt x="1425448" y="320205"/>
                    <a:pt x="1435277" y="337997"/>
                    <a:pt x="1444091" y="356412"/>
                  </a:cubicBezTo>
                  <a:cubicBezTo>
                    <a:pt x="1476438" y="318884"/>
                    <a:pt x="1507540" y="282816"/>
                    <a:pt x="1539252" y="246024"/>
                  </a:cubicBezTo>
                  <a:cubicBezTo>
                    <a:pt x="1502676" y="222097"/>
                    <a:pt x="1466240" y="198259"/>
                    <a:pt x="1428051" y="173278"/>
                  </a:cubicBezTo>
                  <a:close/>
                  <a:moveTo>
                    <a:pt x="818756" y="486168"/>
                  </a:moveTo>
                  <a:cubicBezTo>
                    <a:pt x="768451" y="502754"/>
                    <a:pt x="718261" y="519849"/>
                    <a:pt x="667651" y="535622"/>
                  </a:cubicBezTo>
                  <a:cubicBezTo>
                    <a:pt x="655561" y="539394"/>
                    <a:pt x="649541" y="545769"/>
                    <a:pt x="646252" y="557237"/>
                  </a:cubicBezTo>
                  <a:cubicBezTo>
                    <a:pt x="644613" y="562914"/>
                    <a:pt x="645134" y="565696"/>
                    <a:pt x="650748" y="567588"/>
                  </a:cubicBezTo>
                  <a:cubicBezTo>
                    <a:pt x="663676" y="571919"/>
                    <a:pt x="676211" y="578484"/>
                    <a:pt x="689482" y="580593"/>
                  </a:cubicBezTo>
                  <a:cubicBezTo>
                    <a:pt x="728395" y="586778"/>
                    <a:pt x="767473" y="592708"/>
                    <a:pt x="806729" y="595642"/>
                  </a:cubicBezTo>
                  <a:cubicBezTo>
                    <a:pt x="822832" y="596849"/>
                    <a:pt x="840981" y="596010"/>
                    <a:pt x="855370" y="584898"/>
                  </a:cubicBezTo>
                  <a:cubicBezTo>
                    <a:pt x="843216" y="552132"/>
                    <a:pt x="831278" y="519950"/>
                    <a:pt x="818756" y="486168"/>
                  </a:cubicBezTo>
                  <a:close/>
                  <a:moveTo>
                    <a:pt x="977163" y="505510"/>
                  </a:moveTo>
                  <a:cubicBezTo>
                    <a:pt x="951242" y="499478"/>
                    <a:pt x="928827" y="511708"/>
                    <a:pt x="910043" y="531647"/>
                  </a:cubicBezTo>
                  <a:cubicBezTo>
                    <a:pt x="899718" y="542594"/>
                    <a:pt x="891387" y="555459"/>
                    <a:pt x="882688" y="567842"/>
                  </a:cubicBezTo>
                  <a:cubicBezTo>
                    <a:pt x="880427" y="571055"/>
                    <a:pt x="878674" y="575894"/>
                    <a:pt x="879221" y="579615"/>
                  </a:cubicBezTo>
                  <a:cubicBezTo>
                    <a:pt x="884999" y="619328"/>
                    <a:pt x="891286" y="658952"/>
                    <a:pt x="897470" y="698601"/>
                  </a:cubicBezTo>
                  <a:cubicBezTo>
                    <a:pt x="899325" y="710590"/>
                    <a:pt x="901268" y="722553"/>
                    <a:pt x="903439" y="736206"/>
                  </a:cubicBezTo>
                  <a:cubicBezTo>
                    <a:pt x="950163" y="664095"/>
                    <a:pt x="1014526" y="637997"/>
                    <a:pt x="1099616" y="653237"/>
                  </a:cubicBezTo>
                  <a:cubicBezTo>
                    <a:pt x="1091184" y="642975"/>
                    <a:pt x="1085875" y="632244"/>
                    <a:pt x="1077239" y="627087"/>
                  </a:cubicBezTo>
                  <a:cubicBezTo>
                    <a:pt x="1065885" y="620306"/>
                    <a:pt x="1052042" y="617435"/>
                    <a:pt x="1039012" y="613790"/>
                  </a:cubicBezTo>
                  <a:cubicBezTo>
                    <a:pt x="1025778" y="610082"/>
                    <a:pt x="1015466" y="603021"/>
                    <a:pt x="1010310" y="590283"/>
                  </a:cubicBezTo>
                  <a:cubicBezTo>
                    <a:pt x="999261" y="563016"/>
                    <a:pt x="988847" y="535495"/>
                    <a:pt x="977163" y="505510"/>
                  </a:cubicBezTo>
                  <a:close/>
                  <a:moveTo>
                    <a:pt x="1760486" y="822832"/>
                  </a:moveTo>
                  <a:cubicBezTo>
                    <a:pt x="1761248" y="821474"/>
                    <a:pt x="1763356" y="817956"/>
                    <a:pt x="1765274" y="814324"/>
                  </a:cubicBezTo>
                  <a:cubicBezTo>
                    <a:pt x="1780171" y="786142"/>
                    <a:pt x="1794967" y="757910"/>
                    <a:pt x="1809927" y="729767"/>
                  </a:cubicBezTo>
                  <a:cubicBezTo>
                    <a:pt x="1823745" y="703770"/>
                    <a:pt x="1824177" y="703300"/>
                    <a:pt x="1800440" y="686193"/>
                  </a:cubicBezTo>
                  <a:cubicBezTo>
                    <a:pt x="1726844" y="633158"/>
                    <a:pt x="1653692" y="579437"/>
                    <a:pt x="1578724" y="528383"/>
                  </a:cubicBezTo>
                  <a:cubicBezTo>
                    <a:pt x="1552994" y="510857"/>
                    <a:pt x="1537068" y="488518"/>
                    <a:pt x="1525816" y="461251"/>
                  </a:cubicBezTo>
                  <a:cubicBezTo>
                    <a:pt x="1521066" y="449757"/>
                    <a:pt x="1515808" y="437870"/>
                    <a:pt x="1514360" y="425742"/>
                  </a:cubicBezTo>
                  <a:cubicBezTo>
                    <a:pt x="1509115" y="382104"/>
                    <a:pt x="1519466" y="341210"/>
                    <a:pt x="1541716" y="303758"/>
                  </a:cubicBezTo>
                  <a:cubicBezTo>
                    <a:pt x="1551317" y="287578"/>
                    <a:pt x="1562823" y="271805"/>
                    <a:pt x="1583778" y="268097"/>
                  </a:cubicBezTo>
                  <a:cubicBezTo>
                    <a:pt x="1584985" y="267881"/>
                    <a:pt x="1585988" y="266509"/>
                    <a:pt x="1587830" y="265125"/>
                  </a:cubicBezTo>
                  <a:cubicBezTo>
                    <a:pt x="1578114" y="260108"/>
                    <a:pt x="1571828" y="252285"/>
                    <a:pt x="1558493" y="255892"/>
                  </a:cubicBezTo>
                  <a:cubicBezTo>
                    <a:pt x="1551381" y="257822"/>
                    <a:pt x="1545869" y="259270"/>
                    <a:pt x="1541081" y="264528"/>
                  </a:cubicBezTo>
                  <a:cubicBezTo>
                    <a:pt x="1516557" y="291503"/>
                    <a:pt x="1493164" y="319658"/>
                    <a:pt x="1466977" y="344906"/>
                  </a:cubicBezTo>
                  <a:cubicBezTo>
                    <a:pt x="1451762" y="359575"/>
                    <a:pt x="1448130" y="376859"/>
                    <a:pt x="1447952" y="394982"/>
                  </a:cubicBezTo>
                  <a:cubicBezTo>
                    <a:pt x="1447647" y="427532"/>
                    <a:pt x="1450098" y="460121"/>
                    <a:pt x="1451482" y="492696"/>
                  </a:cubicBezTo>
                  <a:cubicBezTo>
                    <a:pt x="1453819" y="547674"/>
                    <a:pt x="1457693" y="602627"/>
                    <a:pt x="1458252" y="657618"/>
                  </a:cubicBezTo>
                  <a:cubicBezTo>
                    <a:pt x="1459166" y="748741"/>
                    <a:pt x="1458175" y="839889"/>
                    <a:pt x="1457502" y="931024"/>
                  </a:cubicBezTo>
                  <a:cubicBezTo>
                    <a:pt x="1457363" y="950722"/>
                    <a:pt x="1455788" y="970470"/>
                    <a:pt x="1453819" y="990091"/>
                  </a:cubicBezTo>
                  <a:cubicBezTo>
                    <a:pt x="1450200" y="1026286"/>
                    <a:pt x="1446047" y="1062431"/>
                    <a:pt x="1441653" y="1098550"/>
                  </a:cubicBezTo>
                  <a:cubicBezTo>
                    <a:pt x="1437805" y="1130109"/>
                    <a:pt x="1433322" y="1161592"/>
                    <a:pt x="1429181" y="1193114"/>
                  </a:cubicBezTo>
                  <a:cubicBezTo>
                    <a:pt x="1428889" y="1195285"/>
                    <a:pt x="1428140" y="1197990"/>
                    <a:pt x="1429054" y="1199641"/>
                  </a:cubicBezTo>
                  <a:cubicBezTo>
                    <a:pt x="1438071" y="1215999"/>
                    <a:pt x="1447406" y="1232179"/>
                    <a:pt x="1458125" y="1251013"/>
                  </a:cubicBezTo>
                  <a:cubicBezTo>
                    <a:pt x="1464335" y="1224013"/>
                    <a:pt x="1469732" y="1200099"/>
                    <a:pt x="1475358" y="1176248"/>
                  </a:cubicBezTo>
                  <a:cubicBezTo>
                    <a:pt x="1481442" y="1150429"/>
                    <a:pt x="1487601" y="1124610"/>
                    <a:pt x="1494104" y="1098892"/>
                  </a:cubicBezTo>
                  <a:cubicBezTo>
                    <a:pt x="1495044" y="1095159"/>
                    <a:pt x="1498104" y="1091971"/>
                    <a:pt x="1500187" y="1088516"/>
                  </a:cubicBezTo>
                  <a:cubicBezTo>
                    <a:pt x="1502054" y="1089228"/>
                    <a:pt x="1503921" y="1089939"/>
                    <a:pt x="1505775" y="1090650"/>
                  </a:cubicBezTo>
                  <a:cubicBezTo>
                    <a:pt x="1502194" y="1112151"/>
                    <a:pt x="1499235" y="1133779"/>
                    <a:pt x="1494904" y="1155128"/>
                  </a:cubicBezTo>
                  <a:cubicBezTo>
                    <a:pt x="1487576" y="1191183"/>
                    <a:pt x="1479308" y="1227048"/>
                    <a:pt x="1471625" y="1263027"/>
                  </a:cubicBezTo>
                  <a:cubicBezTo>
                    <a:pt x="1470926" y="1266278"/>
                    <a:pt x="1471536" y="1269796"/>
                    <a:pt x="1471536" y="1273200"/>
                  </a:cubicBezTo>
                  <a:cubicBezTo>
                    <a:pt x="1472628" y="1273238"/>
                    <a:pt x="1473707" y="1273289"/>
                    <a:pt x="1474800" y="1273327"/>
                  </a:cubicBezTo>
                  <a:cubicBezTo>
                    <a:pt x="1478406" y="1259052"/>
                    <a:pt x="1481886" y="1244739"/>
                    <a:pt x="1485658" y="1230515"/>
                  </a:cubicBezTo>
                  <a:cubicBezTo>
                    <a:pt x="1498930" y="1180299"/>
                    <a:pt x="1511973" y="1130033"/>
                    <a:pt x="1525803" y="1079969"/>
                  </a:cubicBezTo>
                  <a:cubicBezTo>
                    <a:pt x="1531035" y="1061008"/>
                    <a:pt x="1535176" y="1059027"/>
                    <a:pt x="1554594" y="1061351"/>
                  </a:cubicBezTo>
                  <a:cubicBezTo>
                    <a:pt x="1568259" y="1062989"/>
                    <a:pt x="1581886" y="1064971"/>
                    <a:pt x="1597215" y="1067015"/>
                  </a:cubicBezTo>
                  <a:cubicBezTo>
                    <a:pt x="1594739" y="1061999"/>
                    <a:pt x="1593342" y="1058926"/>
                    <a:pt x="1591741" y="1055966"/>
                  </a:cubicBezTo>
                  <a:cubicBezTo>
                    <a:pt x="1588300" y="1049616"/>
                    <a:pt x="1590179" y="1044968"/>
                    <a:pt x="1596313" y="1041895"/>
                  </a:cubicBezTo>
                  <a:cubicBezTo>
                    <a:pt x="1613839" y="1033094"/>
                    <a:pt x="1631480" y="1024508"/>
                    <a:pt x="1648929" y="1015555"/>
                  </a:cubicBezTo>
                  <a:cubicBezTo>
                    <a:pt x="1651368" y="1014298"/>
                    <a:pt x="1653438" y="1011681"/>
                    <a:pt x="1654873" y="1009230"/>
                  </a:cubicBezTo>
                  <a:cubicBezTo>
                    <a:pt x="1670850" y="982065"/>
                    <a:pt x="1686636" y="954811"/>
                    <a:pt x="1702511" y="927595"/>
                  </a:cubicBezTo>
                  <a:cubicBezTo>
                    <a:pt x="1709940" y="914882"/>
                    <a:pt x="1721091" y="902919"/>
                    <a:pt x="1706168" y="887552"/>
                  </a:cubicBezTo>
                  <a:cubicBezTo>
                    <a:pt x="1703895" y="885202"/>
                    <a:pt x="1705444" y="875398"/>
                    <a:pt x="1708467" y="872794"/>
                  </a:cubicBezTo>
                  <a:cubicBezTo>
                    <a:pt x="1711185" y="870445"/>
                    <a:pt x="1718411" y="872921"/>
                    <a:pt x="1723517" y="873950"/>
                  </a:cubicBezTo>
                  <a:cubicBezTo>
                    <a:pt x="1725764" y="874407"/>
                    <a:pt x="1727669" y="876541"/>
                    <a:pt x="1730133" y="878179"/>
                  </a:cubicBezTo>
                  <a:cubicBezTo>
                    <a:pt x="1737004" y="865847"/>
                    <a:pt x="1746072" y="855433"/>
                    <a:pt x="1738223" y="840181"/>
                  </a:cubicBezTo>
                  <a:cubicBezTo>
                    <a:pt x="1736217" y="836295"/>
                    <a:pt x="1738629" y="827341"/>
                    <a:pt x="1742122" y="824229"/>
                  </a:cubicBezTo>
                  <a:cubicBezTo>
                    <a:pt x="1745361" y="821347"/>
                    <a:pt x="1752777" y="823175"/>
                    <a:pt x="1760486" y="822832"/>
                  </a:cubicBezTo>
                  <a:close/>
                  <a:moveTo>
                    <a:pt x="681202" y="357454"/>
                  </a:moveTo>
                  <a:cubicBezTo>
                    <a:pt x="685634" y="370217"/>
                    <a:pt x="686638" y="381673"/>
                    <a:pt x="692670" y="388937"/>
                  </a:cubicBezTo>
                  <a:cubicBezTo>
                    <a:pt x="716127" y="417169"/>
                    <a:pt x="740791" y="444436"/>
                    <a:pt x="765848" y="471284"/>
                  </a:cubicBezTo>
                  <a:cubicBezTo>
                    <a:pt x="774420" y="480491"/>
                    <a:pt x="785876" y="483260"/>
                    <a:pt x="797915" y="475703"/>
                  </a:cubicBezTo>
                  <a:cubicBezTo>
                    <a:pt x="806856" y="470090"/>
                    <a:pt x="816533" y="465556"/>
                    <a:pt x="825017" y="459371"/>
                  </a:cubicBezTo>
                  <a:cubicBezTo>
                    <a:pt x="847369" y="443077"/>
                    <a:pt x="847356" y="442785"/>
                    <a:pt x="842429" y="415899"/>
                  </a:cubicBezTo>
                  <a:cubicBezTo>
                    <a:pt x="840562" y="405663"/>
                    <a:pt x="840257" y="393763"/>
                    <a:pt x="834605" y="385965"/>
                  </a:cubicBezTo>
                  <a:cubicBezTo>
                    <a:pt x="828636" y="377723"/>
                    <a:pt x="829360" y="372719"/>
                    <a:pt x="834313" y="366128"/>
                  </a:cubicBezTo>
                  <a:cubicBezTo>
                    <a:pt x="849337" y="346062"/>
                    <a:pt x="865797" y="327939"/>
                    <a:pt x="892454" y="323786"/>
                  </a:cubicBezTo>
                  <a:cubicBezTo>
                    <a:pt x="893470" y="323621"/>
                    <a:pt x="894384" y="322846"/>
                    <a:pt x="896073" y="321983"/>
                  </a:cubicBezTo>
                  <a:cubicBezTo>
                    <a:pt x="885190" y="308533"/>
                    <a:pt x="880529" y="291033"/>
                    <a:pt x="861847" y="287515"/>
                  </a:cubicBezTo>
                  <a:cubicBezTo>
                    <a:pt x="842543" y="283870"/>
                    <a:pt x="823226" y="279653"/>
                    <a:pt x="803719" y="277875"/>
                  </a:cubicBezTo>
                  <a:cubicBezTo>
                    <a:pt x="762317" y="274104"/>
                    <a:pt x="741222" y="286842"/>
                    <a:pt x="723684" y="323875"/>
                  </a:cubicBezTo>
                  <a:cubicBezTo>
                    <a:pt x="723023" y="325247"/>
                    <a:pt x="722439" y="326644"/>
                    <a:pt x="721817" y="328028"/>
                  </a:cubicBezTo>
                  <a:cubicBezTo>
                    <a:pt x="714336" y="344462"/>
                    <a:pt x="707847" y="362089"/>
                    <a:pt x="681202" y="357454"/>
                  </a:cubicBezTo>
                  <a:close/>
                  <a:moveTo>
                    <a:pt x="1205026" y="811479"/>
                  </a:moveTo>
                  <a:cubicBezTo>
                    <a:pt x="1276172" y="935507"/>
                    <a:pt x="1346720" y="1058481"/>
                    <a:pt x="1417269" y="1181442"/>
                  </a:cubicBezTo>
                  <a:lnTo>
                    <a:pt x="1421841" y="1180414"/>
                  </a:lnTo>
                  <a:cubicBezTo>
                    <a:pt x="1434096" y="1084910"/>
                    <a:pt x="1443761" y="989177"/>
                    <a:pt x="1445221" y="893533"/>
                  </a:cubicBezTo>
                  <a:cubicBezTo>
                    <a:pt x="1364729" y="866038"/>
                    <a:pt x="1285621" y="839012"/>
                    <a:pt x="1205026" y="811479"/>
                  </a:cubicBezTo>
                  <a:close/>
                  <a:moveTo>
                    <a:pt x="1851952" y="649389"/>
                  </a:moveTo>
                  <a:cubicBezTo>
                    <a:pt x="1855952" y="643851"/>
                    <a:pt x="1861350" y="636371"/>
                    <a:pt x="1867446" y="627938"/>
                  </a:cubicBezTo>
                  <a:cubicBezTo>
                    <a:pt x="1873326" y="639152"/>
                    <a:pt x="1867331" y="647103"/>
                    <a:pt x="1863356" y="654672"/>
                  </a:cubicBezTo>
                  <a:cubicBezTo>
                    <a:pt x="1832622" y="713155"/>
                    <a:pt x="1801672" y="771512"/>
                    <a:pt x="1770341" y="829665"/>
                  </a:cubicBezTo>
                  <a:cubicBezTo>
                    <a:pt x="1766570" y="836676"/>
                    <a:pt x="1766925" y="840892"/>
                    <a:pt x="1772539" y="846315"/>
                  </a:cubicBezTo>
                  <a:cubicBezTo>
                    <a:pt x="1792986" y="866101"/>
                    <a:pt x="1818779" y="876325"/>
                    <a:pt x="1844852" y="888530"/>
                  </a:cubicBezTo>
                  <a:cubicBezTo>
                    <a:pt x="1861693" y="865454"/>
                    <a:pt x="1878634" y="843064"/>
                    <a:pt x="1894674" y="820038"/>
                  </a:cubicBezTo>
                  <a:cubicBezTo>
                    <a:pt x="1930082" y="769251"/>
                    <a:pt x="1965147" y="718223"/>
                    <a:pt x="2000021" y="667080"/>
                  </a:cubicBezTo>
                  <a:cubicBezTo>
                    <a:pt x="2004161" y="661009"/>
                    <a:pt x="2005660" y="653173"/>
                    <a:pt x="2009482" y="646823"/>
                  </a:cubicBezTo>
                  <a:cubicBezTo>
                    <a:pt x="2022652" y="624890"/>
                    <a:pt x="2036673" y="603478"/>
                    <a:pt x="2049602" y="581405"/>
                  </a:cubicBezTo>
                  <a:cubicBezTo>
                    <a:pt x="2053932" y="574001"/>
                    <a:pt x="2056053" y="565289"/>
                    <a:pt x="2058987" y="557110"/>
                  </a:cubicBezTo>
                  <a:cubicBezTo>
                    <a:pt x="2061464" y="550189"/>
                    <a:pt x="2059863" y="544690"/>
                    <a:pt x="2053272" y="540613"/>
                  </a:cubicBezTo>
                  <a:cubicBezTo>
                    <a:pt x="2038464" y="531431"/>
                    <a:pt x="2024113" y="521487"/>
                    <a:pt x="2009063" y="512737"/>
                  </a:cubicBezTo>
                  <a:cubicBezTo>
                    <a:pt x="1926691" y="464845"/>
                    <a:pt x="1843976" y="417550"/>
                    <a:pt x="1761756" y="369379"/>
                  </a:cubicBezTo>
                  <a:cubicBezTo>
                    <a:pt x="1709648" y="338835"/>
                    <a:pt x="1658289" y="307035"/>
                    <a:pt x="1606384" y="276148"/>
                  </a:cubicBezTo>
                  <a:cubicBezTo>
                    <a:pt x="1602536" y="273850"/>
                    <a:pt x="1596682" y="272910"/>
                    <a:pt x="1592287" y="273850"/>
                  </a:cubicBezTo>
                  <a:cubicBezTo>
                    <a:pt x="1568348" y="278980"/>
                    <a:pt x="1556092" y="297992"/>
                    <a:pt x="1545463" y="317195"/>
                  </a:cubicBezTo>
                  <a:cubicBezTo>
                    <a:pt x="1531658" y="342137"/>
                    <a:pt x="1521371" y="368769"/>
                    <a:pt x="1520278" y="397802"/>
                  </a:cubicBezTo>
                  <a:cubicBezTo>
                    <a:pt x="1518996" y="431977"/>
                    <a:pt x="1527568" y="462470"/>
                    <a:pt x="1556308" y="484162"/>
                  </a:cubicBezTo>
                  <a:cubicBezTo>
                    <a:pt x="1565998" y="491477"/>
                    <a:pt x="1575866" y="498779"/>
                    <a:pt x="1586471" y="504609"/>
                  </a:cubicBezTo>
                  <a:cubicBezTo>
                    <a:pt x="1643049" y="535724"/>
                    <a:pt x="1699882" y="566381"/>
                    <a:pt x="1756664" y="597153"/>
                  </a:cubicBezTo>
                  <a:cubicBezTo>
                    <a:pt x="1766214" y="602322"/>
                    <a:pt x="1775917" y="607237"/>
                    <a:pt x="1785924" y="612470"/>
                  </a:cubicBezTo>
                  <a:cubicBezTo>
                    <a:pt x="1787537" y="609600"/>
                    <a:pt x="1788680" y="607682"/>
                    <a:pt x="1789709" y="605726"/>
                  </a:cubicBezTo>
                  <a:cubicBezTo>
                    <a:pt x="1814664" y="558800"/>
                    <a:pt x="1839518" y="511809"/>
                    <a:pt x="1864664" y="464985"/>
                  </a:cubicBezTo>
                  <a:cubicBezTo>
                    <a:pt x="1867865" y="459041"/>
                    <a:pt x="1872221" y="453542"/>
                    <a:pt x="1876920" y="448678"/>
                  </a:cubicBezTo>
                  <a:cubicBezTo>
                    <a:pt x="1878558" y="446976"/>
                    <a:pt x="1882851" y="447827"/>
                    <a:pt x="1885924" y="447509"/>
                  </a:cubicBezTo>
                  <a:cubicBezTo>
                    <a:pt x="1885848" y="450329"/>
                    <a:pt x="1886737" y="453720"/>
                    <a:pt x="1885505" y="455891"/>
                  </a:cubicBezTo>
                  <a:cubicBezTo>
                    <a:pt x="1881949" y="462140"/>
                    <a:pt x="1876971" y="467601"/>
                    <a:pt x="1873554" y="473913"/>
                  </a:cubicBezTo>
                  <a:cubicBezTo>
                    <a:pt x="1848142" y="521030"/>
                    <a:pt x="1822970" y="568261"/>
                    <a:pt x="1797773" y="615480"/>
                  </a:cubicBezTo>
                  <a:cubicBezTo>
                    <a:pt x="1797481" y="616013"/>
                    <a:pt x="1797875" y="616902"/>
                    <a:pt x="1798066" y="618909"/>
                  </a:cubicBezTo>
                  <a:cubicBezTo>
                    <a:pt x="1815388" y="628713"/>
                    <a:pt x="1833359" y="638873"/>
                    <a:pt x="1851952" y="649389"/>
                  </a:cubicBezTo>
                  <a:close/>
                  <a:moveTo>
                    <a:pt x="1790547" y="956017"/>
                  </a:moveTo>
                  <a:cubicBezTo>
                    <a:pt x="1767230" y="942911"/>
                    <a:pt x="1744776" y="930275"/>
                    <a:pt x="1721612" y="917244"/>
                  </a:cubicBezTo>
                  <a:cubicBezTo>
                    <a:pt x="1720418" y="919175"/>
                    <a:pt x="1718195" y="922629"/>
                    <a:pt x="1716087" y="926160"/>
                  </a:cubicBezTo>
                  <a:cubicBezTo>
                    <a:pt x="1700529" y="952207"/>
                    <a:pt x="1685226" y="978407"/>
                    <a:pt x="1669351" y="1004277"/>
                  </a:cubicBezTo>
                  <a:cubicBezTo>
                    <a:pt x="1660499" y="1018717"/>
                    <a:pt x="1648866" y="1030325"/>
                    <a:pt x="1632750" y="1037132"/>
                  </a:cubicBezTo>
                  <a:cubicBezTo>
                    <a:pt x="1623098" y="1041209"/>
                    <a:pt x="1614004" y="1046632"/>
                    <a:pt x="1603375" y="1052118"/>
                  </a:cubicBezTo>
                  <a:cubicBezTo>
                    <a:pt x="1609699" y="1057478"/>
                    <a:pt x="1614576" y="1063116"/>
                    <a:pt x="1620710" y="1066457"/>
                  </a:cubicBezTo>
                  <a:cubicBezTo>
                    <a:pt x="1629562" y="1071270"/>
                    <a:pt x="1631086" y="1077544"/>
                    <a:pt x="1628076" y="1086205"/>
                  </a:cubicBezTo>
                  <a:cubicBezTo>
                    <a:pt x="1613319" y="1128649"/>
                    <a:pt x="1627479" y="1166698"/>
                    <a:pt x="1646440" y="1203794"/>
                  </a:cubicBezTo>
                  <a:cubicBezTo>
                    <a:pt x="1651901" y="1214462"/>
                    <a:pt x="1656867" y="1214539"/>
                    <a:pt x="1663827" y="1204747"/>
                  </a:cubicBezTo>
                  <a:cubicBezTo>
                    <a:pt x="1678978" y="1183474"/>
                    <a:pt x="1695323" y="1162799"/>
                    <a:pt x="1708061" y="1140129"/>
                  </a:cubicBezTo>
                  <a:cubicBezTo>
                    <a:pt x="1717789" y="1122819"/>
                    <a:pt x="1734324" y="1107668"/>
                    <a:pt x="1731899" y="1084846"/>
                  </a:cubicBezTo>
                  <a:cubicBezTo>
                    <a:pt x="1731797" y="1083932"/>
                    <a:pt x="1732648" y="1082243"/>
                    <a:pt x="1733410" y="1082001"/>
                  </a:cubicBezTo>
                  <a:cubicBezTo>
                    <a:pt x="1740344" y="1079830"/>
                    <a:pt x="1737296" y="1075194"/>
                    <a:pt x="1736153" y="1071156"/>
                  </a:cubicBezTo>
                  <a:cubicBezTo>
                    <a:pt x="1734185" y="1064259"/>
                    <a:pt x="1730959" y="1057528"/>
                    <a:pt x="1730273" y="1050531"/>
                  </a:cubicBezTo>
                  <a:cubicBezTo>
                    <a:pt x="1729663" y="1044181"/>
                    <a:pt x="1729638" y="1036104"/>
                    <a:pt x="1732978" y="1031328"/>
                  </a:cubicBezTo>
                  <a:cubicBezTo>
                    <a:pt x="1746465" y="1012101"/>
                    <a:pt x="1761350" y="993863"/>
                    <a:pt x="1775714" y="975245"/>
                  </a:cubicBezTo>
                  <a:cubicBezTo>
                    <a:pt x="1780971" y="968451"/>
                    <a:pt x="1786216" y="961644"/>
                    <a:pt x="1790547" y="956017"/>
                  </a:cubicBezTo>
                  <a:close/>
                  <a:moveTo>
                    <a:pt x="1749234" y="868006"/>
                  </a:moveTo>
                  <a:cubicBezTo>
                    <a:pt x="1748154" y="869899"/>
                    <a:pt x="1746161" y="874458"/>
                    <a:pt x="1743202" y="878281"/>
                  </a:cubicBezTo>
                  <a:cubicBezTo>
                    <a:pt x="1736890" y="886434"/>
                    <a:pt x="1738629" y="893190"/>
                    <a:pt x="1746656" y="898207"/>
                  </a:cubicBezTo>
                  <a:cubicBezTo>
                    <a:pt x="1764893" y="909586"/>
                    <a:pt x="1783346" y="920635"/>
                    <a:pt x="1801990" y="931341"/>
                  </a:cubicBezTo>
                  <a:cubicBezTo>
                    <a:pt x="1804136" y="932573"/>
                    <a:pt x="1809330" y="931862"/>
                    <a:pt x="1810931" y="930084"/>
                  </a:cubicBezTo>
                  <a:cubicBezTo>
                    <a:pt x="1817674" y="922629"/>
                    <a:pt x="1823593" y="914438"/>
                    <a:pt x="1828761" y="907846"/>
                  </a:cubicBezTo>
                  <a:cubicBezTo>
                    <a:pt x="1802129" y="894499"/>
                    <a:pt x="1776590" y="881710"/>
                    <a:pt x="1749234" y="86800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0" name="Free Form 11">
              <a:extLst>
                <a:ext uri="{FF2B5EF4-FFF2-40B4-BE49-F238E27FC236}">
                  <a16:creationId xmlns:a16="http://schemas.microsoft.com/office/drawing/2014/main" id="{8AAC4A7A-C60C-73A3-37A1-3E32F6E7B386}"/>
                </a:ext>
              </a:extLst>
            </p:cNvPr>
            <p:cNvSpPr/>
            <p:nvPr/>
          </p:nvSpPr>
          <p:spPr>
            <a:xfrm>
              <a:off x="5854595" y="7288397"/>
              <a:ext cx="1969097" cy="1396454"/>
            </a:xfrm>
            <a:custGeom>
              <a:avLst/>
              <a:gdLst/>
              <a:ahLst/>
              <a:cxnLst/>
              <a:rect l="0" t="0" r="0" b="0"/>
              <a:pathLst>
                <a:path w="1969096" h="1396453">
                  <a:moveTo>
                    <a:pt x="833031" y="1386801"/>
                  </a:moveTo>
                  <a:cubicBezTo>
                    <a:pt x="868133" y="1382191"/>
                    <a:pt x="902500" y="1377340"/>
                    <a:pt x="936942" y="1373238"/>
                  </a:cubicBezTo>
                  <a:cubicBezTo>
                    <a:pt x="982433" y="1367802"/>
                    <a:pt x="1028115" y="1363776"/>
                    <a:pt x="1073518" y="1357655"/>
                  </a:cubicBezTo>
                  <a:cubicBezTo>
                    <a:pt x="1130884" y="1349921"/>
                    <a:pt x="1188046" y="1340662"/>
                    <a:pt x="1245311" y="1332103"/>
                  </a:cubicBezTo>
                  <a:cubicBezTo>
                    <a:pt x="1267015" y="1328851"/>
                    <a:pt x="1288872" y="1326426"/>
                    <a:pt x="1310424" y="1322387"/>
                  </a:cubicBezTo>
                  <a:cubicBezTo>
                    <a:pt x="1344853" y="1315935"/>
                    <a:pt x="1378966" y="1307719"/>
                    <a:pt x="1413459" y="1301661"/>
                  </a:cubicBezTo>
                  <a:cubicBezTo>
                    <a:pt x="1435773" y="1297736"/>
                    <a:pt x="1458709" y="1293228"/>
                    <a:pt x="1481035" y="1294523"/>
                  </a:cubicBezTo>
                  <a:cubicBezTo>
                    <a:pt x="1511401" y="1296301"/>
                    <a:pt x="1541475" y="1303235"/>
                    <a:pt x="1571625" y="1308239"/>
                  </a:cubicBezTo>
                  <a:cubicBezTo>
                    <a:pt x="1586776" y="1310754"/>
                    <a:pt x="1601114" y="1315681"/>
                    <a:pt x="1617472" y="1312367"/>
                  </a:cubicBezTo>
                  <a:cubicBezTo>
                    <a:pt x="1630400" y="1309751"/>
                    <a:pt x="1644548" y="1313561"/>
                    <a:pt x="1658175" y="1313700"/>
                  </a:cubicBezTo>
                  <a:cubicBezTo>
                    <a:pt x="1666455" y="1313789"/>
                    <a:pt x="1674799" y="1312570"/>
                    <a:pt x="1683042" y="1311414"/>
                  </a:cubicBezTo>
                  <a:cubicBezTo>
                    <a:pt x="1685315" y="1311084"/>
                    <a:pt x="1687956" y="1309382"/>
                    <a:pt x="1689353" y="1307503"/>
                  </a:cubicBezTo>
                  <a:cubicBezTo>
                    <a:pt x="1709953" y="1279817"/>
                    <a:pt x="1730375" y="1252004"/>
                    <a:pt x="1750796" y="1224191"/>
                  </a:cubicBezTo>
                  <a:cubicBezTo>
                    <a:pt x="1751622" y="1223060"/>
                    <a:pt x="1752015" y="1221600"/>
                    <a:pt x="1753857" y="1217587"/>
                  </a:cubicBezTo>
                  <a:cubicBezTo>
                    <a:pt x="1737055" y="1222628"/>
                    <a:pt x="1722666" y="1227709"/>
                    <a:pt x="1707896" y="1231176"/>
                  </a:cubicBezTo>
                  <a:cubicBezTo>
                    <a:pt x="1693710" y="1234490"/>
                    <a:pt x="1679194" y="1237361"/>
                    <a:pt x="1664690" y="1238224"/>
                  </a:cubicBezTo>
                  <a:cubicBezTo>
                    <a:pt x="1644611" y="1239405"/>
                    <a:pt x="1624418" y="1238834"/>
                    <a:pt x="1604289" y="1238440"/>
                  </a:cubicBezTo>
                  <a:cubicBezTo>
                    <a:pt x="1585277" y="1238059"/>
                    <a:pt x="1580730" y="1230083"/>
                    <a:pt x="1589151" y="1212862"/>
                  </a:cubicBezTo>
                  <a:cubicBezTo>
                    <a:pt x="1591805" y="1207439"/>
                    <a:pt x="1594802" y="1202182"/>
                    <a:pt x="1598549" y="1195146"/>
                  </a:cubicBezTo>
                  <a:cubicBezTo>
                    <a:pt x="1595145" y="1196327"/>
                    <a:pt x="1593189" y="1196708"/>
                    <a:pt x="1591525" y="1197622"/>
                  </a:cubicBezTo>
                  <a:cubicBezTo>
                    <a:pt x="1572005" y="1208328"/>
                    <a:pt x="1553235" y="1220851"/>
                    <a:pt x="1532763" y="1229207"/>
                  </a:cubicBezTo>
                  <a:cubicBezTo>
                    <a:pt x="1520710" y="1234135"/>
                    <a:pt x="1505889" y="1234211"/>
                    <a:pt x="1492465" y="1233474"/>
                  </a:cubicBezTo>
                  <a:cubicBezTo>
                    <a:pt x="1459572" y="1231671"/>
                    <a:pt x="1426718" y="1228483"/>
                    <a:pt x="1393926" y="1225219"/>
                  </a:cubicBezTo>
                  <a:cubicBezTo>
                    <a:pt x="1345260" y="1220355"/>
                    <a:pt x="1296695" y="1214462"/>
                    <a:pt x="1247990" y="1209941"/>
                  </a:cubicBezTo>
                  <a:cubicBezTo>
                    <a:pt x="1211389" y="1206538"/>
                    <a:pt x="1174534" y="1205687"/>
                    <a:pt x="1137983" y="1201762"/>
                  </a:cubicBezTo>
                  <a:cubicBezTo>
                    <a:pt x="1077785" y="1195285"/>
                    <a:pt x="1017752" y="1187259"/>
                    <a:pt x="957656" y="1179880"/>
                  </a:cubicBezTo>
                  <a:cubicBezTo>
                    <a:pt x="956906" y="1179791"/>
                    <a:pt x="956106" y="1179372"/>
                    <a:pt x="955421" y="1179512"/>
                  </a:cubicBezTo>
                  <a:cubicBezTo>
                    <a:pt x="935659" y="1183576"/>
                    <a:pt x="930186" y="1169631"/>
                    <a:pt x="923429" y="1155534"/>
                  </a:cubicBezTo>
                  <a:cubicBezTo>
                    <a:pt x="853160" y="1008811"/>
                    <a:pt x="791933" y="858253"/>
                    <a:pt x="732967" y="706742"/>
                  </a:cubicBezTo>
                  <a:cubicBezTo>
                    <a:pt x="723544" y="682510"/>
                    <a:pt x="713511" y="658520"/>
                    <a:pt x="702818" y="632117"/>
                  </a:cubicBezTo>
                  <a:cubicBezTo>
                    <a:pt x="702017" y="637311"/>
                    <a:pt x="700925" y="640676"/>
                    <a:pt x="701065" y="643991"/>
                  </a:cubicBezTo>
                  <a:cubicBezTo>
                    <a:pt x="703110" y="694016"/>
                    <a:pt x="705192" y="744042"/>
                    <a:pt x="707529" y="794054"/>
                  </a:cubicBezTo>
                  <a:cubicBezTo>
                    <a:pt x="708926" y="823976"/>
                    <a:pt x="710272" y="853909"/>
                    <a:pt x="712508" y="883780"/>
                  </a:cubicBezTo>
                  <a:cubicBezTo>
                    <a:pt x="715695" y="926452"/>
                    <a:pt x="719696" y="969060"/>
                    <a:pt x="723303" y="1011707"/>
                  </a:cubicBezTo>
                  <a:cubicBezTo>
                    <a:pt x="725030" y="1032103"/>
                    <a:pt x="726440" y="1052525"/>
                    <a:pt x="728345" y="1072908"/>
                  </a:cubicBezTo>
                  <a:cubicBezTo>
                    <a:pt x="735050" y="1144600"/>
                    <a:pt x="741895" y="1216291"/>
                    <a:pt x="748665" y="1287983"/>
                  </a:cubicBezTo>
                  <a:cubicBezTo>
                    <a:pt x="748741" y="1288707"/>
                    <a:pt x="748461" y="1289456"/>
                    <a:pt x="748195" y="1291120"/>
                  </a:cubicBezTo>
                  <a:cubicBezTo>
                    <a:pt x="739622" y="1284986"/>
                    <a:pt x="734263" y="1277658"/>
                    <a:pt x="733386" y="1267294"/>
                  </a:cubicBezTo>
                  <a:cubicBezTo>
                    <a:pt x="730250" y="1230655"/>
                    <a:pt x="726808" y="1194041"/>
                    <a:pt x="723938" y="1157389"/>
                  </a:cubicBezTo>
                  <a:cubicBezTo>
                    <a:pt x="719975" y="1106754"/>
                    <a:pt x="716394" y="1056081"/>
                    <a:pt x="712736" y="1005420"/>
                  </a:cubicBezTo>
                  <a:cubicBezTo>
                    <a:pt x="710247" y="971029"/>
                    <a:pt x="707390" y="936650"/>
                    <a:pt x="705611" y="902220"/>
                  </a:cubicBezTo>
                  <a:cubicBezTo>
                    <a:pt x="702144" y="834796"/>
                    <a:pt x="699579" y="767321"/>
                    <a:pt x="696099" y="699897"/>
                  </a:cubicBezTo>
                  <a:cubicBezTo>
                    <a:pt x="694664" y="671918"/>
                    <a:pt x="691680" y="644017"/>
                    <a:pt x="689749" y="616064"/>
                  </a:cubicBezTo>
                  <a:cubicBezTo>
                    <a:pt x="689140" y="607314"/>
                    <a:pt x="686460" y="602996"/>
                    <a:pt x="676541" y="601814"/>
                  </a:cubicBezTo>
                  <a:cubicBezTo>
                    <a:pt x="611149" y="593966"/>
                    <a:pt x="545871" y="585127"/>
                    <a:pt x="480491" y="577062"/>
                  </a:cubicBezTo>
                  <a:cubicBezTo>
                    <a:pt x="436892" y="571690"/>
                    <a:pt x="393242" y="566801"/>
                    <a:pt x="349554" y="562203"/>
                  </a:cubicBezTo>
                  <a:cubicBezTo>
                    <a:pt x="307949" y="557834"/>
                    <a:pt x="266255" y="554431"/>
                    <a:pt x="224662" y="549973"/>
                  </a:cubicBezTo>
                  <a:cubicBezTo>
                    <a:pt x="211493" y="548563"/>
                    <a:pt x="201663" y="551815"/>
                    <a:pt x="192570" y="561936"/>
                  </a:cubicBezTo>
                  <a:cubicBezTo>
                    <a:pt x="130200" y="631482"/>
                    <a:pt x="66230" y="699643"/>
                    <a:pt x="11709" y="775817"/>
                  </a:cubicBezTo>
                  <a:cubicBezTo>
                    <a:pt x="10642" y="777316"/>
                    <a:pt x="9486" y="778764"/>
                    <a:pt x="8242" y="780427"/>
                  </a:cubicBezTo>
                  <a:cubicBezTo>
                    <a:pt x="0" y="777100"/>
                    <a:pt x="2882" y="772566"/>
                    <a:pt x="6299" y="768134"/>
                  </a:cubicBezTo>
                  <a:cubicBezTo>
                    <a:pt x="27838" y="740181"/>
                    <a:pt x="48513" y="711517"/>
                    <a:pt x="71183" y="684517"/>
                  </a:cubicBezTo>
                  <a:cubicBezTo>
                    <a:pt x="103428" y="646125"/>
                    <a:pt x="136893" y="608736"/>
                    <a:pt x="170395" y="571423"/>
                  </a:cubicBezTo>
                  <a:cubicBezTo>
                    <a:pt x="179920" y="560832"/>
                    <a:pt x="190373" y="550316"/>
                    <a:pt x="202374" y="542988"/>
                  </a:cubicBezTo>
                  <a:cubicBezTo>
                    <a:pt x="209016" y="538937"/>
                    <a:pt x="219824" y="540626"/>
                    <a:pt x="228625" y="541337"/>
                  </a:cubicBezTo>
                  <a:cubicBezTo>
                    <a:pt x="258432" y="543775"/>
                    <a:pt x="288467" y="545287"/>
                    <a:pt x="317842" y="550405"/>
                  </a:cubicBezTo>
                  <a:cubicBezTo>
                    <a:pt x="336041" y="553580"/>
                    <a:pt x="344220" y="545668"/>
                    <a:pt x="354533" y="533323"/>
                  </a:cubicBezTo>
                  <a:cubicBezTo>
                    <a:pt x="386410" y="495134"/>
                    <a:pt x="420471" y="458774"/>
                    <a:pt x="452437" y="420649"/>
                  </a:cubicBezTo>
                  <a:cubicBezTo>
                    <a:pt x="471436" y="398005"/>
                    <a:pt x="489102" y="374065"/>
                    <a:pt x="505282" y="349351"/>
                  </a:cubicBezTo>
                  <a:cubicBezTo>
                    <a:pt x="511759" y="339458"/>
                    <a:pt x="513232" y="326047"/>
                    <a:pt x="515696" y="313982"/>
                  </a:cubicBezTo>
                  <a:cubicBezTo>
                    <a:pt x="516318" y="310908"/>
                    <a:pt x="512317" y="306679"/>
                    <a:pt x="509981" y="303288"/>
                  </a:cubicBezTo>
                  <a:cubicBezTo>
                    <a:pt x="506996" y="298919"/>
                    <a:pt x="503224" y="295059"/>
                    <a:pt x="500354" y="290626"/>
                  </a:cubicBezTo>
                  <a:cubicBezTo>
                    <a:pt x="491363" y="276694"/>
                    <a:pt x="493064" y="268401"/>
                    <a:pt x="506653" y="259257"/>
                  </a:cubicBezTo>
                  <a:cubicBezTo>
                    <a:pt x="512305" y="255447"/>
                    <a:pt x="517944" y="251510"/>
                    <a:pt x="524040" y="248539"/>
                  </a:cubicBezTo>
                  <a:cubicBezTo>
                    <a:pt x="527469" y="246875"/>
                    <a:pt x="531787" y="247078"/>
                    <a:pt x="536105" y="246367"/>
                  </a:cubicBezTo>
                  <a:cubicBezTo>
                    <a:pt x="538454" y="234061"/>
                    <a:pt x="539356" y="219290"/>
                    <a:pt x="544372" y="206082"/>
                  </a:cubicBezTo>
                  <a:cubicBezTo>
                    <a:pt x="548982" y="193903"/>
                    <a:pt x="556107" y="181279"/>
                    <a:pt x="565594" y="172694"/>
                  </a:cubicBezTo>
                  <a:cubicBezTo>
                    <a:pt x="578332" y="161163"/>
                    <a:pt x="594233" y="153035"/>
                    <a:pt x="609130" y="144030"/>
                  </a:cubicBezTo>
                  <a:cubicBezTo>
                    <a:pt x="619010" y="138049"/>
                    <a:pt x="629297" y="138391"/>
                    <a:pt x="639241" y="144805"/>
                  </a:cubicBezTo>
                  <a:cubicBezTo>
                    <a:pt x="641743" y="146418"/>
                    <a:pt x="644639" y="147586"/>
                    <a:pt x="647509" y="148424"/>
                  </a:cubicBezTo>
                  <a:cubicBezTo>
                    <a:pt x="681634" y="158432"/>
                    <a:pt x="696048" y="184670"/>
                    <a:pt x="703237" y="216535"/>
                  </a:cubicBezTo>
                  <a:cubicBezTo>
                    <a:pt x="707859" y="237032"/>
                    <a:pt x="703833" y="257035"/>
                    <a:pt x="699173" y="277101"/>
                  </a:cubicBezTo>
                  <a:cubicBezTo>
                    <a:pt x="696010" y="290703"/>
                    <a:pt x="698233" y="295122"/>
                    <a:pt x="711314" y="296748"/>
                  </a:cubicBezTo>
                  <a:cubicBezTo>
                    <a:pt x="729729" y="299034"/>
                    <a:pt x="748360" y="300164"/>
                    <a:pt x="766521" y="303745"/>
                  </a:cubicBezTo>
                  <a:cubicBezTo>
                    <a:pt x="776528" y="305727"/>
                    <a:pt x="787069" y="310007"/>
                    <a:pt x="795032" y="316242"/>
                  </a:cubicBezTo>
                  <a:cubicBezTo>
                    <a:pt x="807872" y="326313"/>
                    <a:pt x="805624" y="342519"/>
                    <a:pt x="805078" y="356539"/>
                  </a:cubicBezTo>
                  <a:cubicBezTo>
                    <a:pt x="804278" y="376923"/>
                    <a:pt x="800442" y="397167"/>
                    <a:pt x="799388" y="417550"/>
                  </a:cubicBezTo>
                  <a:cubicBezTo>
                    <a:pt x="798931" y="426300"/>
                    <a:pt x="794677" y="430123"/>
                    <a:pt x="788504" y="434594"/>
                  </a:cubicBezTo>
                  <a:cubicBezTo>
                    <a:pt x="766826" y="450291"/>
                    <a:pt x="744093" y="464146"/>
                    <a:pt x="717372" y="468376"/>
                  </a:cubicBezTo>
                  <a:cubicBezTo>
                    <a:pt x="698068" y="471436"/>
                    <a:pt x="678357" y="473354"/>
                    <a:pt x="659333" y="464413"/>
                  </a:cubicBezTo>
                  <a:cubicBezTo>
                    <a:pt x="637311" y="454075"/>
                    <a:pt x="614806" y="444741"/>
                    <a:pt x="593356" y="435330"/>
                  </a:cubicBezTo>
                  <a:cubicBezTo>
                    <a:pt x="588581" y="480644"/>
                    <a:pt x="583526" y="528650"/>
                    <a:pt x="578332" y="577938"/>
                  </a:cubicBezTo>
                  <a:cubicBezTo>
                    <a:pt x="590168" y="579272"/>
                    <a:pt x="601344" y="580263"/>
                    <a:pt x="612444" y="581825"/>
                  </a:cubicBezTo>
                  <a:cubicBezTo>
                    <a:pt x="639381" y="585597"/>
                    <a:pt x="666483" y="588683"/>
                    <a:pt x="693039" y="594296"/>
                  </a:cubicBezTo>
                  <a:cubicBezTo>
                    <a:pt x="699109" y="595579"/>
                    <a:pt x="707618" y="602208"/>
                    <a:pt x="707580" y="612876"/>
                  </a:cubicBezTo>
                  <a:cubicBezTo>
                    <a:pt x="707555" y="618617"/>
                    <a:pt x="710247" y="624547"/>
                    <a:pt x="712444" y="630097"/>
                  </a:cubicBezTo>
                  <a:cubicBezTo>
                    <a:pt x="728294" y="670140"/>
                    <a:pt x="744334" y="710107"/>
                    <a:pt x="760666" y="750976"/>
                  </a:cubicBezTo>
                  <a:cubicBezTo>
                    <a:pt x="788733" y="740244"/>
                    <a:pt x="816076" y="729640"/>
                    <a:pt x="843533" y="719340"/>
                  </a:cubicBezTo>
                  <a:cubicBezTo>
                    <a:pt x="868692" y="709917"/>
                    <a:pt x="893724" y="700049"/>
                    <a:pt x="919314" y="691959"/>
                  </a:cubicBezTo>
                  <a:cubicBezTo>
                    <a:pt x="929563" y="688721"/>
                    <a:pt x="934364" y="682967"/>
                    <a:pt x="936028" y="673671"/>
                  </a:cubicBezTo>
                  <a:cubicBezTo>
                    <a:pt x="938555" y="659561"/>
                    <a:pt x="940892" y="645375"/>
                    <a:pt x="942378" y="631139"/>
                  </a:cubicBezTo>
                  <a:cubicBezTo>
                    <a:pt x="947953" y="577646"/>
                    <a:pt x="953185" y="524116"/>
                    <a:pt x="958481" y="470598"/>
                  </a:cubicBezTo>
                  <a:cubicBezTo>
                    <a:pt x="959510" y="460298"/>
                    <a:pt x="951153" y="454698"/>
                    <a:pt x="944486" y="452158"/>
                  </a:cubicBezTo>
                  <a:cubicBezTo>
                    <a:pt x="907021" y="437870"/>
                    <a:pt x="881087" y="412838"/>
                    <a:pt x="873836" y="373227"/>
                  </a:cubicBezTo>
                  <a:cubicBezTo>
                    <a:pt x="870102" y="352818"/>
                    <a:pt x="869696" y="330504"/>
                    <a:pt x="873785" y="310261"/>
                  </a:cubicBezTo>
                  <a:cubicBezTo>
                    <a:pt x="883513" y="262001"/>
                    <a:pt x="918425" y="237769"/>
                    <a:pt x="963815" y="226275"/>
                  </a:cubicBezTo>
                  <a:cubicBezTo>
                    <a:pt x="970381" y="224612"/>
                    <a:pt x="977188" y="223888"/>
                    <a:pt x="985608" y="222440"/>
                  </a:cubicBezTo>
                  <a:cubicBezTo>
                    <a:pt x="983068" y="218935"/>
                    <a:pt x="980884" y="215760"/>
                    <a:pt x="978547" y="212699"/>
                  </a:cubicBezTo>
                  <a:cubicBezTo>
                    <a:pt x="944905" y="168592"/>
                    <a:pt x="939609" y="111213"/>
                    <a:pt x="965314" y="68872"/>
                  </a:cubicBezTo>
                  <a:cubicBezTo>
                    <a:pt x="995946" y="18415"/>
                    <a:pt x="1061631" y="0"/>
                    <a:pt x="1119898" y="25565"/>
                  </a:cubicBezTo>
                  <a:cubicBezTo>
                    <a:pt x="1174800" y="49631"/>
                    <a:pt x="1207376" y="101650"/>
                    <a:pt x="1205039" y="161493"/>
                  </a:cubicBezTo>
                  <a:cubicBezTo>
                    <a:pt x="1202982" y="214020"/>
                    <a:pt x="1161618" y="260070"/>
                    <a:pt x="1108659" y="266598"/>
                  </a:cubicBezTo>
                  <a:cubicBezTo>
                    <a:pt x="1091628" y="268706"/>
                    <a:pt x="1074038" y="266280"/>
                    <a:pt x="1056690" y="265938"/>
                  </a:cubicBezTo>
                  <a:cubicBezTo>
                    <a:pt x="1054315" y="265899"/>
                    <a:pt x="1051928" y="265938"/>
                    <a:pt x="1049934" y="265938"/>
                  </a:cubicBezTo>
                  <a:cubicBezTo>
                    <a:pt x="1058545" y="279704"/>
                    <a:pt x="1068146" y="292290"/>
                    <a:pt x="1074826" y="306273"/>
                  </a:cubicBezTo>
                  <a:cubicBezTo>
                    <a:pt x="1091882" y="341960"/>
                    <a:pt x="1093774" y="379895"/>
                    <a:pt x="1088097" y="418490"/>
                  </a:cubicBezTo>
                  <a:cubicBezTo>
                    <a:pt x="1084630" y="442023"/>
                    <a:pt x="1082700" y="465975"/>
                    <a:pt x="1076807" y="488899"/>
                  </a:cubicBezTo>
                  <a:cubicBezTo>
                    <a:pt x="1073708" y="500926"/>
                    <a:pt x="1076718" y="510197"/>
                    <a:pt x="1079690" y="520547"/>
                  </a:cubicBezTo>
                  <a:cubicBezTo>
                    <a:pt x="1089774" y="555802"/>
                    <a:pt x="1099807" y="591083"/>
                    <a:pt x="1110106" y="627164"/>
                  </a:cubicBezTo>
                  <a:cubicBezTo>
                    <a:pt x="1132484" y="619277"/>
                    <a:pt x="1154353" y="611149"/>
                    <a:pt x="1176502" y="603859"/>
                  </a:cubicBezTo>
                  <a:cubicBezTo>
                    <a:pt x="1204290" y="594715"/>
                    <a:pt x="1227759" y="601687"/>
                    <a:pt x="1244295" y="625817"/>
                  </a:cubicBezTo>
                  <a:cubicBezTo>
                    <a:pt x="1280325" y="678370"/>
                    <a:pt x="1314716" y="732053"/>
                    <a:pt x="1351026" y="784390"/>
                  </a:cubicBezTo>
                  <a:cubicBezTo>
                    <a:pt x="1390370" y="841095"/>
                    <a:pt x="1431302" y="896683"/>
                    <a:pt x="1471117" y="953058"/>
                  </a:cubicBezTo>
                  <a:cubicBezTo>
                    <a:pt x="1477378" y="961936"/>
                    <a:pt x="1483436" y="962939"/>
                    <a:pt x="1493748" y="960678"/>
                  </a:cubicBezTo>
                  <a:cubicBezTo>
                    <a:pt x="1542084" y="950048"/>
                    <a:pt x="1590675" y="940562"/>
                    <a:pt x="1639188" y="930757"/>
                  </a:cubicBezTo>
                  <a:cubicBezTo>
                    <a:pt x="1696199" y="919238"/>
                    <a:pt x="1753247" y="907986"/>
                    <a:pt x="1810156" y="896010"/>
                  </a:cubicBezTo>
                  <a:cubicBezTo>
                    <a:pt x="1814537" y="895083"/>
                    <a:pt x="1819313" y="890143"/>
                    <a:pt x="1821510" y="885850"/>
                  </a:cubicBezTo>
                  <a:cubicBezTo>
                    <a:pt x="1828139" y="872934"/>
                    <a:pt x="1833600" y="859421"/>
                    <a:pt x="1842592" y="845731"/>
                  </a:cubicBezTo>
                  <a:cubicBezTo>
                    <a:pt x="1846618" y="856538"/>
                    <a:pt x="1850644" y="867346"/>
                    <a:pt x="1855038" y="879106"/>
                  </a:cubicBezTo>
                  <a:cubicBezTo>
                    <a:pt x="1875967" y="868108"/>
                    <a:pt x="1893049" y="854925"/>
                    <a:pt x="1907298" y="837895"/>
                  </a:cubicBezTo>
                  <a:cubicBezTo>
                    <a:pt x="1919960" y="822769"/>
                    <a:pt x="1933041" y="807999"/>
                    <a:pt x="1945982" y="793115"/>
                  </a:cubicBezTo>
                  <a:cubicBezTo>
                    <a:pt x="1947722" y="791121"/>
                    <a:pt x="1949475" y="788809"/>
                    <a:pt x="1951735" y="787653"/>
                  </a:cubicBezTo>
                  <a:cubicBezTo>
                    <a:pt x="1955876" y="785558"/>
                    <a:pt x="1960410" y="784212"/>
                    <a:pt x="1964778" y="782561"/>
                  </a:cubicBezTo>
                  <a:cubicBezTo>
                    <a:pt x="1966264" y="786650"/>
                    <a:pt x="1969096" y="790765"/>
                    <a:pt x="1968995" y="794816"/>
                  </a:cubicBezTo>
                  <a:cubicBezTo>
                    <a:pt x="1968487" y="815276"/>
                    <a:pt x="1967204" y="835723"/>
                    <a:pt x="1966201" y="856183"/>
                  </a:cubicBezTo>
                  <a:cubicBezTo>
                    <a:pt x="1965782" y="864895"/>
                    <a:pt x="1965032" y="873607"/>
                    <a:pt x="1965071" y="882319"/>
                  </a:cubicBezTo>
                  <a:cubicBezTo>
                    <a:pt x="1965121" y="895375"/>
                    <a:pt x="1959876" y="906068"/>
                    <a:pt x="1948306" y="911174"/>
                  </a:cubicBezTo>
                  <a:cubicBezTo>
                    <a:pt x="1904415" y="930554"/>
                    <a:pt x="1860803" y="950912"/>
                    <a:pt x="1815757" y="967206"/>
                  </a:cubicBezTo>
                  <a:cubicBezTo>
                    <a:pt x="1779549" y="980313"/>
                    <a:pt x="1745424" y="996759"/>
                    <a:pt x="1713128" y="1017028"/>
                  </a:cubicBezTo>
                  <a:cubicBezTo>
                    <a:pt x="1649844" y="1056728"/>
                    <a:pt x="1587220" y="1097470"/>
                    <a:pt x="1524292" y="1137729"/>
                  </a:cubicBezTo>
                  <a:cubicBezTo>
                    <a:pt x="1516062" y="1142987"/>
                    <a:pt x="1507642" y="1147927"/>
                    <a:pt x="1500111" y="1152525"/>
                  </a:cubicBezTo>
                  <a:cubicBezTo>
                    <a:pt x="1512455" y="1173835"/>
                    <a:pt x="1524711" y="1194981"/>
                    <a:pt x="1537843" y="1217625"/>
                  </a:cubicBezTo>
                  <a:cubicBezTo>
                    <a:pt x="1556029" y="1207630"/>
                    <a:pt x="1574177" y="1197686"/>
                    <a:pt x="1592313" y="1187678"/>
                  </a:cubicBezTo>
                  <a:cubicBezTo>
                    <a:pt x="1595285" y="1186040"/>
                    <a:pt x="1597964" y="1183208"/>
                    <a:pt x="1601101" y="1182636"/>
                  </a:cubicBezTo>
                  <a:cubicBezTo>
                    <a:pt x="1605279" y="1181862"/>
                    <a:pt x="1611198" y="1181201"/>
                    <a:pt x="1613674" y="1183449"/>
                  </a:cubicBezTo>
                  <a:cubicBezTo>
                    <a:pt x="1615694" y="1185303"/>
                    <a:pt x="1615160" y="1192212"/>
                    <a:pt x="1613344" y="1195590"/>
                  </a:cubicBezTo>
                  <a:cubicBezTo>
                    <a:pt x="1607515" y="1206500"/>
                    <a:pt x="1600555" y="1216812"/>
                    <a:pt x="1591919" y="1230782"/>
                  </a:cubicBezTo>
                  <a:cubicBezTo>
                    <a:pt x="1619008" y="1230782"/>
                    <a:pt x="1643608" y="1233055"/>
                    <a:pt x="1667586" y="1230147"/>
                  </a:cubicBezTo>
                  <a:cubicBezTo>
                    <a:pt x="1692478" y="1227137"/>
                    <a:pt x="1716773" y="1219123"/>
                    <a:pt x="1741309" y="1213243"/>
                  </a:cubicBezTo>
                  <a:cubicBezTo>
                    <a:pt x="1743138" y="1212811"/>
                    <a:pt x="1744929" y="1211364"/>
                    <a:pt x="1746643" y="1211516"/>
                  </a:cubicBezTo>
                  <a:cubicBezTo>
                    <a:pt x="1751329" y="1211935"/>
                    <a:pt x="1758797" y="1211580"/>
                    <a:pt x="1759978" y="1214031"/>
                  </a:cubicBezTo>
                  <a:cubicBezTo>
                    <a:pt x="1761832" y="1217853"/>
                    <a:pt x="1761083" y="1224927"/>
                    <a:pt x="1758518" y="1228572"/>
                  </a:cubicBezTo>
                  <a:cubicBezTo>
                    <a:pt x="1740179" y="1254620"/>
                    <a:pt x="1721230" y="1280248"/>
                    <a:pt x="1702180" y="1305801"/>
                  </a:cubicBezTo>
                  <a:cubicBezTo>
                    <a:pt x="1696326" y="1313649"/>
                    <a:pt x="1688210" y="1316913"/>
                    <a:pt x="1678190" y="1319009"/>
                  </a:cubicBezTo>
                  <a:cubicBezTo>
                    <a:pt x="1650885" y="1324749"/>
                    <a:pt x="1623936" y="1322336"/>
                    <a:pt x="1596809" y="1319199"/>
                  </a:cubicBezTo>
                  <a:cubicBezTo>
                    <a:pt x="1567980" y="1315859"/>
                    <a:pt x="1539100" y="1312900"/>
                    <a:pt x="1510322" y="1309116"/>
                  </a:cubicBezTo>
                  <a:cubicBezTo>
                    <a:pt x="1501254" y="1307922"/>
                    <a:pt x="1492440" y="1302575"/>
                    <a:pt x="1483537" y="1302664"/>
                  </a:cubicBezTo>
                  <a:cubicBezTo>
                    <a:pt x="1467332" y="1302829"/>
                    <a:pt x="1451025" y="1304810"/>
                    <a:pt x="1434998" y="1307503"/>
                  </a:cubicBezTo>
                  <a:cubicBezTo>
                    <a:pt x="1393634" y="1314437"/>
                    <a:pt x="1352473" y="1322654"/>
                    <a:pt x="1311084" y="1329499"/>
                  </a:cubicBezTo>
                  <a:cubicBezTo>
                    <a:pt x="1225524" y="1343672"/>
                    <a:pt x="1140002" y="1358226"/>
                    <a:pt x="1054188" y="1370761"/>
                  </a:cubicBezTo>
                  <a:cubicBezTo>
                    <a:pt x="1004735" y="1377975"/>
                    <a:pt x="954722" y="1381315"/>
                    <a:pt x="905014" y="1386865"/>
                  </a:cubicBezTo>
                  <a:cubicBezTo>
                    <a:pt x="885850" y="1388999"/>
                    <a:pt x="866787" y="1392199"/>
                    <a:pt x="847750" y="1395323"/>
                  </a:cubicBezTo>
                  <a:cubicBezTo>
                    <a:pt x="840879" y="1396453"/>
                    <a:pt x="835913" y="1395501"/>
                    <a:pt x="833031" y="1386801"/>
                  </a:cubicBezTo>
                  <a:close/>
                  <a:moveTo>
                    <a:pt x="1061491" y="504304"/>
                  </a:moveTo>
                  <a:cubicBezTo>
                    <a:pt x="1034529" y="523506"/>
                    <a:pt x="1009942" y="541121"/>
                    <a:pt x="985240" y="558571"/>
                  </a:cubicBezTo>
                  <a:cubicBezTo>
                    <a:pt x="978179" y="563549"/>
                    <a:pt x="970584" y="567778"/>
                    <a:pt x="963688" y="572947"/>
                  </a:cubicBezTo>
                  <a:cubicBezTo>
                    <a:pt x="960704" y="575195"/>
                    <a:pt x="957237" y="578739"/>
                    <a:pt x="956779" y="582079"/>
                  </a:cubicBezTo>
                  <a:cubicBezTo>
                    <a:pt x="954112" y="601548"/>
                    <a:pt x="952322" y="621131"/>
                    <a:pt x="950137" y="640664"/>
                  </a:cubicBezTo>
                  <a:cubicBezTo>
                    <a:pt x="948613" y="654253"/>
                    <a:pt x="946937" y="667829"/>
                    <a:pt x="945286" y="681786"/>
                  </a:cubicBezTo>
                  <a:cubicBezTo>
                    <a:pt x="997280" y="664832"/>
                    <a:pt x="1048219" y="648207"/>
                    <a:pt x="1100835" y="631050"/>
                  </a:cubicBezTo>
                  <a:cubicBezTo>
                    <a:pt x="1087691" y="588708"/>
                    <a:pt x="1074889" y="547471"/>
                    <a:pt x="1061491" y="504304"/>
                  </a:cubicBezTo>
                  <a:close/>
                  <a:moveTo>
                    <a:pt x="353898" y="553326"/>
                  </a:moveTo>
                  <a:cubicBezTo>
                    <a:pt x="427634" y="561327"/>
                    <a:pt x="498703" y="569048"/>
                    <a:pt x="568972" y="576681"/>
                  </a:cubicBezTo>
                  <a:cubicBezTo>
                    <a:pt x="573938" y="527202"/>
                    <a:pt x="578789" y="478751"/>
                    <a:pt x="583679" y="429945"/>
                  </a:cubicBezTo>
                  <a:cubicBezTo>
                    <a:pt x="582129" y="429755"/>
                    <a:pt x="580263" y="429221"/>
                    <a:pt x="578446" y="429348"/>
                  </a:cubicBezTo>
                  <a:cubicBezTo>
                    <a:pt x="543687" y="431850"/>
                    <a:pt x="508965" y="435241"/>
                    <a:pt x="474167" y="436664"/>
                  </a:cubicBezTo>
                  <a:cubicBezTo>
                    <a:pt x="455091" y="437451"/>
                    <a:pt x="442353" y="445782"/>
                    <a:pt x="432650" y="461187"/>
                  </a:cubicBezTo>
                  <a:cubicBezTo>
                    <a:pt x="429031" y="466928"/>
                    <a:pt x="424421" y="472059"/>
                    <a:pt x="420154" y="477367"/>
                  </a:cubicBezTo>
                  <a:cubicBezTo>
                    <a:pt x="403771" y="497751"/>
                    <a:pt x="387527" y="518248"/>
                    <a:pt x="370814" y="538353"/>
                  </a:cubicBezTo>
                  <a:cubicBezTo>
                    <a:pt x="366534" y="543496"/>
                    <a:pt x="360718" y="547370"/>
                    <a:pt x="353898" y="553326"/>
                  </a:cubicBezTo>
                  <a:close/>
                  <a:moveTo>
                    <a:pt x="1071092" y="491058"/>
                  </a:moveTo>
                  <a:cubicBezTo>
                    <a:pt x="1074127" y="460819"/>
                    <a:pt x="1076604" y="431457"/>
                    <a:pt x="1080147" y="402234"/>
                  </a:cubicBezTo>
                  <a:cubicBezTo>
                    <a:pt x="1085100" y="361454"/>
                    <a:pt x="1076629" y="324040"/>
                    <a:pt x="1053909" y="289890"/>
                  </a:cubicBezTo>
                  <a:cubicBezTo>
                    <a:pt x="1040841" y="270243"/>
                    <a:pt x="1025156" y="268592"/>
                    <a:pt x="1008087" y="285292"/>
                  </a:cubicBezTo>
                  <a:cubicBezTo>
                    <a:pt x="1003541" y="289725"/>
                    <a:pt x="999871" y="295211"/>
                    <a:pt x="996518" y="300672"/>
                  </a:cubicBezTo>
                  <a:cubicBezTo>
                    <a:pt x="991565" y="308737"/>
                    <a:pt x="986142" y="316776"/>
                    <a:pt x="982891" y="325564"/>
                  </a:cubicBezTo>
                  <a:cubicBezTo>
                    <a:pt x="973378" y="351307"/>
                    <a:pt x="953046" y="365556"/>
                    <a:pt x="930211" y="377431"/>
                  </a:cubicBezTo>
                  <a:cubicBezTo>
                    <a:pt x="927404" y="378891"/>
                    <a:pt x="922921" y="380784"/>
                    <a:pt x="920965" y="379603"/>
                  </a:cubicBezTo>
                  <a:cubicBezTo>
                    <a:pt x="908557" y="372059"/>
                    <a:pt x="905319" y="383222"/>
                    <a:pt x="897216" y="388734"/>
                  </a:cubicBezTo>
                  <a:cubicBezTo>
                    <a:pt x="909027" y="396201"/>
                    <a:pt x="919048" y="402259"/>
                    <a:pt x="928725" y="408838"/>
                  </a:cubicBezTo>
                  <a:cubicBezTo>
                    <a:pt x="931608" y="410794"/>
                    <a:pt x="933970" y="413918"/>
                    <a:pt x="935748" y="416991"/>
                  </a:cubicBezTo>
                  <a:cubicBezTo>
                    <a:pt x="941298" y="426516"/>
                    <a:pt x="944537" y="438315"/>
                    <a:pt x="952182" y="445477"/>
                  </a:cubicBezTo>
                  <a:cubicBezTo>
                    <a:pt x="966393" y="458800"/>
                    <a:pt x="981773" y="472160"/>
                    <a:pt x="999070" y="480542"/>
                  </a:cubicBezTo>
                  <a:cubicBezTo>
                    <a:pt x="1019086" y="490232"/>
                    <a:pt x="1040739" y="501561"/>
                    <a:pt x="1064729" y="490207"/>
                  </a:cubicBezTo>
                  <a:cubicBezTo>
                    <a:pt x="1065860" y="489661"/>
                    <a:pt x="1067688" y="490550"/>
                    <a:pt x="1071092" y="491058"/>
                  </a:cubicBezTo>
                  <a:close/>
                  <a:moveTo>
                    <a:pt x="1241056" y="1200251"/>
                  </a:moveTo>
                  <a:cubicBezTo>
                    <a:pt x="1174711" y="1020559"/>
                    <a:pt x="1108976" y="842518"/>
                    <a:pt x="1042174" y="661606"/>
                  </a:cubicBezTo>
                  <a:cubicBezTo>
                    <a:pt x="948537" y="694347"/>
                    <a:pt x="856627" y="726478"/>
                    <a:pt x="764108" y="758825"/>
                  </a:cubicBezTo>
                  <a:cubicBezTo>
                    <a:pt x="765860" y="763905"/>
                    <a:pt x="766838" y="767080"/>
                    <a:pt x="768019" y="770166"/>
                  </a:cubicBezTo>
                  <a:cubicBezTo>
                    <a:pt x="817410" y="899490"/>
                    <a:pt x="872413" y="1026401"/>
                    <a:pt x="931989" y="1151369"/>
                  </a:cubicBezTo>
                  <a:cubicBezTo>
                    <a:pt x="937323" y="1162545"/>
                    <a:pt x="941666" y="1170470"/>
                    <a:pt x="956868" y="1171702"/>
                  </a:cubicBezTo>
                  <a:cubicBezTo>
                    <a:pt x="996784" y="1174940"/>
                    <a:pt x="1036434" y="1181366"/>
                    <a:pt x="1076236" y="1186065"/>
                  </a:cubicBezTo>
                  <a:cubicBezTo>
                    <a:pt x="1103287" y="1189266"/>
                    <a:pt x="1130414" y="1192022"/>
                    <a:pt x="1157554" y="1194346"/>
                  </a:cubicBezTo>
                  <a:cubicBezTo>
                    <a:pt x="1185087" y="1196695"/>
                    <a:pt x="1212684" y="1198270"/>
                    <a:pt x="1241056" y="1200251"/>
                  </a:cubicBezTo>
                  <a:close/>
                  <a:moveTo>
                    <a:pt x="1050937" y="663054"/>
                  </a:moveTo>
                  <a:cubicBezTo>
                    <a:pt x="1051382" y="664438"/>
                    <a:pt x="1051941" y="666572"/>
                    <a:pt x="1052715" y="668642"/>
                  </a:cubicBezTo>
                  <a:cubicBezTo>
                    <a:pt x="1092225" y="774788"/>
                    <a:pt x="1131697" y="880960"/>
                    <a:pt x="1171321" y="987069"/>
                  </a:cubicBezTo>
                  <a:cubicBezTo>
                    <a:pt x="1196962" y="1055700"/>
                    <a:pt x="1222794" y="1124267"/>
                    <a:pt x="1248816" y="1192758"/>
                  </a:cubicBezTo>
                  <a:cubicBezTo>
                    <a:pt x="1250187" y="1196365"/>
                    <a:pt x="1253858" y="1201318"/>
                    <a:pt x="1256931" y="1201686"/>
                  </a:cubicBezTo>
                  <a:cubicBezTo>
                    <a:pt x="1281366" y="1204607"/>
                    <a:pt x="1305928" y="1206347"/>
                    <a:pt x="1330413" y="1208887"/>
                  </a:cubicBezTo>
                  <a:cubicBezTo>
                    <a:pt x="1369936" y="1213002"/>
                    <a:pt x="1409344" y="1218438"/>
                    <a:pt x="1448955" y="1221397"/>
                  </a:cubicBezTo>
                  <a:cubicBezTo>
                    <a:pt x="1474444" y="1223289"/>
                    <a:pt x="1500200" y="1221752"/>
                    <a:pt x="1529410" y="1221752"/>
                  </a:cubicBezTo>
                  <a:cubicBezTo>
                    <a:pt x="1517815" y="1202499"/>
                    <a:pt x="1508112" y="1184833"/>
                    <a:pt x="1496834" y="1168273"/>
                  </a:cubicBezTo>
                  <a:cubicBezTo>
                    <a:pt x="1490141" y="1158430"/>
                    <a:pt x="1485493" y="1146848"/>
                    <a:pt x="1499590" y="1138301"/>
                  </a:cubicBezTo>
                  <a:cubicBezTo>
                    <a:pt x="1562480" y="1100188"/>
                    <a:pt x="1624774" y="1061072"/>
                    <a:pt x="1687258" y="1022299"/>
                  </a:cubicBezTo>
                  <a:cubicBezTo>
                    <a:pt x="1732711" y="994092"/>
                    <a:pt x="1779904" y="969708"/>
                    <a:pt x="1830324" y="951179"/>
                  </a:cubicBezTo>
                  <a:cubicBezTo>
                    <a:pt x="1866480" y="937895"/>
                    <a:pt x="1901444" y="921372"/>
                    <a:pt x="1936940" y="906259"/>
                  </a:cubicBezTo>
                  <a:cubicBezTo>
                    <a:pt x="1948103" y="901496"/>
                    <a:pt x="1954123" y="893914"/>
                    <a:pt x="1953742" y="880833"/>
                  </a:cubicBezTo>
                  <a:cubicBezTo>
                    <a:pt x="1953323" y="866838"/>
                    <a:pt x="1954745" y="852792"/>
                    <a:pt x="1955444" y="838771"/>
                  </a:cubicBezTo>
                  <a:cubicBezTo>
                    <a:pt x="1956244" y="822756"/>
                    <a:pt x="1957133" y="806754"/>
                    <a:pt x="1957984" y="790752"/>
                  </a:cubicBezTo>
                  <a:cubicBezTo>
                    <a:pt x="1944903" y="803668"/>
                    <a:pt x="1934260" y="817308"/>
                    <a:pt x="1923326" y="830707"/>
                  </a:cubicBezTo>
                  <a:cubicBezTo>
                    <a:pt x="1907679" y="849884"/>
                    <a:pt x="1891080" y="867968"/>
                    <a:pt x="1868576" y="879589"/>
                  </a:cubicBezTo>
                  <a:cubicBezTo>
                    <a:pt x="1856270" y="885951"/>
                    <a:pt x="1848116" y="883881"/>
                    <a:pt x="1841411" y="871626"/>
                  </a:cubicBezTo>
                  <a:cubicBezTo>
                    <a:pt x="1840306" y="869619"/>
                    <a:pt x="1839290" y="867549"/>
                    <a:pt x="1837347" y="863752"/>
                  </a:cubicBezTo>
                  <a:cubicBezTo>
                    <a:pt x="1833702" y="874547"/>
                    <a:pt x="1831517" y="883831"/>
                    <a:pt x="1827390" y="892162"/>
                  </a:cubicBezTo>
                  <a:cubicBezTo>
                    <a:pt x="1825104" y="896759"/>
                    <a:pt x="1820100" y="902055"/>
                    <a:pt x="1815426" y="903109"/>
                  </a:cubicBezTo>
                  <a:cubicBezTo>
                    <a:pt x="1780425" y="910983"/>
                    <a:pt x="1745195" y="917841"/>
                    <a:pt x="1710042" y="925093"/>
                  </a:cubicBezTo>
                  <a:cubicBezTo>
                    <a:pt x="1656384" y="936167"/>
                    <a:pt x="1602727" y="947229"/>
                    <a:pt x="1549107" y="958456"/>
                  </a:cubicBezTo>
                  <a:cubicBezTo>
                    <a:pt x="1530984" y="962266"/>
                    <a:pt x="1512417" y="965022"/>
                    <a:pt x="1495056" y="971118"/>
                  </a:cubicBezTo>
                  <a:cubicBezTo>
                    <a:pt x="1475803" y="977861"/>
                    <a:pt x="1475943" y="979538"/>
                    <a:pt x="1464767" y="963980"/>
                  </a:cubicBezTo>
                  <a:cubicBezTo>
                    <a:pt x="1434452" y="921791"/>
                    <a:pt x="1403908" y="879754"/>
                    <a:pt x="1374470" y="836942"/>
                  </a:cubicBezTo>
                  <a:cubicBezTo>
                    <a:pt x="1326578" y="767257"/>
                    <a:pt x="1279563" y="696963"/>
                    <a:pt x="1231988" y="627049"/>
                  </a:cubicBezTo>
                  <a:cubicBezTo>
                    <a:pt x="1224826" y="616534"/>
                    <a:pt x="1198905" y="608393"/>
                    <a:pt x="1187361" y="612635"/>
                  </a:cubicBezTo>
                  <a:cubicBezTo>
                    <a:pt x="1142225" y="629183"/>
                    <a:pt x="1097165" y="645947"/>
                    <a:pt x="1050937" y="663054"/>
                  </a:cubicBezTo>
                  <a:close/>
                  <a:moveTo>
                    <a:pt x="690016" y="288201"/>
                  </a:moveTo>
                  <a:cubicBezTo>
                    <a:pt x="690968" y="283400"/>
                    <a:pt x="692200" y="277634"/>
                    <a:pt x="693267" y="271830"/>
                  </a:cubicBezTo>
                  <a:cubicBezTo>
                    <a:pt x="698080" y="245440"/>
                    <a:pt x="696506" y="220014"/>
                    <a:pt x="683056" y="195948"/>
                  </a:cubicBezTo>
                  <a:cubicBezTo>
                    <a:pt x="670699" y="173812"/>
                    <a:pt x="643293" y="159016"/>
                    <a:pt x="621487" y="164553"/>
                  </a:cubicBezTo>
                  <a:cubicBezTo>
                    <a:pt x="603338" y="169151"/>
                    <a:pt x="589140" y="180708"/>
                    <a:pt x="576237" y="193789"/>
                  </a:cubicBezTo>
                  <a:cubicBezTo>
                    <a:pt x="575335" y="194716"/>
                    <a:pt x="575551" y="197027"/>
                    <a:pt x="575678" y="198666"/>
                  </a:cubicBezTo>
                  <a:cubicBezTo>
                    <a:pt x="576326" y="207327"/>
                    <a:pt x="577227" y="215976"/>
                    <a:pt x="577837" y="224637"/>
                  </a:cubicBezTo>
                  <a:cubicBezTo>
                    <a:pt x="579335" y="246354"/>
                    <a:pt x="587959" y="258267"/>
                    <a:pt x="607542" y="264160"/>
                  </a:cubicBezTo>
                  <a:cubicBezTo>
                    <a:pt x="634276" y="272186"/>
                    <a:pt x="661136" y="279806"/>
                    <a:pt x="690016" y="28820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1" name="Free Form 12">
              <a:extLst>
                <a:ext uri="{FF2B5EF4-FFF2-40B4-BE49-F238E27FC236}">
                  <a16:creationId xmlns:a16="http://schemas.microsoft.com/office/drawing/2014/main" id="{D8A173B7-1C01-B8BE-04C5-13BC01CB1C1D}"/>
                </a:ext>
              </a:extLst>
            </p:cNvPr>
            <p:cNvSpPr/>
            <p:nvPr/>
          </p:nvSpPr>
          <p:spPr>
            <a:xfrm>
              <a:off x="7408449" y="7145193"/>
              <a:ext cx="679234" cy="870484"/>
            </a:xfrm>
            <a:custGeom>
              <a:avLst/>
              <a:gdLst/>
              <a:ahLst/>
              <a:cxnLst/>
              <a:rect l="0" t="0" r="0" b="0"/>
              <a:pathLst>
                <a:path w="679234" h="870483">
                  <a:moveTo>
                    <a:pt x="441198" y="748944"/>
                  </a:moveTo>
                  <a:cubicBezTo>
                    <a:pt x="438073" y="750849"/>
                    <a:pt x="435190" y="753681"/>
                    <a:pt x="431800" y="754532"/>
                  </a:cubicBezTo>
                  <a:cubicBezTo>
                    <a:pt x="394995" y="763841"/>
                    <a:pt x="358114" y="772858"/>
                    <a:pt x="321259" y="781939"/>
                  </a:cubicBezTo>
                  <a:cubicBezTo>
                    <a:pt x="315036" y="783475"/>
                    <a:pt x="308800" y="784936"/>
                    <a:pt x="302615" y="786587"/>
                  </a:cubicBezTo>
                  <a:cubicBezTo>
                    <a:pt x="293992" y="788885"/>
                    <a:pt x="291465" y="794740"/>
                    <a:pt x="293535" y="804710"/>
                  </a:cubicBezTo>
                  <a:cubicBezTo>
                    <a:pt x="337680" y="801801"/>
                    <a:pt x="381838" y="798893"/>
                    <a:pt x="426008" y="795985"/>
                  </a:cubicBezTo>
                  <a:cubicBezTo>
                    <a:pt x="426288" y="797293"/>
                    <a:pt x="426580" y="798601"/>
                    <a:pt x="426859" y="799909"/>
                  </a:cubicBezTo>
                  <a:cubicBezTo>
                    <a:pt x="409117" y="803808"/>
                    <a:pt x="391452" y="808113"/>
                    <a:pt x="373621" y="811517"/>
                  </a:cubicBezTo>
                  <a:cubicBezTo>
                    <a:pt x="355168" y="815047"/>
                    <a:pt x="336537" y="817702"/>
                    <a:pt x="317995" y="820724"/>
                  </a:cubicBezTo>
                  <a:cubicBezTo>
                    <a:pt x="336727" y="843241"/>
                    <a:pt x="386206" y="856919"/>
                    <a:pt x="414439" y="837958"/>
                  </a:cubicBezTo>
                  <a:cubicBezTo>
                    <a:pt x="425056" y="830833"/>
                    <a:pt x="434124" y="821397"/>
                    <a:pt x="443788" y="812901"/>
                  </a:cubicBezTo>
                  <a:cubicBezTo>
                    <a:pt x="445096" y="811758"/>
                    <a:pt x="446252" y="810056"/>
                    <a:pt x="446735" y="808393"/>
                  </a:cubicBezTo>
                  <a:cubicBezTo>
                    <a:pt x="451866" y="790536"/>
                    <a:pt x="456819" y="772629"/>
                    <a:pt x="461962" y="754773"/>
                  </a:cubicBezTo>
                  <a:cubicBezTo>
                    <a:pt x="462572" y="752652"/>
                    <a:pt x="463638" y="749985"/>
                    <a:pt x="465327" y="748995"/>
                  </a:cubicBezTo>
                  <a:cubicBezTo>
                    <a:pt x="468566" y="747077"/>
                    <a:pt x="472414" y="746201"/>
                    <a:pt x="475996" y="744893"/>
                  </a:cubicBezTo>
                  <a:cubicBezTo>
                    <a:pt x="476846" y="748906"/>
                    <a:pt x="478193" y="752919"/>
                    <a:pt x="478294" y="756958"/>
                  </a:cubicBezTo>
                  <a:cubicBezTo>
                    <a:pt x="478332" y="758761"/>
                    <a:pt x="475703" y="760539"/>
                    <a:pt x="474510" y="762482"/>
                  </a:cubicBezTo>
                  <a:cubicBezTo>
                    <a:pt x="467271" y="774318"/>
                    <a:pt x="459828" y="786053"/>
                    <a:pt x="453148" y="798207"/>
                  </a:cubicBezTo>
                  <a:cubicBezTo>
                    <a:pt x="451916" y="800468"/>
                    <a:pt x="452996" y="804926"/>
                    <a:pt x="454456" y="807554"/>
                  </a:cubicBezTo>
                  <a:cubicBezTo>
                    <a:pt x="459486" y="816584"/>
                    <a:pt x="457276" y="824420"/>
                    <a:pt x="451421" y="831761"/>
                  </a:cubicBezTo>
                  <a:cubicBezTo>
                    <a:pt x="428663" y="860247"/>
                    <a:pt x="398056" y="870483"/>
                    <a:pt x="363207" y="865695"/>
                  </a:cubicBezTo>
                  <a:cubicBezTo>
                    <a:pt x="334175" y="861707"/>
                    <a:pt x="311289" y="847064"/>
                    <a:pt x="291617" y="823544"/>
                  </a:cubicBezTo>
                  <a:cubicBezTo>
                    <a:pt x="280670" y="810450"/>
                    <a:pt x="279285" y="800658"/>
                    <a:pt x="283514" y="787031"/>
                  </a:cubicBezTo>
                  <a:cubicBezTo>
                    <a:pt x="282587" y="786447"/>
                    <a:pt x="281978" y="785710"/>
                    <a:pt x="281419" y="785761"/>
                  </a:cubicBezTo>
                  <a:cubicBezTo>
                    <a:pt x="258673" y="787400"/>
                    <a:pt x="255028" y="784225"/>
                    <a:pt x="253784" y="761326"/>
                  </a:cubicBezTo>
                  <a:cubicBezTo>
                    <a:pt x="253568" y="757529"/>
                    <a:pt x="253479" y="753719"/>
                    <a:pt x="253568" y="749922"/>
                  </a:cubicBezTo>
                  <a:cubicBezTo>
                    <a:pt x="254152" y="726579"/>
                    <a:pt x="260350" y="720432"/>
                    <a:pt x="283502" y="720458"/>
                  </a:cubicBezTo>
                  <a:cubicBezTo>
                    <a:pt x="348945" y="720521"/>
                    <a:pt x="413969" y="716978"/>
                    <a:pt x="477151" y="697826"/>
                  </a:cubicBezTo>
                  <a:cubicBezTo>
                    <a:pt x="480771" y="696722"/>
                    <a:pt x="484390" y="695604"/>
                    <a:pt x="487959" y="694385"/>
                  </a:cubicBezTo>
                  <a:cubicBezTo>
                    <a:pt x="488632" y="694169"/>
                    <a:pt x="489140" y="693458"/>
                    <a:pt x="490537" y="692289"/>
                  </a:cubicBezTo>
                  <a:cubicBezTo>
                    <a:pt x="489203" y="689381"/>
                    <a:pt x="487730" y="686219"/>
                    <a:pt x="486752" y="684098"/>
                  </a:cubicBezTo>
                  <a:cubicBezTo>
                    <a:pt x="490118" y="681329"/>
                    <a:pt x="494499" y="679551"/>
                    <a:pt x="495376" y="676706"/>
                  </a:cubicBezTo>
                  <a:cubicBezTo>
                    <a:pt x="504393" y="647166"/>
                    <a:pt x="511505" y="616927"/>
                    <a:pt x="532345" y="590943"/>
                  </a:cubicBezTo>
                  <a:cubicBezTo>
                    <a:pt x="516204" y="598297"/>
                    <a:pt x="501992" y="605091"/>
                    <a:pt x="487464" y="611111"/>
                  </a:cubicBezTo>
                  <a:cubicBezTo>
                    <a:pt x="484441" y="612368"/>
                    <a:pt x="480225" y="610717"/>
                    <a:pt x="476554" y="610400"/>
                  </a:cubicBezTo>
                  <a:cubicBezTo>
                    <a:pt x="478586" y="607199"/>
                    <a:pt x="479894" y="603034"/>
                    <a:pt x="482739" y="600938"/>
                  </a:cubicBezTo>
                  <a:cubicBezTo>
                    <a:pt x="512673" y="578916"/>
                    <a:pt x="544677" y="559320"/>
                    <a:pt x="572579" y="535000"/>
                  </a:cubicBezTo>
                  <a:cubicBezTo>
                    <a:pt x="623201" y="490854"/>
                    <a:pt x="652691" y="433412"/>
                    <a:pt x="661314" y="367093"/>
                  </a:cubicBezTo>
                  <a:cubicBezTo>
                    <a:pt x="679234" y="229247"/>
                    <a:pt x="594766" y="113360"/>
                    <a:pt x="477164" y="66865"/>
                  </a:cubicBezTo>
                  <a:cubicBezTo>
                    <a:pt x="308025" y="0"/>
                    <a:pt x="111544" y="86626"/>
                    <a:pt x="52717" y="254660"/>
                  </a:cubicBezTo>
                  <a:cubicBezTo>
                    <a:pt x="0" y="405218"/>
                    <a:pt x="82410" y="567270"/>
                    <a:pt x="237274" y="617677"/>
                  </a:cubicBezTo>
                  <a:cubicBezTo>
                    <a:pt x="273977" y="629627"/>
                    <a:pt x="311657" y="635330"/>
                    <a:pt x="350164" y="635711"/>
                  </a:cubicBezTo>
                  <a:cubicBezTo>
                    <a:pt x="355028" y="635762"/>
                    <a:pt x="359930" y="634060"/>
                    <a:pt x="364756" y="634314"/>
                  </a:cubicBezTo>
                  <a:cubicBezTo>
                    <a:pt x="367347" y="634453"/>
                    <a:pt x="369811" y="637019"/>
                    <a:pt x="372325" y="638492"/>
                  </a:cubicBezTo>
                  <a:cubicBezTo>
                    <a:pt x="370116" y="639927"/>
                    <a:pt x="368020" y="642378"/>
                    <a:pt x="365671" y="642645"/>
                  </a:cubicBezTo>
                  <a:cubicBezTo>
                    <a:pt x="320230" y="647776"/>
                    <a:pt x="275615" y="644004"/>
                    <a:pt x="232028" y="629666"/>
                  </a:cubicBezTo>
                  <a:cubicBezTo>
                    <a:pt x="229920" y="628980"/>
                    <a:pt x="227685" y="628675"/>
                    <a:pt x="224459" y="627938"/>
                  </a:cubicBezTo>
                  <a:cubicBezTo>
                    <a:pt x="234429" y="641857"/>
                    <a:pt x="244335" y="654494"/>
                    <a:pt x="252895" y="667994"/>
                  </a:cubicBezTo>
                  <a:cubicBezTo>
                    <a:pt x="260578" y="680123"/>
                    <a:pt x="267119" y="693039"/>
                    <a:pt x="273354" y="706005"/>
                  </a:cubicBezTo>
                  <a:cubicBezTo>
                    <a:pt x="274726" y="708850"/>
                    <a:pt x="273850" y="715416"/>
                    <a:pt x="271830" y="716622"/>
                  </a:cubicBezTo>
                  <a:cubicBezTo>
                    <a:pt x="269201" y="718184"/>
                    <a:pt x="263982" y="716965"/>
                    <a:pt x="260654" y="715340"/>
                  </a:cubicBezTo>
                  <a:cubicBezTo>
                    <a:pt x="257911" y="714006"/>
                    <a:pt x="255612" y="710628"/>
                    <a:pt x="254292" y="707631"/>
                  </a:cubicBezTo>
                  <a:cubicBezTo>
                    <a:pt x="241007" y="677291"/>
                    <a:pt x="221259" y="651179"/>
                    <a:pt x="198869" y="627405"/>
                  </a:cubicBezTo>
                  <a:cubicBezTo>
                    <a:pt x="186613" y="614375"/>
                    <a:pt x="171246" y="603910"/>
                    <a:pt x="156197" y="593928"/>
                  </a:cubicBezTo>
                  <a:cubicBezTo>
                    <a:pt x="84975" y="546722"/>
                    <a:pt x="36982" y="483120"/>
                    <a:pt x="23545" y="397941"/>
                  </a:cubicBezTo>
                  <a:cubicBezTo>
                    <a:pt x="5689" y="284670"/>
                    <a:pt x="42849" y="189572"/>
                    <a:pt x="128041" y="113944"/>
                  </a:cubicBezTo>
                  <a:cubicBezTo>
                    <a:pt x="187972" y="60756"/>
                    <a:pt x="259029" y="32727"/>
                    <a:pt x="339356" y="28790"/>
                  </a:cubicBezTo>
                  <a:cubicBezTo>
                    <a:pt x="444525" y="23622"/>
                    <a:pt x="533412" y="58293"/>
                    <a:pt x="602729" y="138341"/>
                  </a:cubicBezTo>
                  <a:cubicBezTo>
                    <a:pt x="640905" y="182422"/>
                    <a:pt x="662813" y="234391"/>
                    <a:pt x="668680" y="292607"/>
                  </a:cubicBezTo>
                  <a:cubicBezTo>
                    <a:pt x="678929" y="394220"/>
                    <a:pt x="644512" y="480377"/>
                    <a:pt x="574827" y="552716"/>
                  </a:cubicBezTo>
                  <a:cubicBezTo>
                    <a:pt x="547865" y="580707"/>
                    <a:pt x="531698" y="613359"/>
                    <a:pt x="519734" y="649109"/>
                  </a:cubicBezTo>
                  <a:cubicBezTo>
                    <a:pt x="517207" y="656640"/>
                    <a:pt x="515035" y="664413"/>
                    <a:pt x="513892" y="672261"/>
                  </a:cubicBezTo>
                  <a:cubicBezTo>
                    <a:pt x="511213" y="690435"/>
                    <a:pt x="499910" y="700785"/>
                    <a:pt x="483806" y="706970"/>
                  </a:cubicBezTo>
                  <a:cubicBezTo>
                    <a:pt x="449567" y="720153"/>
                    <a:pt x="413740" y="726744"/>
                    <a:pt x="377418" y="729653"/>
                  </a:cubicBezTo>
                  <a:cubicBezTo>
                    <a:pt x="344906" y="732269"/>
                    <a:pt x="312204" y="732916"/>
                    <a:pt x="279565" y="733653"/>
                  </a:cubicBezTo>
                  <a:cubicBezTo>
                    <a:pt x="271132" y="733844"/>
                    <a:pt x="267550" y="736993"/>
                    <a:pt x="267538" y="744677"/>
                  </a:cubicBezTo>
                  <a:cubicBezTo>
                    <a:pt x="267512" y="775550"/>
                    <a:pt x="263651" y="773556"/>
                    <a:pt x="293001" y="774903"/>
                  </a:cubicBezTo>
                  <a:cubicBezTo>
                    <a:pt x="326720" y="776452"/>
                    <a:pt x="358724" y="766927"/>
                    <a:pt x="390829" y="758482"/>
                  </a:cubicBezTo>
                  <a:cubicBezTo>
                    <a:pt x="407009" y="754214"/>
                    <a:pt x="423125" y="749731"/>
                    <a:pt x="439280" y="745350"/>
                  </a:cubicBezTo>
                  <a:cubicBezTo>
                    <a:pt x="439915" y="746544"/>
                    <a:pt x="440563" y="747750"/>
                    <a:pt x="441198" y="748944"/>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2" name="Free Form 13">
              <a:extLst>
                <a:ext uri="{FF2B5EF4-FFF2-40B4-BE49-F238E27FC236}">
                  <a16:creationId xmlns:a16="http://schemas.microsoft.com/office/drawing/2014/main" id="{D946684F-F994-42DD-B67A-EDE6154C496E}"/>
                </a:ext>
              </a:extLst>
            </p:cNvPr>
            <p:cNvSpPr/>
            <p:nvPr/>
          </p:nvSpPr>
          <p:spPr>
            <a:xfrm>
              <a:off x="8212696" y="6915865"/>
              <a:ext cx="230213" cy="203835"/>
            </a:xfrm>
            <a:custGeom>
              <a:avLst/>
              <a:gdLst/>
              <a:ahLst/>
              <a:cxnLst/>
              <a:rect l="0" t="0" r="0" b="0"/>
              <a:pathLst>
                <a:path w="230212" h="203835">
                  <a:moveTo>
                    <a:pt x="162699" y="202933"/>
                  </a:moveTo>
                  <a:cubicBezTo>
                    <a:pt x="137833" y="199466"/>
                    <a:pt x="112788" y="195795"/>
                    <a:pt x="87680" y="192532"/>
                  </a:cubicBezTo>
                  <a:cubicBezTo>
                    <a:pt x="66268" y="189763"/>
                    <a:pt x="44805" y="187439"/>
                    <a:pt x="23355" y="185013"/>
                  </a:cubicBezTo>
                  <a:cubicBezTo>
                    <a:pt x="21145" y="184759"/>
                    <a:pt x="18656" y="184658"/>
                    <a:pt x="16611" y="185381"/>
                  </a:cubicBezTo>
                  <a:cubicBezTo>
                    <a:pt x="4495" y="189687"/>
                    <a:pt x="0" y="186321"/>
                    <a:pt x="1447" y="172377"/>
                  </a:cubicBezTo>
                  <a:cubicBezTo>
                    <a:pt x="3314" y="154292"/>
                    <a:pt x="5130" y="136105"/>
                    <a:pt x="8648" y="118287"/>
                  </a:cubicBezTo>
                  <a:cubicBezTo>
                    <a:pt x="15481" y="83743"/>
                    <a:pt x="23723" y="49479"/>
                    <a:pt x="30886" y="14998"/>
                  </a:cubicBezTo>
                  <a:cubicBezTo>
                    <a:pt x="33147" y="4089"/>
                    <a:pt x="38722" y="0"/>
                    <a:pt x="49809" y="165"/>
                  </a:cubicBezTo>
                  <a:cubicBezTo>
                    <a:pt x="91897" y="762"/>
                    <a:pt x="133997" y="584"/>
                    <a:pt x="176098" y="1003"/>
                  </a:cubicBezTo>
                  <a:cubicBezTo>
                    <a:pt x="187807" y="1117"/>
                    <a:pt x="199529" y="2197"/>
                    <a:pt x="211226" y="3060"/>
                  </a:cubicBezTo>
                  <a:cubicBezTo>
                    <a:pt x="223520" y="3987"/>
                    <a:pt x="230212" y="11379"/>
                    <a:pt x="228142" y="23406"/>
                  </a:cubicBezTo>
                  <a:cubicBezTo>
                    <a:pt x="221221" y="63639"/>
                    <a:pt x="214680" y="103987"/>
                    <a:pt x="205955" y="143840"/>
                  </a:cubicBezTo>
                  <a:cubicBezTo>
                    <a:pt x="202285" y="160616"/>
                    <a:pt x="193548" y="176301"/>
                    <a:pt x="187045" y="192443"/>
                  </a:cubicBezTo>
                  <a:cubicBezTo>
                    <a:pt x="182460" y="203835"/>
                    <a:pt x="172377" y="202653"/>
                    <a:pt x="162699" y="20293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3" name="Free Form 14">
              <a:extLst>
                <a:ext uri="{FF2B5EF4-FFF2-40B4-BE49-F238E27FC236}">
                  <a16:creationId xmlns:a16="http://schemas.microsoft.com/office/drawing/2014/main" id="{9C624324-83BE-914D-EA64-C582888FB8DB}"/>
                </a:ext>
              </a:extLst>
            </p:cNvPr>
            <p:cNvSpPr/>
            <p:nvPr/>
          </p:nvSpPr>
          <p:spPr>
            <a:xfrm>
              <a:off x="7628619" y="7450714"/>
              <a:ext cx="242557" cy="213271"/>
            </a:xfrm>
            <a:custGeom>
              <a:avLst/>
              <a:gdLst/>
              <a:ahLst/>
              <a:cxnLst/>
              <a:rect l="0" t="0" r="0" b="0"/>
              <a:pathLst>
                <a:path w="242557" h="213271">
                  <a:moveTo>
                    <a:pt x="90919" y="66116"/>
                  </a:moveTo>
                  <a:cubicBezTo>
                    <a:pt x="96456" y="46558"/>
                    <a:pt x="101269" y="28308"/>
                    <a:pt x="106997" y="10363"/>
                  </a:cubicBezTo>
                  <a:cubicBezTo>
                    <a:pt x="108267" y="6375"/>
                    <a:pt x="112763" y="3428"/>
                    <a:pt x="115785" y="0"/>
                  </a:cubicBezTo>
                  <a:cubicBezTo>
                    <a:pt x="118325" y="3441"/>
                    <a:pt x="121627" y="6565"/>
                    <a:pt x="123266" y="10388"/>
                  </a:cubicBezTo>
                  <a:cubicBezTo>
                    <a:pt x="128320" y="22161"/>
                    <a:pt x="133134" y="34086"/>
                    <a:pt x="137287" y="46202"/>
                  </a:cubicBezTo>
                  <a:cubicBezTo>
                    <a:pt x="140144" y="54508"/>
                    <a:pt x="145656" y="57581"/>
                    <a:pt x="153708" y="56819"/>
                  </a:cubicBezTo>
                  <a:cubicBezTo>
                    <a:pt x="179971" y="54343"/>
                    <a:pt x="206209" y="51587"/>
                    <a:pt x="232473" y="49161"/>
                  </a:cubicBezTo>
                  <a:cubicBezTo>
                    <a:pt x="235775" y="48869"/>
                    <a:pt x="239191" y="49974"/>
                    <a:pt x="242557" y="50419"/>
                  </a:cubicBezTo>
                  <a:cubicBezTo>
                    <a:pt x="240703" y="53416"/>
                    <a:pt x="239522" y="57327"/>
                    <a:pt x="236880" y="59258"/>
                  </a:cubicBezTo>
                  <a:cubicBezTo>
                    <a:pt x="216700" y="74015"/>
                    <a:pt x="196532" y="88811"/>
                    <a:pt x="175793" y="102755"/>
                  </a:cubicBezTo>
                  <a:cubicBezTo>
                    <a:pt x="157099" y="115315"/>
                    <a:pt x="153835" y="121881"/>
                    <a:pt x="157391" y="144411"/>
                  </a:cubicBezTo>
                  <a:cubicBezTo>
                    <a:pt x="160477" y="163868"/>
                    <a:pt x="163207" y="183388"/>
                    <a:pt x="165658" y="202933"/>
                  </a:cubicBezTo>
                  <a:cubicBezTo>
                    <a:pt x="166065" y="206235"/>
                    <a:pt x="164274" y="209816"/>
                    <a:pt x="163499" y="213271"/>
                  </a:cubicBezTo>
                  <a:cubicBezTo>
                    <a:pt x="159943" y="211861"/>
                    <a:pt x="155295" y="211429"/>
                    <a:pt x="152984" y="208889"/>
                  </a:cubicBezTo>
                  <a:cubicBezTo>
                    <a:pt x="140766" y="195402"/>
                    <a:pt x="129171" y="181343"/>
                    <a:pt x="117271" y="167563"/>
                  </a:cubicBezTo>
                  <a:cubicBezTo>
                    <a:pt x="107454" y="156209"/>
                    <a:pt x="96570" y="153200"/>
                    <a:pt x="82105" y="160248"/>
                  </a:cubicBezTo>
                  <a:cubicBezTo>
                    <a:pt x="63423" y="169341"/>
                    <a:pt x="43929" y="176822"/>
                    <a:pt x="24574" y="184467"/>
                  </a:cubicBezTo>
                  <a:cubicBezTo>
                    <a:pt x="20878" y="185927"/>
                    <a:pt x="16192" y="184899"/>
                    <a:pt x="11950" y="185026"/>
                  </a:cubicBezTo>
                  <a:cubicBezTo>
                    <a:pt x="12788" y="180949"/>
                    <a:pt x="12547" y="176161"/>
                    <a:pt x="14668" y="172923"/>
                  </a:cubicBezTo>
                  <a:cubicBezTo>
                    <a:pt x="23393" y="159600"/>
                    <a:pt x="32816" y="146735"/>
                    <a:pt x="42024" y="133718"/>
                  </a:cubicBezTo>
                  <a:cubicBezTo>
                    <a:pt x="46964" y="126720"/>
                    <a:pt x="46748" y="120573"/>
                    <a:pt x="41109" y="113487"/>
                  </a:cubicBezTo>
                  <a:cubicBezTo>
                    <a:pt x="28346" y="97459"/>
                    <a:pt x="16052" y="81025"/>
                    <a:pt x="4381" y="64198"/>
                  </a:cubicBezTo>
                  <a:cubicBezTo>
                    <a:pt x="1371" y="59867"/>
                    <a:pt x="1384" y="53441"/>
                    <a:pt x="0" y="47967"/>
                  </a:cubicBezTo>
                  <a:cubicBezTo>
                    <a:pt x="5727" y="47472"/>
                    <a:pt x="11836" y="45415"/>
                    <a:pt x="17081" y="46748"/>
                  </a:cubicBezTo>
                  <a:cubicBezTo>
                    <a:pt x="37998" y="52031"/>
                    <a:pt x="58610" y="58432"/>
                    <a:pt x="79387" y="64261"/>
                  </a:cubicBezTo>
                  <a:cubicBezTo>
                    <a:pt x="82981" y="65265"/>
                    <a:pt x="86791" y="65468"/>
                    <a:pt x="90919" y="66116"/>
                  </a:cubicBezTo>
                  <a:close/>
                  <a:moveTo>
                    <a:pt x="29362" y="170497"/>
                  </a:moveTo>
                  <a:cubicBezTo>
                    <a:pt x="48171" y="162902"/>
                    <a:pt x="64770" y="156870"/>
                    <a:pt x="80784" y="149567"/>
                  </a:cubicBezTo>
                  <a:cubicBezTo>
                    <a:pt x="97485" y="141935"/>
                    <a:pt x="110794" y="146075"/>
                    <a:pt x="122694" y="158724"/>
                  </a:cubicBezTo>
                  <a:cubicBezTo>
                    <a:pt x="131991" y="168579"/>
                    <a:pt x="141389" y="178333"/>
                    <a:pt x="151371" y="188798"/>
                  </a:cubicBezTo>
                  <a:cubicBezTo>
                    <a:pt x="149529" y="173685"/>
                    <a:pt x="148183" y="159461"/>
                    <a:pt x="146011" y="145376"/>
                  </a:cubicBezTo>
                  <a:cubicBezTo>
                    <a:pt x="141947" y="119125"/>
                    <a:pt x="147497" y="109004"/>
                    <a:pt x="170688" y="95288"/>
                  </a:cubicBezTo>
                  <a:cubicBezTo>
                    <a:pt x="191211" y="83146"/>
                    <a:pt x="210731" y="69316"/>
                    <a:pt x="229704" y="56883"/>
                  </a:cubicBezTo>
                  <a:cubicBezTo>
                    <a:pt x="203200" y="59855"/>
                    <a:pt x="176339" y="62928"/>
                    <a:pt x="149466" y="65874"/>
                  </a:cubicBezTo>
                  <a:cubicBezTo>
                    <a:pt x="139369" y="66979"/>
                    <a:pt x="133083" y="62128"/>
                    <a:pt x="129222" y="52946"/>
                  </a:cubicBezTo>
                  <a:cubicBezTo>
                    <a:pt x="124929" y="42735"/>
                    <a:pt x="120065" y="32765"/>
                    <a:pt x="114426" y="20447"/>
                  </a:cubicBezTo>
                  <a:cubicBezTo>
                    <a:pt x="108127" y="44094"/>
                    <a:pt x="102514" y="65189"/>
                    <a:pt x="96354" y="88315"/>
                  </a:cubicBezTo>
                  <a:cubicBezTo>
                    <a:pt x="92252" y="82626"/>
                    <a:pt x="90779" y="78219"/>
                    <a:pt x="88417" y="77685"/>
                  </a:cubicBezTo>
                  <a:cubicBezTo>
                    <a:pt x="66738" y="72682"/>
                    <a:pt x="44907" y="68364"/>
                    <a:pt x="20408" y="63284"/>
                  </a:cubicBezTo>
                  <a:cubicBezTo>
                    <a:pt x="29540" y="76796"/>
                    <a:pt x="36918" y="88620"/>
                    <a:pt x="45199" y="99771"/>
                  </a:cubicBezTo>
                  <a:cubicBezTo>
                    <a:pt x="59563" y="119151"/>
                    <a:pt x="59982" y="125526"/>
                    <a:pt x="46418" y="145440"/>
                  </a:cubicBezTo>
                  <a:cubicBezTo>
                    <a:pt x="41198" y="153098"/>
                    <a:pt x="35979" y="160782"/>
                    <a:pt x="29362" y="170497"/>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4" name="Free Form 15">
              <a:extLst>
                <a:ext uri="{FF2B5EF4-FFF2-40B4-BE49-F238E27FC236}">
                  <a16:creationId xmlns:a16="http://schemas.microsoft.com/office/drawing/2014/main" id="{900C1DC9-E342-6580-021B-D2D911CD19AB}"/>
                </a:ext>
              </a:extLst>
            </p:cNvPr>
            <p:cNvSpPr/>
            <p:nvPr/>
          </p:nvSpPr>
          <p:spPr>
            <a:xfrm>
              <a:off x="6755263" y="6583511"/>
              <a:ext cx="132207" cy="657631"/>
            </a:xfrm>
            <a:custGeom>
              <a:avLst/>
              <a:gdLst/>
              <a:ahLst/>
              <a:cxnLst/>
              <a:rect l="0" t="0" r="0" b="0"/>
              <a:pathLst>
                <a:path w="132206" h="657631">
                  <a:moveTo>
                    <a:pt x="812" y="656374"/>
                  </a:moveTo>
                  <a:cubicBezTo>
                    <a:pt x="812" y="649833"/>
                    <a:pt x="0" y="643381"/>
                    <a:pt x="939" y="637184"/>
                  </a:cubicBezTo>
                  <a:cubicBezTo>
                    <a:pt x="7023" y="597077"/>
                    <a:pt x="13157" y="556971"/>
                    <a:pt x="19913" y="516978"/>
                  </a:cubicBezTo>
                  <a:cubicBezTo>
                    <a:pt x="27978" y="469163"/>
                    <a:pt x="36410" y="421411"/>
                    <a:pt x="45211" y="373722"/>
                  </a:cubicBezTo>
                  <a:cubicBezTo>
                    <a:pt x="54406" y="323837"/>
                    <a:pt x="64033" y="274015"/>
                    <a:pt x="73850" y="224243"/>
                  </a:cubicBezTo>
                  <a:cubicBezTo>
                    <a:pt x="82346" y="181178"/>
                    <a:pt x="90881" y="138099"/>
                    <a:pt x="100291" y="95224"/>
                  </a:cubicBezTo>
                  <a:cubicBezTo>
                    <a:pt x="106616" y="66446"/>
                    <a:pt x="114490" y="37998"/>
                    <a:pt x="121716" y="9410"/>
                  </a:cubicBezTo>
                  <a:cubicBezTo>
                    <a:pt x="122262" y="7238"/>
                    <a:pt x="122643" y="4673"/>
                    <a:pt x="124040" y="3162"/>
                  </a:cubicBezTo>
                  <a:cubicBezTo>
                    <a:pt x="125539" y="1562"/>
                    <a:pt x="128155" y="1016"/>
                    <a:pt x="130289" y="0"/>
                  </a:cubicBezTo>
                  <a:cubicBezTo>
                    <a:pt x="130848" y="1968"/>
                    <a:pt x="132206" y="4114"/>
                    <a:pt x="131838" y="5880"/>
                  </a:cubicBezTo>
                  <a:cubicBezTo>
                    <a:pt x="126580" y="31051"/>
                    <a:pt x="120916" y="56146"/>
                    <a:pt x="115684" y="81318"/>
                  </a:cubicBezTo>
                  <a:cubicBezTo>
                    <a:pt x="105435" y="130632"/>
                    <a:pt x="95186" y="179933"/>
                    <a:pt x="85356" y="229323"/>
                  </a:cubicBezTo>
                  <a:cubicBezTo>
                    <a:pt x="77977" y="266471"/>
                    <a:pt x="70929" y="303682"/>
                    <a:pt x="64312" y="340969"/>
                  </a:cubicBezTo>
                  <a:cubicBezTo>
                    <a:pt x="56680" y="383882"/>
                    <a:pt x="49593" y="426885"/>
                    <a:pt x="42443" y="469874"/>
                  </a:cubicBezTo>
                  <a:cubicBezTo>
                    <a:pt x="36156" y="507644"/>
                    <a:pt x="30048" y="545439"/>
                    <a:pt x="23964" y="583247"/>
                  </a:cubicBezTo>
                  <a:cubicBezTo>
                    <a:pt x="20827" y="602716"/>
                    <a:pt x="18110" y="622261"/>
                    <a:pt x="14808" y="641692"/>
                  </a:cubicBezTo>
                  <a:cubicBezTo>
                    <a:pt x="13601" y="648741"/>
                    <a:pt x="13538" y="657631"/>
                    <a:pt x="812" y="656374"/>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5" name="Free Form 16">
              <a:extLst>
                <a:ext uri="{FF2B5EF4-FFF2-40B4-BE49-F238E27FC236}">
                  <a16:creationId xmlns:a16="http://schemas.microsoft.com/office/drawing/2014/main" id="{466D6B9C-CD8B-6B65-31B1-E23FB9219CAF}"/>
                </a:ext>
              </a:extLst>
            </p:cNvPr>
            <p:cNvSpPr/>
            <p:nvPr/>
          </p:nvSpPr>
          <p:spPr>
            <a:xfrm>
              <a:off x="6009483" y="8076161"/>
              <a:ext cx="89891" cy="200088"/>
            </a:xfrm>
            <a:custGeom>
              <a:avLst/>
              <a:gdLst/>
              <a:ahLst/>
              <a:cxnLst/>
              <a:rect l="0" t="0" r="0" b="0"/>
              <a:pathLst>
                <a:path w="89890" h="200088">
                  <a:moveTo>
                    <a:pt x="89890" y="0"/>
                  </a:moveTo>
                  <a:cubicBezTo>
                    <a:pt x="69786" y="66560"/>
                    <a:pt x="50037" y="131889"/>
                    <a:pt x="29438" y="200088"/>
                  </a:cubicBezTo>
                  <a:cubicBezTo>
                    <a:pt x="18376" y="186931"/>
                    <a:pt x="9550" y="176695"/>
                    <a:pt x="1155" y="166115"/>
                  </a:cubicBezTo>
                  <a:cubicBezTo>
                    <a:pt x="0" y="164655"/>
                    <a:pt x="101" y="161035"/>
                    <a:pt x="1092" y="159219"/>
                  </a:cubicBezTo>
                  <a:cubicBezTo>
                    <a:pt x="29857" y="106451"/>
                    <a:pt x="58826" y="53784"/>
                    <a:pt x="87769" y="1104"/>
                  </a:cubicBezTo>
                  <a:cubicBezTo>
                    <a:pt x="87922" y="825"/>
                    <a:pt x="88430" y="749"/>
                    <a:pt x="89890"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6" name="Free Form 17">
              <a:extLst>
                <a:ext uri="{FF2B5EF4-FFF2-40B4-BE49-F238E27FC236}">
                  <a16:creationId xmlns:a16="http://schemas.microsoft.com/office/drawing/2014/main" id="{F592BB79-1F3F-63BF-D1D7-334F73AA8861}"/>
                </a:ext>
              </a:extLst>
            </p:cNvPr>
            <p:cNvSpPr/>
            <p:nvPr/>
          </p:nvSpPr>
          <p:spPr>
            <a:xfrm>
              <a:off x="8499044" y="8903251"/>
              <a:ext cx="208420" cy="169989"/>
            </a:xfrm>
            <a:custGeom>
              <a:avLst/>
              <a:gdLst/>
              <a:ahLst/>
              <a:cxnLst/>
              <a:rect l="0" t="0" r="0" b="0"/>
              <a:pathLst>
                <a:path w="208419" h="169989">
                  <a:moveTo>
                    <a:pt x="208419" y="164782"/>
                  </a:moveTo>
                  <a:cubicBezTo>
                    <a:pt x="196938" y="169989"/>
                    <a:pt x="193776" y="163169"/>
                    <a:pt x="190372" y="155181"/>
                  </a:cubicBezTo>
                  <a:cubicBezTo>
                    <a:pt x="171742" y="111366"/>
                    <a:pt x="152641" y="67754"/>
                    <a:pt x="134086" y="23901"/>
                  </a:cubicBezTo>
                  <a:cubicBezTo>
                    <a:pt x="130009" y="14274"/>
                    <a:pt x="124485" y="10286"/>
                    <a:pt x="113550" y="11239"/>
                  </a:cubicBezTo>
                  <a:cubicBezTo>
                    <a:pt x="80708" y="14084"/>
                    <a:pt x="47777" y="15925"/>
                    <a:pt x="14871" y="18097"/>
                  </a:cubicBezTo>
                  <a:cubicBezTo>
                    <a:pt x="11468" y="18313"/>
                    <a:pt x="7861" y="18732"/>
                    <a:pt x="4698" y="17830"/>
                  </a:cubicBezTo>
                  <a:cubicBezTo>
                    <a:pt x="2793" y="17271"/>
                    <a:pt x="0" y="13893"/>
                    <a:pt x="380" y="12573"/>
                  </a:cubicBezTo>
                  <a:cubicBezTo>
                    <a:pt x="1041" y="10286"/>
                    <a:pt x="3644" y="7200"/>
                    <a:pt x="5778" y="6908"/>
                  </a:cubicBezTo>
                  <a:cubicBezTo>
                    <a:pt x="15087" y="5613"/>
                    <a:pt x="24510" y="4978"/>
                    <a:pt x="33921" y="4521"/>
                  </a:cubicBezTo>
                  <a:cubicBezTo>
                    <a:pt x="62344" y="3136"/>
                    <a:pt x="90792" y="2108"/>
                    <a:pt x="119214" y="596"/>
                  </a:cubicBezTo>
                  <a:cubicBezTo>
                    <a:pt x="130454" y="0"/>
                    <a:pt x="136956" y="5803"/>
                    <a:pt x="141223" y="15138"/>
                  </a:cubicBezTo>
                  <a:cubicBezTo>
                    <a:pt x="159283" y="54698"/>
                    <a:pt x="177304" y="94272"/>
                    <a:pt x="195224" y="133883"/>
                  </a:cubicBezTo>
                  <a:cubicBezTo>
                    <a:pt x="199859" y="144106"/>
                    <a:pt x="204050" y="154533"/>
                    <a:pt x="208419" y="16478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7" name="Free Form 18">
              <a:extLst>
                <a:ext uri="{FF2B5EF4-FFF2-40B4-BE49-F238E27FC236}">
                  <a16:creationId xmlns:a16="http://schemas.microsoft.com/office/drawing/2014/main" id="{5201DAAF-1D33-617E-3E13-6B8834AFE86D}"/>
                </a:ext>
              </a:extLst>
            </p:cNvPr>
            <p:cNvSpPr/>
            <p:nvPr/>
          </p:nvSpPr>
          <p:spPr>
            <a:xfrm>
              <a:off x="8506415" y="8923672"/>
              <a:ext cx="25768" cy="99962"/>
            </a:xfrm>
            <a:custGeom>
              <a:avLst/>
              <a:gdLst/>
              <a:ahLst/>
              <a:cxnLst/>
              <a:rect l="0" t="0" r="0" b="0"/>
              <a:pathLst>
                <a:path w="25768" h="99961">
                  <a:moveTo>
                    <a:pt x="25768" y="1066"/>
                  </a:moveTo>
                  <a:cubicBezTo>
                    <a:pt x="21056" y="33909"/>
                    <a:pt x="16344" y="66751"/>
                    <a:pt x="11582" y="99961"/>
                  </a:cubicBezTo>
                  <a:cubicBezTo>
                    <a:pt x="5168" y="99136"/>
                    <a:pt x="0" y="97713"/>
                    <a:pt x="1371" y="89687"/>
                  </a:cubicBezTo>
                  <a:cubicBezTo>
                    <a:pt x="5867" y="63296"/>
                    <a:pt x="10210" y="36893"/>
                    <a:pt x="14998" y="10553"/>
                  </a:cubicBezTo>
                  <a:cubicBezTo>
                    <a:pt x="15671" y="6845"/>
                    <a:pt x="18478" y="3517"/>
                    <a:pt x="20294" y="0"/>
                  </a:cubicBezTo>
                  <a:cubicBezTo>
                    <a:pt x="22110" y="355"/>
                    <a:pt x="23939" y="711"/>
                    <a:pt x="25768" y="106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8" name="Free Form 19">
              <a:extLst>
                <a:ext uri="{FF2B5EF4-FFF2-40B4-BE49-F238E27FC236}">
                  <a16:creationId xmlns:a16="http://schemas.microsoft.com/office/drawing/2014/main" id="{D5C4D3E2-8414-849A-0DF7-96B227AC2C8E}"/>
                </a:ext>
              </a:extLst>
            </p:cNvPr>
            <p:cNvSpPr/>
            <p:nvPr/>
          </p:nvSpPr>
          <p:spPr>
            <a:xfrm>
              <a:off x="8486489" y="7467813"/>
              <a:ext cx="217182" cy="210769"/>
            </a:xfrm>
            <a:custGeom>
              <a:avLst/>
              <a:gdLst/>
              <a:ahLst/>
              <a:cxnLst/>
              <a:rect l="0" t="0" r="0" b="0"/>
              <a:pathLst>
                <a:path w="217182" h="210769">
                  <a:moveTo>
                    <a:pt x="217182" y="79971"/>
                  </a:moveTo>
                  <a:cubicBezTo>
                    <a:pt x="216522" y="122212"/>
                    <a:pt x="209156" y="163068"/>
                    <a:pt x="196303" y="202819"/>
                  </a:cubicBezTo>
                  <a:cubicBezTo>
                    <a:pt x="194995" y="206883"/>
                    <a:pt x="184073" y="210769"/>
                    <a:pt x="178244" y="209981"/>
                  </a:cubicBezTo>
                  <a:cubicBezTo>
                    <a:pt x="122593" y="202552"/>
                    <a:pt x="73202" y="183006"/>
                    <a:pt x="38214" y="135801"/>
                  </a:cubicBezTo>
                  <a:cubicBezTo>
                    <a:pt x="32257" y="127774"/>
                    <a:pt x="22263" y="122783"/>
                    <a:pt x="14274" y="116217"/>
                  </a:cubicBezTo>
                  <a:cubicBezTo>
                    <a:pt x="0" y="104457"/>
                    <a:pt x="584" y="91427"/>
                    <a:pt x="15849" y="81140"/>
                  </a:cubicBezTo>
                  <a:cubicBezTo>
                    <a:pt x="18643" y="79235"/>
                    <a:pt x="21818" y="76581"/>
                    <a:pt x="24841" y="76530"/>
                  </a:cubicBezTo>
                  <a:cubicBezTo>
                    <a:pt x="41414" y="76301"/>
                    <a:pt x="51384" y="66421"/>
                    <a:pt x="60832" y="54495"/>
                  </a:cubicBezTo>
                  <a:cubicBezTo>
                    <a:pt x="64350" y="50050"/>
                    <a:pt x="70332" y="47409"/>
                    <a:pt x="75488" y="44437"/>
                  </a:cubicBezTo>
                  <a:cubicBezTo>
                    <a:pt x="84670" y="39154"/>
                    <a:pt x="94297" y="34632"/>
                    <a:pt x="103327" y="29108"/>
                  </a:cubicBezTo>
                  <a:cubicBezTo>
                    <a:pt x="128562" y="13627"/>
                    <a:pt x="155879" y="4495"/>
                    <a:pt x="185216" y="1219"/>
                  </a:cubicBezTo>
                  <a:cubicBezTo>
                    <a:pt x="196062" y="0"/>
                    <a:pt x="208305" y="11937"/>
                    <a:pt x="210680" y="27228"/>
                  </a:cubicBezTo>
                  <a:cubicBezTo>
                    <a:pt x="213398" y="44729"/>
                    <a:pt x="215061" y="62382"/>
                    <a:pt x="217182" y="7997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69" name="Free Form 20">
              <a:extLst>
                <a:ext uri="{FF2B5EF4-FFF2-40B4-BE49-F238E27FC236}">
                  <a16:creationId xmlns:a16="http://schemas.microsoft.com/office/drawing/2014/main" id="{9A3AEF81-4F1F-6857-1602-1B12863A581A}"/>
                </a:ext>
              </a:extLst>
            </p:cNvPr>
            <p:cNvSpPr/>
            <p:nvPr/>
          </p:nvSpPr>
          <p:spPr>
            <a:xfrm>
              <a:off x="8988431" y="9024909"/>
              <a:ext cx="199568" cy="35141"/>
            </a:xfrm>
            <a:custGeom>
              <a:avLst/>
              <a:gdLst/>
              <a:ahLst/>
              <a:cxnLst/>
              <a:rect l="0" t="0" r="0" b="0"/>
              <a:pathLst>
                <a:path w="199567" h="35140">
                  <a:moveTo>
                    <a:pt x="2082" y="35140"/>
                  </a:moveTo>
                  <a:cubicBezTo>
                    <a:pt x="1320" y="31864"/>
                    <a:pt x="558" y="28587"/>
                    <a:pt x="0" y="26149"/>
                  </a:cubicBezTo>
                  <a:cubicBezTo>
                    <a:pt x="66789" y="17399"/>
                    <a:pt x="133197" y="8686"/>
                    <a:pt x="199567" y="0"/>
                  </a:cubicBezTo>
                  <a:cubicBezTo>
                    <a:pt x="198958" y="6743"/>
                    <a:pt x="194627" y="11099"/>
                    <a:pt x="186334" y="12191"/>
                  </a:cubicBezTo>
                  <a:cubicBezTo>
                    <a:pt x="133489" y="19176"/>
                    <a:pt x="80670" y="26289"/>
                    <a:pt x="27851" y="33413"/>
                  </a:cubicBezTo>
                  <a:cubicBezTo>
                    <a:pt x="26060" y="33654"/>
                    <a:pt x="24358" y="34556"/>
                    <a:pt x="22605" y="3514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70" name="Free Form 21">
              <a:extLst>
                <a:ext uri="{FF2B5EF4-FFF2-40B4-BE49-F238E27FC236}">
                  <a16:creationId xmlns:a16="http://schemas.microsoft.com/office/drawing/2014/main" id="{E6449A49-1E5D-3C77-6ED0-1883162C3A7F}"/>
                </a:ext>
              </a:extLst>
            </p:cNvPr>
            <p:cNvSpPr/>
            <p:nvPr/>
          </p:nvSpPr>
          <p:spPr>
            <a:xfrm>
              <a:off x="6608804" y="5543048"/>
              <a:ext cx="2220582" cy="1389596"/>
            </a:xfrm>
            <a:custGeom>
              <a:avLst/>
              <a:gdLst/>
              <a:ahLst/>
              <a:cxnLst/>
              <a:rect l="0" t="0" r="0" b="0"/>
              <a:pathLst>
                <a:path w="2220582" h="1389595">
                  <a:moveTo>
                    <a:pt x="64846" y="1353261"/>
                  </a:moveTo>
                  <a:cubicBezTo>
                    <a:pt x="61683" y="1310246"/>
                    <a:pt x="58356" y="1267231"/>
                    <a:pt x="55422" y="1224203"/>
                  </a:cubicBezTo>
                  <a:cubicBezTo>
                    <a:pt x="53492" y="1195844"/>
                    <a:pt x="52387" y="1167434"/>
                    <a:pt x="50495" y="1139075"/>
                  </a:cubicBezTo>
                  <a:cubicBezTo>
                    <a:pt x="47777" y="1098257"/>
                    <a:pt x="44576" y="1057478"/>
                    <a:pt x="41782" y="1016660"/>
                  </a:cubicBezTo>
                  <a:cubicBezTo>
                    <a:pt x="39954" y="989825"/>
                    <a:pt x="38646" y="962939"/>
                    <a:pt x="36842" y="936104"/>
                  </a:cubicBezTo>
                  <a:cubicBezTo>
                    <a:pt x="34048" y="894905"/>
                    <a:pt x="30975" y="853744"/>
                    <a:pt x="28143" y="812558"/>
                  </a:cubicBezTo>
                  <a:cubicBezTo>
                    <a:pt x="26377" y="786853"/>
                    <a:pt x="24980" y="761111"/>
                    <a:pt x="23152" y="735418"/>
                  </a:cubicBezTo>
                  <a:cubicBezTo>
                    <a:pt x="20396" y="696493"/>
                    <a:pt x="17373" y="657593"/>
                    <a:pt x="14516" y="618667"/>
                  </a:cubicBezTo>
                  <a:cubicBezTo>
                    <a:pt x="12801" y="595236"/>
                    <a:pt x="11125" y="571779"/>
                    <a:pt x="9537" y="548335"/>
                  </a:cubicBezTo>
                  <a:cubicBezTo>
                    <a:pt x="6591" y="504825"/>
                    <a:pt x="3924" y="461302"/>
                    <a:pt x="660" y="417830"/>
                  </a:cubicBezTo>
                  <a:cubicBezTo>
                    <a:pt x="0" y="409054"/>
                    <a:pt x="3200" y="405511"/>
                    <a:pt x="11391" y="403974"/>
                  </a:cubicBezTo>
                  <a:cubicBezTo>
                    <a:pt x="153009" y="377545"/>
                    <a:pt x="294601" y="351015"/>
                    <a:pt x="436181" y="324408"/>
                  </a:cubicBezTo>
                  <a:cubicBezTo>
                    <a:pt x="589368" y="295617"/>
                    <a:pt x="742530" y="266649"/>
                    <a:pt x="895730" y="237909"/>
                  </a:cubicBezTo>
                  <a:cubicBezTo>
                    <a:pt x="1031570" y="212432"/>
                    <a:pt x="1167460" y="187261"/>
                    <a:pt x="1303299" y="161810"/>
                  </a:cubicBezTo>
                  <a:cubicBezTo>
                    <a:pt x="1485379" y="127673"/>
                    <a:pt x="1667433" y="93395"/>
                    <a:pt x="1849488" y="59182"/>
                  </a:cubicBezTo>
                  <a:cubicBezTo>
                    <a:pt x="1949335" y="40424"/>
                    <a:pt x="2049157" y="21615"/>
                    <a:pt x="2149030" y="3060"/>
                  </a:cubicBezTo>
                  <a:cubicBezTo>
                    <a:pt x="2160130" y="990"/>
                    <a:pt x="2165654" y="0"/>
                    <a:pt x="2165908" y="15875"/>
                  </a:cubicBezTo>
                  <a:cubicBezTo>
                    <a:pt x="2166493" y="53454"/>
                    <a:pt x="2168486" y="91008"/>
                    <a:pt x="2170023" y="128574"/>
                  </a:cubicBezTo>
                  <a:cubicBezTo>
                    <a:pt x="2172716" y="194576"/>
                    <a:pt x="2175598" y="260565"/>
                    <a:pt x="2178227" y="326567"/>
                  </a:cubicBezTo>
                  <a:cubicBezTo>
                    <a:pt x="2180208" y="376656"/>
                    <a:pt x="2181809" y="426758"/>
                    <a:pt x="2183777" y="476846"/>
                  </a:cubicBezTo>
                  <a:cubicBezTo>
                    <a:pt x="2186406" y="543610"/>
                    <a:pt x="2189276" y="610374"/>
                    <a:pt x="2191943" y="677151"/>
                  </a:cubicBezTo>
                  <a:cubicBezTo>
                    <a:pt x="2193861" y="725335"/>
                    <a:pt x="2195588" y="773531"/>
                    <a:pt x="2197442" y="821728"/>
                  </a:cubicBezTo>
                  <a:cubicBezTo>
                    <a:pt x="2200325" y="896480"/>
                    <a:pt x="2203297" y="971232"/>
                    <a:pt x="2206155" y="1045984"/>
                  </a:cubicBezTo>
                  <a:cubicBezTo>
                    <a:pt x="2208644" y="1110881"/>
                    <a:pt x="2210917" y="1175778"/>
                    <a:pt x="2213495" y="1240663"/>
                  </a:cubicBezTo>
                  <a:cubicBezTo>
                    <a:pt x="2215197" y="1283169"/>
                    <a:pt x="2217280" y="1325651"/>
                    <a:pt x="2219185" y="1368145"/>
                  </a:cubicBezTo>
                  <a:cubicBezTo>
                    <a:pt x="2219337" y="1371561"/>
                    <a:pt x="2220582" y="1375498"/>
                    <a:pt x="2219312" y="1378280"/>
                  </a:cubicBezTo>
                  <a:cubicBezTo>
                    <a:pt x="2217381" y="1382471"/>
                    <a:pt x="2213698" y="1385862"/>
                    <a:pt x="2210765" y="1389595"/>
                  </a:cubicBezTo>
                  <a:cubicBezTo>
                    <a:pt x="2207717" y="1385976"/>
                    <a:pt x="2202345" y="1382560"/>
                    <a:pt x="2202027" y="1378712"/>
                  </a:cubicBezTo>
                  <a:cubicBezTo>
                    <a:pt x="2200275" y="1357909"/>
                    <a:pt x="2199563" y="1337005"/>
                    <a:pt x="2198865" y="1316126"/>
                  </a:cubicBezTo>
                  <a:cubicBezTo>
                    <a:pt x="2195855" y="1226921"/>
                    <a:pt x="2192947" y="1137716"/>
                    <a:pt x="2190051" y="1048499"/>
                  </a:cubicBezTo>
                  <a:cubicBezTo>
                    <a:pt x="2188349" y="995743"/>
                    <a:pt x="2186914" y="942962"/>
                    <a:pt x="2185034" y="890206"/>
                  </a:cubicBezTo>
                  <a:cubicBezTo>
                    <a:pt x="2182266" y="812800"/>
                    <a:pt x="2179104" y="735393"/>
                    <a:pt x="2176322" y="657974"/>
                  </a:cubicBezTo>
                  <a:cubicBezTo>
                    <a:pt x="2174494" y="607123"/>
                    <a:pt x="2173122" y="556247"/>
                    <a:pt x="2171382" y="505396"/>
                  </a:cubicBezTo>
                  <a:cubicBezTo>
                    <a:pt x="2168410" y="418490"/>
                    <a:pt x="2165350" y="331584"/>
                    <a:pt x="2162251" y="244678"/>
                  </a:cubicBezTo>
                  <a:cubicBezTo>
                    <a:pt x="2160066" y="183210"/>
                    <a:pt x="2157831" y="121742"/>
                    <a:pt x="2155444" y="60274"/>
                  </a:cubicBezTo>
                  <a:cubicBezTo>
                    <a:pt x="2154885" y="45923"/>
                    <a:pt x="2153678" y="31584"/>
                    <a:pt x="2152675" y="15735"/>
                  </a:cubicBezTo>
                  <a:cubicBezTo>
                    <a:pt x="2133523" y="19227"/>
                    <a:pt x="2115019" y="22542"/>
                    <a:pt x="2096554" y="25996"/>
                  </a:cubicBezTo>
                  <a:cubicBezTo>
                    <a:pt x="1979485" y="47853"/>
                    <a:pt x="1862429" y="69761"/>
                    <a:pt x="1745360" y="91605"/>
                  </a:cubicBezTo>
                  <a:cubicBezTo>
                    <a:pt x="1638033" y="111633"/>
                    <a:pt x="1530692" y="131610"/>
                    <a:pt x="1423352" y="151587"/>
                  </a:cubicBezTo>
                  <a:cubicBezTo>
                    <a:pt x="1314170" y="171919"/>
                    <a:pt x="1204976" y="192163"/>
                    <a:pt x="1095806" y="212521"/>
                  </a:cubicBezTo>
                  <a:cubicBezTo>
                    <a:pt x="979246" y="234276"/>
                    <a:pt x="862710" y="256247"/>
                    <a:pt x="746125" y="277888"/>
                  </a:cubicBezTo>
                  <a:cubicBezTo>
                    <a:pt x="633349" y="298831"/>
                    <a:pt x="520484" y="319303"/>
                    <a:pt x="407708" y="340283"/>
                  </a:cubicBezTo>
                  <a:cubicBezTo>
                    <a:pt x="278269" y="364350"/>
                    <a:pt x="148894" y="388810"/>
                    <a:pt x="19443" y="412838"/>
                  </a:cubicBezTo>
                  <a:cubicBezTo>
                    <a:pt x="13030" y="414032"/>
                    <a:pt x="11239" y="416534"/>
                    <a:pt x="11658" y="422516"/>
                  </a:cubicBezTo>
                  <a:cubicBezTo>
                    <a:pt x="14566" y="464121"/>
                    <a:pt x="17424" y="505739"/>
                    <a:pt x="20116" y="547370"/>
                  </a:cubicBezTo>
                  <a:cubicBezTo>
                    <a:pt x="22021" y="576897"/>
                    <a:pt x="23571" y="606437"/>
                    <a:pt x="25387" y="635965"/>
                  </a:cubicBezTo>
                  <a:cubicBezTo>
                    <a:pt x="28270" y="682878"/>
                    <a:pt x="31292" y="729780"/>
                    <a:pt x="34162" y="776693"/>
                  </a:cubicBezTo>
                  <a:cubicBezTo>
                    <a:pt x="35890" y="804684"/>
                    <a:pt x="37274" y="832700"/>
                    <a:pt x="39103" y="860691"/>
                  </a:cubicBezTo>
                  <a:cubicBezTo>
                    <a:pt x="41897" y="903401"/>
                    <a:pt x="44996" y="946099"/>
                    <a:pt x="47853" y="988809"/>
                  </a:cubicBezTo>
                  <a:cubicBezTo>
                    <a:pt x="49593" y="1014895"/>
                    <a:pt x="51041" y="1041006"/>
                    <a:pt x="52768" y="1067092"/>
                  </a:cubicBezTo>
                  <a:cubicBezTo>
                    <a:pt x="55625" y="1110183"/>
                    <a:pt x="58648" y="1153261"/>
                    <a:pt x="61506" y="1196352"/>
                  </a:cubicBezTo>
                  <a:cubicBezTo>
                    <a:pt x="63246" y="1222438"/>
                    <a:pt x="64770" y="1248549"/>
                    <a:pt x="66446" y="1274648"/>
                  </a:cubicBezTo>
                  <a:cubicBezTo>
                    <a:pt x="67132" y="1285227"/>
                    <a:pt x="68592" y="1295806"/>
                    <a:pt x="68554" y="1306385"/>
                  </a:cubicBezTo>
                  <a:cubicBezTo>
                    <a:pt x="68503" y="1322019"/>
                    <a:pt x="67436" y="1337652"/>
                    <a:pt x="66789" y="1353286"/>
                  </a:cubicBezTo>
                  <a:cubicBezTo>
                    <a:pt x="66141" y="1353273"/>
                    <a:pt x="65493" y="1353273"/>
                    <a:pt x="64846" y="135326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71" name="Free Form 22">
              <a:extLst>
                <a:ext uri="{FF2B5EF4-FFF2-40B4-BE49-F238E27FC236}">
                  <a16:creationId xmlns:a16="http://schemas.microsoft.com/office/drawing/2014/main" id="{28822C51-2EDB-95E2-DC1E-F57105946D24}"/>
                </a:ext>
              </a:extLst>
            </p:cNvPr>
            <p:cNvSpPr/>
            <p:nvPr/>
          </p:nvSpPr>
          <p:spPr>
            <a:xfrm>
              <a:off x="8685014" y="6927212"/>
              <a:ext cx="1414920" cy="1780896"/>
            </a:xfrm>
            <a:custGeom>
              <a:avLst/>
              <a:gdLst/>
              <a:ahLst/>
              <a:cxnLst/>
              <a:rect l="0" t="0" r="0" b="0"/>
              <a:pathLst>
                <a:path w="1414919" h="1780895">
                  <a:moveTo>
                    <a:pt x="1099451" y="1780895"/>
                  </a:moveTo>
                  <a:cubicBezTo>
                    <a:pt x="1095222" y="1777123"/>
                    <a:pt x="1092746" y="1774913"/>
                    <a:pt x="1089456" y="1771980"/>
                  </a:cubicBezTo>
                  <a:cubicBezTo>
                    <a:pt x="1103249" y="1756829"/>
                    <a:pt x="1116914" y="1742262"/>
                    <a:pt x="1130096" y="1727276"/>
                  </a:cubicBezTo>
                  <a:cubicBezTo>
                    <a:pt x="1249578" y="1591348"/>
                    <a:pt x="1331239" y="1435811"/>
                    <a:pt x="1371955" y="1259255"/>
                  </a:cubicBezTo>
                  <a:cubicBezTo>
                    <a:pt x="1385785" y="1199260"/>
                    <a:pt x="1393952" y="1138466"/>
                    <a:pt x="1396136" y="1076833"/>
                  </a:cubicBezTo>
                  <a:cubicBezTo>
                    <a:pt x="1404531" y="840270"/>
                    <a:pt x="1337818" y="627049"/>
                    <a:pt x="1194816" y="438772"/>
                  </a:cubicBezTo>
                  <a:cubicBezTo>
                    <a:pt x="1065606" y="268643"/>
                    <a:pt x="896581" y="153149"/>
                    <a:pt x="694804" y="84899"/>
                  </a:cubicBezTo>
                  <a:cubicBezTo>
                    <a:pt x="605269" y="54622"/>
                    <a:pt x="513168" y="37058"/>
                    <a:pt x="418871" y="29679"/>
                  </a:cubicBezTo>
                  <a:cubicBezTo>
                    <a:pt x="281139" y="18897"/>
                    <a:pt x="146278" y="34899"/>
                    <a:pt x="13144" y="69583"/>
                  </a:cubicBezTo>
                  <a:cubicBezTo>
                    <a:pt x="11315" y="70065"/>
                    <a:pt x="9436" y="71323"/>
                    <a:pt x="7734" y="71094"/>
                  </a:cubicBezTo>
                  <a:cubicBezTo>
                    <a:pt x="5092" y="70726"/>
                    <a:pt x="2578" y="69392"/>
                    <a:pt x="0" y="68478"/>
                  </a:cubicBezTo>
                  <a:cubicBezTo>
                    <a:pt x="1765" y="66128"/>
                    <a:pt x="3098" y="62331"/>
                    <a:pt x="5372" y="61645"/>
                  </a:cubicBezTo>
                  <a:cubicBezTo>
                    <a:pt x="23456" y="56146"/>
                    <a:pt x="41592" y="50673"/>
                    <a:pt x="59969" y="46240"/>
                  </a:cubicBezTo>
                  <a:cubicBezTo>
                    <a:pt x="126415" y="30213"/>
                    <a:pt x="193662" y="19672"/>
                    <a:pt x="262026" y="15862"/>
                  </a:cubicBezTo>
                  <a:cubicBezTo>
                    <a:pt x="546493" y="0"/>
                    <a:pt x="804354" y="73215"/>
                    <a:pt x="1029042" y="250240"/>
                  </a:cubicBezTo>
                  <a:cubicBezTo>
                    <a:pt x="1222121" y="402374"/>
                    <a:pt x="1343583" y="600519"/>
                    <a:pt x="1392770" y="841895"/>
                  </a:cubicBezTo>
                  <a:cubicBezTo>
                    <a:pt x="1409839" y="925664"/>
                    <a:pt x="1414919" y="1010589"/>
                    <a:pt x="1409077" y="1095781"/>
                  </a:cubicBezTo>
                  <a:cubicBezTo>
                    <a:pt x="1394015" y="1315631"/>
                    <a:pt x="1315897" y="1511503"/>
                    <a:pt x="1180858" y="1684934"/>
                  </a:cubicBezTo>
                  <a:cubicBezTo>
                    <a:pt x="1155242" y="1717827"/>
                    <a:pt x="1126934" y="1748637"/>
                    <a:pt x="1099451" y="178089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72" name="Free Form 23">
              <a:extLst>
                <a:ext uri="{FF2B5EF4-FFF2-40B4-BE49-F238E27FC236}">
                  <a16:creationId xmlns:a16="http://schemas.microsoft.com/office/drawing/2014/main" id="{FF8E6323-EE88-A407-A018-9A03AE3953B8}"/>
                </a:ext>
              </a:extLst>
            </p:cNvPr>
            <p:cNvSpPr/>
            <p:nvPr/>
          </p:nvSpPr>
          <p:spPr>
            <a:xfrm>
              <a:off x="5433394" y="7237854"/>
              <a:ext cx="1934565" cy="694131"/>
            </a:xfrm>
            <a:custGeom>
              <a:avLst/>
              <a:gdLst/>
              <a:ahLst/>
              <a:cxnLst/>
              <a:rect l="0" t="0" r="0" b="0"/>
              <a:pathLst>
                <a:path w="1934565" h="694131">
                  <a:moveTo>
                    <a:pt x="1933854" y="98780"/>
                  </a:moveTo>
                  <a:cubicBezTo>
                    <a:pt x="1921408" y="97624"/>
                    <a:pt x="1908987" y="96113"/>
                    <a:pt x="1896516" y="95364"/>
                  </a:cubicBezTo>
                  <a:cubicBezTo>
                    <a:pt x="1868487" y="93700"/>
                    <a:pt x="1840445" y="92265"/>
                    <a:pt x="1812391" y="90995"/>
                  </a:cubicBezTo>
                  <a:cubicBezTo>
                    <a:pt x="1739188" y="87693"/>
                    <a:pt x="1665960" y="84975"/>
                    <a:pt x="1592770" y="81203"/>
                  </a:cubicBezTo>
                  <a:cubicBezTo>
                    <a:pt x="1522247" y="77584"/>
                    <a:pt x="1451724" y="73609"/>
                    <a:pt x="1381290" y="68554"/>
                  </a:cubicBezTo>
                  <a:cubicBezTo>
                    <a:pt x="1316989" y="63957"/>
                    <a:pt x="1252816" y="57632"/>
                    <a:pt x="1188580" y="52197"/>
                  </a:cubicBezTo>
                  <a:cubicBezTo>
                    <a:pt x="1140980" y="48171"/>
                    <a:pt x="1093406" y="43776"/>
                    <a:pt x="1045743" y="40601"/>
                  </a:cubicBezTo>
                  <a:cubicBezTo>
                    <a:pt x="956373" y="34620"/>
                    <a:pt x="866965" y="28867"/>
                    <a:pt x="777519" y="24041"/>
                  </a:cubicBezTo>
                  <a:cubicBezTo>
                    <a:pt x="712673" y="20548"/>
                    <a:pt x="647763" y="17945"/>
                    <a:pt x="582841" y="16319"/>
                  </a:cubicBezTo>
                  <a:cubicBezTo>
                    <a:pt x="467766" y="13411"/>
                    <a:pt x="352666" y="10147"/>
                    <a:pt x="237566" y="9817"/>
                  </a:cubicBezTo>
                  <a:cubicBezTo>
                    <a:pt x="178079" y="9639"/>
                    <a:pt x="118567" y="15367"/>
                    <a:pt x="59080" y="18567"/>
                  </a:cubicBezTo>
                  <a:cubicBezTo>
                    <a:pt x="46697" y="19227"/>
                    <a:pt x="34366" y="20548"/>
                    <a:pt x="19570" y="21767"/>
                  </a:cubicBezTo>
                  <a:cubicBezTo>
                    <a:pt x="22898" y="26822"/>
                    <a:pt x="24841" y="30238"/>
                    <a:pt x="27190" y="33324"/>
                  </a:cubicBezTo>
                  <a:cubicBezTo>
                    <a:pt x="137782" y="177927"/>
                    <a:pt x="248475" y="322453"/>
                    <a:pt x="358990" y="467118"/>
                  </a:cubicBezTo>
                  <a:cubicBezTo>
                    <a:pt x="392353" y="510717"/>
                    <a:pt x="425526" y="554482"/>
                    <a:pt x="458762" y="598182"/>
                  </a:cubicBezTo>
                  <a:cubicBezTo>
                    <a:pt x="481647" y="628269"/>
                    <a:pt x="517245" y="656399"/>
                    <a:pt x="527799" y="694131"/>
                  </a:cubicBezTo>
                  <a:cubicBezTo>
                    <a:pt x="481457" y="648538"/>
                    <a:pt x="442112" y="599922"/>
                    <a:pt x="403021" y="548157"/>
                  </a:cubicBezTo>
                  <a:cubicBezTo>
                    <a:pt x="358508" y="489204"/>
                    <a:pt x="313994" y="430250"/>
                    <a:pt x="269481" y="371297"/>
                  </a:cubicBezTo>
                  <a:cubicBezTo>
                    <a:pt x="224993" y="312369"/>
                    <a:pt x="180505" y="253441"/>
                    <a:pt x="136016" y="194513"/>
                  </a:cubicBezTo>
                  <a:cubicBezTo>
                    <a:pt x="122758" y="176949"/>
                    <a:pt x="0" y="35293"/>
                    <a:pt x="6743" y="23304"/>
                  </a:cubicBezTo>
                  <a:cubicBezTo>
                    <a:pt x="7492" y="21958"/>
                    <a:pt x="8254" y="20624"/>
                    <a:pt x="9004" y="19278"/>
                  </a:cubicBezTo>
                  <a:cubicBezTo>
                    <a:pt x="20929" y="16789"/>
                    <a:pt x="32753" y="13220"/>
                    <a:pt x="44805" y="12039"/>
                  </a:cubicBezTo>
                  <a:cubicBezTo>
                    <a:pt x="76085" y="8966"/>
                    <a:pt x="107429" y="5600"/>
                    <a:pt x="138811" y="4749"/>
                  </a:cubicBezTo>
                  <a:cubicBezTo>
                    <a:pt x="222719" y="2476"/>
                    <a:pt x="306679" y="0"/>
                    <a:pt x="390588" y="406"/>
                  </a:cubicBezTo>
                  <a:cubicBezTo>
                    <a:pt x="467283" y="787"/>
                    <a:pt x="543966" y="4610"/>
                    <a:pt x="620636" y="7340"/>
                  </a:cubicBezTo>
                  <a:cubicBezTo>
                    <a:pt x="675639" y="9296"/>
                    <a:pt x="730656" y="11531"/>
                    <a:pt x="785621" y="14389"/>
                  </a:cubicBezTo>
                  <a:cubicBezTo>
                    <a:pt x="850061" y="17754"/>
                    <a:pt x="914488" y="21463"/>
                    <a:pt x="978852" y="25869"/>
                  </a:cubicBezTo>
                  <a:cubicBezTo>
                    <a:pt x="1040549" y="30086"/>
                    <a:pt x="1102182" y="35356"/>
                    <a:pt x="1163828" y="40259"/>
                  </a:cubicBezTo>
                  <a:cubicBezTo>
                    <a:pt x="1204264" y="43472"/>
                    <a:pt x="1244701" y="46812"/>
                    <a:pt x="1285125" y="50190"/>
                  </a:cubicBezTo>
                  <a:cubicBezTo>
                    <a:pt x="1338757" y="54673"/>
                    <a:pt x="1392339" y="59677"/>
                    <a:pt x="1446009" y="63652"/>
                  </a:cubicBezTo>
                  <a:cubicBezTo>
                    <a:pt x="1481200" y="66255"/>
                    <a:pt x="1516507" y="67386"/>
                    <a:pt x="1551749" y="69291"/>
                  </a:cubicBezTo>
                  <a:cubicBezTo>
                    <a:pt x="1608620" y="72351"/>
                    <a:pt x="1665465" y="75641"/>
                    <a:pt x="1722335" y="78613"/>
                  </a:cubicBezTo>
                  <a:cubicBezTo>
                    <a:pt x="1774278" y="81318"/>
                    <a:pt x="1826247" y="83553"/>
                    <a:pt x="1878177" y="86385"/>
                  </a:cubicBezTo>
                  <a:cubicBezTo>
                    <a:pt x="1892134" y="87147"/>
                    <a:pt x="1906066" y="89027"/>
                    <a:pt x="1919909" y="91020"/>
                  </a:cubicBezTo>
                  <a:cubicBezTo>
                    <a:pt x="1924939" y="91744"/>
                    <a:pt x="1929688" y="94297"/>
                    <a:pt x="1934565" y="96024"/>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73" name="Free Form 24">
              <a:extLst>
                <a:ext uri="{FF2B5EF4-FFF2-40B4-BE49-F238E27FC236}">
                  <a16:creationId xmlns:a16="http://schemas.microsoft.com/office/drawing/2014/main" id="{07D85E6E-474A-634F-C5C2-6E41B8A3EA9B}"/>
                </a:ext>
              </a:extLst>
            </p:cNvPr>
            <p:cNvSpPr/>
            <p:nvPr/>
          </p:nvSpPr>
          <p:spPr>
            <a:xfrm>
              <a:off x="6090622" y="8095360"/>
              <a:ext cx="1320559" cy="949173"/>
            </a:xfrm>
            <a:custGeom>
              <a:avLst/>
              <a:gdLst/>
              <a:ahLst/>
              <a:cxnLst/>
              <a:rect l="0" t="0" r="0" b="0"/>
              <a:pathLst>
                <a:path w="1320558" h="949172">
                  <a:moveTo>
                    <a:pt x="704088" y="928979"/>
                  </a:moveTo>
                  <a:cubicBezTo>
                    <a:pt x="708507" y="925956"/>
                    <a:pt x="712228" y="923493"/>
                    <a:pt x="715860" y="920902"/>
                  </a:cubicBezTo>
                  <a:cubicBezTo>
                    <a:pt x="897039" y="791921"/>
                    <a:pt x="1078661" y="663790"/>
                    <a:pt x="1260970" y="536714"/>
                  </a:cubicBezTo>
                  <a:cubicBezTo>
                    <a:pt x="1279931" y="523494"/>
                    <a:pt x="1299095" y="510171"/>
                    <a:pt x="1320558" y="501650"/>
                  </a:cubicBezTo>
                  <a:cubicBezTo>
                    <a:pt x="1302715" y="508736"/>
                    <a:pt x="1286014" y="529767"/>
                    <a:pt x="1270673" y="541401"/>
                  </a:cubicBezTo>
                  <a:cubicBezTo>
                    <a:pt x="1244828" y="561022"/>
                    <a:pt x="1217790" y="579247"/>
                    <a:pt x="1191387" y="598131"/>
                  </a:cubicBezTo>
                  <a:cubicBezTo>
                    <a:pt x="1138402" y="636028"/>
                    <a:pt x="1085418" y="673912"/>
                    <a:pt x="1032433" y="711809"/>
                  </a:cubicBezTo>
                  <a:cubicBezTo>
                    <a:pt x="926452" y="787590"/>
                    <a:pt x="820470" y="863358"/>
                    <a:pt x="714489" y="939114"/>
                  </a:cubicBezTo>
                  <a:cubicBezTo>
                    <a:pt x="700430" y="949172"/>
                    <a:pt x="699376" y="949045"/>
                    <a:pt x="688974" y="935342"/>
                  </a:cubicBezTo>
                  <a:cubicBezTo>
                    <a:pt x="578738" y="790016"/>
                    <a:pt x="468553" y="644639"/>
                    <a:pt x="358368" y="499287"/>
                  </a:cubicBezTo>
                  <a:cubicBezTo>
                    <a:pt x="295706" y="416623"/>
                    <a:pt x="233044" y="333959"/>
                    <a:pt x="170395" y="251294"/>
                  </a:cubicBezTo>
                  <a:cubicBezTo>
                    <a:pt x="111798" y="173990"/>
                    <a:pt x="47485" y="99364"/>
                    <a:pt x="2463" y="13360"/>
                  </a:cubicBezTo>
                  <a:cubicBezTo>
                    <a:pt x="0" y="8661"/>
                    <a:pt x="355" y="0"/>
                    <a:pt x="5524" y="1193"/>
                  </a:cubicBezTo>
                  <a:cubicBezTo>
                    <a:pt x="15227" y="3416"/>
                    <a:pt x="29692" y="44081"/>
                    <a:pt x="35813" y="52577"/>
                  </a:cubicBezTo>
                  <a:cubicBezTo>
                    <a:pt x="47091" y="68275"/>
                    <a:pt x="61264" y="82435"/>
                    <a:pt x="73139" y="98094"/>
                  </a:cubicBezTo>
                  <a:cubicBezTo>
                    <a:pt x="102539" y="136855"/>
                    <a:pt x="131991" y="175590"/>
                    <a:pt x="161416" y="214337"/>
                  </a:cubicBezTo>
                  <a:cubicBezTo>
                    <a:pt x="221665" y="293687"/>
                    <a:pt x="281927" y="373037"/>
                    <a:pt x="342176" y="452386"/>
                  </a:cubicBezTo>
                  <a:cubicBezTo>
                    <a:pt x="462813" y="611251"/>
                    <a:pt x="583450" y="770115"/>
                    <a:pt x="704088" y="92897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74" name="Free Form 25">
              <a:extLst>
                <a:ext uri="{FF2B5EF4-FFF2-40B4-BE49-F238E27FC236}">
                  <a16:creationId xmlns:a16="http://schemas.microsoft.com/office/drawing/2014/main" id="{CCBF548D-EEB0-D703-A325-FED117FA0A7E}"/>
                </a:ext>
              </a:extLst>
            </p:cNvPr>
            <p:cNvSpPr/>
            <p:nvPr/>
          </p:nvSpPr>
          <p:spPr>
            <a:xfrm>
              <a:off x="7852562" y="8050065"/>
              <a:ext cx="442214" cy="809333"/>
            </a:xfrm>
            <a:custGeom>
              <a:avLst/>
              <a:gdLst/>
              <a:ahLst/>
              <a:cxnLst/>
              <a:rect l="0" t="0" r="0" b="0"/>
              <a:pathLst>
                <a:path w="442213" h="809332">
                  <a:moveTo>
                    <a:pt x="434809" y="809332"/>
                  </a:moveTo>
                  <a:cubicBezTo>
                    <a:pt x="268795" y="689546"/>
                    <a:pt x="146748" y="536257"/>
                    <a:pt x="73698" y="345084"/>
                  </a:cubicBezTo>
                  <a:cubicBezTo>
                    <a:pt x="34569" y="242697"/>
                    <a:pt x="0" y="42468"/>
                    <a:pt x="14350" y="0"/>
                  </a:cubicBezTo>
                  <a:cubicBezTo>
                    <a:pt x="15722" y="12433"/>
                    <a:pt x="17322" y="22072"/>
                    <a:pt x="17779" y="31775"/>
                  </a:cubicBezTo>
                  <a:cubicBezTo>
                    <a:pt x="23418" y="150507"/>
                    <a:pt x="50228" y="264414"/>
                    <a:pt x="96964" y="373519"/>
                  </a:cubicBezTo>
                  <a:cubicBezTo>
                    <a:pt x="169506" y="542925"/>
                    <a:pt x="281558" y="681050"/>
                    <a:pt x="429945" y="789940"/>
                  </a:cubicBezTo>
                  <a:cubicBezTo>
                    <a:pt x="436613" y="794842"/>
                    <a:pt x="442213" y="799058"/>
                    <a:pt x="434809" y="80933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75" name="Free Form 26">
              <a:extLst>
                <a:ext uri="{FF2B5EF4-FFF2-40B4-BE49-F238E27FC236}">
                  <a16:creationId xmlns:a16="http://schemas.microsoft.com/office/drawing/2014/main" id="{05CE2FE0-329C-DDB2-56DA-6404EDB388CC}"/>
                </a:ext>
              </a:extLst>
            </p:cNvPr>
            <p:cNvSpPr/>
            <p:nvPr/>
          </p:nvSpPr>
          <p:spPr>
            <a:xfrm>
              <a:off x="8554721" y="8986638"/>
              <a:ext cx="187109" cy="58305"/>
            </a:xfrm>
            <a:custGeom>
              <a:avLst/>
              <a:gdLst/>
              <a:ahLst/>
              <a:cxnLst/>
              <a:rect l="0" t="0" r="0" b="0"/>
              <a:pathLst>
                <a:path w="187109" h="58305">
                  <a:moveTo>
                    <a:pt x="3517" y="0"/>
                  </a:moveTo>
                  <a:cubicBezTo>
                    <a:pt x="40640" y="10388"/>
                    <a:pt x="77254" y="21081"/>
                    <a:pt x="114122" y="30784"/>
                  </a:cubicBezTo>
                  <a:cubicBezTo>
                    <a:pt x="133845" y="35979"/>
                    <a:pt x="153936" y="39865"/>
                    <a:pt x="174002" y="43560"/>
                  </a:cubicBezTo>
                  <a:cubicBezTo>
                    <a:pt x="181902" y="45008"/>
                    <a:pt x="187109" y="47256"/>
                    <a:pt x="185521" y="58305"/>
                  </a:cubicBezTo>
                  <a:cubicBezTo>
                    <a:pt x="171475" y="55727"/>
                    <a:pt x="156959" y="54025"/>
                    <a:pt x="142963" y="50342"/>
                  </a:cubicBezTo>
                  <a:cubicBezTo>
                    <a:pt x="99110" y="38773"/>
                    <a:pt x="55499" y="26314"/>
                    <a:pt x="11696" y="14592"/>
                  </a:cubicBezTo>
                  <a:cubicBezTo>
                    <a:pt x="3289" y="12344"/>
                    <a:pt x="0" y="8572"/>
                    <a:pt x="3517"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grpSp>
      <p:sp>
        <p:nvSpPr>
          <p:cNvPr id="76" name="Rubrik 31">
            <a:extLst>
              <a:ext uri="{FF2B5EF4-FFF2-40B4-BE49-F238E27FC236}">
                <a16:creationId xmlns:a16="http://schemas.microsoft.com/office/drawing/2014/main" id="{3A63C1C4-8C23-952F-D385-ABEE91AC00AE}"/>
              </a:ext>
            </a:extLst>
          </p:cNvPr>
          <p:cNvSpPr>
            <a:spLocks noGrp="1"/>
          </p:cNvSpPr>
          <p:nvPr>
            <p:ph type="title"/>
          </p:nvPr>
        </p:nvSpPr>
        <p:spPr>
          <a:xfrm>
            <a:off x="5320961" y="1600557"/>
            <a:ext cx="5132198" cy="831954"/>
          </a:xfrm>
        </p:spPr>
        <p:txBody>
          <a:bodyPr/>
          <a:lstStyle/>
          <a:p>
            <a:r>
              <a:rPr lang="nb-NO" sz="3000" dirty="0">
                <a:solidFill>
                  <a:schemeClr val="tx1"/>
                </a:solidFill>
              </a:rPr>
              <a:t>Test idéen &amp; få tilbakemeldinger</a:t>
            </a:r>
          </a:p>
        </p:txBody>
      </p:sp>
      <p:sp>
        <p:nvSpPr>
          <p:cNvPr id="77" name="Title 6">
            <a:extLst>
              <a:ext uri="{FF2B5EF4-FFF2-40B4-BE49-F238E27FC236}">
                <a16:creationId xmlns:a16="http://schemas.microsoft.com/office/drawing/2014/main" id="{804E3D37-50E2-DBF2-9DE7-F085BD0D350B}"/>
              </a:ext>
            </a:extLst>
          </p:cNvPr>
          <p:cNvSpPr txBox="1">
            <a:spLocks/>
          </p:cNvSpPr>
          <p:nvPr/>
        </p:nvSpPr>
        <p:spPr>
          <a:xfrm>
            <a:off x="5320962" y="786708"/>
            <a:ext cx="4417808" cy="827864"/>
          </a:xfrm>
          <a:prstGeom prst="rect">
            <a:avLst/>
          </a:prstGeom>
          <a:effectLst/>
        </p:spPr>
        <p:txBody>
          <a:bodyPr vert="horz" lIns="0" tIns="0" rIns="0" bIns="0" rtlCol="0" anchor="ctr" anchorCtr="0">
            <a:noAutofit/>
          </a:bodyPr>
          <a:lstStyle>
            <a:lvl1pPr algn="l" defTabSz="912813" rtl="0" eaLnBrk="1" fontAlgn="base" hangingPunct="1">
              <a:lnSpc>
                <a:spcPct val="100000"/>
              </a:lnSpc>
              <a:spcBef>
                <a:spcPct val="0"/>
              </a:spcBef>
              <a:spcAft>
                <a:spcPct val="0"/>
              </a:spcAft>
              <a:defRPr sz="2800" b="1" kern="1200" spc="-100">
                <a:solidFill>
                  <a:schemeClr val="tx1"/>
                </a:solidFill>
                <a:latin typeface="+mj-lt"/>
                <a:ea typeface="Montserrat" charset="0"/>
                <a:cs typeface="Montserrat" charset="0"/>
              </a:defRPr>
            </a:lvl1pPr>
            <a:lvl2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2pPr>
            <a:lvl3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3pPr>
            <a:lvl4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4pPr>
            <a:lvl5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5pPr>
            <a:lvl6pPr marL="4572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6pPr>
            <a:lvl7pPr marL="9144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7pPr>
            <a:lvl8pPr marL="13716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8pPr>
            <a:lvl9pPr marL="18288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9pPr>
          </a:lstStyle>
          <a:p>
            <a:pPr>
              <a:defRPr/>
            </a:pPr>
            <a:r>
              <a:rPr lang="nb-NO" sz="2200" dirty="0">
                <a:solidFill>
                  <a:schemeClr val="accent2"/>
                </a:solidFill>
              </a:rPr>
              <a:t>Mikrotesting</a:t>
            </a:r>
          </a:p>
        </p:txBody>
      </p:sp>
      <p:sp>
        <p:nvSpPr>
          <p:cNvPr id="78" name="Graphic 3">
            <a:extLst>
              <a:ext uri="{FF2B5EF4-FFF2-40B4-BE49-F238E27FC236}">
                <a16:creationId xmlns:a16="http://schemas.microsoft.com/office/drawing/2014/main" id="{B5CA8DEF-53FD-CBCB-138D-6A18CBD8CBDC}"/>
              </a:ext>
            </a:extLst>
          </p:cNvPr>
          <p:cNvSpPr/>
          <p:nvPr/>
        </p:nvSpPr>
        <p:spPr>
          <a:xfrm rot="16200000">
            <a:off x="11734959" y="5989955"/>
            <a:ext cx="450341" cy="11470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accent2"/>
          </a:solidFill>
          <a:ln w="45720" cap="flat">
            <a:noFill/>
            <a:prstDash val="solid"/>
            <a:miter/>
          </a:ln>
        </p:spPr>
        <p:txBody>
          <a:bodyPr anchor="ctr"/>
          <a:lstStyle/>
          <a:p>
            <a:pPr defTabSz="914330" eaLnBrk="1" fontAlgn="auto" hangingPunct="1">
              <a:spcBef>
                <a:spcPts val="0"/>
              </a:spcBef>
              <a:spcAft>
                <a:spcPts val="0"/>
              </a:spcAft>
              <a:defRPr/>
            </a:pPr>
            <a:endParaRPr lang="nb-NO">
              <a:latin typeface="+mn-lt"/>
            </a:endParaRPr>
          </a:p>
        </p:txBody>
      </p:sp>
    </p:spTree>
    <p:extLst>
      <p:ext uri="{BB962C8B-B14F-4D97-AF65-F5344CB8AC3E}">
        <p14:creationId xmlns:p14="http://schemas.microsoft.com/office/powerpoint/2010/main" val="6677389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2000" fill="hold"/>
                                        <p:tgtEl>
                                          <p:spTgt spid="31"/>
                                        </p:tgtEl>
                                        <p:attrNameLst>
                                          <p:attrName>ppt_x</p:attrName>
                                        </p:attrNameLst>
                                      </p:cBhvr>
                                      <p:tavLst>
                                        <p:tav tm="0">
                                          <p:val>
                                            <p:strVal val="0-#ppt_w/2"/>
                                          </p:val>
                                        </p:tav>
                                        <p:tav tm="100000">
                                          <p:val>
                                            <p:strVal val="#ppt_x"/>
                                          </p:val>
                                        </p:tav>
                                      </p:tavLst>
                                    </p:anim>
                                    <p:anim calcmode="lin" valueType="num">
                                      <p:cBhvr additive="base">
                                        <p:cTn id="8" dur="2000" fill="hold"/>
                                        <p:tgtEl>
                                          <p:spTgt spid="31"/>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1500"/>
                                        <p:tgtEl>
                                          <p:spTgt spid="3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9"/>
                                        </p:tgtEl>
                                        <p:attrNameLst>
                                          <p:attrName>style.visibility</p:attrName>
                                        </p:attrNameLst>
                                      </p:cBhvr>
                                      <p:to>
                                        <p:strVal val="visible"/>
                                      </p:to>
                                    </p:set>
                                    <p:animEffect transition="in" filter="fade">
                                      <p:cBhvr>
                                        <p:cTn id="14" dur="1500"/>
                                        <p:tgtEl>
                                          <p:spTgt spid="3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500"/>
                                        <p:tgtEl>
                                          <p:spTgt spid="40"/>
                                        </p:tgtEl>
                                      </p:cBhvr>
                                    </p:animEffect>
                                  </p:childTnLst>
                                </p:cTn>
                              </p:par>
                              <p:par>
                                <p:cTn id="18" presetID="2" presetClass="entr" presetSubtype="1" decel="10000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2000" fill="hold"/>
                                        <p:tgtEl>
                                          <p:spTgt spid="5"/>
                                        </p:tgtEl>
                                        <p:attrNameLst>
                                          <p:attrName>ppt_x</p:attrName>
                                        </p:attrNameLst>
                                      </p:cBhvr>
                                      <p:tavLst>
                                        <p:tav tm="0">
                                          <p:val>
                                            <p:strVal val="#ppt_x"/>
                                          </p:val>
                                        </p:tav>
                                        <p:tav tm="100000">
                                          <p:val>
                                            <p:strVal val="#ppt_x"/>
                                          </p:val>
                                        </p:tav>
                                      </p:tavLst>
                                    </p:anim>
                                    <p:anim calcmode="lin" valueType="num">
                                      <p:cBhvr additive="base">
                                        <p:cTn id="21" dur="2000" fill="hold"/>
                                        <p:tgtEl>
                                          <p:spTgt spid="5"/>
                                        </p:tgtEl>
                                        <p:attrNameLst>
                                          <p:attrName>ppt_y</p:attrName>
                                        </p:attrNameLst>
                                      </p:cBhvr>
                                      <p:tavLst>
                                        <p:tav tm="0">
                                          <p:val>
                                            <p:strVal val="0-#ppt_h/2"/>
                                          </p:val>
                                        </p:tav>
                                        <p:tav tm="100000">
                                          <p:val>
                                            <p:strVal val="#ppt_y"/>
                                          </p:val>
                                        </p:tav>
                                      </p:tavLst>
                                    </p:anim>
                                  </p:childTnLst>
                                </p:cTn>
                              </p:par>
                              <p:par>
                                <p:cTn id="22" presetID="2" presetClass="entr" presetSubtype="4" decel="10000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2000" fill="hold"/>
                                        <p:tgtEl>
                                          <p:spTgt spid="9"/>
                                        </p:tgtEl>
                                        <p:attrNameLst>
                                          <p:attrName>ppt_x</p:attrName>
                                        </p:attrNameLst>
                                      </p:cBhvr>
                                      <p:tavLst>
                                        <p:tav tm="0">
                                          <p:val>
                                            <p:strVal val="#ppt_x"/>
                                          </p:val>
                                        </p:tav>
                                        <p:tav tm="100000">
                                          <p:val>
                                            <p:strVal val="#ppt_x"/>
                                          </p:val>
                                        </p:tav>
                                      </p:tavLst>
                                    </p:anim>
                                    <p:anim calcmode="lin" valueType="num">
                                      <p:cBhvr additive="base">
                                        <p:cTn id="25" dur="2000" fill="hold"/>
                                        <p:tgtEl>
                                          <p:spTgt spid="9"/>
                                        </p:tgtEl>
                                        <p:attrNameLst>
                                          <p:attrName>ppt_y</p:attrName>
                                        </p:attrNameLst>
                                      </p:cBhvr>
                                      <p:tavLst>
                                        <p:tav tm="0">
                                          <p:val>
                                            <p:strVal val="1+#ppt_h/2"/>
                                          </p:val>
                                        </p:tav>
                                        <p:tav tm="100000">
                                          <p:val>
                                            <p:strVal val="#ppt_y"/>
                                          </p:val>
                                        </p:tav>
                                      </p:tavLst>
                                    </p:anim>
                                  </p:childTnLst>
                                </p:cTn>
                              </p:par>
                              <p:par>
                                <p:cTn id="26" presetID="2" presetClass="entr" presetSubtype="2" decel="100000"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2000" fill="hold"/>
                                        <p:tgtEl>
                                          <p:spTgt spid="3"/>
                                        </p:tgtEl>
                                        <p:attrNameLst>
                                          <p:attrName>ppt_x</p:attrName>
                                        </p:attrNameLst>
                                      </p:cBhvr>
                                      <p:tavLst>
                                        <p:tav tm="0">
                                          <p:val>
                                            <p:strVal val="1+#ppt_w/2"/>
                                          </p:val>
                                        </p:tav>
                                        <p:tav tm="100000">
                                          <p:val>
                                            <p:strVal val="#ppt_x"/>
                                          </p:val>
                                        </p:tav>
                                      </p:tavLst>
                                    </p:anim>
                                    <p:anim calcmode="lin" valueType="num">
                                      <p:cBhvr additive="base">
                                        <p:cTn id="29" dur="2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8" grpId="0" animBg="1"/>
      <p:bldP spid="39" grpId="0" animBg="1"/>
      <p:bldP spid="40" grpId="0"/>
      <p:bldP spid="3" grpId="0" animBg="1"/>
      <p:bldP spid="5" grpId="0" animBg="1"/>
      <p:bldP spid="9" grpId="0" animBg="1"/>
    </p:bld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28B950-B1B0-AF36-9E80-2B28C4C94A5B}"/>
              </a:ext>
            </a:extLst>
          </p:cNvPr>
          <p:cNvSpPr/>
          <p:nvPr/>
        </p:nvSpPr>
        <p:spPr>
          <a:xfrm>
            <a:off x="0" y="0"/>
            <a:ext cx="12192000" cy="6858000"/>
          </a:xfrm>
          <a:prstGeom prst="rect">
            <a:avLst/>
          </a:prstGeom>
          <a:solidFill>
            <a:schemeClr val="tx2">
              <a:alpha val="2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dirty="0"/>
          </a:p>
        </p:txBody>
      </p:sp>
      <p:sp>
        <p:nvSpPr>
          <p:cNvPr id="6" name="Rectangle 5">
            <a:extLst>
              <a:ext uri="{FF2B5EF4-FFF2-40B4-BE49-F238E27FC236}">
                <a16:creationId xmlns:a16="http://schemas.microsoft.com/office/drawing/2014/main" id="{624082F8-E711-5BC7-07AB-5D4641B9AD94}"/>
              </a:ext>
            </a:extLst>
          </p:cNvPr>
          <p:cNvSpPr/>
          <p:nvPr/>
        </p:nvSpPr>
        <p:spPr>
          <a:xfrm>
            <a:off x="-1" y="0"/>
            <a:ext cx="680603"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2D0F0AE2-ED31-E31B-B30C-FF10DE2779C3}"/>
              </a:ext>
            </a:extLst>
          </p:cNvPr>
          <p:cNvSpPr/>
          <p:nvPr/>
        </p:nvSpPr>
        <p:spPr>
          <a:xfrm>
            <a:off x="10044195" y="445"/>
            <a:ext cx="2147803"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0" name="Slide Number Placeholder 24">
            <a:extLst>
              <a:ext uri="{FF2B5EF4-FFF2-40B4-BE49-F238E27FC236}">
                <a16:creationId xmlns:a16="http://schemas.microsoft.com/office/drawing/2014/main" id="{024678CE-EB8B-CEDE-DE23-2748823CC887}"/>
              </a:ext>
            </a:extLst>
          </p:cNvPr>
          <p:cNvSpPr txBox="1">
            <a:spLocks/>
          </p:cNvSpPr>
          <p:nvPr/>
        </p:nvSpPr>
        <p:spPr>
          <a:xfrm>
            <a:off x="11545619" y="6346192"/>
            <a:ext cx="689008" cy="365125"/>
          </a:xfrm>
          <a:prstGeom prst="rect">
            <a:avLst/>
          </a:prstGeom>
          <a:noFill/>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F9C37A42-BDFE-F948-80D3-39021412C5B2}" type="slidenum">
              <a:rPr lang="en-US" sz="1100" b="1" smtClean="0">
                <a:solidFill>
                  <a:schemeClr val="accent2"/>
                </a:solidFill>
                <a:latin typeface="+mj-lt"/>
                <a:ea typeface="Open Sans Semibold" charset="0"/>
                <a:cs typeface="Open Sans Semibold" charset="0"/>
              </a:rPr>
              <a:pPr algn="ctr" fontAlgn="auto">
                <a:spcBef>
                  <a:spcPts val="0"/>
                </a:spcBef>
                <a:spcAft>
                  <a:spcPts val="0"/>
                </a:spcAft>
                <a:defRPr/>
              </a:pPr>
              <a:t>50</a:t>
            </a:fld>
            <a:endParaRPr lang="en-US" sz="800" b="1">
              <a:solidFill>
                <a:schemeClr val="accent2"/>
              </a:solidFill>
              <a:latin typeface="+mj-lt"/>
              <a:ea typeface="Open Sans Semibold" charset="0"/>
              <a:cs typeface="Open Sans Semibold" charset="0"/>
            </a:endParaRPr>
          </a:p>
        </p:txBody>
      </p:sp>
      <p:sp>
        <p:nvSpPr>
          <p:cNvPr id="50" name="Title 11">
            <a:extLst>
              <a:ext uri="{FF2B5EF4-FFF2-40B4-BE49-F238E27FC236}">
                <a16:creationId xmlns:a16="http://schemas.microsoft.com/office/drawing/2014/main" id="{27C835ED-221C-2FFE-EC93-375560B8F4B9}"/>
              </a:ext>
            </a:extLst>
          </p:cNvPr>
          <p:cNvSpPr txBox="1">
            <a:spLocks/>
          </p:cNvSpPr>
          <p:nvPr/>
        </p:nvSpPr>
        <p:spPr>
          <a:xfrm>
            <a:off x="1174777" y="956840"/>
            <a:ext cx="5619781" cy="600591"/>
          </a:xfrm>
          <a:prstGeom prst="rect">
            <a:avLst/>
          </a:prstGeom>
        </p:spPr>
        <p:txBody>
          <a:bodyPr vert="horz" lIns="91440" tIns="0" rIns="0" bIns="0" rtlCol="0" anchor="t" anchorCtr="0">
            <a:noAutofit/>
          </a:bodyPr>
          <a:lstStyle>
            <a:lvl1pPr algn="l" defTabSz="914400" rtl="0" eaLnBrk="1" latinLnBrk="0" hangingPunct="1">
              <a:lnSpc>
                <a:spcPct val="90000"/>
              </a:lnSpc>
              <a:spcBef>
                <a:spcPct val="0"/>
              </a:spcBef>
              <a:buNone/>
              <a:defRPr sz="3600" b="0" i="0" kern="1200">
                <a:solidFill>
                  <a:schemeClr val="tx1"/>
                </a:solidFill>
                <a:latin typeface="+mj-lt"/>
                <a:ea typeface="System Font Regular" charset="0"/>
                <a:cs typeface="System Font Regular" charset="0"/>
              </a:defRPr>
            </a:lvl1pPr>
          </a:lstStyle>
          <a:p>
            <a:pPr marL="0" indent="0">
              <a:buNone/>
            </a:pPr>
            <a:r>
              <a:rPr lang="nb-NO" b="1" dirty="0">
                <a:solidFill>
                  <a:schemeClr val="tx1"/>
                </a:solidFill>
                <a:latin typeface="+mj-lt"/>
              </a:rPr>
              <a:t>Tips til presentasjon</a:t>
            </a:r>
            <a:endParaRPr lang="nb-NO" b="1" dirty="0">
              <a:solidFill>
                <a:schemeClr val="tx1"/>
              </a:solidFill>
              <a:latin typeface="+mj-lt"/>
              <a:ea typeface="Lato"/>
              <a:cs typeface="Lato"/>
            </a:endParaRPr>
          </a:p>
        </p:txBody>
      </p:sp>
      <p:sp>
        <p:nvSpPr>
          <p:cNvPr id="51" name="Subtitle 12">
            <a:extLst>
              <a:ext uri="{FF2B5EF4-FFF2-40B4-BE49-F238E27FC236}">
                <a16:creationId xmlns:a16="http://schemas.microsoft.com/office/drawing/2014/main" id="{33EBA6F5-AAA1-6186-377A-33CE34B4ADAC}"/>
              </a:ext>
            </a:extLst>
          </p:cNvPr>
          <p:cNvSpPr txBox="1">
            <a:spLocks/>
          </p:cNvSpPr>
          <p:nvPr/>
        </p:nvSpPr>
        <p:spPr>
          <a:xfrm>
            <a:off x="1111538" y="1591736"/>
            <a:ext cx="6644818" cy="3838081"/>
          </a:xfrm>
          <a:prstGeom prst="rect">
            <a:avLst/>
          </a:prstGeom>
        </p:spPr>
        <p:txBody>
          <a:bodyPr vert="horz" lIns="0" tIns="46800" rIns="0" bIns="0" rtlCol="0" anchor="t">
            <a:noAutofit/>
          </a:bodyPr>
          <a:lstStyle>
            <a:lvl1pPr marL="216000" indent="0" algn="l" defTabSz="914400" rtl="0" eaLnBrk="1" latinLnBrk="0" hangingPunct="1">
              <a:lnSpc>
                <a:spcPct val="100000"/>
              </a:lnSpc>
              <a:spcBef>
                <a:spcPts val="2000"/>
              </a:spcBef>
              <a:buFont typeface="Arial"/>
              <a:buNone/>
              <a:defRPr sz="1600" b="1" i="0" kern="1200">
                <a:solidFill>
                  <a:schemeClr val="tx1"/>
                </a:solidFill>
                <a:latin typeface="+mn-lt"/>
                <a:ea typeface="System Font Regular" charset="0"/>
                <a:cs typeface="System Font Regular" charset="0"/>
              </a:defRPr>
            </a:lvl1pPr>
            <a:lvl2pPr marL="216000" indent="-216000" algn="l" defTabSz="914400" rtl="0" eaLnBrk="1" latinLnBrk="0" hangingPunct="1">
              <a:lnSpc>
                <a:spcPct val="100000"/>
              </a:lnSpc>
              <a:spcBef>
                <a:spcPts val="600"/>
              </a:spcBef>
              <a:buFont typeface="Arial"/>
              <a:buChar char="•"/>
              <a:defRPr sz="1600" b="0" i="0" kern="1200">
                <a:solidFill>
                  <a:schemeClr val="tx1"/>
                </a:solidFill>
                <a:latin typeface="+mn-lt"/>
                <a:ea typeface="System Font Regular" charset="0"/>
                <a:cs typeface="System Font Regular" charset="0"/>
              </a:defRPr>
            </a:lvl2pPr>
            <a:lvl3pPr marL="216000" indent="0" algn="l" defTabSz="914400" rtl="0" eaLnBrk="1" latinLnBrk="0" hangingPunct="1">
              <a:lnSpc>
                <a:spcPct val="100000"/>
              </a:lnSpc>
              <a:spcBef>
                <a:spcPts val="0"/>
              </a:spcBef>
              <a:buFont typeface=".AppleSystemUIFont" charset="-120"/>
              <a:buNone/>
              <a:defRPr sz="1400" b="0" i="0" kern="1200">
                <a:solidFill>
                  <a:schemeClr val="tx1">
                    <a:lumMod val="50000"/>
                    <a:lumOff val="50000"/>
                  </a:schemeClr>
                </a:solidFill>
                <a:latin typeface="+mn-lt"/>
                <a:ea typeface="System Font Regular" charset="0"/>
                <a:cs typeface="System Font Regular" charset="0"/>
              </a:defRPr>
            </a:lvl3pPr>
            <a:lvl4pPr marL="1600200" indent="-228600" algn="l" defTabSz="914400" rtl="0" eaLnBrk="1" latinLnBrk="0" hangingPunct="1">
              <a:lnSpc>
                <a:spcPct val="90000"/>
              </a:lnSpc>
              <a:spcBef>
                <a:spcPts val="500"/>
              </a:spcBef>
              <a:buFont typeface="Arial"/>
              <a:buChar char="•"/>
              <a:defRPr sz="1200" kern="1200">
                <a:solidFill>
                  <a:schemeClr val="tx1"/>
                </a:solidFill>
                <a:latin typeface="Helvetica" charset="0"/>
                <a:ea typeface="Helvetica" charset="0"/>
                <a:cs typeface="Helvetica" charset="0"/>
              </a:defRPr>
            </a:lvl4pPr>
            <a:lvl5pPr marL="2057400" indent="-228600" algn="l" defTabSz="914400" rtl="0" eaLnBrk="1" latinLnBrk="0" hangingPunct="1">
              <a:lnSpc>
                <a:spcPct val="90000"/>
              </a:lnSpc>
              <a:spcBef>
                <a:spcPts val="500"/>
              </a:spcBef>
              <a:buFont typeface="Arial"/>
              <a:buChar char="•"/>
              <a:defRPr sz="1200" kern="1200">
                <a:solidFill>
                  <a:schemeClr val="tx1"/>
                </a:solidFill>
                <a:latin typeface="Helvetica" charset="0"/>
                <a:ea typeface="Helvetica" charset="0"/>
                <a:cs typeface="Helvetic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30188">
              <a:lnSpc>
                <a:spcPct val="107000"/>
              </a:lnSpc>
              <a:tabLst>
                <a:tab pos="228600" algn="l"/>
                <a:tab pos="355600" algn="l"/>
              </a:tabLst>
            </a:pPr>
            <a:r>
              <a:rPr lang="nb-NO" sz="1500" dirty="0">
                <a:ea typeface="SimSun" panose="02010600030101010101" pitchFamily="2" charset="-122"/>
                <a:cs typeface="Times New Roman" panose="02020603050405020304" pitchFamily="18" charset="0"/>
              </a:rPr>
              <a:t>Format: </a:t>
            </a:r>
            <a:r>
              <a:rPr lang="nb-NO" sz="1500" b="0" dirty="0">
                <a:ea typeface="SimSun" panose="02010600030101010101" pitchFamily="2" charset="-122"/>
                <a:cs typeface="Times New Roman" panose="02020603050405020304" pitchFamily="18" charset="0"/>
              </a:rPr>
              <a:t>Presentasjoner kan se veldig ulike ut avhengig av mål og ressurser: digitalt i form av en video, en kort muntlig </a:t>
            </a:r>
            <a:r>
              <a:rPr lang="nb-NO" sz="1500" b="0" dirty="0" err="1">
                <a:ea typeface="SimSun" panose="02010600030101010101" pitchFamily="2" charset="-122"/>
                <a:cs typeface="Times New Roman" panose="02020603050405020304" pitchFamily="18" charset="0"/>
              </a:rPr>
              <a:t>pitch</a:t>
            </a:r>
            <a:r>
              <a:rPr lang="nb-NO" sz="1500" b="0" dirty="0">
                <a:ea typeface="SimSun" panose="02010600030101010101" pitchFamily="2" charset="-122"/>
                <a:cs typeface="Times New Roman" panose="02020603050405020304" pitchFamily="18" charset="0"/>
              </a:rPr>
              <a:t> på en scene i eller utenfor skolen, en utstilling i messehall eller visning i klasserommet. </a:t>
            </a:r>
            <a:endParaRPr lang="sv-SE" sz="1500" b="0" dirty="0">
              <a:ea typeface="SimSun" panose="02010600030101010101" pitchFamily="2" charset="-122"/>
              <a:cs typeface="Times New Roman" panose="02020603050405020304" pitchFamily="18" charset="0"/>
            </a:endParaRPr>
          </a:p>
          <a:p>
            <a:pPr>
              <a:lnSpc>
                <a:spcPct val="107000"/>
              </a:lnSpc>
            </a:pPr>
            <a:r>
              <a:rPr lang="nb-NO" sz="1500" dirty="0">
                <a:ea typeface="SimSun" panose="02010600030101010101" pitchFamily="2" charset="-122"/>
                <a:cs typeface="Times New Roman" panose="02020603050405020304" pitchFamily="18" charset="0"/>
              </a:rPr>
              <a:t>Felles innsats: </a:t>
            </a:r>
            <a:r>
              <a:rPr lang="nb-NO" sz="1500" b="0" dirty="0">
                <a:ea typeface="SimSun" panose="02010600030101010101" pitchFamily="2" charset="-122"/>
                <a:cs typeface="Times New Roman" panose="02020603050405020304" pitchFamily="18" charset="0"/>
              </a:rPr>
              <a:t>Vi anbefaler at alle i gruppen skal bidra aktivt inn i presentasjonen. Det kan være å bidra på andre måter: forberede en PowerPoint, ferdigstille prototypen og alle visuelle elementer, bidra i skriving av plakat, spille inn en video eller sikre at det tekniske fungerer under fremføringen. Dette sikrer at det blir en gruppeinnsats som skaper fellesskap og stolthet. </a:t>
            </a:r>
          </a:p>
          <a:p>
            <a:pPr>
              <a:lnSpc>
                <a:spcPct val="107000"/>
              </a:lnSpc>
            </a:pPr>
            <a:r>
              <a:rPr lang="nb-NO" sz="1500" dirty="0">
                <a:ea typeface="SimSun" panose="02010600030101010101" pitchFamily="2" charset="-122"/>
                <a:cs typeface="Times New Roman" panose="02020603050405020304" pitchFamily="18" charset="0"/>
              </a:rPr>
              <a:t>Fange publikums interesse: </a:t>
            </a:r>
            <a:r>
              <a:rPr lang="nb-NO" sz="1500" b="0" dirty="0">
                <a:ea typeface="SimSun" panose="02010600030101010101" pitchFamily="2" charset="-122"/>
                <a:cs typeface="Times New Roman" panose="02020603050405020304" pitchFamily="18" charset="0"/>
              </a:rPr>
              <a:t>Når man </a:t>
            </a:r>
            <a:r>
              <a:rPr lang="nb-NO" sz="1500" b="0" dirty="0" err="1">
                <a:ea typeface="SimSun" panose="02010600030101010101" pitchFamily="2" charset="-122"/>
                <a:cs typeface="Times New Roman" panose="02020603050405020304" pitchFamily="18" charset="0"/>
              </a:rPr>
              <a:t>pitcher</a:t>
            </a:r>
            <a:r>
              <a:rPr lang="nb-NO" sz="1500" b="0" dirty="0">
                <a:ea typeface="SimSun" panose="02010600030101010101" pitchFamily="2" charset="-122"/>
                <a:cs typeface="Times New Roman" panose="02020603050405020304" pitchFamily="18" charset="0"/>
              </a:rPr>
              <a:t> eller presenterer er det viktig å prøve å fange publikums interesse så raskt som mulig. Vi vil at de raskt skal forstå hvorfor de skal fortsette å lytte og bli nysgjerrige på hva elevene formidler. Det hjelper å skape en dynamisk og engasjerende presentasjon, gjerne noe kreativt som gjør den minneverdig: Still (retoriske) spørsmål, fortell en historie, skuespill, bruke eksempler, visualiser eller involver dem på ulike måter. Ikke gå for mye i detalj i presentasjonen.</a:t>
            </a:r>
            <a:endParaRPr lang="sv-SE" sz="1500" b="0" dirty="0">
              <a:ea typeface="SimSun" panose="02010600030101010101" pitchFamily="2" charset="-122"/>
              <a:cs typeface="Times New Roman" panose="02020603050405020304" pitchFamily="18" charset="0"/>
            </a:endParaRPr>
          </a:p>
          <a:p>
            <a:pPr>
              <a:lnSpc>
                <a:spcPct val="107000"/>
              </a:lnSpc>
            </a:pPr>
            <a:endParaRPr lang="sv-SE" sz="1500" b="0" dirty="0">
              <a:ea typeface="SimSun" panose="02010600030101010101" pitchFamily="2" charset="-122"/>
              <a:cs typeface="Times New Roman" panose="02020603050405020304" pitchFamily="18" charset="0"/>
            </a:endParaRPr>
          </a:p>
          <a:p>
            <a:pPr>
              <a:lnSpc>
                <a:spcPct val="107000"/>
              </a:lnSpc>
            </a:pPr>
            <a:endParaRPr lang="sv-SE" sz="1500" b="0" dirty="0">
              <a:ea typeface="SimSun" panose="02010600030101010101" pitchFamily="2" charset="-122"/>
              <a:cs typeface="Times New Roman" panose="02020603050405020304" pitchFamily="18" charset="0"/>
            </a:endParaRPr>
          </a:p>
          <a:p>
            <a:pPr>
              <a:lnSpc>
                <a:spcPct val="107000"/>
              </a:lnSpc>
            </a:pPr>
            <a:endParaRPr lang="nb-NO" sz="1500" b="0" dirty="0"/>
          </a:p>
        </p:txBody>
      </p:sp>
      <p:sp>
        <p:nvSpPr>
          <p:cNvPr id="14" name="Rectangle 13">
            <a:extLst>
              <a:ext uri="{FF2B5EF4-FFF2-40B4-BE49-F238E27FC236}">
                <a16:creationId xmlns:a16="http://schemas.microsoft.com/office/drawing/2014/main" id="{592DF36A-9C3A-F14D-2AD9-B3E6A3D199EB}"/>
              </a:ext>
            </a:extLst>
          </p:cNvPr>
          <p:cNvSpPr/>
          <p:nvPr/>
        </p:nvSpPr>
        <p:spPr>
          <a:xfrm rot="5400000">
            <a:off x="5779338" y="-5779329"/>
            <a:ext cx="633328"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9086A731-BAFF-FB98-BF5D-B3036DF444AA}"/>
              </a:ext>
            </a:extLst>
          </p:cNvPr>
          <p:cNvSpPr/>
          <p:nvPr/>
        </p:nvSpPr>
        <p:spPr>
          <a:xfrm rot="5400000">
            <a:off x="5779332" y="444889"/>
            <a:ext cx="633327"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3" name="Group 2">
            <a:extLst>
              <a:ext uri="{FF2B5EF4-FFF2-40B4-BE49-F238E27FC236}">
                <a16:creationId xmlns:a16="http://schemas.microsoft.com/office/drawing/2014/main" id="{6FF2B899-C15D-42BA-061A-5F281C58904B}"/>
              </a:ext>
            </a:extLst>
          </p:cNvPr>
          <p:cNvGrpSpPr>
            <a:grpSpLocks noChangeAspect="1"/>
          </p:cNvGrpSpPr>
          <p:nvPr/>
        </p:nvGrpSpPr>
        <p:grpSpPr>
          <a:xfrm>
            <a:off x="8109566" y="1560917"/>
            <a:ext cx="3892403" cy="3639224"/>
            <a:chOff x="0" y="0"/>
            <a:chExt cx="5676799" cy="5306924"/>
          </a:xfrm>
          <a:noFill/>
        </p:grpSpPr>
        <p:sp>
          <p:nvSpPr>
            <p:cNvPr id="4" name="Free Form 3">
              <a:extLst>
                <a:ext uri="{FF2B5EF4-FFF2-40B4-BE49-F238E27FC236}">
                  <a16:creationId xmlns:a16="http://schemas.microsoft.com/office/drawing/2014/main" id="{8B0459BC-9F36-F843-FCA8-A35C75FB5436}"/>
                </a:ext>
              </a:extLst>
            </p:cNvPr>
            <p:cNvSpPr/>
            <p:nvPr/>
          </p:nvSpPr>
          <p:spPr>
            <a:xfrm>
              <a:off x="2821600" y="44942"/>
              <a:ext cx="2311209" cy="2255024"/>
            </a:xfrm>
            <a:custGeom>
              <a:avLst/>
              <a:gdLst/>
              <a:ahLst/>
              <a:cxnLst/>
              <a:rect l="0" t="0" r="0" b="0"/>
              <a:pathLst>
                <a:path w="2311209" h="2255024">
                  <a:moveTo>
                    <a:pt x="0" y="1024547"/>
                  </a:moveTo>
                  <a:cubicBezTo>
                    <a:pt x="4178" y="1001356"/>
                    <a:pt x="7315" y="978877"/>
                    <a:pt x="12344" y="956818"/>
                  </a:cubicBezTo>
                  <a:cubicBezTo>
                    <a:pt x="90449" y="614502"/>
                    <a:pt x="283679" y="356730"/>
                    <a:pt x="586028" y="180492"/>
                  </a:cubicBezTo>
                  <a:cubicBezTo>
                    <a:pt x="735837" y="93167"/>
                    <a:pt x="898156" y="42113"/>
                    <a:pt x="1070978" y="27901"/>
                  </a:cubicBezTo>
                  <a:cubicBezTo>
                    <a:pt x="1410309" y="0"/>
                    <a:pt x="1708988" y="96151"/>
                    <a:pt x="1957616" y="331292"/>
                  </a:cubicBezTo>
                  <a:cubicBezTo>
                    <a:pt x="2130539" y="494830"/>
                    <a:pt x="2234514" y="697280"/>
                    <a:pt x="2269947" y="932853"/>
                  </a:cubicBezTo>
                  <a:cubicBezTo>
                    <a:pt x="2311209" y="1207262"/>
                    <a:pt x="2255951" y="1463433"/>
                    <a:pt x="2107387" y="1696707"/>
                  </a:cubicBezTo>
                  <a:cubicBezTo>
                    <a:pt x="1920811" y="1989645"/>
                    <a:pt x="1653273" y="2167839"/>
                    <a:pt x="1313179" y="2236419"/>
                  </a:cubicBezTo>
                  <a:cubicBezTo>
                    <a:pt x="1286586" y="2241778"/>
                    <a:pt x="1250873" y="2255024"/>
                    <a:pt x="1225499" y="2252954"/>
                  </a:cubicBezTo>
                  <a:cubicBezTo>
                    <a:pt x="1269022" y="2129904"/>
                    <a:pt x="1401241" y="2055749"/>
                    <a:pt x="1445806" y="1929841"/>
                  </a:cubicBezTo>
                  <a:cubicBezTo>
                    <a:pt x="1451559" y="1913572"/>
                    <a:pt x="1455839" y="1895398"/>
                    <a:pt x="1449514" y="1879346"/>
                  </a:cubicBezTo>
                  <a:cubicBezTo>
                    <a:pt x="1443075" y="1863013"/>
                    <a:pt x="1427327" y="1852739"/>
                    <a:pt x="1414005" y="1841309"/>
                  </a:cubicBezTo>
                  <a:cubicBezTo>
                    <a:pt x="1364170" y="1798523"/>
                    <a:pt x="1341475" y="1729867"/>
                    <a:pt x="1289723" y="1689417"/>
                  </a:cubicBezTo>
                  <a:cubicBezTo>
                    <a:pt x="1257833" y="1664500"/>
                    <a:pt x="1230972" y="1659242"/>
                    <a:pt x="1214031" y="1618335"/>
                  </a:cubicBezTo>
                  <a:cubicBezTo>
                    <a:pt x="1198638" y="1581175"/>
                    <a:pt x="1199426" y="1537360"/>
                    <a:pt x="1206880" y="1498498"/>
                  </a:cubicBezTo>
                  <a:cubicBezTo>
                    <a:pt x="1218615" y="1437373"/>
                    <a:pt x="1244714" y="1378508"/>
                    <a:pt x="1245412" y="1316278"/>
                  </a:cubicBezTo>
                  <a:cubicBezTo>
                    <a:pt x="1245666" y="1292987"/>
                    <a:pt x="1240548" y="1266723"/>
                    <a:pt x="1221066" y="1253959"/>
                  </a:cubicBezTo>
                  <a:cubicBezTo>
                    <a:pt x="1210157" y="1246822"/>
                    <a:pt x="1196644" y="1245260"/>
                    <a:pt x="1183678" y="1243876"/>
                  </a:cubicBezTo>
                  <a:cubicBezTo>
                    <a:pt x="1140040" y="1239253"/>
                    <a:pt x="1091361" y="1236014"/>
                    <a:pt x="1057059" y="1263370"/>
                  </a:cubicBezTo>
                  <a:cubicBezTo>
                    <a:pt x="1023899" y="1289837"/>
                    <a:pt x="1015466" y="1336306"/>
                    <a:pt x="1013028" y="1378661"/>
                  </a:cubicBezTo>
                  <a:cubicBezTo>
                    <a:pt x="1010589" y="1421003"/>
                    <a:pt x="1011148" y="1466011"/>
                    <a:pt x="988936" y="1502143"/>
                  </a:cubicBezTo>
                  <a:cubicBezTo>
                    <a:pt x="969403" y="1533931"/>
                    <a:pt x="934567" y="1553870"/>
                    <a:pt x="898461" y="1563255"/>
                  </a:cubicBezTo>
                  <a:cubicBezTo>
                    <a:pt x="862355" y="1572641"/>
                    <a:pt x="824572" y="1572666"/>
                    <a:pt x="787273" y="1572641"/>
                  </a:cubicBezTo>
                  <a:cubicBezTo>
                    <a:pt x="783590" y="1519059"/>
                    <a:pt x="804062" y="1454683"/>
                    <a:pt x="812901" y="1401864"/>
                  </a:cubicBezTo>
                  <a:cubicBezTo>
                    <a:pt x="824039" y="1335239"/>
                    <a:pt x="833234" y="1268298"/>
                    <a:pt x="842518" y="1201407"/>
                  </a:cubicBezTo>
                  <a:cubicBezTo>
                    <a:pt x="847572" y="1165059"/>
                    <a:pt x="845947" y="1127785"/>
                    <a:pt x="847318" y="1090930"/>
                  </a:cubicBezTo>
                  <a:cubicBezTo>
                    <a:pt x="847407" y="1088313"/>
                    <a:pt x="847801" y="1085265"/>
                    <a:pt x="846696" y="1083106"/>
                  </a:cubicBezTo>
                  <a:cubicBezTo>
                    <a:pt x="837793" y="1065822"/>
                    <a:pt x="848105" y="1053922"/>
                    <a:pt x="858139" y="1042200"/>
                  </a:cubicBezTo>
                  <a:cubicBezTo>
                    <a:pt x="864171" y="1035164"/>
                    <a:pt x="868121" y="1026769"/>
                    <a:pt x="861936" y="1019746"/>
                  </a:cubicBezTo>
                  <a:cubicBezTo>
                    <a:pt x="857173" y="1014336"/>
                    <a:pt x="848372" y="1010246"/>
                    <a:pt x="841082" y="1009738"/>
                  </a:cubicBezTo>
                  <a:cubicBezTo>
                    <a:pt x="825893" y="1008659"/>
                    <a:pt x="810526" y="1010551"/>
                    <a:pt x="795223" y="1010869"/>
                  </a:cubicBezTo>
                  <a:cubicBezTo>
                    <a:pt x="719264" y="1012482"/>
                    <a:pt x="643305" y="1015225"/>
                    <a:pt x="567347" y="1015072"/>
                  </a:cubicBezTo>
                  <a:cubicBezTo>
                    <a:pt x="520433" y="1014971"/>
                    <a:pt x="473557" y="1009103"/>
                    <a:pt x="426618" y="1008227"/>
                  </a:cubicBezTo>
                  <a:cubicBezTo>
                    <a:pt x="383209" y="1007414"/>
                    <a:pt x="339686" y="1008672"/>
                    <a:pt x="296341" y="1011313"/>
                  </a:cubicBezTo>
                  <a:cubicBezTo>
                    <a:pt x="277837" y="1012444"/>
                    <a:pt x="259715" y="1019505"/>
                    <a:pt x="241363" y="1023683"/>
                  </a:cubicBezTo>
                  <a:cubicBezTo>
                    <a:pt x="232409" y="1025715"/>
                    <a:pt x="223418" y="1028357"/>
                    <a:pt x="214325" y="1028890"/>
                  </a:cubicBezTo>
                  <a:cubicBezTo>
                    <a:pt x="173990" y="1031252"/>
                    <a:pt x="133603" y="1033081"/>
                    <a:pt x="93230" y="1034757"/>
                  </a:cubicBezTo>
                  <a:cubicBezTo>
                    <a:pt x="88214" y="1034973"/>
                    <a:pt x="82524" y="1034288"/>
                    <a:pt x="78155" y="1032052"/>
                  </a:cubicBezTo>
                  <a:cubicBezTo>
                    <a:pt x="53733" y="1019606"/>
                    <a:pt x="28676" y="1015390"/>
                    <a:pt x="0" y="1024547"/>
                  </a:cubicBezTo>
                  <a:close/>
                </a:path>
              </a:pathLst>
            </a:custGeom>
            <a:solidFill>
              <a:schemeClr val="accent3"/>
            </a:solidFill>
            <a:ln w="12700" cap="flat" cmpd="sng">
              <a:noFill/>
              <a:prstDash val="solid"/>
              <a:miter lim="800000"/>
            </a:ln>
          </p:spPr>
          <p:txBody>
            <a:bodyPr wrap="square" anchor="ctr">
              <a:noAutofit/>
            </a:bodyPr>
            <a:lstStyle/>
            <a:p>
              <a:endParaRPr lang="sv-SE"/>
            </a:p>
          </p:txBody>
        </p:sp>
        <p:sp>
          <p:nvSpPr>
            <p:cNvPr id="5" name="Free Form 4">
              <a:extLst>
                <a:ext uri="{FF2B5EF4-FFF2-40B4-BE49-F238E27FC236}">
                  <a16:creationId xmlns:a16="http://schemas.microsoft.com/office/drawing/2014/main" id="{D3EFC1B8-90A7-FB34-803A-DAED4A710D48}"/>
                </a:ext>
              </a:extLst>
            </p:cNvPr>
            <p:cNvSpPr/>
            <p:nvPr/>
          </p:nvSpPr>
          <p:spPr>
            <a:xfrm>
              <a:off x="98030" y="2687385"/>
              <a:ext cx="1097471" cy="2411222"/>
            </a:xfrm>
            <a:custGeom>
              <a:avLst/>
              <a:gdLst/>
              <a:ahLst/>
              <a:cxnLst/>
              <a:rect l="0" t="0" r="0" b="0"/>
              <a:pathLst>
                <a:path w="1097470" h="2411222">
                  <a:moveTo>
                    <a:pt x="600710" y="23825"/>
                  </a:moveTo>
                  <a:cubicBezTo>
                    <a:pt x="598055" y="6057"/>
                    <a:pt x="599541" y="3848"/>
                    <a:pt x="616864" y="2717"/>
                  </a:cubicBezTo>
                  <a:cubicBezTo>
                    <a:pt x="634288" y="1574"/>
                    <a:pt x="651827" y="0"/>
                    <a:pt x="669188" y="965"/>
                  </a:cubicBezTo>
                  <a:cubicBezTo>
                    <a:pt x="683298" y="1765"/>
                    <a:pt x="686206" y="8432"/>
                    <a:pt x="684110" y="22517"/>
                  </a:cubicBezTo>
                  <a:cubicBezTo>
                    <a:pt x="683552" y="26276"/>
                    <a:pt x="686206" y="30962"/>
                    <a:pt x="688454" y="34543"/>
                  </a:cubicBezTo>
                  <a:cubicBezTo>
                    <a:pt x="690905" y="38442"/>
                    <a:pt x="695756" y="41033"/>
                    <a:pt x="697598" y="45084"/>
                  </a:cubicBezTo>
                  <a:cubicBezTo>
                    <a:pt x="734987" y="127342"/>
                    <a:pt x="774611" y="208711"/>
                    <a:pt x="808672" y="292341"/>
                  </a:cubicBezTo>
                  <a:cubicBezTo>
                    <a:pt x="861504" y="421995"/>
                    <a:pt x="912431" y="552678"/>
                    <a:pt x="948410" y="688187"/>
                  </a:cubicBezTo>
                  <a:cubicBezTo>
                    <a:pt x="970864" y="772782"/>
                    <a:pt x="1001077" y="854595"/>
                    <a:pt x="1027442" y="937780"/>
                  </a:cubicBezTo>
                  <a:cubicBezTo>
                    <a:pt x="1050531" y="1010602"/>
                    <a:pt x="1097470" y="1073759"/>
                    <a:pt x="1095057" y="1153477"/>
                  </a:cubicBezTo>
                  <a:cubicBezTo>
                    <a:pt x="1092288" y="1245069"/>
                    <a:pt x="1032446" y="1355801"/>
                    <a:pt x="987704" y="1434020"/>
                  </a:cubicBezTo>
                  <a:cubicBezTo>
                    <a:pt x="956983" y="1487754"/>
                    <a:pt x="926109" y="1541424"/>
                    <a:pt x="896099" y="1595551"/>
                  </a:cubicBezTo>
                  <a:cubicBezTo>
                    <a:pt x="833907" y="1707692"/>
                    <a:pt x="755091" y="1808543"/>
                    <a:pt x="681659" y="1913051"/>
                  </a:cubicBezTo>
                  <a:cubicBezTo>
                    <a:pt x="629399" y="1987423"/>
                    <a:pt x="578142" y="2062556"/>
                    <a:pt x="523735" y="2135327"/>
                  </a:cubicBezTo>
                  <a:cubicBezTo>
                    <a:pt x="484149" y="2188273"/>
                    <a:pt x="438696" y="2236597"/>
                    <a:pt x="398970" y="2289327"/>
                  </a:cubicBezTo>
                  <a:cubicBezTo>
                    <a:pt x="345033" y="2360929"/>
                    <a:pt x="341579" y="2411222"/>
                    <a:pt x="256006" y="2338692"/>
                  </a:cubicBezTo>
                  <a:cubicBezTo>
                    <a:pt x="174307" y="2269439"/>
                    <a:pt x="83820" y="2216277"/>
                    <a:pt x="0" y="2152268"/>
                  </a:cubicBezTo>
                  <a:cubicBezTo>
                    <a:pt x="9182" y="2116277"/>
                    <a:pt x="43624" y="2093823"/>
                    <a:pt x="68694" y="2066416"/>
                  </a:cubicBezTo>
                  <a:cubicBezTo>
                    <a:pt x="88823" y="2044420"/>
                    <a:pt x="103505" y="2018106"/>
                    <a:pt x="119087" y="1992693"/>
                  </a:cubicBezTo>
                  <a:cubicBezTo>
                    <a:pt x="187921" y="1880438"/>
                    <a:pt x="277406" y="1778025"/>
                    <a:pt x="357124" y="1673682"/>
                  </a:cubicBezTo>
                  <a:cubicBezTo>
                    <a:pt x="411187" y="1602917"/>
                    <a:pt x="462254" y="1529880"/>
                    <a:pt x="514946" y="1458048"/>
                  </a:cubicBezTo>
                  <a:cubicBezTo>
                    <a:pt x="525043" y="1444294"/>
                    <a:pt x="537184" y="1432013"/>
                    <a:pt x="547154" y="1418183"/>
                  </a:cubicBezTo>
                  <a:cubicBezTo>
                    <a:pt x="552005" y="1411452"/>
                    <a:pt x="556107" y="1402905"/>
                    <a:pt x="556894" y="1394828"/>
                  </a:cubicBezTo>
                  <a:cubicBezTo>
                    <a:pt x="558533" y="1378000"/>
                    <a:pt x="559104" y="1361592"/>
                    <a:pt x="575830" y="1351597"/>
                  </a:cubicBezTo>
                  <a:cubicBezTo>
                    <a:pt x="577443" y="1350632"/>
                    <a:pt x="578065" y="1348016"/>
                    <a:pt x="578472" y="1347330"/>
                  </a:cubicBezTo>
                  <a:cubicBezTo>
                    <a:pt x="568744" y="1335125"/>
                    <a:pt x="559562" y="1323606"/>
                    <a:pt x="550367" y="1312075"/>
                  </a:cubicBezTo>
                  <a:cubicBezTo>
                    <a:pt x="551649" y="1310398"/>
                    <a:pt x="552932" y="1308709"/>
                    <a:pt x="554202" y="1307020"/>
                  </a:cubicBezTo>
                  <a:cubicBezTo>
                    <a:pt x="560793" y="1309420"/>
                    <a:pt x="567232" y="1312405"/>
                    <a:pt x="574001" y="1314056"/>
                  </a:cubicBezTo>
                  <a:cubicBezTo>
                    <a:pt x="585330" y="1316812"/>
                    <a:pt x="596785" y="1319733"/>
                    <a:pt x="608342" y="1320596"/>
                  </a:cubicBezTo>
                  <a:cubicBezTo>
                    <a:pt x="616077" y="1321168"/>
                    <a:pt x="621207" y="1316494"/>
                    <a:pt x="619620" y="1306969"/>
                  </a:cubicBezTo>
                  <a:cubicBezTo>
                    <a:pt x="617181" y="1292275"/>
                    <a:pt x="616585" y="1277200"/>
                    <a:pt x="613321" y="1262710"/>
                  </a:cubicBezTo>
                  <a:cubicBezTo>
                    <a:pt x="604646" y="1224203"/>
                    <a:pt x="595871" y="1185684"/>
                    <a:pt x="585444" y="1147635"/>
                  </a:cubicBezTo>
                  <a:cubicBezTo>
                    <a:pt x="571982" y="1098537"/>
                    <a:pt x="547624" y="1054100"/>
                    <a:pt x="521944" y="1010602"/>
                  </a:cubicBezTo>
                  <a:cubicBezTo>
                    <a:pt x="468718" y="920407"/>
                    <a:pt x="424167" y="826058"/>
                    <a:pt x="384124" y="729411"/>
                  </a:cubicBezTo>
                  <a:cubicBezTo>
                    <a:pt x="350227" y="647598"/>
                    <a:pt x="335851" y="561035"/>
                    <a:pt x="319798" y="474713"/>
                  </a:cubicBezTo>
                  <a:cubicBezTo>
                    <a:pt x="311861" y="432079"/>
                    <a:pt x="298602" y="390448"/>
                    <a:pt x="290474" y="347852"/>
                  </a:cubicBezTo>
                  <a:cubicBezTo>
                    <a:pt x="282689" y="307035"/>
                    <a:pt x="276161" y="265696"/>
                    <a:pt x="273342" y="224307"/>
                  </a:cubicBezTo>
                  <a:cubicBezTo>
                    <a:pt x="270865" y="188099"/>
                    <a:pt x="271576" y="151155"/>
                    <a:pt x="275971" y="115163"/>
                  </a:cubicBezTo>
                  <a:cubicBezTo>
                    <a:pt x="280162" y="80848"/>
                    <a:pt x="293484" y="48183"/>
                    <a:pt x="312432" y="18745"/>
                  </a:cubicBezTo>
                  <a:cubicBezTo>
                    <a:pt x="320941" y="5537"/>
                    <a:pt x="323875" y="6235"/>
                    <a:pt x="336156" y="16637"/>
                  </a:cubicBezTo>
                  <a:cubicBezTo>
                    <a:pt x="338327" y="18478"/>
                    <a:pt x="342480" y="18453"/>
                    <a:pt x="345732" y="18491"/>
                  </a:cubicBezTo>
                  <a:cubicBezTo>
                    <a:pt x="422922" y="19545"/>
                    <a:pt x="500113" y="20446"/>
                    <a:pt x="577316" y="21551"/>
                  </a:cubicBezTo>
                  <a:cubicBezTo>
                    <a:pt x="584708" y="21653"/>
                    <a:pt x="592086" y="22948"/>
                    <a:pt x="600710" y="23825"/>
                  </a:cubicBezTo>
                  <a:close/>
                </a:path>
              </a:pathLst>
            </a:custGeom>
            <a:solidFill>
              <a:srgbClr val="F996EA"/>
            </a:solidFill>
            <a:ln w="12700" cap="flat" cmpd="sng">
              <a:noFill/>
              <a:prstDash val="solid"/>
              <a:miter lim="800000"/>
            </a:ln>
          </p:spPr>
          <p:txBody>
            <a:bodyPr wrap="square" anchor="ctr">
              <a:noAutofit/>
            </a:bodyPr>
            <a:lstStyle/>
            <a:p>
              <a:endParaRPr lang="sv-SE"/>
            </a:p>
          </p:txBody>
        </p:sp>
        <p:sp>
          <p:nvSpPr>
            <p:cNvPr id="7" name="Free Form 5">
              <a:extLst>
                <a:ext uri="{FF2B5EF4-FFF2-40B4-BE49-F238E27FC236}">
                  <a16:creationId xmlns:a16="http://schemas.microsoft.com/office/drawing/2014/main" id="{CD7A11B4-B1D0-9F6C-C5CF-A9117F240102}"/>
                </a:ext>
              </a:extLst>
            </p:cNvPr>
            <p:cNvSpPr/>
            <p:nvPr/>
          </p:nvSpPr>
          <p:spPr>
            <a:xfrm>
              <a:off x="103466" y="4872106"/>
              <a:ext cx="111620" cy="81102"/>
            </a:xfrm>
            <a:custGeom>
              <a:avLst/>
              <a:gdLst/>
              <a:ahLst/>
              <a:cxnLst/>
              <a:rect l="0" t="0" r="0" b="0"/>
              <a:pathLst>
                <a:path w="111620" h="81102">
                  <a:moveTo>
                    <a:pt x="2095" y="0"/>
                  </a:moveTo>
                  <a:cubicBezTo>
                    <a:pt x="38608" y="25819"/>
                    <a:pt x="75107" y="51650"/>
                    <a:pt x="111620" y="77470"/>
                  </a:cubicBezTo>
                  <a:cubicBezTo>
                    <a:pt x="110756" y="78689"/>
                    <a:pt x="109905" y="79895"/>
                    <a:pt x="109042" y="81102"/>
                  </a:cubicBezTo>
                  <a:cubicBezTo>
                    <a:pt x="72694" y="55067"/>
                    <a:pt x="36347" y="29032"/>
                    <a:pt x="0" y="2997"/>
                  </a:cubicBezTo>
                  <a:cubicBezTo>
                    <a:pt x="698" y="1993"/>
                    <a:pt x="1397" y="1003"/>
                    <a:pt x="2095" y="0"/>
                  </a:cubicBezTo>
                  <a:close/>
                </a:path>
              </a:pathLst>
            </a:custGeom>
            <a:solidFill>
              <a:srgbClr val="465FF8">
                <a:alpha val="100000"/>
              </a:srgbClr>
            </a:solidFill>
            <a:ln w="12700" cap="flat" cmpd="sng">
              <a:noFill/>
              <a:prstDash val="solid"/>
              <a:miter lim="800000"/>
            </a:ln>
          </p:spPr>
          <p:txBody>
            <a:bodyPr wrap="square" anchor="ctr">
              <a:noAutofit/>
            </a:bodyPr>
            <a:lstStyle/>
            <a:p>
              <a:endParaRPr lang="sv-SE"/>
            </a:p>
          </p:txBody>
        </p:sp>
        <p:sp>
          <p:nvSpPr>
            <p:cNvPr id="8" name="Free Form 6">
              <a:extLst>
                <a:ext uri="{FF2B5EF4-FFF2-40B4-BE49-F238E27FC236}">
                  <a16:creationId xmlns:a16="http://schemas.microsoft.com/office/drawing/2014/main" id="{51D849C9-3EAE-C690-5B52-652B464D7433}"/>
                </a:ext>
              </a:extLst>
            </p:cNvPr>
            <p:cNvSpPr/>
            <p:nvPr/>
          </p:nvSpPr>
          <p:spPr>
            <a:xfrm>
              <a:off x="971313" y="0"/>
              <a:ext cx="764032" cy="678269"/>
            </a:xfrm>
            <a:custGeom>
              <a:avLst/>
              <a:gdLst/>
              <a:ahLst/>
              <a:cxnLst/>
              <a:rect l="0" t="0" r="0" b="0"/>
              <a:pathLst>
                <a:path w="764032" h="678268">
                  <a:moveTo>
                    <a:pt x="758520" y="0"/>
                  </a:moveTo>
                  <a:cubicBezTo>
                    <a:pt x="760247" y="5562"/>
                    <a:pt x="763473" y="11099"/>
                    <a:pt x="763485" y="16662"/>
                  </a:cubicBezTo>
                  <a:cubicBezTo>
                    <a:pt x="763879" y="169519"/>
                    <a:pt x="763968" y="322376"/>
                    <a:pt x="764032" y="475234"/>
                  </a:cubicBezTo>
                  <a:cubicBezTo>
                    <a:pt x="764032" y="483044"/>
                    <a:pt x="763270" y="490855"/>
                    <a:pt x="762723" y="501446"/>
                  </a:cubicBezTo>
                  <a:cubicBezTo>
                    <a:pt x="752144" y="503097"/>
                    <a:pt x="742188" y="505637"/>
                    <a:pt x="732142" y="506056"/>
                  </a:cubicBezTo>
                  <a:cubicBezTo>
                    <a:pt x="636498" y="510082"/>
                    <a:pt x="540829" y="513753"/>
                    <a:pt x="445173" y="517512"/>
                  </a:cubicBezTo>
                  <a:cubicBezTo>
                    <a:pt x="435025" y="517906"/>
                    <a:pt x="423824" y="514921"/>
                    <a:pt x="417918" y="527507"/>
                  </a:cubicBezTo>
                  <a:cubicBezTo>
                    <a:pt x="417055" y="529348"/>
                    <a:pt x="413499" y="530567"/>
                    <a:pt x="411035" y="530923"/>
                  </a:cubicBezTo>
                  <a:cubicBezTo>
                    <a:pt x="374205" y="536168"/>
                    <a:pt x="349427" y="562940"/>
                    <a:pt x="320586" y="582079"/>
                  </a:cubicBezTo>
                  <a:cubicBezTo>
                    <a:pt x="273113" y="613587"/>
                    <a:pt x="226682" y="646658"/>
                    <a:pt x="180975" y="678268"/>
                  </a:cubicBezTo>
                  <a:cubicBezTo>
                    <a:pt x="166738" y="674395"/>
                    <a:pt x="160210" y="668375"/>
                    <a:pt x="161429" y="655256"/>
                  </a:cubicBezTo>
                  <a:cubicBezTo>
                    <a:pt x="164782" y="619429"/>
                    <a:pt x="167411" y="583539"/>
                    <a:pt x="170853" y="547725"/>
                  </a:cubicBezTo>
                  <a:cubicBezTo>
                    <a:pt x="171399" y="541985"/>
                    <a:pt x="174663" y="536498"/>
                    <a:pt x="177914" y="527418"/>
                  </a:cubicBezTo>
                  <a:cubicBezTo>
                    <a:pt x="123240" y="529005"/>
                    <a:pt x="70319" y="530542"/>
                    <a:pt x="14846" y="532142"/>
                  </a:cubicBezTo>
                  <a:cubicBezTo>
                    <a:pt x="13068" y="521919"/>
                    <a:pt x="10299" y="512826"/>
                    <a:pt x="10071" y="503669"/>
                  </a:cubicBezTo>
                  <a:cubicBezTo>
                    <a:pt x="7366" y="392137"/>
                    <a:pt x="4991" y="280593"/>
                    <a:pt x="2590" y="169062"/>
                  </a:cubicBezTo>
                  <a:cubicBezTo>
                    <a:pt x="1701" y="127787"/>
                    <a:pt x="927" y="86499"/>
                    <a:pt x="165" y="45224"/>
                  </a:cubicBezTo>
                  <a:cubicBezTo>
                    <a:pt x="0" y="36563"/>
                    <a:pt x="139" y="27901"/>
                    <a:pt x="139" y="17754"/>
                  </a:cubicBezTo>
                  <a:cubicBezTo>
                    <a:pt x="7670" y="16522"/>
                    <a:pt x="13385" y="14871"/>
                    <a:pt x="19113" y="14782"/>
                  </a:cubicBezTo>
                  <a:cubicBezTo>
                    <a:pt x="168452" y="12242"/>
                    <a:pt x="317792" y="9804"/>
                    <a:pt x="467131" y="7480"/>
                  </a:cubicBezTo>
                  <a:cubicBezTo>
                    <a:pt x="548830" y="6210"/>
                    <a:pt x="630529" y="5257"/>
                    <a:pt x="712228" y="3860"/>
                  </a:cubicBezTo>
                  <a:cubicBezTo>
                    <a:pt x="718883" y="3746"/>
                    <a:pt x="725512" y="1346"/>
                    <a:pt x="732142" y="0"/>
                  </a:cubicBezTo>
                  <a:close/>
                  <a:moveTo>
                    <a:pt x="174485" y="660552"/>
                  </a:moveTo>
                  <a:cubicBezTo>
                    <a:pt x="181419" y="656120"/>
                    <a:pt x="185102" y="654011"/>
                    <a:pt x="188518" y="651522"/>
                  </a:cubicBezTo>
                  <a:cubicBezTo>
                    <a:pt x="214731" y="632523"/>
                    <a:pt x="240753" y="613257"/>
                    <a:pt x="267093" y="594436"/>
                  </a:cubicBezTo>
                  <a:cubicBezTo>
                    <a:pt x="303491" y="568439"/>
                    <a:pt x="340106" y="542709"/>
                    <a:pt x="376669" y="516928"/>
                  </a:cubicBezTo>
                  <a:cubicBezTo>
                    <a:pt x="389077" y="508177"/>
                    <a:pt x="402247" y="503008"/>
                    <a:pt x="418109" y="502539"/>
                  </a:cubicBezTo>
                  <a:cubicBezTo>
                    <a:pt x="515607" y="499656"/>
                    <a:pt x="613067" y="495960"/>
                    <a:pt x="710539" y="492467"/>
                  </a:cubicBezTo>
                  <a:cubicBezTo>
                    <a:pt x="720775" y="492112"/>
                    <a:pt x="730999" y="491286"/>
                    <a:pt x="742188" y="490626"/>
                  </a:cubicBezTo>
                  <a:cubicBezTo>
                    <a:pt x="742581" y="482193"/>
                    <a:pt x="743051" y="476199"/>
                    <a:pt x="743127" y="470192"/>
                  </a:cubicBezTo>
                  <a:cubicBezTo>
                    <a:pt x="744512" y="370001"/>
                    <a:pt x="746594" y="269836"/>
                    <a:pt x="746848" y="169646"/>
                  </a:cubicBezTo>
                  <a:cubicBezTo>
                    <a:pt x="746975" y="119367"/>
                    <a:pt x="754570" y="68529"/>
                    <a:pt x="739749" y="17145"/>
                  </a:cubicBezTo>
                  <a:cubicBezTo>
                    <a:pt x="499338" y="21336"/>
                    <a:pt x="258991" y="20662"/>
                    <a:pt x="18427" y="26416"/>
                  </a:cubicBezTo>
                  <a:cubicBezTo>
                    <a:pt x="22821" y="191922"/>
                    <a:pt x="27139" y="354139"/>
                    <a:pt x="31521" y="518655"/>
                  </a:cubicBezTo>
                  <a:cubicBezTo>
                    <a:pt x="83235" y="516610"/>
                    <a:pt x="132880" y="514642"/>
                    <a:pt x="181203" y="512724"/>
                  </a:cubicBezTo>
                  <a:cubicBezTo>
                    <a:pt x="184023" y="518337"/>
                    <a:pt x="187960" y="522414"/>
                    <a:pt x="187629" y="526097"/>
                  </a:cubicBezTo>
                  <a:cubicBezTo>
                    <a:pt x="183756" y="569582"/>
                    <a:pt x="179247" y="613003"/>
                    <a:pt x="174485" y="660552"/>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12" name="Free Form 8">
              <a:extLst>
                <a:ext uri="{FF2B5EF4-FFF2-40B4-BE49-F238E27FC236}">
                  <a16:creationId xmlns:a16="http://schemas.microsoft.com/office/drawing/2014/main" id="{E5F0514C-EE59-7999-1955-D9FE6490D7C5}"/>
                </a:ext>
              </a:extLst>
            </p:cNvPr>
            <p:cNvSpPr/>
            <p:nvPr/>
          </p:nvSpPr>
          <p:spPr>
            <a:xfrm>
              <a:off x="0" y="1041095"/>
              <a:ext cx="5676799" cy="4265829"/>
            </a:xfrm>
            <a:custGeom>
              <a:avLst/>
              <a:gdLst/>
              <a:ahLst/>
              <a:cxnLst/>
              <a:rect l="0" t="0" r="0" b="0"/>
              <a:pathLst>
                <a:path w="5676798" h="4265828">
                  <a:moveTo>
                    <a:pt x="266280" y="3934764"/>
                  </a:moveTo>
                  <a:cubicBezTo>
                    <a:pt x="255473" y="3944353"/>
                    <a:pt x="245148" y="3953509"/>
                    <a:pt x="232930" y="3964343"/>
                  </a:cubicBezTo>
                  <a:cubicBezTo>
                    <a:pt x="238188" y="3974642"/>
                    <a:pt x="242773" y="3984802"/>
                    <a:pt x="248373" y="3994365"/>
                  </a:cubicBezTo>
                  <a:cubicBezTo>
                    <a:pt x="281635" y="4051211"/>
                    <a:pt x="315328" y="4107802"/>
                    <a:pt x="348437" y="4164723"/>
                  </a:cubicBezTo>
                  <a:cubicBezTo>
                    <a:pt x="357670" y="4180598"/>
                    <a:pt x="368325" y="4193044"/>
                    <a:pt x="387896" y="4196397"/>
                  </a:cubicBezTo>
                  <a:cubicBezTo>
                    <a:pt x="393064" y="4197286"/>
                    <a:pt x="399161" y="4204296"/>
                    <a:pt x="401193" y="4209834"/>
                  </a:cubicBezTo>
                  <a:cubicBezTo>
                    <a:pt x="406869" y="4225213"/>
                    <a:pt x="410629" y="4241317"/>
                    <a:pt x="416255" y="4261040"/>
                  </a:cubicBezTo>
                  <a:cubicBezTo>
                    <a:pt x="387007" y="4261040"/>
                    <a:pt x="360984" y="4261091"/>
                    <a:pt x="334962" y="4261027"/>
                  </a:cubicBezTo>
                  <a:cubicBezTo>
                    <a:pt x="279603" y="4260900"/>
                    <a:pt x="224256" y="4260723"/>
                    <a:pt x="168897" y="4260570"/>
                  </a:cubicBezTo>
                  <a:cubicBezTo>
                    <a:pt x="162013" y="4260545"/>
                    <a:pt x="155143" y="4260570"/>
                    <a:pt x="148069" y="4258005"/>
                  </a:cubicBezTo>
                  <a:cubicBezTo>
                    <a:pt x="190893" y="4245394"/>
                    <a:pt x="235546" y="4250080"/>
                    <a:pt x="282232" y="4245038"/>
                  </a:cubicBezTo>
                  <a:cubicBezTo>
                    <a:pt x="277749" y="4239717"/>
                    <a:pt x="274980" y="4236097"/>
                    <a:pt x="271881" y="4232795"/>
                  </a:cubicBezTo>
                  <a:cubicBezTo>
                    <a:pt x="258102" y="4218051"/>
                    <a:pt x="242608" y="4204601"/>
                    <a:pt x="230682" y="4188510"/>
                  </a:cubicBezTo>
                  <a:cubicBezTo>
                    <a:pt x="190855" y="4134751"/>
                    <a:pt x="141160" y="4092143"/>
                    <a:pt x="85839" y="4055465"/>
                  </a:cubicBezTo>
                  <a:cubicBezTo>
                    <a:pt x="68999" y="4044302"/>
                    <a:pt x="52171" y="4033100"/>
                    <a:pt x="35509" y="4021683"/>
                  </a:cubicBezTo>
                  <a:cubicBezTo>
                    <a:pt x="9664" y="4003954"/>
                    <a:pt x="0" y="3972788"/>
                    <a:pt x="8762" y="3941800"/>
                  </a:cubicBezTo>
                  <a:cubicBezTo>
                    <a:pt x="15290" y="3918724"/>
                    <a:pt x="30302" y="3901935"/>
                    <a:pt x="45923" y="3885171"/>
                  </a:cubicBezTo>
                  <a:cubicBezTo>
                    <a:pt x="65646" y="3864000"/>
                    <a:pt x="85204" y="3842702"/>
                    <a:pt x="103924" y="3822433"/>
                  </a:cubicBezTo>
                  <a:cubicBezTo>
                    <a:pt x="95669" y="3812679"/>
                    <a:pt x="88925" y="3804716"/>
                    <a:pt x="82410" y="3797007"/>
                  </a:cubicBezTo>
                  <a:cubicBezTo>
                    <a:pt x="91681" y="3788371"/>
                    <a:pt x="100304" y="3783139"/>
                    <a:pt x="105041" y="3775494"/>
                  </a:cubicBezTo>
                  <a:cubicBezTo>
                    <a:pt x="154304" y="3695979"/>
                    <a:pt x="217957" y="3627361"/>
                    <a:pt x="273164" y="3552380"/>
                  </a:cubicBezTo>
                  <a:cubicBezTo>
                    <a:pt x="299212" y="3516998"/>
                    <a:pt x="324586" y="3481133"/>
                    <a:pt x="350659" y="3445776"/>
                  </a:cubicBezTo>
                  <a:cubicBezTo>
                    <a:pt x="380885" y="3404755"/>
                    <a:pt x="409663" y="3362464"/>
                    <a:pt x="442417" y="3323526"/>
                  </a:cubicBezTo>
                  <a:cubicBezTo>
                    <a:pt x="515594" y="3236531"/>
                    <a:pt x="576148" y="3140494"/>
                    <a:pt x="643585" y="3049409"/>
                  </a:cubicBezTo>
                  <a:cubicBezTo>
                    <a:pt x="650900" y="3039529"/>
                    <a:pt x="650455" y="3030715"/>
                    <a:pt x="647598" y="3020021"/>
                  </a:cubicBezTo>
                  <a:cubicBezTo>
                    <a:pt x="585711" y="2788462"/>
                    <a:pt x="522312" y="2557284"/>
                    <a:pt x="463296" y="2325001"/>
                  </a:cubicBezTo>
                  <a:cubicBezTo>
                    <a:pt x="444677" y="2251735"/>
                    <a:pt x="420268" y="2180577"/>
                    <a:pt x="399021" y="2108301"/>
                  </a:cubicBezTo>
                  <a:cubicBezTo>
                    <a:pt x="381355" y="2048205"/>
                    <a:pt x="366509" y="1987041"/>
                    <a:pt x="366445" y="1924659"/>
                  </a:cubicBezTo>
                  <a:cubicBezTo>
                    <a:pt x="366356" y="1844255"/>
                    <a:pt x="365213" y="1763636"/>
                    <a:pt x="393166" y="1685099"/>
                  </a:cubicBezTo>
                  <a:cubicBezTo>
                    <a:pt x="411479" y="1633651"/>
                    <a:pt x="418909" y="1578317"/>
                    <a:pt x="431584" y="1523110"/>
                  </a:cubicBezTo>
                  <a:cubicBezTo>
                    <a:pt x="405917" y="1523110"/>
                    <a:pt x="381368" y="1524025"/>
                    <a:pt x="356908" y="1522907"/>
                  </a:cubicBezTo>
                  <a:cubicBezTo>
                    <a:pt x="319227" y="1521167"/>
                    <a:pt x="281584" y="1518259"/>
                    <a:pt x="243966" y="1515414"/>
                  </a:cubicBezTo>
                  <a:cubicBezTo>
                    <a:pt x="222961" y="1513814"/>
                    <a:pt x="202018" y="1511427"/>
                    <a:pt x="181063" y="1509255"/>
                  </a:cubicBezTo>
                  <a:cubicBezTo>
                    <a:pt x="137566" y="1504746"/>
                    <a:pt x="112852" y="1456982"/>
                    <a:pt x="135318" y="1420063"/>
                  </a:cubicBezTo>
                  <a:cubicBezTo>
                    <a:pt x="143510" y="1406588"/>
                    <a:pt x="152755" y="1393621"/>
                    <a:pt x="162610" y="1381290"/>
                  </a:cubicBezTo>
                  <a:cubicBezTo>
                    <a:pt x="261962" y="1257058"/>
                    <a:pt x="360235" y="1131925"/>
                    <a:pt x="472948" y="1019073"/>
                  </a:cubicBezTo>
                  <a:cubicBezTo>
                    <a:pt x="513918" y="978052"/>
                    <a:pt x="553580" y="935697"/>
                    <a:pt x="593077" y="893229"/>
                  </a:cubicBezTo>
                  <a:cubicBezTo>
                    <a:pt x="601065" y="884643"/>
                    <a:pt x="607885" y="873531"/>
                    <a:pt x="611301" y="862380"/>
                  </a:cubicBezTo>
                  <a:cubicBezTo>
                    <a:pt x="626694" y="812012"/>
                    <a:pt x="640689" y="761225"/>
                    <a:pt x="655104" y="710564"/>
                  </a:cubicBezTo>
                  <a:cubicBezTo>
                    <a:pt x="655802" y="708101"/>
                    <a:pt x="655637" y="705396"/>
                    <a:pt x="655993" y="701535"/>
                  </a:cubicBezTo>
                  <a:cubicBezTo>
                    <a:pt x="650633" y="701293"/>
                    <a:pt x="645591" y="701103"/>
                    <a:pt x="640549" y="700824"/>
                  </a:cubicBezTo>
                  <a:cubicBezTo>
                    <a:pt x="596836" y="698411"/>
                    <a:pt x="566178" y="676325"/>
                    <a:pt x="547789" y="637412"/>
                  </a:cubicBezTo>
                  <a:cubicBezTo>
                    <a:pt x="530072" y="599947"/>
                    <a:pt x="530390" y="561073"/>
                    <a:pt x="541210" y="521652"/>
                  </a:cubicBezTo>
                  <a:cubicBezTo>
                    <a:pt x="552145" y="481761"/>
                    <a:pt x="573468" y="447992"/>
                    <a:pt x="603859" y="416064"/>
                  </a:cubicBezTo>
                  <a:cubicBezTo>
                    <a:pt x="596366" y="413664"/>
                    <a:pt x="591286" y="410946"/>
                    <a:pt x="586028" y="410514"/>
                  </a:cubicBezTo>
                  <a:cubicBezTo>
                    <a:pt x="464400" y="400570"/>
                    <a:pt x="379044" y="265963"/>
                    <a:pt x="435076" y="140690"/>
                  </a:cubicBezTo>
                  <a:cubicBezTo>
                    <a:pt x="477126" y="46672"/>
                    <a:pt x="578916" y="2768"/>
                    <a:pt x="671461" y="38049"/>
                  </a:cubicBezTo>
                  <a:cubicBezTo>
                    <a:pt x="765594" y="73926"/>
                    <a:pt x="814730" y="180301"/>
                    <a:pt x="782688" y="278828"/>
                  </a:cubicBezTo>
                  <a:cubicBezTo>
                    <a:pt x="774153" y="305066"/>
                    <a:pt x="761123" y="328752"/>
                    <a:pt x="742823" y="349478"/>
                  </a:cubicBezTo>
                  <a:cubicBezTo>
                    <a:pt x="738911" y="353910"/>
                    <a:pt x="735215" y="358533"/>
                    <a:pt x="731329" y="363169"/>
                  </a:cubicBezTo>
                  <a:cubicBezTo>
                    <a:pt x="733996" y="365061"/>
                    <a:pt x="735190" y="366610"/>
                    <a:pt x="736549" y="366775"/>
                  </a:cubicBezTo>
                  <a:cubicBezTo>
                    <a:pt x="815289" y="376554"/>
                    <a:pt x="844194" y="453059"/>
                    <a:pt x="836180" y="513067"/>
                  </a:cubicBezTo>
                  <a:cubicBezTo>
                    <a:pt x="834948" y="522236"/>
                    <a:pt x="835317" y="531952"/>
                    <a:pt x="836853" y="541108"/>
                  </a:cubicBezTo>
                  <a:cubicBezTo>
                    <a:pt x="848601" y="611111"/>
                    <a:pt x="837857" y="677113"/>
                    <a:pt x="804265" y="739800"/>
                  </a:cubicBezTo>
                  <a:cubicBezTo>
                    <a:pt x="794893" y="757301"/>
                    <a:pt x="780808" y="753884"/>
                    <a:pt x="764311" y="750404"/>
                  </a:cubicBezTo>
                  <a:cubicBezTo>
                    <a:pt x="766445" y="786282"/>
                    <a:pt x="771067" y="819073"/>
                    <a:pt x="780656" y="850950"/>
                  </a:cubicBezTo>
                  <a:cubicBezTo>
                    <a:pt x="782332" y="856500"/>
                    <a:pt x="789000" y="862063"/>
                    <a:pt x="794715" y="864603"/>
                  </a:cubicBezTo>
                  <a:cubicBezTo>
                    <a:pt x="821296" y="876452"/>
                    <a:pt x="839571" y="896607"/>
                    <a:pt x="856475" y="919581"/>
                  </a:cubicBezTo>
                  <a:cubicBezTo>
                    <a:pt x="949147" y="1045616"/>
                    <a:pt x="1042504" y="1171143"/>
                    <a:pt x="1135659" y="1296822"/>
                  </a:cubicBezTo>
                  <a:cubicBezTo>
                    <a:pt x="1138720" y="1300962"/>
                    <a:pt x="1142149" y="1304836"/>
                    <a:pt x="1150442" y="1314983"/>
                  </a:cubicBezTo>
                  <a:cubicBezTo>
                    <a:pt x="1154214" y="1307833"/>
                    <a:pt x="1156004" y="1301483"/>
                    <a:pt x="1160043" y="1297241"/>
                  </a:cubicBezTo>
                  <a:cubicBezTo>
                    <a:pt x="1193977" y="1261605"/>
                    <a:pt x="1226578" y="1224457"/>
                    <a:pt x="1262900" y="1191386"/>
                  </a:cubicBezTo>
                  <a:cubicBezTo>
                    <a:pt x="1340383" y="1120825"/>
                    <a:pt x="1410906" y="1043711"/>
                    <a:pt x="1482788" y="967701"/>
                  </a:cubicBezTo>
                  <a:cubicBezTo>
                    <a:pt x="1512557" y="936243"/>
                    <a:pt x="1535607" y="903223"/>
                    <a:pt x="1546161" y="861186"/>
                  </a:cubicBezTo>
                  <a:cubicBezTo>
                    <a:pt x="1549971" y="845959"/>
                    <a:pt x="1557210" y="831608"/>
                    <a:pt x="1562506" y="816711"/>
                  </a:cubicBezTo>
                  <a:cubicBezTo>
                    <a:pt x="1573390" y="786104"/>
                    <a:pt x="1595856" y="767435"/>
                    <a:pt x="1625739" y="758075"/>
                  </a:cubicBezTo>
                  <a:cubicBezTo>
                    <a:pt x="1652511" y="749693"/>
                    <a:pt x="1679778" y="742378"/>
                    <a:pt x="1707311" y="737260"/>
                  </a:cubicBezTo>
                  <a:cubicBezTo>
                    <a:pt x="1718564" y="735164"/>
                    <a:pt x="1731111" y="740105"/>
                    <a:pt x="1747316" y="742467"/>
                  </a:cubicBezTo>
                  <a:cubicBezTo>
                    <a:pt x="1748917" y="738339"/>
                    <a:pt x="1752790" y="730821"/>
                    <a:pt x="1754797" y="722833"/>
                  </a:cubicBezTo>
                  <a:cubicBezTo>
                    <a:pt x="1807832" y="511606"/>
                    <a:pt x="1860753" y="300354"/>
                    <a:pt x="1913496" y="89039"/>
                  </a:cubicBezTo>
                  <a:cubicBezTo>
                    <a:pt x="1922602" y="52565"/>
                    <a:pt x="1922106" y="51079"/>
                    <a:pt x="1959508" y="48971"/>
                  </a:cubicBezTo>
                  <a:cubicBezTo>
                    <a:pt x="2017407" y="45694"/>
                    <a:pt x="2075421" y="44132"/>
                    <a:pt x="2133409" y="42532"/>
                  </a:cubicBezTo>
                  <a:cubicBezTo>
                    <a:pt x="2353081" y="36461"/>
                    <a:pt x="2572778" y="30937"/>
                    <a:pt x="2792450" y="24714"/>
                  </a:cubicBezTo>
                  <a:cubicBezTo>
                    <a:pt x="3067481" y="16916"/>
                    <a:pt x="3342487" y="8585"/>
                    <a:pt x="3617518" y="622"/>
                  </a:cubicBezTo>
                  <a:cubicBezTo>
                    <a:pt x="3639464" y="0"/>
                    <a:pt x="3661448" y="546"/>
                    <a:pt x="3683507" y="546"/>
                  </a:cubicBezTo>
                  <a:cubicBezTo>
                    <a:pt x="3701173" y="27914"/>
                    <a:pt x="3719322" y="54787"/>
                    <a:pt x="3735819" y="82638"/>
                  </a:cubicBezTo>
                  <a:cubicBezTo>
                    <a:pt x="3739133" y="88252"/>
                    <a:pt x="3737495" y="97815"/>
                    <a:pt x="3735971" y="105105"/>
                  </a:cubicBezTo>
                  <a:cubicBezTo>
                    <a:pt x="3715372" y="203098"/>
                    <a:pt x="3694404" y="301015"/>
                    <a:pt x="3673500" y="398945"/>
                  </a:cubicBezTo>
                  <a:cubicBezTo>
                    <a:pt x="3662679" y="449630"/>
                    <a:pt x="3651745" y="500291"/>
                    <a:pt x="3640988" y="550976"/>
                  </a:cubicBezTo>
                  <a:cubicBezTo>
                    <a:pt x="3639718" y="556958"/>
                    <a:pt x="3639235" y="563105"/>
                    <a:pt x="3638321" y="569658"/>
                  </a:cubicBezTo>
                  <a:cubicBezTo>
                    <a:pt x="3640886" y="570814"/>
                    <a:pt x="3643388" y="573062"/>
                    <a:pt x="3645331" y="572642"/>
                  </a:cubicBezTo>
                  <a:cubicBezTo>
                    <a:pt x="3680396" y="565137"/>
                    <a:pt x="3715385" y="557301"/>
                    <a:pt x="3750398" y="549541"/>
                  </a:cubicBezTo>
                  <a:cubicBezTo>
                    <a:pt x="3762324" y="546900"/>
                    <a:pt x="3770579" y="539661"/>
                    <a:pt x="3776700" y="529335"/>
                  </a:cubicBezTo>
                  <a:cubicBezTo>
                    <a:pt x="3780281" y="523303"/>
                    <a:pt x="3784346" y="517512"/>
                    <a:pt x="3788625" y="511949"/>
                  </a:cubicBezTo>
                  <a:cubicBezTo>
                    <a:pt x="3806837" y="488314"/>
                    <a:pt x="3816438" y="463600"/>
                    <a:pt x="3812717" y="431914"/>
                  </a:cubicBezTo>
                  <a:cubicBezTo>
                    <a:pt x="3807828" y="390220"/>
                    <a:pt x="3822395" y="350392"/>
                    <a:pt x="3835120" y="311099"/>
                  </a:cubicBezTo>
                  <a:cubicBezTo>
                    <a:pt x="3831323" y="304368"/>
                    <a:pt x="3824465" y="297738"/>
                    <a:pt x="3824858" y="291553"/>
                  </a:cubicBezTo>
                  <a:cubicBezTo>
                    <a:pt x="3825354" y="283540"/>
                    <a:pt x="3830015" y="274370"/>
                    <a:pt x="3835679" y="268312"/>
                  </a:cubicBezTo>
                  <a:cubicBezTo>
                    <a:pt x="3887774" y="212636"/>
                    <a:pt x="3949484" y="176390"/>
                    <a:pt x="4028516" y="183680"/>
                  </a:cubicBezTo>
                  <a:cubicBezTo>
                    <a:pt x="4061561" y="186728"/>
                    <a:pt x="4087914" y="204419"/>
                    <a:pt x="4099585" y="238378"/>
                  </a:cubicBezTo>
                  <a:cubicBezTo>
                    <a:pt x="4102430" y="246646"/>
                    <a:pt x="4104411" y="256247"/>
                    <a:pt x="4109974" y="262305"/>
                  </a:cubicBezTo>
                  <a:cubicBezTo>
                    <a:pt x="4123435" y="276961"/>
                    <a:pt x="4122699" y="292201"/>
                    <a:pt x="4115765" y="308571"/>
                  </a:cubicBezTo>
                  <a:cubicBezTo>
                    <a:pt x="4103458" y="337604"/>
                    <a:pt x="4093984" y="368452"/>
                    <a:pt x="4077538" y="394957"/>
                  </a:cubicBezTo>
                  <a:cubicBezTo>
                    <a:pt x="4057954" y="426529"/>
                    <a:pt x="4046880" y="459968"/>
                    <a:pt x="4042143" y="495706"/>
                  </a:cubicBezTo>
                  <a:cubicBezTo>
                    <a:pt x="4038117" y="526122"/>
                    <a:pt x="4037545" y="556983"/>
                    <a:pt x="4035323" y="587641"/>
                  </a:cubicBezTo>
                  <a:cubicBezTo>
                    <a:pt x="4033989" y="606005"/>
                    <a:pt x="4040822" y="619467"/>
                    <a:pt x="4056583" y="629754"/>
                  </a:cubicBezTo>
                  <a:cubicBezTo>
                    <a:pt x="4067505" y="636892"/>
                    <a:pt x="4076763" y="646633"/>
                    <a:pt x="4086479" y="655510"/>
                  </a:cubicBezTo>
                  <a:cubicBezTo>
                    <a:pt x="4112399" y="679208"/>
                    <a:pt x="4136898" y="704659"/>
                    <a:pt x="4164291" y="726490"/>
                  </a:cubicBezTo>
                  <a:cubicBezTo>
                    <a:pt x="4208195" y="761504"/>
                    <a:pt x="4236631" y="807275"/>
                    <a:pt x="4261586" y="856056"/>
                  </a:cubicBezTo>
                  <a:cubicBezTo>
                    <a:pt x="4263542" y="859866"/>
                    <a:pt x="4264342" y="865009"/>
                    <a:pt x="4267365" y="867409"/>
                  </a:cubicBezTo>
                  <a:cubicBezTo>
                    <a:pt x="4284764" y="881214"/>
                    <a:pt x="4285449" y="899286"/>
                    <a:pt x="4278960" y="917587"/>
                  </a:cubicBezTo>
                  <a:cubicBezTo>
                    <a:pt x="4269892" y="943140"/>
                    <a:pt x="4260697" y="968984"/>
                    <a:pt x="4248099" y="992873"/>
                  </a:cubicBezTo>
                  <a:cubicBezTo>
                    <a:pt x="4209300" y="1066482"/>
                    <a:pt x="4157421" y="1131011"/>
                    <a:pt x="4101553" y="1191983"/>
                  </a:cubicBezTo>
                  <a:cubicBezTo>
                    <a:pt x="4073702" y="1222362"/>
                    <a:pt x="4053090" y="1255445"/>
                    <a:pt x="4037431" y="1293342"/>
                  </a:cubicBezTo>
                  <a:cubicBezTo>
                    <a:pt x="4001884" y="1379385"/>
                    <a:pt x="3963365" y="1464195"/>
                    <a:pt x="3927754" y="1550212"/>
                  </a:cubicBezTo>
                  <a:cubicBezTo>
                    <a:pt x="3919981" y="1569008"/>
                    <a:pt x="3916933" y="1589760"/>
                    <a:pt x="3923322" y="1611731"/>
                  </a:cubicBezTo>
                  <a:cubicBezTo>
                    <a:pt x="4024337" y="1959216"/>
                    <a:pt x="4124655" y="2306891"/>
                    <a:pt x="4225175" y="2654515"/>
                  </a:cubicBezTo>
                  <a:cubicBezTo>
                    <a:pt x="4227804" y="2663609"/>
                    <a:pt x="4230827" y="2672575"/>
                    <a:pt x="4234586" y="2684589"/>
                  </a:cubicBezTo>
                  <a:cubicBezTo>
                    <a:pt x="4241317" y="2678429"/>
                    <a:pt x="4246575" y="2674454"/>
                    <a:pt x="4250829" y="2669616"/>
                  </a:cubicBezTo>
                  <a:cubicBezTo>
                    <a:pt x="4335005" y="2573896"/>
                    <a:pt x="4418901" y="2477935"/>
                    <a:pt x="4503369" y="2382469"/>
                  </a:cubicBezTo>
                  <a:cubicBezTo>
                    <a:pt x="4512906" y="2371712"/>
                    <a:pt x="4516234" y="2360777"/>
                    <a:pt x="4516094" y="2346883"/>
                  </a:cubicBezTo>
                  <a:cubicBezTo>
                    <a:pt x="4515586" y="2298534"/>
                    <a:pt x="4515421" y="2250173"/>
                    <a:pt x="4516285" y="2201837"/>
                  </a:cubicBezTo>
                  <a:cubicBezTo>
                    <a:pt x="4516742" y="2175624"/>
                    <a:pt x="4518964" y="2149411"/>
                    <a:pt x="4521530" y="2123300"/>
                  </a:cubicBezTo>
                  <a:cubicBezTo>
                    <a:pt x="4523460" y="2103653"/>
                    <a:pt x="4530940" y="2098890"/>
                    <a:pt x="4550016" y="2105444"/>
                  </a:cubicBezTo>
                  <a:cubicBezTo>
                    <a:pt x="4584153" y="2117178"/>
                    <a:pt x="4617986" y="2121801"/>
                    <a:pt x="4653013" y="2108822"/>
                  </a:cubicBezTo>
                  <a:cubicBezTo>
                    <a:pt x="4659883" y="2106269"/>
                    <a:pt x="4669015" y="2106637"/>
                    <a:pt x="4676203" y="2108746"/>
                  </a:cubicBezTo>
                  <a:cubicBezTo>
                    <a:pt x="4695444" y="2114410"/>
                    <a:pt x="4714189" y="2121750"/>
                    <a:pt x="4734039" y="2133701"/>
                  </a:cubicBezTo>
                  <a:cubicBezTo>
                    <a:pt x="4721085" y="2139302"/>
                    <a:pt x="4708601" y="2147569"/>
                    <a:pt x="4695075" y="2150046"/>
                  </a:cubicBezTo>
                  <a:cubicBezTo>
                    <a:pt x="4645761" y="2159063"/>
                    <a:pt x="4602441" y="2182482"/>
                    <a:pt x="4558068" y="2203627"/>
                  </a:cubicBezTo>
                  <a:cubicBezTo>
                    <a:pt x="4547247" y="2208783"/>
                    <a:pt x="4539081" y="2214549"/>
                    <a:pt x="4539386" y="2228913"/>
                  </a:cubicBezTo>
                  <a:cubicBezTo>
                    <a:pt x="4540389" y="2277135"/>
                    <a:pt x="4540897" y="2325395"/>
                    <a:pt x="4540313" y="2373629"/>
                  </a:cubicBezTo>
                  <a:cubicBezTo>
                    <a:pt x="4540135" y="2387676"/>
                    <a:pt x="4546371" y="2396248"/>
                    <a:pt x="4555401" y="2405316"/>
                  </a:cubicBezTo>
                  <a:cubicBezTo>
                    <a:pt x="4687493" y="2538031"/>
                    <a:pt x="4819256" y="2671076"/>
                    <a:pt x="4951412" y="2803715"/>
                  </a:cubicBezTo>
                  <a:cubicBezTo>
                    <a:pt x="4978679" y="2831071"/>
                    <a:pt x="5007292" y="2857106"/>
                    <a:pt x="5036693" y="2885084"/>
                  </a:cubicBezTo>
                  <a:cubicBezTo>
                    <a:pt x="5040134" y="2882112"/>
                    <a:pt x="5046040" y="2877375"/>
                    <a:pt x="5051539" y="2872193"/>
                  </a:cubicBezTo>
                  <a:cubicBezTo>
                    <a:pt x="5097030" y="2829471"/>
                    <a:pt x="5142230" y="2786418"/>
                    <a:pt x="5187975" y="2743961"/>
                  </a:cubicBezTo>
                  <a:cubicBezTo>
                    <a:pt x="5214531" y="2719311"/>
                    <a:pt x="5220182" y="2719146"/>
                    <a:pt x="5247373" y="2744342"/>
                  </a:cubicBezTo>
                  <a:cubicBezTo>
                    <a:pt x="5354383" y="2843542"/>
                    <a:pt x="5461012" y="2943174"/>
                    <a:pt x="5567794" y="3042627"/>
                  </a:cubicBezTo>
                  <a:cubicBezTo>
                    <a:pt x="5596102" y="3068980"/>
                    <a:pt x="5624817" y="3094926"/>
                    <a:pt x="5652592" y="3121825"/>
                  </a:cubicBezTo>
                  <a:cubicBezTo>
                    <a:pt x="5659678" y="3128695"/>
                    <a:pt x="5676798" y="3135883"/>
                    <a:pt x="5664174" y="3148329"/>
                  </a:cubicBezTo>
                  <a:cubicBezTo>
                    <a:pt x="5654141" y="3158223"/>
                    <a:pt x="5645670" y="3143872"/>
                    <a:pt x="5638736" y="3137357"/>
                  </a:cubicBezTo>
                  <a:cubicBezTo>
                    <a:pt x="5501665" y="3008515"/>
                    <a:pt x="5364848" y="2879407"/>
                    <a:pt x="5227967" y="2750350"/>
                  </a:cubicBezTo>
                  <a:cubicBezTo>
                    <a:pt x="5224856" y="2747429"/>
                    <a:pt x="5221605" y="2744647"/>
                    <a:pt x="5217121" y="2740634"/>
                  </a:cubicBezTo>
                  <a:cubicBezTo>
                    <a:pt x="5155361" y="2798660"/>
                    <a:pt x="5094173" y="2856141"/>
                    <a:pt x="5031003" y="2915488"/>
                  </a:cubicBezTo>
                  <a:cubicBezTo>
                    <a:pt x="4994757" y="2886684"/>
                    <a:pt x="4964734" y="2851200"/>
                    <a:pt x="4931829" y="2818866"/>
                  </a:cubicBezTo>
                  <a:cubicBezTo>
                    <a:pt x="4897983" y="2785592"/>
                    <a:pt x="4865090" y="2751340"/>
                    <a:pt x="4831778" y="2717533"/>
                  </a:cubicBezTo>
                  <a:cubicBezTo>
                    <a:pt x="4799076" y="2684335"/>
                    <a:pt x="4766335" y="2651188"/>
                    <a:pt x="4733683" y="2617952"/>
                  </a:cubicBezTo>
                  <a:cubicBezTo>
                    <a:pt x="4700409" y="2584094"/>
                    <a:pt x="4667173" y="2550198"/>
                    <a:pt x="4634026" y="2516212"/>
                  </a:cubicBezTo>
                  <a:cubicBezTo>
                    <a:pt x="4601565" y="2482938"/>
                    <a:pt x="4569256" y="2449537"/>
                    <a:pt x="4534941" y="2414206"/>
                  </a:cubicBezTo>
                  <a:cubicBezTo>
                    <a:pt x="4519599" y="2434424"/>
                    <a:pt x="4508169" y="2454579"/>
                    <a:pt x="4498759" y="2475864"/>
                  </a:cubicBezTo>
                  <a:cubicBezTo>
                    <a:pt x="4487418" y="2501569"/>
                    <a:pt x="4476064" y="2527300"/>
                    <a:pt x="4465955" y="2553487"/>
                  </a:cubicBezTo>
                  <a:cubicBezTo>
                    <a:pt x="4461281" y="2565590"/>
                    <a:pt x="4458042" y="2578696"/>
                    <a:pt x="4456836" y="2591587"/>
                  </a:cubicBezTo>
                  <a:cubicBezTo>
                    <a:pt x="4454271" y="2619032"/>
                    <a:pt x="4469295" y="2633891"/>
                    <a:pt x="4497158" y="2633052"/>
                  </a:cubicBezTo>
                  <a:cubicBezTo>
                    <a:pt x="4504042" y="2632836"/>
                    <a:pt x="4510887" y="2631312"/>
                    <a:pt x="4518647" y="2634259"/>
                  </a:cubicBezTo>
                  <a:cubicBezTo>
                    <a:pt x="4508944" y="2636354"/>
                    <a:pt x="4499038" y="2640837"/>
                    <a:pt x="4489551" y="2640076"/>
                  </a:cubicBezTo>
                  <a:cubicBezTo>
                    <a:pt x="4461573" y="2637840"/>
                    <a:pt x="4441405" y="2625610"/>
                    <a:pt x="4442675" y="2594838"/>
                  </a:cubicBezTo>
                  <a:cubicBezTo>
                    <a:pt x="4443387" y="2577579"/>
                    <a:pt x="4446219" y="2559710"/>
                    <a:pt x="4451997" y="2543505"/>
                  </a:cubicBezTo>
                  <a:cubicBezTo>
                    <a:pt x="4465205" y="2506433"/>
                    <a:pt x="4480814" y="2470226"/>
                    <a:pt x="4496244" y="2431656"/>
                  </a:cubicBezTo>
                  <a:cubicBezTo>
                    <a:pt x="4491088" y="2436317"/>
                    <a:pt x="4486325" y="2439873"/>
                    <a:pt x="4482452" y="2444216"/>
                  </a:cubicBezTo>
                  <a:cubicBezTo>
                    <a:pt x="4407014" y="2528887"/>
                    <a:pt x="4331906" y="2613850"/>
                    <a:pt x="4256062" y="2698153"/>
                  </a:cubicBezTo>
                  <a:cubicBezTo>
                    <a:pt x="4245254" y="2710154"/>
                    <a:pt x="4243476" y="2720759"/>
                    <a:pt x="4247832" y="2735948"/>
                  </a:cubicBezTo>
                  <a:cubicBezTo>
                    <a:pt x="4318546" y="2982493"/>
                    <a:pt x="4388713" y="3229190"/>
                    <a:pt x="4459033" y="3475850"/>
                  </a:cubicBezTo>
                  <a:cubicBezTo>
                    <a:pt x="4512970" y="3665042"/>
                    <a:pt x="4567110" y="3854183"/>
                    <a:pt x="4620577" y="4043514"/>
                  </a:cubicBezTo>
                  <a:cubicBezTo>
                    <a:pt x="4625454" y="4060786"/>
                    <a:pt x="4633328" y="4072674"/>
                    <a:pt x="4649851" y="4080662"/>
                  </a:cubicBezTo>
                  <a:cubicBezTo>
                    <a:pt x="4698809" y="4104322"/>
                    <a:pt x="4746383" y="4130979"/>
                    <a:pt x="4799926" y="4143857"/>
                  </a:cubicBezTo>
                  <a:cubicBezTo>
                    <a:pt x="4810912" y="4146499"/>
                    <a:pt x="4821732" y="4150804"/>
                    <a:pt x="4831867" y="4155884"/>
                  </a:cubicBezTo>
                  <a:cubicBezTo>
                    <a:pt x="4867249" y="4173613"/>
                    <a:pt x="4874628" y="4188167"/>
                    <a:pt x="4870500" y="4231322"/>
                  </a:cubicBezTo>
                  <a:cubicBezTo>
                    <a:pt x="4846116" y="4235665"/>
                    <a:pt x="4821351" y="4239488"/>
                    <a:pt x="4795875" y="4236605"/>
                  </a:cubicBezTo>
                  <a:cubicBezTo>
                    <a:pt x="4788077" y="4235716"/>
                    <a:pt x="4780165" y="4235297"/>
                    <a:pt x="4772304" y="4235424"/>
                  </a:cubicBezTo>
                  <a:cubicBezTo>
                    <a:pt x="4719650" y="4236288"/>
                    <a:pt x="4666996" y="4237507"/>
                    <a:pt x="4614341" y="4238282"/>
                  </a:cubicBezTo>
                  <a:cubicBezTo>
                    <a:pt x="4566907" y="4238993"/>
                    <a:pt x="4519472" y="4239704"/>
                    <a:pt x="4472051" y="4239539"/>
                  </a:cubicBezTo>
                  <a:cubicBezTo>
                    <a:pt x="4453966" y="4239475"/>
                    <a:pt x="4435906" y="4236199"/>
                    <a:pt x="4417809" y="4235805"/>
                  </a:cubicBezTo>
                  <a:cubicBezTo>
                    <a:pt x="4399381" y="4235399"/>
                    <a:pt x="4380915" y="4237139"/>
                    <a:pt x="4362475" y="4237266"/>
                  </a:cubicBezTo>
                  <a:cubicBezTo>
                    <a:pt x="4146219" y="4238802"/>
                    <a:pt x="3929976" y="4239463"/>
                    <a:pt x="3713733" y="4241863"/>
                  </a:cubicBezTo>
                  <a:cubicBezTo>
                    <a:pt x="3482568" y="4244428"/>
                    <a:pt x="3251377" y="4246930"/>
                    <a:pt x="3020288" y="4253077"/>
                  </a:cubicBezTo>
                  <a:cubicBezTo>
                    <a:pt x="2947377" y="4255008"/>
                    <a:pt x="2874797" y="4249953"/>
                    <a:pt x="2802001" y="4251909"/>
                  </a:cubicBezTo>
                  <a:cubicBezTo>
                    <a:pt x="2729966" y="4253852"/>
                    <a:pt x="2657627" y="4256747"/>
                    <a:pt x="2585808" y="4252620"/>
                  </a:cubicBezTo>
                  <a:cubicBezTo>
                    <a:pt x="2355761" y="4239412"/>
                    <a:pt x="2125560" y="4243717"/>
                    <a:pt x="1895411" y="4242523"/>
                  </a:cubicBezTo>
                  <a:cubicBezTo>
                    <a:pt x="1840039" y="4242231"/>
                    <a:pt x="1784654" y="4243400"/>
                    <a:pt x="1729282" y="4244555"/>
                  </a:cubicBezTo>
                  <a:cubicBezTo>
                    <a:pt x="1692516" y="4245330"/>
                    <a:pt x="1655762" y="4248365"/>
                    <a:pt x="1619021" y="4248137"/>
                  </a:cubicBezTo>
                  <a:cubicBezTo>
                    <a:pt x="1605610" y="4248061"/>
                    <a:pt x="1604441" y="4257395"/>
                    <a:pt x="1599196" y="4265828"/>
                  </a:cubicBezTo>
                  <a:cubicBezTo>
                    <a:pt x="1593621" y="4259427"/>
                    <a:pt x="1589963" y="4251858"/>
                    <a:pt x="1584159" y="4249432"/>
                  </a:cubicBezTo>
                  <a:cubicBezTo>
                    <a:pt x="1577327" y="4246562"/>
                    <a:pt x="1568615" y="4247718"/>
                    <a:pt x="1560741" y="4247870"/>
                  </a:cubicBezTo>
                  <a:cubicBezTo>
                    <a:pt x="1474660" y="4249648"/>
                    <a:pt x="1388592" y="4251820"/>
                    <a:pt x="1302512" y="4253344"/>
                  </a:cubicBezTo>
                  <a:cubicBezTo>
                    <a:pt x="1247140" y="4254334"/>
                    <a:pt x="1191755" y="4254601"/>
                    <a:pt x="1136370" y="4254754"/>
                  </a:cubicBezTo>
                  <a:cubicBezTo>
                    <a:pt x="1124508" y="4254792"/>
                    <a:pt x="1111872" y="4258081"/>
                    <a:pt x="1101750" y="4247248"/>
                  </a:cubicBezTo>
                  <a:cubicBezTo>
                    <a:pt x="1086954" y="4231385"/>
                    <a:pt x="1068374" y="4218165"/>
                    <a:pt x="1067320" y="4193603"/>
                  </a:cubicBezTo>
                  <a:cubicBezTo>
                    <a:pt x="1066749" y="4180446"/>
                    <a:pt x="1066165" y="4167263"/>
                    <a:pt x="1066050" y="4154081"/>
                  </a:cubicBezTo>
                  <a:cubicBezTo>
                    <a:pt x="1065860" y="4129481"/>
                    <a:pt x="1066292" y="4104855"/>
                    <a:pt x="1065949" y="4080243"/>
                  </a:cubicBezTo>
                  <a:cubicBezTo>
                    <a:pt x="1065656" y="4059872"/>
                    <a:pt x="1055458" y="4052023"/>
                    <a:pt x="1035138" y="4052531"/>
                  </a:cubicBezTo>
                  <a:cubicBezTo>
                    <a:pt x="995616" y="4053509"/>
                    <a:pt x="956055" y="4053789"/>
                    <a:pt x="916520" y="4053408"/>
                  </a:cubicBezTo>
                  <a:cubicBezTo>
                    <a:pt x="890701" y="4053166"/>
                    <a:pt x="889266" y="4051642"/>
                    <a:pt x="882332" y="4026319"/>
                  </a:cubicBezTo>
                  <a:cubicBezTo>
                    <a:pt x="851738" y="3914533"/>
                    <a:pt x="821397" y="3802684"/>
                    <a:pt x="790854" y="3690886"/>
                  </a:cubicBezTo>
                  <a:cubicBezTo>
                    <a:pt x="782815" y="3661460"/>
                    <a:pt x="774357" y="3632161"/>
                    <a:pt x="765111" y="3599294"/>
                  </a:cubicBezTo>
                  <a:cubicBezTo>
                    <a:pt x="758088" y="3607282"/>
                    <a:pt x="753313" y="3611943"/>
                    <a:pt x="749426" y="3617252"/>
                  </a:cubicBezTo>
                  <a:cubicBezTo>
                    <a:pt x="708901" y="3672547"/>
                    <a:pt x="668959" y="3728262"/>
                    <a:pt x="627989" y="3783215"/>
                  </a:cubicBezTo>
                  <a:cubicBezTo>
                    <a:pt x="579678" y="3848023"/>
                    <a:pt x="529907" y="3911739"/>
                    <a:pt x="482066" y="3976878"/>
                  </a:cubicBezTo>
                  <a:cubicBezTo>
                    <a:pt x="464883" y="4000284"/>
                    <a:pt x="447319" y="4022496"/>
                    <a:pt x="421347" y="4040327"/>
                  </a:cubicBezTo>
                  <a:cubicBezTo>
                    <a:pt x="370268" y="4005554"/>
                    <a:pt x="318846" y="3970553"/>
                    <a:pt x="266280" y="3934764"/>
                  </a:cubicBezTo>
                  <a:close/>
                  <a:moveTo>
                    <a:pt x="1891563" y="747623"/>
                  </a:moveTo>
                  <a:cubicBezTo>
                    <a:pt x="1885708" y="749198"/>
                    <a:pt x="1877123" y="750417"/>
                    <a:pt x="1869490" y="753770"/>
                  </a:cubicBezTo>
                  <a:cubicBezTo>
                    <a:pt x="1839760" y="766838"/>
                    <a:pt x="1810613" y="781278"/>
                    <a:pt x="1780679" y="793826"/>
                  </a:cubicBezTo>
                  <a:cubicBezTo>
                    <a:pt x="1763763" y="800912"/>
                    <a:pt x="1755355" y="811771"/>
                    <a:pt x="1750847" y="829843"/>
                  </a:cubicBezTo>
                  <a:cubicBezTo>
                    <a:pt x="1642110" y="1266177"/>
                    <a:pt x="1532915" y="1702396"/>
                    <a:pt x="1423390" y="2138540"/>
                  </a:cubicBezTo>
                  <a:cubicBezTo>
                    <a:pt x="1407795" y="2200668"/>
                    <a:pt x="1390103" y="2262263"/>
                    <a:pt x="1373377" y="2324112"/>
                  </a:cubicBezTo>
                  <a:cubicBezTo>
                    <a:pt x="1368666" y="2341511"/>
                    <a:pt x="1363903" y="2358885"/>
                    <a:pt x="1358074" y="2380221"/>
                  </a:cubicBezTo>
                  <a:cubicBezTo>
                    <a:pt x="1401711" y="2380221"/>
                    <a:pt x="1441094" y="2380005"/>
                    <a:pt x="1480477" y="2380259"/>
                  </a:cubicBezTo>
                  <a:cubicBezTo>
                    <a:pt x="1751228" y="2381986"/>
                    <a:pt x="2021967" y="2383789"/>
                    <a:pt x="2292705" y="2385631"/>
                  </a:cubicBezTo>
                  <a:cubicBezTo>
                    <a:pt x="2409329" y="2386431"/>
                    <a:pt x="2525953" y="2387282"/>
                    <a:pt x="2642577" y="2388323"/>
                  </a:cubicBezTo>
                  <a:cubicBezTo>
                    <a:pt x="2777934" y="2389543"/>
                    <a:pt x="2913303" y="2391079"/>
                    <a:pt x="3048673" y="2392311"/>
                  </a:cubicBezTo>
                  <a:cubicBezTo>
                    <a:pt x="3085592" y="2392641"/>
                    <a:pt x="3122523" y="2391930"/>
                    <a:pt x="3159429" y="2392565"/>
                  </a:cubicBezTo>
                  <a:cubicBezTo>
                    <a:pt x="3173222" y="2392806"/>
                    <a:pt x="3181451" y="2388692"/>
                    <a:pt x="3182505" y="2374061"/>
                  </a:cubicBezTo>
                  <a:cubicBezTo>
                    <a:pt x="3182759" y="2370607"/>
                    <a:pt x="3184169" y="2367241"/>
                    <a:pt x="3184880" y="2363800"/>
                  </a:cubicBezTo>
                  <a:cubicBezTo>
                    <a:pt x="3221405" y="2188413"/>
                    <a:pt x="3257765" y="2012975"/>
                    <a:pt x="3294456" y="1837613"/>
                  </a:cubicBezTo>
                  <a:cubicBezTo>
                    <a:pt x="3335654" y="1640763"/>
                    <a:pt x="3376891" y="1443913"/>
                    <a:pt x="3418941" y="1247241"/>
                  </a:cubicBezTo>
                  <a:cubicBezTo>
                    <a:pt x="3422370" y="1231176"/>
                    <a:pt x="3418420" y="1221689"/>
                    <a:pt x="3407714" y="1210411"/>
                  </a:cubicBezTo>
                  <a:cubicBezTo>
                    <a:pt x="3303574" y="1100785"/>
                    <a:pt x="3200044" y="990587"/>
                    <a:pt x="3096272" y="880617"/>
                  </a:cubicBezTo>
                  <a:cubicBezTo>
                    <a:pt x="3089668" y="873607"/>
                    <a:pt x="3082632" y="866965"/>
                    <a:pt x="3075495" y="860488"/>
                  </a:cubicBezTo>
                  <a:cubicBezTo>
                    <a:pt x="3065272" y="851192"/>
                    <a:pt x="3053892" y="843000"/>
                    <a:pt x="3044621" y="832865"/>
                  </a:cubicBezTo>
                  <a:cubicBezTo>
                    <a:pt x="3033750" y="820991"/>
                    <a:pt x="3036874" y="809586"/>
                    <a:pt x="3051937" y="805078"/>
                  </a:cubicBezTo>
                  <a:cubicBezTo>
                    <a:pt x="3059010" y="802970"/>
                    <a:pt x="3067215" y="803833"/>
                    <a:pt x="3074822" y="804443"/>
                  </a:cubicBezTo>
                  <a:cubicBezTo>
                    <a:pt x="3104489" y="806843"/>
                    <a:pt x="3134105" y="811631"/>
                    <a:pt x="3163747" y="811796"/>
                  </a:cubicBezTo>
                  <a:cubicBezTo>
                    <a:pt x="3193122" y="811961"/>
                    <a:pt x="3212058" y="822858"/>
                    <a:pt x="3222104" y="850658"/>
                  </a:cubicBezTo>
                  <a:cubicBezTo>
                    <a:pt x="3232835" y="880376"/>
                    <a:pt x="3244418" y="909802"/>
                    <a:pt x="3256495" y="938999"/>
                  </a:cubicBezTo>
                  <a:cubicBezTo>
                    <a:pt x="3259239" y="945629"/>
                    <a:pt x="3264306" y="953490"/>
                    <a:pt x="3270351" y="956208"/>
                  </a:cubicBezTo>
                  <a:cubicBezTo>
                    <a:pt x="3330397" y="983208"/>
                    <a:pt x="3390849" y="1009281"/>
                    <a:pt x="3451263" y="1035443"/>
                  </a:cubicBezTo>
                  <a:cubicBezTo>
                    <a:pt x="3454184" y="1036713"/>
                    <a:pt x="3457765" y="1036421"/>
                    <a:pt x="3461588" y="1036916"/>
                  </a:cubicBezTo>
                  <a:cubicBezTo>
                    <a:pt x="3462997" y="1032598"/>
                    <a:pt x="3464382" y="1029411"/>
                    <a:pt x="3465080" y="1026096"/>
                  </a:cubicBezTo>
                  <a:cubicBezTo>
                    <a:pt x="3533584" y="703960"/>
                    <a:pt x="3602050" y="381825"/>
                    <a:pt x="3670388" y="59664"/>
                  </a:cubicBezTo>
                  <a:cubicBezTo>
                    <a:pt x="3671811" y="52946"/>
                    <a:pt x="3674770" y="42748"/>
                    <a:pt x="3671595" y="39573"/>
                  </a:cubicBezTo>
                  <a:cubicBezTo>
                    <a:pt x="3661829" y="29768"/>
                    <a:pt x="3673487" y="22885"/>
                    <a:pt x="3673982" y="14185"/>
                  </a:cubicBezTo>
                  <a:cubicBezTo>
                    <a:pt x="3095688" y="31699"/>
                    <a:pt x="2518943" y="49148"/>
                    <a:pt x="1941588" y="66624"/>
                  </a:cubicBezTo>
                  <a:cubicBezTo>
                    <a:pt x="1886305" y="288404"/>
                    <a:pt x="1831809" y="507072"/>
                    <a:pt x="1775650" y="732408"/>
                  </a:cubicBezTo>
                  <a:cubicBezTo>
                    <a:pt x="1828406" y="705548"/>
                    <a:pt x="1878444" y="693102"/>
                    <a:pt x="1936546" y="697903"/>
                  </a:cubicBezTo>
                  <a:cubicBezTo>
                    <a:pt x="1919884" y="716318"/>
                    <a:pt x="1906295" y="731342"/>
                    <a:pt x="1891563" y="747623"/>
                  </a:cubicBezTo>
                  <a:close/>
                  <a:moveTo>
                    <a:pt x="3855821" y="306882"/>
                  </a:moveTo>
                  <a:cubicBezTo>
                    <a:pt x="3848735" y="335051"/>
                    <a:pt x="3841089" y="362800"/>
                    <a:pt x="3834841" y="390855"/>
                  </a:cubicBezTo>
                  <a:cubicBezTo>
                    <a:pt x="3827259" y="424954"/>
                    <a:pt x="3829443" y="458736"/>
                    <a:pt x="3843705" y="490893"/>
                  </a:cubicBezTo>
                  <a:cubicBezTo>
                    <a:pt x="3854945" y="516229"/>
                    <a:pt x="3859898" y="518807"/>
                    <a:pt x="3886238" y="511606"/>
                  </a:cubicBezTo>
                  <a:cubicBezTo>
                    <a:pt x="3939158" y="497154"/>
                    <a:pt x="3983380" y="468045"/>
                    <a:pt x="4019753" y="427380"/>
                  </a:cubicBezTo>
                  <a:cubicBezTo>
                    <a:pt x="4033342" y="412191"/>
                    <a:pt x="4043946" y="395084"/>
                    <a:pt x="4036872" y="372452"/>
                  </a:cubicBezTo>
                  <a:cubicBezTo>
                    <a:pt x="4035221" y="367169"/>
                    <a:pt x="4038219" y="360527"/>
                    <a:pt x="4038587" y="354482"/>
                  </a:cubicBezTo>
                  <a:cubicBezTo>
                    <a:pt x="4038841" y="350265"/>
                    <a:pt x="4039603" y="345274"/>
                    <a:pt x="4037787" y="341883"/>
                  </a:cubicBezTo>
                  <a:cubicBezTo>
                    <a:pt x="4027855" y="323291"/>
                    <a:pt x="4018241" y="303987"/>
                    <a:pt x="3991076" y="309219"/>
                  </a:cubicBezTo>
                  <a:cubicBezTo>
                    <a:pt x="3985348" y="310311"/>
                    <a:pt x="3978922" y="308228"/>
                    <a:pt x="3972877" y="307251"/>
                  </a:cubicBezTo>
                  <a:cubicBezTo>
                    <a:pt x="3935539" y="301193"/>
                    <a:pt x="3898188" y="299885"/>
                    <a:pt x="3855821" y="306882"/>
                  </a:cubicBezTo>
                  <a:close/>
                  <a:moveTo>
                    <a:pt x="4022305" y="489902"/>
                  </a:moveTo>
                  <a:cubicBezTo>
                    <a:pt x="4011307" y="495020"/>
                    <a:pt x="4002671" y="498411"/>
                    <a:pt x="3994632" y="502881"/>
                  </a:cubicBezTo>
                  <a:cubicBezTo>
                    <a:pt x="3960406" y="521931"/>
                    <a:pt x="3923283" y="532231"/>
                    <a:pt x="3885095" y="538924"/>
                  </a:cubicBezTo>
                  <a:cubicBezTo>
                    <a:pt x="3852633" y="544614"/>
                    <a:pt x="3846690" y="541019"/>
                    <a:pt x="3830764" y="511276"/>
                  </a:cubicBezTo>
                  <a:cubicBezTo>
                    <a:pt x="3828046" y="506196"/>
                    <a:pt x="3824947" y="501319"/>
                    <a:pt x="3820744" y="494169"/>
                  </a:cubicBezTo>
                  <a:cubicBezTo>
                    <a:pt x="3810596" y="510235"/>
                    <a:pt x="3801770" y="524281"/>
                    <a:pt x="3792854" y="538276"/>
                  </a:cubicBezTo>
                  <a:cubicBezTo>
                    <a:pt x="3782390" y="554697"/>
                    <a:pt x="3771976" y="570598"/>
                    <a:pt x="3748582" y="569645"/>
                  </a:cubicBezTo>
                  <a:cubicBezTo>
                    <a:pt x="3742474" y="569404"/>
                    <a:pt x="3736162" y="574243"/>
                    <a:pt x="3728974" y="577138"/>
                  </a:cubicBezTo>
                  <a:cubicBezTo>
                    <a:pt x="3740594" y="602602"/>
                    <a:pt x="3760571" y="617334"/>
                    <a:pt x="3781539" y="629551"/>
                  </a:cubicBezTo>
                  <a:cubicBezTo>
                    <a:pt x="3840962" y="664209"/>
                    <a:pt x="3905580" y="677430"/>
                    <a:pt x="3973995" y="670648"/>
                  </a:cubicBezTo>
                  <a:cubicBezTo>
                    <a:pt x="3996054" y="668464"/>
                    <a:pt x="4018470" y="666114"/>
                    <a:pt x="4040390" y="653110"/>
                  </a:cubicBezTo>
                  <a:cubicBezTo>
                    <a:pt x="4014597" y="632104"/>
                    <a:pt x="4012285" y="605561"/>
                    <a:pt x="4014749" y="577532"/>
                  </a:cubicBezTo>
                  <a:cubicBezTo>
                    <a:pt x="4017187" y="549681"/>
                    <a:pt x="4019550" y="521830"/>
                    <a:pt x="4022305" y="489902"/>
                  </a:cubicBezTo>
                  <a:close/>
                  <a:moveTo>
                    <a:pt x="821181" y="508571"/>
                  </a:moveTo>
                  <a:cubicBezTo>
                    <a:pt x="828167" y="457555"/>
                    <a:pt x="805840" y="409981"/>
                    <a:pt x="764806" y="390499"/>
                  </a:cubicBezTo>
                  <a:cubicBezTo>
                    <a:pt x="740295" y="378866"/>
                    <a:pt x="715238" y="374472"/>
                    <a:pt x="689495" y="390055"/>
                  </a:cubicBezTo>
                  <a:cubicBezTo>
                    <a:pt x="677722" y="397192"/>
                    <a:pt x="663422" y="400011"/>
                    <a:pt x="650582" y="405523"/>
                  </a:cubicBezTo>
                  <a:cubicBezTo>
                    <a:pt x="641070" y="409600"/>
                    <a:pt x="630732" y="413296"/>
                    <a:pt x="623062" y="419849"/>
                  </a:cubicBezTo>
                  <a:cubicBezTo>
                    <a:pt x="580605" y="456145"/>
                    <a:pt x="555117" y="502348"/>
                    <a:pt x="549465" y="557987"/>
                  </a:cubicBezTo>
                  <a:cubicBezTo>
                    <a:pt x="541731" y="634225"/>
                    <a:pt x="586549" y="692899"/>
                    <a:pt x="657136" y="692543"/>
                  </a:cubicBezTo>
                  <a:cubicBezTo>
                    <a:pt x="682574" y="692416"/>
                    <a:pt x="668210" y="622858"/>
                    <a:pt x="661365" y="614375"/>
                  </a:cubicBezTo>
                  <a:cubicBezTo>
                    <a:pt x="648462" y="598360"/>
                    <a:pt x="645604" y="581596"/>
                    <a:pt x="648068" y="562330"/>
                  </a:cubicBezTo>
                  <a:cubicBezTo>
                    <a:pt x="674509" y="564616"/>
                    <a:pt x="702843" y="571004"/>
                    <a:pt x="729767" y="575767"/>
                  </a:cubicBezTo>
                  <a:cubicBezTo>
                    <a:pt x="735533" y="561644"/>
                    <a:pt x="739711" y="551040"/>
                    <a:pt x="744181" y="540575"/>
                  </a:cubicBezTo>
                  <a:cubicBezTo>
                    <a:pt x="762990" y="496595"/>
                    <a:pt x="774547" y="491515"/>
                    <a:pt x="821181" y="508571"/>
                  </a:cubicBezTo>
                  <a:close/>
                  <a:moveTo>
                    <a:pt x="3905427" y="1563319"/>
                  </a:moveTo>
                  <a:cubicBezTo>
                    <a:pt x="3937355" y="1487944"/>
                    <a:pt x="3968305" y="1414868"/>
                    <a:pt x="3999255" y="1341793"/>
                  </a:cubicBezTo>
                  <a:cubicBezTo>
                    <a:pt x="3997667" y="1340650"/>
                    <a:pt x="3996080" y="1339507"/>
                    <a:pt x="3994492" y="1338364"/>
                  </a:cubicBezTo>
                  <a:cubicBezTo>
                    <a:pt x="3944467" y="1369161"/>
                    <a:pt x="3894632" y="1400263"/>
                    <a:pt x="3844353" y="1430654"/>
                  </a:cubicBezTo>
                  <a:cubicBezTo>
                    <a:pt x="3812108" y="1450149"/>
                    <a:pt x="3779418" y="1468932"/>
                    <a:pt x="3746538" y="1487347"/>
                  </a:cubicBezTo>
                  <a:cubicBezTo>
                    <a:pt x="3733279" y="1494764"/>
                    <a:pt x="3720998" y="1492796"/>
                    <a:pt x="3707549" y="1483537"/>
                  </a:cubicBezTo>
                  <a:cubicBezTo>
                    <a:pt x="3634816" y="1433487"/>
                    <a:pt x="3569271" y="1375232"/>
                    <a:pt x="3507485" y="1312481"/>
                  </a:cubicBezTo>
                  <a:cubicBezTo>
                    <a:pt x="3500297" y="1305178"/>
                    <a:pt x="3492728" y="1298257"/>
                    <a:pt x="3482555" y="1288516"/>
                  </a:cubicBezTo>
                  <a:cubicBezTo>
                    <a:pt x="3462248" y="1382445"/>
                    <a:pt x="3442855" y="1472120"/>
                    <a:pt x="3423132" y="1563319"/>
                  </a:cubicBezTo>
                  <a:close/>
                  <a:moveTo>
                    <a:pt x="603732" y="43205"/>
                  </a:moveTo>
                  <a:cubicBezTo>
                    <a:pt x="590715" y="44919"/>
                    <a:pt x="577430" y="45478"/>
                    <a:pt x="564730" y="48513"/>
                  </a:cubicBezTo>
                  <a:cubicBezTo>
                    <a:pt x="475170" y="69976"/>
                    <a:pt x="420128" y="155460"/>
                    <a:pt x="438162" y="250075"/>
                  </a:cubicBezTo>
                  <a:cubicBezTo>
                    <a:pt x="460451" y="366864"/>
                    <a:pt x="583438" y="439331"/>
                    <a:pt x="703783" y="360070"/>
                  </a:cubicBezTo>
                  <a:cubicBezTo>
                    <a:pt x="765009" y="319735"/>
                    <a:pt x="788606" y="237820"/>
                    <a:pt x="765378" y="165188"/>
                  </a:cubicBezTo>
                  <a:cubicBezTo>
                    <a:pt x="742149" y="92506"/>
                    <a:pt x="678281" y="44729"/>
                    <a:pt x="603732" y="43205"/>
                  </a:cubicBezTo>
                  <a:close/>
                  <a:moveTo>
                    <a:pt x="620572" y="889800"/>
                  </a:moveTo>
                  <a:cubicBezTo>
                    <a:pt x="552183" y="1145908"/>
                    <a:pt x="484657" y="1398765"/>
                    <a:pt x="416979" y="1652206"/>
                  </a:cubicBezTo>
                  <a:lnTo>
                    <a:pt x="778128" y="1652206"/>
                  </a:lnTo>
                  <a:cubicBezTo>
                    <a:pt x="826757" y="1536280"/>
                    <a:pt x="874191" y="1423238"/>
                    <a:pt x="922159" y="1308925"/>
                  </a:cubicBezTo>
                  <a:cubicBezTo>
                    <a:pt x="921092" y="1307693"/>
                    <a:pt x="919048" y="1304861"/>
                    <a:pt x="916520" y="1302537"/>
                  </a:cubicBezTo>
                  <a:cubicBezTo>
                    <a:pt x="842276" y="1234084"/>
                    <a:pt x="767994" y="1165694"/>
                    <a:pt x="693686" y="1097318"/>
                  </a:cubicBezTo>
                  <a:cubicBezTo>
                    <a:pt x="688568" y="1092606"/>
                    <a:pt x="681659" y="1089113"/>
                    <a:pt x="678218" y="1083449"/>
                  </a:cubicBezTo>
                  <a:cubicBezTo>
                    <a:pt x="644182" y="1027391"/>
                    <a:pt x="624039" y="969111"/>
                    <a:pt x="652526" y="903960"/>
                  </a:cubicBezTo>
                  <a:cubicBezTo>
                    <a:pt x="653745" y="901166"/>
                    <a:pt x="653592" y="897750"/>
                    <a:pt x="654405" y="892568"/>
                  </a:cubicBezTo>
                  <a:cubicBezTo>
                    <a:pt x="642429" y="891590"/>
                    <a:pt x="632218" y="890752"/>
                    <a:pt x="620572" y="889800"/>
                  </a:cubicBezTo>
                  <a:close/>
                  <a:moveTo>
                    <a:pt x="3066707" y="826261"/>
                  </a:moveTo>
                  <a:cubicBezTo>
                    <a:pt x="3068485" y="830071"/>
                    <a:pt x="3069043" y="832815"/>
                    <a:pt x="3070669" y="834529"/>
                  </a:cubicBezTo>
                  <a:cubicBezTo>
                    <a:pt x="3109887" y="876033"/>
                    <a:pt x="3149180" y="917447"/>
                    <a:pt x="3188576" y="958773"/>
                  </a:cubicBezTo>
                  <a:cubicBezTo>
                    <a:pt x="3192792" y="963206"/>
                    <a:pt x="3197021" y="968730"/>
                    <a:pt x="3202381" y="970775"/>
                  </a:cubicBezTo>
                  <a:cubicBezTo>
                    <a:pt x="3225088" y="979436"/>
                    <a:pt x="3238055" y="998346"/>
                    <a:pt x="3252774" y="1015745"/>
                  </a:cubicBezTo>
                  <a:cubicBezTo>
                    <a:pt x="3266960" y="1032509"/>
                    <a:pt x="3281565" y="1048969"/>
                    <a:pt x="3296805" y="1064780"/>
                  </a:cubicBezTo>
                  <a:cubicBezTo>
                    <a:pt x="3371176" y="1141971"/>
                    <a:pt x="3445548" y="1219187"/>
                    <a:pt x="3520503" y="1295806"/>
                  </a:cubicBezTo>
                  <a:cubicBezTo>
                    <a:pt x="3551224" y="1327200"/>
                    <a:pt x="3582708" y="1357934"/>
                    <a:pt x="3615169" y="1387525"/>
                  </a:cubicBezTo>
                  <a:cubicBezTo>
                    <a:pt x="3648176" y="1417612"/>
                    <a:pt x="3682796" y="1445933"/>
                    <a:pt x="3716375" y="1474749"/>
                  </a:cubicBezTo>
                  <a:cubicBezTo>
                    <a:pt x="3765638" y="1456054"/>
                    <a:pt x="3806939" y="1427911"/>
                    <a:pt x="3846563" y="1397228"/>
                  </a:cubicBezTo>
                  <a:cubicBezTo>
                    <a:pt x="3974553" y="1298105"/>
                    <a:pt x="4085755" y="1182458"/>
                    <a:pt x="4181805" y="1052360"/>
                  </a:cubicBezTo>
                  <a:cubicBezTo>
                    <a:pt x="4205211" y="1020648"/>
                    <a:pt x="4225912" y="986764"/>
                    <a:pt x="4245673" y="952626"/>
                  </a:cubicBezTo>
                  <a:cubicBezTo>
                    <a:pt x="4254728" y="936980"/>
                    <a:pt x="4259364" y="918527"/>
                    <a:pt x="4264177" y="900849"/>
                  </a:cubicBezTo>
                  <a:cubicBezTo>
                    <a:pt x="4265536" y="895832"/>
                    <a:pt x="4261777" y="887996"/>
                    <a:pt x="4258056" y="883297"/>
                  </a:cubicBezTo>
                  <a:cubicBezTo>
                    <a:pt x="4249216" y="872172"/>
                    <a:pt x="4237888" y="862952"/>
                    <a:pt x="4229544" y="851522"/>
                  </a:cubicBezTo>
                  <a:cubicBezTo>
                    <a:pt x="4213542" y="829576"/>
                    <a:pt x="4201934" y="803592"/>
                    <a:pt x="4183062" y="784745"/>
                  </a:cubicBezTo>
                  <a:cubicBezTo>
                    <a:pt x="4144073" y="745820"/>
                    <a:pt x="4101515" y="710488"/>
                    <a:pt x="4059313" y="672680"/>
                  </a:cubicBezTo>
                  <a:cubicBezTo>
                    <a:pt x="4016108" y="694194"/>
                    <a:pt x="3969219" y="699236"/>
                    <a:pt x="3921404" y="694969"/>
                  </a:cubicBezTo>
                  <a:cubicBezTo>
                    <a:pt x="3839540" y="687666"/>
                    <a:pt x="3763391" y="667791"/>
                    <a:pt x="3715232" y="592302"/>
                  </a:cubicBezTo>
                  <a:cubicBezTo>
                    <a:pt x="3709809" y="583806"/>
                    <a:pt x="3701999" y="581812"/>
                    <a:pt x="3692410" y="583145"/>
                  </a:cubicBezTo>
                  <a:cubicBezTo>
                    <a:pt x="3673424" y="585800"/>
                    <a:pt x="3654374" y="587984"/>
                    <a:pt x="3632720" y="590689"/>
                  </a:cubicBezTo>
                  <a:cubicBezTo>
                    <a:pt x="3598532" y="749668"/>
                    <a:pt x="3564089" y="909878"/>
                    <a:pt x="3529380" y="1071295"/>
                  </a:cubicBezTo>
                  <a:cubicBezTo>
                    <a:pt x="3599738" y="1104874"/>
                    <a:pt x="3668356" y="1137615"/>
                    <a:pt x="3737152" y="1170457"/>
                  </a:cubicBezTo>
                  <a:cubicBezTo>
                    <a:pt x="3745547" y="1161529"/>
                    <a:pt x="3751567" y="1155293"/>
                    <a:pt x="3757409" y="1148892"/>
                  </a:cubicBezTo>
                  <a:cubicBezTo>
                    <a:pt x="3839743" y="1058621"/>
                    <a:pt x="3922014" y="968311"/>
                    <a:pt x="4004411" y="878103"/>
                  </a:cubicBezTo>
                  <a:cubicBezTo>
                    <a:pt x="4010914" y="870991"/>
                    <a:pt x="4017708" y="863942"/>
                    <a:pt x="4025391" y="858240"/>
                  </a:cubicBezTo>
                  <a:cubicBezTo>
                    <a:pt x="4028122" y="856221"/>
                    <a:pt x="4033901" y="858304"/>
                    <a:pt x="4044696" y="858812"/>
                  </a:cubicBezTo>
                  <a:cubicBezTo>
                    <a:pt x="3995724" y="918921"/>
                    <a:pt x="3946550" y="971194"/>
                    <a:pt x="3898734" y="1024597"/>
                  </a:cubicBezTo>
                  <a:cubicBezTo>
                    <a:pt x="3850792" y="1078115"/>
                    <a:pt x="3802532" y="1131341"/>
                    <a:pt x="3752227" y="1187119"/>
                  </a:cubicBezTo>
                  <a:cubicBezTo>
                    <a:pt x="3743972" y="1185164"/>
                    <a:pt x="3732415" y="1184071"/>
                    <a:pt x="3722243" y="1179728"/>
                  </a:cubicBezTo>
                  <a:cubicBezTo>
                    <a:pt x="3665753" y="1155636"/>
                    <a:pt x="3609467" y="1131036"/>
                    <a:pt x="3553345" y="1106068"/>
                  </a:cubicBezTo>
                  <a:cubicBezTo>
                    <a:pt x="3456292" y="1062901"/>
                    <a:pt x="3359416" y="1019340"/>
                    <a:pt x="3262439" y="975994"/>
                  </a:cubicBezTo>
                  <a:cubicBezTo>
                    <a:pt x="3253282" y="971892"/>
                    <a:pt x="3248012" y="966215"/>
                    <a:pt x="3244176" y="955789"/>
                  </a:cubicBezTo>
                  <a:cubicBezTo>
                    <a:pt x="3231210" y="920445"/>
                    <a:pt x="3215855" y="885990"/>
                    <a:pt x="3201454" y="851179"/>
                  </a:cubicBezTo>
                  <a:cubicBezTo>
                    <a:pt x="3195434" y="836625"/>
                    <a:pt x="3184080" y="834440"/>
                    <a:pt x="3169475" y="834059"/>
                  </a:cubicBezTo>
                  <a:cubicBezTo>
                    <a:pt x="3140671" y="833285"/>
                    <a:pt x="3111944" y="829970"/>
                    <a:pt x="3083179" y="827697"/>
                  </a:cubicBezTo>
                  <a:cubicBezTo>
                    <a:pt x="3078137" y="827290"/>
                    <a:pt x="3073095" y="826820"/>
                    <a:pt x="3066707" y="826261"/>
                  </a:cubicBezTo>
                  <a:close/>
                  <a:moveTo>
                    <a:pt x="428028" y="4022394"/>
                  </a:moveTo>
                  <a:cubicBezTo>
                    <a:pt x="453250" y="3988981"/>
                    <a:pt x="477926" y="3957154"/>
                    <a:pt x="501675" y="3924655"/>
                  </a:cubicBezTo>
                  <a:cubicBezTo>
                    <a:pt x="558177" y="3847337"/>
                    <a:pt x="614032" y="3769563"/>
                    <a:pt x="670509" y="3692232"/>
                  </a:cubicBezTo>
                  <a:cubicBezTo>
                    <a:pt x="773633" y="3550983"/>
                    <a:pt x="874229" y="3408044"/>
                    <a:pt x="962863" y="3257067"/>
                  </a:cubicBezTo>
                  <a:cubicBezTo>
                    <a:pt x="982433" y="3223729"/>
                    <a:pt x="1000620" y="3189439"/>
                    <a:pt x="1022362" y="3157575"/>
                  </a:cubicBezTo>
                  <a:cubicBezTo>
                    <a:pt x="1080198" y="3072815"/>
                    <a:pt x="1117447" y="2977578"/>
                    <a:pt x="1162659" y="2886455"/>
                  </a:cubicBezTo>
                  <a:cubicBezTo>
                    <a:pt x="1185214" y="2841002"/>
                    <a:pt x="1190002" y="2792488"/>
                    <a:pt x="1171854" y="2743428"/>
                  </a:cubicBezTo>
                  <a:cubicBezTo>
                    <a:pt x="1169733" y="2737688"/>
                    <a:pt x="1168565" y="2731592"/>
                    <a:pt x="1166749" y="2725724"/>
                  </a:cubicBezTo>
                  <a:cubicBezTo>
                    <a:pt x="1147876" y="2664472"/>
                    <a:pt x="1127696" y="2603601"/>
                    <a:pt x="1110284" y="2541930"/>
                  </a:cubicBezTo>
                  <a:cubicBezTo>
                    <a:pt x="1056513" y="2351468"/>
                    <a:pt x="985608" y="2167089"/>
                    <a:pt x="913117" y="1983295"/>
                  </a:cubicBezTo>
                  <a:cubicBezTo>
                    <a:pt x="876376" y="1890179"/>
                    <a:pt x="837183" y="1798040"/>
                    <a:pt x="799465" y="1705317"/>
                  </a:cubicBezTo>
                  <a:cubicBezTo>
                    <a:pt x="787679" y="1676349"/>
                    <a:pt x="782764" y="1672335"/>
                    <a:pt x="751090" y="1672374"/>
                  </a:cubicBezTo>
                  <a:cubicBezTo>
                    <a:pt x="655294" y="1672513"/>
                    <a:pt x="559498" y="1672704"/>
                    <a:pt x="463689" y="1672869"/>
                  </a:cubicBezTo>
                  <a:cubicBezTo>
                    <a:pt x="446303" y="1672894"/>
                    <a:pt x="428917" y="1672869"/>
                    <a:pt x="409105" y="1672869"/>
                  </a:cubicBezTo>
                  <a:cubicBezTo>
                    <a:pt x="404291" y="1688528"/>
                    <a:pt x="398157" y="1704060"/>
                    <a:pt x="394792" y="1720151"/>
                  </a:cubicBezTo>
                  <a:cubicBezTo>
                    <a:pt x="372325" y="1827466"/>
                    <a:pt x="372440" y="1934870"/>
                    <a:pt x="398335" y="2041474"/>
                  </a:cubicBezTo>
                  <a:cubicBezTo>
                    <a:pt x="434619" y="2190838"/>
                    <a:pt x="496290" y="2330716"/>
                    <a:pt x="563816" y="2467940"/>
                  </a:cubicBezTo>
                  <a:cubicBezTo>
                    <a:pt x="627837" y="2598038"/>
                    <a:pt x="700404" y="2723578"/>
                    <a:pt x="773760" y="2848622"/>
                  </a:cubicBezTo>
                  <a:cubicBezTo>
                    <a:pt x="778116" y="2856039"/>
                    <a:pt x="781557" y="2863977"/>
                    <a:pt x="785507" y="2871851"/>
                  </a:cubicBezTo>
                  <a:cubicBezTo>
                    <a:pt x="775893" y="2883585"/>
                    <a:pt x="766318" y="2893644"/>
                    <a:pt x="758596" y="2904972"/>
                  </a:cubicBezTo>
                  <a:cubicBezTo>
                    <a:pt x="741273" y="2930372"/>
                    <a:pt x="725233" y="2956636"/>
                    <a:pt x="708025" y="2982125"/>
                  </a:cubicBezTo>
                  <a:cubicBezTo>
                    <a:pt x="621995" y="3109531"/>
                    <a:pt x="538187" y="3238500"/>
                    <a:pt x="438327" y="3356013"/>
                  </a:cubicBezTo>
                  <a:cubicBezTo>
                    <a:pt x="413346" y="3385400"/>
                    <a:pt x="391833" y="3417760"/>
                    <a:pt x="369011" y="3448951"/>
                  </a:cubicBezTo>
                  <a:cubicBezTo>
                    <a:pt x="338937" y="3490086"/>
                    <a:pt x="309486" y="3531679"/>
                    <a:pt x="279120" y="3572598"/>
                  </a:cubicBezTo>
                  <a:cubicBezTo>
                    <a:pt x="227317" y="3642423"/>
                    <a:pt x="174967" y="3711841"/>
                    <a:pt x="123037" y="3781564"/>
                  </a:cubicBezTo>
                  <a:cubicBezTo>
                    <a:pt x="119100" y="3786847"/>
                    <a:pt x="116598" y="3793197"/>
                    <a:pt x="113931" y="3798125"/>
                  </a:cubicBezTo>
                  <a:cubicBezTo>
                    <a:pt x="219087" y="3873220"/>
                    <a:pt x="322656" y="3947159"/>
                    <a:pt x="428028" y="4022394"/>
                  </a:cubicBezTo>
                  <a:close/>
                  <a:moveTo>
                    <a:pt x="3012376" y="4237786"/>
                  </a:moveTo>
                  <a:cubicBezTo>
                    <a:pt x="3020377" y="4238472"/>
                    <a:pt x="3025305" y="4239285"/>
                    <a:pt x="3030220" y="4239259"/>
                  </a:cubicBezTo>
                  <a:cubicBezTo>
                    <a:pt x="3064497" y="4239094"/>
                    <a:pt x="3098787" y="4238967"/>
                    <a:pt x="3133051" y="4238434"/>
                  </a:cubicBezTo>
                  <a:cubicBezTo>
                    <a:pt x="3336950" y="4235272"/>
                    <a:pt x="3540823" y="4231195"/>
                    <a:pt x="3744734" y="4229023"/>
                  </a:cubicBezTo>
                  <a:cubicBezTo>
                    <a:pt x="3920515" y="4227156"/>
                    <a:pt x="4096334" y="4227703"/>
                    <a:pt x="4272140" y="4226559"/>
                  </a:cubicBezTo>
                  <a:cubicBezTo>
                    <a:pt x="4327994" y="4226204"/>
                    <a:pt x="4383836" y="4223867"/>
                    <a:pt x="4439691" y="4222432"/>
                  </a:cubicBezTo>
                  <a:cubicBezTo>
                    <a:pt x="4403140" y="4215053"/>
                    <a:pt x="4392218" y="4203357"/>
                    <a:pt x="4389056" y="4166260"/>
                  </a:cubicBezTo>
                  <a:cubicBezTo>
                    <a:pt x="4388243" y="4156633"/>
                    <a:pt x="4388751" y="4146880"/>
                    <a:pt x="4387621" y="4137304"/>
                  </a:cubicBezTo>
                  <a:cubicBezTo>
                    <a:pt x="4385183" y="4116654"/>
                    <a:pt x="4382071" y="4096080"/>
                    <a:pt x="4379137" y="4074706"/>
                  </a:cubicBezTo>
                  <a:cubicBezTo>
                    <a:pt x="4362005" y="4076039"/>
                    <a:pt x="4352264" y="4071594"/>
                    <a:pt x="4349191" y="4056405"/>
                  </a:cubicBezTo>
                  <a:cubicBezTo>
                    <a:pt x="4347845" y="4049776"/>
                    <a:pt x="4342930" y="4043921"/>
                    <a:pt x="4339971" y="4037558"/>
                  </a:cubicBezTo>
                  <a:cubicBezTo>
                    <a:pt x="4209656" y="3758107"/>
                    <a:pt x="4078960" y="3478834"/>
                    <a:pt x="3949242" y="3199104"/>
                  </a:cubicBezTo>
                  <a:cubicBezTo>
                    <a:pt x="3833558" y="2949663"/>
                    <a:pt x="3718979" y="2699715"/>
                    <a:pt x="3603853" y="2450007"/>
                  </a:cubicBezTo>
                  <a:cubicBezTo>
                    <a:pt x="3600119" y="2441905"/>
                    <a:pt x="3595839" y="2434069"/>
                    <a:pt x="3589642" y="2421813"/>
                  </a:cubicBezTo>
                  <a:cubicBezTo>
                    <a:pt x="3577348" y="2461209"/>
                    <a:pt x="3566858" y="2494686"/>
                    <a:pt x="3556444" y="2528201"/>
                  </a:cubicBezTo>
                  <a:cubicBezTo>
                    <a:pt x="3499662" y="2711018"/>
                    <a:pt x="3443427" y="2894012"/>
                    <a:pt x="3386010" y="3076625"/>
                  </a:cubicBezTo>
                  <a:cubicBezTo>
                    <a:pt x="3284613" y="3399154"/>
                    <a:pt x="3182493" y="3721455"/>
                    <a:pt x="3080639" y="4043845"/>
                  </a:cubicBezTo>
                  <a:cubicBezTo>
                    <a:pt x="3077997" y="4052214"/>
                    <a:pt x="3071914" y="4060913"/>
                    <a:pt x="3072930" y="4068749"/>
                  </a:cubicBezTo>
                  <a:cubicBezTo>
                    <a:pt x="3075558" y="4089133"/>
                    <a:pt x="3064510" y="4092384"/>
                    <a:pt x="3048711" y="4093006"/>
                  </a:cubicBezTo>
                  <a:cubicBezTo>
                    <a:pt x="3044659" y="4093159"/>
                    <a:pt x="3040697" y="4095559"/>
                    <a:pt x="3035769" y="4097235"/>
                  </a:cubicBezTo>
                  <a:cubicBezTo>
                    <a:pt x="3034220" y="4111002"/>
                    <a:pt x="3032379" y="4123982"/>
                    <a:pt x="3031375" y="4137025"/>
                  </a:cubicBezTo>
                  <a:cubicBezTo>
                    <a:pt x="3029559" y="4160964"/>
                    <a:pt x="3017659" y="4184357"/>
                    <a:pt x="3027781" y="4209122"/>
                  </a:cubicBezTo>
                  <a:cubicBezTo>
                    <a:pt x="3028924" y="4211916"/>
                    <a:pt x="3025178" y="4217022"/>
                    <a:pt x="3023133" y="4220730"/>
                  </a:cubicBezTo>
                  <a:cubicBezTo>
                    <a:pt x="3020352" y="4225772"/>
                    <a:pt x="3017012" y="4230496"/>
                    <a:pt x="3012376" y="4237786"/>
                  </a:cubicBezTo>
                  <a:close/>
                  <a:moveTo>
                    <a:pt x="1609839" y="4233913"/>
                  </a:moveTo>
                  <a:lnTo>
                    <a:pt x="2530360" y="4233913"/>
                  </a:lnTo>
                  <a:cubicBezTo>
                    <a:pt x="2530360" y="4227626"/>
                    <a:pt x="2529585" y="4221733"/>
                    <a:pt x="2530487" y="4216107"/>
                  </a:cubicBezTo>
                  <a:cubicBezTo>
                    <a:pt x="2534945" y="4188091"/>
                    <a:pt x="2555976" y="4175201"/>
                    <a:pt x="2579230" y="4165688"/>
                  </a:cubicBezTo>
                  <a:cubicBezTo>
                    <a:pt x="2628849" y="4145406"/>
                    <a:pt x="2679573" y="4128503"/>
                    <a:pt x="2732201" y="4117441"/>
                  </a:cubicBezTo>
                  <a:cubicBezTo>
                    <a:pt x="2752369" y="4113199"/>
                    <a:pt x="2771914" y="4106011"/>
                    <a:pt x="2792882" y="4099826"/>
                  </a:cubicBezTo>
                  <a:cubicBezTo>
                    <a:pt x="2708211" y="3532187"/>
                    <a:pt x="2624074" y="2968040"/>
                    <a:pt x="2539669" y="2402179"/>
                  </a:cubicBezTo>
                  <a:lnTo>
                    <a:pt x="2081504" y="2402179"/>
                  </a:lnTo>
                  <a:cubicBezTo>
                    <a:pt x="2057298" y="2472816"/>
                    <a:pt x="1609458" y="4211853"/>
                    <a:pt x="1609839" y="4233913"/>
                  </a:cubicBezTo>
                  <a:close/>
                  <a:moveTo>
                    <a:pt x="1343190" y="2393721"/>
                  </a:moveTo>
                  <a:cubicBezTo>
                    <a:pt x="1345984" y="2378036"/>
                    <a:pt x="1347431" y="2366822"/>
                    <a:pt x="1350035" y="2355888"/>
                  </a:cubicBezTo>
                  <a:cubicBezTo>
                    <a:pt x="1364894" y="2293556"/>
                    <a:pt x="1379689" y="2231199"/>
                    <a:pt x="1395145" y="2169007"/>
                  </a:cubicBezTo>
                  <a:cubicBezTo>
                    <a:pt x="1504403" y="1729320"/>
                    <a:pt x="1613827" y="1289672"/>
                    <a:pt x="1723148" y="849998"/>
                  </a:cubicBezTo>
                  <a:cubicBezTo>
                    <a:pt x="1725295" y="841374"/>
                    <a:pt x="1726882" y="832599"/>
                    <a:pt x="1729155" y="821893"/>
                  </a:cubicBezTo>
                  <a:cubicBezTo>
                    <a:pt x="1711934" y="827290"/>
                    <a:pt x="1703336" y="835723"/>
                    <a:pt x="1695970" y="847737"/>
                  </a:cubicBezTo>
                  <a:cubicBezTo>
                    <a:pt x="1685010" y="865644"/>
                    <a:pt x="1672463" y="882891"/>
                    <a:pt x="1658493" y="898537"/>
                  </a:cubicBezTo>
                  <a:cubicBezTo>
                    <a:pt x="1648866" y="909307"/>
                    <a:pt x="1635620" y="916825"/>
                    <a:pt x="1624076" y="925906"/>
                  </a:cubicBezTo>
                  <a:cubicBezTo>
                    <a:pt x="1613916" y="933907"/>
                    <a:pt x="1602346" y="940752"/>
                    <a:pt x="1594129" y="950429"/>
                  </a:cubicBezTo>
                  <a:cubicBezTo>
                    <a:pt x="1580527" y="966419"/>
                    <a:pt x="1569707" y="984745"/>
                    <a:pt x="1556715" y="1001293"/>
                  </a:cubicBezTo>
                  <a:cubicBezTo>
                    <a:pt x="1447165" y="1140967"/>
                    <a:pt x="1336916" y="1280096"/>
                    <a:pt x="1228064" y="1420291"/>
                  </a:cubicBezTo>
                  <a:cubicBezTo>
                    <a:pt x="1207439" y="1446860"/>
                    <a:pt x="1181468" y="1462608"/>
                    <a:pt x="1151089" y="1472514"/>
                  </a:cubicBezTo>
                  <a:cubicBezTo>
                    <a:pt x="1126591" y="1480502"/>
                    <a:pt x="1104493" y="1478864"/>
                    <a:pt x="1083729" y="1458188"/>
                  </a:cubicBezTo>
                  <a:cubicBezTo>
                    <a:pt x="1042034" y="1416672"/>
                    <a:pt x="997864" y="1377619"/>
                    <a:pt x="954608" y="1337665"/>
                  </a:cubicBezTo>
                  <a:cubicBezTo>
                    <a:pt x="949705" y="1333131"/>
                    <a:pt x="944054" y="1329410"/>
                    <a:pt x="937793" y="1324559"/>
                  </a:cubicBezTo>
                  <a:cubicBezTo>
                    <a:pt x="934351" y="1329766"/>
                    <a:pt x="931595" y="1333093"/>
                    <a:pt x="929741" y="1336878"/>
                  </a:cubicBezTo>
                  <a:cubicBezTo>
                    <a:pt x="881773" y="1434757"/>
                    <a:pt x="840778" y="1535607"/>
                    <a:pt x="802436" y="1637563"/>
                  </a:cubicBezTo>
                  <a:cubicBezTo>
                    <a:pt x="800900" y="1641652"/>
                    <a:pt x="797737" y="1648028"/>
                    <a:pt x="799350" y="1649933"/>
                  </a:cubicBezTo>
                  <a:cubicBezTo>
                    <a:pt x="811796" y="1664601"/>
                    <a:pt x="806386" y="1683702"/>
                    <a:pt x="813739" y="1700326"/>
                  </a:cubicBezTo>
                  <a:cubicBezTo>
                    <a:pt x="860310" y="1805495"/>
                    <a:pt x="906272" y="1911007"/>
                    <a:pt x="949185" y="2017725"/>
                  </a:cubicBezTo>
                  <a:cubicBezTo>
                    <a:pt x="1028496" y="2214956"/>
                    <a:pt x="1100162" y="2414943"/>
                    <a:pt x="1155928" y="2620327"/>
                  </a:cubicBezTo>
                  <a:cubicBezTo>
                    <a:pt x="1170635" y="2674505"/>
                    <a:pt x="1186383" y="2728429"/>
                    <a:pt x="1199438" y="2783001"/>
                  </a:cubicBezTo>
                  <a:cubicBezTo>
                    <a:pt x="1204734" y="2805137"/>
                    <a:pt x="1212735" y="2829382"/>
                    <a:pt x="1193876" y="2850565"/>
                  </a:cubicBezTo>
                  <a:cubicBezTo>
                    <a:pt x="1191818" y="2852864"/>
                    <a:pt x="1192428" y="2857372"/>
                    <a:pt x="1191247" y="2860649"/>
                  </a:cubicBezTo>
                  <a:cubicBezTo>
                    <a:pt x="1183220" y="2882925"/>
                    <a:pt x="1176845" y="2906013"/>
                    <a:pt x="1166583" y="2927222"/>
                  </a:cubicBezTo>
                  <a:cubicBezTo>
                    <a:pt x="1136002" y="2990443"/>
                    <a:pt x="1104138" y="3053041"/>
                    <a:pt x="1072121" y="3115551"/>
                  </a:cubicBezTo>
                  <a:cubicBezTo>
                    <a:pt x="1066914" y="3125711"/>
                    <a:pt x="1066101" y="3134156"/>
                    <a:pt x="1069035" y="3145307"/>
                  </a:cubicBezTo>
                  <a:cubicBezTo>
                    <a:pt x="1108062" y="3293897"/>
                    <a:pt x="1146657" y="3442614"/>
                    <a:pt x="1184948" y="3591394"/>
                  </a:cubicBezTo>
                  <a:cubicBezTo>
                    <a:pt x="1221498" y="3733368"/>
                    <a:pt x="1257655" y="3875443"/>
                    <a:pt x="1293736" y="4017543"/>
                  </a:cubicBezTo>
                  <a:cubicBezTo>
                    <a:pt x="1296187" y="4027195"/>
                    <a:pt x="1296479" y="4037406"/>
                    <a:pt x="1297927" y="4048505"/>
                  </a:cubicBezTo>
                  <a:cubicBezTo>
                    <a:pt x="1281163" y="4049636"/>
                    <a:pt x="1267663" y="4050550"/>
                    <a:pt x="1253007" y="4051541"/>
                  </a:cubicBezTo>
                  <a:cubicBezTo>
                    <a:pt x="1257477" y="4076814"/>
                    <a:pt x="1268653" y="4094581"/>
                    <a:pt x="1289951" y="4104614"/>
                  </a:cubicBezTo>
                  <a:cubicBezTo>
                    <a:pt x="1312926" y="4115434"/>
                    <a:pt x="1336128" y="4125810"/>
                    <a:pt x="1359636" y="4135412"/>
                  </a:cubicBezTo>
                  <a:cubicBezTo>
                    <a:pt x="1396974" y="4150652"/>
                    <a:pt x="1434630" y="4165079"/>
                    <a:pt x="1472171" y="4179824"/>
                  </a:cubicBezTo>
                  <a:cubicBezTo>
                    <a:pt x="1477556" y="4181944"/>
                    <a:pt x="1483017" y="4183862"/>
                    <a:pt x="1488236" y="4185792"/>
                  </a:cubicBezTo>
                  <a:cubicBezTo>
                    <a:pt x="1657057" y="3589870"/>
                    <a:pt x="1825383" y="2995676"/>
                    <a:pt x="1994166" y="2399880"/>
                  </a:cubicBezTo>
                  <a:cubicBezTo>
                    <a:pt x="1776729" y="2397823"/>
                    <a:pt x="1562544" y="2395791"/>
                    <a:pt x="1343190" y="2393721"/>
                  </a:cubicBezTo>
                  <a:close/>
                  <a:moveTo>
                    <a:pt x="2619260" y="2403551"/>
                  </a:moveTo>
                  <a:cubicBezTo>
                    <a:pt x="2704299" y="2853486"/>
                    <a:pt x="2784500" y="3301136"/>
                    <a:pt x="2873476" y="3747427"/>
                  </a:cubicBezTo>
                  <a:cubicBezTo>
                    <a:pt x="2876638" y="3744213"/>
                    <a:pt x="2878175" y="3741165"/>
                    <a:pt x="2878658" y="3737965"/>
                  </a:cubicBezTo>
                  <a:cubicBezTo>
                    <a:pt x="2891497" y="3652850"/>
                    <a:pt x="2904185" y="3567722"/>
                    <a:pt x="2916999" y="3482606"/>
                  </a:cubicBezTo>
                  <a:cubicBezTo>
                    <a:pt x="2936875" y="3350590"/>
                    <a:pt x="2956699" y="3218548"/>
                    <a:pt x="2976765" y="3086557"/>
                  </a:cubicBezTo>
                  <a:cubicBezTo>
                    <a:pt x="2998825" y="2941548"/>
                    <a:pt x="3021190" y="2796565"/>
                    <a:pt x="3043326" y="2651556"/>
                  </a:cubicBezTo>
                  <a:cubicBezTo>
                    <a:pt x="3053930" y="2582100"/>
                    <a:pt x="3064294" y="2512593"/>
                    <a:pt x="3074898" y="2443124"/>
                  </a:cubicBezTo>
                  <a:cubicBezTo>
                    <a:pt x="3076282" y="2434031"/>
                    <a:pt x="3075533" y="2423490"/>
                    <a:pt x="3086823" y="2419400"/>
                  </a:cubicBezTo>
                  <a:cubicBezTo>
                    <a:pt x="3098952" y="2424493"/>
                    <a:pt x="3095167" y="2433967"/>
                    <a:pt x="3093923" y="2442171"/>
                  </a:cubicBezTo>
                  <a:cubicBezTo>
                    <a:pt x="3079750" y="2535974"/>
                    <a:pt x="3065411" y="2629750"/>
                    <a:pt x="3051098" y="2723540"/>
                  </a:cubicBezTo>
                  <a:cubicBezTo>
                    <a:pt x="3029229" y="2866834"/>
                    <a:pt x="3007385" y="3010128"/>
                    <a:pt x="2985477" y="3153422"/>
                  </a:cubicBezTo>
                  <a:cubicBezTo>
                    <a:pt x="2964916" y="3288004"/>
                    <a:pt x="2944190" y="3422586"/>
                    <a:pt x="2923717" y="3557193"/>
                  </a:cubicBezTo>
                  <a:cubicBezTo>
                    <a:pt x="2903512" y="3690035"/>
                    <a:pt x="2883560" y="3822928"/>
                    <a:pt x="2863405" y="3955783"/>
                  </a:cubicBezTo>
                  <a:cubicBezTo>
                    <a:pt x="2857411" y="3995369"/>
                    <a:pt x="2851073" y="4034904"/>
                    <a:pt x="2844596" y="4076369"/>
                  </a:cubicBezTo>
                  <a:cubicBezTo>
                    <a:pt x="2914738" y="4077766"/>
                    <a:pt x="2985503" y="4082237"/>
                    <a:pt x="3055734" y="4075239"/>
                  </a:cubicBezTo>
                  <a:cubicBezTo>
                    <a:pt x="3063709" y="4048264"/>
                    <a:pt x="3070910" y="4023906"/>
                    <a:pt x="3078124" y="3999547"/>
                  </a:cubicBezTo>
                  <a:cubicBezTo>
                    <a:pt x="3227158" y="3495992"/>
                    <a:pt x="3397567" y="2999079"/>
                    <a:pt x="3545497" y="2495181"/>
                  </a:cubicBezTo>
                  <a:cubicBezTo>
                    <a:pt x="3550208" y="2479166"/>
                    <a:pt x="3550666" y="2465146"/>
                    <a:pt x="3544976" y="2449309"/>
                  </a:cubicBezTo>
                  <a:cubicBezTo>
                    <a:pt x="3520948" y="2382354"/>
                    <a:pt x="3497160" y="2315298"/>
                    <a:pt x="3474897" y="2247747"/>
                  </a:cubicBezTo>
                  <a:cubicBezTo>
                    <a:pt x="3458679" y="2198560"/>
                    <a:pt x="3444963" y="2148560"/>
                    <a:pt x="3430206" y="2098890"/>
                  </a:cubicBezTo>
                  <a:cubicBezTo>
                    <a:pt x="3427476" y="2089670"/>
                    <a:pt x="3425850" y="2080526"/>
                    <a:pt x="3436899" y="2072690"/>
                  </a:cubicBezTo>
                  <a:cubicBezTo>
                    <a:pt x="3441344" y="2081568"/>
                    <a:pt x="3445395" y="2089213"/>
                    <a:pt x="3449066" y="2097036"/>
                  </a:cubicBezTo>
                  <a:cubicBezTo>
                    <a:pt x="3465474" y="2132037"/>
                    <a:pt x="3480562" y="2167699"/>
                    <a:pt x="3498342" y="2201976"/>
                  </a:cubicBezTo>
                  <a:cubicBezTo>
                    <a:pt x="3531082" y="2265070"/>
                    <a:pt x="3565994" y="2327033"/>
                    <a:pt x="3598824" y="2390089"/>
                  </a:cubicBezTo>
                  <a:cubicBezTo>
                    <a:pt x="3620719" y="2432138"/>
                    <a:pt x="3641305" y="2474925"/>
                    <a:pt x="3661244" y="2517952"/>
                  </a:cubicBezTo>
                  <a:cubicBezTo>
                    <a:pt x="3866972" y="2961970"/>
                    <a:pt x="4072432" y="3406114"/>
                    <a:pt x="4277995" y="3850208"/>
                  </a:cubicBezTo>
                  <a:cubicBezTo>
                    <a:pt x="4309681" y="3918673"/>
                    <a:pt x="4341444" y="3987101"/>
                    <a:pt x="4373613" y="4056519"/>
                  </a:cubicBezTo>
                  <a:cubicBezTo>
                    <a:pt x="4448429" y="4052531"/>
                    <a:pt x="4522774" y="4048569"/>
                    <a:pt x="4599228" y="4044492"/>
                  </a:cubicBezTo>
                  <a:cubicBezTo>
                    <a:pt x="4363745" y="3224060"/>
                    <a:pt x="4129112" y="2406573"/>
                    <a:pt x="3893934" y="1587207"/>
                  </a:cubicBezTo>
                  <a:lnTo>
                    <a:pt x="3419043" y="1587207"/>
                  </a:lnTo>
                  <a:cubicBezTo>
                    <a:pt x="3417392" y="1592668"/>
                    <a:pt x="3415245" y="1598358"/>
                    <a:pt x="3413950" y="1604251"/>
                  </a:cubicBezTo>
                  <a:cubicBezTo>
                    <a:pt x="3378187" y="1767255"/>
                    <a:pt x="3342576" y="1930298"/>
                    <a:pt x="3306800" y="2093290"/>
                  </a:cubicBezTo>
                  <a:cubicBezTo>
                    <a:pt x="3286264" y="2186800"/>
                    <a:pt x="3265119" y="2280170"/>
                    <a:pt x="3245167" y="2373795"/>
                  </a:cubicBezTo>
                  <a:cubicBezTo>
                    <a:pt x="3242170" y="2387803"/>
                    <a:pt x="3236226" y="2394254"/>
                    <a:pt x="3222739" y="2398598"/>
                  </a:cubicBezTo>
                  <a:cubicBezTo>
                    <a:pt x="3192106" y="2408491"/>
                    <a:pt x="3161665" y="2414181"/>
                    <a:pt x="3129508" y="2407538"/>
                  </a:cubicBezTo>
                  <a:cubicBezTo>
                    <a:pt x="3120174" y="2405621"/>
                    <a:pt x="3110242" y="2406459"/>
                    <a:pt x="3100578" y="2406370"/>
                  </a:cubicBezTo>
                  <a:cubicBezTo>
                    <a:pt x="3001251" y="2405392"/>
                    <a:pt x="2901924" y="2404287"/>
                    <a:pt x="2802585" y="2403627"/>
                  </a:cubicBezTo>
                  <a:cubicBezTo>
                    <a:pt x="2742907" y="2403220"/>
                    <a:pt x="2683230" y="2403551"/>
                    <a:pt x="2619260" y="2403551"/>
                  </a:cubicBezTo>
                  <a:close/>
                  <a:moveTo>
                    <a:pt x="1891652" y="722452"/>
                  </a:moveTo>
                  <a:cubicBezTo>
                    <a:pt x="1890928" y="719416"/>
                    <a:pt x="1890191" y="716394"/>
                    <a:pt x="1889467" y="713358"/>
                  </a:cubicBezTo>
                  <a:cubicBezTo>
                    <a:pt x="1877009" y="715289"/>
                    <a:pt x="1863852" y="715289"/>
                    <a:pt x="1852231" y="719505"/>
                  </a:cubicBezTo>
                  <a:cubicBezTo>
                    <a:pt x="1797354" y="739393"/>
                    <a:pt x="1742871" y="760399"/>
                    <a:pt x="1688287" y="781088"/>
                  </a:cubicBezTo>
                  <a:cubicBezTo>
                    <a:pt x="1660131" y="791756"/>
                    <a:pt x="1640192" y="810564"/>
                    <a:pt x="1629727" y="839279"/>
                  </a:cubicBezTo>
                  <a:cubicBezTo>
                    <a:pt x="1648040" y="846886"/>
                    <a:pt x="1647609" y="846708"/>
                    <a:pt x="1653654" y="831202"/>
                  </a:cubicBezTo>
                  <a:cubicBezTo>
                    <a:pt x="1655203" y="827252"/>
                    <a:pt x="1659940" y="823163"/>
                    <a:pt x="1664093" y="821804"/>
                  </a:cubicBezTo>
                  <a:cubicBezTo>
                    <a:pt x="1715071" y="805027"/>
                    <a:pt x="1764957" y="785672"/>
                    <a:pt x="1812874" y="761364"/>
                  </a:cubicBezTo>
                  <a:cubicBezTo>
                    <a:pt x="1838998" y="748118"/>
                    <a:pt x="1865388" y="735406"/>
                    <a:pt x="1891652" y="722452"/>
                  </a:cubicBezTo>
                  <a:close/>
                  <a:moveTo>
                    <a:pt x="475056" y="1368107"/>
                  </a:moveTo>
                  <a:cubicBezTo>
                    <a:pt x="485813" y="1327784"/>
                    <a:pt x="496277" y="1288592"/>
                    <a:pt x="506730" y="1249400"/>
                  </a:cubicBezTo>
                  <a:cubicBezTo>
                    <a:pt x="463931" y="1284770"/>
                    <a:pt x="423278" y="1320101"/>
                    <a:pt x="390702" y="1368107"/>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13" name="Free Form 9">
              <a:extLst>
                <a:ext uri="{FF2B5EF4-FFF2-40B4-BE49-F238E27FC236}">
                  <a16:creationId xmlns:a16="http://schemas.microsoft.com/office/drawing/2014/main" id="{FE823186-CFCA-A89F-89AA-068DF7F2E233}"/>
                </a:ext>
              </a:extLst>
            </p:cNvPr>
            <p:cNvSpPr/>
            <p:nvPr/>
          </p:nvSpPr>
          <p:spPr>
            <a:xfrm>
              <a:off x="1541285" y="94284"/>
              <a:ext cx="671081" cy="669150"/>
            </a:xfrm>
            <a:custGeom>
              <a:avLst/>
              <a:gdLst/>
              <a:ahLst/>
              <a:cxnLst/>
              <a:rect l="0" t="0" r="0" b="0"/>
              <a:pathLst>
                <a:path w="671080" h="669150">
                  <a:moveTo>
                    <a:pt x="0" y="497090"/>
                  </a:moveTo>
                  <a:cubicBezTo>
                    <a:pt x="25196" y="497090"/>
                    <a:pt x="48806" y="496836"/>
                    <a:pt x="72402" y="497141"/>
                  </a:cubicBezTo>
                  <a:cubicBezTo>
                    <a:pt x="137401" y="497992"/>
                    <a:pt x="202399" y="498500"/>
                    <a:pt x="267347" y="500583"/>
                  </a:cubicBezTo>
                  <a:cubicBezTo>
                    <a:pt x="279742" y="500976"/>
                    <a:pt x="293357" y="505599"/>
                    <a:pt x="303936" y="512229"/>
                  </a:cubicBezTo>
                  <a:cubicBezTo>
                    <a:pt x="342582" y="536422"/>
                    <a:pt x="380390" y="561975"/>
                    <a:pt x="418109" y="587603"/>
                  </a:cubicBezTo>
                  <a:cubicBezTo>
                    <a:pt x="447662" y="607682"/>
                    <a:pt x="476630" y="628624"/>
                    <a:pt x="508673" y="647788"/>
                  </a:cubicBezTo>
                  <a:cubicBezTo>
                    <a:pt x="506044" y="598995"/>
                    <a:pt x="492607" y="551941"/>
                    <a:pt x="497878" y="503897"/>
                  </a:cubicBezTo>
                  <a:lnTo>
                    <a:pt x="649160" y="503897"/>
                  </a:lnTo>
                  <a:lnTo>
                    <a:pt x="649160" y="12725"/>
                  </a:lnTo>
                  <a:cubicBezTo>
                    <a:pt x="640664" y="12331"/>
                    <a:pt x="631431" y="11429"/>
                    <a:pt x="622236" y="11569"/>
                  </a:cubicBezTo>
                  <a:cubicBezTo>
                    <a:pt x="514172" y="13246"/>
                    <a:pt x="406120" y="15125"/>
                    <a:pt x="298069" y="16776"/>
                  </a:cubicBezTo>
                  <a:cubicBezTo>
                    <a:pt x="288353" y="16916"/>
                    <a:pt x="278612" y="15786"/>
                    <a:pt x="269328" y="15265"/>
                  </a:cubicBezTo>
                  <a:cubicBezTo>
                    <a:pt x="269328" y="10553"/>
                    <a:pt x="269074" y="9550"/>
                    <a:pt x="269405" y="8826"/>
                  </a:cubicBezTo>
                  <a:cubicBezTo>
                    <a:pt x="269722" y="8140"/>
                    <a:pt x="270598" y="7404"/>
                    <a:pt x="271335" y="7264"/>
                  </a:cubicBezTo>
                  <a:cubicBezTo>
                    <a:pt x="276428" y="6324"/>
                    <a:pt x="281533" y="4851"/>
                    <a:pt x="286664" y="4775"/>
                  </a:cubicBezTo>
                  <a:cubicBezTo>
                    <a:pt x="412191" y="3098"/>
                    <a:pt x="537730" y="1574"/>
                    <a:pt x="665187" y="0"/>
                  </a:cubicBezTo>
                  <a:cubicBezTo>
                    <a:pt x="666330" y="8318"/>
                    <a:pt x="668007" y="14973"/>
                    <a:pt x="668058" y="21628"/>
                  </a:cubicBezTo>
                  <a:cubicBezTo>
                    <a:pt x="668997" y="135839"/>
                    <a:pt x="669759" y="250037"/>
                    <a:pt x="670521" y="364235"/>
                  </a:cubicBezTo>
                  <a:cubicBezTo>
                    <a:pt x="670788" y="404634"/>
                    <a:pt x="671080" y="445033"/>
                    <a:pt x="671017" y="485432"/>
                  </a:cubicBezTo>
                  <a:cubicBezTo>
                    <a:pt x="671004" y="494944"/>
                    <a:pt x="669544" y="504456"/>
                    <a:pt x="668553" y="516470"/>
                  </a:cubicBezTo>
                  <a:lnTo>
                    <a:pt x="507110" y="516470"/>
                  </a:lnTo>
                  <a:cubicBezTo>
                    <a:pt x="513257" y="561187"/>
                    <a:pt x="518756" y="603224"/>
                    <a:pt x="525005" y="645159"/>
                  </a:cubicBezTo>
                  <a:cubicBezTo>
                    <a:pt x="526884" y="657745"/>
                    <a:pt x="518515" y="661809"/>
                    <a:pt x="508698" y="669150"/>
                  </a:cubicBezTo>
                  <a:cubicBezTo>
                    <a:pt x="468960" y="644245"/>
                    <a:pt x="428802" y="619442"/>
                    <a:pt x="389039" y="594029"/>
                  </a:cubicBezTo>
                  <a:cubicBezTo>
                    <a:pt x="363893" y="577951"/>
                    <a:pt x="339445" y="560793"/>
                    <a:pt x="314464" y="544436"/>
                  </a:cubicBezTo>
                  <a:cubicBezTo>
                    <a:pt x="302069" y="536308"/>
                    <a:pt x="286778" y="533006"/>
                    <a:pt x="274485" y="526516"/>
                  </a:cubicBezTo>
                  <a:cubicBezTo>
                    <a:pt x="239407" y="508038"/>
                    <a:pt x="202971" y="516470"/>
                    <a:pt x="167322" y="514654"/>
                  </a:cubicBezTo>
                  <a:cubicBezTo>
                    <a:pt x="118236" y="512165"/>
                    <a:pt x="68960" y="513270"/>
                    <a:pt x="19773" y="512610"/>
                  </a:cubicBezTo>
                  <a:cubicBezTo>
                    <a:pt x="11595" y="512495"/>
                    <a:pt x="1333" y="514692"/>
                    <a:pt x="0" y="497090"/>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16" name="Free Form 10">
              <a:extLst>
                <a:ext uri="{FF2B5EF4-FFF2-40B4-BE49-F238E27FC236}">
                  <a16:creationId xmlns:a16="http://schemas.microsoft.com/office/drawing/2014/main" id="{612F85AD-E02D-C7B4-16D1-A6CCED8464DC}"/>
                </a:ext>
              </a:extLst>
            </p:cNvPr>
            <p:cNvSpPr/>
            <p:nvPr/>
          </p:nvSpPr>
          <p:spPr>
            <a:xfrm>
              <a:off x="464866" y="5282141"/>
              <a:ext cx="617118" cy="21018"/>
            </a:xfrm>
            <a:custGeom>
              <a:avLst/>
              <a:gdLst/>
              <a:ahLst/>
              <a:cxnLst/>
              <a:rect l="0" t="0" r="0" b="0"/>
              <a:pathLst>
                <a:path w="617118" h="21018">
                  <a:moveTo>
                    <a:pt x="0" y="9512"/>
                  </a:moveTo>
                  <a:cubicBezTo>
                    <a:pt x="3454" y="7569"/>
                    <a:pt x="6730" y="4521"/>
                    <a:pt x="10413" y="3924"/>
                  </a:cubicBezTo>
                  <a:cubicBezTo>
                    <a:pt x="16408" y="2946"/>
                    <a:pt x="22656" y="3505"/>
                    <a:pt x="28803" y="3505"/>
                  </a:cubicBezTo>
                  <a:cubicBezTo>
                    <a:pt x="214845" y="3416"/>
                    <a:pt x="400900" y="3289"/>
                    <a:pt x="586955" y="3365"/>
                  </a:cubicBezTo>
                  <a:cubicBezTo>
                    <a:pt x="595909" y="3378"/>
                    <a:pt x="606209" y="0"/>
                    <a:pt x="617118" y="13830"/>
                  </a:cubicBezTo>
                  <a:cubicBezTo>
                    <a:pt x="409117" y="13411"/>
                    <a:pt x="205409" y="21018"/>
                    <a:pt x="1638" y="16636"/>
                  </a:cubicBezTo>
                  <a:cubicBezTo>
                    <a:pt x="1092" y="14262"/>
                    <a:pt x="546" y="11887"/>
                    <a:pt x="0" y="9512"/>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17" name="Free Form 11">
              <a:extLst>
                <a:ext uri="{FF2B5EF4-FFF2-40B4-BE49-F238E27FC236}">
                  <a16:creationId xmlns:a16="http://schemas.microsoft.com/office/drawing/2014/main" id="{BFCC040B-F216-8EF7-4BB5-91EEA5AD93B2}"/>
                </a:ext>
              </a:extLst>
            </p:cNvPr>
            <p:cNvSpPr/>
            <p:nvPr/>
          </p:nvSpPr>
          <p:spPr>
            <a:xfrm>
              <a:off x="4401631" y="3754962"/>
              <a:ext cx="219926" cy="328905"/>
            </a:xfrm>
            <a:custGeom>
              <a:avLst/>
              <a:gdLst/>
              <a:ahLst/>
              <a:cxnLst/>
              <a:rect l="0" t="0" r="0" b="0"/>
              <a:pathLst>
                <a:path w="219925" h="328904">
                  <a:moveTo>
                    <a:pt x="79870" y="304863"/>
                  </a:moveTo>
                  <a:cubicBezTo>
                    <a:pt x="66243" y="323646"/>
                    <a:pt x="45275" y="326174"/>
                    <a:pt x="24917" y="327901"/>
                  </a:cubicBezTo>
                  <a:cubicBezTo>
                    <a:pt x="13030" y="328904"/>
                    <a:pt x="5638" y="318998"/>
                    <a:pt x="3390" y="308165"/>
                  </a:cubicBezTo>
                  <a:cubicBezTo>
                    <a:pt x="1117" y="297192"/>
                    <a:pt x="0" y="285470"/>
                    <a:pt x="1181" y="274383"/>
                  </a:cubicBezTo>
                  <a:cubicBezTo>
                    <a:pt x="4495" y="243293"/>
                    <a:pt x="15659" y="214477"/>
                    <a:pt x="33667" y="189153"/>
                  </a:cubicBezTo>
                  <a:cubicBezTo>
                    <a:pt x="49390" y="167043"/>
                    <a:pt x="66141" y="145275"/>
                    <a:pt x="85026" y="125856"/>
                  </a:cubicBezTo>
                  <a:cubicBezTo>
                    <a:pt x="125399" y="84327"/>
                    <a:pt x="167424" y="44386"/>
                    <a:pt x="208864" y="3898"/>
                  </a:cubicBezTo>
                  <a:cubicBezTo>
                    <a:pt x="211289" y="1536"/>
                    <a:pt x="214502" y="0"/>
                    <a:pt x="219925" y="317"/>
                  </a:cubicBezTo>
                  <a:cubicBezTo>
                    <a:pt x="213842" y="6858"/>
                    <a:pt x="207937" y="13588"/>
                    <a:pt x="201650" y="19938"/>
                  </a:cubicBezTo>
                  <a:cubicBezTo>
                    <a:pt x="154089" y="67983"/>
                    <a:pt x="106045" y="115544"/>
                    <a:pt x="65658" y="170141"/>
                  </a:cubicBezTo>
                  <a:cubicBezTo>
                    <a:pt x="45034" y="198005"/>
                    <a:pt x="29044" y="227863"/>
                    <a:pt x="20700" y="261620"/>
                  </a:cubicBezTo>
                  <a:cubicBezTo>
                    <a:pt x="10680" y="302145"/>
                    <a:pt x="21069" y="313715"/>
                    <a:pt x="62115" y="307797"/>
                  </a:cubicBezTo>
                  <a:cubicBezTo>
                    <a:pt x="68199" y="306920"/>
                    <a:pt x="74307" y="306209"/>
                    <a:pt x="80403" y="305422"/>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18" name="Free Form 12">
              <a:extLst>
                <a:ext uri="{FF2B5EF4-FFF2-40B4-BE49-F238E27FC236}">
                  <a16:creationId xmlns:a16="http://schemas.microsoft.com/office/drawing/2014/main" id="{4DE50005-3AA2-69B1-0F29-5D45902E7C5F}"/>
                </a:ext>
              </a:extLst>
            </p:cNvPr>
            <p:cNvSpPr/>
            <p:nvPr/>
          </p:nvSpPr>
          <p:spPr>
            <a:xfrm>
              <a:off x="4689499" y="4042052"/>
              <a:ext cx="114377" cy="198666"/>
            </a:xfrm>
            <a:custGeom>
              <a:avLst/>
              <a:gdLst/>
              <a:ahLst/>
              <a:cxnLst/>
              <a:rect l="0" t="0" r="0" b="0"/>
              <a:pathLst>
                <a:path w="114376" h="198666">
                  <a:moveTo>
                    <a:pt x="114274" y="2971"/>
                  </a:moveTo>
                  <a:cubicBezTo>
                    <a:pt x="103822" y="17805"/>
                    <a:pt x="92468" y="32080"/>
                    <a:pt x="83121" y="47574"/>
                  </a:cubicBezTo>
                  <a:cubicBezTo>
                    <a:pt x="64096" y="79082"/>
                    <a:pt x="45720" y="111010"/>
                    <a:pt x="28016" y="143294"/>
                  </a:cubicBezTo>
                  <a:cubicBezTo>
                    <a:pt x="21932" y="154393"/>
                    <a:pt x="12712" y="165252"/>
                    <a:pt x="17259" y="182537"/>
                  </a:cubicBezTo>
                  <a:cubicBezTo>
                    <a:pt x="26720" y="183222"/>
                    <a:pt x="36893" y="183959"/>
                    <a:pt x="52108" y="185051"/>
                  </a:cubicBezTo>
                  <a:cubicBezTo>
                    <a:pt x="38277" y="189229"/>
                    <a:pt x="28790" y="191960"/>
                    <a:pt x="19405" y="194983"/>
                  </a:cubicBezTo>
                  <a:cubicBezTo>
                    <a:pt x="7937" y="198666"/>
                    <a:pt x="2171" y="192328"/>
                    <a:pt x="952" y="182651"/>
                  </a:cubicBezTo>
                  <a:cubicBezTo>
                    <a:pt x="0" y="175145"/>
                    <a:pt x="914" y="166674"/>
                    <a:pt x="3606" y="159626"/>
                  </a:cubicBezTo>
                  <a:cubicBezTo>
                    <a:pt x="8585" y="146583"/>
                    <a:pt x="14262" y="133502"/>
                    <a:pt x="21793" y="121805"/>
                  </a:cubicBezTo>
                  <a:cubicBezTo>
                    <a:pt x="44576" y="86436"/>
                    <a:pt x="68338" y="51676"/>
                    <a:pt x="91846" y="16776"/>
                  </a:cubicBezTo>
                  <a:cubicBezTo>
                    <a:pt x="97180" y="8864"/>
                    <a:pt x="102247" y="0"/>
                    <a:pt x="114376" y="2984"/>
                  </a:cubicBezTo>
                  <a:cubicBezTo>
                    <a:pt x="114376" y="2984"/>
                    <a:pt x="114274" y="2971"/>
                    <a:pt x="114274" y="2971"/>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19" name="Free Form 13">
              <a:extLst>
                <a:ext uri="{FF2B5EF4-FFF2-40B4-BE49-F238E27FC236}">
                  <a16:creationId xmlns:a16="http://schemas.microsoft.com/office/drawing/2014/main" id="{FAB263B5-FEBF-329D-35C4-ABA82589C03E}"/>
                </a:ext>
              </a:extLst>
            </p:cNvPr>
            <p:cNvSpPr/>
            <p:nvPr/>
          </p:nvSpPr>
          <p:spPr>
            <a:xfrm>
              <a:off x="4541312" y="4023807"/>
              <a:ext cx="37922" cy="17005"/>
            </a:xfrm>
            <a:custGeom>
              <a:avLst/>
              <a:gdLst/>
              <a:ahLst/>
              <a:cxnLst/>
              <a:rect l="0" t="0" r="0" b="0"/>
              <a:pathLst>
                <a:path w="37922" h="17005">
                  <a:moveTo>
                    <a:pt x="495" y="17005"/>
                  </a:moveTo>
                  <a:cubicBezTo>
                    <a:pt x="12192" y="11341"/>
                    <a:pt x="23888" y="5676"/>
                    <a:pt x="35598" y="0"/>
                  </a:cubicBezTo>
                  <a:cubicBezTo>
                    <a:pt x="36372" y="2133"/>
                    <a:pt x="37147" y="4267"/>
                    <a:pt x="37922" y="6400"/>
                  </a:cubicBezTo>
                  <a:cubicBezTo>
                    <a:pt x="25273" y="9728"/>
                    <a:pt x="12636" y="13068"/>
                    <a:pt x="0" y="16395"/>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20" name="Free Form 14">
              <a:extLst>
                <a:ext uri="{FF2B5EF4-FFF2-40B4-BE49-F238E27FC236}">
                  <a16:creationId xmlns:a16="http://schemas.microsoft.com/office/drawing/2014/main" id="{05C51A6A-7D18-C2B5-0862-03573C7D8495}"/>
                </a:ext>
              </a:extLst>
            </p:cNvPr>
            <p:cNvSpPr/>
            <p:nvPr/>
          </p:nvSpPr>
          <p:spPr>
            <a:xfrm>
              <a:off x="4663703" y="3990387"/>
              <a:ext cx="33096" cy="14745"/>
            </a:xfrm>
            <a:custGeom>
              <a:avLst/>
              <a:gdLst/>
              <a:ahLst/>
              <a:cxnLst/>
              <a:rect l="0" t="0" r="0" b="0"/>
              <a:pathLst>
                <a:path w="33096" h="14744">
                  <a:moveTo>
                    <a:pt x="32639" y="0"/>
                  </a:moveTo>
                  <a:cubicBezTo>
                    <a:pt x="22390" y="4914"/>
                    <a:pt x="12153" y="9829"/>
                    <a:pt x="1905" y="14744"/>
                  </a:cubicBezTo>
                  <a:cubicBezTo>
                    <a:pt x="1270" y="13080"/>
                    <a:pt x="635" y="11417"/>
                    <a:pt x="0" y="9753"/>
                  </a:cubicBezTo>
                  <a:cubicBezTo>
                    <a:pt x="11036" y="6629"/>
                    <a:pt x="22072" y="3492"/>
                    <a:pt x="33096" y="368"/>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21" name="Free Form 15">
              <a:extLst>
                <a:ext uri="{FF2B5EF4-FFF2-40B4-BE49-F238E27FC236}">
                  <a16:creationId xmlns:a16="http://schemas.microsoft.com/office/drawing/2014/main" id="{5951CC39-E681-699E-F2AF-DEAA1F4941DD}"/>
                </a:ext>
              </a:extLst>
            </p:cNvPr>
            <p:cNvSpPr/>
            <p:nvPr/>
          </p:nvSpPr>
          <p:spPr>
            <a:xfrm>
              <a:off x="4659879" y="3695972"/>
              <a:ext cx="10808" cy="18161"/>
            </a:xfrm>
            <a:custGeom>
              <a:avLst/>
              <a:gdLst/>
              <a:ahLst/>
              <a:cxnLst/>
              <a:rect l="0" t="0" r="0" b="0"/>
              <a:pathLst>
                <a:path w="10807" h="18161">
                  <a:moveTo>
                    <a:pt x="0" y="16725"/>
                  </a:moveTo>
                  <a:cubicBezTo>
                    <a:pt x="2705" y="11150"/>
                    <a:pt x="5422" y="5575"/>
                    <a:pt x="8127" y="0"/>
                  </a:cubicBezTo>
                  <a:cubicBezTo>
                    <a:pt x="9017" y="393"/>
                    <a:pt x="9918" y="787"/>
                    <a:pt x="10807" y="1181"/>
                  </a:cubicBezTo>
                  <a:cubicBezTo>
                    <a:pt x="8356" y="6845"/>
                    <a:pt x="5918" y="12496"/>
                    <a:pt x="3479" y="18161"/>
                  </a:cubicBezTo>
                  <a:cubicBezTo>
                    <a:pt x="2324" y="17691"/>
                    <a:pt x="1155" y="17208"/>
                    <a:pt x="0" y="16725"/>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22" name="Free Form 16">
              <a:extLst>
                <a:ext uri="{FF2B5EF4-FFF2-40B4-BE49-F238E27FC236}">
                  <a16:creationId xmlns:a16="http://schemas.microsoft.com/office/drawing/2014/main" id="{375EA63B-6B97-6C04-C7CF-FA17C4F8DBA2}"/>
                </a:ext>
              </a:extLst>
            </p:cNvPr>
            <p:cNvSpPr/>
            <p:nvPr/>
          </p:nvSpPr>
          <p:spPr>
            <a:xfrm>
              <a:off x="4605552" y="4008594"/>
              <a:ext cx="24537" cy="10681"/>
            </a:xfrm>
            <a:custGeom>
              <a:avLst/>
              <a:gdLst/>
              <a:ahLst/>
              <a:cxnLst/>
              <a:rect l="0" t="0" r="0" b="0"/>
              <a:pathLst>
                <a:path w="24536" h="10680">
                  <a:moveTo>
                    <a:pt x="24536" y="4254"/>
                  </a:moveTo>
                  <a:cubicBezTo>
                    <a:pt x="16687" y="6400"/>
                    <a:pt x="8839" y="8534"/>
                    <a:pt x="990" y="10680"/>
                  </a:cubicBezTo>
                  <a:cubicBezTo>
                    <a:pt x="660" y="9550"/>
                    <a:pt x="330" y="8420"/>
                    <a:pt x="0" y="7289"/>
                  </a:cubicBezTo>
                  <a:cubicBezTo>
                    <a:pt x="7785" y="4864"/>
                    <a:pt x="15557" y="2425"/>
                    <a:pt x="23329" y="0"/>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23" name="Free Form 17">
              <a:extLst>
                <a:ext uri="{FF2B5EF4-FFF2-40B4-BE49-F238E27FC236}">
                  <a16:creationId xmlns:a16="http://schemas.microsoft.com/office/drawing/2014/main" id="{0FFE893B-7FBA-AABC-6907-50FFFCC40A58}"/>
                </a:ext>
              </a:extLst>
            </p:cNvPr>
            <p:cNvSpPr/>
            <p:nvPr/>
          </p:nvSpPr>
          <p:spPr>
            <a:xfrm>
              <a:off x="4604494" y="3652613"/>
              <a:ext cx="17323" cy="990"/>
            </a:xfrm>
            <a:custGeom>
              <a:avLst/>
              <a:gdLst/>
              <a:ahLst/>
              <a:cxnLst/>
              <a:rect l="0" t="0" r="0" b="0"/>
              <a:pathLst>
                <a:path w="17322" h="990">
                  <a:moveTo>
                    <a:pt x="17322" y="990"/>
                  </a:moveTo>
                  <a:lnTo>
                    <a:pt x="38" y="990"/>
                  </a:lnTo>
                  <a:cubicBezTo>
                    <a:pt x="25" y="660"/>
                    <a:pt x="12" y="330"/>
                    <a:pt x="0" y="0"/>
                  </a:cubicBezTo>
                  <a:lnTo>
                    <a:pt x="17310" y="0"/>
                  </a:lnTo>
                  <a:cubicBezTo>
                    <a:pt x="17310" y="330"/>
                    <a:pt x="17322" y="660"/>
                    <a:pt x="17322" y="990"/>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24" name="Free Form 18">
              <a:extLst>
                <a:ext uri="{FF2B5EF4-FFF2-40B4-BE49-F238E27FC236}">
                  <a16:creationId xmlns:a16="http://schemas.microsoft.com/office/drawing/2014/main" id="{79BEF9AF-0864-F9A5-1181-8852ECF57736}"/>
                </a:ext>
              </a:extLst>
            </p:cNvPr>
            <p:cNvSpPr/>
            <p:nvPr/>
          </p:nvSpPr>
          <p:spPr>
            <a:xfrm>
              <a:off x="4481504" y="4049794"/>
              <a:ext cx="32626" cy="13500"/>
            </a:xfrm>
            <a:custGeom>
              <a:avLst/>
              <a:gdLst/>
              <a:ahLst/>
              <a:cxnLst/>
              <a:rect l="0" t="0" r="0" b="0"/>
              <a:pathLst>
                <a:path w="32626" h="13500">
                  <a:moveTo>
                    <a:pt x="533" y="10591"/>
                  </a:moveTo>
                  <a:cubicBezTo>
                    <a:pt x="11214" y="7226"/>
                    <a:pt x="21882" y="3860"/>
                    <a:pt x="32588" y="520"/>
                  </a:cubicBezTo>
                  <a:cubicBezTo>
                    <a:pt x="32626" y="558"/>
                    <a:pt x="32105" y="0"/>
                    <a:pt x="32105" y="0"/>
                  </a:cubicBezTo>
                  <a:cubicBezTo>
                    <a:pt x="23774" y="10731"/>
                    <a:pt x="12903" y="13500"/>
                    <a:pt x="50" y="10083"/>
                  </a:cubicBezTo>
                  <a:cubicBezTo>
                    <a:pt x="0" y="10033"/>
                    <a:pt x="533" y="10591"/>
                    <a:pt x="533" y="10591"/>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25" name="Free Form 19">
              <a:extLst>
                <a:ext uri="{FF2B5EF4-FFF2-40B4-BE49-F238E27FC236}">
                  <a16:creationId xmlns:a16="http://schemas.microsoft.com/office/drawing/2014/main" id="{D4CE103E-BE72-C14E-08AD-7E7A72C91EEA}"/>
                </a:ext>
              </a:extLst>
            </p:cNvPr>
            <p:cNvSpPr/>
            <p:nvPr/>
          </p:nvSpPr>
          <p:spPr>
            <a:xfrm>
              <a:off x="4696348" y="3988439"/>
              <a:ext cx="24702" cy="3924"/>
            </a:xfrm>
            <a:custGeom>
              <a:avLst/>
              <a:gdLst/>
              <a:ahLst/>
              <a:cxnLst/>
              <a:rect l="0" t="0" r="0" b="0"/>
              <a:pathLst>
                <a:path w="24701" h="3924">
                  <a:moveTo>
                    <a:pt x="457" y="2311"/>
                  </a:moveTo>
                  <a:cubicBezTo>
                    <a:pt x="8534" y="1536"/>
                    <a:pt x="16611" y="774"/>
                    <a:pt x="24701" y="0"/>
                  </a:cubicBezTo>
                  <a:cubicBezTo>
                    <a:pt x="24676" y="1308"/>
                    <a:pt x="24650" y="2616"/>
                    <a:pt x="24637" y="3924"/>
                  </a:cubicBezTo>
                  <a:cubicBezTo>
                    <a:pt x="16497" y="3327"/>
                    <a:pt x="8356" y="2730"/>
                    <a:pt x="101" y="2044"/>
                  </a:cubicBezTo>
                  <a:cubicBezTo>
                    <a:pt x="0" y="1943"/>
                    <a:pt x="457" y="2311"/>
                    <a:pt x="457" y="2311"/>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26" name="Free Form 20">
              <a:extLst>
                <a:ext uri="{FF2B5EF4-FFF2-40B4-BE49-F238E27FC236}">
                  <a16:creationId xmlns:a16="http://schemas.microsoft.com/office/drawing/2014/main" id="{8B6F9594-B5E7-4417-6EC8-3D82916D176F}"/>
                </a:ext>
              </a:extLst>
            </p:cNvPr>
            <p:cNvSpPr/>
            <p:nvPr/>
          </p:nvSpPr>
          <p:spPr>
            <a:xfrm>
              <a:off x="4800541" y="4019836"/>
              <a:ext cx="3340" cy="25197"/>
            </a:xfrm>
            <a:custGeom>
              <a:avLst/>
              <a:gdLst/>
              <a:ahLst/>
              <a:cxnLst/>
              <a:rect l="0" t="0" r="0" b="0"/>
              <a:pathLst>
                <a:path w="3340" h="25196">
                  <a:moveTo>
                    <a:pt x="3340" y="25196"/>
                  </a:moveTo>
                  <a:cubicBezTo>
                    <a:pt x="2222" y="16890"/>
                    <a:pt x="1104" y="8585"/>
                    <a:pt x="0" y="279"/>
                  </a:cubicBezTo>
                  <a:cubicBezTo>
                    <a:pt x="1041" y="190"/>
                    <a:pt x="2095" y="88"/>
                    <a:pt x="3136" y="0"/>
                  </a:cubicBezTo>
                  <a:cubicBezTo>
                    <a:pt x="3136" y="8381"/>
                    <a:pt x="3136" y="16751"/>
                    <a:pt x="3187" y="25158"/>
                  </a:cubicBezTo>
                  <a:cubicBezTo>
                    <a:pt x="3238" y="25184"/>
                    <a:pt x="3340" y="25196"/>
                    <a:pt x="3340" y="25196"/>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27" name="Free Form 21">
              <a:extLst>
                <a:ext uri="{FF2B5EF4-FFF2-40B4-BE49-F238E27FC236}">
                  <a16:creationId xmlns:a16="http://schemas.microsoft.com/office/drawing/2014/main" id="{92D8E706-E517-5FD8-53C7-9CF878EEB450}"/>
                </a:ext>
              </a:extLst>
            </p:cNvPr>
            <p:cNvSpPr/>
            <p:nvPr/>
          </p:nvSpPr>
          <p:spPr>
            <a:xfrm>
              <a:off x="4513609" y="4040209"/>
              <a:ext cx="28194" cy="12370"/>
            </a:xfrm>
            <a:custGeom>
              <a:avLst/>
              <a:gdLst/>
              <a:ahLst/>
              <a:cxnLst/>
              <a:rect l="0" t="0" r="0" b="0"/>
              <a:pathLst>
                <a:path w="28194" h="12369">
                  <a:moveTo>
                    <a:pt x="27698" y="0"/>
                  </a:moveTo>
                  <a:cubicBezTo>
                    <a:pt x="20345" y="8547"/>
                    <a:pt x="11353" y="12369"/>
                    <a:pt x="38" y="9613"/>
                  </a:cubicBezTo>
                  <a:cubicBezTo>
                    <a:pt x="0" y="9588"/>
                    <a:pt x="508" y="10147"/>
                    <a:pt x="482" y="10109"/>
                  </a:cubicBezTo>
                  <a:cubicBezTo>
                    <a:pt x="9702" y="6921"/>
                    <a:pt x="18948" y="3759"/>
                    <a:pt x="28194" y="596"/>
                  </a:cubicBezTo>
                  <a:cubicBezTo>
                    <a:pt x="28194" y="609"/>
                    <a:pt x="27698" y="0"/>
                    <a:pt x="27698" y="0"/>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28" name="Free Form 22">
              <a:extLst>
                <a:ext uri="{FF2B5EF4-FFF2-40B4-BE49-F238E27FC236}">
                  <a16:creationId xmlns:a16="http://schemas.microsoft.com/office/drawing/2014/main" id="{15EE827C-6B80-6397-AFE9-63BB0F10B6C0}"/>
                </a:ext>
              </a:extLst>
            </p:cNvPr>
            <p:cNvSpPr/>
            <p:nvPr/>
          </p:nvSpPr>
          <p:spPr>
            <a:xfrm>
              <a:off x="1150505" y="298684"/>
              <a:ext cx="429564" cy="21476"/>
            </a:xfrm>
            <a:custGeom>
              <a:avLst/>
              <a:gdLst/>
              <a:ahLst/>
              <a:cxnLst/>
              <a:rect l="0" t="0" r="0" b="0"/>
              <a:pathLst>
                <a:path w="429564" h="21475">
                  <a:moveTo>
                    <a:pt x="0" y="11709"/>
                  </a:moveTo>
                  <a:cubicBezTo>
                    <a:pt x="6426" y="10388"/>
                    <a:pt x="12839" y="7962"/>
                    <a:pt x="19291" y="7899"/>
                  </a:cubicBezTo>
                  <a:cubicBezTo>
                    <a:pt x="155575" y="6476"/>
                    <a:pt x="291820" y="0"/>
                    <a:pt x="428028" y="1562"/>
                  </a:cubicBezTo>
                  <a:cubicBezTo>
                    <a:pt x="429564" y="15176"/>
                    <a:pt x="422668" y="16255"/>
                    <a:pt x="415277" y="16395"/>
                  </a:cubicBezTo>
                  <a:cubicBezTo>
                    <a:pt x="392468" y="16840"/>
                    <a:pt x="369658" y="17157"/>
                    <a:pt x="346849" y="17449"/>
                  </a:cubicBezTo>
                  <a:cubicBezTo>
                    <a:pt x="239839" y="18808"/>
                    <a:pt x="132816" y="20205"/>
                    <a:pt x="25806" y="21386"/>
                  </a:cubicBezTo>
                  <a:cubicBezTo>
                    <a:pt x="17475" y="21475"/>
                    <a:pt x="9118" y="19964"/>
                    <a:pt x="774" y="19202"/>
                  </a:cubicBezTo>
                  <a:cubicBezTo>
                    <a:pt x="520" y="16700"/>
                    <a:pt x="253" y="14211"/>
                    <a:pt x="0" y="11709"/>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29" name="Free Form 23">
              <a:extLst>
                <a:ext uri="{FF2B5EF4-FFF2-40B4-BE49-F238E27FC236}">
                  <a16:creationId xmlns:a16="http://schemas.microsoft.com/office/drawing/2014/main" id="{FC43D135-1E50-139A-1882-B78F66557034}"/>
                </a:ext>
              </a:extLst>
            </p:cNvPr>
            <p:cNvSpPr/>
            <p:nvPr/>
          </p:nvSpPr>
          <p:spPr>
            <a:xfrm>
              <a:off x="1142754" y="201418"/>
              <a:ext cx="426809" cy="23953"/>
            </a:xfrm>
            <a:custGeom>
              <a:avLst/>
              <a:gdLst/>
              <a:ahLst/>
              <a:cxnLst/>
              <a:rect l="0" t="0" r="0" b="0"/>
              <a:pathLst>
                <a:path w="426808" h="23952">
                  <a:moveTo>
                    <a:pt x="0" y="18694"/>
                  </a:moveTo>
                  <a:cubicBezTo>
                    <a:pt x="16192" y="7823"/>
                    <a:pt x="390423" y="0"/>
                    <a:pt x="416712" y="5410"/>
                  </a:cubicBezTo>
                  <a:cubicBezTo>
                    <a:pt x="420192" y="6121"/>
                    <a:pt x="423049" y="9918"/>
                    <a:pt x="426808" y="12750"/>
                  </a:cubicBezTo>
                  <a:cubicBezTo>
                    <a:pt x="418858" y="23952"/>
                    <a:pt x="408419" y="20523"/>
                    <a:pt x="399516" y="20535"/>
                  </a:cubicBezTo>
                  <a:cubicBezTo>
                    <a:pt x="297586" y="20777"/>
                    <a:pt x="195656" y="20675"/>
                    <a:pt x="93725" y="20650"/>
                  </a:cubicBezTo>
                  <a:cubicBezTo>
                    <a:pt x="70002" y="20650"/>
                    <a:pt x="46266" y="20726"/>
                    <a:pt x="22542" y="20472"/>
                  </a:cubicBezTo>
                  <a:cubicBezTo>
                    <a:pt x="15024" y="20383"/>
                    <a:pt x="7518" y="19316"/>
                    <a:pt x="0" y="18694"/>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30" name="Free Form 24">
              <a:extLst>
                <a:ext uri="{FF2B5EF4-FFF2-40B4-BE49-F238E27FC236}">
                  <a16:creationId xmlns:a16="http://schemas.microsoft.com/office/drawing/2014/main" id="{8222F811-9D72-8AC9-3404-3E219BA61725}"/>
                </a:ext>
              </a:extLst>
            </p:cNvPr>
            <p:cNvSpPr/>
            <p:nvPr/>
          </p:nvSpPr>
          <p:spPr>
            <a:xfrm>
              <a:off x="1946619" y="1622318"/>
              <a:ext cx="1151522" cy="908584"/>
            </a:xfrm>
            <a:custGeom>
              <a:avLst/>
              <a:gdLst/>
              <a:ahLst/>
              <a:cxnLst/>
              <a:rect l="0" t="0" r="0" b="0"/>
              <a:pathLst>
                <a:path w="1151521" h="908583">
                  <a:moveTo>
                    <a:pt x="1151521" y="337629"/>
                  </a:moveTo>
                  <a:cubicBezTo>
                    <a:pt x="1145044" y="352818"/>
                    <a:pt x="1136015" y="348716"/>
                    <a:pt x="1127760" y="347065"/>
                  </a:cubicBezTo>
                  <a:cubicBezTo>
                    <a:pt x="1114437" y="344398"/>
                    <a:pt x="1101813" y="343649"/>
                    <a:pt x="1095590" y="358051"/>
                  </a:cubicBezTo>
                  <a:cubicBezTo>
                    <a:pt x="1083360" y="358305"/>
                    <a:pt x="1084300" y="338010"/>
                    <a:pt x="1069174" y="344855"/>
                  </a:cubicBezTo>
                  <a:cubicBezTo>
                    <a:pt x="1061046" y="348538"/>
                    <a:pt x="1050874" y="347484"/>
                    <a:pt x="1042327" y="350558"/>
                  </a:cubicBezTo>
                  <a:cubicBezTo>
                    <a:pt x="1024267" y="357073"/>
                    <a:pt x="1005039" y="362369"/>
                    <a:pt x="989177" y="372630"/>
                  </a:cubicBezTo>
                  <a:cubicBezTo>
                    <a:pt x="933818" y="408457"/>
                    <a:pt x="880592" y="447090"/>
                    <a:pt x="833869" y="494322"/>
                  </a:cubicBezTo>
                  <a:cubicBezTo>
                    <a:pt x="759079" y="569925"/>
                    <a:pt x="682612" y="643864"/>
                    <a:pt x="607796" y="719442"/>
                  </a:cubicBezTo>
                  <a:cubicBezTo>
                    <a:pt x="541324" y="786599"/>
                    <a:pt x="464273" y="837780"/>
                    <a:pt x="378117" y="875461"/>
                  </a:cubicBezTo>
                  <a:cubicBezTo>
                    <a:pt x="335953" y="893914"/>
                    <a:pt x="290817" y="904049"/>
                    <a:pt x="245389" y="906779"/>
                  </a:cubicBezTo>
                  <a:cubicBezTo>
                    <a:pt x="215315" y="908583"/>
                    <a:pt x="183921" y="902792"/>
                    <a:pt x="154381" y="895388"/>
                  </a:cubicBezTo>
                  <a:cubicBezTo>
                    <a:pt x="117170" y="886053"/>
                    <a:pt x="96685" y="846670"/>
                    <a:pt x="103873" y="808901"/>
                  </a:cubicBezTo>
                  <a:cubicBezTo>
                    <a:pt x="109588" y="778814"/>
                    <a:pt x="122732" y="752601"/>
                    <a:pt x="141211" y="728484"/>
                  </a:cubicBezTo>
                  <a:cubicBezTo>
                    <a:pt x="173659" y="686142"/>
                    <a:pt x="212775" y="650430"/>
                    <a:pt x="256755" y="621309"/>
                  </a:cubicBezTo>
                  <a:cubicBezTo>
                    <a:pt x="339496" y="566534"/>
                    <a:pt x="423646" y="513867"/>
                    <a:pt x="508088" y="461733"/>
                  </a:cubicBezTo>
                  <a:cubicBezTo>
                    <a:pt x="573112" y="421601"/>
                    <a:pt x="639521" y="383717"/>
                    <a:pt x="705205" y="344652"/>
                  </a:cubicBezTo>
                  <a:cubicBezTo>
                    <a:pt x="750938" y="317474"/>
                    <a:pt x="790194" y="282549"/>
                    <a:pt x="826147" y="243547"/>
                  </a:cubicBezTo>
                  <a:cubicBezTo>
                    <a:pt x="850290" y="217360"/>
                    <a:pt x="867892" y="187197"/>
                    <a:pt x="883018" y="155295"/>
                  </a:cubicBezTo>
                  <a:cubicBezTo>
                    <a:pt x="890117" y="140347"/>
                    <a:pt x="892467" y="125272"/>
                    <a:pt x="885990" y="109486"/>
                  </a:cubicBezTo>
                  <a:cubicBezTo>
                    <a:pt x="884656" y="106260"/>
                    <a:pt x="883907" y="102793"/>
                    <a:pt x="882815" y="99453"/>
                  </a:cubicBezTo>
                  <a:cubicBezTo>
                    <a:pt x="863625" y="40868"/>
                    <a:pt x="821016" y="17106"/>
                    <a:pt x="760298" y="31394"/>
                  </a:cubicBezTo>
                  <a:cubicBezTo>
                    <a:pt x="708723" y="43522"/>
                    <a:pt x="659739" y="62522"/>
                    <a:pt x="613079" y="87579"/>
                  </a:cubicBezTo>
                  <a:cubicBezTo>
                    <a:pt x="507352" y="144360"/>
                    <a:pt x="409295" y="212267"/>
                    <a:pt x="319239" y="291579"/>
                  </a:cubicBezTo>
                  <a:cubicBezTo>
                    <a:pt x="279577" y="326504"/>
                    <a:pt x="238163" y="358762"/>
                    <a:pt x="192493" y="385724"/>
                  </a:cubicBezTo>
                  <a:cubicBezTo>
                    <a:pt x="158254" y="405930"/>
                    <a:pt x="121272" y="414832"/>
                    <a:pt x="82499" y="418769"/>
                  </a:cubicBezTo>
                  <a:cubicBezTo>
                    <a:pt x="79006" y="419112"/>
                    <a:pt x="75463" y="419087"/>
                    <a:pt x="71958" y="419049"/>
                  </a:cubicBezTo>
                  <a:cubicBezTo>
                    <a:pt x="24155" y="418490"/>
                    <a:pt x="0" y="385190"/>
                    <a:pt x="19113" y="341109"/>
                  </a:cubicBezTo>
                  <a:cubicBezTo>
                    <a:pt x="30099" y="315798"/>
                    <a:pt x="46393" y="291896"/>
                    <a:pt x="64173" y="270598"/>
                  </a:cubicBezTo>
                  <a:cubicBezTo>
                    <a:pt x="106502" y="219862"/>
                    <a:pt x="156819" y="177012"/>
                    <a:pt x="206425" y="133553"/>
                  </a:cubicBezTo>
                  <a:cubicBezTo>
                    <a:pt x="221564" y="120294"/>
                    <a:pt x="235165" y="105219"/>
                    <a:pt x="248894" y="90436"/>
                  </a:cubicBezTo>
                  <a:cubicBezTo>
                    <a:pt x="254203" y="84708"/>
                    <a:pt x="258673" y="77889"/>
                    <a:pt x="262178" y="70891"/>
                  </a:cubicBezTo>
                  <a:cubicBezTo>
                    <a:pt x="273761" y="47815"/>
                    <a:pt x="266560" y="30987"/>
                    <a:pt x="241223" y="25514"/>
                  </a:cubicBezTo>
                  <a:cubicBezTo>
                    <a:pt x="229603" y="23012"/>
                    <a:pt x="216128" y="22694"/>
                    <a:pt x="204901" y="26060"/>
                  </a:cubicBezTo>
                  <a:cubicBezTo>
                    <a:pt x="178968" y="33820"/>
                    <a:pt x="153047" y="42659"/>
                    <a:pt x="128701" y="54330"/>
                  </a:cubicBezTo>
                  <a:cubicBezTo>
                    <a:pt x="96278" y="69875"/>
                    <a:pt x="65354" y="88544"/>
                    <a:pt x="33769" y="105841"/>
                  </a:cubicBezTo>
                  <a:cubicBezTo>
                    <a:pt x="29921" y="107962"/>
                    <a:pt x="26174" y="111112"/>
                    <a:pt x="22085" y="111671"/>
                  </a:cubicBezTo>
                  <a:cubicBezTo>
                    <a:pt x="18288" y="112204"/>
                    <a:pt x="12242" y="111137"/>
                    <a:pt x="10528" y="108559"/>
                  </a:cubicBezTo>
                  <a:cubicBezTo>
                    <a:pt x="8102" y="104927"/>
                    <a:pt x="7112" y="98666"/>
                    <a:pt x="8534" y="94576"/>
                  </a:cubicBezTo>
                  <a:cubicBezTo>
                    <a:pt x="10109" y="90030"/>
                    <a:pt x="14414" y="85559"/>
                    <a:pt x="18707" y="82981"/>
                  </a:cubicBezTo>
                  <a:cubicBezTo>
                    <a:pt x="76644" y="48120"/>
                    <a:pt x="133769" y="10515"/>
                    <a:pt x="203809" y="5359"/>
                  </a:cubicBezTo>
                  <a:cubicBezTo>
                    <a:pt x="219684" y="4203"/>
                    <a:pt x="237350" y="7581"/>
                    <a:pt x="252006" y="13931"/>
                  </a:cubicBezTo>
                  <a:cubicBezTo>
                    <a:pt x="277025" y="24764"/>
                    <a:pt x="284480" y="45097"/>
                    <a:pt x="274421" y="70523"/>
                  </a:cubicBezTo>
                  <a:cubicBezTo>
                    <a:pt x="269049" y="84137"/>
                    <a:pt x="261518" y="98018"/>
                    <a:pt x="251472" y="108419"/>
                  </a:cubicBezTo>
                  <a:cubicBezTo>
                    <a:pt x="225894" y="134924"/>
                    <a:pt x="198031" y="159207"/>
                    <a:pt x="171691" y="185013"/>
                  </a:cubicBezTo>
                  <a:cubicBezTo>
                    <a:pt x="138455" y="217576"/>
                    <a:pt x="104533" y="249605"/>
                    <a:pt x="73469" y="284162"/>
                  </a:cubicBezTo>
                  <a:cubicBezTo>
                    <a:pt x="57937" y="301447"/>
                    <a:pt x="45618" y="322745"/>
                    <a:pt x="36283" y="344169"/>
                  </a:cubicBezTo>
                  <a:cubicBezTo>
                    <a:pt x="21310" y="378548"/>
                    <a:pt x="35928" y="399389"/>
                    <a:pt x="73139" y="399567"/>
                  </a:cubicBezTo>
                  <a:cubicBezTo>
                    <a:pt x="109575" y="399745"/>
                    <a:pt x="145669" y="394792"/>
                    <a:pt x="176923" y="374827"/>
                  </a:cubicBezTo>
                  <a:cubicBezTo>
                    <a:pt x="213829" y="351243"/>
                    <a:pt x="251599" y="328053"/>
                    <a:pt x="284784" y="299732"/>
                  </a:cubicBezTo>
                  <a:cubicBezTo>
                    <a:pt x="378599" y="219659"/>
                    <a:pt x="475703" y="144703"/>
                    <a:pt x="583615" y="84277"/>
                  </a:cubicBezTo>
                  <a:cubicBezTo>
                    <a:pt x="642200" y="51460"/>
                    <a:pt x="702729" y="24079"/>
                    <a:pt x="769023" y="11239"/>
                  </a:cubicBezTo>
                  <a:cubicBezTo>
                    <a:pt x="827036" y="0"/>
                    <a:pt x="875055" y="28181"/>
                    <a:pt x="897128" y="82435"/>
                  </a:cubicBezTo>
                  <a:cubicBezTo>
                    <a:pt x="911504" y="117792"/>
                    <a:pt x="909332" y="149351"/>
                    <a:pt x="891565" y="183172"/>
                  </a:cubicBezTo>
                  <a:cubicBezTo>
                    <a:pt x="855789" y="251269"/>
                    <a:pt x="804100" y="304672"/>
                    <a:pt x="740841" y="345744"/>
                  </a:cubicBezTo>
                  <a:cubicBezTo>
                    <a:pt x="667219" y="393547"/>
                    <a:pt x="590372" y="436359"/>
                    <a:pt x="515289" y="481939"/>
                  </a:cubicBezTo>
                  <a:cubicBezTo>
                    <a:pt x="420700" y="539356"/>
                    <a:pt x="323354" y="592772"/>
                    <a:pt x="236740" y="662203"/>
                  </a:cubicBezTo>
                  <a:cubicBezTo>
                    <a:pt x="205435" y="687298"/>
                    <a:pt x="178193" y="717664"/>
                    <a:pt x="150406" y="746861"/>
                  </a:cubicBezTo>
                  <a:cubicBezTo>
                    <a:pt x="133819" y="764286"/>
                    <a:pt x="127050" y="787438"/>
                    <a:pt x="118491" y="809751"/>
                  </a:cubicBezTo>
                  <a:cubicBezTo>
                    <a:pt x="108623" y="835482"/>
                    <a:pt x="128739" y="875969"/>
                    <a:pt x="159397" y="881811"/>
                  </a:cubicBezTo>
                  <a:cubicBezTo>
                    <a:pt x="187680" y="887196"/>
                    <a:pt x="217271" y="892555"/>
                    <a:pt x="245529" y="889850"/>
                  </a:cubicBezTo>
                  <a:cubicBezTo>
                    <a:pt x="296189" y="885024"/>
                    <a:pt x="345173" y="871524"/>
                    <a:pt x="391807" y="848994"/>
                  </a:cubicBezTo>
                  <a:cubicBezTo>
                    <a:pt x="477608" y="807554"/>
                    <a:pt x="551345" y="750785"/>
                    <a:pt x="618324" y="683513"/>
                  </a:cubicBezTo>
                  <a:cubicBezTo>
                    <a:pt x="692746" y="608787"/>
                    <a:pt x="769264" y="536155"/>
                    <a:pt x="845261" y="463029"/>
                  </a:cubicBezTo>
                  <a:cubicBezTo>
                    <a:pt x="889203" y="420750"/>
                    <a:pt x="939800" y="386994"/>
                    <a:pt x="991501" y="355396"/>
                  </a:cubicBezTo>
                  <a:cubicBezTo>
                    <a:pt x="1033043" y="330009"/>
                    <a:pt x="1079322" y="320509"/>
                    <a:pt x="1128128" y="329603"/>
                  </a:cubicBezTo>
                  <a:cubicBezTo>
                    <a:pt x="1135938" y="331063"/>
                    <a:pt x="1143330" y="334759"/>
                    <a:pt x="1151521" y="337629"/>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31" name="Free Form 25">
              <a:extLst>
                <a:ext uri="{FF2B5EF4-FFF2-40B4-BE49-F238E27FC236}">
                  <a16:creationId xmlns:a16="http://schemas.microsoft.com/office/drawing/2014/main" id="{26540E2F-8438-567B-E585-D291B17AB1BF}"/>
                </a:ext>
              </a:extLst>
            </p:cNvPr>
            <p:cNvSpPr/>
            <p:nvPr/>
          </p:nvSpPr>
          <p:spPr>
            <a:xfrm>
              <a:off x="3120413" y="1162697"/>
              <a:ext cx="438455" cy="320116"/>
            </a:xfrm>
            <a:custGeom>
              <a:avLst/>
              <a:gdLst/>
              <a:ahLst/>
              <a:cxnLst/>
              <a:rect l="0" t="0" r="0" b="0"/>
              <a:pathLst>
                <a:path w="438454" h="320116">
                  <a:moveTo>
                    <a:pt x="438454" y="9664"/>
                  </a:moveTo>
                  <a:cubicBezTo>
                    <a:pt x="411073" y="107213"/>
                    <a:pt x="390296" y="206540"/>
                    <a:pt x="362254" y="299859"/>
                  </a:cubicBezTo>
                  <a:cubicBezTo>
                    <a:pt x="239928" y="306704"/>
                    <a:pt x="122212" y="313283"/>
                    <a:pt x="0" y="320116"/>
                  </a:cubicBezTo>
                  <a:cubicBezTo>
                    <a:pt x="3644" y="308406"/>
                    <a:pt x="4597" y="299847"/>
                    <a:pt x="8636" y="293154"/>
                  </a:cubicBezTo>
                  <a:cubicBezTo>
                    <a:pt x="49161" y="225996"/>
                    <a:pt x="98272" y="165366"/>
                    <a:pt x="151422" y="107899"/>
                  </a:cubicBezTo>
                  <a:cubicBezTo>
                    <a:pt x="170929" y="86804"/>
                    <a:pt x="177368" y="87147"/>
                    <a:pt x="197853" y="108788"/>
                  </a:cubicBezTo>
                  <a:cubicBezTo>
                    <a:pt x="212928" y="124713"/>
                    <a:pt x="228015" y="140639"/>
                    <a:pt x="243268" y="156387"/>
                  </a:cubicBezTo>
                  <a:cubicBezTo>
                    <a:pt x="245630" y="158813"/>
                    <a:pt x="248932" y="160324"/>
                    <a:pt x="253403" y="163322"/>
                  </a:cubicBezTo>
                  <a:cubicBezTo>
                    <a:pt x="279082" y="139319"/>
                    <a:pt x="304469" y="115265"/>
                    <a:pt x="330238" y="91630"/>
                  </a:cubicBezTo>
                  <a:cubicBezTo>
                    <a:pt x="358698" y="65519"/>
                    <a:pt x="387476" y="39738"/>
                    <a:pt x="416217" y="13931"/>
                  </a:cubicBezTo>
                  <a:cubicBezTo>
                    <a:pt x="422478" y="8318"/>
                    <a:pt x="428548" y="0"/>
                    <a:pt x="438454" y="9664"/>
                  </a:cubicBezTo>
                  <a:close/>
                  <a:moveTo>
                    <a:pt x="414020" y="37363"/>
                  </a:moveTo>
                  <a:cubicBezTo>
                    <a:pt x="402958" y="46723"/>
                    <a:pt x="396278" y="51917"/>
                    <a:pt x="390131" y="57658"/>
                  </a:cubicBezTo>
                  <a:cubicBezTo>
                    <a:pt x="349694" y="95465"/>
                    <a:pt x="309321" y="133350"/>
                    <a:pt x="269024" y="171310"/>
                  </a:cubicBezTo>
                  <a:cubicBezTo>
                    <a:pt x="253314" y="186118"/>
                    <a:pt x="252158" y="186309"/>
                    <a:pt x="236854" y="172516"/>
                  </a:cubicBezTo>
                  <a:cubicBezTo>
                    <a:pt x="232943" y="168986"/>
                    <a:pt x="229006" y="165455"/>
                    <a:pt x="225348" y="161658"/>
                  </a:cubicBezTo>
                  <a:cubicBezTo>
                    <a:pt x="208356" y="144018"/>
                    <a:pt x="191465" y="126276"/>
                    <a:pt x="172974" y="106946"/>
                  </a:cubicBezTo>
                  <a:cubicBezTo>
                    <a:pt x="120624" y="166852"/>
                    <a:pt x="68706" y="224675"/>
                    <a:pt x="29857" y="296989"/>
                  </a:cubicBezTo>
                  <a:cubicBezTo>
                    <a:pt x="139979" y="290233"/>
                    <a:pt x="246519" y="283692"/>
                    <a:pt x="353529" y="277126"/>
                  </a:cubicBezTo>
                  <a:cubicBezTo>
                    <a:pt x="373506" y="197929"/>
                    <a:pt x="392988" y="120700"/>
                    <a:pt x="414020" y="37363"/>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33" name="Free Form 26">
              <a:extLst>
                <a:ext uri="{FF2B5EF4-FFF2-40B4-BE49-F238E27FC236}">
                  <a16:creationId xmlns:a16="http://schemas.microsoft.com/office/drawing/2014/main" id="{A7BA9498-7F2D-CE01-A062-1AA7A17BC677}"/>
                </a:ext>
              </a:extLst>
            </p:cNvPr>
            <p:cNvSpPr/>
            <p:nvPr/>
          </p:nvSpPr>
          <p:spPr>
            <a:xfrm>
              <a:off x="2874199" y="2098986"/>
              <a:ext cx="275603" cy="476403"/>
            </a:xfrm>
            <a:custGeom>
              <a:avLst/>
              <a:gdLst/>
              <a:ahLst/>
              <a:cxnLst/>
              <a:rect l="0" t="0" r="0" b="0"/>
              <a:pathLst>
                <a:path w="275602" h="476402">
                  <a:moveTo>
                    <a:pt x="260934" y="0"/>
                  </a:moveTo>
                  <a:cubicBezTo>
                    <a:pt x="274027" y="27470"/>
                    <a:pt x="275602" y="57137"/>
                    <a:pt x="266306" y="85623"/>
                  </a:cubicBezTo>
                  <a:cubicBezTo>
                    <a:pt x="257429" y="112864"/>
                    <a:pt x="246227" y="140462"/>
                    <a:pt x="230378" y="164109"/>
                  </a:cubicBezTo>
                  <a:cubicBezTo>
                    <a:pt x="165011" y="261708"/>
                    <a:pt x="97637" y="357974"/>
                    <a:pt x="30543" y="454418"/>
                  </a:cubicBezTo>
                  <a:cubicBezTo>
                    <a:pt x="24066" y="463715"/>
                    <a:pt x="18453" y="476402"/>
                    <a:pt x="0" y="474878"/>
                  </a:cubicBezTo>
                  <a:cubicBezTo>
                    <a:pt x="1981" y="468515"/>
                    <a:pt x="2425" y="462610"/>
                    <a:pt x="5321" y="458406"/>
                  </a:cubicBezTo>
                  <a:cubicBezTo>
                    <a:pt x="72021" y="361683"/>
                    <a:pt x="139242" y="265315"/>
                    <a:pt x="205689" y="168401"/>
                  </a:cubicBezTo>
                  <a:cubicBezTo>
                    <a:pt x="219506" y="148234"/>
                    <a:pt x="231876" y="126834"/>
                    <a:pt x="242658" y="104876"/>
                  </a:cubicBezTo>
                  <a:cubicBezTo>
                    <a:pt x="256032" y="77647"/>
                    <a:pt x="261556" y="48526"/>
                    <a:pt x="255625" y="17957"/>
                  </a:cubicBezTo>
                  <a:cubicBezTo>
                    <a:pt x="254495" y="12128"/>
                    <a:pt x="254863" y="5994"/>
                    <a:pt x="254533" y="0"/>
                  </a:cubicBezTo>
                  <a:cubicBezTo>
                    <a:pt x="256667" y="0"/>
                    <a:pt x="258800" y="0"/>
                    <a:pt x="260934" y="0"/>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34" name="Free Form 27">
              <a:extLst>
                <a:ext uri="{FF2B5EF4-FFF2-40B4-BE49-F238E27FC236}">
                  <a16:creationId xmlns:a16="http://schemas.microsoft.com/office/drawing/2014/main" id="{DD49E156-A2F5-76EE-A6E3-F4C885880264}"/>
                </a:ext>
              </a:extLst>
            </p:cNvPr>
            <p:cNvSpPr/>
            <p:nvPr/>
          </p:nvSpPr>
          <p:spPr>
            <a:xfrm>
              <a:off x="2764673" y="2922771"/>
              <a:ext cx="154915" cy="169760"/>
            </a:xfrm>
            <a:custGeom>
              <a:avLst/>
              <a:gdLst/>
              <a:ahLst/>
              <a:cxnLst/>
              <a:rect l="0" t="0" r="0" b="0"/>
              <a:pathLst>
                <a:path w="154914" h="169760">
                  <a:moveTo>
                    <a:pt x="76187" y="50088"/>
                  </a:moveTo>
                  <a:cubicBezTo>
                    <a:pt x="88544" y="53238"/>
                    <a:pt x="96951" y="55308"/>
                    <a:pt x="105321" y="57518"/>
                  </a:cubicBezTo>
                  <a:cubicBezTo>
                    <a:pt x="127825" y="63449"/>
                    <a:pt x="140487" y="80073"/>
                    <a:pt x="149174" y="99885"/>
                  </a:cubicBezTo>
                  <a:cubicBezTo>
                    <a:pt x="154914" y="112966"/>
                    <a:pt x="148971" y="130898"/>
                    <a:pt x="134848" y="138836"/>
                  </a:cubicBezTo>
                  <a:cubicBezTo>
                    <a:pt x="101523" y="157568"/>
                    <a:pt x="65951" y="169760"/>
                    <a:pt x="26860" y="166712"/>
                  </a:cubicBezTo>
                  <a:cubicBezTo>
                    <a:pt x="20942" y="166255"/>
                    <a:pt x="14477" y="164299"/>
                    <a:pt x="9575" y="161074"/>
                  </a:cubicBezTo>
                  <a:cubicBezTo>
                    <a:pt x="520" y="155117"/>
                    <a:pt x="0" y="147370"/>
                    <a:pt x="8864" y="138252"/>
                  </a:cubicBezTo>
                  <a:cubicBezTo>
                    <a:pt x="25920" y="150710"/>
                    <a:pt x="44234" y="143611"/>
                    <a:pt x="61556" y="140703"/>
                  </a:cubicBezTo>
                  <a:cubicBezTo>
                    <a:pt x="79552" y="137680"/>
                    <a:pt x="97231" y="131394"/>
                    <a:pt x="114300" y="124637"/>
                  </a:cubicBezTo>
                  <a:cubicBezTo>
                    <a:pt x="133578" y="117030"/>
                    <a:pt x="136334" y="105994"/>
                    <a:pt x="122466" y="90449"/>
                  </a:cubicBezTo>
                  <a:cubicBezTo>
                    <a:pt x="115925" y="83096"/>
                    <a:pt x="106019" y="77431"/>
                    <a:pt x="96545" y="74345"/>
                  </a:cubicBezTo>
                  <a:cubicBezTo>
                    <a:pt x="85039" y="70612"/>
                    <a:pt x="72224" y="71120"/>
                    <a:pt x="60286" y="68414"/>
                  </a:cubicBezTo>
                  <a:cubicBezTo>
                    <a:pt x="53289" y="66827"/>
                    <a:pt x="43116" y="64147"/>
                    <a:pt x="41008" y="59156"/>
                  </a:cubicBezTo>
                  <a:cubicBezTo>
                    <a:pt x="36512" y="48463"/>
                    <a:pt x="47942" y="45097"/>
                    <a:pt x="55181" y="40678"/>
                  </a:cubicBezTo>
                  <a:cubicBezTo>
                    <a:pt x="66370" y="33845"/>
                    <a:pt x="77673" y="27165"/>
                    <a:pt x="88874" y="20332"/>
                  </a:cubicBezTo>
                  <a:cubicBezTo>
                    <a:pt x="89179" y="20142"/>
                    <a:pt x="88798" y="18821"/>
                    <a:pt x="88493" y="14592"/>
                  </a:cubicBezTo>
                  <a:lnTo>
                    <a:pt x="12788" y="14592"/>
                  </a:lnTo>
                  <a:cubicBezTo>
                    <a:pt x="12369" y="12661"/>
                    <a:pt x="11963" y="10718"/>
                    <a:pt x="11544" y="8788"/>
                  </a:cubicBezTo>
                  <a:cubicBezTo>
                    <a:pt x="16167" y="6210"/>
                    <a:pt x="20726" y="1536"/>
                    <a:pt x="25438" y="1371"/>
                  </a:cubicBezTo>
                  <a:cubicBezTo>
                    <a:pt x="56146" y="342"/>
                    <a:pt x="86893" y="0"/>
                    <a:pt x="117614" y="279"/>
                  </a:cubicBezTo>
                  <a:cubicBezTo>
                    <a:pt x="121704" y="317"/>
                    <a:pt x="128397" y="4622"/>
                    <a:pt x="129108" y="7962"/>
                  </a:cubicBezTo>
                  <a:cubicBezTo>
                    <a:pt x="129921" y="11760"/>
                    <a:pt x="126415" y="17945"/>
                    <a:pt x="122923" y="20878"/>
                  </a:cubicBezTo>
                  <a:cubicBezTo>
                    <a:pt x="116255" y="26454"/>
                    <a:pt x="108305" y="30505"/>
                    <a:pt x="100838" y="35102"/>
                  </a:cubicBezTo>
                  <a:cubicBezTo>
                    <a:pt x="93624" y="39560"/>
                    <a:pt x="86360" y="43916"/>
                    <a:pt x="76187" y="50088"/>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35" name="Free Form 28">
              <a:extLst>
                <a:ext uri="{FF2B5EF4-FFF2-40B4-BE49-F238E27FC236}">
                  <a16:creationId xmlns:a16="http://schemas.microsoft.com/office/drawing/2014/main" id="{5FB5D6BB-B98B-D454-DD7A-0487FFA93E0C}"/>
                </a:ext>
              </a:extLst>
            </p:cNvPr>
            <p:cNvSpPr/>
            <p:nvPr/>
          </p:nvSpPr>
          <p:spPr>
            <a:xfrm>
              <a:off x="2227138" y="2874100"/>
              <a:ext cx="125616" cy="210223"/>
            </a:xfrm>
            <a:custGeom>
              <a:avLst/>
              <a:gdLst/>
              <a:ahLst/>
              <a:cxnLst/>
              <a:rect l="0" t="0" r="0" b="0"/>
              <a:pathLst>
                <a:path w="125615" h="210223">
                  <a:moveTo>
                    <a:pt x="35077" y="185521"/>
                  </a:moveTo>
                  <a:cubicBezTo>
                    <a:pt x="67500" y="187020"/>
                    <a:pt x="95719" y="188328"/>
                    <a:pt x="124002" y="189636"/>
                  </a:cubicBezTo>
                  <a:cubicBezTo>
                    <a:pt x="125615" y="206883"/>
                    <a:pt x="115620" y="210223"/>
                    <a:pt x="106311" y="210197"/>
                  </a:cubicBezTo>
                  <a:cubicBezTo>
                    <a:pt x="77419" y="210134"/>
                    <a:pt x="48425" y="209676"/>
                    <a:pt x="19672" y="207098"/>
                  </a:cubicBezTo>
                  <a:cubicBezTo>
                    <a:pt x="2044" y="205511"/>
                    <a:pt x="0" y="196837"/>
                    <a:pt x="11531" y="182422"/>
                  </a:cubicBezTo>
                  <a:cubicBezTo>
                    <a:pt x="33426" y="155028"/>
                    <a:pt x="56133" y="128231"/>
                    <a:pt x="76936" y="100037"/>
                  </a:cubicBezTo>
                  <a:cubicBezTo>
                    <a:pt x="86677" y="86817"/>
                    <a:pt x="93433" y="71196"/>
                    <a:pt x="100177" y="56057"/>
                  </a:cubicBezTo>
                  <a:cubicBezTo>
                    <a:pt x="102831" y="50114"/>
                    <a:pt x="103289" y="42214"/>
                    <a:pt x="102057" y="35712"/>
                  </a:cubicBezTo>
                  <a:cubicBezTo>
                    <a:pt x="99593" y="22733"/>
                    <a:pt x="90258" y="17221"/>
                    <a:pt x="78689" y="23279"/>
                  </a:cubicBezTo>
                  <a:cubicBezTo>
                    <a:pt x="68173" y="28790"/>
                    <a:pt x="59245" y="37617"/>
                    <a:pt x="50304" y="45758"/>
                  </a:cubicBezTo>
                  <a:cubicBezTo>
                    <a:pt x="46266" y="49441"/>
                    <a:pt x="43903" y="54965"/>
                    <a:pt x="38798" y="62661"/>
                  </a:cubicBezTo>
                  <a:cubicBezTo>
                    <a:pt x="36334" y="56007"/>
                    <a:pt x="34150" y="53022"/>
                    <a:pt x="34366" y="50228"/>
                  </a:cubicBezTo>
                  <a:cubicBezTo>
                    <a:pt x="36169" y="26720"/>
                    <a:pt x="69799" y="0"/>
                    <a:pt x="92862" y="3390"/>
                  </a:cubicBezTo>
                  <a:cubicBezTo>
                    <a:pt x="105168" y="5194"/>
                    <a:pt x="118287" y="17119"/>
                    <a:pt x="119227" y="32575"/>
                  </a:cubicBezTo>
                  <a:cubicBezTo>
                    <a:pt x="120040" y="46050"/>
                    <a:pt x="119100" y="61671"/>
                    <a:pt x="112915" y="73088"/>
                  </a:cubicBezTo>
                  <a:cubicBezTo>
                    <a:pt x="98818" y="99174"/>
                    <a:pt x="81368" y="123494"/>
                    <a:pt x="64579" y="148043"/>
                  </a:cubicBezTo>
                  <a:cubicBezTo>
                    <a:pt x="56387" y="160045"/>
                    <a:pt x="46621" y="170980"/>
                    <a:pt x="35077" y="185521"/>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36" name="Free Form 29">
              <a:extLst>
                <a:ext uri="{FF2B5EF4-FFF2-40B4-BE49-F238E27FC236}">
                  <a16:creationId xmlns:a16="http://schemas.microsoft.com/office/drawing/2014/main" id="{468E3E48-E106-0B62-715B-E9C445312D53}"/>
                </a:ext>
              </a:extLst>
            </p:cNvPr>
            <p:cNvSpPr/>
            <p:nvPr/>
          </p:nvSpPr>
          <p:spPr>
            <a:xfrm>
              <a:off x="1706484" y="2856807"/>
              <a:ext cx="90754" cy="230746"/>
            </a:xfrm>
            <a:custGeom>
              <a:avLst/>
              <a:gdLst/>
              <a:ahLst/>
              <a:cxnLst/>
              <a:rect l="0" t="0" r="0" b="0"/>
              <a:pathLst>
                <a:path w="90754" h="230746">
                  <a:moveTo>
                    <a:pt x="61315" y="60528"/>
                  </a:moveTo>
                  <a:cubicBezTo>
                    <a:pt x="52628" y="77304"/>
                    <a:pt x="44208" y="94221"/>
                    <a:pt x="35191" y="110807"/>
                  </a:cubicBezTo>
                  <a:cubicBezTo>
                    <a:pt x="26758" y="126301"/>
                    <a:pt x="20993" y="143713"/>
                    <a:pt x="8293" y="156298"/>
                  </a:cubicBezTo>
                  <a:lnTo>
                    <a:pt x="1777" y="154266"/>
                  </a:lnTo>
                  <a:cubicBezTo>
                    <a:pt x="1777" y="149034"/>
                    <a:pt x="0" y="142938"/>
                    <a:pt x="2057" y="138709"/>
                  </a:cubicBezTo>
                  <a:cubicBezTo>
                    <a:pt x="23177" y="95415"/>
                    <a:pt x="44691" y="52311"/>
                    <a:pt x="66827" y="9525"/>
                  </a:cubicBezTo>
                  <a:cubicBezTo>
                    <a:pt x="69100" y="5118"/>
                    <a:pt x="76047" y="3124"/>
                    <a:pt x="80822" y="0"/>
                  </a:cubicBezTo>
                  <a:cubicBezTo>
                    <a:pt x="84277" y="5549"/>
                    <a:pt x="90754" y="11150"/>
                    <a:pt x="90639" y="16624"/>
                  </a:cubicBezTo>
                  <a:cubicBezTo>
                    <a:pt x="90284" y="34074"/>
                    <a:pt x="87756" y="51485"/>
                    <a:pt x="85572" y="68859"/>
                  </a:cubicBezTo>
                  <a:cubicBezTo>
                    <a:pt x="79921" y="114033"/>
                    <a:pt x="73939" y="159169"/>
                    <a:pt x="68211" y="204330"/>
                  </a:cubicBezTo>
                  <a:cubicBezTo>
                    <a:pt x="66154" y="220611"/>
                    <a:pt x="59994" y="230746"/>
                    <a:pt x="53009" y="227736"/>
                  </a:cubicBezTo>
                  <a:cubicBezTo>
                    <a:pt x="40970" y="222529"/>
                    <a:pt x="45059" y="211632"/>
                    <a:pt x="46253" y="202514"/>
                  </a:cubicBezTo>
                  <a:cubicBezTo>
                    <a:pt x="52362" y="155689"/>
                    <a:pt x="58800" y="108915"/>
                    <a:pt x="65125" y="62115"/>
                  </a:cubicBezTo>
                  <a:cubicBezTo>
                    <a:pt x="63855" y="61582"/>
                    <a:pt x="62585" y="61061"/>
                    <a:pt x="61315" y="60528"/>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37" name="Free Form 30">
              <a:extLst>
                <a:ext uri="{FF2B5EF4-FFF2-40B4-BE49-F238E27FC236}">
                  <a16:creationId xmlns:a16="http://schemas.microsoft.com/office/drawing/2014/main" id="{57B6C730-F640-597B-D169-88FE6FEC037D}"/>
                </a:ext>
              </a:extLst>
            </p:cNvPr>
            <p:cNvSpPr/>
            <p:nvPr/>
          </p:nvSpPr>
          <p:spPr>
            <a:xfrm>
              <a:off x="2140843" y="3175241"/>
              <a:ext cx="257442" cy="22060"/>
            </a:xfrm>
            <a:custGeom>
              <a:avLst/>
              <a:gdLst/>
              <a:ahLst/>
              <a:cxnLst/>
              <a:rect l="0" t="0" r="0" b="0"/>
              <a:pathLst>
                <a:path w="257441" h="22059">
                  <a:moveTo>
                    <a:pt x="257124" y="1219"/>
                  </a:moveTo>
                  <a:cubicBezTo>
                    <a:pt x="257441" y="14338"/>
                    <a:pt x="252272" y="19761"/>
                    <a:pt x="241528" y="19888"/>
                  </a:cubicBezTo>
                  <a:cubicBezTo>
                    <a:pt x="231025" y="20002"/>
                    <a:pt x="220535" y="20002"/>
                    <a:pt x="210032" y="20104"/>
                  </a:cubicBezTo>
                  <a:cubicBezTo>
                    <a:pt x="149656" y="20726"/>
                    <a:pt x="89293" y="21361"/>
                    <a:pt x="28917" y="21971"/>
                  </a:cubicBezTo>
                  <a:cubicBezTo>
                    <a:pt x="20269" y="22059"/>
                    <a:pt x="11633" y="21983"/>
                    <a:pt x="2400" y="21983"/>
                  </a:cubicBezTo>
                  <a:cubicBezTo>
                    <a:pt x="0" y="9740"/>
                    <a:pt x="3200" y="3454"/>
                    <a:pt x="14350" y="2362"/>
                  </a:cubicBezTo>
                  <a:cubicBezTo>
                    <a:pt x="16967" y="2108"/>
                    <a:pt x="19596" y="2082"/>
                    <a:pt x="22225" y="2057"/>
                  </a:cubicBezTo>
                  <a:cubicBezTo>
                    <a:pt x="96596" y="1358"/>
                    <a:pt x="170967" y="660"/>
                    <a:pt x="245338" y="25"/>
                  </a:cubicBezTo>
                  <a:cubicBezTo>
                    <a:pt x="248780" y="0"/>
                    <a:pt x="252222" y="698"/>
                    <a:pt x="257124" y="1219"/>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38" name="Free Form 31">
              <a:extLst>
                <a:ext uri="{FF2B5EF4-FFF2-40B4-BE49-F238E27FC236}">
                  <a16:creationId xmlns:a16="http://schemas.microsoft.com/office/drawing/2014/main" id="{BB57401A-25C0-975D-0A14-CE990ACA707C}"/>
                </a:ext>
              </a:extLst>
            </p:cNvPr>
            <p:cNvSpPr/>
            <p:nvPr/>
          </p:nvSpPr>
          <p:spPr>
            <a:xfrm>
              <a:off x="2699576" y="3170965"/>
              <a:ext cx="218287" cy="15736"/>
            </a:xfrm>
            <a:custGeom>
              <a:avLst/>
              <a:gdLst/>
              <a:ahLst/>
              <a:cxnLst/>
              <a:rect l="0" t="0" r="0" b="0"/>
              <a:pathLst>
                <a:path w="218287" h="15735">
                  <a:moveTo>
                    <a:pt x="0" y="15621"/>
                  </a:moveTo>
                  <a:cubicBezTo>
                    <a:pt x="2806" y="9601"/>
                    <a:pt x="4533" y="5245"/>
                    <a:pt x="6896" y="1257"/>
                  </a:cubicBezTo>
                  <a:cubicBezTo>
                    <a:pt x="7505" y="228"/>
                    <a:pt x="10121" y="50"/>
                    <a:pt x="11810" y="50"/>
                  </a:cubicBezTo>
                  <a:cubicBezTo>
                    <a:pt x="79971" y="0"/>
                    <a:pt x="148132" y="0"/>
                    <a:pt x="216039" y="0"/>
                  </a:cubicBezTo>
                  <a:cubicBezTo>
                    <a:pt x="218287" y="14363"/>
                    <a:pt x="209461" y="14287"/>
                    <a:pt x="201549" y="14490"/>
                  </a:cubicBezTo>
                  <a:cubicBezTo>
                    <a:pt x="178727" y="15036"/>
                    <a:pt x="155905" y="15481"/>
                    <a:pt x="133096" y="15570"/>
                  </a:cubicBezTo>
                  <a:cubicBezTo>
                    <a:pt x="90220" y="15735"/>
                    <a:pt x="47332" y="15621"/>
                    <a:pt x="0" y="15621"/>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39" name="Free Form 32">
              <a:extLst>
                <a:ext uri="{FF2B5EF4-FFF2-40B4-BE49-F238E27FC236}">
                  <a16:creationId xmlns:a16="http://schemas.microsoft.com/office/drawing/2014/main" id="{C402006D-2CDD-267C-6119-F694380292BF}"/>
                </a:ext>
              </a:extLst>
            </p:cNvPr>
            <p:cNvSpPr/>
            <p:nvPr/>
          </p:nvSpPr>
          <p:spPr>
            <a:xfrm>
              <a:off x="1677311" y="3181623"/>
              <a:ext cx="185407" cy="20981"/>
            </a:xfrm>
            <a:custGeom>
              <a:avLst/>
              <a:gdLst/>
              <a:ahLst/>
              <a:cxnLst/>
              <a:rect l="0" t="0" r="0" b="0"/>
              <a:pathLst>
                <a:path w="185407" h="20980">
                  <a:moveTo>
                    <a:pt x="0" y="12433"/>
                  </a:moveTo>
                  <a:cubicBezTo>
                    <a:pt x="2476" y="10325"/>
                    <a:pt x="4876" y="6451"/>
                    <a:pt x="7429" y="6350"/>
                  </a:cubicBezTo>
                  <a:cubicBezTo>
                    <a:pt x="65239" y="3987"/>
                    <a:pt x="123075" y="2044"/>
                    <a:pt x="181254" y="0"/>
                  </a:cubicBezTo>
                  <a:cubicBezTo>
                    <a:pt x="185407" y="12750"/>
                    <a:pt x="183108" y="19570"/>
                    <a:pt x="171297" y="20065"/>
                  </a:cubicBezTo>
                  <a:cubicBezTo>
                    <a:pt x="154622" y="20764"/>
                    <a:pt x="137909" y="20789"/>
                    <a:pt x="121208" y="20840"/>
                  </a:cubicBezTo>
                  <a:cubicBezTo>
                    <a:pt x="89573" y="20929"/>
                    <a:pt x="57924" y="20980"/>
                    <a:pt x="26276" y="20726"/>
                  </a:cubicBezTo>
                  <a:cubicBezTo>
                    <a:pt x="17970" y="20662"/>
                    <a:pt x="9664" y="19418"/>
                    <a:pt x="1346" y="18707"/>
                  </a:cubicBezTo>
                  <a:cubicBezTo>
                    <a:pt x="901" y="16624"/>
                    <a:pt x="444" y="14528"/>
                    <a:pt x="0" y="12433"/>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40" name="Free Form 33">
              <a:extLst>
                <a:ext uri="{FF2B5EF4-FFF2-40B4-BE49-F238E27FC236}">
                  <a16:creationId xmlns:a16="http://schemas.microsoft.com/office/drawing/2014/main" id="{53FFA019-1C62-BC28-9163-4CA8B9A60F05}"/>
                </a:ext>
              </a:extLst>
            </p:cNvPr>
            <p:cNvSpPr/>
            <p:nvPr/>
          </p:nvSpPr>
          <p:spPr>
            <a:xfrm>
              <a:off x="2488725" y="2992939"/>
              <a:ext cx="138062" cy="34252"/>
            </a:xfrm>
            <a:custGeom>
              <a:avLst/>
              <a:gdLst/>
              <a:ahLst/>
              <a:cxnLst/>
              <a:rect l="0" t="0" r="0" b="0"/>
              <a:pathLst>
                <a:path w="138061" h="34251">
                  <a:moveTo>
                    <a:pt x="0" y="22009"/>
                  </a:moveTo>
                  <a:cubicBezTo>
                    <a:pt x="30048" y="1816"/>
                    <a:pt x="117221" y="0"/>
                    <a:pt x="138061" y="15849"/>
                  </a:cubicBezTo>
                  <a:cubicBezTo>
                    <a:pt x="135572" y="26962"/>
                    <a:pt x="125882" y="28587"/>
                    <a:pt x="117703" y="28028"/>
                  </a:cubicBezTo>
                  <a:cubicBezTo>
                    <a:pt x="78485" y="25412"/>
                    <a:pt x="38569" y="34251"/>
                    <a:pt x="0" y="22009"/>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41" name="Free Form 34">
              <a:extLst>
                <a:ext uri="{FF2B5EF4-FFF2-40B4-BE49-F238E27FC236}">
                  <a16:creationId xmlns:a16="http://schemas.microsoft.com/office/drawing/2014/main" id="{81C1484E-9C20-604F-824F-2E01F802E711}"/>
                </a:ext>
              </a:extLst>
            </p:cNvPr>
            <p:cNvSpPr/>
            <p:nvPr/>
          </p:nvSpPr>
          <p:spPr>
            <a:xfrm>
              <a:off x="1941290" y="2990818"/>
              <a:ext cx="145415" cy="23191"/>
            </a:xfrm>
            <a:custGeom>
              <a:avLst/>
              <a:gdLst/>
              <a:ahLst/>
              <a:cxnLst/>
              <a:rect l="0" t="0" r="0" b="0"/>
              <a:pathLst>
                <a:path w="145415" h="23190">
                  <a:moveTo>
                    <a:pt x="144094" y="23190"/>
                  </a:moveTo>
                  <a:cubicBezTo>
                    <a:pt x="119227" y="20878"/>
                    <a:pt x="96037" y="18757"/>
                    <a:pt x="72859" y="16560"/>
                  </a:cubicBezTo>
                  <a:cubicBezTo>
                    <a:pt x="50495" y="14439"/>
                    <a:pt x="26746" y="21336"/>
                    <a:pt x="0" y="6807"/>
                  </a:cubicBezTo>
                  <a:cubicBezTo>
                    <a:pt x="9042" y="2908"/>
                    <a:pt x="12534" y="88"/>
                    <a:pt x="16014" y="88"/>
                  </a:cubicBezTo>
                  <a:cubicBezTo>
                    <a:pt x="52717" y="139"/>
                    <a:pt x="89446" y="0"/>
                    <a:pt x="126110" y="1282"/>
                  </a:cubicBezTo>
                  <a:cubicBezTo>
                    <a:pt x="144983" y="1943"/>
                    <a:pt x="145415" y="3771"/>
                    <a:pt x="144094" y="23190"/>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42" name="Free Form 35">
              <a:extLst>
                <a:ext uri="{FF2B5EF4-FFF2-40B4-BE49-F238E27FC236}">
                  <a16:creationId xmlns:a16="http://schemas.microsoft.com/office/drawing/2014/main" id="{573F7C62-D58F-F0E8-F0FA-45ED714996D5}"/>
                </a:ext>
              </a:extLst>
            </p:cNvPr>
            <p:cNvSpPr/>
            <p:nvPr/>
          </p:nvSpPr>
          <p:spPr>
            <a:xfrm>
              <a:off x="3106500" y="1241026"/>
              <a:ext cx="106388" cy="29579"/>
            </a:xfrm>
            <a:custGeom>
              <a:avLst/>
              <a:gdLst/>
              <a:ahLst/>
              <a:cxnLst/>
              <a:rect l="0" t="0" r="0" b="0"/>
              <a:pathLst>
                <a:path w="106387" h="29578">
                  <a:moveTo>
                    <a:pt x="102768" y="13233"/>
                  </a:moveTo>
                  <a:cubicBezTo>
                    <a:pt x="69837" y="17335"/>
                    <a:pt x="37922" y="29578"/>
                    <a:pt x="0" y="23748"/>
                  </a:cubicBezTo>
                  <a:cubicBezTo>
                    <a:pt x="4127" y="17462"/>
                    <a:pt x="6172" y="10858"/>
                    <a:pt x="9080" y="10464"/>
                  </a:cubicBezTo>
                  <a:cubicBezTo>
                    <a:pt x="38404" y="6413"/>
                    <a:pt x="67843" y="3225"/>
                    <a:pt x="97307" y="292"/>
                  </a:cubicBezTo>
                  <a:cubicBezTo>
                    <a:pt x="100177" y="0"/>
                    <a:pt x="103352" y="3009"/>
                    <a:pt x="106387" y="4483"/>
                  </a:cubicBezTo>
                  <a:cubicBezTo>
                    <a:pt x="105181" y="7404"/>
                    <a:pt x="103974" y="10312"/>
                    <a:pt x="102768" y="13233"/>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43" name="Free Form 36">
              <a:extLst>
                <a:ext uri="{FF2B5EF4-FFF2-40B4-BE49-F238E27FC236}">
                  <a16:creationId xmlns:a16="http://schemas.microsoft.com/office/drawing/2014/main" id="{25870FEC-9F84-0DB4-9C8F-30F993F68DDA}"/>
                </a:ext>
              </a:extLst>
            </p:cNvPr>
            <p:cNvSpPr/>
            <p:nvPr/>
          </p:nvSpPr>
          <p:spPr>
            <a:xfrm>
              <a:off x="3123850" y="1203837"/>
              <a:ext cx="78664" cy="18326"/>
            </a:xfrm>
            <a:custGeom>
              <a:avLst/>
              <a:gdLst/>
              <a:ahLst/>
              <a:cxnLst/>
              <a:rect l="0" t="0" r="0" b="0"/>
              <a:pathLst>
                <a:path w="78663" h="18326">
                  <a:moveTo>
                    <a:pt x="0" y="10045"/>
                  </a:moveTo>
                  <a:cubicBezTo>
                    <a:pt x="3276" y="5359"/>
                    <a:pt x="5041" y="558"/>
                    <a:pt x="6908" y="520"/>
                  </a:cubicBezTo>
                  <a:cubicBezTo>
                    <a:pt x="30035" y="0"/>
                    <a:pt x="53174" y="190"/>
                    <a:pt x="78663" y="190"/>
                  </a:cubicBezTo>
                  <a:cubicBezTo>
                    <a:pt x="75869" y="5207"/>
                    <a:pt x="74815" y="10312"/>
                    <a:pt x="71970" y="11671"/>
                  </a:cubicBezTo>
                  <a:cubicBezTo>
                    <a:pt x="57988" y="18326"/>
                    <a:pt x="22415" y="17602"/>
                    <a:pt x="0" y="10045"/>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grpSp>
      <p:grpSp>
        <p:nvGrpSpPr>
          <p:cNvPr id="44" name="Group 9">
            <a:extLst>
              <a:ext uri="{FF2B5EF4-FFF2-40B4-BE49-F238E27FC236}">
                <a16:creationId xmlns:a16="http://schemas.microsoft.com/office/drawing/2014/main" id="{143032C4-EF68-6545-C8C6-C3903D238EEA}"/>
              </a:ext>
            </a:extLst>
          </p:cNvPr>
          <p:cNvGrpSpPr/>
          <p:nvPr/>
        </p:nvGrpSpPr>
        <p:grpSpPr>
          <a:xfrm>
            <a:off x="173013" y="222374"/>
            <a:ext cx="1179206" cy="1119338"/>
            <a:chOff x="7333441" y="2777713"/>
            <a:chExt cx="3317099" cy="3148691"/>
          </a:xfrm>
          <a:noFill/>
        </p:grpSpPr>
        <p:sp>
          <p:nvSpPr>
            <p:cNvPr id="45" name="Free Form 10">
              <a:extLst>
                <a:ext uri="{FF2B5EF4-FFF2-40B4-BE49-F238E27FC236}">
                  <a16:creationId xmlns:a16="http://schemas.microsoft.com/office/drawing/2014/main" id="{83C224CE-DE68-2B41-6619-8E7ED671A05C}"/>
                </a:ext>
              </a:extLst>
            </p:cNvPr>
            <p:cNvSpPr/>
            <p:nvPr/>
          </p:nvSpPr>
          <p:spPr>
            <a:xfrm>
              <a:off x="7843302" y="3282718"/>
              <a:ext cx="2248853" cy="2643480"/>
            </a:xfrm>
            <a:custGeom>
              <a:avLst/>
              <a:gdLst/>
              <a:ahLst/>
              <a:cxnLst/>
              <a:rect l="0" t="0" r="0" b="0"/>
              <a:pathLst>
                <a:path w="2248852" h="2643479">
                  <a:moveTo>
                    <a:pt x="2238590" y="933475"/>
                  </a:moveTo>
                  <a:cubicBezTo>
                    <a:pt x="2228926" y="1167358"/>
                    <a:pt x="2216505" y="1348371"/>
                    <a:pt x="2119972" y="1506791"/>
                  </a:cubicBezTo>
                  <a:cubicBezTo>
                    <a:pt x="2048979" y="1623301"/>
                    <a:pt x="1972335" y="1738249"/>
                    <a:pt x="1859343" y="1821853"/>
                  </a:cubicBezTo>
                  <a:cubicBezTo>
                    <a:pt x="1849539" y="1829104"/>
                    <a:pt x="1842833" y="1843862"/>
                    <a:pt x="1839785" y="1856371"/>
                  </a:cubicBezTo>
                  <a:cubicBezTo>
                    <a:pt x="1790776" y="2057425"/>
                    <a:pt x="1742719" y="2258707"/>
                    <a:pt x="1694129" y="2459863"/>
                  </a:cubicBezTo>
                  <a:cubicBezTo>
                    <a:pt x="1685772" y="2494457"/>
                    <a:pt x="1676603" y="2528900"/>
                    <a:pt x="1666608" y="2563063"/>
                  </a:cubicBezTo>
                  <a:cubicBezTo>
                    <a:pt x="1658023" y="2592400"/>
                    <a:pt x="1639176" y="2608643"/>
                    <a:pt x="1606740" y="2610916"/>
                  </a:cubicBezTo>
                  <a:cubicBezTo>
                    <a:pt x="1473644" y="2620276"/>
                    <a:pt x="1340726" y="2632087"/>
                    <a:pt x="1207579" y="2640520"/>
                  </a:cubicBezTo>
                  <a:cubicBezTo>
                    <a:pt x="1160779" y="2643479"/>
                    <a:pt x="1113142" y="2642755"/>
                    <a:pt x="1066596" y="2637472"/>
                  </a:cubicBezTo>
                  <a:cubicBezTo>
                    <a:pt x="1024356" y="2632684"/>
                    <a:pt x="991488" y="2606751"/>
                    <a:pt x="973327" y="2567901"/>
                  </a:cubicBezTo>
                  <a:cubicBezTo>
                    <a:pt x="911504" y="2435618"/>
                    <a:pt x="851052" y="2302700"/>
                    <a:pt x="790181" y="2169960"/>
                  </a:cubicBezTo>
                  <a:cubicBezTo>
                    <a:pt x="787819" y="2164803"/>
                    <a:pt x="788187" y="2156294"/>
                    <a:pt x="784478" y="2154148"/>
                  </a:cubicBezTo>
                  <a:cubicBezTo>
                    <a:pt x="728510" y="2121649"/>
                    <a:pt x="718845" y="2059330"/>
                    <a:pt x="691959" y="2008847"/>
                  </a:cubicBezTo>
                  <a:cubicBezTo>
                    <a:pt x="672134" y="1971636"/>
                    <a:pt x="646912" y="1946871"/>
                    <a:pt x="609587" y="1925955"/>
                  </a:cubicBezTo>
                  <a:cubicBezTo>
                    <a:pt x="441832" y="1831987"/>
                    <a:pt x="289026" y="1719986"/>
                    <a:pt x="200520" y="1541970"/>
                  </a:cubicBezTo>
                  <a:cubicBezTo>
                    <a:pt x="181889" y="1504505"/>
                    <a:pt x="173647" y="1461897"/>
                    <a:pt x="160400" y="1421726"/>
                  </a:cubicBezTo>
                  <a:cubicBezTo>
                    <a:pt x="157568" y="1413141"/>
                    <a:pt x="154711" y="1404353"/>
                    <a:pt x="150329" y="1396517"/>
                  </a:cubicBezTo>
                  <a:cubicBezTo>
                    <a:pt x="13309" y="1151686"/>
                    <a:pt x="0" y="897839"/>
                    <a:pt x="99669" y="638124"/>
                  </a:cubicBezTo>
                  <a:cubicBezTo>
                    <a:pt x="147954" y="512343"/>
                    <a:pt x="242125" y="419493"/>
                    <a:pt x="338975" y="329552"/>
                  </a:cubicBezTo>
                  <a:cubicBezTo>
                    <a:pt x="529297" y="152793"/>
                    <a:pt x="761542" y="68173"/>
                    <a:pt x="1011618" y="23533"/>
                  </a:cubicBezTo>
                  <a:cubicBezTo>
                    <a:pt x="1143368" y="0"/>
                    <a:pt x="1271181" y="27165"/>
                    <a:pt x="1396885" y="64109"/>
                  </a:cubicBezTo>
                  <a:cubicBezTo>
                    <a:pt x="1562836" y="112890"/>
                    <a:pt x="1719300" y="182613"/>
                    <a:pt x="1857438" y="288061"/>
                  </a:cubicBezTo>
                  <a:cubicBezTo>
                    <a:pt x="1898319" y="319277"/>
                    <a:pt x="1937334" y="354799"/>
                    <a:pt x="1970163" y="394195"/>
                  </a:cubicBezTo>
                  <a:cubicBezTo>
                    <a:pt x="2021700" y="456044"/>
                    <a:pt x="2070353" y="520814"/>
                    <a:pt x="2114689" y="587984"/>
                  </a:cubicBezTo>
                  <a:cubicBezTo>
                    <a:pt x="2194204" y="708418"/>
                    <a:pt x="2248852" y="837755"/>
                    <a:pt x="2238590" y="933475"/>
                  </a:cubicBezTo>
                  <a:close/>
                </a:path>
              </a:pathLst>
            </a:custGeom>
            <a:solidFill>
              <a:srgbClr val="FFFFFF">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46" name="Free Form 11">
              <a:extLst>
                <a:ext uri="{FF2B5EF4-FFF2-40B4-BE49-F238E27FC236}">
                  <a16:creationId xmlns:a16="http://schemas.microsoft.com/office/drawing/2014/main" id="{AC739404-C397-30C0-684F-B887DA71A5BF}"/>
                </a:ext>
              </a:extLst>
            </p:cNvPr>
            <p:cNvSpPr/>
            <p:nvPr/>
          </p:nvSpPr>
          <p:spPr>
            <a:xfrm>
              <a:off x="7987221" y="3311941"/>
              <a:ext cx="2120672" cy="2012061"/>
            </a:xfrm>
            <a:custGeom>
              <a:avLst/>
              <a:gdLst/>
              <a:ahLst/>
              <a:cxnLst/>
              <a:rect l="0" t="0" r="0" b="0"/>
              <a:pathLst>
                <a:path w="2120671" h="2012061">
                  <a:moveTo>
                    <a:pt x="2120671" y="1006030"/>
                  </a:moveTo>
                  <a:cubicBezTo>
                    <a:pt x="2120671" y="450418"/>
                    <a:pt x="1645945" y="0"/>
                    <a:pt x="1060335" y="0"/>
                  </a:cubicBezTo>
                  <a:cubicBezTo>
                    <a:pt x="474725" y="0"/>
                    <a:pt x="0" y="450418"/>
                    <a:pt x="0" y="1006030"/>
                  </a:cubicBezTo>
                  <a:cubicBezTo>
                    <a:pt x="0" y="1561642"/>
                    <a:pt x="474725" y="2012061"/>
                    <a:pt x="1060335" y="2012061"/>
                  </a:cubicBezTo>
                  <a:cubicBezTo>
                    <a:pt x="1645945" y="2012061"/>
                    <a:pt x="2120671" y="1561642"/>
                    <a:pt x="2120671" y="1006030"/>
                  </a:cubicBezTo>
                  <a:close/>
                </a:path>
              </a:pathLst>
            </a:custGeom>
            <a:solidFill>
              <a:schemeClr val="accent4"/>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47" name="Free Form 12">
              <a:extLst>
                <a:ext uri="{FF2B5EF4-FFF2-40B4-BE49-F238E27FC236}">
                  <a16:creationId xmlns:a16="http://schemas.microsoft.com/office/drawing/2014/main" id="{91E442F9-D3F9-0BB5-A425-AE947358218C}"/>
                </a:ext>
              </a:extLst>
            </p:cNvPr>
            <p:cNvSpPr/>
            <p:nvPr/>
          </p:nvSpPr>
          <p:spPr>
            <a:xfrm>
              <a:off x="7734681" y="3043478"/>
              <a:ext cx="2604719" cy="2882926"/>
            </a:xfrm>
            <a:custGeom>
              <a:avLst/>
              <a:gdLst/>
              <a:ahLst/>
              <a:cxnLst/>
              <a:rect l="0" t="0" r="0" b="0"/>
              <a:pathLst>
                <a:path w="2604719" h="2882925">
                  <a:moveTo>
                    <a:pt x="1967331" y="2399258"/>
                  </a:moveTo>
                  <a:cubicBezTo>
                    <a:pt x="2003526" y="2397366"/>
                    <a:pt x="2037753" y="2395524"/>
                    <a:pt x="2071966" y="2393784"/>
                  </a:cubicBezTo>
                  <a:cubicBezTo>
                    <a:pt x="2083473" y="2393213"/>
                    <a:pt x="2096960" y="2388920"/>
                    <a:pt x="2106066" y="2393391"/>
                  </a:cubicBezTo>
                  <a:cubicBezTo>
                    <a:pt x="2120785" y="2400617"/>
                    <a:pt x="2140318" y="2411564"/>
                    <a:pt x="2143975" y="2424772"/>
                  </a:cubicBezTo>
                  <a:cubicBezTo>
                    <a:pt x="2150325" y="2447632"/>
                    <a:pt x="2130221" y="2460142"/>
                    <a:pt x="2109101" y="2462568"/>
                  </a:cubicBezTo>
                  <a:cubicBezTo>
                    <a:pt x="2071319" y="2466911"/>
                    <a:pt x="2033270" y="2469006"/>
                    <a:pt x="1995297" y="2471585"/>
                  </a:cubicBezTo>
                  <a:cubicBezTo>
                    <a:pt x="1941055" y="2475255"/>
                    <a:pt x="1938629" y="2477833"/>
                    <a:pt x="1938540" y="2539885"/>
                  </a:cubicBezTo>
                  <a:cubicBezTo>
                    <a:pt x="1958911" y="2538018"/>
                    <a:pt x="1979066" y="2535796"/>
                    <a:pt x="1999284" y="2534424"/>
                  </a:cubicBezTo>
                  <a:cubicBezTo>
                    <a:pt x="2020404" y="2532989"/>
                    <a:pt x="2040597" y="2536647"/>
                    <a:pt x="2043938" y="2561691"/>
                  </a:cubicBezTo>
                  <a:cubicBezTo>
                    <a:pt x="2047621" y="2589352"/>
                    <a:pt x="2026310" y="2596006"/>
                    <a:pt x="2004923" y="2600363"/>
                  </a:cubicBezTo>
                  <a:cubicBezTo>
                    <a:pt x="1997036" y="2601963"/>
                    <a:pt x="1988896" y="2602204"/>
                    <a:pt x="1980882" y="2603245"/>
                  </a:cubicBezTo>
                  <a:cubicBezTo>
                    <a:pt x="1914372" y="2611818"/>
                    <a:pt x="1904555" y="2632900"/>
                    <a:pt x="1900720" y="2702039"/>
                  </a:cubicBezTo>
                  <a:cubicBezTo>
                    <a:pt x="1898040" y="2750299"/>
                    <a:pt x="1876234" y="2798038"/>
                    <a:pt x="1858911" y="2844495"/>
                  </a:cubicBezTo>
                  <a:cubicBezTo>
                    <a:pt x="1855431" y="2853829"/>
                    <a:pt x="1833803" y="2860852"/>
                    <a:pt x="1820265" y="2861335"/>
                  </a:cubicBezTo>
                  <a:cubicBezTo>
                    <a:pt x="1607019" y="2868993"/>
                    <a:pt x="1393736" y="2875381"/>
                    <a:pt x="1180452" y="2882099"/>
                  </a:cubicBezTo>
                  <a:cubicBezTo>
                    <a:pt x="1154442" y="2882925"/>
                    <a:pt x="1138364" y="2871063"/>
                    <a:pt x="1126185" y="2847695"/>
                  </a:cubicBezTo>
                  <a:cubicBezTo>
                    <a:pt x="1072375" y="2744495"/>
                    <a:pt x="1019263" y="2640812"/>
                    <a:pt x="961034" y="2540114"/>
                  </a:cubicBezTo>
                  <a:cubicBezTo>
                    <a:pt x="944016" y="2510688"/>
                    <a:pt x="925156" y="2485212"/>
                    <a:pt x="911733" y="2451620"/>
                  </a:cubicBezTo>
                  <a:cubicBezTo>
                    <a:pt x="874306" y="2357907"/>
                    <a:pt x="822248" y="2269947"/>
                    <a:pt x="774382" y="2180564"/>
                  </a:cubicBezTo>
                  <a:cubicBezTo>
                    <a:pt x="768070" y="2168791"/>
                    <a:pt x="753694" y="2159647"/>
                    <a:pt x="741057" y="2153157"/>
                  </a:cubicBezTo>
                  <a:cubicBezTo>
                    <a:pt x="500367" y="2029536"/>
                    <a:pt x="313118" y="1852244"/>
                    <a:pt x="201904" y="1603540"/>
                  </a:cubicBezTo>
                  <a:cubicBezTo>
                    <a:pt x="0" y="1152042"/>
                    <a:pt x="149847" y="639381"/>
                    <a:pt x="562330" y="357568"/>
                  </a:cubicBezTo>
                  <a:cubicBezTo>
                    <a:pt x="1085710" y="0"/>
                    <a:pt x="1811642" y="94818"/>
                    <a:pt x="2224887" y="574738"/>
                  </a:cubicBezTo>
                  <a:cubicBezTo>
                    <a:pt x="2604719" y="1015860"/>
                    <a:pt x="2542781" y="1665287"/>
                    <a:pt x="2085187" y="2024989"/>
                  </a:cubicBezTo>
                  <a:cubicBezTo>
                    <a:pt x="2050300" y="2052421"/>
                    <a:pt x="2029853" y="2081822"/>
                    <a:pt x="2022055" y="2125624"/>
                  </a:cubicBezTo>
                  <a:cubicBezTo>
                    <a:pt x="2007146" y="2209507"/>
                    <a:pt x="1987080" y="2292477"/>
                    <a:pt x="1969350" y="2375865"/>
                  </a:cubicBezTo>
                  <a:cubicBezTo>
                    <a:pt x="1967979" y="2382316"/>
                    <a:pt x="1968157" y="2389098"/>
                    <a:pt x="1967331" y="2399258"/>
                  </a:cubicBezTo>
                  <a:close/>
                  <a:moveTo>
                    <a:pt x="1658010" y="2249042"/>
                  </a:moveTo>
                  <a:cubicBezTo>
                    <a:pt x="1656334" y="2244318"/>
                    <a:pt x="1654657" y="2239581"/>
                    <a:pt x="1652981" y="2234844"/>
                  </a:cubicBezTo>
                  <a:cubicBezTo>
                    <a:pt x="1671955" y="2224392"/>
                    <a:pt x="1690941" y="2213965"/>
                    <a:pt x="1709889" y="2203462"/>
                  </a:cubicBezTo>
                  <a:cubicBezTo>
                    <a:pt x="1762277" y="2174417"/>
                    <a:pt x="1815922" y="2147392"/>
                    <a:pt x="1866798" y="2115908"/>
                  </a:cubicBezTo>
                  <a:cubicBezTo>
                    <a:pt x="2070087" y="1990064"/>
                    <a:pt x="2226843" y="1821472"/>
                    <a:pt x="2325420" y="1602625"/>
                  </a:cubicBezTo>
                  <a:cubicBezTo>
                    <a:pt x="2482418" y="1254074"/>
                    <a:pt x="2406510" y="848245"/>
                    <a:pt x="2129002" y="563410"/>
                  </a:cubicBezTo>
                  <a:cubicBezTo>
                    <a:pt x="1899589" y="327913"/>
                    <a:pt x="1616735" y="212356"/>
                    <a:pt x="1288986" y="206882"/>
                  </a:cubicBezTo>
                  <a:cubicBezTo>
                    <a:pt x="1002182" y="202082"/>
                    <a:pt x="743432" y="285305"/>
                    <a:pt x="526542" y="474713"/>
                  </a:cubicBezTo>
                  <a:cubicBezTo>
                    <a:pt x="263855" y="704113"/>
                    <a:pt x="151511" y="994041"/>
                    <a:pt x="208534" y="1341716"/>
                  </a:cubicBezTo>
                  <a:cubicBezTo>
                    <a:pt x="240919" y="1539138"/>
                    <a:pt x="338226" y="1708061"/>
                    <a:pt x="461365" y="1861578"/>
                  </a:cubicBezTo>
                  <a:cubicBezTo>
                    <a:pt x="567296" y="1993645"/>
                    <a:pt x="686968" y="2111794"/>
                    <a:pt x="846442" y="2180856"/>
                  </a:cubicBezTo>
                  <a:cubicBezTo>
                    <a:pt x="863752" y="2188362"/>
                    <a:pt x="879246" y="2200033"/>
                    <a:pt x="895578" y="2209761"/>
                  </a:cubicBezTo>
                  <a:cubicBezTo>
                    <a:pt x="894803" y="2211476"/>
                    <a:pt x="894016" y="2213190"/>
                    <a:pt x="893241" y="2214905"/>
                  </a:cubicBezTo>
                  <a:cubicBezTo>
                    <a:pt x="874826" y="2209279"/>
                    <a:pt x="856424" y="2203653"/>
                    <a:pt x="830110" y="2195626"/>
                  </a:cubicBezTo>
                  <a:cubicBezTo>
                    <a:pt x="880465" y="2282990"/>
                    <a:pt x="926719" y="2361285"/>
                    <a:pt x="970737" y="2440825"/>
                  </a:cubicBezTo>
                  <a:cubicBezTo>
                    <a:pt x="983411" y="2463723"/>
                    <a:pt x="998232" y="2469426"/>
                    <a:pt x="1023366" y="2467648"/>
                  </a:cubicBezTo>
                  <a:cubicBezTo>
                    <a:pt x="1149883" y="2458719"/>
                    <a:pt x="1276603" y="2452712"/>
                    <a:pt x="1403134" y="2443873"/>
                  </a:cubicBezTo>
                  <a:cubicBezTo>
                    <a:pt x="1557312" y="2433104"/>
                    <a:pt x="1711401" y="2420848"/>
                    <a:pt x="1865426" y="2408034"/>
                  </a:cubicBezTo>
                  <a:cubicBezTo>
                    <a:pt x="1875294" y="2407208"/>
                    <a:pt x="1890699" y="2397556"/>
                    <a:pt x="1892681" y="2389390"/>
                  </a:cubicBezTo>
                  <a:cubicBezTo>
                    <a:pt x="1913763" y="2302471"/>
                    <a:pt x="1932635" y="2215019"/>
                    <a:pt x="1952244" y="2127148"/>
                  </a:cubicBezTo>
                  <a:cubicBezTo>
                    <a:pt x="1851825" y="2168753"/>
                    <a:pt x="1754911" y="2208898"/>
                    <a:pt x="1658010" y="2249042"/>
                  </a:cubicBezTo>
                  <a:close/>
                  <a:moveTo>
                    <a:pt x="1840623" y="2624175"/>
                  </a:moveTo>
                  <a:cubicBezTo>
                    <a:pt x="1827847" y="2624175"/>
                    <a:pt x="1817598" y="2623185"/>
                    <a:pt x="1807578" y="2624328"/>
                  </a:cubicBezTo>
                  <a:cubicBezTo>
                    <a:pt x="1676958" y="2639123"/>
                    <a:pt x="1546415" y="2654642"/>
                    <a:pt x="1415757" y="2669082"/>
                  </a:cubicBezTo>
                  <a:cubicBezTo>
                    <a:pt x="1335570" y="2677934"/>
                    <a:pt x="1255255" y="2685783"/>
                    <a:pt x="1174902" y="2692869"/>
                  </a:cubicBezTo>
                  <a:cubicBezTo>
                    <a:pt x="1156792" y="2694470"/>
                    <a:pt x="1130350" y="2701696"/>
                    <a:pt x="1127975" y="2673032"/>
                  </a:cubicBezTo>
                  <a:cubicBezTo>
                    <a:pt x="1125715" y="2645600"/>
                    <a:pt x="1152613" y="2648153"/>
                    <a:pt x="1170749" y="2643543"/>
                  </a:cubicBezTo>
                  <a:cubicBezTo>
                    <a:pt x="1171867" y="2643251"/>
                    <a:pt x="1173022" y="2643149"/>
                    <a:pt x="1174165" y="2642984"/>
                  </a:cubicBezTo>
                  <a:cubicBezTo>
                    <a:pt x="1386700" y="2614422"/>
                    <a:pt x="1599222" y="2585859"/>
                    <a:pt x="1811743" y="2557310"/>
                  </a:cubicBezTo>
                  <a:cubicBezTo>
                    <a:pt x="1864944" y="2550160"/>
                    <a:pt x="1873554" y="2538691"/>
                    <a:pt x="1866938" y="2484424"/>
                  </a:cubicBezTo>
                  <a:cubicBezTo>
                    <a:pt x="1585645" y="2497874"/>
                    <a:pt x="1304417" y="2511323"/>
                    <a:pt x="1019340" y="2524950"/>
                  </a:cubicBezTo>
                  <a:cubicBezTo>
                    <a:pt x="1048715" y="2577439"/>
                    <a:pt x="1081786" y="2627655"/>
                    <a:pt x="1105776" y="2681897"/>
                  </a:cubicBezTo>
                  <a:cubicBezTo>
                    <a:pt x="1129576" y="2735719"/>
                    <a:pt x="1160602" y="2763443"/>
                    <a:pt x="1221143" y="2744584"/>
                  </a:cubicBezTo>
                  <a:cubicBezTo>
                    <a:pt x="1229614" y="2741942"/>
                    <a:pt x="1239532" y="2744304"/>
                    <a:pt x="1248714" y="2743542"/>
                  </a:cubicBezTo>
                  <a:cubicBezTo>
                    <a:pt x="1423301" y="2729090"/>
                    <a:pt x="1597990" y="2715615"/>
                    <a:pt x="1772424" y="2699385"/>
                  </a:cubicBezTo>
                  <a:cubicBezTo>
                    <a:pt x="1832254" y="2693822"/>
                    <a:pt x="1831962" y="2690660"/>
                    <a:pt x="1840623" y="262417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48" name="Free Form 13">
              <a:extLst>
                <a:ext uri="{FF2B5EF4-FFF2-40B4-BE49-F238E27FC236}">
                  <a16:creationId xmlns:a16="http://schemas.microsoft.com/office/drawing/2014/main" id="{CDDAF04A-E63A-6025-B9CB-14B5AC7B8A10}"/>
                </a:ext>
              </a:extLst>
            </p:cNvPr>
            <p:cNvSpPr/>
            <p:nvPr/>
          </p:nvSpPr>
          <p:spPr>
            <a:xfrm>
              <a:off x="7333441" y="4453011"/>
              <a:ext cx="396328" cy="133756"/>
            </a:xfrm>
            <a:custGeom>
              <a:avLst/>
              <a:gdLst/>
              <a:ahLst/>
              <a:cxnLst/>
              <a:rect l="0" t="0" r="0" b="0"/>
              <a:pathLst>
                <a:path w="396328" h="133756">
                  <a:moveTo>
                    <a:pt x="396328" y="21158"/>
                  </a:moveTo>
                  <a:cubicBezTo>
                    <a:pt x="359054" y="37426"/>
                    <a:pt x="323024" y="58140"/>
                    <a:pt x="284238" y="69011"/>
                  </a:cubicBezTo>
                  <a:cubicBezTo>
                    <a:pt x="212458" y="89141"/>
                    <a:pt x="139268" y="104495"/>
                    <a:pt x="66205" y="119646"/>
                  </a:cubicBezTo>
                  <a:cubicBezTo>
                    <a:pt x="46558" y="123723"/>
                    <a:pt x="18008" y="133756"/>
                    <a:pt x="9271" y="105625"/>
                  </a:cubicBezTo>
                  <a:cubicBezTo>
                    <a:pt x="0" y="75780"/>
                    <a:pt x="28638" y="66763"/>
                    <a:pt x="49580" y="59702"/>
                  </a:cubicBezTo>
                  <a:cubicBezTo>
                    <a:pt x="146799" y="26962"/>
                    <a:pt x="246138" y="3441"/>
                    <a:pt x="349250" y="444"/>
                  </a:cubicBezTo>
                  <a:cubicBezTo>
                    <a:pt x="364324" y="0"/>
                    <a:pt x="379564" y="5410"/>
                    <a:pt x="394728" y="8115"/>
                  </a:cubicBezTo>
                  <a:cubicBezTo>
                    <a:pt x="395262" y="12458"/>
                    <a:pt x="395795" y="16814"/>
                    <a:pt x="396328" y="21158"/>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49" name="Free Form 14">
              <a:extLst>
                <a:ext uri="{FF2B5EF4-FFF2-40B4-BE49-F238E27FC236}">
                  <a16:creationId xmlns:a16="http://schemas.microsoft.com/office/drawing/2014/main" id="{ADBAC9FD-5F73-F1C0-55F7-2335E2AF33A8}"/>
                </a:ext>
              </a:extLst>
            </p:cNvPr>
            <p:cNvSpPr/>
            <p:nvPr/>
          </p:nvSpPr>
          <p:spPr>
            <a:xfrm>
              <a:off x="7633448" y="3336852"/>
              <a:ext cx="272300" cy="225387"/>
            </a:xfrm>
            <a:custGeom>
              <a:avLst/>
              <a:gdLst/>
              <a:ahLst/>
              <a:cxnLst/>
              <a:rect l="0" t="0" r="0" b="0"/>
              <a:pathLst>
                <a:path w="272300" h="225386">
                  <a:moveTo>
                    <a:pt x="272300" y="204863"/>
                  </a:moveTo>
                  <a:cubicBezTo>
                    <a:pt x="257911" y="213309"/>
                    <a:pt x="248297" y="222580"/>
                    <a:pt x="237566" y="224116"/>
                  </a:cubicBezTo>
                  <a:cubicBezTo>
                    <a:pt x="228765" y="225386"/>
                    <a:pt x="217093" y="219405"/>
                    <a:pt x="209346" y="213296"/>
                  </a:cubicBezTo>
                  <a:cubicBezTo>
                    <a:pt x="142773" y="160769"/>
                    <a:pt x="76009" y="108419"/>
                    <a:pt x="11480" y="53454"/>
                  </a:cubicBezTo>
                  <a:cubicBezTo>
                    <a:pt x="1841" y="45237"/>
                    <a:pt x="3543" y="23723"/>
                    <a:pt x="0" y="8369"/>
                  </a:cubicBezTo>
                  <a:cubicBezTo>
                    <a:pt x="16802" y="7772"/>
                    <a:pt x="38773" y="0"/>
                    <a:pt x="49542" y="7747"/>
                  </a:cubicBezTo>
                  <a:cubicBezTo>
                    <a:pt x="112890" y="53340"/>
                    <a:pt x="174320" y="101714"/>
                    <a:pt x="234746" y="151168"/>
                  </a:cubicBezTo>
                  <a:cubicBezTo>
                    <a:pt x="248970" y="162814"/>
                    <a:pt x="256857" y="182206"/>
                    <a:pt x="272300" y="204863"/>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52" name="Free Form 15">
              <a:extLst>
                <a:ext uri="{FF2B5EF4-FFF2-40B4-BE49-F238E27FC236}">
                  <a16:creationId xmlns:a16="http://schemas.microsoft.com/office/drawing/2014/main" id="{F3FC1098-27EC-EB2E-0760-8363B122440F}"/>
                </a:ext>
              </a:extLst>
            </p:cNvPr>
            <p:cNvSpPr/>
            <p:nvPr/>
          </p:nvSpPr>
          <p:spPr>
            <a:xfrm>
              <a:off x="10340901" y="4346227"/>
              <a:ext cx="309639" cy="119646"/>
            </a:xfrm>
            <a:custGeom>
              <a:avLst/>
              <a:gdLst/>
              <a:ahLst/>
              <a:cxnLst/>
              <a:rect l="0" t="0" r="0" b="0"/>
              <a:pathLst>
                <a:path w="309638" h="119646">
                  <a:moveTo>
                    <a:pt x="240220" y="119646"/>
                  </a:moveTo>
                  <a:cubicBezTo>
                    <a:pt x="168757" y="98628"/>
                    <a:pt x="96850" y="78905"/>
                    <a:pt x="26250" y="55321"/>
                  </a:cubicBezTo>
                  <a:cubicBezTo>
                    <a:pt x="14604" y="51435"/>
                    <a:pt x="8610" y="30645"/>
                    <a:pt x="0" y="17665"/>
                  </a:cubicBezTo>
                  <a:cubicBezTo>
                    <a:pt x="14960" y="12090"/>
                    <a:pt x="30873" y="0"/>
                    <a:pt x="44716" y="2031"/>
                  </a:cubicBezTo>
                  <a:cubicBezTo>
                    <a:pt x="116535" y="12585"/>
                    <a:pt x="187883" y="26403"/>
                    <a:pt x="259245" y="39827"/>
                  </a:cubicBezTo>
                  <a:cubicBezTo>
                    <a:pt x="282041" y="44119"/>
                    <a:pt x="309638" y="49415"/>
                    <a:pt x="307212" y="79184"/>
                  </a:cubicBezTo>
                  <a:cubicBezTo>
                    <a:pt x="304774" y="109258"/>
                    <a:pt x="275869" y="107556"/>
                    <a:pt x="253263" y="110312"/>
                  </a:cubicBezTo>
                  <a:cubicBezTo>
                    <a:pt x="249859" y="110731"/>
                    <a:pt x="246354" y="110362"/>
                    <a:pt x="242887" y="110362"/>
                  </a:cubicBezTo>
                  <a:cubicBezTo>
                    <a:pt x="241998" y="113461"/>
                    <a:pt x="241109" y="116547"/>
                    <a:pt x="240220" y="119646"/>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53" name="Free Form 16">
              <a:extLst>
                <a:ext uri="{FF2B5EF4-FFF2-40B4-BE49-F238E27FC236}">
                  <a16:creationId xmlns:a16="http://schemas.microsoft.com/office/drawing/2014/main" id="{C64BCFFE-52EC-0F02-D400-AD2D9BDF29F6}"/>
                </a:ext>
              </a:extLst>
            </p:cNvPr>
            <p:cNvSpPr/>
            <p:nvPr/>
          </p:nvSpPr>
          <p:spPr>
            <a:xfrm>
              <a:off x="9539316" y="2777713"/>
              <a:ext cx="144374" cy="295897"/>
            </a:xfrm>
            <a:custGeom>
              <a:avLst/>
              <a:gdLst/>
              <a:ahLst/>
              <a:cxnLst/>
              <a:rect l="0" t="0" r="0" b="0"/>
              <a:pathLst>
                <a:path w="144373" h="295897">
                  <a:moveTo>
                    <a:pt x="0" y="246240"/>
                  </a:moveTo>
                  <a:cubicBezTo>
                    <a:pt x="27698" y="170789"/>
                    <a:pt x="53555" y="98793"/>
                    <a:pt x="81038" y="27419"/>
                  </a:cubicBezTo>
                  <a:cubicBezTo>
                    <a:pt x="84747" y="17805"/>
                    <a:pt x="95491" y="8826"/>
                    <a:pt x="105194" y="4241"/>
                  </a:cubicBezTo>
                  <a:cubicBezTo>
                    <a:pt x="113220" y="444"/>
                    <a:pt x="127101" y="0"/>
                    <a:pt x="133629" y="4686"/>
                  </a:cubicBezTo>
                  <a:cubicBezTo>
                    <a:pt x="139890" y="9169"/>
                    <a:pt x="144373" y="23368"/>
                    <a:pt x="142189" y="31254"/>
                  </a:cubicBezTo>
                  <a:cubicBezTo>
                    <a:pt x="121157" y="107492"/>
                    <a:pt x="99098" y="183464"/>
                    <a:pt x="76060" y="259130"/>
                  </a:cubicBezTo>
                  <a:cubicBezTo>
                    <a:pt x="69900" y="279374"/>
                    <a:pt x="54571" y="295897"/>
                    <a:pt x="32270" y="286042"/>
                  </a:cubicBezTo>
                  <a:cubicBezTo>
                    <a:pt x="19735" y="280492"/>
                    <a:pt x="12674" y="262623"/>
                    <a:pt x="0" y="246240"/>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54" name="Free Form 17">
              <a:extLst>
                <a:ext uri="{FF2B5EF4-FFF2-40B4-BE49-F238E27FC236}">
                  <a16:creationId xmlns:a16="http://schemas.microsoft.com/office/drawing/2014/main" id="{D3856449-8C83-21AC-7164-B6C21F616F2F}"/>
                </a:ext>
              </a:extLst>
            </p:cNvPr>
            <p:cNvSpPr/>
            <p:nvPr/>
          </p:nvSpPr>
          <p:spPr>
            <a:xfrm>
              <a:off x="10303845" y="3757874"/>
              <a:ext cx="267487" cy="173444"/>
            </a:xfrm>
            <a:custGeom>
              <a:avLst/>
              <a:gdLst/>
              <a:ahLst/>
              <a:cxnLst/>
              <a:rect l="0" t="0" r="0" b="0"/>
              <a:pathLst>
                <a:path w="267487" h="173443">
                  <a:moveTo>
                    <a:pt x="32067" y="173443"/>
                  </a:moveTo>
                  <a:cubicBezTo>
                    <a:pt x="21348" y="165341"/>
                    <a:pt x="6273" y="159461"/>
                    <a:pt x="2768" y="149504"/>
                  </a:cubicBezTo>
                  <a:cubicBezTo>
                    <a:pt x="0" y="141693"/>
                    <a:pt x="8661" y="124066"/>
                    <a:pt x="17157" y="118986"/>
                  </a:cubicBezTo>
                  <a:cubicBezTo>
                    <a:pt x="82346" y="80073"/>
                    <a:pt x="148056" y="41821"/>
                    <a:pt x="215366" y="6769"/>
                  </a:cubicBezTo>
                  <a:cubicBezTo>
                    <a:pt x="228371" y="0"/>
                    <a:pt x="249161" y="8191"/>
                    <a:pt x="266357" y="9474"/>
                  </a:cubicBezTo>
                  <a:cubicBezTo>
                    <a:pt x="264515" y="22377"/>
                    <a:pt x="267487" y="40436"/>
                    <a:pt x="260057" y="47396"/>
                  </a:cubicBezTo>
                  <a:cubicBezTo>
                    <a:pt x="195922" y="107429"/>
                    <a:pt x="118021" y="143167"/>
                    <a:pt x="32067" y="173443"/>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55" name="Free Form 18">
              <a:extLst>
                <a:ext uri="{FF2B5EF4-FFF2-40B4-BE49-F238E27FC236}">
                  <a16:creationId xmlns:a16="http://schemas.microsoft.com/office/drawing/2014/main" id="{11FF99E2-549B-8943-8B1A-B28B2AD17E62}"/>
                </a:ext>
              </a:extLst>
            </p:cNvPr>
            <p:cNvSpPr/>
            <p:nvPr/>
          </p:nvSpPr>
          <p:spPr>
            <a:xfrm>
              <a:off x="7338091" y="3914341"/>
              <a:ext cx="286931" cy="136652"/>
            </a:xfrm>
            <a:custGeom>
              <a:avLst/>
              <a:gdLst/>
              <a:ahLst/>
              <a:cxnLst/>
              <a:rect l="0" t="0" r="0" b="0"/>
              <a:pathLst>
                <a:path w="286931" h="136651">
                  <a:moveTo>
                    <a:pt x="286931" y="132295"/>
                  </a:moveTo>
                  <a:cubicBezTo>
                    <a:pt x="266191" y="132295"/>
                    <a:pt x="248030" y="136651"/>
                    <a:pt x="233121" y="131546"/>
                  </a:cubicBezTo>
                  <a:cubicBezTo>
                    <a:pt x="168122" y="109296"/>
                    <a:pt x="103682" y="85242"/>
                    <a:pt x="39903" y="59689"/>
                  </a:cubicBezTo>
                  <a:cubicBezTo>
                    <a:pt x="22402" y="52679"/>
                    <a:pt x="0" y="37515"/>
                    <a:pt x="14922" y="16052"/>
                  </a:cubicBezTo>
                  <a:cubicBezTo>
                    <a:pt x="22466" y="5194"/>
                    <a:pt x="50037" y="0"/>
                    <a:pt x="65227" y="4203"/>
                  </a:cubicBezTo>
                  <a:cubicBezTo>
                    <a:pt x="117195" y="18618"/>
                    <a:pt x="168249" y="36893"/>
                    <a:pt x="218528" y="56553"/>
                  </a:cubicBezTo>
                  <a:cubicBezTo>
                    <a:pt x="250558" y="69087"/>
                    <a:pt x="279095" y="88023"/>
                    <a:pt x="286931" y="13229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56" name="Free Form 19">
              <a:extLst>
                <a:ext uri="{FF2B5EF4-FFF2-40B4-BE49-F238E27FC236}">
                  <a16:creationId xmlns:a16="http://schemas.microsoft.com/office/drawing/2014/main" id="{52B8C19C-DA8D-31FF-B49E-2FB675A6F9D8}"/>
                </a:ext>
              </a:extLst>
            </p:cNvPr>
            <p:cNvSpPr/>
            <p:nvPr/>
          </p:nvSpPr>
          <p:spPr>
            <a:xfrm>
              <a:off x="10014045" y="3184697"/>
              <a:ext cx="215544" cy="205410"/>
            </a:xfrm>
            <a:custGeom>
              <a:avLst/>
              <a:gdLst/>
              <a:ahLst/>
              <a:cxnLst/>
              <a:rect l="0" t="0" r="0" b="0"/>
              <a:pathLst>
                <a:path w="215544" h="205409">
                  <a:moveTo>
                    <a:pt x="12293" y="205409"/>
                  </a:moveTo>
                  <a:cubicBezTo>
                    <a:pt x="7391" y="191363"/>
                    <a:pt x="0" y="180009"/>
                    <a:pt x="749" y="169227"/>
                  </a:cubicBezTo>
                  <a:cubicBezTo>
                    <a:pt x="1371" y="160502"/>
                    <a:pt x="10883" y="151587"/>
                    <a:pt x="18021" y="144284"/>
                  </a:cubicBezTo>
                  <a:cubicBezTo>
                    <a:pt x="59054" y="102323"/>
                    <a:pt x="100456" y="60731"/>
                    <a:pt x="141973" y="19265"/>
                  </a:cubicBezTo>
                  <a:cubicBezTo>
                    <a:pt x="148450" y="12801"/>
                    <a:pt x="155549" y="3898"/>
                    <a:pt x="163449" y="2590"/>
                  </a:cubicBezTo>
                  <a:cubicBezTo>
                    <a:pt x="178942" y="0"/>
                    <a:pt x="195211" y="1943"/>
                    <a:pt x="211150" y="2019"/>
                  </a:cubicBezTo>
                  <a:cubicBezTo>
                    <a:pt x="210426" y="17602"/>
                    <a:pt x="215544" y="37528"/>
                    <a:pt x="207822" y="47917"/>
                  </a:cubicBezTo>
                  <a:cubicBezTo>
                    <a:pt x="187401" y="75374"/>
                    <a:pt x="162890" y="100355"/>
                    <a:pt x="137223" y="123177"/>
                  </a:cubicBezTo>
                  <a:cubicBezTo>
                    <a:pt x="111531" y="146024"/>
                    <a:pt x="82829" y="165607"/>
                    <a:pt x="54635" y="185470"/>
                  </a:cubicBezTo>
                  <a:cubicBezTo>
                    <a:pt x="44615" y="192531"/>
                    <a:pt x="32207" y="196214"/>
                    <a:pt x="12293" y="205409"/>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57" name="Free Form 20">
              <a:extLst>
                <a:ext uri="{FF2B5EF4-FFF2-40B4-BE49-F238E27FC236}">
                  <a16:creationId xmlns:a16="http://schemas.microsoft.com/office/drawing/2014/main" id="{D1832DD1-EC51-0CC0-5CE1-D0BA7C19C39E}"/>
                </a:ext>
              </a:extLst>
            </p:cNvPr>
            <p:cNvSpPr/>
            <p:nvPr/>
          </p:nvSpPr>
          <p:spPr>
            <a:xfrm>
              <a:off x="8147925" y="2889129"/>
              <a:ext cx="193179" cy="243891"/>
            </a:xfrm>
            <a:custGeom>
              <a:avLst/>
              <a:gdLst/>
              <a:ahLst/>
              <a:cxnLst/>
              <a:rect l="0" t="0" r="0" b="0"/>
              <a:pathLst>
                <a:path w="193179" h="243890">
                  <a:moveTo>
                    <a:pt x="170560" y="243890"/>
                  </a:moveTo>
                  <a:cubicBezTo>
                    <a:pt x="118656" y="186537"/>
                    <a:pt x="68808" y="131991"/>
                    <a:pt x="19748" y="76720"/>
                  </a:cubicBezTo>
                  <a:cubicBezTo>
                    <a:pt x="11556" y="67487"/>
                    <a:pt x="3022" y="55638"/>
                    <a:pt x="1587" y="44132"/>
                  </a:cubicBezTo>
                  <a:cubicBezTo>
                    <a:pt x="0" y="31356"/>
                    <a:pt x="2209" y="11620"/>
                    <a:pt x="10426" y="5905"/>
                  </a:cubicBezTo>
                  <a:cubicBezTo>
                    <a:pt x="18935" y="0"/>
                    <a:pt x="39281" y="3162"/>
                    <a:pt x="49644" y="9817"/>
                  </a:cubicBezTo>
                  <a:cubicBezTo>
                    <a:pt x="63500" y="18732"/>
                    <a:pt x="73063" y="34569"/>
                    <a:pt x="83921" y="47878"/>
                  </a:cubicBezTo>
                  <a:cubicBezTo>
                    <a:pt x="112902" y="83426"/>
                    <a:pt x="142532" y="118490"/>
                    <a:pt x="170065" y="155130"/>
                  </a:cubicBezTo>
                  <a:cubicBezTo>
                    <a:pt x="189255" y="180657"/>
                    <a:pt x="193179" y="208876"/>
                    <a:pt x="170560" y="243890"/>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58" name="Free Form 21">
              <a:extLst>
                <a:ext uri="{FF2B5EF4-FFF2-40B4-BE49-F238E27FC236}">
                  <a16:creationId xmlns:a16="http://schemas.microsoft.com/office/drawing/2014/main" id="{1585E713-B457-9FE6-DD23-E192269EE8AE}"/>
                </a:ext>
              </a:extLst>
            </p:cNvPr>
            <p:cNvSpPr/>
            <p:nvPr/>
          </p:nvSpPr>
          <p:spPr>
            <a:xfrm>
              <a:off x="8841131" y="2794553"/>
              <a:ext cx="79616" cy="276009"/>
            </a:xfrm>
            <a:custGeom>
              <a:avLst/>
              <a:gdLst/>
              <a:ahLst/>
              <a:cxnLst/>
              <a:rect l="0" t="0" r="0" b="0"/>
              <a:pathLst>
                <a:path w="79616" h="276009">
                  <a:moveTo>
                    <a:pt x="79616" y="178968"/>
                  </a:moveTo>
                  <a:cubicBezTo>
                    <a:pt x="77470" y="205003"/>
                    <a:pt x="77812" y="228384"/>
                    <a:pt x="72694" y="250507"/>
                  </a:cubicBezTo>
                  <a:cubicBezTo>
                    <a:pt x="70421" y="260337"/>
                    <a:pt x="58216" y="271919"/>
                    <a:pt x="48387" y="274459"/>
                  </a:cubicBezTo>
                  <a:cubicBezTo>
                    <a:pt x="42379" y="276009"/>
                    <a:pt x="27292" y="263245"/>
                    <a:pt x="24968" y="254571"/>
                  </a:cubicBezTo>
                  <a:cubicBezTo>
                    <a:pt x="16687" y="223659"/>
                    <a:pt x="10058" y="191960"/>
                    <a:pt x="6680" y="160147"/>
                  </a:cubicBezTo>
                  <a:cubicBezTo>
                    <a:pt x="2692" y="122427"/>
                    <a:pt x="0" y="84112"/>
                    <a:pt x="2387" y="46405"/>
                  </a:cubicBezTo>
                  <a:cubicBezTo>
                    <a:pt x="3301" y="31940"/>
                    <a:pt x="17335" y="9918"/>
                    <a:pt x="29692" y="6400"/>
                  </a:cubicBezTo>
                  <a:cubicBezTo>
                    <a:pt x="52146" y="0"/>
                    <a:pt x="60045" y="22199"/>
                    <a:pt x="62661" y="41186"/>
                  </a:cubicBezTo>
                  <a:cubicBezTo>
                    <a:pt x="69088" y="87922"/>
                    <a:pt x="74256" y="134823"/>
                    <a:pt x="79616" y="178968"/>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sp>
          <p:nvSpPr>
            <p:cNvPr id="59" name="Free Form 22">
              <a:extLst>
                <a:ext uri="{FF2B5EF4-FFF2-40B4-BE49-F238E27FC236}">
                  <a16:creationId xmlns:a16="http://schemas.microsoft.com/office/drawing/2014/main" id="{D0E2A9B0-6CF9-7A66-74D6-FDD351678792}"/>
                </a:ext>
              </a:extLst>
            </p:cNvPr>
            <p:cNvSpPr/>
            <p:nvPr/>
          </p:nvSpPr>
          <p:spPr>
            <a:xfrm>
              <a:off x="8592107" y="4042818"/>
              <a:ext cx="785444" cy="902374"/>
            </a:xfrm>
            <a:custGeom>
              <a:avLst/>
              <a:gdLst/>
              <a:ahLst/>
              <a:cxnLst/>
              <a:rect l="0" t="0" r="0" b="0"/>
              <a:pathLst>
                <a:path w="785444" h="902373">
                  <a:moveTo>
                    <a:pt x="88874" y="281165"/>
                  </a:moveTo>
                  <a:cubicBezTo>
                    <a:pt x="181279" y="469290"/>
                    <a:pt x="271056" y="652043"/>
                    <a:pt x="360540" y="834936"/>
                  </a:cubicBezTo>
                  <a:cubicBezTo>
                    <a:pt x="361543" y="836993"/>
                    <a:pt x="358597" y="840994"/>
                    <a:pt x="354672" y="852017"/>
                  </a:cubicBezTo>
                  <a:cubicBezTo>
                    <a:pt x="341350" y="835850"/>
                    <a:pt x="329196" y="824496"/>
                    <a:pt x="321106" y="810742"/>
                  </a:cubicBezTo>
                  <a:cubicBezTo>
                    <a:pt x="265582" y="716368"/>
                    <a:pt x="210934" y="621487"/>
                    <a:pt x="155968" y="526796"/>
                  </a:cubicBezTo>
                  <a:cubicBezTo>
                    <a:pt x="111417" y="450011"/>
                    <a:pt x="66636" y="373367"/>
                    <a:pt x="22301" y="296468"/>
                  </a:cubicBezTo>
                  <a:cubicBezTo>
                    <a:pt x="0" y="257771"/>
                    <a:pt x="5791" y="239331"/>
                    <a:pt x="47586" y="226174"/>
                  </a:cubicBezTo>
                  <a:cubicBezTo>
                    <a:pt x="287350" y="150723"/>
                    <a:pt x="527380" y="76073"/>
                    <a:pt x="767359" y="1295"/>
                  </a:cubicBezTo>
                  <a:cubicBezTo>
                    <a:pt x="771525" y="0"/>
                    <a:pt x="776274" y="558"/>
                    <a:pt x="780707" y="254"/>
                  </a:cubicBezTo>
                  <a:cubicBezTo>
                    <a:pt x="780707" y="81762"/>
                    <a:pt x="785444" y="162560"/>
                    <a:pt x="779767" y="242608"/>
                  </a:cubicBezTo>
                  <a:cubicBezTo>
                    <a:pt x="765352" y="446049"/>
                    <a:pt x="746696" y="649198"/>
                    <a:pt x="728421" y="852347"/>
                  </a:cubicBezTo>
                  <a:cubicBezTo>
                    <a:pt x="726567" y="872998"/>
                    <a:pt x="726300" y="900620"/>
                    <a:pt x="694766" y="902373"/>
                  </a:cubicBezTo>
                  <a:cubicBezTo>
                    <a:pt x="714057" y="630453"/>
                    <a:pt x="733272" y="359600"/>
                    <a:pt x="753148" y="79629"/>
                  </a:cubicBezTo>
                  <a:cubicBezTo>
                    <a:pt x="528205" y="147866"/>
                    <a:pt x="309854" y="214122"/>
                    <a:pt x="88874" y="281165"/>
                  </a:cubicBezTo>
                  <a:close/>
                </a:path>
              </a:pathLst>
            </a:custGeom>
            <a:solidFill>
              <a:srgbClr val="000000">
                <a:alpha val="100000"/>
              </a:srgbClr>
            </a:solidFill>
            <a:ln w="12700" cap="flat" cmpd="sng">
              <a:noFill/>
              <a:prstDash val="solid"/>
              <a:miter lim="800000"/>
            </a:ln>
          </p:spPr>
          <p:txBody>
            <a:bodyPr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82B3B"/>
                </a:solidFill>
                <a:effectLst/>
                <a:uLnTx/>
                <a:uFillTx/>
                <a:latin typeface="Lato"/>
                <a:ea typeface="+mn-ea"/>
                <a:cs typeface="+mn-cs"/>
              </a:endParaRPr>
            </a:p>
          </p:txBody>
        </p:sp>
      </p:grpSp>
      <p:sp>
        <p:nvSpPr>
          <p:cNvPr id="60" name="Graphic 3">
            <a:extLst>
              <a:ext uri="{FF2B5EF4-FFF2-40B4-BE49-F238E27FC236}">
                <a16:creationId xmlns:a16="http://schemas.microsoft.com/office/drawing/2014/main" id="{2B5D3474-FB1F-B4EA-D650-F8068AC78EFC}"/>
              </a:ext>
            </a:extLst>
          </p:cNvPr>
          <p:cNvSpPr/>
          <p:nvPr/>
        </p:nvSpPr>
        <p:spPr>
          <a:xfrm rot="16200000">
            <a:off x="11759286" y="268716"/>
            <a:ext cx="450341" cy="11470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accent2"/>
          </a:solidFill>
          <a:ln w="45720" cap="flat">
            <a:noFill/>
            <a:prstDash val="solid"/>
            <a:miter/>
          </a:ln>
        </p:spPr>
        <p:txBody>
          <a:bodyPr anchor="ctr"/>
          <a:lstStyle/>
          <a:p>
            <a:pPr defTabSz="914330" eaLnBrk="1" fontAlgn="auto" hangingPunct="1">
              <a:spcBef>
                <a:spcPts val="0"/>
              </a:spcBef>
              <a:spcAft>
                <a:spcPts val="0"/>
              </a:spcAft>
              <a:defRPr/>
            </a:pPr>
            <a:endParaRPr lang="nb-NO">
              <a:latin typeface="+mn-lt"/>
            </a:endParaRPr>
          </a:p>
        </p:txBody>
      </p:sp>
    </p:spTree>
    <p:extLst>
      <p:ext uri="{BB962C8B-B14F-4D97-AF65-F5344CB8AC3E}">
        <p14:creationId xmlns:p14="http://schemas.microsoft.com/office/powerpoint/2010/main" val="35520771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000" fill="hold"/>
                                        <p:tgtEl>
                                          <p:spTgt spid="14"/>
                                        </p:tgtEl>
                                        <p:attrNameLst>
                                          <p:attrName>ppt_x</p:attrName>
                                        </p:attrNameLst>
                                      </p:cBhvr>
                                      <p:tavLst>
                                        <p:tav tm="0">
                                          <p:val>
                                            <p:strVal val="#ppt_x"/>
                                          </p:val>
                                        </p:tav>
                                        <p:tav tm="100000">
                                          <p:val>
                                            <p:strVal val="#ppt_x"/>
                                          </p:val>
                                        </p:tav>
                                      </p:tavLst>
                                    </p:anim>
                                    <p:anim calcmode="lin" valueType="num">
                                      <p:cBhvr additive="base">
                                        <p:cTn id="8" dur="20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2000" fill="hold"/>
                                        <p:tgtEl>
                                          <p:spTgt spid="6"/>
                                        </p:tgtEl>
                                        <p:attrNameLst>
                                          <p:attrName>ppt_x</p:attrName>
                                        </p:attrNameLst>
                                      </p:cBhvr>
                                      <p:tavLst>
                                        <p:tav tm="0">
                                          <p:val>
                                            <p:strVal val="0-#ppt_w/2"/>
                                          </p:val>
                                        </p:tav>
                                        <p:tav tm="100000">
                                          <p:val>
                                            <p:strVal val="#ppt_x"/>
                                          </p:val>
                                        </p:tav>
                                      </p:tavLst>
                                    </p:anim>
                                    <p:anim calcmode="lin" valueType="num">
                                      <p:cBhvr additive="base">
                                        <p:cTn id="12" dur="20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2000" fill="hold"/>
                                        <p:tgtEl>
                                          <p:spTgt spid="15"/>
                                        </p:tgtEl>
                                        <p:attrNameLst>
                                          <p:attrName>ppt_x</p:attrName>
                                        </p:attrNameLst>
                                      </p:cBhvr>
                                      <p:tavLst>
                                        <p:tav tm="0">
                                          <p:val>
                                            <p:strVal val="#ppt_x"/>
                                          </p:val>
                                        </p:tav>
                                        <p:tav tm="100000">
                                          <p:val>
                                            <p:strVal val="#ppt_x"/>
                                          </p:val>
                                        </p:tav>
                                      </p:tavLst>
                                    </p:anim>
                                    <p:anim calcmode="lin" valueType="num">
                                      <p:cBhvr additive="base">
                                        <p:cTn id="16" dur="20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2000" fill="hold"/>
                                        <p:tgtEl>
                                          <p:spTgt spid="9"/>
                                        </p:tgtEl>
                                        <p:attrNameLst>
                                          <p:attrName>ppt_x</p:attrName>
                                        </p:attrNameLst>
                                      </p:cBhvr>
                                      <p:tavLst>
                                        <p:tav tm="0">
                                          <p:val>
                                            <p:strVal val="1+#ppt_w/2"/>
                                          </p:val>
                                        </p:tav>
                                        <p:tav tm="100000">
                                          <p:val>
                                            <p:strVal val="#ppt_x"/>
                                          </p:val>
                                        </p:tav>
                                      </p:tavLst>
                                    </p:anim>
                                    <p:anim calcmode="lin" valueType="num">
                                      <p:cBhvr additive="base">
                                        <p:cTn id="20" dur="2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4" grpId="0" animBg="1"/>
      <p:bldP spid="1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446FD8D-6021-6477-58A2-331CF57E9B25}"/>
              </a:ext>
            </a:extLst>
          </p:cNvPr>
          <p:cNvSpPr/>
          <p:nvPr/>
        </p:nvSpPr>
        <p:spPr>
          <a:xfrm>
            <a:off x="0" y="0"/>
            <a:ext cx="12192000" cy="6858000"/>
          </a:xfrm>
          <a:prstGeom prst="rect">
            <a:avLst/>
          </a:prstGeom>
          <a:gradFill>
            <a:gsLst>
              <a:gs pos="0">
                <a:srgbClr val="E6F3FF"/>
              </a:gs>
              <a:gs pos="100000">
                <a:schemeClr val="accent2">
                  <a:lumMod val="20000"/>
                  <a:lumOff val="80000"/>
                  <a:alpha val="26441"/>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17" name="Rectangle 16">
            <a:extLst>
              <a:ext uri="{FF2B5EF4-FFF2-40B4-BE49-F238E27FC236}">
                <a16:creationId xmlns:a16="http://schemas.microsoft.com/office/drawing/2014/main" id="{0165D5A3-8432-4CF5-569F-AEB90CE90756}"/>
              </a:ext>
            </a:extLst>
          </p:cNvPr>
          <p:cNvSpPr/>
          <p:nvPr/>
        </p:nvSpPr>
        <p:spPr>
          <a:xfrm>
            <a:off x="-1" y="0"/>
            <a:ext cx="1017481"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18" name="Rectangle 17">
            <a:extLst>
              <a:ext uri="{FF2B5EF4-FFF2-40B4-BE49-F238E27FC236}">
                <a16:creationId xmlns:a16="http://schemas.microsoft.com/office/drawing/2014/main" id="{5840D687-C638-BA65-0F17-A73CAB52C06A}"/>
              </a:ext>
            </a:extLst>
          </p:cNvPr>
          <p:cNvSpPr/>
          <p:nvPr/>
        </p:nvSpPr>
        <p:spPr>
          <a:xfrm>
            <a:off x="9951554" y="445"/>
            <a:ext cx="2240443"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19" name="Rectangle 18">
            <a:extLst>
              <a:ext uri="{FF2B5EF4-FFF2-40B4-BE49-F238E27FC236}">
                <a16:creationId xmlns:a16="http://schemas.microsoft.com/office/drawing/2014/main" id="{D005DFBE-EC7A-8A19-3FB4-502DB1AD0850}"/>
              </a:ext>
            </a:extLst>
          </p:cNvPr>
          <p:cNvSpPr/>
          <p:nvPr/>
        </p:nvSpPr>
        <p:spPr>
          <a:xfrm rot="5400000">
            <a:off x="5666327" y="-5666321"/>
            <a:ext cx="859349"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20" name="Rectangle 19">
            <a:extLst>
              <a:ext uri="{FF2B5EF4-FFF2-40B4-BE49-F238E27FC236}">
                <a16:creationId xmlns:a16="http://schemas.microsoft.com/office/drawing/2014/main" id="{EA8669BF-E9B1-FF1F-462A-BF45D73A054D}"/>
              </a:ext>
            </a:extLst>
          </p:cNvPr>
          <p:cNvSpPr/>
          <p:nvPr/>
        </p:nvSpPr>
        <p:spPr>
          <a:xfrm rot="5400000">
            <a:off x="5832637" y="498192"/>
            <a:ext cx="526721"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43" name="Title 6">
            <a:extLst>
              <a:ext uri="{FF2B5EF4-FFF2-40B4-BE49-F238E27FC236}">
                <a16:creationId xmlns:a16="http://schemas.microsoft.com/office/drawing/2014/main" id="{360022CF-9404-5EFC-42B2-F3133EE53DFC}"/>
              </a:ext>
            </a:extLst>
          </p:cNvPr>
          <p:cNvSpPr txBox="1">
            <a:spLocks/>
          </p:cNvSpPr>
          <p:nvPr/>
        </p:nvSpPr>
        <p:spPr>
          <a:xfrm>
            <a:off x="1088831" y="116729"/>
            <a:ext cx="4342697" cy="467138"/>
          </a:xfrm>
          <a:prstGeom prst="rect">
            <a:avLst/>
          </a:prstGeom>
          <a:effectLst/>
        </p:spPr>
        <p:txBody>
          <a:bodyPr vert="horz" lIns="0" tIns="0" rIns="0" bIns="0" rtlCol="0" anchor="ctr" anchorCtr="0">
            <a:noAutofit/>
          </a:bodyPr>
          <a:lstStyle>
            <a:lvl1pPr algn="l" defTabSz="912813" rtl="0" eaLnBrk="1" fontAlgn="base" hangingPunct="1">
              <a:lnSpc>
                <a:spcPct val="100000"/>
              </a:lnSpc>
              <a:spcBef>
                <a:spcPct val="0"/>
              </a:spcBef>
              <a:spcAft>
                <a:spcPct val="0"/>
              </a:spcAft>
              <a:defRPr sz="2000" b="1" kern="1200" spc="0">
                <a:solidFill>
                  <a:schemeClr val="accent2"/>
                </a:solidFill>
                <a:latin typeface="+mj-lt"/>
                <a:ea typeface="Montserrat" charset="0"/>
                <a:cs typeface="Montserrat" charset="0"/>
              </a:defRPr>
            </a:lvl1pPr>
            <a:lvl2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2pPr>
            <a:lvl3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3pPr>
            <a:lvl4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4pPr>
            <a:lvl5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5pPr>
            <a:lvl6pPr marL="4572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6pPr>
            <a:lvl7pPr marL="9144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7pPr>
            <a:lvl8pPr marL="13716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8pPr>
            <a:lvl9pPr marL="18288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9pPr>
          </a:lstStyle>
          <a:p>
            <a:pPr>
              <a:defRPr/>
            </a:pPr>
            <a:r>
              <a:rPr lang="nb-NO" sz="1600" b="0" dirty="0">
                <a:solidFill>
                  <a:schemeClr val="tx1"/>
                </a:solidFill>
              </a:rPr>
              <a:t>Gruppeoppgave</a:t>
            </a:r>
            <a:endParaRPr lang="en-US" sz="1600" b="0" dirty="0"/>
          </a:p>
        </p:txBody>
      </p:sp>
      <p:grpSp>
        <p:nvGrpSpPr>
          <p:cNvPr id="21" name="Group 20">
            <a:extLst>
              <a:ext uri="{FF2B5EF4-FFF2-40B4-BE49-F238E27FC236}">
                <a16:creationId xmlns:a16="http://schemas.microsoft.com/office/drawing/2014/main" id="{A67FFBFA-CE51-5385-C3B4-81C17DED10E2}"/>
              </a:ext>
            </a:extLst>
          </p:cNvPr>
          <p:cNvGrpSpPr/>
          <p:nvPr/>
        </p:nvGrpSpPr>
        <p:grpSpPr>
          <a:xfrm>
            <a:off x="336068" y="176315"/>
            <a:ext cx="589955" cy="328493"/>
            <a:chOff x="3176850" y="480060"/>
            <a:chExt cx="802340" cy="446751"/>
          </a:xfrm>
        </p:grpSpPr>
        <p:grpSp>
          <p:nvGrpSpPr>
            <p:cNvPr id="22" name="Group 197">
              <a:extLst>
                <a:ext uri="{FF2B5EF4-FFF2-40B4-BE49-F238E27FC236}">
                  <a16:creationId xmlns:a16="http://schemas.microsoft.com/office/drawing/2014/main" id="{F2039277-5893-EC08-228D-35E442CD5086}"/>
                </a:ext>
              </a:extLst>
            </p:cNvPr>
            <p:cNvGrpSpPr/>
            <p:nvPr/>
          </p:nvGrpSpPr>
          <p:grpSpPr>
            <a:xfrm>
              <a:off x="3590260" y="480060"/>
              <a:ext cx="388930" cy="388930"/>
              <a:chOff x="1617623" y="5289763"/>
              <a:chExt cx="388930" cy="388930"/>
            </a:xfrm>
            <a:noFill/>
          </p:grpSpPr>
          <p:sp>
            <p:nvSpPr>
              <p:cNvPr id="24" name="Free Form 199">
                <a:extLst>
                  <a:ext uri="{FF2B5EF4-FFF2-40B4-BE49-F238E27FC236}">
                    <a16:creationId xmlns:a16="http://schemas.microsoft.com/office/drawing/2014/main" id="{A83518B3-8C7D-8700-1939-44F8C024F5BA}"/>
                  </a:ext>
                </a:extLst>
              </p:cNvPr>
              <p:cNvSpPr/>
              <p:nvPr/>
            </p:nvSpPr>
            <p:spPr>
              <a:xfrm>
                <a:off x="1617623" y="5289763"/>
                <a:ext cx="388930" cy="388930"/>
              </a:xfrm>
              <a:custGeom>
                <a:avLst/>
                <a:gdLst/>
                <a:ahLst/>
                <a:cxnLst/>
                <a:rect l="0" t="0" r="0" b="0"/>
                <a:pathLst>
                  <a:path w="388930" h="388930">
                    <a:moveTo>
                      <a:pt x="92278" y="375711"/>
                    </a:moveTo>
                    <a:lnTo>
                      <a:pt x="7836" y="388305"/>
                    </a:lnTo>
                    <a:cubicBezTo>
                      <a:pt x="3623" y="388930"/>
                      <a:pt x="0" y="385306"/>
                      <a:pt x="624" y="381102"/>
                    </a:cubicBezTo>
                    <a:lnTo>
                      <a:pt x="13218" y="296660"/>
                    </a:lnTo>
                    <a:cubicBezTo>
                      <a:pt x="13423" y="295312"/>
                      <a:pt x="14039" y="294071"/>
                      <a:pt x="15003" y="293107"/>
                    </a:cubicBezTo>
                    <a:lnTo>
                      <a:pt x="299801" y="8300"/>
                    </a:lnTo>
                    <a:cubicBezTo>
                      <a:pt x="308102" y="0"/>
                      <a:pt x="321552" y="0"/>
                      <a:pt x="329853" y="8300"/>
                    </a:cubicBezTo>
                    <a:lnTo>
                      <a:pt x="380629" y="59076"/>
                    </a:lnTo>
                    <a:cubicBezTo>
                      <a:pt x="388930" y="67377"/>
                      <a:pt x="388930" y="80827"/>
                      <a:pt x="380629" y="89128"/>
                    </a:cubicBezTo>
                    <a:lnTo>
                      <a:pt x="95822" y="373926"/>
                    </a:lnTo>
                    <a:cubicBezTo>
                      <a:pt x="94867" y="374890"/>
                      <a:pt x="93617" y="375515"/>
                      <a:pt x="92278" y="375711"/>
                    </a:cubicBezTo>
                    <a:close/>
                  </a:path>
                </a:pathLst>
              </a:custGeom>
              <a:noFill/>
              <a:ln w="19050" cap="rnd" cmpd="sng">
                <a:solidFill>
                  <a:schemeClr val="tx1"/>
                </a:solidFill>
                <a:prstDash val="solid"/>
                <a:miter lim="800000"/>
              </a:ln>
            </p:spPr>
            <p:txBody>
              <a:bodyPr anchor="ctr">
                <a:spAutoFit/>
              </a:bodyPr>
              <a:lstStyle/>
              <a:p>
                <a:pPr algn="ctr"/>
                <a:endParaRPr lang="en-US"/>
              </a:p>
            </p:txBody>
          </p:sp>
          <p:sp>
            <p:nvSpPr>
              <p:cNvPr id="25" name="Free Form 200">
                <a:extLst>
                  <a:ext uri="{FF2B5EF4-FFF2-40B4-BE49-F238E27FC236}">
                    <a16:creationId xmlns:a16="http://schemas.microsoft.com/office/drawing/2014/main" id="{BD97B7C9-A036-3426-DE02-D7B258EB6A7A}"/>
                  </a:ext>
                </a:extLst>
              </p:cNvPr>
              <p:cNvSpPr/>
              <p:nvPr/>
            </p:nvSpPr>
            <p:spPr>
              <a:xfrm>
                <a:off x="1890234" y="5340851"/>
                <a:ext cx="65128" cy="65137"/>
              </a:xfrm>
              <a:custGeom>
                <a:avLst/>
                <a:gdLst/>
                <a:ahLst/>
                <a:cxnLst/>
                <a:rect l="0" t="0" r="0" b="0"/>
                <a:pathLst>
                  <a:path w="65128" h="65137">
                    <a:moveTo>
                      <a:pt x="0" y="0"/>
                    </a:moveTo>
                    <a:lnTo>
                      <a:pt x="65128" y="65137"/>
                    </a:lnTo>
                  </a:path>
                </a:pathLst>
              </a:custGeom>
              <a:noFill/>
              <a:ln w="19050" cap="rnd" cmpd="sng">
                <a:solidFill>
                  <a:schemeClr val="tx1"/>
                </a:solidFill>
                <a:prstDash val="solid"/>
                <a:miter lim="800000"/>
              </a:ln>
            </p:spPr>
            <p:txBody>
              <a:bodyPr anchor="ctr">
                <a:spAutoFit/>
              </a:bodyPr>
              <a:lstStyle/>
              <a:p>
                <a:pPr algn="ctr"/>
                <a:endParaRPr lang="en-US"/>
              </a:p>
            </p:txBody>
          </p:sp>
        </p:grpSp>
        <p:sp>
          <p:nvSpPr>
            <p:cNvPr id="23" name="Free Form 206">
              <a:extLst>
                <a:ext uri="{FF2B5EF4-FFF2-40B4-BE49-F238E27FC236}">
                  <a16:creationId xmlns:a16="http://schemas.microsoft.com/office/drawing/2014/main" id="{B83C3144-AC7A-FBB8-A204-B846C06B2BD7}"/>
                </a:ext>
              </a:extLst>
            </p:cNvPr>
            <p:cNvSpPr/>
            <p:nvPr/>
          </p:nvSpPr>
          <p:spPr>
            <a:xfrm rot="20629681" flipH="1">
              <a:off x="3176850" y="709640"/>
              <a:ext cx="388929" cy="217171"/>
            </a:xfrm>
            <a:custGeom>
              <a:avLst/>
              <a:gdLst/>
              <a:ahLst/>
              <a:cxnLst/>
              <a:rect l="0" t="0" r="0" b="0"/>
              <a:pathLst>
                <a:path w="397748" h="204702">
                  <a:moveTo>
                    <a:pt x="0" y="204702"/>
                  </a:moveTo>
                  <a:lnTo>
                    <a:pt x="136218" y="83844"/>
                  </a:lnTo>
                  <a:lnTo>
                    <a:pt x="224007" y="164975"/>
                  </a:lnTo>
                  <a:lnTo>
                    <a:pt x="397748" y="0"/>
                  </a:lnTo>
                </a:path>
              </a:pathLst>
            </a:custGeom>
            <a:noFill/>
            <a:ln w="19050" cap="rnd" cmpd="sng">
              <a:solidFill>
                <a:schemeClr val="tx1"/>
              </a:solidFill>
              <a:prstDash val="solid"/>
              <a:miter lim="800000"/>
            </a:ln>
          </p:spPr>
          <p:txBody>
            <a:bodyPr wrap="square" anchor="ctr">
              <a:spAutoFit/>
            </a:bodyPr>
            <a:lstStyle/>
            <a:p>
              <a:pPr algn="ctr"/>
              <a:endParaRPr lang="en-US"/>
            </a:p>
          </p:txBody>
        </p:sp>
      </p:grpSp>
      <p:sp>
        <p:nvSpPr>
          <p:cNvPr id="69" name="Slide Number Placeholder 24">
            <a:extLst>
              <a:ext uri="{FF2B5EF4-FFF2-40B4-BE49-F238E27FC236}">
                <a16:creationId xmlns:a16="http://schemas.microsoft.com/office/drawing/2014/main" id="{7D4C5CAC-A41F-287E-A474-F29042A40905}"/>
              </a:ext>
            </a:extLst>
          </p:cNvPr>
          <p:cNvSpPr txBox="1">
            <a:spLocks/>
          </p:cNvSpPr>
          <p:nvPr/>
        </p:nvSpPr>
        <p:spPr>
          <a:xfrm>
            <a:off x="11545619" y="6346192"/>
            <a:ext cx="689008" cy="365125"/>
          </a:xfrm>
          <a:prstGeom prst="rect">
            <a:avLst/>
          </a:prstGeom>
          <a:noFill/>
        </p:spPr>
        <p:txBody>
          <a:bodyPr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F9C37A42-BDFE-F948-80D3-39021412C5B2}" type="slidenum">
              <a:rPr lang="en-US" sz="1100" b="1" smtClean="0">
                <a:solidFill>
                  <a:schemeClr val="accent2"/>
                </a:solidFill>
                <a:latin typeface="+mj-lt"/>
                <a:ea typeface="Open Sans Semibold" charset="0"/>
                <a:cs typeface="Open Sans Semibold" charset="0"/>
              </a:rPr>
              <a:pPr algn="ctr" fontAlgn="auto">
                <a:spcBef>
                  <a:spcPts val="0"/>
                </a:spcBef>
                <a:spcAft>
                  <a:spcPts val="0"/>
                </a:spcAft>
                <a:defRPr/>
              </a:pPr>
              <a:t>51</a:t>
            </a:fld>
            <a:endParaRPr lang="en-US" sz="800" b="1">
              <a:solidFill>
                <a:schemeClr val="accent2"/>
              </a:solidFill>
              <a:latin typeface="+mj-lt"/>
              <a:ea typeface="Open Sans Semibold" charset="0"/>
              <a:cs typeface="Open Sans Semibold" charset="0"/>
            </a:endParaRPr>
          </a:p>
        </p:txBody>
      </p:sp>
      <p:sp>
        <p:nvSpPr>
          <p:cNvPr id="70" name="Graphic 3">
            <a:extLst>
              <a:ext uri="{FF2B5EF4-FFF2-40B4-BE49-F238E27FC236}">
                <a16:creationId xmlns:a16="http://schemas.microsoft.com/office/drawing/2014/main" id="{84259485-DDAE-352E-69A1-79F7AB1DC306}"/>
              </a:ext>
            </a:extLst>
          </p:cNvPr>
          <p:cNvSpPr/>
          <p:nvPr/>
        </p:nvSpPr>
        <p:spPr>
          <a:xfrm rot="16200000">
            <a:off x="11663941" y="5985217"/>
            <a:ext cx="450341" cy="11470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accent2"/>
          </a:solidFill>
          <a:ln w="45720" cap="flat">
            <a:noFill/>
            <a:prstDash val="solid"/>
            <a:miter/>
          </a:ln>
        </p:spPr>
        <p:txBody>
          <a:bodyPr anchor="ctr"/>
          <a:lstStyle/>
          <a:p>
            <a:pPr defTabSz="914330" eaLnBrk="1" fontAlgn="auto" hangingPunct="1">
              <a:spcBef>
                <a:spcPts val="0"/>
              </a:spcBef>
              <a:spcAft>
                <a:spcPts val="0"/>
              </a:spcAft>
              <a:defRPr/>
            </a:pPr>
            <a:endParaRPr lang="nb-NO">
              <a:latin typeface="+mn-lt"/>
            </a:endParaRPr>
          </a:p>
        </p:txBody>
      </p:sp>
      <p:grpSp>
        <p:nvGrpSpPr>
          <p:cNvPr id="26" name="Group 2">
            <a:extLst>
              <a:ext uri="{FF2B5EF4-FFF2-40B4-BE49-F238E27FC236}">
                <a16:creationId xmlns:a16="http://schemas.microsoft.com/office/drawing/2014/main" id="{E023EC33-9794-3F19-25ED-123A44FCFF9B}"/>
              </a:ext>
            </a:extLst>
          </p:cNvPr>
          <p:cNvGrpSpPr/>
          <p:nvPr/>
        </p:nvGrpSpPr>
        <p:grpSpPr>
          <a:xfrm>
            <a:off x="7340566" y="2028715"/>
            <a:ext cx="4548545" cy="3973842"/>
            <a:chOff x="8005568" y="3418801"/>
            <a:chExt cx="9184693" cy="7388576"/>
          </a:xfrm>
          <a:noFill/>
        </p:grpSpPr>
        <p:sp>
          <p:nvSpPr>
            <p:cNvPr id="28" name="Free Form 3">
              <a:extLst>
                <a:ext uri="{FF2B5EF4-FFF2-40B4-BE49-F238E27FC236}">
                  <a16:creationId xmlns:a16="http://schemas.microsoft.com/office/drawing/2014/main" id="{D412897F-8D11-0A6E-B22A-AD27FE910CA5}"/>
                </a:ext>
              </a:extLst>
            </p:cNvPr>
            <p:cNvSpPr/>
            <p:nvPr/>
          </p:nvSpPr>
          <p:spPr>
            <a:xfrm>
              <a:off x="8030419" y="7752979"/>
              <a:ext cx="1426553" cy="2333802"/>
            </a:xfrm>
            <a:custGeom>
              <a:avLst/>
              <a:gdLst/>
              <a:ahLst/>
              <a:cxnLst/>
              <a:rect l="0" t="0" r="0" b="0"/>
              <a:pathLst>
                <a:path w="1426552" h="2333802">
                  <a:moveTo>
                    <a:pt x="0" y="1952980"/>
                  </a:moveTo>
                  <a:cubicBezTo>
                    <a:pt x="64071" y="1898764"/>
                    <a:pt x="112775" y="1831454"/>
                    <a:pt x="160312" y="1763369"/>
                  </a:cubicBezTo>
                  <a:cubicBezTo>
                    <a:pt x="210108" y="1692021"/>
                    <a:pt x="261645" y="1621612"/>
                    <a:pt x="306679" y="1547317"/>
                  </a:cubicBezTo>
                  <a:cubicBezTo>
                    <a:pt x="363397" y="1453756"/>
                    <a:pt x="394957" y="1349019"/>
                    <a:pt x="431406" y="1246276"/>
                  </a:cubicBezTo>
                  <a:cubicBezTo>
                    <a:pt x="501980" y="1047369"/>
                    <a:pt x="512889" y="840752"/>
                    <a:pt x="521042" y="633247"/>
                  </a:cubicBezTo>
                  <a:cubicBezTo>
                    <a:pt x="528637" y="439877"/>
                    <a:pt x="580059" y="260718"/>
                    <a:pt x="693686" y="101676"/>
                  </a:cubicBezTo>
                  <a:cubicBezTo>
                    <a:pt x="708291" y="81241"/>
                    <a:pt x="721563" y="59867"/>
                    <a:pt x="734453" y="36461"/>
                  </a:cubicBezTo>
                  <a:cubicBezTo>
                    <a:pt x="741172" y="28359"/>
                    <a:pt x="747522" y="13563"/>
                    <a:pt x="754646" y="13182"/>
                  </a:cubicBezTo>
                  <a:cubicBezTo>
                    <a:pt x="828141" y="9232"/>
                    <a:pt x="901750" y="7226"/>
                    <a:pt x="975347" y="5778"/>
                  </a:cubicBezTo>
                  <a:cubicBezTo>
                    <a:pt x="985024" y="5587"/>
                    <a:pt x="994867" y="11391"/>
                    <a:pt x="1004544" y="14706"/>
                  </a:cubicBezTo>
                  <a:cubicBezTo>
                    <a:pt x="1007364" y="15671"/>
                    <a:pt x="1011047" y="19634"/>
                    <a:pt x="1012304" y="18872"/>
                  </a:cubicBezTo>
                  <a:cubicBezTo>
                    <a:pt x="1043304" y="0"/>
                    <a:pt x="1046632" y="24955"/>
                    <a:pt x="1054976" y="44437"/>
                  </a:cubicBezTo>
                  <a:cubicBezTo>
                    <a:pt x="1060399" y="57124"/>
                    <a:pt x="1069505" y="68186"/>
                    <a:pt x="1076083" y="80441"/>
                  </a:cubicBezTo>
                  <a:cubicBezTo>
                    <a:pt x="1099134" y="123355"/>
                    <a:pt x="1094790" y="170649"/>
                    <a:pt x="1097648" y="216865"/>
                  </a:cubicBezTo>
                  <a:cubicBezTo>
                    <a:pt x="1100747" y="267246"/>
                    <a:pt x="1103414" y="317753"/>
                    <a:pt x="1109675" y="367779"/>
                  </a:cubicBezTo>
                  <a:cubicBezTo>
                    <a:pt x="1111021" y="378599"/>
                    <a:pt x="1126896" y="387553"/>
                    <a:pt x="1135951" y="397484"/>
                  </a:cubicBezTo>
                  <a:cubicBezTo>
                    <a:pt x="1143038" y="405244"/>
                    <a:pt x="1153299" y="412051"/>
                    <a:pt x="1156373" y="421220"/>
                  </a:cubicBezTo>
                  <a:cubicBezTo>
                    <a:pt x="1183195" y="501053"/>
                    <a:pt x="1209230" y="581164"/>
                    <a:pt x="1234020" y="661657"/>
                  </a:cubicBezTo>
                  <a:cubicBezTo>
                    <a:pt x="1237487" y="672960"/>
                    <a:pt x="1231658" y="686803"/>
                    <a:pt x="1232319" y="699363"/>
                  </a:cubicBezTo>
                  <a:cubicBezTo>
                    <a:pt x="1233449" y="720953"/>
                    <a:pt x="1233830" y="743038"/>
                    <a:pt x="1238808" y="763892"/>
                  </a:cubicBezTo>
                  <a:cubicBezTo>
                    <a:pt x="1284046" y="953363"/>
                    <a:pt x="1332356" y="1142110"/>
                    <a:pt x="1375270" y="1332090"/>
                  </a:cubicBezTo>
                  <a:cubicBezTo>
                    <a:pt x="1400314" y="1442973"/>
                    <a:pt x="1421295" y="1555076"/>
                    <a:pt x="1420228" y="1669910"/>
                  </a:cubicBezTo>
                  <a:cubicBezTo>
                    <a:pt x="1419898" y="1705203"/>
                    <a:pt x="1426552" y="1740585"/>
                    <a:pt x="1426032" y="1775866"/>
                  </a:cubicBezTo>
                  <a:cubicBezTo>
                    <a:pt x="1424051" y="1910651"/>
                    <a:pt x="1420431" y="2045398"/>
                    <a:pt x="1417485" y="2180170"/>
                  </a:cubicBezTo>
                  <a:cubicBezTo>
                    <a:pt x="1416812" y="2210638"/>
                    <a:pt x="1415135" y="2241143"/>
                    <a:pt x="1416253" y="2271547"/>
                  </a:cubicBezTo>
                  <a:cubicBezTo>
                    <a:pt x="1417053" y="2293238"/>
                    <a:pt x="1409649" y="2303919"/>
                    <a:pt x="1388097" y="2309672"/>
                  </a:cubicBezTo>
                  <a:cubicBezTo>
                    <a:pt x="1297673" y="2333802"/>
                    <a:pt x="1207554" y="2325446"/>
                    <a:pt x="1117980" y="2307450"/>
                  </a:cubicBezTo>
                  <a:cubicBezTo>
                    <a:pt x="978890" y="2279497"/>
                    <a:pt x="845870" y="2230539"/>
                    <a:pt x="713447" y="2181390"/>
                  </a:cubicBezTo>
                  <a:cubicBezTo>
                    <a:pt x="642073" y="2154897"/>
                    <a:pt x="578294" y="2112416"/>
                    <a:pt x="516115" y="2066683"/>
                  </a:cubicBezTo>
                  <a:cubicBezTo>
                    <a:pt x="480009" y="2040127"/>
                    <a:pt x="430987" y="2028393"/>
                    <a:pt x="385965" y="2017458"/>
                  </a:cubicBezTo>
                  <a:cubicBezTo>
                    <a:pt x="341693" y="2006714"/>
                    <a:pt x="294779" y="2007374"/>
                    <a:pt x="249669" y="1999437"/>
                  </a:cubicBezTo>
                  <a:cubicBezTo>
                    <a:pt x="200837" y="1990839"/>
                    <a:pt x="152996" y="1976678"/>
                    <a:pt x="104178" y="1967979"/>
                  </a:cubicBezTo>
                  <a:cubicBezTo>
                    <a:pt x="89103" y="1965286"/>
                    <a:pt x="69342" y="1968030"/>
                    <a:pt x="56845" y="1976145"/>
                  </a:cubicBezTo>
                  <a:cubicBezTo>
                    <a:pt x="31623" y="1992541"/>
                    <a:pt x="18427" y="1969681"/>
                    <a:pt x="0" y="1964474"/>
                  </a:cubicBezTo>
                  <a:close/>
                </a:path>
              </a:pathLst>
            </a:custGeom>
            <a:solidFill>
              <a:schemeClr val="accent3"/>
            </a:solidFill>
            <a:ln w="12700" cap="flat" cmpd="sng">
              <a:noFill/>
              <a:prstDash val="solid"/>
              <a:miter lim="800000"/>
            </a:ln>
          </p:spPr>
          <p:txBody>
            <a:bodyPr anchor="ctr">
              <a:spAutoFit/>
            </a:bodyPr>
            <a:lstStyle/>
            <a:p>
              <a:pPr algn="ctr"/>
              <a:endParaRPr lang="en-US"/>
            </a:p>
          </p:txBody>
        </p:sp>
        <p:sp>
          <p:nvSpPr>
            <p:cNvPr id="29" name="Free Form 4">
              <a:extLst>
                <a:ext uri="{FF2B5EF4-FFF2-40B4-BE49-F238E27FC236}">
                  <a16:creationId xmlns:a16="http://schemas.microsoft.com/office/drawing/2014/main" id="{68213C2C-0A01-50C3-D790-C836EF1858AF}"/>
                </a:ext>
              </a:extLst>
            </p:cNvPr>
            <p:cNvSpPr/>
            <p:nvPr/>
          </p:nvSpPr>
          <p:spPr>
            <a:xfrm>
              <a:off x="12948039" y="4425985"/>
              <a:ext cx="1629817" cy="1248448"/>
            </a:xfrm>
            <a:custGeom>
              <a:avLst/>
              <a:gdLst/>
              <a:ahLst/>
              <a:cxnLst/>
              <a:rect l="0" t="0" r="0" b="0"/>
              <a:pathLst>
                <a:path w="1629816" h="1248448">
                  <a:moveTo>
                    <a:pt x="1628889" y="1138021"/>
                  </a:moveTo>
                  <a:cubicBezTo>
                    <a:pt x="1583474" y="1142250"/>
                    <a:pt x="1539290" y="1145552"/>
                    <a:pt x="1495310" y="1150620"/>
                  </a:cubicBezTo>
                  <a:cubicBezTo>
                    <a:pt x="1321701" y="1170584"/>
                    <a:pt x="1148168" y="1191221"/>
                    <a:pt x="974585" y="1211364"/>
                  </a:cubicBezTo>
                  <a:cubicBezTo>
                    <a:pt x="871194" y="1223365"/>
                    <a:pt x="767727" y="1234782"/>
                    <a:pt x="664349" y="1246847"/>
                  </a:cubicBezTo>
                  <a:cubicBezTo>
                    <a:pt x="650722" y="1248448"/>
                    <a:pt x="641146" y="1248257"/>
                    <a:pt x="635939" y="1231976"/>
                  </a:cubicBezTo>
                  <a:cubicBezTo>
                    <a:pt x="599287" y="1117193"/>
                    <a:pt x="510844" y="1067562"/>
                    <a:pt x="399757" y="1051102"/>
                  </a:cubicBezTo>
                  <a:cubicBezTo>
                    <a:pt x="281774" y="1033614"/>
                    <a:pt x="169786" y="1061821"/>
                    <a:pt x="60528" y="1104023"/>
                  </a:cubicBezTo>
                  <a:cubicBezTo>
                    <a:pt x="53517" y="1106741"/>
                    <a:pt x="46342" y="1109027"/>
                    <a:pt x="36931" y="1112316"/>
                  </a:cubicBezTo>
                  <a:cubicBezTo>
                    <a:pt x="35382" y="1090739"/>
                    <a:pt x="33083" y="1071016"/>
                    <a:pt x="32677" y="1051255"/>
                  </a:cubicBezTo>
                  <a:cubicBezTo>
                    <a:pt x="28041" y="831215"/>
                    <a:pt x="23723" y="611174"/>
                    <a:pt x="19227" y="391134"/>
                  </a:cubicBezTo>
                  <a:cubicBezTo>
                    <a:pt x="19088" y="384581"/>
                    <a:pt x="20218" y="376669"/>
                    <a:pt x="17068" y="371741"/>
                  </a:cubicBezTo>
                  <a:cubicBezTo>
                    <a:pt x="622" y="345935"/>
                    <a:pt x="0" y="345198"/>
                    <a:pt x="30175" y="338556"/>
                  </a:cubicBezTo>
                  <a:cubicBezTo>
                    <a:pt x="179324" y="305739"/>
                    <a:pt x="328447" y="272821"/>
                    <a:pt x="477837" y="241160"/>
                  </a:cubicBezTo>
                  <a:cubicBezTo>
                    <a:pt x="843203" y="163741"/>
                    <a:pt x="1208722" y="87020"/>
                    <a:pt x="1574139" y="9867"/>
                  </a:cubicBezTo>
                  <a:cubicBezTo>
                    <a:pt x="1582496" y="8102"/>
                    <a:pt x="1590294" y="3200"/>
                    <a:pt x="1598650" y="2146"/>
                  </a:cubicBezTo>
                  <a:cubicBezTo>
                    <a:pt x="1615567" y="0"/>
                    <a:pt x="1627505" y="7950"/>
                    <a:pt x="1627568" y="25438"/>
                  </a:cubicBezTo>
                  <a:cubicBezTo>
                    <a:pt x="1627974" y="125780"/>
                    <a:pt x="1627212" y="226123"/>
                    <a:pt x="1627441" y="326466"/>
                  </a:cubicBezTo>
                  <a:cubicBezTo>
                    <a:pt x="1628076" y="591616"/>
                    <a:pt x="1629016" y="856754"/>
                    <a:pt x="1629803" y="1121905"/>
                  </a:cubicBezTo>
                  <a:cubicBezTo>
                    <a:pt x="1629816" y="1125677"/>
                    <a:pt x="1629397" y="1129436"/>
                    <a:pt x="1628889" y="1138021"/>
                  </a:cubicBezTo>
                  <a:close/>
                </a:path>
              </a:pathLst>
            </a:custGeom>
            <a:solidFill>
              <a:schemeClr val="accent3"/>
            </a:solidFill>
            <a:ln w="12700" cap="flat" cmpd="sng">
              <a:noFill/>
              <a:prstDash val="solid"/>
              <a:miter lim="800000"/>
            </a:ln>
          </p:spPr>
          <p:txBody>
            <a:bodyPr anchor="ctr">
              <a:spAutoFit/>
            </a:bodyPr>
            <a:lstStyle/>
            <a:p>
              <a:pPr algn="ctr"/>
              <a:endParaRPr lang="en-US"/>
            </a:p>
          </p:txBody>
        </p:sp>
        <p:sp>
          <p:nvSpPr>
            <p:cNvPr id="30" name="Free Form 5">
              <a:extLst>
                <a:ext uri="{FF2B5EF4-FFF2-40B4-BE49-F238E27FC236}">
                  <a16:creationId xmlns:a16="http://schemas.microsoft.com/office/drawing/2014/main" id="{AF0AAB29-A9C6-BD1E-08C3-0FABD03FB0F7}"/>
                </a:ext>
              </a:extLst>
            </p:cNvPr>
            <p:cNvSpPr/>
            <p:nvPr/>
          </p:nvSpPr>
          <p:spPr>
            <a:xfrm>
              <a:off x="12771239" y="6407806"/>
              <a:ext cx="1663636" cy="890613"/>
            </a:xfrm>
            <a:custGeom>
              <a:avLst/>
              <a:gdLst/>
              <a:ahLst/>
              <a:cxnLst/>
              <a:rect l="0" t="0" r="0" b="0"/>
              <a:pathLst>
                <a:path w="1663636" h="890612">
                  <a:moveTo>
                    <a:pt x="6743" y="654672"/>
                  </a:moveTo>
                  <a:cubicBezTo>
                    <a:pt x="6743" y="588632"/>
                    <a:pt x="6121" y="522579"/>
                    <a:pt x="7302" y="456564"/>
                  </a:cubicBezTo>
                  <a:cubicBezTo>
                    <a:pt x="7518" y="444347"/>
                    <a:pt x="11874" y="429666"/>
                    <a:pt x="19570" y="420522"/>
                  </a:cubicBezTo>
                  <a:cubicBezTo>
                    <a:pt x="94018" y="331889"/>
                    <a:pt x="169417" y="244068"/>
                    <a:pt x="245160" y="156552"/>
                  </a:cubicBezTo>
                  <a:cubicBezTo>
                    <a:pt x="250672" y="150177"/>
                    <a:pt x="260642" y="145084"/>
                    <a:pt x="269049" y="144183"/>
                  </a:cubicBezTo>
                  <a:cubicBezTo>
                    <a:pt x="438264" y="125996"/>
                    <a:pt x="607567" y="108610"/>
                    <a:pt x="776833" y="90881"/>
                  </a:cubicBezTo>
                  <a:cubicBezTo>
                    <a:pt x="951801" y="72555"/>
                    <a:pt x="1126718" y="53759"/>
                    <a:pt x="1301711" y="35712"/>
                  </a:cubicBezTo>
                  <a:cubicBezTo>
                    <a:pt x="1413941" y="24129"/>
                    <a:pt x="1526311" y="13893"/>
                    <a:pt x="1638528" y="2171"/>
                  </a:cubicBezTo>
                  <a:cubicBezTo>
                    <a:pt x="1659331" y="0"/>
                    <a:pt x="1662849" y="8877"/>
                    <a:pt x="1662429" y="26542"/>
                  </a:cubicBezTo>
                  <a:cubicBezTo>
                    <a:pt x="1660702" y="99695"/>
                    <a:pt x="1658492" y="172872"/>
                    <a:pt x="1658848" y="246037"/>
                  </a:cubicBezTo>
                  <a:cubicBezTo>
                    <a:pt x="1659788" y="435521"/>
                    <a:pt x="1662201" y="625005"/>
                    <a:pt x="1663458" y="814501"/>
                  </a:cubicBezTo>
                  <a:cubicBezTo>
                    <a:pt x="1663636" y="842251"/>
                    <a:pt x="1651533" y="851560"/>
                    <a:pt x="1621040" y="852398"/>
                  </a:cubicBezTo>
                  <a:cubicBezTo>
                    <a:pt x="1409598" y="858227"/>
                    <a:pt x="1198168" y="864692"/>
                    <a:pt x="986713" y="869873"/>
                  </a:cubicBezTo>
                  <a:cubicBezTo>
                    <a:pt x="687184" y="877214"/>
                    <a:pt x="387642" y="883691"/>
                    <a:pt x="88099" y="890206"/>
                  </a:cubicBezTo>
                  <a:cubicBezTo>
                    <a:pt x="69062" y="890612"/>
                    <a:pt x="49974" y="887615"/>
                    <a:pt x="30886" y="887082"/>
                  </a:cubicBezTo>
                  <a:cubicBezTo>
                    <a:pt x="7962" y="886447"/>
                    <a:pt x="0" y="875995"/>
                    <a:pt x="495" y="852703"/>
                  </a:cubicBezTo>
                  <a:cubicBezTo>
                    <a:pt x="1904" y="786726"/>
                    <a:pt x="990" y="720686"/>
                    <a:pt x="990" y="654684"/>
                  </a:cubicBezTo>
                  <a:cubicBezTo>
                    <a:pt x="2908" y="654684"/>
                    <a:pt x="4825" y="654672"/>
                    <a:pt x="6743" y="654672"/>
                  </a:cubicBezTo>
                  <a:close/>
                </a:path>
              </a:pathLst>
            </a:custGeom>
            <a:gradFill>
              <a:gsLst>
                <a:gs pos="0">
                  <a:schemeClr val="accent3"/>
                </a:gs>
                <a:gs pos="100000">
                  <a:schemeClr val="accent1"/>
                </a:gs>
              </a:gsLst>
              <a:lin ang="6600000" scaled="0"/>
            </a:gradFill>
            <a:ln w="12700" cap="flat" cmpd="sng">
              <a:noFill/>
              <a:prstDash val="solid"/>
              <a:miter lim="800000"/>
            </a:ln>
          </p:spPr>
          <p:txBody>
            <a:bodyPr anchor="ctr">
              <a:spAutoFit/>
            </a:bodyPr>
            <a:lstStyle/>
            <a:p>
              <a:pPr algn="ctr"/>
              <a:endParaRPr lang="en-US"/>
            </a:p>
          </p:txBody>
        </p:sp>
        <p:sp>
          <p:nvSpPr>
            <p:cNvPr id="40" name="Free Form 6">
              <a:extLst>
                <a:ext uri="{FF2B5EF4-FFF2-40B4-BE49-F238E27FC236}">
                  <a16:creationId xmlns:a16="http://schemas.microsoft.com/office/drawing/2014/main" id="{8F80A894-EF7A-4603-3621-CCD01BD33777}"/>
                </a:ext>
              </a:extLst>
            </p:cNvPr>
            <p:cNvSpPr/>
            <p:nvPr/>
          </p:nvSpPr>
          <p:spPr>
            <a:xfrm>
              <a:off x="11232032" y="4619114"/>
              <a:ext cx="1431188" cy="722312"/>
            </a:xfrm>
            <a:custGeom>
              <a:avLst/>
              <a:gdLst/>
              <a:ahLst/>
              <a:cxnLst/>
              <a:rect l="0" t="0" r="0" b="0"/>
              <a:pathLst>
                <a:path w="1431188" h="722312">
                  <a:moveTo>
                    <a:pt x="1431188" y="0"/>
                  </a:moveTo>
                  <a:lnTo>
                    <a:pt x="1431188" y="477926"/>
                  </a:lnTo>
                  <a:cubicBezTo>
                    <a:pt x="1374330" y="487794"/>
                    <a:pt x="1319161" y="497547"/>
                    <a:pt x="1263929" y="506895"/>
                  </a:cubicBezTo>
                  <a:cubicBezTo>
                    <a:pt x="1096060" y="535292"/>
                    <a:pt x="928128" y="563346"/>
                    <a:pt x="760323" y="592061"/>
                  </a:cubicBezTo>
                  <a:cubicBezTo>
                    <a:pt x="738835" y="595731"/>
                    <a:pt x="724293" y="597230"/>
                    <a:pt x="722820" y="567397"/>
                  </a:cubicBezTo>
                  <a:cubicBezTo>
                    <a:pt x="721639" y="543394"/>
                    <a:pt x="717130" y="515493"/>
                    <a:pt x="686879" y="508253"/>
                  </a:cubicBezTo>
                  <a:cubicBezTo>
                    <a:pt x="661619" y="502221"/>
                    <a:pt x="638581" y="510057"/>
                    <a:pt x="623684" y="532015"/>
                  </a:cubicBezTo>
                  <a:cubicBezTo>
                    <a:pt x="606005" y="558088"/>
                    <a:pt x="608850" y="584326"/>
                    <a:pt x="632269" y="612330"/>
                  </a:cubicBezTo>
                  <a:cubicBezTo>
                    <a:pt x="421386" y="649135"/>
                    <a:pt x="213347" y="685457"/>
                    <a:pt x="2209" y="722312"/>
                  </a:cubicBezTo>
                  <a:cubicBezTo>
                    <a:pt x="2209" y="708202"/>
                    <a:pt x="2146" y="697839"/>
                    <a:pt x="2209" y="687463"/>
                  </a:cubicBezTo>
                  <a:cubicBezTo>
                    <a:pt x="2882" y="590791"/>
                    <a:pt x="3898" y="494118"/>
                    <a:pt x="4038" y="397446"/>
                  </a:cubicBezTo>
                  <a:cubicBezTo>
                    <a:pt x="4064" y="372846"/>
                    <a:pt x="507" y="348246"/>
                    <a:pt x="177" y="323621"/>
                  </a:cubicBezTo>
                  <a:cubicBezTo>
                    <a:pt x="0" y="309435"/>
                    <a:pt x="4787" y="299923"/>
                    <a:pt x="23418" y="305955"/>
                  </a:cubicBezTo>
                  <a:cubicBezTo>
                    <a:pt x="32308" y="308825"/>
                    <a:pt x="43751" y="305625"/>
                    <a:pt x="53606" y="303352"/>
                  </a:cubicBezTo>
                  <a:cubicBezTo>
                    <a:pt x="173405" y="275780"/>
                    <a:pt x="293116" y="247853"/>
                    <a:pt x="414413" y="219659"/>
                  </a:cubicBezTo>
                  <a:cubicBezTo>
                    <a:pt x="416344" y="227660"/>
                    <a:pt x="420065" y="233806"/>
                    <a:pt x="418528" y="238086"/>
                  </a:cubicBezTo>
                  <a:cubicBezTo>
                    <a:pt x="406196" y="272618"/>
                    <a:pt x="423608" y="282905"/>
                    <a:pt x="453771" y="295262"/>
                  </a:cubicBezTo>
                  <a:cubicBezTo>
                    <a:pt x="554875" y="336676"/>
                    <a:pt x="627240" y="269367"/>
                    <a:pt x="647788" y="192443"/>
                  </a:cubicBezTo>
                  <a:cubicBezTo>
                    <a:pt x="652919" y="173215"/>
                    <a:pt x="660006" y="166217"/>
                    <a:pt x="678154" y="162280"/>
                  </a:cubicBezTo>
                  <a:cubicBezTo>
                    <a:pt x="919988" y="109867"/>
                    <a:pt x="1161656" y="56756"/>
                    <a:pt x="1403400" y="3936"/>
                  </a:cubicBezTo>
                  <a:cubicBezTo>
                    <a:pt x="1412468" y="1955"/>
                    <a:pt x="1421815" y="1295"/>
                    <a:pt x="1431188" y="0"/>
                  </a:cubicBezTo>
                  <a:close/>
                </a:path>
              </a:pathLst>
            </a:custGeom>
            <a:gradFill>
              <a:gsLst>
                <a:gs pos="0">
                  <a:schemeClr val="accent3"/>
                </a:gs>
                <a:gs pos="100000">
                  <a:schemeClr val="accent1"/>
                </a:gs>
              </a:gsLst>
              <a:lin ang="6600000" scaled="0"/>
            </a:gradFill>
            <a:ln w="12700" cap="flat" cmpd="sng">
              <a:noFill/>
              <a:prstDash val="solid"/>
              <a:miter lim="800000"/>
            </a:ln>
          </p:spPr>
          <p:txBody>
            <a:bodyPr anchor="ctr">
              <a:spAutoFit/>
            </a:bodyPr>
            <a:lstStyle/>
            <a:p>
              <a:pPr algn="ctr"/>
              <a:endParaRPr lang="en-US"/>
            </a:p>
          </p:txBody>
        </p:sp>
        <p:sp>
          <p:nvSpPr>
            <p:cNvPr id="44" name="Free Form 7">
              <a:extLst>
                <a:ext uri="{FF2B5EF4-FFF2-40B4-BE49-F238E27FC236}">
                  <a16:creationId xmlns:a16="http://schemas.microsoft.com/office/drawing/2014/main" id="{D31FCD4E-B224-AA7B-E796-CF3B1EA60F77}"/>
                </a:ext>
              </a:extLst>
            </p:cNvPr>
            <p:cNvSpPr/>
            <p:nvPr/>
          </p:nvSpPr>
          <p:spPr>
            <a:xfrm>
              <a:off x="11236676" y="5878281"/>
              <a:ext cx="1478839" cy="559333"/>
            </a:xfrm>
            <a:custGeom>
              <a:avLst/>
              <a:gdLst/>
              <a:ahLst/>
              <a:cxnLst/>
              <a:rect l="0" t="0" r="0" b="0"/>
              <a:pathLst>
                <a:path w="1478838" h="559333">
                  <a:moveTo>
                    <a:pt x="3860" y="140741"/>
                  </a:moveTo>
                  <a:cubicBezTo>
                    <a:pt x="200380" y="122466"/>
                    <a:pt x="398094" y="104076"/>
                    <a:pt x="597966" y="85483"/>
                  </a:cubicBezTo>
                  <a:cubicBezTo>
                    <a:pt x="594740" y="115849"/>
                    <a:pt x="590727" y="140271"/>
                    <a:pt x="589991" y="164795"/>
                  </a:cubicBezTo>
                  <a:cubicBezTo>
                    <a:pt x="589419" y="183692"/>
                    <a:pt x="590486" y="203326"/>
                    <a:pt x="595071" y="221564"/>
                  </a:cubicBezTo>
                  <a:cubicBezTo>
                    <a:pt x="613092" y="293230"/>
                    <a:pt x="662698" y="323532"/>
                    <a:pt x="731304" y="295478"/>
                  </a:cubicBezTo>
                  <a:cubicBezTo>
                    <a:pt x="807199" y="264452"/>
                    <a:pt x="881075" y="227088"/>
                    <a:pt x="952195" y="186169"/>
                  </a:cubicBezTo>
                  <a:cubicBezTo>
                    <a:pt x="1031697" y="140449"/>
                    <a:pt x="1107071" y="87604"/>
                    <a:pt x="1184351" y="38036"/>
                  </a:cubicBezTo>
                  <a:cubicBezTo>
                    <a:pt x="1192288" y="32943"/>
                    <a:pt x="1200683" y="26136"/>
                    <a:pt x="1209421" y="25171"/>
                  </a:cubicBezTo>
                  <a:cubicBezTo>
                    <a:pt x="1289253" y="16306"/>
                    <a:pt x="1369225" y="8559"/>
                    <a:pt x="1453984" y="0"/>
                  </a:cubicBezTo>
                  <a:cubicBezTo>
                    <a:pt x="1462303" y="155257"/>
                    <a:pt x="1470494" y="308152"/>
                    <a:pt x="1478838" y="463727"/>
                  </a:cubicBezTo>
                  <a:cubicBezTo>
                    <a:pt x="1438503" y="466788"/>
                    <a:pt x="1406347" y="469531"/>
                    <a:pt x="1374152" y="471614"/>
                  </a:cubicBezTo>
                  <a:cubicBezTo>
                    <a:pt x="1185011" y="483920"/>
                    <a:pt x="995857" y="495998"/>
                    <a:pt x="806716" y="508304"/>
                  </a:cubicBezTo>
                  <a:cubicBezTo>
                    <a:pt x="646226" y="518744"/>
                    <a:pt x="485749" y="529539"/>
                    <a:pt x="325259" y="539915"/>
                  </a:cubicBezTo>
                  <a:cubicBezTo>
                    <a:pt x="227812" y="546214"/>
                    <a:pt x="130327" y="551891"/>
                    <a:pt x="32880" y="558126"/>
                  </a:cubicBezTo>
                  <a:cubicBezTo>
                    <a:pt x="14109" y="559333"/>
                    <a:pt x="406" y="555866"/>
                    <a:pt x="406" y="533006"/>
                  </a:cubicBezTo>
                  <a:cubicBezTo>
                    <a:pt x="355" y="406628"/>
                    <a:pt x="101" y="280250"/>
                    <a:pt x="0" y="153885"/>
                  </a:cubicBezTo>
                  <a:cubicBezTo>
                    <a:pt x="0" y="152082"/>
                    <a:pt x="1003" y="150291"/>
                    <a:pt x="3860" y="140741"/>
                  </a:cubicBezTo>
                  <a:close/>
                </a:path>
              </a:pathLst>
            </a:custGeom>
            <a:gradFill>
              <a:gsLst>
                <a:gs pos="0">
                  <a:schemeClr val="accent3"/>
                </a:gs>
                <a:gs pos="100000">
                  <a:schemeClr val="accent1"/>
                </a:gs>
              </a:gsLst>
              <a:lin ang="6600000" scaled="0"/>
            </a:gradFill>
            <a:ln w="12700" cap="flat" cmpd="sng">
              <a:noFill/>
              <a:prstDash val="solid"/>
              <a:miter lim="800000"/>
            </a:ln>
          </p:spPr>
          <p:txBody>
            <a:bodyPr anchor="ctr">
              <a:spAutoFit/>
            </a:bodyPr>
            <a:lstStyle/>
            <a:p>
              <a:pPr algn="ctr"/>
              <a:endParaRPr lang="en-US"/>
            </a:p>
          </p:txBody>
        </p:sp>
        <p:sp>
          <p:nvSpPr>
            <p:cNvPr id="49" name="Free Form 8">
              <a:extLst>
                <a:ext uri="{FF2B5EF4-FFF2-40B4-BE49-F238E27FC236}">
                  <a16:creationId xmlns:a16="http://schemas.microsoft.com/office/drawing/2014/main" id="{58DD8A29-C21A-5E41-C814-605B341E86ED}"/>
                </a:ext>
              </a:extLst>
            </p:cNvPr>
            <p:cNvSpPr/>
            <p:nvPr/>
          </p:nvSpPr>
          <p:spPr>
            <a:xfrm>
              <a:off x="10514765" y="8303293"/>
              <a:ext cx="927532" cy="605980"/>
            </a:xfrm>
            <a:custGeom>
              <a:avLst/>
              <a:gdLst/>
              <a:ahLst/>
              <a:cxnLst/>
              <a:rect l="0" t="0" r="0" b="0"/>
              <a:pathLst>
                <a:path w="927531" h="605980">
                  <a:moveTo>
                    <a:pt x="927531" y="0"/>
                  </a:moveTo>
                  <a:lnTo>
                    <a:pt x="927531" y="605980"/>
                  </a:lnTo>
                  <a:cubicBezTo>
                    <a:pt x="622680" y="595147"/>
                    <a:pt x="320167" y="584390"/>
                    <a:pt x="14579" y="573519"/>
                  </a:cubicBezTo>
                  <a:cubicBezTo>
                    <a:pt x="0" y="389737"/>
                    <a:pt x="21729" y="207060"/>
                    <a:pt x="25184" y="20447"/>
                  </a:cubicBezTo>
                  <a:cubicBezTo>
                    <a:pt x="327367" y="13601"/>
                    <a:pt x="626986" y="6807"/>
                    <a:pt x="927531" y="0"/>
                  </a:cubicBezTo>
                  <a:close/>
                </a:path>
              </a:pathLst>
            </a:custGeom>
            <a:solidFill>
              <a:schemeClr val="accent3"/>
            </a:solidFill>
            <a:ln w="12700" cap="flat" cmpd="sng">
              <a:noFill/>
              <a:prstDash val="solid"/>
              <a:miter lim="800000"/>
            </a:ln>
          </p:spPr>
          <p:txBody>
            <a:bodyPr anchor="ctr">
              <a:spAutoFit/>
            </a:bodyPr>
            <a:lstStyle/>
            <a:p>
              <a:pPr algn="ctr"/>
              <a:endParaRPr lang="en-US"/>
            </a:p>
          </p:txBody>
        </p:sp>
        <p:sp>
          <p:nvSpPr>
            <p:cNvPr id="50" name="Free Form 9">
              <a:extLst>
                <a:ext uri="{FF2B5EF4-FFF2-40B4-BE49-F238E27FC236}">
                  <a16:creationId xmlns:a16="http://schemas.microsoft.com/office/drawing/2014/main" id="{FED67942-6FC8-0511-9B4D-3C6ACD8AC45B}"/>
                </a:ext>
              </a:extLst>
            </p:cNvPr>
            <p:cNvSpPr/>
            <p:nvPr/>
          </p:nvSpPr>
          <p:spPr>
            <a:xfrm>
              <a:off x="8632038" y="6499473"/>
              <a:ext cx="831800" cy="1151141"/>
            </a:xfrm>
            <a:custGeom>
              <a:avLst/>
              <a:gdLst/>
              <a:ahLst/>
              <a:cxnLst/>
              <a:rect l="0" t="0" r="0" b="0"/>
              <a:pathLst>
                <a:path w="831799" h="1151140">
                  <a:moveTo>
                    <a:pt x="518795" y="128968"/>
                  </a:moveTo>
                  <a:cubicBezTo>
                    <a:pt x="606107" y="88506"/>
                    <a:pt x="690689" y="49009"/>
                    <a:pt x="775614" y="10286"/>
                  </a:cubicBezTo>
                  <a:cubicBezTo>
                    <a:pt x="787349" y="4927"/>
                    <a:pt x="800658" y="2019"/>
                    <a:pt x="813523" y="622"/>
                  </a:cubicBezTo>
                  <a:cubicBezTo>
                    <a:pt x="819251" y="0"/>
                    <a:pt x="825690" y="5943"/>
                    <a:pt x="831799" y="8902"/>
                  </a:cubicBezTo>
                  <a:cubicBezTo>
                    <a:pt x="827519" y="14452"/>
                    <a:pt x="823963" y="20802"/>
                    <a:pt x="818845" y="25425"/>
                  </a:cubicBezTo>
                  <a:cubicBezTo>
                    <a:pt x="781253" y="59385"/>
                    <a:pt x="740854" y="90589"/>
                    <a:pt x="714527" y="135267"/>
                  </a:cubicBezTo>
                  <a:cubicBezTo>
                    <a:pt x="705345" y="150863"/>
                    <a:pt x="697407" y="167601"/>
                    <a:pt x="685952" y="181381"/>
                  </a:cubicBezTo>
                  <a:cubicBezTo>
                    <a:pt x="636371" y="241046"/>
                    <a:pt x="605929" y="311238"/>
                    <a:pt x="574509" y="380822"/>
                  </a:cubicBezTo>
                  <a:cubicBezTo>
                    <a:pt x="533615" y="471411"/>
                    <a:pt x="488429" y="560768"/>
                    <a:pt x="474395" y="660755"/>
                  </a:cubicBezTo>
                  <a:cubicBezTo>
                    <a:pt x="461365" y="753617"/>
                    <a:pt x="450430" y="846772"/>
                    <a:pt x="438835" y="939825"/>
                  </a:cubicBezTo>
                  <a:cubicBezTo>
                    <a:pt x="434098" y="977798"/>
                    <a:pt x="430174" y="1015873"/>
                    <a:pt x="425602" y="1053871"/>
                  </a:cubicBezTo>
                  <a:cubicBezTo>
                    <a:pt x="424942" y="1059345"/>
                    <a:pt x="424205" y="1067942"/>
                    <a:pt x="420903" y="1069467"/>
                  </a:cubicBezTo>
                  <a:cubicBezTo>
                    <a:pt x="381762" y="1087564"/>
                    <a:pt x="363067" y="1136205"/>
                    <a:pt x="310769" y="1136548"/>
                  </a:cubicBezTo>
                  <a:cubicBezTo>
                    <a:pt x="254622" y="1136916"/>
                    <a:pt x="198602" y="1146187"/>
                    <a:pt x="142405" y="1149362"/>
                  </a:cubicBezTo>
                  <a:cubicBezTo>
                    <a:pt x="111061" y="1151140"/>
                    <a:pt x="97853" y="1137208"/>
                    <a:pt x="93827" y="1105598"/>
                  </a:cubicBezTo>
                  <a:cubicBezTo>
                    <a:pt x="81495" y="1008887"/>
                    <a:pt x="56515" y="915022"/>
                    <a:pt x="29819" y="821537"/>
                  </a:cubicBezTo>
                  <a:cubicBezTo>
                    <a:pt x="21043" y="790828"/>
                    <a:pt x="0" y="761110"/>
                    <a:pt x="24371" y="727849"/>
                  </a:cubicBezTo>
                  <a:cubicBezTo>
                    <a:pt x="27965" y="722934"/>
                    <a:pt x="25641" y="712749"/>
                    <a:pt x="24333" y="705294"/>
                  </a:cubicBezTo>
                  <a:cubicBezTo>
                    <a:pt x="12369" y="637158"/>
                    <a:pt x="19545" y="570090"/>
                    <a:pt x="36715" y="503961"/>
                  </a:cubicBezTo>
                  <a:cubicBezTo>
                    <a:pt x="52920" y="441578"/>
                    <a:pt x="66040" y="377659"/>
                    <a:pt x="90043" y="318261"/>
                  </a:cubicBezTo>
                  <a:cubicBezTo>
                    <a:pt x="107543" y="274929"/>
                    <a:pt x="141312" y="238328"/>
                    <a:pt x="166052" y="197650"/>
                  </a:cubicBezTo>
                  <a:cubicBezTo>
                    <a:pt x="173177" y="185915"/>
                    <a:pt x="175260" y="170611"/>
                    <a:pt x="177495" y="156603"/>
                  </a:cubicBezTo>
                  <a:cubicBezTo>
                    <a:pt x="178803" y="148437"/>
                    <a:pt x="175260" y="139598"/>
                    <a:pt x="174929" y="131025"/>
                  </a:cubicBezTo>
                  <a:cubicBezTo>
                    <a:pt x="173456" y="91097"/>
                    <a:pt x="181101" y="78346"/>
                    <a:pt x="219837" y="71843"/>
                  </a:cubicBezTo>
                  <a:cubicBezTo>
                    <a:pt x="262115" y="64757"/>
                    <a:pt x="305130" y="61760"/>
                    <a:pt x="347929" y="58115"/>
                  </a:cubicBezTo>
                  <a:cubicBezTo>
                    <a:pt x="382168" y="55206"/>
                    <a:pt x="416560" y="54089"/>
                    <a:pt x="450862" y="51981"/>
                  </a:cubicBezTo>
                  <a:cubicBezTo>
                    <a:pt x="465823" y="51066"/>
                    <a:pt x="475894" y="51231"/>
                    <a:pt x="481850" y="71158"/>
                  </a:cubicBezTo>
                  <a:cubicBezTo>
                    <a:pt x="487845" y="91160"/>
                    <a:pt x="504748" y="107899"/>
                    <a:pt x="518795" y="128968"/>
                  </a:cubicBezTo>
                  <a:close/>
                </a:path>
              </a:pathLst>
            </a:custGeom>
            <a:solidFill>
              <a:schemeClr val="accent3"/>
            </a:solidFill>
            <a:ln w="12700" cap="flat" cmpd="sng">
              <a:noFill/>
              <a:prstDash val="solid"/>
              <a:miter lim="800000"/>
            </a:ln>
          </p:spPr>
          <p:txBody>
            <a:bodyPr anchor="ctr">
              <a:spAutoFit/>
            </a:bodyPr>
            <a:lstStyle/>
            <a:p>
              <a:pPr algn="ctr"/>
              <a:endParaRPr lang="en-US"/>
            </a:p>
          </p:txBody>
        </p:sp>
        <p:sp>
          <p:nvSpPr>
            <p:cNvPr id="51" name="Free Form 10">
              <a:extLst>
                <a:ext uri="{FF2B5EF4-FFF2-40B4-BE49-F238E27FC236}">
                  <a16:creationId xmlns:a16="http://schemas.microsoft.com/office/drawing/2014/main" id="{30697DC3-FB0C-33C7-A531-E43E6159745F}"/>
                </a:ext>
              </a:extLst>
            </p:cNvPr>
            <p:cNvSpPr/>
            <p:nvPr/>
          </p:nvSpPr>
          <p:spPr>
            <a:xfrm>
              <a:off x="14215888" y="5438806"/>
              <a:ext cx="1515199" cy="777799"/>
            </a:xfrm>
            <a:custGeom>
              <a:avLst/>
              <a:gdLst/>
              <a:ahLst/>
              <a:cxnLst/>
              <a:rect l="0" t="0" r="0" b="0"/>
              <a:pathLst>
                <a:path w="1515198" h="777798">
                  <a:moveTo>
                    <a:pt x="907999" y="777798"/>
                  </a:moveTo>
                  <a:cubicBezTo>
                    <a:pt x="842657" y="763003"/>
                    <a:pt x="785672" y="751128"/>
                    <a:pt x="729208" y="737133"/>
                  </a:cubicBezTo>
                  <a:cubicBezTo>
                    <a:pt x="501180" y="680580"/>
                    <a:pt x="273316" y="623392"/>
                    <a:pt x="45402" y="566369"/>
                  </a:cubicBezTo>
                  <a:cubicBezTo>
                    <a:pt x="36169" y="564057"/>
                    <a:pt x="26162" y="562546"/>
                    <a:pt x="18300" y="557733"/>
                  </a:cubicBezTo>
                  <a:cubicBezTo>
                    <a:pt x="10960" y="553250"/>
                    <a:pt x="0" y="543178"/>
                    <a:pt x="1295" y="538568"/>
                  </a:cubicBezTo>
                  <a:cubicBezTo>
                    <a:pt x="3644" y="530199"/>
                    <a:pt x="12661" y="520484"/>
                    <a:pt x="21082" y="517512"/>
                  </a:cubicBezTo>
                  <a:cubicBezTo>
                    <a:pt x="117081" y="483666"/>
                    <a:pt x="213753" y="451726"/>
                    <a:pt x="309740" y="417855"/>
                  </a:cubicBezTo>
                  <a:cubicBezTo>
                    <a:pt x="701192" y="279717"/>
                    <a:pt x="1092453" y="141020"/>
                    <a:pt x="1483956" y="3035"/>
                  </a:cubicBezTo>
                  <a:cubicBezTo>
                    <a:pt x="1492554" y="0"/>
                    <a:pt x="1503273" y="2997"/>
                    <a:pt x="1513001" y="3175"/>
                  </a:cubicBezTo>
                  <a:cubicBezTo>
                    <a:pt x="1511122" y="20777"/>
                    <a:pt x="1515198" y="42570"/>
                    <a:pt x="1506296" y="55245"/>
                  </a:cubicBezTo>
                  <a:cubicBezTo>
                    <a:pt x="1472831" y="102908"/>
                    <a:pt x="1435658" y="148031"/>
                    <a:pt x="1398930" y="193332"/>
                  </a:cubicBezTo>
                  <a:cubicBezTo>
                    <a:pt x="1250061" y="376897"/>
                    <a:pt x="1101090" y="560374"/>
                    <a:pt x="951331" y="743191"/>
                  </a:cubicBezTo>
                  <a:cubicBezTo>
                    <a:pt x="939063" y="758164"/>
                    <a:pt x="920521" y="768007"/>
                    <a:pt x="907999" y="777798"/>
                  </a:cubicBezTo>
                  <a:close/>
                </a:path>
              </a:pathLst>
            </a:custGeom>
            <a:gradFill>
              <a:gsLst>
                <a:gs pos="0">
                  <a:schemeClr val="accent3"/>
                </a:gs>
                <a:gs pos="100000">
                  <a:schemeClr val="accent1"/>
                </a:gs>
              </a:gsLst>
              <a:lin ang="6600000" scaled="0"/>
            </a:gradFill>
            <a:ln w="12700" cap="flat" cmpd="sng">
              <a:noFill/>
              <a:prstDash val="solid"/>
              <a:miter lim="800000"/>
            </a:ln>
          </p:spPr>
          <p:txBody>
            <a:bodyPr anchor="ctr">
              <a:spAutoFit/>
            </a:bodyPr>
            <a:lstStyle/>
            <a:p>
              <a:pPr algn="ctr"/>
              <a:endParaRPr lang="en-US"/>
            </a:p>
          </p:txBody>
        </p:sp>
        <p:sp>
          <p:nvSpPr>
            <p:cNvPr id="52" name="Free Form 11">
              <a:extLst>
                <a:ext uri="{FF2B5EF4-FFF2-40B4-BE49-F238E27FC236}">
                  <a16:creationId xmlns:a16="http://schemas.microsoft.com/office/drawing/2014/main" id="{605D09A4-1EE3-CE3F-BBE8-C8486D17D3F2}"/>
                </a:ext>
              </a:extLst>
            </p:cNvPr>
            <p:cNvSpPr/>
            <p:nvPr/>
          </p:nvSpPr>
          <p:spPr>
            <a:xfrm>
              <a:off x="12949208" y="8872006"/>
              <a:ext cx="309156" cy="1013613"/>
            </a:xfrm>
            <a:custGeom>
              <a:avLst/>
              <a:gdLst/>
              <a:ahLst/>
              <a:cxnLst/>
              <a:rect l="0" t="0" r="0" b="0"/>
              <a:pathLst>
                <a:path w="309156" h="1013612">
                  <a:moveTo>
                    <a:pt x="309156" y="0"/>
                  </a:moveTo>
                  <a:cubicBezTo>
                    <a:pt x="305180" y="335991"/>
                    <a:pt x="301193" y="672350"/>
                    <a:pt x="297154" y="1013612"/>
                  </a:cubicBezTo>
                  <a:cubicBezTo>
                    <a:pt x="195503" y="1004938"/>
                    <a:pt x="99758" y="996772"/>
                    <a:pt x="0" y="988263"/>
                  </a:cubicBezTo>
                  <a:lnTo>
                    <a:pt x="0" y="23380"/>
                  </a:lnTo>
                  <a:cubicBezTo>
                    <a:pt x="97777" y="15976"/>
                    <a:pt x="198208" y="8394"/>
                    <a:pt x="309156" y="0"/>
                  </a:cubicBezTo>
                  <a:close/>
                </a:path>
              </a:pathLst>
            </a:custGeom>
            <a:solidFill>
              <a:srgbClr val="C466FF"/>
            </a:solidFill>
            <a:ln w="12700" cap="flat" cmpd="sng">
              <a:noFill/>
              <a:prstDash val="solid"/>
              <a:miter lim="800000"/>
            </a:ln>
          </p:spPr>
          <p:txBody>
            <a:bodyPr anchor="ctr">
              <a:spAutoFit/>
            </a:bodyPr>
            <a:lstStyle/>
            <a:p>
              <a:pPr algn="ctr"/>
              <a:endParaRPr lang="en-US"/>
            </a:p>
          </p:txBody>
        </p:sp>
        <p:sp>
          <p:nvSpPr>
            <p:cNvPr id="53" name="Free Form 12">
              <a:extLst>
                <a:ext uri="{FF2B5EF4-FFF2-40B4-BE49-F238E27FC236}">
                  <a16:creationId xmlns:a16="http://schemas.microsoft.com/office/drawing/2014/main" id="{1DF2C9BD-649A-C6F4-36AB-192D1695B0F0}"/>
                </a:ext>
              </a:extLst>
            </p:cNvPr>
            <p:cNvSpPr/>
            <p:nvPr/>
          </p:nvSpPr>
          <p:spPr>
            <a:xfrm>
              <a:off x="14387541" y="7482650"/>
              <a:ext cx="652298" cy="587096"/>
            </a:xfrm>
            <a:custGeom>
              <a:avLst/>
              <a:gdLst/>
              <a:ahLst/>
              <a:cxnLst/>
              <a:rect l="0" t="0" r="0" b="0"/>
              <a:pathLst>
                <a:path w="652297" h="587095">
                  <a:moveTo>
                    <a:pt x="651662" y="283108"/>
                  </a:moveTo>
                  <a:cubicBezTo>
                    <a:pt x="649643" y="416547"/>
                    <a:pt x="546442" y="534771"/>
                    <a:pt x="402970" y="568413"/>
                  </a:cubicBezTo>
                  <a:cubicBezTo>
                    <a:pt x="323303" y="587095"/>
                    <a:pt x="246799" y="579361"/>
                    <a:pt x="174967" y="539622"/>
                  </a:cubicBezTo>
                  <a:cubicBezTo>
                    <a:pt x="40068" y="464997"/>
                    <a:pt x="0" y="298259"/>
                    <a:pt x="92849" y="175526"/>
                  </a:cubicBezTo>
                  <a:cubicBezTo>
                    <a:pt x="136766" y="117487"/>
                    <a:pt x="185305" y="59321"/>
                    <a:pt x="261023" y="36283"/>
                  </a:cubicBezTo>
                  <a:cubicBezTo>
                    <a:pt x="380212" y="0"/>
                    <a:pt x="488632" y="15138"/>
                    <a:pt x="580034" y="104266"/>
                  </a:cubicBezTo>
                  <a:cubicBezTo>
                    <a:pt x="629551" y="152552"/>
                    <a:pt x="652297" y="213677"/>
                    <a:pt x="651662" y="283108"/>
                  </a:cubicBezTo>
                  <a:close/>
                </a:path>
              </a:pathLst>
            </a:custGeom>
            <a:solidFill>
              <a:srgbClr val="C466FF"/>
            </a:solidFill>
            <a:ln w="12700" cap="flat" cmpd="sng">
              <a:noFill/>
              <a:prstDash val="solid"/>
              <a:miter lim="800000"/>
            </a:ln>
          </p:spPr>
          <p:txBody>
            <a:bodyPr anchor="ctr">
              <a:spAutoFit/>
            </a:bodyPr>
            <a:lstStyle/>
            <a:p>
              <a:pPr algn="ctr"/>
              <a:endParaRPr lang="en-US"/>
            </a:p>
          </p:txBody>
        </p:sp>
        <p:sp>
          <p:nvSpPr>
            <p:cNvPr id="54" name="Free Form 13">
              <a:extLst>
                <a:ext uri="{FF2B5EF4-FFF2-40B4-BE49-F238E27FC236}">
                  <a16:creationId xmlns:a16="http://schemas.microsoft.com/office/drawing/2014/main" id="{3634AB09-5AFC-16D7-0DB8-7D75D64024CB}"/>
                </a:ext>
              </a:extLst>
            </p:cNvPr>
            <p:cNvSpPr/>
            <p:nvPr/>
          </p:nvSpPr>
          <p:spPr>
            <a:xfrm>
              <a:off x="16544825" y="4853171"/>
              <a:ext cx="586702" cy="591223"/>
            </a:xfrm>
            <a:custGeom>
              <a:avLst/>
              <a:gdLst/>
              <a:ahLst/>
              <a:cxnLst/>
              <a:rect l="0" t="0" r="0" b="0"/>
              <a:pathLst>
                <a:path w="586701" h="591223">
                  <a:moveTo>
                    <a:pt x="300278" y="590423"/>
                  </a:moveTo>
                  <a:cubicBezTo>
                    <a:pt x="314477" y="561213"/>
                    <a:pt x="293039" y="548297"/>
                    <a:pt x="276047" y="546544"/>
                  </a:cubicBezTo>
                  <a:cubicBezTo>
                    <a:pt x="262470" y="545147"/>
                    <a:pt x="247027" y="561746"/>
                    <a:pt x="232409" y="570369"/>
                  </a:cubicBezTo>
                  <a:cubicBezTo>
                    <a:pt x="232460" y="574522"/>
                    <a:pt x="232498" y="578688"/>
                    <a:pt x="232549" y="582853"/>
                  </a:cubicBezTo>
                  <a:cubicBezTo>
                    <a:pt x="214795" y="571830"/>
                    <a:pt x="196176" y="561936"/>
                    <a:pt x="179489" y="549490"/>
                  </a:cubicBezTo>
                  <a:cubicBezTo>
                    <a:pt x="154825" y="531075"/>
                    <a:pt x="128638" y="513473"/>
                    <a:pt x="108127" y="490943"/>
                  </a:cubicBezTo>
                  <a:cubicBezTo>
                    <a:pt x="0" y="372211"/>
                    <a:pt x="8394" y="175374"/>
                    <a:pt x="124117" y="64503"/>
                  </a:cubicBezTo>
                  <a:cubicBezTo>
                    <a:pt x="173748" y="16929"/>
                    <a:pt x="233730" y="0"/>
                    <a:pt x="300355" y="3187"/>
                  </a:cubicBezTo>
                  <a:cubicBezTo>
                    <a:pt x="414616" y="8661"/>
                    <a:pt x="502627" y="61950"/>
                    <a:pt x="564413" y="156552"/>
                  </a:cubicBezTo>
                  <a:cubicBezTo>
                    <a:pt x="577596" y="176745"/>
                    <a:pt x="583996" y="205168"/>
                    <a:pt x="583653" y="229666"/>
                  </a:cubicBezTo>
                  <a:cubicBezTo>
                    <a:pt x="582790" y="291172"/>
                    <a:pt x="586701" y="353098"/>
                    <a:pt x="563283" y="413181"/>
                  </a:cubicBezTo>
                  <a:cubicBezTo>
                    <a:pt x="523621" y="514959"/>
                    <a:pt x="415518" y="591223"/>
                    <a:pt x="300278" y="590423"/>
                  </a:cubicBezTo>
                  <a:close/>
                </a:path>
              </a:pathLst>
            </a:custGeom>
            <a:solidFill>
              <a:srgbClr val="F996EA"/>
            </a:solidFill>
            <a:ln w="12700" cap="flat" cmpd="sng">
              <a:noFill/>
              <a:prstDash val="solid"/>
              <a:miter lim="800000"/>
            </a:ln>
          </p:spPr>
          <p:txBody>
            <a:bodyPr anchor="ctr">
              <a:spAutoFit/>
            </a:bodyPr>
            <a:lstStyle/>
            <a:p>
              <a:pPr algn="ctr"/>
              <a:endParaRPr lang="en-US"/>
            </a:p>
          </p:txBody>
        </p:sp>
        <p:sp>
          <p:nvSpPr>
            <p:cNvPr id="55" name="Free Form 14">
              <a:extLst>
                <a:ext uri="{FF2B5EF4-FFF2-40B4-BE49-F238E27FC236}">
                  <a16:creationId xmlns:a16="http://schemas.microsoft.com/office/drawing/2014/main" id="{69D446EB-754D-9072-B4AF-953C4E54AE6B}"/>
                </a:ext>
              </a:extLst>
            </p:cNvPr>
            <p:cNvSpPr/>
            <p:nvPr/>
          </p:nvSpPr>
          <p:spPr>
            <a:xfrm>
              <a:off x="11233354" y="5366719"/>
              <a:ext cx="854494" cy="479831"/>
            </a:xfrm>
            <a:custGeom>
              <a:avLst/>
              <a:gdLst/>
              <a:ahLst/>
              <a:cxnLst/>
              <a:rect l="0" t="0" r="0" b="0"/>
              <a:pathLst>
                <a:path w="854494" h="479831">
                  <a:moveTo>
                    <a:pt x="854494" y="0"/>
                  </a:moveTo>
                  <a:cubicBezTo>
                    <a:pt x="821270" y="77495"/>
                    <a:pt x="791933" y="149809"/>
                    <a:pt x="759358" y="220637"/>
                  </a:cubicBezTo>
                  <a:cubicBezTo>
                    <a:pt x="736219" y="270954"/>
                    <a:pt x="709345" y="319620"/>
                    <a:pt x="682523" y="368122"/>
                  </a:cubicBezTo>
                  <a:cubicBezTo>
                    <a:pt x="678014" y="376275"/>
                    <a:pt x="665784" y="383603"/>
                    <a:pt x="656196" y="385025"/>
                  </a:cubicBezTo>
                  <a:cubicBezTo>
                    <a:pt x="439597" y="417055"/>
                    <a:pt x="222859" y="448195"/>
                    <a:pt x="3962" y="479831"/>
                  </a:cubicBezTo>
                  <a:cubicBezTo>
                    <a:pt x="3314" y="474891"/>
                    <a:pt x="1587" y="467677"/>
                    <a:pt x="1524" y="460451"/>
                  </a:cubicBezTo>
                  <a:cubicBezTo>
                    <a:pt x="1028" y="402031"/>
                    <a:pt x="0" y="343611"/>
                    <a:pt x="1320" y="285229"/>
                  </a:cubicBezTo>
                  <a:cubicBezTo>
                    <a:pt x="1574" y="273964"/>
                    <a:pt x="8445" y="258622"/>
                    <a:pt x="17335" y="252450"/>
                  </a:cubicBezTo>
                  <a:cubicBezTo>
                    <a:pt x="86474" y="204355"/>
                    <a:pt x="155359" y="155562"/>
                    <a:pt x="227634" y="112522"/>
                  </a:cubicBezTo>
                  <a:cubicBezTo>
                    <a:pt x="254101" y="96761"/>
                    <a:pt x="289191" y="94170"/>
                    <a:pt x="320890" y="88696"/>
                  </a:cubicBezTo>
                  <a:cubicBezTo>
                    <a:pt x="486791" y="60045"/>
                    <a:pt x="652868" y="32372"/>
                    <a:pt x="818908" y="4445"/>
                  </a:cubicBezTo>
                  <a:cubicBezTo>
                    <a:pt x="828065" y="2908"/>
                    <a:pt x="837349" y="2120"/>
                    <a:pt x="854494" y="0"/>
                  </a:cubicBezTo>
                  <a:close/>
                </a:path>
              </a:pathLst>
            </a:custGeom>
            <a:gradFill>
              <a:gsLst>
                <a:gs pos="0">
                  <a:schemeClr val="accent3"/>
                </a:gs>
                <a:gs pos="100000">
                  <a:schemeClr val="accent1"/>
                </a:gs>
              </a:gsLst>
              <a:lin ang="6600000" scaled="0"/>
            </a:gradFill>
            <a:ln w="12700" cap="flat" cmpd="sng">
              <a:noFill/>
              <a:prstDash val="solid"/>
              <a:miter lim="800000"/>
            </a:ln>
          </p:spPr>
          <p:txBody>
            <a:bodyPr anchor="ctr">
              <a:spAutoFit/>
            </a:bodyPr>
            <a:lstStyle/>
            <a:p>
              <a:pPr algn="ctr"/>
              <a:endParaRPr lang="en-US"/>
            </a:p>
          </p:txBody>
        </p:sp>
        <p:sp>
          <p:nvSpPr>
            <p:cNvPr id="56" name="Free Form 15">
              <a:extLst>
                <a:ext uri="{FF2B5EF4-FFF2-40B4-BE49-F238E27FC236}">
                  <a16:creationId xmlns:a16="http://schemas.microsoft.com/office/drawing/2014/main" id="{DDAF2B4D-7611-28DF-8DFF-6B44A95AAC05}"/>
                </a:ext>
              </a:extLst>
            </p:cNvPr>
            <p:cNvSpPr/>
            <p:nvPr/>
          </p:nvSpPr>
          <p:spPr>
            <a:xfrm>
              <a:off x="12530456" y="8970561"/>
              <a:ext cx="264160" cy="875995"/>
            </a:xfrm>
            <a:custGeom>
              <a:avLst/>
              <a:gdLst/>
              <a:ahLst/>
              <a:cxnLst/>
              <a:rect l="0" t="0" r="0" b="0"/>
              <a:pathLst>
                <a:path w="264159" h="875995">
                  <a:moveTo>
                    <a:pt x="264159" y="0"/>
                  </a:moveTo>
                  <a:lnTo>
                    <a:pt x="264159" y="875995"/>
                  </a:lnTo>
                  <a:cubicBezTo>
                    <a:pt x="181889" y="869264"/>
                    <a:pt x="100228" y="862939"/>
                    <a:pt x="18681" y="855179"/>
                  </a:cubicBezTo>
                  <a:cubicBezTo>
                    <a:pt x="12636" y="854608"/>
                    <a:pt x="6362" y="844461"/>
                    <a:pt x="2476" y="837488"/>
                  </a:cubicBezTo>
                  <a:cubicBezTo>
                    <a:pt x="0" y="833043"/>
                    <a:pt x="1562" y="826236"/>
                    <a:pt x="1638" y="820496"/>
                  </a:cubicBezTo>
                  <a:cubicBezTo>
                    <a:pt x="5537" y="550608"/>
                    <a:pt x="9461" y="280720"/>
                    <a:pt x="13449" y="10833"/>
                  </a:cubicBezTo>
                  <a:cubicBezTo>
                    <a:pt x="13487" y="8039"/>
                    <a:pt x="14274" y="5257"/>
                    <a:pt x="15100" y="0"/>
                  </a:cubicBezTo>
                  <a:close/>
                </a:path>
              </a:pathLst>
            </a:custGeom>
            <a:solidFill>
              <a:srgbClr val="C466FF"/>
            </a:solidFill>
            <a:ln w="12700" cap="flat" cmpd="sng">
              <a:noFill/>
              <a:prstDash val="solid"/>
              <a:miter lim="800000"/>
            </a:ln>
          </p:spPr>
          <p:txBody>
            <a:bodyPr anchor="ctr">
              <a:spAutoFit/>
            </a:bodyPr>
            <a:lstStyle/>
            <a:p>
              <a:pPr algn="ctr"/>
              <a:endParaRPr lang="en-US"/>
            </a:p>
          </p:txBody>
        </p:sp>
        <p:sp>
          <p:nvSpPr>
            <p:cNvPr id="57" name="Free Form 16">
              <a:extLst>
                <a:ext uri="{FF2B5EF4-FFF2-40B4-BE49-F238E27FC236}">
                  <a16:creationId xmlns:a16="http://schemas.microsoft.com/office/drawing/2014/main" id="{09D32588-9F97-230F-53DB-0FC46EADC40D}"/>
                </a:ext>
              </a:extLst>
            </p:cNvPr>
            <p:cNvSpPr/>
            <p:nvPr/>
          </p:nvSpPr>
          <p:spPr>
            <a:xfrm>
              <a:off x="12004017" y="5268607"/>
              <a:ext cx="674103" cy="467589"/>
            </a:xfrm>
            <a:custGeom>
              <a:avLst/>
              <a:gdLst/>
              <a:ahLst/>
              <a:cxnLst/>
              <a:rect l="0" t="0" r="0" b="0"/>
              <a:pathLst>
                <a:path w="674103" h="467588">
                  <a:moveTo>
                    <a:pt x="0" y="467588"/>
                  </a:moveTo>
                  <a:cubicBezTo>
                    <a:pt x="24841" y="411822"/>
                    <a:pt x="52324" y="360146"/>
                    <a:pt x="71056" y="305460"/>
                  </a:cubicBezTo>
                  <a:cubicBezTo>
                    <a:pt x="92925" y="241604"/>
                    <a:pt x="106756" y="175005"/>
                    <a:pt x="125196" y="109905"/>
                  </a:cubicBezTo>
                  <a:cubicBezTo>
                    <a:pt x="127698" y="101092"/>
                    <a:pt x="135737" y="88404"/>
                    <a:pt x="142913" y="87147"/>
                  </a:cubicBezTo>
                  <a:cubicBezTo>
                    <a:pt x="312343" y="57403"/>
                    <a:pt x="482003" y="28968"/>
                    <a:pt x="651636" y="431"/>
                  </a:cubicBezTo>
                  <a:cubicBezTo>
                    <a:pt x="654215" y="0"/>
                    <a:pt x="657059" y="1231"/>
                    <a:pt x="660920" y="1866"/>
                  </a:cubicBezTo>
                  <a:cubicBezTo>
                    <a:pt x="665289" y="124066"/>
                    <a:pt x="669645" y="245999"/>
                    <a:pt x="674103" y="371144"/>
                  </a:cubicBezTo>
                  <a:cubicBezTo>
                    <a:pt x="449364" y="403301"/>
                    <a:pt x="225463" y="435330"/>
                    <a:pt x="0" y="467588"/>
                  </a:cubicBezTo>
                  <a:close/>
                </a:path>
              </a:pathLst>
            </a:custGeom>
            <a:gradFill>
              <a:gsLst>
                <a:gs pos="0">
                  <a:schemeClr val="accent3"/>
                </a:gs>
                <a:gs pos="100000">
                  <a:schemeClr val="accent1"/>
                </a:gs>
              </a:gsLst>
              <a:lin ang="6600000" scaled="0"/>
            </a:gradFill>
            <a:ln w="12700" cap="flat" cmpd="sng">
              <a:noFill/>
              <a:prstDash val="solid"/>
              <a:miter lim="800000"/>
            </a:ln>
          </p:spPr>
          <p:txBody>
            <a:bodyPr anchor="ctr">
              <a:spAutoFit/>
            </a:bodyPr>
            <a:lstStyle/>
            <a:p>
              <a:pPr algn="ctr"/>
              <a:endParaRPr lang="en-US"/>
            </a:p>
          </p:txBody>
        </p:sp>
        <p:sp>
          <p:nvSpPr>
            <p:cNvPr id="58" name="Free Form 17">
              <a:extLst>
                <a:ext uri="{FF2B5EF4-FFF2-40B4-BE49-F238E27FC236}">
                  <a16:creationId xmlns:a16="http://schemas.microsoft.com/office/drawing/2014/main" id="{4FD2ECA5-0010-E0E8-89FE-FD07A4ABF910}"/>
                </a:ext>
              </a:extLst>
            </p:cNvPr>
            <p:cNvSpPr/>
            <p:nvPr/>
          </p:nvSpPr>
          <p:spPr>
            <a:xfrm>
              <a:off x="9984964" y="3980124"/>
              <a:ext cx="501396" cy="498056"/>
            </a:xfrm>
            <a:custGeom>
              <a:avLst/>
              <a:gdLst/>
              <a:ahLst/>
              <a:cxnLst/>
              <a:rect l="0" t="0" r="0" b="0"/>
              <a:pathLst>
                <a:path w="501396" h="498055">
                  <a:moveTo>
                    <a:pt x="494118" y="241617"/>
                  </a:moveTo>
                  <a:cubicBezTo>
                    <a:pt x="497674" y="327177"/>
                    <a:pt x="453275" y="388137"/>
                    <a:pt x="387159" y="432574"/>
                  </a:cubicBezTo>
                  <a:cubicBezTo>
                    <a:pt x="351434" y="456590"/>
                    <a:pt x="308241" y="470611"/>
                    <a:pt x="266941" y="484885"/>
                  </a:cubicBezTo>
                  <a:cubicBezTo>
                    <a:pt x="228841" y="498055"/>
                    <a:pt x="192773" y="489546"/>
                    <a:pt x="158191" y="466432"/>
                  </a:cubicBezTo>
                  <a:cubicBezTo>
                    <a:pt x="121666" y="442010"/>
                    <a:pt x="82842" y="422668"/>
                    <a:pt x="59778" y="381596"/>
                  </a:cubicBezTo>
                  <a:cubicBezTo>
                    <a:pt x="0" y="275158"/>
                    <a:pt x="5676" y="202399"/>
                    <a:pt x="96570" y="111201"/>
                  </a:cubicBezTo>
                  <a:cubicBezTo>
                    <a:pt x="207391" y="0"/>
                    <a:pt x="396544" y="22098"/>
                    <a:pt x="471157" y="152095"/>
                  </a:cubicBezTo>
                  <a:cubicBezTo>
                    <a:pt x="486194" y="178295"/>
                    <a:pt x="491566" y="210032"/>
                    <a:pt x="501396" y="239217"/>
                  </a:cubicBezTo>
                  <a:cubicBezTo>
                    <a:pt x="498970" y="240017"/>
                    <a:pt x="496544" y="240817"/>
                    <a:pt x="494118" y="241617"/>
                  </a:cubicBezTo>
                  <a:close/>
                </a:path>
              </a:pathLst>
            </a:custGeom>
            <a:solidFill>
              <a:srgbClr val="C466FF"/>
            </a:solidFill>
            <a:ln w="12700" cap="flat" cmpd="sng">
              <a:noFill/>
              <a:prstDash val="solid"/>
              <a:miter lim="800000"/>
            </a:ln>
          </p:spPr>
          <p:txBody>
            <a:bodyPr anchor="ctr">
              <a:spAutoFit/>
            </a:bodyPr>
            <a:lstStyle/>
            <a:p>
              <a:pPr algn="ctr"/>
              <a:endParaRPr lang="en-US"/>
            </a:p>
          </p:txBody>
        </p:sp>
        <p:sp>
          <p:nvSpPr>
            <p:cNvPr id="59" name="Free Form 18">
              <a:extLst>
                <a:ext uri="{FF2B5EF4-FFF2-40B4-BE49-F238E27FC236}">
                  <a16:creationId xmlns:a16="http://schemas.microsoft.com/office/drawing/2014/main" id="{AB055240-E98C-F04D-199C-1E89B06E79E6}"/>
                </a:ext>
              </a:extLst>
            </p:cNvPr>
            <p:cNvSpPr/>
            <p:nvPr/>
          </p:nvSpPr>
          <p:spPr>
            <a:xfrm>
              <a:off x="12107397" y="9289693"/>
              <a:ext cx="272949" cy="519734"/>
            </a:xfrm>
            <a:custGeom>
              <a:avLst/>
              <a:gdLst/>
              <a:ahLst/>
              <a:cxnLst/>
              <a:rect l="0" t="0" r="0" b="0"/>
              <a:pathLst>
                <a:path w="272948" h="519734">
                  <a:moveTo>
                    <a:pt x="272796" y="518566"/>
                  </a:moveTo>
                  <a:cubicBezTo>
                    <a:pt x="253898" y="518566"/>
                    <a:pt x="235877" y="519734"/>
                    <a:pt x="218071" y="518363"/>
                  </a:cubicBezTo>
                  <a:cubicBezTo>
                    <a:pt x="153263" y="513359"/>
                    <a:pt x="88557" y="507288"/>
                    <a:pt x="23761" y="502157"/>
                  </a:cubicBezTo>
                  <a:cubicBezTo>
                    <a:pt x="9639" y="501040"/>
                    <a:pt x="0" y="497878"/>
                    <a:pt x="165" y="480872"/>
                  </a:cubicBezTo>
                  <a:cubicBezTo>
                    <a:pt x="1638" y="323176"/>
                    <a:pt x="2781" y="165480"/>
                    <a:pt x="4178" y="7772"/>
                  </a:cubicBezTo>
                  <a:cubicBezTo>
                    <a:pt x="4191" y="5168"/>
                    <a:pt x="6032" y="2565"/>
                    <a:pt x="7023" y="0"/>
                  </a:cubicBezTo>
                  <a:cubicBezTo>
                    <a:pt x="90335" y="3289"/>
                    <a:pt x="173266" y="6019"/>
                    <a:pt x="256057" y="10985"/>
                  </a:cubicBezTo>
                  <a:cubicBezTo>
                    <a:pt x="261759" y="11328"/>
                    <a:pt x="270814" y="28168"/>
                    <a:pt x="270967" y="37477"/>
                  </a:cubicBezTo>
                  <a:cubicBezTo>
                    <a:pt x="272491" y="125399"/>
                    <a:pt x="272529" y="213347"/>
                    <a:pt x="272757" y="301294"/>
                  </a:cubicBezTo>
                  <a:cubicBezTo>
                    <a:pt x="272948" y="372897"/>
                    <a:pt x="272796" y="444500"/>
                    <a:pt x="272796" y="518566"/>
                  </a:cubicBezTo>
                  <a:close/>
                </a:path>
              </a:pathLst>
            </a:custGeom>
            <a:solidFill>
              <a:srgbClr val="C466FF"/>
            </a:solidFill>
            <a:ln w="12700" cap="flat" cmpd="sng">
              <a:noFill/>
              <a:prstDash val="solid"/>
              <a:miter lim="800000"/>
            </a:ln>
          </p:spPr>
          <p:txBody>
            <a:bodyPr anchor="ctr">
              <a:spAutoFit/>
            </a:bodyPr>
            <a:lstStyle/>
            <a:p>
              <a:pPr algn="ctr"/>
              <a:endParaRPr lang="en-US"/>
            </a:p>
          </p:txBody>
        </p:sp>
        <p:sp>
          <p:nvSpPr>
            <p:cNvPr id="71" name="Free Form 19">
              <a:extLst>
                <a:ext uri="{FF2B5EF4-FFF2-40B4-BE49-F238E27FC236}">
                  <a16:creationId xmlns:a16="http://schemas.microsoft.com/office/drawing/2014/main" id="{DB116C02-2163-E300-4470-6F145601A723}"/>
                </a:ext>
              </a:extLst>
            </p:cNvPr>
            <p:cNvSpPr/>
            <p:nvPr/>
          </p:nvSpPr>
          <p:spPr>
            <a:xfrm>
              <a:off x="10816225" y="7141328"/>
              <a:ext cx="451142" cy="377609"/>
            </a:xfrm>
            <a:custGeom>
              <a:avLst/>
              <a:gdLst/>
              <a:ahLst/>
              <a:cxnLst/>
              <a:rect l="0" t="0" r="0" b="0"/>
              <a:pathLst>
                <a:path w="451142" h="377609">
                  <a:moveTo>
                    <a:pt x="230682" y="377609"/>
                  </a:moveTo>
                  <a:cubicBezTo>
                    <a:pt x="140461" y="372364"/>
                    <a:pt x="79286" y="348297"/>
                    <a:pt x="37566" y="287451"/>
                  </a:cubicBezTo>
                  <a:cubicBezTo>
                    <a:pt x="0" y="232664"/>
                    <a:pt x="2832" y="160527"/>
                    <a:pt x="42837" y="108216"/>
                  </a:cubicBezTo>
                  <a:cubicBezTo>
                    <a:pt x="113576" y="15697"/>
                    <a:pt x="274154" y="0"/>
                    <a:pt x="361569" y="77050"/>
                  </a:cubicBezTo>
                  <a:cubicBezTo>
                    <a:pt x="451142" y="155994"/>
                    <a:pt x="436702" y="287604"/>
                    <a:pt x="329260" y="344703"/>
                  </a:cubicBezTo>
                  <a:cubicBezTo>
                    <a:pt x="294068" y="363397"/>
                    <a:pt x="252704" y="370509"/>
                    <a:pt x="230682" y="377609"/>
                  </a:cubicBezTo>
                  <a:close/>
                </a:path>
              </a:pathLst>
            </a:custGeom>
            <a:solidFill>
              <a:srgbClr val="F996EA"/>
            </a:solidFill>
            <a:ln w="12700" cap="flat" cmpd="sng">
              <a:noFill/>
              <a:prstDash val="solid"/>
              <a:miter lim="800000"/>
            </a:ln>
          </p:spPr>
          <p:txBody>
            <a:bodyPr anchor="ctr">
              <a:spAutoFit/>
            </a:bodyPr>
            <a:lstStyle/>
            <a:p>
              <a:pPr algn="ctr"/>
              <a:endParaRPr lang="en-US"/>
            </a:p>
          </p:txBody>
        </p:sp>
        <p:sp>
          <p:nvSpPr>
            <p:cNvPr id="72" name="Free Form 20">
              <a:extLst>
                <a:ext uri="{FF2B5EF4-FFF2-40B4-BE49-F238E27FC236}">
                  <a16:creationId xmlns:a16="http://schemas.microsoft.com/office/drawing/2014/main" id="{70D1EE42-9E98-DC7E-6AA3-93B5EAF0365D}"/>
                </a:ext>
              </a:extLst>
            </p:cNvPr>
            <p:cNvSpPr/>
            <p:nvPr/>
          </p:nvSpPr>
          <p:spPr>
            <a:xfrm>
              <a:off x="12983485" y="5513668"/>
              <a:ext cx="537235" cy="228587"/>
            </a:xfrm>
            <a:custGeom>
              <a:avLst/>
              <a:gdLst/>
              <a:ahLst/>
              <a:cxnLst/>
              <a:rect l="0" t="0" r="0" b="0"/>
              <a:pathLst>
                <a:path w="537235" h="228587">
                  <a:moveTo>
                    <a:pt x="431" y="228587"/>
                  </a:moveTo>
                  <a:cubicBezTo>
                    <a:pt x="431" y="181571"/>
                    <a:pt x="0" y="137782"/>
                    <a:pt x="965" y="94005"/>
                  </a:cubicBezTo>
                  <a:cubicBezTo>
                    <a:pt x="1079" y="88379"/>
                    <a:pt x="7238" y="79781"/>
                    <a:pt x="12547" y="77812"/>
                  </a:cubicBezTo>
                  <a:cubicBezTo>
                    <a:pt x="130911" y="33909"/>
                    <a:pt x="250901" y="0"/>
                    <a:pt x="379082" y="26898"/>
                  </a:cubicBezTo>
                  <a:cubicBezTo>
                    <a:pt x="457238" y="43306"/>
                    <a:pt x="511530" y="87033"/>
                    <a:pt x="537235" y="170306"/>
                  </a:cubicBezTo>
                  <a:cubicBezTo>
                    <a:pt x="359105" y="189649"/>
                    <a:pt x="183121" y="208749"/>
                    <a:pt x="431" y="228587"/>
                  </a:cubicBezTo>
                  <a:close/>
                </a:path>
              </a:pathLst>
            </a:custGeom>
            <a:gradFill>
              <a:gsLst>
                <a:gs pos="0">
                  <a:schemeClr val="accent3"/>
                </a:gs>
                <a:gs pos="100000">
                  <a:schemeClr val="accent1"/>
                </a:gs>
              </a:gsLst>
              <a:lin ang="6600000" scaled="0"/>
            </a:gradFill>
            <a:ln w="12700" cap="flat" cmpd="sng">
              <a:noFill/>
              <a:prstDash val="solid"/>
              <a:miter lim="800000"/>
            </a:ln>
          </p:spPr>
          <p:txBody>
            <a:bodyPr anchor="ctr">
              <a:spAutoFit/>
            </a:bodyPr>
            <a:lstStyle/>
            <a:p>
              <a:pPr algn="ctr"/>
              <a:endParaRPr lang="en-US"/>
            </a:p>
          </p:txBody>
        </p:sp>
        <p:sp>
          <p:nvSpPr>
            <p:cNvPr id="73" name="Free Form 21">
              <a:extLst>
                <a:ext uri="{FF2B5EF4-FFF2-40B4-BE49-F238E27FC236}">
                  <a16:creationId xmlns:a16="http://schemas.microsoft.com/office/drawing/2014/main" id="{34C1D7D2-8A47-8BC2-BBD1-F4ED1ABF0C7B}"/>
                </a:ext>
              </a:extLst>
            </p:cNvPr>
            <p:cNvSpPr/>
            <p:nvPr/>
          </p:nvSpPr>
          <p:spPr>
            <a:xfrm>
              <a:off x="12946507" y="8689477"/>
              <a:ext cx="303060" cy="142341"/>
            </a:xfrm>
            <a:custGeom>
              <a:avLst/>
              <a:gdLst/>
              <a:ahLst/>
              <a:cxnLst/>
              <a:rect l="0" t="0" r="0" b="0"/>
              <a:pathLst>
                <a:path w="303060" h="142341">
                  <a:moveTo>
                    <a:pt x="302895" y="105282"/>
                  </a:moveTo>
                  <a:cubicBezTo>
                    <a:pt x="201015" y="117754"/>
                    <a:pt x="101968" y="129870"/>
                    <a:pt x="0" y="142341"/>
                  </a:cubicBezTo>
                  <a:lnTo>
                    <a:pt x="0" y="38"/>
                  </a:lnTo>
                  <a:cubicBezTo>
                    <a:pt x="24625" y="38"/>
                    <a:pt x="48221" y="0"/>
                    <a:pt x="71818" y="50"/>
                  </a:cubicBezTo>
                  <a:cubicBezTo>
                    <a:pt x="134962" y="190"/>
                    <a:pt x="198107" y="304"/>
                    <a:pt x="261251" y="558"/>
                  </a:cubicBezTo>
                  <a:cubicBezTo>
                    <a:pt x="296532" y="698"/>
                    <a:pt x="302475" y="6743"/>
                    <a:pt x="302856" y="42773"/>
                  </a:cubicBezTo>
                  <a:cubicBezTo>
                    <a:pt x="303060" y="61760"/>
                    <a:pt x="302895" y="80759"/>
                    <a:pt x="302895" y="105282"/>
                  </a:cubicBezTo>
                  <a:close/>
                </a:path>
              </a:pathLst>
            </a:custGeom>
            <a:gradFill>
              <a:gsLst>
                <a:gs pos="0">
                  <a:schemeClr val="accent3"/>
                </a:gs>
                <a:gs pos="100000">
                  <a:schemeClr val="accent1"/>
                </a:gs>
              </a:gsLst>
              <a:lin ang="6600000" scaled="0"/>
            </a:gradFill>
            <a:ln w="12700" cap="flat" cmpd="sng">
              <a:noFill/>
              <a:prstDash val="solid"/>
              <a:miter lim="800000"/>
            </a:ln>
          </p:spPr>
          <p:txBody>
            <a:bodyPr anchor="ctr">
              <a:spAutoFit/>
            </a:bodyPr>
            <a:lstStyle/>
            <a:p>
              <a:pPr algn="ctr"/>
              <a:endParaRPr lang="en-US"/>
            </a:p>
          </p:txBody>
        </p:sp>
        <p:sp>
          <p:nvSpPr>
            <p:cNvPr id="74" name="Free Form 22">
              <a:extLst>
                <a:ext uri="{FF2B5EF4-FFF2-40B4-BE49-F238E27FC236}">
                  <a16:creationId xmlns:a16="http://schemas.microsoft.com/office/drawing/2014/main" id="{12E1A5C4-9561-3AC1-2156-51E43F2985CD}"/>
                </a:ext>
              </a:extLst>
            </p:cNvPr>
            <p:cNvSpPr/>
            <p:nvPr/>
          </p:nvSpPr>
          <p:spPr>
            <a:xfrm>
              <a:off x="11875278" y="5915513"/>
              <a:ext cx="422034" cy="193434"/>
            </a:xfrm>
            <a:custGeom>
              <a:avLst/>
              <a:gdLst/>
              <a:ahLst/>
              <a:cxnLst/>
              <a:rect l="0" t="0" r="0" b="0"/>
              <a:pathLst>
                <a:path w="422033" h="193433">
                  <a:moveTo>
                    <a:pt x="422033" y="9893"/>
                  </a:moveTo>
                  <a:cubicBezTo>
                    <a:pt x="374091" y="36880"/>
                    <a:pt x="327037" y="65608"/>
                    <a:pt x="277964" y="90373"/>
                  </a:cubicBezTo>
                  <a:cubicBezTo>
                    <a:pt x="225183" y="116992"/>
                    <a:pt x="171653" y="142925"/>
                    <a:pt x="116382" y="163690"/>
                  </a:cubicBezTo>
                  <a:cubicBezTo>
                    <a:pt x="37249" y="193433"/>
                    <a:pt x="0" y="123342"/>
                    <a:pt x="9423" y="66560"/>
                  </a:cubicBezTo>
                  <a:cubicBezTo>
                    <a:pt x="10591" y="59486"/>
                    <a:pt x="19646" y="53289"/>
                    <a:pt x="25958" y="47739"/>
                  </a:cubicBezTo>
                  <a:cubicBezTo>
                    <a:pt x="28346" y="45643"/>
                    <a:pt x="33324" y="46481"/>
                    <a:pt x="37134" y="46024"/>
                  </a:cubicBezTo>
                  <a:cubicBezTo>
                    <a:pt x="164261" y="30683"/>
                    <a:pt x="291401" y="15341"/>
                    <a:pt x="418528" y="0"/>
                  </a:cubicBezTo>
                  <a:cubicBezTo>
                    <a:pt x="419696" y="3301"/>
                    <a:pt x="420865" y="6591"/>
                    <a:pt x="422033" y="9893"/>
                  </a:cubicBezTo>
                  <a:close/>
                </a:path>
              </a:pathLst>
            </a:custGeom>
            <a:gradFill>
              <a:gsLst>
                <a:gs pos="0">
                  <a:schemeClr val="accent3"/>
                </a:gs>
                <a:gs pos="100000">
                  <a:schemeClr val="accent1"/>
                </a:gs>
              </a:gsLst>
              <a:lin ang="6600000" scaled="0"/>
            </a:gradFill>
            <a:ln w="12700" cap="flat" cmpd="sng">
              <a:noFill/>
              <a:prstDash val="solid"/>
              <a:miter lim="800000"/>
            </a:ln>
          </p:spPr>
          <p:txBody>
            <a:bodyPr anchor="ctr">
              <a:spAutoFit/>
            </a:bodyPr>
            <a:lstStyle/>
            <a:p>
              <a:pPr algn="ctr"/>
              <a:endParaRPr lang="en-US"/>
            </a:p>
          </p:txBody>
        </p:sp>
        <p:sp>
          <p:nvSpPr>
            <p:cNvPr id="75" name="Free Form 23">
              <a:extLst>
                <a:ext uri="{FF2B5EF4-FFF2-40B4-BE49-F238E27FC236}">
                  <a16:creationId xmlns:a16="http://schemas.microsoft.com/office/drawing/2014/main" id="{E9979ABD-EBE9-F265-A941-42ED5FF510AB}"/>
                </a:ext>
              </a:extLst>
            </p:cNvPr>
            <p:cNvSpPr/>
            <p:nvPr/>
          </p:nvSpPr>
          <p:spPr>
            <a:xfrm>
              <a:off x="12761073" y="6568483"/>
              <a:ext cx="185928" cy="177990"/>
            </a:xfrm>
            <a:custGeom>
              <a:avLst/>
              <a:gdLst/>
              <a:ahLst/>
              <a:cxnLst/>
              <a:rect l="0" t="0" r="0" b="0"/>
              <a:pathLst>
                <a:path w="185927" h="177990">
                  <a:moveTo>
                    <a:pt x="22529" y="177990"/>
                  </a:moveTo>
                  <a:cubicBezTo>
                    <a:pt x="22529" y="136512"/>
                    <a:pt x="22644" y="102298"/>
                    <a:pt x="22453" y="68084"/>
                  </a:cubicBezTo>
                  <a:cubicBezTo>
                    <a:pt x="22402" y="59601"/>
                    <a:pt x="24726" y="48145"/>
                    <a:pt x="20256" y="43141"/>
                  </a:cubicBezTo>
                  <a:cubicBezTo>
                    <a:pt x="0" y="20434"/>
                    <a:pt x="20434" y="15963"/>
                    <a:pt x="34213" y="13766"/>
                  </a:cubicBezTo>
                  <a:cubicBezTo>
                    <a:pt x="82981" y="5956"/>
                    <a:pt x="132130" y="457"/>
                    <a:pt x="185927" y="0"/>
                  </a:cubicBezTo>
                  <a:cubicBezTo>
                    <a:pt x="132422" y="58280"/>
                    <a:pt x="78917" y="116560"/>
                    <a:pt x="22529" y="177990"/>
                  </a:cubicBezTo>
                  <a:close/>
                </a:path>
              </a:pathLst>
            </a:custGeom>
            <a:gradFill>
              <a:gsLst>
                <a:gs pos="0">
                  <a:schemeClr val="accent3"/>
                </a:gs>
                <a:gs pos="100000">
                  <a:schemeClr val="accent1"/>
                </a:gs>
              </a:gsLst>
              <a:lin ang="6600000" scaled="0"/>
            </a:gradFill>
            <a:ln w="12700" cap="flat" cmpd="sng">
              <a:noFill/>
              <a:prstDash val="solid"/>
              <a:miter lim="800000"/>
            </a:ln>
          </p:spPr>
          <p:txBody>
            <a:bodyPr anchor="ctr">
              <a:spAutoFit/>
            </a:bodyPr>
            <a:lstStyle/>
            <a:p>
              <a:pPr algn="ctr"/>
              <a:endParaRPr lang="en-US"/>
            </a:p>
          </p:txBody>
        </p:sp>
        <p:sp>
          <p:nvSpPr>
            <p:cNvPr id="76" name="Free Form 24">
              <a:extLst>
                <a:ext uri="{FF2B5EF4-FFF2-40B4-BE49-F238E27FC236}">
                  <a16:creationId xmlns:a16="http://schemas.microsoft.com/office/drawing/2014/main" id="{A6511215-00CB-DBFD-61C6-15F27DD0ECD0}"/>
                </a:ext>
              </a:extLst>
            </p:cNvPr>
            <p:cNvSpPr/>
            <p:nvPr/>
          </p:nvSpPr>
          <p:spPr>
            <a:xfrm>
              <a:off x="8005568" y="5704669"/>
              <a:ext cx="4024160" cy="5077308"/>
            </a:xfrm>
            <a:custGeom>
              <a:avLst/>
              <a:gdLst/>
              <a:ahLst/>
              <a:cxnLst/>
              <a:rect l="0" t="0" r="0" b="0"/>
              <a:pathLst>
                <a:path w="4024160" h="5077307">
                  <a:moveTo>
                    <a:pt x="2396540" y="2511958"/>
                  </a:moveTo>
                  <a:cubicBezTo>
                    <a:pt x="2376335" y="3198520"/>
                    <a:pt x="2356167" y="3883990"/>
                    <a:pt x="2335860" y="4573943"/>
                  </a:cubicBezTo>
                  <a:cubicBezTo>
                    <a:pt x="2372715" y="4573943"/>
                    <a:pt x="2404910" y="4573549"/>
                    <a:pt x="2437091" y="4574019"/>
                  </a:cubicBezTo>
                  <a:cubicBezTo>
                    <a:pt x="2516428" y="4575175"/>
                    <a:pt x="2595765" y="4576470"/>
                    <a:pt x="2675102" y="4578248"/>
                  </a:cubicBezTo>
                  <a:cubicBezTo>
                    <a:pt x="2709417" y="4579010"/>
                    <a:pt x="2712758" y="4582655"/>
                    <a:pt x="2700337" y="4615408"/>
                  </a:cubicBezTo>
                  <a:cubicBezTo>
                    <a:pt x="2690939" y="4640199"/>
                    <a:pt x="2677363" y="4663592"/>
                    <a:pt x="2664028" y="4686668"/>
                  </a:cubicBezTo>
                  <a:cubicBezTo>
                    <a:pt x="2631922" y="4742141"/>
                    <a:pt x="2599550" y="4797501"/>
                    <a:pt x="2565539" y="4851806"/>
                  </a:cubicBezTo>
                  <a:cubicBezTo>
                    <a:pt x="2559837" y="4860899"/>
                    <a:pt x="2544927" y="4870488"/>
                    <a:pt x="2534983" y="4869776"/>
                  </a:cubicBezTo>
                  <a:cubicBezTo>
                    <a:pt x="2347810" y="4856353"/>
                    <a:pt x="2160765" y="4841189"/>
                    <a:pt x="1973643" y="4827041"/>
                  </a:cubicBezTo>
                  <a:cubicBezTo>
                    <a:pt x="1947011" y="4825022"/>
                    <a:pt x="1941461" y="4816208"/>
                    <a:pt x="1956079" y="4793284"/>
                  </a:cubicBezTo>
                  <a:cubicBezTo>
                    <a:pt x="1989429" y="4740948"/>
                    <a:pt x="2021751" y="4687951"/>
                    <a:pt x="2054821" y="4635436"/>
                  </a:cubicBezTo>
                  <a:cubicBezTo>
                    <a:pt x="2062454" y="4623308"/>
                    <a:pt x="2074964" y="4613122"/>
                    <a:pt x="2079066" y="4600105"/>
                  </a:cubicBezTo>
                  <a:cubicBezTo>
                    <a:pt x="2092375" y="4557915"/>
                    <a:pt x="2121230" y="4555121"/>
                    <a:pt x="2158809" y="4560214"/>
                  </a:cubicBezTo>
                  <a:cubicBezTo>
                    <a:pt x="2205050" y="4566475"/>
                    <a:pt x="2251963" y="4567669"/>
                    <a:pt x="2302865" y="4571377"/>
                  </a:cubicBezTo>
                  <a:cubicBezTo>
                    <a:pt x="2305786" y="4536808"/>
                    <a:pt x="2310409" y="4502962"/>
                    <a:pt x="2311247" y="4469028"/>
                  </a:cubicBezTo>
                  <a:cubicBezTo>
                    <a:pt x="2320112" y="4111066"/>
                    <a:pt x="2328494" y="3753104"/>
                    <a:pt x="2336736" y="3395129"/>
                  </a:cubicBezTo>
                  <a:cubicBezTo>
                    <a:pt x="2339149" y="3290798"/>
                    <a:pt x="2340381" y="3186442"/>
                    <a:pt x="2342718" y="3082112"/>
                  </a:cubicBezTo>
                  <a:cubicBezTo>
                    <a:pt x="2346693" y="2904083"/>
                    <a:pt x="2351125" y="2726067"/>
                    <a:pt x="2355316" y="2548051"/>
                  </a:cubicBezTo>
                  <a:cubicBezTo>
                    <a:pt x="2355545" y="2538679"/>
                    <a:pt x="2355341" y="2529281"/>
                    <a:pt x="2355341" y="2516759"/>
                  </a:cubicBezTo>
                  <a:cubicBezTo>
                    <a:pt x="2256599" y="2528481"/>
                    <a:pt x="2160498" y="2539898"/>
                    <a:pt x="2061781" y="2551620"/>
                  </a:cubicBezTo>
                  <a:cubicBezTo>
                    <a:pt x="2060130" y="2566720"/>
                    <a:pt x="2057323" y="2581592"/>
                    <a:pt x="2057044" y="2596515"/>
                  </a:cubicBezTo>
                  <a:cubicBezTo>
                    <a:pt x="2054313" y="2736215"/>
                    <a:pt x="2054453" y="2876016"/>
                    <a:pt x="2048941" y="3015602"/>
                  </a:cubicBezTo>
                  <a:cubicBezTo>
                    <a:pt x="2043061" y="3164674"/>
                    <a:pt x="2033917" y="3313696"/>
                    <a:pt x="2022690" y="3462477"/>
                  </a:cubicBezTo>
                  <a:cubicBezTo>
                    <a:pt x="2005507" y="3690277"/>
                    <a:pt x="1945347" y="3910304"/>
                    <a:pt x="1897583" y="4132592"/>
                  </a:cubicBezTo>
                  <a:cubicBezTo>
                    <a:pt x="1854619" y="4332592"/>
                    <a:pt x="1815109" y="4533328"/>
                    <a:pt x="1773923" y="4733709"/>
                  </a:cubicBezTo>
                  <a:cubicBezTo>
                    <a:pt x="1766227" y="4771161"/>
                    <a:pt x="1759343" y="4808905"/>
                    <a:pt x="1749043" y="4845659"/>
                  </a:cubicBezTo>
                  <a:cubicBezTo>
                    <a:pt x="1744268" y="4862728"/>
                    <a:pt x="1750009" y="4869192"/>
                    <a:pt x="1762734" y="4877358"/>
                  </a:cubicBezTo>
                  <a:cubicBezTo>
                    <a:pt x="1854365" y="4936172"/>
                    <a:pt x="1957387" y="4965369"/>
                    <a:pt x="2060994" y="4993043"/>
                  </a:cubicBezTo>
                  <a:cubicBezTo>
                    <a:pt x="2080336" y="4998211"/>
                    <a:pt x="2100173" y="5001907"/>
                    <a:pt x="2119998" y="5004790"/>
                  </a:cubicBezTo>
                  <a:cubicBezTo>
                    <a:pt x="2155888" y="5010010"/>
                    <a:pt x="2183129" y="5025097"/>
                    <a:pt x="2193328" y="5067109"/>
                  </a:cubicBezTo>
                  <a:cubicBezTo>
                    <a:pt x="2186114" y="5069039"/>
                    <a:pt x="2178748" y="5072684"/>
                    <a:pt x="2171318" y="5072773"/>
                  </a:cubicBezTo>
                  <a:cubicBezTo>
                    <a:pt x="2038375" y="5074513"/>
                    <a:pt x="1905419" y="5076240"/>
                    <a:pt x="1772462" y="5077015"/>
                  </a:cubicBezTo>
                  <a:cubicBezTo>
                    <a:pt x="1721751" y="5077307"/>
                    <a:pt x="1671040" y="5075339"/>
                    <a:pt x="1620329" y="5074056"/>
                  </a:cubicBezTo>
                  <a:cubicBezTo>
                    <a:pt x="1608912" y="5073764"/>
                    <a:pt x="1597329" y="5072964"/>
                    <a:pt x="1586141" y="5070792"/>
                  </a:cubicBezTo>
                  <a:cubicBezTo>
                    <a:pt x="1550771" y="5063921"/>
                    <a:pt x="1550835" y="5063629"/>
                    <a:pt x="1548168" y="5031079"/>
                  </a:cubicBezTo>
                  <a:cubicBezTo>
                    <a:pt x="1511084" y="5031079"/>
                    <a:pt x="1474330" y="5031359"/>
                    <a:pt x="1437589" y="5030939"/>
                  </a:cubicBezTo>
                  <a:cubicBezTo>
                    <a:pt x="1422323" y="5030774"/>
                    <a:pt x="1406931" y="5030076"/>
                    <a:pt x="1391818" y="5027993"/>
                  </a:cubicBezTo>
                  <a:cubicBezTo>
                    <a:pt x="1346657" y="5021795"/>
                    <a:pt x="1336700" y="5011381"/>
                    <a:pt x="1329740" y="4963642"/>
                  </a:cubicBezTo>
                  <a:cubicBezTo>
                    <a:pt x="1323911" y="4963312"/>
                    <a:pt x="1317548" y="4962118"/>
                    <a:pt x="1311363" y="4962715"/>
                  </a:cubicBezTo>
                  <a:cubicBezTo>
                    <a:pt x="1250429" y="4968582"/>
                    <a:pt x="1189558" y="4975009"/>
                    <a:pt x="1128610" y="4980724"/>
                  </a:cubicBezTo>
                  <a:cubicBezTo>
                    <a:pt x="1068819" y="4986324"/>
                    <a:pt x="1057986" y="4979466"/>
                    <a:pt x="1040485" y="4921008"/>
                  </a:cubicBezTo>
                  <a:cubicBezTo>
                    <a:pt x="1032103" y="4893056"/>
                    <a:pt x="1027137" y="4864074"/>
                    <a:pt x="1020622" y="4835550"/>
                  </a:cubicBezTo>
                  <a:cubicBezTo>
                    <a:pt x="1017739" y="4836007"/>
                    <a:pt x="1014869" y="4836464"/>
                    <a:pt x="1011986" y="4836922"/>
                  </a:cubicBezTo>
                  <a:cubicBezTo>
                    <a:pt x="1019835" y="4882934"/>
                    <a:pt x="1027671" y="4928946"/>
                    <a:pt x="1035646" y="4975707"/>
                  </a:cubicBezTo>
                  <a:cubicBezTo>
                    <a:pt x="992657" y="4996370"/>
                    <a:pt x="964590" y="4984877"/>
                    <a:pt x="953350" y="4938204"/>
                  </a:cubicBezTo>
                  <a:cubicBezTo>
                    <a:pt x="946848" y="4911255"/>
                    <a:pt x="935481" y="4882883"/>
                    <a:pt x="938720" y="4856683"/>
                  </a:cubicBezTo>
                  <a:cubicBezTo>
                    <a:pt x="949007" y="4773295"/>
                    <a:pt x="909764" y="4701743"/>
                    <a:pt x="889990" y="4625759"/>
                  </a:cubicBezTo>
                  <a:cubicBezTo>
                    <a:pt x="869772" y="4548073"/>
                    <a:pt x="842949" y="4472076"/>
                    <a:pt x="823747" y="4394174"/>
                  </a:cubicBezTo>
                  <a:cubicBezTo>
                    <a:pt x="812012" y="4346613"/>
                    <a:pt x="791857" y="4323194"/>
                    <a:pt x="739038" y="4315917"/>
                  </a:cubicBezTo>
                  <a:cubicBezTo>
                    <a:pt x="581317" y="4294200"/>
                    <a:pt x="436308" y="4230814"/>
                    <a:pt x="290537" y="4169422"/>
                  </a:cubicBezTo>
                  <a:cubicBezTo>
                    <a:pt x="188772" y="4126572"/>
                    <a:pt x="98691" y="4066540"/>
                    <a:pt x="9601" y="4003649"/>
                  </a:cubicBezTo>
                  <a:cubicBezTo>
                    <a:pt x="4775" y="4000246"/>
                    <a:pt x="0" y="3987431"/>
                    <a:pt x="647" y="3986987"/>
                  </a:cubicBezTo>
                  <a:cubicBezTo>
                    <a:pt x="12141" y="3979151"/>
                    <a:pt x="24841" y="3966044"/>
                    <a:pt x="36601" y="3966667"/>
                  </a:cubicBezTo>
                  <a:cubicBezTo>
                    <a:pt x="168211" y="3973664"/>
                    <a:pt x="299796" y="3983139"/>
                    <a:pt x="423887" y="4033215"/>
                  </a:cubicBezTo>
                  <a:cubicBezTo>
                    <a:pt x="473494" y="4053230"/>
                    <a:pt x="522109" y="4075861"/>
                    <a:pt x="570382" y="4098988"/>
                  </a:cubicBezTo>
                  <a:cubicBezTo>
                    <a:pt x="713625" y="4167606"/>
                    <a:pt x="858138" y="4233913"/>
                    <a:pt x="1011415" y="4276458"/>
                  </a:cubicBezTo>
                  <a:cubicBezTo>
                    <a:pt x="1127582" y="4308703"/>
                    <a:pt x="1247660" y="4311523"/>
                    <a:pt x="1367726" y="4301921"/>
                  </a:cubicBezTo>
                  <a:cubicBezTo>
                    <a:pt x="1381518" y="4300829"/>
                    <a:pt x="1393139" y="4298835"/>
                    <a:pt x="1394256" y="4279734"/>
                  </a:cubicBezTo>
                  <a:cubicBezTo>
                    <a:pt x="1405559" y="4085920"/>
                    <a:pt x="1417002" y="3892105"/>
                    <a:pt x="1429651" y="3698379"/>
                  </a:cubicBezTo>
                  <a:cubicBezTo>
                    <a:pt x="1437004" y="3585718"/>
                    <a:pt x="1414983" y="3478314"/>
                    <a:pt x="1382636" y="3371062"/>
                  </a:cubicBezTo>
                  <a:cubicBezTo>
                    <a:pt x="1311681" y="3135744"/>
                    <a:pt x="1249578" y="2898025"/>
                    <a:pt x="1206563" y="2655785"/>
                  </a:cubicBezTo>
                  <a:cubicBezTo>
                    <a:pt x="1195044" y="2590901"/>
                    <a:pt x="1183741" y="2525610"/>
                    <a:pt x="1179042" y="2460028"/>
                  </a:cubicBezTo>
                  <a:cubicBezTo>
                    <a:pt x="1176527" y="2425077"/>
                    <a:pt x="1156157" y="2415451"/>
                    <a:pt x="1131608" y="2410498"/>
                  </a:cubicBezTo>
                  <a:cubicBezTo>
                    <a:pt x="1115059" y="2407157"/>
                    <a:pt x="1109167" y="2401036"/>
                    <a:pt x="1107655" y="2386495"/>
                  </a:cubicBezTo>
                  <a:cubicBezTo>
                    <a:pt x="1099870" y="2311412"/>
                    <a:pt x="1091628" y="2236381"/>
                    <a:pt x="1084719" y="2161209"/>
                  </a:cubicBezTo>
                  <a:cubicBezTo>
                    <a:pt x="1083462" y="2147506"/>
                    <a:pt x="1080414" y="2140889"/>
                    <a:pt x="1066914" y="2133739"/>
                  </a:cubicBezTo>
                  <a:cubicBezTo>
                    <a:pt x="1021333" y="2109571"/>
                    <a:pt x="989787" y="2073630"/>
                    <a:pt x="979982" y="2020277"/>
                  </a:cubicBezTo>
                  <a:cubicBezTo>
                    <a:pt x="961453" y="1919503"/>
                    <a:pt x="975067" y="1820291"/>
                    <a:pt x="992085" y="1721243"/>
                  </a:cubicBezTo>
                  <a:cubicBezTo>
                    <a:pt x="1036434" y="1463167"/>
                    <a:pt x="1122692" y="1219695"/>
                    <a:pt x="1253248" y="992759"/>
                  </a:cubicBezTo>
                  <a:cubicBezTo>
                    <a:pt x="1284516" y="938402"/>
                    <a:pt x="1325245" y="889292"/>
                    <a:pt x="1363421" y="839139"/>
                  </a:cubicBezTo>
                  <a:cubicBezTo>
                    <a:pt x="1397431" y="794461"/>
                    <a:pt x="1434249" y="751928"/>
                    <a:pt x="1469008" y="707809"/>
                  </a:cubicBezTo>
                  <a:cubicBezTo>
                    <a:pt x="1473885" y="701624"/>
                    <a:pt x="1474330" y="691857"/>
                    <a:pt x="1476502" y="683666"/>
                  </a:cubicBezTo>
                  <a:cubicBezTo>
                    <a:pt x="1488338" y="638987"/>
                    <a:pt x="1496872" y="632294"/>
                    <a:pt x="1545640" y="633209"/>
                  </a:cubicBezTo>
                  <a:cubicBezTo>
                    <a:pt x="1577212" y="551954"/>
                    <a:pt x="1608950" y="469112"/>
                    <a:pt x="1641703" y="386664"/>
                  </a:cubicBezTo>
                  <a:cubicBezTo>
                    <a:pt x="1651495" y="362038"/>
                    <a:pt x="1655572" y="338543"/>
                    <a:pt x="1650161" y="311619"/>
                  </a:cubicBezTo>
                  <a:cubicBezTo>
                    <a:pt x="1646377" y="292722"/>
                    <a:pt x="1648828" y="271170"/>
                    <a:pt x="1653755" y="252158"/>
                  </a:cubicBezTo>
                  <a:cubicBezTo>
                    <a:pt x="1674101" y="173545"/>
                    <a:pt x="1702168" y="98234"/>
                    <a:pt x="1768754" y="45580"/>
                  </a:cubicBezTo>
                  <a:cubicBezTo>
                    <a:pt x="1826386" y="0"/>
                    <a:pt x="1888629" y="11049"/>
                    <a:pt x="1933790" y="68973"/>
                  </a:cubicBezTo>
                  <a:cubicBezTo>
                    <a:pt x="1945424" y="83883"/>
                    <a:pt x="1965871" y="94932"/>
                    <a:pt x="1984463" y="100723"/>
                  </a:cubicBezTo>
                  <a:cubicBezTo>
                    <a:pt x="2014461" y="110096"/>
                    <a:pt x="2026729" y="120294"/>
                    <a:pt x="2015794" y="148501"/>
                  </a:cubicBezTo>
                  <a:cubicBezTo>
                    <a:pt x="2002523" y="182714"/>
                    <a:pt x="2009584" y="212267"/>
                    <a:pt x="2019579" y="244970"/>
                  </a:cubicBezTo>
                  <a:cubicBezTo>
                    <a:pt x="2040788" y="314350"/>
                    <a:pt x="2048002" y="385432"/>
                    <a:pt x="2029345" y="459613"/>
                  </a:cubicBezTo>
                  <a:cubicBezTo>
                    <a:pt x="2066569" y="459397"/>
                    <a:pt x="2054796" y="483184"/>
                    <a:pt x="2049195" y="507466"/>
                  </a:cubicBezTo>
                  <a:cubicBezTo>
                    <a:pt x="2105025" y="485825"/>
                    <a:pt x="2156447" y="466204"/>
                    <a:pt x="2207475" y="445604"/>
                  </a:cubicBezTo>
                  <a:cubicBezTo>
                    <a:pt x="2212149" y="443712"/>
                    <a:pt x="2216619" y="435800"/>
                    <a:pt x="2217204" y="430263"/>
                  </a:cubicBezTo>
                  <a:cubicBezTo>
                    <a:pt x="2219198" y="411454"/>
                    <a:pt x="2220861" y="389623"/>
                    <a:pt x="2243607" y="389026"/>
                  </a:cubicBezTo>
                  <a:cubicBezTo>
                    <a:pt x="2259647" y="388607"/>
                    <a:pt x="2276017" y="400240"/>
                    <a:pt x="2294978" y="407543"/>
                  </a:cubicBezTo>
                  <a:cubicBezTo>
                    <a:pt x="2299944" y="394462"/>
                    <a:pt x="2302052" y="369455"/>
                    <a:pt x="2315667" y="357250"/>
                  </a:cubicBezTo>
                  <a:cubicBezTo>
                    <a:pt x="2341130" y="334391"/>
                    <a:pt x="2352179" y="364591"/>
                    <a:pt x="2367038" y="381749"/>
                  </a:cubicBezTo>
                  <a:cubicBezTo>
                    <a:pt x="2521508" y="322567"/>
                    <a:pt x="2671800" y="250685"/>
                    <a:pt x="2831769" y="205981"/>
                  </a:cubicBezTo>
                  <a:lnTo>
                    <a:pt x="2839694" y="217525"/>
                  </a:lnTo>
                  <a:cubicBezTo>
                    <a:pt x="2830677" y="227990"/>
                    <a:pt x="2823552" y="241541"/>
                    <a:pt x="2812326" y="248386"/>
                  </a:cubicBezTo>
                  <a:cubicBezTo>
                    <a:pt x="2764510" y="277482"/>
                    <a:pt x="2715488" y="304609"/>
                    <a:pt x="2668904" y="331304"/>
                  </a:cubicBezTo>
                  <a:cubicBezTo>
                    <a:pt x="2674569" y="352272"/>
                    <a:pt x="2685897" y="375539"/>
                    <a:pt x="2686075" y="398881"/>
                  </a:cubicBezTo>
                  <a:cubicBezTo>
                    <a:pt x="2686456" y="444817"/>
                    <a:pt x="2608033" y="510222"/>
                    <a:pt x="2563012" y="503580"/>
                  </a:cubicBezTo>
                  <a:cubicBezTo>
                    <a:pt x="2552903" y="502094"/>
                    <a:pt x="2542070" y="491528"/>
                    <a:pt x="2536101" y="482244"/>
                  </a:cubicBezTo>
                  <a:cubicBezTo>
                    <a:pt x="2533307" y="477888"/>
                    <a:pt x="2540647" y="466267"/>
                    <a:pt x="2544660" y="458609"/>
                  </a:cubicBezTo>
                  <a:cubicBezTo>
                    <a:pt x="2547137" y="453885"/>
                    <a:pt x="2552001" y="450418"/>
                    <a:pt x="2557830" y="444220"/>
                  </a:cubicBezTo>
                  <a:cubicBezTo>
                    <a:pt x="2549271" y="443115"/>
                    <a:pt x="2541727" y="444449"/>
                    <a:pt x="2538844" y="441401"/>
                  </a:cubicBezTo>
                  <a:cubicBezTo>
                    <a:pt x="2507818" y="408597"/>
                    <a:pt x="2486532" y="438086"/>
                    <a:pt x="2463215" y="452767"/>
                  </a:cubicBezTo>
                  <a:cubicBezTo>
                    <a:pt x="2447937" y="462381"/>
                    <a:pt x="2433294" y="472973"/>
                    <a:pt x="2418651" y="482942"/>
                  </a:cubicBezTo>
                  <a:cubicBezTo>
                    <a:pt x="2442273" y="546226"/>
                    <a:pt x="2424493" y="584339"/>
                    <a:pt x="2374760" y="577773"/>
                  </a:cubicBezTo>
                  <a:cubicBezTo>
                    <a:pt x="2369311" y="595579"/>
                    <a:pt x="2365921" y="614527"/>
                    <a:pt x="2357856" y="631202"/>
                  </a:cubicBezTo>
                  <a:cubicBezTo>
                    <a:pt x="2344000" y="659892"/>
                    <a:pt x="2320975" y="663270"/>
                    <a:pt x="2297633" y="641819"/>
                  </a:cubicBezTo>
                  <a:cubicBezTo>
                    <a:pt x="2289225" y="634098"/>
                    <a:pt x="2281542" y="625373"/>
                    <a:pt x="2274671" y="616242"/>
                  </a:cubicBezTo>
                  <a:cubicBezTo>
                    <a:pt x="2267877" y="607187"/>
                    <a:pt x="2262530" y="597052"/>
                    <a:pt x="2253145" y="581888"/>
                  </a:cubicBezTo>
                  <a:cubicBezTo>
                    <a:pt x="2133676" y="657326"/>
                    <a:pt x="2015235" y="732104"/>
                    <a:pt x="1896681" y="806958"/>
                  </a:cubicBezTo>
                  <a:cubicBezTo>
                    <a:pt x="1938426" y="839724"/>
                    <a:pt x="1982571" y="868730"/>
                    <a:pt x="2019579" y="905027"/>
                  </a:cubicBezTo>
                  <a:cubicBezTo>
                    <a:pt x="2055190" y="939939"/>
                    <a:pt x="2088184" y="960399"/>
                    <a:pt x="2142629" y="955763"/>
                  </a:cubicBezTo>
                  <a:cubicBezTo>
                    <a:pt x="2265438" y="945311"/>
                    <a:pt x="2389098" y="945299"/>
                    <a:pt x="2512301" y="938898"/>
                  </a:cubicBezTo>
                  <a:cubicBezTo>
                    <a:pt x="2654579" y="931506"/>
                    <a:pt x="2796755" y="921994"/>
                    <a:pt x="2938957" y="913066"/>
                  </a:cubicBezTo>
                  <a:cubicBezTo>
                    <a:pt x="3236074" y="894422"/>
                    <a:pt x="3533178" y="875512"/>
                    <a:pt x="3830307" y="856792"/>
                  </a:cubicBezTo>
                  <a:cubicBezTo>
                    <a:pt x="3882720" y="853490"/>
                    <a:pt x="3935158" y="850620"/>
                    <a:pt x="3988384" y="847496"/>
                  </a:cubicBezTo>
                  <a:cubicBezTo>
                    <a:pt x="3991127" y="856132"/>
                    <a:pt x="3991279" y="865162"/>
                    <a:pt x="3995877" y="869683"/>
                  </a:cubicBezTo>
                  <a:cubicBezTo>
                    <a:pt x="4024160" y="897521"/>
                    <a:pt x="4011637" y="925245"/>
                    <a:pt x="4000030" y="955611"/>
                  </a:cubicBezTo>
                  <a:cubicBezTo>
                    <a:pt x="3835628" y="1385900"/>
                    <a:pt x="3672014" y="1816493"/>
                    <a:pt x="3507993" y="2246922"/>
                  </a:cubicBezTo>
                  <a:cubicBezTo>
                    <a:pt x="3495763" y="2279040"/>
                    <a:pt x="3482365" y="2310726"/>
                    <a:pt x="3468573" y="2342197"/>
                  </a:cubicBezTo>
                  <a:cubicBezTo>
                    <a:pt x="3455924" y="2371051"/>
                    <a:pt x="3435057" y="2388374"/>
                    <a:pt x="3401961" y="2392172"/>
                  </a:cubicBezTo>
                  <a:cubicBezTo>
                    <a:pt x="3262401" y="2408237"/>
                    <a:pt x="3122968" y="2425433"/>
                    <a:pt x="2983509" y="2442375"/>
                  </a:cubicBezTo>
                  <a:cubicBezTo>
                    <a:pt x="2846946" y="2458961"/>
                    <a:pt x="2710433" y="2475966"/>
                    <a:pt x="2573845" y="2492375"/>
                  </a:cubicBezTo>
                  <a:cubicBezTo>
                    <a:pt x="2516073" y="2499309"/>
                    <a:pt x="2458186" y="2505176"/>
                    <a:pt x="2396540" y="2511958"/>
                  </a:cubicBezTo>
                  <a:close/>
                  <a:moveTo>
                    <a:pt x="2835833" y="1301610"/>
                  </a:moveTo>
                  <a:cubicBezTo>
                    <a:pt x="2819984" y="1292250"/>
                    <a:pt x="2819209" y="1306449"/>
                    <a:pt x="2814802" y="1315034"/>
                  </a:cubicBezTo>
                  <a:cubicBezTo>
                    <a:pt x="2804261" y="1335544"/>
                    <a:pt x="2791498" y="1355217"/>
                    <a:pt x="2764586" y="1346555"/>
                  </a:cubicBezTo>
                  <a:cubicBezTo>
                    <a:pt x="2744990" y="1340243"/>
                    <a:pt x="2739898" y="1349514"/>
                    <a:pt x="2733154" y="1364170"/>
                  </a:cubicBezTo>
                  <a:cubicBezTo>
                    <a:pt x="2712046" y="1409992"/>
                    <a:pt x="2689644" y="1455216"/>
                    <a:pt x="2666720" y="1502803"/>
                  </a:cubicBezTo>
                  <a:cubicBezTo>
                    <a:pt x="2666339" y="1502143"/>
                    <a:pt x="2667533" y="1504721"/>
                    <a:pt x="2669184" y="1506956"/>
                  </a:cubicBezTo>
                  <a:cubicBezTo>
                    <a:pt x="2670873" y="1509242"/>
                    <a:pt x="2672892" y="1511325"/>
                    <a:pt x="2674988" y="1513268"/>
                  </a:cubicBezTo>
                  <a:cubicBezTo>
                    <a:pt x="2703703" y="1539900"/>
                    <a:pt x="2704973" y="1547037"/>
                    <a:pt x="2686215" y="1581988"/>
                  </a:cubicBezTo>
                  <a:cubicBezTo>
                    <a:pt x="2682163" y="1589544"/>
                    <a:pt x="2677185" y="1596593"/>
                    <a:pt x="2672587" y="1603844"/>
                  </a:cubicBezTo>
                  <a:cubicBezTo>
                    <a:pt x="2520734" y="1843163"/>
                    <a:pt x="2368867" y="2082469"/>
                    <a:pt x="2217026" y="2321801"/>
                  </a:cubicBezTo>
                  <a:cubicBezTo>
                    <a:pt x="2211628" y="2330323"/>
                    <a:pt x="2206574" y="2339073"/>
                    <a:pt x="2198039" y="2353221"/>
                  </a:cubicBezTo>
                  <a:cubicBezTo>
                    <a:pt x="2605722" y="2349258"/>
                    <a:pt x="3007601" y="2345359"/>
                    <a:pt x="3418128" y="2341384"/>
                  </a:cubicBezTo>
                  <a:cubicBezTo>
                    <a:pt x="3608565" y="1855978"/>
                    <a:pt x="3783025" y="1357160"/>
                    <a:pt x="3976585" y="861326"/>
                  </a:cubicBezTo>
                  <a:cubicBezTo>
                    <a:pt x="3427552" y="895045"/>
                    <a:pt x="2883458" y="928458"/>
                    <a:pt x="2341105" y="961771"/>
                  </a:cubicBezTo>
                  <a:cubicBezTo>
                    <a:pt x="2331211" y="1132865"/>
                    <a:pt x="2321394" y="1302461"/>
                    <a:pt x="2311577" y="1472044"/>
                  </a:cubicBezTo>
                  <a:cubicBezTo>
                    <a:pt x="2314181" y="1473060"/>
                    <a:pt x="2316772" y="1474063"/>
                    <a:pt x="2319375" y="1475066"/>
                  </a:cubicBezTo>
                  <a:cubicBezTo>
                    <a:pt x="2355786" y="1443037"/>
                    <a:pt x="2392006" y="1410766"/>
                    <a:pt x="2428824" y="1379207"/>
                  </a:cubicBezTo>
                  <a:cubicBezTo>
                    <a:pt x="2434488" y="1374355"/>
                    <a:pt x="2445486" y="1368082"/>
                    <a:pt x="2449664" y="1370368"/>
                  </a:cubicBezTo>
                  <a:cubicBezTo>
                    <a:pt x="2476919" y="1385341"/>
                    <a:pt x="2493162" y="1372400"/>
                    <a:pt x="2509469" y="1352054"/>
                  </a:cubicBezTo>
                  <a:cubicBezTo>
                    <a:pt x="2521978" y="1336446"/>
                    <a:pt x="2537498" y="1323276"/>
                    <a:pt x="2551315" y="1308684"/>
                  </a:cubicBezTo>
                  <a:cubicBezTo>
                    <a:pt x="2594470" y="1263129"/>
                    <a:pt x="2634653" y="1214272"/>
                    <a:pt x="2681287" y="1172641"/>
                  </a:cubicBezTo>
                  <a:cubicBezTo>
                    <a:pt x="2728239" y="1130731"/>
                    <a:pt x="2781452" y="1095832"/>
                    <a:pt x="2832150" y="1058164"/>
                  </a:cubicBezTo>
                  <a:cubicBezTo>
                    <a:pt x="2838615" y="1053350"/>
                    <a:pt x="2846463" y="1050391"/>
                    <a:pt x="2856293" y="1045197"/>
                  </a:cubicBezTo>
                  <a:cubicBezTo>
                    <a:pt x="2867355" y="1067282"/>
                    <a:pt x="2879826" y="1085684"/>
                    <a:pt x="2886049" y="1106004"/>
                  </a:cubicBezTo>
                  <a:cubicBezTo>
                    <a:pt x="2897708" y="1144117"/>
                    <a:pt x="2905683" y="1183373"/>
                    <a:pt x="2915297" y="1222121"/>
                  </a:cubicBezTo>
                  <a:cubicBezTo>
                    <a:pt x="2927946" y="1273060"/>
                    <a:pt x="2941192" y="1323860"/>
                    <a:pt x="2953207" y="1374952"/>
                  </a:cubicBezTo>
                  <a:cubicBezTo>
                    <a:pt x="2958744" y="1398485"/>
                    <a:pt x="2949448" y="1408811"/>
                    <a:pt x="2925254" y="1408302"/>
                  </a:cubicBezTo>
                  <a:cubicBezTo>
                    <a:pt x="2898927" y="1407769"/>
                    <a:pt x="2886367" y="1388973"/>
                    <a:pt x="2878086" y="1368234"/>
                  </a:cubicBezTo>
                  <a:cubicBezTo>
                    <a:pt x="2870390" y="1348943"/>
                    <a:pt x="2866567" y="1328102"/>
                    <a:pt x="2861830" y="1310855"/>
                  </a:cubicBezTo>
                  <a:cubicBezTo>
                    <a:pt x="2851530" y="1307172"/>
                    <a:pt x="2843390" y="1304264"/>
                    <a:pt x="2834919" y="1301115"/>
                  </a:cubicBezTo>
                  <a:cubicBezTo>
                    <a:pt x="2850616" y="1282369"/>
                    <a:pt x="2876499" y="1269022"/>
                    <a:pt x="2868650" y="1237780"/>
                  </a:cubicBezTo>
                  <a:cubicBezTo>
                    <a:pt x="2863773" y="1218387"/>
                    <a:pt x="2860103" y="1198549"/>
                    <a:pt x="2853410" y="1179791"/>
                  </a:cubicBezTo>
                  <a:cubicBezTo>
                    <a:pt x="2843504" y="1152042"/>
                    <a:pt x="2835643" y="1150378"/>
                    <a:pt x="2809557" y="1166139"/>
                  </a:cubicBezTo>
                  <a:cubicBezTo>
                    <a:pt x="2805328" y="1168704"/>
                    <a:pt x="2800045" y="1169517"/>
                    <a:pt x="2795244" y="1171143"/>
                  </a:cubicBezTo>
                  <a:cubicBezTo>
                    <a:pt x="2793618" y="1168476"/>
                    <a:pt x="2791993" y="1165809"/>
                    <a:pt x="2790367" y="1163142"/>
                  </a:cubicBezTo>
                  <a:cubicBezTo>
                    <a:pt x="2804286" y="1153909"/>
                    <a:pt x="2818231" y="1137361"/>
                    <a:pt x="2832112" y="1137399"/>
                  </a:cubicBezTo>
                  <a:cubicBezTo>
                    <a:pt x="2847314" y="1137450"/>
                    <a:pt x="2862478" y="1152829"/>
                    <a:pt x="2877172" y="1161237"/>
                  </a:cubicBezTo>
                  <a:cubicBezTo>
                    <a:pt x="2873641" y="1114678"/>
                    <a:pt x="2835605" y="1124864"/>
                    <a:pt x="2802585" y="1126617"/>
                  </a:cubicBezTo>
                  <a:cubicBezTo>
                    <a:pt x="2802762" y="1123340"/>
                    <a:pt x="2802953" y="1120076"/>
                    <a:pt x="2803131" y="1116799"/>
                  </a:cubicBezTo>
                  <a:cubicBezTo>
                    <a:pt x="2823603" y="1110869"/>
                    <a:pt x="2844063" y="1104950"/>
                    <a:pt x="2866250" y="1098524"/>
                  </a:cubicBezTo>
                  <a:cubicBezTo>
                    <a:pt x="2861894" y="1089025"/>
                    <a:pt x="2857360" y="1079106"/>
                    <a:pt x="2851861" y="1067104"/>
                  </a:cubicBezTo>
                  <a:cubicBezTo>
                    <a:pt x="2820136" y="1088771"/>
                    <a:pt x="2792095" y="1110462"/>
                    <a:pt x="2761716" y="1128153"/>
                  </a:cubicBezTo>
                  <a:cubicBezTo>
                    <a:pt x="2677452" y="1177239"/>
                    <a:pt x="2627655" y="1261516"/>
                    <a:pt x="2557678" y="1325105"/>
                  </a:cubicBezTo>
                  <a:cubicBezTo>
                    <a:pt x="2536990" y="1343914"/>
                    <a:pt x="2518879" y="1365554"/>
                    <a:pt x="2502179" y="1383157"/>
                  </a:cubicBezTo>
                  <a:cubicBezTo>
                    <a:pt x="2553080" y="1415999"/>
                    <a:pt x="2604820" y="1449374"/>
                    <a:pt x="2658859" y="1484249"/>
                  </a:cubicBezTo>
                  <a:cubicBezTo>
                    <a:pt x="2680741" y="1439646"/>
                    <a:pt x="2703639" y="1391640"/>
                    <a:pt x="2728036" y="1344409"/>
                  </a:cubicBezTo>
                  <a:cubicBezTo>
                    <a:pt x="2732239" y="1336294"/>
                    <a:pt x="2743327" y="1325486"/>
                    <a:pt x="2750362" y="1326083"/>
                  </a:cubicBezTo>
                  <a:cubicBezTo>
                    <a:pt x="2795879" y="1329994"/>
                    <a:pt x="2811818" y="1315123"/>
                    <a:pt x="2809570" y="1267485"/>
                  </a:cubicBezTo>
                  <a:cubicBezTo>
                    <a:pt x="2809163" y="1259001"/>
                    <a:pt x="2810611" y="1250416"/>
                    <a:pt x="2811195" y="1241882"/>
                  </a:cubicBezTo>
                  <a:cubicBezTo>
                    <a:pt x="2813964" y="1241767"/>
                    <a:pt x="2816720" y="1241653"/>
                    <a:pt x="2819488" y="1241526"/>
                  </a:cubicBezTo>
                  <a:cubicBezTo>
                    <a:pt x="2821762" y="1252118"/>
                    <a:pt x="2823629" y="1262824"/>
                    <a:pt x="2826448" y="1273263"/>
                  </a:cubicBezTo>
                  <a:cubicBezTo>
                    <a:pt x="2829039" y="1282852"/>
                    <a:pt x="2832658" y="1292174"/>
                    <a:pt x="2835833" y="1301610"/>
                  </a:cubicBezTo>
                  <a:close/>
                  <a:moveTo>
                    <a:pt x="2322194" y="517131"/>
                  </a:moveTo>
                  <a:cubicBezTo>
                    <a:pt x="2313939" y="485241"/>
                    <a:pt x="2306624" y="456996"/>
                    <a:pt x="2298623" y="426046"/>
                  </a:cubicBezTo>
                  <a:cubicBezTo>
                    <a:pt x="2279840" y="434149"/>
                    <a:pt x="2262835" y="441490"/>
                    <a:pt x="2243620" y="449783"/>
                  </a:cubicBezTo>
                  <a:cubicBezTo>
                    <a:pt x="2253945" y="482841"/>
                    <a:pt x="2263241" y="512597"/>
                    <a:pt x="2273630" y="545846"/>
                  </a:cubicBezTo>
                  <a:cubicBezTo>
                    <a:pt x="2292273" y="534822"/>
                    <a:pt x="2306751" y="526262"/>
                    <a:pt x="2322194" y="517131"/>
                  </a:cubicBezTo>
                  <a:close/>
                  <a:moveTo>
                    <a:pt x="1990775" y="207340"/>
                  </a:moveTo>
                  <a:cubicBezTo>
                    <a:pt x="1949335" y="235991"/>
                    <a:pt x="1910664" y="265341"/>
                    <a:pt x="1869249" y="290093"/>
                  </a:cubicBezTo>
                  <a:cubicBezTo>
                    <a:pt x="1852587" y="300050"/>
                    <a:pt x="1829815" y="299593"/>
                    <a:pt x="1809991" y="304546"/>
                  </a:cubicBezTo>
                  <a:cubicBezTo>
                    <a:pt x="1799602" y="307136"/>
                    <a:pt x="1789556" y="311188"/>
                    <a:pt x="1779358" y="314591"/>
                  </a:cubicBezTo>
                  <a:cubicBezTo>
                    <a:pt x="1786851" y="324345"/>
                    <a:pt x="1793493" y="341668"/>
                    <a:pt x="1801977" y="342607"/>
                  </a:cubicBezTo>
                  <a:cubicBezTo>
                    <a:pt x="1853209" y="348348"/>
                    <a:pt x="1873148" y="383209"/>
                    <a:pt x="1890064" y="425094"/>
                  </a:cubicBezTo>
                  <a:cubicBezTo>
                    <a:pt x="1894776" y="436752"/>
                    <a:pt x="1910257" y="448183"/>
                    <a:pt x="1922970" y="451561"/>
                  </a:cubicBezTo>
                  <a:cubicBezTo>
                    <a:pt x="1944763" y="457352"/>
                    <a:pt x="1968334" y="456171"/>
                    <a:pt x="1991029" y="458965"/>
                  </a:cubicBezTo>
                  <a:cubicBezTo>
                    <a:pt x="2012696" y="461619"/>
                    <a:pt x="2019465" y="450723"/>
                    <a:pt x="2021001" y="431266"/>
                  </a:cubicBezTo>
                  <a:cubicBezTo>
                    <a:pt x="2027123" y="354114"/>
                    <a:pt x="2010092" y="280466"/>
                    <a:pt x="1990775" y="207340"/>
                  </a:cubicBezTo>
                  <a:close/>
                  <a:moveTo>
                    <a:pt x="2552585" y="481304"/>
                  </a:moveTo>
                  <a:cubicBezTo>
                    <a:pt x="2620556" y="492455"/>
                    <a:pt x="2682963" y="422300"/>
                    <a:pt x="2657030" y="361353"/>
                  </a:cubicBezTo>
                  <a:cubicBezTo>
                    <a:pt x="2641409" y="324624"/>
                    <a:pt x="2656370" y="315112"/>
                    <a:pt x="2681604" y="302945"/>
                  </a:cubicBezTo>
                  <a:cubicBezTo>
                    <a:pt x="2686659" y="300520"/>
                    <a:pt x="2692438" y="299516"/>
                    <a:pt x="2697327" y="296849"/>
                  </a:cubicBezTo>
                  <a:cubicBezTo>
                    <a:pt x="2736977" y="275158"/>
                    <a:pt x="2776512" y="253238"/>
                    <a:pt x="2816072" y="231381"/>
                  </a:cubicBezTo>
                  <a:cubicBezTo>
                    <a:pt x="2814802" y="228803"/>
                    <a:pt x="2813532" y="226237"/>
                    <a:pt x="2812262" y="223659"/>
                  </a:cubicBezTo>
                  <a:cubicBezTo>
                    <a:pt x="2798025" y="228282"/>
                    <a:pt x="2783471" y="232117"/>
                    <a:pt x="2769603" y="237680"/>
                  </a:cubicBezTo>
                  <a:cubicBezTo>
                    <a:pt x="2643822" y="288137"/>
                    <a:pt x="2518079" y="338709"/>
                    <a:pt x="2392476" y="389636"/>
                  </a:cubicBezTo>
                  <a:cubicBezTo>
                    <a:pt x="2327351" y="416051"/>
                    <a:pt x="2324201" y="425246"/>
                    <a:pt x="2354656" y="491020"/>
                  </a:cubicBezTo>
                  <a:cubicBezTo>
                    <a:pt x="2355024" y="491807"/>
                    <a:pt x="2356065" y="492290"/>
                    <a:pt x="2359037" y="494855"/>
                  </a:cubicBezTo>
                  <a:cubicBezTo>
                    <a:pt x="2397074" y="471424"/>
                    <a:pt x="2435783" y="447294"/>
                    <a:pt x="2474772" y="423646"/>
                  </a:cubicBezTo>
                  <a:cubicBezTo>
                    <a:pt x="2495689" y="410946"/>
                    <a:pt x="2516568" y="402424"/>
                    <a:pt x="2542082" y="414896"/>
                  </a:cubicBezTo>
                  <a:cubicBezTo>
                    <a:pt x="2551785" y="419633"/>
                    <a:pt x="2566746" y="418338"/>
                    <a:pt x="2577668" y="414769"/>
                  </a:cubicBezTo>
                  <a:cubicBezTo>
                    <a:pt x="2594114" y="409384"/>
                    <a:pt x="2609126" y="399580"/>
                    <a:pt x="2628734" y="389623"/>
                  </a:cubicBezTo>
                  <a:cubicBezTo>
                    <a:pt x="2634856" y="447306"/>
                    <a:pt x="2573680" y="446493"/>
                    <a:pt x="2552585" y="481304"/>
                  </a:cubicBezTo>
                  <a:close/>
                  <a:moveTo>
                    <a:pt x="819124" y="4309795"/>
                  </a:moveTo>
                  <a:cubicBezTo>
                    <a:pt x="820623" y="4317707"/>
                    <a:pt x="820991" y="4321530"/>
                    <a:pt x="822083" y="4325124"/>
                  </a:cubicBezTo>
                  <a:cubicBezTo>
                    <a:pt x="870267" y="4484166"/>
                    <a:pt x="918832" y="4643094"/>
                    <a:pt x="966431" y="4802314"/>
                  </a:cubicBezTo>
                  <a:cubicBezTo>
                    <a:pt x="973251" y="4825136"/>
                    <a:pt x="986027" y="4822837"/>
                    <a:pt x="998677" y="4819142"/>
                  </a:cubicBezTo>
                  <a:cubicBezTo>
                    <a:pt x="980351" y="4653254"/>
                    <a:pt x="962304" y="4489742"/>
                    <a:pt x="944372" y="4327398"/>
                  </a:cubicBezTo>
                  <a:cubicBezTo>
                    <a:pt x="920559" y="4325061"/>
                    <a:pt x="900633" y="4323753"/>
                    <a:pt x="880910" y="4320984"/>
                  </a:cubicBezTo>
                  <a:cubicBezTo>
                    <a:pt x="861352" y="4318228"/>
                    <a:pt x="841997" y="4313999"/>
                    <a:pt x="819124" y="4309795"/>
                  </a:cubicBezTo>
                  <a:close/>
                  <a:moveTo>
                    <a:pt x="2213597" y="459879"/>
                  </a:moveTo>
                  <a:cubicBezTo>
                    <a:pt x="2164346" y="477951"/>
                    <a:pt x="2115540" y="496900"/>
                    <a:pt x="2065934" y="513461"/>
                  </a:cubicBezTo>
                  <a:cubicBezTo>
                    <a:pt x="2049805" y="518858"/>
                    <a:pt x="2042121" y="527011"/>
                    <a:pt x="2035746" y="542556"/>
                  </a:cubicBezTo>
                  <a:cubicBezTo>
                    <a:pt x="2002015" y="624738"/>
                    <a:pt x="1960537" y="645718"/>
                    <a:pt x="1875320" y="626338"/>
                  </a:cubicBezTo>
                  <a:cubicBezTo>
                    <a:pt x="1874583" y="626160"/>
                    <a:pt x="1873618" y="626935"/>
                    <a:pt x="1869719" y="628459"/>
                  </a:cubicBezTo>
                  <a:cubicBezTo>
                    <a:pt x="1854238" y="680072"/>
                    <a:pt x="1878952" y="730567"/>
                    <a:pt x="1877555" y="790117"/>
                  </a:cubicBezTo>
                  <a:cubicBezTo>
                    <a:pt x="2003272" y="711974"/>
                    <a:pt x="2122982" y="637552"/>
                    <a:pt x="2242680" y="563194"/>
                  </a:cubicBezTo>
                  <a:cubicBezTo>
                    <a:pt x="2233167" y="529399"/>
                    <a:pt x="2223655" y="495604"/>
                    <a:pt x="2213597" y="459879"/>
                  </a:cubicBezTo>
                  <a:close/>
                  <a:moveTo>
                    <a:pt x="1121994" y="4331309"/>
                  </a:moveTo>
                  <a:cubicBezTo>
                    <a:pt x="1069492" y="4324146"/>
                    <a:pt x="1023035" y="4317809"/>
                    <a:pt x="973543" y="4311065"/>
                  </a:cubicBezTo>
                  <a:cubicBezTo>
                    <a:pt x="977074" y="4480902"/>
                    <a:pt x="994270" y="4647311"/>
                    <a:pt x="1025664" y="4812360"/>
                  </a:cubicBezTo>
                  <a:cubicBezTo>
                    <a:pt x="1038478" y="4810353"/>
                    <a:pt x="1048524" y="4808334"/>
                    <a:pt x="1058672" y="4807280"/>
                  </a:cubicBezTo>
                  <a:cubicBezTo>
                    <a:pt x="1083424" y="4804714"/>
                    <a:pt x="1095336" y="4797056"/>
                    <a:pt x="1095502" y="4766462"/>
                  </a:cubicBezTo>
                  <a:cubicBezTo>
                    <a:pt x="1095946" y="4681562"/>
                    <a:pt x="1101585" y="4596650"/>
                    <a:pt x="1106779" y="4511840"/>
                  </a:cubicBezTo>
                  <a:cubicBezTo>
                    <a:pt x="1110449" y="4451946"/>
                    <a:pt x="1116761" y="4392218"/>
                    <a:pt x="1121994" y="4331309"/>
                  </a:cubicBezTo>
                  <a:close/>
                  <a:moveTo>
                    <a:pt x="1560563" y="655802"/>
                  </a:moveTo>
                  <a:cubicBezTo>
                    <a:pt x="1648523" y="692861"/>
                    <a:pt x="1742922" y="722617"/>
                    <a:pt x="1845627" y="709536"/>
                  </a:cubicBezTo>
                  <a:cubicBezTo>
                    <a:pt x="1847443" y="677837"/>
                    <a:pt x="1849475" y="648385"/>
                    <a:pt x="1850516" y="618909"/>
                  </a:cubicBezTo>
                  <a:cubicBezTo>
                    <a:pt x="1850694" y="613905"/>
                    <a:pt x="1847811" y="607733"/>
                    <a:pt x="1844370" y="603846"/>
                  </a:cubicBezTo>
                  <a:cubicBezTo>
                    <a:pt x="1803158" y="557314"/>
                    <a:pt x="1788388" y="502386"/>
                    <a:pt x="1793087" y="441642"/>
                  </a:cubicBezTo>
                  <a:cubicBezTo>
                    <a:pt x="1794548" y="422783"/>
                    <a:pt x="1788312" y="416801"/>
                    <a:pt x="1769363" y="411340"/>
                  </a:cubicBezTo>
                  <a:cubicBezTo>
                    <a:pt x="1733537" y="401027"/>
                    <a:pt x="1699564" y="384251"/>
                    <a:pt x="1668081" y="371475"/>
                  </a:cubicBezTo>
                  <a:cubicBezTo>
                    <a:pt x="1634299" y="460819"/>
                    <a:pt x="1597977" y="556844"/>
                    <a:pt x="1560563" y="655802"/>
                  </a:cubicBezTo>
                  <a:close/>
                  <a:moveTo>
                    <a:pt x="1110500" y="4783975"/>
                  </a:moveTo>
                  <a:cubicBezTo>
                    <a:pt x="1113142" y="4783531"/>
                    <a:pt x="1115783" y="4783099"/>
                    <a:pt x="1118438" y="4782654"/>
                  </a:cubicBezTo>
                  <a:cubicBezTo>
                    <a:pt x="1130452" y="4789843"/>
                    <a:pt x="1144524" y="4794986"/>
                    <a:pt x="1154125" y="4804600"/>
                  </a:cubicBezTo>
                  <a:cubicBezTo>
                    <a:pt x="1188275" y="4838801"/>
                    <a:pt x="1227962" y="4861661"/>
                    <a:pt x="1275308" y="4871745"/>
                  </a:cubicBezTo>
                  <a:cubicBezTo>
                    <a:pt x="1333309" y="4884115"/>
                    <a:pt x="1331290" y="4884254"/>
                    <a:pt x="1336344" y="4826000"/>
                  </a:cubicBezTo>
                  <a:cubicBezTo>
                    <a:pt x="1346263" y="4711725"/>
                    <a:pt x="1358430" y="4597641"/>
                    <a:pt x="1369999" y="4483506"/>
                  </a:cubicBezTo>
                  <a:cubicBezTo>
                    <a:pt x="1375130" y="4432782"/>
                    <a:pt x="1381086" y="4382134"/>
                    <a:pt x="1386344" y="4334332"/>
                  </a:cubicBezTo>
                  <a:cubicBezTo>
                    <a:pt x="1302118" y="4343336"/>
                    <a:pt x="1221879" y="4351909"/>
                    <a:pt x="1139812" y="4360684"/>
                  </a:cubicBezTo>
                  <a:cubicBezTo>
                    <a:pt x="1130173" y="4500016"/>
                    <a:pt x="1120330" y="4642002"/>
                    <a:pt x="1110500" y="4783975"/>
                  </a:cubicBezTo>
                  <a:close/>
                  <a:moveTo>
                    <a:pt x="2161158" y="5049735"/>
                  </a:moveTo>
                  <a:cubicBezTo>
                    <a:pt x="2162162" y="5047018"/>
                    <a:pt x="2163165" y="5044313"/>
                    <a:pt x="2164156" y="5041607"/>
                  </a:cubicBezTo>
                  <a:cubicBezTo>
                    <a:pt x="2152408" y="5036629"/>
                    <a:pt x="2141080" y="5029657"/>
                    <a:pt x="2128824" y="5027041"/>
                  </a:cubicBezTo>
                  <a:cubicBezTo>
                    <a:pt x="2084019" y="5017452"/>
                    <a:pt x="2038032" y="5012397"/>
                    <a:pt x="1994090" y="5000002"/>
                  </a:cubicBezTo>
                  <a:cubicBezTo>
                    <a:pt x="1906600" y="4975326"/>
                    <a:pt x="1821141" y="4946611"/>
                    <a:pt x="1746605" y="4889842"/>
                  </a:cubicBezTo>
                  <a:cubicBezTo>
                    <a:pt x="1726552" y="4874577"/>
                    <a:pt x="1723440" y="4864925"/>
                    <a:pt x="1727085" y="4845291"/>
                  </a:cubicBezTo>
                  <a:cubicBezTo>
                    <a:pt x="1743836" y="4755083"/>
                    <a:pt x="1758797" y="4664506"/>
                    <a:pt x="1777403" y="4574679"/>
                  </a:cubicBezTo>
                  <a:cubicBezTo>
                    <a:pt x="1820341" y="4367466"/>
                    <a:pt x="1865261" y="4160659"/>
                    <a:pt x="1908886" y="3953573"/>
                  </a:cubicBezTo>
                  <a:cubicBezTo>
                    <a:pt x="1923923" y="3882224"/>
                    <a:pt x="1940826" y="3811041"/>
                    <a:pt x="1950999" y="3738943"/>
                  </a:cubicBezTo>
                  <a:cubicBezTo>
                    <a:pt x="1964169" y="3645623"/>
                    <a:pt x="1972944" y="3551605"/>
                    <a:pt x="1980895" y="3457663"/>
                  </a:cubicBezTo>
                  <a:cubicBezTo>
                    <a:pt x="1989531" y="3355746"/>
                    <a:pt x="1999119" y="3253625"/>
                    <a:pt x="2001050" y="3151466"/>
                  </a:cubicBezTo>
                  <a:cubicBezTo>
                    <a:pt x="2004644" y="2961005"/>
                    <a:pt x="2002993" y="2770454"/>
                    <a:pt x="2003513" y="2579941"/>
                  </a:cubicBezTo>
                  <a:cubicBezTo>
                    <a:pt x="2003577" y="2553601"/>
                    <a:pt x="2003526" y="2527261"/>
                    <a:pt x="2003526" y="2500985"/>
                  </a:cubicBezTo>
                  <a:cubicBezTo>
                    <a:pt x="1765973" y="2553970"/>
                    <a:pt x="1531378" y="2595537"/>
                    <a:pt x="1287068" y="2546248"/>
                  </a:cubicBezTo>
                  <a:cubicBezTo>
                    <a:pt x="1292313" y="2566479"/>
                    <a:pt x="1295476" y="2581363"/>
                    <a:pt x="1300035" y="2595803"/>
                  </a:cubicBezTo>
                  <a:cubicBezTo>
                    <a:pt x="1365084" y="2801810"/>
                    <a:pt x="1432559" y="3007080"/>
                    <a:pt x="1494624" y="3213989"/>
                  </a:cubicBezTo>
                  <a:cubicBezTo>
                    <a:pt x="1528076" y="3325456"/>
                    <a:pt x="1558836" y="3438575"/>
                    <a:pt x="1578635" y="3553053"/>
                  </a:cubicBezTo>
                  <a:cubicBezTo>
                    <a:pt x="1594015" y="3642004"/>
                    <a:pt x="1593875" y="3734193"/>
                    <a:pt x="1594688" y="3824998"/>
                  </a:cubicBezTo>
                  <a:cubicBezTo>
                    <a:pt x="1595907" y="3961828"/>
                    <a:pt x="1590166" y="4098721"/>
                    <a:pt x="1590586" y="4235577"/>
                  </a:cubicBezTo>
                  <a:cubicBezTo>
                    <a:pt x="1591360" y="4487341"/>
                    <a:pt x="1590624" y="4739005"/>
                    <a:pt x="1573618" y="4990350"/>
                  </a:cubicBezTo>
                  <a:cubicBezTo>
                    <a:pt x="1572298" y="5009921"/>
                    <a:pt x="1573453" y="5029644"/>
                    <a:pt x="1573453" y="5049735"/>
                  </a:cubicBezTo>
                  <a:close/>
                  <a:moveTo>
                    <a:pt x="1501800" y="663054"/>
                  </a:moveTo>
                  <a:cubicBezTo>
                    <a:pt x="1498473" y="686092"/>
                    <a:pt x="1496898" y="708698"/>
                    <a:pt x="1491449" y="730338"/>
                  </a:cubicBezTo>
                  <a:cubicBezTo>
                    <a:pt x="1488071" y="743788"/>
                    <a:pt x="1480350" y="756932"/>
                    <a:pt x="1471726" y="768007"/>
                  </a:cubicBezTo>
                  <a:cubicBezTo>
                    <a:pt x="1465452" y="776071"/>
                    <a:pt x="1451927" y="778675"/>
                    <a:pt x="1446060" y="786879"/>
                  </a:cubicBezTo>
                  <a:cubicBezTo>
                    <a:pt x="1320076" y="963028"/>
                    <a:pt x="1228064" y="1155915"/>
                    <a:pt x="1177467" y="1366177"/>
                  </a:cubicBezTo>
                  <a:cubicBezTo>
                    <a:pt x="1129017" y="1567497"/>
                    <a:pt x="1110081" y="1773212"/>
                    <a:pt x="1107439" y="1980311"/>
                  </a:cubicBezTo>
                  <a:cubicBezTo>
                    <a:pt x="1106957" y="2018563"/>
                    <a:pt x="1102169" y="2056892"/>
                    <a:pt x="1103706" y="2095017"/>
                  </a:cubicBezTo>
                  <a:cubicBezTo>
                    <a:pt x="1107668" y="2193061"/>
                    <a:pt x="1114056" y="2291016"/>
                    <a:pt x="1119365" y="2387053"/>
                  </a:cubicBezTo>
                  <a:cubicBezTo>
                    <a:pt x="1172451" y="2402052"/>
                    <a:pt x="1217929" y="2416644"/>
                    <a:pt x="1264246" y="2427668"/>
                  </a:cubicBezTo>
                  <a:cubicBezTo>
                    <a:pt x="1476336" y="2478189"/>
                    <a:pt x="1689950" y="2513787"/>
                    <a:pt x="1908924" y="2481910"/>
                  </a:cubicBezTo>
                  <a:cubicBezTo>
                    <a:pt x="1992033" y="2469807"/>
                    <a:pt x="2072436" y="2447709"/>
                    <a:pt x="2144560" y="2409977"/>
                  </a:cubicBezTo>
                  <a:cubicBezTo>
                    <a:pt x="2131440" y="2358339"/>
                    <a:pt x="2119249" y="2308428"/>
                    <a:pt x="2105774" y="2258860"/>
                  </a:cubicBezTo>
                  <a:cubicBezTo>
                    <a:pt x="2103145" y="2249170"/>
                    <a:pt x="2096236" y="2240356"/>
                    <a:pt x="2090242" y="2231898"/>
                  </a:cubicBezTo>
                  <a:cubicBezTo>
                    <a:pt x="2073821" y="2208745"/>
                    <a:pt x="2053716" y="2187651"/>
                    <a:pt x="2040610" y="2162822"/>
                  </a:cubicBezTo>
                  <a:cubicBezTo>
                    <a:pt x="1980247" y="2048446"/>
                    <a:pt x="1941449" y="1925726"/>
                    <a:pt x="1906003" y="1801926"/>
                  </a:cubicBezTo>
                  <a:cubicBezTo>
                    <a:pt x="1858467" y="1635874"/>
                    <a:pt x="1825828" y="1466710"/>
                    <a:pt x="1810334" y="1294866"/>
                  </a:cubicBezTo>
                  <a:cubicBezTo>
                    <a:pt x="1806346" y="1250670"/>
                    <a:pt x="1787486" y="1201445"/>
                    <a:pt x="1824786" y="1157693"/>
                  </a:cubicBezTo>
                  <a:cubicBezTo>
                    <a:pt x="1826412" y="1167511"/>
                    <a:pt x="1828050" y="1175753"/>
                    <a:pt x="1829092" y="1184084"/>
                  </a:cubicBezTo>
                  <a:cubicBezTo>
                    <a:pt x="1851532" y="1363370"/>
                    <a:pt x="1876539" y="1542199"/>
                    <a:pt x="1928901" y="1715846"/>
                  </a:cubicBezTo>
                  <a:cubicBezTo>
                    <a:pt x="1969134" y="1849285"/>
                    <a:pt x="2020112" y="1977605"/>
                    <a:pt x="2111705" y="2090559"/>
                  </a:cubicBezTo>
                  <a:cubicBezTo>
                    <a:pt x="2127656" y="2082660"/>
                    <a:pt x="2146731" y="2077275"/>
                    <a:pt x="2160638" y="2065693"/>
                  </a:cubicBezTo>
                  <a:cubicBezTo>
                    <a:pt x="2251697" y="1989785"/>
                    <a:pt x="2345308" y="1916379"/>
                    <a:pt x="2430919" y="1834654"/>
                  </a:cubicBezTo>
                  <a:cubicBezTo>
                    <a:pt x="2516492" y="1752968"/>
                    <a:pt x="2597569" y="1665757"/>
                    <a:pt x="2654058" y="1559344"/>
                  </a:cubicBezTo>
                  <a:cubicBezTo>
                    <a:pt x="2665564" y="1537665"/>
                    <a:pt x="2666352" y="1524647"/>
                    <a:pt x="2646349" y="1506004"/>
                  </a:cubicBezTo>
                  <a:cubicBezTo>
                    <a:pt x="2591371" y="1454696"/>
                    <a:pt x="2524645" y="1423860"/>
                    <a:pt x="2458859" y="1391132"/>
                  </a:cubicBezTo>
                  <a:cubicBezTo>
                    <a:pt x="2452827" y="1388135"/>
                    <a:pt x="2440063" y="1392034"/>
                    <a:pt x="2433929" y="1397025"/>
                  </a:cubicBezTo>
                  <a:cubicBezTo>
                    <a:pt x="2402014" y="1422958"/>
                    <a:pt x="2371178" y="1450213"/>
                    <a:pt x="2340140" y="1477225"/>
                  </a:cubicBezTo>
                  <a:cubicBezTo>
                    <a:pt x="2336838" y="1480096"/>
                    <a:pt x="2332939" y="1484083"/>
                    <a:pt x="2332342" y="1488008"/>
                  </a:cubicBezTo>
                  <a:cubicBezTo>
                    <a:pt x="2327579" y="1519580"/>
                    <a:pt x="2324087" y="1551355"/>
                    <a:pt x="2319121" y="1582902"/>
                  </a:cubicBezTo>
                  <a:cubicBezTo>
                    <a:pt x="2314448" y="1612684"/>
                    <a:pt x="2308466" y="1642262"/>
                    <a:pt x="2302941" y="1672551"/>
                  </a:cubicBezTo>
                  <a:cubicBezTo>
                    <a:pt x="2270125" y="1656130"/>
                    <a:pt x="2283371" y="1627454"/>
                    <a:pt x="2278291" y="1604708"/>
                  </a:cubicBezTo>
                  <a:cubicBezTo>
                    <a:pt x="2262060" y="1532064"/>
                    <a:pt x="2251392" y="1457667"/>
                    <a:pt x="2228875" y="1387043"/>
                  </a:cubicBezTo>
                  <a:cubicBezTo>
                    <a:pt x="2190102" y="1265427"/>
                    <a:pt x="2144255" y="1146060"/>
                    <a:pt x="2100592" y="1026033"/>
                  </a:cubicBezTo>
                  <a:cubicBezTo>
                    <a:pt x="2096147" y="1013828"/>
                    <a:pt x="2088222" y="1001572"/>
                    <a:pt x="2078735" y="992746"/>
                  </a:cubicBezTo>
                  <a:cubicBezTo>
                    <a:pt x="2022855" y="940714"/>
                    <a:pt x="1968284" y="886853"/>
                    <a:pt x="1908568" y="839533"/>
                  </a:cubicBezTo>
                  <a:cubicBezTo>
                    <a:pt x="1879396" y="816432"/>
                    <a:pt x="1857717" y="797369"/>
                    <a:pt x="1865642" y="757339"/>
                  </a:cubicBezTo>
                  <a:cubicBezTo>
                    <a:pt x="1870481" y="732866"/>
                    <a:pt x="1857768" y="728078"/>
                    <a:pt x="1833994" y="728941"/>
                  </a:cubicBezTo>
                  <a:cubicBezTo>
                    <a:pt x="1789544" y="730554"/>
                    <a:pt x="1743468" y="733463"/>
                    <a:pt x="1700682" y="724001"/>
                  </a:cubicBezTo>
                  <a:cubicBezTo>
                    <a:pt x="1634909" y="709460"/>
                    <a:pt x="1571345" y="684936"/>
                    <a:pt x="1501800" y="663054"/>
                  </a:cubicBezTo>
                  <a:close/>
                  <a:moveTo>
                    <a:pt x="2896615" y="1253070"/>
                  </a:moveTo>
                  <a:cubicBezTo>
                    <a:pt x="2877756" y="1280198"/>
                    <a:pt x="2882150" y="1304785"/>
                    <a:pt x="2889199" y="1330883"/>
                  </a:cubicBezTo>
                  <a:cubicBezTo>
                    <a:pt x="2900019" y="1370939"/>
                    <a:pt x="2910598" y="1384909"/>
                    <a:pt x="2935287" y="1382141"/>
                  </a:cubicBezTo>
                  <a:cubicBezTo>
                    <a:pt x="2922600" y="1339761"/>
                    <a:pt x="2909963" y="1297597"/>
                    <a:pt x="2896615" y="1253070"/>
                  </a:cubicBezTo>
                  <a:close/>
                  <a:moveTo>
                    <a:pt x="2284920" y="566051"/>
                  </a:moveTo>
                  <a:cubicBezTo>
                    <a:pt x="2296477" y="582155"/>
                    <a:pt x="2306015" y="595414"/>
                    <a:pt x="2315540" y="608685"/>
                  </a:cubicBezTo>
                  <a:cubicBezTo>
                    <a:pt x="2318448" y="608037"/>
                    <a:pt x="2321369" y="607390"/>
                    <a:pt x="2324277" y="606729"/>
                  </a:cubicBezTo>
                  <a:cubicBezTo>
                    <a:pt x="2326043" y="585584"/>
                    <a:pt x="2327821" y="564426"/>
                    <a:pt x="2330056" y="537667"/>
                  </a:cubicBezTo>
                  <a:cubicBezTo>
                    <a:pt x="2312009" y="549021"/>
                    <a:pt x="2300236" y="556425"/>
                    <a:pt x="2284920" y="56605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77" name="Free Form 25">
              <a:extLst>
                <a:ext uri="{FF2B5EF4-FFF2-40B4-BE49-F238E27FC236}">
                  <a16:creationId xmlns:a16="http://schemas.microsoft.com/office/drawing/2014/main" id="{6C6A96BD-57CD-8C05-8125-91E203FF2DA2}"/>
                </a:ext>
              </a:extLst>
            </p:cNvPr>
            <p:cNvSpPr/>
            <p:nvPr/>
          </p:nvSpPr>
          <p:spPr>
            <a:xfrm>
              <a:off x="10201578" y="4698086"/>
              <a:ext cx="6664668" cy="4504246"/>
            </a:xfrm>
            <a:custGeom>
              <a:avLst/>
              <a:gdLst/>
              <a:ahLst/>
              <a:cxnLst/>
              <a:rect l="0" t="0" r="0" b="0"/>
              <a:pathLst>
                <a:path w="6664667" h="4504245">
                  <a:moveTo>
                    <a:pt x="110718" y="168897"/>
                  </a:moveTo>
                  <a:cubicBezTo>
                    <a:pt x="40690" y="169735"/>
                    <a:pt x="0" y="108826"/>
                    <a:pt x="14427" y="62382"/>
                  </a:cubicBezTo>
                  <a:cubicBezTo>
                    <a:pt x="25717" y="26034"/>
                    <a:pt x="56756" y="1943"/>
                    <a:pt x="98488" y="977"/>
                  </a:cubicBezTo>
                  <a:cubicBezTo>
                    <a:pt x="140500" y="0"/>
                    <a:pt x="171932" y="21488"/>
                    <a:pt x="184111" y="59524"/>
                  </a:cubicBezTo>
                  <a:cubicBezTo>
                    <a:pt x="194779" y="92798"/>
                    <a:pt x="180060" y="129044"/>
                    <a:pt x="149047" y="152425"/>
                  </a:cubicBezTo>
                  <a:cubicBezTo>
                    <a:pt x="142087" y="157657"/>
                    <a:pt x="136778" y="169545"/>
                    <a:pt x="136537" y="178523"/>
                  </a:cubicBezTo>
                  <a:cubicBezTo>
                    <a:pt x="134035" y="273062"/>
                    <a:pt x="134556" y="367703"/>
                    <a:pt x="130657" y="462165"/>
                  </a:cubicBezTo>
                  <a:cubicBezTo>
                    <a:pt x="125222" y="594042"/>
                    <a:pt x="107848" y="726541"/>
                    <a:pt x="136474" y="857008"/>
                  </a:cubicBezTo>
                  <a:cubicBezTo>
                    <a:pt x="150037" y="918870"/>
                    <a:pt x="173786" y="979779"/>
                    <a:pt x="201688" y="1036815"/>
                  </a:cubicBezTo>
                  <a:cubicBezTo>
                    <a:pt x="223964" y="1082332"/>
                    <a:pt x="270763" y="1106271"/>
                    <a:pt x="317080" y="1126604"/>
                  </a:cubicBezTo>
                  <a:cubicBezTo>
                    <a:pt x="379209" y="1153896"/>
                    <a:pt x="439559" y="1145730"/>
                    <a:pt x="500672" y="1122387"/>
                  </a:cubicBezTo>
                  <a:cubicBezTo>
                    <a:pt x="595960" y="1085977"/>
                    <a:pt x="682345" y="1034707"/>
                    <a:pt x="767295" y="978331"/>
                  </a:cubicBezTo>
                  <a:cubicBezTo>
                    <a:pt x="967219" y="845616"/>
                    <a:pt x="1150861" y="688428"/>
                    <a:pt x="1365313" y="577748"/>
                  </a:cubicBezTo>
                  <a:cubicBezTo>
                    <a:pt x="1438173" y="540143"/>
                    <a:pt x="1513535" y="507377"/>
                    <a:pt x="1587779" y="472465"/>
                  </a:cubicBezTo>
                  <a:cubicBezTo>
                    <a:pt x="1597253" y="468007"/>
                    <a:pt x="1606892" y="463930"/>
                    <a:pt x="1616925" y="459473"/>
                  </a:cubicBezTo>
                  <a:cubicBezTo>
                    <a:pt x="1614500" y="421424"/>
                    <a:pt x="1619008" y="386753"/>
                    <a:pt x="1656524" y="367550"/>
                  </a:cubicBezTo>
                  <a:cubicBezTo>
                    <a:pt x="1701355" y="344627"/>
                    <a:pt x="1748281" y="360324"/>
                    <a:pt x="1774901" y="404050"/>
                  </a:cubicBezTo>
                  <a:cubicBezTo>
                    <a:pt x="1780692" y="413562"/>
                    <a:pt x="1793011" y="422732"/>
                    <a:pt x="1803793" y="424954"/>
                  </a:cubicBezTo>
                  <a:cubicBezTo>
                    <a:pt x="1853272" y="435178"/>
                    <a:pt x="1893722" y="475602"/>
                    <a:pt x="1899450" y="526681"/>
                  </a:cubicBezTo>
                  <a:cubicBezTo>
                    <a:pt x="1904123" y="568198"/>
                    <a:pt x="1897291" y="607783"/>
                    <a:pt x="1879676" y="646645"/>
                  </a:cubicBezTo>
                  <a:cubicBezTo>
                    <a:pt x="1825764" y="765644"/>
                    <a:pt x="1772691" y="885062"/>
                    <a:pt x="1721472" y="1005243"/>
                  </a:cubicBezTo>
                  <a:cubicBezTo>
                    <a:pt x="1696821" y="1063078"/>
                    <a:pt x="1674317" y="1122172"/>
                    <a:pt x="1656029" y="1182268"/>
                  </a:cubicBezTo>
                  <a:cubicBezTo>
                    <a:pt x="1642808" y="1225689"/>
                    <a:pt x="1637652" y="1271638"/>
                    <a:pt x="1629968" y="1316647"/>
                  </a:cubicBezTo>
                  <a:cubicBezTo>
                    <a:pt x="1627911" y="1328712"/>
                    <a:pt x="1628495" y="1341602"/>
                    <a:pt x="1629981" y="1353858"/>
                  </a:cubicBezTo>
                  <a:cubicBezTo>
                    <a:pt x="1637410" y="1415224"/>
                    <a:pt x="1668310" y="1439494"/>
                    <a:pt x="1728990" y="1431391"/>
                  </a:cubicBezTo>
                  <a:cubicBezTo>
                    <a:pt x="1791030" y="1423098"/>
                    <a:pt x="1846186" y="1397279"/>
                    <a:pt x="1897926" y="1363167"/>
                  </a:cubicBezTo>
                  <a:cubicBezTo>
                    <a:pt x="1996973" y="1297863"/>
                    <a:pt x="2095868" y="1232306"/>
                    <a:pt x="2195220" y="1167472"/>
                  </a:cubicBezTo>
                  <a:cubicBezTo>
                    <a:pt x="2296845" y="1101166"/>
                    <a:pt x="2395664" y="1029588"/>
                    <a:pt x="2501836" y="971524"/>
                  </a:cubicBezTo>
                  <a:cubicBezTo>
                    <a:pt x="2591600" y="922439"/>
                    <a:pt x="2689809" y="888619"/>
                    <a:pt x="2784894" y="849553"/>
                  </a:cubicBezTo>
                  <a:cubicBezTo>
                    <a:pt x="2833357" y="829640"/>
                    <a:pt x="2882303" y="810005"/>
                    <a:pt x="2932582" y="795693"/>
                  </a:cubicBezTo>
                  <a:cubicBezTo>
                    <a:pt x="3004908" y="775093"/>
                    <a:pt x="3079038" y="767702"/>
                    <a:pt x="3154197" y="781710"/>
                  </a:cubicBezTo>
                  <a:cubicBezTo>
                    <a:pt x="3239668" y="797623"/>
                    <a:pt x="3322891" y="869886"/>
                    <a:pt x="3324821" y="983729"/>
                  </a:cubicBezTo>
                  <a:cubicBezTo>
                    <a:pt x="3326434" y="1078699"/>
                    <a:pt x="3292894" y="1163802"/>
                    <a:pt x="3252952" y="1246631"/>
                  </a:cubicBezTo>
                  <a:cubicBezTo>
                    <a:pt x="3228492" y="1297343"/>
                    <a:pt x="3197923" y="1345133"/>
                    <a:pt x="3169373" y="1393812"/>
                  </a:cubicBezTo>
                  <a:cubicBezTo>
                    <a:pt x="3161677" y="1406931"/>
                    <a:pt x="3156724" y="1415986"/>
                    <a:pt x="3169107" y="1431137"/>
                  </a:cubicBezTo>
                  <a:cubicBezTo>
                    <a:pt x="3193681" y="1461147"/>
                    <a:pt x="3192449" y="1500047"/>
                    <a:pt x="3170542" y="1532508"/>
                  </a:cubicBezTo>
                  <a:cubicBezTo>
                    <a:pt x="3148761" y="1564805"/>
                    <a:pt x="3108363" y="1582991"/>
                    <a:pt x="3073539" y="1571586"/>
                  </a:cubicBezTo>
                  <a:cubicBezTo>
                    <a:pt x="3053359" y="1564970"/>
                    <a:pt x="3044964" y="1572704"/>
                    <a:pt x="3033585" y="1586623"/>
                  </a:cubicBezTo>
                  <a:cubicBezTo>
                    <a:pt x="2949371" y="1689582"/>
                    <a:pt x="2865335" y="1792731"/>
                    <a:pt x="2779229" y="1894103"/>
                  </a:cubicBezTo>
                  <a:cubicBezTo>
                    <a:pt x="2687586" y="2001989"/>
                    <a:pt x="2593822" y="2108085"/>
                    <a:pt x="2500807" y="2214791"/>
                  </a:cubicBezTo>
                  <a:cubicBezTo>
                    <a:pt x="2465628" y="2255151"/>
                    <a:pt x="2426779" y="2292718"/>
                    <a:pt x="2395067" y="2335606"/>
                  </a:cubicBezTo>
                  <a:cubicBezTo>
                    <a:pt x="2304262" y="2458440"/>
                    <a:pt x="2210815" y="2579865"/>
                    <a:pt x="2128558" y="2708338"/>
                  </a:cubicBezTo>
                  <a:cubicBezTo>
                    <a:pt x="2029904" y="2862440"/>
                    <a:pt x="1963724" y="3031515"/>
                    <a:pt x="1930717" y="3212909"/>
                  </a:cubicBezTo>
                  <a:cubicBezTo>
                    <a:pt x="1886077" y="3458209"/>
                    <a:pt x="1941982" y="3677653"/>
                    <a:pt x="2094572" y="3873576"/>
                  </a:cubicBezTo>
                  <a:cubicBezTo>
                    <a:pt x="2098662" y="3878821"/>
                    <a:pt x="2103323" y="3883609"/>
                    <a:pt x="2108606" y="3889616"/>
                  </a:cubicBezTo>
                  <a:cubicBezTo>
                    <a:pt x="2112060" y="3888689"/>
                    <a:pt x="2115642" y="3888104"/>
                    <a:pt x="2118944" y="3886796"/>
                  </a:cubicBezTo>
                  <a:cubicBezTo>
                    <a:pt x="2197290" y="3855885"/>
                    <a:pt x="2267496" y="3906139"/>
                    <a:pt x="2255583" y="3989527"/>
                  </a:cubicBezTo>
                  <a:cubicBezTo>
                    <a:pt x="2249119" y="4034840"/>
                    <a:pt x="2268639" y="4060926"/>
                    <a:pt x="2302255" y="4076954"/>
                  </a:cubicBezTo>
                  <a:cubicBezTo>
                    <a:pt x="2349372" y="4099407"/>
                    <a:pt x="2398458" y="4120591"/>
                    <a:pt x="2449004" y="4132478"/>
                  </a:cubicBezTo>
                  <a:cubicBezTo>
                    <a:pt x="2667317" y="4183824"/>
                    <a:pt x="2880220" y="4165180"/>
                    <a:pt x="3091941" y="4088803"/>
                  </a:cubicBezTo>
                  <a:cubicBezTo>
                    <a:pt x="3244062" y="4033926"/>
                    <a:pt x="3385108" y="3963631"/>
                    <a:pt x="3510038" y="3861307"/>
                  </a:cubicBezTo>
                  <a:cubicBezTo>
                    <a:pt x="3654005" y="3743401"/>
                    <a:pt x="3769474" y="3604158"/>
                    <a:pt x="3833025" y="3426523"/>
                  </a:cubicBezTo>
                  <a:cubicBezTo>
                    <a:pt x="3876674" y="3304489"/>
                    <a:pt x="3865829" y="3182277"/>
                    <a:pt x="3835654" y="3059861"/>
                  </a:cubicBezTo>
                  <a:cubicBezTo>
                    <a:pt x="3816527" y="3058261"/>
                    <a:pt x="3798811" y="3059493"/>
                    <a:pt x="3782720" y="3054946"/>
                  </a:cubicBezTo>
                  <a:cubicBezTo>
                    <a:pt x="3722560" y="3037966"/>
                    <a:pt x="3696792" y="2968015"/>
                    <a:pt x="3728123" y="2910204"/>
                  </a:cubicBezTo>
                  <a:cubicBezTo>
                    <a:pt x="3746614" y="2876092"/>
                    <a:pt x="3739197" y="2852305"/>
                    <a:pt x="3704551" y="2834512"/>
                  </a:cubicBezTo>
                  <a:cubicBezTo>
                    <a:pt x="3495090" y="2726969"/>
                    <a:pt x="3285858" y="2797606"/>
                    <a:pt x="3181426" y="3009442"/>
                  </a:cubicBezTo>
                  <a:cubicBezTo>
                    <a:pt x="3121418" y="3131159"/>
                    <a:pt x="3109036" y="3259061"/>
                    <a:pt x="3122320" y="3391928"/>
                  </a:cubicBezTo>
                  <a:cubicBezTo>
                    <a:pt x="3138652" y="3555098"/>
                    <a:pt x="3185655" y="3708247"/>
                    <a:pt x="3266668" y="3850843"/>
                  </a:cubicBezTo>
                  <a:cubicBezTo>
                    <a:pt x="3275164" y="3865803"/>
                    <a:pt x="3284359" y="3880421"/>
                    <a:pt x="3294049" y="3894620"/>
                  </a:cubicBezTo>
                  <a:cubicBezTo>
                    <a:pt x="3303689" y="3908742"/>
                    <a:pt x="3314369" y="3922153"/>
                    <a:pt x="3326472" y="3938384"/>
                  </a:cubicBezTo>
                  <a:cubicBezTo>
                    <a:pt x="3315080" y="3945864"/>
                    <a:pt x="3304349" y="3952925"/>
                    <a:pt x="3286290" y="3964800"/>
                  </a:cubicBezTo>
                  <a:cubicBezTo>
                    <a:pt x="3253905" y="3905491"/>
                    <a:pt x="3218586" y="3849763"/>
                    <a:pt x="3191916" y="3790175"/>
                  </a:cubicBezTo>
                  <a:cubicBezTo>
                    <a:pt x="3130537" y="3653002"/>
                    <a:pt x="3089859" y="3510165"/>
                    <a:pt x="3084741" y="3358337"/>
                  </a:cubicBezTo>
                  <a:cubicBezTo>
                    <a:pt x="3079432" y="3201060"/>
                    <a:pt x="3104565" y="3051454"/>
                    <a:pt x="3204514" y="2925381"/>
                  </a:cubicBezTo>
                  <a:cubicBezTo>
                    <a:pt x="3301530" y="2803029"/>
                    <a:pt x="3431197" y="2746260"/>
                    <a:pt x="3588512" y="2764307"/>
                  </a:cubicBezTo>
                  <a:cubicBezTo>
                    <a:pt x="3653154" y="2771711"/>
                    <a:pt x="3708742" y="2801747"/>
                    <a:pt x="3752684" y="2850768"/>
                  </a:cubicBezTo>
                  <a:cubicBezTo>
                    <a:pt x="3763556" y="2862897"/>
                    <a:pt x="3771734" y="2869679"/>
                    <a:pt x="3791076" y="2863278"/>
                  </a:cubicBezTo>
                  <a:cubicBezTo>
                    <a:pt x="3827970" y="2851086"/>
                    <a:pt x="3865778" y="2868282"/>
                    <a:pt x="3888473" y="2901378"/>
                  </a:cubicBezTo>
                  <a:cubicBezTo>
                    <a:pt x="3910279" y="2933179"/>
                    <a:pt x="3912006" y="2983433"/>
                    <a:pt x="3885895" y="3014560"/>
                  </a:cubicBezTo>
                  <a:cubicBezTo>
                    <a:pt x="3868470" y="3035312"/>
                    <a:pt x="3870121" y="3052013"/>
                    <a:pt x="3875646" y="3075838"/>
                  </a:cubicBezTo>
                  <a:cubicBezTo>
                    <a:pt x="3903395" y="3195548"/>
                    <a:pt x="3887597" y="3312325"/>
                    <a:pt x="3851338" y="3428618"/>
                  </a:cubicBezTo>
                  <a:cubicBezTo>
                    <a:pt x="3781018" y="3654196"/>
                    <a:pt x="3633254" y="3818318"/>
                    <a:pt x="3444582" y="3951020"/>
                  </a:cubicBezTo>
                  <a:cubicBezTo>
                    <a:pt x="3423615" y="3965765"/>
                    <a:pt x="3400640" y="3977652"/>
                    <a:pt x="3372726" y="3994391"/>
                  </a:cubicBezTo>
                  <a:cubicBezTo>
                    <a:pt x="3393185" y="4016730"/>
                    <a:pt x="3409289" y="4039374"/>
                    <a:pt x="3430079" y="4056240"/>
                  </a:cubicBezTo>
                  <a:cubicBezTo>
                    <a:pt x="3689299" y="4266450"/>
                    <a:pt x="3986212" y="4388408"/>
                    <a:pt x="4316120" y="4433087"/>
                  </a:cubicBezTo>
                  <a:cubicBezTo>
                    <a:pt x="4748733" y="4491685"/>
                    <a:pt x="5154955" y="4412830"/>
                    <a:pt x="5532805" y="4195356"/>
                  </a:cubicBezTo>
                  <a:cubicBezTo>
                    <a:pt x="5790780" y="4046880"/>
                    <a:pt x="5996838" y="3844886"/>
                    <a:pt x="6132093" y="3577247"/>
                  </a:cubicBezTo>
                  <a:cubicBezTo>
                    <a:pt x="6169405" y="3503422"/>
                    <a:pt x="6194272" y="3423246"/>
                    <a:pt x="6223457" y="3345459"/>
                  </a:cubicBezTo>
                  <a:cubicBezTo>
                    <a:pt x="6225933" y="3338842"/>
                    <a:pt x="6220396" y="3324910"/>
                    <a:pt x="6214160" y="3319995"/>
                  </a:cubicBezTo>
                  <a:cubicBezTo>
                    <a:pt x="6150406" y="3269830"/>
                    <a:pt x="6161379" y="3169678"/>
                    <a:pt x="6236309" y="3137827"/>
                  </a:cubicBezTo>
                  <a:cubicBezTo>
                    <a:pt x="6253022" y="3130715"/>
                    <a:pt x="6274219" y="3134652"/>
                    <a:pt x="6293078" y="3131781"/>
                  </a:cubicBezTo>
                  <a:cubicBezTo>
                    <a:pt x="6300063" y="3130715"/>
                    <a:pt x="6309575" y="3126244"/>
                    <a:pt x="6312255" y="3120631"/>
                  </a:cubicBezTo>
                  <a:cubicBezTo>
                    <a:pt x="6321615" y="3100946"/>
                    <a:pt x="6328879" y="3080219"/>
                    <a:pt x="6336245" y="3059645"/>
                  </a:cubicBezTo>
                  <a:cubicBezTo>
                    <a:pt x="6367513" y="2972422"/>
                    <a:pt x="6399060" y="2885287"/>
                    <a:pt x="6429286" y="2797708"/>
                  </a:cubicBezTo>
                  <a:cubicBezTo>
                    <a:pt x="6437668" y="2773438"/>
                    <a:pt x="6442430" y="2747848"/>
                    <a:pt x="6447840" y="2722638"/>
                  </a:cubicBezTo>
                  <a:cubicBezTo>
                    <a:pt x="6469062" y="2623629"/>
                    <a:pt x="6493421" y="2525128"/>
                    <a:pt x="6509981" y="2425344"/>
                  </a:cubicBezTo>
                  <a:cubicBezTo>
                    <a:pt x="6532854" y="2287485"/>
                    <a:pt x="6544398" y="2148395"/>
                    <a:pt x="6545046" y="2008225"/>
                  </a:cubicBezTo>
                  <a:cubicBezTo>
                    <a:pt x="6545821" y="1840737"/>
                    <a:pt x="6551358" y="1673288"/>
                    <a:pt x="6554762" y="1505813"/>
                  </a:cubicBezTo>
                  <a:cubicBezTo>
                    <a:pt x="6554889" y="1500136"/>
                    <a:pt x="6554266" y="1494447"/>
                    <a:pt x="6554012" y="1489189"/>
                  </a:cubicBezTo>
                  <a:cubicBezTo>
                    <a:pt x="6488010" y="1460411"/>
                    <a:pt x="6463309" y="1428546"/>
                    <a:pt x="6472377" y="1384515"/>
                  </a:cubicBezTo>
                  <a:cubicBezTo>
                    <a:pt x="6481152" y="1341869"/>
                    <a:pt x="6518236" y="1314551"/>
                    <a:pt x="6565518" y="1315923"/>
                  </a:cubicBezTo>
                  <a:cubicBezTo>
                    <a:pt x="6610299" y="1317218"/>
                    <a:pt x="6650812" y="1349336"/>
                    <a:pt x="6657263" y="1388694"/>
                  </a:cubicBezTo>
                  <a:cubicBezTo>
                    <a:pt x="6664667" y="1433791"/>
                    <a:pt x="6641884" y="1464983"/>
                    <a:pt x="6583108" y="1488046"/>
                  </a:cubicBezTo>
                  <a:cubicBezTo>
                    <a:pt x="6584099" y="1508074"/>
                    <a:pt x="6586537" y="1528940"/>
                    <a:pt x="6585940" y="1549730"/>
                  </a:cubicBezTo>
                  <a:cubicBezTo>
                    <a:pt x="6579247" y="1785073"/>
                    <a:pt x="6578485" y="2020836"/>
                    <a:pt x="6562470" y="2255558"/>
                  </a:cubicBezTo>
                  <a:cubicBezTo>
                    <a:pt x="6553936" y="2380614"/>
                    <a:pt x="6524866" y="2505392"/>
                    <a:pt x="6494233" y="2627579"/>
                  </a:cubicBezTo>
                  <a:cubicBezTo>
                    <a:pt x="6452628" y="2793517"/>
                    <a:pt x="6400888" y="2956928"/>
                    <a:pt x="6352793" y="3121228"/>
                  </a:cubicBezTo>
                  <a:cubicBezTo>
                    <a:pt x="6347625" y="3138855"/>
                    <a:pt x="6347104" y="3151898"/>
                    <a:pt x="6358597" y="3168637"/>
                  </a:cubicBezTo>
                  <a:cubicBezTo>
                    <a:pt x="6399860" y="3228721"/>
                    <a:pt x="6367246" y="3317697"/>
                    <a:pt x="6297079" y="3335375"/>
                  </a:cubicBezTo>
                  <a:cubicBezTo>
                    <a:pt x="6276060" y="3340671"/>
                    <a:pt x="6268199" y="3352076"/>
                    <a:pt x="6259385" y="3368751"/>
                  </a:cubicBezTo>
                  <a:cubicBezTo>
                    <a:pt x="6186093" y="3507282"/>
                    <a:pt x="6123724" y="3651973"/>
                    <a:pt x="6023825" y="3775354"/>
                  </a:cubicBezTo>
                  <a:cubicBezTo>
                    <a:pt x="5796813" y="4055745"/>
                    <a:pt x="5525173" y="4272876"/>
                    <a:pt x="5177828" y="4387989"/>
                  </a:cubicBezTo>
                  <a:cubicBezTo>
                    <a:pt x="4882870" y="4485741"/>
                    <a:pt x="4582909" y="4504245"/>
                    <a:pt x="4276534" y="4463275"/>
                  </a:cubicBezTo>
                  <a:cubicBezTo>
                    <a:pt x="4030713" y="4430395"/>
                    <a:pt x="3806583" y="4340097"/>
                    <a:pt x="3590670" y="4222305"/>
                  </a:cubicBezTo>
                  <a:cubicBezTo>
                    <a:pt x="3498481" y="4172013"/>
                    <a:pt x="3419474" y="4107637"/>
                    <a:pt x="3348012" y="4032592"/>
                  </a:cubicBezTo>
                  <a:cubicBezTo>
                    <a:pt x="3334715" y="4018635"/>
                    <a:pt x="3325863" y="4018686"/>
                    <a:pt x="3309480" y="4026242"/>
                  </a:cubicBezTo>
                  <a:cubicBezTo>
                    <a:pt x="3180003" y="4085996"/>
                    <a:pt x="3048939" y="4145584"/>
                    <a:pt x="2908820" y="4171911"/>
                  </a:cubicBezTo>
                  <a:cubicBezTo>
                    <a:pt x="2674670" y="4215891"/>
                    <a:pt x="2447505" y="4193209"/>
                    <a:pt x="2239263" y="4064444"/>
                  </a:cubicBezTo>
                  <a:cubicBezTo>
                    <a:pt x="2236114" y="4062501"/>
                    <a:pt x="2232571" y="4061218"/>
                    <a:pt x="2228303" y="4059199"/>
                  </a:cubicBezTo>
                  <a:cubicBezTo>
                    <a:pt x="2200313" y="4083100"/>
                    <a:pt x="2170252" y="4100093"/>
                    <a:pt x="2131606" y="4088041"/>
                  </a:cubicBezTo>
                  <a:cubicBezTo>
                    <a:pt x="2075446" y="4070527"/>
                    <a:pt x="2046554" y="4008767"/>
                    <a:pt x="2070150" y="3947655"/>
                  </a:cubicBezTo>
                  <a:cubicBezTo>
                    <a:pt x="2078278" y="3926636"/>
                    <a:pt x="2072830" y="3914838"/>
                    <a:pt x="2061006" y="3899636"/>
                  </a:cubicBezTo>
                  <a:cubicBezTo>
                    <a:pt x="1941753" y="3746461"/>
                    <a:pt x="1874253" y="3574618"/>
                    <a:pt x="1883028" y="3378466"/>
                  </a:cubicBezTo>
                  <a:cubicBezTo>
                    <a:pt x="1891106" y="3198215"/>
                    <a:pt x="1941499" y="3028226"/>
                    <a:pt x="2018918" y="2865767"/>
                  </a:cubicBezTo>
                  <a:cubicBezTo>
                    <a:pt x="2123224" y="2646857"/>
                    <a:pt x="2270404" y="2457183"/>
                    <a:pt x="2422588" y="2270785"/>
                  </a:cubicBezTo>
                  <a:cubicBezTo>
                    <a:pt x="2469718" y="2213063"/>
                    <a:pt x="2513901" y="2152904"/>
                    <a:pt x="2562009" y="2096046"/>
                  </a:cubicBezTo>
                  <a:cubicBezTo>
                    <a:pt x="2620594" y="2026818"/>
                    <a:pt x="2684195" y="1961756"/>
                    <a:pt x="2741510" y="1891550"/>
                  </a:cubicBezTo>
                  <a:cubicBezTo>
                    <a:pt x="2832887" y="1779600"/>
                    <a:pt x="2921050" y="1665046"/>
                    <a:pt x="3009772" y="1550962"/>
                  </a:cubicBezTo>
                  <a:cubicBezTo>
                    <a:pt x="3014827" y="1544472"/>
                    <a:pt x="3015754" y="1531556"/>
                    <a:pt x="3013417" y="1523047"/>
                  </a:cubicBezTo>
                  <a:cubicBezTo>
                    <a:pt x="2995383" y="1457172"/>
                    <a:pt x="3032887" y="1403642"/>
                    <a:pt x="3101022" y="1397685"/>
                  </a:cubicBezTo>
                  <a:cubicBezTo>
                    <a:pt x="3110636" y="1396847"/>
                    <a:pt x="3123374" y="1390738"/>
                    <a:pt x="3128264" y="1383017"/>
                  </a:cubicBezTo>
                  <a:cubicBezTo>
                    <a:pt x="3184004" y="1294930"/>
                    <a:pt x="3242348" y="1207604"/>
                    <a:pt x="3270376" y="1105814"/>
                  </a:cubicBezTo>
                  <a:cubicBezTo>
                    <a:pt x="3283724" y="1057389"/>
                    <a:pt x="3290557" y="1006906"/>
                    <a:pt x="3296996" y="956932"/>
                  </a:cubicBezTo>
                  <a:cubicBezTo>
                    <a:pt x="3303079" y="909675"/>
                    <a:pt x="3277882" y="877811"/>
                    <a:pt x="3239249" y="853109"/>
                  </a:cubicBezTo>
                  <a:cubicBezTo>
                    <a:pt x="3134296" y="785964"/>
                    <a:pt x="3022980" y="785888"/>
                    <a:pt x="2907982" y="818946"/>
                  </a:cubicBezTo>
                  <a:cubicBezTo>
                    <a:pt x="2791752" y="852347"/>
                    <a:pt x="2691066" y="918578"/>
                    <a:pt x="2584132" y="971689"/>
                  </a:cubicBezTo>
                  <a:cubicBezTo>
                    <a:pt x="2399156" y="1063574"/>
                    <a:pt x="2231783" y="1183500"/>
                    <a:pt x="2060371" y="1297139"/>
                  </a:cubicBezTo>
                  <a:cubicBezTo>
                    <a:pt x="1977745" y="1351927"/>
                    <a:pt x="1899538" y="1415872"/>
                    <a:pt x="1800821" y="1441272"/>
                  </a:cubicBezTo>
                  <a:cubicBezTo>
                    <a:pt x="1767192" y="1449920"/>
                    <a:pt x="1730641" y="1460817"/>
                    <a:pt x="1697697" y="1455788"/>
                  </a:cubicBezTo>
                  <a:cubicBezTo>
                    <a:pt x="1618005" y="1443608"/>
                    <a:pt x="1590649" y="1368539"/>
                    <a:pt x="1605076" y="1306944"/>
                  </a:cubicBezTo>
                  <a:cubicBezTo>
                    <a:pt x="1622488" y="1232611"/>
                    <a:pt x="1639709" y="1157249"/>
                    <a:pt x="1667789" y="1086624"/>
                  </a:cubicBezTo>
                  <a:cubicBezTo>
                    <a:pt x="1715084" y="967663"/>
                    <a:pt x="1772107" y="852614"/>
                    <a:pt x="1822475" y="734834"/>
                  </a:cubicBezTo>
                  <a:cubicBezTo>
                    <a:pt x="1843417" y="685876"/>
                    <a:pt x="1859521" y="634619"/>
                    <a:pt x="1874253" y="583374"/>
                  </a:cubicBezTo>
                  <a:cubicBezTo>
                    <a:pt x="1879815" y="564006"/>
                    <a:pt x="1878076" y="541299"/>
                    <a:pt x="1874850" y="520865"/>
                  </a:cubicBezTo>
                  <a:cubicBezTo>
                    <a:pt x="1867801" y="476186"/>
                    <a:pt x="1841436" y="456285"/>
                    <a:pt x="1796541" y="460184"/>
                  </a:cubicBezTo>
                  <a:cubicBezTo>
                    <a:pt x="1789150" y="460819"/>
                    <a:pt x="1778838" y="468668"/>
                    <a:pt x="1776120" y="475627"/>
                  </a:cubicBezTo>
                  <a:cubicBezTo>
                    <a:pt x="1756409" y="526173"/>
                    <a:pt x="1707730" y="548563"/>
                    <a:pt x="1665262" y="518477"/>
                  </a:cubicBezTo>
                  <a:cubicBezTo>
                    <a:pt x="1626260" y="490854"/>
                    <a:pt x="1594091" y="495922"/>
                    <a:pt x="1554619" y="514997"/>
                  </a:cubicBezTo>
                  <a:cubicBezTo>
                    <a:pt x="1368996" y="604723"/>
                    <a:pt x="1193037" y="710412"/>
                    <a:pt x="1024229" y="828408"/>
                  </a:cubicBezTo>
                  <a:cubicBezTo>
                    <a:pt x="920724" y="900760"/>
                    <a:pt x="818159" y="974547"/>
                    <a:pt x="713143" y="1044651"/>
                  </a:cubicBezTo>
                  <a:cubicBezTo>
                    <a:pt x="634860" y="1096911"/>
                    <a:pt x="548297" y="1132281"/>
                    <a:pt x="456476" y="1154404"/>
                  </a:cubicBezTo>
                  <a:cubicBezTo>
                    <a:pt x="317677" y="1187856"/>
                    <a:pt x="227342" y="1146263"/>
                    <a:pt x="157530" y="1021460"/>
                  </a:cubicBezTo>
                  <a:cubicBezTo>
                    <a:pt x="92570" y="905357"/>
                    <a:pt x="81660" y="779792"/>
                    <a:pt x="87287" y="651421"/>
                  </a:cubicBezTo>
                  <a:cubicBezTo>
                    <a:pt x="93776" y="503313"/>
                    <a:pt x="104025" y="355384"/>
                    <a:pt x="112331" y="207365"/>
                  </a:cubicBezTo>
                  <a:cubicBezTo>
                    <a:pt x="113017" y="195173"/>
                    <a:pt x="111366" y="182841"/>
                    <a:pt x="110718" y="168897"/>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78" name="Free Form 26">
              <a:extLst>
                <a:ext uri="{FF2B5EF4-FFF2-40B4-BE49-F238E27FC236}">
                  <a16:creationId xmlns:a16="http://schemas.microsoft.com/office/drawing/2014/main" id="{A1D3D31A-4A67-1DE0-6D78-618FB7665FCF}"/>
                </a:ext>
              </a:extLst>
            </p:cNvPr>
            <p:cNvSpPr/>
            <p:nvPr/>
          </p:nvSpPr>
          <p:spPr>
            <a:xfrm>
              <a:off x="10641211" y="8863326"/>
              <a:ext cx="1419924" cy="610514"/>
            </a:xfrm>
            <a:custGeom>
              <a:avLst/>
              <a:gdLst/>
              <a:ahLst/>
              <a:cxnLst/>
              <a:rect l="0" t="0" r="0" b="0"/>
              <a:pathLst>
                <a:path w="1419923" h="610514">
                  <a:moveTo>
                    <a:pt x="102692" y="1231"/>
                  </a:moveTo>
                  <a:cubicBezTo>
                    <a:pt x="102692" y="66738"/>
                    <a:pt x="103784" y="128765"/>
                    <a:pt x="102158" y="190728"/>
                  </a:cubicBezTo>
                  <a:cubicBezTo>
                    <a:pt x="101498" y="215874"/>
                    <a:pt x="107556" y="224066"/>
                    <a:pt x="134708" y="226047"/>
                  </a:cubicBezTo>
                  <a:cubicBezTo>
                    <a:pt x="258495" y="235076"/>
                    <a:pt x="382028" y="247637"/>
                    <a:pt x="505701" y="258470"/>
                  </a:cubicBezTo>
                  <a:cubicBezTo>
                    <a:pt x="603694" y="267042"/>
                    <a:pt x="701776" y="274586"/>
                    <a:pt x="799769" y="283260"/>
                  </a:cubicBezTo>
                  <a:cubicBezTo>
                    <a:pt x="918654" y="293776"/>
                    <a:pt x="1037437" y="305231"/>
                    <a:pt x="1156309" y="315861"/>
                  </a:cubicBezTo>
                  <a:cubicBezTo>
                    <a:pt x="1231455" y="322580"/>
                    <a:pt x="1306677" y="328434"/>
                    <a:pt x="1381836" y="334899"/>
                  </a:cubicBezTo>
                  <a:cubicBezTo>
                    <a:pt x="1394980" y="336029"/>
                    <a:pt x="1408010" y="338277"/>
                    <a:pt x="1419923" y="339851"/>
                  </a:cubicBezTo>
                  <a:lnTo>
                    <a:pt x="1419923" y="610387"/>
                  </a:lnTo>
                  <a:cubicBezTo>
                    <a:pt x="1405737" y="610387"/>
                    <a:pt x="1394777" y="610514"/>
                    <a:pt x="1383817" y="610374"/>
                  </a:cubicBezTo>
                  <a:cubicBezTo>
                    <a:pt x="1049820" y="606247"/>
                    <a:pt x="715822" y="602145"/>
                    <a:pt x="381825" y="597928"/>
                  </a:cubicBezTo>
                  <a:cubicBezTo>
                    <a:pt x="266992" y="596480"/>
                    <a:pt x="152171" y="594664"/>
                    <a:pt x="37338" y="593191"/>
                  </a:cubicBezTo>
                  <a:cubicBezTo>
                    <a:pt x="0" y="592721"/>
                    <a:pt x="152" y="592988"/>
                    <a:pt x="266" y="557250"/>
                  </a:cubicBezTo>
                  <a:cubicBezTo>
                    <a:pt x="787" y="380212"/>
                    <a:pt x="1295" y="203174"/>
                    <a:pt x="1562" y="26149"/>
                  </a:cubicBezTo>
                  <a:cubicBezTo>
                    <a:pt x="1587" y="10883"/>
                    <a:pt x="3555" y="0"/>
                    <a:pt x="23190" y="939"/>
                  </a:cubicBezTo>
                  <a:cubicBezTo>
                    <a:pt x="48437" y="2133"/>
                    <a:pt x="73774" y="1231"/>
                    <a:pt x="102692" y="123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79" name="Free Form 27">
              <a:extLst>
                <a:ext uri="{FF2B5EF4-FFF2-40B4-BE49-F238E27FC236}">
                  <a16:creationId xmlns:a16="http://schemas.microsoft.com/office/drawing/2014/main" id="{5483F403-6242-4C70-A567-CAB3A38748CE}"/>
                </a:ext>
              </a:extLst>
            </p:cNvPr>
            <p:cNvSpPr/>
            <p:nvPr/>
          </p:nvSpPr>
          <p:spPr>
            <a:xfrm>
              <a:off x="8059168" y="6608251"/>
              <a:ext cx="754571" cy="1699845"/>
            </a:xfrm>
            <a:custGeom>
              <a:avLst/>
              <a:gdLst/>
              <a:ahLst/>
              <a:cxnLst/>
              <a:rect l="0" t="0" r="0" b="0"/>
              <a:pathLst>
                <a:path w="754570" h="1699844">
                  <a:moveTo>
                    <a:pt x="21945" y="1649704"/>
                  </a:moveTo>
                  <a:cubicBezTo>
                    <a:pt x="181660" y="1631988"/>
                    <a:pt x="337985" y="1614639"/>
                    <a:pt x="498627" y="1596809"/>
                  </a:cubicBezTo>
                  <a:cubicBezTo>
                    <a:pt x="492023" y="1633461"/>
                    <a:pt x="486714" y="1662937"/>
                    <a:pt x="480059" y="1699844"/>
                  </a:cubicBezTo>
                  <a:cubicBezTo>
                    <a:pt x="466089" y="1681606"/>
                    <a:pt x="454355" y="1669389"/>
                    <a:pt x="446392" y="1655089"/>
                  </a:cubicBezTo>
                  <a:cubicBezTo>
                    <a:pt x="436194" y="1636788"/>
                    <a:pt x="422325" y="1634223"/>
                    <a:pt x="403440" y="1636547"/>
                  </a:cubicBezTo>
                  <a:cubicBezTo>
                    <a:pt x="294284" y="1649983"/>
                    <a:pt x="185051" y="1662747"/>
                    <a:pt x="75793" y="1675358"/>
                  </a:cubicBezTo>
                  <a:cubicBezTo>
                    <a:pt x="62534" y="1676895"/>
                    <a:pt x="48742" y="1678063"/>
                    <a:pt x="35686" y="1676095"/>
                  </a:cubicBezTo>
                  <a:cubicBezTo>
                    <a:pt x="15176" y="1672996"/>
                    <a:pt x="0" y="1666011"/>
                    <a:pt x="266" y="1638541"/>
                  </a:cubicBezTo>
                  <a:cubicBezTo>
                    <a:pt x="2425" y="1414513"/>
                    <a:pt x="3098" y="1190485"/>
                    <a:pt x="4267" y="966457"/>
                  </a:cubicBezTo>
                  <a:cubicBezTo>
                    <a:pt x="4317" y="956894"/>
                    <a:pt x="4686" y="947305"/>
                    <a:pt x="5321" y="937755"/>
                  </a:cubicBezTo>
                  <a:cubicBezTo>
                    <a:pt x="9309" y="877773"/>
                    <a:pt x="13144" y="872248"/>
                    <a:pt x="74244" y="865416"/>
                  </a:cubicBezTo>
                  <a:cubicBezTo>
                    <a:pt x="94614" y="863130"/>
                    <a:pt x="98767" y="854100"/>
                    <a:pt x="96850" y="838009"/>
                  </a:cubicBezTo>
                  <a:cubicBezTo>
                    <a:pt x="93129" y="806767"/>
                    <a:pt x="102311" y="786117"/>
                    <a:pt x="136969" y="782599"/>
                  </a:cubicBezTo>
                  <a:cubicBezTo>
                    <a:pt x="156946" y="780580"/>
                    <a:pt x="164007" y="767537"/>
                    <a:pt x="162725" y="748550"/>
                  </a:cubicBezTo>
                  <a:cubicBezTo>
                    <a:pt x="162204" y="740918"/>
                    <a:pt x="163601" y="733094"/>
                    <a:pt x="162483" y="725601"/>
                  </a:cubicBezTo>
                  <a:cubicBezTo>
                    <a:pt x="158457" y="698449"/>
                    <a:pt x="173266" y="690651"/>
                    <a:pt x="196951" y="688505"/>
                  </a:cubicBezTo>
                  <a:cubicBezTo>
                    <a:pt x="253009" y="683425"/>
                    <a:pt x="308965" y="677125"/>
                    <a:pt x="365696" y="671245"/>
                  </a:cubicBezTo>
                  <a:cubicBezTo>
                    <a:pt x="363689" y="477850"/>
                    <a:pt x="437387" y="314718"/>
                    <a:pt x="548970" y="166014"/>
                  </a:cubicBezTo>
                  <a:cubicBezTo>
                    <a:pt x="599859" y="98196"/>
                    <a:pt x="659002" y="38785"/>
                    <a:pt x="738543" y="0"/>
                  </a:cubicBezTo>
                  <a:cubicBezTo>
                    <a:pt x="744512" y="10693"/>
                    <a:pt x="749896" y="20320"/>
                    <a:pt x="754570" y="28689"/>
                  </a:cubicBezTo>
                  <a:cubicBezTo>
                    <a:pt x="721664" y="78587"/>
                    <a:pt x="686981" y="126390"/>
                    <a:pt x="657415" y="177165"/>
                  </a:cubicBezTo>
                  <a:cubicBezTo>
                    <a:pt x="615670" y="248907"/>
                    <a:pt x="604050" y="330149"/>
                    <a:pt x="594042" y="410883"/>
                  </a:cubicBezTo>
                  <a:cubicBezTo>
                    <a:pt x="572249" y="586740"/>
                    <a:pt x="604164" y="755053"/>
                    <a:pt x="664540" y="920165"/>
                  </a:cubicBezTo>
                  <a:cubicBezTo>
                    <a:pt x="682993" y="970622"/>
                    <a:pt x="689457" y="1025448"/>
                    <a:pt x="701459" y="1078268"/>
                  </a:cubicBezTo>
                  <a:cubicBezTo>
                    <a:pt x="704989" y="1093812"/>
                    <a:pt x="710095" y="1109179"/>
                    <a:pt x="711720" y="1124915"/>
                  </a:cubicBezTo>
                  <a:cubicBezTo>
                    <a:pt x="712647" y="1133754"/>
                    <a:pt x="710755" y="1148333"/>
                    <a:pt x="705243" y="1151331"/>
                  </a:cubicBezTo>
                  <a:cubicBezTo>
                    <a:pt x="690638" y="1159268"/>
                    <a:pt x="682282" y="1147864"/>
                    <a:pt x="680097" y="1134389"/>
                  </a:cubicBezTo>
                  <a:cubicBezTo>
                    <a:pt x="674268" y="1098588"/>
                    <a:pt x="672934" y="1061720"/>
                    <a:pt x="663790" y="1026845"/>
                  </a:cubicBezTo>
                  <a:cubicBezTo>
                    <a:pt x="641959" y="943698"/>
                    <a:pt x="616064" y="861631"/>
                    <a:pt x="593039" y="778789"/>
                  </a:cubicBezTo>
                  <a:cubicBezTo>
                    <a:pt x="583361" y="743966"/>
                    <a:pt x="576783" y="708266"/>
                    <a:pt x="568388" y="671182"/>
                  </a:cubicBezTo>
                  <a:cubicBezTo>
                    <a:pt x="441325" y="685723"/>
                    <a:pt x="314680" y="700214"/>
                    <a:pt x="186562" y="714883"/>
                  </a:cubicBezTo>
                  <a:cubicBezTo>
                    <a:pt x="190614" y="957999"/>
                    <a:pt x="194640" y="1198740"/>
                    <a:pt x="198754" y="1445323"/>
                  </a:cubicBezTo>
                  <a:cubicBezTo>
                    <a:pt x="259892" y="1436725"/>
                    <a:pt x="318122" y="1428521"/>
                    <a:pt x="376351" y="1420380"/>
                  </a:cubicBezTo>
                  <a:cubicBezTo>
                    <a:pt x="427507" y="1413217"/>
                    <a:pt x="478815" y="1406982"/>
                    <a:pt x="529780" y="1398676"/>
                  </a:cubicBezTo>
                  <a:cubicBezTo>
                    <a:pt x="553796" y="1394752"/>
                    <a:pt x="556437" y="1405483"/>
                    <a:pt x="552335" y="1424216"/>
                  </a:cubicBezTo>
                  <a:cubicBezTo>
                    <a:pt x="552132" y="1425130"/>
                    <a:pt x="551370" y="1425905"/>
                    <a:pt x="551129" y="1426819"/>
                  </a:cubicBezTo>
                  <a:cubicBezTo>
                    <a:pt x="531164" y="1501368"/>
                    <a:pt x="531393" y="1503210"/>
                    <a:pt x="453288" y="1513192"/>
                  </a:cubicBezTo>
                  <a:cubicBezTo>
                    <a:pt x="338670" y="1527848"/>
                    <a:pt x="223710" y="1539836"/>
                    <a:pt x="108762" y="1551724"/>
                  </a:cubicBezTo>
                  <a:cubicBezTo>
                    <a:pt x="102577" y="1552359"/>
                    <a:pt x="92621" y="1542846"/>
                    <a:pt x="89128" y="1535747"/>
                  </a:cubicBezTo>
                  <a:cubicBezTo>
                    <a:pt x="85725" y="1528787"/>
                    <a:pt x="88239" y="1518869"/>
                    <a:pt x="88328" y="1510258"/>
                  </a:cubicBezTo>
                  <a:cubicBezTo>
                    <a:pt x="90182" y="1312087"/>
                    <a:pt x="92075" y="1113917"/>
                    <a:pt x="93941" y="915758"/>
                  </a:cubicBezTo>
                  <a:cubicBezTo>
                    <a:pt x="94030" y="905421"/>
                    <a:pt x="93954" y="895083"/>
                    <a:pt x="93954" y="883310"/>
                  </a:cubicBezTo>
                  <a:cubicBezTo>
                    <a:pt x="87160" y="882764"/>
                    <a:pt x="82613" y="881875"/>
                    <a:pt x="78143" y="882129"/>
                  </a:cubicBezTo>
                  <a:cubicBezTo>
                    <a:pt x="24409" y="885304"/>
                    <a:pt x="25184" y="885456"/>
                    <a:pt x="25018" y="937856"/>
                  </a:cubicBezTo>
                  <a:cubicBezTo>
                    <a:pt x="24295" y="1162837"/>
                    <a:pt x="23012" y="1387817"/>
                    <a:pt x="21958" y="1612798"/>
                  </a:cubicBezTo>
                  <a:cubicBezTo>
                    <a:pt x="21894" y="1624939"/>
                    <a:pt x="21945" y="1637093"/>
                    <a:pt x="21945" y="1649704"/>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0" name="Free Form 28">
              <a:extLst>
                <a:ext uri="{FF2B5EF4-FFF2-40B4-BE49-F238E27FC236}">
                  <a16:creationId xmlns:a16="http://schemas.microsoft.com/office/drawing/2014/main" id="{C728CAD1-D4C7-BD7B-AF2D-835FE16F2927}"/>
                </a:ext>
              </a:extLst>
            </p:cNvPr>
            <p:cNvSpPr/>
            <p:nvPr/>
          </p:nvSpPr>
          <p:spPr>
            <a:xfrm>
              <a:off x="13123242" y="9289013"/>
              <a:ext cx="2229536" cy="234722"/>
            </a:xfrm>
            <a:custGeom>
              <a:avLst/>
              <a:gdLst/>
              <a:ahLst/>
              <a:cxnLst/>
              <a:rect l="0" t="0" r="0" b="0"/>
              <a:pathLst>
                <a:path w="2229535" h="234721">
                  <a:moveTo>
                    <a:pt x="1384" y="7340"/>
                  </a:moveTo>
                  <a:cubicBezTo>
                    <a:pt x="725589" y="71412"/>
                    <a:pt x="1446720" y="135204"/>
                    <a:pt x="2167343" y="198958"/>
                  </a:cubicBezTo>
                  <a:cubicBezTo>
                    <a:pt x="2172969" y="140131"/>
                    <a:pt x="2178342" y="85242"/>
                    <a:pt x="2183383" y="30327"/>
                  </a:cubicBezTo>
                  <a:cubicBezTo>
                    <a:pt x="2184641" y="16535"/>
                    <a:pt x="2185034" y="0"/>
                    <a:pt x="2203970" y="3606"/>
                  </a:cubicBezTo>
                  <a:cubicBezTo>
                    <a:pt x="2218105" y="6299"/>
                    <a:pt x="2229535" y="14262"/>
                    <a:pt x="2228316" y="35255"/>
                  </a:cubicBezTo>
                  <a:cubicBezTo>
                    <a:pt x="2225078" y="91592"/>
                    <a:pt x="2225421" y="148145"/>
                    <a:pt x="2224544" y="204622"/>
                  </a:cubicBezTo>
                  <a:cubicBezTo>
                    <a:pt x="2224189" y="227838"/>
                    <a:pt x="2214016" y="234721"/>
                    <a:pt x="2192172" y="228066"/>
                  </a:cubicBezTo>
                  <a:cubicBezTo>
                    <a:pt x="2182380" y="225094"/>
                    <a:pt x="2171446" y="225145"/>
                    <a:pt x="2161031" y="225056"/>
                  </a:cubicBezTo>
                  <a:cubicBezTo>
                    <a:pt x="1915883" y="222986"/>
                    <a:pt x="1670723" y="221665"/>
                    <a:pt x="1425587" y="219011"/>
                  </a:cubicBezTo>
                  <a:cubicBezTo>
                    <a:pt x="1100988" y="215493"/>
                    <a:pt x="776401" y="210997"/>
                    <a:pt x="451815" y="206844"/>
                  </a:cubicBezTo>
                  <a:cubicBezTo>
                    <a:pt x="312013" y="205066"/>
                    <a:pt x="172237" y="202412"/>
                    <a:pt x="32435" y="201777"/>
                  </a:cubicBezTo>
                  <a:cubicBezTo>
                    <a:pt x="6667" y="201650"/>
                    <a:pt x="0" y="193548"/>
                    <a:pt x="825" y="168808"/>
                  </a:cubicBezTo>
                  <a:cubicBezTo>
                    <a:pt x="2628" y="115493"/>
                    <a:pt x="1384" y="62077"/>
                    <a:pt x="1384" y="734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1" name="Free Form 29">
              <a:extLst>
                <a:ext uri="{FF2B5EF4-FFF2-40B4-BE49-F238E27FC236}">
                  <a16:creationId xmlns:a16="http://schemas.microsoft.com/office/drawing/2014/main" id="{E346AE11-98BB-AA93-64BB-C4AB2748411B}"/>
                </a:ext>
              </a:extLst>
            </p:cNvPr>
            <p:cNvSpPr/>
            <p:nvPr/>
          </p:nvSpPr>
          <p:spPr>
            <a:xfrm>
              <a:off x="8575772" y="5910912"/>
              <a:ext cx="569557" cy="625818"/>
            </a:xfrm>
            <a:custGeom>
              <a:avLst/>
              <a:gdLst/>
              <a:ahLst/>
              <a:cxnLst/>
              <a:rect l="0" t="0" r="0" b="0"/>
              <a:pathLst>
                <a:path w="569556" h="625817">
                  <a:moveTo>
                    <a:pt x="271297" y="522579"/>
                  </a:moveTo>
                  <a:cubicBezTo>
                    <a:pt x="268300" y="547674"/>
                    <a:pt x="265556" y="575970"/>
                    <a:pt x="261137" y="603999"/>
                  </a:cubicBezTo>
                  <a:cubicBezTo>
                    <a:pt x="259918" y="611682"/>
                    <a:pt x="253669" y="618566"/>
                    <a:pt x="249732" y="625817"/>
                  </a:cubicBezTo>
                  <a:cubicBezTo>
                    <a:pt x="246735" y="617385"/>
                    <a:pt x="240614" y="608685"/>
                    <a:pt x="241325" y="600570"/>
                  </a:cubicBezTo>
                  <a:cubicBezTo>
                    <a:pt x="243293" y="577811"/>
                    <a:pt x="249504" y="555396"/>
                    <a:pt x="250990" y="532650"/>
                  </a:cubicBezTo>
                  <a:cubicBezTo>
                    <a:pt x="251548" y="524128"/>
                    <a:pt x="246062" y="510743"/>
                    <a:pt x="239217" y="506920"/>
                  </a:cubicBezTo>
                  <a:cubicBezTo>
                    <a:pt x="173520" y="470230"/>
                    <a:pt x="131902" y="418020"/>
                    <a:pt x="129984" y="340512"/>
                  </a:cubicBezTo>
                  <a:cubicBezTo>
                    <a:pt x="129514" y="321170"/>
                    <a:pt x="116865" y="320700"/>
                    <a:pt x="105105" y="315620"/>
                  </a:cubicBezTo>
                  <a:cubicBezTo>
                    <a:pt x="42138" y="288467"/>
                    <a:pt x="6388" y="240639"/>
                    <a:pt x="3073" y="172148"/>
                  </a:cubicBezTo>
                  <a:cubicBezTo>
                    <a:pt x="0" y="108534"/>
                    <a:pt x="29565" y="61772"/>
                    <a:pt x="86410" y="33235"/>
                  </a:cubicBezTo>
                  <a:cubicBezTo>
                    <a:pt x="152615" y="0"/>
                    <a:pt x="240131" y="22174"/>
                    <a:pt x="286537" y="85229"/>
                  </a:cubicBezTo>
                  <a:cubicBezTo>
                    <a:pt x="298030" y="100825"/>
                    <a:pt x="306489" y="104597"/>
                    <a:pt x="325907" y="99415"/>
                  </a:cubicBezTo>
                  <a:cubicBezTo>
                    <a:pt x="381063" y="84708"/>
                    <a:pt x="436270" y="81584"/>
                    <a:pt x="491959" y="102933"/>
                  </a:cubicBezTo>
                  <a:cubicBezTo>
                    <a:pt x="517842" y="112852"/>
                    <a:pt x="522046" y="127558"/>
                    <a:pt x="519595" y="151079"/>
                  </a:cubicBezTo>
                  <a:cubicBezTo>
                    <a:pt x="518312" y="163487"/>
                    <a:pt x="519404" y="176885"/>
                    <a:pt x="522706" y="188925"/>
                  </a:cubicBezTo>
                  <a:cubicBezTo>
                    <a:pt x="547814" y="280479"/>
                    <a:pt x="569556" y="372440"/>
                    <a:pt x="560006" y="468477"/>
                  </a:cubicBezTo>
                  <a:cubicBezTo>
                    <a:pt x="558711" y="481469"/>
                    <a:pt x="554443" y="494601"/>
                    <a:pt x="549262" y="506679"/>
                  </a:cubicBezTo>
                  <a:cubicBezTo>
                    <a:pt x="539889" y="528472"/>
                    <a:pt x="532637" y="530186"/>
                    <a:pt x="493585" y="524078"/>
                  </a:cubicBezTo>
                  <a:cubicBezTo>
                    <a:pt x="478612" y="552665"/>
                    <a:pt x="511428" y="587273"/>
                    <a:pt x="487171" y="614476"/>
                  </a:cubicBezTo>
                  <a:cubicBezTo>
                    <a:pt x="465518" y="582752"/>
                    <a:pt x="446239" y="553250"/>
                    <a:pt x="425411" y="524890"/>
                  </a:cubicBezTo>
                  <a:cubicBezTo>
                    <a:pt x="420573" y="518286"/>
                    <a:pt x="410286" y="511263"/>
                    <a:pt x="402894" y="511670"/>
                  </a:cubicBezTo>
                  <a:cubicBezTo>
                    <a:pt x="360146" y="514007"/>
                    <a:pt x="317512" y="518502"/>
                    <a:pt x="271297" y="522579"/>
                  </a:cubicBezTo>
                  <a:close/>
                  <a:moveTo>
                    <a:pt x="509676" y="196253"/>
                  </a:moveTo>
                  <a:cubicBezTo>
                    <a:pt x="506679" y="195567"/>
                    <a:pt x="503694" y="194881"/>
                    <a:pt x="500697" y="194195"/>
                  </a:cubicBezTo>
                  <a:cubicBezTo>
                    <a:pt x="493674" y="223596"/>
                    <a:pt x="478662" y="253834"/>
                    <a:pt x="481609" y="282219"/>
                  </a:cubicBezTo>
                  <a:cubicBezTo>
                    <a:pt x="485571" y="320332"/>
                    <a:pt x="475868" y="337565"/>
                    <a:pt x="438797" y="340575"/>
                  </a:cubicBezTo>
                  <a:cubicBezTo>
                    <a:pt x="437616" y="340664"/>
                    <a:pt x="436638" y="343382"/>
                    <a:pt x="433908" y="347167"/>
                  </a:cubicBezTo>
                  <a:cubicBezTo>
                    <a:pt x="439229" y="354787"/>
                    <a:pt x="443928" y="364413"/>
                    <a:pt x="451192" y="371398"/>
                  </a:cubicBezTo>
                  <a:cubicBezTo>
                    <a:pt x="476288" y="395541"/>
                    <a:pt x="477862" y="424484"/>
                    <a:pt x="471258" y="455942"/>
                  </a:cubicBezTo>
                  <a:cubicBezTo>
                    <a:pt x="466115" y="480390"/>
                    <a:pt x="483488" y="503415"/>
                    <a:pt x="513359" y="507314"/>
                  </a:cubicBezTo>
                  <a:cubicBezTo>
                    <a:pt x="540651" y="510882"/>
                    <a:pt x="540105" y="484657"/>
                    <a:pt x="541489" y="469963"/>
                  </a:cubicBezTo>
                  <a:cubicBezTo>
                    <a:pt x="550290" y="376605"/>
                    <a:pt x="537921" y="285343"/>
                    <a:pt x="509676" y="19625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2" name="Free Form 30">
              <a:extLst>
                <a:ext uri="{FF2B5EF4-FFF2-40B4-BE49-F238E27FC236}">
                  <a16:creationId xmlns:a16="http://schemas.microsoft.com/office/drawing/2014/main" id="{0824B4CC-3A98-03C0-7ED6-C2B792032340}"/>
                </a:ext>
              </a:extLst>
            </p:cNvPr>
            <p:cNvSpPr/>
            <p:nvPr/>
          </p:nvSpPr>
          <p:spPr>
            <a:xfrm>
              <a:off x="16433417" y="4732633"/>
              <a:ext cx="731444" cy="1170013"/>
            </a:xfrm>
            <a:custGeom>
              <a:avLst/>
              <a:gdLst/>
              <a:ahLst/>
              <a:cxnLst/>
              <a:rect l="0" t="0" r="0" b="0"/>
              <a:pathLst>
                <a:path w="731443" h="1170012">
                  <a:moveTo>
                    <a:pt x="504990" y="678815"/>
                  </a:moveTo>
                  <a:cubicBezTo>
                    <a:pt x="521665" y="670521"/>
                    <a:pt x="539051" y="663397"/>
                    <a:pt x="554824" y="653669"/>
                  </a:cubicBezTo>
                  <a:cubicBezTo>
                    <a:pt x="581253" y="637374"/>
                    <a:pt x="599668" y="643077"/>
                    <a:pt x="603821" y="674027"/>
                  </a:cubicBezTo>
                  <a:cubicBezTo>
                    <a:pt x="609015" y="712787"/>
                    <a:pt x="612724" y="752157"/>
                    <a:pt x="612228" y="791197"/>
                  </a:cubicBezTo>
                  <a:cubicBezTo>
                    <a:pt x="610882" y="895515"/>
                    <a:pt x="606958" y="999794"/>
                    <a:pt x="604024" y="1104074"/>
                  </a:cubicBezTo>
                  <a:cubicBezTo>
                    <a:pt x="603808" y="1111732"/>
                    <a:pt x="604989" y="1120000"/>
                    <a:pt x="602487" y="1126871"/>
                  </a:cubicBezTo>
                  <a:cubicBezTo>
                    <a:pt x="599236" y="1135824"/>
                    <a:pt x="594359" y="1148765"/>
                    <a:pt x="587590" y="1150620"/>
                  </a:cubicBezTo>
                  <a:cubicBezTo>
                    <a:pt x="580135" y="1152677"/>
                    <a:pt x="565988" y="1146670"/>
                    <a:pt x="561301" y="1139748"/>
                  </a:cubicBezTo>
                  <a:cubicBezTo>
                    <a:pt x="541540" y="1110513"/>
                    <a:pt x="520915" y="1081087"/>
                    <a:pt x="506742" y="1049020"/>
                  </a:cubicBezTo>
                  <a:cubicBezTo>
                    <a:pt x="481799" y="992555"/>
                    <a:pt x="461340" y="934123"/>
                    <a:pt x="439623" y="878077"/>
                  </a:cubicBezTo>
                  <a:cubicBezTo>
                    <a:pt x="394817" y="953808"/>
                    <a:pt x="339598" y="1027290"/>
                    <a:pt x="315798" y="1117269"/>
                  </a:cubicBezTo>
                  <a:cubicBezTo>
                    <a:pt x="312204" y="1130884"/>
                    <a:pt x="305561" y="1144447"/>
                    <a:pt x="297256" y="1155801"/>
                  </a:cubicBezTo>
                  <a:cubicBezTo>
                    <a:pt x="291934" y="1163078"/>
                    <a:pt x="281076" y="1169695"/>
                    <a:pt x="272529" y="1169898"/>
                  </a:cubicBezTo>
                  <a:cubicBezTo>
                    <a:pt x="267830" y="1170012"/>
                    <a:pt x="259092" y="1156550"/>
                    <a:pt x="258495" y="1148727"/>
                  </a:cubicBezTo>
                  <a:cubicBezTo>
                    <a:pt x="254622" y="1097305"/>
                    <a:pt x="254012" y="1045603"/>
                    <a:pt x="249173" y="994282"/>
                  </a:cubicBezTo>
                  <a:cubicBezTo>
                    <a:pt x="246303" y="963739"/>
                    <a:pt x="239166" y="933323"/>
                    <a:pt x="231305" y="903554"/>
                  </a:cubicBezTo>
                  <a:cubicBezTo>
                    <a:pt x="208800" y="818222"/>
                    <a:pt x="212661" y="731393"/>
                    <a:pt x="213474" y="644575"/>
                  </a:cubicBezTo>
                  <a:cubicBezTo>
                    <a:pt x="213563" y="635571"/>
                    <a:pt x="207975" y="624319"/>
                    <a:pt x="201345" y="617880"/>
                  </a:cubicBezTo>
                  <a:cubicBezTo>
                    <a:pt x="181584" y="598703"/>
                    <a:pt x="159981" y="581405"/>
                    <a:pt x="133845" y="558825"/>
                  </a:cubicBezTo>
                  <a:cubicBezTo>
                    <a:pt x="75717" y="720026"/>
                    <a:pt x="46989" y="886358"/>
                    <a:pt x="31584" y="1056386"/>
                  </a:cubicBezTo>
                  <a:cubicBezTo>
                    <a:pt x="110045" y="1010653"/>
                    <a:pt x="151002" y="931875"/>
                    <a:pt x="210007" y="865339"/>
                  </a:cubicBezTo>
                  <a:cubicBezTo>
                    <a:pt x="214769" y="894029"/>
                    <a:pt x="214248" y="916317"/>
                    <a:pt x="194678" y="936726"/>
                  </a:cubicBezTo>
                  <a:cubicBezTo>
                    <a:pt x="153073" y="980097"/>
                    <a:pt x="113334" y="1025258"/>
                    <a:pt x="72262" y="1069162"/>
                  </a:cubicBezTo>
                  <a:cubicBezTo>
                    <a:pt x="65925" y="1075944"/>
                    <a:pt x="57073" y="1080922"/>
                    <a:pt x="48577" y="1085075"/>
                  </a:cubicBezTo>
                  <a:cubicBezTo>
                    <a:pt x="16230" y="1100874"/>
                    <a:pt x="0" y="1090917"/>
                    <a:pt x="3301" y="1055217"/>
                  </a:cubicBezTo>
                  <a:cubicBezTo>
                    <a:pt x="19481" y="880249"/>
                    <a:pt x="50495" y="708520"/>
                    <a:pt x="116166" y="544334"/>
                  </a:cubicBezTo>
                  <a:cubicBezTo>
                    <a:pt x="120357" y="533844"/>
                    <a:pt x="117589" y="518414"/>
                    <a:pt x="113347" y="507034"/>
                  </a:cubicBezTo>
                  <a:cubicBezTo>
                    <a:pt x="58699" y="360184"/>
                    <a:pt x="132410" y="162814"/>
                    <a:pt x="269938" y="89789"/>
                  </a:cubicBezTo>
                  <a:cubicBezTo>
                    <a:pt x="439000" y="0"/>
                    <a:pt x="650773" y="97332"/>
                    <a:pt x="699846" y="285851"/>
                  </a:cubicBezTo>
                  <a:cubicBezTo>
                    <a:pt x="731443" y="407225"/>
                    <a:pt x="685850" y="552018"/>
                    <a:pt x="564451" y="615924"/>
                  </a:cubicBezTo>
                  <a:cubicBezTo>
                    <a:pt x="546836" y="625182"/>
                    <a:pt x="530339" y="636917"/>
                    <a:pt x="514515" y="649058"/>
                  </a:cubicBezTo>
                  <a:cubicBezTo>
                    <a:pt x="507555" y="654405"/>
                    <a:pt x="503605" y="663676"/>
                    <a:pt x="498284" y="671156"/>
                  </a:cubicBezTo>
                  <a:cubicBezTo>
                    <a:pt x="500519" y="673709"/>
                    <a:pt x="502754" y="676262"/>
                    <a:pt x="504990" y="678815"/>
                  </a:cubicBezTo>
                  <a:close/>
                  <a:moveTo>
                    <a:pt x="371728" y="608698"/>
                  </a:moveTo>
                  <a:cubicBezTo>
                    <a:pt x="331673" y="647128"/>
                    <a:pt x="308241" y="693496"/>
                    <a:pt x="299237" y="746442"/>
                  </a:cubicBezTo>
                  <a:cubicBezTo>
                    <a:pt x="280250" y="857973"/>
                    <a:pt x="273227" y="970457"/>
                    <a:pt x="277469" y="1083564"/>
                  </a:cubicBezTo>
                  <a:cubicBezTo>
                    <a:pt x="277825" y="1093139"/>
                    <a:pt x="279450" y="1102677"/>
                    <a:pt x="280492" y="1112240"/>
                  </a:cubicBezTo>
                  <a:cubicBezTo>
                    <a:pt x="299262" y="1077379"/>
                    <a:pt x="309600" y="1041501"/>
                    <a:pt x="324523" y="1007656"/>
                  </a:cubicBezTo>
                  <a:cubicBezTo>
                    <a:pt x="371246" y="901763"/>
                    <a:pt x="404482" y="793254"/>
                    <a:pt x="404228" y="675881"/>
                  </a:cubicBezTo>
                  <a:cubicBezTo>
                    <a:pt x="404177" y="647585"/>
                    <a:pt x="399592" y="625690"/>
                    <a:pt x="371728" y="608698"/>
                  </a:cubicBezTo>
                  <a:close/>
                  <a:moveTo>
                    <a:pt x="329145" y="617880"/>
                  </a:moveTo>
                  <a:cubicBezTo>
                    <a:pt x="330314" y="615797"/>
                    <a:pt x="332066" y="611085"/>
                    <a:pt x="335114" y="607466"/>
                  </a:cubicBezTo>
                  <a:cubicBezTo>
                    <a:pt x="371767" y="564057"/>
                    <a:pt x="387311" y="565429"/>
                    <a:pt x="416356" y="614375"/>
                  </a:cubicBezTo>
                  <a:cubicBezTo>
                    <a:pt x="429196" y="636003"/>
                    <a:pt x="472757" y="653046"/>
                    <a:pt x="494677" y="640918"/>
                  </a:cubicBezTo>
                  <a:cubicBezTo>
                    <a:pt x="531952" y="620293"/>
                    <a:pt x="571995" y="601205"/>
                    <a:pt x="602551" y="572592"/>
                  </a:cubicBezTo>
                  <a:cubicBezTo>
                    <a:pt x="710476" y="471487"/>
                    <a:pt x="712876" y="296468"/>
                    <a:pt x="611809" y="183248"/>
                  </a:cubicBezTo>
                  <a:cubicBezTo>
                    <a:pt x="508736" y="67767"/>
                    <a:pt x="355511" y="52717"/>
                    <a:pt x="237998" y="152273"/>
                  </a:cubicBezTo>
                  <a:cubicBezTo>
                    <a:pt x="61874" y="301498"/>
                    <a:pt x="144170" y="512000"/>
                    <a:pt x="276974" y="594537"/>
                  </a:cubicBezTo>
                  <a:cubicBezTo>
                    <a:pt x="290868" y="603173"/>
                    <a:pt x="307047" y="608126"/>
                    <a:pt x="329145" y="617880"/>
                  </a:cubicBezTo>
                  <a:close/>
                  <a:moveTo>
                    <a:pt x="563244" y="1102512"/>
                  </a:moveTo>
                  <a:cubicBezTo>
                    <a:pt x="568223" y="1101140"/>
                    <a:pt x="573214" y="1099769"/>
                    <a:pt x="578192" y="1098397"/>
                  </a:cubicBezTo>
                  <a:cubicBezTo>
                    <a:pt x="568604" y="957389"/>
                    <a:pt x="592061" y="816127"/>
                    <a:pt x="574192" y="671804"/>
                  </a:cubicBezTo>
                  <a:cubicBezTo>
                    <a:pt x="545680" y="685126"/>
                    <a:pt x="521830" y="696175"/>
                    <a:pt x="498093" y="707478"/>
                  </a:cubicBezTo>
                  <a:cubicBezTo>
                    <a:pt x="495033" y="708939"/>
                    <a:pt x="490423" y="711542"/>
                    <a:pt x="490181" y="713968"/>
                  </a:cubicBezTo>
                  <a:cubicBezTo>
                    <a:pt x="484809" y="770559"/>
                    <a:pt x="431215" y="824293"/>
                    <a:pt x="480352" y="884478"/>
                  </a:cubicBezTo>
                  <a:cubicBezTo>
                    <a:pt x="486498" y="892009"/>
                    <a:pt x="486346" y="904417"/>
                    <a:pt x="490118" y="914196"/>
                  </a:cubicBezTo>
                  <a:cubicBezTo>
                    <a:pt x="514337" y="977023"/>
                    <a:pt x="538835" y="1039749"/>
                    <a:pt x="563244" y="110251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3" name="Free Form 31">
              <a:extLst>
                <a:ext uri="{FF2B5EF4-FFF2-40B4-BE49-F238E27FC236}">
                  <a16:creationId xmlns:a16="http://schemas.microsoft.com/office/drawing/2014/main" id="{1D36960C-8D6E-BED6-9D51-DCC3C52548FC}"/>
                </a:ext>
              </a:extLst>
            </p:cNvPr>
            <p:cNvSpPr/>
            <p:nvPr/>
          </p:nvSpPr>
          <p:spPr>
            <a:xfrm>
              <a:off x="11166064" y="3418801"/>
              <a:ext cx="4293642" cy="1926171"/>
            </a:xfrm>
            <a:custGeom>
              <a:avLst/>
              <a:gdLst/>
              <a:ahLst/>
              <a:cxnLst/>
              <a:rect l="0" t="0" r="0" b="0"/>
              <a:pathLst>
                <a:path w="4293641" h="1926170">
                  <a:moveTo>
                    <a:pt x="4268825" y="0"/>
                  </a:moveTo>
                  <a:cubicBezTo>
                    <a:pt x="4293641" y="19926"/>
                    <a:pt x="4287659" y="47371"/>
                    <a:pt x="4287316" y="74079"/>
                  </a:cubicBezTo>
                  <a:cubicBezTo>
                    <a:pt x="4284332" y="299084"/>
                    <a:pt x="4280928" y="524090"/>
                    <a:pt x="4279328" y="749109"/>
                  </a:cubicBezTo>
                  <a:cubicBezTo>
                    <a:pt x="4277194" y="1047876"/>
                    <a:pt x="4276674" y="1346669"/>
                    <a:pt x="4275239" y="1645450"/>
                  </a:cubicBezTo>
                  <a:cubicBezTo>
                    <a:pt x="4274870" y="1721091"/>
                    <a:pt x="4273981" y="1796732"/>
                    <a:pt x="4272419" y="1872348"/>
                  </a:cubicBezTo>
                  <a:cubicBezTo>
                    <a:pt x="4272178" y="1884032"/>
                    <a:pt x="4270590" y="1899551"/>
                    <a:pt x="4263212" y="1906320"/>
                  </a:cubicBezTo>
                  <a:cubicBezTo>
                    <a:pt x="4252417" y="1916239"/>
                    <a:pt x="4235843" y="1919871"/>
                    <a:pt x="4221721" y="1926170"/>
                  </a:cubicBezTo>
                  <a:cubicBezTo>
                    <a:pt x="4217682" y="1912073"/>
                    <a:pt x="4209948" y="1897938"/>
                    <a:pt x="4210126" y="1883905"/>
                  </a:cubicBezTo>
                  <a:cubicBezTo>
                    <a:pt x="4214075" y="1569885"/>
                    <a:pt x="4218711" y="1255877"/>
                    <a:pt x="4223638" y="941870"/>
                  </a:cubicBezTo>
                  <a:cubicBezTo>
                    <a:pt x="4226763" y="741806"/>
                    <a:pt x="4230471" y="541743"/>
                    <a:pt x="4234091" y="341693"/>
                  </a:cubicBezTo>
                  <a:cubicBezTo>
                    <a:pt x="4235780" y="247891"/>
                    <a:pt x="4237723" y="154089"/>
                    <a:pt x="4240047" y="60299"/>
                  </a:cubicBezTo>
                  <a:cubicBezTo>
                    <a:pt x="4240339" y="48361"/>
                    <a:pt x="4243679" y="36487"/>
                    <a:pt x="4246206" y="20802"/>
                  </a:cubicBezTo>
                  <a:cubicBezTo>
                    <a:pt x="2831553" y="353479"/>
                    <a:pt x="1417192" y="686079"/>
                    <a:pt x="2844" y="1018679"/>
                  </a:cubicBezTo>
                  <a:cubicBezTo>
                    <a:pt x="1892" y="1014641"/>
                    <a:pt x="939" y="1010589"/>
                    <a:pt x="0" y="1006551"/>
                  </a:cubicBezTo>
                  <a:cubicBezTo>
                    <a:pt x="1422387" y="671169"/>
                    <a:pt x="2844774" y="335775"/>
                    <a:pt x="4268825"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4" name="Free Form 32">
              <a:extLst>
                <a:ext uri="{FF2B5EF4-FFF2-40B4-BE49-F238E27FC236}">
                  <a16:creationId xmlns:a16="http://schemas.microsoft.com/office/drawing/2014/main" id="{64356410-F25F-793B-AB94-4557AB659F1C}"/>
                </a:ext>
              </a:extLst>
            </p:cNvPr>
            <p:cNvSpPr/>
            <p:nvPr/>
          </p:nvSpPr>
          <p:spPr>
            <a:xfrm>
              <a:off x="15319606" y="6341652"/>
              <a:ext cx="76822" cy="2293886"/>
            </a:xfrm>
            <a:custGeom>
              <a:avLst/>
              <a:gdLst/>
              <a:ahLst/>
              <a:cxnLst/>
              <a:rect l="0" t="0" r="0" b="0"/>
              <a:pathLst>
                <a:path w="76822" h="2293886">
                  <a:moveTo>
                    <a:pt x="76593" y="1041"/>
                  </a:moveTo>
                  <a:cubicBezTo>
                    <a:pt x="76593" y="248615"/>
                    <a:pt x="76822" y="493687"/>
                    <a:pt x="76492" y="738758"/>
                  </a:cubicBezTo>
                  <a:cubicBezTo>
                    <a:pt x="76339" y="842162"/>
                    <a:pt x="75310" y="945565"/>
                    <a:pt x="74206" y="1048956"/>
                  </a:cubicBezTo>
                  <a:cubicBezTo>
                    <a:pt x="71018" y="1344802"/>
                    <a:pt x="67754" y="1640636"/>
                    <a:pt x="64147" y="1936470"/>
                  </a:cubicBezTo>
                  <a:cubicBezTo>
                    <a:pt x="62826" y="2044636"/>
                    <a:pt x="60985" y="2152815"/>
                    <a:pt x="57696" y="2260930"/>
                  </a:cubicBezTo>
                  <a:cubicBezTo>
                    <a:pt x="57353" y="2272106"/>
                    <a:pt x="45364" y="2282913"/>
                    <a:pt x="38785" y="2293886"/>
                  </a:cubicBezTo>
                  <a:cubicBezTo>
                    <a:pt x="27482" y="2283968"/>
                    <a:pt x="11582" y="2276081"/>
                    <a:pt x="6096" y="2263609"/>
                  </a:cubicBezTo>
                  <a:cubicBezTo>
                    <a:pt x="0" y="2249703"/>
                    <a:pt x="2616" y="2231631"/>
                    <a:pt x="2743" y="2215387"/>
                  </a:cubicBezTo>
                  <a:cubicBezTo>
                    <a:pt x="5092" y="1921459"/>
                    <a:pt x="6972" y="1627504"/>
                    <a:pt x="10299" y="1333588"/>
                  </a:cubicBezTo>
                  <a:cubicBezTo>
                    <a:pt x="13944" y="1011923"/>
                    <a:pt x="18491" y="690270"/>
                    <a:pt x="23621" y="368630"/>
                  </a:cubicBezTo>
                  <a:cubicBezTo>
                    <a:pt x="25349" y="260553"/>
                    <a:pt x="29629" y="152514"/>
                    <a:pt x="33781" y="44488"/>
                  </a:cubicBezTo>
                  <a:cubicBezTo>
                    <a:pt x="35128" y="9588"/>
                    <a:pt x="47485" y="0"/>
                    <a:pt x="76593" y="104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5" name="Free Form 33">
              <a:extLst>
                <a:ext uri="{FF2B5EF4-FFF2-40B4-BE49-F238E27FC236}">
                  <a16:creationId xmlns:a16="http://schemas.microsoft.com/office/drawing/2014/main" id="{77994487-C65B-1663-0D01-8047FB920838}"/>
                </a:ext>
              </a:extLst>
            </p:cNvPr>
            <p:cNvSpPr/>
            <p:nvPr/>
          </p:nvSpPr>
          <p:spPr>
            <a:xfrm>
              <a:off x="13798368" y="9672702"/>
              <a:ext cx="511378" cy="371081"/>
            </a:xfrm>
            <a:custGeom>
              <a:avLst/>
              <a:gdLst/>
              <a:ahLst/>
              <a:cxnLst/>
              <a:rect l="0" t="0" r="0" b="0"/>
              <a:pathLst>
                <a:path w="511378" h="371081">
                  <a:moveTo>
                    <a:pt x="206997" y="282956"/>
                  </a:moveTo>
                  <a:cubicBezTo>
                    <a:pt x="252171" y="232664"/>
                    <a:pt x="294157" y="185800"/>
                    <a:pt x="336270" y="139052"/>
                  </a:cubicBezTo>
                  <a:cubicBezTo>
                    <a:pt x="378053" y="92646"/>
                    <a:pt x="419963" y="46342"/>
                    <a:pt x="461822" y="0"/>
                  </a:cubicBezTo>
                  <a:cubicBezTo>
                    <a:pt x="465493" y="901"/>
                    <a:pt x="469150" y="1803"/>
                    <a:pt x="472821" y="2692"/>
                  </a:cubicBezTo>
                  <a:cubicBezTo>
                    <a:pt x="485584" y="124002"/>
                    <a:pt x="498348" y="245313"/>
                    <a:pt x="511378" y="369214"/>
                  </a:cubicBezTo>
                  <a:cubicBezTo>
                    <a:pt x="497878" y="370027"/>
                    <a:pt x="488632" y="371081"/>
                    <a:pt x="479399" y="371055"/>
                  </a:cubicBezTo>
                  <a:cubicBezTo>
                    <a:pt x="329120" y="370674"/>
                    <a:pt x="178854" y="370306"/>
                    <a:pt x="28600" y="369328"/>
                  </a:cubicBezTo>
                  <a:cubicBezTo>
                    <a:pt x="19050" y="369265"/>
                    <a:pt x="9525" y="364363"/>
                    <a:pt x="0" y="361721"/>
                  </a:cubicBezTo>
                  <a:cubicBezTo>
                    <a:pt x="3644" y="352437"/>
                    <a:pt x="5537" y="341896"/>
                    <a:pt x="11214" y="334098"/>
                  </a:cubicBezTo>
                  <a:cubicBezTo>
                    <a:pt x="46151" y="286156"/>
                    <a:pt x="82448" y="239191"/>
                    <a:pt x="117221" y="191122"/>
                  </a:cubicBezTo>
                  <a:cubicBezTo>
                    <a:pt x="130771" y="172402"/>
                    <a:pt x="139992" y="174917"/>
                    <a:pt x="150812" y="192785"/>
                  </a:cubicBezTo>
                  <a:cubicBezTo>
                    <a:pt x="168084" y="221310"/>
                    <a:pt x="186042" y="249415"/>
                    <a:pt x="206997" y="28295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6" name="Free Form 34">
              <a:extLst>
                <a:ext uri="{FF2B5EF4-FFF2-40B4-BE49-F238E27FC236}">
                  <a16:creationId xmlns:a16="http://schemas.microsoft.com/office/drawing/2014/main" id="{BEABF065-2478-236E-7057-732D40338082}"/>
                </a:ext>
              </a:extLst>
            </p:cNvPr>
            <p:cNvSpPr/>
            <p:nvPr/>
          </p:nvSpPr>
          <p:spPr>
            <a:xfrm>
              <a:off x="9955568" y="3966201"/>
              <a:ext cx="550481" cy="536270"/>
            </a:xfrm>
            <a:custGeom>
              <a:avLst/>
              <a:gdLst/>
              <a:ahLst/>
              <a:cxnLst/>
              <a:rect l="0" t="0" r="0" b="0"/>
              <a:pathLst>
                <a:path w="550481" h="536270">
                  <a:moveTo>
                    <a:pt x="358343" y="478713"/>
                  </a:moveTo>
                  <a:cubicBezTo>
                    <a:pt x="378841" y="474776"/>
                    <a:pt x="395490" y="471576"/>
                    <a:pt x="413245" y="468160"/>
                  </a:cubicBezTo>
                  <a:cubicBezTo>
                    <a:pt x="416458" y="479920"/>
                    <a:pt x="419341" y="490461"/>
                    <a:pt x="423672" y="506336"/>
                  </a:cubicBezTo>
                  <a:cubicBezTo>
                    <a:pt x="368134" y="514896"/>
                    <a:pt x="314972" y="523074"/>
                    <a:pt x="261823" y="531317"/>
                  </a:cubicBezTo>
                  <a:cubicBezTo>
                    <a:pt x="252437" y="532765"/>
                    <a:pt x="242938" y="536270"/>
                    <a:pt x="233781" y="535482"/>
                  </a:cubicBezTo>
                  <a:cubicBezTo>
                    <a:pt x="225564" y="534758"/>
                    <a:pt x="212661" y="531279"/>
                    <a:pt x="210654" y="525805"/>
                  </a:cubicBezTo>
                  <a:cubicBezTo>
                    <a:pt x="202857" y="504393"/>
                    <a:pt x="186537" y="500113"/>
                    <a:pt x="167233" y="494677"/>
                  </a:cubicBezTo>
                  <a:cubicBezTo>
                    <a:pt x="80606" y="470306"/>
                    <a:pt x="14211" y="381647"/>
                    <a:pt x="7277" y="283984"/>
                  </a:cubicBezTo>
                  <a:cubicBezTo>
                    <a:pt x="0" y="181406"/>
                    <a:pt x="49479" y="93764"/>
                    <a:pt x="133591" y="52489"/>
                  </a:cubicBezTo>
                  <a:cubicBezTo>
                    <a:pt x="223431" y="8407"/>
                    <a:pt x="312153" y="0"/>
                    <a:pt x="402158" y="49987"/>
                  </a:cubicBezTo>
                  <a:cubicBezTo>
                    <a:pt x="533120" y="122720"/>
                    <a:pt x="550481" y="297294"/>
                    <a:pt x="442760" y="398411"/>
                  </a:cubicBezTo>
                  <a:cubicBezTo>
                    <a:pt x="418210" y="421449"/>
                    <a:pt x="390220" y="442214"/>
                    <a:pt x="368046" y="468325"/>
                  </a:cubicBezTo>
                  <a:cubicBezTo>
                    <a:pt x="365594" y="471220"/>
                    <a:pt x="362864" y="473887"/>
                    <a:pt x="358343" y="478713"/>
                  </a:cubicBezTo>
                  <a:close/>
                  <a:moveTo>
                    <a:pt x="283921" y="455726"/>
                  </a:moveTo>
                  <a:cubicBezTo>
                    <a:pt x="308470" y="449668"/>
                    <a:pt x="335191" y="447776"/>
                    <a:pt x="356984" y="436435"/>
                  </a:cubicBezTo>
                  <a:cubicBezTo>
                    <a:pt x="381634" y="423608"/>
                    <a:pt x="401713" y="402094"/>
                    <a:pt x="424040" y="384708"/>
                  </a:cubicBezTo>
                  <a:cubicBezTo>
                    <a:pt x="503339" y="322999"/>
                    <a:pt x="517969" y="184010"/>
                    <a:pt x="428066" y="97434"/>
                  </a:cubicBezTo>
                  <a:cubicBezTo>
                    <a:pt x="354965" y="27038"/>
                    <a:pt x="255358" y="16116"/>
                    <a:pt x="162928" y="69469"/>
                  </a:cubicBezTo>
                  <a:cubicBezTo>
                    <a:pt x="78409" y="118249"/>
                    <a:pt x="42354" y="187756"/>
                    <a:pt x="53136" y="274358"/>
                  </a:cubicBezTo>
                  <a:cubicBezTo>
                    <a:pt x="65341" y="372465"/>
                    <a:pt x="176758" y="456476"/>
                    <a:pt x="283921" y="45572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7" name="Free Form 35">
              <a:extLst>
                <a:ext uri="{FF2B5EF4-FFF2-40B4-BE49-F238E27FC236}">
                  <a16:creationId xmlns:a16="http://schemas.microsoft.com/office/drawing/2014/main" id="{7782D0B4-2239-0CDF-3BAA-6B1D72D97873}"/>
                </a:ext>
              </a:extLst>
            </p:cNvPr>
            <p:cNvSpPr/>
            <p:nvPr/>
          </p:nvSpPr>
          <p:spPr>
            <a:xfrm>
              <a:off x="14368578" y="5554760"/>
              <a:ext cx="1360741" cy="787743"/>
            </a:xfrm>
            <a:custGeom>
              <a:avLst/>
              <a:gdLst/>
              <a:ahLst/>
              <a:cxnLst/>
              <a:rect l="0" t="0" r="0" b="0"/>
              <a:pathLst>
                <a:path w="1360741" h="787742">
                  <a:moveTo>
                    <a:pt x="0" y="528066"/>
                  </a:moveTo>
                  <a:cubicBezTo>
                    <a:pt x="21018" y="514781"/>
                    <a:pt x="34950" y="502412"/>
                    <a:pt x="51231" y="496227"/>
                  </a:cubicBezTo>
                  <a:cubicBezTo>
                    <a:pt x="471931" y="336435"/>
                    <a:pt x="892873" y="177241"/>
                    <a:pt x="1313954" y="18440"/>
                  </a:cubicBezTo>
                  <a:cubicBezTo>
                    <a:pt x="1321028" y="15760"/>
                    <a:pt x="1336497" y="0"/>
                    <a:pt x="1336840" y="25400"/>
                  </a:cubicBezTo>
                  <a:cubicBezTo>
                    <a:pt x="1342771" y="22275"/>
                    <a:pt x="1348701" y="19151"/>
                    <a:pt x="1354645" y="16027"/>
                  </a:cubicBezTo>
                  <a:cubicBezTo>
                    <a:pt x="1356677" y="18427"/>
                    <a:pt x="1358709" y="20815"/>
                    <a:pt x="1360741" y="23202"/>
                  </a:cubicBezTo>
                  <a:cubicBezTo>
                    <a:pt x="1352029" y="33362"/>
                    <a:pt x="1342745" y="43091"/>
                    <a:pt x="1334693" y="53746"/>
                  </a:cubicBezTo>
                  <a:cubicBezTo>
                    <a:pt x="1156411" y="289928"/>
                    <a:pt x="977684" y="525792"/>
                    <a:pt x="800925" y="763104"/>
                  </a:cubicBezTo>
                  <a:cubicBezTo>
                    <a:pt x="782573" y="787742"/>
                    <a:pt x="769467" y="775944"/>
                    <a:pt x="751395" y="770242"/>
                  </a:cubicBezTo>
                  <a:cubicBezTo>
                    <a:pt x="641159" y="735520"/>
                    <a:pt x="530682" y="701573"/>
                    <a:pt x="420446" y="666851"/>
                  </a:cubicBezTo>
                  <a:cubicBezTo>
                    <a:pt x="293027" y="626719"/>
                    <a:pt x="165747" y="586143"/>
                    <a:pt x="38506" y="545452"/>
                  </a:cubicBezTo>
                  <a:cubicBezTo>
                    <a:pt x="28079" y="542112"/>
                    <a:pt x="18389" y="536448"/>
                    <a:pt x="0" y="528066"/>
                  </a:cubicBezTo>
                  <a:close/>
                  <a:moveTo>
                    <a:pt x="1319987" y="43510"/>
                  </a:moveTo>
                  <a:cubicBezTo>
                    <a:pt x="1318069" y="40906"/>
                    <a:pt x="1316151" y="38290"/>
                    <a:pt x="1314234" y="35687"/>
                  </a:cubicBezTo>
                  <a:cubicBezTo>
                    <a:pt x="889558" y="196913"/>
                    <a:pt x="464870" y="358140"/>
                    <a:pt x="40601" y="519214"/>
                  </a:cubicBezTo>
                  <a:cubicBezTo>
                    <a:pt x="53390" y="526961"/>
                    <a:pt x="64185" y="536549"/>
                    <a:pt x="76758" y="540639"/>
                  </a:cubicBezTo>
                  <a:cubicBezTo>
                    <a:pt x="153288" y="565543"/>
                    <a:pt x="230187" y="589318"/>
                    <a:pt x="307022" y="613244"/>
                  </a:cubicBezTo>
                  <a:cubicBezTo>
                    <a:pt x="458012" y="660234"/>
                    <a:pt x="609142" y="706755"/>
                    <a:pt x="759904" y="754443"/>
                  </a:cubicBezTo>
                  <a:cubicBezTo>
                    <a:pt x="775703" y="759434"/>
                    <a:pt x="782878" y="756640"/>
                    <a:pt x="792632" y="743635"/>
                  </a:cubicBezTo>
                  <a:cubicBezTo>
                    <a:pt x="949045" y="535266"/>
                    <a:pt x="1106144" y="327418"/>
                    <a:pt x="1263053" y="119430"/>
                  </a:cubicBezTo>
                  <a:cubicBezTo>
                    <a:pt x="1282103" y="94183"/>
                    <a:pt x="1301013" y="68821"/>
                    <a:pt x="1319987" y="4351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8" name="Free Form 36">
              <a:extLst>
                <a:ext uri="{FF2B5EF4-FFF2-40B4-BE49-F238E27FC236}">
                  <a16:creationId xmlns:a16="http://schemas.microsoft.com/office/drawing/2014/main" id="{5975C2D4-F0E7-E6BF-4C5E-F90792C26367}"/>
                </a:ext>
              </a:extLst>
            </p:cNvPr>
            <p:cNvSpPr/>
            <p:nvPr/>
          </p:nvSpPr>
          <p:spPr>
            <a:xfrm>
              <a:off x="11569020" y="4589321"/>
              <a:ext cx="335051" cy="374269"/>
            </a:xfrm>
            <a:custGeom>
              <a:avLst/>
              <a:gdLst/>
              <a:ahLst/>
              <a:cxnLst/>
              <a:rect l="0" t="0" r="0" b="0"/>
              <a:pathLst>
                <a:path w="335051" h="374269">
                  <a:moveTo>
                    <a:pt x="330923" y="165150"/>
                  </a:moveTo>
                  <a:cubicBezTo>
                    <a:pt x="334975" y="221221"/>
                    <a:pt x="323507" y="267334"/>
                    <a:pt x="288709" y="305904"/>
                  </a:cubicBezTo>
                  <a:cubicBezTo>
                    <a:pt x="228650" y="372452"/>
                    <a:pt x="129616" y="374269"/>
                    <a:pt x="66941" y="310172"/>
                  </a:cubicBezTo>
                  <a:cubicBezTo>
                    <a:pt x="13970" y="255981"/>
                    <a:pt x="0" y="173926"/>
                    <a:pt x="31699" y="103124"/>
                  </a:cubicBezTo>
                  <a:cubicBezTo>
                    <a:pt x="60451" y="38912"/>
                    <a:pt x="123063" y="0"/>
                    <a:pt x="195033" y="4279"/>
                  </a:cubicBezTo>
                  <a:cubicBezTo>
                    <a:pt x="243586" y="7162"/>
                    <a:pt x="280327" y="27431"/>
                    <a:pt x="305625" y="73278"/>
                  </a:cubicBezTo>
                  <a:cubicBezTo>
                    <a:pt x="323088" y="104914"/>
                    <a:pt x="335051" y="134747"/>
                    <a:pt x="330923" y="165150"/>
                  </a:cubicBezTo>
                  <a:close/>
                  <a:moveTo>
                    <a:pt x="173443" y="287769"/>
                  </a:moveTo>
                  <a:cubicBezTo>
                    <a:pt x="240957" y="288048"/>
                    <a:pt x="294195" y="241147"/>
                    <a:pt x="295186" y="180543"/>
                  </a:cubicBezTo>
                  <a:cubicBezTo>
                    <a:pt x="296443" y="103670"/>
                    <a:pt x="239471" y="40106"/>
                    <a:pt x="169583" y="40385"/>
                  </a:cubicBezTo>
                  <a:cubicBezTo>
                    <a:pt x="104089" y="40640"/>
                    <a:pt x="47688" y="97840"/>
                    <a:pt x="47904" y="163779"/>
                  </a:cubicBezTo>
                  <a:cubicBezTo>
                    <a:pt x="48133" y="229895"/>
                    <a:pt x="106451" y="287502"/>
                    <a:pt x="173443" y="28776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9" name="Free Form 37">
              <a:extLst>
                <a:ext uri="{FF2B5EF4-FFF2-40B4-BE49-F238E27FC236}">
                  <a16:creationId xmlns:a16="http://schemas.microsoft.com/office/drawing/2014/main" id="{29D946AB-5B6A-24EB-879B-ABAB538AB7E2}"/>
                </a:ext>
              </a:extLst>
            </p:cNvPr>
            <p:cNvSpPr/>
            <p:nvPr/>
          </p:nvSpPr>
          <p:spPr>
            <a:xfrm>
              <a:off x="14430381" y="7427093"/>
              <a:ext cx="609816" cy="565594"/>
            </a:xfrm>
            <a:custGeom>
              <a:avLst/>
              <a:gdLst/>
              <a:ahLst/>
              <a:cxnLst/>
              <a:rect l="0" t="0" r="0" b="0"/>
              <a:pathLst>
                <a:path w="609815" h="565594">
                  <a:moveTo>
                    <a:pt x="270243" y="544004"/>
                  </a:moveTo>
                  <a:cubicBezTo>
                    <a:pt x="360527" y="545122"/>
                    <a:pt x="417347" y="525779"/>
                    <a:pt x="468096" y="488086"/>
                  </a:cubicBezTo>
                  <a:cubicBezTo>
                    <a:pt x="609815" y="382803"/>
                    <a:pt x="606069" y="187071"/>
                    <a:pt x="460654" y="97612"/>
                  </a:cubicBezTo>
                  <a:cubicBezTo>
                    <a:pt x="341591" y="24358"/>
                    <a:pt x="173418" y="57988"/>
                    <a:pt x="91147" y="171894"/>
                  </a:cubicBezTo>
                  <a:cubicBezTo>
                    <a:pt x="41782" y="240233"/>
                    <a:pt x="26492" y="316903"/>
                    <a:pt x="59829" y="393763"/>
                  </a:cubicBezTo>
                  <a:cubicBezTo>
                    <a:pt x="103555" y="494588"/>
                    <a:pt x="187998" y="541312"/>
                    <a:pt x="270243" y="544004"/>
                  </a:cubicBezTo>
                  <a:close/>
                  <a:moveTo>
                    <a:pt x="279120" y="565150"/>
                  </a:moveTo>
                  <a:cubicBezTo>
                    <a:pt x="210172" y="565594"/>
                    <a:pt x="140373" y="538759"/>
                    <a:pt x="85064" y="479971"/>
                  </a:cubicBezTo>
                  <a:cubicBezTo>
                    <a:pt x="15024" y="405536"/>
                    <a:pt x="0" y="292773"/>
                    <a:pt x="52539" y="195808"/>
                  </a:cubicBezTo>
                  <a:cubicBezTo>
                    <a:pt x="124218" y="63512"/>
                    <a:pt x="301853" y="0"/>
                    <a:pt x="438899" y="60883"/>
                  </a:cubicBezTo>
                  <a:cubicBezTo>
                    <a:pt x="527570" y="100279"/>
                    <a:pt x="583666" y="167995"/>
                    <a:pt x="593534" y="265607"/>
                  </a:cubicBezTo>
                  <a:cubicBezTo>
                    <a:pt x="603770" y="366788"/>
                    <a:pt x="558761" y="445566"/>
                    <a:pt x="478396" y="504240"/>
                  </a:cubicBezTo>
                  <a:cubicBezTo>
                    <a:pt x="422948" y="544728"/>
                    <a:pt x="359930" y="565238"/>
                    <a:pt x="279120" y="56515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90" name="Free Form 38">
              <a:extLst>
                <a:ext uri="{FF2B5EF4-FFF2-40B4-BE49-F238E27FC236}">
                  <a16:creationId xmlns:a16="http://schemas.microsoft.com/office/drawing/2014/main" id="{ECF8358D-4F89-74DF-4CF6-4977726EF688}"/>
                </a:ext>
              </a:extLst>
            </p:cNvPr>
            <p:cNvSpPr/>
            <p:nvPr/>
          </p:nvSpPr>
          <p:spPr>
            <a:xfrm>
              <a:off x="12307364" y="9224982"/>
              <a:ext cx="128194" cy="252413"/>
            </a:xfrm>
            <a:custGeom>
              <a:avLst/>
              <a:gdLst/>
              <a:ahLst/>
              <a:cxnLst/>
              <a:rect l="0" t="0" r="0" b="0"/>
              <a:pathLst>
                <a:path w="128193" h="252412">
                  <a:moveTo>
                    <a:pt x="0" y="252412"/>
                  </a:moveTo>
                  <a:lnTo>
                    <a:pt x="0" y="0"/>
                  </a:lnTo>
                  <a:cubicBezTo>
                    <a:pt x="41376" y="2908"/>
                    <a:pt x="78282" y="4851"/>
                    <a:pt x="114973" y="8864"/>
                  </a:cubicBezTo>
                  <a:cubicBezTo>
                    <a:pt x="119862" y="9398"/>
                    <a:pt x="127266" y="20345"/>
                    <a:pt x="127330" y="26555"/>
                  </a:cubicBezTo>
                  <a:cubicBezTo>
                    <a:pt x="128193" y="101142"/>
                    <a:pt x="127889" y="175755"/>
                    <a:pt x="127889" y="25241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91" name="Free Form 39">
              <a:extLst>
                <a:ext uri="{FF2B5EF4-FFF2-40B4-BE49-F238E27FC236}">
                  <a16:creationId xmlns:a16="http://schemas.microsoft.com/office/drawing/2014/main" id="{F93CC78C-038C-6C2F-382C-D9A53A0251B6}"/>
                </a:ext>
              </a:extLst>
            </p:cNvPr>
            <p:cNvSpPr/>
            <p:nvPr/>
          </p:nvSpPr>
          <p:spPr>
            <a:xfrm>
              <a:off x="12696313" y="9259403"/>
              <a:ext cx="120154" cy="223838"/>
            </a:xfrm>
            <a:custGeom>
              <a:avLst/>
              <a:gdLst/>
              <a:ahLst/>
              <a:cxnLst/>
              <a:rect l="0" t="0" r="0" b="0"/>
              <a:pathLst>
                <a:path w="120154" h="223837">
                  <a:moveTo>
                    <a:pt x="120154" y="8966"/>
                  </a:moveTo>
                  <a:lnTo>
                    <a:pt x="120154" y="223837"/>
                  </a:lnTo>
                  <a:lnTo>
                    <a:pt x="0" y="223837"/>
                  </a:lnTo>
                  <a:lnTo>
                    <a:pt x="0" y="0"/>
                  </a:lnTo>
                  <a:cubicBezTo>
                    <a:pt x="38684" y="2882"/>
                    <a:pt x="78244" y="5842"/>
                    <a:pt x="120154" y="896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92" name="Free Form 40">
              <a:extLst>
                <a:ext uri="{FF2B5EF4-FFF2-40B4-BE49-F238E27FC236}">
                  <a16:creationId xmlns:a16="http://schemas.microsoft.com/office/drawing/2014/main" id="{C5075AC2-3828-19F6-1880-1924671CE656}"/>
                </a:ext>
              </a:extLst>
            </p:cNvPr>
            <p:cNvSpPr/>
            <p:nvPr/>
          </p:nvSpPr>
          <p:spPr>
            <a:xfrm>
              <a:off x="10676251" y="4571525"/>
              <a:ext cx="31889" cy="1170279"/>
            </a:xfrm>
            <a:custGeom>
              <a:avLst/>
              <a:gdLst/>
              <a:ahLst/>
              <a:cxnLst/>
              <a:rect l="0" t="0" r="0" b="0"/>
              <a:pathLst>
                <a:path w="31889" h="1170279">
                  <a:moveTo>
                    <a:pt x="22047" y="2222"/>
                  </a:moveTo>
                  <a:cubicBezTo>
                    <a:pt x="22047" y="72809"/>
                    <a:pt x="21488" y="143395"/>
                    <a:pt x="22148" y="213982"/>
                  </a:cubicBezTo>
                  <a:cubicBezTo>
                    <a:pt x="24574" y="475284"/>
                    <a:pt x="27381" y="736574"/>
                    <a:pt x="30086" y="997877"/>
                  </a:cubicBezTo>
                  <a:cubicBezTo>
                    <a:pt x="30581" y="1045717"/>
                    <a:pt x="31889" y="1093571"/>
                    <a:pt x="31267" y="1141399"/>
                  </a:cubicBezTo>
                  <a:cubicBezTo>
                    <a:pt x="31153" y="1151077"/>
                    <a:pt x="24053" y="1160652"/>
                    <a:pt x="20180" y="1170279"/>
                  </a:cubicBezTo>
                  <a:cubicBezTo>
                    <a:pt x="15379" y="1169415"/>
                    <a:pt x="10579" y="1168539"/>
                    <a:pt x="5791" y="1167676"/>
                  </a:cubicBezTo>
                  <a:cubicBezTo>
                    <a:pt x="3708" y="780694"/>
                    <a:pt x="1625" y="393725"/>
                    <a:pt x="12" y="6743"/>
                  </a:cubicBezTo>
                  <a:cubicBezTo>
                    <a:pt x="0" y="4508"/>
                    <a:pt x="6743" y="2247"/>
                    <a:pt x="10337" y="0"/>
                  </a:cubicBezTo>
                  <a:cubicBezTo>
                    <a:pt x="14236" y="736"/>
                    <a:pt x="18148" y="1485"/>
                    <a:pt x="22047" y="222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93" name="Free Form 41">
              <a:extLst>
                <a:ext uri="{FF2B5EF4-FFF2-40B4-BE49-F238E27FC236}">
                  <a16:creationId xmlns:a16="http://schemas.microsoft.com/office/drawing/2014/main" id="{46A34290-1A0E-5ADF-8AB2-D9502DA5B0A4}"/>
                </a:ext>
              </a:extLst>
            </p:cNvPr>
            <p:cNvSpPr/>
            <p:nvPr/>
          </p:nvSpPr>
          <p:spPr>
            <a:xfrm>
              <a:off x="10193468" y="4510792"/>
              <a:ext cx="163423" cy="76632"/>
            </a:xfrm>
            <a:custGeom>
              <a:avLst/>
              <a:gdLst/>
              <a:ahLst/>
              <a:cxnLst/>
              <a:rect l="0" t="0" r="0" b="0"/>
              <a:pathLst>
                <a:path w="163423" h="76631">
                  <a:moveTo>
                    <a:pt x="0" y="18783"/>
                  </a:moveTo>
                  <a:cubicBezTo>
                    <a:pt x="54686" y="12484"/>
                    <a:pt x="109143" y="6223"/>
                    <a:pt x="163182" y="0"/>
                  </a:cubicBezTo>
                  <a:cubicBezTo>
                    <a:pt x="163423" y="33388"/>
                    <a:pt x="143636" y="58699"/>
                    <a:pt x="107619" y="66433"/>
                  </a:cubicBezTo>
                  <a:cubicBezTo>
                    <a:pt x="60083" y="76631"/>
                    <a:pt x="16217" y="57492"/>
                    <a:pt x="0" y="1878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94" name="Free Form 42">
              <a:extLst>
                <a:ext uri="{FF2B5EF4-FFF2-40B4-BE49-F238E27FC236}">
                  <a16:creationId xmlns:a16="http://schemas.microsoft.com/office/drawing/2014/main" id="{8AB72819-705D-FB5D-1453-E0B34D514D2B}"/>
                </a:ext>
              </a:extLst>
            </p:cNvPr>
            <p:cNvSpPr/>
            <p:nvPr/>
          </p:nvSpPr>
          <p:spPr>
            <a:xfrm>
              <a:off x="10683530" y="6287178"/>
              <a:ext cx="18669" cy="229171"/>
            </a:xfrm>
            <a:custGeom>
              <a:avLst/>
              <a:gdLst/>
              <a:ahLst/>
              <a:cxnLst/>
              <a:rect l="0" t="0" r="0" b="0"/>
              <a:pathLst>
                <a:path w="18669" h="229171">
                  <a:moveTo>
                    <a:pt x="18669" y="0"/>
                  </a:moveTo>
                  <a:lnTo>
                    <a:pt x="18669" y="229171"/>
                  </a:lnTo>
                  <a:cubicBezTo>
                    <a:pt x="0" y="203720"/>
                    <a:pt x="889" y="15138"/>
                    <a:pt x="18669"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95" name="Free Form 43">
              <a:extLst>
                <a:ext uri="{FF2B5EF4-FFF2-40B4-BE49-F238E27FC236}">
                  <a16:creationId xmlns:a16="http://schemas.microsoft.com/office/drawing/2014/main" id="{7544B9B7-3563-87F4-E21A-A9D93639D936}"/>
                </a:ext>
              </a:extLst>
            </p:cNvPr>
            <p:cNvSpPr/>
            <p:nvPr/>
          </p:nvSpPr>
          <p:spPr>
            <a:xfrm>
              <a:off x="13755415" y="9732645"/>
              <a:ext cx="161570" cy="34721"/>
            </a:xfrm>
            <a:custGeom>
              <a:avLst/>
              <a:gdLst/>
              <a:ahLst/>
              <a:cxnLst/>
              <a:rect l="0" t="0" r="0" b="0"/>
              <a:pathLst>
                <a:path w="161569" h="34721">
                  <a:moveTo>
                    <a:pt x="161569" y="21805"/>
                  </a:moveTo>
                  <a:cubicBezTo>
                    <a:pt x="120434" y="34721"/>
                    <a:pt x="11950" y="28498"/>
                    <a:pt x="0" y="13550"/>
                  </a:cubicBezTo>
                  <a:cubicBezTo>
                    <a:pt x="26454" y="0"/>
                    <a:pt x="142062" y="4686"/>
                    <a:pt x="161569" y="2180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00" name="Free Form 44">
              <a:extLst>
                <a:ext uri="{FF2B5EF4-FFF2-40B4-BE49-F238E27FC236}">
                  <a16:creationId xmlns:a16="http://schemas.microsoft.com/office/drawing/2014/main" id="{78AD5965-ACB3-4EB4-67DB-1219552CC470}"/>
                </a:ext>
              </a:extLst>
            </p:cNvPr>
            <p:cNvSpPr/>
            <p:nvPr/>
          </p:nvSpPr>
          <p:spPr>
            <a:xfrm>
              <a:off x="13755376" y="9699038"/>
              <a:ext cx="157277" cy="9779"/>
            </a:xfrm>
            <a:custGeom>
              <a:avLst/>
              <a:gdLst/>
              <a:ahLst/>
              <a:cxnLst/>
              <a:rect l="0" t="0" r="0" b="0"/>
              <a:pathLst>
                <a:path w="157276" h="9778">
                  <a:moveTo>
                    <a:pt x="156806" y="9778"/>
                  </a:moveTo>
                  <a:lnTo>
                    <a:pt x="177" y="9778"/>
                  </a:lnTo>
                  <a:cubicBezTo>
                    <a:pt x="114" y="6515"/>
                    <a:pt x="63" y="3251"/>
                    <a:pt x="0" y="0"/>
                  </a:cubicBezTo>
                  <a:lnTo>
                    <a:pt x="157276" y="0"/>
                  </a:lnTo>
                  <a:cubicBezTo>
                    <a:pt x="157124" y="3251"/>
                    <a:pt x="156959" y="6515"/>
                    <a:pt x="156806" y="977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01" name="Free Form 45">
              <a:extLst>
                <a:ext uri="{FF2B5EF4-FFF2-40B4-BE49-F238E27FC236}">
                  <a16:creationId xmlns:a16="http://schemas.microsoft.com/office/drawing/2014/main" id="{BEA01684-483F-855A-EB60-D5E929D0A0CA}"/>
                </a:ext>
              </a:extLst>
            </p:cNvPr>
            <p:cNvSpPr/>
            <p:nvPr/>
          </p:nvSpPr>
          <p:spPr>
            <a:xfrm>
              <a:off x="16693031" y="7498480"/>
              <a:ext cx="61379" cy="47967"/>
            </a:xfrm>
            <a:custGeom>
              <a:avLst/>
              <a:gdLst/>
              <a:ahLst/>
              <a:cxnLst/>
              <a:rect l="0" t="0" r="0" b="0"/>
              <a:pathLst>
                <a:path w="61379" h="47967">
                  <a:moveTo>
                    <a:pt x="61379" y="24803"/>
                  </a:moveTo>
                  <a:cubicBezTo>
                    <a:pt x="43599" y="36385"/>
                    <a:pt x="33566" y="47967"/>
                    <a:pt x="23812" y="47739"/>
                  </a:cubicBezTo>
                  <a:cubicBezTo>
                    <a:pt x="15519" y="47536"/>
                    <a:pt x="0" y="32321"/>
                    <a:pt x="1130" y="26250"/>
                  </a:cubicBezTo>
                  <a:cubicBezTo>
                    <a:pt x="2984" y="16255"/>
                    <a:pt x="14947" y="2336"/>
                    <a:pt x="24079" y="1155"/>
                  </a:cubicBezTo>
                  <a:cubicBezTo>
                    <a:pt x="32931" y="0"/>
                    <a:pt x="43611" y="12801"/>
                    <a:pt x="61379" y="2480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02" name="Free Form 46">
              <a:extLst>
                <a:ext uri="{FF2B5EF4-FFF2-40B4-BE49-F238E27FC236}">
                  <a16:creationId xmlns:a16="http://schemas.microsoft.com/office/drawing/2014/main" id="{5AF6C295-E6FE-C512-4389-3DF93318C983}"/>
                </a:ext>
              </a:extLst>
            </p:cNvPr>
            <p:cNvSpPr/>
            <p:nvPr/>
          </p:nvSpPr>
          <p:spPr>
            <a:xfrm>
              <a:off x="16730240" y="7334504"/>
              <a:ext cx="48425" cy="58902"/>
            </a:xfrm>
            <a:custGeom>
              <a:avLst/>
              <a:gdLst/>
              <a:ahLst/>
              <a:cxnLst/>
              <a:rect l="0" t="0" r="0" b="0"/>
              <a:pathLst>
                <a:path w="48425" h="58902">
                  <a:moveTo>
                    <a:pt x="24485" y="0"/>
                  </a:moveTo>
                  <a:cubicBezTo>
                    <a:pt x="36563" y="16967"/>
                    <a:pt x="48425" y="26390"/>
                    <a:pt x="48323" y="35686"/>
                  </a:cubicBezTo>
                  <a:cubicBezTo>
                    <a:pt x="48234" y="43789"/>
                    <a:pt x="33718" y="58902"/>
                    <a:pt x="27216" y="58077"/>
                  </a:cubicBezTo>
                  <a:cubicBezTo>
                    <a:pt x="17348" y="56819"/>
                    <a:pt x="3225" y="45504"/>
                    <a:pt x="1524" y="36474"/>
                  </a:cubicBezTo>
                  <a:cubicBezTo>
                    <a:pt x="0" y="28321"/>
                    <a:pt x="12763" y="17513"/>
                    <a:pt x="24485"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03" name="Free Form 47">
              <a:extLst>
                <a:ext uri="{FF2B5EF4-FFF2-40B4-BE49-F238E27FC236}">
                  <a16:creationId xmlns:a16="http://schemas.microsoft.com/office/drawing/2014/main" id="{7C78D7E6-9087-4FBB-789F-5CE209035353}"/>
                </a:ext>
              </a:extLst>
            </p:cNvPr>
            <p:cNvSpPr/>
            <p:nvPr/>
          </p:nvSpPr>
          <p:spPr>
            <a:xfrm>
              <a:off x="16769095" y="7193526"/>
              <a:ext cx="51409" cy="45479"/>
            </a:xfrm>
            <a:custGeom>
              <a:avLst/>
              <a:gdLst/>
              <a:ahLst/>
              <a:cxnLst/>
              <a:rect l="0" t="0" r="0" b="0"/>
              <a:pathLst>
                <a:path w="51409" h="45478">
                  <a:moveTo>
                    <a:pt x="51409" y="28054"/>
                  </a:moveTo>
                  <a:cubicBezTo>
                    <a:pt x="41516" y="34264"/>
                    <a:pt x="31457" y="45478"/>
                    <a:pt x="21780" y="45148"/>
                  </a:cubicBezTo>
                  <a:cubicBezTo>
                    <a:pt x="13728" y="44881"/>
                    <a:pt x="12" y="31076"/>
                    <a:pt x="0" y="23266"/>
                  </a:cubicBezTo>
                  <a:cubicBezTo>
                    <a:pt x="0" y="15163"/>
                    <a:pt x="13157" y="939"/>
                    <a:pt x="21145" y="507"/>
                  </a:cubicBezTo>
                  <a:cubicBezTo>
                    <a:pt x="30848" y="0"/>
                    <a:pt x="41186" y="11112"/>
                    <a:pt x="51244" y="17195"/>
                  </a:cubicBezTo>
                  <a:cubicBezTo>
                    <a:pt x="51295" y="20815"/>
                    <a:pt x="51358" y="24434"/>
                    <a:pt x="51409" y="28054"/>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04" name="Free Form 48">
              <a:extLst>
                <a:ext uri="{FF2B5EF4-FFF2-40B4-BE49-F238E27FC236}">
                  <a16:creationId xmlns:a16="http://schemas.microsoft.com/office/drawing/2014/main" id="{F42B2ACD-B61F-94F8-5660-6E20121FCB2A}"/>
                </a:ext>
              </a:extLst>
            </p:cNvPr>
            <p:cNvSpPr/>
            <p:nvPr/>
          </p:nvSpPr>
          <p:spPr>
            <a:xfrm>
              <a:off x="16803001" y="7043610"/>
              <a:ext cx="56236" cy="44145"/>
            </a:xfrm>
            <a:custGeom>
              <a:avLst/>
              <a:gdLst/>
              <a:ahLst/>
              <a:cxnLst/>
              <a:rect l="0" t="0" r="0" b="0"/>
              <a:pathLst>
                <a:path w="56235" h="44145">
                  <a:moveTo>
                    <a:pt x="56235" y="21081"/>
                  </a:moveTo>
                  <a:cubicBezTo>
                    <a:pt x="39585" y="32410"/>
                    <a:pt x="29832" y="44145"/>
                    <a:pt x="21958" y="43002"/>
                  </a:cubicBezTo>
                  <a:cubicBezTo>
                    <a:pt x="13550" y="41782"/>
                    <a:pt x="2819" y="29159"/>
                    <a:pt x="1066" y="20002"/>
                  </a:cubicBezTo>
                  <a:cubicBezTo>
                    <a:pt x="0" y="14452"/>
                    <a:pt x="13881" y="546"/>
                    <a:pt x="21374" y="292"/>
                  </a:cubicBezTo>
                  <a:cubicBezTo>
                    <a:pt x="30226" y="0"/>
                    <a:pt x="39420" y="10388"/>
                    <a:pt x="56235" y="2108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05" name="Free Form 49">
              <a:extLst>
                <a:ext uri="{FF2B5EF4-FFF2-40B4-BE49-F238E27FC236}">
                  <a16:creationId xmlns:a16="http://schemas.microsoft.com/office/drawing/2014/main" id="{7FAF4353-BC1C-1A92-579A-19A5F8CCDF08}"/>
                </a:ext>
              </a:extLst>
            </p:cNvPr>
            <p:cNvSpPr/>
            <p:nvPr/>
          </p:nvSpPr>
          <p:spPr>
            <a:xfrm>
              <a:off x="16652284" y="7645772"/>
              <a:ext cx="44653" cy="54864"/>
            </a:xfrm>
            <a:custGeom>
              <a:avLst/>
              <a:gdLst/>
              <a:ahLst/>
              <a:cxnLst/>
              <a:rect l="0" t="0" r="0" b="0"/>
              <a:pathLst>
                <a:path w="44653" h="54864">
                  <a:moveTo>
                    <a:pt x="24231" y="54864"/>
                  </a:moveTo>
                  <a:cubicBezTo>
                    <a:pt x="12471" y="40639"/>
                    <a:pt x="0" y="31953"/>
                    <a:pt x="952" y="25133"/>
                  </a:cubicBezTo>
                  <a:cubicBezTo>
                    <a:pt x="2235" y="15976"/>
                    <a:pt x="12750" y="3721"/>
                    <a:pt x="21488" y="1524"/>
                  </a:cubicBezTo>
                  <a:cubicBezTo>
                    <a:pt x="27571" y="0"/>
                    <a:pt x="43345" y="12674"/>
                    <a:pt x="43929" y="19875"/>
                  </a:cubicBezTo>
                  <a:cubicBezTo>
                    <a:pt x="44653" y="28765"/>
                    <a:pt x="34086" y="38557"/>
                    <a:pt x="24231" y="54864"/>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06" name="Free Form 50">
              <a:extLst>
                <a:ext uri="{FF2B5EF4-FFF2-40B4-BE49-F238E27FC236}">
                  <a16:creationId xmlns:a16="http://schemas.microsoft.com/office/drawing/2014/main" id="{0D840511-E605-B7B3-E823-832F75444E9C}"/>
                </a:ext>
              </a:extLst>
            </p:cNvPr>
            <p:cNvSpPr/>
            <p:nvPr/>
          </p:nvSpPr>
          <p:spPr>
            <a:xfrm>
              <a:off x="10177598" y="5436454"/>
              <a:ext cx="48692" cy="40107"/>
            </a:xfrm>
            <a:custGeom>
              <a:avLst/>
              <a:gdLst/>
              <a:ahLst/>
              <a:cxnLst/>
              <a:rect l="0" t="0" r="0" b="0"/>
              <a:pathLst>
                <a:path w="48691" h="40106">
                  <a:moveTo>
                    <a:pt x="48691" y="20408"/>
                  </a:moveTo>
                  <a:cubicBezTo>
                    <a:pt x="36423" y="29692"/>
                    <a:pt x="28676" y="40106"/>
                    <a:pt x="21551" y="39700"/>
                  </a:cubicBezTo>
                  <a:cubicBezTo>
                    <a:pt x="14058" y="39268"/>
                    <a:pt x="7150" y="28486"/>
                    <a:pt x="0" y="22237"/>
                  </a:cubicBezTo>
                  <a:cubicBezTo>
                    <a:pt x="6997" y="14846"/>
                    <a:pt x="13030" y="3479"/>
                    <a:pt x="21335" y="1435"/>
                  </a:cubicBezTo>
                  <a:cubicBezTo>
                    <a:pt x="27203" y="0"/>
                    <a:pt x="36169" y="11214"/>
                    <a:pt x="48691" y="2040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07" name="Free Form 51">
              <a:extLst>
                <a:ext uri="{FF2B5EF4-FFF2-40B4-BE49-F238E27FC236}">
                  <a16:creationId xmlns:a16="http://schemas.microsoft.com/office/drawing/2014/main" id="{E75013DB-0B38-4BCC-FA7D-7185D1ABF897}"/>
                </a:ext>
              </a:extLst>
            </p:cNvPr>
            <p:cNvSpPr/>
            <p:nvPr/>
          </p:nvSpPr>
          <p:spPr>
            <a:xfrm>
              <a:off x="16833977" y="6907514"/>
              <a:ext cx="48869" cy="36779"/>
            </a:xfrm>
            <a:custGeom>
              <a:avLst/>
              <a:gdLst/>
              <a:ahLst/>
              <a:cxnLst/>
              <a:rect l="0" t="0" r="0" b="0"/>
              <a:pathLst>
                <a:path w="48869" h="36779">
                  <a:moveTo>
                    <a:pt x="48869" y="19062"/>
                  </a:moveTo>
                  <a:cubicBezTo>
                    <a:pt x="34188" y="27558"/>
                    <a:pt x="25387" y="36779"/>
                    <a:pt x="18554" y="35483"/>
                  </a:cubicBezTo>
                  <a:cubicBezTo>
                    <a:pt x="11379" y="34137"/>
                    <a:pt x="6108" y="22720"/>
                    <a:pt x="0" y="15709"/>
                  </a:cubicBezTo>
                  <a:cubicBezTo>
                    <a:pt x="6629" y="10134"/>
                    <a:pt x="13373" y="0"/>
                    <a:pt x="19850" y="165"/>
                  </a:cubicBezTo>
                  <a:cubicBezTo>
                    <a:pt x="27533" y="368"/>
                    <a:pt x="34975" y="9436"/>
                    <a:pt x="48869" y="1906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08" name="Free Form 52">
              <a:extLst>
                <a:ext uri="{FF2B5EF4-FFF2-40B4-BE49-F238E27FC236}">
                  <a16:creationId xmlns:a16="http://schemas.microsoft.com/office/drawing/2014/main" id="{F3679C4E-6AD7-385C-D422-58E5B75E9B7E}"/>
                </a:ext>
              </a:extLst>
            </p:cNvPr>
            <p:cNvSpPr/>
            <p:nvPr/>
          </p:nvSpPr>
          <p:spPr>
            <a:xfrm>
              <a:off x="10182835" y="5307718"/>
              <a:ext cx="47067" cy="38113"/>
            </a:xfrm>
            <a:custGeom>
              <a:avLst/>
              <a:gdLst/>
              <a:ahLst/>
              <a:cxnLst/>
              <a:rect l="0" t="0" r="0" b="0"/>
              <a:pathLst>
                <a:path w="47066" h="38112">
                  <a:moveTo>
                    <a:pt x="47066" y="18465"/>
                  </a:moveTo>
                  <a:cubicBezTo>
                    <a:pt x="32867" y="27939"/>
                    <a:pt x="24218" y="38112"/>
                    <a:pt x="17627" y="36918"/>
                  </a:cubicBezTo>
                  <a:cubicBezTo>
                    <a:pt x="10566" y="35648"/>
                    <a:pt x="2070" y="24231"/>
                    <a:pt x="762" y="16167"/>
                  </a:cubicBezTo>
                  <a:cubicBezTo>
                    <a:pt x="0" y="11468"/>
                    <a:pt x="12128" y="0"/>
                    <a:pt x="18402" y="50"/>
                  </a:cubicBezTo>
                  <a:cubicBezTo>
                    <a:pt x="25946" y="101"/>
                    <a:pt x="33439" y="9131"/>
                    <a:pt x="47066" y="1846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10" name="Free Form 53">
              <a:extLst>
                <a:ext uri="{FF2B5EF4-FFF2-40B4-BE49-F238E27FC236}">
                  <a16:creationId xmlns:a16="http://schemas.microsoft.com/office/drawing/2014/main" id="{FD5A09AD-B4F9-DDBB-0503-AC79ACE17EEC}"/>
                </a:ext>
              </a:extLst>
            </p:cNvPr>
            <p:cNvSpPr/>
            <p:nvPr/>
          </p:nvSpPr>
          <p:spPr>
            <a:xfrm>
              <a:off x="14394840" y="7625283"/>
              <a:ext cx="41148" cy="44310"/>
            </a:xfrm>
            <a:custGeom>
              <a:avLst/>
              <a:gdLst/>
              <a:ahLst/>
              <a:cxnLst/>
              <a:rect l="0" t="0" r="0" b="0"/>
              <a:pathLst>
                <a:path w="41148" h="44310">
                  <a:moveTo>
                    <a:pt x="41148" y="23926"/>
                  </a:moveTo>
                  <a:cubicBezTo>
                    <a:pt x="29794" y="32524"/>
                    <a:pt x="22009" y="38417"/>
                    <a:pt x="14211" y="44310"/>
                  </a:cubicBezTo>
                  <a:cubicBezTo>
                    <a:pt x="9715" y="37490"/>
                    <a:pt x="0" y="28448"/>
                    <a:pt x="1778" y="24295"/>
                  </a:cubicBezTo>
                  <a:cubicBezTo>
                    <a:pt x="5778" y="14909"/>
                    <a:pt x="15455" y="7950"/>
                    <a:pt x="22821" y="0"/>
                  </a:cubicBezTo>
                  <a:cubicBezTo>
                    <a:pt x="27800" y="6502"/>
                    <a:pt x="32765" y="12992"/>
                    <a:pt x="41148" y="2392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12" name="Free Form 54">
              <a:extLst>
                <a:ext uri="{FF2B5EF4-FFF2-40B4-BE49-F238E27FC236}">
                  <a16:creationId xmlns:a16="http://schemas.microsoft.com/office/drawing/2014/main" id="{22D85944-8A59-47D9-45DE-4FF8D718DDAD}"/>
                </a:ext>
              </a:extLst>
            </p:cNvPr>
            <p:cNvSpPr/>
            <p:nvPr/>
          </p:nvSpPr>
          <p:spPr>
            <a:xfrm>
              <a:off x="14419395" y="7559454"/>
              <a:ext cx="45898" cy="44589"/>
            </a:xfrm>
            <a:custGeom>
              <a:avLst/>
              <a:gdLst/>
              <a:ahLst/>
              <a:cxnLst/>
              <a:rect l="0" t="0" r="0" b="0"/>
              <a:pathLst>
                <a:path w="45897" h="44589">
                  <a:moveTo>
                    <a:pt x="45897" y="17754"/>
                  </a:moveTo>
                  <a:cubicBezTo>
                    <a:pt x="32664" y="28994"/>
                    <a:pt x="23469" y="36791"/>
                    <a:pt x="14287" y="44589"/>
                  </a:cubicBezTo>
                  <a:cubicBezTo>
                    <a:pt x="9728" y="38392"/>
                    <a:pt x="0" y="29489"/>
                    <a:pt x="1574" y="26504"/>
                  </a:cubicBezTo>
                  <a:cubicBezTo>
                    <a:pt x="6756" y="16598"/>
                    <a:pt x="15468" y="8140"/>
                    <a:pt x="24345" y="1028"/>
                  </a:cubicBezTo>
                  <a:cubicBezTo>
                    <a:pt x="25628" y="0"/>
                    <a:pt x="35229" y="9347"/>
                    <a:pt x="45897" y="17754"/>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13" name="Free Form 55">
              <a:extLst>
                <a:ext uri="{FF2B5EF4-FFF2-40B4-BE49-F238E27FC236}">
                  <a16:creationId xmlns:a16="http://schemas.microsoft.com/office/drawing/2014/main" id="{AF2E6342-DCCC-D33C-DA4D-A37FE5AA071F}"/>
                </a:ext>
              </a:extLst>
            </p:cNvPr>
            <p:cNvSpPr/>
            <p:nvPr/>
          </p:nvSpPr>
          <p:spPr>
            <a:xfrm>
              <a:off x="10192661" y="5168879"/>
              <a:ext cx="37542" cy="44666"/>
            </a:xfrm>
            <a:custGeom>
              <a:avLst/>
              <a:gdLst/>
              <a:ahLst/>
              <a:cxnLst/>
              <a:rect l="0" t="0" r="0" b="0"/>
              <a:pathLst>
                <a:path w="37541" h="44665">
                  <a:moveTo>
                    <a:pt x="18542" y="0"/>
                  </a:moveTo>
                  <a:cubicBezTo>
                    <a:pt x="27444" y="12420"/>
                    <a:pt x="37541" y="20815"/>
                    <a:pt x="36068" y="25793"/>
                  </a:cubicBezTo>
                  <a:cubicBezTo>
                    <a:pt x="33820" y="33439"/>
                    <a:pt x="24307" y="42011"/>
                    <a:pt x="16459" y="43713"/>
                  </a:cubicBezTo>
                  <a:cubicBezTo>
                    <a:pt x="12065" y="44665"/>
                    <a:pt x="0" y="32499"/>
                    <a:pt x="126" y="26428"/>
                  </a:cubicBezTo>
                  <a:cubicBezTo>
                    <a:pt x="292" y="19062"/>
                    <a:pt x="9677" y="11912"/>
                    <a:pt x="18542"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14" name="Free Form 56">
              <a:extLst>
                <a:ext uri="{FF2B5EF4-FFF2-40B4-BE49-F238E27FC236}">
                  <a16:creationId xmlns:a16="http://schemas.microsoft.com/office/drawing/2014/main" id="{AD231AA8-08CF-1299-3CE1-285DB7E486A6}"/>
                </a:ext>
              </a:extLst>
            </p:cNvPr>
            <p:cNvSpPr/>
            <p:nvPr/>
          </p:nvSpPr>
          <p:spPr>
            <a:xfrm>
              <a:off x="10195562" y="5556604"/>
              <a:ext cx="37135" cy="45529"/>
            </a:xfrm>
            <a:custGeom>
              <a:avLst/>
              <a:gdLst/>
              <a:ahLst/>
              <a:cxnLst/>
              <a:rect l="0" t="0" r="0" b="0"/>
              <a:pathLst>
                <a:path w="37134" h="45529">
                  <a:moveTo>
                    <a:pt x="16776" y="0"/>
                  </a:moveTo>
                  <a:cubicBezTo>
                    <a:pt x="26492" y="11645"/>
                    <a:pt x="37134" y="19062"/>
                    <a:pt x="36245" y="24638"/>
                  </a:cubicBezTo>
                  <a:cubicBezTo>
                    <a:pt x="35013" y="32321"/>
                    <a:pt x="26073" y="42189"/>
                    <a:pt x="18542" y="44246"/>
                  </a:cubicBezTo>
                  <a:cubicBezTo>
                    <a:pt x="13817" y="45529"/>
                    <a:pt x="533" y="34417"/>
                    <a:pt x="292" y="28511"/>
                  </a:cubicBezTo>
                  <a:cubicBezTo>
                    <a:pt x="0" y="20815"/>
                    <a:pt x="8839" y="12763"/>
                    <a:pt x="16776"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15" name="Free Form 57">
              <a:extLst>
                <a:ext uri="{FF2B5EF4-FFF2-40B4-BE49-F238E27FC236}">
                  <a16:creationId xmlns:a16="http://schemas.microsoft.com/office/drawing/2014/main" id="{0B49A270-1EC9-F34B-83D0-BD7EC248C659}"/>
                </a:ext>
              </a:extLst>
            </p:cNvPr>
            <p:cNvSpPr/>
            <p:nvPr/>
          </p:nvSpPr>
          <p:spPr>
            <a:xfrm>
              <a:off x="14458212" y="7508645"/>
              <a:ext cx="45161" cy="38900"/>
            </a:xfrm>
            <a:custGeom>
              <a:avLst/>
              <a:gdLst/>
              <a:ahLst/>
              <a:cxnLst/>
              <a:rect l="0" t="0" r="0" b="0"/>
              <a:pathLst>
                <a:path w="45161" h="38900">
                  <a:moveTo>
                    <a:pt x="45161" y="14287"/>
                  </a:moveTo>
                  <a:cubicBezTo>
                    <a:pt x="32854" y="24879"/>
                    <a:pt x="25539" y="33261"/>
                    <a:pt x="16319" y="37719"/>
                  </a:cubicBezTo>
                  <a:cubicBezTo>
                    <a:pt x="13881" y="38900"/>
                    <a:pt x="5600" y="28041"/>
                    <a:pt x="0" y="22707"/>
                  </a:cubicBezTo>
                  <a:cubicBezTo>
                    <a:pt x="7607" y="15405"/>
                    <a:pt x="14439" y="6794"/>
                    <a:pt x="23279" y="1600"/>
                  </a:cubicBezTo>
                  <a:cubicBezTo>
                    <a:pt x="26022" y="0"/>
                    <a:pt x="34239" y="7696"/>
                    <a:pt x="45161" y="14287"/>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16" name="Free Form 58">
              <a:extLst>
                <a:ext uri="{FF2B5EF4-FFF2-40B4-BE49-F238E27FC236}">
                  <a16:creationId xmlns:a16="http://schemas.microsoft.com/office/drawing/2014/main" id="{057B150E-1163-467A-8030-AE7BF124E9B1}"/>
                </a:ext>
              </a:extLst>
            </p:cNvPr>
            <p:cNvSpPr/>
            <p:nvPr/>
          </p:nvSpPr>
          <p:spPr>
            <a:xfrm>
              <a:off x="10208075" y="5046211"/>
              <a:ext cx="34595" cy="41059"/>
            </a:xfrm>
            <a:custGeom>
              <a:avLst/>
              <a:gdLst/>
              <a:ahLst/>
              <a:cxnLst/>
              <a:rect l="0" t="0" r="0" b="0"/>
              <a:pathLst>
                <a:path w="34594" h="41059">
                  <a:moveTo>
                    <a:pt x="17538" y="0"/>
                  </a:moveTo>
                  <a:cubicBezTo>
                    <a:pt x="25349" y="10985"/>
                    <a:pt x="34594" y="18656"/>
                    <a:pt x="33286" y="23368"/>
                  </a:cubicBezTo>
                  <a:cubicBezTo>
                    <a:pt x="31305" y="30429"/>
                    <a:pt x="22618" y="38341"/>
                    <a:pt x="15366" y="40119"/>
                  </a:cubicBezTo>
                  <a:cubicBezTo>
                    <a:pt x="11480" y="41059"/>
                    <a:pt x="0" y="29705"/>
                    <a:pt x="292" y="24358"/>
                  </a:cubicBezTo>
                  <a:cubicBezTo>
                    <a:pt x="660" y="17386"/>
                    <a:pt x="9321" y="10845"/>
                    <a:pt x="17538"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17" name="Free Form 59">
              <a:extLst>
                <a:ext uri="{FF2B5EF4-FFF2-40B4-BE49-F238E27FC236}">
                  <a16:creationId xmlns:a16="http://schemas.microsoft.com/office/drawing/2014/main" id="{D6776D3E-F0A6-B9E7-EF33-EC11996DE5D1}"/>
                </a:ext>
              </a:extLst>
            </p:cNvPr>
            <p:cNvSpPr/>
            <p:nvPr/>
          </p:nvSpPr>
          <p:spPr>
            <a:xfrm>
              <a:off x="16860329" y="6787104"/>
              <a:ext cx="39459" cy="30747"/>
            </a:xfrm>
            <a:custGeom>
              <a:avLst/>
              <a:gdLst/>
              <a:ahLst/>
              <a:cxnLst/>
              <a:rect l="0" t="0" r="0" b="0"/>
              <a:pathLst>
                <a:path w="39458" h="30746">
                  <a:moveTo>
                    <a:pt x="39458" y="16167"/>
                  </a:moveTo>
                  <a:cubicBezTo>
                    <a:pt x="27965" y="23190"/>
                    <a:pt x="21094" y="30746"/>
                    <a:pt x="15443" y="29908"/>
                  </a:cubicBezTo>
                  <a:cubicBezTo>
                    <a:pt x="9664" y="29044"/>
                    <a:pt x="5092" y="19989"/>
                    <a:pt x="0" y="14516"/>
                  </a:cubicBezTo>
                  <a:cubicBezTo>
                    <a:pt x="5524" y="9461"/>
                    <a:pt x="10807" y="762"/>
                    <a:pt x="16649" y="380"/>
                  </a:cubicBezTo>
                  <a:cubicBezTo>
                    <a:pt x="22326" y="0"/>
                    <a:pt x="28562" y="8153"/>
                    <a:pt x="39458" y="16167"/>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18" name="Free Form 60">
              <a:extLst>
                <a:ext uri="{FF2B5EF4-FFF2-40B4-BE49-F238E27FC236}">
                  <a16:creationId xmlns:a16="http://schemas.microsoft.com/office/drawing/2014/main" id="{244FCB87-9DB1-0FB0-2C19-B1BD9631DA32}"/>
                </a:ext>
              </a:extLst>
            </p:cNvPr>
            <p:cNvSpPr/>
            <p:nvPr/>
          </p:nvSpPr>
          <p:spPr>
            <a:xfrm>
              <a:off x="16872009" y="6671659"/>
              <a:ext cx="39332" cy="30619"/>
            </a:xfrm>
            <a:custGeom>
              <a:avLst/>
              <a:gdLst/>
              <a:ahLst/>
              <a:cxnLst/>
              <a:rect l="0" t="0" r="0" b="0"/>
              <a:pathLst>
                <a:path w="39331" h="30619">
                  <a:moveTo>
                    <a:pt x="39331" y="15798"/>
                  </a:moveTo>
                  <a:cubicBezTo>
                    <a:pt x="27698" y="23317"/>
                    <a:pt x="21386" y="30479"/>
                    <a:pt x="14998" y="30556"/>
                  </a:cubicBezTo>
                  <a:cubicBezTo>
                    <a:pt x="9969" y="30619"/>
                    <a:pt x="0" y="20853"/>
                    <a:pt x="787" y="17386"/>
                  </a:cubicBezTo>
                  <a:cubicBezTo>
                    <a:pt x="2260" y="10782"/>
                    <a:pt x="9283" y="1777"/>
                    <a:pt x="15113" y="863"/>
                  </a:cubicBezTo>
                  <a:cubicBezTo>
                    <a:pt x="20675" y="0"/>
                    <a:pt x="27660" y="8140"/>
                    <a:pt x="39331" y="1579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19" name="Free Form 61">
              <a:extLst>
                <a:ext uri="{FF2B5EF4-FFF2-40B4-BE49-F238E27FC236}">
                  <a16:creationId xmlns:a16="http://schemas.microsoft.com/office/drawing/2014/main" id="{A1B9DC98-CCE6-9D19-A8EF-91027D9B43DF}"/>
                </a:ext>
              </a:extLst>
            </p:cNvPr>
            <p:cNvSpPr/>
            <p:nvPr/>
          </p:nvSpPr>
          <p:spPr>
            <a:xfrm>
              <a:off x="14394652" y="7757618"/>
              <a:ext cx="38900" cy="29921"/>
            </a:xfrm>
            <a:custGeom>
              <a:avLst/>
              <a:gdLst/>
              <a:ahLst/>
              <a:cxnLst/>
              <a:rect l="0" t="0" r="0" b="0"/>
              <a:pathLst>
                <a:path w="38900" h="29921">
                  <a:moveTo>
                    <a:pt x="38900" y="16065"/>
                  </a:moveTo>
                  <a:cubicBezTo>
                    <a:pt x="27292" y="23101"/>
                    <a:pt x="20891" y="29921"/>
                    <a:pt x="14503" y="29908"/>
                  </a:cubicBezTo>
                  <a:cubicBezTo>
                    <a:pt x="9626" y="29895"/>
                    <a:pt x="0" y="19913"/>
                    <a:pt x="889" y="16700"/>
                  </a:cubicBezTo>
                  <a:cubicBezTo>
                    <a:pt x="2705" y="10185"/>
                    <a:pt x="9702" y="1536"/>
                    <a:pt x="15519" y="736"/>
                  </a:cubicBezTo>
                  <a:cubicBezTo>
                    <a:pt x="20980" y="0"/>
                    <a:pt x="27673" y="8242"/>
                    <a:pt x="38900" y="1606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20" name="Free Form 62">
              <a:extLst>
                <a:ext uri="{FF2B5EF4-FFF2-40B4-BE49-F238E27FC236}">
                  <a16:creationId xmlns:a16="http://schemas.microsoft.com/office/drawing/2014/main" id="{CC4E0FC2-16A4-C466-F9D3-D2C96F1BBAF9}"/>
                </a:ext>
              </a:extLst>
            </p:cNvPr>
            <p:cNvSpPr/>
            <p:nvPr/>
          </p:nvSpPr>
          <p:spPr>
            <a:xfrm>
              <a:off x="14418401" y="7826268"/>
              <a:ext cx="38837" cy="29959"/>
            </a:xfrm>
            <a:custGeom>
              <a:avLst/>
              <a:gdLst/>
              <a:ahLst/>
              <a:cxnLst/>
              <a:rect l="0" t="0" r="0" b="0"/>
              <a:pathLst>
                <a:path w="38836" h="29959">
                  <a:moveTo>
                    <a:pt x="38836" y="13830"/>
                  </a:moveTo>
                  <a:cubicBezTo>
                    <a:pt x="27711" y="21653"/>
                    <a:pt x="21005" y="29959"/>
                    <a:pt x="15684" y="29146"/>
                  </a:cubicBezTo>
                  <a:cubicBezTo>
                    <a:pt x="9766" y="28244"/>
                    <a:pt x="2908" y="19710"/>
                    <a:pt x="901" y="13144"/>
                  </a:cubicBezTo>
                  <a:cubicBezTo>
                    <a:pt x="0" y="10198"/>
                    <a:pt x="9791" y="241"/>
                    <a:pt x="14871" y="139"/>
                  </a:cubicBezTo>
                  <a:cubicBezTo>
                    <a:pt x="21094" y="0"/>
                    <a:pt x="27457" y="6883"/>
                    <a:pt x="38836" y="1383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21" name="Free Form 63">
              <a:extLst>
                <a:ext uri="{FF2B5EF4-FFF2-40B4-BE49-F238E27FC236}">
                  <a16:creationId xmlns:a16="http://schemas.microsoft.com/office/drawing/2014/main" id="{EACE8B1B-F1BA-22F6-A48B-41291B15084E}"/>
                </a:ext>
              </a:extLst>
            </p:cNvPr>
            <p:cNvSpPr/>
            <p:nvPr/>
          </p:nvSpPr>
          <p:spPr>
            <a:xfrm>
              <a:off x="14952380" y="7942820"/>
              <a:ext cx="39561" cy="29819"/>
            </a:xfrm>
            <a:custGeom>
              <a:avLst/>
              <a:gdLst/>
              <a:ahLst/>
              <a:cxnLst/>
              <a:rect l="0" t="0" r="0" b="0"/>
              <a:pathLst>
                <a:path w="39560" h="29819">
                  <a:moveTo>
                    <a:pt x="39560" y="14490"/>
                  </a:moveTo>
                  <a:cubicBezTo>
                    <a:pt x="28143" y="22237"/>
                    <a:pt x="22148" y="29349"/>
                    <a:pt x="15862" y="29603"/>
                  </a:cubicBezTo>
                  <a:cubicBezTo>
                    <a:pt x="10756" y="29819"/>
                    <a:pt x="5308" y="21818"/>
                    <a:pt x="0" y="17462"/>
                  </a:cubicBezTo>
                  <a:cubicBezTo>
                    <a:pt x="4851" y="11658"/>
                    <a:pt x="8978" y="2247"/>
                    <a:pt x="14744" y="1092"/>
                  </a:cubicBezTo>
                  <a:cubicBezTo>
                    <a:pt x="20256" y="0"/>
                    <a:pt x="27482" y="7518"/>
                    <a:pt x="39560" y="1449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22" name="Free Form 64">
              <a:extLst>
                <a:ext uri="{FF2B5EF4-FFF2-40B4-BE49-F238E27FC236}">
                  <a16:creationId xmlns:a16="http://schemas.microsoft.com/office/drawing/2014/main" id="{C0812EE3-0073-2C87-DEC9-ECCA717A4C50}"/>
                </a:ext>
              </a:extLst>
            </p:cNvPr>
            <p:cNvSpPr/>
            <p:nvPr/>
          </p:nvSpPr>
          <p:spPr>
            <a:xfrm>
              <a:off x="14389766" y="7695357"/>
              <a:ext cx="38024" cy="29299"/>
            </a:xfrm>
            <a:custGeom>
              <a:avLst/>
              <a:gdLst/>
              <a:ahLst/>
              <a:cxnLst/>
              <a:rect l="0" t="0" r="0" b="0"/>
              <a:pathLst>
                <a:path w="38023" h="29298">
                  <a:moveTo>
                    <a:pt x="38023" y="14109"/>
                  </a:moveTo>
                  <a:cubicBezTo>
                    <a:pt x="26200" y="21831"/>
                    <a:pt x="19862" y="29019"/>
                    <a:pt x="13347" y="29184"/>
                  </a:cubicBezTo>
                  <a:cubicBezTo>
                    <a:pt x="8712" y="29298"/>
                    <a:pt x="190" y="20015"/>
                    <a:pt x="101" y="14795"/>
                  </a:cubicBezTo>
                  <a:cubicBezTo>
                    <a:pt x="0" y="9639"/>
                    <a:pt x="8254" y="152"/>
                    <a:pt x="12941" y="88"/>
                  </a:cubicBezTo>
                  <a:cubicBezTo>
                    <a:pt x="19443" y="0"/>
                    <a:pt x="26047" y="6946"/>
                    <a:pt x="38023" y="1410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23" name="Free Form 65">
              <a:extLst>
                <a:ext uri="{FF2B5EF4-FFF2-40B4-BE49-F238E27FC236}">
                  <a16:creationId xmlns:a16="http://schemas.microsoft.com/office/drawing/2014/main" id="{499BB718-AC95-1C7F-D77F-227399F225CD}"/>
                </a:ext>
              </a:extLst>
            </p:cNvPr>
            <p:cNvSpPr/>
            <p:nvPr/>
          </p:nvSpPr>
          <p:spPr>
            <a:xfrm>
              <a:off x="10230205" y="5681118"/>
              <a:ext cx="39637" cy="29782"/>
            </a:xfrm>
            <a:custGeom>
              <a:avLst/>
              <a:gdLst/>
              <a:ahLst/>
              <a:cxnLst/>
              <a:rect l="0" t="0" r="0" b="0"/>
              <a:pathLst>
                <a:path w="39636" h="29781">
                  <a:moveTo>
                    <a:pt x="39636" y="14998"/>
                  </a:moveTo>
                  <a:cubicBezTo>
                    <a:pt x="27584" y="22136"/>
                    <a:pt x="20408" y="29781"/>
                    <a:pt x="15100" y="28638"/>
                  </a:cubicBezTo>
                  <a:cubicBezTo>
                    <a:pt x="9182" y="27368"/>
                    <a:pt x="4952" y="18148"/>
                    <a:pt x="0" y="12382"/>
                  </a:cubicBezTo>
                  <a:cubicBezTo>
                    <a:pt x="5321" y="7975"/>
                    <a:pt x="10693" y="0"/>
                    <a:pt x="15938" y="88"/>
                  </a:cubicBezTo>
                  <a:cubicBezTo>
                    <a:pt x="22098" y="190"/>
                    <a:pt x="28130" y="7302"/>
                    <a:pt x="39636" y="1499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24" name="Free Form 66">
              <a:extLst>
                <a:ext uri="{FF2B5EF4-FFF2-40B4-BE49-F238E27FC236}">
                  <a16:creationId xmlns:a16="http://schemas.microsoft.com/office/drawing/2014/main" id="{773B14F6-B88D-1F9A-CFC5-BE00C56C81E5}"/>
                </a:ext>
              </a:extLst>
            </p:cNvPr>
            <p:cNvSpPr/>
            <p:nvPr/>
          </p:nvSpPr>
          <p:spPr>
            <a:xfrm>
              <a:off x="14758812" y="8002656"/>
              <a:ext cx="30505" cy="38582"/>
            </a:xfrm>
            <a:custGeom>
              <a:avLst/>
              <a:gdLst/>
              <a:ahLst/>
              <a:cxnLst/>
              <a:rect l="0" t="0" r="0" b="0"/>
              <a:pathLst>
                <a:path w="30505" h="38582">
                  <a:moveTo>
                    <a:pt x="13296" y="0"/>
                  </a:moveTo>
                  <a:cubicBezTo>
                    <a:pt x="21742" y="10490"/>
                    <a:pt x="30505" y="16662"/>
                    <a:pt x="30111" y="22174"/>
                  </a:cubicBezTo>
                  <a:cubicBezTo>
                    <a:pt x="29692" y="27978"/>
                    <a:pt x="21234" y="35813"/>
                    <a:pt x="14859" y="37566"/>
                  </a:cubicBezTo>
                  <a:cubicBezTo>
                    <a:pt x="11125" y="38582"/>
                    <a:pt x="609" y="29667"/>
                    <a:pt x="342" y="24828"/>
                  </a:cubicBezTo>
                  <a:cubicBezTo>
                    <a:pt x="0" y="18453"/>
                    <a:pt x="6743" y="11696"/>
                    <a:pt x="13296"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25" name="Free Form 67">
              <a:extLst>
                <a:ext uri="{FF2B5EF4-FFF2-40B4-BE49-F238E27FC236}">
                  <a16:creationId xmlns:a16="http://schemas.microsoft.com/office/drawing/2014/main" id="{09B6F80E-7567-550A-F50A-03BC6C56ECD8}"/>
                </a:ext>
              </a:extLst>
            </p:cNvPr>
            <p:cNvSpPr/>
            <p:nvPr/>
          </p:nvSpPr>
          <p:spPr>
            <a:xfrm>
              <a:off x="14621926" y="7984956"/>
              <a:ext cx="33261" cy="38938"/>
            </a:xfrm>
            <a:custGeom>
              <a:avLst/>
              <a:gdLst/>
              <a:ahLst/>
              <a:cxnLst/>
              <a:rect l="0" t="0" r="0" b="0"/>
              <a:pathLst>
                <a:path w="33261" h="38938">
                  <a:moveTo>
                    <a:pt x="14579" y="0"/>
                  </a:moveTo>
                  <a:cubicBezTo>
                    <a:pt x="23202" y="11264"/>
                    <a:pt x="30340" y="17310"/>
                    <a:pt x="32359" y="24739"/>
                  </a:cubicBezTo>
                  <a:cubicBezTo>
                    <a:pt x="33261" y="28016"/>
                    <a:pt x="23787" y="34124"/>
                    <a:pt x="19011" y="38938"/>
                  </a:cubicBezTo>
                  <a:cubicBezTo>
                    <a:pt x="12877" y="32766"/>
                    <a:pt x="5245" y="27355"/>
                    <a:pt x="1384" y="19989"/>
                  </a:cubicBezTo>
                  <a:cubicBezTo>
                    <a:pt x="0" y="17360"/>
                    <a:pt x="7759" y="9944"/>
                    <a:pt x="14579"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26" name="Free Form 68">
              <a:extLst>
                <a:ext uri="{FF2B5EF4-FFF2-40B4-BE49-F238E27FC236}">
                  <a16:creationId xmlns:a16="http://schemas.microsoft.com/office/drawing/2014/main" id="{077753F8-CCC4-6740-9367-171F0AE0EB5A}"/>
                </a:ext>
              </a:extLst>
            </p:cNvPr>
            <p:cNvSpPr/>
            <p:nvPr/>
          </p:nvSpPr>
          <p:spPr>
            <a:xfrm>
              <a:off x="14561727" y="7968776"/>
              <a:ext cx="38163" cy="28600"/>
            </a:xfrm>
            <a:custGeom>
              <a:avLst/>
              <a:gdLst/>
              <a:ahLst/>
              <a:cxnLst/>
              <a:rect l="0" t="0" r="0" b="0"/>
              <a:pathLst>
                <a:path w="38163" h="28600">
                  <a:moveTo>
                    <a:pt x="38163" y="16332"/>
                  </a:moveTo>
                  <a:cubicBezTo>
                    <a:pt x="26403" y="22288"/>
                    <a:pt x="19481" y="28600"/>
                    <a:pt x="13068" y="28117"/>
                  </a:cubicBezTo>
                  <a:cubicBezTo>
                    <a:pt x="8369" y="27774"/>
                    <a:pt x="4330" y="18503"/>
                    <a:pt x="0" y="13207"/>
                  </a:cubicBezTo>
                  <a:cubicBezTo>
                    <a:pt x="6007" y="8674"/>
                    <a:pt x="11658" y="1295"/>
                    <a:pt x="18110" y="546"/>
                  </a:cubicBezTo>
                  <a:cubicBezTo>
                    <a:pt x="22758" y="0"/>
                    <a:pt x="28435" y="8254"/>
                    <a:pt x="38163" y="1633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27" name="Free Form 69">
              <a:extLst>
                <a:ext uri="{FF2B5EF4-FFF2-40B4-BE49-F238E27FC236}">
                  <a16:creationId xmlns:a16="http://schemas.microsoft.com/office/drawing/2014/main" id="{6A08980C-1A0B-423E-F056-9DC74599DF35}"/>
                </a:ext>
              </a:extLst>
            </p:cNvPr>
            <p:cNvSpPr/>
            <p:nvPr/>
          </p:nvSpPr>
          <p:spPr>
            <a:xfrm>
              <a:off x="14839750" y="7408792"/>
              <a:ext cx="30137" cy="37186"/>
            </a:xfrm>
            <a:custGeom>
              <a:avLst/>
              <a:gdLst/>
              <a:ahLst/>
              <a:cxnLst/>
              <a:rect l="0" t="0" r="0" b="0"/>
              <a:pathLst>
                <a:path w="30137" h="37185">
                  <a:moveTo>
                    <a:pt x="17614" y="0"/>
                  </a:moveTo>
                  <a:cubicBezTo>
                    <a:pt x="23723" y="11353"/>
                    <a:pt x="30137" y="17995"/>
                    <a:pt x="29717" y="24180"/>
                  </a:cubicBezTo>
                  <a:cubicBezTo>
                    <a:pt x="29387" y="28816"/>
                    <a:pt x="19126" y="37185"/>
                    <a:pt x="15354" y="36169"/>
                  </a:cubicBezTo>
                  <a:cubicBezTo>
                    <a:pt x="9067" y="34493"/>
                    <a:pt x="469" y="26797"/>
                    <a:pt x="228" y="21323"/>
                  </a:cubicBezTo>
                  <a:cubicBezTo>
                    <a:pt x="0" y="15887"/>
                    <a:pt x="8890" y="10071"/>
                    <a:pt x="17614"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28" name="Free Form 70">
              <a:extLst>
                <a:ext uri="{FF2B5EF4-FFF2-40B4-BE49-F238E27FC236}">
                  <a16:creationId xmlns:a16="http://schemas.microsoft.com/office/drawing/2014/main" id="{8BEACFA1-04CB-15A4-F0B9-35C11E7EE276}"/>
                </a:ext>
              </a:extLst>
            </p:cNvPr>
            <p:cNvSpPr/>
            <p:nvPr/>
          </p:nvSpPr>
          <p:spPr>
            <a:xfrm>
              <a:off x="14457777" y="7884734"/>
              <a:ext cx="37757" cy="30060"/>
            </a:xfrm>
            <a:custGeom>
              <a:avLst/>
              <a:gdLst/>
              <a:ahLst/>
              <a:cxnLst/>
              <a:rect l="0" t="0" r="0" b="0"/>
              <a:pathLst>
                <a:path w="37757" h="30060">
                  <a:moveTo>
                    <a:pt x="37757" y="16878"/>
                  </a:moveTo>
                  <a:cubicBezTo>
                    <a:pt x="26403" y="23431"/>
                    <a:pt x="19926" y="30060"/>
                    <a:pt x="13804" y="29756"/>
                  </a:cubicBezTo>
                  <a:cubicBezTo>
                    <a:pt x="8978" y="29527"/>
                    <a:pt x="0" y="19430"/>
                    <a:pt x="965" y="16014"/>
                  </a:cubicBezTo>
                  <a:cubicBezTo>
                    <a:pt x="2794" y="9613"/>
                    <a:pt x="10071" y="1206"/>
                    <a:pt x="15849" y="571"/>
                  </a:cubicBezTo>
                  <a:cubicBezTo>
                    <a:pt x="21081" y="0"/>
                    <a:pt x="27330" y="8648"/>
                    <a:pt x="37757" y="1687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29" name="Free Form 71">
              <a:extLst>
                <a:ext uri="{FF2B5EF4-FFF2-40B4-BE49-F238E27FC236}">
                  <a16:creationId xmlns:a16="http://schemas.microsoft.com/office/drawing/2014/main" id="{E85D76E1-0592-40EC-F3F3-047A3FA6FCC7}"/>
                </a:ext>
              </a:extLst>
            </p:cNvPr>
            <p:cNvSpPr/>
            <p:nvPr/>
          </p:nvSpPr>
          <p:spPr>
            <a:xfrm>
              <a:off x="15043903" y="7839181"/>
              <a:ext cx="37719" cy="30226"/>
            </a:xfrm>
            <a:custGeom>
              <a:avLst/>
              <a:gdLst/>
              <a:ahLst/>
              <a:cxnLst/>
              <a:rect l="0" t="0" r="0" b="0"/>
              <a:pathLst>
                <a:path w="37719" h="30226">
                  <a:moveTo>
                    <a:pt x="37719" y="13677"/>
                  </a:moveTo>
                  <a:cubicBezTo>
                    <a:pt x="27330" y="21653"/>
                    <a:pt x="21666" y="29210"/>
                    <a:pt x="15354" y="29794"/>
                  </a:cubicBezTo>
                  <a:cubicBezTo>
                    <a:pt x="10667" y="30226"/>
                    <a:pt x="5156" y="21590"/>
                    <a:pt x="0" y="16992"/>
                  </a:cubicBezTo>
                  <a:cubicBezTo>
                    <a:pt x="5092" y="11468"/>
                    <a:pt x="9334" y="3238"/>
                    <a:pt x="15532" y="1333"/>
                  </a:cubicBezTo>
                  <a:cubicBezTo>
                    <a:pt x="19888" y="0"/>
                    <a:pt x="26885" y="7289"/>
                    <a:pt x="37719" y="13677"/>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30" name="Free Form 72">
              <a:extLst>
                <a:ext uri="{FF2B5EF4-FFF2-40B4-BE49-F238E27FC236}">
                  <a16:creationId xmlns:a16="http://schemas.microsoft.com/office/drawing/2014/main" id="{A1E9535D-D294-9D65-E29F-544011C22430}"/>
                </a:ext>
              </a:extLst>
            </p:cNvPr>
            <p:cNvSpPr/>
            <p:nvPr/>
          </p:nvSpPr>
          <p:spPr>
            <a:xfrm>
              <a:off x="15068505" y="7773024"/>
              <a:ext cx="39510" cy="29210"/>
            </a:xfrm>
            <a:custGeom>
              <a:avLst/>
              <a:gdLst/>
              <a:ahLst/>
              <a:cxnLst/>
              <a:rect l="0" t="0" r="0" b="0"/>
              <a:pathLst>
                <a:path w="39509" h="29210">
                  <a:moveTo>
                    <a:pt x="39509" y="13144"/>
                  </a:moveTo>
                  <a:cubicBezTo>
                    <a:pt x="28219" y="21132"/>
                    <a:pt x="21793" y="29210"/>
                    <a:pt x="16357" y="28587"/>
                  </a:cubicBezTo>
                  <a:cubicBezTo>
                    <a:pt x="10426" y="27927"/>
                    <a:pt x="5410" y="19202"/>
                    <a:pt x="0" y="13982"/>
                  </a:cubicBezTo>
                  <a:cubicBezTo>
                    <a:pt x="4800" y="9118"/>
                    <a:pt x="9398" y="596"/>
                    <a:pt x="14439" y="330"/>
                  </a:cubicBezTo>
                  <a:cubicBezTo>
                    <a:pt x="20713" y="0"/>
                    <a:pt x="27343" y="6489"/>
                    <a:pt x="39509" y="13144"/>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31" name="Free Form 73">
              <a:extLst>
                <a:ext uri="{FF2B5EF4-FFF2-40B4-BE49-F238E27FC236}">
                  <a16:creationId xmlns:a16="http://schemas.microsoft.com/office/drawing/2014/main" id="{2280F10B-CDB0-2B56-766F-0C6BDC4D755A}"/>
                </a:ext>
              </a:extLst>
            </p:cNvPr>
            <p:cNvSpPr/>
            <p:nvPr/>
          </p:nvSpPr>
          <p:spPr>
            <a:xfrm>
              <a:off x="14508224" y="7469531"/>
              <a:ext cx="29871" cy="38570"/>
            </a:xfrm>
            <a:custGeom>
              <a:avLst/>
              <a:gdLst/>
              <a:ahLst/>
              <a:cxnLst/>
              <a:rect l="0" t="0" r="0" b="0"/>
              <a:pathLst>
                <a:path w="29870" h="38569">
                  <a:moveTo>
                    <a:pt x="13347" y="38569"/>
                  </a:moveTo>
                  <a:cubicBezTo>
                    <a:pt x="6705" y="26885"/>
                    <a:pt x="0" y="20281"/>
                    <a:pt x="393" y="14147"/>
                  </a:cubicBezTo>
                  <a:cubicBezTo>
                    <a:pt x="711" y="9156"/>
                    <a:pt x="11087" y="0"/>
                    <a:pt x="14287" y="1041"/>
                  </a:cubicBezTo>
                  <a:cubicBezTo>
                    <a:pt x="20624" y="3086"/>
                    <a:pt x="28600" y="10528"/>
                    <a:pt x="29273" y="16484"/>
                  </a:cubicBezTo>
                  <a:cubicBezTo>
                    <a:pt x="29870" y="21729"/>
                    <a:pt x="21437" y="27990"/>
                    <a:pt x="13347" y="3856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32" name="Free Form 74">
              <a:extLst>
                <a:ext uri="{FF2B5EF4-FFF2-40B4-BE49-F238E27FC236}">
                  <a16:creationId xmlns:a16="http://schemas.microsoft.com/office/drawing/2014/main" id="{5415C416-0946-9DAB-C6F2-A4C480D7F4B5}"/>
                </a:ext>
              </a:extLst>
            </p:cNvPr>
            <p:cNvSpPr/>
            <p:nvPr/>
          </p:nvSpPr>
          <p:spPr>
            <a:xfrm>
              <a:off x="10223901" y="4939846"/>
              <a:ext cx="39878" cy="29490"/>
            </a:xfrm>
            <a:custGeom>
              <a:avLst/>
              <a:gdLst/>
              <a:ahLst/>
              <a:cxnLst/>
              <a:rect l="0" t="0" r="0" b="0"/>
              <a:pathLst>
                <a:path w="39877" h="29489">
                  <a:moveTo>
                    <a:pt x="39877" y="13639"/>
                  </a:moveTo>
                  <a:cubicBezTo>
                    <a:pt x="28130" y="21526"/>
                    <a:pt x="21475" y="29489"/>
                    <a:pt x="15989" y="28740"/>
                  </a:cubicBezTo>
                  <a:cubicBezTo>
                    <a:pt x="10083" y="27939"/>
                    <a:pt x="5283" y="18986"/>
                    <a:pt x="0" y="13601"/>
                  </a:cubicBezTo>
                  <a:cubicBezTo>
                    <a:pt x="4927" y="8826"/>
                    <a:pt x="9715" y="419"/>
                    <a:pt x="14820" y="228"/>
                  </a:cubicBezTo>
                  <a:cubicBezTo>
                    <a:pt x="21081" y="0"/>
                    <a:pt x="27609" y="6629"/>
                    <a:pt x="39877" y="1363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33" name="Free Form 75">
              <a:extLst>
                <a:ext uri="{FF2B5EF4-FFF2-40B4-BE49-F238E27FC236}">
                  <a16:creationId xmlns:a16="http://schemas.microsoft.com/office/drawing/2014/main" id="{EE34559F-8D5A-6C81-60DC-EA3EFAD135BB}"/>
                </a:ext>
              </a:extLst>
            </p:cNvPr>
            <p:cNvSpPr/>
            <p:nvPr/>
          </p:nvSpPr>
          <p:spPr>
            <a:xfrm>
              <a:off x="16877079" y="6561937"/>
              <a:ext cx="34569" cy="29807"/>
            </a:xfrm>
            <a:custGeom>
              <a:avLst/>
              <a:gdLst/>
              <a:ahLst/>
              <a:cxnLst/>
              <a:rect l="0" t="0" r="0" b="0"/>
              <a:pathLst>
                <a:path w="34569" h="29806">
                  <a:moveTo>
                    <a:pt x="34569" y="14693"/>
                  </a:moveTo>
                  <a:cubicBezTo>
                    <a:pt x="25996" y="21996"/>
                    <a:pt x="20853" y="29806"/>
                    <a:pt x="15786" y="29768"/>
                  </a:cubicBezTo>
                  <a:cubicBezTo>
                    <a:pt x="10490" y="29718"/>
                    <a:pt x="5257" y="22098"/>
                    <a:pt x="0" y="17805"/>
                  </a:cubicBezTo>
                  <a:cubicBezTo>
                    <a:pt x="4775" y="12001"/>
                    <a:pt x="8585" y="3822"/>
                    <a:pt x="14706" y="1358"/>
                  </a:cubicBezTo>
                  <a:cubicBezTo>
                    <a:pt x="18097" y="0"/>
                    <a:pt x="25336" y="8191"/>
                    <a:pt x="34569" y="1469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34" name="Free Form 76">
              <a:extLst>
                <a:ext uri="{FF2B5EF4-FFF2-40B4-BE49-F238E27FC236}">
                  <a16:creationId xmlns:a16="http://schemas.microsoft.com/office/drawing/2014/main" id="{4F2386ED-E1F8-13A6-E380-F1F9B72B2A3D}"/>
                </a:ext>
              </a:extLst>
            </p:cNvPr>
            <p:cNvSpPr/>
            <p:nvPr/>
          </p:nvSpPr>
          <p:spPr>
            <a:xfrm>
              <a:off x="14958959" y="7478769"/>
              <a:ext cx="31000" cy="36360"/>
            </a:xfrm>
            <a:custGeom>
              <a:avLst/>
              <a:gdLst/>
              <a:ahLst/>
              <a:cxnLst/>
              <a:rect l="0" t="0" r="0" b="0"/>
              <a:pathLst>
                <a:path w="31000" h="36360">
                  <a:moveTo>
                    <a:pt x="16052" y="36360"/>
                  </a:moveTo>
                  <a:cubicBezTo>
                    <a:pt x="8356" y="26060"/>
                    <a:pt x="965" y="20294"/>
                    <a:pt x="380" y="13906"/>
                  </a:cubicBezTo>
                  <a:cubicBezTo>
                    <a:pt x="0" y="9664"/>
                    <a:pt x="10337" y="0"/>
                    <a:pt x="14122" y="825"/>
                  </a:cubicBezTo>
                  <a:cubicBezTo>
                    <a:pt x="20408" y="2197"/>
                    <a:pt x="27965" y="9258"/>
                    <a:pt x="29794" y="15443"/>
                  </a:cubicBezTo>
                  <a:cubicBezTo>
                    <a:pt x="31000" y="19519"/>
                    <a:pt x="23050" y="26276"/>
                    <a:pt x="16052" y="3636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35" name="Free Form 77">
              <a:extLst>
                <a:ext uri="{FF2B5EF4-FFF2-40B4-BE49-F238E27FC236}">
                  <a16:creationId xmlns:a16="http://schemas.microsoft.com/office/drawing/2014/main" id="{ED7BC308-C208-228E-C2EA-E6D90F4141AB}"/>
                </a:ext>
              </a:extLst>
            </p:cNvPr>
            <p:cNvSpPr/>
            <p:nvPr/>
          </p:nvSpPr>
          <p:spPr>
            <a:xfrm>
              <a:off x="14901896" y="7440912"/>
              <a:ext cx="37097" cy="30670"/>
            </a:xfrm>
            <a:custGeom>
              <a:avLst/>
              <a:gdLst/>
              <a:ahLst/>
              <a:cxnLst/>
              <a:rect l="0" t="0" r="0" b="0"/>
              <a:pathLst>
                <a:path w="37096" h="30670">
                  <a:moveTo>
                    <a:pt x="37096" y="13817"/>
                  </a:moveTo>
                  <a:cubicBezTo>
                    <a:pt x="28638" y="21678"/>
                    <a:pt x="22999" y="30670"/>
                    <a:pt x="18618" y="30099"/>
                  </a:cubicBezTo>
                  <a:cubicBezTo>
                    <a:pt x="11963" y="29235"/>
                    <a:pt x="6159" y="21717"/>
                    <a:pt x="0" y="17030"/>
                  </a:cubicBezTo>
                  <a:cubicBezTo>
                    <a:pt x="5283" y="11468"/>
                    <a:pt x="9766" y="3149"/>
                    <a:pt x="16141" y="1270"/>
                  </a:cubicBezTo>
                  <a:cubicBezTo>
                    <a:pt x="20485" y="0"/>
                    <a:pt x="27482" y="7708"/>
                    <a:pt x="37096" y="13817"/>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36" name="Free Form 78">
              <a:extLst>
                <a:ext uri="{FF2B5EF4-FFF2-40B4-BE49-F238E27FC236}">
                  <a16:creationId xmlns:a16="http://schemas.microsoft.com/office/drawing/2014/main" id="{878EA985-0F67-9D61-D9DB-DC37D606A374}"/>
                </a:ext>
              </a:extLst>
            </p:cNvPr>
            <p:cNvSpPr/>
            <p:nvPr/>
          </p:nvSpPr>
          <p:spPr>
            <a:xfrm>
              <a:off x="14694918" y="8009100"/>
              <a:ext cx="37757" cy="28841"/>
            </a:xfrm>
            <a:custGeom>
              <a:avLst/>
              <a:gdLst/>
              <a:ahLst/>
              <a:cxnLst/>
              <a:rect l="0" t="0" r="0" b="0"/>
              <a:pathLst>
                <a:path w="37757" h="28841">
                  <a:moveTo>
                    <a:pt x="37757" y="13817"/>
                  </a:moveTo>
                  <a:cubicBezTo>
                    <a:pt x="26149" y="21488"/>
                    <a:pt x="19938" y="28638"/>
                    <a:pt x="13614" y="28752"/>
                  </a:cubicBezTo>
                  <a:cubicBezTo>
                    <a:pt x="8877" y="28841"/>
                    <a:pt x="317" y="19989"/>
                    <a:pt x="165" y="14897"/>
                  </a:cubicBezTo>
                  <a:cubicBezTo>
                    <a:pt x="0" y="9804"/>
                    <a:pt x="8013" y="355"/>
                    <a:pt x="12674" y="203"/>
                  </a:cubicBezTo>
                  <a:cubicBezTo>
                    <a:pt x="19062" y="0"/>
                    <a:pt x="25666" y="6781"/>
                    <a:pt x="37757" y="13817"/>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37" name="Free Form 79">
              <a:extLst>
                <a:ext uri="{FF2B5EF4-FFF2-40B4-BE49-F238E27FC236}">
                  <a16:creationId xmlns:a16="http://schemas.microsoft.com/office/drawing/2014/main" id="{3F1F66D7-2B46-2D82-A3F3-6CF0B8A98133}"/>
                </a:ext>
              </a:extLst>
            </p:cNvPr>
            <p:cNvSpPr/>
            <p:nvPr/>
          </p:nvSpPr>
          <p:spPr>
            <a:xfrm>
              <a:off x="14826004" y="7995344"/>
              <a:ext cx="30708" cy="35586"/>
            </a:xfrm>
            <a:custGeom>
              <a:avLst/>
              <a:gdLst/>
              <a:ahLst/>
              <a:cxnLst/>
              <a:rect l="0" t="0" r="0" b="0"/>
              <a:pathLst>
                <a:path w="30708" h="35585">
                  <a:moveTo>
                    <a:pt x="15074" y="0"/>
                  </a:moveTo>
                  <a:cubicBezTo>
                    <a:pt x="22250" y="8559"/>
                    <a:pt x="30708" y="14528"/>
                    <a:pt x="29883" y="18592"/>
                  </a:cubicBezTo>
                  <a:cubicBezTo>
                    <a:pt x="28575" y="24930"/>
                    <a:pt x="20980" y="29984"/>
                    <a:pt x="16040" y="35585"/>
                  </a:cubicBezTo>
                  <a:cubicBezTo>
                    <a:pt x="10731" y="30276"/>
                    <a:pt x="2793" y="25666"/>
                    <a:pt x="1079" y="19380"/>
                  </a:cubicBezTo>
                  <a:cubicBezTo>
                    <a:pt x="0" y="15417"/>
                    <a:pt x="8280" y="8928"/>
                    <a:pt x="15074"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38" name="Free Form 80">
              <a:extLst>
                <a:ext uri="{FF2B5EF4-FFF2-40B4-BE49-F238E27FC236}">
                  <a16:creationId xmlns:a16="http://schemas.microsoft.com/office/drawing/2014/main" id="{8A271735-E452-58E6-D1C8-D1C7C73F471B}"/>
                </a:ext>
              </a:extLst>
            </p:cNvPr>
            <p:cNvSpPr/>
            <p:nvPr/>
          </p:nvSpPr>
          <p:spPr>
            <a:xfrm>
              <a:off x="14507076" y="7933279"/>
              <a:ext cx="29705" cy="37033"/>
            </a:xfrm>
            <a:custGeom>
              <a:avLst/>
              <a:gdLst/>
              <a:ahLst/>
              <a:cxnLst/>
              <a:rect l="0" t="0" r="0" b="0"/>
              <a:pathLst>
                <a:path w="29705" h="37033">
                  <a:moveTo>
                    <a:pt x="13982" y="37033"/>
                  </a:moveTo>
                  <a:cubicBezTo>
                    <a:pt x="6807" y="24955"/>
                    <a:pt x="0" y="18453"/>
                    <a:pt x="190" y="12166"/>
                  </a:cubicBezTo>
                  <a:cubicBezTo>
                    <a:pt x="330" y="7683"/>
                    <a:pt x="9956" y="0"/>
                    <a:pt x="15176" y="139"/>
                  </a:cubicBezTo>
                  <a:cubicBezTo>
                    <a:pt x="20396" y="292"/>
                    <a:pt x="29705" y="8585"/>
                    <a:pt x="29502" y="12941"/>
                  </a:cubicBezTo>
                  <a:cubicBezTo>
                    <a:pt x="29197" y="19316"/>
                    <a:pt x="22009" y="25361"/>
                    <a:pt x="13982" y="3703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39" name="Free Form 81">
              <a:extLst>
                <a:ext uri="{FF2B5EF4-FFF2-40B4-BE49-F238E27FC236}">
                  <a16:creationId xmlns:a16="http://schemas.microsoft.com/office/drawing/2014/main" id="{4D19862E-213F-5BD9-88FE-76F98364BA4A}"/>
                </a:ext>
              </a:extLst>
            </p:cNvPr>
            <p:cNvSpPr/>
            <p:nvPr/>
          </p:nvSpPr>
          <p:spPr>
            <a:xfrm>
              <a:off x="14566870" y="7434618"/>
              <a:ext cx="38761" cy="29184"/>
            </a:xfrm>
            <a:custGeom>
              <a:avLst/>
              <a:gdLst/>
              <a:ahLst/>
              <a:cxnLst/>
              <a:rect l="0" t="0" r="0" b="0"/>
              <a:pathLst>
                <a:path w="38760" h="29184">
                  <a:moveTo>
                    <a:pt x="38760" y="16484"/>
                  </a:moveTo>
                  <a:cubicBezTo>
                    <a:pt x="26860" y="22834"/>
                    <a:pt x="20192" y="29184"/>
                    <a:pt x="13893" y="28841"/>
                  </a:cubicBezTo>
                  <a:cubicBezTo>
                    <a:pt x="9042" y="28575"/>
                    <a:pt x="0" y="18313"/>
                    <a:pt x="1028" y="15278"/>
                  </a:cubicBezTo>
                  <a:cubicBezTo>
                    <a:pt x="3162" y="8978"/>
                    <a:pt x="10502" y="761"/>
                    <a:pt x="16179" y="380"/>
                  </a:cubicBezTo>
                  <a:cubicBezTo>
                    <a:pt x="21793" y="0"/>
                    <a:pt x="27978" y="8318"/>
                    <a:pt x="38760" y="16484"/>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40" name="Free Form 82">
              <a:extLst>
                <a:ext uri="{FF2B5EF4-FFF2-40B4-BE49-F238E27FC236}">
                  <a16:creationId xmlns:a16="http://schemas.microsoft.com/office/drawing/2014/main" id="{E6A15647-D5CF-847A-EA3B-E58AC7ABB3F0}"/>
                </a:ext>
              </a:extLst>
            </p:cNvPr>
            <p:cNvSpPr/>
            <p:nvPr/>
          </p:nvSpPr>
          <p:spPr>
            <a:xfrm>
              <a:off x="14766613" y="7401327"/>
              <a:ext cx="37097" cy="29515"/>
            </a:xfrm>
            <a:custGeom>
              <a:avLst/>
              <a:gdLst/>
              <a:ahLst/>
              <a:cxnLst/>
              <a:rect l="0" t="0" r="0" b="0"/>
              <a:pathLst>
                <a:path w="37096" h="29514">
                  <a:moveTo>
                    <a:pt x="37096" y="13246"/>
                  </a:moveTo>
                  <a:cubicBezTo>
                    <a:pt x="27495" y="21221"/>
                    <a:pt x="21666" y="29514"/>
                    <a:pt x="17399" y="28778"/>
                  </a:cubicBezTo>
                  <a:cubicBezTo>
                    <a:pt x="11087" y="27698"/>
                    <a:pt x="3327" y="21094"/>
                    <a:pt x="1206" y="15074"/>
                  </a:cubicBezTo>
                  <a:cubicBezTo>
                    <a:pt x="0" y="11658"/>
                    <a:pt x="8585" y="622"/>
                    <a:pt x="13182" y="355"/>
                  </a:cubicBezTo>
                  <a:cubicBezTo>
                    <a:pt x="19342" y="0"/>
                    <a:pt x="25907" y="6756"/>
                    <a:pt x="37096" y="1324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41" name="Free Form 83">
              <a:extLst>
                <a:ext uri="{FF2B5EF4-FFF2-40B4-BE49-F238E27FC236}">
                  <a16:creationId xmlns:a16="http://schemas.microsoft.com/office/drawing/2014/main" id="{7829BD87-D305-CAEC-B11B-04A02D697624}"/>
                </a:ext>
              </a:extLst>
            </p:cNvPr>
            <p:cNvSpPr/>
            <p:nvPr/>
          </p:nvSpPr>
          <p:spPr>
            <a:xfrm>
              <a:off x="15076600" y="7704562"/>
              <a:ext cx="29769" cy="37288"/>
            </a:xfrm>
            <a:custGeom>
              <a:avLst/>
              <a:gdLst/>
              <a:ahLst/>
              <a:cxnLst/>
              <a:rect l="0" t="0" r="0" b="0"/>
              <a:pathLst>
                <a:path w="29768" h="37287">
                  <a:moveTo>
                    <a:pt x="13474" y="37287"/>
                  </a:moveTo>
                  <a:cubicBezTo>
                    <a:pt x="7340" y="27368"/>
                    <a:pt x="0" y="20612"/>
                    <a:pt x="1206" y="16217"/>
                  </a:cubicBezTo>
                  <a:cubicBezTo>
                    <a:pt x="2946" y="9905"/>
                    <a:pt x="10921" y="5321"/>
                    <a:pt x="16243" y="0"/>
                  </a:cubicBezTo>
                  <a:cubicBezTo>
                    <a:pt x="20866" y="6045"/>
                    <a:pt x="28232" y="11722"/>
                    <a:pt x="29159" y="18288"/>
                  </a:cubicBezTo>
                  <a:cubicBezTo>
                    <a:pt x="29768" y="22694"/>
                    <a:pt x="21234" y="28371"/>
                    <a:pt x="13474" y="37287"/>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42" name="Free Form 84">
              <a:extLst>
                <a:ext uri="{FF2B5EF4-FFF2-40B4-BE49-F238E27FC236}">
                  <a16:creationId xmlns:a16="http://schemas.microsoft.com/office/drawing/2014/main" id="{A08DAC54-5DDD-4DAA-DD8C-BA06B4EC1F88}"/>
                </a:ext>
              </a:extLst>
            </p:cNvPr>
            <p:cNvSpPr/>
            <p:nvPr/>
          </p:nvSpPr>
          <p:spPr>
            <a:xfrm>
              <a:off x="15067352" y="7643403"/>
              <a:ext cx="31724" cy="37287"/>
            </a:xfrm>
            <a:custGeom>
              <a:avLst/>
              <a:gdLst/>
              <a:ahLst/>
              <a:cxnLst/>
              <a:rect l="0" t="0" r="0" b="0"/>
              <a:pathLst>
                <a:path w="31724" h="37287">
                  <a:moveTo>
                    <a:pt x="14274" y="37287"/>
                  </a:moveTo>
                  <a:cubicBezTo>
                    <a:pt x="7696" y="25844"/>
                    <a:pt x="0" y="18389"/>
                    <a:pt x="1231" y="12966"/>
                  </a:cubicBezTo>
                  <a:cubicBezTo>
                    <a:pt x="2489" y="7404"/>
                    <a:pt x="12204" y="1079"/>
                    <a:pt x="18770" y="393"/>
                  </a:cubicBezTo>
                  <a:cubicBezTo>
                    <a:pt x="22644" y="0"/>
                    <a:pt x="31724" y="10439"/>
                    <a:pt x="31089" y="14973"/>
                  </a:cubicBezTo>
                  <a:cubicBezTo>
                    <a:pt x="30175" y="21462"/>
                    <a:pt x="22517" y="27012"/>
                    <a:pt x="14274" y="37287"/>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43" name="Free Form 85">
              <a:extLst>
                <a:ext uri="{FF2B5EF4-FFF2-40B4-BE49-F238E27FC236}">
                  <a16:creationId xmlns:a16="http://schemas.microsoft.com/office/drawing/2014/main" id="{BB058CC9-F00F-A4A4-DCEB-60281D1D1CF6}"/>
                </a:ext>
              </a:extLst>
            </p:cNvPr>
            <p:cNvSpPr/>
            <p:nvPr/>
          </p:nvSpPr>
          <p:spPr>
            <a:xfrm>
              <a:off x="10824250" y="7210403"/>
              <a:ext cx="430581" cy="312052"/>
            </a:xfrm>
            <a:custGeom>
              <a:avLst/>
              <a:gdLst/>
              <a:ahLst/>
              <a:cxnLst/>
              <a:rect l="0" t="0" r="0" b="0"/>
              <a:pathLst>
                <a:path w="430580" h="312051">
                  <a:moveTo>
                    <a:pt x="11366" y="74625"/>
                  </a:moveTo>
                  <a:cubicBezTo>
                    <a:pt x="10261" y="140589"/>
                    <a:pt x="33870" y="194475"/>
                    <a:pt x="88239" y="231711"/>
                  </a:cubicBezTo>
                  <a:cubicBezTo>
                    <a:pt x="129641" y="260070"/>
                    <a:pt x="177050" y="273888"/>
                    <a:pt x="226504" y="268998"/>
                  </a:cubicBezTo>
                  <a:cubicBezTo>
                    <a:pt x="290233" y="262712"/>
                    <a:pt x="336918" y="228485"/>
                    <a:pt x="369836" y="172186"/>
                  </a:cubicBezTo>
                  <a:cubicBezTo>
                    <a:pt x="404368" y="113131"/>
                    <a:pt x="375602" y="58369"/>
                    <a:pt x="363169" y="0"/>
                  </a:cubicBezTo>
                  <a:cubicBezTo>
                    <a:pt x="424116" y="57023"/>
                    <a:pt x="430580" y="156806"/>
                    <a:pt x="376313" y="222973"/>
                  </a:cubicBezTo>
                  <a:cubicBezTo>
                    <a:pt x="321716" y="289534"/>
                    <a:pt x="247713" y="312051"/>
                    <a:pt x="165392" y="296227"/>
                  </a:cubicBezTo>
                  <a:cubicBezTo>
                    <a:pt x="84734" y="280720"/>
                    <a:pt x="27139" y="233070"/>
                    <a:pt x="6045" y="150583"/>
                  </a:cubicBezTo>
                  <a:cubicBezTo>
                    <a:pt x="0" y="126898"/>
                    <a:pt x="1930" y="101168"/>
                    <a:pt x="203" y="76377"/>
                  </a:cubicBezTo>
                  <a:cubicBezTo>
                    <a:pt x="3924" y="75793"/>
                    <a:pt x="7645" y="75209"/>
                    <a:pt x="11366" y="74625"/>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44" name="Free Form 86">
              <a:extLst>
                <a:ext uri="{FF2B5EF4-FFF2-40B4-BE49-F238E27FC236}">
                  <a16:creationId xmlns:a16="http://schemas.microsoft.com/office/drawing/2014/main" id="{FD2E7234-C8FF-ACB8-5C62-A9635B9833A0}"/>
                </a:ext>
              </a:extLst>
            </p:cNvPr>
            <p:cNvSpPr/>
            <p:nvPr/>
          </p:nvSpPr>
          <p:spPr>
            <a:xfrm>
              <a:off x="11008320" y="7588657"/>
              <a:ext cx="158903" cy="145707"/>
            </a:xfrm>
            <a:custGeom>
              <a:avLst/>
              <a:gdLst/>
              <a:ahLst/>
              <a:cxnLst/>
              <a:rect l="0" t="0" r="0" b="0"/>
              <a:pathLst>
                <a:path w="158902" h="145707">
                  <a:moveTo>
                    <a:pt x="110591" y="136652"/>
                  </a:moveTo>
                  <a:cubicBezTo>
                    <a:pt x="86918" y="128231"/>
                    <a:pt x="63258" y="119811"/>
                    <a:pt x="39230" y="111277"/>
                  </a:cubicBezTo>
                  <a:cubicBezTo>
                    <a:pt x="33248" y="121996"/>
                    <a:pt x="28473" y="130556"/>
                    <a:pt x="20015" y="145707"/>
                  </a:cubicBezTo>
                  <a:cubicBezTo>
                    <a:pt x="0" y="100990"/>
                    <a:pt x="37833" y="62776"/>
                    <a:pt x="14604" y="21678"/>
                  </a:cubicBezTo>
                  <a:cubicBezTo>
                    <a:pt x="56197" y="10998"/>
                    <a:pt x="94284" y="0"/>
                    <a:pt x="134518" y="11214"/>
                  </a:cubicBezTo>
                  <a:cubicBezTo>
                    <a:pt x="155981" y="17195"/>
                    <a:pt x="158902" y="34505"/>
                    <a:pt x="139725" y="49453"/>
                  </a:cubicBezTo>
                  <a:cubicBezTo>
                    <a:pt x="117982" y="66382"/>
                    <a:pt x="93560" y="79883"/>
                    <a:pt x="68199" y="96227"/>
                  </a:cubicBezTo>
                  <a:cubicBezTo>
                    <a:pt x="84366" y="107365"/>
                    <a:pt x="99822" y="118008"/>
                    <a:pt x="115265" y="128651"/>
                  </a:cubicBezTo>
                  <a:cubicBezTo>
                    <a:pt x="113703" y="131318"/>
                    <a:pt x="112153" y="133985"/>
                    <a:pt x="110591" y="136652"/>
                  </a:cubicBezTo>
                  <a:close/>
                  <a:moveTo>
                    <a:pt x="129641" y="35826"/>
                  </a:moveTo>
                  <a:cubicBezTo>
                    <a:pt x="81000" y="14300"/>
                    <a:pt x="45720" y="34658"/>
                    <a:pt x="47053" y="80708"/>
                  </a:cubicBezTo>
                  <a:cubicBezTo>
                    <a:pt x="74447" y="65824"/>
                    <a:pt x="99872" y="52006"/>
                    <a:pt x="129641" y="3582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45" name="Free Form 87">
              <a:extLst>
                <a:ext uri="{FF2B5EF4-FFF2-40B4-BE49-F238E27FC236}">
                  <a16:creationId xmlns:a16="http://schemas.microsoft.com/office/drawing/2014/main" id="{B73274DE-2F01-D90B-13CF-7598EAFC488E}"/>
                </a:ext>
              </a:extLst>
            </p:cNvPr>
            <p:cNvSpPr/>
            <p:nvPr/>
          </p:nvSpPr>
          <p:spPr>
            <a:xfrm>
              <a:off x="10868120" y="7587183"/>
              <a:ext cx="128790" cy="136576"/>
            </a:xfrm>
            <a:custGeom>
              <a:avLst/>
              <a:gdLst/>
              <a:ahLst/>
              <a:cxnLst/>
              <a:rect l="0" t="0" r="0" b="0"/>
              <a:pathLst>
                <a:path w="128790" h="136575">
                  <a:moveTo>
                    <a:pt x="118173" y="136575"/>
                  </a:moveTo>
                  <a:cubicBezTo>
                    <a:pt x="111467" y="127038"/>
                    <a:pt x="104762" y="117513"/>
                    <a:pt x="95415" y="104203"/>
                  </a:cubicBezTo>
                  <a:cubicBezTo>
                    <a:pt x="71907" y="110782"/>
                    <a:pt x="46685" y="118325"/>
                    <a:pt x="21158" y="124650"/>
                  </a:cubicBezTo>
                  <a:cubicBezTo>
                    <a:pt x="14592" y="126276"/>
                    <a:pt x="7073" y="124040"/>
                    <a:pt x="0" y="123571"/>
                  </a:cubicBezTo>
                  <a:cubicBezTo>
                    <a:pt x="1511" y="116725"/>
                    <a:pt x="1130" y="108546"/>
                    <a:pt x="4851" y="103263"/>
                  </a:cubicBezTo>
                  <a:cubicBezTo>
                    <a:pt x="24015" y="76073"/>
                    <a:pt x="42964" y="48564"/>
                    <a:pt x="64452" y="23266"/>
                  </a:cubicBezTo>
                  <a:cubicBezTo>
                    <a:pt x="84213" y="0"/>
                    <a:pt x="97916" y="3187"/>
                    <a:pt x="105689" y="31876"/>
                  </a:cubicBezTo>
                  <a:cubicBezTo>
                    <a:pt x="114668" y="64985"/>
                    <a:pt x="121196" y="98742"/>
                    <a:pt x="128790" y="132219"/>
                  </a:cubicBezTo>
                  <a:cubicBezTo>
                    <a:pt x="125247" y="133680"/>
                    <a:pt x="121704" y="135128"/>
                    <a:pt x="118173" y="136575"/>
                  </a:cubicBezTo>
                  <a:close/>
                  <a:moveTo>
                    <a:pt x="87325" y="44196"/>
                  </a:moveTo>
                  <a:cubicBezTo>
                    <a:pt x="84289" y="43053"/>
                    <a:pt x="81254" y="41922"/>
                    <a:pt x="78206" y="40779"/>
                  </a:cubicBezTo>
                  <a:cubicBezTo>
                    <a:pt x="65404" y="58000"/>
                    <a:pt x="52603" y="75222"/>
                    <a:pt x="34696" y="99326"/>
                  </a:cubicBezTo>
                  <a:cubicBezTo>
                    <a:pt x="61163" y="94157"/>
                    <a:pt x="78143" y="90830"/>
                    <a:pt x="97612" y="87033"/>
                  </a:cubicBezTo>
                  <a:cubicBezTo>
                    <a:pt x="93725" y="70815"/>
                    <a:pt x="90525" y="57505"/>
                    <a:pt x="87325" y="4419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46" name="Free Form 88">
              <a:extLst>
                <a:ext uri="{FF2B5EF4-FFF2-40B4-BE49-F238E27FC236}">
                  <a16:creationId xmlns:a16="http://schemas.microsoft.com/office/drawing/2014/main" id="{628A20DB-DC56-4F46-900E-9D313FF3E32B}"/>
                </a:ext>
              </a:extLst>
            </p:cNvPr>
            <p:cNvSpPr/>
            <p:nvPr/>
          </p:nvSpPr>
          <p:spPr>
            <a:xfrm>
              <a:off x="10657431" y="7583576"/>
              <a:ext cx="109931" cy="126568"/>
            </a:xfrm>
            <a:custGeom>
              <a:avLst/>
              <a:gdLst/>
              <a:ahLst/>
              <a:cxnLst/>
              <a:rect l="0" t="0" r="0" b="0"/>
              <a:pathLst>
                <a:path w="109931" h="126568">
                  <a:moveTo>
                    <a:pt x="101650" y="40068"/>
                  </a:moveTo>
                  <a:cubicBezTo>
                    <a:pt x="71577" y="20789"/>
                    <a:pt x="53009" y="37769"/>
                    <a:pt x="34671" y="61747"/>
                  </a:cubicBezTo>
                  <a:cubicBezTo>
                    <a:pt x="50304" y="61747"/>
                    <a:pt x="66230" y="59931"/>
                    <a:pt x="81457" y="62395"/>
                  </a:cubicBezTo>
                  <a:cubicBezTo>
                    <a:pt x="91465" y="64007"/>
                    <a:pt x="100469" y="71793"/>
                    <a:pt x="109931" y="76809"/>
                  </a:cubicBezTo>
                  <a:cubicBezTo>
                    <a:pt x="104267" y="87020"/>
                    <a:pt x="101003" y="102565"/>
                    <a:pt x="92468" y="106400"/>
                  </a:cubicBezTo>
                  <a:cubicBezTo>
                    <a:pt x="71297" y="115912"/>
                    <a:pt x="48018" y="121983"/>
                    <a:pt x="24980" y="125387"/>
                  </a:cubicBezTo>
                  <a:cubicBezTo>
                    <a:pt x="16954" y="126568"/>
                    <a:pt x="7188" y="115862"/>
                    <a:pt x="0" y="107302"/>
                  </a:cubicBezTo>
                  <a:cubicBezTo>
                    <a:pt x="27139" y="99631"/>
                    <a:pt x="55841" y="115823"/>
                    <a:pt x="81927" y="85902"/>
                  </a:cubicBezTo>
                  <a:cubicBezTo>
                    <a:pt x="61010" y="84213"/>
                    <a:pt x="44615" y="83883"/>
                    <a:pt x="28613" y="81165"/>
                  </a:cubicBezTo>
                  <a:cubicBezTo>
                    <a:pt x="20142" y="79730"/>
                    <a:pt x="7785" y="75907"/>
                    <a:pt x="5511" y="69964"/>
                  </a:cubicBezTo>
                  <a:cubicBezTo>
                    <a:pt x="3009" y="63449"/>
                    <a:pt x="7493" y="49618"/>
                    <a:pt x="13487" y="45338"/>
                  </a:cubicBezTo>
                  <a:cubicBezTo>
                    <a:pt x="33451" y="31102"/>
                    <a:pt x="54432" y="17246"/>
                    <a:pt x="76987" y="8000"/>
                  </a:cubicBezTo>
                  <a:cubicBezTo>
                    <a:pt x="96481" y="0"/>
                    <a:pt x="105511" y="11836"/>
                    <a:pt x="101650" y="4006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47" name="Free Form 89">
              <a:extLst>
                <a:ext uri="{FF2B5EF4-FFF2-40B4-BE49-F238E27FC236}">
                  <a16:creationId xmlns:a16="http://schemas.microsoft.com/office/drawing/2014/main" id="{D9905319-BEA0-0AB5-BEC4-7AB63A3BD395}"/>
                </a:ext>
              </a:extLst>
            </p:cNvPr>
            <p:cNvSpPr/>
            <p:nvPr/>
          </p:nvSpPr>
          <p:spPr>
            <a:xfrm>
              <a:off x="11171228" y="7591358"/>
              <a:ext cx="141910" cy="144209"/>
            </a:xfrm>
            <a:custGeom>
              <a:avLst/>
              <a:gdLst/>
              <a:ahLst/>
              <a:cxnLst/>
              <a:rect l="0" t="0" r="0" b="0"/>
              <a:pathLst>
                <a:path w="141909" h="144208">
                  <a:moveTo>
                    <a:pt x="48285" y="142316"/>
                  </a:moveTo>
                  <a:cubicBezTo>
                    <a:pt x="37058" y="107873"/>
                    <a:pt x="61556" y="76034"/>
                    <a:pt x="59436" y="39484"/>
                  </a:cubicBezTo>
                  <a:lnTo>
                    <a:pt x="0" y="39484"/>
                  </a:lnTo>
                  <a:cubicBezTo>
                    <a:pt x="35572" y="8839"/>
                    <a:pt x="128270" y="0"/>
                    <a:pt x="141909" y="21183"/>
                  </a:cubicBezTo>
                  <a:cubicBezTo>
                    <a:pt x="140766" y="22542"/>
                    <a:pt x="139547" y="25196"/>
                    <a:pt x="138468" y="25146"/>
                  </a:cubicBezTo>
                  <a:cubicBezTo>
                    <a:pt x="93395" y="22745"/>
                    <a:pt x="82029" y="51854"/>
                    <a:pt x="76390" y="88773"/>
                  </a:cubicBezTo>
                  <a:cubicBezTo>
                    <a:pt x="73507" y="107645"/>
                    <a:pt x="65709" y="125755"/>
                    <a:pt x="60134" y="144208"/>
                  </a:cubicBezTo>
                  <a:cubicBezTo>
                    <a:pt x="56184" y="143573"/>
                    <a:pt x="52235" y="142938"/>
                    <a:pt x="48285" y="142316"/>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148" name="Free Form 90">
              <a:extLst>
                <a:ext uri="{FF2B5EF4-FFF2-40B4-BE49-F238E27FC236}">
                  <a16:creationId xmlns:a16="http://schemas.microsoft.com/office/drawing/2014/main" id="{2E035F62-EC5C-8D49-D5D7-5D6E5BF57E9D}"/>
                </a:ext>
              </a:extLst>
            </p:cNvPr>
            <p:cNvSpPr/>
            <p:nvPr/>
          </p:nvSpPr>
          <p:spPr>
            <a:xfrm>
              <a:off x="10782300" y="7593404"/>
              <a:ext cx="122262" cy="125095"/>
            </a:xfrm>
            <a:custGeom>
              <a:avLst/>
              <a:gdLst/>
              <a:ahLst/>
              <a:cxnLst/>
              <a:rect l="0" t="0" r="0" b="0"/>
              <a:pathLst>
                <a:path w="122262" h="125095">
                  <a:moveTo>
                    <a:pt x="122262" y="16802"/>
                  </a:moveTo>
                  <a:cubicBezTo>
                    <a:pt x="60147" y="9537"/>
                    <a:pt x="65468" y="53708"/>
                    <a:pt x="56210" y="86664"/>
                  </a:cubicBezTo>
                  <a:cubicBezTo>
                    <a:pt x="52590" y="99568"/>
                    <a:pt x="48298" y="112280"/>
                    <a:pt x="44310" y="125095"/>
                  </a:cubicBezTo>
                  <a:cubicBezTo>
                    <a:pt x="39903" y="124256"/>
                    <a:pt x="35483" y="123418"/>
                    <a:pt x="31064" y="122580"/>
                  </a:cubicBezTo>
                  <a:cubicBezTo>
                    <a:pt x="35648" y="92379"/>
                    <a:pt x="40233" y="62179"/>
                    <a:pt x="45427" y="28003"/>
                  </a:cubicBezTo>
                  <a:cubicBezTo>
                    <a:pt x="33921" y="29908"/>
                    <a:pt x="24168" y="32524"/>
                    <a:pt x="14389" y="32689"/>
                  </a:cubicBezTo>
                  <a:cubicBezTo>
                    <a:pt x="9855" y="32778"/>
                    <a:pt x="4737" y="28638"/>
                    <a:pt x="1003" y="25196"/>
                  </a:cubicBezTo>
                  <a:cubicBezTo>
                    <a:pt x="0" y="24282"/>
                    <a:pt x="2654" y="16255"/>
                    <a:pt x="4368" y="15976"/>
                  </a:cubicBezTo>
                  <a:cubicBezTo>
                    <a:pt x="39408" y="10198"/>
                    <a:pt x="74549" y="4940"/>
                    <a:pt x="109753" y="241"/>
                  </a:cubicBezTo>
                  <a:cubicBezTo>
                    <a:pt x="111505" y="0"/>
                    <a:pt x="114058" y="5727"/>
                    <a:pt x="122262" y="1680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grpSp>
      <p:sp>
        <p:nvSpPr>
          <p:cNvPr id="153" name="Text Placeholder 7">
            <a:extLst>
              <a:ext uri="{FF2B5EF4-FFF2-40B4-BE49-F238E27FC236}">
                <a16:creationId xmlns:a16="http://schemas.microsoft.com/office/drawing/2014/main" id="{F398D9DA-3EB6-334D-C946-D3872FC1B43C}"/>
              </a:ext>
            </a:extLst>
          </p:cNvPr>
          <p:cNvSpPr txBox="1">
            <a:spLocks/>
          </p:cNvSpPr>
          <p:nvPr/>
        </p:nvSpPr>
        <p:spPr>
          <a:xfrm>
            <a:off x="1577053" y="2602674"/>
            <a:ext cx="5615309" cy="3743518"/>
          </a:xfrm>
          <a:prstGeom prst="rect">
            <a:avLst/>
          </a:prstGeom>
          <a:ln>
            <a:noFill/>
          </a:ln>
        </p:spPr>
        <p:txBody>
          <a:bodyPr>
            <a:normAutofit/>
          </a:bodyPr>
          <a:lstStyle>
            <a:lvl1pPr marL="179388" indent="-179388"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1pPr>
            <a:lvl2pPr marL="533400" indent="-174625"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2pPr>
            <a:lvl3pPr marL="850900" indent="-177800" algn="l" defTabSz="912813" rtl="0" eaLnBrk="1" fontAlgn="base" hangingPunct="1">
              <a:lnSpc>
                <a:spcPct val="100000"/>
              </a:lnSpc>
              <a:spcBef>
                <a:spcPts val="0"/>
              </a:spcBef>
              <a:spcAft>
                <a:spcPts val="600"/>
              </a:spcAft>
              <a:buClrTx/>
              <a:buSzPct val="100000"/>
              <a:buFont typeface="Arial" panose="020B0604020202020204" pitchFamily="34" charset="0"/>
              <a:buChar char="•"/>
              <a:tabLst>
                <a:tab pos="842963" algn="l"/>
              </a:tabLst>
              <a:defRPr sz="1400" kern="1200">
                <a:solidFill>
                  <a:schemeClr val="tx2">
                    <a:lumMod val="50000"/>
                  </a:schemeClr>
                </a:solidFill>
                <a:latin typeface="+mn-lt"/>
                <a:ea typeface="+mn-ea"/>
                <a:cs typeface="+mn-cs"/>
              </a:defRPr>
            </a:lvl3pPr>
            <a:lvl4pPr marL="1204913" indent="-180975"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4pPr>
            <a:lvl5pPr marL="1601788" indent="-204788" algn="l" defTabSz="912813" rtl="0" eaLnBrk="1" fontAlgn="base"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5pPr>
            <a:lvl6pPr marL="1911350" indent="-177800" algn="l" defTabSz="914318" rtl="0" eaLnBrk="1" latinLnBrk="0" hangingPunct="1">
              <a:lnSpc>
                <a:spcPct val="100000"/>
              </a:lnSpc>
              <a:spcBef>
                <a:spcPts val="0"/>
              </a:spcBef>
              <a:spcAft>
                <a:spcPts val="600"/>
              </a:spcAft>
              <a:buClrTx/>
              <a:buSzPct val="100000"/>
              <a:buFont typeface="Arial" panose="020B0604020202020204" pitchFamily="34" charset="0"/>
              <a:buChar char="•"/>
              <a:tabLst/>
              <a:defRPr sz="1400" kern="1200">
                <a:solidFill>
                  <a:schemeClr val="tx2">
                    <a:lumMod val="5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800" b="1" dirty="0">
                <a:solidFill>
                  <a:srgbClr val="000000"/>
                </a:solidFill>
                <a:effectLst/>
                <a:latin typeface="Lato" panose="020F0502020204030203" pitchFamily="34" charset="0"/>
                <a:ea typeface="Calibri" panose="020F0502020204030204" pitchFamily="34" charset="0"/>
                <a:cs typeface="Calibri" panose="020F0502020204030204" pitchFamily="34" charset="0"/>
              </a:rPr>
              <a:t>Forbereder og øv, øv og øv på deres presentasjon</a:t>
            </a:r>
          </a:p>
          <a:p>
            <a:pPr marL="0" indent="0">
              <a:buNone/>
            </a:pPr>
            <a:r>
              <a:rPr lang="nb-NO" sz="1700" dirty="0">
                <a:solidFill>
                  <a:srgbClr val="000000"/>
                </a:solidFill>
                <a:latin typeface="Lato" panose="020F0502020204030203" pitchFamily="34" charset="0"/>
                <a:cs typeface="Calibri" panose="020F0502020204030204" pitchFamily="34" charset="0"/>
              </a:rPr>
              <a:t>Alle i gruppen må bidra og ha en rolle i presentasjonen men trenger ikke å snakke. </a:t>
            </a:r>
          </a:p>
          <a:p>
            <a:r>
              <a:rPr lang="nb-NO" sz="1700" dirty="0">
                <a:solidFill>
                  <a:srgbClr val="000000"/>
                </a:solidFill>
                <a:latin typeface="Lato" panose="020F0502020204030203" pitchFamily="34" charset="0"/>
                <a:cs typeface="Calibri" panose="020F0502020204030204" pitchFamily="34" charset="0"/>
              </a:rPr>
              <a:t>Dere vil kun få maks 5 min på selve presentasjonen</a:t>
            </a:r>
          </a:p>
          <a:p>
            <a:r>
              <a:rPr lang="nb-NO" sz="1700" dirty="0">
                <a:solidFill>
                  <a:srgbClr val="000000"/>
                </a:solidFill>
                <a:latin typeface="Lato" panose="020F0502020204030203" pitchFamily="34" charset="0"/>
                <a:cs typeface="Calibri" panose="020F0502020204030204" pitchFamily="34" charset="0"/>
              </a:rPr>
              <a:t>Dere skal vise poster og prototyper</a:t>
            </a:r>
            <a:br>
              <a:rPr lang="nb-NO" sz="1700" dirty="0">
                <a:solidFill>
                  <a:srgbClr val="000000"/>
                </a:solidFill>
                <a:latin typeface="Lato" panose="020F0502020204030203" pitchFamily="34" charset="0"/>
                <a:cs typeface="Calibri" panose="020F0502020204030204" pitchFamily="34" charset="0"/>
              </a:rPr>
            </a:br>
            <a:endParaRPr lang="nb-NO" sz="1700" dirty="0">
              <a:solidFill>
                <a:srgbClr val="000000"/>
              </a:solidFill>
              <a:latin typeface="Lato" panose="020F0502020204030203" pitchFamily="34" charset="0"/>
              <a:cs typeface="Calibri" panose="020F0502020204030204" pitchFamily="34" charset="0"/>
            </a:endParaRPr>
          </a:p>
          <a:p>
            <a:r>
              <a:rPr lang="nb-NO" sz="1700" dirty="0">
                <a:solidFill>
                  <a:srgbClr val="000000"/>
                </a:solidFill>
                <a:latin typeface="Lato" panose="020F0502020204030203" pitchFamily="34" charset="0"/>
                <a:cs typeface="Calibri" panose="020F0502020204030204" pitchFamily="34" charset="0"/>
              </a:rPr>
              <a:t>Se på sliden om hva presentasjonen skal inneholde</a:t>
            </a:r>
          </a:p>
          <a:p>
            <a:pPr lvl="1"/>
            <a:r>
              <a:rPr lang="nb-NO" sz="1500" dirty="0">
                <a:solidFill>
                  <a:srgbClr val="000000"/>
                </a:solidFill>
                <a:latin typeface="Lato" panose="020F0502020204030203" pitchFamily="34" charset="0"/>
                <a:cs typeface="Calibri" panose="020F0502020204030204" pitchFamily="34" charset="0"/>
              </a:rPr>
              <a:t>Problemet dere valgte å løse</a:t>
            </a:r>
          </a:p>
          <a:p>
            <a:pPr lvl="1"/>
            <a:r>
              <a:rPr lang="nb-NO" sz="1500" dirty="0">
                <a:solidFill>
                  <a:srgbClr val="000000"/>
                </a:solidFill>
                <a:latin typeface="Lato" panose="020F0502020204030203" pitchFamily="34" charset="0"/>
                <a:cs typeface="Calibri" panose="020F0502020204030204" pitchFamily="34" charset="0"/>
              </a:rPr>
              <a:t>Hva løsningen er og hvordan den fungerer</a:t>
            </a:r>
          </a:p>
          <a:p>
            <a:pPr lvl="1"/>
            <a:r>
              <a:rPr lang="nb-NO" sz="1500" dirty="0">
                <a:solidFill>
                  <a:srgbClr val="000000"/>
                </a:solidFill>
                <a:latin typeface="Lato" panose="020F0502020204030203" pitchFamily="34" charset="0"/>
                <a:cs typeface="Calibri" panose="020F0502020204030204" pitchFamily="34" charset="0"/>
              </a:rPr>
              <a:t>Tilbakemeldinger fra testingen</a:t>
            </a:r>
            <a:endParaRPr lang="sv-SE" sz="1500" dirty="0">
              <a:solidFill>
                <a:srgbClr val="000000"/>
              </a:solidFill>
              <a:latin typeface="Lato" panose="020F0502020204030203" pitchFamily="34" charset="0"/>
              <a:cs typeface="Calibri" panose="020F0502020204030204" pitchFamily="34" charset="0"/>
            </a:endParaRPr>
          </a:p>
          <a:p>
            <a:pPr lvl="1"/>
            <a:r>
              <a:rPr lang="sv-SE" sz="1500" dirty="0" err="1">
                <a:solidFill>
                  <a:srgbClr val="000000"/>
                </a:solidFill>
                <a:latin typeface="Lato" panose="020F0502020204030203" pitchFamily="34" charset="0"/>
                <a:cs typeface="Calibri" panose="020F0502020204030204" pitchFamily="34" charset="0"/>
              </a:rPr>
              <a:t>Forslag</a:t>
            </a:r>
            <a:r>
              <a:rPr lang="sv-SE" sz="1500" dirty="0">
                <a:solidFill>
                  <a:srgbClr val="000000"/>
                </a:solidFill>
                <a:latin typeface="Lato" panose="020F0502020204030203" pitchFamily="34" charset="0"/>
                <a:cs typeface="Calibri" panose="020F0502020204030204" pitchFamily="34" charset="0"/>
              </a:rPr>
              <a:t> </a:t>
            </a:r>
            <a:r>
              <a:rPr lang="sv-SE" sz="1500" dirty="0" err="1">
                <a:solidFill>
                  <a:srgbClr val="000000"/>
                </a:solidFill>
                <a:latin typeface="Lato" panose="020F0502020204030203" pitchFamily="34" charset="0"/>
                <a:cs typeface="Calibri" panose="020F0502020204030204" pitchFamily="34" charset="0"/>
              </a:rPr>
              <a:t>til</a:t>
            </a:r>
            <a:r>
              <a:rPr lang="sv-SE" sz="1500" dirty="0">
                <a:solidFill>
                  <a:srgbClr val="000000"/>
                </a:solidFill>
                <a:latin typeface="Lato" panose="020F0502020204030203" pitchFamily="34" charset="0"/>
                <a:cs typeface="Calibri" panose="020F0502020204030204" pitchFamily="34" charset="0"/>
              </a:rPr>
              <a:t> </a:t>
            </a:r>
            <a:r>
              <a:rPr lang="sv-SE" sz="1500" dirty="0" err="1">
                <a:solidFill>
                  <a:srgbClr val="000000"/>
                </a:solidFill>
                <a:latin typeface="Lato" panose="020F0502020204030203" pitchFamily="34" charset="0"/>
                <a:cs typeface="Calibri" panose="020F0502020204030204" pitchFamily="34" charset="0"/>
              </a:rPr>
              <a:t>neste</a:t>
            </a:r>
            <a:r>
              <a:rPr lang="sv-SE" sz="1500" dirty="0">
                <a:solidFill>
                  <a:srgbClr val="000000"/>
                </a:solidFill>
                <a:latin typeface="Lato" panose="020F0502020204030203" pitchFamily="34" charset="0"/>
                <a:cs typeface="Calibri" panose="020F0502020204030204" pitchFamily="34" charset="0"/>
              </a:rPr>
              <a:t> steg</a:t>
            </a:r>
          </a:p>
        </p:txBody>
      </p:sp>
      <p:grpSp>
        <p:nvGrpSpPr>
          <p:cNvPr id="154" name="Group 330">
            <a:extLst>
              <a:ext uri="{FF2B5EF4-FFF2-40B4-BE49-F238E27FC236}">
                <a16:creationId xmlns:a16="http://schemas.microsoft.com/office/drawing/2014/main" id="{9217B34E-6154-CF6A-3ADF-8B5C74C00671}"/>
              </a:ext>
            </a:extLst>
          </p:cNvPr>
          <p:cNvGrpSpPr/>
          <p:nvPr/>
        </p:nvGrpSpPr>
        <p:grpSpPr>
          <a:xfrm>
            <a:off x="1123203" y="2630726"/>
            <a:ext cx="373901" cy="373894"/>
            <a:chOff x="8287453" y="5303710"/>
            <a:chExt cx="471773" cy="471764"/>
          </a:xfrm>
          <a:noFill/>
        </p:grpSpPr>
        <p:sp>
          <p:nvSpPr>
            <p:cNvPr id="155" name="Free Form 331">
              <a:extLst>
                <a:ext uri="{FF2B5EF4-FFF2-40B4-BE49-F238E27FC236}">
                  <a16:creationId xmlns:a16="http://schemas.microsoft.com/office/drawing/2014/main" id="{F3E0C5B4-C56B-5D2B-C84F-C9B799DCDF86}"/>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9050" cap="rnd" cmpd="sng">
              <a:solidFill>
                <a:schemeClr val="tx1"/>
              </a:solidFill>
              <a:prstDash val="solid"/>
              <a:miter lim="800000"/>
            </a:ln>
          </p:spPr>
          <p:txBody>
            <a:bodyPr anchor="ctr">
              <a:spAutoFit/>
            </a:bodyPr>
            <a:lstStyle/>
            <a:p>
              <a:pPr algn="ctr"/>
              <a:endParaRPr lang="en-US"/>
            </a:p>
          </p:txBody>
        </p:sp>
        <p:sp>
          <p:nvSpPr>
            <p:cNvPr id="156" name="Free Form 332">
              <a:extLst>
                <a:ext uri="{FF2B5EF4-FFF2-40B4-BE49-F238E27FC236}">
                  <a16:creationId xmlns:a16="http://schemas.microsoft.com/office/drawing/2014/main" id="{9FA24C60-6444-26FC-1CD2-2EF8B9D53DFE}"/>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157" name="Free Form 333">
              <a:extLst>
                <a:ext uri="{FF2B5EF4-FFF2-40B4-BE49-F238E27FC236}">
                  <a16:creationId xmlns:a16="http://schemas.microsoft.com/office/drawing/2014/main" id="{B460ACAE-67BF-7652-8BB2-E870C6C07062}"/>
                </a:ext>
              </a:extLst>
            </p:cNvPr>
            <p:cNvSpPr/>
            <p:nvPr/>
          </p:nvSpPr>
          <p:spPr>
            <a:xfrm>
              <a:off x="8472246" y="5622827"/>
              <a:ext cx="91628" cy="0"/>
            </a:xfrm>
            <a:custGeom>
              <a:avLst/>
              <a:gdLst/>
              <a:ahLst/>
              <a:cxnLst/>
              <a:rect l="0" t="0" r="0" b="0"/>
              <a:pathLst>
                <a:path w="91627">
                  <a:moveTo>
                    <a:pt x="0" y="0"/>
                  </a:moveTo>
                  <a:lnTo>
                    <a:pt x="91627" y="0"/>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158" name="Free Form 334">
              <a:extLst>
                <a:ext uri="{FF2B5EF4-FFF2-40B4-BE49-F238E27FC236}">
                  <a16:creationId xmlns:a16="http://schemas.microsoft.com/office/drawing/2014/main" id="{BB9943BE-24F5-079E-80A1-8470A90B5209}"/>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9050" cap="rnd" cmpd="sng">
              <a:solidFill>
                <a:schemeClr val="tx1"/>
              </a:solidFill>
              <a:prstDash val="solid"/>
              <a:miter lim="800000"/>
            </a:ln>
          </p:spPr>
          <p:txBody>
            <a:bodyPr anchor="ctr">
              <a:spAutoFit/>
            </a:bodyPr>
            <a:lstStyle/>
            <a:p>
              <a:pPr algn="ctr"/>
              <a:endParaRPr lang="en-US"/>
            </a:p>
          </p:txBody>
        </p:sp>
      </p:grpSp>
      <p:sp>
        <p:nvSpPr>
          <p:cNvPr id="159" name="Rubrik 31">
            <a:extLst>
              <a:ext uri="{FF2B5EF4-FFF2-40B4-BE49-F238E27FC236}">
                <a16:creationId xmlns:a16="http://schemas.microsoft.com/office/drawing/2014/main" id="{3CF3D69A-186D-D54D-BF25-D99720A9B224}"/>
              </a:ext>
            </a:extLst>
          </p:cNvPr>
          <p:cNvSpPr>
            <a:spLocks noGrp="1"/>
          </p:cNvSpPr>
          <p:nvPr>
            <p:ph type="title"/>
          </p:nvPr>
        </p:nvSpPr>
        <p:spPr>
          <a:xfrm>
            <a:off x="1603685" y="1598254"/>
            <a:ext cx="5132198" cy="831954"/>
          </a:xfrm>
        </p:spPr>
        <p:txBody>
          <a:bodyPr/>
          <a:lstStyle/>
          <a:p>
            <a:r>
              <a:rPr lang="nb-NO" sz="3000" dirty="0">
                <a:solidFill>
                  <a:schemeClr val="tx1"/>
                </a:solidFill>
              </a:rPr>
              <a:t>Ferdigstill &amp; øv på presentasjonen</a:t>
            </a:r>
          </a:p>
        </p:txBody>
      </p:sp>
      <p:sp>
        <p:nvSpPr>
          <p:cNvPr id="160" name="Title 6">
            <a:extLst>
              <a:ext uri="{FF2B5EF4-FFF2-40B4-BE49-F238E27FC236}">
                <a16:creationId xmlns:a16="http://schemas.microsoft.com/office/drawing/2014/main" id="{F5694C19-903A-6608-5316-4DA1D7BFB43E}"/>
              </a:ext>
            </a:extLst>
          </p:cNvPr>
          <p:cNvSpPr txBox="1">
            <a:spLocks/>
          </p:cNvSpPr>
          <p:nvPr/>
        </p:nvSpPr>
        <p:spPr>
          <a:xfrm>
            <a:off x="1603686" y="784405"/>
            <a:ext cx="4417808" cy="827864"/>
          </a:xfrm>
          <a:prstGeom prst="rect">
            <a:avLst/>
          </a:prstGeom>
          <a:effectLst/>
        </p:spPr>
        <p:txBody>
          <a:bodyPr vert="horz" lIns="0" tIns="0" rIns="0" bIns="0" rtlCol="0" anchor="ctr" anchorCtr="0">
            <a:noAutofit/>
          </a:bodyPr>
          <a:lstStyle>
            <a:lvl1pPr algn="l" defTabSz="912813" rtl="0" eaLnBrk="1" fontAlgn="base" hangingPunct="1">
              <a:lnSpc>
                <a:spcPct val="100000"/>
              </a:lnSpc>
              <a:spcBef>
                <a:spcPct val="0"/>
              </a:spcBef>
              <a:spcAft>
                <a:spcPct val="0"/>
              </a:spcAft>
              <a:defRPr sz="2800" b="1" kern="1200" spc="-100">
                <a:solidFill>
                  <a:schemeClr val="tx1"/>
                </a:solidFill>
                <a:latin typeface="+mj-lt"/>
                <a:ea typeface="Montserrat" charset="0"/>
                <a:cs typeface="Montserrat" charset="0"/>
              </a:defRPr>
            </a:lvl1pPr>
            <a:lvl2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2pPr>
            <a:lvl3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3pPr>
            <a:lvl4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4pPr>
            <a:lvl5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5pPr>
            <a:lvl6pPr marL="4572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6pPr>
            <a:lvl7pPr marL="9144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7pPr>
            <a:lvl8pPr marL="13716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8pPr>
            <a:lvl9pPr marL="18288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9pPr>
          </a:lstStyle>
          <a:p>
            <a:pPr>
              <a:defRPr/>
            </a:pPr>
            <a:r>
              <a:rPr lang="nb-NO" sz="2200" dirty="0">
                <a:solidFill>
                  <a:schemeClr val="accent2"/>
                </a:solidFill>
              </a:rPr>
              <a:t>Øvelse gir mester</a:t>
            </a:r>
          </a:p>
        </p:txBody>
      </p:sp>
      <p:sp>
        <p:nvSpPr>
          <p:cNvPr id="161" name="Rectangle 2">
            <a:extLst>
              <a:ext uri="{FF2B5EF4-FFF2-40B4-BE49-F238E27FC236}">
                <a16:creationId xmlns:a16="http://schemas.microsoft.com/office/drawing/2014/main" id="{79767233-DCB8-D518-2C56-742D4FDD873A}"/>
              </a:ext>
            </a:extLst>
          </p:cNvPr>
          <p:cNvSpPr/>
          <p:nvPr/>
        </p:nvSpPr>
        <p:spPr>
          <a:xfrm>
            <a:off x="7464174" y="1166565"/>
            <a:ext cx="4417808" cy="671143"/>
          </a:xfrm>
          <a:prstGeom prst="rect">
            <a:avLst/>
          </a:prstGeom>
          <a:solidFill>
            <a:schemeClr val="bg2"/>
          </a:solidFill>
          <a:ln>
            <a:noFill/>
          </a:ln>
          <a:effectLst>
            <a:outerShdw blurRad="321973" dist="43323" dir="2700000" algn="tl" rotWithShape="0">
              <a:schemeClr val="accent2">
                <a:lumMod val="75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solidFill>
                <a:schemeClr val="tx1"/>
              </a:solidFill>
            </a:endParaRPr>
          </a:p>
        </p:txBody>
      </p:sp>
      <p:sp>
        <p:nvSpPr>
          <p:cNvPr id="162" name="TextBox 70">
            <a:extLst>
              <a:ext uri="{FF2B5EF4-FFF2-40B4-BE49-F238E27FC236}">
                <a16:creationId xmlns:a16="http://schemas.microsoft.com/office/drawing/2014/main" id="{E3E85D59-0E48-2B1D-D68D-A0F55A4C7A76}"/>
              </a:ext>
            </a:extLst>
          </p:cNvPr>
          <p:cNvSpPr txBox="1"/>
          <p:nvPr/>
        </p:nvSpPr>
        <p:spPr>
          <a:xfrm>
            <a:off x="8130539" y="1302750"/>
            <a:ext cx="1138817" cy="400110"/>
          </a:xfrm>
          <a:prstGeom prst="rect">
            <a:avLst/>
          </a:prstGeom>
          <a:noFill/>
          <a:ln>
            <a:noFill/>
          </a:ln>
        </p:spPr>
        <p:txBody>
          <a:bodyPr wrap="square">
            <a:spAutoFit/>
          </a:bodyPr>
          <a:lstStyle/>
          <a:p>
            <a:pPr defTabSz="914330" eaLnBrk="1" fontAlgn="auto" hangingPunct="1">
              <a:spcBef>
                <a:spcPts val="0"/>
              </a:spcBef>
              <a:spcAft>
                <a:spcPts val="800"/>
              </a:spcAft>
              <a:defRPr/>
            </a:pPr>
            <a:r>
              <a:rPr lang="nb-NO" sz="2000" b="1" dirty="0">
                <a:latin typeface="+mj-lt"/>
              </a:rPr>
              <a:t>15 min</a:t>
            </a:r>
          </a:p>
        </p:txBody>
      </p:sp>
      <p:grpSp>
        <p:nvGrpSpPr>
          <p:cNvPr id="163" name="Group 130">
            <a:extLst>
              <a:ext uri="{FF2B5EF4-FFF2-40B4-BE49-F238E27FC236}">
                <a16:creationId xmlns:a16="http://schemas.microsoft.com/office/drawing/2014/main" id="{5A00DEC7-553A-2BE4-17A4-80FADF9D73C3}"/>
              </a:ext>
            </a:extLst>
          </p:cNvPr>
          <p:cNvGrpSpPr/>
          <p:nvPr/>
        </p:nvGrpSpPr>
        <p:grpSpPr>
          <a:xfrm>
            <a:off x="7677341" y="1304196"/>
            <a:ext cx="402315" cy="379796"/>
            <a:chOff x="9209014" y="3290795"/>
            <a:chExt cx="541804" cy="484217"/>
          </a:xfrm>
          <a:noFill/>
        </p:grpSpPr>
        <p:sp>
          <p:nvSpPr>
            <p:cNvPr id="164" name="Free Form 131">
              <a:extLst>
                <a:ext uri="{FF2B5EF4-FFF2-40B4-BE49-F238E27FC236}">
                  <a16:creationId xmlns:a16="http://schemas.microsoft.com/office/drawing/2014/main" id="{7543DF64-84D8-20DE-06A6-14602AD176FF}"/>
                </a:ext>
              </a:extLst>
            </p:cNvPr>
            <p:cNvSpPr/>
            <p:nvPr/>
          </p:nvSpPr>
          <p:spPr>
            <a:xfrm>
              <a:off x="9507959" y="3469721"/>
              <a:ext cx="60246" cy="77544"/>
            </a:xfrm>
            <a:custGeom>
              <a:avLst/>
              <a:gdLst/>
              <a:ahLst/>
              <a:cxnLst/>
              <a:rect l="0" t="0" r="0" b="0"/>
              <a:pathLst>
                <a:path w="60245" h="77543">
                  <a:moveTo>
                    <a:pt x="0" y="0"/>
                  </a:moveTo>
                  <a:lnTo>
                    <a:pt x="0" y="77543"/>
                  </a:lnTo>
                  <a:lnTo>
                    <a:pt x="60245" y="77543"/>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165" name="Free Form 132">
              <a:extLst>
                <a:ext uri="{FF2B5EF4-FFF2-40B4-BE49-F238E27FC236}">
                  <a16:creationId xmlns:a16="http://schemas.microsoft.com/office/drawing/2014/main" id="{385856E2-3994-CFCD-08B5-5BF8ED061D39}"/>
                </a:ext>
              </a:extLst>
            </p:cNvPr>
            <p:cNvSpPr/>
            <p:nvPr/>
          </p:nvSpPr>
          <p:spPr>
            <a:xfrm>
              <a:off x="9209014" y="3494346"/>
              <a:ext cx="115539" cy="55328"/>
            </a:xfrm>
            <a:custGeom>
              <a:avLst/>
              <a:gdLst/>
              <a:ahLst/>
              <a:cxnLst/>
              <a:rect l="0" t="0" r="0" b="0"/>
              <a:pathLst>
                <a:path w="115538" h="55328">
                  <a:moveTo>
                    <a:pt x="115538" y="55194"/>
                  </a:moveTo>
                  <a:lnTo>
                    <a:pt x="63325" y="3088"/>
                  </a:lnTo>
                  <a:cubicBezTo>
                    <a:pt x="60219" y="0"/>
                    <a:pt x="55185" y="8"/>
                    <a:pt x="52097" y="3106"/>
                  </a:cubicBezTo>
                  <a:lnTo>
                    <a:pt x="0" y="55328"/>
                  </a:lnTo>
                </a:path>
              </a:pathLst>
            </a:custGeom>
            <a:noFill/>
            <a:ln w="19050" cap="rnd" cmpd="sng">
              <a:solidFill>
                <a:schemeClr val="tx1"/>
              </a:solidFill>
              <a:prstDash val="solid"/>
              <a:miter lim="800000"/>
            </a:ln>
          </p:spPr>
          <p:txBody>
            <a:bodyPr anchor="ctr">
              <a:spAutoFit/>
            </a:bodyPr>
            <a:lstStyle/>
            <a:p>
              <a:pPr algn="ctr"/>
              <a:endParaRPr lang="en-US"/>
            </a:p>
          </p:txBody>
        </p:sp>
        <p:sp>
          <p:nvSpPr>
            <p:cNvPr id="166" name="Free Form 133">
              <a:extLst>
                <a:ext uri="{FF2B5EF4-FFF2-40B4-BE49-F238E27FC236}">
                  <a16:creationId xmlns:a16="http://schemas.microsoft.com/office/drawing/2014/main" id="{F8D992BA-1309-2C54-95D4-FCD4D3BA6713}"/>
                </a:ext>
              </a:extLst>
            </p:cNvPr>
            <p:cNvSpPr/>
            <p:nvPr/>
          </p:nvSpPr>
          <p:spPr>
            <a:xfrm>
              <a:off x="9266761" y="3290795"/>
              <a:ext cx="484057" cy="484217"/>
            </a:xfrm>
            <a:custGeom>
              <a:avLst/>
              <a:gdLst/>
              <a:ahLst/>
              <a:cxnLst/>
              <a:rect l="0" t="0" r="0" b="0"/>
              <a:pathLst>
                <a:path w="484056" h="484216">
                  <a:moveTo>
                    <a:pt x="651" y="224257"/>
                  </a:moveTo>
                  <a:cubicBezTo>
                    <a:pt x="214" y="230246"/>
                    <a:pt x="0" y="236289"/>
                    <a:pt x="8" y="242376"/>
                  </a:cubicBezTo>
                  <a:cubicBezTo>
                    <a:pt x="151" y="376006"/>
                    <a:pt x="108603" y="484216"/>
                    <a:pt x="242224" y="484065"/>
                  </a:cubicBezTo>
                  <a:cubicBezTo>
                    <a:pt x="375854" y="483913"/>
                    <a:pt x="484056" y="375461"/>
                    <a:pt x="483904" y="241831"/>
                  </a:cubicBezTo>
                  <a:cubicBezTo>
                    <a:pt x="483761" y="108210"/>
                    <a:pt x="375301" y="0"/>
                    <a:pt x="241680" y="151"/>
                  </a:cubicBezTo>
                  <a:cubicBezTo>
                    <a:pt x="171848" y="232"/>
                    <a:pt x="108969" y="29882"/>
                    <a:pt x="64860" y="77248"/>
                  </a:cubicBezTo>
                </a:path>
              </a:pathLst>
            </a:custGeom>
            <a:noFill/>
            <a:ln w="19050" cap="rnd" cmpd="sng">
              <a:solidFill>
                <a:schemeClr val="tx1"/>
              </a:solidFill>
              <a:prstDash val="solid"/>
              <a:miter lim="800000"/>
            </a:ln>
          </p:spPr>
          <p:txBody>
            <a:bodyPr anchor="ctr">
              <a:spAutoFit/>
            </a:bodyPr>
            <a:lstStyle/>
            <a:p>
              <a:pPr algn="ctr"/>
              <a:endParaRPr lang="en-US"/>
            </a:p>
          </p:txBody>
        </p:sp>
      </p:grpSp>
      <p:grpSp>
        <p:nvGrpSpPr>
          <p:cNvPr id="167" name="Group 95">
            <a:extLst>
              <a:ext uri="{FF2B5EF4-FFF2-40B4-BE49-F238E27FC236}">
                <a16:creationId xmlns:a16="http://schemas.microsoft.com/office/drawing/2014/main" id="{C5BFE011-B81F-AB8A-31F2-C1C82FEFA19F}"/>
              </a:ext>
            </a:extLst>
          </p:cNvPr>
          <p:cNvGrpSpPr/>
          <p:nvPr/>
        </p:nvGrpSpPr>
        <p:grpSpPr>
          <a:xfrm>
            <a:off x="9183774" y="1308521"/>
            <a:ext cx="549901" cy="400110"/>
            <a:chOff x="7542853" y="2131804"/>
            <a:chExt cx="400369" cy="286440"/>
          </a:xfrm>
        </p:grpSpPr>
        <p:sp>
          <p:nvSpPr>
            <p:cNvPr id="168" name="Free Form 31">
              <a:extLst>
                <a:ext uri="{FF2B5EF4-FFF2-40B4-BE49-F238E27FC236}">
                  <a16:creationId xmlns:a16="http://schemas.microsoft.com/office/drawing/2014/main" id="{E12D29FC-090B-B897-50B7-243CC72EECAF}"/>
                </a:ext>
              </a:extLst>
            </p:cNvPr>
            <p:cNvSpPr/>
            <p:nvPr/>
          </p:nvSpPr>
          <p:spPr>
            <a:xfrm>
              <a:off x="7542853" y="2193034"/>
              <a:ext cx="275465" cy="225210"/>
            </a:xfrm>
            <a:custGeom>
              <a:avLst/>
              <a:gdLst/>
              <a:ahLst/>
              <a:cxnLst/>
              <a:rect l="0" t="0" r="0" b="0"/>
              <a:pathLst>
                <a:path w="378368" h="345633">
                  <a:moveTo>
                    <a:pt x="378368" y="209483"/>
                  </a:moveTo>
                  <a:lnTo>
                    <a:pt x="378368" y="78770"/>
                  </a:lnTo>
                  <a:cubicBezTo>
                    <a:pt x="378368" y="35263"/>
                    <a:pt x="343105" y="0"/>
                    <a:pt x="299598" y="0"/>
                  </a:cubicBezTo>
                  <a:lnTo>
                    <a:pt x="78770" y="0"/>
                  </a:lnTo>
                  <a:cubicBezTo>
                    <a:pt x="35263" y="0"/>
                    <a:pt x="0" y="35263"/>
                    <a:pt x="0" y="78770"/>
                  </a:cubicBezTo>
                  <a:lnTo>
                    <a:pt x="0" y="210017"/>
                  </a:lnTo>
                  <a:cubicBezTo>
                    <a:pt x="0" y="253219"/>
                    <a:pt x="35021" y="288254"/>
                    <a:pt x="78237" y="288254"/>
                  </a:cubicBezTo>
                  <a:cubicBezTo>
                    <a:pt x="83585" y="288254"/>
                    <a:pt x="87929" y="292586"/>
                    <a:pt x="87929" y="297946"/>
                  </a:cubicBezTo>
                  <a:cubicBezTo>
                    <a:pt x="92807" y="309773"/>
                    <a:pt x="84512" y="345633"/>
                    <a:pt x="90901" y="340831"/>
                  </a:cubicBezTo>
                  <a:lnTo>
                    <a:pt x="170650" y="290197"/>
                  </a:lnTo>
                  <a:cubicBezTo>
                    <a:pt x="172327" y="288940"/>
                    <a:pt x="174372" y="288254"/>
                    <a:pt x="176481" y="288254"/>
                  </a:cubicBezTo>
                  <a:lnTo>
                    <a:pt x="299598" y="288254"/>
                  </a:lnTo>
                  <a:cubicBezTo>
                    <a:pt x="343105" y="288254"/>
                    <a:pt x="378368" y="252991"/>
                    <a:pt x="378368" y="209483"/>
                  </a:cubicBezTo>
                  <a:close/>
                </a:path>
              </a:pathLst>
            </a:custGeom>
            <a:solidFill>
              <a:schemeClr val="bg2"/>
            </a:solidFill>
            <a:ln w="19050" cap="rnd" cmpd="sng">
              <a:solidFill>
                <a:schemeClr val="tx1"/>
              </a:solidFill>
              <a:prstDash val="solid"/>
              <a:miter lim="800000"/>
            </a:ln>
          </p:spPr>
          <p:txBody>
            <a:bodyPr wrap="square" anchor="ctr">
              <a:spAutoFit/>
            </a:bodyPr>
            <a:lstStyle/>
            <a:p>
              <a:pPr algn="ctr"/>
              <a:endParaRPr lang="en-US"/>
            </a:p>
          </p:txBody>
        </p:sp>
        <p:sp>
          <p:nvSpPr>
            <p:cNvPr id="169" name="Free Form 31">
              <a:extLst>
                <a:ext uri="{FF2B5EF4-FFF2-40B4-BE49-F238E27FC236}">
                  <a16:creationId xmlns:a16="http://schemas.microsoft.com/office/drawing/2014/main" id="{B6BD1BC8-2A10-3B06-FB20-4C78007EC480}"/>
                </a:ext>
              </a:extLst>
            </p:cNvPr>
            <p:cNvSpPr/>
            <p:nvPr/>
          </p:nvSpPr>
          <p:spPr>
            <a:xfrm flipH="1">
              <a:off x="7640798" y="2166920"/>
              <a:ext cx="263508" cy="225210"/>
            </a:xfrm>
            <a:custGeom>
              <a:avLst/>
              <a:gdLst/>
              <a:ahLst/>
              <a:cxnLst/>
              <a:rect l="0" t="0" r="0" b="0"/>
              <a:pathLst>
                <a:path w="378368" h="345633">
                  <a:moveTo>
                    <a:pt x="378368" y="209483"/>
                  </a:moveTo>
                  <a:lnTo>
                    <a:pt x="378368" y="78770"/>
                  </a:lnTo>
                  <a:cubicBezTo>
                    <a:pt x="378368" y="35263"/>
                    <a:pt x="343105" y="0"/>
                    <a:pt x="299598" y="0"/>
                  </a:cubicBezTo>
                  <a:lnTo>
                    <a:pt x="78770" y="0"/>
                  </a:lnTo>
                  <a:cubicBezTo>
                    <a:pt x="35263" y="0"/>
                    <a:pt x="0" y="35263"/>
                    <a:pt x="0" y="78770"/>
                  </a:cubicBezTo>
                  <a:lnTo>
                    <a:pt x="0" y="210017"/>
                  </a:lnTo>
                  <a:cubicBezTo>
                    <a:pt x="0" y="253219"/>
                    <a:pt x="35021" y="288254"/>
                    <a:pt x="78237" y="288254"/>
                  </a:cubicBezTo>
                  <a:cubicBezTo>
                    <a:pt x="83585" y="288254"/>
                    <a:pt x="87929" y="292586"/>
                    <a:pt x="87929" y="297946"/>
                  </a:cubicBezTo>
                  <a:cubicBezTo>
                    <a:pt x="92807" y="309773"/>
                    <a:pt x="84512" y="345633"/>
                    <a:pt x="90901" y="340831"/>
                  </a:cubicBezTo>
                  <a:lnTo>
                    <a:pt x="170650" y="290197"/>
                  </a:lnTo>
                  <a:cubicBezTo>
                    <a:pt x="172327" y="288940"/>
                    <a:pt x="174372" y="288254"/>
                    <a:pt x="176481" y="288254"/>
                  </a:cubicBezTo>
                  <a:lnTo>
                    <a:pt x="299598" y="288254"/>
                  </a:lnTo>
                  <a:cubicBezTo>
                    <a:pt x="343105" y="288254"/>
                    <a:pt x="378368" y="252991"/>
                    <a:pt x="378368" y="209483"/>
                  </a:cubicBezTo>
                  <a:close/>
                </a:path>
              </a:pathLst>
            </a:custGeom>
            <a:solidFill>
              <a:schemeClr val="bg2"/>
            </a:solidFill>
            <a:ln w="19050" cap="rnd" cmpd="sng">
              <a:solidFill>
                <a:schemeClr val="bg2"/>
              </a:solidFill>
              <a:prstDash val="solid"/>
              <a:miter lim="800000"/>
            </a:ln>
          </p:spPr>
          <p:txBody>
            <a:bodyPr anchor="ctr">
              <a:spAutoFit/>
            </a:bodyPr>
            <a:lstStyle/>
            <a:p>
              <a:pPr algn="ctr"/>
              <a:endParaRPr lang="en-US"/>
            </a:p>
          </p:txBody>
        </p:sp>
        <p:sp>
          <p:nvSpPr>
            <p:cNvPr id="170" name="Free Form 31">
              <a:extLst>
                <a:ext uri="{FF2B5EF4-FFF2-40B4-BE49-F238E27FC236}">
                  <a16:creationId xmlns:a16="http://schemas.microsoft.com/office/drawing/2014/main" id="{97207173-0E64-B67B-C5AF-AC2C532F9788}"/>
                </a:ext>
              </a:extLst>
            </p:cNvPr>
            <p:cNvSpPr/>
            <p:nvPr/>
          </p:nvSpPr>
          <p:spPr>
            <a:xfrm flipH="1">
              <a:off x="7679714" y="2131804"/>
              <a:ext cx="263508" cy="225210"/>
            </a:xfrm>
            <a:custGeom>
              <a:avLst/>
              <a:gdLst/>
              <a:ahLst/>
              <a:cxnLst/>
              <a:rect l="0" t="0" r="0" b="0"/>
              <a:pathLst>
                <a:path w="378368" h="345633">
                  <a:moveTo>
                    <a:pt x="378368" y="209483"/>
                  </a:moveTo>
                  <a:lnTo>
                    <a:pt x="378368" y="78770"/>
                  </a:lnTo>
                  <a:cubicBezTo>
                    <a:pt x="378368" y="35263"/>
                    <a:pt x="343105" y="0"/>
                    <a:pt x="299598" y="0"/>
                  </a:cubicBezTo>
                  <a:lnTo>
                    <a:pt x="78770" y="0"/>
                  </a:lnTo>
                  <a:cubicBezTo>
                    <a:pt x="35263" y="0"/>
                    <a:pt x="0" y="35263"/>
                    <a:pt x="0" y="78770"/>
                  </a:cubicBezTo>
                  <a:lnTo>
                    <a:pt x="0" y="210017"/>
                  </a:lnTo>
                  <a:cubicBezTo>
                    <a:pt x="0" y="253219"/>
                    <a:pt x="35021" y="288254"/>
                    <a:pt x="78237" y="288254"/>
                  </a:cubicBezTo>
                  <a:cubicBezTo>
                    <a:pt x="83585" y="288254"/>
                    <a:pt x="87929" y="292586"/>
                    <a:pt x="87929" y="297946"/>
                  </a:cubicBezTo>
                  <a:cubicBezTo>
                    <a:pt x="92807" y="309773"/>
                    <a:pt x="84512" y="345633"/>
                    <a:pt x="90901" y="340831"/>
                  </a:cubicBezTo>
                  <a:lnTo>
                    <a:pt x="170650" y="290197"/>
                  </a:lnTo>
                  <a:cubicBezTo>
                    <a:pt x="172327" y="288940"/>
                    <a:pt x="174372" y="288254"/>
                    <a:pt x="176481" y="288254"/>
                  </a:cubicBezTo>
                  <a:lnTo>
                    <a:pt x="299598" y="288254"/>
                  </a:lnTo>
                  <a:cubicBezTo>
                    <a:pt x="343105" y="288254"/>
                    <a:pt x="378368" y="252991"/>
                    <a:pt x="378368" y="209483"/>
                  </a:cubicBezTo>
                  <a:close/>
                </a:path>
              </a:pathLst>
            </a:custGeom>
            <a:solidFill>
              <a:schemeClr val="bg2"/>
            </a:solidFill>
            <a:ln w="19050" cap="rnd" cmpd="sng">
              <a:solidFill>
                <a:schemeClr val="tx1"/>
              </a:solidFill>
              <a:prstDash val="solid"/>
              <a:miter lim="800000"/>
            </a:ln>
          </p:spPr>
          <p:txBody>
            <a:bodyPr anchor="ctr">
              <a:spAutoFit/>
            </a:bodyPr>
            <a:lstStyle/>
            <a:p>
              <a:pPr algn="ctr"/>
              <a:endParaRPr lang="en-US"/>
            </a:p>
          </p:txBody>
        </p:sp>
      </p:grpSp>
      <p:sp>
        <p:nvSpPr>
          <p:cNvPr id="172" name="TextBox 70">
            <a:extLst>
              <a:ext uri="{FF2B5EF4-FFF2-40B4-BE49-F238E27FC236}">
                <a16:creationId xmlns:a16="http://schemas.microsoft.com/office/drawing/2014/main" id="{06B7CAF7-E381-FB8B-0507-13A6A4067A9C}"/>
              </a:ext>
            </a:extLst>
          </p:cNvPr>
          <p:cNvSpPr txBox="1"/>
          <p:nvPr/>
        </p:nvSpPr>
        <p:spPr>
          <a:xfrm>
            <a:off x="9869523" y="1280528"/>
            <a:ext cx="1964209" cy="400110"/>
          </a:xfrm>
          <a:prstGeom prst="rect">
            <a:avLst/>
          </a:prstGeom>
          <a:noFill/>
          <a:ln>
            <a:noFill/>
          </a:ln>
        </p:spPr>
        <p:txBody>
          <a:bodyPr wrap="square">
            <a:spAutoFit/>
          </a:bodyPr>
          <a:lstStyle/>
          <a:p>
            <a:pPr defTabSz="914330" eaLnBrk="1" fontAlgn="auto" hangingPunct="1">
              <a:spcBef>
                <a:spcPts val="0"/>
              </a:spcBef>
              <a:spcAft>
                <a:spcPts val="800"/>
              </a:spcAft>
              <a:defRPr/>
            </a:pPr>
            <a:r>
              <a:rPr lang="nb-NO" sz="2000" b="1" dirty="0">
                <a:latin typeface="+mj-lt"/>
              </a:rPr>
              <a:t>Alle i gruppen</a:t>
            </a:r>
          </a:p>
        </p:txBody>
      </p:sp>
    </p:spTree>
    <p:extLst>
      <p:ext uri="{BB962C8B-B14F-4D97-AF65-F5344CB8AC3E}">
        <p14:creationId xmlns:p14="http://schemas.microsoft.com/office/powerpoint/2010/main" val="5731560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2000" fill="hold"/>
                                        <p:tgtEl>
                                          <p:spTgt spid="19"/>
                                        </p:tgtEl>
                                        <p:attrNameLst>
                                          <p:attrName>ppt_x</p:attrName>
                                        </p:attrNameLst>
                                      </p:cBhvr>
                                      <p:tavLst>
                                        <p:tav tm="0">
                                          <p:val>
                                            <p:strVal val="#ppt_x"/>
                                          </p:val>
                                        </p:tav>
                                        <p:tav tm="100000">
                                          <p:val>
                                            <p:strVal val="#ppt_x"/>
                                          </p:val>
                                        </p:tav>
                                      </p:tavLst>
                                    </p:anim>
                                    <p:anim calcmode="lin" valueType="num">
                                      <p:cBhvr additive="base">
                                        <p:cTn id="8" dur="20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2000" fill="hold"/>
                                        <p:tgtEl>
                                          <p:spTgt spid="17"/>
                                        </p:tgtEl>
                                        <p:attrNameLst>
                                          <p:attrName>ppt_x</p:attrName>
                                        </p:attrNameLst>
                                      </p:cBhvr>
                                      <p:tavLst>
                                        <p:tav tm="0">
                                          <p:val>
                                            <p:strVal val="0-#ppt_w/2"/>
                                          </p:val>
                                        </p:tav>
                                        <p:tav tm="100000">
                                          <p:val>
                                            <p:strVal val="#ppt_x"/>
                                          </p:val>
                                        </p:tav>
                                      </p:tavLst>
                                    </p:anim>
                                    <p:anim calcmode="lin" valueType="num">
                                      <p:cBhvr additive="base">
                                        <p:cTn id="12" dur="20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2000" fill="hold"/>
                                        <p:tgtEl>
                                          <p:spTgt spid="20"/>
                                        </p:tgtEl>
                                        <p:attrNameLst>
                                          <p:attrName>ppt_x</p:attrName>
                                        </p:attrNameLst>
                                      </p:cBhvr>
                                      <p:tavLst>
                                        <p:tav tm="0">
                                          <p:val>
                                            <p:strVal val="#ppt_x"/>
                                          </p:val>
                                        </p:tav>
                                        <p:tav tm="100000">
                                          <p:val>
                                            <p:strVal val="#ppt_x"/>
                                          </p:val>
                                        </p:tav>
                                      </p:tavLst>
                                    </p:anim>
                                    <p:anim calcmode="lin" valueType="num">
                                      <p:cBhvr additive="base">
                                        <p:cTn id="16" dur="20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2000" fill="hold"/>
                                        <p:tgtEl>
                                          <p:spTgt spid="18"/>
                                        </p:tgtEl>
                                        <p:attrNameLst>
                                          <p:attrName>ppt_x</p:attrName>
                                        </p:attrNameLst>
                                      </p:cBhvr>
                                      <p:tavLst>
                                        <p:tav tm="0">
                                          <p:val>
                                            <p:strVal val="1+#ppt_w/2"/>
                                          </p:val>
                                        </p:tav>
                                        <p:tav tm="100000">
                                          <p:val>
                                            <p:strVal val="#ppt_x"/>
                                          </p:val>
                                        </p:tav>
                                      </p:tavLst>
                                    </p:anim>
                                    <p:anim calcmode="lin" valueType="num">
                                      <p:cBhvr additive="base">
                                        <p:cTn id="20" dur="2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pe 16">
            <a:extLst>
              <a:ext uri="{FF2B5EF4-FFF2-40B4-BE49-F238E27FC236}">
                <a16:creationId xmlns:a16="http://schemas.microsoft.com/office/drawing/2014/main" id="{9872A6B9-C6C4-F611-E062-06B295027A74}"/>
              </a:ext>
            </a:extLst>
          </p:cNvPr>
          <p:cNvGrpSpPr/>
          <p:nvPr/>
        </p:nvGrpSpPr>
        <p:grpSpPr>
          <a:xfrm>
            <a:off x="-4" y="0"/>
            <a:ext cx="12192007" cy="6880703"/>
            <a:chOff x="-5" y="0"/>
            <a:chExt cx="12192007" cy="6880703"/>
          </a:xfrm>
        </p:grpSpPr>
        <p:sp>
          <p:nvSpPr>
            <p:cNvPr id="19" name="Rectangle 12">
              <a:extLst>
                <a:ext uri="{FF2B5EF4-FFF2-40B4-BE49-F238E27FC236}">
                  <a16:creationId xmlns:a16="http://schemas.microsoft.com/office/drawing/2014/main" id="{1D6EB86A-9BBF-C46E-0C55-27E649877173}"/>
                </a:ext>
              </a:extLst>
            </p:cNvPr>
            <p:cNvSpPr/>
            <p:nvPr/>
          </p:nvSpPr>
          <p:spPr>
            <a:xfrm>
              <a:off x="0" y="0"/>
              <a:ext cx="12192000" cy="6858000"/>
            </a:xfrm>
            <a:prstGeom prst="rect">
              <a:avLst/>
            </a:prstGeom>
            <a:gradFill>
              <a:gsLst>
                <a:gs pos="100000">
                  <a:schemeClr val="accent2">
                    <a:alpha val="33649"/>
                  </a:schemeClr>
                </a:gs>
                <a:gs pos="9000">
                  <a:schemeClr val="accent2">
                    <a:alpha val="20122"/>
                  </a:schemeClr>
                </a:gs>
              </a:gsLst>
              <a:lin ang="4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a:p>
          </p:txBody>
        </p:sp>
        <p:grpSp>
          <p:nvGrpSpPr>
            <p:cNvPr id="24" name="Gruppe 23">
              <a:extLst>
                <a:ext uri="{FF2B5EF4-FFF2-40B4-BE49-F238E27FC236}">
                  <a16:creationId xmlns:a16="http://schemas.microsoft.com/office/drawing/2014/main" id="{0D2B9C3F-CD1B-D08A-903D-F42017BB20F6}"/>
                </a:ext>
              </a:extLst>
            </p:cNvPr>
            <p:cNvGrpSpPr/>
            <p:nvPr/>
          </p:nvGrpSpPr>
          <p:grpSpPr>
            <a:xfrm>
              <a:off x="-5" y="0"/>
              <a:ext cx="12192007" cy="6880703"/>
              <a:chOff x="-5" y="0"/>
              <a:chExt cx="12192007" cy="6880703"/>
            </a:xfrm>
          </p:grpSpPr>
          <p:sp>
            <p:nvSpPr>
              <p:cNvPr id="27" name="Rectangle 1">
                <a:extLst>
                  <a:ext uri="{FF2B5EF4-FFF2-40B4-BE49-F238E27FC236}">
                    <a16:creationId xmlns:a16="http://schemas.microsoft.com/office/drawing/2014/main" id="{6EE123A4-6E92-AD39-F939-168164346D25}"/>
                  </a:ext>
                </a:extLst>
              </p:cNvPr>
              <p:cNvSpPr/>
              <p:nvPr/>
            </p:nvSpPr>
            <p:spPr>
              <a:xfrm>
                <a:off x="-1" y="0"/>
                <a:ext cx="680603"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8" name="Rectangle 5">
                <a:extLst>
                  <a:ext uri="{FF2B5EF4-FFF2-40B4-BE49-F238E27FC236}">
                    <a16:creationId xmlns:a16="http://schemas.microsoft.com/office/drawing/2014/main" id="{9313313D-F644-D915-0753-3B36BA10F52A}"/>
                  </a:ext>
                </a:extLst>
              </p:cNvPr>
              <p:cNvSpPr/>
              <p:nvPr/>
            </p:nvSpPr>
            <p:spPr>
              <a:xfrm>
                <a:off x="11545619" y="445"/>
                <a:ext cx="646379"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9" name="Rectangle 8">
                <a:extLst>
                  <a:ext uri="{FF2B5EF4-FFF2-40B4-BE49-F238E27FC236}">
                    <a16:creationId xmlns:a16="http://schemas.microsoft.com/office/drawing/2014/main" id="{8BF7A7A2-8572-FB51-5437-2E5B8861AE48}"/>
                  </a:ext>
                </a:extLst>
              </p:cNvPr>
              <p:cNvSpPr/>
              <p:nvPr/>
            </p:nvSpPr>
            <p:spPr>
              <a:xfrm rot="5400000">
                <a:off x="5779338" y="-5779329"/>
                <a:ext cx="633328"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0" name="Rectangle 9">
                <a:extLst>
                  <a:ext uri="{FF2B5EF4-FFF2-40B4-BE49-F238E27FC236}">
                    <a16:creationId xmlns:a16="http://schemas.microsoft.com/office/drawing/2014/main" id="{D1E183A9-B1D4-1A7E-C627-432949D8A9A8}"/>
                  </a:ext>
                </a:extLst>
              </p:cNvPr>
              <p:cNvSpPr/>
              <p:nvPr/>
            </p:nvSpPr>
            <p:spPr>
              <a:xfrm rot="5400000">
                <a:off x="5779332" y="468039"/>
                <a:ext cx="633327"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sp>
        <p:nvSpPr>
          <p:cNvPr id="35" name="Title 1">
            <a:extLst>
              <a:ext uri="{FF2B5EF4-FFF2-40B4-BE49-F238E27FC236}">
                <a16:creationId xmlns:a16="http://schemas.microsoft.com/office/drawing/2014/main" id="{781B64E9-A45A-E794-68FC-9DCF098F21B2}"/>
              </a:ext>
            </a:extLst>
          </p:cNvPr>
          <p:cNvSpPr txBox="1">
            <a:spLocks/>
          </p:cNvSpPr>
          <p:nvPr/>
        </p:nvSpPr>
        <p:spPr>
          <a:xfrm>
            <a:off x="1526565" y="2398524"/>
            <a:ext cx="4374634" cy="1249845"/>
          </a:xfrm>
          <a:prstGeom prst="rect">
            <a:avLst/>
          </a:prstGeom>
        </p:spPr>
        <p:txBody>
          <a:bodyPr/>
          <a:lstStyle>
            <a:lvl1pPr algn="l" defTabSz="912813" rtl="0" eaLnBrk="1" fontAlgn="base" hangingPunct="1">
              <a:lnSpc>
                <a:spcPct val="90000"/>
              </a:lnSpc>
              <a:spcBef>
                <a:spcPct val="0"/>
              </a:spcBef>
              <a:spcAft>
                <a:spcPct val="0"/>
              </a:spcAft>
              <a:defRPr sz="3600" b="1" kern="1200" spc="-100">
                <a:solidFill>
                  <a:schemeClr val="tx1"/>
                </a:solidFill>
                <a:latin typeface="+mj-lt"/>
                <a:ea typeface="Montserrat" charset="0"/>
                <a:cs typeface="Montserrat" charset="0"/>
              </a:defRPr>
            </a:lvl1pPr>
            <a:lvl2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2pPr>
            <a:lvl3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3pPr>
            <a:lvl4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4pPr>
            <a:lvl5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5pPr>
            <a:lvl6pPr marL="4572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6pPr>
            <a:lvl7pPr marL="9144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7pPr>
            <a:lvl8pPr marL="13716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8pPr>
            <a:lvl9pPr marL="18288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9pPr>
          </a:lstStyle>
          <a:p>
            <a:pPr defTabSz="914400" fontAlgn="auto">
              <a:spcAft>
                <a:spcPts val="0"/>
              </a:spcAft>
              <a:defRPr/>
            </a:pPr>
            <a:r>
              <a:rPr lang="nb-NO" dirty="0">
                <a:solidFill>
                  <a:srgbClr val="000000"/>
                </a:solidFill>
                <a:cs typeface="Arial" panose="020B0604020202020204" pitchFamily="34" charset="0"/>
              </a:rPr>
              <a:t>Kronen på verket: Nå skal dere presentere arbeidet!</a:t>
            </a:r>
            <a:endParaRPr lang="nb-NO" sz="8800" b="0" spc="0" dirty="0">
              <a:solidFill>
                <a:srgbClr val="000000"/>
              </a:solidFill>
              <a:cs typeface="Arial" panose="020B0604020202020204" pitchFamily="34" charset="0"/>
            </a:endParaRPr>
          </a:p>
        </p:txBody>
      </p:sp>
      <p:grpSp>
        <p:nvGrpSpPr>
          <p:cNvPr id="36" name="Group 2">
            <a:extLst>
              <a:ext uri="{FF2B5EF4-FFF2-40B4-BE49-F238E27FC236}">
                <a16:creationId xmlns:a16="http://schemas.microsoft.com/office/drawing/2014/main" id="{B31BF9F2-22A1-D592-FD3E-81840444BCC9}"/>
              </a:ext>
            </a:extLst>
          </p:cNvPr>
          <p:cNvGrpSpPr>
            <a:grpSpLocks noChangeAspect="1"/>
          </p:cNvGrpSpPr>
          <p:nvPr/>
        </p:nvGrpSpPr>
        <p:grpSpPr>
          <a:xfrm>
            <a:off x="6832394" y="1383736"/>
            <a:ext cx="4374634" cy="4090089"/>
            <a:chOff x="0" y="0"/>
            <a:chExt cx="5676799" cy="5306924"/>
          </a:xfrm>
          <a:noFill/>
        </p:grpSpPr>
        <p:sp>
          <p:nvSpPr>
            <p:cNvPr id="37" name="Free Form 3">
              <a:extLst>
                <a:ext uri="{FF2B5EF4-FFF2-40B4-BE49-F238E27FC236}">
                  <a16:creationId xmlns:a16="http://schemas.microsoft.com/office/drawing/2014/main" id="{0ABC315A-CF49-710C-ACC4-91507F22ED45}"/>
                </a:ext>
              </a:extLst>
            </p:cNvPr>
            <p:cNvSpPr/>
            <p:nvPr/>
          </p:nvSpPr>
          <p:spPr>
            <a:xfrm>
              <a:off x="2821600" y="44942"/>
              <a:ext cx="2311209" cy="2255024"/>
            </a:xfrm>
            <a:custGeom>
              <a:avLst/>
              <a:gdLst/>
              <a:ahLst/>
              <a:cxnLst/>
              <a:rect l="0" t="0" r="0" b="0"/>
              <a:pathLst>
                <a:path w="2311209" h="2255024">
                  <a:moveTo>
                    <a:pt x="0" y="1024547"/>
                  </a:moveTo>
                  <a:cubicBezTo>
                    <a:pt x="4178" y="1001356"/>
                    <a:pt x="7315" y="978877"/>
                    <a:pt x="12344" y="956818"/>
                  </a:cubicBezTo>
                  <a:cubicBezTo>
                    <a:pt x="90449" y="614502"/>
                    <a:pt x="283679" y="356730"/>
                    <a:pt x="586028" y="180492"/>
                  </a:cubicBezTo>
                  <a:cubicBezTo>
                    <a:pt x="735837" y="93167"/>
                    <a:pt x="898156" y="42113"/>
                    <a:pt x="1070978" y="27901"/>
                  </a:cubicBezTo>
                  <a:cubicBezTo>
                    <a:pt x="1410309" y="0"/>
                    <a:pt x="1708988" y="96151"/>
                    <a:pt x="1957616" y="331292"/>
                  </a:cubicBezTo>
                  <a:cubicBezTo>
                    <a:pt x="2130539" y="494830"/>
                    <a:pt x="2234514" y="697280"/>
                    <a:pt x="2269947" y="932853"/>
                  </a:cubicBezTo>
                  <a:cubicBezTo>
                    <a:pt x="2311209" y="1207262"/>
                    <a:pt x="2255951" y="1463433"/>
                    <a:pt x="2107387" y="1696707"/>
                  </a:cubicBezTo>
                  <a:cubicBezTo>
                    <a:pt x="1920811" y="1989645"/>
                    <a:pt x="1653273" y="2167839"/>
                    <a:pt x="1313179" y="2236419"/>
                  </a:cubicBezTo>
                  <a:cubicBezTo>
                    <a:pt x="1286586" y="2241778"/>
                    <a:pt x="1250873" y="2255024"/>
                    <a:pt x="1225499" y="2252954"/>
                  </a:cubicBezTo>
                  <a:cubicBezTo>
                    <a:pt x="1269022" y="2129904"/>
                    <a:pt x="1401241" y="2055749"/>
                    <a:pt x="1445806" y="1929841"/>
                  </a:cubicBezTo>
                  <a:cubicBezTo>
                    <a:pt x="1451559" y="1913572"/>
                    <a:pt x="1455839" y="1895398"/>
                    <a:pt x="1449514" y="1879346"/>
                  </a:cubicBezTo>
                  <a:cubicBezTo>
                    <a:pt x="1443075" y="1863013"/>
                    <a:pt x="1427327" y="1852739"/>
                    <a:pt x="1414005" y="1841309"/>
                  </a:cubicBezTo>
                  <a:cubicBezTo>
                    <a:pt x="1364170" y="1798523"/>
                    <a:pt x="1341475" y="1729867"/>
                    <a:pt x="1289723" y="1689417"/>
                  </a:cubicBezTo>
                  <a:cubicBezTo>
                    <a:pt x="1257833" y="1664500"/>
                    <a:pt x="1230972" y="1659242"/>
                    <a:pt x="1214031" y="1618335"/>
                  </a:cubicBezTo>
                  <a:cubicBezTo>
                    <a:pt x="1198638" y="1581175"/>
                    <a:pt x="1199426" y="1537360"/>
                    <a:pt x="1206880" y="1498498"/>
                  </a:cubicBezTo>
                  <a:cubicBezTo>
                    <a:pt x="1218615" y="1437373"/>
                    <a:pt x="1244714" y="1378508"/>
                    <a:pt x="1245412" y="1316278"/>
                  </a:cubicBezTo>
                  <a:cubicBezTo>
                    <a:pt x="1245666" y="1292987"/>
                    <a:pt x="1240548" y="1266723"/>
                    <a:pt x="1221066" y="1253959"/>
                  </a:cubicBezTo>
                  <a:cubicBezTo>
                    <a:pt x="1210157" y="1246822"/>
                    <a:pt x="1196644" y="1245260"/>
                    <a:pt x="1183678" y="1243876"/>
                  </a:cubicBezTo>
                  <a:cubicBezTo>
                    <a:pt x="1140040" y="1239253"/>
                    <a:pt x="1091361" y="1236014"/>
                    <a:pt x="1057059" y="1263370"/>
                  </a:cubicBezTo>
                  <a:cubicBezTo>
                    <a:pt x="1023899" y="1289837"/>
                    <a:pt x="1015466" y="1336306"/>
                    <a:pt x="1013028" y="1378661"/>
                  </a:cubicBezTo>
                  <a:cubicBezTo>
                    <a:pt x="1010589" y="1421003"/>
                    <a:pt x="1011148" y="1466011"/>
                    <a:pt x="988936" y="1502143"/>
                  </a:cubicBezTo>
                  <a:cubicBezTo>
                    <a:pt x="969403" y="1533931"/>
                    <a:pt x="934567" y="1553870"/>
                    <a:pt x="898461" y="1563255"/>
                  </a:cubicBezTo>
                  <a:cubicBezTo>
                    <a:pt x="862355" y="1572641"/>
                    <a:pt x="824572" y="1572666"/>
                    <a:pt x="787273" y="1572641"/>
                  </a:cubicBezTo>
                  <a:cubicBezTo>
                    <a:pt x="783590" y="1519059"/>
                    <a:pt x="804062" y="1454683"/>
                    <a:pt x="812901" y="1401864"/>
                  </a:cubicBezTo>
                  <a:cubicBezTo>
                    <a:pt x="824039" y="1335239"/>
                    <a:pt x="833234" y="1268298"/>
                    <a:pt x="842518" y="1201407"/>
                  </a:cubicBezTo>
                  <a:cubicBezTo>
                    <a:pt x="847572" y="1165059"/>
                    <a:pt x="845947" y="1127785"/>
                    <a:pt x="847318" y="1090930"/>
                  </a:cubicBezTo>
                  <a:cubicBezTo>
                    <a:pt x="847407" y="1088313"/>
                    <a:pt x="847801" y="1085265"/>
                    <a:pt x="846696" y="1083106"/>
                  </a:cubicBezTo>
                  <a:cubicBezTo>
                    <a:pt x="837793" y="1065822"/>
                    <a:pt x="848105" y="1053922"/>
                    <a:pt x="858139" y="1042200"/>
                  </a:cubicBezTo>
                  <a:cubicBezTo>
                    <a:pt x="864171" y="1035164"/>
                    <a:pt x="868121" y="1026769"/>
                    <a:pt x="861936" y="1019746"/>
                  </a:cubicBezTo>
                  <a:cubicBezTo>
                    <a:pt x="857173" y="1014336"/>
                    <a:pt x="848372" y="1010246"/>
                    <a:pt x="841082" y="1009738"/>
                  </a:cubicBezTo>
                  <a:cubicBezTo>
                    <a:pt x="825893" y="1008659"/>
                    <a:pt x="810526" y="1010551"/>
                    <a:pt x="795223" y="1010869"/>
                  </a:cubicBezTo>
                  <a:cubicBezTo>
                    <a:pt x="719264" y="1012482"/>
                    <a:pt x="643305" y="1015225"/>
                    <a:pt x="567347" y="1015072"/>
                  </a:cubicBezTo>
                  <a:cubicBezTo>
                    <a:pt x="520433" y="1014971"/>
                    <a:pt x="473557" y="1009103"/>
                    <a:pt x="426618" y="1008227"/>
                  </a:cubicBezTo>
                  <a:cubicBezTo>
                    <a:pt x="383209" y="1007414"/>
                    <a:pt x="339686" y="1008672"/>
                    <a:pt x="296341" y="1011313"/>
                  </a:cubicBezTo>
                  <a:cubicBezTo>
                    <a:pt x="277837" y="1012444"/>
                    <a:pt x="259715" y="1019505"/>
                    <a:pt x="241363" y="1023683"/>
                  </a:cubicBezTo>
                  <a:cubicBezTo>
                    <a:pt x="232409" y="1025715"/>
                    <a:pt x="223418" y="1028357"/>
                    <a:pt x="214325" y="1028890"/>
                  </a:cubicBezTo>
                  <a:cubicBezTo>
                    <a:pt x="173990" y="1031252"/>
                    <a:pt x="133603" y="1033081"/>
                    <a:pt x="93230" y="1034757"/>
                  </a:cubicBezTo>
                  <a:cubicBezTo>
                    <a:pt x="88214" y="1034973"/>
                    <a:pt x="82524" y="1034288"/>
                    <a:pt x="78155" y="1032052"/>
                  </a:cubicBezTo>
                  <a:cubicBezTo>
                    <a:pt x="53733" y="1019606"/>
                    <a:pt x="28676" y="1015390"/>
                    <a:pt x="0" y="1024547"/>
                  </a:cubicBezTo>
                  <a:close/>
                </a:path>
              </a:pathLst>
            </a:custGeom>
            <a:solidFill>
              <a:schemeClr val="accent3"/>
            </a:solidFill>
            <a:ln w="12700" cap="flat" cmpd="sng">
              <a:noFill/>
              <a:prstDash val="solid"/>
              <a:miter lim="800000"/>
            </a:ln>
          </p:spPr>
          <p:txBody>
            <a:bodyPr wrap="square" anchor="ctr">
              <a:noAutofit/>
            </a:bodyPr>
            <a:lstStyle/>
            <a:p>
              <a:endParaRPr lang="sv-SE"/>
            </a:p>
          </p:txBody>
        </p:sp>
        <p:sp>
          <p:nvSpPr>
            <p:cNvPr id="38" name="Free Form 4">
              <a:extLst>
                <a:ext uri="{FF2B5EF4-FFF2-40B4-BE49-F238E27FC236}">
                  <a16:creationId xmlns:a16="http://schemas.microsoft.com/office/drawing/2014/main" id="{C98F11B0-DB07-E4BD-0CBF-733632FBDB6B}"/>
                </a:ext>
              </a:extLst>
            </p:cNvPr>
            <p:cNvSpPr/>
            <p:nvPr/>
          </p:nvSpPr>
          <p:spPr>
            <a:xfrm>
              <a:off x="98030" y="2687385"/>
              <a:ext cx="1097471" cy="2411222"/>
            </a:xfrm>
            <a:custGeom>
              <a:avLst/>
              <a:gdLst/>
              <a:ahLst/>
              <a:cxnLst/>
              <a:rect l="0" t="0" r="0" b="0"/>
              <a:pathLst>
                <a:path w="1097470" h="2411222">
                  <a:moveTo>
                    <a:pt x="600710" y="23825"/>
                  </a:moveTo>
                  <a:cubicBezTo>
                    <a:pt x="598055" y="6057"/>
                    <a:pt x="599541" y="3848"/>
                    <a:pt x="616864" y="2717"/>
                  </a:cubicBezTo>
                  <a:cubicBezTo>
                    <a:pt x="634288" y="1574"/>
                    <a:pt x="651827" y="0"/>
                    <a:pt x="669188" y="965"/>
                  </a:cubicBezTo>
                  <a:cubicBezTo>
                    <a:pt x="683298" y="1765"/>
                    <a:pt x="686206" y="8432"/>
                    <a:pt x="684110" y="22517"/>
                  </a:cubicBezTo>
                  <a:cubicBezTo>
                    <a:pt x="683552" y="26276"/>
                    <a:pt x="686206" y="30962"/>
                    <a:pt x="688454" y="34543"/>
                  </a:cubicBezTo>
                  <a:cubicBezTo>
                    <a:pt x="690905" y="38442"/>
                    <a:pt x="695756" y="41033"/>
                    <a:pt x="697598" y="45084"/>
                  </a:cubicBezTo>
                  <a:cubicBezTo>
                    <a:pt x="734987" y="127342"/>
                    <a:pt x="774611" y="208711"/>
                    <a:pt x="808672" y="292341"/>
                  </a:cubicBezTo>
                  <a:cubicBezTo>
                    <a:pt x="861504" y="421995"/>
                    <a:pt x="912431" y="552678"/>
                    <a:pt x="948410" y="688187"/>
                  </a:cubicBezTo>
                  <a:cubicBezTo>
                    <a:pt x="970864" y="772782"/>
                    <a:pt x="1001077" y="854595"/>
                    <a:pt x="1027442" y="937780"/>
                  </a:cubicBezTo>
                  <a:cubicBezTo>
                    <a:pt x="1050531" y="1010602"/>
                    <a:pt x="1097470" y="1073759"/>
                    <a:pt x="1095057" y="1153477"/>
                  </a:cubicBezTo>
                  <a:cubicBezTo>
                    <a:pt x="1092288" y="1245069"/>
                    <a:pt x="1032446" y="1355801"/>
                    <a:pt x="987704" y="1434020"/>
                  </a:cubicBezTo>
                  <a:cubicBezTo>
                    <a:pt x="956983" y="1487754"/>
                    <a:pt x="926109" y="1541424"/>
                    <a:pt x="896099" y="1595551"/>
                  </a:cubicBezTo>
                  <a:cubicBezTo>
                    <a:pt x="833907" y="1707692"/>
                    <a:pt x="755091" y="1808543"/>
                    <a:pt x="681659" y="1913051"/>
                  </a:cubicBezTo>
                  <a:cubicBezTo>
                    <a:pt x="629399" y="1987423"/>
                    <a:pt x="578142" y="2062556"/>
                    <a:pt x="523735" y="2135327"/>
                  </a:cubicBezTo>
                  <a:cubicBezTo>
                    <a:pt x="484149" y="2188273"/>
                    <a:pt x="438696" y="2236597"/>
                    <a:pt x="398970" y="2289327"/>
                  </a:cubicBezTo>
                  <a:cubicBezTo>
                    <a:pt x="345033" y="2360929"/>
                    <a:pt x="341579" y="2411222"/>
                    <a:pt x="256006" y="2338692"/>
                  </a:cubicBezTo>
                  <a:cubicBezTo>
                    <a:pt x="174307" y="2269439"/>
                    <a:pt x="83820" y="2216277"/>
                    <a:pt x="0" y="2152268"/>
                  </a:cubicBezTo>
                  <a:cubicBezTo>
                    <a:pt x="9182" y="2116277"/>
                    <a:pt x="43624" y="2093823"/>
                    <a:pt x="68694" y="2066416"/>
                  </a:cubicBezTo>
                  <a:cubicBezTo>
                    <a:pt x="88823" y="2044420"/>
                    <a:pt x="103505" y="2018106"/>
                    <a:pt x="119087" y="1992693"/>
                  </a:cubicBezTo>
                  <a:cubicBezTo>
                    <a:pt x="187921" y="1880438"/>
                    <a:pt x="277406" y="1778025"/>
                    <a:pt x="357124" y="1673682"/>
                  </a:cubicBezTo>
                  <a:cubicBezTo>
                    <a:pt x="411187" y="1602917"/>
                    <a:pt x="462254" y="1529880"/>
                    <a:pt x="514946" y="1458048"/>
                  </a:cubicBezTo>
                  <a:cubicBezTo>
                    <a:pt x="525043" y="1444294"/>
                    <a:pt x="537184" y="1432013"/>
                    <a:pt x="547154" y="1418183"/>
                  </a:cubicBezTo>
                  <a:cubicBezTo>
                    <a:pt x="552005" y="1411452"/>
                    <a:pt x="556107" y="1402905"/>
                    <a:pt x="556894" y="1394828"/>
                  </a:cubicBezTo>
                  <a:cubicBezTo>
                    <a:pt x="558533" y="1378000"/>
                    <a:pt x="559104" y="1361592"/>
                    <a:pt x="575830" y="1351597"/>
                  </a:cubicBezTo>
                  <a:cubicBezTo>
                    <a:pt x="577443" y="1350632"/>
                    <a:pt x="578065" y="1348016"/>
                    <a:pt x="578472" y="1347330"/>
                  </a:cubicBezTo>
                  <a:cubicBezTo>
                    <a:pt x="568744" y="1335125"/>
                    <a:pt x="559562" y="1323606"/>
                    <a:pt x="550367" y="1312075"/>
                  </a:cubicBezTo>
                  <a:cubicBezTo>
                    <a:pt x="551649" y="1310398"/>
                    <a:pt x="552932" y="1308709"/>
                    <a:pt x="554202" y="1307020"/>
                  </a:cubicBezTo>
                  <a:cubicBezTo>
                    <a:pt x="560793" y="1309420"/>
                    <a:pt x="567232" y="1312405"/>
                    <a:pt x="574001" y="1314056"/>
                  </a:cubicBezTo>
                  <a:cubicBezTo>
                    <a:pt x="585330" y="1316812"/>
                    <a:pt x="596785" y="1319733"/>
                    <a:pt x="608342" y="1320596"/>
                  </a:cubicBezTo>
                  <a:cubicBezTo>
                    <a:pt x="616077" y="1321168"/>
                    <a:pt x="621207" y="1316494"/>
                    <a:pt x="619620" y="1306969"/>
                  </a:cubicBezTo>
                  <a:cubicBezTo>
                    <a:pt x="617181" y="1292275"/>
                    <a:pt x="616585" y="1277200"/>
                    <a:pt x="613321" y="1262710"/>
                  </a:cubicBezTo>
                  <a:cubicBezTo>
                    <a:pt x="604646" y="1224203"/>
                    <a:pt x="595871" y="1185684"/>
                    <a:pt x="585444" y="1147635"/>
                  </a:cubicBezTo>
                  <a:cubicBezTo>
                    <a:pt x="571982" y="1098537"/>
                    <a:pt x="547624" y="1054100"/>
                    <a:pt x="521944" y="1010602"/>
                  </a:cubicBezTo>
                  <a:cubicBezTo>
                    <a:pt x="468718" y="920407"/>
                    <a:pt x="424167" y="826058"/>
                    <a:pt x="384124" y="729411"/>
                  </a:cubicBezTo>
                  <a:cubicBezTo>
                    <a:pt x="350227" y="647598"/>
                    <a:pt x="335851" y="561035"/>
                    <a:pt x="319798" y="474713"/>
                  </a:cubicBezTo>
                  <a:cubicBezTo>
                    <a:pt x="311861" y="432079"/>
                    <a:pt x="298602" y="390448"/>
                    <a:pt x="290474" y="347852"/>
                  </a:cubicBezTo>
                  <a:cubicBezTo>
                    <a:pt x="282689" y="307035"/>
                    <a:pt x="276161" y="265696"/>
                    <a:pt x="273342" y="224307"/>
                  </a:cubicBezTo>
                  <a:cubicBezTo>
                    <a:pt x="270865" y="188099"/>
                    <a:pt x="271576" y="151155"/>
                    <a:pt x="275971" y="115163"/>
                  </a:cubicBezTo>
                  <a:cubicBezTo>
                    <a:pt x="280162" y="80848"/>
                    <a:pt x="293484" y="48183"/>
                    <a:pt x="312432" y="18745"/>
                  </a:cubicBezTo>
                  <a:cubicBezTo>
                    <a:pt x="320941" y="5537"/>
                    <a:pt x="323875" y="6235"/>
                    <a:pt x="336156" y="16637"/>
                  </a:cubicBezTo>
                  <a:cubicBezTo>
                    <a:pt x="338327" y="18478"/>
                    <a:pt x="342480" y="18453"/>
                    <a:pt x="345732" y="18491"/>
                  </a:cubicBezTo>
                  <a:cubicBezTo>
                    <a:pt x="422922" y="19545"/>
                    <a:pt x="500113" y="20446"/>
                    <a:pt x="577316" y="21551"/>
                  </a:cubicBezTo>
                  <a:cubicBezTo>
                    <a:pt x="584708" y="21653"/>
                    <a:pt x="592086" y="22948"/>
                    <a:pt x="600710" y="23825"/>
                  </a:cubicBezTo>
                  <a:close/>
                </a:path>
              </a:pathLst>
            </a:custGeom>
            <a:solidFill>
              <a:srgbClr val="F996EA"/>
            </a:solidFill>
            <a:ln w="12700" cap="flat" cmpd="sng">
              <a:noFill/>
              <a:prstDash val="solid"/>
              <a:miter lim="800000"/>
            </a:ln>
          </p:spPr>
          <p:txBody>
            <a:bodyPr wrap="square" anchor="ctr">
              <a:noAutofit/>
            </a:bodyPr>
            <a:lstStyle/>
            <a:p>
              <a:endParaRPr lang="sv-SE"/>
            </a:p>
          </p:txBody>
        </p:sp>
        <p:sp>
          <p:nvSpPr>
            <p:cNvPr id="39" name="Free Form 5">
              <a:extLst>
                <a:ext uri="{FF2B5EF4-FFF2-40B4-BE49-F238E27FC236}">
                  <a16:creationId xmlns:a16="http://schemas.microsoft.com/office/drawing/2014/main" id="{8E5D84B0-671F-83C2-A5F4-98AC2D173F20}"/>
                </a:ext>
              </a:extLst>
            </p:cNvPr>
            <p:cNvSpPr/>
            <p:nvPr/>
          </p:nvSpPr>
          <p:spPr>
            <a:xfrm>
              <a:off x="103466" y="4872106"/>
              <a:ext cx="111620" cy="81102"/>
            </a:xfrm>
            <a:custGeom>
              <a:avLst/>
              <a:gdLst/>
              <a:ahLst/>
              <a:cxnLst/>
              <a:rect l="0" t="0" r="0" b="0"/>
              <a:pathLst>
                <a:path w="111620" h="81102">
                  <a:moveTo>
                    <a:pt x="2095" y="0"/>
                  </a:moveTo>
                  <a:cubicBezTo>
                    <a:pt x="38608" y="25819"/>
                    <a:pt x="75107" y="51650"/>
                    <a:pt x="111620" y="77470"/>
                  </a:cubicBezTo>
                  <a:cubicBezTo>
                    <a:pt x="110756" y="78689"/>
                    <a:pt x="109905" y="79895"/>
                    <a:pt x="109042" y="81102"/>
                  </a:cubicBezTo>
                  <a:cubicBezTo>
                    <a:pt x="72694" y="55067"/>
                    <a:pt x="36347" y="29032"/>
                    <a:pt x="0" y="2997"/>
                  </a:cubicBezTo>
                  <a:cubicBezTo>
                    <a:pt x="698" y="1993"/>
                    <a:pt x="1397" y="1003"/>
                    <a:pt x="2095" y="0"/>
                  </a:cubicBezTo>
                  <a:close/>
                </a:path>
              </a:pathLst>
            </a:custGeom>
            <a:solidFill>
              <a:srgbClr val="465FF8">
                <a:alpha val="100000"/>
              </a:srgbClr>
            </a:solidFill>
            <a:ln w="12700" cap="flat" cmpd="sng">
              <a:noFill/>
              <a:prstDash val="solid"/>
              <a:miter lim="800000"/>
            </a:ln>
          </p:spPr>
          <p:txBody>
            <a:bodyPr wrap="square" anchor="ctr">
              <a:noAutofit/>
            </a:bodyPr>
            <a:lstStyle/>
            <a:p>
              <a:endParaRPr lang="sv-SE"/>
            </a:p>
          </p:txBody>
        </p:sp>
        <p:sp>
          <p:nvSpPr>
            <p:cNvPr id="40" name="Free Form 6">
              <a:extLst>
                <a:ext uri="{FF2B5EF4-FFF2-40B4-BE49-F238E27FC236}">
                  <a16:creationId xmlns:a16="http://schemas.microsoft.com/office/drawing/2014/main" id="{EACB8154-4AE7-67E5-94EC-0460293050B7}"/>
                </a:ext>
              </a:extLst>
            </p:cNvPr>
            <p:cNvSpPr/>
            <p:nvPr/>
          </p:nvSpPr>
          <p:spPr>
            <a:xfrm>
              <a:off x="971313" y="0"/>
              <a:ext cx="764032" cy="678269"/>
            </a:xfrm>
            <a:custGeom>
              <a:avLst/>
              <a:gdLst/>
              <a:ahLst/>
              <a:cxnLst/>
              <a:rect l="0" t="0" r="0" b="0"/>
              <a:pathLst>
                <a:path w="764032" h="678268">
                  <a:moveTo>
                    <a:pt x="758520" y="0"/>
                  </a:moveTo>
                  <a:cubicBezTo>
                    <a:pt x="760247" y="5562"/>
                    <a:pt x="763473" y="11099"/>
                    <a:pt x="763485" y="16662"/>
                  </a:cubicBezTo>
                  <a:cubicBezTo>
                    <a:pt x="763879" y="169519"/>
                    <a:pt x="763968" y="322376"/>
                    <a:pt x="764032" y="475234"/>
                  </a:cubicBezTo>
                  <a:cubicBezTo>
                    <a:pt x="764032" y="483044"/>
                    <a:pt x="763270" y="490855"/>
                    <a:pt x="762723" y="501446"/>
                  </a:cubicBezTo>
                  <a:cubicBezTo>
                    <a:pt x="752144" y="503097"/>
                    <a:pt x="742188" y="505637"/>
                    <a:pt x="732142" y="506056"/>
                  </a:cubicBezTo>
                  <a:cubicBezTo>
                    <a:pt x="636498" y="510082"/>
                    <a:pt x="540829" y="513753"/>
                    <a:pt x="445173" y="517512"/>
                  </a:cubicBezTo>
                  <a:cubicBezTo>
                    <a:pt x="435025" y="517906"/>
                    <a:pt x="423824" y="514921"/>
                    <a:pt x="417918" y="527507"/>
                  </a:cubicBezTo>
                  <a:cubicBezTo>
                    <a:pt x="417055" y="529348"/>
                    <a:pt x="413499" y="530567"/>
                    <a:pt x="411035" y="530923"/>
                  </a:cubicBezTo>
                  <a:cubicBezTo>
                    <a:pt x="374205" y="536168"/>
                    <a:pt x="349427" y="562940"/>
                    <a:pt x="320586" y="582079"/>
                  </a:cubicBezTo>
                  <a:cubicBezTo>
                    <a:pt x="273113" y="613587"/>
                    <a:pt x="226682" y="646658"/>
                    <a:pt x="180975" y="678268"/>
                  </a:cubicBezTo>
                  <a:cubicBezTo>
                    <a:pt x="166738" y="674395"/>
                    <a:pt x="160210" y="668375"/>
                    <a:pt x="161429" y="655256"/>
                  </a:cubicBezTo>
                  <a:cubicBezTo>
                    <a:pt x="164782" y="619429"/>
                    <a:pt x="167411" y="583539"/>
                    <a:pt x="170853" y="547725"/>
                  </a:cubicBezTo>
                  <a:cubicBezTo>
                    <a:pt x="171399" y="541985"/>
                    <a:pt x="174663" y="536498"/>
                    <a:pt x="177914" y="527418"/>
                  </a:cubicBezTo>
                  <a:cubicBezTo>
                    <a:pt x="123240" y="529005"/>
                    <a:pt x="70319" y="530542"/>
                    <a:pt x="14846" y="532142"/>
                  </a:cubicBezTo>
                  <a:cubicBezTo>
                    <a:pt x="13068" y="521919"/>
                    <a:pt x="10299" y="512826"/>
                    <a:pt x="10071" y="503669"/>
                  </a:cubicBezTo>
                  <a:cubicBezTo>
                    <a:pt x="7366" y="392137"/>
                    <a:pt x="4991" y="280593"/>
                    <a:pt x="2590" y="169062"/>
                  </a:cubicBezTo>
                  <a:cubicBezTo>
                    <a:pt x="1701" y="127787"/>
                    <a:pt x="927" y="86499"/>
                    <a:pt x="165" y="45224"/>
                  </a:cubicBezTo>
                  <a:cubicBezTo>
                    <a:pt x="0" y="36563"/>
                    <a:pt x="139" y="27901"/>
                    <a:pt x="139" y="17754"/>
                  </a:cubicBezTo>
                  <a:cubicBezTo>
                    <a:pt x="7670" y="16522"/>
                    <a:pt x="13385" y="14871"/>
                    <a:pt x="19113" y="14782"/>
                  </a:cubicBezTo>
                  <a:cubicBezTo>
                    <a:pt x="168452" y="12242"/>
                    <a:pt x="317792" y="9804"/>
                    <a:pt x="467131" y="7480"/>
                  </a:cubicBezTo>
                  <a:cubicBezTo>
                    <a:pt x="548830" y="6210"/>
                    <a:pt x="630529" y="5257"/>
                    <a:pt x="712228" y="3860"/>
                  </a:cubicBezTo>
                  <a:cubicBezTo>
                    <a:pt x="718883" y="3746"/>
                    <a:pt x="725512" y="1346"/>
                    <a:pt x="732142" y="0"/>
                  </a:cubicBezTo>
                  <a:close/>
                  <a:moveTo>
                    <a:pt x="174485" y="660552"/>
                  </a:moveTo>
                  <a:cubicBezTo>
                    <a:pt x="181419" y="656120"/>
                    <a:pt x="185102" y="654011"/>
                    <a:pt x="188518" y="651522"/>
                  </a:cubicBezTo>
                  <a:cubicBezTo>
                    <a:pt x="214731" y="632523"/>
                    <a:pt x="240753" y="613257"/>
                    <a:pt x="267093" y="594436"/>
                  </a:cubicBezTo>
                  <a:cubicBezTo>
                    <a:pt x="303491" y="568439"/>
                    <a:pt x="340106" y="542709"/>
                    <a:pt x="376669" y="516928"/>
                  </a:cubicBezTo>
                  <a:cubicBezTo>
                    <a:pt x="389077" y="508177"/>
                    <a:pt x="402247" y="503008"/>
                    <a:pt x="418109" y="502539"/>
                  </a:cubicBezTo>
                  <a:cubicBezTo>
                    <a:pt x="515607" y="499656"/>
                    <a:pt x="613067" y="495960"/>
                    <a:pt x="710539" y="492467"/>
                  </a:cubicBezTo>
                  <a:cubicBezTo>
                    <a:pt x="720775" y="492112"/>
                    <a:pt x="730999" y="491286"/>
                    <a:pt x="742188" y="490626"/>
                  </a:cubicBezTo>
                  <a:cubicBezTo>
                    <a:pt x="742581" y="482193"/>
                    <a:pt x="743051" y="476199"/>
                    <a:pt x="743127" y="470192"/>
                  </a:cubicBezTo>
                  <a:cubicBezTo>
                    <a:pt x="744512" y="370001"/>
                    <a:pt x="746594" y="269836"/>
                    <a:pt x="746848" y="169646"/>
                  </a:cubicBezTo>
                  <a:cubicBezTo>
                    <a:pt x="746975" y="119367"/>
                    <a:pt x="754570" y="68529"/>
                    <a:pt x="739749" y="17145"/>
                  </a:cubicBezTo>
                  <a:cubicBezTo>
                    <a:pt x="499338" y="21336"/>
                    <a:pt x="258991" y="20662"/>
                    <a:pt x="18427" y="26416"/>
                  </a:cubicBezTo>
                  <a:cubicBezTo>
                    <a:pt x="22821" y="191922"/>
                    <a:pt x="27139" y="354139"/>
                    <a:pt x="31521" y="518655"/>
                  </a:cubicBezTo>
                  <a:cubicBezTo>
                    <a:pt x="83235" y="516610"/>
                    <a:pt x="132880" y="514642"/>
                    <a:pt x="181203" y="512724"/>
                  </a:cubicBezTo>
                  <a:cubicBezTo>
                    <a:pt x="184023" y="518337"/>
                    <a:pt x="187960" y="522414"/>
                    <a:pt x="187629" y="526097"/>
                  </a:cubicBezTo>
                  <a:cubicBezTo>
                    <a:pt x="183756" y="569582"/>
                    <a:pt x="179247" y="613003"/>
                    <a:pt x="174485" y="660552"/>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41" name="Free Form 8">
              <a:extLst>
                <a:ext uri="{FF2B5EF4-FFF2-40B4-BE49-F238E27FC236}">
                  <a16:creationId xmlns:a16="http://schemas.microsoft.com/office/drawing/2014/main" id="{AED0F516-ABE4-D253-A178-05BD556F8F28}"/>
                </a:ext>
              </a:extLst>
            </p:cNvPr>
            <p:cNvSpPr/>
            <p:nvPr/>
          </p:nvSpPr>
          <p:spPr>
            <a:xfrm>
              <a:off x="0" y="1041095"/>
              <a:ext cx="5676799" cy="4265829"/>
            </a:xfrm>
            <a:custGeom>
              <a:avLst/>
              <a:gdLst/>
              <a:ahLst/>
              <a:cxnLst/>
              <a:rect l="0" t="0" r="0" b="0"/>
              <a:pathLst>
                <a:path w="5676798" h="4265828">
                  <a:moveTo>
                    <a:pt x="266280" y="3934764"/>
                  </a:moveTo>
                  <a:cubicBezTo>
                    <a:pt x="255473" y="3944353"/>
                    <a:pt x="245148" y="3953509"/>
                    <a:pt x="232930" y="3964343"/>
                  </a:cubicBezTo>
                  <a:cubicBezTo>
                    <a:pt x="238188" y="3974642"/>
                    <a:pt x="242773" y="3984802"/>
                    <a:pt x="248373" y="3994365"/>
                  </a:cubicBezTo>
                  <a:cubicBezTo>
                    <a:pt x="281635" y="4051211"/>
                    <a:pt x="315328" y="4107802"/>
                    <a:pt x="348437" y="4164723"/>
                  </a:cubicBezTo>
                  <a:cubicBezTo>
                    <a:pt x="357670" y="4180598"/>
                    <a:pt x="368325" y="4193044"/>
                    <a:pt x="387896" y="4196397"/>
                  </a:cubicBezTo>
                  <a:cubicBezTo>
                    <a:pt x="393064" y="4197286"/>
                    <a:pt x="399161" y="4204296"/>
                    <a:pt x="401193" y="4209834"/>
                  </a:cubicBezTo>
                  <a:cubicBezTo>
                    <a:pt x="406869" y="4225213"/>
                    <a:pt x="410629" y="4241317"/>
                    <a:pt x="416255" y="4261040"/>
                  </a:cubicBezTo>
                  <a:cubicBezTo>
                    <a:pt x="387007" y="4261040"/>
                    <a:pt x="360984" y="4261091"/>
                    <a:pt x="334962" y="4261027"/>
                  </a:cubicBezTo>
                  <a:cubicBezTo>
                    <a:pt x="279603" y="4260900"/>
                    <a:pt x="224256" y="4260723"/>
                    <a:pt x="168897" y="4260570"/>
                  </a:cubicBezTo>
                  <a:cubicBezTo>
                    <a:pt x="162013" y="4260545"/>
                    <a:pt x="155143" y="4260570"/>
                    <a:pt x="148069" y="4258005"/>
                  </a:cubicBezTo>
                  <a:cubicBezTo>
                    <a:pt x="190893" y="4245394"/>
                    <a:pt x="235546" y="4250080"/>
                    <a:pt x="282232" y="4245038"/>
                  </a:cubicBezTo>
                  <a:cubicBezTo>
                    <a:pt x="277749" y="4239717"/>
                    <a:pt x="274980" y="4236097"/>
                    <a:pt x="271881" y="4232795"/>
                  </a:cubicBezTo>
                  <a:cubicBezTo>
                    <a:pt x="258102" y="4218051"/>
                    <a:pt x="242608" y="4204601"/>
                    <a:pt x="230682" y="4188510"/>
                  </a:cubicBezTo>
                  <a:cubicBezTo>
                    <a:pt x="190855" y="4134751"/>
                    <a:pt x="141160" y="4092143"/>
                    <a:pt x="85839" y="4055465"/>
                  </a:cubicBezTo>
                  <a:cubicBezTo>
                    <a:pt x="68999" y="4044302"/>
                    <a:pt x="52171" y="4033100"/>
                    <a:pt x="35509" y="4021683"/>
                  </a:cubicBezTo>
                  <a:cubicBezTo>
                    <a:pt x="9664" y="4003954"/>
                    <a:pt x="0" y="3972788"/>
                    <a:pt x="8762" y="3941800"/>
                  </a:cubicBezTo>
                  <a:cubicBezTo>
                    <a:pt x="15290" y="3918724"/>
                    <a:pt x="30302" y="3901935"/>
                    <a:pt x="45923" y="3885171"/>
                  </a:cubicBezTo>
                  <a:cubicBezTo>
                    <a:pt x="65646" y="3864000"/>
                    <a:pt x="85204" y="3842702"/>
                    <a:pt x="103924" y="3822433"/>
                  </a:cubicBezTo>
                  <a:cubicBezTo>
                    <a:pt x="95669" y="3812679"/>
                    <a:pt x="88925" y="3804716"/>
                    <a:pt x="82410" y="3797007"/>
                  </a:cubicBezTo>
                  <a:cubicBezTo>
                    <a:pt x="91681" y="3788371"/>
                    <a:pt x="100304" y="3783139"/>
                    <a:pt x="105041" y="3775494"/>
                  </a:cubicBezTo>
                  <a:cubicBezTo>
                    <a:pt x="154304" y="3695979"/>
                    <a:pt x="217957" y="3627361"/>
                    <a:pt x="273164" y="3552380"/>
                  </a:cubicBezTo>
                  <a:cubicBezTo>
                    <a:pt x="299212" y="3516998"/>
                    <a:pt x="324586" y="3481133"/>
                    <a:pt x="350659" y="3445776"/>
                  </a:cubicBezTo>
                  <a:cubicBezTo>
                    <a:pt x="380885" y="3404755"/>
                    <a:pt x="409663" y="3362464"/>
                    <a:pt x="442417" y="3323526"/>
                  </a:cubicBezTo>
                  <a:cubicBezTo>
                    <a:pt x="515594" y="3236531"/>
                    <a:pt x="576148" y="3140494"/>
                    <a:pt x="643585" y="3049409"/>
                  </a:cubicBezTo>
                  <a:cubicBezTo>
                    <a:pt x="650900" y="3039529"/>
                    <a:pt x="650455" y="3030715"/>
                    <a:pt x="647598" y="3020021"/>
                  </a:cubicBezTo>
                  <a:cubicBezTo>
                    <a:pt x="585711" y="2788462"/>
                    <a:pt x="522312" y="2557284"/>
                    <a:pt x="463296" y="2325001"/>
                  </a:cubicBezTo>
                  <a:cubicBezTo>
                    <a:pt x="444677" y="2251735"/>
                    <a:pt x="420268" y="2180577"/>
                    <a:pt x="399021" y="2108301"/>
                  </a:cubicBezTo>
                  <a:cubicBezTo>
                    <a:pt x="381355" y="2048205"/>
                    <a:pt x="366509" y="1987041"/>
                    <a:pt x="366445" y="1924659"/>
                  </a:cubicBezTo>
                  <a:cubicBezTo>
                    <a:pt x="366356" y="1844255"/>
                    <a:pt x="365213" y="1763636"/>
                    <a:pt x="393166" y="1685099"/>
                  </a:cubicBezTo>
                  <a:cubicBezTo>
                    <a:pt x="411479" y="1633651"/>
                    <a:pt x="418909" y="1578317"/>
                    <a:pt x="431584" y="1523110"/>
                  </a:cubicBezTo>
                  <a:cubicBezTo>
                    <a:pt x="405917" y="1523110"/>
                    <a:pt x="381368" y="1524025"/>
                    <a:pt x="356908" y="1522907"/>
                  </a:cubicBezTo>
                  <a:cubicBezTo>
                    <a:pt x="319227" y="1521167"/>
                    <a:pt x="281584" y="1518259"/>
                    <a:pt x="243966" y="1515414"/>
                  </a:cubicBezTo>
                  <a:cubicBezTo>
                    <a:pt x="222961" y="1513814"/>
                    <a:pt x="202018" y="1511427"/>
                    <a:pt x="181063" y="1509255"/>
                  </a:cubicBezTo>
                  <a:cubicBezTo>
                    <a:pt x="137566" y="1504746"/>
                    <a:pt x="112852" y="1456982"/>
                    <a:pt x="135318" y="1420063"/>
                  </a:cubicBezTo>
                  <a:cubicBezTo>
                    <a:pt x="143510" y="1406588"/>
                    <a:pt x="152755" y="1393621"/>
                    <a:pt x="162610" y="1381290"/>
                  </a:cubicBezTo>
                  <a:cubicBezTo>
                    <a:pt x="261962" y="1257058"/>
                    <a:pt x="360235" y="1131925"/>
                    <a:pt x="472948" y="1019073"/>
                  </a:cubicBezTo>
                  <a:cubicBezTo>
                    <a:pt x="513918" y="978052"/>
                    <a:pt x="553580" y="935697"/>
                    <a:pt x="593077" y="893229"/>
                  </a:cubicBezTo>
                  <a:cubicBezTo>
                    <a:pt x="601065" y="884643"/>
                    <a:pt x="607885" y="873531"/>
                    <a:pt x="611301" y="862380"/>
                  </a:cubicBezTo>
                  <a:cubicBezTo>
                    <a:pt x="626694" y="812012"/>
                    <a:pt x="640689" y="761225"/>
                    <a:pt x="655104" y="710564"/>
                  </a:cubicBezTo>
                  <a:cubicBezTo>
                    <a:pt x="655802" y="708101"/>
                    <a:pt x="655637" y="705396"/>
                    <a:pt x="655993" y="701535"/>
                  </a:cubicBezTo>
                  <a:cubicBezTo>
                    <a:pt x="650633" y="701293"/>
                    <a:pt x="645591" y="701103"/>
                    <a:pt x="640549" y="700824"/>
                  </a:cubicBezTo>
                  <a:cubicBezTo>
                    <a:pt x="596836" y="698411"/>
                    <a:pt x="566178" y="676325"/>
                    <a:pt x="547789" y="637412"/>
                  </a:cubicBezTo>
                  <a:cubicBezTo>
                    <a:pt x="530072" y="599947"/>
                    <a:pt x="530390" y="561073"/>
                    <a:pt x="541210" y="521652"/>
                  </a:cubicBezTo>
                  <a:cubicBezTo>
                    <a:pt x="552145" y="481761"/>
                    <a:pt x="573468" y="447992"/>
                    <a:pt x="603859" y="416064"/>
                  </a:cubicBezTo>
                  <a:cubicBezTo>
                    <a:pt x="596366" y="413664"/>
                    <a:pt x="591286" y="410946"/>
                    <a:pt x="586028" y="410514"/>
                  </a:cubicBezTo>
                  <a:cubicBezTo>
                    <a:pt x="464400" y="400570"/>
                    <a:pt x="379044" y="265963"/>
                    <a:pt x="435076" y="140690"/>
                  </a:cubicBezTo>
                  <a:cubicBezTo>
                    <a:pt x="477126" y="46672"/>
                    <a:pt x="578916" y="2768"/>
                    <a:pt x="671461" y="38049"/>
                  </a:cubicBezTo>
                  <a:cubicBezTo>
                    <a:pt x="765594" y="73926"/>
                    <a:pt x="814730" y="180301"/>
                    <a:pt x="782688" y="278828"/>
                  </a:cubicBezTo>
                  <a:cubicBezTo>
                    <a:pt x="774153" y="305066"/>
                    <a:pt x="761123" y="328752"/>
                    <a:pt x="742823" y="349478"/>
                  </a:cubicBezTo>
                  <a:cubicBezTo>
                    <a:pt x="738911" y="353910"/>
                    <a:pt x="735215" y="358533"/>
                    <a:pt x="731329" y="363169"/>
                  </a:cubicBezTo>
                  <a:cubicBezTo>
                    <a:pt x="733996" y="365061"/>
                    <a:pt x="735190" y="366610"/>
                    <a:pt x="736549" y="366775"/>
                  </a:cubicBezTo>
                  <a:cubicBezTo>
                    <a:pt x="815289" y="376554"/>
                    <a:pt x="844194" y="453059"/>
                    <a:pt x="836180" y="513067"/>
                  </a:cubicBezTo>
                  <a:cubicBezTo>
                    <a:pt x="834948" y="522236"/>
                    <a:pt x="835317" y="531952"/>
                    <a:pt x="836853" y="541108"/>
                  </a:cubicBezTo>
                  <a:cubicBezTo>
                    <a:pt x="848601" y="611111"/>
                    <a:pt x="837857" y="677113"/>
                    <a:pt x="804265" y="739800"/>
                  </a:cubicBezTo>
                  <a:cubicBezTo>
                    <a:pt x="794893" y="757301"/>
                    <a:pt x="780808" y="753884"/>
                    <a:pt x="764311" y="750404"/>
                  </a:cubicBezTo>
                  <a:cubicBezTo>
                    <a:pt x="766445" y="786282"/>
                    <a:pt x="771067" y="819073"/>
                    <a:pt x="780656" y="850950"/>
                  </a:cubicBezTo>
                  <a:cubicBezTo>
                    <a:pt x="782332" y="856500"/>
                    <a:pt x="789000" y="862063"/>
                    <a:pt x="794715" y="864603"/>
                  </a:cubicBezTo>
                  <a:cubicBezTo>
                    <a:pt x="821296" y="876452"/>
                    <a:pt x="839571" y="896607"/>
                    <a:pt x="856475" y="919581"/>
                  </a:cubicBezTo>
                  <a:cubicBezTo>
                    <a:pt x="949147" y="1045616"/>
                    <a:pt x="1042504" y="1171143"/>
                    <a:pt x="1135659" y="1296822"/>
                  </a:cubicBezTo>
                  <a:cubicBezTo>
                    <a:pt x="1138720" y="1300962"/>
                    <a:pt x="1142149" y="1304836"/>
                    <a:pt x="1150442" y="1314983"/>
                  </a:cubicBezTo>
                  <a:cubicBezTo>
                    <a:pt x="1154214" y="1307833"/>
                    <a:pt x="1156004" y="1301483"/>
                    <a:pt x="1160043" y="1297241"/>
                  </a:cubicBezTo>
                  <a:cubicBezTo>
                    <a:pt x="1193977" y="1261605"/>
                    <a:pt x="1226578" y="1224457"/>
                    <a:pt x="1262900" y="1191386"/>
                  </a:cubicBezTo>
                  <a:cubicBezTo>
                    <a:pt x="1340383" y="1120825"/>
                    <a:pt x="1410906" y="1043711"/>
                    <a:pt x="1482788" y="967701"/>
                  </a:cubicBezTo>
                  <a:cubicBezTo>
                    <a:pt x="1512557" y="936243"/>
                    <a:pt x="1535607" y="903223"/>
                    <a:pt x="1546161" y="861186"/>
                  </a:cubicBezTo>
                  <a:cubicBezTo>
                    <a:pt x="1549971" y="845959"/>
                    <a:pt x="1557210" y="831608"/>
                    <a:pt x="1562506" y="816711"/>
                  </a:cubicBezTo>
                  <a:cubicBezTo>
                    <a:pt x="1573390" y="786104"/>
                    <a:pt x="1595856" y="767435"/>
                    <a:pt x="1625739" y="758075"/>
                  </a:cubicBezTo>
                  <a:cubicBezTo>
                    <a:pt x="1652511" y="749693"/>
                    <a:pt x="1679778" y="742378"/>
                    <a:pt x="1707311" y="737260"/>
                  </a:cubicBezTo>
                  <a:cubicBezTo>
                    <a:pt x="1718564" y="735164"/>
                    <a:pt x="1731111" y="740105"/>
                    <a:pt x="1747316" y="742467"/>
                  </a:cubicBezTo>
                  <a:cubicBezTo>
                    <a:pt x="1748917" y="738339"/>
                    <a:pt x="1752790" y="730821"/>
                    <a:pt x="1754797" y="722833"/>
                  </a:cubicBezTo>
                  <a:cubicBezTo>
                    <a:pt x="1807832" y="511606"/>
                    <a:pt x="1860753" y="300354"/>
                    <a:pt x="1913496" y="89039"/>
                  </a:cubicBezTo>
                  <a:cubicBezTo>
                    <a:pt x="1922602" y="52565"/>
                    <a:pt x="1922106" y="51079"/>
                    <a:pt x="1959508" y="48971"/>
                  </a:cubicBezTo>
                  <a:cubicBezTo>
                    <a:pt x="2017407" y="45694"/>
                    <a:pt x="2075421" y="44132"/>
                    <a:pt x="2133409" y="42532"/>
                  </a:cubicBezTo>
                  <a:cubicBezTo>
                    <a:pt x="2353081" y="36461"/>
                    <a:pt x="2572778" y="30937"/>
                    <a:pt x="2792450" y="24714"/>
                  </a:cubicBezTo>
                  <a:cubicBezTo>
                    <a:pt x="3067481" y="16916"/>
                    <a:pt x="3342487" y="8585"/>
                    <a:pt x="3617518" y="622"/>
                  </a:cubicBezTo>
                  <a:cubicBezTo>
                    <a:pt x="3639464" y="0"/>
                    <a:pt x="3661448" y="546"/>
                    <a:pt x="3683507" y="546"/>
                  </a:cubicBezTo>
                  <a:cubicBezTo>
                    <a:pt x="3701173" y="27914"/>
                    <a:pt x="3719322" y="54787"/>
                    <a:pt x="3735819" y="82638"/>
                  </a:cubicBezTo>
                  <a:cubicBezTo>
                    <a:pt x="3739133" y="88252"/>
                    <a:pt x="3737495" y="97815"/>
                    <a:pt x="3735971" y="105105"/>
                  </a:cubicBezTo>
                  <a:cubicBezTo>
                    <a:pt x="3715372" y="203098"/>
                    <a:pt x="3694404" y="301015"/>
                    <a:pt x="3673500" y="398945"/>
                  </a:cubicBezTo>
                  <a:cubicBezTo>
                    <a:pt x="3662679" y="449630"/>
                    <a:pt x="3651745" y="500291"/>
                    <a:pt x="3640988" y="550976"/>
                  </a:cubicBezTo>
                  <a:cubicBezTo>
                    <a:pt x="3639718" y="556958"/>
                    <a:pt x="3639235" y="563105"/>
                    <a:pt x="3638321" y="569658"/>
                  </a:cubicBezTo>
                  <a:cubicBezTo>
                    <a:pt x="3640886" y="570814"/>
                    <a:pt x="3643388" y="573062"/>
                    <a:pt x="3645331" y="572642"/>
                  </a:cubicBezTo>
                  <a:cubicBezTo>
                    <a:pt x="3680396" y="565137"/>
                    <a:pt x="3715385" y="557301"/>
                    <a:pt x="3750398" y="549541"/>
                  </a:cubicBezTo>
                  <a:cubicBezTo>
                    <a:pt x="3762324" y="546900"/>
                    <a:pt x="3770579" y="539661"/>
                    <a:pt x="3776700" y="529335"/>
                  </a:cubicBezTo>
                  <a:cubicBezTo>
                    <a:pt x="3780281" y="523303"/>
                    <a:pt x="3784346" y="517512"/>
                    <a:pt x="3788625" y="511949"/>
                  </a:cubicBezTo>
                  <a:cubicBezTo>
                    <a:pt x="3806837" y="488314"/>
                    <a:pt x="3816438" y="463600"/>
                    <a:pt x="3812717" y="431914"/>
                  </a:cubicBezTo>
                  <a:cubicBezTo>
                    <a:pt x="3807828" y="390220"/>
                    <a:pt x="3822395" y="350392"/>
                    <a:pt x="3835120" y="311099"/>
                  </a:cubicBezTo>
                  <a:cubicBezTo>
                    <a:pt x="3831323" y="304368"/>
                    <a:pt x="3824465" y="297738"/>
                    <a:pt x="3824858" y="291553"/>
                  </a:cubicBezTo>
                  <a:cubicBezTo>
                    <a:pt x="3825354" y="283540"/>
                    <a:pt x="3830015" y="274370"/>
                    <a:pt x="3835679" y="268312"/>
                  </a:cubicBezTo>
                  <a:cubicBezTo>
                    <a:pt x="3887774" y="212636"/>
                    <a:pt x="3949484" y="176390"/>
                    <a:pt x="4028516" y="183680"/>
                  </a:cubicBezTo>
                  <a:cubicBezTo>
                    <a:pt x="4061561" y="186728"/>
                    <a:pt x="4087914" y="204419"/>
                    <a:pt x="4099585" y="238378"/>
                  </a:cubicBezTo>
                  <a:cubicBezTo>
                    <a:pt x="4102430" y="246646"/>
                    <a:pt x="4104411" y="256247"/>
                    <a:pt x="4109974" y="262305"/>
                  </a:cubicBezTo>
                  <a:cubicBezTo>
                    <a:pt x="4123435" y="276961"/>
                    <a:pt x="4122699" y="292201"/>
                    <a:pt x="4115765" y="308571"/>
                  </a:cubicBezTo>
                  <a:cubicBezTo>
                    <a:pt x="4103458" y="337604"/>
                    <a:pt x="4093984" y="368452"/>
                    <a:pt x="4077538" y="394957"/>
                  </a:cubicBezTo>
                  <a:cubicBezTo>
                    <a:pt x="4057954" y="426529"/>
                    <a:pt x="4046880" y="459968"/>
                    <a:pt x="4042143" y="495706"/>
                  </a:cubicBezTo>
                  <a:cubicBezTo>
                    <a:pt x="4038117" y="526122"/>
                    <a:pt x="4037545" y="556983"/>
                    <a:pt x="4035323" y="587641"/>
                  </a:cubicBezTo>
                  <a:cubicBezTo>
                    <a:pt x="4033989" y="606005"/>
                    <a:pt x="4040822" y="619467"/>
                    <a:pt x="4056583" y="629754"/>
                  </a:cubicBezTo>
                  <a:cubicBezTo>
                    <a:pt x="4067505" y="636892"/>
                    <a:pt x="4076763" y="646633"/>
                    <a:pt x="4086479" y="655510"/>
                  </a:cubicBezTo>
                  <a:cubicBezTo>
                    <a:pt x="4112399" y="679208"/>
                    <a:pt x="4136898" y="704659"/>
                    <a:pt x="4164291" y="726490"/>
                  </a:cubicBezTo>
                  <a:cubicBezTo>
                    <a:pt x="4208195" y="761504"/>
                    <a:pt x="4236631" y="807275"/>
                    <a:pt x="4261586" y="856056"/>
                  </a:cubicBezTo>
                  <a:cubicBezTo>
                    <a:pt x="4263542" y="859866"/>
                    <a:pt x="4264342" y="865009"/>
                    <a:pt x="4267365" y="867409"/>
                  </a:cubicBezTo>
                  <a:cubicBezTo>
                    <a:pt x="4284764" y="881214"/>
                    <a:pt x="4285449" y="899286"/>
                    <a:pt x="4278960" y="917587"/>
                  </a:cubicBezTo>
                  <a:cubicBezTo>
                    <a:pt x="4269892" y="943140"/>
                    <a:pt x="4260697" y="968984"/>
                    <a:pt x="4248099" y="992873"/>
                  </a:cubicBezTo>
                  <a:cubicBezTo>
                    <a:pt x="4209300" y="1066482"/>
                    <a:pt x="4157421" y="1131011"/>
                    <a:pt x="4101553" y="1191983"/>
                  </a:cubicBezTo>
                  <a:cubicBezTo>
                    <a:pt x="4073702" y="1222362"/>
                    <a:pt x="4053090" y="1255445"/>
                    <a:pt x="4037431" y="1293342"/>
                  </a:cubicBezTo>
                  <a:cubicBezTo>
                    <a:pt x="4001884" y="1379385"/>
                    <a:pt x="3963365" y="1464195"/>
                    <a:pt x="3927754" y="1550212"/>
                  </a:cubicBezTo>
                  <a:cubicBezTo>
                    <a:pt x="3919981" y="1569008"/>
                    <a:pt x="3916933" y="1589760"/>
                    <a:pt x="3923322" y="1611731"/>
                  </a:cubicBezTo>
                  <a:cubicBezTo>
                    <a:pt x="4024337" y="1959216"/>
                    <a:pt x="4124655" y="2306891"/>
                    <a:pt x="4225175" y="2654515"/>
                  </a:cubicBezTo>
                  <a:cubicBezTo>
                    <a:pt x="4227804" y="2663609"/>
                    <a:pt x="4230827" y="2672575"/>
                    <a:pt x="4234586" y="2684589"/>
                  </a:cubicBezTo>
                  <a:cubicBezTo>
                    <a:pt x="4241317" y="2678429"/>
                    <a:pt x="4246575" y="2674454"/>
                    <a:pt x="4250829" y="2669616"/>
                  </a:cubicBezTo>
                  <a:cubicBezTo>
                    <a:pt x="4335005" y="2573896"/>
                    <a:pt x="4418901" y="2477935"/>
                    <a:pt x="4503369" y="2382469"/>
                  </a:cubicBezTo>
                  <a:cubicBezTo>
                    <a:pt x="4512906" y="2371712"/>
                    <a:pt x="4516234" y="2360777"/>
                    <a:pt x="4516094" y="2346883"/>
                  </a:cubicBezTo>
                  <a:cubicBezTo>
                    <a:pt x="4515586" y="2298534"/>
                    <a:pt x="4515421" y="2250173"/>
                    <a:pt x="4516285" y="2201837"/>
                  </a:cubicBezTo>
                  <a:cubicBezTo>
                    <a:pt x="4516742" y="2175624"/>
                    <a:pt x="4518964" y="2149411"/>
                    <a:pt x="4521530" y="2123300"/>
                  </a:cubicBezTo>
                  <a:cubicBezTo>
                    <a:pt x="4523460" y="2103653"/>
                    <a:pt x="4530940" y="2098890"/>
                    <a:pt x="4550016" y="2105444"/>
                  </a:cubicBezTo>
                  <a:cubicBezTo>
                    <a:pt x="4584153" y="2117178"/>
                    <a:pt x="4617986" y="2121801"/>
                    <a:pt x="4653013" y="2108822"/>
                  </a:cubicBezTo>
                  <a:cubicBezTo>
                    <a:pt x="4659883" y="2106269"/>
                    <a:pt x="4669015" y="2106637"/>
                    <a:pt x="4676203" y="2108746"/>
                  </a:cubicBezTo>
                  <a:cubicBezTo>
                    <a:pt x="4695444" y="2114410"/>
                    <a:pt x="4714189" y="2121750"/>
                    <a:pt x="4734039" y="2133701"/>
                  </a:cubicBezTo>
                  <a:cubicBezTo>
                    <a:pt x="4721085" y="2139302"/>
                    <a:pt x="4708601" y="2147569"/>
                    <a:pt x="4695075" y="2150046"/>
                  </a:cubicBezTo>
                  <a:cubicBezTo>
                    <a:pt x="4645761" y="2159063"/>
                    <a:pt x="4602441" y="2182482"/>
                    <a:pt x="4558068" y="2203627"/>
                  </a:cubicBezTo>
                  <a:cubicBezTo>
                    <a:pt x="4547247" y="2208783"/>
                    <a:pt x="4539081" y="2214549"/>
                    <a:pt x="4539386" y="2228913"/>
                  </a:cubicBezTo>
                  <a:cubicBezTo>
                    <a:pt x="4540389" y="2277135"/>
                    <a:pt x="4540897" y="2325395"/>
                    <a:pt x="4540313" y="2373629"/>
                  </a:cubicBezTo>
                  <a:cubicBezTo>
                    <a:pt x="4540135" y="2387676"/>
                    <a:pt x="4546371" y="2396248"/>
                    <a:pt x="4555401" y="2405316"/>
                  </a:cubicBezTo>
                  <a:cubicBezTo>
                    <a:pt x="4687493" y="2538031"/>
                    <a:pt x="4819256" y="2671076"/>
                    <a:pt x="4951412" y="2803715"/>
                  </a:cubicBezTo>
                  <a:cubicBezTo>
                    <a:pt x="4978679" y="2831071"/>
                    <a:pt x="5007292" y="2857106"/>
                    <a:pt x="5036693" y="2885084"/>
                  </a:cubicBezTo>
                  <a:cubicBezTo>
                    <a:pt x="5040134" y="2882112"/>
                    <a:pt x="5046040" y="2877375"/>
                    <a:pt x="5051539" y="2872193"/>
                  </a:cubicBezTo>
                  <a:cubicBezTo>
                    <a:pt x="5097030" y="2829471"/>
                    <a:pt x="5142230" y="2786418"/>
                    <a:pt x="5187975" y="2743961"/>
                  </a:cubicBezTo>
                  <a:cubicBezTo>
                    <a:pt x="5214531" y="2719311"/>
                    <a:pt x="5220182" y="2719146"/>
                    <a:pt x="5247373" y="2744342"/>
                  </a:cubicBezTo>
                  <a:cubicBezTo>
                    <a:pt x="5354383" y="2843542"/>
                    <a:pt x="5461012" y="2943174"/>
                    <a:pt x="5567794" y="3042627"/>
                  </a:cubicBezTo>
                  <a:cubicBezTo>
                    <a:pt x="5596102" y="3068980"/>
                    <a:pt x="5624817" y="3094926"/>
                    <a:pt x="5652592" y="3121825"/>
                  </a:cubicBezTo>
                  <a:cubicBezTo>
                    <a:pt x="5659678" y="3128695"/>
                    <a:pt x="5676798" y="3135883"/>
                    <a:pt x="5664174" y="3148329"/>
                  </a:cubicBezTo>
                  <a:cubicBezTo>
                    <a:pt x="5654141" y="3158223"/>
                    <a:pt x="5645670" y="3143872"/>
                    <a:pt x="5638736" y="3137357"/>
                  </a:cubicBezTo>
                  <a:cubicBezTo>
                    <a:pt x="5501665" y="3008515"/>
                    <a:pt x="5364848" y="2879407"/>
                    <a:pt x="5227967" y="2750350"/>
                  </a:cubicBezTo>
                  <a:cubicBezTo>
                    <a:pt x="5224856" y="2747429"/>
                    <a:pt x="5221605" y="2744647"/>
                    <a:pt x="5217121" y="2740634"/>
                  </a:cubicBezTo>
                  <a:cubicBezTo>
                    <a:pt x="5155361" y="2798660"/>
                    <a:pt x="5094173" y="2856141"/>
                    <a:pt x="5031003" y="2915488"/>
                  </a:cubicBezTo>
                  <a:cubicBezTo>
                    <a:pt x="4994757" y="2886684"/>
                    <a:pt x="4964734" y="2851200"/>
                    <a:pt x="4931829" y="2818866"/>
                  </a:cubicBezTo>
                  <a:cubicBezTo>
                    <a:pt x="4897983" y="2785592"/>
                    <a:pt x="4865090" y="2751340"/>
                    <a:pt x="4831778" y="2717533"/>
                  </a:cubicBezTo>
                  <a:cubicBezTo>
                    <a:pt x="4799076" y="2684335"/>
                    <a:pt x="4766335" y="2651188"/>
                    <a:pt x="4733683" y="2617952"/>
                  </a:cubicBezTo>
                  <a:cubicBezTo>
                    <a:pt x="4700409" y="2584094"/>
                    <a:pt x="4667173" y="2550198"/>
                    <a:pt x="4634026" y="2516212"/>
                  </a:cubicBezTo>
                  <a:cubicBezTo>
                    <a:pt x="4601565" y="2482938"/>
                    <a:pt x="4569256" y="2449537"/>
                    <a:pt x="4534941" y="2414206"/>
                  </a:cubicBezTo>
                  <a:cubicBezTo>
                    <a:pt x="4519599" y="2434424"/>
                    <a:pt x="4508169" y="2454579"/>
                    <a:pt x="4498759" y="2475864"/>
                  </a:cubicBezTo>
                  <a:cubicBezTo>
                    <a:pt x="4487418" y="2501569"/>
                    <a:pt x="4476064" y="2527300"/>
                    <a:pt x="4465955" y="2553487"/>
                  </a:cubicBezTo>
                  <a:cubicBezTo>
                    <a:pt x="4461281" y="2565590"/>
                    <a:pt x="4458042" y="2578696"/>
                    <a:pt x="4456836" y="2591587"/>
                  </a:cubicBezTo>
                  <a:cubicBezTo>
                    <a:pt x="4454271" y="2619032"/>
                    <a:pt x="4469295" y="2633891"/>
                    <a:pt x="4497158" y="2633052"/>
                  </a:cubicBezTo>
                  <a:cubicBezTo>
                    <a:pt x="4504042" y="2632836"/>
                    <a:pt x="4510887" y="2631312"/>
                    <a:pt x="4518647" y="2634259"/>
                  </a:cubicBezTo>
                  <a:cubicBezTo>
                    <a:pt x="4508944" y="2636354"/>
                    <a:pt x="4499038" y="2640837"/>
                    <a:pt x="4489551" y="2640076"/>
                  </a:cubicBezTo>
                  <a:cubicBezTo>
                    <a:pt x="4461573" y="2637840"/>
                    <a:pt x="4441405" y="2625610"/>
                    <a:pt x="4442675" y="2594838"/>
                  </a:cubicBezTo>
                  <a:cubicBezTo>
                    <a:pt x="4443387" y="2577579"/>
                    <a:pt x="4446219" y="2559710"/>
                    <a:pt x="4451997" y="2543505"/>
                  </a:cubicBezTo>
                  <a:cubicBezTo>
                    <a:pt x="4465205" y="2506433"/>
                    <a:pt x="4480814" y="2470226"/>
                    <a:pt x="4496244" y="2431656"/>
                  </a:cubicBezTo>
                  <a:cubicBezTo>
                    <a:pt x="4491088" y="2436317"/>
                    <a:pt x="4486325" y="2439873"/>
                    <a:pt x="4482452" y="2444216"/>
                  </a:cubicBezTo>
                  <a:cubicBezTo>
                    <a:pt x="4407014" y="2528887"/>
                    <a:pt x="4331906" y="2613850"/>
                    <a:pt x="4256062" y="2698153"/>
                  </a:cubicBezTo>
                  <a:cubicBezTo>
                    <a:pt x="4245254" y="2710154"/>
                    <a:pt x="4243476" y="2720759"/>
                    <a:pt x="4247832" y="2735948"/>
                  </a:cubicBezTo>
                  <a:cubicBezTo>
                    <a:pt x="4318546" y="2982493"/>
                    <a:pt x="4388713" y="3229190"/>
                    <a:pt x="4459033" y="3475850"/>
                  </a:cubicBezTo>
                  <a:cubicBezTo>
                    <a:pt x="4512970" y="3665042"/>
                    <a:pt x="4567110" y="3854183"/>
                    <a:pt x="4620577" y="4043514"/>
                  </a:cubicBezTo>
                  <a:cubicBezTo>
                    <a:pt x="4625454" y="4060786"/>
                    <a:pt x="4633328" y="4072674"/>
                    <a:pt x="4649851" y="4080662"/>
                  </a:cubicBezTo>
                  <a:cubicBezTo>
                    <a:pt x="4698809" y="4104322"/>
                    <a:pt x="4746383" y="4130979"/>
                    <a:pt x="4799926" y="4143857"/>
                  </a:cubicBezTo>
                  <a:cubicBezTo>
                    <a:pt x="4810912" y="4146499"/>
                    <a:pt x="4821732" y="4150804"/>
                    <a:pt x="4831867" y="4155884"/>
                  </a:cubicBezTo>
                  <a:cubicBezTo>
                    <a:pt x="4867249" y="4173613"/>
                    <a:pt x="4874628" y="4188167"/>
                    <a:pt x="4870500" y="4231322"/>
                  </a:cubicBezTo>
                  <a:cubicBezTo>
                    <a:pt x="4846116" y="4235665"/>
                    <a:pt x="4821351" y="4239488"/>
                    <a:pt x="4795875" y="4236605"/>
                  </a:cubicBezTo>
                  <a:cubicBezTo>
                    <a:pt x="4788077" y="4235716"/>
                    <a:pt x="4780165" y="4235297"/>
                    <a:pt x="4772304" y="4235424"/>
                  </a:cubicBezTo>
                  <a:cubicBezTo>
                    <a:pt x="4719650" y="4236288"/>
                    <a:pt x="4666996" y="4237507"/>
                    <a:pt x="4614341" y="4238282"/>
                  </a:cubicBezTo>
                  <a:cubicBezTo>
                    <a:pt x="4566907" y="4238993"/>
                    <a:pt x="4519472" y="4239704"/>
                    <a:pt x="4472051" y="4239539"/>
                  </a:cubicBezTo>
                  <a:cubicBezTo>
                    <a:pt x="4453966" y="4239475"/>
                    <a:pt x="4435906" y="4236199"/>
                    <a:pt x="4417809" y="4235805"/>
                  </a:cubicBezTo>
                  <a:cubicBezTo>
                    <a:pt x="4399381" y="4235399"/>
                    <a:pt x="4380915" y="4237139"/>
                    <a:pt x="4362475" y="4237266"/>
                  </a:cubicBezTo>
                  <a:cubicBezTo>
                    <a:pt x="4146219" y="4238802"/>
                    <a:pt x="3929976" y="4239463"/>
                    <a:pt x="3713733" y="4241863"/>
                  </a:cubicBezTo>
                  <a:cubicBezTo>
                    <a:pt x="3482568" y="4244428"/>
                    <a:pt x="3251377" y="4246930"/>
                    <a:pt x="3020288" y="4253077"/>
                  </a:cubicBezTo>
                  <a:cubicBezTo>
                    <a:pt x="2947377" y="4255008"/>
                    <a:pt x="2874797" y="4249953"/>
                    <a:pt x="2802001" y="4251909"/>
                  </a:cubicBezTo>
                  <a:cubicBezTo>
                    <a:pt x="2729966" y="4253852"/>
                    <a:pt x="2657627" y="4256747"/>
                    <a:pt x="2585808" y="4252620"/>
                  </a:cubicBezTo>
                  <a:cubicBezTo>
                    <a:pt x="2355761" y="4239412"/>
                    <a:pt x="2125560" y="4243717"/>
                    <a:pt x="1895411" y="4242523"/>
                  </a:cubicBezTo>
                  <a:cubicBezTo>
                    <a:pt x="1840039" y="4242231"/>
                    <a:pt x="1784654" y="4243400"/>
                    <a:pt x="1729282" y="4244555"/>
                  </a:cubicBezTo>
                  <a:cubicBezTo>
                    <a:pt x="1692516" y="4245330"/>
                    <a:pt x="1655762" y="4248365"/>
                    <a:pt x="1619021" y="4248137"/>
                  </a:cubicBezTo>
                  <a:cubicBezTo>
                    <a:pt x="1605610" y="4248061"/>
                    <a:pt x="1604441" y="4257395"/>
                    <a:pt x="1599196" y="4265828"/>
                  </a:cubicBezTo>
                  <a:cubicBezTo>
                    <a:pt x="1593621" y="4259427"/>
                    <a:pt x="1589963" y="4251858"/>
                    <a:pt x="1584159" y="4249432"/>
                  </a:cubicBezTo>
                  <a:cubicBezTo>
                    <a:pt x="1577327" y="4246562"/>
                    <a:pt x="1568615" y="4247718"/>
                    <a:pt x="1560741" y="4247870"/>
                  </a:cubicBezTo>
                  <a:cubicBezTo>
                    <a:pt x="1474660" y="4249648"/>
                    <a:pt x="1388592" y="4251820"/>
                    <a:pt x="1302512" y="4253344"/>
                  </a:cubicBezTo>
                  <a:cubicBezTo>
                    <a:pt x="1247140" y="4254334"/>
                    <a:pt x="1191755" y="4254601"/>
                    <a:pt x="1136370" y="4254754"/>
                  </a:cubicBezTo>
                  <a:cubicBezTo>
                    <a:pt x="1124508" y="4254792"/>
                    <a:pt x="1111872" y="4258081"/>
                    <a:pt x="1101750" y="4247248"/>
                  </a:cubicBezTo>
                  <a:cubicBezTo>
                    <a:pt x="1086954" y="4231385"/>
                    <a:pt x="1068374" y="4218165"/>
                    <a:pt x="1067320" y="4193603"/>
                  </a:cubicBezTo>
                  <a:cubicBezTo>
                    <a:pt x="1066749" y="4180446"/>
                    <a:pt x="1066165" y="4167263"/>
                    <a:pt x="1066050" y="4154081"/>
                  </a:cubicBezTo>
                  <a:cubicBezTo>
                    <a:pt x="1065860" y="4129481"/>
                    <a:pt x="1066292" y="4104855"/>
                    <a:pt x="1065949" y="4080243"/>
                  </a:cubicBezTo>
                  <a:cubicBezTo>
                    <a:pt x="1065656" y="4059872"/>
                    <a:pt x="1055458" y="4052023"/>
                    <a:pt x="1035138" y="4052531"/>
                  </a:cubicBezTo>
                  <a:cubicBezTo>
                    <a:pt x="995616" y="4053509"/>
                    <a:pt x="956055" y="4053789"/>
                    <a:pt x="916520" y="4053408"/>
                  </a:cubicBezTo>
                  <a:cubicBezTo>
                    <a:pt x="890701" y="4053166"/>
                    <a:pt x="889266" y="4051642"/>
                    <a:pt x="882332" y="4026319"/>
                  </a:cubicBezTo>
                  <a:cubicBezTo>
                    <a:pt x="851738" y="3914533"/>
                    <a:pt x="821397" y="3802684"/>
                    <a:pt x="790854" y="3690886"/>
                  </a:cubicBezTo>
                  <a:cubicBezTo>
                    <a:pt x="782815" y="3661460"/>
                    <a:pt x="774357" y="3632161"/>
                    <a:pt x="765111" y="3599294"/>
                  </a:cubicBezTo>
                  <a:cubicBezTo>
                    <a:pt x="758088" y="3607282"/>
                    <a:pt x="753313" y="3611943"/>
                    <a:pt x="749426" y="3617252"/>
                  </a:cubicBezTo>
                  <a:cubicBezTo>
                    <a:pt x="708901" y="3672547"/>
                    <a:pt x="668959" y="3728262"/>
                    <a:pt x="627989" y="3783215"/>
                  </a:cubicBezTo>
                  <a:cubicBezTo>
                    <a:pt x="579678" y="3848023"/>
                    <a:pt x="529907" y="3911739"/>
                    <a:pt x="482066" y="3976878"/>
                  </a:cubicBezTo>
                  <a:cubicBezTo>
                    <a:pt x="464883" y="4000284"/>
                    <a:pt x="447319" y="4022496"/>
                    <a:pt x="421347" y="4040327"/>
                  </a:cubicBezTo>
                  <a:cubicBezTo>
                    <a:pt x="370268" y="4005554"/>
                    <a:pt x="318846" y="3970553"/>
                    <a:pt x="266280" y="3934764"/>
                  </a:cubicBezTo>
                  <a:close/>
                  <a:moveTo>
                    <a:pt x="1891563" y="747623"/>
                  </a:moveTo>
                  <a:cubicBezTo>
                    <a:pt x="1885708" y="749198"/>
                    <a:pt x="1877123" y="750417"/>
                    <a:pt x="1869490" y="753770"/>
                  </a:cubicBezTo>
                  <a:cubicBezTo>
                    <a:pt x="1839760" y="766838"/>
                    <a:pt x="1810613" y="781278"/>
                    <a:pt x="1780679" y="793826"/>
                  </a:cubicBezTo>
                  <a:cubicBezTo>
                    <a:pt x="1763763" y="800912"/>
                    <a:pt x="1755355" y="811771"/>
                    <a:pt x="1750847" y="829843"/>
                  </a:cubicBezTo>
                  <a:cubicBezTo>
                    <a:pt x="1642110" y="1266177"/>
                    <a:pt x="1532915" y="1702396"/>
                    <a:pt x="1423390" y="2138540"/>
                  </a:cubicBezTo>
                  <a:cubicBezTo>
                    <a:pt x="1407795" y="2200668"/>
                    <a:pt x="1390103" y="2262263"/>
                    <a:pt x="1373377" y="2324112"/>
                  </a:cubicBezTo>
                  <a:cubicBezTo>
                    <a:pt x="1368666" y="2341511"/>
                    <a:pt x="1363903" y="2358885"/>
                    <a:pt x="1358074" y="2380221"/>
                  </a:cubicBezTo>
                  <a:cubicBezTo>
                    <a:pt x="1401711" y="2380221"/>
                    <a:pt x="1441094" y="2380005"/>
                    <a:pt x="1480477" y="2380259"/>
                  </a:cubicBezTo>
                  <a:cubicBezTo>
                    <a:pt x="1751228" y="2381986"/>
                    <a:pt x="2021967" y="2383789"/>
                    <a:pt x="2292705" y="2385631"/>
                  </a:cubicBezTo>
                  <a:cubicBezTo>
                    <a:pt x="2409329" y="2386431"/>
                    <a:pt x="2525953" y="2387282"/>
                    <a:pt x="2642577" y="2388323"/>
                  </a:cubicBezTo>
                  <a:cubicBezTo>
                    <a:pt x="2777934" y="2389543"/>
                    <a:pt x="2913303" y="2391079"/>
                    <a:pt x="3048673" y="2392311"/>
                  </a:cubicBezTo>
                  <a:cubicBezTo>
                    <a:pt x="3085592" y="2392641"/>
                    <a:pt x="3122523" y="2391930"/>
                    <a:pt x="3159429" y="2392565"/>
                  </a:cubicBezTo>
                  <a:cubicBezTo>
                    <a:pt x="3173222" y="2392806"/>
                    <a:pt x="3181451" y="2388692"/>
                    <a:pt x="3182505" y="2374061"/>
                  </a:cubicBezTo>
                  <a:cubicBezTo>
                    <a:pt x="3182759" y="2370607"/>
                    <a:pt x="3184169" y="2367241"/>
                    <a:pt x="3184880" y="2363800"/>
                  </a:cubicBezTo>
                  <a:cubicBezTo>
                    <a:pt x="3221405" y="2188413"/>
                    <a:pt x="3257765" y="2012975"/>
                    <a:pt x="3294456" y="1837613"/>
                  </a:cubicBezTo>
                  <a:cubicBezTo>
                    <a:pt x="3335654" y="1640763"/>
                    <a:pt x="3376891" y="1443913"/>
                    <a:pt x="3418941" y="1247241"/>
                  </a:cubicBezTo>
                  <a:cubicBezTo>
                    <a:pt x="3422370" y="1231176"/>
                    <a:pt x="3418420" y="1221689"/>
                    <a:pt x="3407714" y="1210411"/>
                  </a:cubicBezTo>
                  <a:cubicBezTo>
                    <a:pt x="3303574" y="1100785"/>
                    <a:pt x="3200044" y="990587"/>
                    <a:pt x="3096272" y="880617"/>
                  </a:cubicBezTo>
                  <a:cubicBezTo>
                    <a:pt x="3089668" y="873607"/>
                    <a:pt x="3082632" y="866965"/>
                    <a:pt x="3075495" y="860488"/>
                  </a:cubicBezTo>
                  <a:cubicBezTo>
                    <a:pt x="3065272" y="851192"/>
                    <a:pt x="3053892" y="843000"/>
                    <a:pt x="3044621" y="832865"/>
                  </a:cubicBezTo>
                  <a:cubicBezTo>
                    <a:pt x="3033750" y="820991"/>
                    <a:pt x="3036874" y="809586"/>
                    <a:pt x="3051937" y="805078"/>
                  </a:cubicBezTo>
                  <a:cubicBezTo>
                    <a:pt x="3059010" y="802970"/>
                    <a:pt x="3067215" y="803833"/>
                    <a:pt x="3074822" y="804443"/>
                  </a:cubicBezTo>
                  <a:cubicBezTo>
                    <a:pt x="3104489" y="806843"/>
                    <a:pt x="3134105" y="811631"/>
                    <a:pt x="3163747" y="811796"/>
                  </a:cubicBezTo>
                  <a:cubicBezTo>
                    <a:pt x="3193122" y="811961"/>
                    <a:pt x="3212058" y="822858"/>
                    <a:pt x="3222104" y="850658"/>
                  </a:cubicBezTo>
                  <a:cubicBezTo>
                    <a:pt x="3232835" y="880376"/>
                    <a:pt x="3244418" y="909802"/>
                    <a:pt x="3256495" y="938999"/>
                  </a:cubicBezTo>
                  <a:cubicBezTo>
                    <a:pt x="3259239" y="945629"/>
                    <a:pt x="3264306" y="953490"/>
                    <a:pt x="3270351" y="956208"/>
                  </a:cubicBezTo>
                  <a:cubicBezTo>
                    <a:pt x="3330397" y="983208"/>
                    <a:pt x="3390849" y="1009281"/>
                    <a:pt x="3451263" y="1035443"/>
                  </a:cubicBezTo>
                  <a:cubicBezTo>
                    <a:pt x="3454184" y="1036713"/>
                    <a:pt x="3457765" y="1036421"/>
                    <a:pt x="3461588" y="1036916"/>
                  </a:cubicBezTo>
                  <a:cubicBezTo>
                    <a:pt x="3462997" y="1032598"/>
                    <a:pt x="3464382" y="1029411"/>
                    <a:pt x="3465080" y="1026096"/>
                  </a:cubicBezTo>
                  <a:cubicBezTo>
                    <a:pt x="3533584" y="703960"/>
                    <a:pt x="3602050" y="381825"/>
                    <a:pt x="3670388" y="59664"/>
                  </a:cubicBezTo>
                  <a:cubicBezTo>
                    <a:pt x="3671811" y="52946"/>
                    <a:pt x="3674770" y="42748"/>
                    <a:pt x="3671595" y="39573"/>
                  </a:cubicBezTo>
                  <a:cubicBezTo>
                    <a:pt x="3661829" y="29768"/>
                    <a:pt x="3673487" y="22885"/>
                    <a:pt x="3673982" y="14185"/>
                  </a:cubicBezTo>
                  <a:cubicBezTo>
                    <a:pt x="3095688" y="31699"/>
                    <a:pt x="2518943" y="49148"/>
                    <a:pt x="1941588" y="66624"/>
                  </a:cubicBezTo>
                  <a:cubicBezTo>
                    <a:pt x="1886305" y="288404"/>
                    <a:pt x="1831809" y="507072"/>
                    <a:pt x="1775650" y="732408"/>
                  </a:cubicBezTo>
                  <a:cubicBezTo>
                    <a:pt x="1828406" y="705548"/>
                    <a:pt x="1878444" y="693102"/>
                    <a:pt x="1936546" y="697903"/>
                  </a:cubicBezTo>
                  <a:cubicBezTo>
                    <a:pt x="1919884" y="716318"/>
                    <a:pt x="1906295" y="731342"/>
                    <a:pt x="1891563" y="747623"/>
                  </a:cubicBezTo>
                  <a:close/>
                  <a:moveTo>
                    <a:pt x="3855821" y="306882"/>
                  </a:moveTo>
                  <a:cubicBezTo>
                    <a:pt x="3848735" y="335051"/>
                    <a:pt x="3841089" y="362800"/>
                    <a:pt x="3834841" y="390855"/>
                  </a:cubicBezTo>
                  <a:cubicBezTo>
                    <a:pt x="3827259" y="424954"/>
                    <a:pt x="3829443" y="458736"/>
                    <a:pt x="3843705" y="490893"/>
                  </a:cubicBezTo>
                  <a:cubicBezTo>
                    <a:pt x="3854945" y="516229"/>
                    <a:pt x="3859898" y="518807"/>
                    <a:pt x="3886238" y="511606"/>
                  </a:cubicBezTo>
                  <a:cubicBezTo>
                    <a:pt x="3939158" y="497154"/>
                    <a:pt x="3983380" y="468045"/>
                    <a:pt x="4019753" y="427380"/>
                  </a:cubicBezTo>
                  <a:cubicBezTo>
                    <a:pt x="4033342" y="412191"/>
                    <a:pt x="4043946" y="395084"/>
                    <a:pt x="4036872" y="372452"/>
                  </a:cubicBezTo>
                  <a:cubicBezTo>
                    <a:pt x="4035221" y="367169"/>
                    <a:pt x="4038219" y="360527"/>
                    <a:pt x="4038587" y="354482"/>
                  </a:cubicBezTo>
                  <a:cubicBezTo>
                    <a:pt x="4038841" y="350265"/>
                    <a:pt x="4039603" y="345274"/>
                    <a:pt x="4037787" y="341883"/>
                  </a:cubicBezTo>
                  <a:cubicBezTo>
                    <a:pt x="4027855" y="323291"/>
                    <a:pt x="4018241" y="303987"/>
                    <a:pt x="3991076" y="309219"/>
                  </a:cubicBezTo>
                  <a:cubicBezTo>
                    <a:pt x="3985348" y="310311"/>
                    <a:pt x="3978922" y="308228"/>
                    <a:pt x="3972877" y="307251"/>
                  </a:cubicBezTo>
                  <a:cubicBezTo>
                    <a:pt x="3935539" y="301193"/>
                    <a:pt x="3898188" y="299885"/>
                    <a:pt x="3855821" y="306882"/>
                  </a:cubicBezTo>
                  <a:close/>
                  <a:moveTo>
                    <a:pt x="4022305" y="489902"/>
                  </a:moveTo>
                  <a:cubicBezTo>
                    <a:pt x="4011307" y="495020"/>
                    <a:pt x="4002671" y="498411"/>
                    <a:pt x="3994632" y="502881"/>
                  </a:cubicBezTo>
                  <a:cubicBezTo>
                    <a:pt x="3960406" y="521931"/>
                    <a:pt x="3923283" y="532231"/>
                    <a:pt x="3885095" y="538924"/>
                  </a:cubicBezTo>
                  <a:cubicBezTo>
                    <a:pt x="3852633" y="544614"/>
                    <a:pt x="3846690" y="541019"/>
                    <a:pt x="3830764" y="511276"/>
                  </a:cubicBezTo>
                  <a:cubicBezTo>
                    <a:pt x="3828046" y="506196"/>
                    <a:pt x="3824947" y="501319"/>
                    <a:pt x="3820744" y="494169"/>
                  </a:cubicBezTo>
                  <a:cubicBezTo>
                    <a:pt x="3810596" y="510235"/>
                    <a:pt x="3801770" y="524281"/>
                    <a:pt x="3792854" y="538276"/>
                  </a:cubicBezTo>
                  <a:cubicBezTo>
                    <a:pt x="3782390" y="554697"/>
                    <a:pt x="3771976" y="570598"/>
                    <a:pt x="3748582" y="569645"/>
                  </a:cubicBezTo>
                  <a:cubicBezTo>
                    <a:pt x="3742474" y="569404"/>
                    <a:pt x="3736162" y="574243"/>
                    <a:pt x="3728974" y="577138"/>
                  </a:cubicBezTo>
                  <a:cubicBezTo>
                    <a:pt x="3740594" y="602602"/>
                    <a:pt x="3760571" y="617334"/>
                    <a:pt x="3781539" y="629551"/>
                  </a:cubicBezTo>
                  <a:cubicBezTo>
                    <a:pt x="3840962" y="664209"/>
                    <a:pt x="3905580" y="677430"/>
                    <a:pt x="3973995" y="670648"/>
                  </a:cubicBezTo>
                  <a:cubicBezTo>
                    <a:pt x="3996054" y="668464"/>
                    <a:pt x="4018470" y="666114"/>
                    <a:pt x="4040390" y="653110"/>
                  </a:cubicBezTo>
                  <a:cubicBezTo>
                    <a:pt x="4014597" y="632104"/>
                    <a:pt x="4012285" y="605561"/>
                    <a:pt x="4014749" y="577532"/>
                  </a:cubicBezTo>
                  <a:cubicBezTo>
                    <a:pt x="4017187" y="549681"/>
                    <a:pt x="4019550" y="521830"/>
                    <a:pt x="4022305" y="489902"/>
                  </a:cubicBezTo>
                  <a:close/>
                  <a:moveTo>
                    <a:pt x="821181" y="508571"/>
                  </a:moveTo>
                  <a:cubicBezTo>
                    <a:pt x="828167" y="457555"/>
                    <a:pt x="805840" y="409981"/>
                    <a:pt x="764806" y="390499"/>
                  </a:cubicBezTo>
                  <a:cubicBezTo>
                    <a:pt x="740295" y="378866"/>
                    <a:pt x="715238" y="374472"/>
                    <a:pt x="689495" y="390055"/>
                  </a:cubicBezTo>
                  <a:cubicBezTo>
                    <a:pt x="677722" y="397192"/>
                    <a:pt x="663422" y="400011"/>
                    <a:pt x="650582" y="405523"/>
                  </a:cubicBezTo>
                  <a:cubicBezTo>
                    <a:pt x="641070" y="409600"/>
                    <a:pt x="630732" y="413296"/>
                    <a:pt x="623062" y="419849"/>
                  </a:cubicBezTo>
                  <a:cubicBezTo>
                    <a:pt x="580605" y="456145"/>
                    <a:pt x="555117" y="502348"/>
                    <a:pt x="549465" y="557987"/>
                  </a:cubicBezTo>
                  <a:cubicBezTo>
                    <a:pt x="541731" y="634225"/>
                    <a:pt x="586549" y="692899"/>
                    <a:pt x="657136" y="692543"/>
                  </a:cubicBezTo>
                  <a:cubicBezTo>
                    <a:pt x="682574" y="692416"/>
                    <a:pt x="668210" y="622858"/>
                    <a:pt x="661365" y="614375"/>
                  </a:cubicBezTo>
                  <a:cubicBezTo>
                    <a:pt x="648462" y="598360"/>
                    <a:pt x="645604" y="581596"/>
                    <a:pt x="648068" y="562330"/>
                  </a:cubicBezTo>
                  <a:cubicBezTo>
                    <a:pt x="674509" y="564616"/>
                    <a:pt x="702843" y="571004"/>
                    <a:pt x="729767" y="575767"/>
                  </a:cubicBezTo>
                  <a:cubicBezTo>
                    <a:pt x="735533" y="561644"/>
                    <a:pt x="739711" y="551040"/>
                    <a:pt x="744181" y="540575"/>
                  </a:cubicBezTo>
                  <a:cubicBezTo>
                    <a:pt x="762990" y="496595"/>
                    <a:pt x="774547" y="491515"/>
                    <a:pt x="821181" y="508571"/>
                  </a:cubicBezTo>
                  <a:close/>
                  <a:moveTo>
                    <a:pt x="3905427" y="1563319"/>
                  </a:moveTo>
                  <a:cubicBezTo>
                    <a:pt x="3937355" y="1487944"/>
                    <a:pt x="3968305" y="1414868"/>
                    <a:pt x="3999255" y="1341793"/>
                  </a:cubicBezTo>
                  <a:cubicBezTo>
                    <a:pt x="3997667" y="1340650"/>
                    <a:pt x="3996080" y="1339507"/>
                    <a:pt x="3994492" y="1338364"/>
                  </a:cubicBezTo>
                  <a:cubicBezTo>
                    <a:pt x="3944467" y="1369161"/>
                    <a:pt x="3894632" y="1400263"/>
                    <a:pt x="3844353" y="1430654"/>
                  </a:cubicBezTo>
                  <a:cubicBezTo>
                    <a:pt x="3812108" y="1450149"/>
                    <a:pt x="3779418" y="1468932"/>
                    <a:pt x="3746538" y="1487347"/>
                  </a:cubicBezTo>
                  <a:cubicBezTo>
                    <a:pt x="3733279" y="1494764"/>
                    <a:pt x="3720998" y="1492796"/>
                    <a:pt x="3707549" y="1483537"/>
                  </a:cubicBezTo>
                  <a:cubicBezTo>
                    <a:pt x="3634816" y="1433487"/>
                    <a:pt x="3569271" y="1375232"/>
                    <a:pt x="3507485" y="1312481"/>
                  </a:cubicBezTo>
                  <a:cubicBezTo>
                    <a:pt x="3500297" y="1305178"/>
                    <a:pt x="3492728" y="1298257"/>
                    <a:pt x="3482555" y="1288516"/>
                  </a:cubicBezTo>
                  <a:cubicBezTo>
                    <a:pt x="3462248" y="1382445"/>
                    <a:pt x="3442855" y="1472120"/>
                    <a:pt x="3423132" y="1563319"/>
                  </a:cubicBezTo>
                  <a:close/>
                  <a:moveTo>
                    <a:pt x="603732" y="43205"/>
                  </a:moveTo>
                  <a:cubicBezTo>
                    <a:pt x="590715" y="44919"/>
                    <a:pt x="577430" y="45478"/>
                    <a:pt x="564730" y="48513"/>
                  </a:cubicBezTo>
                  <a:cubicBezTo>
                    <a:pt x="475170" y="69976"/>
                    <a:pt x="420128" y="155460"/>
                    <a:pt x="438162" y="250075"/>
                  </a:cubicBezTo>
                  <a:cubicBezTo>
                    <a:pt x="460451" y="366864"/>
                    <a:pt x="583438" y="439331"/>
                    <a:pt x="703783" y="360070"/>
                  </a:cubicBezTo>
                  <a:cubicBezTo>
                    <a:pt x="765009" y="319735"/>
                    <a:pt x="788606" y="237820"/>
                    <a:pt x="765378" y="165188"/>
                  </a:cubicBezTo>
                  <a:cubicBezTo>
                    <a:pt x="742149" y="92506"/>
                    <a:pt x="678281" y="44729"/>
                    <a:pt x="603732" y="43205"/>
                  </a:cubicBezTo>
                  <a:close/>
                  <a:moveTo>
                    <a:pt x="620572" y="889800"/>
                  </a:moveTo>
                  <a:cubicBezTo>
                    <a:pt x="552183" y="1145908"/>
                    <a:pt x="484657" y="1398765"/>
                    <a:pt x="416979" y="1652206"/>
                  </a:cubicBezTo>
                  <a:lnTo>
                    <a:pt x="778128" y="1652206"/>
                  </a:lnTo>
                  <a:cubicBezTo>
                    <a:pt x="826757" y="1536280"/>
                    <a:pt x="874191" y="1423238"/>
                    <a:pt x="922159" y="1308925"/>
                  </a:cubicBezTo>
                  <a:cubicBezTo>
                    <a:pt x="921092" y="1307693"/>
                    <a:pt x="919048" y="1304861"/>
                    <a:pt x="916520" y="1302537"/>
                  </a:cubicBezTo>
                  <a:cubicBezTo>
                    <a:pt x="842276" y="1234084"/>
                    <a:pt x="767994" y="1165694"/>
                    <a:pt x="693686" y="1097318"/>
                  </a:cubicBezTo>
                  <a:cubicBezTo>
                    <a:pt x="688568" y="1092606"/>
                    <a:pt x="681659" y="1089113"/>
                    <a:pt x="678218" y="1083449"/>
                  </a:cubicBezTo>
                  <a:cubicBezTo>
                    <a:pt x="644182" y="1027391"/>
                    <a:pt x="624039" y="969111"/>
                    <a:pt x="652526" y="903960"/>
                  </a:cubicBezTo>
                  <a:cubicBezTo>
                    <a:pt x="653745" y="901166"/>
                    <a:pt x="653592" y="897750"/>
                    <a:pt x="654405" y="892568"/>
                  </a:cubicBezTo>
                  <a:cubicBezTo>
                    <a:pt x="642429" y="891590"/>
                    <a:pt x="632218" y="890752"/>
                    <a:pt x="620572" y="889800"/>
                  </a:cubicBezTo>
                  <a:close/>
                  <a:moveTo>
                    <a:pt x="3066707" y="826261"/>
                  </a:moveTo>
                  <a:cubicBezTo>
                    <a:pt x="3068485" y="830071"/>
                    <a:pt x="3069043" y="832815"/>
                    <a:pt x="3070669" y="834529"/>
                  </a:cubicBezTo>
                  <a:cubicBezTo>
                    <a:pt x="3109887" y="876033"/>
                    <a:pt x="3149180" y="917447"/>
                    <a:pt x="3188576" y="958773"/>
                  </a:cubicBezTo>
                  <a:cubicBezTo>
                    <a:pt x="3192792" y="963206"/>
                    <a:pt x="3197021" y="968730"/>
                    <a:pt x="3202381" y="970775"/>
                  </a:cubicBezTo>
                  <a:cubicBezTo>
                    <a:pt x="3225088" y="979436"/>
                    <a:pt x="3238055" y="998346"/>
                    <a:pt x="3252774" y="1015745"/>
                  </a:cubicBezTo>
                  <a:cubicBezTo>
                    <a:pt x="3266960" y="1032509"/>
                    <a:pt x="3281565" y="1048969"/>
                    <a:pt x="3296805" y="1064780"/>
                  </a:cubicBezTo>
                  <a:cubicBezTo>
                    <a:pt x="3371176" y="1141971"/>
                    <a:pt x="3445548" y="1219187"/>
                    <a:pt x="3520503" y="1295806"/>
                  </a:cubicBezTo>
                  <a:cubicBezTo>
                    <a:pt x="3551224" y="1327200"/>
                    <a:pt x="3582708" y="1357934"/>
                    <a:pt x="3615169" y="1387525"/>
                  </a:cubicBezTo>
                  <a:cubicBezTo>
                    <a:pt x="3648176" y="1417612"/>
                    <a:pt x="3682796" y="1445933"/>
                    <a:pt x="3716375" y="1474749"/>
                  </a:cubicBezTo>
                  <a:cubicBezTo>
                    <a:pt x="3765638" y="1456054"/>
                    <a:pt x="3806939" y="1427911"/>
                    <a:pt x="3846563" y="1397228"/>
                  </a:cubicBezTo>
                  <a:cubicBezTo>
                    <a:pt x="3974553" y="1298105"/>
                    <a:pt x="4085755" y="1182458"/>
                    <a:pt x="4181805" y="1052360"/>
                  </a:cubicBezTo>
                  <a:cubicBezTo>
                    <a:pt x="4205211" y="1020648"/>
                    <a:pt x="4225912" y="986764"/>
                    <a:pt x="4245673" y="952626"/>
                  </a:cubicBezTo>
                  <a:cubicBezTo>
                    <a:pt x="4254728" y="936980"/>
                    <a:pt x="4259364" y="918527"/>
                    <a:pt x="4264177" y="900849"/>
                  </a:cubicBezTo>
                  <a:cubicBezTo>
                    <a:pt x="4265536" y="895832"/>
                    <a:pt x="4261777" y="887996"/>
                    <a:pt x="4258056" y="883297"/>
                  </a:cubicBezTo>
                  <a:cubicBezTo>
                    <a:pt x="4249216" y="872172"/>
                    <a:pt x="4237888" y="862952"/>
                    <a:pt x="4229544" y="851522"/>
                  </a:cubicBezTo>
                  <a:cubicBezTo>
                    <a:pt x="4213542" y="829576"/>
                    <a:pt x="4201934" y="803592"/>
                    <a:pt x="4183062" y="784745"/>
                  </a:cubicBezTo>
                  <a:cubicBezTo>
                    <a:pt x="4144073" y="745820"/>
                    <a:pt x="4101515" y="710488"/>
                    <a:pt x="4059313" y="672680"/>
                  </a:cubicBezTo>
                  <a:cubicBezTo>
                    <a:pt x="4016108" y="694194"/>
                    <a:pt x="3969219" y="699236"/>
                    <a:pt x="3921404" y="694969"/>
                  </a:cubicBezTo>
                  <a:cubicBezTo>
                    <a:pt x="3839540" y="687666"/>
                    <a:pt x="3763391" y="667791"/>
                    <a:pt x="3715232" y="592302"/>
                  </a:cubicBezTo>
                  <a:cubicBezTo>
                    <a:pt x="3709809" y="583806"/>
                    <a:pt x="3701999" y="581812"/>
                    <a:pt x="3692410" y="583145"/>
                  </a:cubicBezTo>
                  <a:cubicBezTo>
                    <a:pt x="3673424" y="585800"/>
                    <a:pt x="3654374" y="587984"/>
                    <a:pt x="3632720" y="590689"/>
                  </a:cubicBezTo>
                  <a:cubicBezTo>
                    <a:pt x="3598532" y="749668"/>
                    <a:pt x="3564089" y="909878"/>
                    <a:pt x="3529380" y="1071295"/>
                  </a:cubicBezTo>
                  <a:cubicBezTo>
                    <a:pt x="3599738" y="1104874"/>
                    <a:pt x="3668356" y="1137615"/>
                    <a:pt x="3737152" y="1170457"/>
                  </a:cubicBezTo>
                  <a:cubicBezTo>
                    <a:pt x="3745547" y="1161529"/>
                    <a:pt x="3751567" y="1155293"/>
                    <a:pt x="3757409" y="1148892"/>
                  </a:cubicBezTo>
                  <a:cubicBezTo>
                    <a:pt x="3839743" y="1058621"/>
                    <a:pt x="3922014" y="968311"/>
                    <a:pt x="4004411" y="878103"/>
                  </a:cubicBezTo>
                  <a:cubicBezTo>
                    <a:pt x="4010914" y="870991"/>
                    <a:pt x="4017708" y="863942"/>
                    <a:pt x="4025391" y="858240"/>
                  </a:cubicBezTo>
                  <a:cubicBezTo>
                    <a:pt x="4028122" y="856221"/>
                    <a:pt x="4033901" y="858304"/>
                    <a:pt x="4044696" y="858812"/>
                  </a:cubicBezTo>
                  <a:cubicBezTo>
                    <a:pt x="3995724" y="918921"/>
                    <a:pt x="3946550" y="971194"/>
                    <a:pt x="3898734" y="1024597"/>
                  </a:cubicBezTo>
                  <a:cubicBezTo>
                    <a:pt x="3850792" y="1078115"/>
                    <a:pt x="3802532" y="1131341"/>
                    <a:pt x="3752227" y="1187119"/>
                  </a:cubicBezTo>
                  <a:cubicBezTo>
                    <a:pt x="3743972" y="1185164"/>
                    <a:pt x="3732415" y="1184071"/>
                    <a:pt x="3722243" y="1179728"/>
                  </a:cubicBezTo>
                  <a:cubicBezTo>
                    <a:pt x="3665753" y="1155636"/>
                    <a:pt x="3609467" y="1131036"/>
                    <a:pt x="3553345" y="1106068"/>
                  </a:cubicBezTo>
                  <a:cubicBezTo>
                    <a:pt x="3456292" y="1062901"/>
                    <a:pt x="3359416" y="1019340"/>
                    <a:pt x="3262439" y="975994"/>
                  </a:cubicBezTo>
                  <a:cubicBezTo>
                    <a:pt x="3253282" y="971892"/>
                    <a:pt x="3248012" y="966215"/>
                    <a:pt x="3244176" y="955789"/>
                  </a:cubicBezTo>
                  <a:cubicBezTo>
                    <a:pt x="3231210" y="920445"/>
                    <a:pt x="3215855" y="885990"/>
                    <a:pt x="3201454" y="851179"/>
                  </a:cubicBezTo>
                  <a:cubicBezTo>
                    <a:pt x="3195434" y="836625"/>
                    <a:pt x="3184080" y="834440"/>
                    <a:pt x="3169475" y="834059"/>
                  </a:cubicBezTo>
                  <a:cubicBezTo>
                    <a:pt x="3140671" y="833285"/>
                    <a:pt x="3111944" y="829970"/>
                    <a:pt x="3083179" y="827697"/>
                  </a:cubicBezTo>
                  <a:cubicBezTo>
                    <a:pt x="3078137" y="827290"/>
                    <a:pt x="3073095" y="826820"/>
                    <a:pt x="3066707" y="826261"/>
                  </a:cubicBezTo>
                  <a:close/>
                  <a:moveTo>
                    <a:pt x="428028" y="4022394"/>
                  </a:moveTo>
                  <a:cubicBezTo>
                    <a:pt x="453250" y="3988981"/>
                    <a:pt x="477926" y="3957154"/>
                    <a:pt x="501675" y="3924655"/>
                  </a:cubicBezTo>
                  <a:cubicBezTo>
                    <a:pt x="558177" y="3847337"/>
                    <a:pt x="614032" y="3769563"/>
                    <a:pt x="670509" y="3692232"/>
                  </a:cubicBezTo>
                  <a:cubicBezTo>
                    <a:pt x="773633" y="3550983"/>
                    <a:pt x="874229" y="3408044"/>
                    <a:pt x="962863" y="3257067"/>
                  </a:cubicBezTo>
                  <a:cubicBezTo>
                    <a:pt x="982433" y="3223729"/>
                    <a:pt x="1000620" y="3189439"/>
                    <a:pt x="1022362" y="3157575"/>
                  </a:cubicBezTo>
                  <a:cubicBezTo>
                    <a:pt x="1080198" y="3072815"/>
                    <a:pt x="1117447" y="2977578"/>
                    <a:pt x="1162659" y="2886455"/>
                  </a:cubicBezTo>
                  <a:cubicBezTo>
                    <a:pt x="1185214" y="2841002"/>
                    <a:pt x="1190002" y="2792488"/>
                    <a:pt x="1171854" y="2743428"/>
                  </a:cubicBezTo>
                  <a:cubicBezTo>
                    <a:pt x="1169733" y="2737688"/>
                    <a:pt x="1168565" y="2731592"/>
                    <a:pt x="1166749" y="2725724"/>
                  </a:cubicBezTo>
                  <a:cubicBezTo>
                    <a:pt x="1147876" y="2664472"/>
                    <a:pt x="1127696" y="2603601"/>
                    <a:pt x="1110284" y="2541930"/>
                  </a:cubicBezTo>
                  <a:cubicBezTo>
                    <a:pt x="1056513" y="2351468"/>
                    <a:pt x="985608" y="2167089"/>
                    <a:pt x="913117" y="1983295"/>
                  </a:cubicBezTo>
                  <a:cubicBezTo>
                    <a:pt x="876376" y="1890179"/>
                    <a:pt x="837183" y="1798040"/>
                    <a:pt x="799465" y="1705317"/>
                  </a:cubicBezTo>
                  <a:cubicBezTo>
                    <a:pt x="787679" y="1676349"/>
                    <a:pt x="782764" y="1672335"/>
                    <a:pt x="751090" y="1672374"/>
                  </a:cubicBezTo>
                  <a:cubicBezTo>
                    <a:pt x="655294" y="1672513"/>
                    <a:pt x="559498" y="1672704"/>
                    <a:pt x="463689" y="1672869"/>
                  </a:cubicBezTo>
                  <a:cubicBezTo>
                    <a:pt x="446303" y="1672894"/>
                    <a:pt x="428917" y="1672869"/>
                    <a:pt x="409105" y="1672869"/>
                  </a:cubicBezTo>
                  <a:cubicBezTo>
                    <a:pt x="404291" y="1688528"/>
                    <a:pt x="398157" y="1704060"/>
                    <a:pt x="394792" y="1720151"/>
                  </a:cubicBezTo>
                  <a:cubicBezTo>
                    <a:pt x="372325" y="1827466"/>
                    <a:pt x="372440" y="1934870"/>
                    <a:pt x="398335" y="2041474"/>
                  </a:cubicBezTo>
                  <a:cubicBezTo>
                    <a:pt x="434619" y="2190838"/>
                    <a:pt x="496290" y="2330716"/>
                    <a:pt x="563816" y="2467940"/>
                  </a:cubicBezTo>
                  <a:cubicBezTo>
                    <a:pt x="627837" y="2598038"/>
                    <a:pt x="700404" y="2723578"/>
                    <a:pt x="773760" y="2848622"/>
                  </a:cubicBezTo>
                  <a:cubicBezTo>
                    <a:pt x="778116" y="2856039"/>
                    <a:pt x="781557" y="2863977"/>
                    <a:pt x="785507" y="2871851"/>
                  </a:cubicBezTo>
                  <a:cubicBezTo>
                    <a:pt x="775893" y="2883585"/>
                    <a:pt x="766318" y="2893644"/>
                    <a:pt x="758596" y="2904972"/>
                  </a:cubicBezTo>
                  <a:cubicBezTo>
                    <a:pt x="741273" y="2930372"/>
                    <a:pt x="725233" y="2956636"/>
                    <a:pt x="708025" y="2982125"/>
                  </a:cubicBezTo>
                  <a:cubicBezTo>
                    <a:pt x="621995" y="3109531"/>
                    <a:pt x="538187" y="3238500"/>
                    <a:pt x="438327" y="3356013"/>
                  </a:cubicBezTo>
                  <a:cubicBezTo>
                    <a:pt x="413346" y="3385400"/>
                    <a:pt x="391833" y="3417760"/>
                    <a:pt x="369011" y="3448951"/>
                  </a:cubicBezTo>
                  <a:cubicBezTo>
                    <a:pt x="338937" y="3490086"/>
                    <a:pt x="309486" y="3531679"/>
                    <a:pt x="279120" y="3572598"/>
                  </a:cubicBezTo>
                  <a:cubicBezTo>
                    <a:pt x="227317" y="3642423"/>
                    <a:pt x="174967" y="3711841"/>
                    <a:pt x="123037" y="3781564"/>
                  </a:cubicBezTo>
                  <a:cubicBezTo>
                    <a:pt x="119100" y="3786847"/>
                    <a:pt x="116598" y="3793197"/>
                    <a:pt x="113931" y="3798125"/>
                  </a:cubicBezTo>
                  <a:cubicBezTo>
                    <a:pt x="219087" y="3873220"/>
                    <a:pt x="322656" y="3947159"/>
                    <a:pt x="428028" y="4022394"/>
                  </a:cubicBezTo>
                  <a:close/>
                  <a:moveTo>
                    <a:pt x="3012376" y="4237786"/>
                  </a:moveTo>
                  <a:cubicBezTo>
                    <a:pt x="3020377" y="4238472"/>
                    <a:pt x="3025305" y="4239285"/>
                    <a:pt x="3030220" y="4239259"/>
                  </a:cubicBezTo>
                  <a:cubicBezTo>
                    <a:pt x="3064497" y="4239094"/>
                    <a:pt x="3098787" y="4238967"/>
                    <a:pt x="3133051" y="4238434"/>
                  </a:cubicBezTo>
                  <a:cubicBezTo>
                    <a:pt x="3336950" y="4235272"/>
                    <a:pt x="3540823" y="4231195"/>
                    <a:pt x="3744734" y="4229023"/>
                  </a:cubicBezTo>
                  <a:cubicBezTo>
                    <a:pt x="3920515" y="4227156"/>
                    <a:pt x="4096334" y="4227703"/>
                    <a:pt x="4272140" y="4226559"/>
                  </a:cubicBezTo>
                  <a:cubicBezTo>
                    <a:pt x="4327994" y="4226204"/>
                    <a:pt x="4383836" y="4223867"/>
                    <a:pt x="4439691" y="4222432"/>
                  </a:cubicBezTo>
                  <a:cubicBezTo>
                    <a:pt x="4403140" y="4215053"/>
                    <a:pt x="4392218" y="4203357"/>
                    <a:pt x="4389056" y="4166260"/>
                  </a:cubicBezTo>
                  <a:cubicBezTo>
                    <a:pt x="4388243" y="4156633"/>
                    <a:pt x="4388751" y="4146880"/>
                    <a:pt x="4387621" y="4137304"/>
                  </a:cubicBezTo>
                  <a:cubicBezTo>
                    <a:pt x="4385183" y="4116654"/>
                    <a:pt x="4382071" y="4096080"/>
                    <a:pt x="4379137" y="4074706"/>
                  </a:cubicBezTo>
                  <a:cubicBezTo>
                    <a:pt x="4362005" y="4076039"/>
                    <a:pt x="4352264" y="4071594"/>
                    <a:pt x="4349191" y="4056405"/>
                  </a:cubicBezTo>
                  <a:cubicBezTo>
                    <a:pt x="4347845" y="4049776"/>
                    <a:pt x="4342930" y="4043921"/>
                    <a:pt x="4339971" y="4037558"/>
                  </a:cubicBezTo>
                  <a:cubicBezTo>
                    <a:pt x="4209656" y="3758107"/>
                    <a:pt x="4078960" y="3478834"/>
                    <a:pt x="3949242" y="3199104"/>
                  </a:cubicBezTo>
                  <a:cubicBezTo>
                    <a:pt x="3833558" y="2949663"/>
                    <a:pt x="3718979" y="2699715"/>
                    <a:pt x="3603853" y="2450007"/>
                  </a:cubicBezTo>
                  <a:cubicBezTo>
                    <a:pt x="3600119" y="2441905"/>
                    <a:pt x="3595839" y="2434069"/>
                    <a:pt x="3589642" y="2421813"/>
                  </a:cubicBezTo>
                  <a:cubicBezTo>
                    <a:pt x="3577348" y="2461209"/>
                    <a:pt x="3566858" y="2494686"/>
                    <a:pt x="3556444" y="2528201"/>
                  </a:cubicBezTo>
                  <a:cubicBezTo>
                    <a:pt x="3499662" y="2711018"/>
                    <a:pt x="3443427" y="2894012"/>
                    <a:pt x="3386010" y="3076625"/>
                  </a:cubicBezTo>
                  <a:cubicBezTo>
                    <a:pt x="3284613" y="3399154"/>
                    <a:pt x="3182493" y="3721455"/>
                    <a:pt x="3080639" y="4043845"/>
                  </a:cubicBezTo>
                  <a:cubicBezTo>
                    <a:pt x="3077997" y="4052214"/>
                    <a:pt x="3071914" y="4060913"/>
                    <a:pt x="3072930" y="4068749"/>
                  </a:cubicBezTo>
                  <a:cubicBezTo>
                    <a:pt x="3075558" y="4089133"/>
                    <a:pt x="3064510" y="4092384"/>
                    <a:pt x="3048711" y="4093006"/>
                  </a:cubicBezTo>
                  <a:cubicBezTo>
                    <a:pt x="3044659" y="4093159"/>
                    <a:pt x="3040697" y="4095559"/>
                    <a:pt x="3035769" y="4097235"/>
                  </a:cubicBezTo>
                  <a:cubicBezTo>
                    <a:pt x="3034220" y="4111002"/>
                    <a:pt x="3032379" y="4123982"/>
                    <a:pt x="3031375" y="4137025"/>
                  </a:cubicBezTo>
                  <a:cubicBezTo>
                    <a:pt x="3029559" y="4160964"/>
                    <a:pt x="3017659" y="4184357"/>
                    <a:pt x="3027781" y="4209122"/>
                  </a:cubicBezTo>
                  <a:cubicBezTo>
                    <a:pt x="3028924" y="4211916"/>
                    <a:pt x="3025178" y="4217022"/>
                    <a:pt x="3023133" y="4220730"/>
                  </a:cubicBezTo>
                  <a:cubicBezTo>
                    <a:pt x="3020352" y="4225772"/>
                    <a:pt x="3017012" y="4230496"/>
                    <a:pt x="3012376" y="4237786"/>
                  </a:cubicBezTo>
                  <a:close/>
                  <a:moveTo>
                    <a:pt x="1609839" y="4233913"/>
                  </a:moveTo>
                  <a:lnTo>
                    <a:pt x="2530360" y="4233913"/>
                  </a:lnTo>
                  <a:cubicBezTo>
                    <a:pt x="2530360" y="4227626"/>
                    <a:pt x="2529585" y="4221733"/>
                    <a:pt x="2530487" y="4216107"/>
                  </a:cubicBezTo>
                  <a:cubicBezTo>
                    <a:pt x="2534945" y="4188091"/>
                    <a:pt x="2555976" y="4175201"/>
                    <a:pt x="2579230" y="4165688"/>
                  </a:cubicBezTo>
                  <a:cubicBezTo>
                    <a:pt x="2628849" y="4145406"/>
                    <a:pt x="2679573" y="4128503"/>
                    <a:pt x="2732201" y="4117441"/>
                  </a:cubicBezTo>
                  <a:cubicBezTo>
                    <a:pt x="2752369" y="4113199"/>
                    <a:pt x="2771914" y="4106011"/>
                    <a:pt x="2792882" y="4099826"/>
                  </a:cubicBezTo>
                  <a:cubicBezTo>
                    <a:pt x="2708211" y="3532187"/>
                    <a:pt x="2624074" y="2968040"/>
                    <a:pt x="2539669" y="2402179"/>
                  </a:cubicBezTo>
                  <a:lnTo>
                    <a:pt x="2081504" y="2402179"/>
                  </a:lnTo>
                  <a:cubicBezTo>
                    <a:pt x="2057298" y="2472816"/>
                    <a:pt x="1609458" y="4211853"/>
                    <a:pt x="1609839" y="4233913"/>
                  </a:cubicBezTo>
                  <a:close/>
                  <a:moveTo>
                    <a:pt x="1343190" y="2393721"/>
                  </a:moveTo>
                  <a:cubicBezTo>
                    <a:pt x="1345984" y="2378036"/>
                    <a:pt x="1347431" y="2366822"/>
                    <a:pt x="1350035" y="2355888"/>
                  </a:cubicBezTo>
                  <a:cubicBezTo>
                    <a:pt x="1364894" y="2293556"/>
                    <a:pt x="1379689" y="2231199"/>
                    <a:pt x="1395145" y="2169007"/>
                  </a:cubicBezTo>
                  <a:cubicBezTo>
                    <a:pt x="1504403" y="1729320"/>
                    <a:pt x="1613827" y="1289672"/>
                    <a:pt x="1723148" y="849998"/>
                  </a:cubicBezTo>
                  <a:cubicBezTo>
                    <a:pt x="1725295" y="841374"/>
                    <a:pt x="1726882" y="832599"/>
                    <a:pt x="1729155" y="821893"/>
                  </a:cubicBezTo>
                  <a:cubicBezTo>
                    <a:pt x="1711934" y="827290"/>
                    <a:pt x="1703336" y="835723"/>
                    <a:pt x="1695970" y="847737"/>
                  </a:cubicBezTo>
                  <a:cubicBezTo>
                    <a:pt x="1685010" y="865644"/>
                    <a:pt x="1672463" y="882891"/>
                    <a:pt x="1658493" y="898537"/>
                  </a:cubicBezTo>
                  <a:cubicBezTo>
                    <a:pt x="1648866" y="909307"/>
                    <a:pt x="1635620" y="916825"/>
                    <a:pt x="1624076" y="925906"/>
                  </a:cubicBezTo>
                  <a:cubicBezTo>
                    <a:pt x="1613916" y="933907"/>
                    <a:pt x="1602346" y="940752"/>
                    <a:pt x="1594129" y="950429"/>
                  </a:cubicBezTo>
                  <a:cubicBezTo>
                    <a:pt x="1580527" y="966419"/>
                    <a:pt x="1569707" y="984745"/>
                    <a:pt x="1556715" y="1001293"/>
                  </a:cubicBezTo>
                  <a:cubicBezTo>
                    <a:pt x="1447165" y="1140967"/>
                    <a:pt x="1336916" y="1280096"/>
                    <a:pt x="1228064" y="1420291"/>
                  </a:cubicBezTo>
                  <a:cubicBezTo>
                    <a:pt x="1207439" y="1446860"/>
                    <a:pt x="1181468" y="1462608"/>
                    <a:pt x="1151089" y="1472514"/>
                  </a:cubicBezTo>
                  <a:cubicBezTo>
                    <a:pt x="1126591" y="1480502"/>
                    <a:pt x="1104493" y="1478864"/>
                    <a:pt x="1083729" y="1458188"/>
                  </a:cubicBezTo>
                  <a:cubicBezTo>
                    <a:pt x="1042034" y="1416672"/>
                    <a:pt x="997864" y="1377619"/>
                    <a:pt x="954608" y="1337665"/>
                  </a:cubicBezTo>
                  <a:cubicBezTo>
                    <a:pt x="949705" y="1333131"/>
                    <a:pt x="944054" y="1329410"/>
                    <a:pt x="937793" y="1324559"/>
                  </a:cubicBezTo>
                  <a:cubicBezTo>
                    <a:pt x="934351" y="1329766"/>
                    <a:pt x="931595" y="1333093"/>
                    <a:pt x="929741" y="1336878"/>
                  </a:cubicBezTo>
                  <a:cubicBezTo>
                    <a:pt x="881773" y="1434757"/>
                    <a:pt x="840778" y="1535607"/>
                    <a:pt x="802436" y="1637563"/>
                  </a:cubicBezTo>
                  <a:cubicBezTo>
                    <a:pt x="800900" y="1641652"/>
                    <a:pt x="797737" y="1648028"/>
                    <a:pt x="799350" y="1649933"/>
                  </a:cubicBezTo>
                  <a:cubicBezTo>
                    <a:pt x="811796" y="1664601"/>
                    <a:pt x="806386" y="1683702"/>
                    <a:pt x="813739" y="1700326"/>
                  </a:cubicBezTo>
                  <a:cubicBezTo>
                    <a:pt x="860310" y="1805495"/>
                    <a:pt x="906272" y="1911007"/>
                    <a:pt x="949185" y="2017725"/>
                  </a:cubicBezTo>
                  <a:cubicBezTo>
                    <a:pt x="1028496" y="2214956"/>
                    <a:pt x="1100162" y="2414943"/>
                    <a:pt x="1155928" y="2620327"/>
                  </a:cubicBezTo>
                  <a:cubicBezTo>
                    <a:pt x="1170635" y="2674505"/>
                    <a:pt x="1186383" y="2728429"/>
                    <a:pt x="1199438" y="2783001"/>
                  </a:cubicBezTo>
                  <a:cubicBezTo>
                    <a:pt x="1204734" y="2805137"/>
                    <a:pt x="1212735" y="2829382"/>
                    <a:pt x="1193876" y="2850565"/>
                  </a:cubicBezTo>
                  <a:cubicBezTo>
                    <a:pt x="1191818" y="2852864"/>
                    <a:pt x="1192428" y="2857372"/>
                    <a:pt x="1191247" y="2860649"/>
                  </a:cubicBezTo>
                  <a:cubicBezTo>
                    <a:pt x="1183220" y="2882925"/>
                    <a:pt x="1176845" y="2906013"/>
                    <a:pt x="1166583" y="2927222"/>
                  </a:cubicBezTo>
                  <a:cubicBezTo>
                    <a:pt x="1136002" y="2990443"/>
                    <a:pt x="1104138" y="3053041"/>
                    <a:pt x="1072121" y="3115551"/>
                  </a:cubicBezTo>
                  <a:cubicBezTo>
                    <a:pt x="1066914" y="3125711"/>
                    <a:pt x="1066101" y="3134156"/>
                    <a:pt x="1069035" y="3145307"/>
                  </a:cubicBezTo>
                  <a:cubicBezTo>
                    <a:pt x="1108062" y="3293897"/>
                    <a:pt x="1146657" y="3442614"/>
                    <a:pt x="1184948" y="3591394"/>
                  </a:cubicBezTo>
                  <a:cubicBezTo>
                    <a:pt x="1221498" y="3733368"/>
                    <a:pt x="1257655" y="3875443"/>
                    <a:pt x="1293736" y="4017543"/>
                  </a:cubicBezTo>
                  <a:cubicBezTo>
                    <a:pt x="1296187" y="4027195"/>
                    <a:pt x="1296479" y="4037406"/>
                    <a:pt x="1297927" y="4048505"/>
                  </a:cubicBezTo>
                  <a:cubicBezTo>
                    <a:pt x="1281163" y="4049636"/>
                    <a:pt x="1267663" y="4050550"/>
                    <a:pt x="1253007" y="4051541"/>
                  </a:cubicBezTo>
                  <a:cubicBezTo>
                    <a:pt x="1257477" y="4076814"/>
                    <a:pt x="1268653" y="4094581"/>
                    <a:pt x="1289951" y="4104614"/>
                  </a:cubicBezTo>
                  <a:cubicBezTo>
                    <a:pt x="1312926" y="4115434"/>
                    <a:pt x="1336128" y="4125810"/>
                    <a:pt x="1359636" y="4135412"/>
                  </a:cubicBezTo>
                  <a:cubicBezTo>
                    <a:pt x="1396974" y="4150652"/>
                    <a:pt x="1434630" y="4165079"/>
                    <a:pt x="1472171" y="4179824"/>
                  </a:cubicBezTo>
                  <a:cubicBezTo>
                    <a:pt x="1477556" y="4181944"/>
                    <a:pt x="1483017" y="4183862"/>
                    <a:pt x="1488236" y="4185792"/>
                  </a:cubicBezTo>
                  <a:cubicBezTo>
                    <a:pt x="1657057" y="3589870"/>
                    <a:pt x="1825383" y="2995676"/>
                    <a:pt x="1994166" y="2399880"/>
                  </a:cubicBezTo>
                  <a:cubicBezTo>
                    <a:pt x="1776729" y="2397823"/>
                    <a:pt x="1562544" y="2395791"/>
                    <a:pt x="1343190" y="2393721"/>
                  </a:cubicBezTo>
                  <a:close/>
                  <a:moveTo>
                    <a:pt x="2619260" y="2403551"/>
                  </a:moveTo>
                  <a:cubicBezTo>
                    <a:pt x="2704299" y="2853486"/>
                    <a:pt x="2784500" y="3301136"/>
                    <a:pt x="2873476" y="3747427"/>
                  </a:cubicBezTo>
                  <a:cubicBezTo>
                    <a:pt x="2876638" y="3744213"/>
                    <a:pt x="2878175" y="3741165"/>
                    <a:pt x="2878658" y="3737965"/>
                  </a:cubicBezTo>
                  <a:cubicBezTo>
                    <a:pt x="2891497" y="3652850"/>
                    <a:pt x="2904185" y="3567722"/>
                    <a:pt x="2916999" y="3482606"/>
                  </a:cubicBezTo>
                  <a:cubicBezTo>
                    <a:pt x="2936875" y="3350590"/>
                    <a:pt x="2956699" y="3218548"/>
                    <a:pt x="2976765" y="3086557"/>
                  </a:cubicBezTo>
                  <a:cubicBezTo>
                    <a:pt x="2998825" y="2941548"/>
                    <a:pt x="3021190" y="2796565"/>
                    <a:pt x="3043326" y="2651556"/>
                  </a:cubicBezTo>
                  <a:cubicBezTo>
                    <a:pt x="3053930" y="2582100"/>
                    <a:pt x="3064294" y="2512593"/>
                    <a:pt x="3074898" y="2443124"/>
                  </a:cubicBezTo>
                  <a:cubicBezTo>
                    <a:pt x="3076282" y="2434031"/>
                    <a:pt x="3075533" y="2423490"/>
                    <a:pt x="3086823" y="2419400"/>
                  </a:cubicBezTo>
                  <a:cubicBezTo>
                    <a:pt x="3098952" y="2424493"/>
                    <a:pt x="3095167" y="2433967"/>
                    <a:pt x="3093923" y="2442171"/>
                  </a:cubicBezTo>
                  <a:cubicBezTo>
                    <a:pt x="3079750" y="2535974"/>
                    <a:pt x="3065411" y="2629750"/>
                    <a:pt x="3051098" y="2723540"/>
                  </a:cubicBezTo>
                  <a:cubicBezTo>
                    <a:pt x="3029229" y="2866834"/>
                    <a:pt x="3007385" y="3010128"/>
                    <a:pt x="2985477" y="3153422"/>
                  </a:cubicBezTo>
                  <a:cubicBezTo>
                    <a:pt x="2964916" y="3288004"/>
                    <a:pt x="2944190" y="3422586"/>
                    <a:pt x="2923717" y="3557193"/>
                  </a:cubicBezTo>
                  <a:cubicBezTo>
                    <a:pt x="2903512" y="3690035"/>
                    <a:pt x="2883560" y="3822928"/>
                    <a:pt x="2863405" y="3955783"/>
                  </a:cubicBezTo>
                  <a:cubicBezTo>
                    <a:pt x="2857411" y="3995369"/>
                    <a:pt x="2851073" y="4034904"/>
                    <a:pt x="2844596" y="4076369"/>
                  </a:cubicBezTo>
                  <a:cubicBezTo>
                    <a:pt x="2914738" y="4077766"/>
                    <a:pt x="2985503" y="4082237"/>
                    <a:pt x="3055734" y="4075239"/>
                  </a:cubicBezTo>
                  <a:cubicBezTo>
                    <a:pt x="3063709" y="4048264"/>
                    <a:pt x="3070910" y="4023906"/>
                    <a:pt x="3078124" y="3999547"/>
                  </a:cubicBezTo>
                  <a:cubicBezTo>
                    <a:pt x="3227158" y="3495992"/>
                    <a:pt x="3397567" y="2999079"/>
                    <a:pt x="3545497" y="2495181"/>
                  </a:cubicBezTo>
                  <a:cubicBezTo>
                    <a:pt x="3550208" y="2479166"/>
                    <a:pt x="3550666" y="2465146"/>
                    <a:pt x="3544976" y="2449309"/>
                  </a:cubicBezTo>
                  <a:cubicBezTo>
                    <a:pt x="3520948" y="2382354"/>
                    <a:pt x="3497160" y="2315298"/>
                    <a:pt x="3474897" y="2247747"/>
                  </a:cubicBezTo>
                  <a:cubicBezTo>
                    <a:pt x="3458679" y="2198560"/>
                    <a:pt x="3444963" y="2148560"/>
                    <a:pt x="3430206" y="2098890"/>
                  </a:cubicBezTo>
                  <a:cubicBezTo>
                    <a:pt x="3427476" y="2089670"/>
                    <a:pt x="3425850" y="2080526"/>
                    <a:pt x="3436899" y="2072690"/>
                  </a:cubicBezTo>
                  <a:cubicBezTo>
                    <a:pt x="3441344" y="2081568"/>
                    <a:pt x="3445395" y="2089213"/>
                    <a:pt x="3449066" y="2097036"/>
                  </a:cubicBezTo>
                  <a:cubicBezTo>
                    <a:pt x="3465474" y="2132037"/>
                    <a:pt x="3480562" y="2167699"/>
                    <a:pt x="3498342" y="2201976"/>
                  </a:cubicBezTo>
                  <a:cubicBezTo>
                    <a:pt x="3531082" y="2265070"/>
                    <a:pt x="3565994" y="2327033"/>
                    <a:pt x="3598824" y="2390089"/>
                  </a:cubicBezTo>
                  <a:cubicBezTo>
                    <a:pt x="3620719" y="2432138"/>
                    <a:pt x="3641305" y="2474925"/>
                    <a:pt x="3661244" y="2517952"/>
                  </a:cubicBezTo>
                  <a:cubicBezTo>
                    <a:pt x="3866972" y="2961970"/>
                    <a:pt x="4072432" y="3406114"/>
                    <a:pt x="4277995" y="3850208"/>
                  </a:cubicBezTo>
                  <a:cubicBezTo>
                    <a:pt x="4309681" y="3918673"/>
                    <a:pt x="4341444" y="3987101"/>
                    <a:pt x="4373613" y="4056519"/>
                  </a:cubicBezTo>
                  <a:cubicBezTo>
                    <a:pt x="4448429" y="4052531"/>
                    <a:pt x="4522774" y="4048569"/>
                    <a:pt x="4599228" y="4044492"/>
                  </a:cubicBezTo>
                  <a:cubicBezTo>
                    <a:pt x="4363745" y="3224060"/>
                    <a:pt x="4129112" y="2406573"/>
                    <a:pt x="3893934" y="1587207"/>
                  </a:cubicBezTo>
                  <a:lnTo>
                    <a:pt x="3419043" y="1587207"/>
                  </a:lnTo>
                  <a:cubicBezTo>
                    <a:pt x="3417392" y="1592668"/>
                    <a:pt x="3415245" y="1598358"/>
                    <a:pt x="3413950" y="1604251"/>
                  </a:cubicBezTo>
                  <a:cubicBezTo>
                    <a:pt x="3378187" y="1767255"/>
                    <a:pt x="3342576" y="1930298"/>
                    <a:pt x="3306800" y="2093290"/>
                  </a:cubicBezTo>
                  <a:cubicBezTo>
                    <a:pt x="3286264" y="2186800"/>
                    <a:pt x="3265119" y="2280170"/>
                    <a:pt x="3245167" y="2373795"/>
                  </a:cubicBezTo>
                  <a:cubicBezTo>
                    <a:pt x="3242170" y="2387803"/>
                    <a:pt x="3236226" y="2394254"/>
                    <a:pt x="3222739" y="2398598"/>
                  </a:cubicBezTo>
                  <a:cubicBezTo>
                    <a:pt x="3192106" y="2408491"/>
                    <a:pt x="3161665" y="2414181"/>
                    <a:pt x="3129508" y="2407538"/>
                  </a:cubicBezTo>
                  <a:cubicBezTo>
                    <a:pt x="3120174" y="2405621"/>
                    <a:pt x="3110242" y="2406459"/>
                    <a:pt x="3100578" y="2406370"/>
                  </a:cubicBezTo>
                  <a:cubicBezTo>
                    <a:pt x="3001251" y="2405392"/>
                    <a:pt x="2901924" y="2404287"/>
                    <a:pt x="2802585" y="2403627"/>
                  </a:cubicBezTo>
                  <a:cubicBezTo>
                    <a:pt x="2742907" y="2403220"/>
                    <a:pt x="2683230" y="2403551"/>
                    <a:pt x="2619260" y="2403551"/>
                  </a:cubicBezTo>
                  <a:close/>
                  <a:moveTo>
                    <a:pt x="1891652" y="722452"/>
                  </a:moveTo>
                  <a:cubicBezTo>
                    <a:pt x="1890928" y="719416"/>
                    <a:pt x="1890191" y="716394"/>
                    <a:pt x="1889467" y="713358"/>
                  </a:cubicBezTo>
                  <a:cubicBezTo>
                    <a:pt x="1877009" y="715289"/>
                    <a:pt x="1863852" y="715289"/>
                    <a:pt x="1852231" y="719505"/>
                  </a:cubicBezTo>
                  <a:cubicBezTo>
                    <a:pt x="1797354" y="739393"/>
                    <a:pt x="1742871" y="760399"/>
                    <a:pt x="1688287" y="781088"/>
                  </a:cubicBezTo>
                  <a:cubicBezTo>
                    <a:pt x="1660131" y="791756"/>
                    <a:pt x="1640192" y="810564"/>
                    <a:pt x="1629727" y="839279"/>
                  </a:cubicBezTo>
                  <a:cubicBezTo>
                    <a:pt x="1648040" y="846886"/>
                    <a:pt x="1647609" y="846708"/>
                    <a:pt x="1653654" y="831202"/>
                  </a:cubicBezTo>
                  <a:cubicBezTo>
                    <a:pt x="1655203" y="827252"/>
                    <a:pt x="1659940" y="823163"/>
                    <a:pt x="1664093" y="821804"/>
                  </a:cubicBezTo>
                  <a:cubicBezTo>
                    <a:pt x="1715071" y="805027"/>
                    <a:pt x="1764957" y="785672"/>
                    <a:pt x="1812874" y="761364"/>
                  </a:cubicBezTo>
                  <a:cubicBezTo>
                    <a:pt x="1838998" y="748118"/>
                    <a:pt x="1865388" y="735406"/>
                    <a:pt x="1891652" y="722452"/>
                  </a:cubicBezTo>
                  <a:close/>
                  <a:moveTo>
                    <a:pt x="475056" y="1368107"/>
                  </a:moveTo>
                  <a:cubicBezTo>
                    <a:pt x="485813" y="1327784"/>
                    <a:pt x="496277" y="1288592"/>
                    <a:pt x="506730" y="1249400"/>
                  </a:cubicBezTo>
                  <a:cubicBezTo>
                    <a:pt x="463931" y="1284770"/>
                    <a:pt x="423278" y="1320101"/>
                    <a:pt x="390702" y="1368107"/>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42" name="Free Form 9">
              <a:extLst>
                <a:ext uri="{FF2B5EF4-FFF2-40B4-BE49-F238E27FC236}">
                  <a16:creationId xmlns:a16="http://schemas.microsoft.com/office/drawing/2014/main" id="{D426D57E-E487-F37E-60D5-B6FF02F5E461}"/>
                </a:ext>
              </a:extLst>
            </p:cNvPr>
            <p:cNvSpPr/>
            <p:nvPr/>
          </p:nvSpPr>
          <p:spPr>
            <a:xfrm>
              <a:off x="1541285" y="94284"/>
              <a:ext cx="671081" cy="669150"/>
            </a:xfrm>
            <a:custGeom>
              <a:avLst/>
              <a:gdLst/>
              <a:ahLst/>
              <a:cxnLst/>
              <a:rect l="0" t="0" r="0" b="0"/>
              <a:pathLst>
                <a:path w="671080" h="669150">
                  <a:moveTo>
                    <a:pt x="0" y="497090"/>
                  </a:moveTo>
                  <a:cubicBezTo>
                    <a:pt x="25196" y="497090"/>
                    <a:pt x="48806" y="496836"/>
                    <a:pt x="72402" y="497141"/>
                  </a:cubicBezTo>
                  <a:cubicBezTo>
                    <a:pt x="137401" y="497992"/>
                    <a:pt x="202399" y="498500"/>
                    <a:pt x="267347" y="500583"/>
                  </a:cubicBezTo>
                  <a:cubicBezTo>
                    <a:pt x="279742" y="500976"/>
                    <a:pt x="293357" y="505599"/>
                    <a:pt x="303936" y="512229"/>
                  </a:cubicBezTo>
                  <a:cubicBezTo>
                    <a:pt x="342582" y="536422"/>
                    <a:pt x="380390" y="561975"/>
                    <a:pt x="418109" y="587603"/>
                  </a:cubicBezTo>
                  <a:cubicBezTo>
                    <a:pt x="447662" y="607682"/>
                    <a:pt x="476630" y="628624"/>
                    <a:pt x="508673" y="647788"/>
                  </a:cubicBezTo>
                  <a:cubicBezTo>
                    <a:pt x="506044" y="598995"/>
                    <a:pt x="492607" y="551941"/>
                    <a:pt x="497878" y="503897"/>
                  </a:cubicBezTo>
                  <a:lnTo>
                    <a:pt x="649160" y="503897"/>
                  </a:lnTo>
                  <a:lnTo>
                    <a:pt x="649160" y="12725"/>
                  </a:lnTo>
                  <a:cubicBezTo>
                    <a:pt x="640664" y="12331"/>
                    <a:pt x="631431" y="11429"/>
                    <a:pt x="622236" y="11569"/>
                  </a:cubicBezTo>
                  <a:cubicBezTo>
                    <a:pt x="514172" y="13246"/>
                    <a:pt x="406120" y="15125"/>
                    <a:pt x="298069" y="16776"/>
                  </a:cubicBezTo>
                  <a:cubicBezTo>
                    <a:pt x="288353" y="16916"/>
                    <a:pt x="278612" y="15786"/>
                    <a:pt x="269328" y="15265"/>
                  </a:cubicBezTo>
                  <a:cubicBezTo>
                    <a:pt x="269328" y="10553"/>
                    <a:pt x="269074" y="9550"/>
                    <a:pt x="269405" y="8826"/>
                  </a:cubicBezTo>
                  <a:cubicBezTo>
                    <a:pt x="269722" y="8140"/>
                    <a:pt x="270598" y="7404"/>
                    <a:pt x="271335" y="7264"/>
                  </a:cubicBezTo>
                  <a:cubicBezTo>
                    <a:pt x="276428" y="6324"/>
                    <a:pt x="281533" y="4851"/>
                    <a:pt x="286664" y="4775"/>
                  </a:cubicBezTo>
                  <a:cubicBezTo>
                    <a:pt x="412191" y="3098"/>
                    <a:pt x="537730" y="1574"/>
                    <a:pt x="665187" y="0"/>
                  </a:cubicBezTo>
                  <a:cubicBezTo>
                    <a:pt x="666330" y="8318"/>
                    <a:pt x="668007" y="14973"/>
                    <a:pt x="668058" y="21628"/>
                  </a:cubicBezTo>
                  <a:cubicBezTo>
                    <a:pt x="668997" y="135839"/>
                    <a:pt x="669759" y="250037"/>
                    <a:pt x="670521" y="364235"/>
                  </a:cubicBezTo>
                  <a:cubicBezTo>
                    <a:pt x="670788" y="404634"/>
                    <a:pt x="671080" y="445033"/>
                    <a:pt x="671017" y="485432"/>
                  </a:cubicBezTo>
                  <a:cubicBezTo>
                    <a:pt x="671004" y="494944"/>
                    <a:pt x="669544" y="504456"/>
                    <a:pt x="668553" y="516470"/>
                  </a:cubicBezTo>
                  <a:lnTo>
                    <a:pt x="507110" y="516470"/>
                  </a:lnTo>
                  <a:cubicBezTo>
                    <a:pt x="513257" y="561187"/>
                    <a:pt x="518756" y="603224"/>
                    <a:pt x="525005" y="645159"/>
                  </a:cubicBezTo>
                  <a:cubicBezTo>
                    <a:pt x="526884" y="657745"/>
                    <a:pt x="518515" y="661809"/>
                    <a:pt x="508698" y="669150"/>
                  </a:cubicBezTo>
                  <a:cubicBezTo>
                    <a:pt x="468960" y="644245"/>
                    <a:pt x="428802" y="619442"/>
                    <a:pt x="389039" y="594029"/>
                  </a:cubicBezTo>
                  <a:cubicBezTo>
                    <a:pt x="363893" y="577951"/>
                    <a:pt x="339445" y="560793"/>
                    <a:pt x="314464" y="544436"/>
                  </a:cubicBezTo>
                  <a:cubicBezTo>
                    <a:pt x="302069" y="536308"/>
                    <a:pt x="286778" y="533006"/>
                    <a:pt x="274485" y="526516"/>
                  </a:cubicBezTo>
                  <a:cubicBezTo>
                    <a:pt x="239407" y="508038"/>
                    <a:pt x="202971" y="516470"/>
                    <a:pt x="167322" y="514654"/>
                  </a:cubicBezTo>
                  <a:cubicBezTo>
                    <a:pt x="118236" y="512165"/>
                    <a:pt x="68960" y="513270"/>
                    <a:pt x="19773" y="512610"/>
                  </a:cubicBezTo>
                  <a:cubicBezTo>
                    <a:pt x="11595" y="512495"/>
                    <a:pt x="1333" y="514692"/>
                    <a:pt x="0" y="497090"/>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43" name="Free Form 10">
              <a:extLst>
                <a:ext uri="{FF2B5EF4-FFF2-40B4-BE49-F238E27FC236}">
                  <a16:creationId xmlns:a16="http://schemas.microsoft.com/office/drawing/2014/main" id="{FE1D095D-321C-6919-B602-1D7382F39B28}"/>
                </a:ext>
              </a:extLst>
            </p:cNvPr>
            <p:cNvSpPr/>
            <p:nvPr/>
          </p:nvSpPr>
          <p:spPr>
            <a:xfrm>
              <a:off x="464866" y="5282141"/>
              <a:ext cx="617118" cy="21018"/>
            </a:xfrm>
            <a:custGeom>
              <a:avLst/>
              <a:gdLst/>
              <a:ahLst/>
              <a:cxnLst/>
              <a:rect l="0" t="0" r="0" b="0"/>
              <a:pathLst>
                <a:path w="617118" h="21018">
                  <a:moveTo>
                    <a:pt x="0" y="9512"/>
                  </a:moveTo>
                  <a:cubicBezTo>
                    <a:pt x="3454" y="7569"/>
                    <a:pt x="6730" y="4521"/>
                    <a:pt x="10413" y="3924"/>
                  </a:cubicBezTo>
                  <a:cubicBezTo>
                    <a:pt x="16408" y="2946"/>
                    <a:pt x="22656" y="3505"/>
                    <a:pt x="28803" y="3505"/>
                  </a:cubicBezTo>
                  <a:cubicBezTo>
                    <a:pt x="214845" y="3416"/>
                    <a:pt x="400900" y="3289"/>
                    <a:pt x="586955" y="3365"/>
                  </a:cubicBezTo>
                  <a:cubicBezTo>
                    <a:pt x="595909" y="3378"/>
                    <a:pt x="606209" y="0"/>
                    <a:pt x="617118" y="13830"/>
                  </a:cubicBezTo>
                  <a:cubicBezTo>
                    <a:pt x="409117" y="13411"/>
                    <a:pt x="205409" y="21018"/>
                    <a:pt x="1638" y="16636"/>
                  </a:cubicBezTo>
                  <a:cubicBezTo>
                    <a:pt x="1092" y="14262"/>
                    <a:pt x="546" y="11887"/>
                    <a:pt x="0" y="9512"/>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44" name="Free Form 11">
              <a:extLst>
                <a:ext uri="{FF2B5EF4-FFF2-40B4-BE49-F238E27FC236}">
                  <a16:creationId xmlns:a16="http://schemas.microsoft.com/office/drawing/2014/main" id="{AA10D6EE-6C95-44E8-F55B-177AB878B76A}"/>
                </a:ext>
              </a:extLst>
            </p:cNvPr>
            <p:cNvSpPr/>
            <p:nvPr/>
          </p:nvSpPr>
          <p:spPr>
            <a:xfrm>
              <a:off x="4401631" y="3754962"/>
              <a:ext cx="219926" cy="328905"/>
            </a:xfrm>
            <a:custGeom>
              <a:avLst/>
              <a:gdLst/>
              <a:ahLst/>
              <a:cxnLst/>
              <a:rect l="0" t="0" r="0" b="0"/>
              <a:pathLst>
                <a:path w="219925" h="328904">
                  <a:moveTo>
                    <a:pt x="79870" y="304863"/>
                  </a:moveTo>
                  <a:cubicBezTo>
                    <a:pt x="66243" y="323646"/>
                    <a:pt x="45275" y="326174"/>
                    <a:pt x="24917" y="327901"/>
                  </a:cubicBezTo>
                  <a:cubicBezTo>
                    <a:pt x="13030" y="328904"/>
                    <a:pt x="5638" y="318998"/>
                    <a:pt x="3390" y="308165"/>
                  </a:cubicBezTo>
                  <a:cubicBezTo>
                    <a:pt x="1117" y="297192"/>
                    <a:pt x="0" y="285470"/>
                    <a:pt x="1181" y="274383"/>
                  </a:cubicBezTo>
                  <a:cubicBezTo>
                    <a:pt x="4495" y="243293"/>
                    <a:pt x="15659" y="214477"/>
                    <a:pt x="33667" y="189153"/>
                  </a:cubicBezTo>
                  <a:cubicBezTo>
                    <a:pt x="49390" y="167043"/>
                    <a:pt x="66141" y="145275"/>
                    <a:pt x="85026" y="125856"/>
                  </a:cubicBezTo>
                  <a:cubicBezTo>
                    <a:pt x="125399" y="84327"/>
                    <a:pt x="167424" y="44386"/>
                    <a:pt x="208864" y="3898"/>
                  </a:cubicBezTo>
                  <a:cubicBezTo>
                    <a:pt x="211289" y="1536"/>
                    <a:pt x="214502" y="0"/>
                    <a:pt x="219925" y="317"/>
                  </a:cubicBezTo>
                  <a:cubicBezTo>
                    <a:pt x="213842" y="6858"/>
                    <a:pt x="207937" y="13588"/>
                    <a:pt x="201650" y="19938"/>
                  </a:cubicBezTo>
                  <a:cubicBezTo>
                    <a:pt x="154089" y="67983"/>
                    <a:pt x="106045" y="115544"/>
                    <a:pt x="65658" y="170141"/>
                  </a:cubicBezTo>
                  <a:cubicBezTo>
                    <a:pt x="45034" y="198005"/>
                    <a:pt x="29044" y="227863"/>
                    <a:pt x="20700" y="261620"/>
                  </a:cubicBezTo>
                  <a:cubicBezTo>
                    <a:pt x="10680" y="302145"/>
                    <a:pt x="21069" y="313715"/>
                    <a:pt x="62115" y="307797"/>
                  </a:cubicBezTo>
                  <a:cubicBezTo>
                    <a:pt x="68199" y="306920"/>
                    <a:pt x="74307" y="306209"/>
                    <a:pt x="80403" y="305422"/>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45" name="Free Form 12">
              <a:extLst>
                <a:ext uri="{FF2B5EF4-FFF2-40B4-BE49-F238E27FC236}">
                  <a16:creationId xmlns:a16="http://schemas.microsoft.com/office/drawing/2014/main" id="{3D6E008F-B41A-8D6C-AAAF-836C17BD2D4E}"/>
                </a:ext>
              </a:extLst>
            </p:cNvPr>
            <p:cNvSpPr/>
            <p:nvPr/>
          </p:nvSpPr>
          <p:spPr>
            <a:xfrm>
              <a:off x="4689499" y="4042052"/>
              <a:ext cx="114377" cy="198666"/>
            </a:xfrm>
            <a:custGeom>
              <a:avLst/>
              <a:gdLst/>
              <a:ahLst/>
              <a:cxnLst/>
              <a:rect l="0" t="0" r="0" b="0"/>
              <a:pathLst>
                <a:path w="114376" h="198666">
                  <a:moveTo>
                    <a:pt x="114274" y="2971"/>
                  </a:moveTo>
                  <a:cubicBezTo>
                    <a:pt x="103822" y="17805"/>
                    <a:pt x="92468" y="32080"/>
                    <a:pt x="83121" y="47574"/>
                  </a:cubicBezTo>
                  <a:cubicBezTo>
                    <a:pt x="64096" y="79082"/>
                    <a:pt x="45720" y="111010"/>
                    <a:pt x="28016" y="143294"/>
                  </a:cubicBezTo>
                  <a:cubicBezTo>
                    <a:pt x="21932" y="154393"/>
                    <a:pt x="12712" y="165252"/>
                    <a:pt x="17259" y="182537"/>
                  </a:cubicBezTo>
                  <a:cubicBezTo>
                    <a:pt x="26720" y="183222"/>
                    <a:pt x="36893" y="183959"/>
                    <a:pt x="52108" y="185051"/>
                  </a:cubicBezTo>
                  <a:cubicBezTo>
                    <a:pt x="38277" y="189229"/>
                    <a:pt x="28790" y="191960"/>
                    <a:pt x="19405" y="194983"/>
                  </a:cubicBezTo>
                  <a:cubicBezTo>
                    <a:pt x="7937" y="198666"/>
                    <a:pt x="2171" y="192328"/>
                    <a:pt x="952" y="182651"/>
                  </a:cubicBezTo>
                  <a:cubicBezTo>
                    <a:pt x="0" y="175145"/>
                    <a:pt x="914" y="166674"/>
                    <a:pt x="3606" y="159626"/>
                  </a:cubicBezTo>
                  <a:cubicBezTo>
                    <a:pt x="8585" y="146583"/>
                    <a:pt x="14262" y="133502"/>
                    <a:pt x="21793" y="121805"/>
                  </a:cubicBezTo>
                  <a:cubicBezTo>
                    <a:pt x="44576" y="86436"/>
                    <a:pt x="68338" y="51676"/>
                    <a:pt x="91846" y="16776"/>
                  </a:cubicBezTo>
                  <a:cubicBezTo>
                    <a:pt x="97180" y="8864"/>
                    <a:pt x="102247" y="0"/>
                    <a:pt x="114376" y="2984"/>
                  </a:cubicBezTo>
                  <a:cubicBezTo>
                    <a:pt x="114376" y="2984"/>
                    <a:pt x="114274" y="2971"/>
                    <a:pt x="114274" y="2971"/>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46" name="Free Form 13">
              <a:extLst>
                <a:ext uri="{FF2B5EF4-FFF2-40B4-BE49-F238E27FC236}">
                  <a16:creationId xmlns:a16="http://schemas.microsoft.com/office/drawing/2014/main" id="{EC2052EB-76BD-F31A-05A2-8060F1BE6630}"/>
                </a:ext>
              </a:extLst>
            </p:cNvPr>
            <p:cNvSpPr/>
            <p:nvPr/>
          </p:nvSpPr>
          <p:spPr>
            <a:xfrm>
              <a:off x="4541312" y="4023807"/>
              <a:ext cx="37922" cy="17005"/>
            </a:xfrm>
            <a:custGeom>
              <a:avLst/>
              <a:gdLst/>
              <a:ahLst/>
              <a:cxnLst/>
              <a:rect l="0" t="0" r="0" b="0"/>
              <a:pathLst>
                <a:path w="37922" h="17005">
                  <a:moveTo>
                    <a:pt x="495" y="17005"/>
                  </a:moveTo>
                  <a:cubicBezTo>
                    <a:pt x="12192" y="11341"/>
                    <a:pt x="23888" y="5676"/>
                    <a:pt x="35598" y="0"/>
                  </a:cubicBezTo>
                  <a:cubicBezTo>
                    <a:pt x="36372" y="2133"/>
                    <a:pt x="37147" y="4267"/>
                    <a:pt x="37922" y="6400"/>
                  </a:cubicBezTo>
                  <a:cubicBezTo>
                    <a:pt x="25273" y="9728"/>
                    <a:pt x="12636" y="13068"/>
                    <a:pt x="0" y="16395"/>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47" name="Free Form 14">
              <a:extLst>
                <a:ext uri="{FF2B5EF4-FFF2-40B4-BE49-F238E27FC236}">
                  <a16:creationId xmlns:a16="http://schemas.microsoft.com/office/drawing/2014/main" id="{4D6BDAA9-D66B-DE4B-C3F3-C775FB39ADAC}"/>
                </a:ext>
              </a:extLst>
            </p:cNvPr>
            <p:cNvSpPr/>
            <p:nvPr/>
          </p:nvSpPr>
          <p:spPr>
            <a:xfrm>
              <a:off x="4663703" y="3990387"/>
              <a:ext cx="33096" cy="14745"/>
            </a:xfrm>
            <a:custGeom>
              <a:avLst/>
              <a:gdLst/>
              <a:ahLst/>
              <a:cxnLst/>
              <a:rect l="0" t="0" r="0" b="0"/>
              <a:pathLst>
                <a:path w="33096" h="14744">
                  <a:moveTo>
                    <a:pt x="32639" y="0"/>
                  </a:moveTo>
                  <a:cubicBezTo>
                    <a:pt x="22390" y="4914"/>
                    <a:pt x="12153" y="9829"/>
                    <a:pt x="1905" y="14744"/>
                  </a:cubicBezTo>
                  <a:cubicBezTo>
                    <a:pt x="1270" y="13080"/>
                    <a:pt x="635" y="11417"/>
                    <a:pt x="0" y="9753"/>
                  </a:cubicBezTo>
                  <a:cubicBezTo>
                    <a:pt x="11036" y="6629"/>
                    <a:pt x="22072" y="3492"/>
                    <a:pt x="33096" y="368"/>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48" name="Free Form 15">
              <a:extLst>
                <a:ext uri="{FF2B5EF4-FFF2-40B4-BE49-F238E27FC236}">
                  <a16:creationId xmlns:a16="http://schemas.microsoft.com/office/drawing/2014/main" id="{6EA1A57E-4F61-9A45-783E-CC03B79FAAF8}"/>
                </a:ext>
              </a:extLst>
            </p:cNvPr>
            <p:cNvSpPr/>
            <p:nvPr/>
          </p:nvSpPr>
          <p:spPr>
            <a:xfrm>
              <a:off x="4659879" y="3695972"/>
              <a:ext cx="10808" cy="18161"/>
            </a:xfrm>
            <a:custGeom>
              <a:avLst/>
              <a:gdLst/>
              <a:ahLst/>
              <a:cxnLst/>
              <a:rect l="0" t="0" r="0" b="0"/>
              <a:pathLst>
                <a:path w="10807" h="18161">
                  <a:moveTo>
                    <a:pt x="0" y="16725"/>
                  </a:moveTo>
                  <a:cubicBezTo>
                    <a:pt x="2705" y="11150"/>
                    <a:pt x="5422" y="5575"/>
                    <a:pt x="8127" y="0"/>
                  </a:cubicBezTo>
                  <a:cubicBezTo>
                    <a:pt x="9017" y="393"/>
                    <a:pt x="9918" y="787"/>
                    <a:pt x="10807" y="1181"/>
                  </a:cubicBezTo>
                  <a:cubicBezTo>
                    <a:pt x="8356" y="6845"/>
                    <a:pt x="5918" y="12496"/>
                    <a:pt x="3479" y="18161"/>
                  </a:cubicBezTo>
                  <a:cubicBezTo>
                    <a:pt x="2324" y="17691"/>
                    <a:pt x="1155" y="17208"/>
                    <a:pt x="0" y="16725"/>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49" name="Free Form 16">
              <a:extLst>
                <a:ext uri="{FF2B5EF4-FFF2-40B4-BE49-F238E27FC236}">
                  <a16:creationId xmlns:a16="http://schemas.microsoft.com/office/drawing/2014/main" id="{C5B56422-E225-FD81-C351-24A1963530D0}"/>
                </a:ext>
              </a:extLst>
            </p:cNvPr>
            <p:cNvSpPr/>
            <p:nvPr/>
          </p:nvSpPr>
          <p:spPr>
            <a:xfrm>
              <a:off x="4605552" y="4008594"/>
              <a:ext cx="24537" cy="10681"/>
            </a:xfrm>
            <a:custGeom>
              <a:avLst/>
              <a:gdLst/>
              <a:ahLst/>
              <a:cxnLst/>
              <a:rect l="0" t="0" r="0" b="0"/>
              <a:pathLst>
                <a:path w="24536" h="10680">
                  <a:moveTo>
                    <a:pt x="24536" y="4254"/>
                  </a:moveTo>
                  <a:cubicBezTo>
                    <a:pt x="16687" y="6400"/>
                    <a:pt x="8839" y="8534"/>
                    <a:pt x="990" y="10680"/>
                  </a:cubicBezTo>
                  <a:cubicBezTo>
                    <a:pt x="660" y="9550"/>
                    <a:pt x="330" y="8420"/>
                    <a:pt x="0" y="7289"/>
                  </a:cubicBezTo>
                  <a:cubicBezTo>
                    <a:pt x="7785" y="4864"/>
                    <a:pt x="15557" y="2425"/>
                    <a:pt x="23329" y="0"/>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50" name="Free Form 17">
              <a:extLst>
                <a:ext uri="{FF2B5EF4-FFF2-40B4-BE49-F238E27FC236}">
                  <a16:creationId xmlns:a16="http://schemas.microsoft.com/office/drawing/2014/main" id="{CCFBEC80-57BA-8187-4406-72AE1D4816AC}"/>
                </a:ext>
              </a:extLst>
            </p:cNvPr>
            <p:cNvSpPr/>
            <p:nvPr/>
          </p:nvSpPr>
          <p:spPr>
            <a:xfrm>
              <a:off x="4604494" y="3652613"/>
              <a:ext cx="17323" cy="990"/>
            </a:xfrm>
            <a:custGeom>
              <a:avLst/>
              <a:gdLst/>
              <a:ahLst/>
              <a:cxnLst/>
              <a:rect l="0" t="0" r="0" b="0"/>
              <a:pathLst>
                <a:path w="17322" h="990">
                  <a:moveTo>
                    <a:pt x="17322" y="990"/>
                  </a:moveTo>
                  <a:lnTo>
                    <a:pt x="38" y="990"/>
                  </a:lnTo>
                  <a:cubicBezTo>
                    <a:pt x="25" y="660"/>
                    <a:pt x="12" y="330"/>
                    <a:pt x="0" y="0"/>
                  </a:cubicBezTo>
                  <a:lnTo>
                    <a:pt x="17310" y="0"/>
                  </a:lnTo>
                  <a:cubicBezTo>
                    <a:pt x="17310" y="330"/>
                    <a:pt x="17322" y="660"/>
                    <a:pt x="17322" y="990"/>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51" name="Free Form 18">
              <a:extLst>
                <a:ext uri="{FF2B5EF4-FFF2-40B4-BE49-F238E27FC236}">
                  <a16:creationId xmlns:a16="http://schemas.microsoft.com/office/drawing/2014/main" id="{8E1EBE17-FEB0-96E3-3268-953F9C7B89B9}"/>
                </a:ext>
              </a:extLst>
            </p:cNvPr>
            <p:cNvSpPr/>
            <p:nvPr/>
          </p:nvSpPr>
          <p:spPr>
            <a:xfrm>
              <a:off x="4481504" y="4049794"/>
              <a:ext cx="32626" cy="13500"/>
            </a:xfrm>
            <a:custGeom>
              <a:avLst/>
              <a:gdLst/>
              <a:ahLst/>
              <a:cxnLst/>
              <a:rect l="0" t="0" r="0" b="0"/>
              <a:pathLst>
                <a:path w="32626" h="13500">
                  <a:moveTo>
                    <a:pt x="533" y="10591"/>
                  </a:moveTo>
                  <a:cubicBezTo>
                    <a:pt x="11214" y="7226"/>
                    <a:pt x="21882" y="3860"/>
                    <a:pt x="32588" y="520"/>
                  </a:cubicBezTo>
                  <a:cubicBezTo>
                    <a:pt x="32626" y="558"/>
                    <a:pt x="32105" y="0"/>
                    <a:pt x="32105" y="0"/>
                  </a:cubicBezTo>
                  <a:cubicBezTo>
                    <a:pt x="23774" y="10731"/>
                    <a:pt x="12903" y="13500"/>
                    <a:pt x="50" y="10083"/>
                  </a:cubicBezTo>
                  <a:cubicBezTo>
                    <a:pt x="0" y="10033"/>
                    <a:pt x="533" y="10591"/>
                    <a:pt x="533" y="10591"/>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52" name="Free Form 19">
              <a:extLst>
                <a:ext uri="{FF2B5EF4-FFF2-40B4-BE49-F238E27FC236}">
                  <a16:creationId xmlns:a16="http://schemas.microsoft.com/office/drawing/2014/main" id="{D9333627-AAF0-D65D-564D-8D1DA1AEB166}"/>
                </a:ext>
              </a:extLst>
            </p:cNvPr>
            <p:cNvSpPr/>
            <p:nvPr/>
          </p:nvSpPr>
          <p:spPr>
            <a:xfrm>
              <a:off x="4696348" y="3988439"/>
              <a:ext cx="24702" cy="3924"/>
            </a:xfrm>
            <a:custGeom>
              <a:avLst/>
              <a:gdLst/>
              <a:ahLst/>
              <a:cxnLst/>
              <a:rect l="0" t="0" r="0" b="0"/>
              <a:pathLst>
                <a:path w="24701" h="3924">
                  <a:moveTo>
                    <a:pt x="457" y="2311"/>
                  </a:moveTo>
                  <a:cubicBezTo>
                    <a:pt x="8534" y="1536"/>
                    <a:pt x="16611" y="774"/>
                    <a:pt x="24701" y="0"/>
                  </a:cubicBezTo>
                  <a:cubicBezTo>
                    <a:pt x="24676" y="1308"/>
                    <a:pt x="24650" y="2616"/>
                    <a:pt x="24637" y="3924"/>
                  </a:cubicBezTo>
                  <a:cubicBezTo>
                    <a:pt x="16497" y="3327"/>
                    <a:pt x="8356" y="2730"/>
                    <a:pt x="101" y="2044"/>
                  </a:cubicBezTo>
                  <a:cubicBezTo>
                    <a:pt x="0" y="1943"/>
                    <a:pt x="457" y="2311"/>
                    <a:pt x="457" y="2311"/>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53" name="Free Form 20">
              <a:extLst>
                <a:ext uri="{FF2B5EF4-FFF2-40B4-BE49-F238E27FC236}">
                  <a16:creationId xmlns:a16="http://schemas.microsoft.com/office/drawing/2014/main" id="{A9A9C643-96AE-E36D-BC57-65963E141D07}"/>
                </a:ext>
              </a:extLst>
            </p:cNvPr>
            <p:cNvSpPr/>
            <p:nvPr/>
          </p:nvSpPr>
          <p:spPr>
            <a:xfrm>
              <a:off x="4800541" y="4019836"/>
              <a:ext cx="3340" cy="25197"/>
            </a:xfrm>
            <a:custGeom>
              <a:avLst/>
              <a:gdLst/>
              <a:ahLst/>
              <a:cxnLst/>
              <a:rect l="0" t="0" r="0" b="0"/>
              <a:pathLst>
                <a:path w="3340" h="25196">
                  <a:moveTo>
                    <a:pt x="3340" y="25196"/>
                  </a:moveTo>
                  <a:cubicBezTo>
                    <a:pt x="2222" y="16890"/>
                    <a:pt x="1104" y="8585"/>
                    <a:pt x="0" y="279"/>
                  </a:cubicBezTo>
                  <a:cubicBezTo>
                    <a:pt x="1041" y="190"/>
                    <a:pt x="2095" y="88"/>
                    <a:pt x="3136" y="0"/>
                  </a:cubicBezTo>
                  <a:cubicBezTo>
                    <a:pt x="3136" y="8381"/>
                    <a:pt x="3136" y="16751"/>
                    <a:pt x="3187" y="25158"/>
                  </a:cubicBezTo>
                  <a:cubicBezTo>
                    <a:pt x="3238" y="25184"/>
                    <a:pt x="3340" y="25196"/>
                    <a:pt x="3340" y="25196"/>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54" name="Free Form 21">
              <a:extLst>
                <a:ext uri="{FF2B5EF4-FFF2-40B4-BE49-F238E27FC236}">
                  <a16:creationId xmlns:a16="http://schemas.microsoft.com/office/drawing/2014/main" id="{2D542AA0-F46F-4913-14F9-F1693809C089}"/>
                </a:ext>
              </a:extLst>
            </p:cNvPr>
            <p:cNvSpPr/>
            <p:nvPr/>
          </p:nvSpPr>
          <p:spPr>
            <a:xfrm>
              <a:off x="4513609" y="4040209"/>
              <a:ext cx="28194" cy="12370"/>
            </a:xfrm>
            <a:custGeom>
              <a:avLst/>
              <a:gdLst/>
              <a:ahLst/>
              <a:cxnLst/>
              <a:rect l="0" t="0" r="0" b="0"/>
              <a:pathLst>
                <a:path w="28194" h="12369">
                  <a:moveTo>
                    <a:pt x="27698" y="0"/>
                  </a:moveTo>
                  <a:cubicBezTo>
                    <a:pt x="20345" y="8547"/>
                    <a:pt x="11353" y="12369"/>
                    <a:pt x="38" y="9613"/>
                  </a:cubicBezTo>
                  <a:cubicBezTo>
                    <a:pt x="0" y="9588"/>
                    <a:pt x="508" y="10147"/>
                    <a:pt x="482" y="10109"/>
                  </a:cubicBezTo>
                  <a:cubicBezTo>
                    <a:pt x="9702" y="6921"/>
                    <a:pt x="18948" y="3759"/>
                    <a:pt x="28194" y="596"/>
                  </a:cubicBezTo>
                  <a:cubicBezTo>
                    <a:pt x="28194" y="609"/>
                    <a:pt x="27698" y="0"/>
                    <a:pt x="27698" y="0"/>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55" name="Free Form 22">
              <a:extLst>
                <a:ext uri="{FF2B5EF4-FFF2-40B4-BE49-F238E27FC236}">
                  <a16:creationId xmlns:a16="http://schemas.microsoft.com/office/drawing/2014/main" id="{429A5884-1F0C-1F94-F5E9-B46BD0E75C03}"/>
                </a:ext>
              </a:extLst>
            </p:cNvPr>
            <p:cNvSpPr/>
            <p:nvPr/>
          </p:nvSpPr>
          <p:spPr>
            <a:xfrm>
              <a:off x="1150505" y="298684"/>
              <a:ext cx="429564" cy="21476"/>
            </a:xfrm>
            <a:custGeom>
              <a:avLst/>
              <a:gdLst/>
              <a:ahLst/>
              <a:cxnLst/>
              <a:rect l="0" t="0" r="0" b="0"/>
              <a:pathLst>
                <a:path w="429564" h="21475">
                  <a:moveTo>
                    <a:pt x="0" y="11709"/>
                  </a:moveTo>
                  <a:cubicBezTo>
                    <a:pt x="6426" y="10388"/>
                    <a:pt x="12839" y="7962"/>
                    <a:pt x="19291" y="7899"/>
                  </a:cubicBezTo>
                  <a:cubicBezTo>
                    <a:pt x="155575" y="6476"/>
                    <a:pt x="291820" y="0"/>
                    <a:pt x="428028" y="1562"/>
                  </a:cubicBezTo>
                  <a:cubicBezTo>
                    <a:pt x="429564" y="15176"/>
                    <a:pt x="422668" y="16255"/>
                    <a:pt x="415277" y="16395"/>
                  </a:cubicBezTo>
                  <a:cubicBezTo>
                    <a:pt x="392468" y="16840"/>
                    <a:pt x="369658" y="17157"/>
                    <a:pt x="346849" y="17449"/>
                  </a:cubicBezTo>
                  <a:cubicBezTo>
                    <a:pt x="239839" y="18808"/>
                    <a:pt x="132816" y="20205"/>
                    <a:pt x="25806" y="21386"/>
                  </a:cubicBezTo>
                  <a:cubicBezTo>
                    <a:pt x="17475" y="21475"/>
                    <a:pt x="9118" y="19964"/>
                    <a:pt x="774" y="19202"/>
                  </a:cubicBezTo>
                  <a:cubicBezTo>
                    <a:pt x="520" y="16700"/>
                    <a:pt x="253" y="14211"/>
                    <a:pt x="0" y="11709"/>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56" name="Free Form 23">
              <a:extLst>
                <a:ext uri="{FF2B5EF4-FFF2-40B4-BE49-F238E27FC236}">
                  <a16:creationId xmlns:a16="http://schemas.microsoft.com/office/drawing/2014/main" id="{213B3ACE-065A-149A-D956-237218734958}"/>
                </a:ext>
              </a:extLst>
            </p:cNvPr>
            <p:cNvSpPr/>
            <p:nvPr/>
          </p:nvSpPr>
          <p:spPr>
            <a:xfrm>
              <a:off x="1142754" y="201418"/>
              <a:ext cx="426809" cy="23953"/>
            </a:xfrm>
            <a:custGeom>
              <a:avLst/>
              <a:gdLst/>
              <a:ahLst/>
              <a:cxnLst/>
              <a:rect l="0" t="0" r="0" b="0"/>
              <a:pathLst>
                <a:path w="426808" h="23952">
                  <a:moveTo>
                    <a:pt x="0" y="18694"/>
                  </a:moveTo>
                  <a:cubicBezTo>
                    <a:pt x="16192" y="7823"/>
                    <a:pt x="390423" y="0"/>
                    <a:pt x="416712" y="5410"/>
                  </a:cubicBezTo>
                  <a:cubicBezTo>
                    <a:pt x="420192" y="6121"/>
                    <a:pt x="423049" y="9918"/>
                    <a:pt x="426808" y="12750"/>
                  </a:cubicBezTo>
                  <a:cubicBezTo>
                    <a:pt x="418858" y="23952"/>
                    <a:pt x="408419" y="20523"/>
                    <a:pt x="399516" y="20535"/>
                  </a:cubicBezTo>
                  <a:cubicBezTo>
                    <a:pt x="297586" y="20777"/>
                    <a:pt x="195656" y="20675"/>
                    <a:pt x="93725" y="20650"/>
                  </a:cubicBezTo>
                  <a:cubicBezTo>
                    <a:pt x="70002" y="20650"/>
                    <a:pt x="46266" y="20726"/>
                    <a:pt x="22542" y="20472"/>
                  </a:cubicBezTo>
                  <a:cubicBezTo>
                    <a:pt x="15024" y="20383"/>
                    <a:pt x="7518" y="19316"/>
                    <a:pt x="0" y="18694"/>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57" name="Free Form 24">
              <a:extLst>
                <a:ext uri="{FF2B5EF4-FFF2-40B4-BE49-F238E27FC236}">
                  <a16:creationId xmlns:a16="http://schemas.microsoft.com/office/drawing/2014/main" id="{C5B01881-E01F-406A-8C1F-440A80E4E023}"/>
                </a:ext>
              </a:extLst>
            </p:cNvPr>
            <p:cNvSpPr/>
            <p:nvPr/>
          </p:nvSpPr>
          <p:spPr>
            <a:xfrm>
              <a:off x="1946619" y="1622318"/>
              <a:ext cx="1151522" cy="908584"/>
            </a:xfrm>
            <a:custGeom>
              <a:avLst/>
              <a:gdLst/>
              <a:ahLst/>
              <a:cxnLst/>
              <a:rect l="0" t="0" r="0" b="0"/>
              <a:pathLst>
                <a:path w="1151521" h="908583">
                  <a:moveTo>
                    <a:pt x="1151521" y="337629"/>
                  </a:moveTo>
                  <a:cubicBezTo>
                    <a:pt x="1145044" y="352818"/>
                    <a:pt x="1136015" y="348716"/>
                    <a:pt x="1127760" y="347065"/>
                  </a:cubicBezTo>
                  <a:cubicBezTo>
                    <a:pt x="1114437" y="344398"/>
                    <a:pt x="1101813" y="343649"/>
                    <a:pt x="1095590" y="358051"/>
                  </a:cubicBezTo>
                  <a:cubicBezTo>
                    <a:pt x="1083360" y="358305"/>
                    <a:pt x="1084300" y="338010"/>
                    <a:pt x="1069174" y="344855"/>
                  </a:cubicBezTo>
                  <a:cubicBezTo>
                    <a:pt x="1061046" y="348538"/>
                    <a:pt x="1050874" y="347484"/>
                    <a:pt x="1042327" y="350558"/>
                  </a:cubicBezTo>
                  <a:cubicBezTo>
                    <a:pt x="1024267" y="357073"/>
                    <a:pt x="1005039" y="362369"/>
                    <a:pt x="989177" y="372630"/>
                  </a:cubicBezTo>
                  <a:cubicBezTo>
                    <a:pt x="933818" y="408457"/>
                    <a:pt x="880592" y="447090"/>
                    <a:pt x="833869" y="494322"/>
                  </a:cubicBezTo>
                  <a:cubicBezTo>
                    <a:pt x="759079" y="569925"/>
                    <a:pt x="682612" y="643864"/>
                    <a:pt x="607796" y="719442"/>
                  </a:cubicBezTo>
                  <a:cubicBezTo>
                    <a:pt x="541324" y="786599"/>
                    <a:pt x="464273" y="837780"/>
                    <a:pt x="378117" y="875461"/>
                  </a:cubicBezTo>
                  <a:cubicBezTo>
                    <a:pt x="335953" y="893914"/>
                    <a:pt x="290817" y="904049"/>
                    <a:pt x="245389" y="906779"/>
                  </a:cubicBezTo>
                  <a:cubicBezTo>
                    <a:pt x="215315" y="908583"/>
                    <a:pt x="183921" y="902792"/>
                    <a:pt x="154381" y="895388"/>
                  </a:cubicBezTo>
                  <a:cubicBezTo>
                    <a:pt x="117170" y="886053"/>
                    <a:pt x="96685" y="846670"/>
                    <a:pt x="103873" y="808901"/>
                  </a:cubicBezTo>
                  <a:cubicBezTo>
                    <a:pt x="109588" y="778814"/>
                    <a:pt x="122732" y="752601"/>
                    <a:pt x="141211" y="728484"/>
                  </a:cubicBezTo>
                  <a:cubicBezTo>
                    <a:pt x="173659" y="686142"/>
                    <a:pt x="212775" y="650430"/>
                    <a:pt x="256755" y="621309"/>
                  </a:cubicBezTo>
                  <a:cubicBezTo>
                    <a:pt x="339496" y="566534"/>
                    <a:pt x="423646" y="513867"/>
                    <a:pt x="508088" y="461733"/>
                  </a:cubicBezTo>
                  <a:cubicBezTo>
                    <a:pt x="573112" y="421601"/>
                    <a:pt x="639521" y="383717"/>
                    <a:pt x="705205" y="344652"/>
                  </a:cubicBezTo>
                  <a:cubicBezTo>
                    <a:pt x="750938" y="317474"/>
                    <a:pt x="790194" y="282549"/>
                    <a:pt x="826147" y="243547"/>
                  </a:cubicBezTo>
                  <a:cubicBezTo>
                    <a:pt x="850290" y="217360"/>
                    <a:pt x="867892" y="187197"/>
                    <a:pt x="883018" y="155295"/>
                  </a:cubicBezTo>
                  <a:cubicBezTo>
                    <a:pt x="890117" y="140347"/>
                    <a:pt x="892467" y="125272"/>
                    <a:pt x="885990" y="109486"/>
                  </a:cubicBezTo>
                  <a:cubicBezTo>
                    <a:pt x="884656" y="106260"/>
                    <a:pt x="883907" y="102793"/>
                    <a:pt x="882815" y="99453"/>
                  </a:cubicBezTo>
                  <a:cubicBezTo>
                    <a:pt x="863625" y="40868"/>
                    <a:pt x="821016" y="17106"/>
                    <a:pt x="760298" y="31394"/>
                  </a:cubicBezTo>
                  <a:cubicBezTo>
                    <a:pt x="708723" y="43522"/>
                    <a:pt x="659739" y="62522"/>
                    <a:pt x="613079" y="87579"/>
                  </a:cubicBezTo>
                  <a:cubicBezTo>
                    <a:pt x="507352" y="144360"/>
                    <a:pt x="409295" y="212267"/>
                    <a:pt x="319239" y="291579"/>
                  </a:cubicBezTo>
                  <a:cubicBezTo>
                    <a:pt x="279577" y="326504"/>
                    <a:pt x="238163" y="358762"/>
                    <a:pt x="192493" y="385724"/>
                  </a:cubicBezTo>
                  <a:cubicBezTo>
                    <a:pt x="158254" y="405930"/>
                    <a:pt x="121272" y="414832"/>
                    <a:pt x="82499" y="418769"/>
                  </a:cubicBezTo>
                  <a:cubicBezTo>
                    <a:pt x="79006" y="419112"/>
                    <a:pt x="75463" y="419087"/>
                    <a:pt x="71958" y="419049"/>
                  </a:cubicBezTo>
                  <a:cubicBezTo>
                    <a:pt x="24155" y="418490"/>
                    <a:pt x="0" y="385190"/>
                    <a:pt x="19113" y="341109"/>
                  </a:cubicBezTo>
                  <a:cubicBezTo>
                    <a:pt x="30099" y="315798"/>
                    <a:pt x="46393" y="291896"/>
                    <a:pt x="64173" y="270598"/>
                  </a:cubicBezTo>
                  <a:cubicBezTo>
                    <a:pt x="106502" y="219862"/>
                    <a:pt x="156819" y="177012"/>
                    <a:pt x="206425" y="133553"/>
                  </a:cubicBezTo>
                  <a:cubicBezTo>
                    <a:pt x="221564" y="120294"/>
                    <a:pt x="235165" y="105219"/>
                    <a:pt x="248894" y="90436"/>
                  </a:cubicBezTo>
                  <a:cubicBezTo>
                    <a:pt x="254203" y="84708"/>
                    <a:pt x="258673" y="77889"/>
                    <a:pt x="262178" y="70891"/>
                  </a:cubicBezTo>
                  <a:cubicBezTo>
                    <a:pt x="273761" y="47815"/>
                    <a:pt x="266560" y="30987"/>
                    <a:pt x="241223" y="25514"/>
                  </a:cubicBezTo>
                  <a:cubicBezTo>
                    <a:pt x="229603" y="23012"/>
                    <a:pt x="216128" y="22694"/>
                    <a:pt x="204901" y="26060"/>
                  </a:cubicBezTo>
                  <a:cubicBezTo>
                    <a:pt x="178968" y="33820"/>
                    <a:pt x="153047" y="42659"/>
                    <a:pt x="128701" y="54330"/>
                  </a:cubicBezTo>
                  <a:cubicBezTo>
                    <a:pt x="96278" y="69875"/>
                    <a:pt x="65354" y="88544"/>
                    <a:pt x="33769" y="105841"/>
                  </a:cubicBezTo>
                  <a:cubicBezTo>
                    <a:pt x="29921" y="107962"/>
                    <a:pt x="26174" y="111112"/>
                    <a:pt x="22085" y="111671"/>
                  </a:cubicBezTo>
                  <a:cubicBezTo>
                    <a:pt x="18288" y="112204"/>
                    <a:pt x="12242" y="111137"/>
                    <a:pt x="10528" y="108559"/>
                  </a:cubicBezTo>
                  <a:cubicBezTo>
                    <a:pt x="8102" y="104927"/>
                    <a:pt x="7112" y="98666"/>
                    <a:pt x="8534" y="94576"/>
                  </a:cubicBezTo>
                  <a:cubicBezTo>
                    <a:pt x="10109" y="90030"/>
                    <a:pt x="14414" y="85559"/>
                    <a:pt x="18707" y="82981"/>
                  </a:cubicBezTo>
                  <a:cubicBezTo>
                    <a:pt x="76644" y="48120"/>
                    <a:pt x="133769" y="10515"/>
                    <a:pt x="203809" y="5359"/>
                  </a:cubicBezTo>
                  <a:cubicBezTo>
                    <a:pt x="219684" y="4203"/>
                    <a:pt x="237350" y="7581"/>
                    <a:pt x="252006" y="13931"/>
                  </a:cubicBezTo>
                  <a:cubicBezTo>
                    <a:pt x="277025" y="24764"/>
                    <a:pt x="284480" y="45097"/>
                    <a:pt x="274421" y="70523"/>
                  </a:cubicBezTo>
                  <a:cubicBezTo>
                    <a:pt x="269049" y="84137"/>
                    <a:pt x="261518" y="98018"/>
                    <a:pt x="251472" y="108419"/>
                  </a:cubicBezTo>
                  <a:cubicBezTo>
                    <a:pt x="225894" y="134924"/>
                    <a:pt x="198031" y="159207"/>
                    <a:pt x="171691" y="185013"/>
                  </a:cubicBezTo>
                  <a:cubicBezTo>
                    <a:pt x="138455" y="217576"/>
                    <a:pt x="104533" y="249605"/>
                    <a:pt x="73469" y="284162"/>
                  </a:cubicBezTo>
                  <a:cubicBezTo>
                    <a:pt x="57937" y="301447"/>
                    <a:pt x="45618" y="322745"/>
                    <a:pt x="36283" y="344169"/>
                  </a:cubicBezTo>
                  <a:cubicBezTo>
                    <a:pt x="21310" y="378548"/>
                    <a:pt x="35928" y="399389"/>
                    <a:pt x="73139" y="399567"/>
                  </a:cubicBezTo>
                  <a:cubicBezTo>
                    <a:pt x="109575" y="399745"/>
                    <a:pt x="145669" y="394792"/>
                    <a:pt x="176923" y="374827"/>
                  </a:cubicBezTo>
                  <a:cubicBezTo>
                    <a:pt x="213829" y="351243"/>
                    <a:pt x="251599" y="328053"/>
                    <a:pt x="284784" y="299732"/>
                  </a:cubicBezTo>
                  <a:cubicBezTo>
                    <a:pt x="378599" y="219659"/>
                    <a:pt x="475703" y="144703"/>
                    <a:pt x="583615" y="84277"/>
                  </a:cubicBezTo>
                  <a:cubicBezTo>
                    <a:pt x="642200" y="51460"/>
                    <a:pt x="702729" y="24079"/>
                    <a:pt x="769023" y="11239"/>
                  </a:cubicBezTo>
                  <a:cubicBezTo>
                    <a:pt x="827036" y="0"/>
                    <a:pt x="875055" y="28181"/>
                    <a:pt x="897128" y="82435"/>
                  </a:cubicBezTo>
                  <a:cubicBezTo>
                    <a:pt x="911504" y="117792"/>
                    <a:pt x="909332" y="149351"/>
                    <a:pt x="891565" y="183172"/>
                  </a:cubicBezTo>
                  <a:cubicBezTo>
                    <a:pt x="855789" y="251269"/>
                    <a:pt x="804100" y="304672"/>
                    <a:pt x="740841" y="345744"/>
                  </a:cubicBezTo>
                  <a:cubicBezTo>
                    <a:pt x="667219" y="393547"/>
                    <a:pt x="590372" y="436359"/>
                    <a:pt x="515289" y="481939"/>
                  </a:cubicBezTo>
                  <a:cubicBezTo>
                    <a:pt x="420700" y="539356"/>
                    <a:pt x="323354" y="592772"/>
                    <a:pt x="236740" y="662203"/>
                  </a:cubicBezTo>
                  <a:cubicBezTo>
                    <a:pt x="205435" y="687298"/>
                    <a:pt x="178193" y="717664"/>
                    <a:pt x="150406" y="746861"/>
                  </a:cubicBezTo>
                  <a:cubicBezTo>
                    <a:pt x="133819" y="764286"/>
                    <a:pt x="127050" y="787438"/>
                    <a:pt x="118491" y="809751"/>
                  </a:cubicBezTo>
                  <a:cubicBezTo>
                    <a:pt x="108623" y="835482"/>
                    <a:pt x="128739" y="875969"/>
                    <a:pt x="159397" y="881811"/>
                  </a:cubicBezTo>
                  <a:cubicBezTo>
                    <a:pt x="187680" y="887196"/>
                    <a:pt x="217271" y="892555"/>
                    <a:pt x="245529" y="889850"/>
                  </a:cubicBezTo>
                  <a:cubicBezTo>
                    <a:pt x="296189" y="885024"/>
                    <a:pt x="345173" y="871524"/>
                    <a:pt x="391807" y="848994"/>
                  </a:cubicBezTo>
                  <a:cubicBezTo>
                    <a:pt x="477608" y="807554"/>
                    <a:pt x="551345" y="750785"/>
                    <a:pt x="618324" y="683513"/>
                  </a:cubicBezTo>
                  <a:cubicBezTo>
                    <a:pt x="692746" y="608787"/>
                    <a:pt x="769264" y="536155"/>
                    <a:pt x="845261" y="463029"/>
                  </a:cubicBezTo>
                  <a:cubicBezTo>
                    <a:pt x="889203" y="420750"/>
                    <a:pt x="939800" y="386994"/>
                    <a:pt x="991501" y="355396"/>
                  </a:cubicBezTo>
                  <a:cubicBezTo>
                    <a:pt x="1033043" y="330009"/>
                    <a:pt x="1079322" y="320509"/>
                    <a:pt x="1128128" y="329603"/>
                  </a:cubicBezTo>
                  <a:cubicBezTo>
                    <a:pt x="1135938" y="331063"/>
                    <a:pt x="1143330" y="334759"/>
                    <a:pt x="1151521" y="337629"/>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58" name="Free Form 25">
              <a:extLst>
                <a:ext uri="{FF2B5EF4-FFF2-40B4-BE49-F238E27FC236}">
                  <a16:creationId xmlns:a16="http://schemas.microsoft.com/office/drawing/2014/main" id="{2017E913-8F52-1ED7-F314-98EE085B7211}"/>
                </a:ext>
              </a:extLst>
            </p:cNvPr>
            <p:cNvSpPr/>
            <p:nvPr/>
          </p:nvSpPr>
          <p:spPr>
            <a:xfrm>
              <a:off x="3120413" y="1162697"/>
              <a:ext cx="438455" cy="320116"/>
            </a:xfrm>
            <a:custGeom>
              <a:avLst/>
              <a:gdLst/>
              <a:ahLst/>
              <a:cxnLst/>
              <a:rect l="0" t="0" r="0" b="0"/>
              <a:pathLst>
                <a:path w="438454" h="320116">
                  <a:moveTo>
                    <a:pt x="438454" y="9664"/>
                  </a:moveTo>
                  <a:cubicBezTo>
                    <a:pt x="411073" y="107213"/>
                    <a:pt x="390296" y="206540"/>
                    <a:pt x="362254" y="299859"/>
                  </a:cubicBezTo>
                  <a:cubicBezTo>
                    <a:pt x="239928" y="306704"/>
                    <a:pt x="122212" y="313283"/>
                    <a:pt x="0" y="320116"/>
                  </a:cubicBezTo>
                  <a:cubicBezTo>
                    <a:pt x="3644" y="308406"/>
                    <a:pt x="4597" y="299847"/>
                    <a:pt x="8636" y="293154"/>
                  </a:cubicBezTo>
                  <a:cubicBezTo>
                    <a:pt x="49161" y="225996"/>
                    <a:pt x="98272" y="165366"/>
                    <a:pt x="151422" y="107899"/>
                  </a:cubicBezTo>
                  <a:cubicBezTo>
                    <a:pt x="170929" y="86804"/>
                    <a:pt x="177368" y="87147"/>
                    <a:pt x="197853" y="108788"/>
                  </a:cubicBezTo>
                  <a:cubicBezTo>
                    <a:pt x="212928" y="124713"/>
                    <a:pt x="228015" y="140639"/>
                    <a:pt x="243268" y="156387"/>
                  </a:cubicBezTo>
                  <a:cubicBezTo>
                    <a:pt x="245630" y="158813"/>
                    <a:pt x="248932" y="160324"/>
                    <a:pt x="253403" y="163322"/>
                  </a:cubicBezTo>
                  <a:cubicBezTo>
                    <a:pt x="279082" y="139319"/>
                    <a:pt x="304469" y="115265"/>
                    <a:pt x="330238" y="91630"/>
                  </a:cubicBezTo>
                  <a:cubicBezTo>
                    <a:pt x="358698" y="65519"/>
                    <a:pt x="387476" y="39738"/>
                    <a:pt x="416217" y="13931"/>
                  </a:cubicBezTo>
                  <a:cubicBezTo>
                    <a:pt x="422478" y="8318"/>
                    <a:pt x="428548" y="0"/>
                    <a:pt x="438454" y="9664"/>
                  </a:cubicBezTo>
                  <a:close/>
                  <a:moveTo>
                    <a:pt x="414020" y="37363"/>
                  </a:moveTo>
                  <a:cubicBezTo>
                    <a:pt x="402958" y="46723"/>
                    <a:pt x="396278" y="51917"/>
                    <a:pt x="390131" y="57658"/>
                  </a:cubicBezTo>
                  <a:cubicBezTo>
                    <a:pt x="349694" y="95465"/>
                    <a:pt x="309321" y="133350"/>
                    <a:pt x="269024" y="171310"/>
                  </a:cubicBezTo>
                  <a:cubicBezTo>
                    <a:pt x="253314" y="186118"/>
                    <a:pt x="252158" y="186309"/>
                    <a:pt x="236854" y="172516"/>
                  </a:cubicBezTo>
                  <a:cubicBezTo>
                    <a:pt x="232943" y="168986"/>
                    <a:pt x="229006" y="165455"/>
                    <a:pt x="225348" y="161658"/>
                  </a:cubicBezTo>
                  <a:cubicBezTo>
                    <a:pt x="208356" y="144018"/>
                    <a:pt x="191465" y="126276"/>
                    <a:pt x="172974" y="106946"/>
                  </a:cubicBezTo>
                  <a:cubicBezTo>
                    <a:pt x="120624" y="166852"/>
                    <a:pt x="68706" y="224675"/>
                    <a:pt x="29857" y="296989"/>
                  </a:cubicBezTo>
                  <a:cubicBezTo>
                    <a:pt x="139979" y="290233"/>
                    <a:pt x="246519" y="283692"/>
                    <a:pt x="353529" y="277126"/>
                  </a:cubicBezTo>
                  <a:cubicBezTo>
                    <a:pt x="373506" y="197929"/>
                    <a:pt x="392988" y="120700"/>
                    <a:pt x="414020" y="37363"/>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59" name="Free Form 26">
              <a:extLst>
                <a:ext uri="{FF2B5EF4-FFF2-40B4-BE49-F238E27FC236}">
                  <a16:creationId xmlns:a16="http://schemas.microsoft.com/office/drawing/2014/main" id="{ED68DD6F-530C-0933-02B2-F5A3B92FC816}"/>
                </a:ext>
              </a:extLst>
            </p:cNvPr>
            <p:cNvSpPr/>
            <p:nvPr/>
          </p:nvSpPr>
          <p:spPr>
            <a:xfrm>
              <a:off x="2874199" y="2098986"/>
              <a:ext cx="275603" cy="476403"/>
            </a:xfrm>
            <a:custGeom>
              <a:avLst/>
              <a:gdLst/>
              <a:ahLst/>
              <a:cxnLst/>
              <a:rect l="0" t="0" r="0" b="0"/>
              <a:pathLst>
                <a:path w="275602" h="476402">
                  <a:moveTo>
                    <a:pt x="260934" y="0"/>
                  </a:moveTo>
                  <a:cubicBezTo>
                    <a:pt x="274027" y="27470"/>
                    <a:pt x="275602" y="57137"/>
                    <a:pt x="266306" y="85623"/>
                  </a:cubicBezTo>
                  <a:cubicBezTo>
                    <a:pt x="257429" y="112864"/>
                    <a:pt x="246227" y="140462"/>
                    <a:pt x="230378" y="164109"/>
                  </a:cubicBezTo>
                  <a:cubicBezTo>
                    <a:pt x="165011" y="261708"/>
                    <a:pt x="97637" y="357974"/>
                    <a:pt x="30543" y="454418"/>
                  </a:cubicBezTo>
                  <a:cubicBezTo>
                    <a:pt x="24066" y="463715"/>
                    <a:pt x="18453" y="476402"/>
                    <a:pt x="0" y="474878"/>
                  </a:cubicBezTo>
                  <a:cubicBezTo>
                    <a:pt x="1981" y="468515"/>
                    <a:pt x="2425" y="462610"/>
                    <a:pt x="5321" y="458406"/>
                  </a:cubicBezTo>
                  <a:cubicBezTo>
                    <a:pt x="72021" y="361683"/>
                    <a:pt x="139242" y="265315"/>
                    <a:pt x="205689" y="168401"/>
                  </a:cubicBezTo>
                  <a:cubicBezTo>
                    <a:pt x="219506" y="148234"/>
                    <a:pt x="231876" y="126834"/>
                    <a:pt x="242658" y="104876"/>
                  </a:cubicBezTo>
                  <a:cubicBezTo>
                    <a:pt x="256032" y="77647"/>
                    <a:pt x="261556" y="48526"/>
                    <a:pt x="255625" y="17957"/>
                  </a:cubicBezTo>
                  <a:cubicBezTo>
                    <a:pt x="254495" y="12128"/>
                    <a:pt x="254863" y="5994"/>
                    <a:pt x="254533" y="0"/>
                  </a:cubicBezTo>
                  <a:cubicBezTo>
                    <a:pt x="256667" y="0"/>
                    <a:pt x="258800" y="0"/>
                    <a:pt x="260934" y="0"/>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60" name="Free Form 27">
              <a:extLst>
                <a:ext uri="{FF2B5EF4-FFF2-40B4-BE49-F238E27FC236}">
                  <a16:creationId xmlns:a16="http://schemas.microsoft.com/office/drawing/2014/main" id="{333741F0-8A7D-CE7E-27CC-4E8CDABB6378}"/>
                </a:ext>
              </a:extLst>
            </p:cNvPr>
            <p:cNvSpPr/>
            <p:nvPr/>
          </p:nvSpPr>
          <p:spPr>
            <a:xfrm>
              <a:off x="2764673" y="2922771"/>
              <a:ext cx="154915" cy="169760"/>
            </a:xfrm>
            <a:custGeom>
              <a:avLst/>
              <a:gdLst/>
              <a:ahLst/>
              <a:cxnLst/>
              <a:rect l="0" t="0" r="0" b="0"/>
              <a:pathLst>
                <a:path w="154914" h="169760">
                  <a:moveTo>
                    <a:pt x="76187" y="50088"/>
                  </a:moveTo>
                  <a:cubicBezTo>
                    <a:pt x="88544" y="53238"/>
                    <a:pt x="96951" y="55308"/>
                    <a:pt x="105321" y="57518"/>
                  </a:cubicBezTo>
                  <a:cubicBezTo>
                    <a:pt x="127825" y="63449"/>
                    <a:pt x="140487" y="80073"/>
                    <a:pt x="149174" y="99885"/>
                  </a:cubicBezTo>
                  <a:cubicBezTo>
                    <a:pt x="154914" y="112966"/>
                    <a:pt x="148971" y="130898"/>
                    <a:pt x="134848" y="138836"/>
                  </a:cubicBezTo>
                  <a:cubicBezTo>
                    <a:pt x="101523" y="157568"/>
                    <a:pt x="65951" y="169760"/>
                    <a:pt x="26860" y="166712"/>
                  </a:cubicBezTo>
                  <a:cubicBezTo>
                    <a:pt x="20942" y="166255"/>
                    <a:pt x="14477" y="164299"/>
                    <a:pt x="9575" y="161074"/>
                  </a:cubicBezTo>
                  <a:cubicBezTo>
                    <a:pt x="520" y="155117"/>
                    <a:pt x="0" y="147370"/>
                    <a:pt x="8864" y="138252"/>
                  </a:cubicBezTo>
                  <a:cubicBezTo>
                    <a:pt x="25920" y="150710"/>
                    <a:pt x="44234" y="143611"/>
                    <a:pt x="61556" y="140703"/>
                  </a:cubicBezTo>
                  <a:cubicBezTo>
                    <a:pt x="79552" y="137680"/>
                    <a:pt x="97231" y="131394"/>
                    <a:pt x="114300" y="124637"/>
                  </a:cubicBezTo>
                  <a:cubicBezTo>
                    <a:pt x="133578" y="117030"/>
                    <a:pt x="136334" y="105994"/>
                    <a:pt x="122466" y="90449"/>
                  </a:cubicBezTo>
                  <a:cubicBezTo>
                    <a:pt x="115925" y="83096"/>
                    <a:pt x="106019" y="77431"/>
                    <a:pt x="96545" y="74345"/>
                  </a:cubicBezTo>
                  <a:cubicBezTo>
                    <a:pt x="85039" y="70612"/>
                    <a:pt x="72224" y="71120"/>
                    <a:pt x="60286" y="68414"/>
                  </a:cubicBezTo>
                  <a:cubicBezTo>
                    <a:pt x="53289" y="66827"/>
                    <a:pt x="43116" y="64147"/>
                    <a:pt x="41008" y="59156"/>
                  </a:cubicBezTo>
                  <a:cubicBezTo>
                    <a:pt x="36512" y="48463"/>
                    <a:pt x="47942" y="45097"/>
                    <a:pt x="55181" y="40678"/>
                  </a:cubicBezTo>
                  <a:cubicBezTo>
                    <a:pt x="66370" y="33845"/>
                    <a:pt x="77673" y="27165"/>
                    <a:pt x="88874" y="20332"/>
                  </a:cubicBezTo>
                  <a:cubicBezTo>
                    <a:pt x="89179" y="20142"/>
                    <a:pt x="88798" y="18821"/>
                    <a:pt x="88493" y="14592"/>
                  </a:cubicBezTo>
                  <a:lnTo>
                    <a:pt x="12788" y="14592"/>
                  </a:lnTo>
                  <a:cubicBezTo>
                    <a:pt x="12369" y="12661"/>
                    <a:pt x="11963" y="10718"/>
                    <a:pt x="11544" y="8788"/>
                  </a:cubicBezTo>
                  <a:cubicBezTo>
                    <a:pt x="16167" y="6210"/>
                    <a:pt x="20726" y="1536"/>
                    <a:pt x="25438" y="1371"/>
                  </a:cubicBezTo>
                  <a:cubicBezTo>
                    <a:pt x="56146" y="342"/>
                    <a:pt x="86893" y="0"/>
                    <a:pt x="117614" y="279"/>
                  </a:cubicBezTo>
                  <a:cubicBezTo>
                    <a:pt x="121704" y="317"/>
                    <a:pt x="128397" y="4622"/>
                    <a:pt x="129108" y="7962"/>
                  </a:cubicBezTo>
                  <a:cubicBezTo>
                    <a:pt x="129921" y="11760"/>
                    <a:pt x="126415" y="17945"/>
                    <a:pt x="122923" y="20878"/>
                  </a:cubicBezTo>
                  <a:cubicBezTo>
                    <a:pt x="116255" y="26454"/>
                    <a:pt x="108305" y="30505"/>
                    <a:pt x="100838" y="35102"/>
                  </a:cubicBezTo>
                  <a:cubicBezTo>
                    <a:pt x="93624" y="39560"/>
                    <a:pt x="86360" y="43916"/>
                    <a:pt x="76187" y="50088"/>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61" name="Free Form 28">
              <a:extLst>
                <a:ext uri="{FF2B5EF4-FFF2-40B4-BE49-F238E27FC236}">
                  <a16:creationId xmlns:a16="http://schemas.microsoft.com/office/drawing/2014/main" id="{71E7D7F8-5635-A986-2CE7-4D9E9106DB3F}"/>
                </a:ext>
              </a:extLst>
            </p:cNvPr>
            <p:cNvSpPr/>
            <p:nvPr/>
          </p:nvSpPr>
          <p:spPr>
            <a:xfrm>
              <a:off x="2227138" y="2874100"/>
              <a:ext cx="125616" cy="210223"/>
            </a:xfrm>
            <a:custGeom>
              <a:avLst/>
              <a:gdLst/>
              <a:ahLst/>
              <a:cxnLst/>
              <a:rect l="0" t="0" r="0" b="0"/>
              <a:pathLst>
                <a:path w="125615" h="210223">
                  <a:moveTo>
                    <a:pt x="35077" y="185521"/>
                  </a:moveTo>
                  <a:cubicBezTo>
                    <a:pt x="67500" y="187020"/>
                    <a:pt x="95719" y="188328"/>
                    <a:pt x="124002" y="189636"/>
                  </a:cubicBezTo>
                  <a:cubicBezTo>
                    <a:pt x="125615" y="206883"/>
                    <a:pt x="115620" y="210223"/>
                    <a:pt x="106311" y="210197"/>
                  </a:cubicBezTo>
                  <a:cubicBezTo>
                    <a:pt x="77419" y="210134"/>
                    <a:pt x="48425" y="209676"/>
                    <a:pt x="19672" y="207098"/>
                  </a:cubicBezTo>
                  <a:cubicBezTo>
                    <a:pt x="2044" y="205511"/>
                    <a:pt x="0" y="196837"/>
                    <a:pt x="11531" y="182422"/>
                  </a:cubicBezTo>
                  <a:cubicBezTo>
                    <a:pt x="33426" y="155028"/>
                    <a:pt x="56133" y="128231"/>
                    <a:pt x="76936" y="100037"/>
                  </a:cubicBezTo>
                  <a:cubicBezTo>
                    <a:pt x="86677" y="86817"/>
                    <a:pt x="93433" y="71196"/>
                    <a:pt x="100177" y="56057"/>
                  </a:cubicBezTo>
                  <a:cubicBezTo>
                    <a:pt x="102831" y="50114"/>
                    <a:pt x="103289" y="42214"/>
                    <a:pt x="102057" y="35712"/>
                  </a:cubicBezTo>
                  <a:cubicBezTo>
                    <a:pt x="99593" y="22733"/>
                    <a:pt x="90258" y="17221"/>
                    <a:pt x="78689" y="23279"/>
                  </a:cubicBezTo>
                  <a:cubicBezTo>
                    <a:pt x="68173" y="28790"/>
                    <a:pt x="59245" y="37617"/>
                    <a:pt x="50304" y="45758"/>
                  </a:cubicBezTo>
                  <a:cubicBezTo>
                    <a:pt x="46266" y="49441"/>
                    <a:pt x="43903" y="54965"/>
                    <a:pt x="38798" y="62661"/>
                  </a:cubicBezTo>
                  <a:cubicBezTo>
                    <a:pt x="36334" y="56007"/>
                    <a:pt x="34150" y="53022"/>
                    <a:pt x="34366" y="50228"/>
                  </a:cubicBezTo>
                  <a:cubicBezTo>
                    <a:pt x="36169" y="26720"/>
                    <a:pt x="69799" y="0"/>
                    <a:pt x="92862" y="3390"/>
                  </a:cubicBezTo>
                  <a:cubicBezTo>
                    <a:pt x="105168" y="5194"/>
                    <a:pt x="118287" y="17119"/>
                    <a:pt x="119227" y="32575"/>
                  </a:cubicBezTo>
                  <a:cubicBezTo>
                    <a:pt x="120040" y="46050"/>
                    <a:pt x="119100" y="61671"/>
                    <a:pt x="112915" y="73088"/>
                  </a:cubicBezTo>
                  <a:cubicBezTo>
                    <a:pt x="98818" y="99174"/>
                    <a:pt x="81368" y="123494"/>
                    <a:pt x="64579" y="148043"/>
                  </a:cubicBezTo>
                  <a:cubicBezTo>
                    <a:pt x="56387" y="160045"/>
                    <a:pt x="46621" y="170980"/>
                    <a:pt x="35077" y="185521"/>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62" name="Free Form 29">
              <a:extLst>
                <a:ext uri="{FF2B5EF4-FFF2-40B4-BE49-F238E27FC236}">
                  <a16:creationId xmlns:a16="http://schemas.microsoft.com/office/drawing/2014/main" id="{4D9D00A3-C304-E972-D120-521960375D75}"/>
                </a:ext>
              </a:extLst>
            </p:cNvPr>
            <p:cNvSpPr/>
            <p:nvPr/>
          </p:nvSpPr>
          <p:spPr>
            <a:xfrm>
              <a:off x="1706484" y="2856807"/>
              <a:ext cx="90754" cy="230746"/>
            </a:xfrm>
            <a:custGeom>
              <a:avLst/>
              <a:gdLst/>
              <a:ahLst/>
              <a:cxnLst/>
              <a:rect l="0" t="0" r="0" b="0"/>
              <a:pathLst>
                <a:path w="90754" h="230746">
                  <a:moveTo>
                    <a:pt x="61315" y="60528"/>
                  </a:moveTo>
                  <a:cubicBezTo>
                    <a:pt x="52628" y="77304"/>
                    <a:pt x="44208" y="94221"/>
                    <a:pt x="35191" y="110807"/>
                  </a:cubicBezTo>
                  <a:cubicBezTo>
                    <a:pt x="26758" y="126301"/>
                    <a:pt x="20993" y="143713"/>
                    <a:pt x="8293" y="156298"/>
                  </a:cubicBezTo>
                  <a:lnTo>
                    <a:pt x="1777" y="154266"/>
                  </a:lnTo>
                  <a:cubicBezTo>
                    <a:pt x="1777" y="149034"/>
                    <a:pt x="0" y="142938"/>
                    <a:pt x="2057" y="138709"/>
                  </a:cubicBezTo>
                  <a:cubicBezTo>
                    <a:pt x="23177" y="95415"/>
                    <a:pt x="44691" y="52311"/>
                    <a:pt x="66827" y="9525"/>
                  </a:cubicBezTo>
                  <a:cubicBezTo>
                    <a:pt x="69100" y="5118"/>
                    <a:pt x="76047" y="3124"/>
                    <a:pt x="80822" y="0"/>
                  </a:cubicBezTo>
                  <a:cubicBezTo>
                    <a:pt x="84277" y="5549"/>
                    <a:pt x="90754" y="11150"/>
                    <a:pt x="90639" y="16624"/>
                  </a:cubicBezTo>
                  <a:cubicBezTo>
                    <a:pt x="90284" y="34074"/>
                    <a:pt x="87756" y="51485"/>
                    <a:pt x="85572" y="68859"/>
                  </a:cubicBezTo>
                  <a:cubicBezTo>
                    <a:pt x="79921" y="114033"/>
                    <a:pt x="73939" y="159169"/>
                    <a:pt x="68211" y="204330"/>
                  </a:cubicBezTo>
                  <a:cubicBezTo>
                    <a:pt x="66154" y="220611"/>
                    <a:pt x="59994" y="230746"/>
                    <a:pt x="53009" y="227736"/>
                  </a:cubicBezTo>
                  <a:cubicBezTo>
                    <a:pt x="40970" y="222529"/>
                    <a:pt x="45059" y="211632"/>
                    <a:pt x="46253" y="202514"/>
                  </a:cubicBezTo>
                  <a:cubicBezTo>
                    <a:pt x="52362" y="155689"/>
                    <a:pt x="58800" y="108915"/>
                    <a:pt x="65125" y="62115"/>
                  </a:cubicBezTo>
                  <a:cubicBezTo>
                    <a:pt x="63855" y="61582"/>
                    <a:pt x="62585" y="61061"/>
                    <a:pt x="61315" y="60528"/>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63" name="Free Form 30">
              <a:extLst>
                <a:ext uri="{FF2B5EF4-FFF2-40B4-BE49-F238E27FC236}">
                  <a16:creationId xmlns:a16="http://schemas.microsoft.com/office/drawing/2014/main" id="{6AE93409-4581-348E-C538-B65750675388}"/>
                </a:ext>
              </a:extLst>
            </p:cNvPr>
            <p:cNvSpPr/>
            <p:nvPr/>
          </p:nvSpPr>
          <p:spPr>
            <a:xfrm>
              <a:off x="2140843" y="3175241"/>
              <a:ext cx="257442" cy="22060"/>
            </a:xfrm>
            <a:custGeom>
              <a:avLst/>
              <a:gdLst/>
              <a:ahLst/>
              <a:cxnLst/>
              <a:rect l="0" t="0" r="0" b="0"/>
              <a:pathLst>
                <a:path w="257441" h="22059">
                  <a:moveTo>
                    <a:pt x="257124" y="1219"/>
                  </a:moveTo>
                  <a:cubicBezTo>
                    <a:pt x="257441" y="14338"/>
                    <a:pt x="252272" y="19761"/>
                    <a:pt x="241528" y="19888"/>
                  </a:cubicBezTo>
                  <a:cubicBezTo>
                    <a:pt x="231025" y="20002"/>
                    <a:pt x="220535" y="20002"/>
                    <a:pt x="210032" y="20104"/>
                  </a:cubicBezTo>
                  <a:cubicBezTo>
                    <a:pt x="149656" y="20726"/>
                    <a:pt x="89293" y="21361"/>
                    <a:pt x="28917" y="21971"/>
                  </a:cubicBezTo>
                  <a:cubicBezTo>
                    <a:pt x="20269" y="22059"/>
                    <a:pt x="11633" y="21983"/>
                    <a:pt x="2400" y="21983"/>
                  </a:cubicBezTo>
                  <a:cubicBezTo>
                    <a:pt x="0" y="9740"/>
                    <a:pt x="3200" y="3454"/>
                    <a:pt x="14350" y="2362"/>
                  </a:cubicBezTo>
                  <a:cubicBezTo>
                    <a:pt x="16967" y="2108"/>
                    <a:pt x="19596" y="2082"/>
                    <a:pt x="22225" y="2057"/>
                  </a:cubicBezTo>
                  <a:cubicBezTo>
                    <a:pt x="96596" y="1358"/>
                    <a:pt x="170967" y="660"/>
                    <a:pt x="245338" y="25"/>
                  </a:cubicBezTo>
                  <a:cubicBezTo>
                    <a:pt x="248780" y="0"/>
                    <a:pt x="252222" y="698"/>
                    <a:pt x="257124" y="1219"/>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64" name="Free Form 31">
              <a:extLst>
                <a:ext uri="{FF2B5EF4-FFF2-40B4-BE49-F238E27FC236}">
                  <a16:creationId xmlns:a16="http://schemas.microsoft.com/office/drawing/2014/main" id="{935CB197-E72F-C084-2A01-FCABF4900CE1}"/>
                </a:ext>
              </a:extLst>
            </p:cNvPr>
            <p:cNvSpPr/>
            <p:nvPr/>
          </p:nvSpPr>
          <p:spPr>
            <a:xfrm>
              <a:off x="2699576" y="3170965"/>
              <a:ext cx="218287" cy="15736"/>
            </a:xfrm>
            <a:custGeom>
              <a:avLst/>
              <a:gdLst/>
              <a:ahLst/>
              <a:cxnLst/>
              <a:rect l="0" t="0" r="0" b="0"/>
              <a:pathLst>
                <a:path w="218287" h="15735">
                  <a:moveTo>
                    <a:pt x="0" y="15621"/>
                  </a:moveTo>
                  <a:cubicBezTo>
                    <a:pt x="2806" y="9601"/>
                    <a:pt x="4533" y="5245"/>
                    <a:pt x="6896" y="1257"/>
                  </a:cubicBezTo>
                  <a:cubicBezTo>
                    <a:pt x="7505" y="228"/>
                    <a:pt x="10121" y="50"/>
                    <a:pt x="11810" y="50"/>
                  </a:cubicBezTo>
                  <a:cubicBezTo>
                    <a:pt x="79971" y="0"/>
                    <a:pt x="148132" y="0"/>
                    <a:pt x="216039" y="0"/>
                  </a:cubicBezTo>
                  <a:cubicBezTo>
                    <a:pt x="218287" y="14363"/>
                    <a:pt x="209461" y="14287"/>
                    <a:pt x="201549" y="14490"/>
                  </a:cubicBezTo>
                  <a:cubicBezTo>
                    <a:pt x="178727" y="15036"/>
                    <a:pt x="155905" y="15481"/>
                    <a:pt x="133096" y="15570"/>
                  </a:cubicBezTo>
                  <a:cubicBezTo>
                    <a:pt x="90220" y="15735"/>
                    <a:pt x="47332" y="15621"/>
                    <a:pt x="0" y="15621"/>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65" name="Free Form 32">
              <a:extLst>
                <a:ext uri="{FF2B5EF4-FFF2-40B4-BE49-F238E27FC236}">
                  <a16:creationId xmlns:a16="http://schemas.microsoft.com/office/drawing/2014/main" id="{3C4A9D4A-123C-074F-BB13-DF59AAA6CC49}"/>
                </a:ext>
              </a:extLst>
            </p:cNvPr>
            <p:cNvSpPr/>
            <p:nvPr/>
          </p:nvSpPr>
          <p:spPr>
            <a:xfrm>
              <a:off x="1677311" y="3181623"/>
              <a:ext cx="185407" cy="20981"/>
            </a:xfrm>
            <a:custGeom>
              <a:avLst/>
              <a:gdLst/>
              <a:ahLst/>
              <a:cxnLst/>
              <a:rect l="0" t="0" r="0" b="0"/>
              <a:pathLst>
                <a:path w="185407" h="20980">
                  <a:moveTo>
                    <a:pt x="0" y="12433"/>
                  </a:moveTo>
                  <a:cubicBezTo>
                    <a:pt x="2476" y="10325"/>
                    <a:pt x="4876" y="6451"/>
                    <a:pt x="7429" y="6350"/>
                  </a:cubicBezTo>
                  <a:cubicBezTo>
                    <a:pt x="65239" y="3987"/>
                    <a:pt x="123075" y="2044"/>
                    <a:pt x="181254" y="0"/>
                  </a:cubicBezTo>
                  <a:cubicBezTo>
                    <a:pt x="185407" y="12750"/>
                    <a:pt x="183108" y="19570"/>
                    <a:pt x="171297" y="20065"/>
                  </a:cubicBezTo>
                  <a:cubicBezTo>
                    <a:pt x="154622" y="20764"/>
                    <a:pt x="137909" y="20789"/>
                    <a:pt x="121208" y="20840"/>
                  </a:cubicBezTo>
                  <a:cubicBezTo>
                    <a:pt x="89573" y="20929"/>
                    <a:pt x="57924" y="20980"/>
                    <a:pt x="26276" y="20726"/>
                  </a:cubicBezTo>
                  <a:cubicBezTo>
                    <a:pt x="17970" y="20662"/>
                    <a:pt x="9664" y="19418"/>
                    <a:pt x="1346" y="18707"/>
                  </a:cubicBezTo>
                  <a:cubicBezTo>
                    <a:pt x="901" y="16624"/>
                    <a:pt x="444" y="14528"/>
                    <a:pt x="0" y="12433"/>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66" name="Free Form 33">
              <a:extLst>
                <a:ext uri="{FF2B5EF4-FFF2-40B4-BE49-F238E27FC236}">
                  <a16:creationId xmlns:a16="http://schemas.microsoft.com/office/drawing/2014/main" id="{FD3DDF93-7CF9-AE09-7175-F17283B44405}"/>
                </a:ext>
              </a:extLst>
            </p:cNvPr>
            <p:cNvSpPr/>
            <p:nvPr/>
          </p:nvSpPr>
          <p:spPr>
            <a:xfrm>
              <a:off x="2488725" y="2992939"/>
              <a:ext cx="138062" cy="34252"/>
            </a:xfrm>
            <a:custGeom>
              <a:avLst/>
              <a:gdLst/>
              <a:ahLst/>
              <a:cxnLst/>
              <a:rect l="0" t="0" r="0" b="0"/>
              <a:pathLst>
                <a:path w="138061" h="34251">
                  <a:moveTo>
                    <a:pt x="0" y="22009"/>
                  </a:moveTo>
                  <a:cubicBezTo>
                    <a:pt x="30048" y="1816"/>
                    <a:pt x="117221" y="0"/>
                    <a:pt x="138061" y="15849"/>
                  </a:cubicBezTo>
                  <a:cubicBezTo>
                    <a:pt x="135572" y="26962"/>
                    <a:pt x="125882" y="28587"/>
                    <a:pt x="117703" y="28028"/>
                  </a:cubicBezTo>
                  <a:cubicBezTo>
                    <a:pt x="78485" y="25412"/>
                    <a:pt x="38569" y="34251"/>
                    <a:pt x="0" y="22009"/>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67" name="Free Form 34">
              <a:extLst>
                <a:ext uri="{FF2B5EF4-FFF2-40B4-BE49-F238E27FC236}">
                  <a16:creationId xmlns:a16="http://schemas.microsoft.com/office/drawing/2014/main" id="{E94EADC1-5C70-12B8-EA92-C83B8FD9756D}"/>
                </a:ext>
              </a:extLst>
            </p:cNvPr>
            <p:cNvSpPr/>
            <p:nvPr/>
          </p:nvSpPr>
          <p:spPr>
            <a:xfrm>
              <a:off x="1941290" y="2990818"/>
              <a:ext cx="145415" cy="23191"/>
            </a:xfrm>
            <a:custGeom>
              <a:avLst/>
              <a:gdLst/>
              <a:ahLst/>
              <a:cxnLst/>
              <a:rect l="0" t="0" r="0" b="0"/>
              <a:pathLst>
                <a:path w="145415" h="23190">
                  <a:moveTo>
                    <a:pt x="144094" y="23190"/>
                  </a:moveTo>
                  <a:cubicBezTo>
                    <a:pt x="119227" y="20878"/>
                    <a:pt x="96037" y="18757"/>
                    <a:pt x="72859" y="16560"/>
                  </a:cubicBezTo>
                  <a:cubicBezTo>
                    <a:pt x="50495" y="14439"/>
                    <a:pt x="26746" y="21336"/>
                    <a:pt x="0" y="6807"/>
                  </a:cubicBezTo>
                  <a:cubicBezTo>
                    <a:pt x="9042" y="2908"/>
                    <a:pt x="12534" y="88"/>
                    <a:pt x="16014" y="88"/>
                  </a:cubicBezTo>
                  <a:cubicBezTo>
                    <a:pt x="52717" y="139"/>
                    <a:pt x="89446" y="0"/>
                    <a:pt x="126110" y="1282"/>
                  </a:cubicBezTo>
                  <a:cubicBezTo>
                    <a:pt x="144983" y="1943"/>
                    <a:pt x="145415" y="3771"/>
                    <a:pt x="144094" y="23190"/>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68" name="Free Form 35">
              <a:extLst>
                <a:ext uri="{FF2B5EF4-FFF2-40B4-BE49-F238E27FC236}">
                  <a16:creationId xmlns:a16="http://schemas.microsoft.com/office/drawing/2014/main" id="{F9A78DF6-9281-49AC-4BA3-A30CFD27DB73}"/>
                </a:ext>
              </a:extLst>
            </p:cNvPr>
            <p:cNvSpPr/>
            <p:nvPr/>
          </p:nvSpPr>
          <p:spPr>
            <a:xfrm>
              <a:off x="3106500" y="1241026"/>
              <a:ext cx="106388" cy="29579"/>
            </a:xfrm>
            <a:custGeom>
              <a:avLst/>
              <a:gdLst/>
              <a:ahLst/>
              <a:cxnLst/>
              <a:rect l="0" t="0" r="0" b="0"/>
              <a:pathLst>
                <a:path w="106387" h="29578">
                  <a:moveTo>
                    <a:pt x="102768" y="13233"/>
                  </a:moveTo>
                  <a:cubicBezTo>
                    <a:pt x="69837" y="17335"/>
                    <a:pt x="37922" y="29578"/>
                    <a:pt x="0" y="23748"/>
                  </a:cubicBezTo>
                  <a:cubicBezTo>
                    <a:pt x="4127" y="17462"/>
                    <a:pt x="6172" y="10858"/>
                    <a:pt x="9080" y="10464"/>
                  </a:cubicBezTo>
                  <a:cubicBezTo>
                    <a:pt x="38404" y="6413"/>
                    <a:pt x="67843" y="3225"/>
                    <a:pt x="97307" y="292"/>
                  </a:cubicBezTo>
                  <a:cubicBezTo>
                    <a:pt x="100177" y="0"/>
                    <a:pt x="103352" y="3009"/>
                    <a:pt x="106387" y="4483"/>
                  </a:cubicBezTo>
                  <a:cubicBezTo>
                    <a:pt x="105181" y="7404"/>
                    <a:pt x="103974" y="10312"/>
                    <a:pt x="102768" y="13233"/>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sp>
          <p:nvSpPr>
            <p:cNvPr id="69" name="Free Form 36">
              <a:extLst>
                <a:ext uri="{FF2B5EF4-FFF2-40B4-BE49-F238E27FC236}">
                  <a16:creationId xmlns:a16="http://schemas.microsoft.com/office/drawing/2014/main" id="{681F892D-D6A1-10B7-58B2-36207A1FEC30}"/>
                </a:ext>
              </a:extLst>
            </p:cNvPr>
            <p:cNvSpPr/>
            <p:nvPr/>
          </p:nvSpPr>
          <p:spPr>
            <a:xfrm>
              <a:off x="3123850" y="1203837"/>
              <a:ext cx="78664" cy="18326"/>
            </a:xfrm>
            <a:custGeom>
              <a:avLst/>
              <a:gdLst/>
              <a:ahLst/>
              <a:cxnLst/>
              <a:rect l="0" t="0" r="0" b="0"/>
              <a:pathLst>
                <a:path w="78663" h="18326">
                  <a:moveTo>
                    <a:pt x="0" y="10045"/>
                  </a:moveTo>
                  <a:cubicBezTo>
                    <a:pt x="3276" y="5359"/>
                    <a:pt x="5041" y="558"/>
                    <a:pt x="6908" y="520"/>
                  </a:cubicBezTo>
                  <a:cubicBezTo>
                    <a:pt x="30035" y="0"/>
                    <a:pt x="53174" y="190"/>
                    <a:pt x="78663" y="190"/>
                  </a:cubicBezTo>
                  <a:cubicBezTo>
                    <a:pt x="75869" y="5207"/>
                    <a:pt x="74815" y="10312"/>
                    <a:pt x="71970" y="11671"/>
                  </a:cubicBezTo>
                  <a:cubicBezTo>
                    <a:pt x="57988" y="18326"/>
                    <a:pt x="22415" y="17602"/>
                    <a:pt x="0" y="10045"/>
                  </a:cubicBezTo>
                  <a:close/>
                </a:path>
              </a:pathLst>
            </a:custGeom>
            <a:solidFill>
              <a:srgbClr val="000000">
                <a:alpha val="100000"/>
              </a:srgbClr>
            </a:solidFill>
            <a:ln w="12700" cap="flat" cmpd="sng">
              <a:noFill/>
              <a:prstDash val="solid"/>
              <a:miter lim="800000"/>
            </a:ln>
          </p:spPr>
          <p:txBody>
            <a:bodyPr wrap="square" anchor="ctr">
              <a:noAutofit/>
            </a:bodyPr>
            <a:lstStyle/>
            <a:p>
              <a:endParaRPr lang="sv-SE"/>
            </a:p>
          </p:txBody>
        </p:sp>
      </p:grpSp>
      <p:sp>
        <p:nvSpPr>
          <p:cNvPr id="71" name="Graphic 3">
            <a:extLst>
              <a:ext uri="{FF2B5EF4-FFF2-40B4-BE49-F238E27FC236}">
                <a16:creationId xmlns:a16="http://schemas.microsoft.com/office/drawing/2014/main" id="{90072C6E-7891-19D4-6347-7B71CBA84F80}"/>
              </a:ext>
            </a:extLst>
          </p:cNvPr>
          <p:cNvSpPr/>
          <p:nvPr/>
        </p:nvSpPr>
        <p:spPr>
          <a:xfrm rot="16200000">
            <a:off x="11700991" y="5941257"/>
            <a:ext cx="450341" cy="11470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accent2"/>
          </a:solidFill>
          <a:ln w="45720" cap="flat">
            <a:noFill/>
            <a:prstDash val="solid"/>
            <a:miter/>
          </a:ln>
        </p:spPr>
        <p:txBody>
          <a:bodyPr anchor="ctr"/>
          <a:lstStyle/>
          <a:p>
            <a:pPr defTabSz="914330" eaLnBrk="1" fontAlgn="auto" hangingPunct="1">
              <a:spcBef>
                <a:spcPts val="0"/>
              </a:spcBef>
              <a:spcAft>
                <a:spcPts val="0"/>
              </a:spcAft>
              <a:defRPr/>
            </a:pPr>
            <a:endParaRPr lang="nb-NO">
              <a:latin typeface="+mn-lt"/>
            </a:endParaRPr>
          </a:p>
        </p:txBody>
      </p:sp>
    </p:spTree>
    <p:extLst>
      <p:ext uri="{BB962C8B-B14F-4D97-AF65-F5344CB8AC3E}">
        <p14:creationId xmlns:p14="http://schemas.microsoft.com/office/powerpoint/2010/main" val="1651189242"/>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4D2C1F9-98F4-5890-8153-18AA2CCB09F9}"/>
              </a:ext>
            </a:extLst>
          </p:cNvPr>
          <p:cNvSpPr/>
          <p:nvPr/>
        </p:nvSpPr>
        <p:spPr>
          <a:xfrm>
            <a:off x="0" y="0"/>
            <a:ext cx="12192000" cy="6858000"/>
          </a:xfrm>
          <a:prstGeom prst="rect">
            <a:avLst/>
          </a:prstGeom>
          <a:gradFill>
            <a:gsLst>
              <a:gs pos="99000">
                <a:schemeClr val="accent2">
                  <a:alpha val="36962"/>
                </a:schemeClr>
              </a:gs>
              <a:gs pos="1000">
                <a:schemeClr val="accent3">
                  <a:alpha val="54723"/>
                </a:schemeClr>
              </a:gs>
            </a:gsLst>
            <a:lin ang="4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2" name="Title 1">
            <a:extLst>
              <a:ext uri="{FF2B5EF4-FFF2-40B4-BE49-F238E27FC236}">
                <a16:creationId xmlns:a16="http://schemas.microsoft.com/office/drawing/2014/main" id="{069A334D-3762-42AB-E7B1-6C4CDECF8926}"/>
              </a:ext>
            </a:extLst>
          </p:cNvPr>
          <p:cNvSpPr>
            <a:spLocks noGrp="1"/>
          </p:cNvSpPr>
          <p:nvPr>
            <p:ph type="title"/>
          </p:nvPr>
        </p:nvSpPr>
        <p:spPr>
          <a:xfrm>
            <a:off x="4227348" y="0"/>
            <a:ext cx="3916525" cy="1249845"/>
          </a:xfrm>
        </p:spPr>
        <p:txBody>
          <a:bodyPr/>
          <a:lstStyle/>
          <a:p>
            <a:r>
              <a:rPr kumimoji="0" lang="nb-NO" sz="4000" b="1" i="0" u="none" strike="noStrike" kern="1200" cap="none" spc="0" normalizeH="0" baseline="0" noProof="0" dirty="0">
                <a:ln>
                  <a:noFill/>
                </a:ln>
                <a:effectLst/>
                <a:uLnTx/>
                <a:uFillTx/>
                <a:ea typeface="+mn-ea"/>
                <a:cs typeface="+mn-cs"/>
              </a:rPr>
              <a:t>Presentasjon</a:t>
            </a:r>
            <a:endParaRPr lang="en-NO" dirty="0"/>
          </a:p>
        </p:txBody>
      </p:sp>
      <p:sp>
        <p:nvSpPr>
          <p:cNvPr id="49" name="Rectangle 2">
            <a:extLst>
              <a:ext uri="{FF2B5EF4-FFF2-40B4-BE49-F238E27FC236}">
                <a16:creationId xmlns:a16="http://schemas.microsoft.com/office/drawing/2014/main" id="{B1B59701-2A93-B337-1A80-9023CA5888EA}"/>
              </a:ext>
            </a:extLst>
          </p:cNvPr>
          <p:cNvSpPr/>
          <p:nvPr/>
        </p:nvSpPr>
        <p:spPr>
          <a:xfrm>
            <a:off x="9060009" y="218638"/>
            <a:ext cx="2462450" cy="826108"/>
          </a:xfrm>
          <a:prstGeom prst="rect">
            <a:avLst/>
          </a:prstGeom>
          <a:solidFill>
            <a:schemeClr val="accent2">
              <a:lumMod val="20000"/>
              <a:lumOff val="80000"/>
            </a:schemeClr>
          </a:solidFill>
          <a:ln>
            <a:noFill/>
          </a:ln>
          <a:effectLst>
            <a:outerShdw blurRad="321973" dist="43323" dir="2700000" algn="tl" rotWithShape="0">
              <a:schemeClr val="accent2">
                <a:lumMod val="75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solidFill>
                <a:schemeClr val="tx1"/>
              </a:solidFill>
            </a:endParaRPr>
          </a:p>
        </p:txBody>
      </p:sp>
      <p:sp>
        <p:nvSpPr>
          <p:cNvPr id="50" name="TextBox 70">
            <a:extLst>
              <a:ext uri="{FF2B5EF4-FFF2-40B4-BE49-F238E27FC236}">
                <a16:creationId xmlns:a16="http://schemas.microsoft.com/office/drawing/2014/main" id="{AF3BF8D8-BF45-98A8-D3D7-EAA59AE56A5E}"/>
              </a:ext>
            </a:extLst>
          </p:cNvPr>
          <p:cNvSpPr txBox="1"/>
          <p:nvPr/>
        </p:nvSpPr>
        <p:spPr>
          <a:xfrm>
            <a:off x="9167034" y="301756"/>
            <a:ext cx="2462450" cy="646331"/>
          </a:xfrm>
          <a:prstGeom prst="rect">
            <a:avLst/>
          </a:prstGeom>
          <a:noFill/>
          <a:ln>
            <a:noFill/>
          </a:ln>
        </p:spPr>
        <p:txBody>
          <a:bodyPr wrap="square">
            <a:spAutoFit/>
          </a:bodyPr>
          <a:lstStyle/>
          <a:p>
            <a:pPr defTabSz="914330" eaLnBrk="1" fontAlgn="auto" hangingPunct="1">
              <a:spcBef>
                <a:spcPts val="0"/>
              </a:spcBef>
              <a:spcAft>
                <a:spcPts val="800"/>
              </a:spcAft>
              <a:defRPr/>
            </a:pPr>
            <a:r>
              <a:rPr lang="nb-NO" sz="1200" dirty="0">
                <a:solidFill>
                  <a:schemeClr val="tx2">
                    <a:lumMod val="50000"/>
                  </a:schemeClr>
                </a:solidFill>
                <a:latin typeface="Lato" panose="020F0502020204030203" pitchFamily="34" charset="0"/>
                <a:ea typeface="Lato" panose="020F0502020204030203" pitchFamily="34" charset="0"/>
                <a:cs typeface="Lato" panose="020F0502020204030203" pitchFamily="34" charset="0"/>
              </a:rPr>
              <a:t>5 min per gruppe med etterfølgende spørsmål eller konstruktive forslag</a:t>
            </a:r>
            <a:endParaRPr lang="en-US" sz="1200" dirty="0">
              <a:solidFill>
                <a:schemeClr val="tx2">
                  <a:lumMod val="50000"/>
                </a:schemeClr>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831049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uppe 16">
            <a:extLst>
              <a:ext uri="{FF2B5EF4-FFF2-40B4-BE49-F238E27FC236}">
                <a16:creationId xmlns:a16="http://schemas.microsoft.com/office/drawing/2014/main" id="{9872A6B9-C6C4-F611-E062-06B295027A74}"/>
              </a:ext>
            </a:extLst>
          </p:cNvPr>
          <p:cNvGrpSpPr/>
          <p:nvPr/>
        </p:nvGrpSpPr>
        <p:grpSpPr>
          <a:xfrm>
            <a:off x="-4" y="0"/>
            <a:ext cx="12192007" cy="6869128"/>
            <a:chOff x="-5" y="0"/>
            <a:chExt cx="12192007" cy="6869128"/>
          </a:xfrm>
        </p:grpSpPr>
        <p:sp>
          <p:nvSpPr>
            <p:cNvPr id="19" name="Rectangle 12">
              <a:extLst>
                <a:ext uri="{FF2B5EF4-FFF2-40B4-BE49-F238E27FC236}">
                  <a16:creationId xmlns:a16="http://schemas.microsoft.com/office/drawing/2014/main" id="{1D6EB86A-9BBF-C46E-0C55-27E649877173}"/>
                </a:ext>
              </a:extLst>
            </p:cNvPr>
            <p:cNvSpPr/>
            <p:nvPr/>
          </p:nvSpPr>
          <p:spPr>
            <a:xfrm>
              <a:off x="0" y="0"/>
              <a:ext cx="12192000" cy="6858000"/>
            </a:xfrm>
            <a:prstGeom prst="rect">
              <a:avLst/>
            </a:prstGeom>
            <a:gradFill>
              <a:gsLst>
                <a:gs pos="100000">
                  <a:schemeClr val="accent2">
                    <a:alpha val="33649"/>
                  </a:schemeClr>
                </a:gs>
                <a:gs pos="9000">
                  <a:schemeClr val="accent2">
                    <a:alpha val="20122"/>
                  </a:schemeClr>
                </a:gs>
              </a:gsLst>
              <a:lin ang="4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a:p>
          </p:txBody>
        </p:sp>
        <p:grpSp>
          <p:nvGrpSpPr>
            <p:cNvPr id="24" name="Gruppe 23">
              <a:extLst>
                <a:ext uri="{FF2B5EF4-FFF2-40B4-BE49-F238E27FC236}">
                  <a16:creationId xmlns:a16="http://schemas.microsoft.com/office/drawing/2014/main" id="{0D2B9C3F-CD1B-D08A-903D-F42017BB20F6}"/>
                </a:ext>
              </a:extLst>
            </p:cNvPr>
            <p:cNvGrpSpPr/>
            <p:nvPr/>
          </p:nvGrpSpPr>
          <p:grpSpPr>
            <a:xfrm>
              <a:off x="-5" y="0"/>
              <a:ext cx="12192007" cy="6869128"/>
              <a:chOff x="-5" y="0"/>
              <a:chExt cx="12192007" cy="6869128"/>
            </a:xfrm>
          </p:grpSpPr>
          <p:sp>
            <p:nvSpPr>
              <p:cNvPr id="27" name="Rectangle 1">
                <a:extLst>
                  <a:ext uri="{FF2B5EF4-FFF2-40B4-BE49-F238E27FC236}">
                    <a16:creationId xmlns:a16="http://schemas.microsoft.com/office/drawing/2014/main" id="{6EE123A4-6E92-AD39-F939-168164346D25}"/>
                  </a:ext>
                </a:extLst>
              </p:cNvPr>
              <p:cNvSpPr/>
              <p:nvPr/>
            </p:nvSpPr>
            <p:spPr>
              <a:xfrm>
                <a:off x="-1" y="0"/>
                <a:ext cx="680603"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8" name="Rectangle 5">
                <a:extLst>
                  <a:ext uri="{FF2B5EF4-FFF2-40B4-BE49-F238E27FC236}">
                    <a16:creationId xmlns:a16="http://schemas.microsoft.com/office/drawing/2014/main" id="{9313313D-F644-D915-0753-3B36BA10F52A}"/>
                  </a:ext>
                </a:extLst>
              </p:cNvPr>
              <p:cNvSpPr/>
              <p:nvPr/>
            </p:nvSpPr>
            <p:spPr>
              <a:xfrm>
                <a:off x="11545619" y="445"/>
                <a:ext cx="646379"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9" name="Rectangle 8">
                <a:extLst>
                  <a:ext uri="{FF2B5EF4-FFF2-40B4-BE49-F238E27FC236}">
                    <a16:creationId xmlns:a16="http://schemas.microsoft.com/office/drawing/2014/main" id="{8BF7A7A2-8572-FB51-5437-2E5B8861AE48}"/>
                  </a:ext>
                </a:extLst>
              </p:cNvPr>
              <p:cNvSpPr/>
              <p:nvPr/>
            </p:nvSpPr>
            <p:spPr>
              <a:xfrm rot="5400000">
                <a:off x="5779338" y="-5779329"/>
                <a:ext cx="633328"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0" name="Rectangle 9">
                <a:extLst>
                  <a:ext uri="{FF2B5EF4-FFF2-40B4-BE49-F238E27FC236}">
                    <a16:creationId xmlns:a16="http://schemas.microsoft.com/office/drawing/2014/main" id="{D1E183A9-B1D4-1A7E-C627-432949D8A9A8}"/>
                  </a:ext>
                </a:extLst>
              </p:cNvPr>
              <p:cNvSpPr/>
              <p:nvPr/>
            </p:nvSpPr>
            <p:spPr>
              <a:xfrm rot="5400000">
                <a:off x="5779332" y="456464"/>
                <a:ext cx="633327"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6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sp>
        <p:nvSpPr>
          <p:cNvPr id="35" name="Title 1">
            <a:extLst>
              <a:ext uri="{FF2B5EF4-FFF2-40B4-BE49-F238E27FC236}">
                <a16:creationId xmlns:a16="http://schemas.microsoft.com/office/drawing/2014/main" id="{781B64E9-A45A-E794-68FC-9DCF098F21B2}"/>
              </a:ext>
            </a:extLst>
          </p:cNvPr>
          <p:cNvSpPr txBox="1">
            <a:spLocks/>
          </p:cNvSpPr>
          <p:nvPr/>
        </p:nvSpPr>
        <p:spPr>
          <a:xfrm>
            <a:off x="1526564" y="2398524"/>
            <a:ext cx="4934539" cy="1664190"/>
          </a:xfrm>
          <a:prstGeom prst="rect">
            <a:avLst/>
          </a:prstGeom>
        </p:spPr>
        <p:txBody>
          <a:bodyPr/>
          <a:lstStyle>
            <a:lvl1pPr algn="l" defTabSz="912813" rtl="0" eaLnBrk="1" fontAlgn="base" hangingPunct="1">
              <a:lnSpc>
                <a:spcPct val="90000"/>
              </a:lnSpc>
              <a:spcBef>
                <a:spcPct val="0"/>
              </a:spcBef>
              <a:spcAft>
                <a:spcPct val="0"/>
              </a:spcAft>
              <a:defRPr sz="3600" b="1" kern="1200" spc="-100">
                <a:solidFill>
                  <a:schemeClr val="tx1"/>
                </a:solidFill>
                <a:latin typeface="+mj-lt"/>
                <a:ea typeface="Montserrat" charset="0"/>
                <a:cs typeface="Montserrat" charset="0"/>
              </a:defRPr>
            </a:lvl1pPr>
            <a:lvl2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2pPr>
            <a:lvl3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3pPr>
            <a:lvl4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4pPr>
            <a:lvl5pPr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5pPr>
            <a:lvl6pPr marL="4572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6pPr>
            <a:lvl7pPr marL="9144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7pPr>
            <a:lvl8pPr marL="13716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8pPr>
            <a:lvl9pPr marL="1828800" algn="l" defTabSz="912813" rtl="0" eaLnBrk="1" fontAlgn="base" hangingPunct="1">
              <a:lnSpc>
                <a:spcPct val="80000"/>
              </a:lnSpc>
              <a:spcBef>
                <a:spcPct val="0"/>
              </a:spcBef>
              <a:spcAft>
                <a:spcPct val="0"/>
              </a:spcAft>
              <a:defRPr sz="3600" b="1">
                <a:solidFill>
                  <a:srgbClr val="393D53"/>
                </a:solidFill>
                <a:latin typeface="Century Gothic" panose="020B0502020202020204" pitchFamily="34" charset="0"/>
                <a:ea typeface="Montserrat" pitchFamily="2" charset="77"/>
                <a:cs typeface="Montserrat" pitchFamily="2" charset="77"/>
              </a:defRPr>
            </a:lvl9pPr>
          </a:lstStyle>
          <a:p>
            <a:pPr defTabSz="914400" fontAlgn="auto">
              <a:spcAft>
                <a:spcPts val="0"/>
              </a:spcAft>
              <a:defRPr/>
            </a:pPr>
            <a:r>
              <a:rPr lang="nb-NO" sz="3000" dirty="0">
                <a:solidFill>
                  <a:srgbClr val="000000"/>
                </a:solidFill>
                <a:cs typeface="Arial" panose="020B0604020202020204" pitchFamily="34" charset="0"/>
              </a:rPr>
              <a:t>Utsjekk &amp; avslutt </a:t>
            </a:r>
          </a:p>
          <a:p>
            <a:pPr defTabSz="914400" fontAlgn="auto">
              <a:spcAft>
                <a:spcPts val="0"/>
              </a:spcAft>
              <a:defRPr/>
            </a:pPr>
            <a:br>
              <a:rPr lang="nb-NO" sz="3000" dirty="0">
                <a:solidFill>
                  <a:srgbClr val="000000"/>
                </a:solidFill>
                <a:cs typeface="Arial" panose="020B0604020202020204" pitchFamily="34" charset="0"/>
              </a:rPr>
            </a:br>
            <a:r>
              <a:rPr lang="nb-NO" sz="1700" b="0" dirty="0">
                <a:solidFill>
                  <a:srgbClr val="000000"/>
                </a:solidFill>
                <a:latin typeface="Lato" panose="020F0502020204030203" pitchFamily="34" charset="0"/>
                <a:ea typeface="Lato" panose="020F0502020204030203" pitchFamily="34" charset="0"/>
                <a:cs typeface="Lato" panose="020F0502020204030203" pitchFamily="34" charset="0"/>
              </a:rPr>
              <a:t>Hva lærte dere av denne opplevelsen? Hva var morsomst? Noe som var utfordrende?</a:t>
            </a:r>
          </a:p>
        </p:txBody>
      </p:sp>
      <p:grpSp>
        <p:nvGrpSpPr>
          <p:cNvPr id="2" name="Group 2">
            <a:extLst>
              <a:ext uri="{FF2B5EF4-FFF2-40B4-BE49-F238E27FC236}">
                <a16:creationId xmlns:a16="http://schemas.microsoft.com/office/drawing/2014/main" id="{AFF1144B-9D5C-B341-BCD2-E32FB654B3F7}"/>
              </a:ext>
            </a:extLst>
          </p:cNvPr>
          <p:cNvGrpSpPr>
            <a:grpSpLocks noChangeAspect="1"/>
          </p:cNvGrpSpPr>
          <p:nvPr/>
        </p:nvGrpSpPr>
        <p:grpSpPr>
          <a:xfrm>
            <a:off x="6250328" y="1304923"/>
            <a:ext cx="6067729" cy="4341797"/>
            <a:chOff x="11015281" y="3029708"/>
            <a:chExt cx="9419895" cy="6740457"/>
          </a:xfrm>
          <a:noFill/>
        </p:grpSpPr>
        <p:sp>
          <p:nvSpPr>
            <p:cNvPr id="3" name="Free Form 3">
              <a:extLst>
                <a:ext uri="{FF2B5EF4-FFF2-40B4-BE49-F238E27FC236}">
                  <a16:creationId xmlns:a16="http://schemas.microsoft.com/office/drawing/2014/main" id="{26830AA8-DF56-1EB4-6786-30F1CF8974DC}"/>
                </a:ext>
              </a:extLst>
            </p:cNvPr>
            <p:cNvSpPr/>
            <p:nvPr/>
          </p:nvSpPr>
          <p:spPr>
            <a:xfrm>
              <a:off x="13093839" y="3277069"/>
              <a:ext cx="1275906" cy="1015111"/>
            </a:xfrm>
            <a:custGeom>
              <a:avLst/>
              <a:gdLst/>
              <a:ahLst/>
              <a:cxnLst/>
              <a:rect l="0" t="0" r="0" b="0"/>
              <a:pathLst>
                <a:path w="1275905" h="1015110">
                  <a:moveTo>
                    <a:pt x="1000290" y="52946"/>
                  </a:moveTo>
                  <a:cubicBezTo>
                    <a:pt x="927226" y="91198"/>
                    <a:pt x="860412" y="153593"/>
                    <a:pt x="786803" y="180073"/>
                  </a:cubicBezTo>
                  <a:lnTo>
                    <a:pt x="786803" y="180073"/>
                  </a:lnTo>
                  <a:cubicBezTo>
                    <a:pt x="670509" y="221907"/>
                    <a:pt x="571842" y="203961"/>
                    <a:pt x="469506" y="186004"/>
                  </a:cubicBezTo>
                  <a:lnTo>
                    <a:pt x="469506" y="186004"/>
                  </a:lnTo>
                  <a:cubicBezTo>
                    <a:pt x="403428" y="174409"/>
                    <a:pt x="335800" y="162826"/>
                    <a:pt x="260921" y="167322"/>
                  </a:cubicBezTo>
                  <a:lnTo>
                    <a:pt x="260921" y="167322"/>
                  </a:lnTo>
                  <a:cubicBezTo>
                    <a:pt x="240144" y="168579"/>
                    <a:pt x="221030" y="172732"/>
                    <a:pt x="199555" y="177291"/>
                  </a:cubicBezTo>
                  <a:lnTo>
                    <a:pt x="199555" y="177291"/>
                  </a:lnTo>
                  <a:cubicBezTo>
                    <a:pt x="120840" y="193992"/>
                    <a:pt x="55994" y="221018"/>
                    <a:pt x="0" y="272262"/>
                  </a:cubicBezTo>
                  <a:lnTo>
                    <a:pt x="0" y="272262"/>
                  </a:lnTo>
                  <a:cubicBezTo>
                    <a:pt x="44462" y="431901"/>
                    <a:pt x="67868" y="595629"/>
                    <a:pt x="108407" y="755827"/>
                  </a:cubicBezTo>
                  <a:lnTo>
                    <a:pt x="108407" y="755827"/>
                  </a:lnTo>
                  <a:cubicBezTo>
                    <a:pt x="130187" y="841895"/>
                    <a:pt x="143700" y="928255"/>
                    <a:pt x="156019" y="1015110"/>
                  </a:cubicBezTo>
                  <a:lnTo>
                    <a:pt x="156019" y="1015110"/>
                  </a:lnTo>
                  <a:cubicBezTo>
                    <a:pt x="250761" y="929665"/>
                    <a:pt x="384759" y="839965"/>
                    <a:pt x="512559" y="803706"/>
                  </a:cubicBezTo>
                  <a:lnTo>
                    <a:pt x="512559" y="803706"/>
                  </a:lnTo>
                  <a:cubicBezTo>
                    <a:pt x="597649" y="779564"/>
                    <a:pt x="643229" y="815771"/>
                    <a:pt x="687133" y="862812"/>
                  </a:cubicBezTo>
                  <a:lnTo>
                    <a:pt x="687133" y="862812"/>
                  </a:lnTo>
                  <a:cubicBezTo>
                    <a:pt x="701878" y="878598"/>
                    <a:pt x="706437" y="905116"/>
                    <a:pt x="723138" y="917435"/>
                  </a:cubicBezTo>
                  <a:lnTo>
                    <a:pt x="723138" y="917435"/>
                  </a:lnTo>
                  <a:cubicBezTo>
                    <a:pt x="739825" y="929766"/>
                    <a:pt x="755002" y="936040"/>
                    <a:pt x="774458" y="938682"/>
                  </a:cubicBezTo>
                  <a:lnTo>
                    <a:pt x="774458" y="938682"/>
                  </a:lnTo>
                  <a:cubicBezTo>
                    <a:pt x="1191552" y="995121"/>
                    <a:pt x="1208874" y="589991"/>
                    <a:pt x="1275905" y="344474"/>
                  </a:cubicBezTo>
                  <a:lnTo>
                    <a:pt x="1275905" y="344474"/>
                  </a:lnTo>
                  <a:cubicBezTo>
                    <a:pt x="1236002" y="318782"/>
                    <a:pt x="1193139" y="324599"/>
                    <a:pt x="1148143" y="330415"/>
                  </a:cubicBezTo>
                  <a:lnTo>
                    <a:pt x="1148143" y="330415"/>
                  </a:lnTo>
                  <a:cubicBezTo>
                    <a:pt x="1127366" y="333095"/>
                    <a:pt x="1106144" y="335787"/>
                    <a:pt x="1084541" y="335356"/>
                  </a:cubicBezTo>
                  <a:lnTo>
                    <a:pt x="1084541" y="335356"/>
                  </a:lnTo>
                  <a:cubicBezTo>
                    <a:pt x="1079030" y="335241"/>
                    <a:pt x="1074521" y="334924"/>
                    <a:pt x="1069822" y="329501"/>
                  </a:cubicBezTo>
                  <a:lnTo>
                    <a:pt x="1069822" y="329501"/>
                  </a:lnTo>
                  <a:cubicBezTo>
                    <a:pt x="1065136" y="324053"/>
                    <a:pt x="1065923" y="313245"/>
                    <a:pt x="1068781" y="305028"/>
                  </a:cubicBezTo>
                  <a:lnTo>
                    <a:pt x="1068781" y="305028"/>
                  </a:lnTo>
                  <a:cubicBezTo>
                    <a:pt x="1106525" y="196964"/>
                    <a:pt x="1160119" y="99250"/>
                    <a:pt x="1237488" y="6032"/>
                  </a:cubicBezTo>
                  <a:lnTo>
                    <a:pt x="1237488" y="6032"/>
                  </a:lnTo>
                  <a:cubicBezTo>
                    <a:pt x="1218222" y="1892"/>
                    <a:pt x="1199413" y="12"/>
                    <a:pt x="1181049" y="12"/>
                  </a:cubicBezTo>
                  <a:lnTo>
                    <a:pt x="1181049" y="12"/>
                  </a:lnTo>
                  <a:cubicBezTo>
                    <a:pt x="1116520" y="0"/>
                    <a:pt x="1057160" y="23164"/>
                    <a:pt x="1000290" y="52946"/>
                  </a:cubicBezTo>
                  <a:close/>
                </a:path>
              </a:pathLst>
            </a:custGeom>
            <a:gradFill>
              <a:gsLst>
                <a:gs pos="89000">
                  <a:srgbClr val="C466FF"/>
                </a:gs>
                <a:gs pos="81000">
                  <a:srgbClr val="FF64FF"/>
                </a:gs>
                <a:gs pos="0">
                  <a:srgbClr val="F996EA"/>
                </a:gs>
              </a:gsLst>
              <a:lin ang="6600000" scaled="0"/>
            </a:gradFill>
            <a:ln w="12700" cap="flat" cmpd="sng">
              <a:noFill/>
              <a:prstDash val="solid"/>
              <a:miter lim="800000"/>
            </a:ln>
          </p:spPr>
          <p:txBody>
            <a:bodyPr anchor="ctr">
              <a:spAutoFit/>
            </a:bodyPr>
            <a:lstStyle/>
            <a:p>
              <a:pPr algn="ctr"/>
              <a:endParaRPr lang="en-US"/>
            </a:p>
          </p:txBody>
        </p:sp>
        <p:sp>
          <p:nvSpPr>
            <p:cNvPr id="4" name="Free Form 4">
              <a:extLst>
                <a:ext uri="{FF2B5EF4-FFF2-40B4-BE49-F238E27FC236}">
                  <a16:creationId xmlns:a16="http://schemas.microsoft.com/office/drawing/2014/main" id="{5FC6E9F6-9F96-4986-D83E-8391BE04A39B}"/>
                </a:ext>
              </a:extLst>
            </p:cNvPr>
            <p:cNvSpPr/>
            <p:nvPr/>
          </p:nvSpPr>
          <p:spPr>
            <a:xfrm>
              <a:off x="11973727" y="7740746"/>
              <a:ext cx="3831235" cy="1883943"/>
            </a:xfrm>
            <a:custGeom>
              <a:avLst/>
              <a:gdLst/>
              <a:ahLst/>
              <a:cxnLst/>
              <a:rect l="0" t="0" r="0" b="0"/>
              <a:pathLst>
                <a:path w="3831234" h="1883943">
                  <a:moveTo>
                    <a:pt x="779779" y="1667548"/>
                  </a:moveTo>
                  <a:cubicBezTo>
                    <a:pt x="766114" y="1674063"/>
                    <a:pt x="752906" y="1681581"/>
                    <a:pt x="740346" y="1689620"/>
                  </a:cubicBezTo>
                  <a:cubicBezTo>
                    <a:pt x="613524" y="1770786"/>
                    <a:pt x="480237" y="1847189"/>
                    <a:pt x="330619" y="1876018"/>
                  </a:cubicBezTo>
                  <a:cubicBezTo>
                    <a:pt x="305688" y="1880819"/>
                    <a:pt x="278460" y="1883943"/>
                    <a:pt x="256095" y="1871916"/>
                  </a:cubicBezTo>
                  <a:cubicBezTo>
                    <a:pt x="239204" y="1862810"/>
                    <a:pt x="227660" y="1846364"/>
                    <a:pt x="212737" y="1834311"/>
                  </a:cubicBezTo>
                  <a:cubicBezTo>
                    <a:pt x="158800" y="1790750"/>
                    <a:pt x="79438" y="1813839"/>
                    <a:pt x="14770" y="1838845"/>
                  </a:cubicBezTo>
                  <a:cubicBezTo>
                    <a:pt x="14770" y="1838845"/>
                    <a:pt x="0" y="1705800"/>
                    <a:pt x="10439" y="1640268"/>
                  </a:cubicBezTo>
                  <a:cubicBezTo>
                    <a:pt x="39014" y="1460842"/>
                    <a:pt x="60921" y="1290116"/>
                    <a:pt x="145643" y="1125778"/>
                  </a:cubicBezTo>
                  <a:cubicBezTo>
                    <a:pt x="344144" y="740727"/>
                    <a:pt x="638606" y="454494"/>
                    <a:pt x="1020368" y="251841"/>
                  </a:cubicBezTo>
                  <a:cubicBezTo>
                    <a:pt x="1241399" y="134518"/>
                    <a:pt x="1476108" y="58089"/>
                    <a:pt x="1729625" y="37947"/>
                  </a:cubicBezTo>
                  <a:cubicBezTo>
                    <a:pt x="2207475" y="0"/>
                    <a:pt x="2665641" y="83019"/>
                    <a:pt x="3087446" y="324294"/>
                  </a:cubicBezTo>
                  <a:cubicBezTo>
                    <a:pt x="3275342" y="431761"/>
                    <a:pt x="3440214" y="575081"/>
                    <a:pt x="3579634" y="740181"/>
                  </a:cubicBezTo>
                  <a:cubicBezTo>
                    <a:pt x="3685349" y="865378"/>
                    <a:pt x="3761168" y="983856"/>
                    <a:pt x="3831234" y="1135849"/>
                  </a:cubicBezTo>
                  <a:cubicBezTo>
                    <a:pt x="3751872" y="1093990"/>
                    <a:pt x="3675849" y="1048029"/>
                    <a:pt x="3588232" y="1024242"/>
                  </a:cubicBezTo>
                  <a:cubicBezTo>
                    <a:pt x="3563404" y="1017498"/>
                    <a:pt x="3538169" y="1011618"/>
                    <a:pt x="3514775" y="1000912"/>
                  </a:cubicBezTo>
                  <a:cubicBezTo>
                    <a:pt x="3484498" y="987056"/>
                    <a:pt x="3458413" y="965644"/>
                    <a:pt x="3432721" y="944460"/>
                  </a:cubicBezTo>
                  <a:cubicBezTo>
                    <a:pt x="3384105" y="904392"/>
                    <a:pt x="3335477" y="864323"/>
                    <a:pt x="3286848" y="824242"/>
                  </a:cubicBezTo>
                  <a:cubicBezTo>
                    <a:pt x="3268129" y="808812"/>
                    <a:pt x="3249142" y="793216"/>
                    <a:pt x="3227158" y="782967"/>
                  </a:cubicBezTo>
                  <a:cubicBezTo>
                    <a:pt x="3195218" y="768083"/>
                    <a:pt x="3159150" y="765441"/>
                    <a:pt x="3124009" y="763041"/>
                  </a:cubicBezTo>
                  <a:cubicBezTo>
                    <a:pt x="3010255" y="755230"/>
                    <a:pt x="2896488" y="747433"/>
                    <a:pt x="2782735" y="739635"/>
                  </a:cubicBezTo>
                  <a:cubicBezTo>
                    <a:pt x="2727452" y="735850"/>
                    <a:pt x="2666898" y="724230"/>
                    <a:pt x="2611678" y="727913"/>
                  </a:cubicBezTo>
                  <a:cubicBezTo>
                    <a:pt x="2573197" y="730491"/>
                    <a:pt x="2536101" y="749744"/>
                    <a:pt x="2497937" y="747395"/>
                  </a:cubicBezTo>
                  <a:cubicBezTo>
                    <a:pt x="2469946" y="745667"/>
                    <a:pt x="2443022" y="736130"/>
                    <a:pt x="2415235" y="732396"/>
                  </a:cubicBezTo>
                  <a:cubicBezTo>
                    <a:pt x="2242743" y="709244"/>
                    <a:pt x="2260041" y="885825"/>
                    <a:pt x="2141410" y="957961"/>
                  </a:cubicBezTo>
                  <a:cubicBezTo>
                    <a:pt x="2114283" y="974432"/>
                    <a:pt x="2077211" y="964412"/>
                    <a:pt x="2049716" y="980249"/>
                  </a:cubicBezTo>
                  <a:cubicBezTo>
                    <a:pt x="1989480" y="1014945"/>
                    <a:pt x="1942782" y="1178394"/>
                    <a:pt x="1912759" y="1239748"/>
                  </a:cubicBezTo>
                  <a:cubicBezTo>
                    <a:pt x="1889747" y="1286764"/>
                    <a:pt x="1852752" y="1303337"/>
                    <a:pt x="1799399" y="1299044"/>
                  </a:cubicBezTo>
                  <a:cubicBezTo>
                    <a:pt x="1756727" y="1295628"/>
                    <a:pt x="1712861" y="1282979"/>
                    <a:pt x="1672082" y="1295971"/>
                  </a:cubicBezTo>
                  <a:cubicBezTo>
                    <a:pt x="1645678" y="1304366"/>
                    <a:pt x="1623771" y="1322679"/>
                    <a:pt x="1602879" y="1340866"/>
                  </a:cubicBezTo>
                  <a:cubicBezTo>
                    <a:pt x="1511630" y="1420355"/>
                    <a:pt x="1425663" y="1505902"/>
                    <a:pt x="1345692" y="1596732"/>
                  </a:cubicBezTo>
                  <a:cubicBezTo>
                    <a:pt x="1283258" y="1667649"/>
                    <a:pt x="1213154" y="1846719"/>
                    <a:pt x="1091844" y="1819440"/>
                  </a:cubicBezTo>
                  <a:cubicBezTo>
                    <a:pt x="1013231" y="1801761"/>
                    <a:pt x="1007325" y="1697443"/>
                    <a:pt x="936993" y="1660550"/>
                  </a:cubicBezTo>
                  <a:cubicBezTo>
                    <a:pt x="885405" y="1633474"/>
                    <a:pt x="829614" y="1643799"/>
                    <a:pt x="779779" y="1667548"/>
                  </a:cubicBezTo>
                  <a:close/>
                  <a:moveTo>
                    <a:pt x="2787116" y="865441"/>
                  </a:moveTo>
                  <a:cubicBezTo>
                    <a:pt x="2753359" y="848042"/>
                    <a:pt x="2723045" y="844550"/>
                    <a:pt x="2685580" y="849045"/>
                  </a:cubicBezTo>
                  <a:cubicBezTo>
                    <a:pt x="2719438" y="854468"/>
                    <a:pt x="2753283" y="859904"/>
                    <a:pt x="2787116" y="865441"/>
                  </a:cubicBezTo>
                  <a:close/>
                  <a:moveTo>
                    <a:pt x="3528123" y="1202651"/>
                  </a:moveTo>
                  <a:cubicBezTo>
                    <a:pt x="3528771" y="1200429"/>
                    <a:pt x="3529482" y="1198232"/>
                    <a:pt x="3530092" y="1195997"/>
                  </a:cubicBezTo>
                  <a:cubicBezTo>
                    <a:pt x="3510610" y="1185786"/>
                    <a:pt x="3490467" y="1175651"/>
                    <a:pt x="3471075" y="1165580"/>
                  </a:cubicBezTo>
                  <a:cubicBezTo>
                    <a:pt x="3467188" y="1163561"/>
                    <a:pt x="3460610" y="1162773"/>
                    <a:pt x="3457524" y="1163701"/>
                  </a:cubicBezTo>
                  <a:cubicBezTo>
                    <a:pt x="3437216" y="1169708"/>
                    <a:pt x="3419005" y="1165377"/>
                    <a:pt x="3401009" y="1159268"/>
                  </a:cubicBezTo>
                  <a:cubicBezTo>
                    <a:pt x="3383013" y="1153160"/>
                    <a:pt x="3378365" y="1159027"/>
                    <a:pt x="3364649" y="1168463"/>
                  </a:cubicBezTo>
                  <a:cubicBezTo>
                    <a:pt x="3419221" y="1180198"/>
                    <a:pt x="3473577" y="1191412"/>
                    <a:pt x="3528123" y="1202651"/>
                  </a:cubicBezTo>
                  <a:close/>
                  <a:moveTo>
                    <a:pt x="3271723" y="1134325"/>
                  </a:moveTo>
                  <a:cubicBezTo>
                    <a:pt x="3260585" y="1105039"/>
                    <a:pt x="3245205" y="1096619"/>
                    <a:pt x="3214598" y="1094168"/>
                  </a:cubicBezTo>
                  <a:cubicBezTo>
                    <a:pt x="3233635" y="1107554"/>
                    <a:pt x="3252685" y="1120940"/>
                    <a:pt x="3271723" y="1134325"/>
                  </a:cubicBezTo>
                  <a:close/>
                </a:path>
              </a:pathLst>
            </a:custGeom>
            <a:gradFill>
              <a:gsLst>
                <a:gs pos="0">
                  <a:schemeClr val="accent2"/>
                </a:gs>
                <a:gs pos="46000">
                  <a:schemeClr val="accent3"/>
                </a:gs>
                <a:gs pos="100000">
                  <a:schemeClr val="accent4"/>
                </a:gs>
              </a:gsLst>
              <a:lin ang="6600000" scaled="0"/>
            </a:gradFill>
            <a:ln w="12700" cap="flat" cmpd="sng">
              <a:noFill/>
              <a:prstDash val="solid"/>
              <a:miter lim="800000"/>
            </a:ln>
          </p:spPr>
          <p:txBody>
            <a:bodyPr anchor="ctr">
              <a:spAutoFit/>
            </a:bodyPr>
            <a:lstStyle/>
            <a:p>
              <a:pPr algn="ctr"/>
              <a:endParaRPr lang="en-US"/>
            </a:p>
          </p:txBody>
        </p:sp>
        <p:sp>
          <p:nvSpPr>
            <p:cNvPr id="5" name="Free Form 5">
              <a:extLst>
                <a:ext uri="{FF2B5EF4-FFF2-40B4-BE49-F238E27FC236}">
                  <a16:creationId xmlns:a16="http://schemas.microsoft.com/office/drawing/2014/main" id="{8965A182-7C86-574F-FAA3-AD47E243AE68}"/>
                </a:ext>
              </a:extLst>
            </p:cNvPr>
            <p:cNvSpPr/>
            <p:nvPr/>
          </p:nvSpPr>
          <p:spPr>
            <a:xfrm>
              <a:off x="18919966" y="6440662"/>
              <a:ext cx="185181" cy="178322"/>
            </a:xfrm>
            <a:custGeom>
              <a:avLst/>
              <a:gdLst/>
              <a:ahLst/>
              <a:cxnLst/>
              <a:rect l="0" t="0" r="0" b="0"/>
              <a:pathLst>
                <a:path w="185178" h="178320">
                  <a:moveTo>
                    <a:pt x="183781" y="91058"/>
                  </a:moveTo>
                  <a:cubicBezTo>
                    <a:pt x="182384" y="143865"/>
                    <a:pt x="148018" y="178320"/>
                    <a:pt x="93649" y="175602"/>
                  </a:cubicBezTo>
                  <a:cubicBezTo>
                    <a:pt x="39281" y="172897"/>
                    <a:pt x="0" y="140601"/>
                    <a:pt x="2349" y="80810"/>
                  </a:cubicBezTo>
                  <a:cubicBezTo>
                    <a:pt x="4165" y="34899"/>
                    <a:pt x="45008" y="0"/>
                    <a:pt x="93903" y="3479"/>
                  </a:cubicBezTo>
                  <a:cubicBezTo>
                    <a:pt x="142798" y="6959"/>
                    <a:pt x="185178" y="38252"/>
                    <a:pt x="183781" y="91058"/>
                  </a:cubicBezTo>
                  <a:close/>
                </a:path>
              </a:pathLst>
            </a:custGeom>
            <a:solidFill>
              <a:schemeClr val="accent3"/>
            </a:solidFill>
            <a:ln w="12700" cap="flat" cmpd="sng">
              <a:noFill/>
              <a:prstDash val="solid"/>
              <a:miter lim="800000"/>
            </a:ln>
          </p:spPr>
          <p:txBody>
            <a:bodyPr anchor="ctr">
              <a:spAutoFit/>
            </a:bodyPr>
            <a:lstStyle/>
            <a:p>
              <a:pPr algn="ctr"/>
              <a:endParaRPr lang="en-US"/>
            </a:p>
          </p:txBody>
        </p:sp>
        <p:sp>
          <p:nvSpPr>
            <p:cNvPr id="6" name="Free Form 6">
              <a:extLst>
                <a:ext uri="{FF2B5EF4-FFF2-40B4-BE49-F238E27FC236}">
                  <a16:creationId xmlns:a16="http://schemas.microsoft.com/office/drawing/2014/main" id="{8ED1317A-4DE2-D78F-764F-746C10AEADE7}"/>
                </a:ext>
              </a:extLst>
            </p:cNvPr>
            <p:cNvSpPr/>
            <p:nvPr/>
          </p:nvSpPr>
          <p:spPr>
            <a:xfrm>
              <a:off x="11466924" y="7568259"/>
              <a:ext cx="138773" cy="152300"/>
            </a:xfrm>
            <a:custGeom>
              <a:avLst/>
              <a:gdLst/>
              <a:ahLst/>
              <a:cxnLst/>
              <a:rect l="0" t="0" r="0" b="0"/>
              <a:pathLst>
                <a:path w="138772" h="152298">
                  <a:moveTo>
                    <a:pt x="165" y="76441"/>
                  </a:moveTo>
                  <a:cubicBezTo>
                    <a:pt x="0" y="34429"/>
                    <a:pt x="26581" y="0"/>
                    <a:pt x="70078" y="190"/>
                  </a:cubicBezTo>
                  <a:cubicBezTo>
                    <a:pt x="113576" y="380"/>
                    <a:pt x="138379" y="33159"/>
                    <a:pt x="138569" y="75018"/>
                  </a:cubicBezTo>
                  <a:cubicBezTo>
                    <a:pt x="138772" y="116878"/>
                    <a:pt x="112991" y="152260"/>
                    <a:pt x="69164" y="152273"/>
                  </a:cubicBezTo>
                  <a:cubicBezTo>
                    <a:pt x="25349" y="152298"/>
                    <a:pt x="330" y="118452"/>
                    <a:pt x="165" y="76441"/>
                  </a:cubicBezTo>
                  <a:close/>
                </a:path>
              </a:pathLst>
            </a:custGeom>
            <a:solidFill>
              <a:schemeClr val="accent3"/>
            </a:solidFill>
            <a:ln w="12700" cap="flat" cmpd="sng">
              <a:noFill/>
              <a:prstDash val="solid"/>
              <a:miter lim="800000"/>
            </a:ln>
          </p:spPr>
          <p:txBody>
            <a:bodyPr anchor="ctr">
              <a:spAutoFit/>
            </a:bodyPr>
            <a:lstStyle/>
            <a:p>
              <a:pPr algn="ctr"/>
              <a:endParaRPr lang="en-US"/>
            </a:p>
          </p:txBody>
        </p:sp>
        <p:sp>
          <p:nvSpPr>
            <p:cNvPr id="7" name="Free Form 7">
              <a:extLst>
                <a:ext uri="{FF2B5EF4-FFF2-40B4-BE49-F238E27FC236}">
                  <a16:creationId xmlns:a16="http://schemas.microsoft.com/office/drawing/2014/main" id="{260A5000-E125-C7E2-2E96-68F8F8C156E8}"/>
                </a:ext>
              </a:extLst>
            </p:cNvPr>
            <p:cNvSpPr/>
            <p:nvPr/>
          </p:nvSpPr>
          <p:spPr>
            <a:xfrm>
              <a:off x="18257572" y="4184213"/>
              <a:ext cx="124879" cy="128092"/>
            </a:xfrm>
            <a:custGeom>
              <a:avLst/>
              <a:gdLst/>
              <a:ahLst/>
              <a:cxnLst/>
              <a:rect l="0" t="0" r="0" b="0"/>
              <a:pathLst>
                <a:path w="124879" h="128092">
                  <a:moveTo>
                    <a:pt x="67132" y="2095"/>
                  </a:moveTo>
                  <a:cubicBezTo>
                    <a:pt x="103073" y="4190"/>
                    <a:pt x="124879" y="27952"/>
                    <a:pt x="123431" y="64071"/>
                  </a:cubicBezTo>
                  <a:cubicBezTo>
                    <a:pt x="121970" y="100177"/>
                    <a:pt x="93103" y="128092"/>
                    <a:pt x="56718" y="125323"/>
                  </a:cubicBezTo>
                  <a:cubicBezTo>
                    <a:pt x="20345" y="122567"/>
                    <a:pt x="0" y="97586"/>
                    <a:pt x="1562" y="61734"/>
                  </a:cubicBezTo>
                  <a:cubicBezTo>
                    <a:pt x="3136" y="25882"/>
                    <a:pt x="31191" y="0"/>
                    <a:pt x="67132" y="2095"/>
                  </a:cubicBezTo>
                  <a:close/>
                </a:path>
              </a:pathLst>
            </a:custGeom>
            <a:solidFill>
              <a:schemeClr val="accent3"/>
            </a:solidFill>
            <a:ln w="12700" cap="flat" cmpd="sng">
              <a:noFill/>
              <a:prstDash val="solid"/>
              <a:miter lim="800000"/>
            </a:ln>
          </p:spPr>
          <p:txBody>
            <a:bodyPr anchor="ctr">
              <a:spAutoFit/>
            </a:bodyPr>
            <a:lstStyle/>
            <a:p>
              <a:pPr algn="ctr"/>
              <a:endParaRPr lang="en-US"/>
            </a:p>
          </p:txBody>
        </p:sp>
        <p:sp>
          <p:nvSpPr>
            <p:cNvPr id="8" name="Free Form 8">
              <a:extLst>
                <a:ext uri="{FF2B5EF4-FFF2-40B4-BE49-F238E27FC236}">
                  <a16:creationId xmlns:a16="http://schemas.microsoft.com/office/drawing/2014/main" id="{E533D75C-A1F8-A757-932C-2E13994C299E}"/>
                </a:ext>
              </a:extLst>
            </p:cNvPr>
            <p:cNvSpPr/>
            <p:nvPr/>
          </p:nvSpPr>
          <p:spPr>
            <a:xfrm>
              <a:off x="18307587" y="5958389"/>
              <a:ext cx="95796" cy="106057"/>
            </a:xfrm>
            <a:custGeom>
              <a:avLst/>
              <a:gdLst/>
              <a:ahLst/>
              <a:cxnLst/>
              <a:rect l="0" t="0" r="0" b="0"/>
              <a:pathLst>
                <a:path w="95796" h="106057">
                  <a:moveTo>
                    <a:pt x="94564" y="56832"/>
                  </a:moveTo>
                  <a:cubicBezTo>
                    <a:pt x="93573" y="81648"/>
                    <a:pt x="76390" y="106057"/>
                    <a:pt x="48183" y="103974"/>
                  </a:cubicBezTo>
                  <a:cubicBezTo>
                    <a:pt x="19977" y="101892"/>
                    <a:pt x="0" y="79273"/>
                    <a:pt x="253" y="50673"/>
                  </a:cubicBezTo>
                  <a:cubicBezTo>
                    <a:pt x="495" y="22072"/>
                    <a:pt x="18757" y="0"/>
                    <a:pt x="48767" y="2095"/>
                  </a:cubicBezTo>
                  <a:cubicBezTo>
                    <a:pt x="78778" y="4203"/>
                    <a:pt x="95796" y="25996"/>
                    <a:pt x="94564" y="56832"/>
                  </a:cubicBezTo>
                  <a:close/>
                </a:path>
              </a:pathLst>
            </a:custGeom>
            <a:solidFill>
              <a:schemeClr val="accent2"/>
            </a:solidFill>
            <a:ln w="12700" cap="flat" cmpd="sng">
              <a:noFill/>
              <a:prstDash val="solid"/>
              <a:miter lim="800000"/>
            </a:ln>
          </p:spPr>
          <p:txBody>
            <a:bodyPr anchor="ctr">
              <a:spAutoFit/>
            </a:bodyPr>
            <a:lstStyle/>
            <a:p>
              <a:pPr algn="ctr"/>
              <a:endParaRPr lang="en-US"/>
            </a:p>
          </p:txBody>
        </p:sp>
        <p:sp>
          <p:nvSpPr>
            <p:cNvPr id="9" name="Free Form 9">
              <a:extLst>
                <a:ext uri="{FF2B5EF4-FFF2-40B4-BE49-F238E27FC236}">
                  <a16:creationId xmlns:a16="http://schemas.microsoft.com/office/drawing/2014/main" id="{E034AA89-9D30-4852-9537-70EA5B5954A5}"/>
                </a:ext>
              </a:extLst>
            </p:cNvPr>
            <p:cNvSpPr/>
            <p:nvPr/>
          </p:nvSpPr>
          <p:spPr>
            <a:xfrm>
              <a:off x="11015281" y="8144796"/>
              <a:ext cx="89688" cy="97216"/>
            </a:xfrm>
            <a:custGeom>
              <a:avLst/>
              <a:gdLst/>
              <a:ahLst/>
              <a:cxnLst/>
              <a:rect l="0" t="0" r="0" b="0"/>
              <a:pathLst>
                <a:path w="89687" h="97218">
                  <a:moveTo>
                    <a:pt x="88087" y="44246"/>
                  </a:moveTo>
                  <a:cubicBezTo>
                    <a:pt x="89687" y="69189"/>
                    <a:pt x="75577" y="93040"/>
                    <a:pt x="49352" y="95123"/>
                  </a:cubicBezTo>
                  <a:cubicBezTo>
                    <a:pt x="23114" y="97218"/>
                    <a:pt x="3289" y="77927"/>
                    <a:pt x="1650" y="52158"/>
                  </a:cubicBezTo>
                  <a:cubicBezTo>
                    <a:pt x="0" y="26403"/>
                    <a:pt x="17233" y="3937"/>
                    <a:pt x="43243" y="1968"/>
                  </a:cubicBezTo>
                  <a:cubicBezTo>
                    <a:pt x="69253" y="0"/>
                    <a:pt x="86487" y="19303"/>
                    <a:pt x="88087" y="44246"/>
                  </a:cubicBezTo>
                  <a:close/>
                </a:path>
              </a:pathLst>
            </a:custGeom>
            <a:solidFill>
              <a:schemeClr val="accent3"/>
            </a:solidFill>
            <a:ln w="12700" cap="flat" cmpd="sng">
              <a:noFill/>
              <a:prstDash val="solid"/>
              <a:miter lim="800000"/>
            </a:ln>
          </p:spPr>
          <p:txBody>
            <a:bodyPr anchor="ctr">
              <a:spAutoFit/>
            </a:bodyPr>
            <a:lstStyle/>
            <a:p>
              <a:pPr algn="ctr"/>
              <a:endParaRPr lang="en-US"/>
            </a:p>
          </p:txBody>
        </p:sp>
        <p:sp>
          <p:nvSpPr>
            <p:cNvPr id="10" name="Free Form 10">
              <a:extLst>
                <a:ext uri="{FF2B5EF4-FFF2-40B4-BE49-F238E27FC236}">
                  <a16:creationId xmlns:a16="http://schemas.microsoft.com/office/drawing/2014/main" id="{9569FB53-B83D-2FDE-6922-CC492A904A5E}"/>
                </a:ext>
              </a:extLst>
            </p:cNvPr>
            <p:cNvSpPr/>
            <p:nvPr/>
          </p:nvSpPr>
          <p:spPr>
            <a:xfrm>
              <a:off x="18638553" y="4065057"/>
              <a:ext cx="63525" cy="70320"/>
            </a:xfrm>
            <a:custGeom>
              <a:avLst/>
              <a:gdLst/>
              <a:ahLst/>
              <a:cxnLst/>
              <a:rect l="0" t="0" r="0" b="0"/>
              <a:pathLst>
                <a:path w="63525" h="70319">
                  <a:moveTo>
                    <a:pt x="12" y="31089"/>
                  </a:moveTo>
                  <a:cubicBezTo>
                    <a:pt x="25" y="12369"/>
                    <a:pt x="7746" y="0"/>
                    <a:pt x="27635" y="800"/>
                  </a:cubicBezTo>
                  <a:cubicBezTo>
                    <a:pt x="47523" y="1587"/>
                    <a:pt x="63525" y="19316"/>
                    <a:pt x="63373" y="39090"/>
                  </a:cubicBezTo>
                  <a:cubicBezTo>
                    <a:pt x="63233" y="58864"/>
                    <a:pt x="51968" y="70319"/>
                    <a:pt x="32270" y="69011"/>
                  </a:cubicBezTo>
                  <a:cubicBezTo>
                    <a:pt x="12560" y="67716"/>
                    <a:pt x="0" y="49809"/>
                    <a:pt x="12" y="31089"/>
                  </a:cubicBezTo>
                  <a:close/>
                </a:path>
              </a:pathLst>
            </a:custGeom>
            <a:solidFill>
              <a:srgbClr val="4747EB">
                <a:alpha val="100000"/>
              </a:srgbClr>
            </a:solidFill>
            <a:ln w="12700" cap="flat" cmpd="sng">
              <a:noFill/>
              <a:prstDash val="solid"/>
              <a:miter lim="800000"/>
            </a:ln>
          </p:spPr>
          <p:txBody>
            <a:bodyPr anchor="ctr">
              <a:spAutoFit/>
            </a:bodyPr>
            <a:lstStyle/>
            <a:p>
              <a:pPr algn="ctr"/>
              <a:endParaRPr lang="en-US"/>
            </a:p>
          </p:txBody>
        </p:sp>
        <p:sp>
          <p:nvSpPr>
            <p:cNvPr id="11" name="Free Form 11">
              <a:extLst>
                <a:ext uri="{FF2B5EF4-FFF2-40B4-BE49-F238E27FC236}">
                  <a16:creationId xmlns:a16="http://schemas.microsoft.com/office/drawing/2014/main" id="{FAC76F6D-C0BC-3469-99CF-BCBB282C3C67}"/>
                </a:ext>
              </a:extLst>
            </p:cNvPr>
            <p:cNvSpPr/>
            <p:nvPr/>
          </p:nvSpPr>
          <p:spPr>
            <a:xfrm>
              <a:off x="18301567" y="3764695"/>
              <a:ext cx="40094" cy="39675"/>
            </a:xfrm>
            <a:custGeom>
              <a:avLst/>
              <a:gdLst/>
              <a:ahLst/>
              <a:cxnLst/>
              <a:rect l="0" t="0" r="0" b="0"/>
              <a:pathLst>
                <a:path w="40093" h="39674">
                  <a:moveTo>
                    <a:pt x="14008" y="39674"/>
                  </a:moveTo>
                  <a:cubicBezTo>
                    <a:pt x="9563" y="34480"/>
                    <a:pt x="1485" y="32473"/>
                    <a:pt x="952" y="24688"/>
                  </a:cubicBezTo>
                  <a:cubicBezTo>
                    <a:pt x="0" y="10477"/>
                    <a:pt x="9347" y="495"/>
                    <a:pt x="23406" y="190"/>
                  </a:cubicBezTo>
                  <a:cubicBezTo>
                    <a:pt x="32080" y="0"/>
                    <a:pt x="40093" y="7886"/>
                    <a:pt x="39763" y="15824"/>
                  </a:cubicBezTo>
                  <a:cubicBezTo>
                    <a:pt x="39065" y="32232"/>
                    <a:pt x="27343" y="35064"/>
                    <a:pt x="14008" y="39674"/>
                  </a:cubicBezTo>
                  <a:close/>
                </a:path>
              </a:pathLst>
            </a:custGeom>
            <a:solidFill>
              <a:srgbClr val="4747EB">
                <a:alpha val="100000"/>
              </a:srgbClr>
            </a:solidFill>
            <a:ln w="12700" cap="flat" cmpd="sng">
              <a:noFill/>
              <a:prstDash val="solid"/>
              <a:miter lim="800000"/>
            </a:ln>
          </p:spPr>
          <p:txBody>
            <a:bodyPr anchor="ctr">
              <a:spAutoFit/>
            </a:bodyPr>
            <a:lstStyle/>
            <a:p>
              <a:pPr algn="ctr"/>
              <a:endParaRPr lang="en-US"/>
            </a:p>
          </p:txBody>
        </p:sp>
        <p:sp>
          <p:nvSpPr>
            <p:cNvPr id="12" name="Free Form 12">
              <a:extLst>
                <a:ext uri="{FF2B5EF4-FFF2-40B4-BE49-F238E27FC236}">
                  <a16:creationId xmlns:a16="http://schemas.microsoft.com/office/drawing/2014/main" id="{6F639004-8AB8-257E-E1C1-7902C96A73DA}"/>
                </a:ext>
              </a:extLst>
            </p:cNvPr>
            <p:cNvSpPr/>
            <p:nvPr/>
          </p:nvSpPr>
          <p:spPr>
            <a:xfrm>
              <a:off x="14706367" y="8514336"/>
              <a:ext cx="48476" cy="9703"/>
            </a:xfrm>
            <a:custGeom>
              <a:avLst/>
              <a:gdLst/>
              <a:ahLst/>
              <a:cxnLst/>
              <a:rect l="0" t="0" r="0" b="0"/>
              <a:pathLst>
                <a:path w="48475" h="9702">
                  <a:moveTo>
                    <a:pt x="48475" y="7962"/>
                  </a:moveTo>
                  <a:cubicBezTo>
                    <a:pt x="30429" y="9702"/>
                    <a:pt x="15951" y="9359"/>
                    <a:pt x="0" y="0"/>
                  </a:cubicBezTo>
                  <a:cubicBezTo>
                    <a:pt x="16154" y="2679"/>
                    <a:pt x="32308" y="5321"/>
                    <a:pt x="48475" y="7962"/>
                  </a:cubicBezTo>
                  <a:close/>
                </a:path>
              </a:pathLst>
            </a:custGeom>
            <a:solidFill>
              <a:srgbClr val="4747EB">
                <a:alpha val="100000"/>
              </a:srgbClr>
            </a:solidFill>
            <a:ln w="12700" cap="flat" cmpd="sng">
              <a:noFill/>
              <a:prstDash val="solid"/>
              <a:miter lim="800000"/>
            </a:ln>
          </p:spPr>
          <p:txBody>
            <a:bodyPr anchor="ctr">
              <a:spAutoFit/>
            </a:bodyPr>
            <a:lstStyle/>
            <a:p>
              <a:pPr algn="ctr"/>
              <a:endParaRPr lang="en-US"/>
            </a:p>
          </p:txBody>
        </p:sp>
        <p:sp>
          <p:nvSpPr>
            <p:cNvPr id="13" name="Free Form 13">
              <a:extLst>
                <a:ext uri="{FF2B5EF4-FFF2-40B4-BE49-F238E27FC236}">
                  <a16:creationId xmlns:a16="http://schemas.microsoft.com/office/drawing/2014/main" id="{94A62CFC-5C3C-03E1-488F-26AA491D1574}"/>
                </a:ext>
              </a:extLst>
            </p:cNvPr>
            <p:cNvSpPr/>
            <p:nvPr/>
          </p:nvSpPr>
          <p:spPr>
            <a:xfrm>
              <a:off x="13272683" y="3591802"/>
              <a:ext cx="4047604" cy="5832386"/>
            </a:xfrm>
            <a:custGeom>
              <a:avLst/>
              <a:gdLst/>
              <a:ahLst/>
              <a:cxnLst/>
              <a:rect l="0" t="0" r="0" b="0"/>
              <a:pathLst>
                <a:path w="4047604" h="5832386">
                  <a:moveTo>
                    <a:pt x="3142703" y="2098662"/>
                  </a:moveTo>
                  <a:cubicBezTo>
                    <a:pt x="3121507" y="2117813"/>
                    <a:pt x="3098965" y="2139924"/>
                    <a:pt x="3080054" y="2160625"/>
                  </a:cubicBezTo>
                  <a:cubicBezTo>
                    <a:pt x="3067545" y="2174316"/>
                    <a:pt x="3073831" y="2178634"/>
                    <a:pt x="3084360" y="2189530"/>
                  </a:cubicBezTo>
                  <a:cubicBezTo>
                    <a:pt x="3087242" y="2203767"/>
                    <a:pt x="3089605" y="2218347"/>
                    <a:pt x="3093059" y="2232342"/>
                  </a:cubicBezTo>
                  <a:cubicBezTo>
                    <a:pt x="3108274" y="2229637"/>
                    <a:pt x="3117392" y="2226538"/>
                    <a:pt x="3126003" y="2243353"/>
                  </a:cubicBezTo>
                  <a:cubicBezTo>
                    <a:pt x="3142246" y="2275078"/>
                    <a:pt x="3160648" y="2309545"/>
                    <a:pt x="3173488" y="2343708"/>
                  </a:cubicBezTo>
                  <a:cubicBezTo>
                    <a:pt x="3194354" y="2399245"/>
                    <a:pt x="3216605" y="2455913"/>
                    <a:pt x="3228594" y="2513660"/>
                  </a:cubicBezTo>
                  <a:cubicBezTo>
                    <a:pt x="3248647" y="2610294"/>
                    <a:pt x="3258121" y="2704325"/>
                    <a:pt x="3272980" y="2802191"/>
                  </a:cubicBezTo>
                  <a:cubicBezTo>
                    <a:pt x="3288461" y="2904121"/>
                    <a:pt x="3301847" y="3009709"/>
                    <a:pt x="3311956" y="3113062"/>
                  </a:cubicBezTo>
                  <a:cubicBezTo>
                    <a:pt x="3315538" y="3149612"/>
                    <a:pt x="3314192" y="3186480"/>
                    <a:pt x="3315576" y="3223183"/>
                  </a:cubicBezTo>
                  <a:cubicBezTo>
                    <a:pt x="3316262" y="3241484"/>
                    <a:pt x="3317240" y="3259950"/>
                    <a:pt x="3319868" y="3278111"/>
                  </a:cubicBezTo>
                  <a:cubicBezTo>
                    <a:pt x="3346119" y="3459238"/>
                    <a:pt x="3370414" y="3637521"/>
                    <a:pt x="3412782" y="3816413"/>
                  </a:cubicBezTo>
                  <a:cubicBezTo>
                    <a:pt x="3437407" y="3920401"/>
                    <a:pt x="3476879" y="4023931"/>
                    <a:pt x="3507308" y="4127195"/>
                  </a:cubicBezTo>
                  <a:cubicBezTo>
                    <a:pt x="3510534" y="4138142"/>
                    <a:pt x="3514725" y="4150385"/>
                    <a:pt x="3517773" y="4161561"/>
                  </a:cubicBezTo>
                  <a:cubicBezTo>
                    <a:pt x="3503841" y="4162552"/>
                    <a:pt x="3500437" y="4171099"/>
                    <a:pt x="3503955" y="4183786"/>
                  </a:cubicBezTo>
                  <a:cubicBezTo>
                    <a:pt x="3526993" y="4266831"/>
                    <a:pt x="3551758" y="4347959"/>
                    <a:pt x="3573995" y="4431398"/>
                  </a:cubicBezTo>
                  <a:cubicBezTo>
                    <a:pt x="3589083" y="4487989"/>
                    <a:pt x="3598722" y="4544961"/>
                    <a:pt x="3615842" y="4601997"/>
                  </a:cubicBezTo>
                  <a:cubicBezTo>
                    <a:pt x="3653650" y="4727930"/>
                    <a:pt x="3693744" y="4852606"/>
                    <a:pt x="3732707" y="4979466"/>
                  </a:cubicBezTo>
                  <a:cubicBezTo>
                    <a:pt x="3781183" y="5137251"/>
                    <a:pt x="3831348" y="5296814"/>
                    <a:pt x="3888511" y="5452503"/>
                  </a:cubicBezTo>
                  <a:cubicBezTo>
                    <a:pt x="3910457" y="5512282"/>
                    <a:pt x="3938193" y="5567476"/>
                    <a:pt x="3964305" y="5626620"/>
                  </a:cubicBezTo>
                  <a:cubicBezTo>
                    <a:pt x="3990428" y="5685764"/>
                    <a:pt x="4020083" y="5747969"/>
                    <a:pt x="4047604" y="5807278"/>
                  </a:cubicBezTo>
                  <a:cubicBezTo>
                    <a:pt x="4035310" y="5807837"/>
                    <a:pt x="4019854" y="5808065"/>
                    <a:pt x="4008158" y="5808954"/>
                  </a:cubicBezTo>
                  <a:cubicBezTo>
                    <a:pt x="3996461" y="5809843"/>
                    <a:pt x="3986822" y="5813450"/>
                    <a:pt x="3976865" y="5816320"/>
                  </a:cubicBezTo>
                  <a:cubicBezTo>
                    <a:pt x="3953814" y="5822988"/>
                    <a:pt x="3934282" y="5832386"/>
                    <a:pt x="3910050" y="5830430"/>
                  </a:cubicBezTo>
                  <a:cubicBezTo>
                    <a:pt x="3813721" y="5822670"/>
                    <a:pt x="3720388" y="5819190"/>
                    <a:pt x="3625062" y="5796000"/>
                  </a:cubicBezTo>
                  <a:cubicBezTo>
                    <a:pt x="3538029" y="5774817"/>
                    <a:pt x="3463950" y="5732424"/>
                    <a:pt x="3391585" y="5676811"/>
                  </a:cubicBezTo>
                  <a:cubicBezTo>
                    <a:pt x="3367646" y="5658421"/>
                    <a:pt x="3352952" y="5625299"/>
                    <a:pt x="3346411" y="5594934"/>
                  </a:cubicBezTo>
                  <a:cubicBezTo>
                    <a:pt x="3345980" y="5592927"/>
                    <a:pt x="3345014" y="5589765"/>
                    <a:pt x="3344163" y="5587390"/>
                  </a:cubicBezTo>
                  <a:cubicBezTo>
                    <a:pt x="3302558" y="5470232"/>
                    <a:pt x="3257537" y="5352745"/>
                    <a:pt x="3217417" y="5235257"/>
                  </a:cubicBezTo>
                  <a:cubicBezTo>
                    <a:pt x="3179978" y="5125631"/>
                    <a:pt x="3142589" y="5016398"/>
                    <a:pt x="3112287" y="4905006"/>
                  </a:cubicBezTo>
                  <a:cubicBezTo>
                    <a:pt x="3081985" y="4793602"/>
                    <a:pt x="3062909" y="4680356"/>
                    <a:pt x="3035719" y="4568444"/>
                  </a:cubicBezTo>
                  <a:cubicBezTo>
                    <a:pt x="3022892" y="4515624"/>
                    <a:pt x="3006166" y="4464304"/>
                    <a:pt x="2989071" y="4412780"/>
                  </a:cubicBezTo>
                  <a:cubicBezTo>
                    <a:pt x="2986278" y="4404347"/>
                    <a:pt x="2975711" y="4398149"/>
                    <a:pt x="2970618" y="4392853"/>
                  </a:cubicBezTo>
                  <a:cubicBezTo>
                    <a:pt x="2965526" y="4387545"/>
                    <a:pt x="2961932" y="4383354"/>
                    <a:pt x="2959658" y="4378058"/>
                  </a:cubicBezTo>
                  <a:cubicBezTo>
                    <a:pt x="2946984" y="4348467"/>
                    <a:pt x="2937840" y="4319104"/>
                    <a:pt x="2924594" y="4290110"/>
                  </a:cubicBezTo>
                  <a:cubicBezTo>
                    <a:pt x="2918459" y="4276674"/>
                    <a:pt x="2907677" y="4266082"/>
                    <a:pt x="2899448" y="4253839"/>
                  </a:cubicBezTo>
                  <a:cubicBezTo>
                    <a:pt x="2896781" y="4249877"/>
                    <a:pt x="2894990" y="4245343"/>
                    <a:pt x="2893593" y="4240745"/>
                  </a:cubicBezTo>
                  <a:cubicBezTo>
                    <a:pt x="2872244" y="4170832"/>
                    <a:pt x="2850984" y="4100880"/>
                    <a:pt x="2830855" y="4030599"/>
                  </a:cubicBezTo>
                  <a:cubicBezTo>
                    <a:pt x="2824530" y="4008513"/>
                    <a:pt x="2822651" y="3985298"/>
                    <a:pt x="2815183" y="3963543"/>
                  </a:cubicBezTo>
                  <a:cubicBezTo>
                    <a:pt x="2782366" y="3867924"/>
                    <a:pt x="2748546" y="3773385"/>
                    <a:pt x="2719438" y="3676446"/>
                  </a:cubicBezTo>
                  <a:cubicBezTo>
                    <a:pt x="2678341" y="3539642"/>
                    <a:pt x="2627947" y="3406927"/>
                    <a:pt x="2573350" y="3274898"/>
                  </a:cubicBezTo>
                  <a:cubicBezTo>
                    <a:pt x="2548432" y="3214624"/>
                    <a:pt x="2526995" y="3153879"/>
                    <a:pt x="2500655" y="3093897"/>
                  </a:cubicBezTo>
                  <a:cubicBezTo>
                    <a:pt x="2482545" y="3052673"/>
                    <a:pt x="2463673" y="3012795"/>
                    <a:pt x="2441714" y="2972244"/>
                  </a:cubicBezTo>
                  <a:cubicBezTo>
                    <a:pt x="2426157" y="2943504"/>
                    <a:pt x="2404922" y="2912897"/>
                    <a:pt x="2392044" y="2882036"/>
                  </a:cubicBezTo>
                  <a:cubicBezTo>
                    <a:pt x="2307691" y="2900260"/>
                    <a:pt x="2229332" y="2940291"/>
                    <a:pt x="2149703" y="2969755"/>
                  </a:cubicBezTo>
                  <a:cubicBezTo>
                    <a:pt x="2064753" y="3001187"/>
                    <a:pt x="1978952" y="3019285"/>
                    <a:pt x="1894116" y="3047936"/>
                  </a:cubicBezTo>
                  <a:cubicBezTo>
                    <a:pt x="1832114" y="3068878"/>
                    <a:pt x="1772081" y="3092996"/>
                    <a:pt x="1711223" y="3116389"/>
                  </a:cubicBezTo>
                  <a:cubicBezTo>
                    <a:pt x="1680806" y="3128073"/>
                    <a:pt x="1649120" y="3135757"/>
                    <a:pt x="1619580" y="3149231"/>
                  </a:cubicBezTo>
                  <a:cubicBezTo>
                    <a:pt x="1544015" y="3183712"/>
                    <a:pt x="1474800" y="3226612"/>
                    <a:pt x="1406271" y="3273285"/>
                  </a:cubicBezTo>
                  <a:cubicBezTo>
                    <a:pt x="1390815" y="3283813"/>
                    <a:pt x="1375867" y="3294900"/>
                    <a:pt x="1361376" y="3306991"/>
                  </a:cubicBezTo>
                  <a:cubicBezTo>
                    <a:pt x="1356144" y="3311359"/>
                    <a:pt x="1352867" y="3319703"/>
                    <a:pt x="1353680" y="3326295"/>
                  </a:cubicBezTo>
                  <a:cubicBezTo>
                    <a:pt x="1364805" y="3415601"/>
                    <a:pt x="1376387" y="3504095"/>
                    <a:pt x="1389100" y="3593020"/>
                  </a:cubicBezTo>
                  <a:cubicBezTo>
                    <a:pt x="1391805" y="3611956"/>
                    <a:pt x="1396885" y="3630231"/>
                    <a:pt x="1402575" y="3648608"/>
                  </a:cubicBezTo>
                  <a:cubicBezTo>
                    <a:pt x="1435747" y="3755885"/>
                    <a:pt x="1465859" y="3861396"/>
                    <a:pt x="1501470" y="3968623"/>
                  </a:cubicBezTo>
                  <a:cubicBezTo>
                    <a:pt x="1522374" y="4031538"/>
                    <a:pt x="1546301" y="4088434"/>
                    <a:pt x="1573072" y="4151833"/>
                  </a:cubicBezTo>
                  <a:cubicBezTo>
                    <a:pt x="1625092" y="4274997"/>
                    <a:pt x="1677314" y="4378566"/>
                    <a:pt x="1736978" y="4508284"/>
                  </a:cubicBezTo>
                  <a:cubicBezTo>
                    <a:pt x="1787169" y="4617402"/>
                    <a:pt x="1884286" y="4755222"/>
                    <a:pt x="1787626" y="4875555"/>
                  </a:cubicBezTo>
                  <a:cubicBezTo>
                    <a:pt x="1721053" y="4958435"/>
                    <a:pt x="1597367" y="4921199"/>
                    <a:pt x="1506092" y="4919167"/>
                  </a:cubicBezTo>
                  <a:cubicBezTo>
                    <a:pt x="1455572" y="4918049"/>
                    <a:pt x="1415846" y="4916411"/>
                    <a:pt x="1368044" y="4919472"/>
                  </a:cubicBezTo>
                  <a:cubicBezTo>
                    <a:pt x="1356105" y="4920234"/>
                    <a:pt x="1346873" y="4927066"/>
                    <a:pt x="1335697" y="4930686"/>
                  </a:cubicBezTo>
                  <a:cubicBezTo>
                    <a:pt x="1336040" y="4932895"/>
                    <a:pt x="1336128" y="4934991"/>
                    <a:pt x="1336446" y="4937137"/>
                  </a:cubicBezTo>
                  <a:cubicBezTo>
                    <a:pt x="1321879" y="4931168"/>
                    <a:pt x="1307973" y="4924615"/>
                    <a:pt x="1293025" y="4919268"/>
                  </a:cubicBezTo>
                  <a:cubicBezTo>
                    <a:pt x="1278077" y="4913922"/>
                    <a:pt x="1260208" y="4909985"/>
                    <a:pt x="1245857" y="4904219"/>
                  </a:cubicBezTo>
                  <a:cubicBezTo>
                    <a:pt x="1231506" y="4898453"/>
                    <a:pt x="1221384" y="4890782"/>
                    <a:pt x="1208189" y="4883797"/>
                  </a:cubicBezTo>
                  <a:cubicBezTo>
                    <a:pt x="1194993" y="4876825"/>
                    <a:pt x="1185773" y="4874463"/>
                    <a:pt x="1169771" y="4875580"/>
                  </a:cubicBezTo>
                  <a:cubicBezTo>
                    <a:pt x="1164971" y="4875911"/>
                    <a:pt x="1153375" y="4870754"/>
                    <a:pt x="1151470" y="4864620"/>
                  </a:cubicBezTo>
                  <a:cubicBezTo>
                    <a:pt x="1107274" y="4722228"/>
                    <a:pt x="1063358" y="4581486"/>
                    <a:pt x="1033538" y="4435309"/>
                  </a:cubicBezTo>
                  <a:cubicBezTo>
                    <a:pt x="986904" y="4206748"/>
                    <a:pt x="932700" y="3979608"/>
                    <a:pt x="877938" y="3752761"/>
                  </a:cubicBezTo>
                  <a:cubicBezTo>
                    <a:pt x="852576" y="3647694"/>
                    <a:pt x="827671" y="3543109"/>
                    <a:pt x="808939" y="3436429"/>
                  </a:cubicBezTo>
                  <a:cubicBezTo>
                    <a:pt x="794727" y="3355416"/>
                    <a:pt x="798906" y="3273285"/>
                    <a:pt x="799211" y="3191141"/>
                  </a:cubicBezTo>
                  <a:cubicBezTo>
                    <a:pt x="799287" y="3168561"/>
                    <a:pt x="798118" y="3142564"/>
                    <a:pt x="801293" y="3120644"/>
                  </a:cubicBezTo>
                  <a:cubicBezTo>
                    <a:pt x="808100" y="3073603"/>
                    <a:pt x="822426" y="3031413"/>
                    <a:pt x="852004" y="2994964"/>
                  </a:cubicBezTo>
                  <a:cubicBezTo>
                    <a:pt x="949947" y="2874276"/>
                    <a:pt x="1050747" y="2757754"/>
                    <a:pt x="1164170" y="2652509"/>
                  </a:cubicBezTo>
                  <a:cubicBezTo>
                    <a:pt x="1221397" y="2599410"/>
                    <a:pt x="1282420" y="2551506"/>
                    <a:pt x="1343647" y="2504948"/>
                  </a:cubicBezTo>
                  <a:cubicBezTo>
                    <a:pt x="1417599" y="2448712"/>
                    <a:pt x="1498066" y="2405849"/>
                    <a:pt x="1577835" y="2360498"/>
                  </a:cubicBezTo>
                  <a:cubicBezTo>
                    <a:pt x="1652917" y="2317800"/>
                    <a:pt x="1725853" y="2274189"/>
                    <a:pt x="1801660" y="2233688"/>
                  </a:cubicBezTo>
                  <a:cubicBezTo>
                    <a:pt x="1853692" y="2205888"/>
                    <a:pt x="1909749" y="2187663"/>
                    <a:pt x="1962861" y="2162606"/>
                  </a:cubicBezTo>
                  <a:cubicBezTo>
                    <a:pt x="2009432" y="2140661"/>
                    <a:pt x="2051888" y="2112568"/>
                    <a:pt x="2098573" y="2090699"/>
                  </a:cubicBezTo>
                  <a:cubicBezTo>
                    <a:pt x="2117140" y="2082012"/>
                    <a:pt x="2136178" y="2074710"/>
                    <a:pt x="2149741" y="2058568"/>
                  </a:cubicBezTo>
                  <a:cubicBezTo>
                    <a:pt x="2157387" y="2049475"/>
                    <a:pt x="2160625" y="2037803"/>
                    <a:pt x="2170645" y="2031072"/>
                  </a:cubicBezTo>
                  <a:cubicBezTo>
                    <a:pt x="2175103" y="2028075"/>
                    <a:pt x="2181072" y="2028405"/>
                    <a:pt x="2184806" y="2024989"/>
                  </a:cubicBezTo>
                  <a:cubicBezTo>
                    <a:pt x="2188527" y="2021560"/>
                    <a:pt x="2189543" y="2016785"/>
                    <a:pt x="2190165" y="2012276"/>
                  </a:cubicBezTo>
                  <a:cubicBezTo>
                    <a:pt x="2195944" y="1970163"/>
                    <a:pt x="2212428" y="1922678"/>
                    <a:pt x="2207056" y="1881644"/>
                  </a:cubicBezTo>
                  <a:cubicBezTo>
                    <a:pt x="2201671" y="1840598"/>
                    <a:pt x="2175840" y="1844713"/>
                    <a:pt x="2143683" y="1835810"/>
                  </a:cubicBezTo>
                  <a:cubicBezTo>
                    <a:pt x="2139721" y="1834718"/>
                    <a:pt x="2134158" y="1835708"/>
                    <a:pt x="2130653" y="1831428"/>
                  </a:cubicBezTo>
                  <a:cubicBezTo>
                    <a:pt x="2127148" y="1827149"/>
                    <a:pt x="2125776" y="1821472"/>
                    <a:pt x="2124684" y="1815553"/>
                  </a:cubicBezTo>
                  <a:cubicBezTo>
                    <a:pt x="2113051" y="1751850"/>
                    <a:pt x="2104656" y="1688033"/>
                    <a:pt x="2089150" y="1625053"/>
                  </a:cubicBezTo>
                  <a:cubicBezTo>
                    <a:pt x="2073630" y="1562074"/>
                    <a:pt x="2062289" y="1519301"/>
                    <a:pt x="2024075" y="1459331"/>
                  </a:cubicBezTo>
                  <a:cubicBezTo>
                    <a:pt x="2005990" y="1430959"/>
                    <a:pt x="1962454" y="1377429"/>
                    <a:pt x="1941931" y="1343710"/>
                  </a:cubicBezTo>
                  <a:cubicBezTo>
                    <a:pt x="1809026" y="1451698"/>
                    <a:pt x="1690535" y="1556918"/>
                    <a:pt x="1546936" y="1657451"/>
                  </a:cubicBezTo>
                  <a:cubicBezTo>
                    <a:pt x="1490853" y="1696707"/>
                    <a:pt x="1411770" y="1750453"/>
                    <a:pt x="1348143" y="1786089"/>
                  </a:cubicBezTo>
                  <a:cubicBezTo>
                    <a:pt x="1345755" y="1789290"/>
                    <a:pt x="1350746" y="1789658"/>
                    <a:pt x="1350251" y="1791512"/>
                  </a:cubicBezTo>
                  <a:cubicBezTo>
                    <a:pt x="1348549" y="1797939"/>
                    <a:pt x="1345171" y="1806359"/>
                    <a:pt x="1339481" y="1809153"/>
                  </a:cubicBezTo>
                  <a:cubicBezTo>
                    <a:pt x="1305661" y="1825739"/>
                    <a:pt x="1272159" y="1840242"/>
                    <a:pt x="1237462" y="1853958"/>
                  </a:cubicBezTo>
                  <a:cubicBezTo>
                    <a:pt x="1181963" y="1875904"/>
                    <a:pt x="1127378" y="1896186"/>
                    <a:pt x="1071308" y="1918144"/>
                  </a:cubicBezTo>
                  <a:cubicBezTo>
                    <a:pt x="1053045" y="1925307"/>
                    <a:pt x="1034783" y="1930285"/>
                    <a:pt x="1013434" y="1929041"/>
                  </a:cubicBezTo>
                  <a:cubicBezTo>
                    <a:pt x="1008405" y="1928749"/>
                    <a:pt x="1001179" y="1933524"/>
                    <a:pt x="995299" y="1936762"/>
                  </a:cubicBezTo>
                  <a:cubicBezTo>
                    <a:pt x="951306" y="1961070"/>
                    <a:pt x="904582" y="1977567"/>
                    <a:pt x="855624" y="1990509"/>
                  </a:cubicBezTo>
                  <a:cubicBezTo>
                    <a:pt x="835215" y="1995893"/>
                    <a:pt x="814565" y="2001253"/>
                    <a:pt x="793686" y="2005596"/>
                  </a:cubicBezTo>
                  <a:cubicBezTo>
                    <a:pt x="772794" y="2009952"/>
                    <a:pt x="750760" y="2011641"/>
                    <a:pt x="729945" y="2016747"/>
                  </a:cubicBezTo>
                  <a:cubicBezTo>
                    <a:pt x="682282" y="2028469"/>
                    <a:pt x="635571" y="2040928"/>
                    <a:pt x="586714" y="2047011"/>
                  </a:cubicBezTo>
                  <a:cubicBezTo>
                    <a:pt x="573354" y="2048687"/>
                    <a:pt x="559498" y="2047227"/>
                    <a:pt x="545871" y="2048510"/>
                  </a:cubicBezTo>
                  <a:cubicBezTo>
                    <a:pt x="521106" y="2050834"/>
                    <a:pt x="496862" y="2055685"/>
                    <a:pt x="472236" y="2060625"/>
                  </a:cubicBezTo>
                  <a:cubicBezTo>
                    <a:pt x="452246" y="2064639"/>
                    <a:pt x="431330" y="2078799"/>
                    <a:pt x="410730" y="2070798"/>
                  </a:cubicBezTo>
                  <a:cubicBezTo>
                    <a:pt x="376580" y="2057527"/>
                    <a:pt x="364363" y="2030641"/>
                    <a:pt x="361416" y="1995525"/>
                  </a:cubicBezTo>
                  <a:cubicBezTo>
                    <a:pt x="356107" y="1932038"/>
                    <a:pt x="358241" y="1868030"/>
                    <a:pt x="355320" y="1804441"/>
                  </a:cubicBezTo>
                  <a:cubicBezTo>
                    <a:pt x="320014" y="1805203"/>
                    <a:pt x="284238" y="1806397"/>
                    <a:pt x="248945" y="1807514"/>
                  </a:cubicBezTo>
                  <a:cubicBezTo>
                    <a:pt x="241998" y="1807730"/>
                    <a:pt x="234569" y="1808035"/>
                    <a:pt x="228346" y="1809673"/>
                  </a:cubicBezTo>
                  <a:cubicBezTo>
                    <a:pt x="222123" y="1811312"/>
                    <a:pt x="217182" y="1814360"/>
                    <a:pt x="212204" y="1817166"/>
                  </a:cubicBezTo>
                  <a:cubicBezTo>
                    <a:pt x="202463" y="1822627"/>
                    <a:pt x="192163" y="1829841"/>
                    <a:pt x="182702" y="1833994"/>
                  </a:cubicBezTo>
                  <a:cubicBezTo>
                    <a:pt x="173253" y="1838159"/>
                    <a:pt x="165315" y="1839480"/>
                    <a:pt x="156641" y="1843582"/>
                  </a:cubicBezTo>
                  <a:cubicBezTo>
                    <a:pt x="139801" y="1851533"/>
                    <a:pt x="125615" y="1864283"/>
                    <a:pt x="107975" y="1870379"/>
                  </a:cubicBezTo>
                  <a:cubicBezTo>
                    <a:pt x="85483" y="1878152"/>
                    <a:pt x="66598" y="1870532"/>
                    <a:pt x="50800" y="1854593"/>
                  </a:cubicBezTo>
                  <a:cubicBezTo>
                    <a:pt x="40868" y="1844573"/>
                    <a:pt x="46964" y="1834362"/>
                    <a:pt x="52654" y="1825637"/>
                  </a:cubicBezTo>
                  <a:cubicBezTo>
                    <a:pt x="58356" y="1816912"/>
                    <a:pt x="67830" y="1813826"/>
                    <a:pt x="71818" y="1805228"/>
                  </a:cubicBezTo>
                  <a:cubicBezTo>
                    <a:pt x="79476" y="1788756"/>
                    <a:pt x="74155" y="1779727"/>
                    <a:pt x="60705" y="1769452"/>
                  </a:cubicBezTo>
                  <a:cubicBezTo>
                    <a:pt x="59296" y="1768386"/>
                    <a:pt x="56896" y="1769211"/>
                    <a:pt x="55511" y="1768424"/>
                  </a:cubicBezTo>
                  <a:cubicBezTo>
                    <a:pt x="26555" y="1751926"/>
                    <a:pt x="20040" y="1736064"/>
                    <a:pt x="30200" y="1703997"/>
                  </a:cubicBezTo>
                  <a:cubicBezTo>
                    <a:pt x="31153" y="1700974"/>
                    <a:pt x="35090" y="1696923"/>
                    <a:pt x="36080" y="1693608"/>
                  </a:cubicBezTo>
                  <a:cubicBezTo>
                    <a:pt x="17170" y="1684832"/>
                    <a:pt x="0" y="1675460"/>
                    <a:pt x="444" y="1652270"/>
                  </a:cubicBezTo>
                  <a:cubicBezTo>
                    <a:pt x="876" y="1629067"/>
                    <a:pt x="17932" y="1619592"/>
                    <a:pt x="34531" y="1607019"/>
                  </a:cubicBezTo>
                  <a:cubicBezTo>
                    <a:pt x="30060" y="1600187"/>
                    <a:pt x="21882" y="1592300"/>
                    <a:pt x="17970" y="1585506"/>
                  </a:cubicBezTo>
                  <a:cubicBezTo>
                    <a:pt x="9956" y="1571586"/>
                    <a:pt x="7454" y="1556346"/>
                    <a:pt x="18275" y="1544561"/>
                  </a:cubicBezTo>
                  <a:cubicBezTo>
                    <a:pt x="32575" y="1528978"/>
                    <a:pt x="45935" y="1532343"/>
                    <a:pt x="65150" y="1535557"/>
                  </a:cubicBezTo>
                  <a:cubicBezTo>
                    <a:pt x="84353" y="1538770"/>
                    <a:pt x="103174" y="1547317"/>
                    <a:pt x="120065" y="1557439"/>
                  </a:cubicBezTo>
                  <a:cubicBezTo>
                    <a:pt x="121297" y="1558175"/>
                    <a:pt x="122643" y="1559242"/>
                    <a:pt x="123863" y="1559217"/>
                  </a:cubicBezTo>
                  <a:cubicBezTo>
                    <a:pt x="125082" y="1559204"/>
                    <a:pt x="125590" y="1558632"/>
                    <a:pt x="126136" y="1557972"/>
                  </a:cubicBezTo>
                  <a:cubicBezTo>
                    <a:pt x="131940" y="1550936"/>
                    <a:pt x="135166" y="1542948"/>
                    <a:pt x="139153" y="1534896"/>
                  </a:cubicBezTo>
                  <a:cubicBezTo>
                    <a:pt x="143141" y="1526844"/>
                    <a:pt x="145148" y="1517942"/>
                    <a:pt x="153161" y="1512747"/>
                  </a:cubicBezTo>
                  <a:cubicBezTo>
                    <a:pt x="165557" y="1504696"/>
                    <a:pt x="181140" y="1506994"/>
                    <a:pt x="192849" y="1513967"/>
                  </a:cubicBezTo>
                  <a:cubicBezTo>
                    <a:pt x="210705" y="1524609"/>
                    <a:pt x="225094" y="1537462"/>
                    <a:pt x="242087" y="1547863"/>
                  </a:cubicBezTo>
                  <a:cubicBezTo>
                    <a:pt x="255244" y="1555927"/>
                    <a:pt x="264985" y="1559547"/>
                    <a:pt x="271005" y="1574876"/>
                  </a:cubicBezTo>
                  <a:cubicBezTo>
                    <a:pt x="274002" y="1582470"/>
                    <a:pt x="271780" y="1593596"/>
                    <a:pt x="273913" y="1602257"/>
                  </a:cubicBezTo>
                  <a:cubicBezTo>
                    <a:pt x="276059" y="1610918"/>
                    <a:pt x="280085" y="1620583"/>
                    <a:pt x="288264" y="1624888"/>
                  </a:cubicBezTo>
                  <a:cubicBezTo>
                    <a:pt x="296443" y="1629194"/>
                    <a:pt x="303898" y="1626831"/>
                    <a:pt x="312407" y="1627111"/>
                  </a:cubicBezTo>
                  <a:cubicBezTo>
                    <a:pt x="337375" y="1627924"/>
                    <a:pt x="361073" y="1631975"/>
                    <a:pt x="386232" y="1628648"/>
                  </a:cubicBezTo>
                  <a:cubicBezTo>
                    <a:pt x="395058" y="1627479"/>
                    <a:pt x="400392" y="1621002"/>
                    <a:pt x="410286" y="1618475"/>
                  </a:cubicBezTo>
                  <a:cubicBezTo>
                    <a:pt x="420179" y="1615960"/>
                    <a:pt x="432727" y="1613776"/>
                    <a:pt x="444233" y="1611896"/>
                  </a:cubicBezTo>
                  <a:cubicBezTo>
                    <a:pt x="506145" y="1601749"/>
                    <a:pt x="570801" y="1598396"/>
                    <a:pt x="632904" y="1589697"/>
                  </a:cubicBezTo>
                  <a:cubicBezTo>
                    <a:pt x="719734" y="1577517"/>
                    <a:pt x="802144" y="1550708"/>
                    <a:pt x="887768" y="1533702"/>
                  </a:cubicBezTo>
                  <a:cubicBezTo>
                    <a:pt x="993749" y="1512658"/>
                    <a:pt x="1100442" y="1498206"/>
                    <a:pt x="1205445" y="1471117"/>
                  </a:cubicBezTo>
                  <a:cubicBezTo>
                    <a:pt x="1241158" y="1461909"/>
                    <a:pt x="1273479" y="1442720"/>
                    <a:pt x="1304874" y="1423136"/>
                  </a:cubicBezTo>
                  <a:cubicBezTo>
                    <a:pt x="1354137" y="1392415"/>
                    <a:pt x="1401317" y="1359039"/>
                    <a:pt x="1446974" y="1322870"/>
                  </a:cubicBezTo>
                  <a:cubicBezTo>
                    <a:pt x="1468196" y="1306042"/>
                    <a:pt x="1484807" y="1284465"/>
                    <a:pt x="1504137" y="1265085"/>
                  </a:cubicBezTo>
                  <a:cubicBezTo>
                    <a:pt x="1595424" y="1173581"/>
                    <a:pt x="1678940" y="1076540"/>
                    <a:pt x="1760004" y="975423"/>
                  </a:cubicBezTo>
                  <a:cubicBezTo>
                    <a:pt x="1794065" y="932942"/>
                    <a:pt x="1826196" y="887666"/>
                    <a:pt x="1863026" y="846759"/>
                  </a:cubicBezTo>
                  <a:cubicBezTo>
                    <a:pt x="1878088" y="830033"/>
                    <a:pt x="1897595" y="817206"/>
                    <a:pt x="1907400" y="795972"/>
                  </a:cubicBezTo>
                  <a:cubicBezTo>
                    <a:pt x="1947316" y="772972"/>
                    <a:pt x="1975777" y="738149"/>
                    <a:pt x="2014804" y="713460"/>
                  </a:cubicBezTo>
                  <a:cubicBezTo>
                    <a:pt x="2053831" y="688771"/>
                    <a:pt x="2099602" y="673392"/>
                    <a:pt x="2141105" y="652513"/>
                  </a:cubicBezTo>
                  <a:cubicBezTo>
                    <a:pt x="2147011" y="649541"/>
                    <a:pt x="2154580" y="649516"/>
                    <a:pt x="2160117" y="645668"/>
                  </a:cubicBezTo>
                  <a:cubicBezTo>
                    <a:pt x="2178850" y="632612"/>
                    <a:pt x="2191016" y="622947"/>
                    <a:pt x="2193467" y="598297"/>
                  </a:cubicBezTo>
                  <a:cubicBezTo>
                    <a:pt x="2196579" y="567156"/>
                    <a:pt x="2201036" y="533425"/>
                    <a:pt x="2203704" y="501548"/>
                  </a:cubicBezTo>
                  <a:cubicBezTo>
                    <a:pt x="2207437" y="457085"/>
                    <a:pt x="2196934" y="417144"/>
                    <a:pt x="2182190" y="375805"/>
                  </a:cubicBezTo>
                  <a:cubicBezTo>
                    <a:pt x="2163673" y="373316"/>
                    <a:pt x="2154796" y="376885"/>
                    <a:pt x="2146973" y="355638"/>
                  </a:cubicBezTo>
                  <a:cubicBezTo>
                    <a:pt x="2119693" y="281597"/>
                    <a:pt x="2092667" y="204635"/>
                    <a:pt x="2068436" y="128155"/>
                  </a:cubicBezTo>
                  <a:cubicBezTo>
                    <a:pt x="2061082" y="104927"/>
                    <a:pt x="2060422" y="79044"/>
                    <a:pt x="2058885" y="54267"/>
                  </a:cubicBezTo>
                  <a:cubicBezTo>
                    <a:pt x="2058466" y="47510"/>
                    <a:pt x="2062822" y="40119"/>
                    <a:pt x="2066061" y="34036"/>
                  </a:cubicBezTo>
                  <a:cubicBezTo>
                    <a:pt x="2069312" y="27952"/>
                    <a:pt x="2071966" y="23075"/>
                    <a:pt x="2076729" y="17322"/>
                  </a:cubicBezTo>
                  <a:cubicBezTo>
                    <a:pt x="2081479" y="11582"/>
                    <a:pt x="2087041" y="2501"/>
                    <a:pt x="2095500" y="1257"/>
                  </a:cubicBezTo>
                  <a:cubicBezTo>
                    <a:pt x="2103958" y="0"/>
                    <a:pt x="2109330" y="8445"/>
                    <a:pt x="2114257" y="13182"/>
                  </a:cubicBezTo>
                  <a:cubicBezTo>
                    <a:pt x="2119185" y="17932"/>
                    <a:pt x="2121039" y="22085"/>
                    <a:pt x="2125205" y="26873"/>
                  </a:cubicBezTo>
                  <a:cubicBezTo>
                    <a:pt x="2163140" y="19431"/>
                    <a:pt x="2195639" y="24053"/>
                    <a:pt x="2230246" y="40830"/>
                  </a:cubicBezTo>
                  <a:cubicBezTo>
                    <a:pt x="2264867" y="57619"/>
                    <a:pt x="2296401" y="77685"/>
                    <a:pt x="2330234" y="95516"/>
                  </a:cubicBezTo>
                  <a:cubicBezTo>
                    <a:pt x="2349741" y="79527"/>
                    <a:pt x="2364651" y="77292"/>
                    <a:pt x="2381592" y="97574"/>
                  </a:cubicBezTo>
                  <a:cubicBezTo>
                    <a:pt x="2395423" y="114134"/>
                    <a:pt x="2409126" y="122859"/>
                    <a:pt x="2428976" y="131229"/>
                  </a:cubicBezTo>
                  <a:cubicBezTo>
                    <a:pt x="2444699" y="137858"/>
                    <a:pt x="2453932" y="149821"/>
                    <a:pt x="2462453" y="164350"/>
                  </a:cubicBezTo>
                  <a:cubicBezTo>
                    <a:pt x="2448636" y="162661"/>
                    <a:pt x="2434805" y="160655"/>
                    <a:pt x="2421000" y="158915"/>
                  </a:cubicBezTo>
                  <a:cubicBezTo>
                    <a:pt x="2418295" y="179666"/>
                    <a:pt x="2422169" y="197637"/>
                    <a:pt x="2430157" y="216611"/>
                  </a:cubicBezTo>
                  <a:cubicBezTo>
                    <a:pt x="2432672" y="222605"/>
                    <a:pt x="2435161" y="228676"/>
                    <a:pt x="2438107" y="233730"/>
                  </a:cubicBezTo>
                  <a:cubicBezTo>
                    <a:pt x="2441041" y="238785"/>
                    <a:pt x="2445931" y="241909"/>
                    <a:pt x="2449728" y="244741"/>
                  </a:cubicBezTo>
                  <a:cubicBezTo>
                    <a:pt x="2453538" y="247573"/>
                    <a:pt x="2457335" y="245452"/>
                    <a:pt x="2460510" y="246316"/>
                  </a:cubicBezTo>
                  <a:cubicBezTo>
                    <a:pt x="2489644" y="254279"/>
                    <a:pt x="2504948" y="264236"/>
                    <a:pt x="2512161" y="294830"/>
                  </a:cubicBezTo>
                  <a:cubicBezTo>
                    <a:pt x="2516238" y="312089"/>
                    <a:pt x="2514396" y="331393"/>
                    <a:pt x="2515082" y="349770"/>
                  </a:cubicBezTo>
                  <a:cubicBezTo>
                    <a:pt x="2516911" y="399567"/>
                    <a:pt x="2517482" y="450024"/>
                    <a:pt x="2519222" y="500100"/>
                  </a:cubicBezTo>
                  <a:cubicBezTo>
                    <a:pt x="2519565" y="510057"/>
                    <a:pt x="2518676" y="520534"/>
                    <a:pt x="2518714" y="530694"/>
                  </a:cubicBezTo>
                  <a:cubicBezTo>
                    <a:pt x="2518714" y="530999"/>
                    <a:pt x="2519807" y="531266"/>
                    <a:pt x="2520416" y="531088"/>
                  </a:cubicBezTo>
                  <a:cubicBezTo>
                    <a:pt x="2558211" y="519823"/>
                    <a:pt x="2594914" y="511937"/>
                    <a:pt x="2634361" y="518172"/>
                  </a:cubicBezTo>
                  <a:cubicBezTo>
                    <a:pt x="2701493" y="528789"/>
                    <a:pt x="2768142" y="539610"/>
                    <a:pt x="2833878" y="556425"/>
                  </a:cubicBezTo>
                  <a:cubicBezTo>
                    <a:pt x="2882595" y="568883"/>
                    <a:pt x="2928150" y="588975"/>
                    <a:pt x="2973501" y="610349"/>
                  </a:cubicBezTo>
                  <a:cubicBezTo>
                    <a:pt x="3022600" y="633488"/>
                    <a:pt x="3068777" y="661644"/>
                    <a:pt x="3115868" y="688619"/>
                  </a:cubicBezTo>
                  <a:cubicBezTo>
                    <a:pt x="3124568" y="693610"/>
                    <a:pt x="3129876" y="703618"/>
                    <a:pt x="3138271" y="709104"/>
                  </a:cubicBezTo>
                  <a:cubicBezTo>
                    <a:pt x="3162261" y="724801"/>
                    <a:pt x="3188360" y="737641"/>
                    <a:pt x="3212998" y="752030"/>
                  </a:cubicBezTo>
                  <a:cubicBezTo>
                    <a:pt x="3339744" y="826071"/>
                    <a:pt x="3464204" y="903782"/>
                    <a:pt x="3580371" y="993000"/>
                  </a:cubicBezTo>
                  <a:cubicBezTo>
                    <a:pt x="3644557" y="1042301"/>
                    <a:pt x="3698963" y="1098715"/>
                    <a:pt x="3756164" y="1154874"/>
                  </a:cubicBezTo>
                  <a:cubicBezTo>
                    <a:pt x="3764800" y="1163345"/>
                    <a:pt x="3776014" y="1172375"/>
                    <a:pt x="3783520" y="1180058"/>
                  </a:cubicBezTo>
                  <a:cubicBezTo>
                    <a:pt x="3791026" y="1187729"/>
                    <a:pt x="3793007" y="1193990"/>
                    <a:pt x="3797896" y="1201826"/>
                  </a:cubicBezTo>
                  <a:cubicBezTo>
                    <a:pt x="3799090" y="1203744"/>
                    <a:pt x="3798544" y="1207160"/>
                    <a:pt x="3799332" y="1208049"/>
                  </a:cubicBezTo>
                  <a:cubicBezTo>
                    <a:pt x="3811993" y="1222298"/>
                    <a:pt x="3811168" y="1238072"/>
                    <a:pt x="3803002" y="1253502"/>
                  </a:cubicBezTo>
                  <a:cubicBezTo>
                    <a:pt x="3730091" y="1391513"/>
                    <a:pt x="3661130" y="1532661"/>
                    <a:pt x="3573132" y="1660677"/>
                  </a:cubicBezTo>
                  <a:cubicBezTo>
                    <a:pt x="3475431" y="1802803"/>
                    <a:pt x="3356698" y="1921078"/>
                    <a:pt x="3250247" y="2057031"/>
                  </a:cubicBezTo>
                  <a:cubicBezTo>
                    <a:pt x="3232289" y="2079967"/>
                    <a:pt x="3235312" y="2128596"/>
                    <a:pt x="3204641" y="2142832"/>
                  </a:cubicBezTo>
                  <a:cubicBezTo>
                    <a:pt x="3173984" y="2157056"/>
                    <a:pt x="3153676" y="2122220"/>
                    <a:pt x="3142703" y="2098662"/>
                  </a:cubicBezTo>
                  <a:close/>
                  <a:moveTo>
                    <a:pt x="3952354" y="5771603"/>
                  </a:moveTo>
                  <a:cubicBezTo>
                    <a:pt x="3967124" y="5768987"/>
                    <a:pt x="3975214" y="5764784"/>
                    <a:pt x="3980014" y="5749493"/>
                  </a:cubicBezTo>
                  <a:cubicBezTo>
                    <a:pt x="3982211" y="5742508"/>
                    <a:pt x="3976611" y="5733732"/>
                    <a:pt x="3974338" y="5726988"/>
                  </a:cubicBezTo>
                  <a:cubicBezTo>
                    <a:pt x="3966705" y="5741644"/>
                    <a:pt x="3959504" y="5756605"/>
                    <a:pt x="3952354" y="5771603"/>
                  </a:cubicBezTo>
                  <a:close/>
                  <a:moveTo>
                    <a:pt x="3001606" y="1889785"/>
                  </a:moveTo>
                  <a:cubicBezTo>
                    <a:pt x="3042335" y="1899335"/>
                    <a:pt x="3074720" y="1852917"/>
                    <a:pt x="3089135" y="1827822"/>
                  </a:cubicBezTo>
                  <a:cubicBezTo>
                    <a:pt x="3151644" y="1718919"/>
                    <a:pt x="3211004" y="1616456"/>
                    <a:pt x="3274936" y="1513484"/>
                  </a:cubicBezTo>
                  <a:cubicBezTo>
                    <a:pt x="3325939" y="1431328"/>
                    <a:pt x="3361029" y="1347724"/>
                    <a:pt x="3401326" y="1261681"/>
                  </a:cubicBezTo>
                  <a:cubicBezTo>
                    <a:pt x="3402291" y="1259624"/>
                    <a:pt x="3402774" y="1257312"/>
                    <a:pt x="3402291" y="1256639"/>
                  </a:cubicBezTo>
                  <a:cubicBezTo>
                    <a:pt x="3397211" y="1249502"/>
                    <a:pt x="3389947" y="1242974"/>
                    <a:pt x="3382810" y="1238821"/>
                  </a:cubicBezTo>
                  <a:cubicBezTo>
                    <a:pt x="3329800" y="1207960"/>
                    <a:pt x="3267481" y="1167726"/>
                    <a:pt x="3212033" y="1150493"/>
                  </a:cubicBezTo>
                  <a:cubicBezTo>
                    <a:pt x="3156584" y="1133271"/>
                    <a:pt x="3114776" y="1135341"/>
                    <a:pt x="3063214" y="1115860"/>
                  </a:cubicBezTo>
                  <a:cubicBezTo>
                    <a:pt x="3047022" y="1109751"/>
                    <a:pt x="3030448" y="1103591"/>
                    <a:pt x="3013176" y="1097813"/>
                  </a:cubicBezTo>
                  <a:cubicBezTo>
                    <a:pt x="2995904" y="1092047"/>
                    <a:pt x="2975698" y="1083043"/>
                    <a:pt x="2960395" y="1074102"/>
                  </a:cubicBezTo>
                  <a:cubicBezTo>
                    <a:pt x="2945079" y="1065161"/>
                    <a:pt x="2933280" y="1063688"/>
                    <a:pt x="2916694" y="1061161"/>
                  </a:cubicBezTo>
                  <a:cubicBezTo>
                    <a:pt x="2921000" y="1092327"/>
                    <a:pt x="2921787" y="1124724"/>
                    <a:pt x="2926918" y="1155534"/>
                  </a:cubicBezTo>
                  <a:cubicBezTo>
                    <a:pt x="2948000" y="1281988"/>
                    <a:pt x="2981782" y="1398181"/>
                    <a:pt x="3037154" y="1513967"/>
                  </a:cubicBezTo>
                  <a:cubicBezTo>
                    <a:pt x="3059353" y="1560398"/>
                    <a:pt x="3075825" y="1608658"/>
                    <a:pt x="3088563" y="1658670"/>
                  </a:cubicBezTo>
                  <a:cubicBezTo>
                    <a:pt x="3089236" y="1661312"/>
                    <a:pt x="3089490" y="1664754"/>
                    <a:pt x="3088055" y="1666963"/>
                  </a:cubicBezTo>
                  <a:cubicBezTo>
                    <a:pt x="3078124" y="1682318"/>
                    <a:pt x="3070466" y="1698637"/>
                    <a:pt x="3058134" y="1712442"/>
                  </a:cubicBezTo>
                  <a:cubicBezTo>
                    <a:pt x="3023882" y="1750796"/>
                    <a:pt x="2996298" y="1801799"/>
                    <a:pt x="2983801" y="1848281"/>
                  </a:cubicBezTo>
                  <a:cubicBezTo>
                    <a:pt x="2977426" y="1871980"/>
                    <a:pt x="2985096" y="1885911"/>
                    <a:pt x="3001606" y="1889785"/>
                  </a:cubicBezTo>
                  <a:close/>
                  <a:moveTo>
                    <a:pt x="3105886" y="2054440"/>
                  </a:moveTo>
                  <a:cubicBezTo>
                    <a:pt x="3105492" y="2067775"/>
                    <a:pt x="3105099" y="2081123"/>
                    <a:pt x="3104781" y="2094458"/>
                  </a:cubicBezTo>
                  <a:cubicBezTo>
                    <a:pt x="3111080" y="2088464"/>
                    <a:pt x="3117329" y="2082419"/>
                    <a:pt x="3123590" y="2076386"/>
                  </a:cubicBezTo>
                  <a:cubicBezTo>
                    <a:pt x="3117761" y="2068995"/>
                    <a:pt x="3111868" y="2061705"/>
                    <a:pt x="3105886" y="2054440"/>
                  </a:cubicBezTo>
                  <a:close/>
                </a:path>
              </a:pathLst>
            </a:custGeom>
            <a:solidFill>
              <a:srgbClr val="9DCDE4">
                <a:alpha val="100000"/>
              </a:srgbClr>
            </a:solidFill>
            <a:ln w="12700" cap="flat" cmpd="sng">
              <a:noFill/>
              <a:prstDash val="solid"/>
              <a:miter lim="800000"/>
            </a:ln>
          </p:spPr>
          <p:txBody>
            <a:bodyPr anchor="ctr">
              <a:spAutoFit/>
            </a:bodyPr>
            <a:lstStyle/>
            <a:p>
              <a:pPr algn="ctr"/>
              <a:endParaRPr lang="en-US"/>
            </a:p>
          </p:txBody>
        </p:sp>
        <p:sp>
          <p:nvSpPr>
            <p:cNvPr id="14" name="Free Form 14">
              <a:extLst>
                <a:ext uri="{FF2B5EF4-FFF2-40B4-BE49-F238E27FC236}">
                  <a16:creationId xmlns:a16="http://schemas.microsoft.com/office/drawing/2014/main" id="{AD0792E4-6E8C-74E7-D1CB-093C1465589B}"/>
                </a:ext>
              </a:extLst>
            </p:cNvPr>
            <p:cNvSpPr/>
            <p:nvPr/>
          </p:nvSpPr>
          <p:spPr>
            <a:xfrm>
              <a:off x="15540603" y="5851297"/>
              <a:ext cx="1429614" cy="3144469"/>
            </a:xfrm>
            <a:custGeom>
              <a:avLst/>
              <a:gdLst/>
              <a:ahLst/>
              <a:cxnLst/>
              <a:rect l="0" t="0" r="0" b="0"/>
              <a:pathLst>
                <a:path w="1429613" h="3144469">
                  <a:moveTo>
                    <a:pt x="59994" y="1155"/>
                  </a:moveTo>
                  <a:cubicBezTo>
                    <a:pt x="89738" y="2667"/>
                    <a:pt x="117348" y="7150"/>
                    <a:pt x="145999" y="9474"/>
                  </a:cubicBezTo>
                  <a:cubicBezTo>
                    <a:pt x="148526" y="9677"/>
                    <a:pt x="151955" y="9817"/>
                    <a:pt x="152907" y="10833"/>
                  </a:cubicBezTo>
                  <a:cubicBezTo>
                    <a:pt x="169824" y="28841"/>
                    <a:pt x="195021" y="35344"/>
                    <a:pt x="214096" y="48234"/>
                  </a:cubicBezTo>
                  <a:cubicBezTo>
                    <a:pt x="252983" y="74536"/>
                    <a:pt x="292582" y="104165"/>
                    <a:pt x="321817" y="139141"/>
                  </a:cubicBezTo>
                  <a:cubicBezTo>
                    <a:pt x="383120" y="212458"/>
                    <a:pt x="436092" y="288874"/>
                    <a:pt x="474649" y="374764"/>
                  </a:cubicBezTo>
                  <a:cubicBezTo>
                    <a:pt x="563143" y="571893"/>
                    <a:pt x="628103" y="769200"/>
                    <a:pt x="678345" y="978611"/>
                  </a:cubicBezTo>
                  <a:cubicBezTo>
                    <a:pt x="712876" y="1122540"/>
                    <a:pt x="724052" y="1269961"/>
                    <a:pt x="760945" y="1413763"/>
                  </a:cubicBezTo>
                  <a:cubicBezTo>
                    <a:pt x="800341" y="1567307"/>
                    <a:pt x="861148" y="1710512"/>
                    <a:pt x="920407" y="1858606"/>
                  </a:cubicBezTo>
                  <a:cubicBezTo>
                    <a:pt x="984580" y="2019007"/>
                    <a:pt x="1045743" y="2179523"/>
                    <a:pt x="1116926" y="2339632"/>
                  </a:cubicBezTo>
                  <a:cubicBezTo>
                    <a:pt x="1196695" y="2519095"/>
                    <a:pt x="1286065" y="2700591"/>
                    <a:pt x="1367510" y="2881325"/>
                  </a:cubicBezTo>
                  <a:cubicBezTo>
                    <a:pt x="1393355" y="2958846"/>
                    <a:pt x="1411782" y="3030524"/>
                    <a:pt x="1427505" y="3111995"/>
                  </a:cubicBezTo>
                  <a:cubicBezTo>
                    <a:pt x="1428559" y="3117494"/>
                    <a:pt x="1429613" y="3123272"/>
                    <a:pt x="1427899" y="3128606"/>
                  </a:cubicBezTo>
                  <a:cubicBezTo>
                    <a:pt x="1422780" y="3144469"/>
                    <a:pt x="1400314" y="3143770"/>
                    <a:pt x="1384109" y="3139846"/>
                  </a:cubicBezTo>
                  <a:cubicBezTo>
                    <a:pt x="1290751" y="3117278"/>
                    <a:pt x="1140942" y="3110445"/>
                    <a:pt x="1059129" y="3061931"/>
                  </a:cubicBezTo>
                  <a:cubicBezTo>
                    <a:pt x="979512" y="3014726"/>
                    <a:pt x="975410" y="2980880"/>
                    <a:pt x="944054" y="2887459"/>
                  </a:cubicBezTo>
                  <a:cubicBezTo>
                    <a:pt x="878662" y="2692654"/>
                    <a:pt x="821982" y="2494711"/>
                    <a:pt x="763155" y="2297861"/>
                  </a:cubicBezTo>
                  <a:cubicBezTo>
                    <a:pt x="540423" y="1552435"/>
                    <a:pt x="219824" y="843838"/>
                    <a:pt x="13144" y="94106"/>
                  </a:cubicBezTo>
                  <a:cubicBezTo>
                    <a:pt x="8420" y="76962"/>
                    <a:pt x="6400" y="59956"/>
                    <a:pt x="3873" y="44145"/>
                  </a:cubicBezTo>
                  <a:cubicBezTo>
                    <a:pt x="0" y="19951"/>
                    <a:pt x="8026" y="11874"/>
                    <a:pt x="28549" y="3682"/>
                  </a:cubicBezTo>
                  <a:cubicBezTo>
                    <a:pt x="37807" y="0"/>
                    <a:pt x="51282" y="711"/>
                    <a:pt x="59994" y="1155"/>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15" name="Free Form 15">
              <a:extLst>
                <a:ext uri="{FF2B5EF4-FFF2-40B4-BE49-F238E27FC236}">
                  <a16:creationId xmlns:a16="http://schemas.microsoft.com/office/drawing/2014/main" id="{EE295FB2-3BC6-0E2F-BF87-FC1101D67B99}"/>
                </a:ext>
              </a:extLst>
            </p:cNvPr>
            <p:cNvSpPr/>
            <p:nvPr/>
          </p:nvSpPr>
          <p:spPr>
            <a:xfrm>
              <a:off x="14080877" y="5729541"/>
              <a:ext cx="1252855" cy="2390699"/>
            </a:xfrm>
            <a:custGeom>
              <a:avLst/>
              <a:gdLst/>
              <a:ahLst/>
              <a:cxnLst/>
              <a:rect l="0" t="0" r="0" b="0"/>
              <a:pathLst>
                <a:path w="1252855" h="2390698">
                  <a:moveTo>
                    <a:pt x="145262" y="1026210"/>
                  </a:moveTo>
                  <a:cubicBezTo>
                    <a:pt x="167462" y="1109472"/>
                    <a:pt x="184061" y="1194130"/>
                    <a:pt x="206971" y="1277277"/>
                  </a:cubicBezTo>
                  <a:cubicBezTo>
                    <a:pt x="260299" y="1470621"/>
                    <a:pt x="327571" y="1659966"/>
                    <a:pt x="406984" y="1844116"/>
                  </a:cubicBezTo>
                  <a:cubicBezTo>
                    <a:pt x="448754" y="1940979"/>
                    <a:pt x="650379" y="2228367"/>
                    <a:pt x="592518" y="2341956"/>
                  </a:cubicBezTo>
                  <a:cubicBezTo>
                    <a:pt x="589419" y="2348052"/>
                    <a:pt x="583044" y="2351671"/>
                    <a:pt x="576910" y="2354694"/>
                  </a:cubicBezTo>
                  <a:cubicBezTo>
                    <a:pt x="503834" y="2390698"/>
                    <a:pt x="413486" y="2389276"/>
                    <a:pt x="341579" y="2350985"/>
                  </a:cubicBezTo>
                  <a:cubicBezTo>
                    <a:pt x="232410" y="2292857"/>
                    <a:pt x="180060" y="2166962"/>
                    <a:pt x="144132" y="2048611"/>
                  </a:cubicBezTo>
                  <a:cubicBezTo>
                    <a:pt x="85255" y="1854720"/>
                    <a:pt x="48094" y="1654263"/>
                    <a:pt x="33274" y="1452181"/>
                  </a:cubicBezTo>
                  <a:cubicBezTo>
                    <a:pt x="19926" y="1269974"/>
                    <a:pt x="0" y="1102537"/>
                    <a:pt x="9969" y="918273"/>
                  </a:cubicBezTo>
                  <a:cubicBezTo>
                    <a:pt x="11303" y="893635"/>
                    <a:pt x="12915" y="868502"/>
                    <a:pt x="22123" y="845616"/>
                  </a:cubicBezTo>
                  <a:cubicBezTo>
                    <a:pt x="36055" y="810945"/>
                    <a:pt x="65608" y="785393"/>
                    <a:pt x="94195" y="761326"/>
                  </a:cubicBezTo>
                  <a:cubicBezTo>
                    <a:pt x="408432" y="496722"/>
                    <a:pt x="731774" y="240042"/>
                    <a:pt x="1091704" y="39890"/>
                  </a:cubicBezTo>
                  <a:cubicBezTo>
                    <a:pt x="1125893" y="20891"/>
                    <a:pt x="1163523" y="11061"/>
                    <a:pt x="1204239" y="2539"/>
                  </a:cubicBezTo>
                  <a:cubicBezTo>
                    <a:pt x="1216431" y="0"/>
                    <a:pt x="1243863" y="20396"/>
                    <a:pt x="1246187" y="34671"/>
                  </a:cubicBezTo>
                  <a:cubicBezTo>
                    <a:pt x="1249692" y="56197"/>
                    <a:pt x="1252855" y="73888"/>
                    <a:pt x="1239050" y="91795"/>
                  </a:cubicBezTo>
                  <a:cubicBezTo>
                    <a:pt x="1115669" y="251802"/>
                    <a:pt x="990485" y="403605"/>
                    <a:pt x="838314" y="538568"/>
                  </a:cubicBezTo>
                  <a:cubicBezTo>
                    <a:pt x="711936" y="650633"/>
                    <a:pt x="567969" y="743140"/>
                    <a:pt x="428790" y="840130"/>
                  </a:cubicBezTo>
                  <a:cubicBezTo>
                    <a:pt x="349465" y="895413"/>
                    <a:pt x="267093" y="949312"/>
                    <a:pt x="185978" y="1002957"/>
                  </a:cubicBezTo>
                  <a:cubicBezTo>
                    <a:pt x="173545" y="1011174"/>
                    <a:pt x="158343" y="1018387"/>
                    <a:pt x="145262" y="102621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16" name="Free Form 16">
              <a:extLst>
                <a:ext uri="{FF2B5EF4-FFF2-40B4-BE49-F238E27FC236}">
                  <a16:creationId xmlns:a16="http://schemas.microsoft.com/office/drawing/2014/main" id="{DBF68C2B-920F-A10A-659B-3A67D381DCA8}"/>
                </a:ext>
              </a:extLst>
            </p:cNvPr>
            <p:cNvSpPr/>
            <p:nvPr/>
          </p:nvSpPr>
          <p:spPr>
            <a:xfrm>
              <a:off x="15181383" y="4348829"/>
              <a:ext cx="761441" cy="1011682"/>
            </a:xfrm>
            <a:custGeom>
              <a:avLst/>
              <a:gdLst/>
              <a:ahLst/>
              <a:cxnLst/>
              <a:rect l="0" t="0" r="0" b="0"/>
              <a:pathLst>
                <a:path w="761441" h="1011681">
                  <a:moveTo>
                    <a:pt x="420369" y="0"/>
                  </a:moveTo>
                  <a:cubicBezTo>
                    <a:pt x="493483" y="9956"/>
                    <a:pt x="568109" y="15709"/>
                    <a:pt x="640638" y="28117"/>
                  </a:cubicBezTo>
                  <a:cubicBezTo>
                    <a:pt x="663917" y="32105"/>
                    <a:pt x="680885" y="43383"/>
                    <a:pt x="690168" y="65036"/>
                  </a:cubicBezTo>
                  <a:cubicBezTo>
                    <a:pt x="725639" y="147700"/>
                    <a:pt x="748410" y="229412"/>
                    <a:pt x="757504" y="319468"/>
                  </a:cubicBezTo>
                  <a:cubicBezTo>
                    <a:pt x="761441" y="358521"/>
                    <a:pt x="755599" y="398906"/>
                    <a:pt x="750366" y="438683"/>
                  </a:cubicBezTo>
                  <a:cubicBezTo>
                    <a:pt x="747687" y="459079"/>
                    <a:pt x="736638" y="478637"/>
                    <a:pt x="725233" y="496328"/>
                  </a:cubicBezTo>
                  <a:cubicBezTo>
                    <a:pt x="702881" y="530999"/>
                    <a:pt x="675131" y="562736"/>
                    <a:pt x="652195" y="597141"/>
                  </a:cubicBezTo>
                  <a:cubicBezTo>
                    <a:pt x="644398" y="608825"/>
                    <a:pt x="640791" y="619556"/>
                    <a:pt x="643585" y="633907"/>
                  </a:cubicBezTo>
                  <a:cubicBezTo>
                    <a:pt x="649947" y="666534"/>
                    <a:pt x="712698" y="949540"/>
                    <a:pt x="709104" y="952893"/>
                  </a:cubicBezTo>
                  <a:cubicBezTo>
                    <a:pt x="646099" y="1011593"/>
                    <a:pt x="550075" y="1011681"/>
                    <a:pt x="464019" y="1008265"/>
                  </a:cubicBezTo>
                  <a:lnTo>
                    <a:pt x="292684" y="1001483"/>
                  </a:lnTo>
                  <a:cubicBezTo>
                    <a:pt x="266814" y="1000467"/>
                    <a:pt x="239255" y="998880"/>
                    <a:pt x="218338" y="983615"/>
                  </a:cubicBezTo>
                  <a:cubicBezTo>
                    <a:pt x="191935" y="964361"/>
                    <a:pt x="179069" y="860780"/>
                    <a:pt x="161874" y="826020"/>
                  </a:cubicBezTo>
                  <a:cubicBezTo>
                    <a:pt x="143598" y="789076"/>
                    <a:pt x="137426" y="740435"/>
                    <a:pt x="116141" y="701801"/>
                  </a:cubicBezTo>
                  <a:cubicBezTo>
                    <a:pt x="80365" y="636841"/>
                    <a:pt x="12331" y="604050"/>
                    <a:pt x="5867" y="521271"/>
                  </a:cubicBezTo>
                  <a:cubicBezTo>
                    <a:pt x="0" y="446252"/>
                    <a:pt x="46608" y="368541"/>
                    <a:pt x="83781" y="303466"/>
                  </a:cubicBezTo>
                  <a:cubicBezTo>
                    <a:pt x="117386" y="244640"/>
                    <a:pt x="158407" y="193217"/>
                    <a:pt x="197611" y="139052"/>
                  </a:cubicBezTo>
                  <a:cubicBezTo>
                    <a:pt x="227939" y="97154"/>
                    <a:pt x="261416" y="58331"/>
                    <a:pt x="294474" y="18313"/>
                  </a:cubicBezTo>
                  <a:cubicBezTo>
                    <a:pt x="299732" y="11938"/>
                    <a:pt x="308990" y="7708"/>
                    <a:pt x="317309" y="7226"/>
                  </a:cubicBezTo>
                  <a:cubicBezTo>
                    <a:pt x="351561" y="5245"/>
                    <a:pt x="385470" y="5626"/>
                    <a:pt x="419633" y="4851"/>
                  </a:cubicBezTo>
                  <a:cubicBezTo>
                    <a:pt x="419861" y="3238"/>
                    <a:pt x="420027" y="1676"/>
                    <a:pt x="420369" y="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18" name="Free Form 17">
              <a:extLst>
                <a:ext uri="{FF2B5EF4-FFF2-40B4-BE49-F238E27FC236}">
                  <a16:creationId xmlns:a16="http://schemas.microsoft.com/office/drawing/2014/main" id="{20F9F7B7-CBA0-BA49-CD54-E6B67C56CF72}"/>
                </a:ext>
              </a:extLst>
            </p:cNvPr>
            <p:cNvSpPr/>
            <p:nvPr/>
          </p:nvSpPr>
          <p:spPr>
            <a:xfrm>
              <a:off x="15857818" y="4219168"/>
              <a:ext cx="898601" cy="1412354"/>
            </a:xfrm>
            <a:custGeom>
              <a:avLst/>
              <a:gdLst/>
              <a:ahLst/>
              <a:cxnLst/>
              <a:rect l="0" t="0" r="0" b="0"/>
              <a:pathLst>
                <a:path w="898601" h="1412354">
                  <a:moveTo>
                    <a:pt x="725665" y="561060"/>
                  </a:moveTo>
                  <a:cubicBezTo>
                    <a:pt x="714946" y="553720"/>
                    <a:pt x="707732" y="546011"/>
                    <a:pt x="695045" y="539826"/>
                  </a:cubicBezTo>
                  <a:cubicBezTo>
                    <a:pt x="682345" y="533628"/>
                    <a:pt x="667143" y="530136"/>
                    <a:pt x="652195" y="526605"/>
                  </a:cubicBezTo>
                  <a:cubicBezTo>
                    <a:pt x="597293" y="513689"/>
                    <a:pt x="543369" y="508495"/>
                    <a:pt x="488543" y="490156"/>
                  </a:cubicBezTo>
                  <a:cubicBezTo>
                    <a:pt x="406539" y="462737"/>
                    <a:pt x="322859" y="439623"/>
                    <a:pt x="249034" y="390080"/>
                  </a:cubicBezTo>
                  <a:cubicBezTo>
                    <a:pt x="171526" y="338074"/>
                    <a:pt x="112852" y="269659"/>
                    <a:pt x="61277" y="190969"/>
                  </a:cubicBezTo>
                  <a:cubicBezTo>
                    <a:pt x="38150" y="155689"/>
                    <a:pt x="30606" y="108584"/>
                    <a:pt x="14566" y="69926"/>
                  </a:cubicBezTo>
                  <a:cubicBezTo>
                    <a:pt x="12865" y="65836"/>
                    <a:pt x="12636" y="59347"/>
                    <a:pt x="11099" y="57276"/>
                  </a:cubicBezTo>
                  <a:cubicBezTo>
                    <a:pt x="0" y="42392"/>
                    <a:pt x="2717" y="37719"/>
                    <a:pt x="17259" y="28854"/>
                  </a:cubicBezTo>
                  <a:cubicBezTo>
                    <a:pt x="20827" y="26670"/>
                    <a:pt x="23685" y="21551"/>
                    <a:pt x="27190" y="19430"/>
                  </a:cubicBezTo>
                  <a:cubicBezTo>
                    <a:pt x="46862" y="7569"/>
                    <a:pt x="66560" y="0"/>
                    <a:pt x="88912" y="8407"/>
                  </a:cubicBezTo>
                  <a:cubicBezTo>
                    <a:pt x="160959" y="35521"/>
                    <a:pt x="228904" y="69126"/>
                    <a:pt x="292506" y="111950"/>
                  </a:cubicBezTo>
                  <a:cubicBezTo>
                    <a:pt x="366788" y="161988"/>
                    <a:pt x="435482" y="218948"/>
                    <a:pt x="508876" y="269557"/>
                  </a:cubicBezTo>
                  <a:cubicBezTo>
                    <a:pt x="558291" y="303644"/>
                    <a:pt x="608876" y="335089"/>
                    <a:pt x="660514" y="365163"/>
                  </a:cubicBezTo>
                  <a:cubicBezTo>
                    <a:pt x="723506" y="401840"/>
                    <a:pt x="786053" y="436511"/>
                    <a:pt x="843470" y="481761"/>
                  </a:cubicBezTo>
                  <a:cubicBezTo>
                    <a:pt x="860983" y="495566"/>
                    <a:pt x="874344" y="513206"/>
                    <a:pt x="888631" y="530859"/>
                  </a:cubicBezTo>
                  <a:cubicBezTo>
                    <a:pt x="894219" y="537768"/>
                    <a:pt x="898601" y="548017"/>
                    <a:pt x="893025" y="556818"/>
                  </a:cubicBezTo>
                  <a:cubicBezTo>
                    <a:pt x="887437" y="565632"/>
                    <a:pt x="875156" y="567918"/>
                    <a:pt x="866546" y="571868"/>
                  </a:cubicBezTo>
                  <a:cubicBezTo>
                    <a:pt x="864869" y="572643"/>
                    <a:pt x="861961" y="571957"/>
                    <a:pt x="861910" y="572414"/>
                  </a:cubicBezTo>
                  <a:cubicBezTo>
                    <a:pt x="860132" y="588429"/>
                    <a:pt x="864844" y="604380"/>
                    <a:pt x="863193" y="620102"/>
                  </a:cubicBezTo>
                  <a:cubicBezTo>
                    <a:pt x="849248" y="752957"/>
                    <a:pt x="823963" y="879424"/>
                    <a:pt x="782586" y="1006843"/>
                  </a:cubicBezTo>
                  <a:cubicBezTo>
                    <a:pt x="755027" y="1091692"/>
                    <a:pt x="722845" y="1175753"/>
                    <a:pt x="682536" y="1256055"/>
                  </a:cubicBezTo>
                  <a:cubicBezTo>
                    <a:pt x="661758" y="1297457"/>
                    <a:pt x="634542" y="1336509"/>
                    <a:pt x="607644" y="1374457"/>
                  </a:cubicBezTo>
                  <a:cubicBezTo>
                    <a:pt x="593089" y="1394993"/>
                    <a:pt x="574967" y="1412354"/>
                    <a:pt x="548385" y="1411960"/>
                  </a:cubicBezTo>
                  <a:cubicBezTo>
                    <a:pt x="514819" y="1411465"/>
                    <a:pt x="485355" y="1398993"/>
                    <a:pt x="466267" y="1370685"/>
                  </a:cubicBezTo>
                  <a:cubicBezTo>
                    <a:pt x="439966" y="1331671"/>
                    <a:pt x="439369" y="1299451"/>
                    <a:pt x="462305" y="1257096"/>
                  </a:cubicBezTo>
                  <a:cubicBezTo>
                    <a:pt x="492036" y="1202220"/>
                    <a:pt x="532129" y="1147622"/>
                    <a:pt x="567524" y="1094968"/>
                  </a:cubicBezTo>
                  <a:cubicBezTo>
                    <a:pt x="643216" y="982319"/>
                    <a:pt x="705954" y="865860"/>
                    <a:pt x="759002" y="740968"/>
                  </a:cubicBezTo>
                  <a:cubicBezTo>
                    <a:pt x="763777" y="729703"/>
                    <a:pt x="770153" y="718845"/>
                    <a:pt x="775550" y="707707"/>
                  </a:cubicBezTo>
                  <a:cubicBezTo>
                    <a:pt x="789165" y="679627"/>
                    <a:pt x="801725" y="650875"/>
                    <a:pt x="814616" y="622439"/>
                  </a:cubicBezTo>
                  <a:cubicBezTo>
                    <a:pt x="791298" y="600354"/>
                    <a:pt x="764882" y="585038"/>
                    <a:pt x="736993" y="569315"/>
                  </a:cubicBezTo>
                  <a:cubicBezTo>
                    <a:pt x="732904" y="567004"/>
                    <a:pt x="729818" y="563905"/>
                    <a:pt x="725665" y="56106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0" name="Free Form 18">
              <a:extLst>
                <a:ext uri="{FF2B5EF4-FFF2-40B4-BE49-F238E27FC236}">
                  <a16:creationId xmlns:a16="http://schemas.microsoft.com/office/drawing/2014/main" id="{C0CF3D54-3510-5C81-A98D-B66DCEA74003}"/>
                </a:ext>
              </a:extLst>
            </p:cNvPr>
            <p:cNvSpPr/>
            <p:nvPr/>
          </p:nvSpPr>
          <p:spPr>
            <a:xfrm>
              <a:off x="13772024" y="4364367"/>
              <a:ext cx="1533894" cy="1043991"/>
            </a:xfrm>
            <a:custGeom>
              <a:avLst/>
              <a:gdLst/>
              <a:ahLst/>
              <a:cxnLst/>
              <a:rect l="0" t="0" r="0" b="0"/>
              <a:pathLst>
                <a:path w="1533893" h="1043990">
                  <a:moveTo>
                    <a:pt x="1147241" y="348742"/>
                  </a:moveTo>
                  <a:cubicBezTo>
                    <a:pt x="1138999" y="331736"/>
                    <a:pt x="1137526" y="317500"/>
                    <a:pt x="1148181" y="301447"/>
                  </a:cubicBezTo>
                  <a:cubicBezTo>
                    <a:pt x="1158824" y="285394"/>
                    <a:pt x="1172184" y="271983"/>
                    <a:pt x="1184249" y="257238"/>
                  </a:cubicBezTo>
                  <a:cubicBezTo>
                    <a:pt x="1209497" y="226364"/>
                    <a:pt x="1234770" y="195656"/>
                    <a:pt x="1260182" y="164934"/>
                  </a:cubicBezTo>
                  <a:cubicBezTo>
                    <a:pt x="1265872" y="158064"/>
                    <a:pt x="1271041" y="150672"/>
                    <a:pt x="1277848" y="144818"/>
                  </a:cubicBezTo>
                  <a:cubicBezTo>
                    <a:pt x="1332026" y="98221"/>
                    <a:pt x="1386992" y="53594"/>
                    <a:pt x="1447914" y="15989"/>
                  </a:cubicBezTo>
                  <a:cubicBezTo>
                    <a:pt x="1471333" y="1536"/>
                    <a:pt x="1494904" y="0"/>
                    <a:pt x="1520736" y="8559"/>
                  </a:cubicBezTo>
                  <a:cubicBezTo>
                    <a:pt x="1531086" y="12001"/>
                    <a:pt x="1533893" y="19469"/>
                    <a:pt x="1528673" y="30441"/>
                  </a:cubicBezTo>
                  <a:cubicBezTo>
                    <a:pt x="1510639" y="68414"/>
                    <a:pt x="1487741" y="101663"/>
                    <a:pt x="1457147" y="132232"/>
                  </a:cubicBezTo>
                  <a:cubicBezTo>
                    <a:pt x="1371053" y="218249"/>
                    <a:pt x="1290535" y="309410"/>
                    <a:pt x="1219314" y="408343"/>
                  </a:cubicBezTo>
                  <a:cubicBezTo>
                    <a:pt x="1180007" y="462965"/>
                    <a:pt x="1144854" y="519214"/>
                    <a:pt x="1103376" y="571957"/>
                  </a:cubicBezTo>
                  <a:cubicBezTo>
                    <a:pt x="1081024" y="600367"/>
                    <a:pt x="1057592" y="627735"/>
                    <a:pt x="1028306" y="648957"/>
                  </a:cubicBezTo>
                  <a:cubicBezTo>
                    <a:pt x="976642" y="686409"/>
                    <a:pt x="923455" y="719302"/>
                    <a:pt x="868718" y="752246"/>
                  </a:cubicBezTo>
                  <a:cubicBezTo>
                    <a:pt x="813981" y="785177"/>
                    <a:pt x="754519" y="808647"/>
                    <a:pt x="694842" y="831659"/>
                  </a:cubicBezTo>
                  <a:cubicBezTo>
                    <a:pt x="616051" y="862037"/>
                    <a:pt x="537870" y="892162"/>
                    <a:pt x="457250" y="918235"/>
                  </a:cubicBezTo>
                  <a:cubicBezTo>
                    <a:pt x="374218" y="945083"/>
                    <a:pt x="182448" y="1043990"/>
                    <a:pt x="97485" y="1021334"/>
                  </a:cubicBezTo>
                  <a:cubicBezTo>
                    <a:pt x="36626" y="1005103"/>
                    <a:pt x="0" y="916203"/>
                    <a:pt x="25780" y="859624"/>
                  </a:cubicBezTo>
                  <a:cubicBezTo>
                    <a:pt x="61048" y="782205"/>
                    <a:pt x="188531" y="795769"/>
                    <a:pt x="262636" y="782485"/>
                  </a:cubicBezTo>
                  <a:cubicBezTo>
                    <a:pt x="326212" y="771105"/>
                    <a:pt x="391414" y="768896"/>
                    <a:pt x="454317" y="757834"/>
                  </a:cubicBezTo>
                  <a:cubicBezTo>
                    <a:pt x="556526" y="739863"/>
                    <a:pt x="652030" y="712825"/>
                    <a:pt x="743813" y="664819"/>
                  </a:cubicBezTo>
                  <a:cubicBezTo>
                    <a:pt x="835583" y="616813"/>
                    <a:pt x="913434" y="553656"/>
                    <a:pt x="993279" y="488035"/>
                  </a:cubicBezTo>
                  <a:cubicBezTo>
                    <a:pt x="1046187" y="444550"/>
                    <a:pt x="1095476" y="394030"/>
                    <a:pt x="1147241" y="34874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1" name="Free Form 19">
              <a:extLst>
                <a:ext uri="{FF2B5EF4-FFF2-40B4-BE49-F238E27FC236}">
                  <a16:creationId xmlns:a16="http://schemas.microsoft.com/office/drawing/2014/main" id="{8D7427ED-B696-BCA5-E689-BE8204A63038}"/>
                </a:ext>
              </a:extLst>
            </p:cNvPr>
            <p:cNvSpPr/>
            <p:nvPr/>
          </p:nvSpPr>
          <p:spPr>
            <a:xfrm>
              <a:off x="15321879" y="3618768"/>
              <a:ext cx="219964" cy="364452"/>
            </a:xfrm>
            <a:custGeom>
              <a:avLst/>
              <a:gdLst/>
              <a:ahLst/>
              <a:cxnLst/>
              <a:rect l="0" t="0" r="0" b="0"/>
              <a:pathLst>
                <a:path w="219963" h="364451">
                  <a:moveTo>
                    <a:pt x="219963" y="192404"/>
                  </a:moveTo>
                  <a:cubicBezTo>
                    <a:pt x="213944" y="216687"/>
                    <a:pt x="210045" y="240652"/>
                    <a:pt x="203479" y="265061"/>
                  </a:cubicBezTo>
                  <a:cubicBezTo>
                    <a:pt x="199047" y="281533"/>
                    <a:pt x="197662" y="302488"/>
                    <a:pt x="189801" y="317715"/>
                  </a:cubicBezTo>
                  <a:cubicBezTo>
                    <a:pt x="171170" y="353783"/>
                    <a:pt x="147510" y="364451"/>
                    <a:pt x="112115" y="341007"/>
                  </a:cubicBezTo>
                  <a:cubicBezTo>
                    <a:pt x="95123" y="329768"/>
                    <a:pt x="85534" y="308279"/>
                    <a:pt x="75336" y="290169"/>
                  </a:cubicBezTo>
                  <a:cubicBezTo>
                    <a:pt x="58089" y="259562"/>
                    <a:pt x="39420" y="227279"/>
                    <a:pt x="24625" y="195452"/>
                  </a:cubicBezTo>
                  <a:cubicBezTo>
                    <a:pt x="7518" y="158661"/>
                    <a:pt x="3289" y="122453"/>
                    <a:pt x="673" y="82334"/>
                  </a:cubicBezTo>
                  <a:cubicBezTo>
                    <a:pt x="0" y="72161"/>
                    <a:pt x="9702" y="61290"/>
                    <a:pt x="14985" y="53670"/>
                  </a:cubicBezTo>
                  <a:cubicBezTo>
                    <a:pt x="20281" y="46062"/>
                    <a:pt x="26441" y="36614"/>
                    <a:pt x="30314" y="29933"/>
                  </a:cubicBezTo>
                  <a:cubicBezTo>
                    <a:pt x="42519" y="8839"/>
                    <a:pt x="54914" y="0"/>
                    <a:pt x="78727" y="5232"/>
                  </a:cubicBezTo>
                  <a:cubicBezTo>
                    <a:pt x="102539" y="10464"/>
                    <a:pt x="119189" y="26619"/>
                    <a:pt x="136486" y="42430"/>
                  </a:cubicBezTo>
                  <a:cubicBezTo>
                    <a:pt x="147815" y="52793"/>
                    <a:pt x="159550" y="64020"/>
                    <a:pt x="169646" y="74790"/>
                  </a:cubicBezTo>
                  <a:cubicBezTo>
                    <a:pt x="202526" y="109905"/>
                    <a:pt x="213626" y="145770"/>
                    <a:pt x="219963" y="192404"/>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2" name="Free Form 20">
              <a:extLst>
                <a:ext uri="{FF2B5EF4-FFF2-40B4-BE49-F238E27FC236}">
                  <a16:creationId xmlns:a16="http://schemas.microsoft.com/office/drawing/2014/main" id="{8EBCEF25-C758-28B9-31DE-E81B659BFFE6}"/>
                </a:ext>
              </a:extLst>
            </p:cNvPr>
            <p:cNvSpPr/>
            <p:nvPr/>
          </p:nvSpPr>
          <p:spPr>
            <a:xfrm>
              <a:off x="16139933" y="5535093"/>
              <a:ext cx="152057" cy="211035"/>
            </a:xfrm>
            <a:custGeom>
              <a:avLst/>
              <a:gdLst/>
              <a:ahLst/>
              <a:cxnLst/>
              <a:rect l="0" t="0" r="0" b="0"/>
              <a:pathLst>
                <a:path w="152057" h="211035">
                  <a:moveTo>
                    <a:pt x="132740" y="111150"/>
                  </a:moveTo>
                  <a:cubicBezTo>
                    <a:pt x="129159" y="118351"/>
                    <a:pt x="126365" y="130022"/>
                    <a:pt x="124752" y="137020"/>
                  </a:cubicBezTo>
                  <a:cubicBezTo>
                    <a:pt x="123139" y="144030"/>
                    <a:pt x="126199" y="152133"/>
                    <a:pt x="127863" y="156425"/>
                  </a:cubicBezTo>
                  <a:cubicBezTo>
                    <a:pt x="137439" y="181279"/>
                    <a:pt x="129527" y="201269"/>
                    <a:pt x="104559" y="205701"/>
                  </a:cubicBezTo>
                  <a:cubicBezTo>
                    <a:pt x="74485" y="211035"/>
                    <a:pt x="48501" y="198920"/>
                    <a:pt x="33121" y="174751"/>
                  </a:cubicBezTo>
                  <a:cubicBezTo>
                    <a:pt x="0" y="122720"/>
                    <a:pt x="4267" y="79146"/>
                    <a:pt x="42125" y="32397"/>
                  </a:cubicBezTo>
                  <a:cubicBezTo>
                    <a:pt x="64134" y="5219"/>
                    <a:pt x="95643" y="6400"/>
                    <a:pt x="127787" y="1117"/>
                  </a:cubicBezTo>
                  <a:cubicBezTo>
                    <a:pt x="134569" y="0"/>
                    <a:pt x="143916" y="9258"/>
                    <a:pt x="145110" y="16408"/>
                  </a:cubicBezTo>
                  <a:cubicBezTo>
                    <a:pt x="148717" y="38023"/>
                    <a:pt x="152057" y="59969"/>
                    <a:pt x="151968" y="81762"/>
                  </a:cubicBezTo>
                  <a:cubicBezTo>
                    <a:pt x="151904" y="96812"/>
                    <a:pt x="145122" y="103898"/>
                    <a:pt x="132740" y="111150"/>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3" name="Free Form 21">
              <a:extLst>
                <a:ext uri="{FF2B5EF4-FFF2-40B4-BE49-F238E27FC236}">
                  <a16:creationId xmlns:a16="http://schemas.microsoft.com/office/drawing/2014/main" id="{6E0DA035-50BF-F736-C250-AFDC093074EB}"/>
                </a:ext>
              </a:extLst>
            </p:cNvPr>
            <p:cNvSpPr/>
            <p:nvPr/>
          </p:nvSpPr>
          <p:spPr>
            <a:xfrm>
              <a:off x="13240821" y="5110355"/>
              <a:ext cx="134570" cy="256756"/>
            </a:xfrm>
            <a:custGeom>
              <a:avLst/>
              <a:gdLst/>
              <a:ahLst/>
              <a:cxnLst/>
              <a:rect l="0" t="0" r="0" b="0"/>
              <a:pathLst>
                <a:path w="134569" h="256755">
                  <a:moveTo>
                    <a:pt x="55321" y="163702"/>
                  </a:moveTo>
                  <a:cubicBezTo>
                    <a:pt x="33845" y="157403"/>
                    <a:pt x="10947" y="152819"/>
                    <a:pt x="5473" y="127927"/>
                  </a:cubicBezTo>
                  <a:cubicBezTo>
                    <a:pt x="0" y="103047"/>
                    <a:pt x="17043" y="90487"/>
                    <a:pt x="35001" y="76453"/>
                  </a:cubicBezTo>
                  <a:cubicBezTo>
                    <a:pt x="40906" y="71856"/>
                    <a:pt x="45491" y="67221"/>
                    <a:pt x="42938" y="59029"/>
                  </a:cubicBezTo>
                  <a:cubicBezTo>
                    <a:pt x="42379" y="57238"/>
                    <a:pt x="41122" y="53949"/>
                    <a:pt x="41249" y="52197"/>
                  </a:cubicBezTo>
                  <a:cubicBezTo>
                    <a:pt x="43637" y="18224"/>
                    <a:pt x="53009" y="0"/>
                    <a:pt x="90678" y="12293"/>
                  </a:cubicBezTo>
                  <a:cubicBezTo>
                    <a:pt x="121996" y="22517"/>
                    <a:pt x="134569" y="50749"/>
                    <a:pt x="132219" y="83337"/>
                  </a:cubicBezTo>
                  <a:cubicBezTo>
                    <a:pt x="132016" y="86131"/>
                    <a:pt x="130517" y="89801"/>
                    <a:pt x="129057" y="91376"/>
                  </a:cubicBezTo>
                  <a:cubicBezTo>
                    <a:pt x="110045" y="112001"/>
                    <a:pt x="94729" y="134708"/>
                    <a:pt x="74853" y="154050"/>
                  </a:cubicBezTo>
                  <a:cubicBezTo>
                    <a:pt x="83388" y="159296"/>
                    <a:pt x="96342" y="160235"/>
                    <a:pt x="102755" y="168427"/>
                  </a:cubicBezTo>
                  <a:cubicBezTo>
                    <a:pt x="118503" y="188544"/>
                    <a:pt x="124218" y="210375"/>
                    <a:pt x="112420" y="233565"/>
                  </a:cubicBezTo>
                  <a:cubicBezTo>
                    <a:pt x="100622" y="256755"/>
                    <a:pt x="79273" y="255219"/>
                    <a:pt x="57124" y="250723"/>
                  </a:cubicBezTo>
                  <a:cubicBezTo>
                    <a:pt x="51638" y="249618"/>
                    <a:pt x="46164" y="246621"/>
                    <a:pt x="42900" y="242874"/>
                  </a:cubicBezTo>
                  <a:cubicBezTo>
                    <a:pt x="26962" y="224523"/>
                    <a:pt x="28994" y="211823"/>
                    <a:pt x="41046" y="191693"/>
                  </a:cubicBezTo>
                  <a:cubicBezTo>
                    <a:pt x="46139" y="183184"/>
                    <a:pt x="51930" y="173227"/>
                    <a:pt x="55321" y="16370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5" name="Free Form 22">
              <a:extLst>
                <a:ext uri="{FF2B5EF4-FFF2-40B4-BE49-F238E27FC236}">
                  <a16:creationId xmlns:a16="http://schemas.microsoft.com/office/drawing/2014/main" id="{E371DE90-527E-794A-8C45-CCC890D42044}"/>
                </a:ext>
              </a:extLst>
            </p:cNvPr>
            <p:cNvSpPr/>
            <p:nvPr/>
          </p:nvSpPr>
          <p:spPr>
            <a:xfrm>
              <a:off x="15465698" y="4073405"/>
              <a:ext cx="137896" cy="182829"/>
            </a:xfrm>
            <a:custGeom>
              <a:avLst/>
              <a:gdLst/>
              <a:ahLst/>
              <a:cxnLst/>
              <a:rect l="0" t="0" r="0" b="0"/>
              <a:pathLst>
                <a:path w="137896" h="182829">
                  <a:moveTo>
                    <a:pt x="0" y="74333"/>
                  </a:moveTo>
                  <a:cubicBezTo>
                    <a:pt x="14693" y="28181"/>
                    <a:pt x="41389" y="0"/>
                    <a:pt x="91668" y="8915"/>
                  </a:cubicBezTo>
                  <a:cubicBezTo>
                    <a:pt x="129463" y="15608"/>
                    <a:pt x="137896" y="37490"/>
                    <a:pt x="135877" y="74244"/>
                  </a:cubicBezTo>
                  <a:cubicBezTo>
                    <a:pt x="134543" y="98628"/>
                    <a:pt x="123863" y="130213"/>
                    <a:pt x="112979" y="152882"/>
                  </a:cubicBezTo>
                  <a:cubicBezTo>
                    <a:pt x="102095" y="175552"/>
                    <a:pt x="86906" y="177177"/>
                    <a:pt x="63817" y="176771"/>
                  </a:cubicBezTo>
                  <a:cubicBezTo>
                    <a:pt x="58801" y="176682"/>
                    <a:pt x="51269" y="177736"/>
                    <a:pt x="46278" y="178892"/>
                  </a:cubicBezTo>
                  <a:cubicBezTo>
                    <a:pt x="29222" y="182829"/>
                    <a:pt x="17741" y="182575"/>
                    <a:pt x="12674" y="163194"/>
                  </a:cubicBezTo>
                  <a:cubicBezTo>
                    <a:pt x="5308" y="134975"/>
                    <a:pt x="4203" y="103771"/>
                    <a:pt x="0" y="7433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26" name="Free Form 23">
              <a:extLst>
                <a:ext uri="{FF2B5EF4-FFF2-40B4-BE49-F238E27FC236}">
                  <a16:creationId xmlns:a16="http://schemas.microsoft.com/office/drawing/2014/main" id="{3337F3EB-D7EC-F49A-6B97-70EC08736C31}"/>
                </a:ext>
              </a:extLst>
            </p:cNvPr>
            <p:cNvSpPr/>
            <p:nvPr/>
          </p:nvSpPr>
          <p:spPr>
            <a:xfrm>
              <a:off x="13399844" y="5122230"/>
              <a:ext cx="60262" cy="171284"/>
            </a:xfrm>
            <a:custGeom>
              <a:avLst/>
              <a:gdLst/>
              <a:ahLst/>
              <a:cxnLst/>
              <a:rect l="0" t="0" r="0" b="0"/>
              <a:pathLst>
                <a:path w="60261" h="171284">
                  <a:moveTo>
                    <a:pt x="749" y="122453"/>
                  </a:moveTo>
                  <a:cubicBezTo>
                    <a:pt x="5842" y="87414"/>
                    <a:pt x="10350" y="51269"/>
                    <a:pt x="17043" y="15671"/>
                  </a:cubicBezTo>
                  <a:cubicBezTo>
                    <a:pt x="18186" y="9575"/>
                    <a:pt x="23126" y="2209"/>
                    <a:pt x="30022" y="1104"/>
                  </a:cubicBezTo>
                  <a:cubicBezTo>
                    <a:pt x="36931" y="0"/>
                    <a:pt x="44259" y="2794"/>
                    <a:pt x="48336" y="8229"/>
                  </a:cubicBezTo>
                  <a:cubicBezTo>
                    <a:pt x="58216" y="21374"/>
                    <a:pt x="60261" y="31673"/>
                    <a:pt x="58000" y="48158"/>
                  </a:cubicBezTo>
                  <a:cubicBezTo>
                    <a:pt x="53771" y="79070"/>
                    <a:pt x="50647" y="110363"/>
                    <a:pt x="46812" y="142176"/>
                  </a:cubicBezTo>
                  <a:cubicBezTo>
                    <a:pt x="45224" y="155346"/>
                    <a:pt x="47294" y="171284"/>
                    <a:pt x="27139" y="169430"/>
                  </a:cubicBezTo>
                  <a:cubicBezTo>
                    <a:pt x="13601" y="168186"/>
                    <a:pt x="774" y="150952"/>
                    <a:pt x="507" y="135458"/>
                  </a:cubicBezTo>
                  <a:cubicBezTo>
                    <a:pt x="444" y="131648"/>
                    <a:pt x="0" y="127622"/>
                    <a:pt x="749" y="122453"/>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1" name="Free Form 24">
              <a:extLst>
                <a:ext uri="{FF2B5EF4-FFF2-40B4-BE49-F238E27FC236}">
                  <a16:creationId xmlns:a16="http://schemas.microsoft.com/office/drawing/2014/main" id="{54BD7E9A-F98C-0ACC-4E38-CC6E8C3C54FD}"/>
                </a:ext>
              </a:extLst>
            </p:cNvPr>
            <p:cNvSpPr/>
            <p:nvPr/>
          </p:nvSpPr>
          <p:spPr>
            <a:xfrm>
              <a:off x="13309832" y="5360000"/>
              <a:ext cx="92367" cy="107518"/>
            </a:xfrm>
            <a:custGeom>
              <a:avLst/>
              <a:gdLst/>
              <a:ahLst/>
              <a:cxnLst/>
              <a:rect l="0" t="0" r="0" b="0"/>
              <a:pathLst>
                <a:path w="92367" h="107518">
                  <a:moveTo>
                    <a:pt x="91401" y="48132"/>
                  </a:moveTo>
                  <a:cubicBezTo>
                    <a:pt x="92367" y="71602"/>
                    <a:pt x="75806" y="93256"/>
                    <a:pt x="53238" y="101409"/>
                  </a:cubicBezTo>
                  <a:cubicBezTo>
                    <a:pt x="36321" y="107518"/>
                    <a:pt x="22174" y="100863"/>
                    <a:pt x="11087" y="87642"/>
                  </a:cubicBezTo>
                  <a:cubicBezTo>
                    <a:pt x="0" y="74409"/>
                    <a:pt x="406" y="56540"/>
                    <a:pt x="8331" y="42430"/>
                  </a:cubicBezTo>
                  <a:cubicBezTo>
                    <a:pt x="16255" y="28321"/>
                    <a:pt x="20764" y="12191"/>
                    <a:pt x="37312" y="8013"/>
                  </a:cubicBezTo>
                  <a:cubicBezTo>
                    <a:pt x="69024" y="0"/>
                    <a:pt x="89992" y="13804"/>
                    <a:pt x="91401" y="4813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a:p>
          </p:txBody>
        </p:sp>
        <p:sp>
          <p:nvSpPr>
            <p:cNvPr id="32" name="Free Form 25">
              <a:extLst>
                <a:ext uri="{FF2B5EF4-FFF2-40B4-BE49-F238E27FC236}">
                  <a16:creationId xmlns:a16="http://schemas.microsoft.com/office/drawing/2014/main" id="{0EE719A8-FA55-CECB-ABA3-C76DF3578B55}"/>
                </a:ext>
              </a:extLst>
            </p:cNvPr>
            <p:cNvSpPr/>
            <p:nvPr/>
          </p:nvSpPr>
          <p:spPr>
            <a:xfrm>
              <a:off x="11494244" y="3029708"/>
              <a:ext cx="7370508" cy="6734797"/>
            </a:xfrm>
            <a:custGeom>
              <a:avLst/>
              <a:gdLst/>
              <a:ahLst/>
              <a:cxnLst/>
              <a:rect l="0" t="0" r="0" b="0"/>
              <a:pathLst>
                <a:path w="7370508" h="6734797">
                  <a:moveTo>
                    <a:pt x="5495950" y="1468526"/>
                  </a:moveTo>
                  <a:cubicBezTo>
                    <a:pt x="5404624" y="1433410"/>
                    <a:pt x="5326202" y="1407579"/>
                    <a:pt x="5232882" y="1449514"/>
                  </a:cubicBezTo>
                  <a:cubicBezTo>
                    <a:pt x="5322443" y="1529029"/>
                    <a:pt x="5420969" y="1596250"/>
                    <a:pt x="5515559" y="1669465"/>
                  </a:cubicBezTo>
                  <a:cubicBezTo>
                    <a:pt x="5539079" y="1687652"/>
                    <a:pt x="5559069" y="1709559"/>
                    <a:pt x="5580494" y="1730146"/>
                  </a:cubicBezTo>
                  <a:cubicBezTo>
                    <a:pt x="5588038" y="1737385"/>
                    <a:pt x="5592914" y="1747253"/>
                    <a:pt x="5598858" y="1755635"/>
                  </a:cubicBezTo>
                  <a:cubicBezTo>
                    <a:pt x="5589765" y="1762721"/>
                    <a:pt x="5576658" y="1760181"/>
                    <a:pt x="5569204" y="1753438"/>
                  </a:cubicBezTo>
                  <a:cubicBezTo>
                    <a:pt x="5537885" y="1725053"/>
                    <a:pt x="5509602" y="1695297"/>
                    <a:pt x="5479503" y="1666976"/>
                  </a:cubicBezTo>
                  <a:cubicBezTo>
                    <a:pt x="5464454" y="1652803"/>
                    <a:pt x="5450624" y="1639176"/>
                    <a:pt x="5434622" y="1626819"/>
                  </a:cubicBezTo>
                  <a:cubicBezTo>
                    <a:pt x="5364962" y="1573022"/>
                    <a:pt x="5298439" y="1518716"/>
                    <a:pt x="5226494" y="1467231"/>
                  </a:cubicBezTo>
                  <a:cubicBezTo>
                    <a:pt x="5170614" y="1427251"/>
                    <a:pt x="5110835" y="1392656"/>
                    <a:pt x="5048719" y="1361274"/>
                  </a:cubicBezTo>
                  <a:cubicBezTo>
                    <a:pt x="5002733" y="1338059"/>
                    <a:pt x="4956606" y="1312633"/>
                    <a:pt x="4911737" y="1286154"/>
                  </a:cubicBezTo>
                  <a:cubicBezTo>
                    <a:pt x="4838560" y="1242987"/>
                    <a:pt x="4766932" y="1195539"/>
                    <a:pt x="4693005" y="1153426"/>
                  </a:cubicBezTo>
                  <a:cubicBezTo>
                    <a:pt x="4650574" y="1129258"/>
                    <a:pt x="4606455" y="1115047"/>
                    <a:pt x="4558296" y="1107605"/>
                  </a:cubicBezTo>
                  <a:cubicBezTo>
                    <a:pt x="4514850" y="1100886"/>
                    <a:pt x="4471187" y="1102283"/>
                    <a:pt x="4427131" y="1102779"/>
                  </a:cubicBezTo>
                  <a:cubicBezTo>
                    <a:pt x="4406480" y="1103007"/>
                    <a:pt x="4391012" y="1112393"/>
                    <a:pt x="4374426" y="1124940"/>
                  </a:cubicBezTo>
                  <a:cubicBezTo>
                    <a:pt x="4347883" y="1145032"/>
                    <a:pt x="4324934" y="1172552"/>
                    <a:pt x="4297756" y="1192339"/>
                  </a:cubicBezTo>
                  <a:cubicBezTo>
                    <a:pt x="4245127" y="1230680"/>
                    <a:pt x="4193920" y="1250099"/>
                    <a:pt x="4128401" y="1252753"/>
                  </a:cubicBezTo>
                  <a:cubicBezTo>
                    <a:pt x="4073029" y="1255014"/>
                    <a:pt x="4016768" y="1247978"/>
                    <a:pt x="3960977" y="1246162"/>
                  </a:cubicBezTo>
                  <a:cubicBezTo>
                    <a:pt x="3948493" y="1245755"/>
                    <a:pt x="3935158" y="1240599"/>
                    <a:pt x="3922737" y="1238453"/>
                  </a:cubicBezTo>
                  <a:cubicBezTo>
                    <a:pt x="3925938" y="1226667"/>
                    <a:pt x="3929646" y="1215097"/>
                    <a:pt x="3932770" y="1203350"/>
                  </a:cubicBezTo>
                  <a:cubicBezTo>
                    <a:pt x="3918229" y="1202639"/>
                    <a:pt x="3904513" y="1207363"/>
                    <a:pt x="3892829" y="1215161"/>
                  </a:cubicBezTo>
                  <a:cubicBezTo>
                    <a:pt x="3862171" y="1235583"/>
                    <a:pt x="3833837" y="1255356"/>
                    <a:pt x="3803916" y="1276591"/>
                  </a:cubicBezTo>
                  <a:cubicBezTo>
                    <a:pt x="3773995" y="1297825"/>
                    <a:pt x="3743947" y="1317536"/>
                    <a:pt x="3713111" y="1338808"/>
                  </a:cubicBezTo>
                  <a:cubicBezTo>
                    <a:pt x="3682263" y="1360068"/>
                    <a:pt x="3653739" y="1385989"/>
                    <a:pt x="3629063" y="1414970"/>
                  </a:cubicBezTo>
                  <a:cubicBezTo>
                    <a:pt x="3590035" y="1460792"/>
                    <a:pt x="3555326" y="1512595"/>
                    <a:pt x="3516236" y="1557947"/>
                  </a:cubicBezTo>
                  <a:cubicBezTo>
                    <a:pt x="3393224" y="1700644"/>
                    <a:pt x="3265512" y="1831238"/>
                    <a:pt x="3114560" y="1944395"/>
                  </a:cubicBezTo>
                  <a:cubicBezTo>
                    <a:pt x="3064319" y="1982063"/>
                    <a:pt x="3004947" y="2004148"/>
                    <a:pt x="2945472" y="2023719"/>
                  </a:cubicBezTo>
                  <a:cubicBezTo>
                    <a:pt x="2805772" y="2069706"/>
                    <a:pt x="2662174" y="2097620"/>
                    <a:pt x="2519641" y="2134387"/>
                  </a:cubicBezTo>
                  <a:cubicBezTo>
                    <a:pt x="2423617" y="2159165"/>
                    <a:pt x="2324036" y="2177770"/>
                    <a:pt x="2227859" y="2203348"/>
                  </a:cubicBezTo>
                  <a:cubicBezTo>
                    <a:pt x="2213571" y="2207145"/>
                    <a:pt x="2199436" y="2211666"/>
                    <a:pt x="2185390" y="2216111"/>
                  </a:cubicBezTo>
                  <a:cubicBezTo>
                    <a:pt x="2185327" y="2298230"/>
                    <a:pt x="2182202" y="2379230"/>
                    <a:pt x="2173490" y="2461107"/>
                  </a:cubicBezTo>
                  <a:cubicBezTo>
                    <a:pt x="2172271" y="2472575"/>
                    <a:pt x="2169414" y="2484539"/>
                    <a:pt x="2166696" y="2496286"/>
                  </a:cubicBezTo>
                  <a:cubicBezTo>
                    <a:pt x="2159838" y="2525991"/>
                    <a:pt x="2151900" y="2556179"/>
                    <a:pt x="2145080" y="2586088"/>
                  </a:cubicBezTo>
                  <a:cubicBezTo>
                    <a:pt x="2127948" y="2566797"/>
                    <a:pt x="2118804" y="2545753"/>
                    <a:pt x="2107463" y="2522461"/>
                  </a:cubicBezTo>
                  <a:cubicBezTo>
                    <a:pt x="2096135" y="2499182"/>
                    <a:pt x="2083866" y="2474785"/>
                    <a:pt x="2073592" y="2450553"/>
                  </a:cubicBezTo>
                  <a:cubicBezTo>
                    <a:pt x="2063318" y="2426309"/>
                    <a:pt x="2053348" y="2401633"/>
                    <a:pt x="2043518" y="2377160"/>
                  </a:cubicBezTo>
                  <a:cubicBezTo>
                    <a:pt x="2028342" y="2379535"/>
                    <a:pt x="2013089" y="2381554"/>
                    <a:pt x="1997900" y="2383790"/>
                  </a:cubicBezTo>
                  <a:cubicBezTo>
                    <a:pt x="2006523" y="2429611"/>
                    <a:pt x="2015388" y="2476423"/>
                    <a:pt x="2023275" y="2522207"/>
                  </a:cubicBezTo>
                  <a:cubicBezTo>
                    <a:pt x="2027554" y="2547150"/>
                    <a:pt x="2029929" y="2575547"/>
                    <a:pt x="2032622" y="2600020"/>
                  </a:cubicBezTo>
                  <a:cubicBezTo>
                    <a:pt x="2047151" y="2731858"/>
                    <a:pt x="2078672" y="2886621"/>
                    <a:pt x="2105494" y="3011995"/>
                  </a:cubicBezTo>
                  <a:cubicBezTo>
                    <a:pt x="2193836" y="3424809"/>
                    <a:pt x="2302167" y="3848950"/>
                    <a:pt x="2392603" y="4250309"/>
                  </a:cubicBezTo>
                  <a:cubicBezTo>
                    <a:pt x="2484412" y="4657686"/>
                    <a:pt x="2554541" y="5033987"/>
                    <a:pt x="2633472" y="5436603"/>
                  </a:cubicBezTo>
                  <a:cubicBezTo>
                    <a:pt x="2641434" y="5477179"/>
                    <a:pt x="2648229" y="5515825"/>
                    <a:pt x="2657754" y="5556758"/>
                  </a:cubicBezTo>
                  <a:cubicBezTo>
                    <a:pt x="2691625" y="5521274"/>
                    <a:pt x="2731033" y="5475592"/>
                    <a:pt x="2764713" y="5443766"/>
                  </a:cubicBezTo>
                  <a:cubicBezTo>
                    <a:pt x="2798406" y="5411952"/>
                    <a:pt x="2810497" y="5418785"/>
                    <a:pt x="2848749" y="5431663"/>
                  </a:cubicBezTo>
                  <a:cubicBezTo>
                    <a:pt x="2852534" y="5432933"/>
                    <a:pt x="2855404" y="5439524"/>
                    <a:pt x="2859176" y="5441467"/>
                  </a:cubicBezTo>
                  <a:cubicBezTo>
                    <a:pt x="2869488" y="5434685"/>
                    <a:pt x="2879559" y="5427294"/>
                    <a:pt x="2889770" y="5420309"/>
                  </a:cubicBezTo>
                  <a:cubicBezTo>
                    <a:pt x="2873298" y="5344375"/>
                    <a:pt x="2856229" y="5269077"/>
                    <a:pt x="2838742" y="5193284"/>
                  </a:cubicBezTo>
                  <a:cubicBezTo>
                    <a:pt x="2782912" y="4951336"/>
                    <a:pt x="2718460" y="4711458"/>
                    <a:pt x="2661246" y="4469650"/>
                  </a:cubicBezTo>
                  <a:cubicBezTo>
                    <a:pt x="2620352" y="4296854"/>
                    <a:pt x="2585770" y="4125277"/>
                    <a:pt x="2564803" y="3947439"/>
                  </a:cubicBezTo>
                  <a:cubicBezTo>
                    <a:pt x="2551963" y="3838625"/>
                    <a:pt x="2558110" y="3723741"/>
                    <a:pt x="2564879" y="3613467"/>
                  </a:cubicBezTo>
                  <a:cubicBezTo>
                    <a:pt x="2565514" y="3603104"/>
                    <a:pt x="2568244" y="3591433"/>
                    <a:pt x="2574340" y="3583165"/>
                  </a:cubicBezTo>
                  <a:cubicBezTo>
                    <a:pt x="2625979" y="3513150"/>
                    <a:pt x="2674696" y="3439591"/>
                    <a:pt x="2735529" y="3377577"/>
                  </a:cubicBezTo>
                  <a:cubicBezTo>
                    <a:pt x="2825940" y="3285439"/>
                    <a:pt x="2920149" y="3193859"/>
                    <a:pt x="3021647" y="3115868"/>
                  </a:cubicBezTo>
                  <a:cubicBezTo>
                    <a:pt x="3165411" y="3005404"/>
                    <a:pt x="3317506" y="2915246"/>
                    <a:pt x="3475901" y="2830334"/>
                  </a:cubicBezTo>
                  <a:cubicBezTo>
                    <a:pt x="3611918" y="2757424"/>
                    <a:pt x="3749967" y="2695854"/>
                    <a:pt x="3887190" y="2624874"/>
                  </a:cubicBezTo>
                  <a:cubicBezTo>
                    <a:pt x="3898493" y="2619019"/>
                    <a:pt x="3909580" y="2604655"/>
                    <a:pt x="3918597" y="2594952"/>
                  </a:cubicBezTo>
                  <a:cubicBezTo>
                    <a:pt x="3931640" y="2591269"/>
                    <a:pt x="3944543" y="2588387"/>
                    <a:pt x="3957561" y="2585123"/>
                  </a:cubicBezTo>
                  <a:cubicBezTo>
                    <a:pt x="3958831" y="2529433"/>
                    <a:pt x="3960215" y="2473693"/>
                    <a:pt x="3961942" y="2418041"/>
                  </a:cubicBezTo>
                  <a:cubicBezTo>
                    <a:pt x="3956672" y="2414270"/>
                    <a:pt x="3950995" y="2412415"/>
                    <a:pt x="3946156" y="2407564"/>
                  </a:cubicBezTo>
                  <a:cubicBezTo>
                    <a:pt x="3945216" y="2406637"/>
                    <a:pt x="3944454" y="2403703"/>
                    <a:pt x="3948582" y="2404110"/>
                  </a:cubicBezTo>
                  <a:cubicBezTo>
                    <a:pt x="3952709" y="2404529"/>
                    <a:pt x="3958386" y="2404808"/>
                    <a:pt x="3963771" y="2405773"/>
                  </a:cubicBezTo>
                  <a:cubicBezTo>
                    <a:pt x="4030624" y="2417762"/>
                    <a:pt x="4098264" y="2431262"/>
                    <a:pt x="4165574" y="2441702"/>
                  </a:cubicBezTo>
                  <a:cubicBezTo>
                    <a:pt x="4186732" y="2444978"/>
                    <a:pt x="4208348" y="2449004"/>
                    <a:pt x="4229468" y="2446502"/>
                  </a:cubicBezTo>
                  <a:cubicBezTo>
                    <a:pt x="4340352" y="2433370"/>
                    <a:pt x="4445558" y="2411158"/>
                    <a:pt x="4549546" y="2370353"/>
                  </a:cubicBezTo>
                  <a:cubicBezTo>
                    <a:pt x="4646142" y="2332431"/>
                    <a:pt x="4740147" y="2288463"/>
                    <a:pt x="4836401" y="2249614"/>
                  </a:cubicBezTo>
                  <a:cubicBezTo>
                    <a:pt x="4849456" y="2244344"/>
                    <a:pt x="4862372" y="2238044"/>
                    <a:pt x="4875415" y="2232634"/>
                  </a:cubicBezTo>
                  <a:cubicBezTo>
                    <a:pt x="4874907" y="2229370"/>
                    <a:pt x="4874120" y="2225217"/>
                    <a:pt x="4872608" y="2222487"/>
                  </a:cubicBezTo>
                  <a:cubicBezTo>
                    <a:pt x="4829695" y="2145017"/>
                    <a:pt x="4782299" y="2072690"/>
                    <a:pt x="4750587" y="1989327"/>
                  </a:cubicBezTo>
                  <a:cubicBezTo>
                    <a:pt x="4713097" y="1890750"/>
                    <a:pt x="4690198" y="1785886"/>
                    <a:pt x="4636427" y="1693824"/>
                  </a:cubicBezTo>
                  <a:cubicBezTo>
                    <a:pt x="4600181" y="1631746"/>
                    <a:pt x="4551032" y="1579118"/>
                    <a:pt x="4510938" y="1519732"/>
                  </a:cubicBezTo>
                  <a:cubicBezTo>
                    <a:pt x="4502797" y="1507667"/>
                    <a:pt x="4494555" y="1495539"/>
                    <a:pt x="4486897" y="1483067"/>
                  </a:cubicBezTo>
                  <a:cubicBezTo>
                    <a:pt x="4490313" y="1481264"/>
                    <a:pt x="4487494" y="1477899"/>
                    <a:pt x="4492586" y="1477518"/>
                  </a:cubicBezTo>
                  <a:cubicBezTo>
                    <a:pt x="4497679" y="1477124"/>
                    <a:pt x="4505210" y="1478889"/>
                    <a:pt x="4509744" y="1482293"/>
                  </a:cubicBezTo>
                  <a:cubicBezTo>
                    <a:pt x="4604308" y="1552956"/>
                    <a:pt x="4701628" y="1612404"/>
                    <a:pt x="4810696" y="1657731"/>
                  </a:cubicBezTo>
                  <a:cubicBezTo>
                    <a:pt x="4866474" y="1680921"/>
                    <a:pt x="4926241" y="1690306"/>
                    <a:pt x="4983480" y="1708518"/>
                  </a:cubicBezTo>
                  <a:cubicBezTo>
                    <a:pt x="5046586" y="1728622"/>
                    <a:pt x="5101488" y="1757972"/>
                    <a:pt x="5155209" y="1796427"/>
                  </a:cubicBezTo>
                  <a:cubicBezTo>
                    <a:pt x="5146408" y="1792986"/>
                    <a:pt x="5137937" y="1788985"/>
                    <a:pt x="5129288" y="1785175"/>
                  </a:cubicBezTo>
                  <a:cubicBezTo>
                    <a:pt x="5065864" y="1757248"/>
                    <a:pt x="5002174" y="1735493"/>
                    <a:pt x="4934521" y="1719681"/>
                  </a:cubicBezTo>
                  <a:cubicBezTo>
                    <a:pt x="4901869" y="1712048"/>
                    <a:pt x="4868938" y="1703146"/>
                    <a:pt x="4836718" y="1693062"/>
                  </a:cubicBezTo>
                  <a:cubicBezTo>
                    <a:pt x="4799279" y="1681352"/>
                    <a:pt x="4761941" y="1668678"/>
                    <a:pt x="4724425" y="1657032"/>
                  </a:cubicBezTo>
                  <a:cubicBezTo>
                    <a:pt x="4710391" y="1677771"/>
                    <a:pt x="4705400" y="1701901"/>
                    <a:pt x="4709731" y="1725942"/>
                  </a:cubicBezTo>
                  <a:cubicBezTo>
                    <a:pt x="4720488" y="1785581"/>
                    <a:pt x="4728946" y="1845856"/>
                    <a:pt x="4744885" y="1903120"/>
                  </a:cubicBezTo>
                  <a:cubicBezTo>
                    <a:pt x="4764608" y="1973961"/>
                    <a:pt x="4798834" y="2036051"/>
                    <a:pt x="4830711" y="2100859"/>
                  </a:cubicBezTo>
                  <a:cubicBezTo>
                    <a:pt x="4845113" y="2130145"/>
                    <a:pt x="4865484" y="2156244"/>
                    <a:pt x="4880051" y="2184082"/>
                  </a:cubicBezTo>
                  <a:cubicBezTo>
                    <a:pt x="4892713" y="2208301"/>
                    <a:pt x="4893957" y="2224900"/>
                    <a:pt x="4880152" y="2248636"/>
                  </a:cubicBezTo>
                  <a:cubicBezTo>
                    <a:pt x="4850942" y="2298827"/>
                    <a:pt x="4810937" y="2339124"/>
                    <a:pt x="4767275" y="2377351"/>
                  </a:cubicBezTo>
                  <a:cubicBezTo>
                    <a:pt x="4768392" y="2404732"/>
                    <a:pt x="4769751" y="2432151"/>
                    <a:pt x="4771567" y="2459507"/>
                  </a:cubicBezTo>
                  <a:cubicBezTo>
                    <a:pt x="4777930" y="2457653"/>
                    <a:pt x="4787404" y="2456522"/>
                    <a:pt x="4791964" y="2451735"/>
                  </a:cubicBezTo>
                  <a:cubicBezTo>
                    <a:pt x="4806289" y="2436723"/>
                    <a:pt x="4819840" y="2421204"/>
                    <a:pt x="4830660" y="2404135"/>
                  </a:cubicBezTo>
                  <a:cubicBezTo>
                    <a:pt x="4876469" y="2331808"/>
                    <a:pt x="4921669" y="2259076"/>
                    <a:pt x="4965344" y="2185860"/>
                  </a:cubicBezTo>
                  <a:cubicBezTo>
                    <a:pt x="5019217" y="2095563"/>
                    <a:pt x="5072380" y="2006282"/>
                    <a:pt x="5124653" y="1915033"/>
                  </a:cubicBezTo>
                  <a:cubicBezTo>
                    <a:pt x="5140020" y="1888223"/>
                    <a:pt x="5149862" y="1858581"/>
                    <a:pt x="5162677" y="1829892"/>
                  </a:cubicBezTo>
                  <a:cubicBezTo>
                    <a:pt x="5167426" y="1819275"/>
                    <a:pt x="5174195" y="1808822"/>
                    <a:pt x="5185651" y="1803958"/>
                  </a:cubicBezTo>
                  <a:cubicBezTo>
                    <a:pt x="5185105" y="1809889"/>
                    <a:pt x="5185905" y="1818170"/>
                    <a:pt x="5183555" y="1823605"/>
                  </a:cubicBezTo>
                  <a:cubicBezTo>
                    <a:pt x="5159946" y="1878215"/>
                    <a:pt x="5141658" y="1934933"/>
                    <a:pt x="5111483" y="1986051"/>
                  </a:cubicBezTo>
                  <a:cubicBezTo>
                    <a:pt x="5024056" y="2134222"/>
                    <a:pt x="4932857" y="2278735"/>
                    <a:pt x="4843183" y="2425941"/>
                  </a:cubicBezTo>
                  <a:cubicBezTo>
                    <a:pt x="4835880" y="2437917"/>
                    <a:pt x="4823193" y="2450541"/>
                    <a:pt x="4814265" y="2461958"/>
                  </a:cubicBezTo>
                  <a:cubicBezTo>
                    <a:pt x="4851095" y="2560472"/>
                    <a:pt x="4900002" y="2637066"/>
                    <a:pt x="4977422" y="2708554"/>
                  </a:cubicBezTo>
                  <a:cubicBezTo>
                    <a:pt x="4983403" y="2696324"/>
                    <a:pt x="4988521" y="2683357"/>
                    <a:pt x="4994516" y="2671229"/>
                  </a:cubicBezTo>
                  <a:cubicBezTo>
                    <a:pt x="5009845" y="2640241"/>
                    <a:pt x="5027269" y="2612466"/>
                    <a:pt x="5049062" y="2585516"/>
                  </a:cubicBezTo>
                  <a:cubicBezTo>
                    <a:pt x="5167287" y="2439403"/>
                    <a:pt x="5284635" y="2293353"/>
                    <a:pt x="5388749" y="2136521"/>
                  </a:cubicBezTo>
                  <a:cubicBezTo>
                    <a:pt x="5445772" y="2050618"/>
                    <a:pt x="5496864" y="1960956"/>
                    <a:pt x="5550916" y="1873034"/>
                  </a:cubicBezTo>
                  <a:cubicBezTo>
                    <a:pt x="5565025" y="1850072"/>
                    <a:pt x="5573560" y="1823732"/>
                    <a:pt x="5585574" y="1799501"/>
                  </a:cubicBezTo>
                  <a:cubicBezTo>
                    <a:pt x="5590501" y="1789569"/>
                    <a:pt x="5595886" y="1779460"/>
                    <a:pt x="5601335" y="1769668"/>
                  </a:cubicBezTo>
                  <a:cubicBezTo>
                    <a:pt x="5603849" y="1771942"/>
                    <a:pt x="5606567" y="1768487"/>
                    <a:pt x="5608015" y="1772793"/>
                  </a:cubicBezTo>
                  <a:cubicBezTo>
                    <a:pt x="5609462" y="1777098"/>
                    <a:pt x="5610136" y="1783549"/>
                    <a:pt x="5607951" y="1788210"/>
                  </a:cubicBezTo>
                  <a:cubicBezTo>
                    <a:pt x="5598985" y="1807375"/>
                    <a:pt x="5589384" y="1827098"/>
                    <a:pt x="5579541" y="1845678"/>
                  </a:cubicBezTo>
                  <a:cubicBezTo>
                    <a:pt x="5472798" y="2047240"/>
                    <a:pt x="5352897" y="2237435"/>
                    <a:pt x="5217401" y="2420772"/>
                  </a:cubicBezTo>
                  <a:cubicBezTo>
                    <a:pt x="5166690" y="2489390"/>
                    <a:pt x="5107051" y="2552509"/>
                    <a:pt x="5055209" y="2619514"/>
                  </a:cubicBezTo>
                  <a:cubicBezTo>
                    <a:pt x="5033797" y="2647200"/>
                    <a:pt x="5018074" y="2679077"/>
                    <a:pt x="4999520" y="2706357"/>
                  </a:cubicBezTo>
                  <a:cubicBezTo>
                    <a:pt x="4983175" y="2730411"/>
                    <a:pt x="4973574" y="2729814"/>
                    <a:pt x="4947526" y="2721991"/>
                  </a:cubicBezTo>
                  <a:cubicBezTo>
                    <a:pt x="4938445" y="2719260"/>
                    <a:pt x="4929657" y="2709926"/>
                    <a:pt x="4920246" y="2704338"/>
                  </a:cubicBezTo>
                  <a:cubicBezTo>
                    <a:pt x="4910848" y="2698737"/>
                    <a:pt x="4899317" y="2689961"/>
                    <a:pt x="4889500" y="2684119"/>
                  </a:cubicBezTo>
                  <a:cubicBezTo>
                    <a:pt x="4891316" y="2693212"/>
                    <a:pt x="4894008" y="2705671"/>
                    <a:pt x="4896116" y="2714231"/>
                  </a:cubicBezTo>
                  <a:cubicBezTo>
                    <a:pt x="4908969" y="2766644"/>
                    <a:pt x="4930216" y="2815640"/>
                    <a:pt x="4949964" y="2864878"/>
                  </a:cubicBezTo>
                  <a:cubicBezTo>
                    <a:pt x="4969725" y="2914116"/>
                    <a:pt x="4988979" y="2963849"/>
                    <a:pt x="5003558" y="3014027"/>
                  </a:cubicBezTo>
                  <a:cubicBezTo>
                    <a:pt x="5035765" y="3124809"/>
                    <a:pt x="5049075" y="3235655"/>
                    <a:pt x="5064366" y="3350044"/>
                  </a:cubicBezTo>
                  <a:cubicBezTo>
                    <a:pt x="5084902" y="3503549"/>
                    <a:pt x="5095900" y="3660686"/>
                    <a:pt x="5115902" y="3814813"/>
                  </a:cubicBezTo>
                  <a:cubicBezTo>
                    <a:pt x="5128031" y="3908310"/>
                    <a:pt x="5143944" y="3999115"/>
                    <a:pt x="5159819" y="4092333"/>
                  </a:cubicBezTo>
                  <a:cubicBezTo>
                    <a:pt x="5180533" y="4213885"/>
                    <a:pt x="5202135" y="4331309"/>
                    <a:pt x="5231663" y="4452848"/>
                  </a:cubicBezTo>
                  <a:cubicBezTo>
                    <a:pt x="5269496" y="4608614"/>
                    <a:pt x="5301284" y="4764062"/>
                    <a:pt x="5339918" y="4922875"/>
                  </a:cubicBezTo>
                  <a:cubicBezTo>
                    <a:pt x="5391454" y="5134686"/>
                    <a:pt x="5445899" y="5348008"/>
                    <a:pt x="5511101" y="5559374"/>
                  </a:cubicBezTo>
                  <a:cubicBezTo>
                    <a:pt x="5573712" y="5762307"/>
                    <a:pt x="5653951" y="5964593"/>
                    <a:pt x="5743917" y="6158331"/>
                  </a:cubicBezTo>
                  <a:cubicBezTo>
                    <a:pt x="5764568" y="6202794"/>
                    <a:pt x="5793333" y="6243599"/>
                    <a:pt x="5815749" y="6287058"/>
                  </a:cubicBezTo>
                  <a:cubicBezTo>
                    <a:pt x="5823724" y="6302502"/>
                    <a:pt x="5829071" y="6316510"/>
                    <a:pt x="5827687" y="6334099"/>
                  </a:cubicBezTo>
                  <a:cubicBezTo>
                    <a:pt x="5859284" y="6337947"/>
                    <a:pt x="5885319" y="6330950"/>
                    <a:pt x="5915444" y="6321729"/>
                  </a:cubicBezTo>
                  <a:cubicBezTo>
                    <a:pt x="5937999" y="6314821"/>
                    <a:pt x="5953594" y="6316840"/>
                    <a:pt x="5975604" y="6327838"/>
                  </a:cubicBezTo>
                  <a:cubicBezTo>
                    <a:pt x="5986018" y="6333032"/>
                    <a:pt x="5999949" y="6338125"/>
                    <a:pt x="6012903" y="6340627"/>
                  </a:cubicBezTo>
                  <a:cubicBezTo>
                    <a:pt x="6034658" y="6344856"/>
                    <a:pt x="6057480" y="6348183"/>
                    <a:pt x="6079731" y="6353860"/>
                  </a:cubicBezTo>
                  <a:cubicBezTo>
                    <a:pt x="6083693" y="6354864"/>
                    <a:pt x="6089434" y="6360985"/>
                    <a:pt x="6087325" y="6366192"/>
                  </a:cubicBezTo>
                  <a:cubicBezTo>
                    <a:pt x="6085205" y="6371399"/>
                    <a:pt x="6080899" y="6374358"/>
                    <a:pt x="6075019" y="6374803"/>
                  </a:cubicBezTo>
                  <a:cubicBezTo>
                    <a:pt x="6069139" y="6375247"/>
                    <a:pt x="6063272" y="6372275"/>
                    <a:pt x="6057455" y="6371221"/>
                  </a:cubicBezTo>
                  <a:cubicBezTo>
                    <a:pt x="6040945" y="6368262"/>
                    <a:pt x="6022962" y="6364566"/>
                    <a:pt x="6006668" y="6362750"/>
                  </a:cubicBezTo>
                  <a:cubicBezTo>
                    <a:pt x="5997308" y="6361709"/>
                    <a:pt x="5985560" y="6361772"/>
                    <a:pt x="5977991" y="6359461"/>
                  </a:cubicBezTo>
                  <a:cubicBezTo>
                    <a:pt x="5951220" y="6351295"/>
                    <a:pt x="5928842" y="6352717"/>
                    <a:pt x="5904128" y="6362153"/>
                  </a:cubicBezTo>
                  <a:cubicBezTo>
                    <a:pt x="5868238" y="6375869"/>
                    <a:pt x="5835726" y="6393726"/>
                    <a:pt x="5799924" y="6405702"/>
                  </a:cubicBezTo>
                  <a:cubicBezTo>
                    <a:pt x="5777306" y="6413271"/>
                    <a:pt x="5753481" y="6420472"/>
                    <a:pt x="5730214" y="6418338"/>
                  </a:cubicBezTo>
                  <a:cubicBezTo>
                    <a:pt x="5599061" y="6406299"/>
                    <a:pt x="5471871" y="6384010"/>
                    <a:pt x="5343499" y="6356540"/>
                  </a:cubicBezTo>
                  <a:cubicBezTo>
                    <a:pt x="5338724" y="6355524"/>
                    <a:pt x="5333885" y="6354419"/>
                    <a:pt x="5329428" y="6351943"/>
                  </a:cubicBezTo>
                  <a:cubicBezTo>
                    <a:pt x="5251195" y="6308471"/>
                    <a:pt x="5174538" y="6273406"/>
                    <a:pt x="5098872" y="6222720"/>
                  </a:cubicBezTo>
                  <a:cubicBezTo>
                    <a:pt x="5008981" y="6162522"/>
                    <a:pt x="4917617" y="6095365"/>
                    <a:pt x="4824945" y="6036119"/>
                  </a:cubicBezTo>
                  <a:cubicBezTo>
                    <a:pt x="4813007" y="6028486"/>
                    <a:pt x="4798542" y="6023102"/>
                    <a:pt x="4783785" y="6019038"/>
                  </a:cubicBezTo>
                  <a:cubicBezTo>
                    <a:pt x="4663249" y="5985827"/>
                    <a:pt x="4541774" y="5951880"/>
                    <a:pt x="4420336" y="5920930"/>
                  </a:cubicBezTo>
                  <a:cubicBezTo>
                    <a:pt x="4351591" y="5903404"/>
                    <a:pt x="4280369" y="5891390"/>
                    <a:pt x="4211650" y="5875845"/>
                  </a:cubicBezTo>
                  <a:cubicBezTo>
                    <a:pt x="4182541" y="5869254"/>
                    <a:pt x="4160266" y="5856300"/>
                    <a:pt x="4136593" y="5839777"/>
                  </a:cubicBezTo>
                  <a:cubicBezTo>
                    <a:pt x="4118470" y="5827128"/>
                    <a:pt x="4102887" y="5808751"/>
                    <a:pt x="4085704" y="5796330"/>
                  </a:cubicBezTo>
                  <a:cubicBezTo>
                    <a:pt x="4058983" y="5776988"/>
                    <a:pt x="4035145" y="5769063"/>
                    <a:pt x="4002417" y="5770194"/>
                  </a:cubicBezTo>
                  <a:cubicBezTo>
                    <a:pt x="3925595" y="5772810"/>
                    <a:pt x="3840467" y="5778550"/>
                    <a:pt x="3765499" y="5782081"/>
                  </a:cubicBezTo>
                  <a:cubicBezTo>
                    <a:pt x="3635032" y="5788215"/>
                    <a:pt x="3511194" y="5795645"/>
                    <a:pt x="3382886" y="5802718"/>
                  </a:cubicBezTo>
                  <a:cubicBezTo>
                    <a:pt x="3366528" y="5803620"/>
                    <a:pt x="3351809" y="5803506"/>
                    <a:pt x="3336556" y="5804115"/>
                  </a:cubicBezTo>
                  <a:cubicBezTo>
                    <a:pt x="3329178" y="5804420"/>
                    <a:pt x="3320262" y="5803277"/>
                    <a:pt x="3315970" y="5799937"/>
                  </a:cubicBezTo>
                  <a:cubicBezTo>
                    <a:pt x="3301022" y="5788253"/>
                    <a:pt x="3289084" y="5780214"/>
                    <a:pt x="3273196" y="5771197"/>
                  </a:cubicBezTo>
                  <a:cubicBezTo>
                    <a:pt x="3270529" y="5769686"/>
                    <a:pt x="3269818" y="5764555"/>
                    <a:pt x="3268853" y="5761672"/>
                  </a:cubicBezTo>
                  <a:cubicBezTo>
                    <a:pt x="3284893" y="5750979"/>
                    <a:pt x="3301123" y="5744679"/>
                    <a:pt x="3319906" y="5740209"/>
                  </a:cubicBezTo>
                  <a:cubicBezTo>
                    <a:pt x="3338703" y="5735739"/>
                    <a:pt x="3358159" y="5732081"/>
                    <a:pt x="3377133" y="5727992"/>
                  </a:cubicBezTo>
                  <a:cubicBezTo>
                    <a:pt x="3368192" y="5720473"/>
                    <a:pt x="3359251" y="5712841"/>
                    <a:pt x="3350209" y="5705449"/>
                  </a:cubicBezTo>
                  <a:cubicBezTo>
                    <a:pt x="3421494" y="5678678"/>
                    <a:pt x="3492957" y="5654624"/>
                    <a:pt x="3563696" y="5625934"/>
                  </a:cubicBezTo>
                  <a:cubicBezTo>
                    <a:pt x="3634447" y="5597245"/>
                    <a:pt x="3703980" y="5563489"/>
                    <a:pt x="3774160" y="5533009"/>
                  </a:cubicBezTo>
                  <a:cubicBezTo>
                    <a:pt x="3806659" y="5557393"/>
                    <a:pt x="3840314" y="5587911"/>
                    <a:pt x="3872560" y="5611012"/>
                  </a:cubicBezTo>
                  <a:cubicBezTo>
                    <a:pt x="3904818" y="5634113"/>
                    <a:pt x="3938993" y="5638101"/>
                    <a:pt x="3975176" y="5643206"/>
                  </a:cubicBezTo>
                  <a:cubicBezTo>
                    <a:pt x="4041063" y="5652516"/>
                    <a:pt x="4100004" y="5666257"/>
                    <a:pt x="4156900" y="5699328"/>
                  </a:cubicBezTo>
                  <a:cubicBezTo>
                    <a:pt x="4232313" y="5743130"/>
                    <a:pt x="4303788" y="5796635"/>
                    <a:pt x="4375746" y="5842876"/>
                  </a:cubicBezTo>
                  <a:cubicBezTo>
                    <a:pt x="4416399" y="5869000"/>
                    <a:pt x="4456506" y="5884964"/>
                    <a:pt x="4500714" y="5897524"/>
                  </a:cubicBezTo>
                  <a:cubicBezTo>
                    <a:pt x="4606988" y="5927737"/>
                    <a:pt x="4712817" y="5950254"/>
                    <a:pt x="4818227" y="5980874"/>
                  </a:cubicBezTo>
                  <a:cubicBezTo>
                    <a:pt x="4844275" y="5988443"/>
                    <a:pt x="4864747" y="6005741"/>
                    <a:pt x="4888217" y="6018174"/>
                  </a:cubicBezTo>
                  <a:cubicBezTo>
                    <a:pt x="4889347" y="6018784"/>
                    <a:pt x="4890833" y="6020181"/>
                    <a:pt x="4891024" y="6020803"/>
                  </a:cubicBezTo>
                  <a:cubicBezTo>
                    <a:pt x="4900218" y="6051257"/>
                    <a:pt x="4923243" y="6063932"/>
                    <a:pt x="4947869" y="6079769"/>
                  </a:cubicBezTo>
                  <a:cubicBezTo>
                    <a:pt x="4995227" y="6110211"/>
                    <a:pt x="5039512" y="6141529"/>
                    <a:pt x="5086426" y="6171577"/>
                  </a:cubicBezTo>
                  <a:cubicBezTo>
                    <a:pt x="5085460" y="6163589"/>
                    <a:pt x="5084978" y="6151206"/>
                    <a:pt x="5082654" y="6143980"/>
                  </a:cubicBezTo>
                  <a:cubicBezTo>
                    <a:pt x="5019560" y="5948108"/>
                    <a:pt x="4957927" y="5746102"/>
                    <a:pt x="4900688" y="5550458"/>
                  </a:cubicBezTo>
                  <a:cubicBezTo>
                    <a:pt x="4825212" y="5292534"/>
                    <a:pt x="4747831" y="5038382"/>
                    <a:pt x="4653013" y="4789385"/>
                  </a:cubicBezTo>
                  <a:cubicBezTo>
                    <a:pt x="4551680" y="4523270"/>
                    <a:pt x="4463249" y="4256595"/>
                    <a:pt x="4366387" y="3989793"/>
                  </a:cubicBezTo>
                  <a:cubicBezTo>
                    <a:pt x="4303915" y="3817708"/>
                    <a:pt x="4229087" y="3651580"/>
                    <a:pt x="4165142" y="3480282"/>
                  </a:cubicBezTo>
                  <a:cubicBezTo>
                    <a:pt x="4163529" y="3475977"/>
                    <a:pt x="4160875" y="3474161"/>
                    <a:pt x="4158945" y="3470160"/>
                  </a:cubicBezTo>
                  <a:cubicBezTo>
                    <a:pt x="3937673" y="3547732"/>
                    <a:pt x="3713200" y="3616693"/>
                    <a:pt x="3492779" y="3696398"/>
                  </a:cubicBezTo>
                  <a:cubicBezTo>
                    <a:pt x="3394405" y="3731958"/>
                    <a:pt x="3303130" y="3779291"/>
                    <a:pt x="3210191" y="3827449"/>
                  </a:cubicBezTo>
                  <a:cubicBezTo>
                    <a:pt x="3185528" y="3840226"/>
                    <a:pt x="3162071" y="3859593"/>
                    <a:pt x="3138093" y="3874300"/>
                  </a:cubicBezTo>
                  <a:cubicBezTo>
                    <a:pt x="3146056" y="3927322"/>
                    <a:pt x="3151974" y="3981005"/>
                    <a:pt x="3162528" y="4033380"/>
                  </a:cubicBezTo>
                  <a:cubicBezTo>
                    <a:pt x="3181400" y="4126992"/>
                    <a:pt x="3202939" y="4219486"/>
                    <a:pt x="3223590" y="4312589"/>
                  </a:cubicBezTo>
                  <a:cubicBezTo>
                    <a:pt x="3227451" y="4330001"/>
                    <a:pt x="3233369" y="4347044"/>
                    <a:pt x="3239541" y="4363732"/>
                  </a:cubicBezTo>
                  <a:cubicBezTo>
                    <a:pt x="3342322" y="4641291"/>
                    <a:pt x="3446906" y="4917427"/>
                    <a:pt x="3569068" y="5187226"/>
                  </a:cubicBezTo>
                  <a:cubicBezTo>
                    <a:pt x="3587635" y="5228234"/>
                    <a:pt x="3609949" y="5268874"/>
                    <a:pt x="3624148" y="5312003"/>
                  </a:cubicBezTo>
                  <a:cubicBezTo>
                    <a:pt x="3641991" y="5366169"/>
                    <a:pt x="3640670" y="5414708"/>
                    <a:pt x="3621671" y="5468251"/>
                  </a:cubicBezTo>
                  <a:cubicBezTo>
                    <a:pt x="3617125" y="5481027"/>
                    <a:pt x="3605352" y="5487073"/>
                    <a:pt x="3592804" y="5489727"/>
                  </a:cubicBezTo>
                  <a:cubicBezTo>
                    <a:pt x="3508654" y="5507596"/>
                    <a:pt x="3416261" y="5512765"/>
                    <a:pt x="3332581" y="5509933"/>
                  </a:cubicBezTo>
                  <a:cubicBezTo>
                    <a:pt x="3219894" y="5506135"/>
                    <a:pt x="3115957" y="5498731"/>
                    <a:pt x="3005404" y="5496661"/>
                  </a:cubicBezTo>
                  <a:cubicBezTo>
                    <a:pt x="2965665" y="5495912"/>
                    <a:pt x="2928505" y="5503646"/>
                    <a:pt x="2889072" y="5507253"/>
                  </a:cubicBezTo>
                  <a:cubicBezTo>
                    <a:pt x="2875076" y="5508523"/>
                    <a:pt x="2860395" y="5509933"/>
                    <a:pt x="2846235" y="5510949"/>
                  </a:cubicBezTo>
                  <a:cubicBezTo>
                    <a:pt x="2847085" y="5500154"/>
                    <a:pt x="2848089" y="5489371"/>
                    <a:pt x="2848940" y="5478526"/>
                  </a:cubicBezTo>
                  <a:cubicBezTo>
                    <a:pt x="2828023" y="5484063"/>
                    <a:pt x="2806458" y="5487987"/>
                    <a:pt x="2785999" y="5495137"/>
                  </a:cubicBezTo>
                  <a:cubicBezTo>
                    <a:pt x="2774149" y="5499277"/>
                    <a:pt x="2762034" y="5505030"/>
                    <a:pt x="2754477" y="5514924"/>
                  </a:cubicBezTo>
                  <a:cubicBezTo>
                    <a:pt x="2727490" y="5550306"/>
                    <a:pt x="2703449" y="5585320"/>
                    <a:pt x="2680220" y="5623496"/>
                  </a:cubicBezTo>
                  <a:cubicBezTo>
                    <a:pt x="2674658" y="5632627"/>
                    <a:pt x="2674721" y="5645416"/>
                    <a:pt x="2676931" y="5656376"/>
                  </a:cubicBezTo>
                  <a:cubicBezTo>
                    <a:pt x="2701505" y="5778449"/>
                    <a:pt x="2724924" y="5900191"/>
                    <a:pt x="2751823" y="6022225"/>
                  </a:cubicBezTo>
                  <a:cubicBezTo>
                    <a:pt x="2755099" y="6037072"/>
                    <a:pt x="2759252" y="6046965"/>
                    <a:pt x="2777845" y="6049479"/>
                  </a:cubicBezTo>
                  <a:cubicBezTo>
                    <a:pt x="2835960" y="6057341"/>
                    <a:pt x="2898165" y="6063462"/>
                    <a:pt x="2957664" y="6070206"/>
                  </a:cubicBezTo>
                  <a:cubicBezTo>
                    <a:pt x="2974759" y="6072136"/>
                    <a:pt x="2993288" y="6072593"/>
                    <a:pt x="3010382" y="6075514"/>
                  </a:cubicBezTo>
                  <a:cubicBezTo>
                    <a:pt x="2996971" y="6077813"/>
                    <a:pt x="2982937" y="6080556"/>
                    <a:pt x="2969374" y="6081128"/>
                  </a:cubicBezTo>
                  <a:cubicBezTo>
                    <a:pt x="2871901" y="6085230"/>
                    <a:pt x="2775699" y="6095707"/>
                    <a:pt x="2679103" y="6108446"/>
                  </a:cubicBezTo>
                  <a:cubicBezTo>
                    <a:pt x="2654084" y="6111735"/>
                    <a:pt x="2629027" y="6114618"/>
                    <a:pt x="2604211" y="6118847"/>
                  </a:cubicBezTo>
                  <a:cubicBezTo>
                    <a:pt x="2591384" y="6121019"/>
                    <a:pt x="2584805" y="6127991"/>
                    <a:pt x="2575750" y="6136970"/>
                  </a:cubicBezTo>
                  <a:cubicBezTo>
                    <a:pt x="2551480" y="6161062"/>
                    <a:pt x="2523591" y="6174689"/>
                    <a:pt x="2491524" y="6186868"/>
                  </a:cubicBezTo>
                  <a:cubicBezTo>
                    <a:pt x="2487917" y="6188240"/>
                    <a:pt x="2482329" y="6186309"/>
                    <a:pt x="2479001" y="6184328"/>
                  </a:cubicBezTo>
                  <a:cubicBezTo>
                    <a:pt x="2467991" y="6177762"/>
                    <a:pt x="2458123" y="6177165"/>
                    <a:pt x="2445727" y="6178448"/>
                  </a:cubicBezTo>
                  <a:cubicBezTo>
                    <a:pt x="2433332" y="6179743"/>
                    <a:pt x="2422143" y="6178156"/>
                    <a:pt x="2418803" y="6164605"/>
                  </a:cubicBezTo>
                  <a:cubicBezTo>
                    <a:pt x="2415463" y="6151054"/>
                    <a:pt x="2424303" y="6144425"/>
                    <a:pt x="2435999" y="6139599"/>
                  </a:cubicBezTo>
                  <a:cubicBezTo>
                    <a:pt x="2458199" y="6130455"/>
                    <a:pt x="2472842" y="6118644"/>
                    <a:pt x="2488793" y="6100254"/>
                  </a:cubicBezTo>
                  <a:cubicBezTo>
                    <a:pt x="2504744" y="6081852"/>
                    <a:pt x="2524950" y="6072466"/>
                    <a:pt x="2548166" y="6064173"/>
                  </a:cubicBezTo>
                  <a:cubicBezTo>
                    <a:pt x="2564104" y="6058484"/>
                    <a:pt x="2578468" y="6051499"/>
                    <a:pt x="2595372" y="6045860"/>
                  </a:cubicBezTo>
                  <a:cubicBezTo>
                    <a:pt x="2627617" y="6035103"/>
                    <a:pt x="2653080" y="6030772"/>
                    <a:pt x="2687675" y="6042088"/>
                  </a:cubicBezTo>
                  <a:cubicBezTo>
                    <a:pt x="2695994" y="6044806"/>
                    <a:pt x="2713837" y="6046762"/>
                    <a:pt x="2723908" y="6044882"/>
                  </a:cubicBezTo>
                  <a:cubicBezTo>
                    <a:pt x="2703423" y="5925832"/>
                    <a:pt x="2679928" y="5806948"/>
                    <a:pt x="2656992" y="5688291"/>
                  </a:cubicBezTo>
                  <a:cubicBezTo>
                    <a:pt x="2649550" y="5697867"/>
                    <a:pt x="2644444" y="5709805"/>
                    <a:pt x="2634195" y="5716689"/>
                  </a:cubicBezTo>
                  <a:cubicBezTo>
                    <a:pt x="2623947" y="5723585"/>
                    <a:pt x="2612148" y="5723890"/>
                    <a:pt x="2600617" y="5726849"/>
                  </a:cubicBezTo>
                  <a:cubicBezTo>
                    <a:pt x="2572791" y="5733973"/>
                    <a:pt x="2544889" y="5738202"/>
                    <a:pt x="2517711" y="5748388"/>
                  </a:cubicBezTo>
                  <a:cubicBezTo>
                    <a:pt x="2504351" y="5753392"/>
                    <a:pt x="2491968" y="5763666"/>
                    <a:pt x="2485047" y="5776188"/>
                  </a:cubicBezTo>
                  <a:cubicBezTo>
                    <a:pt x="2457399" y="5826137"/>
                    <a:pt x="2436177" y="5878093"/>
                    <a:pt x="2418740" y="5931941"/>
                  </a:cubicBezTo>
                  <a:cubicBezTo>
                    <a:pt x="2410015" y="5958865"/>
                    <a:pt x="2404084" y="5988392"/>
                    <a:pt x="2392286" y="6012891"/>
                  </a:cubicBezTo>
                  <a:cubicBezTo>
                    <a:pt x="2382329" y="6033566"/>
                    <a:pt x="2372906" y="6032995"/>
                    <a:pt x="2352408" y="6030468"/>
                  </a:cubicBezTo>
                  <a:cubicBezTo>
                    <a:pt x="2346274" y="6029706"/>
                    <a:pt x="2339733" y="6024194"/>
                    <a:pt x="2333256" y="6021908"/>
                  </a:cubicBezTo>
                  <a:cubicBezTo>
                    <a:pt x="2292959" y="6007709"/>
                    <a:pt x="2256028" y="6001727"/>
                    <a:pt x="2213432" y="6009894"/>
                  </a:cubicBezTo>
                  <a:cubicBezTo>
                    <a:pt x="2192058" y="6013983"/>
                    <a:pt x="2174798" y="6026365"/>
                    <a:pt x="2157133" y="6038608"/>
                  </a:cubicBezTo>
                  <a:cubicBezTo>
                    <a:pt x="2155253" y="6039916"/>
                    <a:pt x="2153589" y="6041999"/>
                    <a:pt x="2151849" y="6043599"/>
                  </a:cubicBezTo>
                  <a:cubicBezTo>
                    <a:pt x="1995373" y="6187922"/>
                    <a:pt x="1852383" y="6343637"/>
                    <a:pt x="1716417" y="6506794"/>
                  </a:cubicBezTo>
                  <a:cubicBezTo>
                    <a:pt x="1701101" y="6525158"/>
                    <a:pt x="1686750" y="6545948"/>
                    <a:pt x="1669122" y="6559283"/>
                  </a:cubicBezTo>
                  <a:cubicBezTo>
                    <a:pt x="1647151" y="6575882"/>
                    <a:pt x="1634921" y="6580174"/>
                    <a:pt x="1610360" y="6566192"/>
                  </a:cubicBezTo>
                  <a:cubicBezTo>
                    <a:pt x="1561083" y="6538137"/>
                    <a:pt x="1521548" y="6498183"/>
                    <a:pt x="1483575" y="6455130"/>
                  </a:cubicBezTo>
                  <a:cubicBezTo>
                    <a:pt x="1456385" y="6424320"/>
                    <a:pt x="1433156" y="6388531"/>
                    <a:pt x="1397838" y="6365494"/>
                  </a:cubicBezTo>
                  <a:cubicBezTo>
                    <a:pt x="1366024" y="6344754"/>
                    <a:pt x="1338237" y="6343891"/>
                    <a:pt x="1302270" y="6357289"/>
                  </a:cubicBezTo>
                  <a:cubicBezTo>
                    <a:pt x="1283398" y="6364325"/>
                    <a:pt x="1263256" y="6375247"/>
                    <a:pt x="1243977" y="6384569"/>
                  </a:cubicBezTo>
                  <a:cubicBezTo>
                    <a:pt x="1203134" y="6404317"/>
                    <a:pt x="1165364" y="6429705"/>
                    <a:pt x="1126883" y="6454673"/>
                  </a:cubicBezTo>
                  <a:cubicBezTo>
                    <a:pt x="1077950" y="6486423"/>
                    <a:pt x="1028852" y="6519367"/>
                    <a:pt x="976439" y="6545859"/>
                  </a:cubicBezTo>
                  <a:cubicBezTo>
                    <a:pt x="931570" y="6568516"/>
                    <a:pt x="886460" y="6591769"/>
                    <a:pt x="838365" y="6606971"/>
                  </a:cubicBezTo>
                  <a:cubicBezTo>
                    <a:pt x="800023" y="6619100"/>
                    <a:pt x="768680" y="6613525"/>
                    <a:pt x="732193" y="6596392"/>
                  </a:cubicBezTo>
                  <a:cubicBezTo>
                    <a:pt x="695718" y="6579260"/>
                    <a:pt x="662177" y="6550901"/>
                    <a:pt x="625894" y="6532067"/>
                  </a:cubicBezTo>
                  <a:cubicBezTo>
                    <a:pt x="610044" y="6523837"/>
                    <a:pt x="596976" y="6520472"/>
                    <a:pt x="579043" y="6526784"/>
                  </a:cubicBezTo>
                  <a:cubicBezTo>
                    <a:pt x="470992" y="6564845"/>
                    <a:pt x="362800" y="6606082"/>
                    <a:pt x="254406" y="6644551"/>
                  </a:cubicBezTo>
                  <a:cubicBezTo>
                    <a:pt x="221741" y="6656146"/>
                    <a:pt x="187998" y="6665290"/>
                    <a:pt x="155409" y="6677482"/>
                  </a:cubicBezTo>
                  <a:cubicBezTo>
                    <a:pt x="112661" y="6693458"/>
                    <a:pt x="70904" y="6711911"/>
                    <a:pt x="28422" y="6728968"/>
                  </a:cubicBezTo>
                  <a:cubicBezTo>
                    <a:pt x="19481" y="6732562"/>
                    <a:pt x="9702" y="6734302"/>
                    <a:pt x="0" y="6734797"/>
                  </a:cubicBezTo>
                  <a:cubicBezTo>
                    <a:pt x="80327" y="6687972"/>
                    <a:pt x="162648" y="6645478"/>
                    <a:pt x="246341" y="6604952"/>
                  </a:cubicBezTo>
                  <a:cubicBezTo>
                    <a:pt x="247523" y="6607009"/>
                    <a:pt x="248704" y="6609080"/>
                    <a:pt x="249885" y="6611137"/>
                  </a:cubicBezTo>
                  <a:cubicBezTo>
                    <a:pt x="226085" y="6624066"/>
                    <a:pt x="202247" y="6636880"/>
                    <a:pt x="178511" y="6649974"/>
                  </a:cubicBezTo>
                  <a:cubicBezTo>
                    <a:pt x="179260" y="6650824"/>
                    <a:pt x="178701" y="6654215"/>
                    <a:pt x="180378" y="6653961"/>
                  </a:cubicBezTo>
                  <a:cubicBezTo>
                    <a:pt x="188785" y="6652653"/>
                    <a:pt x="197103" y="6650913"/>
                    <a:pt x="204990" y="6647611"/>
                  </a:cubicBezTo>
                  <a:cubicBezTo>
                    <a:pt x="239483" y="6633171"/>
                    <a:pt x="272872" y="6617068"/>
                    <a:pt x="307594" y="6602996"/>
                  </a:cubicBezTo>
                  <a:cubicBezTo>
                    <a:pt x="377037" y="6574866"/>
                    <a:pt x="446277" y="6548107"/>
                    <a:pt x="516432" y="6520484"/>
                  </a:cubicBezTo>
                  <a:cubicBezTo>
                    <a:pt x="529894" y="6515176"/>
                    <a:pt x="546379" y="6508648"/>
                    <a:pt x="560285" y="6503187"/>
                  </a:cubicBezTo>
                  <a:cubicBezTo>
                    <a:pt x="552107" y="6499783"/>
                    <a:pt x="542975" y="6498043"/>
                    <a:pt x="535063" y="6493954"/>
                  </a:cubicBezTo>
                  <a:cubicBezTo>
                    <a:pt x="532612" y="6492684"/>
                    <a:pt x="535330" y="6489738"/>
                    <a:pt x="534365" y="6487731"/>
                  </a:cubicBezTo>
                  <a:cubicBezTo>
                    <a:pt x="570229" y="6485839"/>
                    <a:pt x="604570" y="6481457"/>
                    <a:pt x="640918" y="6482511"/>
                  </a:cubicBezTo>
                  <a:cubicBezTo>
                    <a:pt x="653097" y="6482854"/>
                    <a:pt x="664337" y="6491109"/>
                    <a:pt x="674966" y="6497815"/>
                  </a:cubicBezTo>
                  <a:cubicBezTo>
                    <a:pt x="703681" y="6515900"/>
                    <a:pt x="731164" y="6538556"/>
                    <a:pt x="760272" y="6555968"/>
                  </a:cubicBezTo>
                  <a:cubicBezTo>
                    <a:pt x="778903" y="6567119"/>
                    <a:pt x="796289" y="6571729"/>
                    <a:pt x="816991" y="6563677"/>
                  </a:cubicBezTo>
                  <a:cubicBezTo>
                    <a:pt x="889520" y="6535458"/>
                    <a:pt x="960526" y="6502450"/>
                    <a:pt x="1031824" y="6471246"/>
                  </a:cubicBezTo>
                  <a:cubicBezTo>
                    <a:pt x="1063675" y="6457302"/>
                    <a:pt x="1094409" y="6440004"/>
                    <a:pt x="1125651" y="6425272"/>
                  </a:cubicBezTo>
                  <a:cubicBezTo>
                    <a:pt x="1191399" y="6394284"/>
                    <a:pt x="1257566" y="6360337"/>
                    <a:pt x="1322895" y="6330556"/>
                  </a:cubicBezTo>
                  <a:cubicBezTo>
                    <a:pt x="1345171" y="6320409"/>
                    <a:pt x="1362646" y="6320955"/>
                    <a:pt x="1382941" y="6331826"/>
                  </a:cubicBezTo>
                  <a:cubicBezTo>
                    <a:pt x="1421955" y="6352730"/>
                    <a:pt x="1453438" y="6385013"/>
                    <a:pt x="1484502" y="6414706"/>
                  </a:cubicBezTo>
                  <a:cubicBezTo>
                    <a:pt x="1519542" y="6448209"/>
                    <a:pt x="1553908" y="6488671"/>
                    <a:pt x="1594904" y="6510388"/>
                  </a:cubicBezTo>
                  <a:cubicBezTo>
                    <a:pt x="1628089" y="6527965"/>
                    <a:pt x="1634134" y="6527660"/>
                    <a:pt x="1660601" y="6500126"/>
                  </a:cubicBezTo>
                  <a:cubicBezTo>
                    <a:pt x="1705356" y="6453581"/>
                    <a:pt x="1745640" y="6395389"/>
                    <a:pt x="1789087" y="6343777"/>
                  </a:cubicBezTo>
                  <a:cubicBezTo>
                    <a:pt x="1866480" y="6251829"/>
                    <a:pt x="1948599" y="6161824"/>
                    <a:pt x="2038845" y="6081306"/>
                  </a:cubicBezTo>
                  <a:cubicBezTo>
                    <a:pt x="2069922" y="6053582"/>
                    <a:pt x="2099589" y="6021755"/>
                    <a:pt x="2134692" y="5999594"/>
                  </a:cubicBezTo>
                  <a:cubicBezTo>
                    <a:pt x="2189314" y="5965139"/>
                    <a:pt x="2239251" y="5961773"/>
                    <a:pt x="2301963" y="5971844"/>
                  </a:cubicBezTo>
                  <a:cubicBezTo>
                    <a:pt x="2319235" y="5974613"/>
                    <a:pt x="2335783" y="5987249"/>
                    <a:pt x="2352509" y="5992622"/>
                  </a:cubicBezTo>
                  <a:cubicBezTo>
                    <a:pt x="2367851" y="5957252"/>
                    <a:pt x="2381910" y="5920549"/>
                    <a:pt x="2397302" y="5885205"/>
                  </a:cubicBezTo>
                  <a:cubicBezTo>
                    <a:pt x="2406065" y="5865075"/>
                    <a:pt x="2412695" y="5844387"/>
                    <a:pt x="2422893" y="5825185"/>
                  </a:cubicBezTo>
                  <a:cubicBezTo>
                    <a:pt x="2451417" y="5771438"/>
                    <a:pt x="2484551" y="5729427"/>
                    <a:pt x="2532202" y="5690603"/>
                  </a:cubicBezTo>
                  <a:cubicBezTo>
                    <a:pt x="2567241" y="5662053"/>
                    <a:pt x="2604909" y="5632183"/>
                    <a:pt x="2638704" y="5601271"/>
                  </a:cubicBezTo>
                  <a:cubicBezTo>
                    <a:pt x="2425001" y="4555769"/>
                    <a:pt x="2155850" y="3522700"/>
                    <a:pt x="1959521" y="2473337"/>
                  </a:cubicBezTo>
                  <a:cubicBezTo>
                    <a:pt x="1956574" y="2457564"/>
                    <a:pt x="1949500" y="2438222"/>
                    <a:pt x="1944839" y="2422499"/>
                  </a:cubicBezTo>
                  <a:cubicBezTo>
                    <a:pt x="1926767" y="2426030"/>
                    <a:pt x="1907463" y="2432481"/>
                    <a:pt x="1889607" y="2434971"/>
                  </a:cubicBezTo>
                  <a:cubicBezTo>
                    <a:pt x="1871751" y="2437472"/>
                    <a:pt x="1853666" y="2439479"/>
                    <a:pt x="1836978" y="2435758"/>
                  </a:cubicBezTo>
                  <a:cubicBezTo>
                    <a:pt x="1815858" y="2431059"/>
                    <a:pt x="1811527" y="2415197"/>
                    <a:pt x="1811096" y="2397201"/>
                  </a:cubicBezTo>
                  <a:cubicBezTo>
                    <a:pt x="1810397" y="2367724"/>
                    <a:pt x="1804860" y="2357348"/>
                    <a:pt x="1782356" y="2338908"/>
                  </a:cubicBezTo>
                  <a:cubicBezTo>
                    <a:pt x="1766189" y="2325662"/>
                    <a:pt x="1760093" y="2313851"/>
                    <a:pt x="1768068" y="2291981"/>
                  </a:cubicBezTo>
                  <a:cubicBezTo>
                    <a:pt x="1772056" y="2281008"/>
                    <a:pt x="1780717" y="2266607"/>
                    <a:pt x="1786178" y="2255418"/>
                  </a:cubicBezTo>
                  <a:cubicBezTo>
                    <a:pt x="1744751" y="2216988"/>
                    <a:pt x="1741436" y="2191296"/>
                    <a:pt x="1777288" y="2147036"/>
                  </a:cubicBezTo>
                  <a:cubicBezTo>
                    <a:pt x="1776729" y="2137244"/>
                    <a:pt x="1770684" y="2126589"/>
                    <a:pt x="1772653" y="2116848"/>
                  </a:cubicBezTo>
                  <a:cubicBezTo>
                    <a:pt x="1778139" y="2089823"/>
                    <a:pt x="1789379" y="2078431"/>
                    <a:pt x="1818017" y="2079142"/>
                  </a:cubicBezTo>
                  <a:cubicBezTo>
                    <a:pt x="1834083" y="2079548"/>
                    <a:pt x="1851952" y="2088769"/>
                    <a:pt x="1868131" y="2091601"/>
                  </a:cubicBezTo>
                  <a:cubicBezTo>
                    <a:pt x="1866468" y="2080120"/>
                    <a:pt x="1864537" y="2066683"/>
                    <a:pt x="1862289" y="2055545"/>
                  </a:cubicBezTo>
                  <a:cubicBezTo>
                    <a:pt x="1827047" y="1880692"/>
                    <a:pt x="1796491" y="1709483"/>
                    <a:pt x="1768297" y="1532826"/>
                  </a:cubicBezTo>
                  <a:cubicBezTo>
                    <a:pt x="1729168" y="1287729"/>
                    <a:pt x="1672234" y="1046327"/>
                    <a:pt x="1632635" y="799325"/>
                  </a:cubicBezTo>
                  <a:cubicBezTo>
                    <a:pt x="1609737" y="656539"/>
                    <a:pt x="1581035" y="507365"/>
                    <a:pt x="1578495" y="362546"/>
                  </a:cubicBezTo>
                  <a:cubicBezTo>
                    <a:pt x="1609636" y="492633"/>
                    <a:pt x="1648180" y="661225"/>
                    <a:pt x="1670456" y="785101"/>
                  </a:cubicBezTo>
                  <a:cubicBezTo>
                    <a:pt x="1700682" y="953223"/>
                    <a:pt x="1722907" y="1096975"/>
                    <a:pt x="1746034" y="1254785"/>
                  </a:cubicBezTo>
                  <a:cubicBezTo>
                    <a:pt x="1786635" y="1531734"/>
                    <a:pt x="1850110" y="1795868"/>
                    <a:pt x="1909279" y="2067572"/>
                  </a:cubicBezTo>
                  <a:cubicBezTo>
                    <a:pt x="1910499" y="2073160"/>
                    <a:pt x="1913064" y="2078507"/>
                    <a:pt x="1914474" y="2083981"/>
                  </a:cubicBezTo>
                  <a:cubicBezTo>
                    <a:pt x="1936965" y="2070658"/>
                    <a:pt x="1946668" y="2058860"/>
                    <a:pt x="1973986" y="2073503"/>
                  </a:cubicBezTo>
                  <a:cubicBezTo>
                    <a:pt x="2001304" y="2088146"/>
                    <a:pt x="2029942" y="2107057"/>
                    <a:pt x="2053742" y="2131288"/>
                  </a:cubicBezTo>
                  <a:cubicBezTo>
                    <a:pt x="2063534" y="2141245"/>
                    <a:pt x="2065553" y="2165451"/>
                    <a:pt x="2067407" y="2179777"/>
                  </a:cubicBezTo>
                  <a:cubicBezTo>
                    <a:pt x="2086102" y="2182545"/>
                    <a:pt x="2105977" y="2182698"/>
                    <a:pt x="2124341" y="2184488"/>
                  </a:cubicBezTo>
                  <a:cubicBezTo>
                    <a:pt x="2129789" y="2185022"/>
                    <a:pt x="2137765" y="2185250"/>
                    <a:pt x="2141194" y="2182990"/>
                  </a:cubicBezTo>
                  <a:cubicBezTo>
                    <a:pt x="2169668" y="2164143"/>
                    <a:pt x="2201976" y="2158453"/>
                    <a:pt x="2233460" y="2153348"/>
                  </a:cubicBezTo>
                  <a:cubicBezTo>
                    <a:pt x="2383116" y="2129028"/>
                    <a:pt x="2529141" y="2096389"/>
                    <a:pt x="2676779" y="2066239"/>
                  </a:cubicBezTo>
                  <a:cubicBezTo>
                    <a:pt x="2756217" y="2050008"/>
                    <a:pt x="2836037" y="2040559"/>
                    <a:pt x="2914154" y="2019401"/>
                  </a:cubicBezTo>
                  <a:cubicBezTo>
                    <a:pt x="2964027" y="2005901"/>
                    <a:pt x="3011766" y="1989924"/>
                    <a:pt x="3053791" y="1959114"/>
                  </a:cubicBezTo>
                  <a:cubicBezTo>
                    <a:pt x="3213658" y="1841931"/>
                    <a:pt x="3352190" y="1707667"/>
                    <a:pt x="3486607" y="1561769"/>
                  </a:cubicBezTo>
                  <a:cubicBezTo>
                    <a:pt x="3534270" y="1510042"/>
                    <a:pt x="3576929" y="1450149"/>
                    <a:pt x="3626713" y="1399476"/>
                  </a:cubicBezTo>
                  <a:cubicBezTo>
                    <a:pt x="3703713" y="1321117"/>
                    <a:pt x="3792435" y="1260716"/>
                    <a:pt x="3883126" y="1198841"/>
                  </a:cubicBezTo>
                  <a:cubicBezTo>
                    <a:pt x="3898811" y="1188135"/>
                    <a:pt x="3919791" y="1182751"/>
                    <a:pt x="3937393" y="1175181"/>
                  </a:cubicBezTo>
                  <a:cubicBezTo>
                    <a:pt x="3938689" y="1166050"/>
                    <a:pt x="3941470" y="1157630"/>
                    <a:pt x="3941508" y="1148257"/>
                  </a:cubicBezTo>
                  <a:cubicBezTo>
                    <a:pt x="3941699" y="1108633"/>
                    <a:pt x="3947731" y="1069555"/>
                    <a:pt x="3945851" y="1029703"/>
                  </a:cubicBezTo>
                  <a:cubicBezTo>
                    <a:pt x="3943616" y="982345"/>
                    <a:pt x="3931678" y="944943"/>
                    <a:pt x="3907193" y="903058"/>
                  </a:cubicBezTo>
                  <a:cubicBezTo>
                    <a:pt x="3873728" y="845845"/>
                    <a:pt x="3842740" y="785647"/>
                    <a:pt x="3826433" y="720318"/>
                  </a:cubicBezTo>
                  <a:cubicBezTo>
                    <a:pt x="3825341" y="715949"/>
                    <a:pt x="3823893" y="709714"/>
                    <a:pt x="3822191" y="706818"/>
                  </a:cubicBezTo>
                  <a:cubicBezTo>
                    <a:pt x="3799547" y="668235"/>
                    <a:pt x="3790429" y="625449"/>
                    <a:pt x="3801999" y="583526"/>
                  </a:cubicBezTo>
                  <a:cubicBezTo>
                    <a:pt x="3821264" y="513613"/>
                    <a:pt x="3845902" y="449008"/>
                    <a:pt x="3894137" y="396709"/>
                  </a:cubicBezTo>
                  <a:cubicBezTo>
                    <a:pt x="3966146" y="318630"/>
                    <a:pt x="4042346" y="249682"/>
                    <a:pt x="4137520" y="204317"/>
                  </a:cubicBezTo>
                  <a:cubicBezTo>
                    <a:pt x="4330280" y="112420"/>
                    <a:pt x="4525048" y="53060"/>
                    <a:pt x="4735360" y="17678"/>
                  </a:cubicBezTo>
                  <a:cubicBezTo>
                    <a:pt x="4840478" y="0"/>
                    <a:pt x="4944694" y="17043"/>
                    <a:pt x="5048834" y="38506"/>
                  </a:cubicBezTo>
                  <a:cubicBezTo>
                    <a:pt x="5094185" y="47853"/>
                    <a:pt x="5135727" y="71234"/>
                    <a:pt x="5169966" y="103225"/>
                  </a:cubicBezTo>
                  <a:cubicBezTo>
                    <a:pt x="5214467" y="144792"/>
                    <a:pt x="5237784" y="192874"/>
                    <a:pt x="5243093" y="254152"/>
                  </a:cubicBezTo>
                  <a:cubicBezTo>
                    <a:pt x="5247576" y="305892"/>
                    <a:pt x="5235384" y="358508"/>
                    <a:pt x="5230901" y="410349"/>
                  </a:cubicBezTo>
                  <a:cubicBezTo>
                    <a:pt x="5224894" y="479971"/>
                    <a:pt x="5213985" y="550214"/>
                    <a:pt x="5208104" y="619721"/>
                  </a:cubicBezTo>
                  <a:cubicBezTo>
                    <a:pt x="5206923" y="633717"/>
                    <a:pt x="5205399" y="649605"/>
                    <a:pt x="5210073" y="662101"/>
                  </a:cubicBezTo>
                  <a:cubicBezTo>
                    <a:pt x="5231625" y="719836"/>
                    <a:pt x="5257393" y="754913"/>
                    <a:pt x="5320550" y="766787"/>
                  </a:cubicBezTo>
                  <a:cubicBezTo>
                    <a:pt x="5368061" y="775728"/>
                    <a:pt x="5416397" y="766864"/>
                    <a:pt x="5463489" y="754710"/>
                  </a:cubicBezTo>
                  <a:cubicBezTo>
                    <a:pt x="5564238" y="728675"/>
                    <a:pt x="5662523" y="692213"/>
                    <a:pt x="5762167" y="661949"/>
                  </a:cubicBezTo>
                  <a:cubicBezTo>
                    <a:pt x="5940437" y="607834"/>
                    <a:pt x="6118466" y="558139"/>
                    <a:pt x="6302286" y="526135"/>
                  </a:cubicBezTo>
                  <a:cubicBezTo>
                    <a:pt x="6386372" y="511505"/>
                    <a:pt x="6471653" y="509054"/>
                    <a:pt x="6556768" y="511365"/>
                  </a:cubicBezTo>
                  <a:cubicBezTo>
                    <a:pt x="6588277" y="512216"/>
                    <a:pt x="6622414" y="514667"/>
                    <a:pt x="6650278" y="528815"/>
                  </a:cubicBezTo>
                  <a:cubicBezTo>
                    <a:pt x="6735000" y="571855"/>
                    <a:pt x="6780542" y="624344"/>
                    <a:pt x="6789559" y="720826"/>
                  </a:cubicBezTo>
                  <a:cubicBezTo>
                    <a:pt x="6796608" y="796328"/>
                    <a:pt x="6775094" y="873061"/>
                    <a:pt x="6771538" y="948613"/>
                  </a:cubicBezTo>
                  <a:cubicBezTo>
                    <a:pt x="6770039" y="980465"/>
                    <a:pt x="6764210" y="1013155"/>
                    <a:pt x="6765645" y="1044714"/>
                  </a:cubicBezTo>
                  <a:cubicBezTo>
                    <a:pt x="6766547" y="1064260"/>
                    <a:pt x="6767957" y="1086713"/>
                    <a:pt x="6776681" y="1103122"/>
                  </a:cubicBezTo>
                  <a:cubicBezTo>
                    <a:pt x="6801777" y="1150289"/>
                    <a:pt x="6826351" y="1177505"/>
                    <a:pt x="6882295" y="1178928"/>
                  </a:cubicBezTo>
                  <a:cubicBezTo>
                    <a:pt x="6947382" y="1180592"/>
                    <a:pt x="7013613" y="1165948"/>
                    <a:pt x="7078814" y="1157452"/>
                  </a:cubicBezTo>
                  <a:cubicBezTo>
                    <a:pt x="7127748" y="1151077"/>
                    <a:pt x="7176592" y="1139596"/>
                    <a:pt x="7225055" y="1128890"/>
                  </a:cubicBezTo>
                  <a:cubicBezTo>
                    <a:pt x="7273518" y="1118171"/>
                    <a:pt x="7321880" y="1104277"/>
                    <a:pt x="7370508" y="1093952"/>
                  </a:cubicBezTo>
                  <a:cubicBezTo>
                    <a:pt x="7357122" y="1100023"/>
                    <a:pt x="7344460" y="1109116"/>
                    <a:pt x="7330211" y="1113040"/>
                  </a:cubicBezTo>
                  <a:cubicBezTo>
                    <a:pt x="7266305" y="1130668"/>
                    <a:pt x="7202614" y="1148892"/>
                    <a:pt x="7137806" y="1162342"/>
                  </a:cubicBezTo>
                  <a:cubicBezTo>
                    <a:pt x="7063689" y="1177734"/>
                    <a:pt x="6988644" y="1188872"/>
                    <a:pt x="6914032" y="1200416"/>
                  </a:cubicBezTo>
                  <a:cubicBezTo>
                    <a:pt x="6901319" y="1202385"/>
                    <a:pt x="6887273" y="1204379"/>
                    <a:pt x="6875284" y="1201204"/>
                  </a:cubicBezTo>
                  <a:cubicBezTo>
                    <a:pt x="6827710" y="1188593"/>
                    <a:pt x="6791426" y="1171740"/>
                    <a:pt x="6771043" y="1124661"/>
                  </a:cubicBezTo>
                  <a:cubicBezTo>
                    <a:pt x="6750672" y="1077569"/>
                    <a:pt x="6752666" y="1028674"/>
                    <a:pt x="6756603" y="978192"/>
                  </a:cubicBezTo>
                  <a:cubicBezTo>
                    <a:pt x="6762343" y="904608"/>
                    <a:pt x="6777532" y="831329"/>
                    <a:pt x="6782866" y="757656"/>
                  </a:cubicBezTo>
                  <a:cubicBezTo>
                    <a:pt x="6784835" y="730656"/>
                    <a:pt x="6787197" y="702221"/>
                    <a:pt x="6779145" y="676402"/>
                  </a:cubicBezTo>
                  <a:cubicBezTo>
                    <a:pt x="6761759" y="620623"/>
                    <a:pt x="6734568" y="581583"/>
                    <a:pt x="6683565" y="552500"/>
                  </a:cubicBezTo>
                  <a:cubicBezTo>
                    <a:pt x="6655117" y="536270"/>
                    <a:pt x="6621640" y="527418"/>
                    <a:pt x="6589217" y="526122"/>
                  </a:cubicBezTo>
                  <a:cubicBezTo>
                    <a:pt x="6477419" y="521677"/>
                    <a:pt x="6367056" y="525538"/>
                    <a:pt x="6257378" y="546328"/>
                  </a:cubicBezTo>
                  <a:cubicBezTo>
                    <a:pt x="6070333" y="581774"/>
                    <a:pt x="5890437" y="638517"/>
                    <a:pt x="5709183" y="694715"/>
                  </a:cubicBezTo>
                  <a:cubicBezTo>
                    <a:pt x="5627789" y="719950"/>
                    <a:pt x="5547245" y="749896"/>
                    <a:pt x="5464835" y="770013"/>
                  </a:cubicBezTo>
                  <a:cubicBezTo>
                    <a:pt x="5420055" y="780948"/>
                    <a:pt x="5373370" y="791464"/>
                    <a:pt x="5328742" y="782447"/>
                  </a:cubicBezTo>
                  <a:cubicBezTo>
                    <a:pt x="5251170" y="766775"/>
                    <a:pt x="5215191" y="730465"/>
                    <a:pt x="5197614" y="653338"/>
                  </a:cubicBezTo>
                  <a:cubicBezTo>
                    <a:pt x="5188483" y="613283"/>
                    <a:pt x="5197500" y="567944"/>
                    <a:pt x="5200878" y="526059"/>
                  </a:cubicBezTo>
                  <a:cubicBezTo>
                    <a:pt x="5205577" y="467741"/>
                    <a:pt x="5220017" y="408038"/>
                    <a:pt x="5226215" y="349732"/>
                  </a:cubicBezTo>
                  <a:cubicBezTo>
                    <a:pt x="5229059" y="322999"/>
                    <a:pt x="5235994" y="294119"/>
                    <a:pt x="5231396" y="268147"/>
                  </a:cubicBezTo>
                  <a:cubicBezTo>
                    <a:pt x="5218214" y="193662"/>
                    <a:pt x="5192979" y="136271"/>
                    <a:pt x="5130355" y="92125"/>
                  </a:cubicBezTo>
                  <a:cubicBezTo>
                    <a:pt x="5082920" y="58686"/>
                    <a:pt x="5028323" y="41109"/>
                    <a:pt x="4971376" y="35179"/>
                  </a:cubicBezTo>
                  <a:cubicBezTo>
                    <a:pt x="4833632" y="20840"/>
                    <a:pt x="4701603" y="34683"/>
                    <a:pt x="4566031" y="57988"/>
                  </a:cubicBezTo>
                  <a:cubicBezTo>
                    <a:pt x="4507814" y="67995"/>
                    <a:pt x="4452759" y="89484"/>
                    <a:pt x="4395343" y="102590"/>
                  </a:cubicBezTo>
                  <a:cubicBezTo>
                    <a:pt x="4396016" y="105054"/>
                    <a:pt x="4396270" y="107353"/>
                    <a:pt x="4397095" y="109550"/>
                  </a:cubicBezTo>
                  <a:cubicBezTo>
                    <a:pt x="4415777" y="109893"/>
                    <a:pt x="4436287" y="104279"/>
                    <a:pt x="4454906" y="104927"/>
                  </a:cubicBezTo>
                  <a:cubicBezTo>
                    <a:pt x="4546358" y="108140"/>
                    <a:pt x="4646891" y="89154"/>
                    <a:pt x="4734090" y="117386"/>
                  </a:cubicBezTo>
                  <a:cubicBezTo>
                    <a:pt x="4916893" y="176568"/>
                    <a:pt x="4997780" y="285470"/>
                    <a:pt x="5023446" y="470255"/>
                  </a:cubicBezTo>
                  <a:cubicBezTo>
                    <a:pt x="5033733" y="544360"/>
                    <a:pt x="5003190" y="608279"/>
                    <a:pt x="5001082" y="679183"/>
                  </a:cubicBezTo>
                  <a:cubicBezTo>
                    <a:pt x="5000066" y="713371"/>
                    <a:pt x="4990376" y="746074"/>
                    <a:pt x="4994313" y="778725"/>
                  </a:cubicBezTo>
                  <a:cubicBezTo>
                    <a:pt x="4998250" y="811364"/>
                    <a:pt x="5010289" y="841451"/>
                    <a:pt x="5042217" y="851877"/>
                  </a:cubicBezTo>
                  <a:cubicBezTo>
                    <a:pt x="5143690" y="885037"/>
                    <a:pt x="5237162" y="895096"/>
                    <a:pt x="5343182" y="878192"/>
                  </a:cubicBezTo>
                  <a:cubicBezTo>
                    <a:pt x="5465368" y="858710"/>
                    <a:pt x="5583605" y="816864"/>
                    <a:pt x="5702795" y="781367"/>
                  </a:cubicBezTo>
                  <a:cubicBezTo>
                    <a:pt x="5856846" y="735495"/>
                    <a:pt x="6013005" y="691438"/>
                    <a:pt x="6170422" y="658456"/>
                  </a:cubicBezTo>
                  <a:cubicBezTo>
                    <a:pt x="6220574" y="647941"/>
                    <a:pt x="6272098" y="635723"/>
                    <a:pt x="6322250" y="631863"/>
                  </a:cubicBezTo>
                  <a:cubicBezTo>
                    <a:pt x="6372390" y="628002"/>
                    <a:pt x="6421869" y="620280"/>
                    <a:pt x="6466560" y="645121"/>
                  </a:cubicBezTo>
                  <a:cubicBezTo>
                    <a:pt x="6548767" y="690816"/>
                    <a:pt x="6574205" y="751687"/>
                    <a:pt x="6555257" y="843572"/>
                  </a:cubicBezTo>
                  <a:cubicBezTo>
                    <a:pt x="6545389" y="891425"/>
                    <a:pt x="6511035" y="932268"/>
                    <a:pt x="6485915" y="974280"/>
                  </a:cubicBezTo>
                  <a:cubicBezTo>
                    <a:pt x="6457695" y="1021448"/>
                    <a:pt x="6419532" y="1064260"/>
                    <a:pt x="6388633" y="1109662"/>
                  </a:cubicBezTo>
                  <a:cubicBezTo>
                    <a:pt x="6379438" y="1123175"/>
                    <a:pt x="6367576" y="1137081"/>
                    <a:pt x="6361709" y="1151674"/>
                  </a:cubicBezTo>
                  <a:cubicBezTo>
                    <a:pt x="6333401" y="1222146"/>
                    <a:pt x="6349276" y="1285671"/>
                    <a:pt x="6411277" y="1325854"/>
                  </a:cubicBezTo>
                  <a:cubicBezTo>
                    <a:pt x="6454927" y="1354124"/>
                    <a:pt x="6499415" y="1359382"/>
                    <a:pt x="6546253" y="1359484"/>
                  </a:cubicBezTo>
                  <a:cubicBezTo>
                    <a:pt x="6693522" y="1359789"/>
                    <a:pt x="6831241" y="1337462"/>
                    <a:pt x="6972554" y="1301546"/>
                  </a:cubicBezTo>
                  <a:cubicBezTo>
                    <a:pt x="7085126" y="1272921"/>
                    <a:pt x="7191082" y="1226604"/>
                    <a:pt x="7300620" y="1188885"/>
                  </a:cubicBezTo>
                  <a:cubicBezTo>
                    <a:pt x="7293902" y="1192885"/>
                    <a:pt x="7290600" y="1201191"/>
                    <a:pt x="7284313" y="1205979"/>
                  </a:cubicBezTo>
                  <a:cubicBezTo>
                    <a:pt x="7017575" y="1409153"/>
                    <a:pt x="6762737" y="1611922"/>
                    <a:pt x="6415874" y="1647418"/>
                  </a:cubicBezTo>
                  <a:cubicBezTo>
                    <a:pt x="6145123" y="1675117"/>
                    <a:pt x="5880061" y="1605788"/>
                    <a:pt x="5623890" y="1522031"/>
                  </a:cubicBezTo>
                  <a:cubicBezTo>
                    <a:pt x="5452160" y="1465897"/>
                    <a:pt x="5291493" y="1409001"/>
                    <a:pt x="5113947" y="1379893"/>
                  </a:cubicBezTo>
                  <a:cubicBezTo>
                    <a:pt x="5144858" y="1398206"/>
                    <a:pt x="5175707" y="1412925"/>
                    <a:pt x="5210047" y="1423390"/>
                  </a:cubicBezTo>
                  <a:close/>
                  <a:moveTo>
                    <a:pt x="4809375" y="695794"/>
                  </a:moveTo>
                  <a:cubicBezTo>
                    <a:pt x="4807877" y="694588"/>
                    <a:pt x="4806391" y="693420"/>
                    <a:pt x="4804854" y="692264"/>
                  </a:cubicBezTo>
                  <a:cubicBezTo>
                    <a:pt x="4800079" y="702856"/>
                    <a:pt x="4794846" y="713155"/>
                    <a:pt x="4790516" y="723963"/>
                  </a:cubicBezTo>
                  <a:cubicBezTo>
                    <a:pt x="4790020" y="725220"/>
                    <a:pt x="4792764" y="726414"/>
                    <a:pt x="4793449" y="725271"/>
                  </a:cubicBezTo>
                  <a:cubicBezTo>
                    <a:pt x="4799164" y="715632"/>
                    <a:pt x="4804054" y="705624"/>
                    <a:pt x="4809375" y="695794"/>
                  </a:cubicBezTo>
                  <a:close/>
                  <a:moveTo>
                    <a:pt x="6177038" y="1215631"/>
                  </a:moveTo>
                  <a:cubicBezTo>
                    <a:pt x="6177965" y="1214488"/>
                    <a:pt x="6175413" y="1213243"/>
                    <a:pt x="6175095" y="1212240"/>
                  </a:cubicBezTo>
                  <a:cubicBezTo>
                    <a:pt x="6168174" y="1219669"/>
                    <a:pt x="6161138" y="1226858"/>
                    <a:pt x="6154686" y="1234732"/>
                  </a:cubicBezTo>
                  <a:cubicBezTo>
                    <a:pt x="6153835" y="1235760"/>
                    <a:pt x="6156134" y="1237830"/>
                    <a:pt x="6157087" y="1236916"/>
                  </a:cubicBezTo>
                  <a:cubicBezTo>
                    <a:pt x="6164110" y="1230109"/>
                    <a:pt x="6170891" y="1223213"/>
                    <a:pt x="6177038" y="1215631"/>
                  </a:cubicBezTo>
                  <a:close/>
                  <a:moveTo>
                    <a:pt x="4868583" y="478167"/>
                  </a:moveTo>
                  <a:cubicBezTo>
                    <a:pt x="4867732" y="478142"/>
                    <a:pt x="4866881" y="478116"/>
                    <a:pt x="4866030" y="478104"/>
                  </a:cubicBezTo>
                  <a:cubicBezTo>
                    <a:pt x="4864836" y="502297"/>
                    <a:pt x="4863642" y="526478"/>
                    <a:pt x="4862601" y="550684"/>
                  </a:cubicBezTo>
                  <a:cubicBezTo>
                    <a:pt x="4863452" y="550710"/>
                    <a:pt x="4864303" y="550722"/>
                    <a:pt x="4865141" y="550748"/>
                  </a:cubicBezTo>
                  <a:cubicBezTo>
                    <a:pt x="4866195" y="526554"/>
                    <a:pt x="4867389" y="502361"/>
                    <a:pt x="4868583" y="478167"/>
                  </a:cubicBezTo>
                  <a:close/>
                  <a:moveTo>
                    <a:pt x="6094857" y="1326743"/>
                  </a:moveTo>
                  <a:cubicBezTo>
                    <a:pt x="6094983" y="1355420"/>
                    <a:pt x="6100330" y="1372565"/>
                    <a:pt x="6126886" y="1387030"/>
                  </a:cubicBezTo>
                  <a:cubicBezTo>
                    <a:pt x="6135395" y="1391666"/>
                    <a:pt x="6146660" y="1393761"/>
                    <a:pt x="6156909" y="1394028"/>
                  </a:cubicBezTo>
                  <a:cubicBezTo>
                    <a:pt x="6203327" y="1395247"/>
                    <a:pt x="6250165" y="1394218"/>
                    <a:pt x="6296672" y="1394333"/>
                  </a:cubicBezTo>
                  <a:cubicBezTo>
                    <a:pt x="6296748" y="1391907"/>
                    <a:pt x="6296774" y="1389481"/>
                    <a:pt x="6296888" y="1387106"/>
                  </a:cubicBezTo>
                  <a:cubicBezTo>
                    <a:pt x="6284544" y="1386738"/>
                    <a:pt x="6272390" y="1388122"/>
                    <a:pt x="6260058" y="1386852"/>
                  </a:cubicBezTo>
                  <a:cubicBezTo>
                    <a:pt x="6222377" y="1382979"/>
                    <a:pt x="6185217" y="1382090"/>
                    <a:pt x="6147625" y="1375029"/>
                  </a:cubicBezTo>
                  <a:cubicBezTo>
                    <a:pt x="6119418" y="1369733"/>
                    <a:pt x="6104064" y="1353578"/>
                    <a:pt x="6094857" y="1326743"/>
                  </a:cubicBezTo>
                  <a:close/>
                  <a:moveTo>
                    <a:pt x="1881784" y="2159584"/>
                  </a:moveTo>
                  <a:cubicBezTo>
                    <a:pt x="1879815" y="2141969"/>
                    <a:pt x="1877872" y="2124354"/>
                    <a:pt x="1875929" y="2106739"/>
                  </a:cubicBezTo>
                  <a:cubicBezTo>
                    <a:pt x="1846402" y="2099030"/>
                    <a:pt x="1820100" y="2091855"/>
                    <a:pt x="1789531" y="2097544"/>
                  </a:cubicBezTo>
                  <a:cubicBezTo>
                    <a:pt x="1813306" y="2133650"/>
                    <a:pt x="1840102" y="2149652"/>
                    <a:pt x="1881784" y="2159584"/>
                  </a:cubicBezTo>
                  <a:close/>
                  <a:moveTo>
                    <a:pt x="1751723" y="2197011"/>
                  </a:moveTo>
                  <a:cubicBezTo>
                    <a:pt x="1789493" y="2215743"/>
                    <a:pt x="1826374" y="2228811"/>
                    <a:pt x="1868462" y="2235796"/>
                  </a:cubicBezTo>
                  <a:cubicBezTo>
                    <a:pt x="1873758" y="2236673"/>
                    <a:pt x="1883295" y="2230107"/>
                    <a:pt x="1883613" y="2223947"/>
                  </a:cubicBezTo>
                  <a:cubicBezTo>
                    <a:pt x="1884197" y="2212568"/>
                    <a:pt x="1880323" y="2208428"/>
                    <a:pt x="1869909" y="2203640"/>
                  </a:cubicBezTo>
                  <a:cubicBezTo>
                    <a:pt x="1839493" y="2189683"/>
                    <a:pt x="1807768" y="2175624"/>
                    <a:pt x="1777250" y="2161209"/>
                  </a:cubicBezTo>
                  <a:cubicBezTo>
                    <a:pt x="1762709" y="2170429"/>
                    <a:pt x="1755546" y="2180183"/>
                    <a:pt x="1751723" y="2197011"/>
                  </a:cubicBezTo>
                  <a:close/>
                  <a:moveTo>
                    <a:pt x="1928368" y="2323096"/>
                  </a:moveTo>
                  <a:cubicBezTo>
                    <a:pt x="1891626" y="2340368"/>
                    <a:pt x="1857933" y="2354694"/>
                    <a:pt x="1830908" y="2386418"/>
                  </a:cubicBezTo>
                  <a:cubicBezTo>
                    <a:pt x="1825675" y="2392565"/>
                    <a:pt x="1827314" y="2403843"/>
                    <a:pt x="1825028" y="2411450"/>
                  </a:cubicBezTo>
                  <a:cubicBezTo>
                    <a:pt x="1832597" y="2413101"/>
                    <a:pt x="1842401" y="2417051"/>
                    <a:pt x="1849627" y="2414041"/>
                  </a:cubicBezTo>
                  <a:cubicBezTo>
                    <a:pt x="1881428" y="2400808"/>
                    <a:pt x="1910562" y="2384450"/>
                    <a:pt x="1941283" y="2369591"/>
                  </a:cubicBezTo>
                  <a:cubicBezTo>
                    <a:pt x="1936889" y="2354084"/>
                    <a:pt x="1932711" y="2338641"/>
                    <a:pt x="1928368" y="2323096"/>
                  </a:cubicBezTo>
                  <a:close/>
                  <a:moveTo>
                    <a:pt x="1918398" y="2295969"/>
                  </a:moveTo>
                  <a:cubicBezTo>
                    <a:pt x="1907578" y="2287498"/>
                    <a:pt x="1896402" y="2274633"/>
                    <a:pt x="1883359" y="2270620"/>
                  </a:cubicBezTo>
                  <a:cubicBezTo>
                    <a:pt x="1855063" y="2261933"/>
                    <a:pt x="1827555" y="2260346"/>
                    <a:pt x="1798954" y="2255443"/>
                  </a:cubicBezTo>
                  <a:cubicBezTo>
                    <a:pt x="1790801" y="2271496"/>
                    <a:pt x="1782368" y="2287295"/>
                    <a:pt x="1774088" y="2303233"/>
                  </a:cubicBezTo>
                  <a:cubicBezTo>
                    <a:pt x="1827910" y="2322461"/>
                    <a:pt x="1867192" y="2322245"/>
                    <a:pt x="1918398" y="2295969"/>
                  </a:cubicBezTo>
                  <a:close/>
                  <a:moveTo>
                    <a:pt x="2151443" y="2210155"/>
                  </a:moveTo>
                  <a:cubicBezTo>
                    <a:pt x="2124659" y="2207069"/>
                    <a:pt x="2097608" y="2208707"/>
                    <a:pt x="2071103" y="2203081"/>
                  </a:cubicBezTo>
                  <a:cubicBezTo>
                    <a:pt x="2053310" y="2199309"/>
                    <a:pt x="2047341" y="2187511"/>
                    <a:pt x="2044738" y="2170099"/>
                  </a:cubicBezTo>
                  <a:cubicBezTo>
                    <a:pt x="2043252" y="2160168"/>
                    <a:pt x="2044661" y="2145868"/>
                    <a:pt x="2037118" y="2138057"/>
                  </a:cubicBezTo>
                  <a:cubicBezTo>
                    <a:pt x="2007273" y="2107133"/>
                    <a:pt x="1973897" y="2088921"/>
                    <a:pt x="1934883" y="2072411"/>
                  </a:cubicBezTo>
                  <a:cubicBezTo>
                    <a:pt x="1926424" y="2111717"/>
                    <a:pt x="1916950" y="2150643"/>
                    <a:pt x="1909749" y="2190178"/>
                  </a:cubicBezTo>
                  <a:cubicBezTo>
                    <a:pt x="1906930" y="2205647"/>
                    <a:pt x="1908073" y="2221420"/>
                    <a:pt x="1909013" y="2236990"/>
                  </a:cubicBezTo>
                  <a:cubicBezTo>
                    <a:pt x="1909432" y="2243823"/>
                    <a:pt x="1915096" y="2253297"/>
                    <a:pt x="1921154" y="2254592"/>
                  </a:cubicBezTo>
                  <a:cubicBezTo>
                    <a:pt x="1937537" y="2258085"/>
                    <a:pt x="1951850" y="2260231"/>
                    <a:pt x="1967534" y="2255812"/>
                  </a:cubicBezTo>
                  <a:cubicBezTo>
                    <a:pt x="1983219" y="2251405"/>
                    <a:pt x="1985632" y="2240483"/>
                    <a:pt x="1985086" y="2225192"/>
                  </a:cubicBezTo>
                  <a:cubicBezTo>
                    <a:pt x="1984781" y="2216607"/>
                    <a:pt x="1980996" y="2204923"/>
                    <a:pt x="1981441" y="2196426"/>
                  </a:cubicBezTo>
                  <a:cubicBezTo>
                    <a:pt x="1981555" y="2194102"/>
                    <a:pt x="1987067" y="2195283"/>
                    <a:pt x="1988070" y="2193671"/>
                  </a:cubicBezTo>
                  <a:cubicBezTo>
                    <a:pt x="2002853" y="2209495"/>
                    <a:pt x="2017280" y="2225167"/>
                    <a:pt x="2031885" y="2240838"/>
                  </a:cubicBezTo>
                  <a:cubicBezTo>
                    <a:pt x="2017064" y="2246452"/>
                    <a:pt x="2008797" y="2251214"/>
                    <a:pt x="2005177" y="2267940"/>
                  </a:cubicBezTo>
                  <a:cubicBezTo>
                    <a:pt x="2001558" y="2284679"/>
                    <a:pt x="1996998" y="2304643"/>
                    <a:pt x="1993264" y="2321306"/>
                  </a:cubicBezTo>
                  <a:cubicBezTo>
                    <a:pt x="1989543" y="2337968"/>
                    <a:pt x="1992807" y="2349246"/>
                    <a:pt x="1998814" y="2364346"/>
                  </a:cubicBezTo>
                  <a:cubicBezTo>
                    <a:pt x="2031466" y="2332863"/>
                    <a:pt x="2051913" y="2296337"/>
                    <a:pt x="2072119" y="2256218"/>
                  </a:cubicBezTo>
                  <a:cubicBezTo>
                    <a:pt x="2081212" y="2285682"/>
                    <a:pt x="2090547" y="2314943"/>
                    <a:pt x="2099462" y="2344547"/>
                  </a:cubicBezTo>
                  <a:cubicBezTo>
                    <a:pt x="2109901" y="2343429"/>
                    <a:pt x="2118448" y="2347722"/>
                    <a:pt x="2129218" y="2344483"/>
                  </a:cubicBezTo>
                  <a:cubicBezTo>
                    <a:pt x="2139975" y="2341257"/>
                    <a:pt x="2146617" y="2335936"/>
                    <a:pt x="2147341" y="2322601"/>
                  </a:cubicBezTo>
                  <a:cubicBezTo>
                    <a:pt x="2149309" y="2286165"/>
                    <a:pt x="2149906" y="2247087"/>
                    <a:pt x="2151443" y="2210155"/>
                  </a:cubicBezTo>
                  <a:close/>
                  <a:moveTo>
                    <a:pt x="4729568" y="2516492"/>
                  </a:moveTo>
                  <a:cubicBezTo>
                    <a:pt x="4714938" y="2525814"/>
                    <a:pt x="4692294" y="2532037"/>
                    <a:pt x="4679264" y="2542108"/>
                  </a:cubicBezTo>
                  <a:cubicBezTo>
                    <a:pt x="4654181" y="2561501"/>
                    <a:pt x="4642345" y="2574480"/>
                    <a:pt x="4659591" y="2605481"/>
                  </a:cubicBezTo>
                  <a:cubicBezTo>
                    <a:pt x="4685487" y="2652039"/>
                    <a:pt x="4721428" y="2695536"/>
                    <a:pt x="4758245" y="2736380"/>
                  </a:cubicBezTo>
                  <a:cubicBezTo>
                    <a:pt x="4770945" y="2750451"/>
                    <a:pt x="4792548" y="2758833"/>
                    <a:pt x="4809286" y="2768206"/>
                  </a:cubicBezTo>
                  <a:cubicBezTo>
                    <a:pt x="4812880" y="2763266"/>
                    <a:pt x="4821796" y="2756471"/>
                    <a:pt x="4823282" y="2751289"/>
                  </a:cubicBezTo>
                  <a:cubicBezTo>
                    <a:pt x="4837430" y="2702191"/>
                    <a:pt x="4842306" y="2677731"/>
                    <a:pt x="4824463" y="2625686"/>
                  </a:cubicBezTo>
                  <a:cubicBezTo>
                    <a:pt x="4810036" y="2583586"/>
                    <a:pt x="4790947" y="2524823"/>
                    <a:pt x="4786820" y="2476855"/>
                  </a:cubicBezTo>
                  <a:cubicBezTo>
                    <a:pt x="4775365" y="2475306"/>
                    <a:pt x="4762741" y="2471877"/>
                    <a:pt x="4751743" y="2473337"/>
                  </a:cubicBezTo>
                  <a:cubicBezTo>
                    <a:pt x="4733988" y="2475699"/>
                    <a:pt x="4730064" y="2483307"/>
                    <a:pt x="4727384" y="2500376"/>
                  </a:cubicBezTo>
                  <a:cubicBezTo>
                    <a:pt x="4726787" y="2504211"/>
                    <a:pt x="4729670" y="2512085"/>
                    <a:pt x="4729568" y="2516492"/>
                  </a:cubicBezTo>
                  <a:close/>
                  <a:moveTo>
                    <a:pt x="4746231" y="812711"/>
                  </a:moveTo>
                  <a:cubicBezTo>
                    <a:pt x="4746688" y="810983"/>
                    <a:pt x="4743691" y="810260"/>
                    <a:pt x="4742967" y="809294"/>
                  </a:cubicBezTo>
                  <a:cubicBezTo>
                    <a:pt x="4732159" y="833780"/>
                    <a:pt x="4718939" y="858596"/>
                    <a:pt x="4709528" y="883412"/>
                  </a:cubicBezTo>
                  <a:cubicBezTo>
                    <a:pt x="4702556" y="901801"/>
                    <a:pt x="4692078" y="921499"/>
                    <a:pt x="4691024" y="940358"/>
                  </a:cubicBezTo>
                  <a:cubicBezTo>
                    <a:pt x="4687341" y="1006309"/>
                    <a:pt x="4702632" y="1048537"/>
                    <a:pt x="4753508" y="1091006"/>
                  </a:cubicBezTo>
                  <a:cubicBezTo>
                    <a:pt x="4769789" y="1104607"/>
                    <a:pt x="4791189" y="1112329"/>
                    <a:pt x="4812169" y="1117079"/>
                  </a:cubicBezTo>
                  <a:cubicBezTo>
                    <a:pt x="4878463" y="1132077"/>
                    <a:pt x="4943005" y="1144384"/>
                    <a:pt x="5011699" y="1140091"/>
                  </a:cubicBezTo>
                  <a:cubicBezTo>
                    <a:pt x="5142826" y="1131887"/>
                    <a:pt x="5271655" y="1111211"/>
                    <a:pt x="5401360" y="1087285"/>
                  </a:cubicBezTo>
                  <a:cubicBezTo>
                    <a:pt x="5620448" y="1046861"/>
                    <a:pt x="5839294" y="999032"/>
                    <a:pt x="6058420" y="958011"/>
                  </a:cubicBezTo>
                  <a:cubicBezTo>
                    <a:pt x="6105270" y="949248"/>
                    <a:pt x="6153607" y="942276"/>
                    <a:pt x="6200622" y="943165"/>
                  </a:cubicBezTo>
                  <a:cubicBezTo>
                    <a:pt x="6239497" y="943914"/>
                    <a:pt x="6254597" y="965034"/>
                    <a:pt x="6271806" y="996518"/>
                  </a:cubicBezTo>
                  <a:cubicBezTo>
                    <a:pt x="6275451" y="1003185"/>
                    <a:pt x="6275806" y="1013015"/>
                    <a:pt x="6278981" y="1020064"/>
                  </a:cubicBezTo>
                  <a:cubicBezTo>
                    <a:pt x="6269456" y="965631"/>
                    <a:pt x="6250051" y="939177"/>
                    <a:pt x="6196279" y="922248"/>
                  </a:cubicBezTo>
                  <a:cubicBezTo>
                    <a:pt x="6189179" y="920013"/>
                    <a:pt x="6180137" y="920521"/>
                    <a:pt x="6172123" y="921296"/>
                  </a:cubicBezTo>
                  <a:cubicBezTo>
                    <a:pt x="6130556" y="925322"/>
                    <a:pt x="6087884" y="928179"/>
                    <a:pt x="6046724" y="935799"/>
                  </a:cubicBezTo>
                  <a:cubicBezTo>
                    <a:pt x="5847194" y="972705"/>
                    <a:pt x="5647435" y="1015542"/>
                    <a:pt x="5448249" y="1052017"/>
                  </a:cubicBezTo>
                  <a:cubicBezTo>
                    <a:pt x="5300484" y="1079080"/>
                    <a:pt x="5153698" y="1107528"/>
                    <a:pt x="5004142" y="1114729"/>
                  </a:cubicBezTo>
                  <a:cubicBezTo>
                    <a:pt x="4927282" y="1118425"/>
                    <a:pt x="4854079" y="1110830"/>
                    <a:pt x="4784737" y="1078306"/>
                  </a:cubicBezTo>
                  <a:cubicBezTo>
                    <a:pt x="4715408" y="1045781"/>
                    <a:pt x="4702797" y="994308"/>
                    <a:pt x="4710430" y="920838"/>
                  </a:cubicBezTo>
                  <a:cubicBezTo>
                    <a:pt x="4713960" y="886752"/>
                    <a:pt x="4737214" y="846874"/>
                    <a:pt x="4746231" y="812711"/>
                  </a:cubicBezTo>
                  <a:close/>
                  <a:moveTo>
                    <a:pt x="4294644" y="1118108"/>
                  </a:moveTo>
                  <a:cubicBezTo>
                    <a:pt x="4264596" y="1044219"/>
                    <a:pt x="4235564" y="970280"/>
                    <a:pt x="4206633" y="896112"/>
                  </a:cubicBezTo>
                  <a:cubicBezTo>
                    <a:pt x="4199318" y="903706"/>
                    <a:pt x="4192219" y="912304"/>
                    <a:pt x="4184764" y="919657"/>
                  </a:cubicBezTo>
                  <a:cubicBezTo>
                    <a:pt x="4153712" y="950341"/>
                    <a:pt x="4124159" y="984237"/>
                    <a:pt x="4092549" y="1013650"/>
                  </a:cubicBezTo>
                  <a:cubicBezTo>
                    <a:pt x="4077423" y="1027722"/>
                    <a:pt x="4062222" y="1033056"/>
                    <a:pt x="4042270" y="1031722"/>
                  </a:cubicBezTo>
                  <a:cubicBezTo>
                    <a:pt x="4015435" y="1029919"/>
                    <a:pt x="3996232" y="1013269"/>
                    <a:pt x="3973931" y="1000277"/>
                  </a:cubicBezTo>
                  <a:cubicBezTo>
                    <a:pt x="3975163" y="1078141"/>
                    <a:pt x="3974591" y="1156055"/>
                    <a:pt x="3974947" y="1234211"/>
                  </a:cubicBezTo>
                  <a:cubicBezTo>
                    <a:pt x="4021759" y="1229156"/>
                    <a:pt x="4073601" y="1234224"/>
                    <a:pt x="4119143" y="1225092"/>
                  </a:cubicBezTo>
                  <a:cubicBezTo>
                    <a:pt x="4195076" y="1209878"/>
                    <a:pt x="4242066" y="1171702"/>
                    <a:pt x="4294644" y="1118108"/>
                  </a:cubicBezTo>
                  <a:close/>
                  <a:moveTo>
                    <a:pt x="3869270" y="761568"/>
                  </a:moveTo>
                  <a:cubicBezTo>
                    <a:pt x="3894810" y="835025"/>
                    <a:pt x="3928122" y="903782"/>
                    <a:pt x="3986288" y="955154"/>
                  </a:cubicBezTo>
                  <a:cubicBezTo>
                    <a:pt x="4018153" y="983297"/>
                    <a:pt x="4040835" y="978700"/>
                    <a:pt x="4072343" y="954074"/>
                  </a:cubicBezTo>
                  <a:cubicBezTo>
                    <a:pt x="4103865" y="929436"/>
                    <a:pt x="4124248" y="891006"/>
                    <a:pt x="4143400" y="855014"/>
                  </a:cubicBezTo>
                  <a:cubicBezTo>
                    <a:pt x="4168609" y="807669"/>
                    <a:pt x="4178592" y="756145"/>
                    <a:pt x="4186567" y="703313"/>
                  </a:cubicBezTo>
                  <a:cubicBezTo>
                    <a:pt x="4136872" y="674217"/>
                    <a:pt x="4090047" y="641604"/>
                    <a:pt x="4038777" y="615124"/>
                  </a:cubicBezTo>
                  <a:cubicBezTo>
                    <a:pt x="4014812" y="602754"/>
                    <a:pt x="3992435" y="587273"/>
                    <a:pt x="3963924" y="587476"/>
                  </a:cubicBezTo>
                  <a:cubicBezTo>
                    <a:pt x="3896385" y="587946"/>
                    <a:pt x="3863187" y="617410"/>
                    <a:pt x="3853472" y="684657"/>
                  </a:cubicBezTo>
                  <a:cubicBezTo>
                    <a:pt x="3851910" y="695452"/>
                    <a:pt x="3858348" y="707847"/>
                    <a:pt x="3858539" y="718781"/>
                  </a:cubicBezTo>
                  <a:cubicBezTo>
                    <a:pt x="3875151" y="721410"/>
                    <a:pt x="3891483" y="723836"/>
                    <a:pt x="3907993" y="726338"/>
                  </a:cubicBezTo>
                  <a:cubicBezTo>
                    <a:pt x="3895039" y="738085"/>
                    <a:pt x="3881920" y="749211"/>
                    <a:pt x="3869270" y="761568"/>
                  </a:cubicBezTo>
                  <a:close/>
                  <a:moveTo>
                    <a:pt x="4757191" y="2361857"/>
                  </a:moveTo>
                  <a:cubicBezTo>
                    <a:pt x="4712106" y="2375839"/>
                    <a:pt x="4665281" y="2390406"/>
                    <a:pt x="4620742" y="2404732"/>
                  </a:cubicBezTo>
                  <a:cubicBezTo>
                    <a:pt x="4581817" y="2417254"/>
                    <a:pt x="4546600" y="2436177"/>
                    <a:pt x="4506912" y="2443797"/>
                  </a:cubicBezTo>
                  <a:cubicBezTo>
                    <a:pt x="4436211" y="2457373"/>
                    <a:pt x="4366780" y="2467368"/>
                    <a:pt x="4294733" y="2470721"/>
                  </a:cubicBezTo>
                  <a:cubicBezTo>
                    <a:pt x="4228579" y="2473794"/>
                    <a:pt x="4164596" y="2464714"/>
                    <a:pt x="4099267" y="2451823"/>
                  </a:cubicBezTo>
                  <a:cubicBezTo>
                    <a:pt x="4063466" y="2444750"/>
                    <a:pt x="4026471" y="2433180"/>
                    <a:pt x="3990339" y="2426030"/>
                  </a:cubicBezTo>
                  <a:cubicBezTo>
                    <a:pt x="3986555" y="2481935"/>
                    <a:pt x="3983151" y="2537828"/>
                    <a:pt x="3979849" y="2593987"/>
                  </a:cubicBezTo>
                  <a:cubicBezTo>
                    <a:pt x="4053979" y="2617406"/>
                    <a:pt x="4127665" y="2642235"/>
                    <a:pt x="4205427" y="2648394"/>
                  </a:cubicBezTo>
                  <a:cubicBezTo>
                    <a:pt x="4310545" y="2656713"/>
                    <a:pt x="4414735" y="2654592"/>
                    <a:pt x="4519803" y="2655735"/>
                  </a:cubicBezTo>
                  <a:cubicBezTo>
                    <a:pt x="4549800" y="2656065"/>
                    <a:pt x="4579404" y="2650896"/>
                    <a:pt x="4609299" y="2649283"/>
                  </a:cubicBezTo>
                  <a:cubicBezTo>
                    <a:pt x="4613046" y="2577312"/>
                    <a:pt x="4644872" y="2544559"/>
                    <a:pt x="4705413" y="2509774"/>
                  </a:cubicBezTo>
                  <a:cubicBezTo>
                    <a:pt x="4706988" y="2500515"/>
                    <a:pt x="4706899" y="2490495"/>
                    <a:pt x="4710353" y="2481719"/>
                  </a:cubicBezTo>
                  <a:cubicBezTo>
                    <a:pt x="4713820" y="2472944"/>
                    <a:pt x="4717541" y="2464308"/>
                    <a:pt x="4726216" y="2460117"/>
                  </a:cubicBezTo>
                  <a:cubicBezTo>
                    <a:pt x="4734890" y="2455938"/>
                    <a:pt x="4742256" y="2462301"/>
                    <a:pt x="4750689" y="2463774"/>
                  </a:cubicBezTo>
                  <a:cubicBezTo>
                    <a:pt x="4759286" y="2429903"/>
                    <a:pt x="4758308" y="2396578"/>
                    <a:pt x="4757191" y="2361857"/>
                  </a:cubicBezTo>
                  <a:close/>
                  <a:moveTo>
                    <a:pt x="2913697" y="5410784"/>
                  </a:moveTo>
                  <a:cubicBezTo>
                    <a:pt x="2958172" y="5408218"/>
                    <a:pt x="3002343" y="5400738"/>
                    <a:pt x="3046895" y="5400662"/>
                  </a:cubicBezTo>
                  <a:cubicBezTo>
                    <a:pt x="3135807" y="5400535"/>
                    <a:pt x="3218548" y="5409819"/>
                    <a:pt x="3306559" y="5428068"/>
                  </a:cubicBezTo>
                  <a:cubicBezTo>
                    <a:pt x="3357435" y="5438622"/>
                    <a:pt x="3411842" y="5456301"/>
                    <a:pt x="3464890" y="5463679"/>
                  </a:cubicBezTo>
                  <a:cubicBezTo>
                    <a:pt x="3509276" y="5469839"/>
                    <a:pt x="3554247" y="5461304"/>
                    <a:pt x="3596220" y="5448465"/>
                  </a:cubicBezTo>
                  <a:cubicBezTo>
                    <a:pt x="3611879" y="5443664"/>
                    <a:pt x="3619093" y="5433847"/>
                    <a:pt x="3619499" y="5419064"/>
                  </a:cubicBezTo>
                  <a:cubicBezTo>
                    <a:pt x="3620439" y="5384812"/>
                    <a:pt x="3611664" y="5353888"/>
                    <a:pt x="3598722" y="5322900"/>
                  </a:cubicBezTo>
                  <a:cubicBezTo>
                    <a:pt x="3578047" y="5273357"/>
                    <a:pt x="3552888" y="5225884"/>
                    <a:pt x="3530866" y="5177282"/>
                  </a:cubicBezTo>
                  <a:cubicBezTo>
                    <a:pt x="3461372" y="5023866"/>
                    <a:pt x="3392474" y="4871034"/>
                    <a:pt x="3330473" y="4714430"/>
                  </a:cubicBezTo>
                  <a:cubicBezTo>
                    <a:pt x="3300844" y="4639564"/>
                    <a:pt x="3275939" y="4562475"/>
                    <a:pt x="3246374" y="4487430"/>
                  </a:cubicBezTo>
                  <a:cubicBezTo>
                    <a:pt x="3223666" y="4429760"/>
                    <a:pt x="3200641" y="4372140"/>
                    <a:pt x="3182505" y="4312780"/>
                  </a:cubicBezTo>
                  <a:cubicBezTo>
                    <a:pt x="3169983" y="4271797"/>
                    <a:pt x="3157740" y="4230966"/>
                    <a:pt x="3145561" y="4189818"/>
                  </a:cubicBezTo>
                  <a:cubicBezTo>
                    <a:pt x="3118421" y="4098099"/>
                    <a:pt x="3096920" y="4005973"/>
                    <a:pt x="3081553" y="3911282"/>
                  </a:cubicBezTo>
                  <a:cubicBezTo>
                    <a:pt x="3078899" y="3894912"/>
                    <a:pt x="3077959" y="3877640"/>
                    <a:pt x="3081616" y="3860888"/>
                  </a:cubicBezTo>
                  <a:cubicBezTo>
                    <a:pt x="3085274" y="3844137"/>
                    <a:pt x="3097758" y="3839451"/>
                    <a:pt x="3114090" y="3843020"/>
                  </a:cubicBezTo>
                  <a:cubicBezTo>
                    <a:pt x="3118396" y="3843959"/>
                    <a:pt x="3123526" y="3847973"/>
                    <a:pt x="3127616" y="3849890"/>
                  </a:cubicBezTo>
                  <a:cubicBezTo>
                    <a:pt x="3224758" y="3792753"/>
                    <a:pt x="3322256" y="3736594"/>
                    <a:pt x="3426294" y="3693236"/>
                  </a:cubicBezTo>
                  <a:cubicBezTo>
                    <a:pt x="3514128" y="3656622"/>
                    <a:pt x="3605364" y="3627945"/>
                    <a:pt x="3692766" y="3591598"/>
                  </a:cubicBezTo>
                  <a:cubicBezTo>
                    <a:pt x="3811155" y="3542372"/>
                    <a:pt x="3927640" y="3491357"/>
                    <a:pt x="4045356" y="3441255"/>
                  </a:cubicBezTo>
                  <a:cubicBezTo>
                    <a:pt x="4053738" y="3437699"/>
                    <a:pt x="4060621" y="3431870"/>
                    <a:pt x="4068394" y="3427361"/>
                  </a:cubicBezTo>
                  <a:cubicBezTo>
                    <a:pt x="4041609" y="3320669"/>
                    <a:pt x="4010342" y="3215525"/>
                    <a:pt x="3973563" y="3112046"/>
                  </a:cubicBezTo>
                  <a:cubicBezTo>
                    <a:pt x="3966108" y="3091053"/>
                    <a:pt x="3975442" y="3079661"/>
                    <a:pt x="3992016" y="3067951"/>
                  </a:cubicBezTo>
                  <a:cubicBezTo>
                    <a:pt x="4004856" y="3088513"/>
                    <a:pt x="4020477" y="3108604"/>
                    <a:pt x="4031513" y="3130029"/>
                  </a:cubicBezTo>
                  <a:cubicBezTo>
                    <a:pt x="4085755" y="3235299"/>
                    <a:pt x="4140060" y="3341357"/>
                    <a:pt x="4184802" y="3450628"/>
                  </a:cubicBezTo>
                  <a:cubicBezTo>
                    <a:pt x="4296168" y="3722585"/>
                    <a:pt x="4409351" y="3991952"/>
                    <a:pt x="4506341" y="4269270"/>
                  </a:cubicBezTo>
                  <a:cubicBezTo>
                    <a:pt x="4546104" y="4382947"/>
                    <a:pt x="4584877" y="4494060"/>
                    <a:pt x="4626254" y="4607801"/>
                  </a:cubicBezTo>
                  <a:cubicBezTo>
                    <a:pt x="4716272" y="4855286"/>
                    <a:pt x="4802708" y="5098402"/>
                    <a:pt x="4875415" y="5353951"/>
                  </a:cubicBezTo>
                  <a:cubicBezTo>
                    <a:pt x="4953088" y="5626938"/>
                    <a:pt x="5034203" y="5906020"/>
                    <a:pt x="5122024" y="6177711"/>
                  </a:cubicBezTo>
                  <a:cubicBezTo>
                    <a:pt x="5125923" y="6189764"/>
                    <a:pt x="5133911" y="6203086"/>
                    <a:pt x="5144020" y="6210706"/>
                  </a:cubicBezTo>
                  <a:cubicBezTo>
                    <a:pt x="5180190" y="6237935"/>
                    <a:pt x="5217426" y="6263995"/>
                    <a:pt x="5254624" y="6288760"/>
                  </a:cubicBezTo>
                  <a:cubicBezTo>
                    <a:pt x="5267591" y="6297396"/>
                    <a:pt x="5278475" y="6298399"/>
                    <a:pt x="5293029" y="6295237"/>
                  </a:cubicBezTo>
                  <a:cubicBezTo>
                    <a:pt x="5336806" y="6285738"/>
                    <a:pt x="5379732" y="6274155"/>
                    <a:pt x="5424601" y="6271094"/>
                  </a:cubicBezTo>
                  <a:cubicBezTo>
                    <a:pt x="5503697" y="6265684"/>
                    <a:pt x="5581014" y="6265430"/>
                    <a:pt x="5660301" y="6273253"/>
                  </a:cubicBezTo>
                  <a:cubicBezTo>
                    <a:pt x="5695949" y="6276771"/>
                    <a:pt x="5728385" y="6290094"/>
                    <a:pt x="5761355" y="6305664"/>
                  </a:cubicBezTo>
                  <a:cubicBezTo>
                    <a:pt x="5771603" y="6310503"/>
                    <a:pt x="5783694" y="6315633"/>
                    <a:pt x="5795149" y="6309347"/>
                  </a:cubicBezTo>
                  <a:cubicBezTo>
                    <a:pt x="5788012" y="6295301"/>
                    <a:pt x="5778360" y="6281877"/>
                    <a:pt x="5771172" y="6267627"/>
                  </a:cubicBezTo>
                  <a:cubicBezTo>
                    <a:pt x="5701423" y="6129528"/>
                    <a:pt x="5625718" y="5989485"/>
                    <a:pt x="5575033" y="5843524"/>
                  </a:cubicBezTo>
                  <a:cubicBezTo>
                    <a:pt x="5428500" y="5421617"/>
                    <a:pt x="5320550" y="4983949"/>
                    <a:pt x="5223776" y="4551210"/>
                  </a:cubicBezTo>
                  <a:cubicBezTo>
                    <a:pt x="5177193" y="4342841"/>
                    <a:pt x="5134610" y="4150144"/>
                    <a:pt x="5103393" y="3942994"/>
                  </a:cubicBezTo>
                  <a:cubicBezTo>
                    <a:pt x="5079326" y="3783304"/>
                    <a:pt x="5061737" y="3625507"/>
                    <a:pt x="5043411" y="3466566"/>
                  </a:cubicBezTo>
                  <a:cubicBezTo>
                    <a:pt x="5031333" y="3361766"/>
                    <a:pt x="5023891" y="3262744"/>
                    <a:pt x="4996522" y="3160699"/>
                  </a:cubicBezTo>
                  <a:cubicBezTo>
                    <a:pt x="4982171" y="3107182"/>
                    <a:pt x="4967135" y="3053930"/>
                    <a:pt x="4945786" y="3000997"/>
                  </a:cubicBezTo>
                  <a:cubicBezTo>
                    <a:pt x="4937760" y="2981071"/>
                    <a:pt x="4924894" y="2962363"/>
                    <a:pt x="4909921" y="2943466"/>
                  </a:cubicBezTo>
                  <a:cubicBezTo>
                    <a:pt x="4894935" y="2924568"/>
                    <a:pt x="4874539" y="2903410"/>
                    <a:pt x="4856860" y="2884474"/>
                  </a:cubicBezTo>
                  <a:cubicBezTo>
                    <a:pt x="4831714" y="2857538"/>
                    <a:pt x="4801120" y="2836786"/>
                    <a:pt x="4769002" y="2818536"/>
                  </a:cubicBezTo>
                  <a:cubicBezTo>
                    <a:pt x="4731931" y="2797479"/>
                    <a:pt x="4697526" y="2774391"/>
                    <a:pt x="4668469" y="2743250"/>
                  </a:cubicBezTo>
                  <a:cubicBezTo>
                    <a:pt x="4648276" y="2721610"/>
                    <a:pt x="4634128" y="2696730"/>
                    <a:pt x="4616843" y="2673070"/>
                  </a:cubicBezTo>
                  <a:cubicBezTo>
                    <a:pt x="4613503" y="2672524"/>
                    <a:pt x="4610366" y="2671902"/>
                    <a:pt x="4606861" y="2672016"/>
                  </a:cubicBezTo>
                  <a:cubicBezTo>
                    <a:pt x="4521746" y="2674823"/>
                    <a:pt x="4437849" y="2680665"/>
                    <a:pt x="4352289" y="2680271"/>
                  </a:cubicBezTo>
                  <a:cubicBezTo>
                    <a:pt x="4276280" y="2679928"/>
                    <a:pt x="4200448" y="2676131"/>
                    <a:pt x="4125379" y="2660421"/>
                  </a:cubicBezTo>
                  <a:cubicBezTo>
                    <a:pt x="4064152" y="2647594"/>
                    <a:pt x="4005300" y="2623540"/>
                    <a:pt x="3944924" y="2606395"/>
                  </a:cubicBezTo>
                  <a:cubicBezTo>
                    <a:pt x="3939616" y="2604884"/>
                    <a:pt x="3932783" y="2604427"/>
                    <a:pt x="3927144" y="2604008"/>
                  </a:cubicBezTo>
                  <a:cubicBezTo>
                    <a:pt x="3927792" y="2611894"/>
                    <a:pt x="3928732" y="2619819"/>
                    <a:pt x="3929595" y="2627668"/>
                  </a:cubicBezTo>
                  <a:cubicBezTo>
                    <a:pt x="3908513" y="2638183"/>
                    <a:pt x="3887050" y="2647391"/>
                    <a:pt x="3866146" y="2658211"/>
                  </a:cubicBezTo>
                  <a:cubicBezTo>
                    <a:pt x="3740365" y="2723337"/>
                    <a:pt x="3613658" y="2781122"/>
                    <a:pt x="3489032" y="2849765"/>
                  </a:cubicBezTo>
                  <a:cubicBezTo>
                    <a:pt x="3330778" y="2936938"/>
                    <a:pt x="3175114" y="3023844"/>
                    <a:pt x="3030829" y="3136201"/>
                  </a:cubicBezTo>
                  <a:cubicBezTo>
                    <a:pt x="2876283" y="3256559"/>
                    <a:pt x="2743250" y="3403765"/>
                    <a:pt x="2613050" y="3550894"/>
                  </a:cubicBezTo>
                  <a:cubicBezTo>
                    <a:pt x="2587498" y="3579761"/>
                    <a:pt x="2582443" y="3616020"/>
                    <a:pt x="2575598" y="3652748"/>
                  </a:cubicBezTo>
                  <a:cubicBezTo>
                    <a:pt x="2574328" y="3659555"/>
                    <a:pt x="2574518" y="3668293"/>
                    <a:pt x="2574886" y="3675379"/>
                  </a:cubicBezTo>
                  <a:cubicBezTo>
                    <a:pt x="2582964" y="3829989"/>
                    <a:pt x="2587980" y="3986822"/>
                    <a:pt x="2617279" y="4138637"/>
                  </a:cubicBezTo>
                  <a:cubicBezTo>
                    <a:pt x="2678391" y="4455401"/>
                    <a:pt x="2760751" y="4765687"/>
                    <a:pt x="2835338" y="5078793"/>
                  </a:cubicBezTo>
                  <a:cubicBezTo>
                    <a:pt x="2855353" y="5162791"/>
                    <a:pt x="2875559" y="5246497"/>
                    <a:pt x="2895257" y="5330266"/>
                  </a:cubicBezTo>
                  <a:cubicBezTo>
                    <a:pt x="2901670" y="5357533"/>
                    <a:pt x="2907499" y="5383745"/>
                    <a:pt x="2913697" y="5410784"/>
                  </a:cubicBezTo>
                  <a:close/>
                  <a:moveTo>
                    <a:pt x="4609426" y="301904"/>
                  </a:moveTo>
                  <a:cubicBezTo>
                    <a:pt x="4609071" y="301891"/>
                    <a:pt x="4609109" y="302780"/>
                    <a:pt x="4609464" y="302793"/>
                  </a:cubicBezTo>
                  <a:cubicBezTo>
                    <a:pt x="4620412" y="303301"/>
                    <a:pt x="4631321" y="303745"/>
                    <a:pt x="4642281" y="303999"/>
                  </a:cubicBezTo>
                  <a:cubicBezTo>
                    <a:pt x="4642637" y="304012"/>
                    <a:pt x="4642548" y="303123"/>
                    <a:pt x="4642192" y="303098"/>
                  </a:cubicBezTo>
                  <a:cubicBezTo>
                    <a:pt x="4631270" y="302602"/>
                    <a:pt x="4620361" y="302158"/>
                    <a:pt x="4609426" y="301904"/>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33" name="Free Form 26">
              <a:extLst>
                <a:ext uri="{FF2B5EF4-FFF2-40B4-BE49-F238E27FC236}">
                  <a16:creationId xmlns:a16="http://schemas.microsoft.com/office/drawing/2014/main" id="{7C17D7D3-A186-4B9B-6ECD-4194C159680F}"/>
                </a:ext>
              </a:extLst>
            </p:cNvPr>
            <p:cNvSpPr/>
            <p:nvPr/>
          </p:nvSpPr>
          <p:spPr>
            <a:xfrm>
              <a:off x="17746052" y="9325780"/>
              <a:ext cx="2689124" cy="444385"/>
            </a:xfrm>
            <a:custGeom>
              <a:avLst/>
              <a:gdLst/>
              <a:ahLst/>
              <a:cxnLst/>
              <a:rect l="0" t="0" r="0" b="0"/>
              <a:pathLst>
                <a:path w="2689123" h="444385">
                  <a:moveTo>
                    <a:pt x="1881911" y="366572"/>
                  </a:moveTo>
                  <a:cubicBezTo>
                    <a:pt x="1878482" y="367055"/>
                    <a:pt x="1875396" y="368274"/>
                    <a:pt x="1871599" y="367004"/>
                  </a:cubicBezTo>
                  <a:cubicBezTo>
                    <a:pt x="1673021" y="300393"/>
                    <a:pt x="1488871" y="175552"/>
                    <a:pt x="1301381" y="46215"/>
                  </a:cubicBezTo>
                  <a:cubicBezTo>
                    <a:pt x="1284185" y="74599"/>
                    <a:pt x="1265313" y="83629"/>
                    <a:pt x="1242034" y="83515"/>
                  </a:cubicBezTo>
                  <a:cubicBezTo>
                    <a:pt x="1184160" y="83223"/>
                    <a:pt x="1125181" y="79032"/>
                    <a:pt x="1067803" y="78651"/>
                  </a:cubicBezTo>
                  <a:cubicBezTo>
                    <a:pt x="911148" y="77622"/>
                    <a:pt x="752284" y="77317"/>
                    <a:pt x="596836" y="81660"/>
                  </a:cubicBezTo>
                  <a:cubicBezTo>
                    <a:pt x="441388" y="86004"/>
                    <a:pt x="289445" y="95821"/>
                    <a:pt x="135369" y="105549"/>
                  </a:cubicBezTo>
                  <a:cubicBezTo>
                    <a:pt x="100406" y="107759"/>
                    <a:pt x="67106" y="110705"/>
                    <a:pt x="33096" y="112890"/>
                  </a:cubicBezTo>
                  <a:cubicBezTo>
                    <a:pt x="19418" y="113766"/>
                    <a:pt x="3936" y="116636"/>
                    <a:pt x="1968" y="89065"/>
                  </a:cubicBezTo>
                  <a:cubicBezTo>
                    <a:pt x="0" y="61493"/>
                    <a:pt x="16027" y="62179"/>
                    <a:pt x="28892" y="60451"/>
                  </a:cubicBezTo>
                  <a:cubicBezTo>
                    <a:pt x="105257" y="50266"/>
                    <a:pt x="178930" y="36436"/>
                    <a:pt x="256641" y="30810"/>
                  </a:cubicBezTo>
                  <a:cubicBezTo>
                    <a:pt x="472300" y="15189"/>
                    <a:pt x="689775" y="7137"/>
                    <a:pt x="906576" y="2222"/>
                  </a:cubicBezTo>
                  <a:cubicBezTo>
                    <a:pt x="987996" y="380"/>
                    <a:pt x="1071816" y="0"/>
                    <a:pt x="1153820" y="1574"/>
                  </a:cubicBezTo>
                  <a:cubicBezTo>
                    <a:pt x="1179093" y="2070"/>
                    <a:pt x="1205306" y="9880"/>
                    <a:pt x="1230452" y="15836"/>
                  </a:cubicBezTo>
                  <a:cubicBezTo>
                    <a:pt x="1247965" y="19977"/>
                    <a:pt x="1266355" y="24218"/>
                    <a:pt x="1283436" y="28473"/>
                  </a:cubicBezTo>
                  <a:cubicBezTo>
                    <a:pt x="1362963" y="48272"/>
                    <a:pt x="1433715" y="79260"/>
                    <a:pt x="1510334" y="125018"/>
                  </a:cubicBezTo>
                  <a:cubicBezTo>
                    <a:pt x="1704213" y="240817"/>
                    <a:pt x="1871662" y="311721"/>
                    <a:pt x="2077237" y="226364"/>
                  </a:cubicBezTo>
                  <a:cubicBezTo>
                    <a:pt x="2109050" y="213156"/>
                    <a:pt x="2129663" y="166725"/>
                    <a:pt x="2170861" y="167741"/>
                  </a:cubicBezTo>
                  <a:cubicBezTo>
                    <a:pt x="2212060" y="168770"/>
                    <a:pt x="2215083" y="174790"/>
                    <a:pt x="2275217" y="206692"/>
                  </a:cubicBezTo>
                  <a:cubicBezTo>
                    <a:pt x="2367749" y="255777"/>
                    <a:pt x="2581363" y="424294"/>
                    <a:pt x="2689123" y="332397"/>
                  </a:cubicBezTo>
                  <a:cubicBezTo>
                    <a:pt x="2625788" y="444385"/>
                    <a:pt x="2506941" y="313423"/>
                    <a:pt x="2444610" y="295033"/>
                  </a:cubicBezTo>
                  <a:cubicBezTo>
                    <a:pt x="2242261" y="235356"/>
                    <a:pt x="2076627" y="339013"/>
                    <a:pt x="1881911" y="36657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34" name="Free Form 27">
              <a:extLst>
                <a:ext uri="{FF2B5EF4-FFF2-40B4-BE49-F238E27FC236}">
                  <a16:creationId xmlns:a16="http://schemas.microsoft.com/office/drawing/2014/main" id="{D4624B48-51FF-08C2-B1FF-B29FFE2CBE73}"/>
                </a:ext>
              </a:extLst>
            </p:cNvPr>
            <p:cNvSpPr/>
            <p:nvPr/>
          </p:nvSpPr>
          <p:spPr>
            <a:xfrm>
              <a:off x="13661264" y="4710267"/>
              <a:ext cx="1743900" cy="962952"/>
            </a:xfrm>
            <a:custGeom>
              <a:avLst/>
              <a:gdLst/>
              <a:ahLst/>
              <a:cxnLst/>
              <a:rect l="0" t="0" r="0" b="0"/>
              <a:pathLst>
                <a:path w="1743900" h="962952">
                  <a:moveTo>
                    <a:pt x="1581899" y="272173"/>
                  </a:moveTo>
                  <a:cubicBezTo>
                    <a:pt x="1507375" y="323837"/>
                    <a:pt x="1431721" y="378891"/>
                    <a:pt x="1356004" y="427520"/>
                  </a:cubicBezTo>
                  <a:cubicBezTo>
                    <a:pt x="1213230" y="519201"/>
                    <a:pt x="1073023" y="610171"/>
                    <a:pt x="926363" y="694436"/>
                  </a:cubicBezTo>
                  <a:cubicBezTo>
                    <a:pt x="851001" y="737730"/>
                    <a:pt x="770559" y="768908"/>
                    <a:pt x="689559" y="800366"/>
                  </a:cubicBezTo>
                  <a:cubicBezTo>
                    <a:pt x="585292" y="840867"/>
                    <a:pt x="479577" y="875055"/>
                    <a:pt x="370776" y="902195"/>
                  </a:cubicBezTo>
                  <a:cubicBezTo>
                    <a:pt x="280466" y="924725"/>
                    <a:pt x="187274" y="935151"/>
                    <a:pt x="95503" y="951649"/>
                  </a:cubicBezTo>
                  <a:cubicBezTo>
                    <a:pt x="72263" y="955827"/>
                    <a:pt x="48602" y="959446"/>
                    <a:pt x="24879" y="962063"/>
                  </a:cubicBezTo>
                  <a:cubicBezTo>
                    <a:pt x="16929" y="962952"/>
                    <a:pt x="8496" y="959459"/>
                    <a:pt x="634" y="958151"/>
                  </a:cubicBezTo>
                  <a:cubicBezTo>
                    <a:pt x="330" y="954659"/>
                    <a:pt x="165" y="951268"/>
                    <a:pt x="0" y="947801"/>
                  </a:cubicBezTo>
                  <a:cubicBezTo>
                    <a:pt x="8102" y="944981"/>
                    <a:pt x="16636" y="942009"/>
                    <a:pt x="25019" y="940320"/>
                  </a:cubicBezTo>
                  <a:cubicBezTo>
                    <a:pt x="86055" y="927963"/>
                    <a:pt x="150558" y="924890"/>
                    <a:pt x="210718" y="910247"/>
                  </a:cubicBezTo>
                  <a:cubicBezTo>
                    <a:pt x="377418" y="869657"/>
                    <a:pt x="544652" y="829398"/>
                    <a:pt x="704532" y="768908"/>
                  </a:cubicBezTo>
                  <a:cubicBezTo>
                    <a:pt x="870889" y="705967"/>
                    <a:pt x="1018705" y="616204"/>
                    <a:pt x="1169733" y="524700"/>
                  </a:cubicBezTo>
                  <a:cubicBezTo>
                    <a:pt x="1200924" y="505802"/>
                    <a:pt x="1230909" y="483857"/>
                    <a:pt x="1260436" y="463384"/>
                  </a:cubicBezTo>
                  <a:cubicBezTo>
                    <a:pt x="1306017" y="431800"/>
                    <a:pt x="1343748" y="396443"/>
                    <a:pt x="1374584" y="350723"/>
                  </a:cubicBezTo>
                  <a:cubicBezTo>
                    <a:pt x="1409814" y="298488"/>
                    <a:pt x="1437373" y="242531"/>
                    <a:pt x="1466926" y="187121"/>
                  </a:cubicBezTo>
                  <a:cubicBezTo>
                    <a:pt x="1500085" y="124968"/>
                    <a:pt x="1531086" y="61366"/>
                    <a:pt x="1565414" y="0"/>
                  </a:cubicBezTo>
                  <a:cubicBezTo>
                    <a:pt x="1553870" y="40944"/>
                    <a:pt x="1535785" y="84734"/>
                    <a:pt x="1524749" y="124675"/>
                  </a:cubicBezTo>
                  <a:cubicBezTo>
                    <a:pt x="1513713" y="164617"/>
                    <a:pt x="1524723" y="186207"/>
                    <a:pt x="1545285" y="218833"/>
                  </a:cubicBezTo>
                  <a:cubicBezTo>
                    <a:pt x="1546555" y="220840"/>
                    <a:pt x="1549234" y="221894"/>
                    <a:pt x="1550771" y="223647"/>
                  </a:cubicBezTo>
                  <a:cubicBezTo>
                    <a:pt x="1619377" y="302336"/>
                    <a:pt x="1670811" y="381812"/>
                    <a:pt x="1701380" y="482422"/>
                  </a:cubicBezTo>
                  <a:cubicBezTo>
                    <a:pt x="1721027" y="547116"/>
                    <a:pt x="1727403" y="615327"/>
                    <a:pt x="1741716" y="681532"/>
                  </a:cubicBezTo>
                  <a:cubicBezTo>
                    <a:pt x="1743900" y="691654"/>
                    <a:pt x="1741081" y="703008"/>
                    <a:pt x="1741131" y="713371"/>
                  </a:cubicBezTo>
                  <a:cubicBezTo>
                    <a:pt x="1725206" y="711695"/>
                    <a:pt x="1714893" y="707605"/>
                    <a:pt x="1711185" y="690587"/>
                  </a:cubicBezTo>
                  <a:cubicBezTo>
                    <a:pt x="1701774" y="647344"/>
                    <a:pt x="1697774" y="602018"/>
                    <a:pt x="1688884" y="558596"/>
                  </a:cubicBezTo>
                  <a:cubicBezTo>
                    <a:pt x="1674152" y="486537"/>
                    <a:pt x="1654035" y="416572"/>
                    <a:pt x="1626057" y="348945"/>
                  </a:cubicBezTo>
                  <a:cubicBezTo>
                    <a:pt x="1614411" y="320776"/>
                    <a:pt x="1596364" y="298373"/>
                    <a:pt x="1581899" y="272173"/>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70" name="Free Form 28">
              <a:extLst>
                <a:ext uri="{FF2B5EF4-FFF2-40B4-BE49-F238E27FC236}">
                  <a16:creationId xmlns:a16="http://schemas.microsoft.com/office/drawing/2014/main" id="{BB813EA9-3DA3-A340-D59E-452FF27C3298}"/>
                </a:ext>
              </a:extLst>
            </p:cNvPr>
            <p:cNvSpPr/>
            <p:nvPr/>
          </p:nvSpPr>
          <p:spPr>
            <a:xfrm>
              <a:off x="17277962" y="9428245"/>
              <a:ext cx="791769" cy="170751"/>
            </a:xfrm>
            <a:custGeom>
              <a:avLst/>
              <a:gdLst/>
              <a:ahLst/>
              <a:cxnLst/>
              <a:rect l="0" t="0" r="0" b="0"/>
              <a:pathLst>
                <a:path w="791768" h="170751">
                  <a:moveTo>
                    <a:pt x="293090" y="0"/>
                  </a:moveTo>
                  <a:cubicBezTo>
                    <a:pt x="326250" y="17983"/>
                    <a:pt x="360248" y="28422"/>
                    <a:pt x="397586" y="31445"/>
                  </a:cubicBezTo>
                  <a:cubicBezTo>
                    <a:pt x="434911" y="34467"/>
                    <a:pt x="472109" y="38798"/>
                    <a:pt x="508673" y="42532"/>
                  </a:cubicBezTo>
                  <a:cubicBezTo>
                    <a:pt x="585584" y="50380"/>
                    <a:pt x="661174" y="55994"/>
                    <a:pt x="737933" y="63817"/>
                  </a:cubicBezTo>
                  <a:cubicBezTo>
                    <a:pt x="751116" y="65163"/>
                    <a:pt x="763816" y="66941"/>
                    <a:pt x="776300" y="73101"/>
                  </a:cubicBezTo>
                  <a:cubicBezTo>
                    <a:pt x="784136" y="76974"/>
                    <a:pt x="791768" y="84010"/>
                    <a:pt x="790460" y="94132"/>
                  </a:cubicBezTo>
                  <a:cubicBezTo>
                    <a:pt x="789152" y="104254"/>
                    <a:pt x="783234" y="111975"/>
                    <a:pt x="773620" y="116586"/>
                  </a:cubicBezTo>
                  <a:cubicBezTo>
                    <a:pt x="764019" y="121183"/>
                    <a:pt x="753186" y="120218"/>
                    <a:pt x="742530" y="120319"/>
                  </a:cubicBezTo>
                  <a:cubicBezTo>
                    <a:pt x="609003" y="121691"/>
                    <a:pt x="476135" y="132168"/>
                    <a:pt x="343166" y="143471"/>
                  </a:cubicBezTo>
                  <a:cubicBezTo>
                    <a:pt x="254774" y="150977"/>
                    <a:pt x="166573" y="157111"/>
                    <a:pt x="78219" y="164287"/>
                  </a:cubicBezTo>
                  <a:cubicBezTo>
                    <a:pt x="53187" y="166319"/>
                    <a:pt x="28232" y="168541"/>
                    <a:pt x="3225" y="170751"/>
                  </a:cubicBezTo>
                  <a:cubicBezTo>
                    <a:pt x="2146" y="168224"/>
                    <a:pt x="1079" y="165684"/>
                    <a:pt x="0" y="163169"/>
                  </a:cubicBezTo>
                  <a:cubicBezTo>
                    <a:pt x="8509" y="159016"/>
                    <a:pt x="17183" y="155155"/>
                    <a:pt x="25806" y="151333"/>
                  </a:cubicBezTo>
                  <a:cubicBezTo>
                    <a:pt x="107683" y="115087"/>
                    <a:pt x="182689" y="72237"/>
                    <a:pt x="255574" y="19812"/>
                  </a:cubicBezTo>
                  <a:cubicBezTo>
                    <a:pt x="266534" y="11925"/>
                    <a:pt x="280593" y="5778"/>
                    <a:pt x="293090"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71" name="Free Form 29">
              <a:extLst>
                <a:ext uri="{FF2B5EF4-FFF2-40B4-BE49-F238E27FC236}">
                  <a16:creationId xmlns:a16="http://schemas.microsoft.com/office/drawing/2014/main" id="{C0F52D7B-EBCE-3E59-FBB5-4412F3BFF51A}"/>
                </a:ext>
              </a:extLst>
            </p:cNvPr>
            <p:cNvSpPr/>
            <p:nvPr/>
          </p:nvSpPr>
          <p:spPr>
            <a:xfrm>
              <a:off x="13296739" y="9657457"/>
              <a:ext cx="817639" cy="108686"/>
            </a:xfrm>
            <a:custGeom>
              <a:avLst/>
              <a:gdLst/>
              <a:ahLst/>
              <a:cxnLst/>
              <a:rect l="0" t="0" r="0" b="0"/>
              <a:pathLst>
                <a:path w="817638" h="108686">
                  <a:moveTo>
                    <a:pt x="817638" y="93459"/>
                  </a:moveTo>
                  <a:cubicBezTo>
                    <a:pt x="804405" y="105295"/>
                    <a:pt x="788911" y="108686"/>
                    <a:pt x="771690" y="108305"/>
                  </a:cubicBezTo>
                  <a:cubicBezTo>
                    <a:pt x="721321" y="107226"/>
                    <a:pt x="671220" y="104025"/>
                    <a:pt x="621258" y="102400"/>
                  </a:cubicBezTo>
                  <a:cubicBezTo>
                    <a:pt x="431800" y="96227"/>
                    <a:pt x="242836" y="95224"/>
                    <a:pt x="53403" y="97421"/>
                  </a:cubicBezTo>
                  <a:cubicBezTo>
                    <a:pt x="35890" y="97624"/>
                    <a:pt x="18656" y="97764"/>
                    <a:pt x="1282" y="97396"/>
                  </a:cubicBezTo>
                  <a:cubicBezTo>
                    <a:pt x="0" y="85839"/>
                    <a:pt x="9994" y="79197"/>
                    <a:pt x="19075" y="76415"/>
                  </a:cubicBezTo>
                  <a:cubicBezTo>
                    <a:pt x="60083" y="63880"/>
                    <a:pt x="100050" y="52108"/>
                    <a:pt x="140487" y="40665"/>
                  </a:cubicBezTo>
                  <a:cubicBezTo>
                    <a:pt x="149720" y="38049"/>
                    <a:pt x="159346" y="35445"/>
                    <a:pt x="167576" y="33045"/>
                  </a:cubicBezTo>
                  <a:cubicBezTo>
                    <a:pt x="207289" y="21462"/>
                    <a:pt x="236308" y="29171"/>
                    <a:pt x="271881" y="46735"/>
                  </a:cubicBezTo>
                  <a:cubicBezTo>
                    <a:pt x="292684" y="57010"/>
                    <a:pt x="309943" y="61493"/>
                    <a:pt x="332689" y="57327"/>
                  </a:cubicBezTo>
                  <a:cubicBezTo>
                    <a:pt x="377939" y="49047"/>
                    <a:pt x="416458" y="30048"/>
                    <a:pt x="456793" y="8229"/>
                  </a:cubicBezTo>
                  <a:cubicBezTo>
                    <a:pt x="471614" y="215"/>
                    <a:pt x="483844" y="0"/>
                    <a:pt x="499491" y="8254"/>
                  </a:cubicBezTo>
                  <a:cubicBezTo>
                    <a:pt x="515150" y="16497"/>
                    <a:pt x="530288" y="30340"/>
                    <a:pt x="545325" y="40271"/>
                  </a:cubicBezTo>
                  <a:cubicBezTo>
                    <a:pt x="573836" y="59118"/>
                    <a:pt x="601700" y="71539"/>
                    <a:pt x="635939" y="74828"/>
                  </a:cubicBezTo>
                  <a:cubicBezTo>
                    <a:pt x="686231" y="79654"/>
                    <a:pt x="736269" y="80060"/>
                    <a:pt x="787031" y="83083"/>
                  </a:cubicBezTo>
                  <a:cubicBezTo>
                    <a:pt x="798220" y="83743"/>
                    <a:pt x="809828" y="83578"/>
                    <a:pt x="817638" y="9345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72" name="Free Form 30">
              <a:extLst>
                <a:ext uri="{FF2B5EF4-FFF2-40B4-BE49-F238E27FC236}">
                  <a16:creationId xmlns:a16="http://schemas.microsoft.com/office/drawing/2014/main" id="{5C52AD74-B811-2293-4FBC-B952F4305F3F}"/>
                </a:ext>
              </a:extLst>
            </p:cNvPr>
            <p:cNvSpPr/>
            <p:nvPr/>
          </p:nvSpPr>
          <p:spPr>
            <a:xfrm>
              <a:off x="11861043" y="3899206"/>
              <a:ext cx="186742" cy="194501"/>
            </a:xfrm>
            <a:custGeom>
              <a:avLst/>
              <a:gdLst/>
              <a:ahLst/>
              <a:cxnLst/>
              <a:rect l="0" t="0" r="0" b="0"/>
              <a:pathLst>
                <a:path w="186740" h="194500">
                  <a:moveTo>
                    <a:pt x="185877" y="92849"/>
                  </a:moveTo>
                  <a:cubicBezTo>
                    <a:pt x="184937" y="151587"/>
                    <a:pt x="145999" y="193662"/>
                    <a:pt x="86740" y="194094"/>
                  </a:cubicBezTo>
                  <a:cubicBezTo>
                    <a:pt x="32816" y="194500"/>
                    <a:pt x="0" y="153543"/>
                    <a:pt x="533" y="101371"/>
                  </a:cubicBezTo>
                  <a:cubicBezTo>
                    <a:pt x="1117" y="44157"/>
                    <a:pt x="41986" y="889"/>
                    <a:pt x="98501" y="444"/>
                  </a:cubicBezTo>
                  <a:cubicBezTo>
                    <a:pt x="155016" y="0"/>
                    <a:pt x="186740" y="39077"/>
                    <a:pt x="185877" y="92849"/>
                  </a:cubicBezTo>
                  <a:close/>
                </a:path>
              </a:pathLst>
            </a:custGeom>
            <a:solidFill>
              <a:schemeClr val="accent3"/>
            </a:solidFill>
            <a:ln w="12700" cap="flat" cmpd="sng">
              <a:noFill/>
              <a:prstDash val="solid"/>
              <a:miter lim="800000"/>
            </a:ln>
          </p:spPr>
          <p:txBody>
            <a:bodyPr anchor="ctr">
              <a:spAutoFit/>
            </a:bodyPr>
            <a:lstStyle/>
            <a:p>
              <a:pPr algn="ctr"/>
              <a:endParaRPr lang="en-US"/>
            </a:p>
          </p:txBody>
        </p:sp>
        <p:sp>
          <p:nvSpPr>
            <p:cNvPr id="73" name="Free Form 31">
              <a:extLst>
                <a:ext uri="{FF2B5EF4-FFF2-40B4-BE49-F238E27FC236}">
                  <a16:creationId xmlns:a16="http://schemas.microsoft.com/office/drawing/2014/main" id="{B77B7B3B-44E8-D329-542F-BBE4ED24126A}"/>
                </a:ext>
              </a:extLst>
            </p:cNvPr>
            <p:cNvSpPr/>
            <p:nvPr/>
          </p:nvSpPr>
          <p:spPr>
            <a:xfrm>
              <a:off x="13780043" y="9653243"/>
              <a:ext cx="396392" cy="112801"/>
            </a:xfrm>
            <a:custGeom>
              <a:avLst/>
              <a:gdLst/>
              <a:ahLst/>
              <a:cxnLst/>
              <a:rect l="0" t="0" r="0" b="0"/>
              <a:pathLst>
                <a:path w="396392" h="112801">
                  <a:moveTo>
                    <a:pt x="0" y="101460"/>
                  </a:moveTo>
                  <a:cubicBezTo>
                    <a:pt x="55473" y="67652"/>
                    <a:pt x="111061" y="33896"/>
                    <a:pt x="166420" y="0"/>
                  </a:cubicBezTo>
                  <a:cubicBezTo>
                    <a:pt x="196646" y="17246"/>
                    <a:pt x="224866" y="34950"/>
                    <a:pt x="255651" y="51803"/>
                  </a:cubicBezTo>
                  <a:cubicBezTo>
                    <a:pt x="276834" y="63398"/>
                    <a:pt x="296202" y="70396"/>
                    <a:pt x="321182" y="77076"/>
                  </a:cubicBezTo>
                  <a:cubicBezTo>
                    <a:pt x="346163" y="83769"/>
                    <a:pt x="374053" y="97409"/>
                    <a:pt x="396392" y="112560"/>
                  </a:cubicBezTo>
                  <a:cubicBezTo>
                    <a:pt x="265709" y="112801"/>
                    <a:pt x="134594" y="112674"/>
                    <a:pt x="3733" y="112725"/>
                  </a:cubicBezTo>
                  <a:cubicBezTo>
                    <a:pt x="2476" y="108966"/>
                    <a:pt x="1231" y="105219"/>
                    <a:pt x="0" y="10146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74" name="Free Form 32">
              <a:extLst>
                <a:ext uri="{FF2B5EF4-FFF2-40B4-BE49-F238E27FC236}">
                  <a16:creationId xmlns:a16="http://schemas.microsoft.com/office/drawing/2014/main" id="{79C4C015-0CC3-5472-52DB-D51714899682}"/>
                </a:ext>
              </a:extLst>
            </p:cNvPr>
            <p:cNvSpPr/>
            <p:nvPr/>
          </p:nvSpPr>
          <p:spPr>
            <a:xfrm>
              <a:off x="12214137" y="4078655"/>
              <a:ext cx="142951" cy="178016"/>
            </a:xfrm>
            <a:custGeom>
              <a:avLst/>
              <a:gdLst/>
              <a:ahLst/>
              <a:cxnLst/>
              <a:rect l="0" t="0" r="0" b="0"/>
              <a:pathLst>
                <a:path w="142951" h="178015">
                  <a:moveTo>
                    <a:pt x="137617" y="82054"/>
                  </a:moveTo>
                  <a:cubicBezTo>
                    <a:pt x="133286" y="109677"/>
                    <a:pt x="123951" y="143103"/>
                    <a:pt x="94284" y="158750"/>
                  </a:cubicBezTo>
                  <a:cubicBezTo>
                    <a:pt x="57759" y="178015"/>
                    <a:pt x="16535" y="160934"/>
                    <a:pt x="7277" y="118249"/>
                  </a:cubicBezTo>
                  <a:cubicBezTo>
                    <a:pt x="0" y="84683"/>
                    <a:pt x="12179" y="53949"/>
                    <a:pt x="34531" y="28765"/>
                  </a:cubicBezTo>
                  <a:cubicBezTo>
                    <a:pt x="52806" y="8178"/>
                    <a:pt x="75018" y="0"/>
                    <a:pt x="101028" y="14287"/>
                  </a:cubicBezTo>
                  <a:cubicBezTo>
                    <a:pt x="127038" y="28587"/>
                    <a:pt x="142951" y="48031"/>
                    <a:pt x="137617" y="82054"/>
                  </a:cubicBezTo>
                  <a:close/>
                </a:path>
              </a:pathLst>
            </a:custGeom>
            <a:solidFill>
              <a:schemeClr val="accent3"/>
            </a:solidFill>
            <a:ln w="12700" cap="flat" cmpd="sng">
              <a:noFill/>
              <a:prstDash val="solid"/>
              <a:miter lim="800000"/>
            </a:ln>
          </p:spPr>
          <p:txBody>
            <a:bodyPr anchor="ctr">
              <a:spAutoFit/>
            </a:bodyPr>
            <a:lstStyle/>
            <a:p>
              <a:pPr algn="ctr"/>
              <a:endParaRPr lang="en-US"/>
            </a:p>
          </p:txBody>
        </p:sp>
        <p:sp>
          <p:nvSpPr>
            <p:cNvPr id="75" name="Free Form 33">
              <a:extLst>
                <a:ext uri="{FF2B5EF4-FFF2-40B4-BE49-F238E27FC236}">
                  <a16:creationId xmlns:a16="http://schemas.microsoft.com/office/drawing/2014/main" id="{88F6BF2C-0074-2118-A92E-70292412898A}"/>
                </a:ext>
              </a:extLst>
            </p:cNvPr>
            <p:cNvSpPr/>
            <p:nvPr/>
          </p:nvSpPr>
          <p:spPr>
            <a:xfrm>
              <a:off x="14339742" y="8525231"/>
              <a:ext cx="783565" cy="68771"/>
            </a:xfrm>
            <a:custGeom>
              <a:avLst/>
              <a:gdLst/>
              <a:ahLst/>
              <a:cxnLst/>
              <a:rect l="0" t="0" r="0" b="0"/>
              <a:pathLst>
                <a:path w="783564" h="68770">
                  <a:moveTo>
                    <a:pt x="783564" y="0"/>
                  </a:moveTo>
                  <a:cubicBezTo>
                    <a:pt x="742353" y="28295"/>
                    <a:pt x="697445" y="49415"/>
                    <a:pt x="647941" y="55333"/>
                  </a:cubicBezTo>
                  <a:cubicBezTo>
                    <a:pt x="572096" y="64401"/>
                    <a:pt x="499033" y="60185"/>
                    <a:pt x="424611" y="52565"/>
                  </a:cubicBezTo>
                  <a:cubicBezTo>
                    <a:pt x="388493" y="48869"/>
                    <a:pt x="357009" y="43954"/>
                    <a:pt x="321081" y="43319"/>
                  </a:cubicBezTo>
                  <a:cubicBezTo>
                    <a:pt x="285153" y="42672"/>
                    <a:pt x="248589" y="42024"/>
                    <a:pt x="212293" y="43484"/>
                  </a:cubicBezTo>
                  <a:cubicBezTo>
                    <a:pt x="151015" y="45935"/>
                    <a:pt x="90614" y="55295"/>
                    <a:pt x="30226" y="65913"/>
                  </a:cubicBezTo>
                  <a:cubicBezTo>
                    <a:pt x="23355" y="67106"/>
                    <a:pt x="15976" y="68770"/>
                    <a:pt x="9245" y="68503"/>
                  </a:cubicBezTo>
                  <a:cubicBezTo>
                    <a:pt x="7607" y="68440"/>
                    <a:pt x="0" y="66306"/>
                    <a:pt x="2882" y="62725"/>
                  </a:cubicBezTo>
                  <a:cubicBezTo>
                    <a:pt x="5778" y="59143"/>
                    <a:pt x="14160" y="52971"/>
                    <a:pt x="20675" y="51638"/>
                  </a:cubicBezTo>
                  <a:cubicBezTo>
                    <a:pt x="58724" y="43865"/>
                    <a:pt x="96774" y="33896"/>
                    <a:pt x="135724" y="30784"/>
                  </a:cubicBezTo>
                  <a:cubicBezTo>
                    <a:pt x="208178" y="24993"/>
                    <a:pt x="279019" y="22821"/>
                    <a:pt x="352183" y="20827"/>
                  </a:cubicBezTo>
                  <a:cubicBezTo>
                    <a:pt x="383108" y="19989"/>
                    <a:pt x="411975" y="25488"/>
                    <a:pt x="444601" y="28473"/>
                  </a:cubicBezTo>
                  <a:cubicBezTo>
                    <a:pt x="538962" y="37071"/>
                    <a:pt x="633133" y="34429"/>
                    <a:pt x="727862" y="18681"/>
                  </a:cubicBezTo>
                  <a:cubicBezTo>
                    <a:pt x="746353" y="15608"/>
                    <a:pt x="765556" y="5359"/>
                    <a:pt x="783564"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76" name="Free Form 34">
              <a:extLst>
                <a:ext uri="{FF2B5EF4-FFF2-40B4-BE49-F238E27FC236}">
                  <a16:creationId xmlns:a16="http://schemas.microsoft.com/office/drawing/2014/main" id="{A69088DC-A70F-AF48-85DC-8FB301E0103E}"/>
                </a:ext>
              </a:extLst>
            </p:cNvPr>
            <p:cNvSpPr/>
            <p:nvPr/>
          </p:nvSpPr>
          <p:spPr>
            <a:xfrm>
              <a:off x="17782348" y="7172087"/>
              <a:ext cx="142735" cy="128118"/>
            </a:xfrm>
            <a:custGeom>
              <a:avLst/>
              <a:gdLst/>
              <a:ahLst/>
              <a:cxnLst/>
              <a:rect l="0" t="0" r="0" b="0"/>
              <a:pathLst>
                <a:path w="142735" h="128117">
                  <a:moveTo>
                    <a:pt x="89788" y="119456"/>
                  </a:moveTo>
                  <a:cubicBezTo>
                    <a:pt x="53187" y="128117"/>
                    <a:pt x="14109" y="106006"/>
                    <a:pt x="8331" y="74053"/>
                  </a:cubicBezTo>
                  <a:cubicBezTo>
                    <a:pt x="0" y="27939"/>
                    <a:pt x="25387" y="8483"/>
                    <a:pt x="65379" y="4241"/>
                  </a:cubicBezTo>
                  <a:cubicBezTo>
                    <a:pt x="105359" y="0"/>
                    <a:pt x="130543" y="27241"/>
                    <a:pt x="137071" y="63792"/>
                  </a:cubicBezTo>
                  <a:cubicBezTo>
                    <a:pt x="142735" y="95592"/>
                    <a:pt x="114439" y="113626"/>
                    <a:pt x="89788" y="119456"/>
                  </a:cubicBezTo>
                  <a:close/>
                </a:path>
              </a:pathLst>
            </a:custGeom>
            <a:solidFill>
              <a:schemeClr val="accent3"/>
            </a:solidFill>
            <a:ln w="12700" cap="flat" cmpd="sng">
              <a:noFill/>
              <a:prstDash val="solid"/>
              <a:miter lim="800000"/>
            </a:ln>
          </p:spPr>
          <p:txBody>
            <a:bodyPr anchor="ctr">
              <a:spAutoFit/>
            </a:bodyPr>
            <a:lstStyle/>
            <a:p>
              <a:pPr algn="ctr"/>
              <a:endParaRPr lang="en-US"/>
            </a:p>
          </p:txBody>
        </p:sp>
        <p:sp>
          <p:nvSpPr>
            <p:cNvPr id="77" name="Free Form 35">
              <a:extLst>
                <a:ext uri="{FF2B5EF4-FFF2-40B4-BE49-F238E27FC236}">
                  <a16:creationId xmlns:a16="http://schemas.microsoft.com/office/drawing/2014/main" id="{9E60EC32-8F53-323A-8865-A2DCBFE22AE3}"/>
                </a:ext>
              </a:extLst>
            </p:cNvPr>
            <p:cNvSpPr/>
            <p:nvPr/>
          </p:nvSpPr>
          <p:spPr>
            <a:xfrm>
              <a:off x="15785578" y="9628596"/>
              <a:ext cx="189598" cy="83871"/>
            </a:xfrm>
            <a:custGeom>
              <a:avLst/>
              <a:gdLst/>
              <a:ahLst/>
              <a:cxnLst/>
              <a:rect l="0" t="0" r="0" b="0"/>
              <a:pathLst>
                <a:path w="189598" h="83870">
                  <a:moveTo>
                    <a:pt x="187350" y="83870"/>
                  </a:moveTo>
                  <a:cubicBezTo>
                    <a:pt x="124904" y="80048"/>
                    <a:pt x="62458" y="76453"/>
                    <a:pt x="0" y="72402"/>
                  </a:cubicBezTo>
                  <a:cubicBezTo>
                    <a:pt x="23621" y="51943"/>
                    <a:pt x="45605" y="27736"/>
                    <a:pt x="70586" y="9347"/>
                  </a:cubicBezTo>
                  <a:cubicBezTo>
                    <a:pt x="83273" y="0"/>
                    <a:pt x="93611" y="2400"/>
                    <a:pt x="105778" y="10909"/>
                  </a:cubicBezTo>
                  <a:cubicBezTo>
                    <a:pt x="134543" y="31026"/>
                    <a:pt x="161391" y="54762"/>
                    <a:pt x="189598" y="75806"/>
                  </a:cubicBezTo>
                  <a:cubicBezTo>
                    <a:pt x="188823" y="78549"/>
                    <a:pt x="188099" y="81165"/>
                    <a:pt x="187350" y="8387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78" name="Free Form 36">
              <a:extLst>
                <a:ext uri="{FF2B5EF4-FFF2-40B4-BE49-F238E27FC236}">
                  <a16:creationId xmlns:a16="http://schemas.microsoft.com/office/drawing/2014/main" id="{7C0EE7CB-09B1-0A85-18FD-A0653CDD0BCB}"/>
                </a:ext>
              </a:extLst>
            </p:cNvPr>
            <p:cNvSpPr/>
            <p:nvPr/>
          </p:nvSpPr>
          <p:spPr>
            <a:xfrm>
              <a:off x="13214906" y="6784717"/>
              <a:ext cx="73278" cy="87860"/>
            </a:xfrm>
            <a:custGeom>
              <a:avLst/>
              <a:gdLst/>
              <a:ahLst/>
              <a:cxnLst/>
              <a:rect l="0" t="0" r="0" b="0"/>
              <a:pathLst>
                <a:path w="73278" h="87858">
                  <a:moveTo>
                    <a:pt x="774" y="45491"/>
                  </a:moveTo>
                  <a:cubicBezTo>
                    <a:pt x="1549" y="23469"/>
                    <a:pt x="12242" y="63"/>
                    <a:pt x="36982" y="38"/>
                  </a:cubicBezTo>
                  <a:cubicBezTo>
                    <a:pt x="61734" y="0"/>
                    <a:pt x="73278" y="22605"/>
                    <a:pt x="72720" y="45364"/>
                  </a:cubicBezTo>
                  <a:cubicBezTo>
                    <a:pt x="72161" y="68122"/>
                    <a:pt x="57823" y="87858"/>
                    <a:pt x="33908" y="87490"/>
                  </a:cubicBezTo>
                  <a:cubicBezTo>
                    <a:pt x="9982" y="87134"/>
                    <a:pt x="0" y="67513"/>
                    <a:pt x="774" y="45491"/>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79" name="Free Form 37">
              <a:extLst>
                <a:ext uri="{FF2B5EF4-FFF2-40B4-BE49-F238E27FC236}">
                  <a16:creationId xmlns:a16="http://schemas.microsoft.com/office/drawing/2014/main" id="{A9C0F073-2E0E-B3B5-7332-AFFA613E86DB}"/>
                </a:ext>
              </a:extLst>
            </p:cNvPr>
            <p:cNvSpPr/>
            <p:nvPr/>
          </p:nvSpPr>
          <p:spPr>
            <a:xfrm>
              <a:off x="18685760" y="9511689"/>
              <a:ext cx="230174" cy="33020"/>
            </a:xfrm>
            <a:custGeom>
              <a:avLst/>
              <a:gdLst/>
              <a:ahLst/>
              <a:cxnLst/>
              <a:rect l="0" t="0" r="0" b="0"/>
              <a:pathLst>
                <a:path w="230174" h="33019">
                  <a:moveTo>
                    <a:pt x="4279" y="29222"/>
                  </a:moveTo>
                  <a:cubicBezTo>
                    <a:pt x="8559" y="27266"/>
                    <a:pt x="13220" y="25069"/>
                    <a:pt x="18567" y="24256"/>
                  </a:cubicBezTo>
                  <a:cubicBezTo>
                    <a:pt x="55435" y="18719"/>
                    <a:pt x="90131" y="8127"/>
                    <a:pt x="127901" y="4063"/>
                  </a:cubicBezTo>
                  <a:cubicBezTo>
                    <a:pt x="165684" y="0"/>
                    <a:pt x="197878" y="13512"/>
                    <a:pt x="230174" y="32715"/>
                  </a:cubicBezTo>
                  <a:cubicBezTo>
                    <a:pt x="154774" y="33019"/>
                    <a:pt x="79273" y="32829"/>
                    <a:pt x="3733" y="32892"/>
                  </a:cubicBezTo>
                  <a:cubicBezTo>
                    <a:pt x="5549" y="30568"/>
                    <a:pt x="0" y="31178"/>
                    <a:pt x="4279" y="29222"/>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0" name="Free Form 38">
              <a:extLst>
                <a:ext uri="{FF2B5EF4-FFF2-40B4-BE49-F238E27FC236}">
                  <a16:creationId xmlns:a16="http://schemas.microsoft.com/office/drawing/2014/main" id="{A4326D4D-834F-232F-B9C2-CC20F8D88304}"/>
                </a:ext>
              </a:extLst>
            </p:cNvPr>
            <p:cNvSpPr/>
            <p:nvPr/>
          </p:nvSpPr>
          <p:spPr>
            <a:xfrm>
              <a:off x="14674815" y="4093740"/>
              <a:ext cx="66917" cy="80874"/>
            </a:xfrm>
            <a:custGeom>
              <a:avLst/>
              <a:gdLst/>
              <a:ahLst/>
              <a:cxnLst/>
              <a:rect l="0" t="0" r="0" b="0"/>
              <a:pathLst>
                <a:path w="66916" h="80873">
                  <a:moveTo>
                    <a:pt x="444" y="42938"/>
                  </a:moveTo>
                  <a:cubicBezTo>
                    <a:pt x="889" y="22593"/>
                    <a:pt x="16027" y="6476"/>
                    <a:pt x="36296" y="901"/>
                  </a:cubicBezTo>
                  <a:cubicBezTo>
                    <a:pt x="39573" y="0"/>
                    <a:pt x="43675" y="139"/>
                    <a:pt x="46799" y="2184"/>
                  </a:cubicBezTo>
                  <a:cubicBezTo>
                    <a:pt x="60667" y="11226"/>
                    <a:pt x="66916" y="26174"/>
                    <a:pt x="64109" y="41998"/>
                  </a:cubicBezTo>
                  <a:cubicBezTo>
                    <a:pt x="60566" y="62026"/>
                    <a:pt x="48412" y="80873"/>
                    <a:pt x="27368" y="79171"/>
                  </a:cubicBezTo>
                  <a:cubicBezTo>
                    <a:pt x="6311" y="77482"/>
                    <a:pt x="0" y="63284"/>
                    <a:pt x="444" y="4293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1" name="Free Form 39">
              <a:extLst>
                <a:ext uri="{FF2B5EF4-FFF2-40B4-BE49-F238E27FC236}">
                  <a16:creationId xmlns:a16="http://schemas.microsoft.com/office/drawing/2014/main" id="{39A5F562-E1CF-5A68-34F2-ACF58E32C746}"/>
                </a:ext>
              </a:extLst>
            </p:cNvPr>
            <p:cNvSpPr/>
            <p:nvPr/>
          </p:nvSpPr>
          <p:spPr>
            <a:xfrm>
              <a:off x="15745941" y="4597604"/>
              <a:ext cx="156946" cy="43256"/>
            </a:xfrm>
            <a:custGeom>
              <a:avLst/>
              <a:gdLst/>
              <a:ahLst/>
              <a:cxnLst/>
              <a:rect l="0" t="0" r="0" b="0"/>
              <a:pathLst>
                <a:path w="156946" h="43256">
                  <a:moveTo>
                    <a:pt x="156946" y="0"/>
                  </a:moveTo>
                  <a:cubicBezTo>
                    <a:pt x="148590" y="6324"/>
                    <a:pt x="137579" y="16586"/>
                    <a:pt x="128003" y="19507"/>
                  </a:cubicBezTo>
                  <a:cubicBezTo>
                    <a:pt x="96011" y="29248"/>
                    <a:pt x="65824" y="35242"/>
                    <a:pt x="33642" y="41859"/>
                  </a:cubicBezTo>
                  <a:cubicBezTo>
                    <a:pt x="26860" y="43256"/>
                    <a:pt x="20091" y="42519"/>
                    <a:pt x="13868" y="38887"/>
                  </a:cubicBezTo>
                  <a:cubicBezTo>
                    <a:pt x="7658" y="35255"/>
                    <a:pt x="4381" y="28308"/>
                    <a:pt x="0" y="22758"/>
                  </a:cubicBezTo>
                  <a:cubicBezTo>
                    <a:pt x="5168" y="19329"/>
                    <a:pt x="10223" y="13830"/>
                    <a:pt x="16408" y="12928"/>
                  </a:cubicBezTo>
                  <a:cubicBezTo>
                    <a:pt x="33654" y="10401"/>
                    <a:pt x="49199" y="11125"/>
                    <a:pt x="66700" y="9537"/>
                  </a:cubicBezTo>
                  <a:cubicBezTo>
                    <a:pt x="96291" y="6832"/>
                    <a:pt x="127228" y="3009"/>
                    <a:pt x="156946" y="0"/>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2" name="Free Form 40">
              <a:extLst>
                <a:ext uri="{FF2B5EF4-FFF2-40B4-BE49-F238E27FC236}">
                  <a16:creationId xmlns:a16="http://schemas.microsoft.com/office/drawing/2014/main" id="{50CDEBF1-A240-44B7-EE86-4527880538E1}"/>
                </a:ext>
              </a:extLst>
            </p:cNvPr>
            <p:cNvSpPr/>
            <p:nvPr/>
          </p:nvSpPr>
          <p:spPr>
            <a:xfrm>
              <a:off x="15750843" y="4685590"/>
              <a:ext cx="134379" cy="27317"/>
            </a:xfrm>
            <a:custGeom>
              <a:avLst/>
              <a:gdLst/>
              <a:ahLst/>
              <a:cxnLst/>
              <a:rect l="0" t="0" r="0" b="0"/>
              <a:pathLst>
                <a:path w="134378" h="27317">
                  <a:moveTo>
                    <a:pt x="134378" y="12649"/>
                  </a:moveTo>
                  <a:cubicBezTo>
                    <a:pt x="93865" y="22237"/>
                    <a:pt x="55537" y="27317"/>
                    <a:pt x="13538" y="24002"/>
                  </a:cubicBezTo>
                  <a:cubicBezTo>
                    <a:pt x="7797" y="23545"/>
                    <a:pt x="2793" y="14528"/>
                    <a:pt x="0" y="9766"/>
                  </a:cubicBezTo>
                  <a:cubicBezTo>
                    <a:pt x="4178" y="6197"/>
                    <a:pt x="10185" y="647"/>
                    <a:pt x="15697" y="571"/>
                  </a:cubicBezTo>
                  <a:cubicBezTo>
                    <a:pt x="55638" y="0"/>
                    <a:pt x="94678" y="1981"/>
                    <a:pt x="134353" y="2489"/>
                  </a:cubicBezTo>
                  <a:cubicBezTo>
                    <a:pt x="134315" y="5905"/>
                    <a:pt x="134302" y="9220"/>
                    <a:pt x="134378" y="12649"/>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3" name="Free Form 41">
              <a:extLst>
                <a:ext uri="{FF2B5EF4-FFF2-40B4-BE49-F238E27FC236}">
                  <a16:creationId xmlns:a16="http://schemas.microsoft.com/office/drawing/2014/main" id="{BE600634-A0DD-F3D7-6E7D-443BB723DD40}"/>
                </a:ext>
              </a:extLst>
            </p:cNvPr>
            <p:cNvSpPr/>
            <p:nvPr/>
          </p:nvSpPr>
          <p:spPr>
            <a:xfrm>
              <a:off x="17614303" y="9403360"/>
              <a:ext cx="76111" cy="28943"/>
            </a:xfrm>
            <a:custGeom>
              <a:avLst/>
              <a:gdLst/>
              <a:ahLst/>
              <a:cxnLst/>
              <a:rect l="0" t="0" r="0" b="0"/>
              <a:pathLst>
                <a:path w="76111" h="28943">
                  <a:moveTo>
                    <a:pt x="75831" y="21018"/>
                  </a:moveTo>
                  <a:cubicBezTo>
                    <a:pt x="56375" y="23977"/>
                    <a:pt x="37846" y="28041"/>
                    <a:pt x="17856" y="28714"/>
                  </a:cubicBezTo>
                  <a:cubicBezTo>
                    <a:pt x="11087" y="28943"/>
                    <a:pt x="0" y="21869"/>
                    <a:pt x="292" y="14731"/>
                  </a:cubicBezTo>
                  <a:cubicBezTo>
                    <a:pt x="825" y="1879"/>
                    <a:pt x="8280" y="0"/>
                    <a:pt x="19799" y="1409"/>
                  </a:cubicBezTo>
                  <a:cubicBezTo>
                    <a:pt x="38239" y="3657"/>
                    <a:pt x="57505" y="8890"/>
                    <a:pt x="76073" y="11938"/>
                  </a:cubicBezTo>
                  <a:cubicBezTo>
                    <a:pt x="76111" y="15024"/>
                    <a:pt x="75857" y="17970"/>
                    <a:pt x="75831" y="21018"/>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4" name="Free Form 42">
              <a:extLst>
                <a:ext uri="{FF2B5EF4-FFF2-40B4-BE49-F238E27FC236}">
                  <a16:creationId xmlns:a16="http://schemas.microsoft.com/office/drawing/2014/main" id="{2A1EE0F5-1683-B24E-AF58-51165E089924}"/>
                </a:ext>
              </a:extLst>
            </p:cNvPr>
            <p:cNvSpPr/>
            <p:nvPr/>
          </p:nvSpPr>
          <p:spPr>
            <a:xfrm>
              <a:off x="15403619" y="3624388"/>
              <a:ext cx="47891" cy="234137"/>
            </a:xfrm>
            <a:custGeom>
              <a:avLst/>
              <a:gdLst/>
              <a:ahLst/>
              <a:cxnLst/>
              <a:rect l="0" t="0" r="0" b="0"/>
              <a:pathLst>
                <a:path w="47891" h="234137">
                  <a:moveTo>
                    <a:pt x="47891" y="234137"/>
                  </a:moveTo>
                  <a:cubicBezTo>
                    <a:pt x="11620" y="156806"/>
                    <a:pt x="0" y="85026"/>
                    <a:pt x="5727" y="0"/>
                  </a:cubicBezTo>
                  <a:cubicBezTo>
                    <a:pt x="12826" y="25628"/>
                    <a:pt x="13576" y="51282"/>
                    <a:pt x="17487" y="77622"/>
                  </a:cubicBezTo>
                  <a:cubicBezTo>
                    <a:pt x="21399" y="103962"/>
                    <a:pt x="25311" y="132003"/>
                    <a:pt x="29946" y="158140"/>
                  </a:cubicBezTo>
                  <a:cubicBezTo>
                    <a:pt x="34569" y="184276"/>
                    <a:pt x="41973" y="208534"/>
                    <a:pt x="47891" y="234137"/>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sp>
          <p:nvSpPr>
            <p:cNvPr id="85" name="Free Form 43">
              <a:extLst>
                <a:ext uri="{FF2B5EF4-FFF2-40B4-BE49-F238E27FC236}">
                  <a16:creationId xmlns:a16="http://schemas.microsoft.com/office/drawing/2014/main" id="{8BD63092-CE56-6867-6B15-D6FE210214EF}"/>
                </a:ext>
              </a:extLst>
            </p:cNvPr>
            <p:cNvSpPr/>
            <p:nvPr/>
          </p:nvSpPr>
          <p:spPr>
            <a:xfrm>
              <a:off x="15450546" y="3717894"/>
              <a:ext cx="112776" cy="42596"/>
            </a:xfrm>
            <a:custGeom>
              <a:avLst/>
              <a:gdLst/>
              <a:ahLst/>
              <a:cxnLst/>
              <a:rect l="0" t="0" r="0" b="0"/>
              <a:pathLst>
                <a:path w="112776" h="42595">
                  <a:moveTo>
                    <a:pt x="0" y="41097"/>
                  </a:moveTo>
                  <a:cubicBezTo>
                    <a:pt x="36182" y="27330"/>
                    <a:pt x="72301" y="13449"/>
                    <a:pt x="108623" y="0"/>
                  </a:cubicBezTo>
                  <a:cubicBezTo>
                    <a:pt x="108953" y="3327"/>
                    <a:pt x="112776" y="8521"/>
                    <a:pt x="109169" y="11125"/>
                  </a:cubicBezTo>
                  <a:cubicBezTo>
                    <a:pt x="74739" y="36017"/>
                    <a:pt x="41986" y="42595"/>
                    <a:pt x="0" y="41097"/>
                  </a:cubicBezTo>
                  <a:close/>
                </a:path>
              </a:pathLst>
            </a:custGeom>
            <a:solidFill>
              <a:srgbClr val="000000">
                <a:alpha val="100000"/>
              </a:srgbClr>
            </a:solidFill>
            <a:ln w="12700" cap="flat" cmpd="sng">
              <a:noFill/>
              <a:prstDash val="solid"/>
              <a:miter lim="800000"/>
            </a:ln>
          </p:spPr>
          <p:txBody>
            <a:bodyPr anchor="ctr">
              <a:spAutoFit/>
            </a:bodyPr>
            <a:lstStyle/>
            <a:p>
              <a:pPr algn="ctr"/>
              <a:endParaRPr lang="en-US"/>
            </a:p>
          </p:txBody>
        </p:sp>
      </p:grpSp>
      <p:sp>
        <p:nvSpPr>
          <p:cNvPr id="87" name="Graphic 3">
            <a:extLst>
              <a:ext uri="{FF2B5EF4-FFF2-40B4-BE49-F238E27FC236}">
                <a16:creationId xmlns:a16="http://schemas.microsoft.com/office/drawing/2014/main" id="{177FCFB9-E7D2-528E-1C84-3EBB8B09DF77}"/>
              </a:ext>
            </a:extLst>
          </p:cNvPr>
          <p:cNvSpPr/>
          <p:nvPr/>
        </p:nvSpPr>
        <p:spPr>
          <a:xfrm rot="16200000">
            <a:off x="11734959" y="5989955"/>
            <a:ext cx="450341" cy="114705"/>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accent2"/>
          </a:solidFill>
          <a:ln w="45720" cap="flat">
            <a:noFill/>
            <a:prstDash val="solid"/>
            <a:miter/>
          </a:ln>
        </p:spPr>
        <p:txBody>
          <a:bodyPr anchor="ctr"/>
          <a:lstStyle/>
          <a:p>
            <a:pPr defTabSz="914330" eaLnBrk="1" fontAlgn="auto" hangingPunct="1">
              <a:spcBef>
                <a:spcPts val="0"/>
              </a:spcBef>
              <a:spcAft>
                <a:spcPts val="0"/>
              </a:spcAft>
              <a:defRPr/>
            </a:pPr>
            <a:endParaRPr lang="nb-NO">
              <a:latin typeface="+mn-lt"/>
            </a:endParaRPr>
          </a:p>
        </p:txBody>
      </p:sp>
    </p:spTree>
    <p:extLst>
      <p:ext uri="{BB962C8B-B14F-4D97-AF65-F5344CB8AC3E}">
        <p14:creationId xmlns:p14="http://schemas.microsoft.com/office/powerpoint/2010/main" val="3530933514"/>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01203-03C7-7B2D-55DF-D527A652FF1E}"/>
              </a:ext>
            </a:extLst>
          </p:cNvPr>
          <p:cNvSpPr>
            <a:spLocks noGrp="1"/>
          </p:cNvSpPr>
          <p:nvPr>
            <p:ph type="title"/>
          </p:nvPr>
        </p:nvSpPr>
        <p:spPr>
          <a:xfrm>
            <a:off x="6774952" y="3001112"/>
            <a:ext cx="3951288" cy="1249845"/>
          </a:xfr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nb-NO" sz="3600" i="0" u="none" strike="noStrike" kern="1200" cap="none" spc="0" normalizeH="0" baseline="0" noProof="0" dirty="0">
                <a:ln>
                  <a:noFill/>
                </a:ln>
                <a:solidFill>
                  <a:srgbClr val="000000"/>
                </a:solidFill>
                <a:effectLst/>
                <a:uLnTx/>
                <a:uFillTx/>
                <a:cs typeface="Arial" panose="020B0604020202020204" pitchFamily="34" charset="0"/>
              </a:rPr>
              <a:t>Tusen takk &amp; </a:t>
            </a:r>
            <a:br>
              <a:rPr kumimoji="0" lang="nb-NO" sz="3600" i="0" u="none" strike="noStrike" kern="1200" cap="none" spc="0" normalizeH="0" baseline="0" noProof="0" dirty="0">
                <a:ln>
                  <a:noFill/>
                </a:ln>
                <a:solidFill>
                  <a:srgbClr val="000000"/>
                </a:solidFill>
                <a:effectLst/>
                <a:uLnTx/>
                <a:uFillTx/>
                <a:cs typeface="Arial" panose="020B0604020202020204" pitchFamily="34" charset="0"/>
              </a:rPr>
            </a:br>
            <a:r>
              <a:rPr kumimoji="0" lang="nb-NO" sz="3600" i="0" u="none" strike="noStrike" kern="1200" cap="none" spc="0" normalizeH="0" baseline="0" noProof="0" dirty="0">
                <a:ln>
                  <a:noFill/>
                </a:ln>
                <a:solidFill>
                  <a:srgbClr val="000000"/>
                </a:solidFill>
                <a:effectLst/>
                <a:uLnTx/>
                <a:uFillTx/>
                <a:cs typeface="Arial" panose="020B0604020202020204" pitchFamily="34" charset="0"/>
              </a:rPr>
              <a:t>godt jobbet</a:t>
            </a:r>
          </a:p>
        </p:txBody>
      </p:sp>
      <p:grpSp>
        <p:nvGrpSpPr>
          <p:cNvPr id="6" name="Group 2">
            <a:extLst>
              <a:ext uri="{FF2B5EF4-FFF2-40B4-BE49-F238E27FC236}">
                <a16:creationId xmlns:a16="http://schemas.microsoft.com/office/drawing/2014/main" id="{1EE639CD-DE05-FEBD-B891-1EC4A2127EF4}"/>
              </a:ext>
            </a:extLst>
          </p:cNvPr>
          <p:cNvGrpSpPr/>
          <p:nvPr/>
        </p:nvGrpSpPr>
        <p:grpSpPr>
          <a:xfrm>
            <a:off x="0" y="930581"/>
            <a:ext cx="6096000" cy="4702664"/>
            <a:chOff x="3303397" y="1305181"/>
            <a:chExt cx="4885907" cy="3491770"/>
          </a:xfrm>
          <a:noFill/>
        </p:grpSpPr>
        <p:sp>
          <p:nvSpPr>
            <p:cNvPr id="7" name="Free Form 3">
              <a:extLst>
                <a:ext uri="{FF2B5EF4-FFF2-40B4-BE49-F238E27FC236}">
                  <a16:creationId xmlns:a16="http://schemas.microsoft.com/office/drawing/2014/main" id="{DDD0C4B1-17EB-E309-C03B-4709199CD3F9}"/>
                </a:ext>
              </a:extLst>
            </p:cNvPr>
            <p:cNvSpPr/>
            <p:nvPr/>
          </p:nvSpPr>
          <p:spPr>
            <a:xfrm>
              <a:off x="6078035" y="1814148"/>
              <a:ext cx="1673416" cy="2056842"/>
            </a:xfrm>
            <a:custGeom>
              <a:avLst/>
              <a:gdLst/>
              <a:ahLst/>
              <a:cxnLst/>
              <a:rect l="0" t="0" r="0" b="0"/>
              <a:pathLst>
                <a:path w="1673415" h="2056841">
                  <a:moveTo>
                    <a:pt x="767868" y="936507"/>
                  </a:moveTo>
                  <a:cubicBezTo>
                    <a:pt x="803068" y="867604"/>
                    <a:pt x="837533" y="799424"/>
                    <a:pt x="872734" y="731638"/>
                  </a:cubicBezTo>
                  <a:cubicBezTo>
                    <a:pt x="883350" y="711218"/>
                    <a:pt x="896226" y="691980"/>
                    <a:pt x="907617" y="671941"/>
                  </a:cubicBezTo>
                  <a:cubicBezTo>
                    <a:pt x="909662" y="668360"/>
                    <a:pt x="909535" y="663535"/>
                    <a:pt x="910411" y="659281"/>
                  </a:cubicBezTo>
                  <a:cubicBezTo>
                    <a:pt x="906093" y="659141"/>
                    <a:pt x="901382" y="657807"/>
                    <a:pt x="897509" y="659052"/>
                  </a:cubicBezTo>
                  <a:cubicBezTo>
                    <a:pt x="886131" y="662735"/>
                    <a:pt x="875108" y="667471"/>
                    <a:pt x="863895" y="671674"/>
                  </a:cubicBezTo>
                  <a:cubicBezTo>
                    <a:pt x="860721" y="672868"/>
                    <a:pt x="857229" y="674811"/>
                    <a:pt x="854168" y="674405"/>
                  </a:cubicBezTo>
                  <a:cubicBezTo>
                    <a:pt x="837088" y="672068"/>
                    <a:pt x="823577" y="680284"/>
                    <a:pt x="809354" y="687650"/>
                  </a:cubicBezTo>
                  <a:cubicBezTo>
                    <a:pt x="801634" y="691637"/>
                    <a:pt x="791995" y="691789"/>
                    <a:pt x="784020" y="695421"/>
                  </a:cubicBezTo>
                  <a:cubicBezTo>
                    <a:pt x="758636" y="706990"/>
                    <a:pt x="732933" y="718139"/>
                    <a:pt x="708666" y="731765"/>
                  </a:cubicBezTo>
                  <a:cubicBezTo>
                    <a:pt x="681008" y="747308"/>
                    <a:pt x="654671" y="765201"/>
                    <a:pt x="627927" y="782344"/>
                  </a:cubicBezTo>
                  <a:cubicBezTo>
                    <a:pt x="608866" y="794560"/>
                    <a:pt x="591114" y="808161"/>
                    <a:pt x="585717" y="828745"/>
                  </a:cubicBezTo>
                  <a:cubicBezTo>
                    <a:pt x="540382" y="813316"/>
                    <a:pt x="495936" y="798383"/>
                    <a:pt x="451643" y="783017"/>
                  </a:cubicBezTo>
                  <a:cubicBezTo>
                    <a:pt x="436227" y="777671"/>
                    <a:pt x="420671" y="772185"/>
                    <a:pt x="410969" y="757378"/>
                  </a:cubicBezTo>
                  <a:cubicBezTo>
                    <a:pt x="409509" y="755143"/>
                    <a:pt x="406283" y="753772"/>
                    <a:pt x="403604" y="752629"/>
                  </a:cubicBezTo>
                  <a:cubicBezTo>
                    <a:pt x="386638" y="745340"/>
                    <a:pt x="369597" y="738229"/>
                    <a:pt x="352860" y="733784"/>
                  </a:cubicBezTo>
                  <a:cubicBezTo>
                    <a:pt x="346650" y="734940"/>
                    <a:pt x="340453" y="736171"/>
                    <a:pt x="334218" y="737200"/>
                  </a:cubicBezTo>
                  <a:cubicBezTo>
                    <a:pt x="332605" y="737467"/>
                    <a:pt x="330015" y="736362"/>
                    <a:pt x="329354" y="737137"/>
                  </a:cubicBezTo>
                  <a:cubicBezTo>
                    <a:pt x="318319" y="750242"/>
                    <a:pt x="314217" y="738051"/>
                    <a:pt x="308122" y="731727"/>
                  </a:cubicBezTo>
                  <a:cubicBezTo>
                    <a:pt x="304020" y="727460"/>
                    <a:pt x="299398" y="723523"/>
                    <a:pt x="294509" y="720171"/>
                  </a:cubicBezTo>
                  <a:cubicBezTo>
                    <a:pt x="253086" y="691789"/>
                    <a:pt x="237288" y="650772"/>
                    <a:pt x="247104" y="601209"/>
                  </a:cubicBezTo>
                  <a:cubicBezTo>
                    <a:pt x="253276" y="570072"/>
                    <a:pt x="261746" y="540369"/>
                    <a:pt x="281378" y="514591"/>
                  </a:cubicBezTo>
                  <a:cubicBezTo>
                    <a:pt x="291702" y="501041"/>
                    <a:pt x="287639" y="486831"/>
                    <a:pt x="279880" y="473447"/>
                  </a:cubicBezTo>
                  <a:cubicBezTo>
                    <a:pt x="263041" y="444418"/>
                    <a:pt x="245644" y="415706"/>
                    <a:pt x="229263" y="386422"/>
                  </a:cubicBezTo>
                  <a:cubicBezTo>
                    <a:pt x="220082" y="369978"/>
                    <a:pt x="211180" y="353152"/>
                    <a:pt x="204500" y="335615"/>
                  </a:cubicBezTo>
                  <a:cubicBezTo>
                    <a:pt x="195814" y="312795"/>
                    <a:pt x="182785" y="295614"/>
                    <a:pt x="160080" y="284794"/>
                  </a:cubicBezTo>
                  <a:cubicBezTo>
                    <a:pt x="120307" y="265835"/>
                    <a:pt x="80675" y="246343"/>
                    <a:pt x="42223" y="224856"/>
                  </a:cubicBezTo>
                  <a:cubicBezTo>
                    <a:pt x="17054" y="210799"/>
                    <a:pt x="0" y="187763"/>
                    <a:pt x="787" y="157972"/>
                  </a:cubicBezTo>
                  <a:cubicBezTo>
                    <a:pt x="1752" y="121171"/>
                    <a:pt x="6920" y="84484"/>
                    <a:pt x="9917" y="47721"/>
                  </a:cubicBezTo>
                  <a:cubicBezTo>
                    <a:pt x="10425" y="41613"/>
                    <a:pt x="14781" y="34248"/>
                    <a:pt x="6031" y="29473"/>
                  </a:cubicBezTo>
                  <a:cubicBezTo>
                    <a:pt x="5155" y="29003"/>
                    <a:pt x="6133" y="21460"/>
                    <a:pt x="8266" y="19848"/>
                  </a:cubicBezTo>
                  <a:cubicBezTo>
                    <a:pt x="13244" y="16051"/>
                    <a:pt x="19187" y="12203"/>
                    <a:pt x="25181" y="11289"/>
                  </a:cubicBezTo>
                  <a:cubicBezTo>
                    <a:pt x="81538" y="2654"/>
                    <a:pt x="137806" y="0"/>
                    <a:pt x="194773" y="8216"/>
                  </a:cubicBezTo>
                  <a:cubicBezTo>
                    <a:pt x="226088" y="12736"/>
                    <a:pt x="258267" y="11466"/>
                    <a:pt x="290064" y="12432"/>
                  </a:cubicBezTo>
                  <a:cubicBezTo>
                    <a:pt x="350218" y="14235"/>
                    <a:pt x="408569" y="25702"/>
                    <a:pt x="466386" y="42058"/>
                  </a:cubicBezTo>
                  <a:cubicBezTo>
                    <a:pt x="525080" y="58680"/>
                    <a:pt x="584739" y="71925"/>
                    <a:pt x="643407" y="88662"/>
                  </a:cubicBezTo>
                  <a:cubicBezTo>
                    <a:pt x="705085" y="106250"/>
                    <a:pt x="765340" y="128638"/>
                    <a:pt x="821367" y="160080"/>
                  </a:cubicBezTo>
                  <a:cubicBezTo>
                    <a:pt x="881686" y="193935"/>
                    <a:pt x="941752" y="228577"/>
                    <a:pt x="999531" y="266546"/>
                  </a:cubicBezTo>
                  <a:cubicBezTo>
                    <a:pt x="1069971" y="312833"/>
                    <a:pt x="1139712" y="360606"/>
                    <a:pt x="1206381" y="412112"/>
                  </a:cubicBezTo>
                  <a:cubicBezTo>
                    <a:pt x="1262585" y="455542"/>
                    <a:pt x="1310955" y="508153"/>
                    <a:pt x="1355489" y="563824"/>
                  </a:cubicBezTo>
                  <a:cubicBezTo>
                    <a:pt x="1375122" y="588358"/>
                    <a:pt x="1394170" y="613400"/>
                    <a:pt x="1414323" y="637502"/>
                  </a:cubicBezTo>
                  <a:cubicBezTo>
                    <a:pt x="1495366" y="734495"/>
                    <a:pt x="1561819" y="840682"/>
                    <a:pt x="1615547" y="954958"/>
                  </a:cubicBezTo>
                  <a:cubicBezTo>
                    <a:pt x="1633287" y="992699"/>
                    <a:pt x="1650939" y="1030490"/>
                    <a:pt x="1668526" y="1068320"/>
                  </a:cubicBezTo>
                  <a:cubicBezTo>
                    <a:pt x="1670507" y="1072574"/>
                    <a:pt x="1672641" y="1077057"/>
                    <a:pt x="1673098" y="1081603"/>
                  </a:cubicBezTo>
                  <a:cubicBezTo>
                    <a:pt x="1673415" y="1084943"/>
                    <a:pt x="1671688" y="1091229"/>
                    <a:pt x="1669885" y="1091609"/>
                  </a:cubicBezTo>
                  <a:cubicBezTo>
                    <a:pt x="1649224" y="1096105"/>
                    <a:pt x="1643853" y="1115788"/>
                    <a:pt x="1633135" y="1129274"/>
                  </a:cubicBezTo>
                  <a:cubicBezTo>
                    <a:pt x="1604233" y="1165618"/>
                    <a:pt x="1573451" y="1200577"/>
                    <a:pt x="1533475" y="1223842"/>
                  </a:cubicBezTo>
                  <a:cubicBezTo>
                    <a:pt x="1504852" y="1240502"/>
                    <a:pt x="1471302" y="1248528"/>
                    <a:pt x="1437460" y="1250649"/>
                  </a:cubicBezTo>
                  <a:cubicBezTo>
                    <a:pt x="1408773" y="1252439"/>
                    <a:pt x="1380049" y="1253747"/>
                    <a:pt x="1351324" y="1254420"/>
                  </a:cubicBezTo>
                  <a:cubicBezTo>
                    <a:pt x="1313050" y="1255322"/>
                    <a:pt x="1274738" y="1254903"/>
                    <a:pt x="1236477" y="1256020"/>
                  </a:cubicBezTo>
                  <a:cubicBezTo>
                    <a:pt x="1215498" y="1256630"/>
                    <a:pt x="1194101" y="1257011"/>
                    <a:pt x="1173758" y="1261443"/>
                  </a:cubicBezTo>
                  <a:cubicBezTo>
                    <a:pt x="1136881" y="1269494"/>
                    <a:pt x="1100219" y="1279145"/>
                    <a:pt x="1064307" y="1290726"/>
                  </a:cubicBezTo>
                  <a:cubicBezTo>
                    <a:pt x="1038884" y="1298917"/>
                    <a:pt x="1020458" y="1318092"/>
                    <a:pt x="1013969" y="1344073"/>
                  </a:cubicBezTo>
                  <a:cubicBezTo>
                    <a:pt x="1004547" y="1381865"/>
                    <a:pt x="997232" y="1420304"/>
                    <a:pt x="991353" y="1458819"/>
                  </a:cubicBezTo>
                  <a:cubicBezTo>
                    <a:pt x="989054" y="1473842"/>
                    <a:pt x="986565" y="1487493"/>
                    <a:pt x="975911" y="1498541"/>
                  </a:cubicBezTo>
                  <a:cubicBezTo>
                    <a:pt x="966666" y="1508128"/>
                    <a:pt x="957028" y="1517335"/>
                    <a:pt x="947669" y="1526808"/>
                  </a:cubicBezTo>
                  <a:cubicBezTo>
                    <a:pt x="942856" y="1531685"/>
                    <a:pt x="937586" y="1536307"/>
                    <a:pt x="933726" y="1541882"/>
                  </a:cubicBezTo>
                  <a:cubicBezTo>
                    <a:pt x="916760" y="1566390"/>
                    <a:pt x="917827" y="1570416"/>
                    <a:pt x="938907" y="1591318"/>
                  </a:cubicBezTo>
                  <a:cubicBezTo>
                    <a:pt x="962120" y="1614341"/>
                    <a:pt x="984711" y="1638011"/>
                    <a:pt x="1007048" y="1661885"/>
                  </a:cubicBezTo>
                  <a:cubicBezTo>
                    <a:pt x="1023341" y="1679308"/>
                    <a:pt x="1028382" y="1701683"/>
                    <a:pt x="1031532" y="1724375"/>
                  </a:cubicBezTo>
                  <a:cubicBezTo>
                    <a:pt x="1033106" y="1735830"/>
                    <a:pt x="1032484" y="1747576"/>
                    <a:pt x="1033957" y="1759056"/>
                  </a:cubicBezTo>
                  <a:cubicBezTo>
                    <a:pt x="1035265" y="1769380"/>
                    <a:pt x="1031468" y="1776872"/>
                    <a:pt x="1025297" y="1784733"/>
                  </a:cubicBezTo>
                  <a:cubicBezTo>
                    <a:pt x="987086" y="1833496"/>
                    <a:pt x="949930" y="1883097"/>
                    <a:pt x="911160" y="1931416"/>
                  </a:cubicBezTo>
                  <a:cubicBezTo>
                    <a:pt x="882105" y="1967607"/>
                    <a:pt x="849711" y="2001196"/>
                    <a:pt x="821723" y="2038136"/>
                  </a:cubicBezTo>
                  <a:cubicBezTo>
                    <a:pt x="809634" y="2054099"/>
                    <a:pt x="796719" y="2056841"/>
                    <a:pt x="779779" y="2055686"/>
                  </a:cubicBezTo>
                  <a:cubicBezTo>
                    <a:pt x="753200" y="2053857"/>
                    <a:pt x="726635" y="2051394"/>
                    <a:pt x="700031" y="2050581"/>
                  </a:cubicBezTo>
                  <a:cubicBezTo>
                    <a:pt x="663509" y="2049463"/>
                    <a:pt x="626949" y="2049730"/>
                    <a:pt x="590402" y="2049210"/>
                  </a:cubicBezTo>
                  <a:cubicBezTo>
                    <a:pt x="582275" y="2049083"/>
                    <a:pt x="574161" y="2047889"/>
                    <a:pt x="566021" y="2047673"/>
                  </a:cubicBezTo>
                  <a:cubicBezTo>
                    <a:pt x="555392" y="2047406"/>
                    <a:pt x="544750" y="2047609"/>
                    <a:pt x="534541" y="2047609"/>
                  </a:cubicBezTo>
                  <a:cubicBezTo>
                    <a:pt x="537334" y="2027431"/>
                    <a:pt x="539188" y="2006364"/>
                    <a:pt x="543316" y="1985741"/>
                  </a:cubicBezTo>
                  <a:cubicBezTo>
                    <a:pt x="551024" y="1947226"/>
                    <a:pt x="560091" y="1909003"/>
                    <a:pt x="568523" y="1870640"/>
                  </a:cubicBezTo>
                  <a:cubicBezTo>
                    <a:pt x="574593" y="1843045"/>
                    <a:pt x="582682" y="1815692"/>
                    <a:pt x="585958" y="1787780"/>
                  </a:cubicBezTo>
                  <a:cubicBezTo>
                    <a:pt x="589539" y="1757291"/>
                    <a:pt x="598809" y="1731296"/>
                    <a:pt x="618683" y="1707067"/>
                  </a:cubicBezTo>
                  <a:cubicBezTo>
                    <a:pt x="647902" y="1671460"/>
                    <a:pt x="684856" y="1645694"/>
                    <a:pt x="720984" y="1618747"/>
                  </a:cubicBezTo>
                  <a:cubicBezTo>
                    <a:pt x="750585" y="1596677"/>
                    <a:pt x="781227" y="1575940"/>
                    <a:pt x="812059" y="1555596"/>
                  </a:cubicBezTo>
                  <a:cubicBezTo>
                    <a:pt x="843400" y="1534897"/>
                    <a:pt x="845787" y="1530720"/>
                    <a:pt x="831818" y="1496230"/>
                  </a:cubicBezTo>
                  <a:cubicBezTo>
                    <a:pt x="814980" y="1454641"/>
                    <a:pt x="801532" y="1412748"/>
                    <a:pt x="800986" y="1366982"/>
                  </a:cubicBezTo>
                  <a:cubicBezTo>
                    <a:pt x="800706" y="1342778"/>
                    <a:pt x="790535" y="1318498"/>
                    <a:pt x="791525" y="1294535"/>
                  </a:cubicBezTo>
                  <a:cubicBezTo>
                    <a:pt x="793125" y="1256046"/>
                    <a:pt x="799424" y="1217657"/>
                    <a:pt x="805342" y="1179485"/>
                  </a:cubicBezTo>
                  <a:cubicBezTo>
                    <a:pt x="810789" y="1144233"/>
                    <a:pt x="819145" y="1109439"/>
                    <a:pt x="824783" y="1074225"/>
                  </a:cubicBezTo>
                  <a:cubicBezTo>
                    <a:pt x="832860" y="1023773"/>
                    <a:pt x="813685" y="982476"/>
                    <a:pt x="779068" y="947060"/>
                  </a:cubicBezTo>
                  <a:cubicBezTo>
                    <a:pt x="775766" y="943694"/>
                    <a:pt x="772211" y="940583"/>
                    <a:pt x="767868" y="936507"/>
                  </a:cubicBezTo>
                  <a:close/>
                </a:path>
              </a:pathLst>
            </a:custGeom>
            <a:gradFill>
              <a:gsLst>
                <a:gs pos="0">
                  <a:schemeClr val="accent2"/>
                </a:gs>
                <a:gs pos="100000">
                  <a:schemeClr val="accent1"/>
                </a:gs>
              </a:gsLst>
              <a:lin ang="6600000" scaled="0"/>
            </a:gradFill>
            <a:ln w="0" cap="flat" cmpd="sng">
              <a:noFill/>
              <a:prstDash val="solid"/>
              <a:miter lim="800000"/>
            </a:ln>
          </p:spPr>
          <p:txBody>
            <a:bodyPr anchor="ctr">
              <a:spAutoFit/>
            </a:bodyPr>
            <a:lstStyle/>
            <a:p>
              <a:pPr algn="ctr"/>
              <a:endParaRPr lang="en-US"/>
            </a:p>
          </p:txBody>
        </p:sp>
        <p:sp>
          <p:nvSpPr>
            <p:cNvPr id="8" name="Free Form 4">
              <a:extLst>
                <a:ext uri="{FF2B5EF4-FFF2-40B4-BE49-F238E27FC236}">
                  <a16:creationId xmlns:a16="http://schemas.microsoft.com/office/drawing/2014/main" id="{7F95A5EE-A07C-A3F2-39CD-35E42A1347AE}"/>
                </a:ext>
              </a:extLst>
            </p:cNvPr>
            <p:cNvSpPr/>
            <p:nvPr/>
          </p:nvSpPr>
          <p:spPr>
            <a:xfrm>
              <a:off x="3635303" y="3709031"/>
              <a:ext cx="836801" cy="821392"/>
            </a:xfrm>
            <a:custGeom>
              <a:avLst/>
              <a:gdLst/>
              <a:ahLst/>
              <a:cxnLst/>
              <a:rect l="0" t="0" r="0" b="0"/>
              <a:pathLst>
                <a:path w="1016547" h="942298">
                  <a:moveTo>
                    <a:pt x="516712" y="0"/>
                  </a:moveTo>
                  <a:cubicBezTo>
                    <a:pt x="714177" y="317"/>
                    <a:pt x="901166" y="113603"/>
                    <a:pt x="966298" y="308833"/>
                  </a:cubicBezTo>
                  <a:cubicBezTo>
                    <a:pt x="1016547" y="459402"/>
                    <a:pt x="988673" y="599292"/>
                    <a:pt x="893915" y="724819"/>
                  </a:cubicBezTo>
                  <a:cubicBezTo>
                    <a:pt x="810294" y="835603"/>
                    <a:pt x="696615" y="900100"/>
                    <a:pt x="559925" y="919008"/>
                  </a:cubicBezTo>
                  <a:cubicBezTo>
                    <a:pt x="391616" y="942298"/>
                    <a:pt x="243562" y="896455"/>
                    <a:pt x="125565" y="771283"/>
                  </a:cubicBezTo>
                  <a:cubicBezTo>
                    <a:pt x="39353" y="679840"/>
                    <a:pt x="0" y="568408"/>
                    <a:pt x="11454" y="443376"/>
                  </a:cubicBezTo>
                  <a:cubicBezTo>
                    <a:pt x="27188" y="271626"/>
                    <a:pt x="118047" y="146899"/>
                    <a:pt x="266584" y="63252"/>
                  </a:cubicBezTo>
                  <a:cubicBezTo>
                    <a:pt x="343869" y="19721"/>
                    <a:pt x="428011" y="25"/>
                    <a:pt x="516712" y="0"/>
                  </a:cubicBezTo>
                  <a:close/>
                </a:path>
              </a:pathLst>
            </a:custGeom>
            <a:solidFill>
              <a:srgbClr val="F996EA"/>
            </a:solidFill>
            <a:ln w="0" cap="flat" cmpd="sng">
              <a:noFill/>
              <a:prstDash val="solid"/>
              <a:miter lim="800000"/>
            </a:ln>
          </p:spPr>
          <p:txBody>
            <a:bodyPr wrap="square" anchor="ctr">
              <a:spAutoFit/>
            </a:bodyPr>
            <a:lstStyle/>
            <a:p>
              <a:pPr algn="ctr"/>
              <a:endParaRPr lang="en-US"/>
            </a:p>
          </p:txBody>
        </p:sp>
        <p:sp>
          <p:nvSpPr>
            <p:cNvPr id="9" name="Free Form 5">
              <a:extLst>
                <a:ext uri="{FF2B5EF4-FFF2-40B4-BE49-F238E27FC236}">
                  <a16:creationId xmlns:a16="http://schemas.microsoft.com/office/drawing/2014/main" id="{D3A3C3ED-166A-095D-C89A-06697FDC3629}"/>
                </a:ext>
              </a:extLst>
            </p:cNvPr>
            <p:cNvSpPr/>
            <p:nvPr/>
          </p:nvSpPr>
          <p:spPr>
            <a:xfrm>
              <a:off x="4909956" y="2060369"/>
              <a:ext cx="671180" cy="2126215"/>
            </a:xfrm>
            <a:custGeom>
              <a:avLst/>
              <a:gdLst/>
              <a:ahLst/>
              <a:cxnLst/>
              <a:rect l="0" t="0" r="0" b="0"/>
              <a:pathLst>
                <a:path w="671179" h="2126215">
                  <a:moveTo>
                    <a:pt x="420315" y="530502"/>
                  </a:moveTo>
                  <a:cubicBezTo>
                    <a:pt x="409839" y="541017"/>
                    <a:pt x="399299" y="547938"/>
                    <a:pt x="394029" y="557703"/>
                  </a:cubicBezTo>
                  <a:cubicBezTo>
                    <a:pt x="385051" y="574364"/>
                    <a:pt x="381152" y="592968"/>
                    <a:pt x="388632" y="611648"/>
                  </a:cubicBezTo>
                  <a:cubicBezTo>
                    <a:pt x="407756" y="612714"/>
                    <a:pt x="424595" y="606885"/>
                    <a:pt x="440278" y="596231"/>
                  </a:cubicBezTo>
                  <a:cubicBezTo>
                    <a:pt x="449205" y="590161"/>
                    <a:pt x="456824" y="592117"/>
                    <a:pt x="465218" y="600181"/>
                  </a:cubicBezTo>
                  <a:cubicBezTo>
                    <a:pt x="491238" y="625172"/>
                    <a:pt x="517816" y="649642"/>
                    <a:pt x="545182" y="673160"/>
                  </a:cubicBezTo>
                  <a:cubicBezTo>
                    <a:pt x="572269" y="696437"/>
                    <a:pt x="595139" y="722850"/>
                    <a:pt x="612905" y="753785"/>
                  </a:cubicBezTo>
                  <a:cubicBezTo>
                    <a:pt x="618911" y="764236"/>
                    <a:pt x="624918" y="774725"/>
                    <a:pt x="631750" y="784630"/>
                  </a:cubicBezTo>
                  <a:cubicBezTo>
                    <a:pt x="652944" y="815374"/>
                    <a:pt x="662176" y="849940"/>
                    <a:pt x="664449" y="886563"/>
                  </a:cubicBezTo>
                  <a:cubicBezTo>
                    <a:pt x="665643" y="905839"/>
                    <a:pt x="665097" y="925230"/>
                    <a:pt x="665338" y="944571"/>
                  </a:cubicBezTo>
                  <a:cubicBezTo>
                    <a:pt x="665858" y="984254"/>
                    <a:pt x="651636" y="1019112"/>
                    <a:pt x="627496" y="1049424"/>
                  </a:cubicBezTo>
                  <a:cubicBezTo>
                    <a:pt x="598542" y="1085768"/>
                    <a:pt x="567634" y="1120537"/>
                    <a:pt x="537690" y="1156081"/>
                  </a:cubicBezTo>
                  <a:cubicBezTo>
                    <a:pt x="507467" y="1191968"/>
                    <a:pt x="474679" y="1226331"/>
                    <a:pt x="456570" y="1270433"/>
                  </a:cubicBezTo>
                  <a:cubicBezTo>
                    <a:pt x="449053" y="1288758"/>
                    <a:pt x="444456" y="1308999"/>
                    <a:pt x="442614" y="1328746"/>
                  </a:cubicBezTo>
                  <a:cubicBezTo>
                    <a:pt x="440367" y="1352797"/>
                    <a:pt x="450869" y="1373242"/>
                    <a:pt x="473599" y="1383719"/>
                  </a:cubicBezTo>
                  <a:cubicBezTo>
                    <a:pt x="517308" y="1403859"/>
                    <a:pt x="561056" y="1424126"/>
                    <a:pt x="605882" y="1441536"/>
                  </a:cubicBezTo>
                  <a:cubicBezTo>
                    <a:pt x="645413" y="1456876"/>
                    <a:pt x="669300" y="1482375"/>
                    <a:pt x="670659" y="1525310"/>
                  </a:cubicBezTo>
                  <a:cubicBezTo>
                    <a:pt x="671179" y="1541463"/>
                    <a:pt x="668055" y="1557869"/>
                    <a:pt x="665414" y="1573959"/>
                  </a:cubicBezTo>
                  <a:cubicBezTo>
                    <a:pt x="657109" y="1624551"/>
                    <a:pt x="636359" y="1671053"/>
                    <a:pt x="616435" y="1717696"/>
                  </a:cubicBezTo>
                  <a:cubicBezTo>
                    <a:pt x="586034" y="1788885"/>
                    <a:pt x="551963" y="1858652"/>
                    <a:pt x="524661" y="1930997"/>
                  </a:cubicBezTo>
                  <a:cubicBezTo>
                    <a:pt x="504089" y="1985513"/>
                    <a:pt x="491708" y="2043114"/>
                    <a:pt x="475631" y="2099331"/>
                  </a:cubicBezTo>
                  <a:cubicBezTo>
                    <a:pt x="472660" y="2109757"/>
                    <a:pt x="472330" y="2121923"/>
                    <a:pt x="457942" y="2126215"/>
                  </a:cubicBezTo>
                  <a:cubicBezTo>
                    <a:pt x="455542" y="2112678"/>
                    <a:pt x="453586" y="2099217"/>
                    <a:pt x="450729" y="2085947"/>
                  </a:cubicBezTo>
                  <a:cubicBezTo>
                    <a:pt x="429357" y="1986554"/>
                    <a:pt x="386575" y="1896672"/>
                    <a:pt x="329037" y="1813406"/>
                  </a:cubicBezTo>
                  <a:cubicBezTo>
                    <a:pt x="316325" y="1795006"/>
                    <a:pt x="304338" y="1775945"/>
                    <a:pt x="289925" y="1758954"/>
                  </a:cubicBezTo>
                  <a:cubicBezTo>
                    <a:pt x="280845" y="1748236"/>
                    <a:pt x="267880" y="1740820"/>
                    <a:pt x="256692" y="1731880"/>
                  </a:cubicBezTo>
                  <a:cubicBezTo>
                    <a:pt x="252387" y="1728452"/>
                    <a:pt x="246393" y="1725747"/>
                    <a:pt x="244222" y="1721252"/>
                  </a:cubicBezTo>
                  <a:cubicBezTo>
                    <a:pt x="218824" y="1668641"/>
                    <a:pt x="171725" y="1638024"/>
                    <a:pt x="126644" y="1605845"/>
                  </a:cubicBezTo>
                  <a:cubicBezTo>
                    <a:pt x="89132" y="1579076"/>
                    <a:pt x="54223" y="1550479"/>
                    <a:pt x="30578" y="1509957"/>
                  </a:cubicBezTo>
                  <a:cubicBezTo>
                    <a:pt x="6895" y="1469385"/>
                    <a:pt x="0" y="1428050"/>
                    <a:pt x="17587" y="1382843"/>
                  </a:cubicBezTo>
                  <a:cubicBezTo>
                    <a:pt x="44432" y="1313812"/>
                    <a:pt x="80738" y="1250026"/>
                    <a:pt x="120219" y="1187752"/>
                  </a:cubicBezTo>
                  <a:cubicBezTo>
                    <a:pt x="148080" y="1143801"/>
                    <a:pt x="175230" y="1099419"/>
                    <a:pt x="202608" y="1055177"/>
                  </a:cubicBezTo>
                  <a:cubicBezTo>
                    <a:pt x="223015" y="1022211"/>
                    <a:pt x="222355" y="988775"/>
                    <a:pt x="204856" y="954831"/>
                  </a:cubicBezTo>
                  <a:cubicBezTo>
                    <a:pt x="185160" y="916646"/>
                    <a:pt x="166252" y="878055"/>
                    <a:pt x="146124" y="840098"/>
                  </a:cubicBezTo>
                  <a:cubicBezTo>
                    <a:pt x="120269" y="791348"/>
                    <a:pt x="94618" y="742635"/>
                    <a:pt x="88751" y="686507"/>
                  </a:cubicBezTo>
                  <a:cubicBezTo>
                    <a:pt x="81538" y="617502"/>
                    <a:pt x="81754" y="549881"/>
                    <a:pt x="120460" y="487924"/>
                  </a:cubicBezTo>
                  <a:cubicBezTo>
                    <a:pt x="149476" y="441497"/>
                    <a:pt x="185033" y="400836"/>
                    <a:pt x="226596" y="365749"/>
                  </a:cubicBezTo>
                  <a:cubicBezTo>
                    <a:pt x="274381" y="325418"/>
                    <a:pt x="316935" y="281645"/>
                    <a:pt x="344898" y="224488"/>
                  </a:cubicBezTo>
                  <a:cubicBezTo>
                    <a:pt x="359539" y="194582"/>
                    <a:pt x="362727" y="165566"/>
                    <a:pt x="351793" y="134822"/>
                  </a:cubicBezTo>
                  <a:cubicBezTo>
                    <a:pt x="338815" y="98351"/>
                    <a:pt x="325138" y="62147"/>
                    <a:pt x="311741" y="25829"/>
                  </a:cubicBezTo>
                  <a:cubicBezTo>
                    <a:pt x="310700" y="23010"/>
                    <a:pt x="309214" y="20305"/>
                    <a:pt x="308516" y="17409"/>
                  </a:cubicBezTo>
                  <a:cubicBezTo>
                    <a:pt x="305658" y="5638"/>
                    <a:pt x="310827" y="0"/>
                    <a:pt x="321913" y="4635"/>
                  </a:cubicBezTo>
                  <a:cubicBezTo>
                    <a:pt x="343310" y="13574"/>
                    <a:pt x="365787" y="21498"/>
                    <a:pt x="384734" y="34375"/>
                  </a:cubicBezTo>
                  <a:cubicBezTo>
                    <a:pt x="422538" y="60052"/>
                    <a:pt x="457383" y="89945"/>
                    <a:pt x="485638" y="126250"/>
                  </a:cubicBezTo>
                  <a:cubicBezTo>
                    <a:pt x="513702" y="162328"/>
                    <a:pt x="525410" y="202887"/>
                    <a:pt x="508661" y="247308"/>
                  </a:cubicBezTo>
                  <a:cubicBezTo>
                    <a:pt x="495314" y="282661"/>
                    <a:pt x="479390" y="317036"/>
                    <a:pt x="464672" y="351882"/>
                  </a:cubicBezTo>
                  <a:cubicBezTo>
                    <a:pt x="450970" y="384314"/>
                    <a:pt x="436430" y="416430"/>
                    <a:pt x="423973" y="449345"/>
                  </a:cubicBezTo>
                  <a:cubicBezTo>
                    <a:pt x="413547" y="476888"/>
                    <a:pt x="411172" y="505537"/>
                    <a:pt x="420315" y="530502"/>
                  </a:cubicBezTo>
                  <a:close/>
                </a:path>
              </a:pathLst>
            </a:custGeom>
            <a:solidFill>
              <a:schemeClr val="accent3"/>
            </a:solidFill>
            <a:ln w="0" cap="flat" cmpd="sng">
              <a:noFill/>
              <a:prstDash val="solid"/>
              <a:miter lim="800000"/>
            </a:ln>
          </p:spPr>
          <p:txBody>
            <a:bodyPr anchor="ctr">
              <a:spAutoFit/>
            </a:bodyPr>
            <a:lstStyle/>
            <a:p>
              <a:pPr algn="ctr"/>
              <a:endParaRPr lang="en-US"/>
            </a:p>
          </p:txBody>
        </p:sp>
        <p:sp>
          <p:nvSpPr>
            <p:cNvPr id="10" name="Free Form 6">
              <a:extLst>
                <a:ext uri="{FF2B5EF4-FFF2-40B4-BE49-F238E27FC236}">
                  <a16:creationId xmlns:a16="http://schemas.microsoft.com/office/drawing/2014/main" id="{07A99D69-0C7B-5CF6-726F-408F6EB9BAB6}"/>
                </a:ext>
              </a:extLst>
            </p:cNvPr>
            <p:cNvSpPr/>
            <p:nvPr/>
          </p:nvSpPr>
          <p:spPr>
            <a:xfrm>
              <a:off x="3303397" y="1986921"/>
              <a:ext cx="4885907" cy="2810030"/>
            </a:xfrm>
            <a:custGeom>
              <a:avLst/>
              <a:gdLst/>
              <a:ahLst/>
              <a:cxnLst/>
              <a:rect l="0" t="0" r="0" b="0"/>
              <a:pathLst>
                <a:path w="4885907" h="2810030">
                  <a:moveTo>
                    <a:pt x="3019165" y="788084"/>
                  </a:moveTo>
                  <a:cubicBezTo>
                    <a:pt x="3023420" y="789811"/>
                    <a:pt x="3027686" y="791551"/>
                    <a:pt x="3032436" y="793481"/>
                  </a:cubicBezTo>
                  <a:cubicBezTo>
                    <a:pt x="3032448" y="778915"/>
                    <a:pt x="3043915" y="773036"/>
                    <a:pt x="3054303" y="765417"/>
                  </a:cubicBezTo>
                  <a:cubicBezTo>
                    <a:pt x="3076056" y="749454"/>
                    <a:pt x="3097047" y="732451"/>
                    <a:pt x="3118190" y="715650"/>
                  </a:cubicBezTo>
                  <a:cubicBezTo>
                    <a:pt x="3120717" y="713631"/>
                    <a:pt x="3122152" y="710266"/>
                    <a:pt x="3124832" y="706494"/>
                  </a:cubicBezTo>
                  <a:cubicBezTo>
                    <a:pt x="3120159" y="704869"/>
                    <a:pt x="3116336" y="702304"/>
                    <a:pt x="3112628" y="702444"/>
                  </a:cubicBezTo>
                  <a:cubicBezTo>
                    <a:pt x="3084285" y="703510"/>
                    <a:pt x="3055408" y="705733"/>
                    <a:pt x="3030975" y="720831"/>
                  </a:cubicBezTo>
                  <a:cubicBezTo>
                    <a:pt x="3006619" y="735879"/>
                    <a:pt x="2985184" y="755562"/>
                    <a:pt x="2961627" y="771995"/>
                  </a:cubicBezTo>
                  <a:cubicBezTo>
                    <a:pt x="2910909" y="807373"/>
                    <a:pt x="2859707" y="842041"/>
                    <a:pt x="2808531" y="876747"/>
                  </a:cubicBezTo>
                  <a:cubicBezTo>
                    <a:pt x="2803934" y="879858"/>
                    <a:pt x="2798080" y="881128"/>
                    <a:pt x="2790817" y="884048"/>
                  </a:cubicBezTo>
                  <a:cubicBezTo>
                    <a:pt x="2786931" y="897598"/>
                    <a:pt x="2771146" y="900798"/>
                    <a:pt x="2759654" y="909344"/>
                  </a:cubicBezTo>
                  <a:cubicBezTo>
                    <a:pt x="2758549" y="908024"/>
                    <a:pt x="2757457" y="906690"/>
                    <a:pt x="2756352" y="905370"/>
                  </a:cubicBezTo>
                  <a:cubicBezTo>
                    <a:pt x="2766397" y="897788"/>
                    <a:pt x="2776429" y="890195"/>
                    <a:pt x="2787489" y="881839"/>
                  </a:cubicBezTo>
                  <a:cubicBezTo>
                    <a:pt x="2781534" y="867680"/>
                    <a:pt x="2776022" y="852987"/>
                    <a:pt x="2769292" y="838866"/>
                  </a:cubicBezTo>
                  <a:cubicBezTo>
                    <a:pt x="2752352" y="803284"/>
                    <a:pt x="2735272" y="767779"/>
                    <a:pt x="2717532" y="732603"/>
                  </a:cubicBezTo>
                  <a:cubicBezTo>
                    <a:pt x="2690585" y="679192"/>
                    <a:pt x="2650749" y="636296"/>
                    <a:pt x="2604018" y="595203"/>
                  </a:cubicBezTo>
                  <a:cubicBezTo>
                    <a:pt x="2605250" y="609933"/>
                    <a:pt x="2605872" y="621997"/>
                    <a:pt x="2607358" y="633934"/>
                  </a:cubicBezTo>
                  <a:cubicBezTo>
                    <a:pt x="2611459" y="666951"/>
                    <a:pt x="2607916" y="699205"/>
                    <a:pt x="2595853" y="729974"/>
                  </a:cubicBezTo>
                  <a:cubicBezTo>
                    <a:pt x="2576982" y="778090"/>
                    <a:pt x="2536410" y="785963"/>
                    <a:pt x="2499977" y="749150"/>
                  </a:cubicBezTo>
                  <a:cubicBezTo>
                    <a:pt x="2470414" y="719257"/>
                    <a:pt x="2455328" y="681503"/>
                    <a:pt x="2444141" y="642061"/>
                  </a:cubicBezTo>
                  <a:cubicBezTo>
                    <a:pt x="2439277" y="624892"/>
                    <a:pt x="2437029" y="606987"/>
                    <a:pt x="2432877" y="589590"/>
                  </a:cubicBezTo>
                  <a:cubicBezTo>
                    <a:pt x="2430553" y="579850"/>
                    <a:pt x="2426743" y="570465"/>
                    <a:pt x="2422642" y="557970"/>
                  </a:cubicBezTo>
                  <a:cubicBezTo>
                    <a:pt x="2396533" y="564751"/>
                    <a:pt x="2368101" y="570084"/>
                    <a:pt x="2341179" y="579647"/>
                  </a:cubicBezTo>
                  <a:cubicBezTo>
                    <a:pt x="2306207" y="592079"/>
                    <a:pt x="2272593" y="608244"/>
                    <a:pt x="2238129" y="622149"/>
                  </a:cubicBezTo>
                  <a:cubicBezTo>
                    <a:pt x="2192667" y="640486"/>
                    <a:pt x="2146926" y="658138"/>
                    <a:pt x="2101363" y="676233"/>
                  </a:cubicBezTo>
                  <a:cubicBezTo>
                    <a:pt x="2096487" y="678164"/>
                    <a:pt x="2092017" y="681097"/>
                    <a:pt x="2085401" y="684589"/>
                  </a:cubicBezTo>
                  <a:cubicBezTo>
                    <a:pt x="2080626" y="681503"/>
                    <a:pt x="2073617" y="676741"/>
                    <a:pt x="2066391" y="672360"/>
                  </a:cubicBezTo>
                  <a:cubicBezTo>
                    <a:pt x="2058264" y="667420"/>
                    <a:pt x="2050289" y="665604"/>
                    <a:pt x="2041451" y="671941"/>
                  </a:cubicBezTo>
                  <a:cubicBezTo>
                    <a:pt x="2033819" y="677402"/>
                    <a:pt x="2024980" y="681160"/>
                    <a:pt x="2017031" y="686227"/>
                  </a:cubicBezTo>
                  <a:cubicBezTo>
                    <a:pt x="2007900" y="692031"/>
                    <a:pt x="1997767" y="692386"/>
                    <a:pt x="1991011" y="685288"/>
                  </a:cubicBezTo>
                  <a:cubicBezTo>
                    <a:pt x="1986465" y="680513"/>
                    <a:pt x="1985106" y="670951"/>
                    <a:pt x="1985373" y="663649"/>
                  </a:cubicBezTo>
                  <a:cubicBezTo>
                    <a:pt x="1986211" y="640639"/>
                    <a:pt x="1997488" y="621299"/>
                    <a:pt x="2008916" y="601971"/>
                  </a:cubicBezTo>
                  <a:cubicBezTo>
                    <a:pt x="2014783" y="592053"/>
                    <a:pt x="2021310" y="592345"/>
                    <a:pt x="2030415" y="596244"/>
                  </a:cubicBezTo>
                  <a:cubicBezTo>
                    <a:pt x="2064346" y="610809"/>
                    <a:pt x="2084004" y="635293"/>
                    <a:pt x="2084283" y="674430"/>
                  </a:cubicBezTo>
                  <a:cubicBezTo>
                    <a:pt x="2122888" y="659573"/>
                    <a:pt x="2160400" y="645680"/>
                    <a:pt x="2197493" y="630734"/>
                  </a:cubicBezTo>
                  <a:cubicBezTo>
                    <a:pt x="2245024" y="611571"/>
                    <a:pt x="2291768" y="590339"/>
                    <a:pt x="2339757" y="572434"/>
                  </a:cubicBezTo>
                  <a:cubicBezTo>
                    <a:pt x="2365154" y="562960"/>
                    <a:pt x="2392711" y="559481"/>
                    <a:pt x="2418832" y="551709"/>
                  </a:cubicBezTo>
                  <a:cubicBezTo>
                    <a:pt x="2433105" y="547455"/>
                    <a:pt x="2447150" y="551278"/>
                    <a:pt x="2461043" y="549106"/>
                  </a:cubicBezTo>
                  <a:cubicBezTo>
                    <a:pt x="2465462" y="548408"/>
                    <a:pt x="2470859" y="545055"/>
                    <a:pt x="2473107" y="541296"/>
                  </a:cubicBezTo>
                  <a:cubicBezTo>
                    <a:pt x="2477894" y="533296"/>
                    <a:pt x="2480357" y="523937"/>
                    <a:pt x="2484789" y="515683"/>
                  </a:cubicBezTo>
                  <a:cubicBezTo>
                    <a:pt x="2494364" y="497854"/>
                    <a:pt x="2498631" y="480736"/>
                    <a:pt x="2481602" y="464748"/>
                  </a:cubicBezTo>
                  <a:cubicBezTo>
                    <a:pt x="2451582" y="381889"/>
                    <a:pt x="2460687" y="292147"/>
                    <a:pt x="2567598" y="262203"/>
                  </a:cubicBezTo>
                  <a:cubicBezTo>
                    <a:pt x="2616183" y="248590"/>
                    <a:pt x="2659994" y="263130"/>
                    <a:pt x="2685823" y="313049"/>
                  </a:cubicBezTo>
                  <a:cubicBezTo>
                    <a:pt x="2714688" y="368847"/>
                    <a:pt x="2706764" y="424087"/>
                    <a:pt x="2685303" y="479644"/>
                  </a:cubicBezTo>
                  <a:cubicBezTo>
                    <a:pt x="2675309" y="505511"/>
                    <a:pt x="2666166" y="531722"/>
                    <a:pt x="2657099" y="557944"/>
                  </a:cubicBezTo>
                  <a:cubicBezTo>
                    <a:pt x="2655359" y="562986"/>
                    <a:pt x="2655803" y="568764"/>
                    <a:pt x="2654953" y="576993"/>
                  </a:cubicBezTo>
                  <a:cubicBezTo>
                    <a:pt x="2675194" y="574034"/>
                    <a:pt x="2693633" y="569665"/>
                    <a:pt x="2712186" y="569056"/>
                  </a:cubicBezTo>
                  <a:cubicBezTo>
                    <a:pt x="2735120" y="568307"/>
                    <a:pt x="2758193" y="570148"/>
                    <a:pt x="2781140" y="571837"/>
                  </a:cubicBezTo>
                  <a:cubicBezTo>
                    <a:pt x="2803680" y="573500"/>
                    <a:pt x="2820938" y="607482"/>
                    <a:pt x="2824138" y="628829"/>
                  </a:cubicBezTo>
                  <a:cubicBezTo>
                    <a:pt x="2829535" y="664881"/>
                    <a:pt x="2821103" y="697809"/>
                    <a:pt x="2805953" y="729809"/>
                  </a:cubicBezTo>
                  <a:cubicBezTo>
                    <a:pt x="2794461" y="754089"/>
                    <a:pt x="2782435" y="778128"/>
                    <a:pt x="2771489" y="802649"/>
                  </a:cubicBezTo>
                  <a:cubicBezTo>
                    <a:pt x="2769089" y="808046"/>
                    <a:pt x="2768060" y="815856"/>
                    <a:pt x="2770118" y="821101"/>
                  </a:cubicBezTo>
                  <a:cubicBezTo>
                    <a:pt x="2777369" y="839628"/>
                    <a:pt x="2786232" y="857533"/>
                    <a:pt x="2795058" y="876937"/>
                  </a:cubicBezTo>
                  <a:cubicBezTo>
                    <a:pt x="2811046" y="866118"/>
                    <a:pt x="2826271" y="855933"/>
                    <a:pt x="2841396" y="845558"/>
                  </a:cubicBezTo>
                  <a:cubicBezTo>
                    <a:pt x="2895213" y="808643"/>
                    <a:pt x="2948814" y="771385"/>
                    <a:pt x="3002898" y="734851"/>
                  </a:cubicBezTo>
                  <a:cubicBezTo>
                    <a:pt x="3021299" y="722419"/>
                    <a:pt x="3031852" y="707663"/>
                    <a:pt x="3037439" y="684767"/>
                  </a:cubicBezTo>
                  <a:cubicBezTo>
                    <a:pt x="3049287" y="636131"/>
                    <a:pt x="3064386" y="588142"/>
                    <a:pt x="3095472" y="546909"/>
                  </a:cubicBezTo>
                  <a:cubicBezTo>
                    <a:pt x="3122368" y="511226"/>
                    <a:pt x="3145772" y="472812"/>
                    <a:pt x="3173824" y="438094"/>
                  </a:cubicBezTo>
                  <a:cubicBezTo>
                    <a:pt x="3201278" y="404112"/>
                    <a:pt x="3230231" y="370409"/>
                    <a:pt x="3272899" y="353723"/>
                  </a:cubicBezTo>
                  <a:cubicBezTo>
                    <a:pt x="3277826" y="351793"/>
                    <a:pt x="3283490" y="351755"/>
                    <a:pt x="3288798" y="350841"/>
                  </a:cubicBezTo>
                  <a:cubicBezTo>
                    <a:pt x="3288976" y="356466"/>
                    <a:pt x="3290360" y="362371"/>
                    <a:pt x="3289141" y="367679"/>
                  </a:cubicBezTo>
                  <a:cubicBezTo>
                    <a:pt x="3274118" y="433484"/>
                    <a:pt x="3256657" y="498819"/>
                    <a:pt x="3244073" y="565068"/>
                  </a:cubicBezTo>
                  <a:cubicBezTo>
                    <a:pt x="3234409" y="615863"/>
                    <a:pt x="3229254" y="667674"/>
                    <a:pt x="3224936" y="719282"/>
                  </a:cubicBezTo>
                  <a:cubicBezTo>
                    <a:pt x="3221634" y="758661"/>
                    <a:pt x="3222714" y="798421"/>
                    <a:pt x="3221926" y="838015"/>
                  </a:cubicBezTo>
                  <a:cubicBezTo>
                    <a:pt x="3221126" y="877636"/>
                    <a:pt x="3220326" y="917268"/>
                    <a:pt x="3219768" y="956888"/>
                  </a:cubicBezTo>
                  <a:cubicBezTo>
                    <a:pt x="3219679" y="963174"/>
                    <a:pt x="3220796" y="969486"/>
                    <a:pt x="3221520" y="977524"/>
                  </a:cubicBezTo>
                  <a:cubicBezTo>
                    <a:pt x="3263604" y="956190"/>
                    <a:pt x="3304176" y="936494"/>
                    <a:pt x="3335466" y="902614"/>
                  </a:cubicBezTo>
                  <a:cubicBezTo>
                    <a:pt x="3347022" y="890106"/>
                    <a:pt x="3350031" y="875223"/>
                    <a:pt x="3347454" y="858372"/>
                  </a:cubicBezTo>
                  <a:cubicBezTo>
                    <a:pt x="3342209" y="824047"/>
                    <a:pt x="3335428" y="789697"/>
                    <a:pt x="3333853" y="755156"/>
                  </a:cubicBezTo>
                  <a:cubicBezTo>
                    <a:pt x="3332660" y="728920"/>
                    <a:pt x="3337168" y="702126"/>
                    <a:pt x="3341650" y="676005"/>
                  </a:cubicBezTo>
                  <a:cubicBezTo>
                    <a:pt x="3345765" y="652080"/>
                    <a:pt x="3360317" y="633108"/>
                    <a:pt x="3376978" y="615698"/>
                  </a:cubicBezTo>
                  <a:cubicBezTo>
                    <a:pt x="3418033" y="572802"/>
                    <a:pt x="3468168" y="543963"/>
                    <a:pt x="3522899" y="523328"/>
                  </a:cubicBezTo>
                  <a:cubicBezTo>
                    <a:pt x="3568856" y="506007"/>
                    <a:pt x="3615892" y="491505"/>
                    <a:pt x="3662700" y="476584"/>
                  </a:cubicBezTo>
                  <a:cubicBezTo>
                    <a:pt x="3670815" y="473993"/>
                    <a:pt x="3680339" y="474577"/>
                    <a:pt x="3689025" y="475453"/>
                  </a:cubicBezTo>
                  <a:cubicBezTo>
                    <a:pt x="3695234" y="476076"/>
                    <a:pt x="3700987" y="479733"/>
                    <a:pt x="3695260" y="487758"/>
                  </a:cubicBezTo>
                  <a:cubicBezTo>
                    <a:pt x="3684923" y="502235"/>
                    <a:pt x="3673291" y="515975"/>
                    <a:pt x="3664440" y="531303"/>
                  </a:cubicBezTo>
                  <a:cubicBezTo>
                    <a:pt x="3571447" y="692285"/>
                    <a:pt x="3502010" y="863388"/>
                    <a:pt x="3447202" y="1040637"/>
                  </a:cubicBezTo>
                  <a:cubicBezTo>
                    <a:pt x="3403163" y="1183053"/>
                    <a:pt x="3368089" y="1327806"/>
                    <a:pt x="3338285" y="1473816"/>
                  </a:cubicBezTo>
                  <a:cubicBezTo>
                    <a:pt x="3320685" y="1560104"/>
                    <a:pt x="3303427" y="1646469"/>
                    <a:pt x="3287160" y="1733023"/>
                  </a:cubicBezTo>
                  <a:cubicBezTo>
                    <a:pt x="3278868" y="1777151"/>
                    <a:pt x="3273077" y="1821750"/>
                    <a:pt x="3266016" y="1867059"/>
                  </a:cubicBezTo>
                  <a:cubicBezTo>
                    <a:pt x="3269115" y="1867490"/>
                    <a:pt x="3271858" y="1868202"/>
                    <a:pt x="3274614" y="1868227"/>
                  </a:cubicBezTo>
                  <a:cubicBezTo>
                    <a:pt x="3373296" y="1869103"/>
                    <a:pt x="3471977" y="1869738"/>
                    <a:pt x="3570659" y="1871033"/>
                  </a:cubicBezTo>
                  <a:cubicBezTo>
                    <a:pt x="3581149" y="1871173"/>
                    <a:pt x="3586990" y="1867021"/>
                    <a:pt x="3592984" y="1859465"/>
                  </a:cubicBezTo>
                  <a:cubicBezTo>
                    <a:pt x="3668224" y="1764783"/>
                    <a:pt x="3743655" y="1670241"/>
                    <a:pt x="3819174" y="1575787"/>
                  </a:cubicBezTo>
                  <a:cubicBezTo>
                    <a:pt x="3832305" y="1559368"/>
                    <a:pt x="3845638" y="1543063"/>
                    <a:pt x="3859861" y="1527621"/>
                  </a:cubicBezTo>
                  <a:cubicBezTo>
                    <a:pt x="3863328" y="1523862"/>
                    <a:pt x="3870617" y="1522440"/>
                    <a:pt x="3876280" y="1522110"/>
                  </a:cubicBezTo>
                  <a:cubicBezTo>
                    <a:pt x="3890020" y="1521284"/>
                    <a:pt x="3903849" y="1521691"/>
                    <a:pt x="3917640" y="1521691"/>
                  </a:cubicBezTo>
                  <a:cubicBezTo>
                    <a:pt x="4206841" y="1521703"/>
                    <a:pt x="4496043" y="1521945"/>
                    <a:pt x="4785244" y="1521208"/>
                  </a:cubicBezTo>
                  <a:cubicBezTo>
                    <a:pt x="4801664" y="1521170"/>
                    <a:pt x="4812508" y="1526224"/>
                    <a:pt x="4822693" y="1537247"/>
                  </a:cubicBezTo>
                  <a:cubicBezTo>
                    <a:pt x="4829639" y="1544752"/>
                    <a:pt x="4831544" y="1550733"/>
                    <a:pt x="4824293" y="1560371"/>
                  </a:cubicBezTo>
                  <a:cubicBezTo>
                    <a:pt x="4781041" y="1617871"/>
                    <a:pt x="4738983" y="1676273"/>
                    <a:pt x="4695832" y="1733849"/>
                  </a:cubicBezTo>
                  <a:cubicBezTo>
                    <a:pt x="4612097" y="1845547"/>
                    <a:pt x="4527663" y="1956737"/>
                    <a:pt x="4444168" y="2068626"/>
                  </a:cubicBezTo>
                  <a:cubicBezTo>
                    <a:pt x="4433108" y="2083433"/>
                    <a:pt x="4420790" y="2088398"/>
                    <a:pt x="4402821" y="2088157"/>
                  </a:cubicBezTo>
                  <a:cubicBezTo>
                    <a:pt x="4308939" y="2086925"/>
                    <a:pt x="4215032" y="2086658"/>
                    <a:pt x="4121138" y="2086252"/>
                  </a:cubicBezTo>
                  <a:cubicBezTo>
                    <a:pt x="4050482" y="2085934"/>
                    <a:pt x="3979826" y="2086023"/>
                    <a:pt x="3909170" y="2085642"/>
                  </a:cubicBezTo>
                  <a:cubicBezTo>
                    <a:pt x="3897144" y="2085566"/>
                    <a:pt x="3885106" y="2083191"/>
                    <a:pt x="3873118" y="2083445"/>
                  </a:cubicBezTo>
                  <a:cubicBezTo>
                    <a:pt x="3868191" y="2083547"/>
                    <a:pt x="3862667" y="2086976"/>
                    <a:pt x="3858654" y="2090353"/>
                  </a:cubicBezTo>
                  <a:cubicBezTo>
                    <a:pt x="3854845" y="2093554"/>
                    <a:pt x="3853372" y="2099497"/>
                    <a:pt x="3849613" y="2102811"/>
                  </a:cubicBezTo>
                  <a:cubicBezTo>
                    <a:pt x="3833308" y="2117135"/>
                    <a:pt x="3831327" y="2134355"/>
                    <a:pt x="3835378" y="2154711"/>
                  </a:cubicBezTo>
                  <a:cubicBezTo>
                    <a:pt x="3842794" y="2191931"/>
                    <a:pt x="3835809" y="2227424"/>
                    <a:pt x="3818361" y="2260974"/>
                  </a:cubicBezTo>
                  <a:cubicBezTo>
                    <a:pt x="3817828" y="2261990"/>
                    <a:pt x="3817688" y="2263209"/>
                    <a:pt x="3818806" y="2265190"/>
                  </a:cubicBezTo>
                  <a:cubicBezTo>
                    <a:pt x="3833841" y="2243132"/>
                    <a:pt x="3848826" y="2221049"/>
                    <a:pt x="3863912" y="2199017"/>
                  </a:cubicBezTo>
                  <a:cubicBezTo>
                    <a:pt x="3876534" y="2180565"/>
                    <a:pt x="3889131" y="2162089"/>
                    <a:pt x="3901995" y="2143815"/>
                  </a:cubicBezTo>
                  <a:cubicBezTo>
                    <a:pt x="3908713" y="2134278"/>
                    <a:pt x="3911253" y="2134431"/>
                    <a:pt x="3917399" y="2141618"/>
                  </a:cubicBezTo>
                  <a:cubicBezTo>
                    <a:pt x="3925018" y="2139929"/>
                    <a:pt x="3931418" y="2137364"/>
                    <a:pt x="3937869" y="2137250"/>
                  </a:cubicBezTo>
                  <a:cubicBezTo>
                    <a:pt x="4010671" y="2135955"/>
                    <a:pt x="4083486" y="2135002"/>
                    <a:pt x="4156300" y="2134012"/>
                  </a:cubicBezTo>
                  <a:cubicBezTo>
                    <a:pt x="4285980" y="2132234"/>
                    <a:pt x="4415660" y="2130418"/>
                    <a:pt x="4545339" y="2128818"/>
                  </a:cubicBezTo>
                  <a:cubicBezTo>
                    <a:pt x="4578064" y="2128412"/>
                    <a:pt x="4610789" y="2128754"/>
                    <a:pt x="4644301" y="2129796"/>
                  </a:cubicBezTo>
                  <a:cubicBezTo>
                    <a:pt x="4627665" y="2133834"/>
                    <a:pt x="4611093" y="2140996"/>
                    <a:pt x="4594369" y="2141390"/>
                  </a:cubicBezTo>
                  <a:cubicBezTo>
                    <a:pt x="4507357" y="2143447"/>
                    <a:pt x="4420295" y="2143790"/>
                    <a:pt x="4333258" y="2144717"/>
                  </a:cubicBezTo>
                  <a:cubicBezTo>
                    <a:pt x="4231579" y="2145796"/>
                    <a:pt x="4129900" y="2146787"/>
                    <a:pt x="4028208" y="2147980"/>
                  </a:cubicBezTo>
                  <a:cubicBezTo>
                    <a:pt x="3999776" y="2148323"/>
                    <a:pt x="3970848" y="2152806"/>
                    <a:pt x="3943063" y="2148869"/>
                  </a:cubicBezTo>
                  <a:cubicBezTo>
                    <a:pt x="3915050" y="2144895"/>
                    <a:pt x="3903392" y="2157466"/>
                    <a:pt x="3889944" y="2178242"/>
                  </a:cubicBezTo>
                  <a:cubicBezTo>
                    <a:pt x="3820761" y="2285140"/>
                    <a:pt x="3750575" y="2391403"/>
                    <a:pt x="3679373" y="2496955"/>
                  </a:cubicBezTo>
                  <a:cubicBezTo>
                    <a:pt x="3666941" y="2515381"/>
                    <a:pt x="3663195" y="2534619"/>
                    <a:pt x="3659297" y="2556423"/>
                  </a:cubicBezTo>
                  <a:cubicBezTo>
                    <a:pt x="3682802" y="2549655"/>
                    <a:pt x="3705177" y="2542810"/>
                    <a:pt x="3727756" y="2536778"/>
                  </a:cubicBezTo>
                  <a:cubicBezTo>
                    <a:pt x="3798551" y="2517870"/>
                    <a:pt x="3870007" y="2503380"/>
                    <a:pt x="3943901" y="2506898"/>
                  </a:cubicBezTo>
                  <a:cubicBezTo>
                    <a:pt x="3955051" y="2507431"/>
                    <a:pt x="3966137" y="2509196"/>
                    <a:pt x="3977286" y="2509742"/>
                  </a:cubicBezTo>
                  <a:cubicBezTo>
                    <a:pt x="3980435" y="2509895"/>
                    <a:pt x="3985058" y="2508688"/>
                    <a:pt x="3986683" y="2506441"/>
                  </a:cubicBezTo>
                  <a:cubicBezTo>
                    <a:pt x="4000119" y="2487723"/>
                    <a:pt x="4012995" y="2468598"/>
                    <a:pt x="4027586" y="2447366"/>
                  </a:cubicBezTo>
                  <a:cubicBezTo>
                    <a:pt x="3963787" y="2445918"/>
                    <a:pt x="3902313" y="2444509"/>
                    <a:pt x="3840838" y="2443112"/>
                  </a:cubicBezTo>
                  <a:cubicBezTo>
                    <a:pt x="3840800" y="2441512"/>
                    <a:pt x="3840775" y="2439925"/>
                    <a:pt x="3840749" y="2438337"/>
                  </a:cubicBezTo>
                  <a:cubicBezTo>
                    <a:pt x="3845473" y="2437969"/>
                    <a:pt x="3850197" y="2437245"/>
                    <a:pt x="3854921" y="2437309"/>
                  </a:cubicBezTo>
                  <a:cubicBezTo>
                    <a:pt x="3910491" y="2438020"/>
                    <a:pt x="3966073" y="2438655"/>
                    <a:pt x="4021643" y="2439848"/>
                  </a:cubicBezTo>
                  <a:cubicBezTo>
                    <a:pt x="4029935" y="2440026"/>
                    <a:pt x="4034761" y="2437487"/>
                    <a:pt x="4039345" y="2430693"/>
                  </a:cubicBezTo>
                  <a:cubicBezTo>
                    <a:pt x="4067104" y="2389447"/>
                    <a:pt x="4095321" y="2348506"/>
                    <a:pt x="4123347" y="2307426"/>
                  </a:cubicBezTo>
                  <a:cubicBezTo>
                    <a:pt x="4124477" y="2305762"/>
                    <a:pt x="4125112" y="2303769"/>
                    <a:pt x="4127131" y="2299489"/>
                  </a:cubicBezTo>
                  <a:lnTo>
                    <a:pt x="3944879" y="2299489"/>
                  </a:lnTo>
                  <a:cubicBezTo>
                    <a:pt x="3944803" y="2298181"/>
                    <a:pt x="3944727" y="2296861"/>
                    <a:pt x="3944650" y="2295553"/>
                  </a:cubicBezTo>
                  <a:cubicBezTo>
                    <a:pt x="3948904" y="2295299"/>
                    <a:pt x="3953159" y="2294829"/>
                    <a:pt x="3957413" y="2294829"/>
                  </a:cubicBezTo>
                  <a:cubicBezTo>
                    <a:pt x="4011712" y="2294778"/>
                    <a:pt x="4066025" y="2294638"/>
                    <a:pt x="4120325" y="2294968"/>
                  </a:cubicBezTo>
                  <a:cubicBezTo>
                    <a:pt x="4128439" y="2295019"/>
                    <a:pt x="4133468" y="2293013"/>
                    <a:pt x="4138141" y="2285813"/>
                  </a:cubicBezTo>
                  <a:cubicBezTo>
                    <a:pt x="4152364" y="2263920"/>
                    <a:pt x="4167577" y="2242675"/>
                    <a:pt x="4182523" y="2221265"/>
                  </a:cubicBezTo>
                  <a:cubicBezTo>
                    <a:pt x="4185050" y="2217658"/>
                    <a:pt x="4188187" y="2214484"/>
                    <a:pt x="4191044" y="2211106"/>
                  </a:cubicBezTo>
                  <a:cubicBezTo>
                    <a:pt x="4192047" y="2211855"/>
                    <a:pt x="4193051" y="2212604"/>
                    <a:pt x="4194041" y="2213354"/>
                  </a:cubicBezTo>
                  <a:cubicBezTo>
                    <a:pt x="4176288" y="2239894"/>
                    <a:pt x="4158523" y="2266422"/>
                    <a:pt x="4139538" y="2294791"/>
                  </a:cubicBezTo>
                  <a:lnTo>
                    <a:pt x="4154116" y="2294791"/>
                  </a:lnTo>
                  <a:cubicBezTo>
                    <a:pt x="4257992" y="2294791"/>
                    <a:pt x="4361868" y="2294651"/>
                    <a:pt x="4465731" y="2295057"/>
                  </a:cubicBezTo>
                  <a:cubicBezTo>
                    <a:pt x="4475179" y="2295095"/>
                    <a:pt x="4480258" y="2291959"/>
                    <a:pt x="4485173" y="2284301"/>
                  </a:cubicBezTo>
                  <a:cubicBezTo>
                    <a:pt x="4503459" y="2255767"/>
                    <a:pt x="4522431" y="2227678"/>
                    <a:pt x="4541212" y="2199474"/>
                  </a:cubicBezTo>
                  <a:cubicBezTo>
                    <a:pt x="4543155" y="2196553"/>
                    <a:pt x="4545568" y="2193950"/>
                    <a:pt x="4547765" y="2191194"/>
                  </a:cubicBezTo>
                  <a:cubicBezTo>
                    <a:pt x="4548971" y="2192058"/>
                    <a:pt x="4550165" y="2192934"/>
                    <a:pt x="4551371" y="2193797"/>
                  </a:cubicBezTo>
                  <a:cubicBezTo>
                    <a:pt x="4530088" y="2226700"/>
                    <a:pt x="4508792" y="2259615"/>
                    <a:pt x="4486531" y="2294029"/>
                  </a:cubicBezTo>
                  <a:cubicBezTo>
                    <a:pt x="4521643" y="2296518"/>
                    <a:pt x="4555790" y="2292759"/>
                    <a:pt x="4589493" y="2296124"/>
                  </a:cubicBezTo>
                  <a:cubicBezTo>
                    <a:pt x="4589518" y="2297762"/>
                    <a:pt x="4589544" y="2299413"/>
                    <a:pt x="4589569" y="2301064"/>
                  </a:cubicBezTo>
                  <a:cubicBezTo>
                    <a:pt x="4585264" y="2301521"/>
                    <a:pt x="4580972" y="2302372"/>
                    <a:pt x="4576680" y="2302385"/>
                  </a:cubicBezTo>
                  <a:cubicBezTo>
                    <a:pt x="4547803" y="2302473"/>
                    <a:pt x="4518913" y="2302143"/>
                    <a:pt x="4490049" y="2302600"/>
                  </a:cubicBezTo>
                  <a:cubicBezTo>
                    <a:pt x="4485681" y="2302677"/>
                    <a:pt x="4479534" y="2304937"/>
                    <a:pt x="4477312" y="2308264"/>
                  </a:cubicBezTo>
                  <a:cubicBezTo>
                    <a:pt x="4448067" y="2352126"/>
                    <a:pt x="4419380" y="2396355"/>
                    <a:pt x="4390567" y="2440509"/>
                  </a:cubicBezTo>
                  <a:cubicBezTo>
                    <a:pt x="4389716" y="2441829"/>
                    <a:pt x="4389170" y="2443353"/>
                    <a:pt x="4387240" y="2447353"/>
                  </a:cubicBezTo>
                  <a:cubicBezTo>
                    <a:pt x="4406009" y="2447353"/>
                    <a:pt x="4423012" y="2447353"/>
                    <a:pt x="4440016" y="2447353"/>
                  </a:cubicBezTo>
                  <a:cubicBezTo>
                    <a:pt x="4463293" y="2447353"/>
                    <a:pt x="4486570" y="2447214"/>
                    <a:pt x="4509834" y="2447506"/>
                  </a:cubicBezTo>
                  <a:cubicBezTo>
                    <a:pt x="4513440" y="2447557"/>
                    <a:pt x="4517021" y="2449614"/>
                    <a:pt x="4520615" y="2450744"/>
                  </a:cubicBezTo>
                  <a:cubicBezTo>
                    <a:pt x="4520272" y="2451785"/>
                    <a:pt x="4519942" y="2452827"/>
                    <a:pt x="4519599" y="2453881"/>
                  </a:cubicBezTo>
                  <a:cubicBezTo>
                    <a:pt x="4487014" y="2453881"/>
                    <a:pt x="4454327" y="2455354"/>
                    <a:pt x="4421844" y="2453487"/>
                  </a:cubicBezTo>
                  <a:cubicBezTo>
                    <a:pt x="4383989" y="2451328"/>
                    <a:pt x="4384002" y="2450020"/>
                    <a:pt x="4363265" y="2481450"/>
                  </a:cubicBezTo>
                  <a:cubicBezTo>
                    <a:pt x="4345093" y="2508993"/>
                    <a:pt x="4327124" y="2536664"/>
                    <a:pt x="4308876" y="2564157"/>
                  </a:cubicBezTo>
                  <a:cubicBezTo>
                    <a:pt x="4306768" y="2567331"/>
                    <a:pt x="4303454" y="2569706"/>
                    <a:pt x="4300698" y="2572449"/>
                  </a:cubicBezTo>
                  <a:cubicBezTo>
                    <a:pt x="4299631" y="2571522"/>
                    <a:pt x="4298577" y="2570595"/>
                    <a:pt x="4297523" y="2569668"/>
                  </a:cubicBezTo>
                  <a:cubicBezTo>
                    <a:pt x="4322641" y="2531330"/>
                    <a:pt x="4347772" y="2492980"/>
                    <a:pt x="4373335" y="2453969"/>
                  </a:cubicBezTo>
                  <a:cubicBezTo>
                    <a:pt x="4371024" y="2453208"/>
                    <a:pt x="4369944" y="2452560"/>
                    <a:pt x="4368852" y="2452547"/>
                  </a:cubicBezTo>
                  <a:cubicBezTo>
                    <a:pt x="4309841" y="2451608"/>
                    <a:pt x="4250817" y="2450782"/>
                    <a:pt x="4191793" y="2449830"/>
                  </a:cubicBezTo>
                  <a:cubicBezTo>
                    <a:pt x="4143119" y="2449042"/>
                    <a:pt x="4094445" y="2448293"/>
                    <a:pt x="4045783" y="2447074"/>
                  </a:cubicBezTo>
                  <a:cubicBezTo>
                    <a:pt x="4038037" y="2446884"/>
                    <a:pt x="4033351" y="2449080"/>
                    <a:pt x="4029110" y="2455684"/>
                  </a:cubicBezTo>
                  <a:cubicBezTo>
                    <a:pt x="4017135" y="2474300"/>
                    <a:pt x="4004398" y="2492421"/>
                    <a:pt x="3991382" y="2511571"/>
                  </a:cubicBezTo>
                  <a:cubicBezTo>
                    <a:pt x="4002836" y="2515584"/>
                    <a:pt x="4013046" y="2518505"/>
                    <a:pt x="4022710" y="2522682"/>
                  </a:cubicBezTo>
                  <a:cubicBezTo>
                    <a:pt x="4055358" y="2536791"/>
                    <a:pt x="4065860" y="2560664"/>
                    <a:pt x="4052615" y="2593770"/>
                  </a:cubicBezTo>
                  <a:cubicBezTo>
                    <a:pt x="4046278" y="2609618"/>
                    <a:pt x="4036919" y="2624247"/>
                    <a:pt x="4028856" y="2639384"/>
                  </a:cubicBezTo>
                  <a:cubicBezTo>
                    <a:pt x="4026913" y="2643054"/>
                    <a:pt x="4024678" y="2646584"/>
                    <a:pt x="4021973" y="2651181"/>
                  </a:cubicBezTo>
                  <a:cubicBezTo>
                    <a:pt x="4069035" y="2653365"/>
                    <a:pt x="4114522" y="2658407"/>
                    <a:pt x="4160034" y="2646432"/>
                  </a:cubicBezTo>
                  <a:cubicBezTo>
                    <a:pt x="4174282" y="2642686"/>
                    <a:pt x="4190549" y="2646292"/>
                    <a:pt x="4205864" y="2647003"/>
                  </a:cubicBezTo>
                  <a:cubicBezTo>
                    <a:pt x="4215553" y="2647460"/>
                    <a:pt x="4225242" y="2649949"/>
                    <a:pt x="4234855" y="2649543"/>
                  </a:cubicBezTo>
                  <a:cubicBezTo>
                    <a:pt x="4331302" y="2645492"/>
                    <a:pt x="4427724" y="2640895"/>
                    <a:pt x="4524171" y="2636933"/>
                  </a:cubicBezTo>
                  <a:cubicBezTo>
                    <a:pt x="4533047" y="2636565"/>
                    <a:pt x="4537911" y="2633581"/>
                    <a:pt x="4542520" y="2626203"/>
                  </a:cubicBezTo>
                  <a:cubicBezTo>
                    <a:pt x="4643272" y="2464573"/>
                    <a:pt x="4744278" y="2303096"/>
                    <a:pt x="4845195" y="2141568"/>
                  </a:cubicBezTo>
                  <a:cubicBezTo>
                    <a:pt x="4845589" y="2140945"/>
                    <a:pt x="4845449" y="2139993"/>
                    <a:pt x="4845601" y="2138913"/>
                  </a:cubicBezTo>
                  <a:lnTo>
                    <a:pt x="4632300" y="2138913"/>
                  </a:lnTo>
                  <a:cubicBezTo>
                    <a:pt x="4632110" y="2137771"/>
                    <a:pt x="4631919" y="2136615"/>
                    <a:pt x="4631716" y="2135472"/>
                  </a:cubicBezTo>
                  <a:cubicBezTo>
                    <a:pt x="4651120" y="2132386"/>
                    <a:pt x="4670447" y="2127294"/>
                    <a:pt x="4689927" y="2126608"/>
                  </a:cubicBezTo>
                  <a:cubicBezTo>
                    <a:pt x="4742449" y="2124780"/>
                    <a:pt x="4795048" y="2125021"/>
                    <a:pt x="4847608" y="2123942"/>
                  </a:cubicBezTo>
                  <a:cubicBezTo>
                    <a:pt x="4856141" y="2123764"/>
                    <a:pt x="4860827" y="2126761"/>
                    <a:pt x="4865081" y="2133834"/>
                  </a:cubicBezTo>
                  <a:cubicBezTo>
                    <a:pt x="4885640" y="2167956"/>
                    <a:pt x="4885907" y="2167917"/>
                    <a:pt x="4864662" y="2201379"/>
                  </a:cubicBezTo>
                  <a:cubicBezTo>
                    <a:pt x="4773193" y="2345370"/>
                    <a:pt x="4681673" y="2489336"/>
                    <a:pt x="4590141" y="2633289"/>
                  </a:cubicBezTo>
                  <a:cubicBezTo>
                    <a:pt x="4584363" y="2642355"/>
                    <a:pt x="4578432" y="2651346"/>
                    <a:pt x="4572273" y="2660159"/>
                  </a:cubicBezTo>
                  <a:cubicBezTo>
                    <a:pt x="4564464" y="2671347"/>
                    <a:pt x="4553251" y="2675321"/>
                    <a:pt x="4539942" y="2675017"/>
                  </a:cubicBezTo>
                  <a:cubicBezTo>
                    <a:pt x="4524183" y="2674648"/>
                    <a:pt x="4508399" y="2674217"/>
                    <a:pt x="4492652" y="2674623"/>
                  </a:cubicBezTo>
                  <a:cubicBezTo>
                    <a:pt x="4412091" y="2676718"/>
                    <a:pt x="4331531" y="2679068"/>
                    <a:pt x="4250970" y="2681341"/>
                  </a:cubicBezTo>
                  <a:cubicBezTo>
                    <a:pt x="4247566" y="2681442"/>
                    <a:pt x="4244176" y="2681772"/>
                    <a:pt x="4240900" y="2681976"/>
                  </a:cubicBezTo>
                  <a:cubicBezTo>
                    <a:pt x="4238626" y="2696985"/>
                    <a:pt x="4236417" y="2711513"/>
                    <a:pt x="4233991" y="2727488"/>
                  </a:cubicBezTo>
                  <a:cubicBezTo>
                    <a:pt x="4247592" y="2721240"/>
                    <a:pt x="4260291" y="2714243"/>
                    <a:pt x="4273789" y="2709456"/>
                  </a:cubicBezTo>
                  <a:cubicBezTo>
                    <a:pt x="4296368" y="2701443"/>
                    <a:pt x="4319073" y="2692947"/>
                    <a:pt x="4342439" y="2688134"/>
                  </a:cubicBezTo>
                  <a:cubicBezTo>
                    <a:pt x="4373640" y="2681722"/>
                    <a:pt x="4386694" y="2694547"/>
                    <a:pt x="4385526" y="2726231"/>
                  </a:cubicBezTo>
                  <a:cubicBezTo>
                    <a:pt x="4385449" y="2728351"/>
                    <a:pt x="4385526" y="2730485"/>
                    <a:pt x="4385526" y="2735856"/>
                  </a:cubicBezTo>
                  <a:cubicBezTo>
                    <a:pt x="4400612" y="2735856"/>
                    <a:pt x="4415520" y="2735780"/>
                    <a:pt x="4430441" y="2735882"/>
                  </a:cubicBezTo>
                  <a:cubicBezTo>
                    <a:pt x="4438187" y="2735945"/>
                    <a:pt x="4446099" y="2735475"/>
                    <a:pt x="4453642" y="2736847"/>
                  </a:cubicBezTo>
                  <a:cubicBezTo>
                    <a:pt x="4457642" y="2737571"/>
                    <a:pt x="4461020" y="2741723"/>
                    <a:pt x="4464677" y="2744326"/>
                  </a:cubicBezTo>
                  <a:cubicBezTo>
                    <a:pt x="4460791" y="2746853"/>
                    <a:pt x="4456969" y="2751425"/>
                    <a:pt x="4453019" y="2751552"/>
                  </a:cubicBezTo>
                  <a:cubicBezTo>
                    <a:pt x="4434949" y="2752111"/>
                    <a:pt x="4416841" y="2751019"/>
                    <a:pt x="4398758" y="2751387"/>
                  </a:cubicBezTo>
                  <a:cubicBezTo>
                    <a:pt x="4390034" y="2751565"/>
                    <a:pt x="4381373" y="2753838"/>
                    <a:pt x="4372636" y="2754739"/>
                  </a:cubicBezTo>
                  <a:cubicBezTo>
                    <a:pt x="4369919" y="2755019"/>
                    <a:pt x="4366084" y="2754879"/>
                    <a:pt x="4364535" y="2753241"/>
                  </a:cubicBezTo>
                  <a:cubicBezTo>
                    <a:pt x="4362998" y="2751603"/>
                    <a:pt x="4362731" y="2747539"/>
                    <a:pt x="4363569" y="2745114"/>
                  </a:cubicBezTo>
                  <a:cubicBezTo>
                    <a:pt x="4365804" y="2738701"/>
                    <a:pt x="4369805" y="2732834"/>
                    <a:pt x="4371570" y="2726332"/>
                  </a:cubicBezTo>
                  <a:cubicBezTo>
                    <a:pt x="4376763" y="2707157"/>
                    <a:pt x="4365512" y="2694281"/>
                    <a:pt x="4346693" y="2699957"/>
                  </a:cubicBezTo>
                  <a:cubicBezTo>
                    <a:pt x="4317651" y="2708732"/>
                    <a:pt x="4289155" y="2719500"/>
                    <a:pt x="4260862" y="2730536"/>
                  </a:cubicBezTo>
                  <a:cubicBezTo>
                    <a:pt x="4250728" y="2734485"/>
                    <a:pt x="4242119" y="2742206"/>
                    <a:pt x="4232264" y="2747120"/>
                  </a:cubicBezTo>
                  <a:cubicBezTo>
                    <a:pt x="4228340" y="2749076"/>
                    <a:pt x="4219667" y="2749761"/>
                    <a:pt x="4218804" y="2748111"/>
                  </a:cubicBezTo>
                  <a:cubicBezTo>
                    <a:pt x="4216340" y="2743361"/>
                    <a:pt x="4215286" y="2736796"/>
                    <a:pt x="4216391" y="2731513"/>
                  </a:cubicBezTo>
                  <a:cubicBezTo>
                    <a:pt x="4218728" y="2720237"/>
                    <a:pt x="4224480" y="2709481"/>
                    <a:pt x="4225547" y="2698205"/>
                  </a:cubicBezTo>
                  <a:cubicBezTo>
                    <a:pt x="4226258" y="2690801"/>
                    <a:pt x="4223426" y="2680680"/>
                    <a:pt x="4218359" y="2675563"/>
                  </a:cubicBezTo>
                  <a:cubicBezTo>
                    <a:pt x="4200187" y="2657200"/>
                    <a:pt x="4177190" y="2657061"/>
                    <a:pt x="4153596" y="2662661"/>
                  </a:cubicBezTo>
                  <a:cubicBezTo>
                    <a:pt x="4079295" y="2680287"/>
                    <a:pt x="4008652" y="2707043"/>
                    <a:pt x="3943304" y="2746980"/>
                  </a:cubicBezTo>
                  <a:cubicBezTo>
                    <a:pt x="3941844" y="2747882"/>
                    <a:pt x="3940434" y="2749482"/>
                    <a:pt x="3938923" y="2749584"/>
                  </a:cubicBezTo>
                  <a:cubicBezTo>
                    <a:pt x="3933907" y="2749927"/>
                    <a:pt x="3928866" y="2749723"/>
                    <a:pt x="3923837" y="2749736"/>
                  </a:cubicBezTo>
                  <a:cubicBezTo>
                    <a:pt x="3925666" y="2745050"/>
                    <a:pt x="3926212" y="2739006"/>
                    <a:pt x="3929513" y="2735894"/>
                  </a:cubicBezTo>
                  <a:cubicBezTo>
                    <a:pt x="3970518" y="2697239"/>
                    <a:pt x="4006544" y="2654699"/>
                    <a:pt x="4033491" y="2604932"/>
                  </a:cubicBezTo>
                  <a:cubicBezTo>
                    <a:pt x="4036742" y="2598913"/>
                    <a:pt x="4039523" y="2592551"/>
                    <a:pt x="4041745" y="2586075"/>
                  </a:cubicBezTo>
                  <a:cubicBezTo>
                    <a:pt x="4050012" y="2561934"/>
                    <a:pt x="4043574" y="2546289"/>
                    <a:pt x="4020284" y="2535546"/>
                  </a:cubicBezTo>
                  <a:cubicBezTo>
                    <a:pt x="3994023" y="2523432"/>
                    <a:pt x="3965819" y="2520486"/>
                    <a:pt x="3937311" y="2519673"/>
                  </a:cubicBezTo>
                  <a:cubicBezTo>
                    <a:pt x="3847911" y="2517146"/>
                    <a:pt x="3762588" y="2538619"/>
                    <a:pt x="3678205" y="2564728"/>
                  </a:cubicBezTo>
                  <a:cubicBezTo>
                    <a:pt x="3589784" y="2592081"/>
                    <a:pt x="3534011" y="2616691"/>
                    <a:pt x="3392318" y="2688325"/>
                  </a:cubicBezTo>
                  <a:cubicBezTo>
                    <a:pt x="3399912" y="2658889"/>
                    <a:pt x="3407087" y="2631346"/>
                    <a:pt x="3414109" y="2603751"/>
                  </a:cubicBezTo>
                  <a:cubicBezTo>
                    <a:pt x="3439545" y="2503939"/>
                    <a:pt x="3493642" y="2420419"/>
                    <a:pt x="3561301" y="2344582"/>
                  </a:cubicBezTo>
                  <a:cubicBezTo>
                    <a:pt x="3603397" y="2297394"/>
                    <a:pt x="3646052" y="2250688"/>
                    <a:pt x="3687336" y="2202801"/>
                  </a:cubicBezTo>
                  <a:cubicBezTo>
                    <a:pt x="3713114" y="2172883"/>
                    <a:pt x="3730092" y="2137364"/>
                    <a:pt x="3744239" y="2100081"/>
                  </a:cubicBezTo>
                  <a:cubicBezTo>
                    <a:pt x="3742626" y="2101922"/>
                    <a:pt x="3740442" y="2103509"/>
                    <a:pt x="3739489" y="2105643"/>
                  </a:cubicBezTo>
                  <a:cubicBezTo>
                    <a:pt x="3713216" y="2163930"/>
                    <a:pt x="3673634" y="2212706"/>
                    <a:pt x="3631029" y="2259564"/>
                  </a:cubicBezTo>
                  <a:cubicBezTo>
                    <a:pt x="3587625" y="2307312"/>
                    <a:pt x="3543802" y="2354780"/>
                    <a:pt x="3502747" y="2404495"/>
                  </a:cubicBezTo>
                  <a:cubicBezTo>
                    <a:pt x="3452256" y="2465627"/>
                    <a:pt x="3421754" y="2537172"/>
                    <a:pt x="3403011" y="2613885"/>
                  </a:cubicBezTo>
                  <a:cubicBezTo>
                    <a:pt x="3397131" y="2637911"/>
                    <a:pt x="3391493" y="2662013"/>
                    <a:pt x="3385029" y="2685887"/>
                  </a:cubicBezTo>
                  <a:cubicBezTo>
                    <a:pt x="3383772" y="2690560"/>
                    <a:pt x="3380039" y="2695551"/>
                    <a:pt x="3376026" y="2698306"/>
                  </a:cubicBezTo>
                  <a:cubicBezTo>
                    <a:pt x="3349130" y="2716821"/>
                    <a:pt x="3321904" y="2734853"/>
                    <a:pt x="3294614" y="2752796"/>
                  </a:cubicBezTo>
                  <a:cubicBezTo>
                    <a:pt x="3289941" y="2755882"/>
                    <a:pt x="3284773" y="2760797"/>
                    <a:pt x="3278931" y="2753711"/>
                  </a:cubicBezTo>
                  <a:cubicBezTo>
                    <a:pt x="3277928" y="2752479"/>
                    <a:pt x="3275020" y="2752492"/>
                    <a:pt x="3272988" y="2752479"/>
                  </a:cubicBezTo>
                  <a:cubicBezTo>
                    <a:pt x="3168300" y="2752416"/>
                    <a:pt x="3063611" y="2752365"/>
                    <a:pt x="2958923" y="2752416"/>
                  </a:cubicBezTo>
                  <a:cubicBezTo>
                    <a:pt x="2842158" y="2752479"/>
                    <a:pt x="2725380" y="2752682"/>
                    <a:pt x="2608615" y="2752758"/>
                  </a:cubicBezTo>
                  <a:cubicBezTo>
                    <a:pt x="2487113" y="2752835"/>
                    <a:pt x="2365599" y="2752873"/>
                    <a:pt x="2244097" y="2752885"/>
                  </a:cubicBezTo>
                  <a:cubicBezTo>
                    <a:pt x="2121300" y="2752898"/>
                    <a:pt x="1998503" y="2752898"/>
                    <a:pt x="1875706" y="2752809"/>
                  </a:cubicBezTo>
                  <a:cubicBezTo>
                    <a:pt x="1798574" y="2752746"/>
                    <a:pt x="1721417" y="2751463"/>
                    <a:pt x="1644310" y="2752682"/>
                  </a:cubicBezTo>
                  <a:cubicBezTo>
                    <a:pt x="1575089" y="2753774"/>
                    <a:pt x="1505932" y="2757800"/>
                    <a:pt x="1436723" y="2760047"/>
                  </a:cubicBezTo>
                  <a:cubicBezTo>
                    <a:pt x="1394538" y="2761406"/>
                    <a:pt x="1352328" y="2762473"/>
                    <a:pt x="1310117" y="2762422"/>
                  </a:cubicBezTo>
                  <a:cubicBezTo>
                    <a:pt x="1293126" y="2762397"/>
                    <a:pt x="1276148" y="2759044"/>
                    <a:pt x="1257633" y="2757038"/>
                  </a:cubicBezTo>
                  <a:cubicBezTo>
                    <a:pt x="1257798" y="2767768"/>
                    <a:pt x="1248960" y="2765876"/>
                    <a:pt x="1240731" y="2765190"/>
                  </a:cubicBezTo>
                  <a:cubicBezTo>
                    <a:pt x="1220578" y="2763514"/>
                    <a:pt x="1200108" y="2763451"/>
                    <a:pt x="1180386" y="2759578"/>
                  </a:cubicBezTo>
                  <a:cubicBezTo>
                    <a:pt x="1168005" y="2757152"/>
                    <a:pt x="1154633" y="2751349"/>
                    <a:pt x="1145427" y="2742968"/>
                  </a:cubicBezTo>
                  <a:cubicBezTo>
                    <a:pt x="1124817" y="2724224"/>
                    <a:pt x="1107775" y="2701506"/>
                    <a:pt x="1086911" y="2683080"/>
                  </a:cubicBezTo>
                  <a:cubicBezTo>
                    <a:pt x="1070047" y="2668185"/>
                    <a:pt x="1050770" y="2655003"/>
                    <a:pt x="1030528" y="2645327"/>
                  </a:cubicBezTo>
                  <a:cubicBezTo>
                    <a:pt x="1019176" y="2639905"/>
                    <a:pt x="1003366" y="2641098"/>
                    <a:pt x="990096" y="2643003"/>
                  </a:cubicBezTo>
                  <a:cubicBezTo>
                    <a:pt x="972279" y="2645556"/>
                    <a:pt x="956419" y="2642343"/>
                    <a:pt x="945117" y="2629619"/>
                  </a:cubicBezTo>
                  <a:cubicBezTo>
                    <a:pt x="934031" y="2617136"/>
                    <a:pt x="922272" y="2618723"/>
                    <a:pt x="909205" y="2621695"/>
                  </a:cubicBezTo>
                  <a:cubicBezTo>
                    <a:pt x="904227" y="2622825"/>
                    <a:pt x="899363" y="2624717"/>
                    <a:pt x="894677" y="2626774"/>
                  </a:cubicBezTo>
                  <a:cubicBezTo>
                    <a:pt x="873064" y="2636298"/>
                    <a:pt x="850765" y="2639524"/>
                    <a:pt x="826942" y="2639473"/>
                  </a:cubicBezTo>
                  <a:cubicBezTo>
                    <a:pt x="799475" y="2639409"/>
                    <a:pt x="774776" y="2632552"/>
                    <a:pt x="750864" y="2620361"/>
                  </a:cubicBezTo>
                  <a:cubicBezTo>
                    <a:pt x="748616" y="2619218"/>
                    <a:pt x="746013" y="2618114"/>
                    <a:pt x="743575" y="2618114"/>
                  </a:cubicBezTo>
                  <a:cubicBezTo>
                    <a:pt x="720476" y="2618050"/>
                    <a:pt x="697250" y="2616742"/>
                    <a:pt x="674329" y="2618799"/>
                  </a:cubicBezTo>
                  <a:cubicBezTo>
                    <a:pt x="655382" y="2620501"/>
                    <a:pt x="639915" y="2615028"/>
                    <a:pt x="627483" y="2602418"/>
                  </a:cubicBezTo>
                  <a:cubicBezTo>
                    <a:pt x="618213" y="2593008"/>
                    <a:pt x="609349" y="2592233"/>
                    <a:pt x="600320" y="2599434"/>
                  </a:cubicBezTo>
                  <a:cubicBezTo>
                    <a:pt x="584701" y="2611878"/>
                    <a:pt x="569640" y="2625136"/>
                    <a:pt x="555176" y="2638939"/>
                  </a:cubicBezTo>
                  <a:cubicBezTo>
                    <a:pt x="527353" y="2665480"/>
                    <a:pt x="500546" y="2693112"/>
                    <a:pt x="472469" y="2719373"/>
                  </a:cubicBezTo>
                  <a:cubicBezTo>
                    <a:pt x="456774" y="2734053"/>
                    <a:pt x="439402" y="2746942"/>
                    <a:pt x="422715" y="2760555"/>
                  </a:cubicBezTo>
                  <a:cubicBezTo>
                    <a:pt x="407375" y="2773064"/>
                    <a:pt x="389661" y="2777470"/>
                    <a:pt x="369978" y="2778727"/>
                  </a:cubicBezTo>
                  <a:cubicBezTo>
                    <a:pt x="355272" y="2779667"/>
                    <a:pt x="340999" y="2786296"/>
                    <a:pt x="326256" y="2788264"/>
                  </a:cubicBezTo>
                  <a:cubicBezTo>
                    <a:pt x="306687" y="2790893"/>
                    <a:pt x="286775" y="2790867"/>
                    <a:pt x="267130" y="2793052"/>
                  </a:cubicBezTo>
                  <a:cubicBezTo>
                    <a:pt x="243244" y="2795693"/>
                    <a:pt x="219459" y="2799363"/>
                    <a:pt x="195662" y="2802741"/>
                  </a:cubicBezTo>
                  <a:cubicBezTo>
                    <a:pt x="184512" y="2804328"/>
                    <a:pt x="172880" y="2810030"/>
                    <a:pt x="166759" y="2793280"/>
                  </a:cubicBezTo>
                  <a:cubicBezTo>
                    <a:pt x="165413" y="2789597"/>
                    <a:pt x="155318" y="2789470"/>
                    <a:pt x="149578" y="2786956"/>
                  </a:cubicBezTo>
                  <a:cubicBezTo>
                    <a:pt x="137044" y="2781470"/>
                    <a:pt x="124587" y="2775769"/>
                    <a:pt x="112383" y="2769610"/>
                  </a:cubicBezTo>
                  <a:cubicBezTo>
                    <a:pt x="104828" y="2765813"/>
                    <a:pt x="99875" y="2766549"/>
                    <a:pt x="93602" y="2773140"/>
                  </a:cubicBezTo>
                  <a:cubicBezTo>
                    <a:pt x="84484" y="2782677"/>
                    <a:pt x="73779" y="2790855"/>
                    <a:pt x="63100" y="2798728"/>
                  </a:cubicBezTo>
                  <a:cubicBezTo>
                    <a:pt x="53842" y="2805547"/>
                    <a:pt x="43404" y="2807909"/>
                    <a:pt x="31378" y="2805814"/>
                  </a:cubicBezTo>
                  <a:cubicBezTo>
                    <a:pt x="24140" y="2804557"/>
                    <a:pt x="16229" y="2807782"/>
                    <a:pt x="8609" y="2807807"/>
                  </a:cubicBezTo>
                  <a:cubicBezTo>
                    <a:pt x="5739" y="2807820"/>
                    <a:pt x="2869" y="2804468"/>
                    <a:pt x="0" y="2802639"/>
                  </a:cubicBezTo>
                  <a:cubicBezTo>
                    <a:pt x="2285" y="2800582"/>
                    <a:pt x="4241" y="2797496"/>
                    <a:pt x="6908" y="2796683"/>
                  </a:cubicBezTo>
                  <a:cubicBezTo>
                    <a:pt x="12190" y="2795071"/>
                    <a:pt x="17917" y="2793674"/>
                    <a:pt x="23353" y="2794004"/>
                  </a:cubicBezTo>
                  <a:cubicBezTo>
                    <a:pt x="49296" y="2795591"/>
                    <a:pt x="67150" y="2781140"/>
                    <a:pt x="83659" y="2764175"/>
                  </a:cubicBezTo>
                  <a:cubicBezTo>
                    <a:pt x="97031" y="2750435"/>
                    <a:pt x="98796" y="2749698"/>
                    <a:pt x="115799" y="2757927"/>
                  </a:cubicBezTo>
                  <a:cubicBezTo>
                    <a:pt x="121209" y="2760543"/>
                    <a:pt x="126352" y="2763717"/>
                    <a:pt x="131444" y="2766917"/>
                  </a:cubicBezTo>
                  <a:cubicBezTo>
                    <a:pt x="144905" y="2775388"/>
                    <a:pt x="159216" y="2780454"/>
                    <a:pt x="175369" y="2778207"/>
                  </a:cubicBezTo>
                  <a:cubicBezTo>
                    <a:pt x="182925" y="2777153"/>
                    <a:pt x="189122" y="2777369"/>
                    <a:pt x="186722" y="2784747"/>
                  </a:cubicBezTo>
                  <a:cubicBezTo>
                    <a:pt x="224983" y="2781851"/>
                    <a:pt x="263092" y="2779718"/>
                    <a:pt x="301023" y="2775769"/>
                  </a:cubicBezTo>
                  <a:cubicBezTo>
                    <a:pt x="320541" y="2773737"/>
                    <a:pt x="339653" y="2765876"/>
                    <a:pt x="359069" y="2765419"/>
                  </a:cubicBezTo>
                  <a:cubicBezTo>
                    <a:pt x="375654" y="2765025"/>
                    <a:pt x="381356" y="2757292"/>
                    <a:pt x="387464" y="2744530"/>
                  </a:cubicBezTo>
                  <a:cubicBezTo>
                    <a:pt x="398562" y="2721291"/>
                    <a:pt x="411960" y="2699157"/>
                    <a:pt x="423401" y="2676058"/>
                  </a:cubicBezTo>
                  <a:cubicBezTo>
                    <a:pt x="439986" y="2642571"/>
                    <a:pt x="466399" y="2623244"/>
                    <a:pt x="503175" y="2617669"/>
                  </a:cubicBezTo>
                  <a:cubicBezTo>
                    <a:pt x="519277" y="2615231"/>
                    <a:pt x="535392" y="2612844"/>
                    <a:pt x="551468" y="2610164"/>
                  </a:cubicBezTo>
                  <a:cubicBezTo>
                    <a:pt x="554656" y="2609631"/>
                    <a:pt x="558071" y="2608488"/>
                    <a:pt x="560649" y="2606608"/>
                  </a:cubicBezTo>
                  <a:cubicBezTo>
                    <a:pt x="574034" y="2596894"/>
                    <a:pt x="587177" y="2586837"/>
                    <a:pt x="599965" y="2577224"/>
                  </a:cubicBezTo>
                  <a:cubicBezTo>
                    <a:pt x="583837" y="2577224"/>
                    <a:pt x="566770" y="2577363"/>
                    <a:pt x="549703" y="2577185"/>
                  </a:cubicBezTo>
                  <a:cubicBezTo>
                    <a:pt x="501918" y="2576690"/>
                    <a:pt x="458640" y="2561909"/>
                    <a:pt x="418538" y="2536397"/>
                  </a:cubicBezTo>
                  <a:cubicBezTo>
                    <a:pt x="404505" y="2527483"/>
                    <a:pt x="389686" y="2519749"/>
                    <a:pt x="375006" y="2511914"/>
                  </a:cubicBezTo>
                  <a:cubicBezTo>
                    <a:pt x="363971" y="2506034"/>
                    <a:pt x="360936" y="2499583"/>
                    <a:pt x="366981" y="2489031"/>
                  </a:cubicBezTo>
                  <a:cubicBezTo>
                    <a:pt x="387972" y="2452395"/>
                    <a:pt x="418538" y="2429169"/>
                    <a:pt x="461663" y="2426807"/>
                  </a:cubicBezTo>
                  <a:cubicBezTo>
                    <a:pt x="549017" y="2422007"/>
                    <a:pt x="608295" y="2465576"/>
                    <a:pt x="650010" y="2538340"/>
                  </a:cubicBezTo>
                  <a:cubicBezTo>
                    <a:pt x="651255" y="2540511"/>
                    <a:pt x="652525" y="2542658"/>
                    <a:pt x="655255" y="2547356"/>
                  </a:cubicBezTo>
                  <a:cubicBezTo>
                    <a:pt x="656817" y="2530441"/>
                    <a:pt x="665427" y="2527114"/>
                    <a:pt x="680373" y="2532918"/>
                  </a:cubicBezTo>
                  <a:cubicBezTo>
                    <a:pt x="675129" y="2515812"/>
                    <a:pt x="682722" y="2497806"/>
                    <a:pt x="665262" y="2485742"/>
                  </a:cubicBezTo>
                  <a:cubicBezTo>
                    <a:pt x="658354" y="2480954"/>
                    <a:pt x="655649" y="2472560"/>
                    <a:pt x="663700" y="2464535"/>
                  </a:cubicBezTo>
                  <a:cubicBezTo>
                    <a:pt x="665300" y="2462948"/>
                    <a:pt x="665401" y="2458236"/>
                    <a:pt x="664309" y="2455824"/>
                  </a:cubicBezTo>
                  <a:cubicBezTo>
                    <a:pt x="659230" y="2444509"/>
                    <a:pt x="653782" y="2433334"/>
                    <a:pt x="647750" y="2422515"/>
                  </a:cubicBezTo>
                  <a:cubicBezTo>
                    <a:pt x="646366" y="2420051"/>
                    <a:pt x="642251" y="2418832"/>
                    <a:pt x="639153" y="2417638"/>
                  </a:cubicBezTo>
                  <a:cubicBezTo>
                    <a:pt x="534325" y="2377193"/>
                    <a:pt x="468914" y="2302258"/>
                    <a:pt x="448659" y="2191778"/>
                  </a:cubicBezTo>
                  <a:cubicBezTo>
                    <a:pt x="431452" y="2097922"/>
                    <a:pt x="454831" y="2012091"/>
                    <a:pt x="514108" y="1937334"/>
                  </a:cubicBezTo>
                  <a:cubicBezTo>
                    <a:pt x="575151" y="1860366"/>
                    <a:pt x="654950" y="1815387"/>
                    <a:pt x="753467" y="1808365"/>
                  </a:cubicBezTo>
                  <a:cubicBezTo>
                    <a:pt x="872683" y="1799857"/>
                    <a:pt x="968686" y="1843096"/>
                    <a:pt x="1037487" y="1942616"/>
                  </a:cubicBezTo>
                  <a:cubicBezTo>
                    <a:pt x="1039583" y="1945651"/>
                    <a:pt x="1042173" y="1948991"/>
                    <a:pt x="1045335" y="1950540"/>
                  </a:cubicBezTo>
                  <a:cubicBezTo>
                    <a:pt x="1068371" y="1961753"/>
                    <a:pt x="1091533" y="1972725"/>
                    <a:pt x="1114848" y="1983316"/>
                  </a:cubicBezTo>
                  <a:cubicBezTo>
                    <a:pt x="1119255" y="1985322"/>
                    <a:pt x="1124601" y="1986313"/>
                    <a:pt x="1129439" y="1986135"/>
                  </a:cubicBezTo>
                  <a:cubicBezTo>
                    <a:pt x="1160691" y="1984928"/>
                    <a:pt x="1191930" y="1983265"/>
                    <a:pt x="1222546" y="1981779"/>
                  </a:cubicBezTo>
                  <a:lnTo>
                    <a:pt x="1222546" y="2063178"/>
                  </a:lnTo>
                  <a:cubicBezTo>
                    <a:pt x="1198101" y="2074823"/>
                    <a:pt x="1169567" y="2068588"/>
                    <a:pt x="1160741" y="2047622"/>
                  </a:cubicBezTo>
                  <a:cubicBezTo>
                    <a:pt x="1138887" y="2049705"/>
                    <a:pt x="1116347" y="2051851"/>
                    <a:pt x="1093705" y="2053997"/>
                  </a:cubicBezTo>
                  <a:cubicBezTo>
                    <a:pt x="1104143" y="2090430"/>
                    <a:pt x="1125502" y="2108932"/>
                    <a:pt x="1167434" y="2118354"/>
                  </a:cubicBezTo>
                  <a:cubicBezTo>
                    <a:pt x="1171358" y="2094938"/>
                    <a:pt x="1171332" y="2094823"/>
                    <a:pt x="1196044" y="2089973"/>
                  </a:cubicBezTo>
                  <a:cubicBezTo>
                    <a:pt x="1205682" y="2088068"/>
                    <a:pt x="1215410" y="2086315"/>
                    <a:pt x="1225162" y="2085426"/>
                  </a:cubicBezTo>
                  <a:cubicBezTo>
                    <a:pt x="1232121" y="2084791"/>
                    <a:pt x="1233201" y="2081833"/>
                    <a:pt x="1233150" y="2075407"/>
                  </a:cubicBezTo>
                  <a:cubicBezTo>
                    <a:pt x="1232997" y="2051076"/>
                    <a:pt x="1230597" y="2026237"/>
                    <a:pt x="1234648" y="2002542"/>
                  </a:cubicBezTo>
                  <a:cubicBezTo>
                    <a:pt x="1241759" y="1960839"/>
                    <a:pt x="1278535" y="1938108"/>
                    <a:pt x="1322308" y="1944445"/>
                  </a:cubicBezTo>
                  <a:cubicBezTo>
                    <a:pt x="1384773" y="1953486"/>
                    <a:pt x="1440584" y="1980141"/>
                    <a:pt x="1494769" y="2010897"/>
                  </a:cubicBezTo>
                  <a:cubicBezTo>
                    <a:pt x="1497982" y="2012726"/>
                    <a:pt x="1501487" y="2014072"/>
                    <a:pt x="1505792" y="2013310"/>
                  </a:cubicBezTo>
                  <a:cubicBezTo>
                    <a:pt x="1435644" y="1970604"/>
                    <a:pt x="1363236" y="1933879"/>
                    <a:pt x="1277760" y="1930502"/>
                  </a:cubicBezTo>
                  <a:cubicBezTo>
                    <a:pt x="1303006" y="1908152"/>
                    <a:pt x="1330155" y="1893332"/>
                    <a:pt x="1364099" y="1893459"/>
                  </a:cubicBezTo>
                  <a:cubicBezTo>
                    <a:pt x="1397281" y="1893599"/>
                    <a:pt x="1427034" y="1903961"/>
                    <a:pt x="1457219" y="1924343"/>
                  </a:cubicBezTo>
                  <a:cubicBezTo>
                    <a:pt x="1451543" y="1910019"/>
                    <a:pt x="1447568" y="1898869"/>
                    <a:pt x="1442768" y="1888100"/>
                  </a:cubicBezTo>
                  <a:cubicBezTo>
                    <a:pt x="1429079" y="1857344"/>
                    <a:pt x="1414462" y="1826994"/>
                    <a:pt x="1401319" y="1796009"/>
                  </a:cubicBezTo>
                  <a:cubicBezTo>
                    <a:pt x="1387313" y="1762954"/>
                    <a:pt x="1358499" y="1742395"/>
                    <a:pt x="1336124" y="1716451"/>
                  </a:cubicBezTo>
                  <a:cubicBezTo>
                    <a:pt x="1321025" y="1698940"/>
                    <a:pt x="1304428" y="1682736"/>
                    <a:pt x="1289773" y="1667295"/>
                  </a:cubicBezTo>
                  <a:cubicBezTo>
                    <a:pt x="1300948" y="1644284"/>
                    <a:pt x="1303107" y="1621122"/>
                    <a:pt x="1303285" y="1598683"/>
                  </a:cubicBezTo>
                  <a:cubicBezTo>
                    <a:pt x="1292237" y="1625833"/>
                    <a:pt x="1281240" y="1653910"/>
                    <a:pt x="1269328" y="1681593"/>
                  </a:cubicBezTo>
                  <a:cubicBezTo>
                    <a:pt x="1264859" y="1691994"/>
                    <a:pt x="1260084" y="1702496"/>
                    <a:pt x="1246902" y="1706204"/>
                  </a:cubicBezTo>
                  <a:cubicBezTo>
                    <a:pt x="1236807" y="1709048"/>
                    <a:pt x="1228248" y="1707283"/>
                    <a:pt x="1222305" y="1699968"/>
                  </a:cubicBezTo>
                  <a:cubicBezTo>
                    <a:pt x="1191231" y="1661694"/>
                    <a:pt x="1165592" y="1620614"/>
                    <a:pt x="1168996" y="1568676"/>
                  </a:cubicBezTo>
                  <a:cubicBezTo>
                    <a:pt x="1170037" y="1552879"/>
                    <a:pt x="1176209" y="1537412"/>
                    <a:pt x="1180082" y="1521615"/>
                  </a:cubicBezTo>
                  <a:cubicBezTo>
                    <a:pt x="1204222" y="1521615"/>
                    <a:pt x="1226623" y="1521322"/>
                    <a:pt x="1248985" y="1521907"/>
                  </a:cubicBezTo>
                  <a:cubicBezTo>
                    <a:pt x="1252744" y="1522008"/>
                    <a:pt x="1256490" y="1525792"/>
                    <a:pt x="1260071" y="1528129"/>
                  </a:cubicBezTo>
                  <a:cubicBezTo>
                    <a:pt x="1261036" y="1528751"/>
                    <a:pt x="1261506" y="1530250"/>
                    <a:pt x="1262014" y="1531431"/>
                  </a:cubicBezTo>
                  <a:cubicBezTo>
                    <a:pt x="1270116" y="1550187"/>
                    <a:pt x="1278230" y="1568905"/>
                    <a:pt x="1305952" y="1561806"/>
                  </a:cubicBezTo>
                  <a:cubicBezTo>
                    <a:pt x="1305241" y="1569375"/>
                    <a:pt x="1304745" y="1574619"/>
                    <a:pt x="1304187" y="1580499"/>
                  </a:cubicBezTo>
                  <a:cubicBezTo>
                    <a:pt x="1314130" y="1579851"/>
                    <a:pt x="1313482" y="1572765"/>
                    <a:pt x="1313330" y="1566098"/>
                  </a:cubicBezTo>
                  <a:cubicBezTo>
                    <a:pt x="1313152" y="1558974"/>
                    <a:pt x="1309990" y="1553882"/>
                    <a:pt x="1302333" y="1555228"/>
                  </a:cubicBezTo>
                  <a:cubicBezTo>
                    <a:pt x="1283132" y="1558593"/>
                    <a:pt x="1274065" y="1548142"/>
                    <a:pt x="1268643" y="1531964"/>
                  </a:cubicBezTo>
                  <a:cubicBezTo>
                    <a:pt x="1264782" y="1520446"/>
                    <a:pt x="1257696" y="1515494"/>
                    <a:pt x="1244655" y="1515735"/>
                  </a:cubicBezTo>
                  <a:cubicBezTo>
                    <a:pt x="1222953" y="1516154"/>
                    <a:pt x="1201200" y="1514160"/>
                    <a:pt x="1179891" y="1513195"/>
                  </a:cubicBezTo>
                  <a:cubicBezTo>
                    <a:pt x="1195307" y="1461626"/>
                    <a:pt x="1254763" y="1447809"/>
                    <a:pt x="1312885" y="1485144"/>
                  </a:cubicBezTo>
                  <a:cubicBezTo>
                    <a:pt x="1304504" y="1282269"/>
                    <a:pt x="1330956" y="1085209"/>
                    <a:pt x="1399135" y="892925"/>
                  </a:cubicBezTo>
                  <a:cubicBezTo>
                    <a:pt x="1366677" y="891972"/>
                    <a:pt x="1335438" y="890588"/>
                    <a:pt x="1304199" y="890207"/>
                  </a:cubicBezTo>
                  <a:cubicBezTo>
                    <a:pt x="1224908" y="889268"/>
                    <a:pt x="1145605" y="889229"/>
                    <a:pt x="1066326" y="887922"/>
                  </a:cubicBezTo>
                  <a:cubicBezTo>
                    <a:pt x="1020725" y="887172"/>
                    <a:pt x="975124" y="884975"/>
                    <a:pt x="929561" y="882791"/>
                  </a:cubicBezTo>
                  <a:cubicBezTo>
                    <a:pt x="912532" y="881966"/>
                    <a:pt x="895579" y="879375"/>
                    <a:pt x="878626" y="877394"/>
                  </a:cubicBezTo>
                  <a:cubicBezTo>
                    <a:pt x="876328" y="877128"/>
                    <a:pt x="874169" y="875693"/>
                    <a:pt x="871934" y="874804"/>
                  </a:cubicBezTo>
                  <a:cubicBezTo>
                    <a:pt x="872073" y="873318"/>
                    <a:pt x="872213" y="871845"/>
                    <a:pt x="872353" y="870359"/>
                  </a:cubicBezTo>
                  <a:cubicBezTo>
                    <a:pt x="1062694" y="875172"/>
                    <a:pt x="1253036" y="879985"/>
                    <a:pt x="1444089" y="884810"/>
                  </a:cubicBezTo>
                  <a:cubicBezTo>
                    <a:pt x="1433815" y="866778"/>
                    <a:pt x="1424545" y="849419"/>
                    <a:pt x="1414247" y="832707"/>
                  </a:cubicBezTo>
                  <a:cubicBezTo>
                    <a:pt x="1394691" y="800948"/>
                    <a:pt x="1387249" y="765709"/>
                    <a:pt x="1386322" y="729378"/>
                  </a:cubicBezTo>
                  <a:cubicBezTo>
                    <a:pt x="1385014" y="677821"/>
                    <a:pt x="1384087" y="626111"/>
                    <a:pt x="1386614" y="574656"/>
                  </a:cubicBezTo>
                  <a:cubicBezTo>
                    <a:pt x="1388659" y="532763"/>
                    <a:pt x="1396849" y="491213"/>
                    <a:pt x="1400722" y="449357"/>
                  </a:cubicBezTo>
                  <a:cubicBezTo>
                    <a:pt x="1403846" y="415591"/>
                    <a:pt x="1405523" y="381483"/>
                    <a:pt x="1396202" y="348237"/>
                  </a:cubicBezTo>
                  <a:cubicBezTo>
                    <a:pt x="1392151" y="333773"/>
                    <a:pt x="1367287" y="316833"/>
                    <a:pt x="1352543" y="316541"/>
                  </a:cubicBezTo>
                  <a:cubicBezTo>
                    <a:pt x="1320670" y="315906"/>
                    <a:pt x="1288808" y="314979"/>
                    <a:pt x="1256947" y="314370"/>
                  </a:cubicBezTo>
                  <a:cubicBezTo>
                    <a:pt x="1201670" y="313303"/>
                    <a:pt x="1146392" y="312478"/>
                    <a:pt x="1091114" y="311386"/>
                  </a:cubicBezTo>
                  <a:cubicBezTo>
                    <a:pt x="1009715" y="309773"/>
                    <a:pt x="928329" y="307995"/>
                    <a:pt x="846930" y="306306"/>
                  </a:cubicBezTo>
                  <a:cubicBezTo>
                    <a:pt x="843514" y="306243"/>
                    <a:pt x="840098" y="306306"/>
                    <a:pt x="836936" y="306306"/>
                  </a:cubicBezTo>
                  <a:cubicBezTo>
                    <a:pt x="848873" y="376213"/>
                    <a:pt x="843476" y="445218"/>
                    <a:pt x="832834" y="514058"/>
                  </a:cubicBezTo>
                  <a:cubicBezTo>
                    <a:pt x="824783" y="566122"/>
                    <a:pt x="814637" y="617921"/>
                    <a:pt x="807843" y="670138"/>
                  </a:cubicBezTo>
                  <a:cubicBezTo>
                    <a:pt x="802091" y="714292"/>
                    <a:pt x="804288" y="758572"/>
                    <a:pt x="818205" y="801468"/>
                  </a:cubicBezTo>
                  <a:cubicBezTo>
                    <a:pt x="827298" y="829469"/>
                    <a:pt x="845546" y="851755"/>
                    <a:pt x="865153" y="873064"/>
                  </a:cubicBezTo>
                  <a:cubicBezTo>
                    <a:pt x="864378" y="874131"/>
                    <a:pt x="863603" y="875210"/>
                    <a:pt x="862829" y="876277"/>
                  </a:cubicBezTo>
                  <a:cubicBezTo>
                    <a:pt x="856759" y="872429"/>
                    <a:pt x="849673" y="869585"/>
                    <a:pt x="844822" y="864569"/>
                  </a:cubicBezTo>
                  <a:cubicBezTo>
                    <a:pt x="820847" y="839781"/>
                    <a:pt x="807589" y="809926"/>
                    <a:pt x="801253" y="775906"/>
                  </a:cubicBezTo>
                  <a:cubicBezTo>
                    <a:pt x="790573" y="718520"/>
                    <a:pt x="797532" y="662252"/>
                    <a:pt x="807830" y="605844"/>
                  </a:cubicBezTo>
                  <a:cubicBezTo>
                    <a:pt x="813672" y="573869"/>
                    <a:pt x="818637" y="541728"/>
                    <a:pt x="824199" y="508419"/>
                  </a:cubicBezTo>
                  <a:cubicBezTo>
                    <a:pt x="818078" y="507391"/>
                    <a:pt x="813596" y="506172"/>
                    <a:pt x="809075" y="505969"/>
                  </a:cubicBezTo>
                  <a:cubicBezTo>
                    <a:pt x="764350" y="503962"/>
                    <a:pt x="719612" y="502095"/>
                    <a:pt x="674875" y="500254"/>
                  </a:cubicBezTo>
                  <a:cubicBezTo>
                    <a:pt x="656030" y="499467"/>
                    <a:pt x="640207" y="484381"/>
                    <a:pt x="641604" y="464977"/>
                  </a:cubicBezTo>
                  <a:cubicBezTo>
                    <a:pt x="644372" y="426487"/>
                    <a:pt x="647598" y="387934"/>
                    <a:pt x="653147" y="349774"/>
                  </a:cubicBezTo>
                  <a:cubicBezTo>
                    <a:pt x="658747" y="311297"/>
                    <a:pt x="667420" y="273277"/>
                    <a:pt x="674671" y="235041"/>
                  </a:cubicBezTo>
                  <a:cubicBezTo>
                    <a:pt x="674976" y="233403"/>
                    <a:pt x="674570" y="231637"/>
                    <a:pt x="674392" y="227548"/>
                  </a:cubicBezTo>
                  <a:lnTo>
                    <a:pt x="560992" y="227548"/>
                  </a:lnTo>
                  <a:cubicBezTo>
                    <a:pt x="562935" y="214139"/>
                    <a:pt x="563341" y="202926"/>
                    <a:pt x="566275" y="192411"/>
                  </a:cubicBezTo>
                  <a:cubicBezTo>
                    <a:pt x="583152" y="131927"/>
                    <a:pt x="600904" y="71900"/>
                    <a:pt x="646036" y="24572"/>
                  </a:cubicBezTo>
                  <a:cubicBezTo>
                    <a:pt x="660500" y="9397"/>
                    <a:pt x="675510" y="0"/>
                    <a:pt x="697466" y="647"/>
                  </a:cubicBezTo>
                  <a:cubicBezTo>
                    <a:pt x="786154" y="3238"/>
                    <a:pt x="874867" y="4711"/>
                    <a:pt x="963568" y="6806"/>
                  </a:cubicBezTo>
                  <a:cubicBezTo>
                    <a:pt x="1023417" y="8216"/>
                    <a:pt x="1083241" y="9917"/>
                    <a:pt x="1143078" y="11593"/>
                  </a:cubicBezTo>
                  <a:cubicBezTo>
                    <a:pt x="1164589" y="12190"/>
                    <a:pt x="1186114" y="12940"/>
                    <a:pt x="1207613" y="13930"/>
                  </a:cubicBezTo>
                  <a:cubicBezTo>
                    <a:pt x="1225150" y="14730"/>
                    <a:pt x="1244845" y="30718"/>
                    <a:pt x="1249112" y="47696"/>
                  </a:cubicBezTo>
                  <a:cubicBezTo>
                    <a:pt x="1251195" y="55963"/>
                    <a:pt x="1253773" y="64496"/>
                    <a:pt x="1253633" y="72865"/>
                  </a:cubicBezTo>
                  <a:cubicBezTo>
                    <a:pt x="1252896" y="119304"/>
                    <a:pt x="1252541" y="165794"/>
                    <a:pt x="1249734" y="212132"/>
                  </a:cubicBezTo>
                  <a:cubicBezTo>
                    <a:pt x="1247893" y="242381"/>
                    <a:pt x="1242077" y="272375"/>
                    <a:pt x="1237544" y="306331"/>
                  </a:cubicBezTo>
                  <a:cubicBezTo>
                    <a:pt x="1256617" y="306331"/>
                    <a:pt x="1275373" y="306281"/>
                    <a:pt x="1294129" y="306344"/>
                  </a:cubicBezTo>
                  <a:cubicBezTo>
                    <a:pt x="1318269" y="306433"/>
                    <a:pt x="1342410" y="306116"/>
                    <a:pt x="1366525" y="306890"/>
                  </a:cubicBezTo>
                  <a:cubicBezTo>
                    <a:pt x="1389662" y="307639"/>
                    <a:pt x="1392468" y="310852"/>
                    <a:pt x="1400494" y="332859"/>
                  </a:cubicBezTo>
                  <a:cubicBezTo>
                    <a:pt x="1413358" y="368098"/>
                    <a:pt x="1412951" y="404696"/>
                    <a:pt x="1411199" y="441103"/>
                  </a:cubicBezTo>
                  <a:cubicBezTo>
                    <a:pt x="1409713" y="472355"/>
                    <a:pt x="1404303" y="503403"/>
                    <a:pt x="1402030" y="534655"/>
                  </a:cubicBezTo>
                  <a:cubicBezTo>
                    <a:pt x="1398716" y="580091"/>
                    <a:pt x="1394335" y="625667"/>
                    <a:pt x="1394843" y="671128"/>
                  </a:cubicBezTo>
                  <a:cubicBezTo>
                    <a:pt x="1395237" y="706977"/>
                    <a:pt x="1401116" y="742965"/>
                    <a:pt x="1406958" y="778484"/>
                  </a:cubicBezTo>
                  <a:cubicBezTo>
                    <a:pt x="1409612" y="794586"/>
                    <a:pt x="1418069" y="809723"/>
                    <a:pt x="1423898" y="825291"/>
                  </a:cubicBezTo>
                  <a:cubicBezTo>
                    <a:pt x="1424990" y="825177"/>
                    <a:pt x="1426082" y="825063"/>
                    <a:pt x="1427174" y="824936"/>
                  </a:cubicBezTo>
                  <a:cubicBezTo>
                    <a:pt x="1430298" y="814650"/>
                    <a:pt x="1432050" y="803678"/>
                    <a:pt x="1436761" y="794167"/>
                  </a:cubicBezTo>
                  <a:cubicBezTo>
                    <a:pt x="1466807" y="733670"/>
                    <a:pt x="1497665" y="673579"/>
                    <a:pt x="1527735" y="613108"/>
                  </a:cubicBezTo>
                  <a:cubicBezTo>
                    <a:pt x="1531342" y="605870"/>
                    <a:pt x="1531824" y="597082"/>
                    <a:pt x="1533716" y="589006"/>
                  </a:cubicBezTo>
                  <a:cubicBezTo>
                    <a:pt x="1538898" y="566948"/>
                    <a:pt x="1540574" y="543265"/>
                    <a:pt x="1549984" y="523213"/>
                  </a:cubicBezTo>
                  <a:cubicBezTo>
                    <a:pt x="1566340" y="488368"/>
                    <a:pt x="1587178" y="455605"/>
                    <a:pt x="1606874" y="422411"/>
                  </a:cubicBezTo>
                  <a:cubicBezTo>
                    <a:pt x="1610658" y="416023"/>
                    <a:pt x="1617236" y="410728"/>
                    <a:pt x="1623611" y="406575"/>
                  </a:cubicBezTo>
                  <a:cubicBezTo>
                    <a:pt x="1636932" y="397902"/>
                    <a:pt x="1645770" y="402563"/>
                    <a:pt x="1647078" y="418487"/>
                  </a:cubicBezTo>
                  <a:cubicBezTo>
                    <a:pt x="1647713" y="426157"/>
                    <a:pt x="1647192" y="433916"/>
                    <a:pt x="1648564" y="442538"/>
                  </a:cubicBezTo>
                  <a:cubicBezTo>
                    <a:pt x="1726560" y="330078"/>
                    <a:pt x="1827134" y="240692"/>
                    <a:pt x="1934235" y="155496"/>
                  </a:cubicBezTo>
                  <a:cubicBezTo>
                    <a:pt x="1936381" y="161083"/>
                    <a:pt x="1937968" y="165236"/>
                    <a:pt x="1938895" y="167686"/>
                  </a:cubicBezTo>
                  <a:cubicBezTo>
                    <a:pt x="1896329" y="204818"/>
                    <a:pt x="1854169" y="240298"/>
                    <a:pt x="1813470" y="277391"/>
                  </a:cubicBezTo>
                  <a:cubicBezTo>
                    <a:pt x="1754421" y="331221"/>
                    <a:pt x="1701848" y="391146"/>
                    <a:pt x="1652475" y="453891"/>
                  </a:cubicBezTo>
                  <a:cubicBezTo>
                    <a:pt x="1650380" y="456545"/>
                    <a:pt x="1647637" y="459656"/>
                    <a:pt x="1647446" y="462678"/>
                  </a:cubicBezTo>
                  <a:cubicBezTo>
                    <a:pt x="1645224" y="499835"/>
                    <a:pt x="1641440" y="537411"/>
                    <a:pt x="1676222" y="564345"/>
                  </a:cubicBezTo>
                  <a:cubicBezTo>
                    <a:pt x="1685365" y="571431"/>
                    <a:pt x="1692654" y="580878"/>
                    <a:pt x="1701619" y="588244"/>
                  </a:cubicBezTo>
                  <a:cubicBezTo>
                    <a:pt x="1709696" y="594872"/>
                    <a:pt x="1711677" y="602009"/>
                    <a:pt x="1709416" y="612054"/>
                  </a:cubicBezTo>
                  <a:cubicBezTo>
                    <a:pt x="1694787" y="676754"/>
                    <a:pt x="1696324" y="741721"/>
                    <a:pt x="1715359" y="804745"/>
                  </a:cubicBezTo>
                  <a:cubicBezTo>
                    <a:pt x="1733049" y="863273"/>
                    <a:pt x="1760783" y="917675"/>
                    <a:pt x="1795996" y="968267"/>
                  </a:cubicBezTo>
                  <a:cubicBezTo>
                    <a:pt x="1811133" y="989994"/>
                    <a:pt x="1822651" y="1014401"/>
                    <a:pt x="1834397" y="1038275"/>
                  </a:cubicBezTo>
                  <a:cubicBezTo>
                    <a:pt x="1844455" y="1058720"/>
                    <a:pt x="1837140" y="1079571"/>
                    <a:pt x="1832150" y="1099965"/>
                  </a:cubicBezTo>
                  <a:cubicBezTo>
                    <a:pt x="1820823" y="1146316"/>
                    <a:pt x="1794676" y="1185110"/>
                    <a:pt x="1764948" y="1220667"/>
                  </a:cubicBezTo>
                  <a:cubicBezTo>
                    <a:pt x="1715436" y="1279868"/>
                    <a:pt x="1673301" y="1343159"/>
                    <a:pt x="1643992" y="1414653"/>
                  </a:cubicBezTo>
                  <a:cubicBezTo>
                    <a:pt x="1630125" y="1448495"/>
                    <a:pt x="1618150" y="1484331"/>
                    <a:pt x="1630189" y="1519837"/>
                  </a:cubicBezTo>
                  <a:cubicBezTo>
                    <a:pt x="1639218" y="1546441"/>
                    <a:pt x="1655650" y="1571571"/>
                    <a:pt x="1673085" y="1594010"/>
                  </a:cubicBezTo>
                  <a:cubicBezTo>
                    <a:pt x="1689479" y="1615090"/>
                    <a:pt x="1711969" y="1631332"/>
                    <a:pt x="1730979" y="1650507"/>
                  </a:cubicBezTo>
                  <a:cubicBezTo>
                    <a:pt x="1762142" y="1681974"/>
                    <a:pt x="1792707" y="1714039"/>
                    <a:pt x="1823413" y="1745963"/>
                  </a:cubicBezTo>
                  <a:cubicBezTo>
                    <a:pt x="1830689" y="1753519"/>
                    <a:pt x="1836569" y="1762726"/>
                    <a:pt x="1844696" y="1769139"/>
                  </a:cubicBezTo>
                  <a:cubicBezTo>
                    <a:pt x="1888431" y="1803616"/>
                    <a:pt x="1921041" y="1847668"/>
                    <a:pt x="1949296" y="1894539"/>
                  </a:cubicBezTo>
                  <a:cubicBezTo>
                    <a:pt x="1998072" y="1975455"/>
                    <a:pt x="2034225" y="2062378"/>
                    <a:pt x="2061654" y="2152666"/>
                  </a:cubicBezTo>
                  <a:cubicBezTo>
                    <a:pt x="2076169" y="2200439"/>
                    <a:pt x="2086506" y="2249659"/>
                    <a:pt x="2083509" y="2299946"/>
                  </a:cubicBezTo>
                  <a:cubicBezTo>
                    <a:pt x="2081541" y="2332836"/>
                    <a:pt x="2077185" y="2365980"/>
                    <a:pt x="2069769" y="2398057"/>
                  </a:cubicBezTo>
                  <a:cubicBezTo>
                    <a:pt x="2059127" y="2444064"/>
                    <a:pt x="2030530" y="2478796"/>
                    <a:pt x="1991379" y="2504650"/>
                  </a:cubicBezTo>
                  <a:cubicBezTo>
                    <a:pt x="1983595" y="2509806"/>
                    <a:pt x="1982262" y="2514238"/>
                    <a:pt x="1985678" y="2523317"/>
                  </a:cubicBezTo>
                  <a:cubicBezTo>
                    <a:pt x="2003037" y="2569350"/>
                    <a:pt x="2019406" y="2615764"/>
                    <a:pt x="2036206" y="2662305"/>
                  </a:cubicBezTo>
                  <a:cubicBezTo>
                    <a:pt x="2038225" y="2647537"/>
                    <a:pt x="2040778" y="2632247"/>
                    <a:pt x="2042314" y="2616869"/>
                  </a:cubicBezTo>
                  <a:cubicBezTo>
                    <a:pt x="2053806" y="2501717"/>
                    <a:pt x="2075090" y="2388330"/>
                    <a:pt x="2101541" y="2275730"/>
                  </a:cubicBezTo>
                  <a:cubicBezTo>
                    <a:pt x="2105109" y="2260517"/>
                    <a:pt x="2098963" y="2242370"/>
                    <a:pt x="2095027" y="2226141"/>
                  </a:cubicBezTo>
                  <a:cubicBezTo>
                    <a:pt x="2077172" y="2152577"/>
                    <a:pt x="2049298" y="2082429"/>
                    <a:pt x="2021133" y="2012370"/>
                  </a:cubicBezTo>
                  <a:cubicBezTo>
                    <a:pt x="2011405" y="1988167"/>
                    <a:pt x="2003380" y="1963264"/>
                    <a:pt x="1995278" y="1938451"/>
                  </a:cubicBezTo>
                  <a:cubicBezTo>
                    <a:pt x="1993983" y="1934489"/>
                    <a:pt x="1996395" y="1929308"/>
                    <a:pt x="1997094" y="1924686"/>
                  </a:cubicBezTo>
                  <a:cubicBezTo>
                    <a:pt x="2000675" y="1927187"/>
                    <a:pt x="2005348" y="1928927"/>
                    <a:pt x="2007659" y="1932292"/>
                  </a:cubicBezTo>
                  <a:cubicBezTo>
                    <a:pt x="2057857" y="2005158"/>
                    <a:pt x="2107941" y="2078099"/>
                    <a:pt x="2137555" y="2164844"/>
                  </a:cubicBezTo>
                  <a:cubicBezTo>
                    <a:pt x="2170381" y="2085985"/>
                    <a:pt x="2204007" y="2008802"/>
                    <a:pt x="2250536" y="1938286"/>
                  </a:cubicBezTo>
                  <a:cubicBezTo>
                    <a:pt x="2296759" y="1868202"/>
                    <a:pt x="2339135" y="1795311"/>
                    <a:pt x="2395682" y="1732630"/>
                  </a:cubicBezTo>
                  <a:cubicBezTo>
                    <a:pt x="2397206" y="1732833"/>
                    <a:pt x="2398717" y="1733023"/>
                    <a:pt x="2400228" y="1733227"/>
                  </a:cubicBezTo>
                  <a:cubicBezTo>
                    <a:pt x="2401079" y="1738077"/>
                    <a:pt x="2403581" y="1743335"/>
                    <a:pt x="2402476" y="1747690"/>
                  </a:cubicBezTo>
                  <a:cubicBezTo>
                    <a:pt x="2399454" y="1759678"/>
                    <a:pt x="2395657" y="1771589"/>
                    <a:pt x="2390869" y="1782993"/>
                  </a:cubicBezTo>
                  <a:cubicBezTo>
                    <a:pt x="2323464" y="1943734"/>
                    <a:pt x="2272923" y="2109275"/>
                    <a:pt x="2244758" y="2281622"/>
                  </a:cubicBezTo>
                  <a:cubicBezTo>
                    <a:pt x="2239246" y="2315337"/>
                    <a:pt x="2248783" y="2345205"/>
                    <a:pt x="2256263" y="2376266"/>
                  </a:cubicBezTo>
                  <a:cubicBezTo>
                    <a:pt x="2262866" y="2403695"/>
                    <a:pt x="2269812" y="2431048"/>
                    <a:pt x="2277457" y="2461881"/>
                  </a:cubicBezTo>
                  <a:cubicBezTo>
                    <a:pt x="2280149" y="2455265"/>
                    <a:pt x="2281889" y="2451315"/>
                    <a:pt x="2283362" y="2447290"/>
                  </a:cubicBezTo>
                  <a:cubicBezTo>
                    <a:pt x="2317915" y="2352938"/>
                    <a:pt x="2360570" y="2262701"/>
                    <a:pt x="2418426" y="2180134"/>
                  </a:cubicBezTo>
                  <a:cubicBezTo>
                    <a:pt x="2424851" y="2170952"/>
                    <a:pt x="2431048" y="2167105"/>
                    <a:pt x="2443950" y="2170025"/>
                  </a:cubicBezTo>
                  <a:cubicBezTo>
                    <a:pt x="2458706" y="2173378"/>
                    <a:pt x="2474795" y="2170749"/>
                    <a:pt x="2490313" y="2170813"/>
                  </a:cubicBezTo>
                  <a:cubicBezTo>
                    <a:pt x="2516625" y="2170914"/>
                    <a:pt x="2519470" y="2171308"/>
                    <a:pt x="2526175" y="2196007"/>
                  </a:cubicBezTo>
                  <a:cubicBezTo>
                    <a:pt x="2545134" y="2265736"/>
                    <a:pt x="2563826" y="2335579"/>
                    <a:pt x="2580220" y="2405943"/>
                  </a:cubicBezTo>
                  <a:cubicBezTo>
                    <a:pt x="2591751" y="2455481"/>
                    <a:pt x="2599396" y="2505920"/>
                    <a:pt x="2608602" y="2555991"/>
                  </a:cubicBezTo>
                  <a:cubicBezTo>
                    <a:pt x="2609313" y="2559826"/>
                    <a:pt x="2608691" y="2563915"/>
                    <a:pt x="2605681" y="2568296"/>
                  </a:cubicBezTo>
                  <a:cubicBezTo>
                    <a:pt x="2567255" y="2485132"/>
                    <a:pt x="2528829" y="2401968"/>
                    <a:pt x="2490402" y="2318804"/>
                  </a:cubicBezTo>
                  <a:cubicBezTo>
                    <a:pt x="2488891" y="2319236"/>
                    <a:pt x="2487380" y="2319668"/>
                    <a:pt x="2485869" y="2320087"/>
                  </a:cubicBezTo>
                  <a:cubicBezTo>
                    <a:pt x="2463379" y="2455658"/>
                    <a:pt x="2440890" y="2591218"/>
                    <a:pt x="2418413" y="2726777"/>
                  </a:cubicBezTo>
                  <a:cubicBezTo>
                    <a:pt x="2419683" y="2736352"/>
                    <a:pt x="2427607" y="2737672"/>
                    <a:pt x="2437880" y="2737660"/>
                  </a:cubicBezTo>
                  <a:cubicBezTo>
                    <a:pt x="2540004" y="2737583"/>
                    <a:pt x="2642127" y="2738079"/>
                    <a:pt x="2744250" y="2738396"/>
                  </a:cubicBezTo>
                  <a:cubicBezTo>
                    <a:pt x="2758841" y="2738434"/>
                    <a:pt x="2773432" y="2738396"/>
                    <a:pt x="2790410" y="2738396"/>
                  </a:cubicBezTo>
                  <a:cubicBezTo>
                    <a:pt x="2773572" y="2673328"/>
                    <a:pt x="2788366" y="2607269"/>
                    <a:pt x="2764936" y="2545312"/>
                  </a:cubicBezTo>
                  <a:cubicBezTo>
                    <a:pt x="2742625" y="2551763"/>
                    <a:pt x="2720389" y="2557718"/>
                    <a:pt x="2698497" y="2564728"/>
                  </a:cubicBezTo>
                  <a:cubicBezTo>
                    <a:pt x="2689582" y="2567585"/>
                    <a:pt x="2685049" y="2564868"/>
                    <a:pt x="2680883" y="2557337"/>
                  </a:cubicBezTo>
                  <a:cubicBezTo>
                    <a:pt x="2651156" y="2503507"/>
                    <a:pt x="2627231" y="2447328"/>
                    <a:pt x="2611853" y="2387682"/>
                  </a:cubicBezTo>
                  <a:cubicBezTo>
                    <a:pt x="2577338" y="2253850"/>
                    <a:pt x="2544118" y="2119675"/>
                    <a:pt x="2508079" y="1986262"/>
                  </a:cubicBezTo>
                  <a:cubicBezTo>
                    <a:pt x="2479342" y="1879859"/>
                    <a:pt x="2447226" y="1774383"/>
                    <a:pt x="2416572" y="1668501"/>
                  </a:cubicBezTo>
                  <a:cubicBezTo>
                    <a:pt x="2406781" y="1634684"/>
                    <a:pt x="2397054" y="1600829"/>
                    <a:pt x="2386920" y="1567114"/>
                  </a:cubicBezTo>
                  <a:cubicBezTo>
                    <a:pt x="2384177" y="1557971"/>
                    <a:pt x="2380075" y="1549247"/>
                    <a:pt x="2376152" y="1539215"/>
                  </a:cubicBezTo>
                  <a:cubicBezTo>
                    <a:pt x="2337636" y="1616487"/>
                    <a:pt x="2301331" y="1692743"/>
                    <a:pt x="2261901" y="1767335"/>
                  </a:cubicBezTo>
                  <a:cubicBezTo>
                    <a:pt x="2232262" y="1823413"/>
                    <a:pt x="2198699" y="1877421"/>
                    <a:pt x="2166521" y="1932127"/>
                  </a:cubicBezTo>
                  <a:cubicBezTo>
                    <a:pt x="2163981" y="1936432"/>
                    <a:pt x="2158584" y="1939048"/>
                    <a:pt x="2153441" y="1941029"/>
                  </a:cubicBezTo>
                  <a:cubicBezTo>
                    <a:pt x="2277698" y="1732338"/>
                    <a:pt x="2380190" y="1513614"/>
                    <a:pt x="2477170" y="1292123"/>
                  </a:cubicBezTo>
                  <a:cubicBezTo>
                    <a:pt x="2478364" y="1292415"/>
                    <a:pt x="2479557" y="1292707"/>
                    <a:pt x="2480738" y="1292999"/>
                  </a:cubicBezTo>
                  <a:cubicBezTo>
                    <a:pt x="2478707" y="1303412"/>
                    <a:pt x="2477094" y="1313939"/>
                    <a:pt x="2474567" y="1324238"/>
                  </a:cubicBezTo>
                  <a:cubicBezTo>
                    <a:pt x="2454820" y="1404748"/>
                    <a:pt x="2436026" y="1485512"/>
                    <a:pt x="2414324" y="1565489"/>
                  </a:cubicBezTo>
                  <a:cubicBezTo>
                    <a:pt x="2408152" y="1588232"/>
                    <a:pt x="2406616" y="1608042"/>
                    <a:pt x="2413511" y="1630786"/>
                  </a:cubicBezTo>
                  <a:cubicBezTo>
                    <a:pt x="2448458" y="1746052"/>
                    <a:pt x="2483621" y="1861306"/>
                    <a:pt x="2515508" y="1977449"/>
                  </a:cubicBezTo>
                  <a:cubicBezTo>
                    <a:pt x="2551077" y="2106963"/>
                    <a:pt x="2582976" y="2237494"/>
                    <a:pt x="2616920" y="2367466"/>
                  </a:cubicBezTo>
                  <a:cubicBezTo>
                    <a:pt x="2630139" y="2418032"/>
                    <a:pt x="2645492" y="2467925"/>
                    <a:pt x="2669848" y="2514593"/>
                  </a:cubicBezTo>
                  <a:cubicBezTo>
                    <a:pt x="2675753" y="2525921"/>
                    <a:pt x="2679880" y="2538188"/>
                    <a:pt x="2684033" y="2548105"/>
                  </a:cubicBezTo>
                  <a:cubicBezTo>
                    <a:pt x="2752098" y="2462668"/>
                    <a:pt x="2840621" y="2419823"/>
                    <a:pt x="2950529" y="2418718"/>
                  </a:cubicBezTo>
                  <a:cubicBezTo>
                    <a:pt x="2950389" y="2418299"/>
                    <a:pt x="2949792" y="2415949"/>
                    <a:pt x="2948725" y="2413841"/>
                  </a:cubicBezTo>
                  <a:cubicBezTo>
                    <a:pt x="2893308" y="2304188"/>
                    <a:pt x="2849828" y="2189835"/>
                    <a:pt x="2815351" y="2072067"/>
                  </a:cubicBezTo>
                  <a:cubicBezTo>
                    <a:pt x="2769800" y="1916444"/>
                    <a:pt x="2724034" y="1760872"/>
                    <a:pt x="2680515" y="1604677"/>
                  </a:cubicBezTo>
                  <a:cubicBezTo>
                    <a:pt x="2644375" y="1474959"/>
                    <a:pt x="2611282" y="1344403"/>
                    <a:pt x="2577008" y="1214165"/>
                  </a:cubicBezTo>
                  <a:cubicBezTo>
                    <a:pt x="2570734" y="1190330"/>
                    <a:pt x="2565249" y="1166278"/>
                    <a:pt x="2559598" y="1143116"/>
                  </a:cubicBezTo>
                  <a:lnTo>
                    <a:pt x="2276898" y="1143116"/>
                  </a:lnTo>
                  <a:cubicBezTo>
                    <a:pt x="2276479" y="1142163"/>
                    <a:pt x="2276047" y="1141198"/>
                    <a:pt x="2275628" y="1140233"/>
                  </a:cubicBezTo>
                  <a:cubicBezTo>
                    <a:pt x="2279768" y="1138950"/>
                    <a:pt x="2283895" y="1136588"/>
                    <a:pt x="2288060" y="1136538"/>
                  </a:cubicBezTo>
                  <a:cubicBezTo>
                    <a:pt x="2374653" y="1135471"/>
                    <a:pt x="2461259" y="1134658"/>
                    <a:pt x="2547864" y="1133795"/>
                  </a:cubicBezTo>
                  <a:cubicBezTo>
                    <a:pt x="2550416" y="1133769"/>
                    <a:pt x="2552969" y="1133795"/>
                    <a:pt x="2554505" y="1133795"/>
                  </a:cubicBezTo>
                  <a:cubicBezTo>
                    <a:pt x="2556563" y="1091063"/>
                    <a:pt x="2558607" y="1048980"/>
                    <a:pt x="2560702" y="1005550"/>
                  </a:cubicBezTo>
                  <a:cubicBezTo>
                    <a:pt x="2551775" y="1004687"/>
                    <a:pt x="2540029" y="1003315"/>
                    <a:pt x="2528257" y="1002464"/>
                  </a:cubicBezTo>
                  <a:cubicBezTo>
                    <a:pt x="2475926" y="998680"/>
                    <a:pt x="2423581" y="995162"/>
                    <a:pt x="2371263" y="991315"/>
                  </a:cubicBezTo>
                  <a:cubicBezTo>
                    <a:pt x="2354983" y="990108"/>
                    <a:pt x="2338754" y="988343"/>
                    <a:pt x="2322537" y="986515"/>
                  </a:cubicBezTo>
                  <a:cubicBezTo>
                    <a:pt x="2314690" y="985638"/>
                    <a:pt x="2311083" y="987175"/>
                    <a:pt x="2308226" y="996191"/>
                  </a:cubicBezTo>
                  <a:cubicBezTo>
                    <a:pt x="2293445" y="1042973"/>
                    <a:pt x="2277952" y="1089578"/>
                    <a:pt x="2261228" y="1135700"/>
                  </a:cubicBezTo>
                  <a:cubicBezTo>
                    <a:pt x="2255056" y="1152690"/>
                    <a:pt x="2246154" y="1169059"/>
                    <a:pt x="2236249" y="1184247"/>
                  </a:cubicBezTo>
                  <a:cubicBezTo>
                    <a:pt x="2187207" y="1259373"/>
                    <a:pt x="2139002" y="1334918"/>
                    <a:pt x="2103941" y="1417917"/>
                  </a:cubicBezTo>
                  <a:cubicBezTo>
                    <a:pt x="2098201" y="1431504"/>
                    <a:pt x="2093909" y="1445689"/>
                    <a:pt x="2088944" y="1459594"/>
                  </a:cubicBezTo>
                  <a:cubicBezTo>
                    <a:pt x="2087585" y="1459391"/>
                    <a:pt x="2086239" y="1459187"/>
                    <a:pt x="2084880" y="1458984"/>
                  </a:cubicBezTo>
                  <a:cubicBezTo>
                    <a:pt x="2085363" y="1454641"/>
                    <a:pt x="2085223" y="1450121"/>
                    <a:pt x="2086417" y="1445993"/>
                  </a:cubicBezTo>
                  <a:cubicBezTo>
                    <a:pt x="2101414" y="1394132"/>
                    <a:pt x="2127345" y="1347185"/>
                    <a:pt x="2154165" y="1300986"/>
                  </a:cubicBezTo>
                  <a:cubicBezTo>
                    <a:pt x="2180426" y="1255741"/>
                    <a:pt x="2209544" y="1212171"/>
                    <a:pt x="2237329" y="1167815"/>
                  </a:cubicBezTo>
                  <a:cubicBezTo>
                    <a:pt x="2240262" y="1163129"/>
                    <a:pt x="2243412" y="1158354"/>
                    <a:pt x="2245113" y="1153173"/>
                  </a:cubicBezTo>
                  <a:cubicBezTo>
                    <a:pt x="2275336" y="1061120"/>
                    <a:pt x="2312937" y="971251"/>
                    <a:pt x="2330627" y="875477"/>
                  </a:cubicBezTo>
                  <a:cubicBezTo>
                    <a:pt x="2336976" y="841089"/>
                    <a:pt x="2338182" y="805723"/>
                    <a:pt x="2341497" y="770788"/>
                  </a:cubicBezTo>
                  <a:cubicBezTo>
                    <a:pt x="2341878" y="766661"/>
                    <a:pt x="2340671" y="762382"/>
                    <a:pt x="2340036" y="756705"/>
                  </a:cubicBezTo>
                  <a:cubicBezTo>
                    <a:pt x="2296022" y="777265"/>
                    <a:pt x="2250713" y="790725"/>
                    <a:pt x="2207753" y="810777"/>
                  </a:cubicBezTo>
                  <a:cubicBezTo>
                    <a:pt x="2206915" y="808567"/>
                    <a:pt x="2206090" y="806370"/>
                    <a:pt x="2205252" y="804161"/>
                  </a:cubicBezTo>
                  <a:cubicBezTo>
                    <a:pt x="2223043" y="796643"/>
                    <a:pt x="2240808" y="789074"/>
                    <a:pt x="2258625" y="781608"/>
                  </a:cubicBezTo>
                  <a:cubicBezTo>
                    <a:pt x="2266904" y="778141"/>
                    <a:pt x="2274993" y="773684"/>
                    <a:pt x="2283641" y="771715"/>
                  </a:cubicBezTo>
                  <a:cubicBezTo>
                    <a:pt x="2305978" y="766623"/>
                    <a:pt x="2316404" y="751512"/>
                    <a:pt x="2322449" y="730914"/>
                  </a:cubicBezTo>
                  <a:cubicBezTo>
                    <a:pt x="2326449" y="717288"/>
                    <a:pt x="2332557" y="704285"/>
                    <a:pt x="2337712" y="691002"/>
                  </a:cubicBezTo>
                  <a:cubicBezTo>
                    <a:pt x="2339376" y="691040"/>
                    <a:pt x="2341040" y="691078"/>
                    <a:pt x="2342703" y="691129"/>
                  </a:cubicBezTo>
                  <a:cubicBezTo>
                    <a:pt x="2344417" y="697237"/>
                    <a:pt x="2347249" y="703269"/>
                    <a:pt x="2347656" y="709466"/>
                  </a:cubicBezTo>
                  <a:cubicBezTo>
                    <a:pt x="2348989" y="730267"/>
                    <a:pt x="2350170" y="751118"/>
                    <a:pt x="2350132" y="771957"/>
                  </a:cubicBezTo>
                  <a:cubicBezTo>
                    <a:pt x="2350043" y="822802"/>
                    <a:pt x="2342182" y="872645"/>
                    <a:pt x="2328798" y="921649"/>
                  </a:cubicBezTo>
                  <a:cubicBezTo>
                    <a:pt x="2324087" y="938920"/>
                    <a:pt x="2319579" y="956253"/>
                    <a:pt x="2315020" y="973371"/>
                  </a:cubicBezTo>
                  <a:cubicBezTo>
                    <a:pt x="2402184" y="974984"/>
                    <a:pt x="2489310" y="976597"/>
                    <a:pt x="2577287" y="978222"/>
                  </a:cubicBezTo>
                  <a:cubicBezTo>
                    <a:pt x="2580424" y="967733"/>
                    <a:pt x="2582405" y="956673"/>
                    <a:pt x="2586925" y="946755"/>
                  </a:cubicBezTo>
                  <a:cubicBezTo>
                    <a:pt x="2599802" y="918411"/>
                    <a:pt x="2613225" y="890283"/>
                    <a:pt x="2627333" y="862524"/>
                  </a:cubicBezTo>
                  <a:cubicBezTo>
                    <a:pt x="2643524" y="830688"/>
                    <a:pt x="2649911" y="797430"/>
                    <a:pt x="2645644" y="761950"/>
                  </a:cubicBezTo>
                  <a:cubicBezTo>
                    <a:pt x="2645048" y="756921"/>
                    <a:pt x="2646952" y="751588"/>
                    <a:pt x="2647702" y="746407"/>
                  </a:cubicBezTo>
                  <a:cubicBezTo>
                    <a:pt x="2649543" y="746165"/>
                    <a:pt x="2651384" y="745924"/>
                    <a:pt x="2653226" y="745683"/>
                  </a:cubicBezTo>
                  <a:cubicBezTo>
                    <a:pt x="2657442" y="761518"/>
                    <a:pt x="2662762" y="777163"/>
                    <a:pt x="2665632" y="793240"/>
                  </a:cubicBezTo>
                  <a:cubicBezTo>
                    <a:pt x="2671639" y="826891"/>
                    <a:pt x="2674521" y="861216"/>
                    <a:pt x="2682420" y="894372"/>
                  </a:cubicBezTo>
                  <a:cubicBezTo>
                    <a:pt x="2685887" y="908913"/>
                    <a:pt x="2697265" y="922297"/>
                    <a:pt x="2707271" y="934361"/>
                  </a:cubicBezTo>
                  <a:cubicBezTo>
                    <a:pt x="2722624" y="952876"/>
                    <a:pt x="2738117" y="972013"/>
                    <a:pt x="2756720" y="986921"/>
                  </a:cubicBezTo>
                  <a:cubicBezTo>
                    <a:pt x="2793001" y="1015988"/>
                    <a:pt x="2801445" y="1012826"/>
                    <a:pt x="2830678" y="981410"/>
                  </a:cubicBezTo>
                  <a:cubicBezTo>
                    <a:pt x="2841485" y="969803"/>
                    <a:pt x="2853117" y="958958"/>
                    <a:pt x="2864038" y="947441"/>
                  </a:cubicBezTo>
                  <a:cubicBezTo>
                    <a:pt x="2892165" y="917764"/>
                    <a:pt x="2920458" y="888226"/>
                    <a:pt x="2948027" y="858029"/>
                  </a:cubicBezTo>
                  <a:cubicBezTo>
                    <a:pt x="2970059" y="833876"/>
                    <a:pt x="2991089" y="808821"/>
                    <a:pt x="3012638" y="784224"/>
                  </a:cubicBezTo>
                  <a:cubicBezTo>
                    <a:pt x="3015178" y="781328"/>
                    <a:pt x="3018162" y="778827"/>
                    <a:pt x="3020943" y="776147"/>
                  </a:cubicBezTo>
                  <a:cubicBezTo>
                    <a:pt x="3022086" y="776973"/>
                    <a:pt x="3023229" y="777798"/>
                    <a:pt x="3024372" y="778623"/>
                  </a:cubicBezTo>
                  <a:cubicBezTo>
                    <a:pt x="3022632" y="781785"/>
                    <a:pt x="3020892" y="784947"/>
                    <a:pt x="3019153" y="788122"/>
                  </a:cubicBezTo>
                  <a:cubicBezTo>
                    <a:pt x="3017223" y="791398"/>
                    <a:pt x="3015788" y="795106"/>
                    <a:pt x="3013299" y="797862"/>
                  </a:cubicBezTo>
                  <a:cubicBezTo>
                    <a:pt x="2987025" y="826917"/>
                    <a:pt x="2960929" y="856124"/>
                    <a:pt x="2934122" y="884683"/>
                  </a:cubicBezTo>
                  <a:cubicBezTo>
                    <a:pt x="2896750" y="924494"/>
                    <a:pt x="2859034" y="964000"/>
                    <a:pt x="2820874" y="1003048"/>
                  </a:cubicBezTo>
                  <a:cubicBezTo>
                    <a:pt x="2815604" y="1008433"/>
                    <a:pt x="2806550" y="1014033"/>
                    <a:pt x="2799845" y="1013385"/>
                  </a:cubicBezTo>
                  <a:cubicBezTo>
                    <a:pt x="2781140" y="1011582"/>
                    <a:pt x="2762702" y="1006706"/>
                    <a:pt x="2748403" y="992712"/>
                  </a:cubicBezTo>
                  <a:cubicBezTo>
                    <a:pt x="2735196" y="979810"/>
                    <a:pt x="2721862" y="967022"/>
                    <a:pt x="2708491" y="954082"/>
                  </a:cubicBezTo>
                  <a:cubicBezTo>
                    <a:pt x="2699462" y="969587"/>
                    <a:pt x="2688934" y="985219"/>
                    <a:pt x="2680922" y="1002045"/>
                  </a:cubicBezTo>
                  <a:cubicBezTo>
                    <a:pt x="2671791" y="1021195"/>
                    <a:pt x="2664147" y="1041157"/>
                    <a:pt x="2657365" y="1061272"/>
                  </a:cubicBezTo>
                  <a:cubicBezTo>
                    <a:pt x="2653632" y="1072333"/>
                    <a:pt x="2657188" y="1074809"/>
                    <a:pt x="2669137" y="1072498"/>
                  </a:cubicBezTo>
                  <a:cubicBezTo>
                    <a:pt x="2700897" y="1066364"/>
                    <a:pt x="2731628" y="1053780"/>
                    <a:pt x="2765292" y="1060815"/>
                  </a:cubicBezTo>
                  <a:cubicBezTo>
                    <a:pt x="2781724" y="1064244"/>
                    <a:pt x="2792099" y="1073857"/>
                    <a:pt x="2792747" y="1090644"/>
                  </a:cubicBezTo>
                  <a:cubicBezTo>
                    <a:pt x="2794144" y="1127725"/>
                    <a:pt x="2779286" y="1160373"/>
                    <a:pt x="2763959" y="1192425"/>
                  </a:cubicBezTo>
                  <a:cubicBezTo>
                    <a:pt x="2729964" y="1263563"/>
                    <a:pt x="2685963" y="1328606"/>
                    <a:pt x="2639435" y="1392036"/>
                  </a:cubicBezTo>
                  <a:cubicBezTo>
                    <a:pt x="2637187" y="1395122"/>
                    <a:pt x="2636057" y="1400595"/>
                    <a:pt x="2637035" y="1404253"/>
                  </a:cubicBezTo>
                  <a:cubicBezTo>
                    <a:pt x="2648095" y="1445562"/>
                    <a:pt x="2659740" y="1486706"/>
                    <a:pt x="2671105" y="1527939"/>
                  </a:cubicBezTo>
                  <a:cubicBezTo>
                    <a:pt x="2707360" y="1659574"/>
                    <a:pt x="2743057" y="1791374"/>
                    <a:pt x="2779921" y="1922832"/>
                  </a:cubicBezTo>
                  <a:cubicBezTo>
                    <a:pt x="2826779" y="2089871"/>
                    <a:pt x="2879492" y="2254891"/>
                    <a:pt x="2956281" y="2411124"/>
                  </a:cubicBezTo>
                  <a:cubicBezTo>
                    <a:pt x="2964231" y="2427289"/>
                    <a:pt x="2959545" y="2437334"/>
                    <a:pt x="2945386" y="2447315"/>
                  </a:cubicBezTo>
                  <a:cubicBezTo>
                    <a:pt x="2921283" y="2464306"/>
                    <a:pt x="2896064" y="2479723"/>
                    <a:pt x="2869358" y="2497082"/>
                  </a:cubicBezTo>
                  <a:cubicBezTo>
                    <a:pt x="2878108" y="2518657"/>
                    <a:pt x="2885498" y="2542099"/>
                    <a:pt x="2896902" y="2563407"/>
                  </a:cubicBezTo>
                  <a:cubicBezTo>
                    <a:pt x="2907429" y="2583078"/>
                    <a:pt x="2917906" y="2606266"/>
                    <a:pt x="2944192" y="2609021"/>
                  </a:cubicBezTo>
                  <a:cubicBezTo>
                    <a:pt x="2964066" y="2611104"/>
                    <a:pt x="2984523" y="2610151"/>
                    <a:pt x="3004473" y="2608145"/>
                  </a:cubicBezTo>
                  <a:cubicBezTo>
                    <a:pt x="3022213" y="2606354"/>
                    <a:pt x="3039572" y="2600996"/>
                    <a:pt x="3057186" y="2597770"/>
                  </a:cubicBezTo>
                  <a:cubicBezTo>
                    <a:pt x="3063078" y="2596678"/>
                    <a:pt x="3071459" y="2596449"/>
                    <a:pt x="3068805" y="2605885"/>
                  </a:cubicBezTo>
                  <a:cubicBezTo>
                    <a:pt x="3065135" y="2618939"/>
                    <a:pt x="3061465" y="2632958"/>
                    <a:pt x="3053808" y="2643727"/>
                  </a:cubicBezTo>
                  <a:cubicBezTo>
                    <a:pt x="3031953" y="2674445"/>
                    <a:pt x="3001121" y="2693354"/>
                    <a:pt x="2965678" y="2705913"/>
                  </a:cubicBezTo>
                  <a:cubicBezTo>
                    <a:pt x="2942909" y="2713989"/>
                    <a:pt x="2921068" y="2724694"/>
                    <a:pt x="2898807" y="2734218"/>
                  </a:cubicBezTo>
                  <a:cubicBezTo>
                    <a:pt x="2903531" y="2737380"/>
                    <a:pt x="2907556" y="2737914"/>
                    <a:pt x="2911594" y="2737888"/>
                  </a:cubicBezTo>
                  <a:cubicBezTo>
                    <a:pt x="2947354" y="2737761"/>
                    <a:pt x="2983114" y="2737545"/>
                    <a:pt x="3018873" y="2737342"/>
                  </a:cubicBezTo>
                  <a:cubicBezTo>
                    <a:pt x="3058938" y="2737101"/>
                    <a:pt x="3099015" y="2736872"/>
                    <a:pt x="3139080" y="2736567"/>
                  </a:cubicBezTo>
                  <a:cubicBezTo>
                    <a:pt x="3144629" y="2736529"/>
                    <a:pt x="3151004" y="2737393"/>
                    <a:pt x="3150305" y="2728453"/>
                  </a:cubicBezTo>
                  <a:cubicBezTo>
                    <a:pt x="3148134" y="2700681"/>
                    <a:pt x="3148693" y="2672363"/>
                    <a:pt x="3143308" y="2645225"/>
                  </a:cubicBezTo>
                  <a:cubicBezTo>
                    <a:pt x="3131664" y="2586532"/>
                    <a:pt x="3109327" y="2531457"/>
                    <a:pt x="3077923" y="2480370"/>
                  </a:cubicBezTo>
                  <a:cubicBezTo>
                    <a:pt x="3072615" y="2471748"/>
                    <a:pt x="3065516" y="2464014"/>
                    <a:pt x="3058316" y="2456801"/>
                  </a:cubicBezTo>
                  <a:cubicBezTo>
                    <a:pt x="3024499" y="2422959"/>
                    <a:pt x="2989946" y="2389612"/>
                    <a:pt x="2965018" y="2348405"/>
                  </a:cubicBezTo>
                  <a:cubicBezTo>
                    <a:pt x="2957310" y="2335630"/>
                    <a:pt x="2955049" y="2319579"/>
                    <a:pt x="2950211" y="2305064"/>
                  </a:cubicBezTo>
                  <a:cubicBezTo>
                    <a:pt x="2947964" y="2298334"/>
                    <a:pt x="2946262" y="2291273"/>
                    <a:pt x="2943024" y="2285038"/>
                  </a:cubicBezTo>
                  <a:cubicBezTo>
                    <a:pt x="2927265" y="2254688"/>
                    <a:pt x="2909791" y="2225151"/>
                    <a:pt x="2895391" y="2194178"/>
                  </a:cubicBezTo>
                  <a:cubicBezTo>
                    <a:pt x="2883009" y="2167562"/>
                    <a:pt x="2886197" y="2140958"/>
                    <a:pt x="2903302" y="2116157"/>
                  </a:cubicBezTo>
                  <a:cubicBezTo>
                    <a:pt x="2909550" y="2107090"/>
                    <a:pt x="2914667" y="2096868"/>
                    <a:pt x="2918363" y="2086480"/>
                  </a:cubicBezTo>
                  <a:cubicBezTo>
                    <a:pt x="2930452" y="2052486"/>
                    <a:pt x="2932776" y="2019012"/>
                    <a:pt x="2912864" y="1986262"/>
                  </a:cubicBezTo>
                  <a:cubicBezTo>
                    <a:pt x="2896356" y="1959125"/>
                    <a:pt x="2881194" y="1931137"/>
                    <a:pt x="2865777" y="1903352"/>
                  </a:cubicBezTo>
                  <a:cubicBezTo>
                    <a:pt x="2825065" y="1829991"/>
                    <a:pt x="2790626" y="1753659"/>
                    <a:pt x="2763514" y="1674381"/>
                  </a:cubicBezTo>
                  <a:cubicBezTo>
                    <a:pt x="2737761" y="1599026"/>
                    <a:pt x="2750485" y="1529335"/>
                    <a:pt x="2804011" y="1468978"/>
                  </a:cubicBezTo>
                  <a:cubicBezTo>
                    <a:pt x="2821357" y="1449409"/>
                    <a:pt x="2841205" y="1432050"/>
                    <a:pt x="2858882" y="1412748"/>
                  </a:cubicBezTo>
                  <a:cubicBezTo>
                    <a:pt x="2884736" y="1384532"/>
                    <a:pt x="2880470" y="1358753"/>
                    <a:pt x="2863949" y="1328149"/>
                  </a:cubicBezTo>
                  <a:cubicBezTo>
                    <a:pt x="2849523" y="1301418"/>
                    <a:pt x="2835211" y="1274497"/>
                    <a:pt x="2823313" y="1246610"/>
                  </a:cubicBezTo>
                  <a:cubicBezTo>
                    <a:pt x="2817243" y="1232401"/>
                    <a:pt x="2814893" y="1216006"/>
                    <a:pt x="2813801" y="1200400"/>
                  </a:cubicBezTo>
                  <a:cubicBezTo>
                    <a:pt x="2810931" y="1159230"/>
                    <a:pt x="2831033" y="1126087"/>
                    <a:pt x="2854323" y="1094657"/>
                  </a:cubicBezTo>
                  <a:cubicBezTo>
                    <a:pt x="2858006" y="1089692"/>
                    <a:pt x="2864101" y="1086530"/>
                    <a:pt x="2869092" y="1082530"/>
                  </a:cubicBezTo>
                  <a:cubicBezTo>
                    <a:pt x="2869981" y="1086162"/>
                    <a:pt x="2869104" y="1087927"/>
                    <a:pt x="2868139" y="1089654"/>
                  </a:cubicBezTo>
                  <a:cubicBezTo>
                    <a:pt x="2855377" y="1112296"/>
                    <a:pt x="2841383" y="1134353"/>
                    <a:pt x="2830221" y="1157770"/>
                  </a:cubicBezTo>
                  <a:cubicBezTo>
                    <a:pt x="2821789" y="1175459"/>
                    <a:pt x="2821522" y="1195333"/>
                    <a:pt x="2825243" y="1214711"/>
                  </a:cubicBezTo>
                  <a:cubicBezTo>
                    <a:pt x="2832621" y="1253112"/>
                    <a:pt x="2849485" y="1287640"/>
                    <a:pt x="2869346" y="1320898"/>
                  </a:cubicBezTo>
                  <a:cubicBezTo>
                    <a:pt x="2884076" y="1345584"/>
                    <a:pt x="2891060" y="1371414"/>
                    <a:pt x="2877219" y="1398614"/>
                  </a:cubicBezTo>
                  <a:cubicBezTo>
                    <a:pt x="2871847" y="1409180"/>
                    <a:pt x="2864418" y="1419047"/>
                    <a:pt x="2856406" y="1427847"/>
                  </a:cubicBezTo>
                  <a:cubicBezTo>
                    <a:pt x="2840786" y="1444990"/>
                    <a:pt x="2822894" y="1460165"/>
                    <a:pt x="2808061" y="1477918"/>
                  </a:cubicBezTo>
                  <a:cubicBezTo>
                    <a:pt x="2760860" y="1534402"/>
                    <a:pt x="2750003" y="1599039"/>
                    <a:pt x="2773965" y="1667574"/>
                  </a:cubicBezTo>
                  <a:cubicBezTo>
                    <a:pt x="2791909" y="1718902"/>
                    <a:pt x="2812989" y="1769405"/>
                    <a:pt x="2836481" y="1818461"/>
                  </a:cubicBezTo>
                  <a:cubicBezTo>
                    <a:pt x="2863161" y="1874170"/>
                    <a:pt x="2893562" y="1928152"/>
                    <a:pt x="2923379" y="1982313"/>
                  </a:cubicBezTo>
                  <a:cubicBezTo>
                    <a:pt x="2938186" y="2009208"/>
                    <a:pt x="2941754" y="2037311"/>
                    <a:pt x="2933017" y="2065591"/>
                  </a:cubicBezTo>
                  <a:cubicBezTo>
                    <a:pt x="2925753" y="2089058"/>
                    <a:pt x="2913042" y="2110811"/>
                    <a:pt x="2903848" y="2133758"/>
                  </a:cubicBezTo>
                  <a:cubicBezTo>
                    <a:pt x="2899988" y="2143409"/>
                    <a:pt x="2896229" y="2154495"/>
                    <a:pt x="2897296" y="2164400"/>
                  </a:cubicBezTo>
                  <a:cubicBezTo>
                    <a:pt x="2898832" y="2178610"/>
                    <a:pt x="2903099" y="2193150"/>
                    <a:pt x="2909296" y="2206077"/>
                  </a:cubicBezTo>
                  <a:cubicBezTo>
                    <a:pt x="2921169" y="2230840"/>
                    <a:pt x="2935227" y="2254574"/>
                    <a:pt x="2948383" y="2278727"/>
                  </a:cubicBezTo>
                  <a:cubicBezTo>
                    <a:pt x="2949843" y="2278358"/>
                    <a:pt x="2951291" y="2277978"/>
                    <a:pt x="2952738" y="2277597"/>
                  </a:cubicBezTo>
                  <a:cubicBezTo>
                    <a:pt x="2957818" y="2236757"/>
                    <a:pt x="2981196" y="2207499"/>
                    <a:pt x="3010518" y="2181391"/>
                  </a:cubicBezTo>
                  <a:cubicBezTo>
                    <a:pt x="3027839" y="2165975"/>
                    <a:pt x="3043560" y="2148755"/>
                    <a:pt x="3059801" y="2132145"/>
                  </a:cubicBezTo>
                  <a:cubicBezTo>
                    <a:pt x="3065884" y="2125923"/>
                    <a:pt x="3067218" y="2119891"/>
                    <a:pt x="3060182" y="2112297"/>
                  </a:cubicBezTo>
                  <a:cubicBezTo>
                    <a:pt x="3049363" y="2100639"/>
                    <a:pt x="3039572" y="2087992"/>
                    <a:pt x="3029858" y="2075369"/>
                  </a:cubicBezTo>
                  <a:cubicBezTo>
                    <a:pt x="2988206" y="2021196"/>
                    <a:pt x="2964574" y="1962591"/>
                    <a:pt x="2985107" y="1893028"/>
                  </a:cubicBezTo>
                  <a:cubicBezTo>
                    <a:pt x="2985971" y="1890107"/>
                    <a:pt x="2983304" y="1885345"/>
                    <a:pt x="2981031" y="1882424"/>
                  </a:cubicBezTo>
                  <a:cubicBezTo>
                    <a:pt x="2964599" y="1861420"/>
                    <a:pt x="2946021" y="1841864"/>
                    <a:pt x="2931633" y="1819565"/>
                  </a:cubicBezTo>
                  <a:cubicBezTo>
                    <a:pt x="2909563" y="1785393"/>
                    <a:pt x="2893461" y="1748224"/>
                    <a:pt x="2893308" y="1706356"/>
                  </a:cubicBezTo>
                  <a:cubicBezTo>
                    <a:pt x="2893080" y="1638697"/>
                    <a:pt x="2914617" y="1578518"/>
                    <a:pt x="2954376" y="1523811"/>
                  </a:cubicBezTo>
                  <a:cubicBezTo>
                    <a:pt x="2970123" y="1502160"/>
                    <a:pt x="2982314" y="1477766"/>
                    <a:pt x="2994733" y="1453892"/>
                  </a:cubicBezTo>
                  <a:cubicBezTo>
                    <a:pt x="3000930" y="1441981"/>
                    <a:pt x="2998467" y="1428952"/>
                    <a:pt x="2992409" y="1416761"/>
                  </a:cubicBezTo>
                  <a:cubicBezTo>
                    <a:pt x="2971075" y="1373788"/>
                    <a:pt x="2949500" y="1330917"/>
                    <a:pt x="2929017" y="1287526"/>
                  </a:cubicBezTo>
                  <a:cubicBezTo>
                    <a:pt x="2923252" y="1275322"/>
                    <a:pt x="2918668" y="1261722"/>
                    <a:pt x="2917372" y="1248376"/>
                  </a:cubicBezTo>
                  <a:cubicBezTo>
                    <a:pt x="2910185" y="1174951"/>
                    <a:pt x="2932065" y="1109350"/>
                    <a:pt x="2978580" y="1053412"/>
                  </a:cubicBezTo>
                  <a:cubicBezTo>
                    <a:pt x="3000892" y="1026579"/>
                    <a:pt x="3029947" y="1005385"/>
                    <a:pt x="3055751" y="981435"/>
                  </a:cubicBezTo>
                  <a:cubicBezTo>
                    <a:pt x="3083942" y="955250"/>
                    <a:pt x="3085161" y="954857"/>
                    <a:pt x="3072564" y="921192"/>
                  </a:cubicBezTo>
                  <a:cubicBezTo>
                    <a:pt x="3070024" y="914398"/>
                    <a:pt x="3066100" y="908125"/>
                    <a:pt x="3063459" y="901369"/>
                  </a:cubicBezTo>
                  <a:cubicBezTo>
                    <a:pt x="3054747" y="879121"/>
                    <a:pt x="3045731" y="856962"/>
                    <a:pt x="3038061" y="834358"/>
                  </a:cubicBezTo>
                  <a:cubicBezTo>
                    <a:pt x="3033350" y="820466"/>
                    <a:pt x="3032893" y="805024"/>
                    <a:pt x="3020981" y="794167"/>
                  </a:cubicBezTo>
                  <a:cubicBezTo>
                    <a:pt x="3019635" y="792948"/>
                    <a:pt x="3019737" y="790154"/>
                    <a:pt x="3019165" y="788084"/>
                  </a:cubicBezTo>
                  <a:close/>
                  <a:moveTo>
                    <a:pt x="794471" y="2603967"/>
                  </a:moveTo>
                  <a:cubicBezTo>
                    <a:pt x="808415" y="2621809"/>
                    <a:pt x="825507" y="2624755"/>
                    <a:pt x="841812" y="2621936"/>
                  </a:cubicBezTo>
                  <a:cubicBezTo>
                    <a:pt x="869864" y="2617098"/>
                    <a:pt x="897357" y="2608920"/>
                    <a:pt x="924824" y="2602202"/>
                  </a:cubicBezTo>
                  <a:lnTo>
                    <a:pt x="924824" y="2574620"/>
                  </a:lnTo>
                  <a:cubicBezTo>
                    <a:pt x="884785" y="2599040"/>
                    <a:pt x="842536" y="2608526"/>
                    <a:pt x="794471" y="2603967"/>
                  </a:cubicBezTo>
                  <a:close/>
                  <a:moveTo>
                    <a:pt x="2015278" y="602682"/>
                  </a:moveTo>
                  <a:cubicBezTo>
                    <a:pt x="2008320" y="619660"/>
                    <a:pt x="2000700" y="634950"/>
                    <a:pt x="1995976" y="651103"/>
                  </a:cubicBezTo>
                  <a:cubicBezTo>
                    <a:pt x="1993462" y="659687"/>
                    <a:pt x="1992294" y="672855"/>
                    <a:pt x="1997030" y="678418"/>
                  </a:cubicBezTo>
                  <a:cubicBezTo>
                    <a:pt x="2004840" y="687586"/>
                    <a:pt x="2014313" y="676564"/>
                    <a:pt x="2023177" y="673363"/>
                  </a:cubicBezTo>
                  <a:cubicBezTo>
                    <a:pt x="2039012" y="667636"/>
                    <a:pt x="2052460" y="647699"/>
                    <a:pt x="2073769" y="666493"/>
                  </a:cubicBezTo>
                  <a:cubicBezTo>
                    <a:pt x="2067826" y="631902"/>
                    <a:pt x="2045146" y="616117"/>
                    <a:pt x="2015278" y="602682"/>
                  </a:cubicBezTo>
                  <a:close/>
                  <a:moveTo>
                    <a:pt x="3212644" y="2692122"/>
                  </a:moveTo>
                  <a:cubicBezTo>
                    <a:pt x="3225292" y="2602824"/>
                    <a:pt x="3222003" y="2511406"/>
                    <a:pt x="3253191" y="2424762"/>
                  </a:cubicBezTo>
                  <a:cubicBezTo>
                    <a:pt x="3245952" y="2423810"/>
                    <a:pt x="3240441" y="2422781"/>
                    <a:pt x="3234905" y="2422438"/>
                  </a:cubicBezTo>
                  <a:cubicBezTo>
                    <a:pt x="3229000" y="2422083"/>
                    <a:pt x="3223069" y="2422362"/>
                    <a:pt x="3216009" y="2422362"/>
                  </a:cubicBezTo>
                  <a:cubicBezTo>
                    <a:pt x="3209520" y="2512638"/>
                    <a:pt x="3206574" y="2602265"/>
                    <a:pt x="3212644" y="2692122"/>
                  </a:cubicBezTo>
                  <a:close/>
                  <a:moveTo>
                    <a:pt x="2600996" y="384759"/>
                  </a:moveTo>
                  <a:cubicBezTo>
                    <a:pt x="2567839" y="371057"/>
                    <a:pt x="2538327" y="358866"/>
                    <a:pt x="2508879" y="346701"/>
                  </a:cubicBezTo>
                  <a:cubicBezTo>
                    <a:pt x="2508358" y="349215"/>
                    <a:pt x="2507876" y="352149"/>
                    <a:pt x="2507139" y="355018"/>
                  </a:cubicBezTo>
                  <a:cubicBezTo>
                    <a:pt x="2497361" y="393115"/>
                    <a:pt x="2507088" y="425827"/>
                    <a:pt x="2534149" y="445688"/>
                  </a:cubicBezTo>
                  <a:cubicBezTo>
                    <a:pt x="2552410" y="459097"/>
                    <a:pt x="2566760" y="457561"/>
                    <a:pt x="2577960" y="437776"/>
                  </a:cubicBezTo>
                  <a:cubicBezTo>
                    <a:pt x="2587497" y="420950"/>
                    <a:pt x="2593592" y="402169"/>
                    <a:pt x="2600996" y="384759"/>
                  </a:cubicBezTo>
                  <a:close/>
                  <a:moveTo>
                    <a:pt x="920227" y="2488485"/>
                  </a:moveTo>
                  <a:cubicBezTo>
                    <a:pt x="884988" y="2512142"/>
                    <a:pt x="846232" y="2513882"/>
                    <a:pt x="807742" y="2518111"/>
                  </a:cubicBezTo>
                  <a:cubicBezTo>
                    <a:pt x="768769" y="2522390"/>
                    <a:pt x="731270" y="2517400"/>
                    <a:pt x="693237" y="2503698"/>
                  </a:cubicBezTo>
                  <a:cubicBezTo>
                    <a:pt x="694050" y="2515038"/>
                    <a:pt x="694291" y="2524028"/>
                    <a:pt x="695561" y="2532880"/>
                  </a:cubicBezTo>
                  <a:cubicBezTo>
                    <a:pt x="695929" y="2535407"/>
                    <a:pt x="698913" y="2538988"/>
                    <a:pt x="701326" y="2539584"/>
                  </a:cubicBezTo>
                  <a:cubicBezTo>
                    <a:pt x="744781" y="2550429"/>
                    <a:pt x="788668" y="2559420"/>
                    <a:pt x="833736" y="2555128"/>
                  </a:cubicBezTo>
                  <a:cubicBezTo>
                    <a:pt x="855413" y="2553071"/>
                    <a:pt x="876836" y="2548105"/>
                    <a:pt x="898246" y="2543864"/>
                  </a:cubicBezTo>
                  <a:cubicBezTo>
                    <a:pt x="907033" y="2542124"/>
                    <a:pt x="913573" y="2537819"/>
                    <a:pt x="914322" y="2526962"/>
                  </a:cubicBezTo>
                  <a:cubicBezTo>
                    <a:pt x="915148" y="2515089"/>
                    <a:pt x="917852" y="2503342"/>
                    <a:pt x="920227" y="2488485"/>
                  </a:cubicBezTo>
                  <a:close/>
                  <a:moveTo>
                    <a:pt x="2759476" y="2485500"/>
                  </a:moveTo>
                  <a:cubicBezTo>
                    <a:pt x="2768289" y="2520435"/>
                    <a:pt x="2776315" y="2552207"/>
                    <a:pt x="2784721" y="2585478"/>
                  </a:cubicBezTo>
                  <a:cubicBezTo>
                    <a:pt x="2815592" y="2571712"/>
                    <a:pt x="2846069" y="2558112"/>
                    <a:pt x="2876406" y="2544588"/>
                  </a:cubicBezTo>
                  <a:cubicBezTo>
                    <a:pt x="2865142" y="2510073"/>
                    <a:pt x="2854488" y="2477462"/>
                    <a:pt x="2842729" y="2441410"/>
                  </a:cubicBezTo>
                  <a:cubicBezTo>
                    <a:pt x="2813865" y="2456700"/>
                    <a:pt x="2786397" y="2471240"/>
                    <a:pt x="2759476" y="2485500"/>
                  </a:cubicBezTo>
                  <a:close/>
                  <a:moveTo>
                    <a:pt x="3662383" y="2499825"/>
                  </a:moveTo>
                  <a:cubicBezTo>
                    <a:pt x="3711171" y="2426756"/>
                    <a:pt x="3760887" y="2352278"/>
                    <a:pt x="3810983" y="2277241"/>
                  </a:cubicBezTo>
                  <a:cubicBezTo>
                    <a:pt x="3798158" y="2286651"/>
                    <a:pt x="3786957" y="2296873"/>
                    <a:pt x="3774030" y="2303921"/>
                  </a:cubicBezTo>
                  <a:cubicBezTo>
                    <a:pt x="3750271" y="2316874"/>
                    <a:pt x="3725660" y="2328341"/>
                    <a:pt x="3701088" y="2339706"/>
                  </a:cubicBezTo>
                  <a:cubicBezTo>
                    <a:pt x="3677913" y="2350424"/>
                    <a:pt x="3658548" y="2365777"/>
                    <a:pt x="3642433" y="2385295"/>
                  </a:cubicBezTo>
                  <a:cubicBezTo>
                    <a:pt x="3620566" y="2411784"/>
                    <a:pt x="3619308" y="2424572"/>
                    <a:pt x="3633417" y="2447671"/>
                  </a:cubicBezTo>
                  <a:cubicBezTo>
                    <a:pt x="3643639" y="2464421"/>
                    <a:pt x="3652541" y="2481983"/>
                    <a:pt x="3662383" y="2499825"/>
                  </a:cubicBezTo>
                  <a:close/>
                  <a:moveTo>
                    <a:pt x="1008166" y="2523927"/>
                  </a:moveTo>
                  <a:cubicBezTo>
                    <a:pt x="1014820" y="2544893"/>
                    <a:pt x="1020712" y="2561807"/>
                    <a:pt x="1025512" y="2579039"/>
                  </a:cubicBezTo>
                  <a:cubicBezTo>
                    <a:pt x="1029424" y="2593084"/>
                    <a:pt x="1037754" y="2599827"/>
                    <a:pt x="1052053" y="2603459"/>
                  </a:cubicBezTo>
                  <a:cubicBezTo>
                    <a:pt x="1071063" y="2608272"/>
                    <a:pt x="1089578" y="2615561"/>
                    <a:pt x="1107623" y="2623396"/>
                  </a:cubicBezTo>
                  <a:cubicBezTo>
                    <a:pt x="1113540" y="2625961"/>
                    <a:pt x="1119102" y="2632742"/>
                    <a:pt x="1121744" y="2638914"/>
                  </a:cubicBezTo>
                  <a:cubicBezTo>
                    <a:pt x="1131204" y="2661010"/>
                    <a:pt x="1139179" y="2683728"/>
                    <a:pt x="1148043" y="2706078"/>
                  </a:cubicBezTo>
                  <a:cubicBezTo>
                    <a:pt x="1150735" y="2712846"/>
                    <a:pt x="1156678" y="2718992"/>
                    <a:pt x="1157275" y="2725761"/>
                  </a:cubicBezTo>
                  <a:cubicBezTo>
                    <a:pt x="1158481" y="2739450"/>
                    <a:pt x="1167726" y="2742980"/>
                    <a:pt x="1177948" y="2744504"/>
                  </a:cubicBezTo>
                  <a:cubicBezTo>
                    <a:pt x="1202012" y="2748085"/>
                    <a:pt x="1226242" y="2750549"/>
                    <a:pt x="1250839" y="2753508"/>
                  </a:cubicBezTo>
                  <a:cubicBezTo>
                    <a:pt x="1249455" y="2751044"/>
                    <a:pt x="1248464" y="2747171"/>
                    <a:pt x="1245963" y="2745228"/>
                  </a:cubicBezTo>
                  <a:cubicBezTo>
                    <a:pt x="1232159" y="2734459"/>
                    <a:pt x="1232883" y="2719627"/>
                    <a:pt x="1249099" y="2712948"/>
                  </a:cubicBezTo>
                  <a:cubicBezTo>
                    <a:pt x="1262357" y="2707475"/>
                    <a:pt x="1276567" y="2703982"/>
                    <a:pt x="1290637" y="2700884"/>
                  </a:cubicBezTo>
                  <a:cubicBezTo>
                    <a:pt x="1327019" y="2692871"/>
                    <a:pt x="1363439" y="2685709"/>
                    <a:pt x="1394716" y="2663131"/>
                  </a:cubicBezTo>
                  <a:cubicBezTo>
                    <a:pt x="1403186" y="2657023"/>
                    <a:pt x="1404024" y="2652337"/>
                    <a:pt x="1400722" y="2643308"/>
                  </a:cubicBezTo>
                  <a:cubicBezTo>
                    <a:pt x="1351235" y="2507863"/>
                    <a:pt x="1301621" y="2372469"/>
                    <a:pt x="1253290" y="2236618"/>
                  </a:cubicBezTo>
                  <a:cubicBezTo>
                    <a:pt x="1246102" y="2216401"/>
                    <a:pt x="1233277" y="2207309"/>
                    <a:pt x="1214711" y="2201379"/>
                  </a:cubicBezTo>
                  <a:cubicBezTo>
                    <a:pt x="1199358" y="2196464"/>
                    <a:pt x="1181161" y="2193404"/>
                    <a:pt x="1170418" y="2183080"/>
                  </a:cubicBezTo>
                  <a:cubicBezTo>
                    <a:pt x="1160310" y="2173378"/>
                    <a:pt x="1151370" y="2173492"/>
                    <a:pt x="1140449" y="2172997"/>
                  </a:cubicBezTo>
                  <a:cubicBezTo>
                    <a:pt x="1131407" y="2172591"/>
                    <a:pt x="1122391" y="2171664"/>
                    <a:pt x="1113350" y="2171448"/>
                  </a:cubicBezTo>
                  <a:cubicBezTo>
                    <a:pt x="1101921" y="2171168"/>
                    <a:pt x="1090479" y="2171384"/>
                    <a:pt x="1082098" y="2171384"/>
                  </a:cubicBezTo>
                  <a:cubicBezTo>
                    <a:pt x="1076333" y="2189937"/>
                    <a:pt x="1071418" y="2206649"/>
                    <a:pt x="1065933" y="2223170"/>
                  </a:cubicBezTo>
                  <a:cubicBezTo>
                    <a:pt x="1053424" y="2260847"/>
                    <a:pt x="1030224" y="2292695"/>
                    <a:pt x="1007760" y="2324518"/>
                  </a:cubicBezTo>
                  <a:cubicBezTo>
                    <a:pt x="987137" y="2353764"/>
                    <a:pt x="965511" y="2382056"/>
                    <a:pt x="954184" y="2416546"/>
                  </a:cubicBezTo>
                  <a:cubicBezTo>
                    <a:pt x="953066" y="2419962"/>
                    <a:pt x="951555" y="2424407"/>
                    <a:pt x="952787" y="2427277"/>
                  </a:cubicBezTo>
                  <a:cubicBezTo>
                    <a:pt x="960114" y="2444242"/>
                    <a:pt x="955161" y="2459316"/>
                    <a:pt x="944914" y="2472421"/>
                  </a:cubicBezTo>
                  <a:cubicBezTo>
                    <a:pt x="931745" y="2489234"/>
                    <a:pt x="932304" y="2517743"/>
                    <a:pt x="948622" y="2533870"/>
                  </a:cubicBezTo>
                  <a:cubicBezTo>
                    <a:pt x="949701" y="2530746"/>
                    <a:pt x="950780" y="2528181"/>
                    <a:pt x="951466" y="2525514"/>
                  </a:cubicBezTo>
                  <a:cubicBezTo>
                    <a:pt x="958285" y="2498745"/>
                    <a:pt x="966489" y="2472802"/>
                    <a:pt x="984762" y="2450934"/>
                  </a:cubicBezTo>
                  <a:cubicBezTo>
                    <a:pt x="1014325" y="2415556"/>
                    <a:pt x="1051799" y="2395911"/>
                    <a:pt x="1097248" y="2389130"/>
                  </a:cubicBezTo>
                  <a:cubicBezTo>
                    <a:pt x="1138163" y="2383034"/>
                    <a:pt x="1169694" y="2395670"/>
                    <a:pt x="1191130" y="2430058"/>
                  </a:cubicBezTo>
                  <a:cubicBezTo>
                    <a:pt x="1192971" y="2433029"/>
                    <a:pt x="1193593" y="2438655"/>
                    <a:pt x="1192006" y="2441499"/>
                  </a:cubicBezTo>
                  <a:cubicBezTo>
                    <a:pt x="1186863" y="2450782"/>
                    <a:pt x="1180513" y="2459417"/>
                    <a:pt x="1174456" y="2468179"/>
                  </a:cubicBezTo>
                  <a:cubicBezTo>
                    <a:pt x="1166583" y="2479583"/>
                    <a:pt x="1156272" y="2487405"/>
                    <a:pt x="1142341" y="2490237"/>
                  </a:cubicBezTo>
                  <a:cubicBezTo>
                    <a:pt x="1120042" y="2494758"/>
                    <a:pt x="1097641" y="2498961"/>
                    <a:pt x="1075596" y="2504523"/>
                  </a:cubicBezTo>
                  <a:cubicBezTo>
                    <a:pt x="1052459" y="2510365"/>
                    <a:pt x="1029703" y="2517666"/>
                    <a:pt x="1008166" y="2523927"/>
                  </a:cubicBezTo>
                  <a:close/>
                  <a:moveTo>
                    <a:pt x="2423785" y="2187385"/>
                  </a:moveTo>
                  <a:cubicBezTo>
                    <a:pt x="2491875" y="2289978"/>
                    <a:pt x="2544397" y="2396368"/>
                    <a:pt x="2590367" y="2506365"/>
                  </a:cubicBezTo>
                  <a:cubicBezTo>
                    <a:pt x="2590621" y="2502974"/>
                    <a:pt x="2590341" y="2499723"/>
                    <a:pt x="2589681" y="2496548"/>
                  </a:cubicBezTo>
                  <a:cubicBezTo>
                    <a:pt x="2581503" y="2457195"/>
                    <a:pt x="2574468" y="2417562"/>
                    <a:pt x="2564779" y="2378590"/>
                  </a:cubicBezTo>
                  <a:cubicBezTo>
                    <a:pt x="2549197" y="2315972"/>
                    <a:pt x="2531762" y="2253824"/>
                    <a:pt x="2515355" y="2191410"/>
                  </a:cubicBezTo>
                  <a:cubicBezTo>
                    <a:pt x="2513057" y="2182673"/>
                    <a:pt x="2508333" y="2180375"/>
                    <a:pt x="2499596" y="2180692"/>
                  </a:cubicBezTo>
                  <a:cubicBezTo>
                    <a:pt x="2479811" y="2181416"/>
                    <a:pt x="2459976" y="2180540"/>
                    <a:pt x="2440179" y="2181188"/>
                  </a:cubicBezTo>
                  <a:cubicBezTo>
                    <a:pt x="2435150" y="2181365"/>
                    <a:pt x="2430236" y="2184845"/>
                    <a:pt x="2423785" y="2187385"/>
                  </a:cubicBezTo>
                  <a:close/>
                  <a:moveTo>
                    <a:pt x="376822" y="2492624"/>
                  </a:moveTo>
                  <a:cubicBezTo>
                    <a:pt x="388721" y="2498898"/>
                    <a:pt x="400099" y="2503825"/>
                    <a:pt x="410347" y="2510492"/>
                  </a:cubicBezTo>
                  <a:cubicBezTo>
                    <a:pt x="444468" y="2532676"/>
                    <a:pt x="480177" y="2552207"/>
                    <a:pt x="520978" y="2556702"/>
                  </a:cubicBezTo>
                  <a:cubicBezTo>
                    <a:pt x="557576" y="2560715"/>
                    <a:pt x="594695" y="2560398"/>
                    <a:pt x="631597" y="2561160"/>
                  </a:cubicBezTo>
                  <a:cubicBezTo>
                    <a:pt x="640753" y="2561350"/>
                    <a:pt x="642785" y="2555712"/>
                    <a:pt x="637997" y="2547216"/>
                  </a:cubicBezTo>
                  <a:cubicBezTo>
                    <a:pt x="607952" y="2493869"/>
                    <a:pt x="563062" y="2458757"/>
                    <a:pt x="504419" y="2443239"/>
                  </a:cubicBezTo>
                  <a:cubicBezTo>
                    <a:pt x="476596" y="2435886"/>
                    <a:pt x="447211" y="2436280"/>
                    <a:pt x="419998" y="2449627"/>
                  </a:cubicBezTo>
                  <a:cubicBezTo>
                    <a:pt x="400836" y="2459024"/>
                    <a:pt x="384238" y="2471164"/>
                    <a:pt x="376822" y="2492624"/>
                  </a:cubicBezTo>
                  <a:close/>
                  <a:moveTo>
                    <a:pt x="1413866" y="1799412"/>
                  </a:moveTo>
                  <a:cubicBezTo>
                    <a:pt x="1415097" y="1793800"/>
                    <a:pt x="1416139" y="1790231"/>
                    <a:pt x="1416647" y="1786599"/>
                  </a:cubicBezTo>
                  <a:cubicBezTo>
                    <a:pt x="1419466" y="1766485"/>
                    <a:pt x="1420317" y="1745874"/>
                    <a:pt x="1425307" y="1726318"/>
                  </a:cubicBezTo>
                  <a:cubicBezTo>
                    <a:pt x="1433206" y="1695372"/>
                    <a:pt x="1453537" y="1673834"/>
                    <a:pt x="1483226" y="1661567"/>
                  </a:cubicBezTo>
                  <a:cubicBezTo>
                    <a:pt x="1489538" y="1658952"/>
                    <a:pt x="1494680" y="1659142"/>
                    <a:pt x="1493030" y="1666342"/>
                  </a:cubicBezTo>
                  <a:cubicBezTo>
                    <a:pt x="1478998" y="1675295"/>
                    <a:pt x="1463772" y="1683460"/>
                    <a:pt x="1453359" y="1695714"/>
                  </a:cubicBezTo>
                  <a:cubicBezTo>
                    <a:pt x="1423199" y="1731207"/>
                    <a:pt x="1424253" y="1773901"/>
                    <a:pt x="1436444" y="1814651"/>
                  </a:cubicBezTo>
                  <a:cubicBezTo>
                    <a:pt x="1464457" y="1908355"/>
                    <a:pt x="1502490" y="1998288"/>
                    <a:pt x="1546923" y="2085477"/>
                  </a:cubicBezTo>
                  <a:cubicBezTo>
                    <a:pt x="1550923" y="2093338"/>
                    <a:pt x="1555596" y="2097897"/>
                    <a:pt x="1564562" y="2100043"/>
                  </a:cubicBezTo>
                  <a:cubicBezTo>
                    <a:pt x="1593807" y="2107052"/>
                    <a:pt x="1622798" y="2115307"/>
                    <a:pt x="1647777" y="2133072"/>
                  </a:cubicBezTo>
                  <a:cubicBezTo>
                    <a:pt x="1652412" y="2136374"/>
                    <a:pt x="1655472" y="2141885"/>
                    <a:pt x="1659269" y="2146380"/>
                  </a:cubicBezTo>
                  <a:cubicBezTo>
                    <a:pt x="1655117" y="2148387"/>
                    <a:pt x="1653250" y="2148031"/>
                    <a:pt x="1651485" y="2147384"/>
                  </a:cubicBezTo>
                  <a:cubicBezTo>
                    <a:pt x="1649491" y="2146672"/>
                    <a:pt x="1647485" y="2145911"/>
                    <a:pt x="1645681" y="2144844"/>
                  </a:cubicBezTo>
                  <a:cubicBezTo>
                    <a:pt x="1611115" y="2124475"/>
                    <a:pt x="1572956" y="2114202"/>
                    <a:pt x="1534212" y="2106202"/>
                  </a:cubicBezTo>
                  <a:cubicBezTo>
                    <a:pt x="1447835" y="2088385"/>
                    <a:pt x="1360442" y="2082302"/>
                    <a:pt x="1272478" y="2088436"/>
                  </a:cubicBezTo>
                  <a:cubicBezTo>
                    <a:pt x="1243575" y="2090455"/>
                    <a:pt x="1214952" y="2096576"/>
                    <a:pt x="1186215" y="2100932"/>
                  </a:cubicBezTo>
                  <a:cubicBezTo>
                    <a:pt x="1180221" y="2101846"/>
                    <a:pt x="1176386" y="2104119"/>
                    <a:pt x="1176551" y="2111725"/>
                  </a:cubicBezTo>
                  <a:cubicBezTo>
                    <a:pt x="1177085" y="2135193"/>
                    <a:pt x="1176755" y="2158685"/>
                    <a:pt x="1176755" y="2182762"/>
                  </a:cubicBezTo>
                  <a:cubicBezTo>
                    <a:pt x="1179485" y="2183816"/>
                    <a:pt x="1182126" y="2185200"/>
                    <a:pt x="1184945" y="2185873"/>
                  </a:cubicBezTo>
                  <a:cubicBezTo>
                    <a:pt x="1263462" y="2204528"/>
                    <a:pt x="1341699" y="2224503"/>
                    <a:pt x="1420634" y="2241202"/>
                  </a:cubicBezTo>
                  <a:cubicBezTo>
                    <a:pt x="1472064" y="2252085"/>
                    <a:pt x="1524421" y="2258879"/>
                    <a:pt x="1576549" y="2266142"/>
                  </a:cubicBezTo>
                  <a:cubicBezTo>
                    <a:pt x="1609249" y="2270714"/>
                    <a:pt x="1642240" y="2273800"/>
                    <a:pt x="1675219" y="2275654"/>
                  </a:cubicBezTo>
                  <a:cubicBezTo>
                    <a:pt x="1703562" y="2277254"/>
                    <a:pt x="1732071" y="2276403"/>
                    <a:pt x="1760503" y="2276123"/>
                  </a:cubicBezTo>
                  <a:cubicBezTo>
                    <a:pt x="1770154" y="2276035"/>
                    <a:pt x="1777177" y="2271742"/>
                    <a:pt x="1776555" y="2260428"/>
                  </a:cubicBezTo>
                  <a:cubicBezTo>
                    <a:pt x="1775551" y="2242408"/>
                    <a:pt x="1776009" y="2224135"/>
                    <a:pt x="1773202" y="2206395"/>
                  </a:cubicBezTo>
                  <a:cubicBezTo>
                    <a:pt x="1764973" y="2154444"/>
                    <a:pt x="1756948" y="2102379"/>
                    <a:pt x="1745836" y="2051000"/>
                  </a:cubicBezTo>
                  <a:cubicBezTo>
                    <a:pt x="1739081" y="2019799"/>
                    <a:pt x="1726979" y="1989741"/>
                    <a:pt x="1716896" y="1959290"/>
                  </a:cubicBezTo>
                  <a:cubicBezTo>
                    <a:pt x="1690927" y="1880900"/>
                    <a:pt x="1655396" y="1807540"/>
                    <a:pt x="1602239" y="1743576"/>
                  </a:cubicBezTo>
                  <a:cubicBezTo>
                    <a:pt x="1588677" y="1727245"/>
                    <a:pt x="1574924" y="1711093"/>
                    <a:pt x="1561260" y="1694851"/>
                  </a:cubicBezTo>
                  <a:cubicBezTo>
                    <a:pt x="1567521" y="1695892"/>
                    <a:pt x="1572867" y="1698114"/>
                    <a:pt x="1576257" y="1702026"/>
                  </a:cubicBezTo>
                  <a:cubicBezTo>
                    <a:pt x="1595115" y="1723804"/>
                    <a:pt x="1614874" y="1744998"/>
                    <a:pt x="1631814" y="1768212"/>
                  </a:cubicBezTo>
                  <a:cubicBezTo>
                    <a:pt x="1690825" y="1849052"/>
                    <a:pt x="1726585" y="1941080"/>
                    <a:pt x="1752402" y="2036523"/>
                  </a:cubicBezTo>
                  <a:cubicBezTo>
                    <a:pt x="1769469" y="2099560"/>
                    <a:pt x="1779272" y="2164603"/>
                    <a:pt x="1791615" y="2228884"/>
                  </a:cubicBezTo>
                  <a:cubicBezTo>
                    <a:pt x="1798117" y="2262739"/>
                    <a:pt x="1800416" y="2296937"/>
                    <a:pt x="1794638" y="2331287"/>
                  </a:cubicBezTo>
                  <a:cubicBezTo>
                    <a:pt x="1792441" y="2344354"/>
                    <a:pt x="1784758" y="2351579"/>
                    <a:pt x="1771920" y="2351262"/>
                  </a:cubicBezTo>
                  <a:cubicBezTo>
                    <a:pt x="1748732" y="2350716"/>
                    <a:pt x="1725137" y="2351325"/>
                    <a:pt x="1702483" y="2347211"/>
                  </a:cubicBezTo>
                  <a:cubicBezTo>
                    <a:pt x="1664577" y="2340341"/>
                    <a:pt x="1626760" y="2331909"/>
                    <a:pt x="1589845" y="2321001"/>
                  </a:cubicBezTo>
                  <a:cubicBezTo>
                    <a:pt x="1512268" y="2298080"/>
                    <a:pt x="1435339" y="2272962"/>
                    <a:pt x="1358042" y="2249101"/>
                  </a:cubicBezTo>
                  <a:cubicBezTo>
                    <a:pt x="1324759" y="2238827"/>
                    <a:pt x="1291183" y="2229456"/>
                    <a:pt x="1255893" y="2219131"/>
                  </a:cubicBezTo>
                  <a:cubicBezTo>
                    <a:pt x="1257341" y="2223855"/>
                    <a:pt x="1258027" y="2226586"/>
                    <a:pt x="1258992" y="2229214"/>
                  </a:cubicBezTo>
                  <a:cubicBezTo>
                    <a:pt x="1274586" y="2271781"/>
                    <a:pt x="1290205" y="2314321"/>
                    <a:pt x="1305850" y="2356862"/>
                  </a:cubicBezTo>
                  <a:cubicBezTo>
                    <a:pt x="1340149" y="2450071"/>
                    <a:pt x="1374449" y="2543280"/>
                    <a:pt x="1408837" y="2636451"/>
                  </a:cubicBezTo>
                  <a:cubicBezTo>
                    <a:pt x="1412355" y="2645975"/>
                    <a:pt x="1419466" y="2654800"/>
                    <a:pt x="1414704" y="2662788"/>
                  </a:cubicBezTo>
                  <a:cubicBezTo>
                    <a:pt x="1408075" y="2666026"/>
                    <a:pt x="1403262" y="2667410"/>
                    <a:pt x="1399643" y="2670280"/>
                  </a:cubicBezTo>
                  <a:cubicBezTo>
                    <a:pt x="1375363" y="2689595"/>
                    <a:pt x="1346677" y="2697620"/>
                    <a:pt x="1317038" y="2703411"/>
                  </a:cubicBezTo>
                  <a:cubicBezTo>
                    <a:pt x="1297405" y="2707246"/>
                    <a:pt x="1277570" y="2710294"/>
                    <a:pt x="1258319" y="2715513"/>
                  </a:cubicBezTo>
                  <a:cubicBezTo>
                    <a:pt x="1252592" y="2717062"/>
                    <a:pt x="1246991" y="2724123"/>
                    <a:pt x="1244502" y="2730002"/>
                  </a:cubicBezTo>
                  <a:cubicBezTo>
                    <a:pt x="1243537" y="2732263"/>
                    <a:pt x="1251004" y="2738675"/>
                    <a:pt x="1255309" y="2742422"/>
                  </a:cubicBezTo>
                  <a:cubicBezTo>
                    <a:pt x="1258192" y="2744923"/>
                    <a:pt x="1262141" y="2747044"/>
                    <a:pt x="1265862" y="2747590"/>
                  </a:cubicBezTo>
                  <a:cubicBezTo>
                    <a:pt x="1279399" y="2749622"/>
                    <a:pt x="1293050" y="2752314"/>
                    <a:pt x="1306637" y="2752225"/>
                  </a:cubicBezTo>
                  <a:cubicBezTo>
                    <a:pt x="1350512" y="2751933"/>
                    <a:pt x="1394398" y="2750777"/>
                    <a:pt x="1438260" y="2749457"/>
                  </a:cubicBezTo>
                  <a:cubicBezTo>
                    <a:pt x="1467480" y="2748568"/>
                    <a:pt x="1496674" y="2746625"/>
                    <a:pt x="1525907" y="2745520"/>
                  </a:cubicBezTo>
                  <a:cubicBezTo>
                    <a:pt x="1566149" y="2743996"/>
                    <a:pt x="1606417" y="2742803"/>
                    <a:pt x="1651066" y="2741330"/>
                  </a:cubicBezTo>
                  <a:cubicBezTo>
                    <a:pt x="1589769" y="2630863"/>
                    <a:pt x="1539240" y="2520346"/>
                    <a:pt x="1498947" y="2404368"/>
                  </a:cubicBezTo>
                  <a:cubicBezTo>
                    <a:pt x="1511976" y="2409384"/>
                    <a:pt x="1523913" y="2415607"/>
                    <a:pt x="1535723" y="2422096"/>
                  </a:cubicBezTo>
                  <a:cubicBezTo>
                    <a:pt x="1572879" y="2442541"/>
                    <a:pt x="1608690" y="2466109"/>
                    <a:pt x="1647472" y="2482783"/>
                  </a:cubicBezTo>
                  <a:cubicBezTo>
                    <a:pt x="1689886" y="2501006"/>
                    <a:pt x="1735081" y="2512676"/>
                    <a:pt x="1778942" y="2527584"/>
                  </a:cubicBezTo>
                  <a:cubicBezTo>
                    <a:pt x="1810816" y="2538416"/>
                    <a:pt x="1843528" y="2535927"/>
                    <a:pt x="1876176" y="2534441"/>
                  </a:cubicBezTo>
                  <a:cubicBezTo>
                    <a:pt x="1883262" y="2534111"/>
                    <a:pt x="1890259" y="2531711"/>
                    <a:pt x="1897117" y="2530302"/>
                  </a:cubicBezTo>
                  <a:cubicBezTo>
                    <a:pt x="1897459" y="2528016"/>
                    <a:pt x="1897917" y="2526733"/>
                    <a:pt x="1897777" y="2525527"/>
                  </a:cubicBezTo>
                  <a:cubicBezTo>
                    <a:pt x="1890120" y="2461220"/>
                    <a:pt x="1882653" y="2396901"/>
                    <a:pt x="1854411" y="2337268"/>
                  </a:cubicBezTo>
                  <a:cubicBezTo>
                    <a:pt x="1852595" y="2333433"/>
                    <a:pt x="1855173" y="2327515"/>
                    <a:pt x="1855719" y="2322563"/>
                  </a:cubicBezTo>
                  <a:cubicBezTo>
                    <a:pt x="1860138" y="2324188"/>
                    <a:pt x="1866208" y="2324506"/>
                    <a:pt x="1868735" y="2327655"/>
                  </a:cubicBezTo>
                  <a:cubicBezTo>
                    <a:pt x="1888342" y="2352100"/>
                    <a:pt x="1909244" y="2375847"/>
                    <a:pt x="1925841" y="2402273"/>
                  </a:cubicBezTo>
                  <a:cubicBezTo>
                    <a:pt x="1943607" y="2430553"/>
                    <a:pt x="1957093" y="2461525"/>
                    <a:pt x="1972522" y="2491278"/>
                  </a:cubicBezTo>
                  <a:cubicBezTo>
                    <a:pt x="1973588" y="2493336"/>
                    <a:pt x="1975239" y="2495088"/>
                    <a:pt x="1976522" y="2496840"/>
                  </a:cubicBezTo>
                  <a:cubicBezTo>
                    <a:pt x="2013907" y="2473424"/>
                    <a:pt x="2042124" y="2443150"/>
                    <a:pt x="2053286" y="2400711"/>
                  </a:cubicBezTo>
                  <a:cubicBezTo>
                    <a:pt x="2060346" y="2373840"/>
                    <a:pt x="2065121" y="2346081"/>
                    <a:pt x="2067826" y="2318410"/>
                  </a:cubicBezTo>
                  <a:cubicBezTo>
                    <a:pt x="2073248" y="2262891"/>
                    <a:pt x="2064194" y="2208541"/>
                    <a:pt x="2048562" y="2155409"/>
                  </a:cubicBezTo>
                  <a:cubicBezTo>
                    <a:pt x="2027025" y="2082239"/>
                    <a:pt x="1996522" y="2012548"/>
                    <a:pt x="1961664" y="1944915"/>
                  </a:cubicBezTo>
                  <a:cubicBezTo>
                    <a:pt x="1914984" y="1854360"/>
                    <a:pt x="1851604" y="1779742"/>
                    <a:pt x="1760745" y="1728934"/>
                  </a:cubicBezTo>
                  <a:cubicBezTo>
                    <a:pt x="1676742" y="1681962"/>
                    <a:pt x="1588880" y="1652234"/>
                    <a:pt x="1492674" y="1644462"/>
                  </a:cubicBezTo>
                  <a:cubicBezTo>
                    <a:pt x="1466845" y="1642380"/>
                    <a:pt x="1452343" y="1648412"/>
                    <a:pt x="1439225" y="1669657"/>
                  </a:cubicBezTo>
                  <a:cubicBezTo>
                    <a:pt x="1421917" y="1697683"/>
                    <a:pt x="1401611" y="1723842"/>
                    <a:pt x="1383274" y="1749836"/>
                  </a:cubicBezTo>
                  <a:cubicBezTo>
                    <a:pt x="1393433" y="1766307"/>
                    <a:pt x="1402856" y="1781558"/>
                    <a:pt x="1413866" y="1799412"/>
                  </a:cubicBezTo>
                  <a:close/>
                  <a:moveTo>
                    <a:pt x="3010429" y="2617771"/>
                  </a:moveTo>
                  <a:cubicBezTo>
                    <a:pt x="2993438" y="2618634"/>
                    <a:pt x="2975799" y="2621428"/>
                    <a:pt x="2958516" y="2619917"/>
                  </a:cubicBezTo>
                  <a:cubicBezTo>
                    <a:pt x="2940103" y="2618304"/>
                    <a:pt x="2920610" y="2615536"/>
                    <a:pt x="2908864" y="2597719"/>
                  </a:cubicBezTo>
                  <a:cubicBezTo>
                    <a:pt x="2900394" y="2584843"/>
                    <a:pt x="2892635" y="2571509"/>
                    <a:pt x="2883835" y="2558874"/>
                  </a:cubicBezTo>
                  <a:cubicBezTo>
                    <a:pt x="2881879" y="2556067"/>
                    <a:pt x="2875860" y="2553032"/>
                    <a:pt x="2873460" y="2554086"/>
                  </a:cubicBezTo>
                  <a:cubicBezTo>
                    <a:pt x="2843897" y="2567128"/>
                    <a:pt x="2814665" y="2580919"/>
                    <a:pt x="2788264" y="2593148"/>
                  </a:cubicBezTo>
                  <a:cubicBezTo>
                    <a:pt x="2791121" y="2632946"/>
                    <a:pt x="2794499" y="2671271"/>
                    <a:pt x="2796366" y="2709672"/>
                  </a:cubicBezTo>
                  <a:cubicBezTo>
                    <a:pt x="2797344" y="2729697"/>
                    <a:pt x="2803172" y="2736758"/>
                    <a:pt x="2823300" y="2736263"/>
                  </a:cubicBezTo>
                  <a:cubicBezTo>
                    <a:pt x="2825878" y="2736199"/>
                    <a:pt x="2828456" y="2736275"/>
                    <a:pt x="2831033" y="2736301"/>
                  </a:cubicBezTo>
                  <a:cubicBezTo>
                    <a:pt x="2867238" y="2736606"/>
                    <a:pt x="2898553" y="2726535"/>
                    <a:pt x="2921677" y="2696351"/>
                  </a:cubicBezTo>
                  <a:cubicBezTo>
                    <a:pt x="2929677" y="2685912"/>
                    <a:pt x="2939963" y="2677023"/>
                    <a:pt x="2949995" y="2668350"/>
                  </a:cubicBezTo>
                  <a:cubicBezTo>
                    <a:pt x="2970097" y="2650940"/>
                    <a:pt x="2990758" y="2634165"/>
                    <a:pt x="3010429" y="2617771"/>
                  </a:cubicBezTo>
                  <a:close/>
                  <a:moveTo>
                    <a:pt x="2437817" y="556103"/>
                  </a:moveTo>
                  <a:cubicBezTo>
                    <a:pt x="2439112" y="566097"/>
                    <a:pt x="2440229" y="573234"/>
                    <a:pt x="2440928" y="580421"/>
                  </a:cubicBezTo>
                  <a:cubicBezTo>
                    <a:pt x="2445741" y="629604"/>
                    <a:pt x="2458528" y="676475"/>
                    <a:pt x="2486059" y="717809"/>
                  </a:cubicBezTo>
                  <a:cubicBezTo>
                    <a:pt x="2496028" y="732781"/>
                    <a:pt x="2509946" y="746153"/>
                    <a:pt x="2524613" y="756718"/>
                  </a:cubicBezTo>
                  <a:cubicBezTo>
                    <a:pt x="2542696" y="769734"/>
                    <a:pt x="2561083" y="766179"/>
                    <a:pt x="2574506" y="748375"/>
                  </a:cubicBezTo>
                  <a:cubicBezTo>
                    <a:pt x="2582798" y="737378"/>
                    <a:pt x="2589186" y="724158"/>
                    <a:pt x="2593313" y="710952"/>
                  </a:cubicBezTo>
                  <a:cubicBezTo>
                    <a:pt x="2603269" y="679014"/>
                    <a:pt x="2603015" y="646188"/>
                    <a:pt x="2599586" y="612981"/>
                  </a:cubicBezTo>
                  <a:cubicBezTo>
                    <a:pt x="2597935" y="597044"/>
                    <a:pt x="2595942" y="582898"/>
                    <a:pt x="2579128" y="576955"/>
                  </a:cubicBezTo>
                  <a:cubicBezTo>
                    <a:pt x="2569350" y="573488"/>
                    <a:pt x="2566747" y="565894"/>
                    <a:pt x="2565376" y="557538"/>
                  </a:cubicBezTo>
                  <a:cubicBezTo>
                    <a:pt x="2562366" y="539074"/>
                    <a:pt x="2560131" y="520470"/>
                    <a:pt x="2557337" y="501968"/>
                  </a:cubicBezTo>
                  <a:cubicBezTo>
                    <a:pt x="2556994" y="499721"/>
                    <a:pt x="2555763" y="496749"/>
                    <a:pt x="2553998" y="495708"/>
                  </a:cubicBezTo>
                  <a:cubicBezTo>
                    <a:pt x="2543026" y="489206"/>
                    <a:pt x="2531635" y="483403"/>
                    <a:pt x="2520676" y="476888"/>
                  </a:cubicBezTo>
                  <a:cubicBezTo>
                    <a:pt x="2512752" y="472177"/>
                    <a:pt x="2508739" y="474209"/>
                    <a:pt x="2505539" y="482641"/>
                  </a:cubicBezTo>
                  <a:cubicBezTo>
                    <a:pt x="2497209" y="504534"/>
                    <a:pt x="2488472" y="526287"/>
                    <a:pt x="2479164" y="547773"/>
                  </a:cubicBezTo>
                  <a:cubicBezTo>
                    <a:pt x="2477780" y="550973"/>
                    <a:pt x="2472637" y="553944"/>
                    <a:pt x="2468903" y="554452"/>
                  </a:cubicBezTo>
                  <a:cubicBezTo>
                    <a:pt x="2459265" y="555748"/>
                    <a:pt x="2449436" y="555595"/>
                    <a:pt x="2437817" y="556103"/>
                  </a:cubicBezTo>
                  <a:close/>
                  <a:moveTo>
                    <a:pt x="3205228" y="2442528"/>
                  </a:moveTo>
                  <a:cubicBezTo>
                    <a:pt x="3208212" y="2397651"/>
                    <a:pt x="3211259" y="2351821"/>
                    <a:pt x="3214282" y="2305991"/>
                  </a:cubicBezTo>
                  <a:cubicBezTo>
                    <a:pt x="3216974" y="2265114"/>
                    <a:pt x="3218841" y="2224160"/>
                    <a:pt x="3222485" y="2183372"/>
                  </a:cubicBezTo>
                  <a:cubicBezTo>
                    <a:pt x="3227641" y="2125719"/>
                    <a:pt x="3233724" y="2068143"/>
                    <a:pt x="3240111" y="2010618"/>
                  </a:cubicBezTo>
                  <a:cubicBezTo>
                    <a:pt x="3245711" y="1960255"/>
                    <a:pt x="3251984" y="1909968"/>
                    <a:pt x="3258524" y="1859719"/>
                  </a:cubicBezTo>
                  <a:cubicBezTo>
                    <a:pt x="3262232" y="1831299"/>
                    <a:pt x="3266309" y="1802892"/>
                    <a:pt x="3271566" y="1774726"/>
                  </a:cubicBezTo>
                  <a:cubicBezTo>
                    <a:pt x="3287414" y="1689873"/>
                    <a:pt x="3303300" y="1605020"/>
                    <a:pt x="3320304" y="1520395"/>
                  </a:cubicBezTo>
                  <a:cubicBezTo>
                    <a:pt x="3349714" y="1373928"/>
                    <a:pt x="3384280" y="1228667"/>
                    <a:pt x="3426389" y="1085260"/>
                  </a:cubicBezTo>
                  <a:cubicBezTo>
                    <a:pt x="3473793" y="923872"/>
                    <a:pt x="3533605" y="767334"/>
                    <a:pt x="3610254" y="617502"/>
                  </a:cubicBezTo>
                  <a:cubicBezTo>
                    <a:pt x="3630712" y="577526"/>
                    <a:pt x="3654179" y="539087"/>
                    <a:pt x="3675945" y="499772"/>
                  </a:cubicBezTo>
                  <a:cubicBezTo>
                    <a:pt x="3677989" y="496089"/>
                    <a:pt x="3678319" y="491149"/>
                    <a:pt x="3678154" y="486831"/>
                  </a:cubicBezTo>
                  <a:cubicBezTo>
                    <a:pt x="3678116" y="485968"/>
                    <a:pt x="3672021" y="484292"/>
                    <a:pt x="3669024" y="484800"/>
                  </a:cubicBezTo>
                  <a:cubicBezTo>
                    <a:pt x="3661824" y="486019"/>
                    <a:pt x="3654751" y="488165"/>
                    <a:pt x="3647716" y="490222"/>
                  </a:cubicBezTo>
                  <a:cubicBezTo>
                    <a:pt x="3636642" y="493460"/>
                    <a:pt x="3625670" y="497029"/>
                    <a:pt x="3614610" y="500318"/>
                  </a:cubicBezTo>
                  <a:cubicBezTo>
                    <a:pt x="3546443" y="520547"/>
                    <a:pt x="3481590" y="547544"/>
                    <a:pt x="3422871" y="588675"/>
                  </a:cubicBezTo>
                  <a:cubicBezTo>
                    <a:pt x="3366540" y="628143"/>
                    <a:pt x="3340088" y="681630"/>
                    <a:pt x="3344253" y="749645"/>
                  </a:cubicBezTo>
                  <a:cubicBezTo>
                    <a:pt x="3346082" y="779525"/>
                    <a:pt x="3349777" y="809570"/>
                    <a:pt x="3356000" y="838815"/>
                  </a:cubicBezTo>
                  <a:cubicBezTo>
                    <a:pt x="3364191" y="877293"/>
                    <a:pt x="3355289" y="907757"/>
                    <a:pt x="3322069" y="929650"/>
                  </a:cubicBezTo>
                  <a:cubicBezTo>
                    <a:pt x="3299148" y="944736"/>
                    <a:pt x="3276391" y="960292"/>
                    <a:pt x="3252315" y="973333"/>
                  </a:cubicBezTo>
                  <a:cubicBezTo>
                    <a:pt x="3186243" y="1009106"/>
                    <a:pt x="3118813" y="1042122"/>
                    <a:pt x="3060195" y="1090492"/>
                  </a:cubicBezTo>
                  <a:cubicBezTo>
                    <a:pt x="3016816" y="1126277"/>
                    <a:pt x="2980498" y="1166151"/>
                    <a:pt x="2962440" y="1220489"/>
                  </a:cubicBezTo>
                  <a:cubicBezTo>
                    <a:pt x="2949233" y="1260236"/>
                    <a:pt x="2946275" y="1300618"/>
                    <a:pt x="2964980" y="1338549"/>
                  </a:cubicBezTo>
                  <a:cubicBezTo>
                    <a:pt x="2983533" y="1376163"/>
                    <a:pt x="3004829" y="1412761"/>
                    <a:pt x="3028220" y="1447581"/>
                  </a:cubicBezTo>
                  <a:cubicBezTo>
                    <a:pt x="3058874" y="1493220"/>
                    <a:pt x="3096094" y="1534682"/>
                    <a:pt x="3124425" y="1581591"/>
                  </a:cubicBezTo>
                  <a:cubicBezTo>
                    <a:pt x="3160147" y="1640716"/>
                    <a:pt x="3158560" y="1671053"/>
                    <a:pt x="3120692" y="1713861"/>
                  </a:cubicBezTo>
                  <a:cubicBezTo>
                    <a:pt x="3114711" y="1720617"/>
                    <a:pt x="3107879" y="1726636"/>
                    <a:pt x="3101555" y="1733100"/>
                  </a:cubicBezTo>
                  <a:cubicBezTo>
                    <a:pt x="3067459" y="1767945"/>
                    <a:pt x="3035026" y="1804047"/>
                    <a:pt x="3013794" y="1848709"/>
                  </a:cubicBezTo>
                  <a:cubicBezTo>
                    <a:pt x="3000994" y="1875656"/>
                    <a:pt x="2990860" y="1903568"/>
                    <a:pt x="2989450" y="1933460"/>
                  </a:cubicBezTo>
                  <a:cubicBezTo>
                    <a:pt x="2987546" y="1973436"/>
                    <a:pt x="2999901" y="2010034"/>
                    <a:pt x="3022899" y="2042314"/>
                  </a:cubicBezTo>
                  <a:cubicBezTo>
                    <a:pt x="3041096" y="2067877"/>
                    <a:pt x="3060855" y="2092423"/>
                    <a:pt x="3081262" y="2116272"/>
                  </a:cubicBezTo>
                  <a:cubicBezTo>
                    <a:pt x="3111104" y="2151155"/>
                    <a:pt x="3138153" y="2187461"/>
                    <a:pt x="3152337" y="2231868"/>
                  </a:cubicBezTo>
                  <a:cubicBezTo>
                    <a:pt x="3158699" y="2251780"/>
                    <a:pt x="3165607" y="2271527"/>
                    <a:pt x="3172046" y="2291413"/>
                  </a:cubicBezTo>
                  <a:cubicBezTo>
                    <a:pt x="3177697" y="2308848"/>
                    <a:pt x="3184503" y="2326068"/>
                    <a:pt x="3188160" y="2343922"/>
                  </a:cubicBezTo>
                  <a:cubicBezTo>
                    <a:pt x="3194929" y="2376913"/>
                    <a:pt x="3199767" y="2410311"/>
                    <a:pt x="3205228" y="2442528"/>
                  </a:cubicBezTo>
                  <a:close/>
                  <a:moveTo>
                    <a:pt x="1616842" y="2486085"/>
                  </a:moveTo>
                  <a:cubicBezTo>
                    <a:pt x="1635078" y="2514784"/>
                    <a:pt x="1654812" y="2545426"/>
                    <a:pt x="1674101" y="2576335"/>
                  </a:cubicBezTo>
                  <a:cubicBezTo>
                    <a:pt x="1696578" y="2612374"/>
                    <a:pt x="1718509" y="2648743"/>
                    <a:pt x="1740985" y="2684782"/>
                  </a:cubicBezTo>
                  <a:cubicBezTo>
                    <a:pt x="1749836" y="2698954"/>
                    <a:pt x="1761151" y="2711843"/>
                    <a:pt x="1768186" y="2726802"/>
                  </a:cubicBezTo>
                  <a:cubicBezTo>
                    <a:pt x="1771996" y="2734879"/>
                    <a:pt x="1775907" y="2738269"/>
                    <a:pt x="1783526" y="2738421"/>
                  </a:cubicBezTo>
                  <a:cubicBezTo>
                    <a:pt x="1817521" y="2739120"/>
                    <a:pt x="1851528" y="2739450"/>
                    <a:pt x="1885523" y="2740110"/>
                  </a:cubicBezTo>
                  <a:cubicBezTo>
                    <a:pt x="1893688" y="2740276"/>
                    <a:pt x="1898171" y="2738053"/>
                    <a:pt x="1898437" y="2728643"/>
                  </a:cubicBezTo>
                  <a:cubicBezTo>
                    <a:pt x="1899656" y="2687017"/>
                    <a:pt x="1901968" y="2645416"/>
                    <a:pt x="1902768" y="2603777"/>
                  </a:cubicBezTo>
                  <a:cubicBezTo>
                    <a:pt x="1903136" y="2584602"/>
                    <a:pt x="1900952" y="2565376"/>
                    <a:pt x="1899936" y="2546569"/>
                  </a:cubicBezTo>
                  <a:cubicBezTo>
                    <a:pt x="1897840" y="2546074"/>
                    <a:pt x="1896990" y="2545642"/>
                    <a:pt x="1896177" y="2545718"/>
                  </a:cubicBezTo>
                  <a:cubicBezTo>
                    <a:pt x="1893624" y="2545972"/>
                    <a:pt x="1891072" y="2546366"/>
                    <a:pt x="1888532" y="2546772"/>
                  </a:cubicBezTo>
                  <a:cubicBezTo>
                    <a:pt x="1846728" y="2553502"/>
                    <a:pt x="1805673" y="2552093"/>
                    <a:pt x="1765278" y="2537616"/>
                  </a:cubicBezTo>
                  <a:cubicBezTo>
                    <a:pt x="1715347" y="2519711"/>
                    <a:pt x="1665060" y="2502771"/>
                    <a:pt x="1616842" y="2486085"/>
                  </a:cubicBezTo>
                  <a:close/>
                  <a:moveTo>
                    <a:pt x="4471902" y="2303946"/>
                  </a:moveTo>
                  <a:cubicBezTo>
                    <a:pt x="4469325" y="2303108"/>
                    <a:pt x="4468220" y="2302448"/>
                    <a:pt x="4467102" y="2302435"/>
                  </a:cubicBezTo>
                  <a:cubicBezTo>
                    <a:pt x="4358985" y="2301635"/>
                    <a:pt x="4250868" y="2300797"/>
                    <a:pt x="4142751" y="2300429"/>
                  </a:cubicBezTo>
                  <a:cubicBezTo>
                    <a:pt x="4138776" y="2300416"/>
                    <a:pt x="4133468" y="2304073"/>
                    <a:pt x="4131017" y="2307578"/>
                  </a:cubicBezTo>
                  <a:cubicBezTo>
                    <a:pt x="4108426" y="2339871"/>
                    <a:pt x="4086343" y="2372520"/>
                    <a:pt x="4064120" y="2405054"/>
                  </a:cubicBezTo>
                  <a:cubicBezTo>
                    <a:pt x="4056577" y="2416089"/>
                    <a:pt x="4049072" y="2427137"/>
                    <a:pt x="4040628" y="2439531"/>
                  </a:cubicBezTo>
                  <a:cubicBezTo>
                    <a:pt x="4053974" y="2440458"/>
                    <a:pt x="4064692" y="2441741"/>
                    <a:pt x="4075422" y="2441868"/>
                  </a:cubicBezTo>
                  <a:cubicBezTo>
                    <a:pt x="4173596" y="2443137"/>
                    <a:pt x="4271783" y="2444331"/>
                    <a:pt x="4369970" y="2445004"/>
                  </a:cubicBezTo>
                  <a:cubicBezTo>
                    <a:pt x="4374668" y="2445030"/>
                    <a:pt x="4381132" y="2441182"/>
                    <a:pt x="4383862" y="2437169"/>
                  </a:cubicBezTo>
                  <a:cubicBezTo>
                    <a:pt x="4403913" y="2407746"/>
                    <a:pt x="4423203" y="2377815"/>
                    <a:pt x="4442759" y="2348062"/>
                  </a:cubicBezTo>
                  <a:cubicBezTo>
                    <a:pt x="4452296" y="2333547"/>
                    <a:pt x="4461909" y="2319071"/>
                    <a:pt x="4471902" y="2303946"/>
                  </a:cubicBezTo>
                  <a:close/>
                  <a:moveTo>
                    <a:pt x="2406629" y="2725088"/>
                  </a:moveTo>
                  <a:cubicBezTo>
                    <a:pt x="2408660" y="2711970"/>
                    <a:pt x="2410464" y="2699487"/>
                    <a:pt x="2412546" y="2687055"/>
                  </a:cubicBezTo>
                  <a:cubicBezTo>
                    <a:pt x="2426832" y="2601656"/>
                    <a:pt x="2441296" y="2516270"/>
                    <a:pt x="2455417" y="2430832"/>
                  </a:cubicBezTo>
                  <a:cubicBezTo>
                    <a:pt x="2458338" y="2413118"/>
                    <a:pt x="2464535" y="2394425"/>
                    <a:pt x="2461474" y="2377574"/>
                  </a:cubicBezTo>
                  <a:cubicBezTo>
                    <a:pt x="2455036" y="2342093"/>
                    <a:pt x="2443709" y="2307477"/>
                    <a:pt x="2433918" y="2272631"/>
                  </a:cubicBezTo>
                  <a:cubicBezTo>
                    <a:pt x="2427899" y="2251170"/>
                    <a:pt x="2421016" y="2229964"/>
                    <a:pt x="2413778" y="2206255"/>
                  </a:cubicBezTo>
                  <a:cubicBezTo>
                    <a:pt x="2409689" y="2212338"/>
                    <a:pt x="2407225" y="2215728"/>
                    <a:pt x="2405041" y="2219297"/>
                  </a:cubicBezTo>
                  <a:cubicBezTo>
                    <a:pt x="2351554" y="2306435"/>
                    <a:pt x="2309978" y="2399073"/>
                    <a:pt x="2281063" y="2496993"/>
                  </a:cubicBezTo>
                  <a:cubicBezTo>
                    <a:pt x="2265063" y="2551178"/>
                    <a:pt x="2253113" y="2606570"/>
                    <a:pt x="2240008" y="2661581"/>
                  </a:cubicBezTo>
                  <a:cubicBezTo>
                    <a:pt x="2238903" y="2666229"/>
                    <a:pt x="2232630" y="2673963"/>
                    <a:pt x="2242992" y="2677810"/>
                  </a:cubicBezTo>
                  <a:cubicBezTo>
                    <a:pt x="2253367" y="2681658"/>
                    <a:pt x="2263196" y="2687322"/>
                    <a:pt x="2273800" y="2690204"/>
                  </a:cubicBezTo>
                  <a:cubicBezTo>
                    <a:pt x="2318614" y="2702408"/>
                    <a:pt x="2363631" y="2713862"/>
                    <a:pt x="2406629" y="2725088"/>
                  </a:cubicBezTo>
                  <a:close/>
                  <a:moveTo>
                    <a:pt x="2177416" y="2723208"/>
                  </a:moveTo>
                  <a:cubicBezTo>
                    <a:pt x="2178292" y="2716732"/>
                    <a:pt x="2179613" y="2710408"/>
                    <a:pt x="2179930" y="2704033"/>
                  </a:cubicBezTo>
                  <a:cubicBezTo>
                    <a:pt x="2180972" y="2682991"/>
                    <a:pt x="2180832" y="2661848"/>
                    <a:pt x="2182648" y="2640882"/>
                  </a:cubicBezTo>
                  <a:cubicBezTo>
                    <a:pt x="2186762" y="2593389"/>
                    <a:pt x="2190636" y="2545820"/>
                    <a:pt x="2196731" y="2498555"/>
                  </a:cubicBezTo>
                  <a:cubicBezTo>
                    <a:pt x="2204655" y="2437182"/>
                    <a:pt x="2214725" y="2376088"/>
                    <a:pt x="2223741" y="2314855"/>
                  </a:cubicBezTo>
                  <a:cubicBezTo>
                    <a:pt x="2235907" y="2232326"/>
                    <a:pt x="2249126" y="2150000"/>
                    <a:pt x="2273635" y="2070010"/>
                  </a:cubicBezTo>
                  <a:cubicBezTo>
                    <a:pt x="2305216" y="1966947"/>
                    <a:pt x="2335528" y="1863401"/>
                    <a:pt x="2384571" y="1766713"/>
                  </a:cubicBezTo>
                  <a:cubicBezTo>
                    <a:pt x="2385498" y="1764885"/>
                    <a:pt x="2385638" y="1762675"/>
                    <a:pt x="2386882" y="1757761"/>
                  </a:cubicBezTo>
                  <a:cubicBezTo>
                    <a:pt x="2382933" y="1762421"/>
                    <a:pt x="2380787" y="1764554"/>
                    <a:pt x="2379110" y="1767005"/>
                  </a:cubicBezTo>
                  <a:cubicBezTo>
                    <a:pt x="2351960" y="1806740"/>
                    <a:pt x="2325026" y="1846626"/>
                    <a:pt x="2297711" y="1886259"/>
                  </a:cubicBezTo>
                  <a:cubicBezTo>
                    <a:pt x="2227322" y="1988370"/>
                    <a:pt x="2171537" y="2097998"/>
                    <a:pt x="2133504" y="2215957"/>
                  </a:cubicBezTo>
                  <a:cubicBezTo>
                    <a:pt x="2085820" y="2363885"/>
                    <a:pt x="2065858" y="2517197"/>
                    <a:pt x="2050644" y="2671194"/>
                  </a:cubicBezTo>
                  <a:cubicBezTo>
                    <a:pt x="2049540" y="2682344"/>
                    <a:pt x="2050492" y="2693696"/>
                    <a:pt x="2050492" y="2703589"/>
                  </a:cubicBezTo>
                  <a:cubicBezTo>
                    <a:pt x="2092957" y="2710154"/>
                    <a:pt x="2136145" y="2716821"/>
                    <a:pt x="2177416" y="2723208"/>
                  </a:cubicBezTo>
                  <a:close/>
                  <a:moveTo>
                    <a:pt x="1523418" y="1635179"/>
                  </a:moveTo>
                  <a:cubicBezTo>
                    <a:pt x="1519938" y="1631332"/>
                    <a:pt x="1517399" y="1628551"/>
                    <a:pt x="1514897" y="1625744"/>
                  </a:cubicBezTo>
                  <a:cubicBezTo>
                    <a:pt x="1497512" y="1606239"/>
                    <a:pt x="1482452" y="1585438"/>
                    <a:pt x="1478426" y="1558695"/>
                  </a:cubicBezTo>
                  <a:cubicBezTo>
                    <a:pt x="1471010" y="1509322"/>
                    <a:pt x="1477423" y="1461969"/>
                    <a:pt x="1497944" y="1416240"/>
                  </a:cubicBezTo>
                  <a:cubicBezTo>
                    <a:pt x="1511303" y="1386474"/>
                    <a:pt x="1524027" y="1356353"/>
                    <a:pt x="1535266" y="1325736"/>
                  </a:cubicBezTo>
                  <a:cubicBezTo>
                    <a:pt x="1547342" y="1292796"/>
                    <a:pt x="1531266" y="1263055"/>
                    <a:pt x="1498223" y="1249125"/>
                  </a:cubicBezTo>
                  <a:cubicBezTo>
                    <a:pt x="1475747" y="1239651"/>
                    <a:pt x="1454057" y="1228108"/>
                    <a:pt x="1432711" y="1216248"/>
                  </a:cubicBezTo>
                  <a:cubicBezTo>
                    <a:pt x="1401142" y="1198685"/>
                    <a:pt x="1384570" y="1152995"/>
                    <a:pt x="1390614" y="1117477"/>
                  </a:cubicBezTo>
                  <a:cubicBezTo>
                    <a:pt x="1396786" y="1081120"/>
                    <a:pt x="1412050" y="1048256"/>
                    <a:pt x="1433307" y="1017893"/>
                  </a:cubicBezTo>
                  <a:cubicBezTo>
                    <a:pt x="1464216" y="973740"/>
                    <a:pt x="1494998" y="929345"/>
                    <a:pt x="1537996" y="895960"/>
                  </a:cubicBezTo>
                  <a:cubicBezTo>
                    <a:pt x="1561641" y="877585"/>
                    <a:pt x="1581413" y="856429"/>
                    <a:pt x="1594899" y="830180"/>
                  </a:cubicBezTo>
                  <a:cubicBezTo>
                    <a:pt x="1612690" y="795564"/>
                    <a:pt x="1616614" y="760553"/>
                    <a:pt x="1594620" y="725009"/>
                  </a:cubicBezTo>
                  <a:cubicBezTo>
                    <a:pt x="1575902" y="694748"/>
                    <a:pt x="1559393" y="663141"/>
                    <a:pt x="1541920" y="632118"/>
                  </a:cubicBezTo>
                  <a:cubicBezTo>
                    <a:pt x="1540599" y="629769"/>
                    <a:pt x="1539355" y="627381"/>
                    <a:pt x="1537767" y="624448"/>
                  </a:cubicBezTo>
                  <a:cubicBezTo>
                    <a:pt x="1536155" y="626429"/>
                    <a:pt x="1535202" y="627330"/>
                    <a:pt x="1534567" y="628410"/>
                  </a:cubicBezTo>
                  <a:cubicBezTo>
                    <a:pt x="1496649" y="693161"/>
                    <a:pt x="1464153" y="760578"/>
                    <a:pt x="1435974" y="830053"/>
                  </a:cubicBezTo>
                  <a:cubicBezTo>
                    <a:pt x="1434234" y="834358"/>
                    <a:pt x="1434933" y="841304"/>
                    <a:pt x="1437346" y="845317"/>
                  </a:cubicBezTo>
                  <a:cubicBezTo>
                    <a:pt x="1445079" y="858156"/>
                    <a:pt x="1454324" y="870092"/>
                    <a:pt x="1462578" y="882639"/>
                  </a:cubicBezTo>
                  <a:cubicBezTo>
                    <a:pt x="1464496" y="885547"/>
                    <a:pt x="1464826" y="889509"/>
                    <a:pt x="1465880" y="892988"/>
                  </a:cubicBezTo>
                  <a:cubicBezTo>
                    <a:pt x="1462515" y="893941"/>
                    <a:pt x="1459111" y="895795"/>
                    <a:pt x="1455797" y="895668"/>
                  </a:cubicBezTo>
                  <a:cubicBezTo>
                    <a:pt x="1445943" y="895274"/>
                    <a:pt x="1436050" y="894512"/>
                    <a:pt x="1426298" y="893103"/>
                  </a:cubicBezTo>
                  <a:cubicBezTo>
                    <a:pt x="1415491" y="891541"/>
                    <a:pt x="1410589" y="895947"/>
                    <a:pt x="1407135" y="906208"/>
                  </a:cubicBezTo>
                  <a:cubicBezTo>
                    <a:pt x="1376455" y="997245"/>
                    <a:pt x="1353839" y="1090225"/>
                    <a:pt x="1339705" y="1185199"/>
                  </a:cubicBezTo>
                  <a:cubicBezTo>
                    <a:pt x="1325279" y="1282116"/>
                    <a:pt x="1320771" y="1379617"/>
                    <a:pt x="1325025" y="1477474"/>
                  </a:cubicBezTo>
                  <a:cubicBezTo>
                    <a:pt x="1325686" y="1492763"/>
                    <a:pt x="1327832" y="1508446"/>
                    <a:pt x="1332327" y="1523011"/>
                  </a:cubicBezTo>
                  <a:cubicBezTo>
                    <a:pt x="1340505" y="1549577"/>
                    <a:pt x="1339895" y="1555698"/>
                    <a:pt x="1319057" y="1573921"/>
                  </a:cubicBezTo>
                  <a:cubicBezTo>
                    <a:pt x="1348480" y="1588334"/>
                    <a:pt x="1377522" y="1602772"/>
                    <a:pt x="1406754" y="1616792"/>
                  </a:cubicBezTo>
                  <a:cubicBezTo>
                    <a:pt x="1423567" y="1624855"/>
                    <a:pt x="1439022" y="1633960"/>
                    <a:pt x="1460267" y="1631078"/>
                  </a:cubicBezTo>
                  <a:cubicBezTo>
                    <a:pt x="1480420" y="1628335"/>
                    <a:pt x="1501627" y="1633440"/>
                    <a:pt x="1523418" y="1635179"/>
                  </a:cubicBezTo>
                  <a:close/>
                  <a:moveTo>
                    <a:pt x="964139" y="2532854"/>
                  </a:moveTo>
                  <a:cubicBezTo>
                    <a:pt x="973346" y="2528295"/>
                    <a:pt x="980140" y="2525273"/>
                    <a:pt x="986604" y="2521667"/>
                  </a:cubicBezTo>
                  <a:cubicBezTo>
                    <a:pt x="996648" y="2516041"/>
                    <a:pt x="1005791" y="2507482"/>
                    <a:pt x="1016509" y="2504650"/>
                  </a:cubicBezTo>
                  <a:cubicBezTo>
                    <a:pt x="1055786" y="2494250"/>
                    <a:pt x="1095318" y="2484408"/>
                    <a:pt x="1135255" y="2477081"/>
                  </a:cubicBezTo>
                  <a:cubicBezTo>
                    <a:pt x="1152297" y="2473945"/>
                    <a:pt x="1163738" y="2467037"/>
                    <a:pt x="1171954" y="2452738"/>
                  </a:cubicBezTo>
                  <a:cubicBezTo>
                    <a:pt x="1175332" y="2446858"/>
                    <a:pt x="1179155" y="2441233"/>
                    <a:pt x="1182723" y="2435569"/>
                  </a:cubicBezTo>
                  <a:cubicBezTo>
                    <a:pt x="1158049" y="2403682"/>
                    <a:pt x="1134569" y="2395593"/>
                    <a:pt x="1089247" y="2403251"/>
                  </a:cubicBezTo>
                  <a:cubicBezTo>
                    <a:pt x="1029068" y="2413397"/>
                    <a:pt x="973105" y="2469818"/>
                    <a:pt x="964139" y="2532854"/>
                  </a:cubicBezTo>
                  <a:close/>
                  <a:moveTo>
                    <a:pt x="3819301" y="2078213"/>
                  </a:moveTo>
                  <a:cubicBezTo>
                    <a:pt x="3865220" y="2012307"/>
                    <a:pt x="3908561" y="1950096"/>
                    <a:pt x="3952460" y="1887110"/>
                  </a:cubicBezTo>
                  <a:cubicBezTo>
                    <a:pt x="3722765" y="1884418"/>
                    <a:pt x="3493870" y="1881751"/>
                    <a:pt x="3262740" y="1879046"/>
                  </a:cubicBezTo>
                  <a:cubicBezTo>
                    <a:pt x="3250930" y="1991735"/>
                    <a:pt x="3239197" y="2103636"/>
                    <a:pt x="3227044" y="2219601"/>
                  </a:cubicBezTo>
                  <a:cubicBezTo>
                    <a:pt x="3270778" y="2219601"/>
                    <a:pt x="3310716" y="2219360"/>
                    <a:pt x="3350654" y="2219792"/>
                  </a:cubicBezTo>
                  <a:cubicBezTo>
                    <a:pt x="3358946" y="2219881"/>
                    <a:pt x="3363937" y="2217189"/>
                    <a:pt x="3368635" y="2210420"/>
                  </a:cubicBezTo>
                  <a:cubicBezTo>
                    <a:pt x="3392636" y="2175905"/>
                    <a:pt x="3417182" y="2141758"/>
                    <a:pt x="3441450" y="2107408"/>
                  </a:cubicBezTo>
                  <a:cubicBezTo>
                    <a:pt x="3454161" y="2089426"/>
                    <a:pt x="3466669" y="2071293"/>
                    <a:pt x="3480054" y="2052092"/>
                  </a:cubicBezTo>
                  <a:cubicBezTo>
                    <a:pt x="3413525" y="2050746"/>
                    <a:pt x="3349193" y="2049451"/>
                    <a:pt x="3284874" y="2048156"/>
                  </a:cubicBezTo>
                  <a:cubicBezTo>
                    <a:pt x="3284900" y="2046682"/>
                    <a:pt x="3284925" y="2045209"/>
                    <a:pt x="3284950" y="2043736"/>
                  </a:cubicBezTo>
                  <a:cubicBezTo>
                    <a:pt x="3289471" y="2043736"/>
                    <a:pt x="3293992" y="2043724"/>
                    <a:pt x="3298500" y="2043736"/>
                  </a:cubicBezTo>
                  <a:cubicBezTo>
                    <a:pt x="3357105" y="2043825"/>
                    <a:pt x="3415709" y="2043698"/>
                    <a:pt x="3474314" y="2044270"/>
                  </a:cubicBezTo>
                  <a:cubicBezTo>
                    <a:pt x="3483254" y="2044346"/>
                    <a:pt x="3488448" y="2041311"/>
                    <a:pt x="3493248" y="2034288"/>
                  </a:cubicBezTo>
                  <a:cubicBezTo>
                    <a:pt x="3507991" y="2012688"/>
                    <a:pt x="3523166" y="1991379"/>
                    <a:pt x="3538417" y="1970134"/>
                  </a:cubicBezTo>
                  <a:cubicBezTo>
                    <a:pt x="3540995" y="1966528"/>
                    <a:pt x="3544767" y="1963772"/>
                    <a:pt x="3547992" y="1960623"/>
                  </a:cubicBezTo>
                  <a:cubicBezTo>
                    <a:pt x="3548881" y="1961474"/>
                    <a:pt x="3549783" y="1962325"/>
                    <a:pt x="3550672" y="1963175"/>
                  </a:cubicBezTo>
                  <a:cubicBezTo>
                    <a:pt x="3532335" y="1989500"/>
                    <a:pt x="3513985" y="2015825"/>
                    <a:pt x="3495635" y="2042162"/>
                  </a:cubicBezTo>
                  <a:cubicBezTo>
                    <a:pt x="3496092" y="2043597"/>
                    <a:pt x="3496550" y="2045044"/>
                    <a:pt x="3497007" y="2046492"/>
                  </a:cubicBezTo>
                  <a:lnTo>
                    <a:pt x="3611486" y="2046492"/>
                  </a:lnTo>
                  <a:cubicBezTo>
                    <a:pt x="3611511" y="2048625"/>
                    <a:pt x="3611537" y="2050746"/>
                    <a:pt x="3611562" y="2052879"/>
                  </a:cubicBezTo>
                  <a:cubicBezTo>
                    <a:pt x="3605695" y="2053197"/>
                    <a:pt x="3599816" y="2053883"/>
                    <a:pt x="3593962" y="2053768"/>
                  </a:cubicBezTo>
                  <a:cubicBezTo>
                    <a:pt x="3562532" y="2053172"/>
                    <a:pt x="3531103" y="2052613"/>
                    <a:pt x="3499699" y="2051470"/>
                  </a:cubicBezTo>
                  <a:cubicBezTo>
                    <a:pt x="3491343" y="2051152"/>
                    <a:pt x="3486746" y="2054137"/>
                    <a:pt x="3482010" y="2060981"/>
                  </a:cubicBezTo>
                  <a:cubicBezTo>
                    <a:pt x="3449488" y="2107840"/>
                    <a:pt x="3416382" y="2154317"/>
                    <a:pt x="3383493" y="2200934"/>
                  </a:cubicBezTo>
                  <a:cubicBezTo>
                    <a:pt x="3379505" y="2206572"/>
                    <a:pt x="3375645" y="2212325"/>
                    <a:pt x="3370502" y="2219805"/>
                  </a:cubicBezTo>
                  <a:cubicBezTo>
                    <a:pt x="3397969" y="2219805"/>
                    <a:pt x="3422516" y="2220135"/>
                    <a:pt x="3447050" y="2219424"/>
                  </a:cubicBezTo>
                  <a:cubicBezTo>
                    <a:pt x="3450479" y="2219322"/>
                    <a:pt x="3455418" y="2214763"/>
                    <a:pt x="3456828" y="2211169"/>
                  </a:cubicBezTo>
                  <a:cubicBezTo>
                    <a:pt x="3464269" y="2192032"/>
                    <a:pt x="3469311" y="2171841"/>
                    <a:pt x="3477959" y="2153314"/>
                  </a:cubicBezTo>
                  <a:cubicBezTo>
                    <a:pt x="3503674" y="2098214"/>
                    <a:pt x="3554557" y="2072867"/>
                    <a:pt x="3609797" y="2085528"/>
                  </a:cubicBezTo>
                  <a:cubicBezTo>
                    <a:pt x="3627347" y="2089553"/>
                    <a:pt x="3645125" y="2092792"/>
                    <a:pt x="3662941" y="2095408"/>
                  </a:cubicBezTo>
                  <a:cubicBezTo>
                    <a:pt x="3686840" y="2098938"/>
                    <a:pt x="3701774" y="2088995"/>
                    <a:pt x="3708581" y="2065959"/>
                  </a:cubicBezTo>
                  <a:cubicBezTo>
                    <a:pt x="3710524" y="2059369"/>
                    <a:pt x="3711158" y="2052359"/>
                    <a:pt x="3713520" y="2045959"/>
                  </a:cubicBezTo>
                  <a:cubicBezTo>
                    <a:pt x="3721686" y="2023926"/>
                    <a:pt x="3727705" y="2000523"/>
                    <a:pt x="3739451" y="1980535"/>
                  </a:cubicBezTo>
                  <a:cubicBezTo>
                    <a:pt x="3754995" y="1954109"/>
                    <a:pt x="3781929" y="1942286"/>
                    <a:pt x="3812279" y="1940876"/>
                  </a:cubicBezTo>
                  <a:cubicBezTo>
                    <a:pt x="3831416" y="1939988"/>
                    <a:pt x="3837955" y="1953372"/>
                    <a:pt x="3829130" y="1970033"/>
                  </a:cubicBezTo>
                  <a:cubicBezTo>
                    <a:pt x="3822984" y="1981627"/>
                    <a:pt x="3815377" y="1994199"/>
                    <a:pt x="3814806" y="2006618"/>
                  </a:cubicBezTo>
                  <a:cubicBezTo>
                    <a:pt x="3813739" y="2029399"/>
                    <a:pt x="3817396" y="2052410"/>
                    <a:pt x="3819301" y="2078213"/>
                  </a:cubicBezTo>
                  <a:close/>
                  <a:moveTo>
                    <a:pt x="663370" y="484762"/>
                  </a:moveTo>
                  <a:cubicBezTo>
                    <a:pt x="667598" y="480761"/>
                    <a:pt x="673148" y="477079"/>
                    <a:pt x="676602" y="471974"/>
                  </a:cubicBezTo>
                  <a:cubicBezTo>
                    <a:pt x="690062" y="452088"/>
                    <a:pt x="703015" y="431859"/>
                    <a:pt x="715841" y="411553"/>
                  </a:cubicBezTo>
                  <a:cubicBezTo>
                    <a:pt x="738572" y="375565"/>
                    <a:pt x="760464" y="338828"/>
                    <a:pt x="792084" y="309684"/>
                  </a:cubicBezTo>
                  <a:cubicBezTo>
                    <a:pt x="799424" y="302928"/>
                    <a:pt x="810383" y="296503"/>
                    <a:pt x="819831" y="296287"/>
                  </a:cubicBezTo>
                  <a:cubicBezTo>
                    <a:pt x="853775" y="295474"/>
                    <a:pt x="887769" y="297493"/>
                    <a:pt x="921751" y="298230"/>
                  </a:cubicBezTo>
                  <a:cubicBezTo>
                    <a:pt x="954057" y="298928"/>
                    <a:pt x="986362" y="299284"/>
                    <a:pt x="1018668" y="299893"/>
                  </a:cubicBezTo>
                  <a:cubicBezTo>
                    <a:pt x="1085412" y="301163"/>
                    <a:pt x="1152144" y="302598"/>
                    <a:pt x="1218889" y="303474"/>
                  </a:cubicBezTo>
                  <a:cubicBezTo>
                    <a:pt x="1221975" y="303525"/>
                    <a:pt x="1227194" y="299334"/>
                    <a:pt x="1227867" y="296325"/>
                  </a:cubicBezTo>
                  <a:cubicBezTo>
                    <a:pt x="1231245" y="281315"/>
                    <a:pt x="1233632" y="266076"/>
                    <a:pt x="1235994" y="250851"/>
                  </a:cubicBezTo>
                  <a:cubicBezTo>
                    <a:pt x="1245048" y="192487"/>
                    <a:pt x="1247614" y="133717"/>
                    <a:pt x="1246141" y="74757"/>
                  </a:cubicBezTo>
                  <a:cubicBezTo>
                    <a:pt x="1245899" y="65055"/>
                    <a:pt x="1245048" y="54439"/>
                    <a:pt x="1240896" y="46007"/>
                  </a:cubicBezTo>
                  <a:cubicBezTo>
                    <a:pt x="1235842" y="35734"/>
                    <a:pt x="1230724" y="23632"/>
                    <a:pt x="1215244" y="23276"/>
                  </a:cubicBezTo>
                  <a:cubicBezTo>
                    <a:pt x="1180831" y="22476"/>
                    <a:pt x="1146443" y="20597"/>
                    <a:pt x="1112042" y="19683"/>
                  </a:cubicBezTo>
                  <a:cubicBezTo>
                    <a:pt x="1038859" y="17752"/>
                    <a:pt x="965676" y="16178"/>
                    <a:pt x="892493" y="14413"/>
                  </a:cubicBezTo>
                  <a:cubicBezTo>
                    <a:pt x="866245" y="13765"/>
                    <a:pt x="839996" y="12584"/>
                    <a:pt x="813735" y="12330"/>
                  </a:cubicBezTo>
                  <a:cubicBezTo>
                    <a:pt x="776020" y="11974"/>
                    <a:pt x="738305" y="12241"/>
                    <a:pt x="700196" y="12241"/>
                  </a:cubicBezTo>
                  <a:cubicBezTo>
                    <a:pt x="712945" y="52128"/>
                    <a:pt x="709364" y="93792"/>
                    <a:pt x="702456" y="134848"/>
                  </a:cubicBezTo>
                  <a:cubicBezTo>
                    <a:pt x="692323" y="195154"/>
                    <a:pt x="679408" y="254990"/>
                    <a:pt x="668195" y="315119"/>
                  </a:cubicBezTo>
                  <a:cubicBezTo>
                    <a:pt x="658988" y="364454"/>
                    <a:pt x="650760" y="413928"/>
                    <a:pt x="651242" y="464418"/>
                  </a:cubicBezTo>
                  <a:cubicBezTo>
                    <a:pt x="651318" y="473460"/>
                    <a:pt x="653198" y="480444"/>
                    <a:pt x="663370" y="484762"/>
                  </a:cubicBezTo>
                  <a:close/>
                  <a:moveTo>
                    <a:pt x="4796394" y="1534986"/>
                  </a:moveTo>
                  <a:cubicBezTo>
                    <a:pt x="4759250" y="1534986"/>
                    <a:pt x="4724785" y="1534923"/>
                    <a:pt x="4690334" y="1534999"/>
                  </a:cubicBezTo>
                  <a:cubicBezTo>
                    <a:pt x="4419698" y="1535672"/>
                    <a:pt x="4149062" y="1536345"/>
                    <a:pt x="3878426" y="1537259"/>
                  </a:cubicBezTo>
                  <a:cubicBezTo>
                    <a:pt x="3873880" y="1537272"/>
                    <a:pt x="3868077" y="1538986"/>
                    <a:pt x="3865042" y="1542060"/>
                  </a:cubicBezTo>
                  <a:cubicBezTo>
                    <a:pt x="3851759" y="1555571"/>
                    <a:pt x="3838552" y="1569273"/>
                    <a:pt x="3826628" y="1583965"/>
                  </a:cubicBezTo>
                  <a:cubicBezTo>
                    <a:pt x="3749902" y="1678482"/>
                    <a:pt x="3673519" y="1773291"/>
                    <a:pt x="3597035" y="1867998"/>
                  </a:cubicBezTo>
                  <a:cubicBezTo>
                    <a:pt x="3597936" y="1869687"/>
                    <a:pt x="3598838" y="1871364"/>
                    <a:pt x="3599740" y="1873040"/>
                  </a:cubicBezTo>
                  <a:cubicBezTo>
                    <a:pt x="3647093" y="1873040"/>
                    <a:pt x="3694447" y="1872697"/>
                    <a:pt x="3741801" y="1873129"/>
                  </a:cubicBezTo>
                  <a:cubicBezTo>
                    <a:pt x="3812025" y="1873764"/>
                    <a:pt x="3882249" y="1875008"/>
                    <a:pt x="3952473" y="1875770"/>
                  </a:cubicBezTo>
                  <a:cubicBezTo>
                    <a:pt x="3957425" y="1875821"/>
                    <a:pt x="3962391" y="1873345"/>
                    <a:pt x="3967368" y="1873230"/>
                  </a:cubicBezTo>
                  <a:cubicBezTo>
                    <a:pt x="3974200" y="1873078"/>
                    <a:pt x="3983470" y="1871567"/>
                    <a:pt x="3987280" y="1875224"/>
                  </a:cubicBezTo>
                  <a:cubicBezTo>
                    <a:pt x="3991750" y="1879529"/>
                    <a:pt x="3994099" y="1889332"/>
                    <a:pt x="3992677" y="1895694"/>
                  </a:cubicBezTo>
                  <a:cubicBezTo>
                    <a:pt x="3990569" y="1905015"/>
                    <a:pt x="3985223" y="1914031"/>
                    <a:pt x="3979635" y="1922044"/>
                  </a:cubicBezTo>
                  <a:cubicBezTo>
                    <a:pt x="3961146" y="1948534"/>
                    <a:pt x="3941996" y="1974554"/>
                    <a:pt x="3922986" y="2000675"/>
                  </a:cubicBezTo>
                  <a:cubicBezTo>
                    <a:pt x="3910453" y="2017894"/>
                    <a:pt x="3897741" y="2035000"/>
                    <a:pt x="3883506" y="2054314"/>
                  </a:cubicBezTo>
                  <a:cubicBezTo>
                    <a:pt x="3890808" y="2054314"/>
                    <a:pt x="3895011" y="2054302"/>
                    <a:pt x="3899202" y="2054327"/>
                  </a:cubicBezTo>
                  <a:cubicBezTo>
                    <a:pt x="3950060" y="2054505"/>
                    <a:pt x="4000919" y="2055000"/>
                    <a:pt x="4051764" y="2054810"/>
                  </a:cubicBezTo>
                  <a:cubicBezTo>
                    <a:pt x="4149545" y="2054441"/>
                    <a:pt x="4247376" y="2051864"/>
                    <a:pt x="4345093" y="2054035"/>
                  </a:cubicBezTo>
                  <a:cubicBezTo>
                    <a:pt x="4381564" y="2054835"/>
                    <a:pt x="4401996" y="2040092"/>
                    <a:pt x="4422860" y="2012916"/>
                  </a:cubicBezTo>
                  <a:cubicBezTo>
                    <a:pt x="4517783" y="1889193"/>
                    <a:pt x="4614751" y="1767043"/>
                    <a:pt x="4710956" y="1644297"/>
                  </a:cubicBezTo>
                  <a:cubicBezTo>
                    <a:pt x="4739071" y="1608436"/>
                    <a:pt x="4767085" y="1572486"/>
                    <a:pt x="4796394" y="1534986"/>
                  </a:cubicBezTo>
                  <a:close/>
                  <a:moveTo>
                    <a:pt x="3217799" y="2387999"/>
                  </a:moveTo>
                  <a:cubicBezTo>
                    <a:pt x="3232200" y="2387022"/>
                    <a:pt x="3245813" y="2385015"/>
                    <a:pt x="3259362" y="2385447"/>
                  </a:cubicBezTo>
                  <a:cubicBezTo>
                    <a:pt x="3275680" y="2385968"/>
                    <a:pt x="3291389" y="2387326"/>
                    <a:pt x="3306640" y="2378577"/>
                  </a:cubicBezTo>
                  <a:cubicBezTo>
                    <a:pt x="3312849" y="2375021"/>
                    <a:pt x="3321688" y="2375059"/>
                    <a:pt x="3329307" y="2375174"/>
                  </a:cubicBezTo>
                  <a:cubicBezTo>
                    <a:pt x="3351238" y="2375504"/>
                    <a:pt x="3373219" y="2375974"/>
                    <a:pt x="3395048" y="2377815"/>
                  </a:cubicBezTo>
                  <a:cubicBezTo>
                    <a:pt x="3411087" y="2379161"/>
                    <a:pt x="3420967" y="2371936"/>
                    <a:pt x="3429107" y="2359478"/>
                  </a:cubicBezTo>
                  <a:cubicBezTo>
                    <a:pt x="3440675" y="2341751"/>
                    <a:pt x="3445894" y="2322068"/>
                    <a:pt x="3448040" y="2301369"/>
                  </a:cubicBezTo>
                  <a:cubicBezTo>
                    <a:pt x="3450542" y="2277216"/>
                    <a:pt x="3452853" y="2253037"/>
                    <a:pt x="3455622" y="2225151"/>
                  </a:cubicBezTo>
                  <a:cubicBezTo>
                    <a:pt x="3427773" y="2225151"/>
                    <a:pt x="3402465" y="2225595"/>
                    <a:pt x="3377194" y="2224909"/>
                  </a:cubicBezTo>
                  <a:cubicBezTo>
                    <a:pt x="3368648" y="2224681"/>
                    <a:pt x="3363746" y="2228071"/>
                    <a:pt x="3359276" y="2234472"/>
                  </a:cubicBezTo>
                  <a:cubicBezTo>
                    <a:pt x="3336926" y="2266434"/>
                    <a:pt x="3314411" y="2298296"/>
                    <a:pt x="3291884" y="2330131"/>
                  </a:cubicBezTo>
                  <a:cubicBezTo>
                    <a:pt x="3290258" y="2332430"/>
                    <a:pt x="3287985" y="2334284"/>
                    <a:pt x="3286017" y="2336341"/>
                  </a:cubicBezTo>
                  <a:cubicBezTo>
                    <a:pt x="3284684" y="2335300"/>
                    <a:pt x="3283338" y="2334271"/>
                    <a:pt x="3282004" y="2333230"/>
                  </a:cubicBezTo>
                  <a:cubicBezTo>
                    <a:pt x="3306856" y="2297724"/>
                    <a:pt x="3331707" y="2262218"/>
                    <a:pt x="3358057" y="2224592"/>
                  </a:cubicBezTo>
                  <a:lnTo>
                    <a:pt x="3228009" y="2224592"/>
                  </a:lnTo>
                  <a:cubicBezTo>
                    <a:pt x="3224619" y="2278917"/>
                    <a:pt x="3221253" y="2332747"/>
                    <a:pt x="3217799" y="2387999"/>
                  </a:cubicBezTo>
                  <a:close/>
                  <a:moveTo>
                    <a:pt x="1873040" y="2349865"/>
                  </a:moveTo>
                  <a:cubicBezTo>
                    <a:pt x="1880926" y="2379123"/>
                    <a:pt x="1890691" y="2410464"/>
                    <a:pt x="1897713" y="2442414"/>
                  </a:cubicBezTo>
                  <a:cubicBezTo>
                    <a:pt x="1914869" y="2520549"/>
                    <a:pt x="1918120" y="2599942"/>
                    <a:pt x="1916165" y="2679626"/>
                  </a:cubicBezTo>
                  <a:cubicBezTo>
                    <a:pt x="1915962" y="2688033"/>
                    <a:pt x="1917612" y="2691728"/>
                    <a:pt x="1926565" y="2693328"/>
                  </a:cubicBezTo>
                  <a:cubicBezTo>
                    <a:pt x="1940394" y="2695817"/>
                    <a:pt x="1954032" y="2699741"/>
                    <a:pt x="1967442" y="2704021"/>
                  </a:cubicBezTo>
                  <a:cubicBezTo>
                    <a:pt x="1988675" y="2710776"/>
                    <a:pt x="2009653" y="2718319"/>
                    <a:pt x="2031317" y="2725735"/>
                  </a:cubicBezTo>
                  <a:cubicBezTo>
                    <a:pt x="2035850" y="2666991"/>
                    <a:pt x="1940635" y="2422578"/>
                    <a:pt x="1873040" y="2349865"/>
                  </a:cubicBezTo>
                  <a:close/>
                  <a:moveTo>
                    <a:pt x="972838" y="2349598"/>
                  </a:moveTo>
                  <a:cubicBezTo>
                    <a:pt x="992661" y="2321585"/>
                    <a:pt x="1013830" y="2294397"/>
                    <a:pt x="1031849" y="2265253"/>
                  </a:cubicBezTo>
                  <a:cubicBezTo>
                    <a:pt x="1045272" y="2243538"/>
                    <a:pt x="1055126" y="2219512"/>
                    <a:pt x="1065488" y="2196032"/>
                  </a:cubicBezTo>
                  <a:cubicBezTo>
                    <a:pt x="1069107" y="2187829"/>
                    <a:pt x="1069501" y="2178203"/>
                    <a:pt x="1071558" y="2168349"/>
                  </a:cubicBezTo>
                  <a:cubicBezTo>
                    <a:pt x="1062986" y="2167143"/>
                    <a:pt x="1056701" y="2165873"/>
                    <a:pt x="1050364" y="2165428"/>
                  </a:cubicBezTo>
                  <a:cubicBezTo>
                    <a:pt x="1015531" y="2162952"/>
                    <a:pt x="983442" y="2154927"/>
                    <a:pt x="959174" y="2126773"/>
                  </a:cubicBezTo>
                  <a:cubicBezTo>
                    <a:pt x="949536" y="2115573"/>
                    <a:pt x="942818" y="2095230"/>
                    <a:pt x="947834" y="2082074"/>
                  </a:cubicBezTo>
                  <a:cubicBezTo>
                    <a:pt x="950793" y="2074290"/>
                    <a:pt x="965397" y="2065616"/>
                    <a:pt x="973625" y="2067254"/>
                  </a:cubicBezTo>
                  <a:cubicBezTo>
                    <a:pt x="992458" y="2071001"/>
                    <a:pt x="1011252" y="2074963"/>
                    <a:pt x="1030021" y="2078988"/>
                  </a:cubicBezTo>
                  <a:cubicBezTo>
                    <a:pt x="1044815" y="2082175"/>
                    <a:pt x="1059558" y="2085579"/>
                    <a:pt x="1077488" y="2089604"/>
                  </a:cubicBezTo>
                  <a:cubicBezTo>
                    <a:pt x="1072218" y="2069502"/>
                    <a:pt x="1067368" y="2052854"/>
                    <a:pt x="1063507" y="2035977"/>
                  </a:cubicBezTo>
                  <a:cubicBezTo>
                    <a:pt x="1055024" y="1998935"/>
                    <a:pt x="1037843" y="1965131"/>
                    <a:pt x="1015036" y="1936216"/>
                  </a:cubicBezTo>
                  <a:cubicBezTo>
                    <a:pt x="933891" y="1833382"/>
                    <a:pt x="825990" y="1802016"/>
                    <a:pt x="701453" y="1832810"/>
                  </a:cubicBezTo>
                  <a:cubicBezTo>
                    <a:pt x="544954" y="1871516"/>
                    <a:pt x="445268" y="2017666"/>
                    <a:pt x="459821" y="2164438"/>
                  </a:cubicBezTo>
                  <a:cubicBezTo>
                    <a:pt x="472355" y="2290803"/>
                    <a:pt x="576256" y="2404698"/>
                    <a:pt x="723079" y="2415467"/>
                  </a:cubicBezTo>
                  <a:cubicBezTo>
                    <a:pt x="810675" y="2421905"/>
                    <a:pt x="889649" y="2396393"/>
                    <a:pt x="959200" y="2342347"/>
                  </a:cubicBezTo>
                  <a:cubicBezTo>
                    <a:pt x="961650" y="2340455"/>
                    <a:pt x="965193" y="2339960"/>
                    <a:pt x="968228" y="2338805"/>
                  </a:cubicBezTo>
                  <a:cubicBezTo>
                    <a:pt x="969397" y="2342081"/>
                    <a:pt x="970578" y="2345357"/>
                    <a:pt x="971759" y="2348633"/>
                  </a:cubicBezTo>
                  <a:cubicBezTo>
                    <a:pt x="948609" y="2364913"/>
                    <a:pt x="926589" y="2383174"/>
                    <a:pt x="902106" y="2397092"/>
                  </a:cubicBezTo>
                  <a:cubicBezTo>
                    <a:pt x="835120" y="2435150"/>
                    <a:pt x="762813" y="2443595"/>
                    <a:pt x="687459" y="2430858"/>
                  </a:cubicBezTo>
                  <a:cubicBezTo>
                    <a:pt x="682151" y="2429956"/>
                    <a:pt x="676564" y="2430743"/>
                    <a:pt x="669262" y="2430743"/>
                  </a:cubicBezTo>
                  <a:cubicBezTo>
                    <a:pt x="673363" y="2437906"/>
                    <a:pt x="675725" y="2441512"/>
                    <a:pt x="677567" y="2445372"/>
                  </a:cubicBezTo>
                  <a:cubicBezTo>
                    <a:pt x="679586" y="2449627"/>
                    <a:pt x="680513" y="2454516"/>
                    <a:pt x="683065" y="2458363"/>
                  </a:cubicBezTo>
                  <a:cubicBezTo>
                    <a:pt x="685415" y="2461906"/>
                    <a:pt x="688856" y="2466249"/>
                    <a:pt x="692564" y="2467138"/>
                  </a:cubicBezTo>
                  <a:cubicBezTo>
                    <a:pt x="738876" y="2478313"/>
                    <a:pt x="785303" y="2478834"/>
                    <a:pt x="831412" y="2466135"/>
                  </a:cubicBezTo>
                  <a:cubicBezTo>
                    <a:pt x="861089" y="2457957"/>
                    <a:pt x="890626" y="2449157"/>
                    <a:pt x="919960" y="2439810"/>
                  </a:cubicBezTo>
                  <a:cubicBezTo>
                    <a:pt x="924951" y="2438223"/>
                    <a:pt x="930158" y="2433334"/>
                    <a:pt x="932659" y="2428597"/>
                  </a:cubicBezTo>
                  <a:cubicBezTo>
                    <a:pt x="946501" y="2402501"/>
                    <a:pt x="959530" y="2375974"/>
                    <a:pt x="972838" y="2349598"/>
                  </a:cubicBezTo>
                  <a:close/>
                  <a:moveTo>
                    <a:pt x="4036843" y="2687296"/>
                  </a:moveTo>
                  <a:cubicBezTo>
                    <a:pt x="4036729" y="2686319"/>
                    <a:pt x="4036602" y="2685341"/>
                    <a:pt x="4036488" y="2684376"/>
                  </a:cubicBezTo>
                  <a:cubicBezTo>
                    <a:pt x="4025326" y="2684376"/>
                    <a:pt x="4014163" y="2684198"/>
                    <a:pt x="4003014" y="2684490"/>
                  </a:cubicBezTo>
                  <a:cubicBezTo>
                    <a:pt x="4000334" y="2684566"/>
                    <a:pt x="3996855" y="2685442"/>
                    <a:pt x="3995153" y="2687271"/>
                  </a:cubicBezTo>
                  <a:cubicBezTo>
                    <a:pt x="3986518" y="2696566"/>
                    <a:pt x="3978353" y="2706294"/>
                    <a:pt x="3967699" y="2718535"/>
                  </a:cubicBezTo>
                  <a:cubicBezTo>
                    <a:pt x="3992880" y="2707157"/>
                    <a:pt x="4014862" y="2697227"/>
                    <a:pt x="4036843" y="2687296"/>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11" name="Free Form 7">
              <a:extLst>
                <a:ext uri="{FF2B5EF4-FFF2-40B4-BE49-F238E27FC236}">
                  <a16:creationId xmlns:a16="http://schemas.microsoft.com/office/drawing/2014/main" id="{DA6505D5-47E7-C08B-63CD-5A42B27CB26D}"/>
                </a:ext>
              </a:extLst>
            </p:cNvPr>
            <p:cNvSpPr/>
            <p:nvPr/>
          </p:nvSpPr>
          <p:spPr>
            <a:xfrm>
              <a:off x="5303450" y="1305181"/>
              <a:ext cx="849330" cy="800478"/>
            </a:xfrm>
            <a:custGeom>
              <a:avLst/>
              <a:gdLst/>
              <a:ahLst/>
              <a:cxnLst/>
              <a:rect l="0" t="0" r="0" b="0"/>
              <a:pathLst>
                <a:path w="849330" h="800478">
                  <a:moveTo>
                    <a:pt x="603279" y="230037"/>
                  </a:moveTo>
                  <a:cubicBezTo>
                    <a:pt x="600942" y="237161"/>
                    <a:pt x="597095" y="244171"/>
                    <a:pt x="596523" y="251447"/>
                  </a:cubicBezTo>
                  <a:cubicBezTo>
                    <a:pt x="594479" y="277556"/>
                    <a:pt x="582758" y="291829"/>
                    <a:pt x="555811" y="298903"/>
                  </a:cubicBezTo>
                  <a:cubicBezTo>
                    <a:pt x="510299" y="310840"/>
                    <a:pt x="465980" y="327348"/>
                    <a:pt x="421242" y="342180"/>
                  </a:cubicBezTo>
                  <a:cubicBezTo>
                    <a:pt x="411960" y="345266"/>
                    <a:pt x="403172" y="349837"/>
                    <a:pt x="393877" y="352885"/>
                  </a:cubicBezTo>
                  <a:cubicBezTo>
                    <a:pt x="391019" y="353812"/>
                    <a:pt x="387261" y="351920"/>
                    <a:pt x="383908" y="351323"/>
                  </a:cubicBezTo>
                  <a:cubicBezTo>
                    <a:pt x="385394" y="348136"/>
                    <a:pt x="386016" y="343615"/>
                    <a:pt x="388518" y="341964"/>
                  </a:cubicBezTo>
                  <a:cubicBezTo>
                    <a:pt x="402880" y="332529"/>
                    <a:pt x="418055" y="324300"/>
                    <a:pt x="432290" y="314675"/>
                  </a:cubicBezTo>
                  <a:cubicBezTo>
                    <a:pt x="481790" y="281264"/>
                    <a:pt x="532725" y="250241"/>
                    <a:pt x="584790" y="221021"/>
                  </a:cubicBezTo>
                  <a:cubicBezTo>
                    <a:pt x="592891" y="216475"/>
                    <a:pt x="600460" y="210964"/>
                    <a:pt x="608270" y="205910"/>
                  </a:cubicBezTo>
                  <a:cubicBezTo>
                    <a:pt x="607952" y="204310"/>
                    <a:pt x="607635" y="202697"/>
                    <a:pt x="607317" y="201097"/>
                  </a:cubicBezTo>
                  <a:cubicBezTo>
                    <a:pt x="598504" y="197287"/>
                    <a:pt x="589971" y="192538"/>
                    <a:pt x="580815" y="189859"/>
                  </a:cubicBezTo>
                  <a:cubicBezTo>
                    <a:pt x="567621" y="185998"/>
                    <a:pt x="565602" y="177642"/>
                    <a:pt x="568802" y="166137"/>
                  </a:cubicBezTo>
                  <a:cubicBezTo>
                    <a:pt x="577297" y="135609"/>
                    <a:pt x="586174" y="105171"/>
                    <a:pt x="594238" y="74528"/>
                  </a:cubicBezTo>
                  <a:cubicBezTo>
                    <a:pt x="599800" y="53410"/>
                    <a:pt x="603952" y="31937"/>
                    <a:pt x="609425" y="10806"/>
                  </a:cubicBezTo>
                  <a:cubicBezTo>
                    <a:pt x="610467" y="6781"/>
                    <a:pt x="614759" y="3581"/>
                    <a:pt x="617540" y="0"/>
                  </a:cubicBezTo>
                  <a:cubicBezTo>
                    <a:pt x="620130" y="4038"/>
                    <a:pt x="624981" y="8089"/>
                    <a:pt x="624956" y="12101"/>
                  </a:cubicBezTo>
                  <a:cubicBezTo>
                    <a:pt x="624511" y="71519"/>
                    <a:pt x="623305" y="130936"/>
                    <a:pt x="622746" y="190354"/>
                  </a:cubicBezTo>
                  <a:cubicBezTo>
                    <a:pt x="622708" y="194405"/>
                    <a:pt x="626010" y="198735"/>
                    <a:pt x="628435" y="202494"/>
                  </a:cubicBezTo>
                  <a:cubicBezTo>
                    <a:pt x="632029" y="208069"/>
                    <a:pt x="636245" y="213262"/>
                    <a:pt x="639331" y="217440"/>
                  </a:cubicBezTo>
                  <a:cubicBezTo>
                    <a:pt x="698278" y="225682"/>
                    <a:pt x="756934" y="233885"/>
                    <a:pt x="815589" y="242076"/>
                  </a:cubicBezTo>
                  <a:cubicBezTo>
                    <a:pt x="820694" y="242787"/>
                    <a:pt x="825787" y="243803"/>
                    <a:pt x="830930" y="244069"/>
                  </a:cubicBezTo>
                  <a:cubicBezTo>
                    <a:pt x="840289" y="244552"/>
                    <a:pt x="846981" y="250051"/>
                    <a:pt x="848454" y="258038"/>
                  </a:cubicBezTo>
                  <a:cubicBezTo>
                    <a:pt x="849330" y="262826"/>
                    <a:pt x="843895" y="268781"/>
                    <a:pt x="842054" y="272629"/>
                  </a:cubicBezTo>
                  <a:cubicBezTo>
                    <a:pt x="834815" y="271994"/>
                    <a:pt x="830079" y="271054"/>
                    <a:pt x="825380" y="271245"/>
                  </a:cubicBezTo>
                  <a:cubicBezTo>
                    <a:pt x="772503" y="273340"/>
                    <a:pt x="719625" y="275359"/>
                    <a:pt x="666773" y="277975"/>
                  </a:cubicBezTo>
                  <a:cubicBezTo>
                    <a:pt x="653998" y="278610"/>
                    <a:pt x="646429" y="274267"/>
                    <a:pt x="643255" y="261695"/>
                  </a:cubicBezTo>
                  <a:cubicBezTo>
                    <a:pt x="641566" y="254965"/>
                    <a:pt x="638709" y="248527"/>
                    <a:pt x="634505" y="242469"/>
                  </a:cubicBezTo>
                  <a:lnTo>
                    <a:pt x="634505" y="531861"/>
                  </a:lnTo>
                  <a:cubicBezTo>
                    <a:pt x="683446" y="525601"/>
                    <a:pt x="730216" y="519620"/>
                    <a:pt x="778052" y="513499"/>
                  </a:cubicBezTo>
                  <a:cubicBezTo>
                    <a:pt x="778763" y="519670"/>
                    <a:pt x="779233" y="523759"/>
                    <a:pt x="779817" y="528890"/>
                  </a:cubicBezTo>
                  <a:cubicBezTo>
                    <a:pt x="760832" y="531061"/>
                    <a:pt x="742610" y="533118"/>
                    <a:pt x="724400" y="535226"/>
                  </a:cubicBezTo>
                  <a:cubicBezTo>
                    <a:pt x="577361" y="552319"/>
                    <a:pt x="435427" y="589272"/>
                    <a:pt x="298585" y="645515"/>
                  </a:cubicBezTo>
                  <a:cubicBezTo>
                    <a:pt x="200386" y="685872"/>
                    <a:pt x="107164" y="735778"/>
                    <a:pt x="19048" y="795056"/>
                  </a:cubicBezTo>
                  <a:cubicBezTo>
                    <a:pt x="10984" y="800478"/>
                    <a:pt x="5968" y="799284"/>
                    <a:pt x="0" y="790662"/>
                  </a:cubicBezTo>
                  <a:cubicBezTo>
                    <a:pt x="3619" y="788109"/>
                    <a:pt x="7225" y="785455"/>
                    <a:pt x="10959" y="782954"/>
                  </a:cubicBezTo>
                  <a:cubicBezTo>
                    <a:pt x="76903" y="738838"/>
                    <a:pt x="145616" y="699561"/>
                    <a:pt x="217313" y="665566"/>
                  </a:cubicBezTo>
                  <a:cubicBezTo>
                    <a:pt x="224602" y="662112"/>
                    <a:pt x="228399" y="658074"/>
                    <a:pt x="230101" y="649871"/>
                  </a:cubicBezTo>
                  <a:cubicBezTo>
                    <a:pt x="241847" y="593120"/>
                    <a:pt x="255168" y="536687"/>
                    <a:pt x="266051" y="479784"/>
                  </a:cubicBezTo>
                  <a:cubicBezTo>
                    <a:pt x="272591" y="445649"/>
                    <a:pt x="275689" y="410855"/>
                    <a:pt x="280210" y="376352"/>
                  </a:cubicBezTo>
                  <a:cubicBezTo>
                    <a:pt x="280845" y="371451"/>
                    <a:pt x="280731" y="366447"/>
                    <a:pt x="281112" y="358028"/>
                  </a:cubicBezTo>
                  <a:cubicBezTo>
                    <a:pt x="270597" y="368149"/>
                    <a:pt x="261645" y="375248"/>
                    <a:pt x="254597" y="383908"/>
                  </a:cubicBezTo>
                  <a:cubicBezTo>
                    <a:pt x="244641" y="396124"/>
                    <a:pt x="234850" y="402385"/>
                    <a:pt x="217301" y="399109"/>
                  </a:cubicBezTo>
                  <a:cubicBezTo>
                    <a:pt x="166175" y="389559"/>
                    <a:pt x="114618" y="382359"/>
                    <a:pt x="63201" y="374409"/>
                  </a:cubicBezTo>
                  <a:cubicBezTo>
                    <a:pt x="56026" y="373305"/>
                    <a:pt x="48623" y="373635"/>
                    <a:pt x="41499" y="372314"/>
                  </a:cubicBezTo>
                  <a:cubicBezTo>
                    <a:pt x="37854" y="371641"/>
                    <a:pt x="34591" y="368784"/>
                    <a:pt x="31162" y="366917"/>
                  </a:cubicBezTo>
                  <a:cubicBezTo>
                    <a:pt x="34553" y="364454"/>
                    <a:pt x="37766" y="360212"/>
                    <a:pt x="41385" y="359844"/>
                  </a:cubicBezTo>
                  <a:cubicBezTo>
                    <a:pt x="62782" y="357596"/>
                    <a:pt x="84421" y="357279"/>
                    <a:pt x="105717" y="354409"/>
                  </a:cubicBezTo>
                  <a:cubicBezTo>
                    <a:pt x="160867" y="346980"/>
                    <a:pt x="216310" y="344072"/>
                    <a:pt x="271829" y="341621"/>
                  </a:cubicBezTo>
                  <a:cubicBezTo>
                    <a:pt x="280248" y="341253"/>
                    <a:pt x="288591" y="339488"/>
                    <a:pt x="296972" y="338370"/>
                  </a:cubicBezTo>
                  <a:lnTo>
                    <a:pt x="298065" y="333926"/>
                  </a:lnTo>
                  <a:cubicBezTo>
                    <a:pt x="292452" y="327132"/>
                    <a:pt x="286953" y="320224"/>
                    <a:pt x="281201" y="313557"/>
                  </a:cubicBezTo>
                  <a:cubicBezTo>
                    <a:pt x="270229" y="300871"/>
                    <a:pt x="269657" y="297480"/>
                    <a:pt x="280769" y="285112"/>
                  </a:cubicBezTo>
                  <a:cubicBezTo>
                    <a:pt x="304274" y="258940"/>
                    <a:pt x="328516" y="233441"/>
                    <a:pt x="352034" y="207281"/>
                  </a:cubicBezTo>
                  <a:cubicBezTo>
                    <a:pt x="364073" y="193897"/>
                    <a:pt x="374943" y="179471"/>
                    <a:pt x="386943" y="166048"/>
                  </a:cubicBezTo>
                  <a:cubicBezTo>
                    <a:pt x="389737" y="162912"/>
                    <a:pt x="394943" y="161909"/>
                    <a:pt x="399032" y="159940"/>
                  </a:cubicBezTo>
                  <a:cubicBezTo>
                    <a:pt x="399375" y="165071"/>
                    <a:pt x="401636" y="171090"/>
                    <a:pt x="399731" y="175179"/>
                  </a:cubicBezTo>
                  <a:cubicBezTo>
                    <a:pt x="391159" y="193490"/>
                    <a:pt x="381597" y="211357"/>
                    <a:pt x="372060" y="229212"/>
                  </a:cubicBezTo>
                  <a:cubicBezTo>
                    <a:pt x="353596" y="263740"/>
                    <a:pt x="334777" y="298065"/>
                    <a:pt x="316567" y="332719"/>
                  </a:cubicBezTo>
                  <a:cubicBezTo>
                    <a:pt x="314852" y="335970"/>
                    <a:pt x="315944" y="340999"/>
                    <a:pt x="316592" y="345075"/>
                  </a:cubicBezTo>
                  <a:cubicBezTo>
                    <a:pt x="317671" y="351768"/>
                    <a:pt x="319449" y="358358"/>
                    <a:pt x="320745" y="364174"/>
                  </a:cubicBezTo>
                  <a:cubicBezTo>
                    <a:pt x="372771" y="400734"/>
                    <a:pt x="424697" y="437281"/>
                    <a:pt x="476711" y="473701"/>
                  </a:cubicBezTo>
                  <a:cubicBezTo>
                    <a:pt x="483847" y="478704"/>
                    <a:pt x="490540" y="485117"/>
                    <a:pt x="486806" y="493562"/>
                  </a:cubicBezTo>
                  <a:cubicBezTo>
                    <a:pt x="484698" y="498298"/>
                    <a:pt x="474971" y="504089"/>
                    <a:pt x="470971" y="502718"/>
                  </a:cubicBezTo>
                  <a:cubicBezTo>
                    <a:pt x="459593" y="498806"/>
                    <a:pt x="449726" y="490755"/>
                    <a:pt x="438678" y="485600"/>
                  </a:cubicBezTo>
                  <a:cubicBezTo>
                    <a:pt x="398512" y="466894"/>
                    <a:pt x="358117" y="448697"/>
                    <a:pt x="317798" y="430360"/>
                  </a:cubicBezTo>
                  <a:cubicBezTo>
                    <a:pt x="316275" y="429662"/>
                    <a:pt x="314535" y="429459"/>
                    <a:pt x="311513" y="428659"/>
                  </a:cubicBezTo>
                  <a:cubicBezTo>
                    <a:pt x="304833" y="495835"/>
                    <a:pt x="298217" y="562453"/>
                    <a:pt x="291309" y="631826"/>
                  </a:cubicBezTo>
                  <a:cubicBezTo>
                    <a:pt x="298928" y="629083"/>
                    <a:pt x="303271" y="627648"/>
                    <a:pt x="307525" y="625959"/>
                  </a:cubicBezTo>
                  <a:cubicBezTo>
                    <a:pt x="393597" y="591660"/>
                    <a:pt x="481790" y="564345"/>
                    <a:pt x="572561" y="545551"/>
                  </a:cubicBezTo>
                  <a:cubicBezTo>
                    <a:pt x="581666" y="543658"/>
                    <a:pt x="585818" y="540128"/>
                    <a:pt x="586491" y="529842"/>
                  </a:cubicBezTo>
                  <a:cubicBezTo>
                    <a:pt x="589856" y="478374"/>
                    <a:pt x="594276" y="426970"/>
                    <a:pt x="598250" y="375552"/>
                  </a:cubicBezTo>
                  <a:cubicBezTo>
                    <a:pt x="601539" y="333126"/>
                    <a:pt x="604790" y="290687"/>
                    <a:pt x="607927" y="248260"/>
                  </a:cubicBezTo>
                  <a:cubicBezTo>
                    <a:pt x="608346" y="242533"/>
                    <a:pt x="607978" y="236755"/>
                    <a:pt x="607978" y="231002"/>
                  </a:cubicBezTo>
                  <a:cubicBezTo>
                    <a:pt x="606416" y="230685"/>
                    <a:pt x="604841" y="230355"/>
                    <a:pt x="603279" y="230037"/>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12" name="Free Form 8">
              <a:extLst>
                <a:ext uri="{FF2B5EF4-FFF2-40B4-BE49-F238E27FC236}">
                  <a16:creationId xmlns:a16="http://schemas.microsoft.com/office/drawing/2014/main" id="{A22A92A7-80B8-4D7A-35FE-9BF6F126CBD5}"/>
                </a:ext>
              </a:extLst>
            </p:cNvPr>
            <p:cNvSpPr/>
            <p:nvPr/>
          </p:nvSpPr>
          <p:spPr>
            <a:xfrm>
              <a:off x="6117114" y="1311365"/>
              <a:ext cx="378118" cy="511696"/>
            </a:xfrm>
            <a:custGeom>
              <a:avLst/>
              <a:gdLst/>
              <a:ahLst/>
              <a:cxnLst/>
              <a:rect l="0" t="0" r="0" b="0"/>
              <a:pathLst>
                <a:path w="378117" h="511696">
                  <a:moveTo>
                    <a:pt x="133794" y="186138"/>
                  </a:moveTo>
                  <a:cubicBezTo>
                    <a:pt x="125323" y="186138"/>
                    <a:pt x="116828" y="185681"/>
                    <a:pt x="108383" y="186227"/>
                  </a:cubicBezTo>
                  <a:cubicBezTo>
                    <a:pt x="90935" y="187370"/>
                    <a:pt x="88573" y="186404"/>
                    <a:pt x="84891" y="168601"/>
                  </a:cubicBezTo>
                  <a:cubicBezTo>
                    <a:pt x="79837" y="144207"/>
                    <a:pt x="76294" y="119495"/>
                    <a:pt x="71239" y="95088"/>
                  </a:cubicBezTo>
                  <a:cubicBezTo>
                    <a:pt x="65589" y="67735"/>
                    <a:pt x="58719" y="40623"/>
                    <a:pt x="53004" y="13282"/>
                  </a:cubicBezTo>
                  <a:cubicBezTo>
                    <a:pt x="52166" y="9219"/>
                    <a:pt x="54769" y="4444"/>
                    <a:pt x="55772" y="0"/>
                  </a:cubicBezTo>
                  <a:cubicBezTo>
                    <a:pt x="59849" y="2552"/>
                    <a:pt x="65919" y="4152"/>
                    <a:pt x="67697" y="7822"/>
                  </a:cubicBezTo>
                  <a:cubicBezTo>
                    <a:pt x="93323" y="60890"/>
                    <a:pt x="118250" y="114288"/>
                    <a:pt x="143813" y="167382"/>
                  </a:cubicBezTo>
                  <a:cubicBezTo>
                    <a:pt x="145781" y="171471"/>
                    <a:pt x="151254" y="173909"/>
                    <a:pt x="155166" y="176995"/>
                  </a:cubicBezTo>
                  <a:cubicBezTo>
                    <a:pt x="155775" y="177477"/>
                    <a:pt x="157172" y="177084"/>
                    <a:pt x="157616" y="177604"/>
                  </a:cubicBezTo>
                  <a:cubicBezTo>
                    <a:pt x="170264" y="192246"/>
                    <a:pt x="182735" y="181388"/>
                    <a:pt x="195167" y="177325"/>
                  </a:cubicBezTo>
                  <a:cubicBezTo>
                    <a:pt x="246304" y="160639"/>
                    <a:pt x="297328" y="143622"/>
                    <a:pt x="348606" y="127368"/>
                  </a:cubicBezTo>
                  <a:cubicBezTo>
                    <a:pt x="355691" y="125120"/>
                    <a:pt x="364149" y="125323"/>
                    <a:pt x="371514" y="126746"/>
                  </a:cubicBezTo>
                  <a:cubicBezTo>
                    <a:pt x="374473" y="127317"/>
                    <a:pt x="377940" y="134213"/>
                    <a:pt x="378029" y="138289"/>
                  </a:cubicBezTo>
                  <a:cubicBezTo>
                    <a:pt x="378117" y="142962"/>
                    <a:pt x="375743" y="146251"/>
                    <a:pt x="368708" y="148600"/>
                  </a:cubicBezTo>
                  <a:cubicBezTo>
                    <a:pt x="353406" y="153692"/>
                    <a:pt x="339501" y="163039"/>
                    <a:pt x="325151" y="170887"/>
                  </a:cubicBezTo>
                  <a:cubicBezTo>
                    <a:pt x="290064" y="190074"/>
                    <a:pt x="255029" y="209338"/>
                    <a:pt x="220043" y="228717"/>
                  </a:cubicBezTo>
                  <a:cubicBezTo>
                    <a:pt x="210253" y="234139"/>
                    <a:pt x="202126" y="233009"/>
                    <a:pt x="194963" y="224196"/>
                  </a:cubicBezTo>
                  <a:cubicBezTo>
                    <a:pt x="190379" y="218558"/>
                    <a:pt x="185566" y="213072"/>
                    <a:pt x="180449" y="207916"/>
                  </a:cubicBezTo>
                  <a:cubicBezTo>
                    <a:pt x="178214" y="205681"/>
                    <a:pt x="174963" y="204449"/>
                    <a:pt x="172182" y="202773"/>
                  </a:cubicBezTo>
                  <a:cubicBezTo>
                    <a:pt x="170671" y="205529"/>
                    <a:pt x="168106" y="208183"/>
                    <a:pt x="167826" y="211053"/>
                  </a:cubicBezTo>
                  <a:cubicBezTo>
                    <a:pt x="164994" y="240565"/>
                    <a:pt x="161604" y="270064"/>
                    <a:pt x="160143" y="299665"/>
                  </a:cubicBezTo>
                  <a:cubicBezTo>
                    <a:pt x="156715" y="368860"/>
                    <a:pt x="154277" y="438106"/>
                    <a:pt x="151394" y="507340"/>
                  </a:cubicBezTo>
                  <a:cubicBezTo>
                    <a:pt x="151343" y="508572"/>
                    <a:pt x="150823" y="509791"/>
                    <a:pt x="150340" y="511696"/>
                  </a:cubicBezTo>
                  <a:lnTo>
                    <a:pt x="98529" y="511696"/>
                  </a:lnTo>
                  <a:cubicBezTo>
                    <a:pt x="110745" y="439160"/>
                    <a:pt x="122809" y="367578"/>
                    <a:pt x="134873" y="295995"/>
                  </a:cubicBezTo>
                  <a:cubicBezTo>
                    <a:pt x="134022" y="295601"/>
                    <a:pt x="133171" y="295207"/>
                    <a:pt x="132320" y="294826"/>
                  </a:cubicBezTo>
                  <a:cubicBezTo>
                    <a:pt x="117869" y="309227"/>
                    <a:pt x="103494" y="323703"/>
                    <a:pt x="88967" y="338015"/>
                  </a:cubicBezTo>
                  <a:cubicBezTo>
                    <a:pt x="63277" y="363349"/>
                    <a:pt x="37575" y="388683"/>
                    <a:pt x="11606" y="413737"/>
                  </a:cubicBezTo>
                  <a:cubicBezTo>
                    <a:pt x="9016" y="416239"/>
                    <a:pt x="4558" y="416823"/>
                    <a:pt x="977" y="418309"/>
                  </a:cubicBezTo>
                  <a:cubicBezTo>
                    <a:pt x="1206" y="414080"/>
                    <a:pt x="0" y="409001"/>
                    <a:pt x="1917" y="405775"/>
                  </a:cubicBezTo>
                  <a:cubicBezTo>
                    <a:pt x="12711" y="387667"/>
                    <a:pt x="25168" y="370486"/>
                    <a:pt x="35378" y="352072"/>
                  </a:cubicBezTo>
                  <a:cubicBezTo>
                    <a:pt x="61969" y="304135"/>
                    <a:pt x="92421" y="258698"/>
                    <a:pt x="122987" y="213300"/>
                  </a:cubicBezTo>
                  <a:cubicBezTo>
                    <a:pt x="128193" y="205567"/>
                    <a:pt x="132663" y="197325"/>
                    <a:pt x="137476" y="189312"/>
                  </a:cubicBezTo>
                  <a:cubicBezTo>
                    <a:pt x="136244" y="188258"/>
                    <a:pt x="135025" y="187192"/>
                    <a:pt x="133794" y="186138"/>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13" name="Free Form 9">
              <a:extLst>
                <a:ext uri="{FF2B5EF4-FFF2-40B4-BE49-F238E27FC236}">
                  <a16:creationId xmlns:a16="http://schemas.microsoft.com/office/drawing/2014/main" id="{F0077270-DDAF-EAE8-455B-990C7FE550E2}"/>
                </a:ext>
              </a:extLst>
            </p:cNvPr>
            <p:cNvSpPr/>
            <p:nvPr/>
          </p:nvSpPr>
          <p:spPr>
            <a:xfrm>
              <a:off x="7740951" y="2888631"/>
              <a:ext cx="111761" cy="594949"/>
            </a:xfrm>
            <a:custGeom>
              <a:avLst/>
              <a:gdLst/>
              <a:ahLst/>
              <a:cxnLst/>
              <a:rect l="0" t="0" r="0" b="0"/>
              <a:pathLst>
                <a:path w="111761" h="594949">
                  <a:moveTo>
                    <a:pt x="13206" y="0"/>
                  </a:moveTo>
                  <a:cubicBezTo>
                    <a:pt x="81297" y="192386"/>
                    <a:pt x="111761" y="389851"/>
                    <a:pt x="103621" y="593184"/>
                  </a:cubicBezTo>
                  <a:cubicBezTo>
                    <a:pt x="91926" y="594949"/>
                    <a:pt x="91735" y="594949"/>
                    <a:pt x="91697" y="583710"/>
                  </a:cubicBezTo>
                  <a:cubicBezTo>
                    <a:pt x="91583" y="550147"/>
                    <a:pt x="92434" y="516559"/>
                    <a:pt x="91481" y="483009"/>
                  </a:cubicBezTo>
                  <a:cubicBezTo>
                    <a:pt x="86999" y="324516"/>
                    <a:pt x="58312" y="170391"/>
                    <a:pt x="6527" y="20546"/>
                  </a:cubicBezTo>
                  <a:cubicBezTo>
                    <a:pt x="3733" y="12470"/>
                    <a:pt x="0" y="4774"/>
                    <a:pt x="13206" y="0"/>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14" name="Free Form 10">
              <a:extLst>
                <a:ext uri="{FF2B5EF4-FFF2-40B4-BE49-F238E27FC236}">
                  <a16:creationId xmlns:a16="http://schemas.microsoft.com/office/drawing/2014/main" id="{112AED9C-A0C8-6F90-C504-36E6477C3AA4}"/>
                </a:ext>
              </a:extLst>
            </p:cNvPr>
            <p:cNvSpPr/>
            <p:nvPr/>
          </p:nvSpPr>
          <p:spPr>
            <a:xfrm>
              <a:off x="7060064" y="3588125"/>
              <a:ext cx="827743" cy="384595"/>
            </a:xfrm>
            <a:custGeom>
              <a:avLst/>
              <a:gdLst/>
              <a:ahLst/>
              <a:cxnLst/>
              <a:rect l="0" t="0" r="0" b="0"/>
              <a:pathLst>
                <a:path w="827742" h="384594">
                  <a:moveTo>
                    <a:pt x="481688" y="213758"/>
                  </a:moveTo>
                  <a:cubicBezTo>
                    <a:pt x="556433" y="215307"/>
                    <a:pt x="629426" y="216818"/>
                    <a:pt x="702405" y="218431"/>
                  </a:cubicBezTo>
                  <a:cubicBezTo>
                    <a:pt x="702710" y="218443"/>
                    <a:pt x="702964" y="219840"/>
                    <a:pt x="704082" y="222875"/>
                  </a:cubicBezTo>
                  <a:cubicBezTo>
                    <a:pt x="698977" y="222875"/>
                    <a:pt x="694570" y="222926"/>
                    <a:pt x="690164" y="222875"/>
                  </a:cubicBezTo>
                  <a:cubicBezTo>
                    <a:pt x="622518" y="222101"/>
                    <a:pt x="554871" y="221453"/>
                    <a:pt x="487238" y="220361"/>
                  </a:cubicBezTo>
                  <a:cubicBezTo>
                    <a:pt x="478222" y="220209"/>
                    <a:pt x="472558" y="223117"/>
                    <a:pt x="466526" y="229961"/>
                  </a:cubicBezTo>
                  <a:cubicBezTo>
                    <a:pt x="430893" y="270292"/>
                    <a:pt x="394600" y="310027"/>
                    <a:pt x="358498" y="349939"/>
                  </a:cubicBezTo>
                  <a:cubicBezTo>
                    <a:pt x="347437" y="362155"/>
                    <a:pt x="336288" y="374282"/>
                    <a:pt x="323107" y="384594"/>
                  </a:cubicBezTo>
                  <a:cubicBezTo>
                    <a:pt x="367349" y="328478"/>
                    <a:pt x="416569" y="276705"/>
                    <a:pt x="464545" y="221618"/>
                  </a:cubicBezTo>
                  <a:cubicBezTo>
                    <a:pt x="460380" y="221047"/>
                    <a:pt x="457675" y="220361"/>
                    <a:pt x="454958" y="220336"/>
                  </a:cubicBezTo>
                  <a:cubicBezTo>
                    <a:pt x="364047" y="219421"/>
                    <a:pt x="273137" y="218989"/>
                    <a:pt x="182239" y="217275"/>
                  </a:cubicBezTo>
                  <a:cubicBezTo>
                    <a:pt x="167877" y="217008"/>
                    <a:pt x="158759" y="221948"/>
                    <a:pt x="150632" y="232222"/>
                  </a:cubicBezTo>
                  <a:cubicBezTo>
                    <a:pt x="146581" y="237339"/>
                    <a:pt x="141959" y="242025"/>
                    <a:pt x="137603" y="246914"/>
                  </a:cubicBezTo>
                  <a:cubicBezTo>
                    <a:pt x="136232" y="245835"/>
                    <a:pt x="134848" y="244768"/>
                    <a:pt x="133476" y="243689"/>
                  </a:cubicBezTo>
                  <a:cubicBezTo>
                    <a:pt x="139952" y="235688"/>
                    <a:pt x="146416" y="227675"/>
                    <a:pt x="155585" y="216335"/>
                  </a:cubicBezTo>
                  <a:lnTo>
                    <a:pt x="0" y="216335"/>
                  </a:lnTo>
                  <a:cubicBezTo>
                    <a:pt x="25" y="215040"/>
                    <a:pt x="50" y="213745"/>
                    <a:pt x="76" y="212462"/>
                  </a:cubicBezTo>
                  <a:cubicBezTo>
                    <a:pt x="14070" y="212462"/>
                    <a:pt x="28051" y="212437"/>
                    <a:pt x="42032" y="212462"/>
                  </a:cubicBezTo>
                  <a:cubicBezTo>
                    <a:pt x="78237" y="212513"/>
                    <a:pt x="114441" y="212704"/>
                    <a:pt x="150632" y="212462"/>
                  </a:cubicBezTo>
                  <a:cubicBezTo>
                    <a:pt x="154937" y="212437"/>
                    <a:pt x="160677" y="211472"/>
                    <a:pt x="163293" y="208665"/>
                  </a:cubicBezTo>
                  <a:cubicBezTo>
                    <a:pt x="197224" y="172131"/>
                    <a:pt x="230698" y="135190"/>
                    <a:pt x="267016" y="95367"/>
                  </a:cubicBezTo>
                  <a:lnTo>
                    <a:pt x="72484" y="95367"/>
                  </a:lnTo>
                  <a:cubicBezTo>
                    <a:pt x="72459" y="93945"/>
                    <a:pt x="72446" y="92523"/>
                    <a:pt x="72433" y="91100"/>
                  </a:cubicBezTo>
                  <a:cubicBezTo>
                    <a:pt x="76827" y="91100"/>
                    <a:pt x="81221" y="91151"/>
                    <a:pt x="85614" y="91100"/>
                  </a:cubicBezTo>
                  <a:cubicBezTo>
                    <a:pt x="145070" y="90338"/>
                    <a:pt x="204538" y="89767"/>
                    <a:pt x="263981" y="88472"/>
                  </a:cubicBezTo>
                  <a:cubicBezTo>
                    <a:pt x="269480" y="88345"/>
                    <a:pt x="276210" y="84941"/>
                    <a:pt x="280121" y="80891"/>
                  </a:cubicBezTo>
                  <a:cubicBezTo>
                    <a:pt x="301912" y="58249"/>
                    <a:pt x="322980" y="34908"/>
                    <a:pt x="344390" y="11898"/>
                  </a:cubicBezTo>
                  <a:cubicBezTo>
                    <a:pt x="346726" y="9384"/>
                    <a:pt x="349710" y="7466"/>
                    <a:pt x="352403" y="5269"/>
                  </a:cubicBezTo>
                  <a:cubicBezTo>
                    <a:pt x="353253" y="6158"/>
                    <a:pt x="354091" y="7047"/>
                    <a:pt x="354930" y="7936"/>
                  </a:cubicBezTo>
                  <a:cubicBezTo>
                    <a:pt x="331564" y="33956"/>
                    <a:pt x="308185" y="59988"/>
                    <a:pt x="283563" y="87392"/>
                  </a:cubicBezTo>
                  <a:cubicBezTo>
                    <a:pt x="287829" y="87888"/>
                    <a:pt x="290852" y="88561"/>
                    <a:pt x="293887" y="88561"/>
                  </a:cubicBezTo>
                  <a:cubicBezTo>
                    <a:pt x="387400" y="88535"/>
                    <a:pt x="480914" y="88561"/>
                    <a:pt x="574427" y="88065"/>
                  </a:cubicBezTo>
                  <a:cubicBezTo>
                    <a:pt x="580002" y="88027"/>
                    <a:pt x="587050" y="85107"/>
                    <a:pt x="590860" y="81106"/>
                  </a:cubicBezTo>
                  <a:cubicBezTo>
                    <a:pt x="613133" y="57728"/>
                    <a:pt x="634620" y="33626"/>
                    <a:pt x="656398" y="9790"/>
                  </a:cubicBezTo>
                  <a:cubicBezTo>
                    <a:pt x="659433" y="6476"/>
                    <a:pt x="662569" y="3263"/>
                    <a:pt x="665655" y="0"/>
                  </a:cubicBezTo>
                  <a:cubicBezTo>
                    <a:pt x="666989" y="1155"/>
                    <a:pt x="668322" y="2323"/>
                    <a:pt x="669643" y="3479"/>
                  </a:cubicBezTo>
                  <a:cubicBezTo>
                    <a:pt x="645375" y="30959"/>
                    <a:pt x="621095" y="58426"/>
                    <a:pt x="595609" y="87265"/>
                  </a:cubicBezTo>
                  <a:lnTo>
                    <a:pt x="827475" y="87265"/>
                  </a:lnTo>
                  <a:cubicBezTo>
                    <a:pt x="827564" y="88192"/>
                    <a:pt x="827653" y="89119"/>
                    <a:pt x="827742" y="90034"/>
                  </a:cubicBezTo>
                  <a:cubicBezTo>
                    <a:pt x="824733" y="90440"/>
                    <a:pt x="821723" y="91164"/>
                    <a:pt x="818701" y="91202"/>
                  </a:cubicBezTo>
                  <a:cubicBezTo>
                    <a:pt x="745022" y="92027"/>
                    <a:pt x="671344" y="92713"/>
                    <a:pt x="597666" y="93754"/>
                  </a:cubicBezTo>
                  <a:cubicBezTo>
                    <a:pt x="593514" y="93805"/>
                    <a:pt x="588091" y="95431"/>
                    <a:pt x="585450" y="98326"/>
                  </a:cubicBezTo>
                  <a:cubicBezTo>
                    <a:pt x="550973" y="136219"/>
                    <a:pt x="516889" y="174455"/>
                    <a:pt x="481688" y="213758"/>
                  </a:cubicBezTo>
                  <a:close/>
                  <a:moveTo>
                    <a:pt x="171344" y="210189"/>
                  </a:moveTo>
                  <a:cubicBezTo>
                    <a:pt x="171928" y="211865"/>
                    <a:pt x="172525" y="213542"/>
                    <a:pt x="173109" y="215218"/>
                  </a:cubicBezTo>
                  <a:cubicBezTo>
                    <a:pt x="269518" y="215218"/>
                    <a:pt x="365927" y="215320"/>
                    <a:pt x="462336" y="214939"/>
                  </a:cubicBezTo>
                  <a:cubicBezTo>
                    <a:pt x="467098" y="214926"/>
                    <a:pt x="473142" y="212031"/>
                    <a:pt x="476419" y="208488"/>
                  </a:cubicBezTo>
                  <a:cubicBezTo>
                    <a:pt x="504686" y="177807"/>
                    <a:pt x="532458" y="146683"/>
                    <a:pt x="560357" y="115672"/>
                  </a:cubicBezTo>
                  <a:cubicBezTo>
                    <a:pt x="566453" y="108904"/>
                    <a:pt x="572459" y="102059"/>
                    <a:pt x="579355" y="94313"/>
                  </a:cubicBezTo>
                  <a:cubicBezTo>
                    <a:pt x="479949" y="94313"/>
                    <a:pt x="382689" y="94212"/>
                    <a:pt x="285429" y="94605"/>
                  </a:cubicBezTo>
                  <a:cubicBezTo>
                    <a:pt x="280629" y="94618"/>
                    <a:pt x="274648" y="97780"/>
                    <a:pt x="271245" y="101386"/>
                  </a:cubicBezTo>
                  <a:cubicBezTo>
                    <a:pt x="247054" y="127038"/>
                    <a:pt x="223371" y="153159"/>
                    <a:pt x="199560" y="179166"/>
                  </a:cubicBezTo>
                  <a:cubicBezTo>
                    <a:pt x="190112" y="189478"/>
                    <a:pt x="180741" y="199840"/>
                    <a:pt x="171344" y="210189"/>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sp>
          <p:nvSpPr>
            <p:cNvPr id="15" name="Free Form 11">
              <a:extLst>
                <a:ext uri="{FF2B5EF4-FFF2-40B4-BE49-F238E27FC236}">
                  <a16:creationId xmlns:a16="http://schemas.microsoft.com/office/drawing/2014/main" id="{A283B85B-487C-4800-E44D-32F7BBF1B008}"/>
                </a:ext>
              </a:extLst>
            </p:cNvPr>
            <p:cNvSpPr/>
            <p:nvPr/>
          </p:nvSpPr>
          <p:spPr>
            <a:xfrm>
              <a:off x="3898591" y="4028615"/>
              <a:ext cx="280972" cy="324935"/>
            </a:xfrm>
            <a:custGeom>
              <a:avLst/>
              <a:gdLst/>
              <a:ahLst/>
              <a:cxnLst/>
              <a:rect l="0" t="0" r="0" b="0"/>
              <a:pathLst>
                <a:path w="280972" h="324935">
                  <a:moveTo>
                    <a:pt x="155927" y="120498"/>
                  </a:moveTo>
                  <a:cubicBezTo>
                    <a:pt x="140067" y="85335"/>
                    <a:pt x="144791" y="52953"/>
                    <a:pt x="163699" y="22045"/>
                  </a:cubicBezTo>
                  <a:cubicBezTo>
                    <a:pt x="170226" y="11390"/>
                    <a:pt x="177426" y="0"/>
                    <a:pt x="192779" y="2882"/>
                  </a:cubicBezTo>
                  <a:cubicBezTo>
                    <a:pt x="206811" y="5523"/>
                    <a:pt x="222990" y="24038"/>
                    <a:pt x="221821" y="38540"/>
                  </a:cubicBezTo>
                  <a:cubicBezTo>
                    <a:pt x="220767" y="51455"/>
                    <a:pt x="216729" y="64420"/>
                    <a:pt x="212145" y="76662"/>
                  </a:cubicBezTo>
                  <a:cubicBezTo>
                    <a:pt x="208881" y="85348"/>
                    <a:pt x="202913" y="93145"/>
                    <a:pt x="197402" y="100802"/>
                  </a:cubicBezTo>
                  <a:cubicBezTo>
                    <a:pt x="192170" y="108079"/>
                    <a:pt x="185973" y="114657"/>
                    <a:pt x="180322" y="121400"/>
                  </a:cubicBezTo>
                  <a:cubicBezTo>
                    <a:pt x="190570" y="141260"/>
                    <a:pt x="213085" y="153985"/>
                    <a:pt x="234355" y="152194"/>
                  </a:cubicBezTo>
                  <a:cubicBezTo>
                    <a:pt x="242888" y="151483"/>
                    <a:pt x="249352" y="149019"/>
                    <a:pt x="252628" y="139419"/>
                  </a:cubicBezTo>
                  <a:cubicBezTo>
                    <a:pt x="254686" y="133400"/>
                    <a:pt x="259968" y="127635"/>
                    <a:pt x="265314" y="123914"/>
                  </a:cubicBezTo>
                  <a:cubicBezTo>
                    <a:pt x="268451" y="121742"/>
                    <a:pt x="275080" y="122682"/>
                    <a:pt x="279055" y="124523"/>
                  </a:cubicBezTo>
                  <a:cubicBezTo>
                    <a:pt x="280756" y="125311"/>
                    <a:pt x="280972" y="132486"/>
                    <a:pt x="279626" y="135889"/>
                  </a:cubicBezTo>
                  <a:cubicBezTo>
                    <a:pt x="277810" y="140524"/>
                    <a:pt x="274762" y="146099"/>
                    <a:pt x="270673" y="148169"/>
                  </a:cubicBezTo>
                  <a:cubicBezTo>
                    <a:pt x="252438" y="157375"/>
                    <a:pt x="253467" y="174633"/>
                    <a:pt x="253124" y="190278"/>
                  </a:cubicBezTo>
                  <a:cubicBezTo>
                    <a:pt x="252247" y="230241"/>
                    <a:pt x="252832" y="270242"/>
                    <a:pt x="252781" y="310230"/>
                  </a:cubicBezTo>
                  <a:cubicBezTo>
                    <a:pt x="252768" y="314675"/>
                    <a:pt x="252374" y="319119"/>
                    <a:pt x="252159" y="323564"/>
                  </a:cubicBezTo>
                  <a:cubicBezTo>
                    <a:pt x="250520" y="324021"/>
                    <a:pt x="248870" y="324478"/>
                    <a:pt x="247231" y="324935"/>
                  </a:cubicBezTo>
                  <a:cubicBezTo>
                    <a:pt x="245695" y="321113"/>
                    <a:pt x="242850" y="317303"/>
                    <a:pt x="242825" y="313468"/>
                  </a:cubicBezTo>
                  <a:cubicBezTo>
                    <a:pt x="242495" y="269200"/>
                    <a:pt x="242495" y="224932"/>
                    <a:pt x="242711" y="180665"/>
                  </a:cubicBezTo>
                  <a:cubicBezTo>
                    <a:pt x="242736" y="174430"/>
                    <a:pt x="244323" y="168182"/>
                    <a:pt x="245276" y="161413"/>
                  </a:cubicBezTo>
                  <a:cubicBezTo>
                    <a:pt x="214177" y="164385"/>
                    <a:pt x="185579" y="162823"/>
                    <a:pt x="166975" y="137692"/>
                  </a:cubicBezTo>
                  <a:cubicBezTo>
                    <a:pt x="142822" y="147445"/>
                    <a:pt x="119685" y="156791"/>
                    <a:pt x="95850" y="166404"/>
                  </a:cubicBezTo>
                  <a:cubicBezTo>
                    <a:pt x="120307" y="205757"/>
                    <a:pt x="115761" y="252654"/>
                    <a:pt x="117958" y="298458"/>
                  </a:cubicBezTo>
                  <a:cubicBezTo>
                    <a:pt x="116663" y="298788"/>
                    <a:pt x="115368" y="299119"/>
                    <a:pt x="114072" y="299449"/>
                  </a:cubicBezTo>
                  <a:cubicBezTo>
                    <a:pt x="112942" y="293988"/>
                    <a:pt x="110847" y="288541"/>
                    <a:pt x="110860" y="283080"/>
                  </a:cubicBezTo>
                  <a:cubicBezTo>
                    <a:pt x="110961" y="255181"/>
                    <a:pt x="111241" y="227307"/>
                    <a:pt x="102897" y="200246"/>
                  </a:cubicBezTo>
                  <a:cubicBezTo>
                    <a:pt x="101399" y="195382"/>
                    <a:pt x="99558" y="190620"/>
                    <a:pt x="97843" y="185820"/>
                  </a:cubicBezTo>
                  <a:cubicBezTo>
                    <a:pt x="92408" y="170518"/>
                    <a:pt x="84307" y="160969"/>
                    <a:pt x="65868" y="157680"/>
                  </a:cubicBezTo>
                  <a:cubicBezTo>
                    <a:pt x="48864" y="154658"/>
                    <a:pt x="32635" y="144651"/>
                    <a:pt x="17333" y="135571"/>
                  </a:cubicBezTo>
                  <a:cubicBezTo>
                    <a:pt x="6222" y="128993"/>
                    <a:pt x="0" y="117006"/>
                    <a:pt x="1676" y="103583"/>
                  </a:cubicBezTo>
                  <a:cubicBezTo>
                    <a:pt x="2412" y="97640"/>
                    <a:pt x="6222" y="89538"/>
                    <a:pt x="10920" y="87354"/>
                  </a:cubicBezTo>
                  <a:cubicBezTo>
                    <a:pt x="15606" y="85183"/>
                    <a:pt x="25041" y="87126"/>
                    <a:pt x="29118" y="90859"/>
                  </a:cubicBezTo>
                  <a:cubicBezTo>
                    <a:pt x="44636" y="105056"/>
                    <a:pt x="59836" y="119888"/>
                    <a:pt x="73144" y="136130"/>
                  </a:cubicBezTo>
                  <a:cubicBezTo>
                    <a:pt x="80586" y="145197"/>
                    <a:pt x="88307" y="147864"/>
                    <a:pt x="98669" y="146480"/>
                  </a:cubicBezTo>
                  <a:cubicBezTo>
                    <a:pt x="120079" y="143635"/>
                    <a:pt x="138822" y="134809"/>
                    <a:pt x="155927" y="120498"/>
                  </a:cubicBezTo>
                  <a:close/>
                  <a:moveTo>
                    <a:pt x="189795" y="20851"/>
                  </a:moveTo>
                  <a:cubicBezTo>
                    <a:pt x="167560" y="39366"/>
                    <a:pt x="158480" y="81868"/>
                    <a:pt x="172207" y="105869"/>
                  </a:cubicBezTo>
                  <a:cubicBezTo>
                    <a:pt x="186443" y="91519"/>
                    <a:pt x="197681" y="75697"/>
                    <a:pt x="204132" y="56712"/>
                  </a:cubicBezTo>
                  <a:cubicBezTo>
                    <a:pt x="210138" y="39048"/>
                    <a:pt x="207256" y="31696"/>
                    <a:pt x="189795" y="20851"/>
                  </a:cubicBezTo>
                  <a:close/>
                  <a:moveTo>
                    <a:pt x="68027" y="143356"/>
                  </a:moveTo>
                  <a:cubicBezTo>
                    <a:pt x="68979" y="142226"/>
                    <a:pt x="69944" y="141108"/>
                    <a:pt x="70897" y="139978"/>
                  </a:cubicBezTo>
                  <a:cubicBezTo>
                    <a:pt x="55226" y="125120"/>
                    <a:pt x="39683" y="110136"/>
                    <a:pt x="23721" y="95596"/>
                  </a:cubicBezTo>
                  <a:cubicBezTo>
                    <a:pt x="21803" y="93843"/>
                    <a:pt x="16394" y="93043"/>
                    <a:pt x="14857" y="94389"/>
                  </a:cubicBezTo>
                  <a:cubicBezTo>
                    <a:pt x="12406" y="96510"/>
                    <a:pt x="10171" y="101259"/>
                    <a:pt x="10895" y="104117"/>
                  </a:cubicBezTo>
                  <a:cubicBezTo>
                    <a:pt x="12317" y="109717"/>
                    <a:pt x="14667" y="116028"/>
                    <a:pt x="18705" y="119850"/>
                  </a:cubicBezTo>
                  <a:cubicBezTo>
                    <a:pt x="32546" y="132943"/>
                    <a:pt x="49410" y="140321"/>
                    <a:pt x="68027" y="143356"/>
                  </a:cubicBezTo>
                  <a:close/>
                </a:path>
              </a:pathLst>
            </a:custGeom>
            <a:solidFill>
              <a:srgbClr val="000000">
                <a:alpha val="100000"/>
              </a:srgbClr>
            </a:solidFill>
            <a:ln w="0" cap="flat" cmpd="sng">
              <a:no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276590634"/>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 Form 2">
            <a:extLst>
              <a:ext uri="{FF2B5EF4-FFF2-40B4-BE49-F238E27FC236}">
                <a16:creationId xmlns:a16="http://schemas.microsoft.com/office/drawing/2014/main" id="{78903353-243E-CBCA-403D-31816D6D3154}"/>
              </a:ext>
            </a:extLst>
          </p:cNvPr>
          <p:cNvSpPr/>
          <p:nvPr/>
        </p:nvSpPr>
        <p:spPr>
          <a:xfrm>
            <a:off x="5412608" y="2599765"/>
            <a:ext cx="1366784" cy="1299882"/>
          </a:xfrm>
          <a:custGeom>
            <a:avLst/>
            <a:gdLst/>
            <a:ahLst/>
            <a:cxnLst/>
            <a:rect l="0" t="0" r="0" b="0"/>
            <a:pathLst>
              <a:path w="309024" h="293899">
                <a:moveTo>
                  <a:pt x="0" y="293899"/>
                </a:moveTo>
                <a:lnTo>
                  <a:pt x="58579" y="293899"/>
                </a:lnTo>
                <a:lnTo>
                  <a:pt x="58579" y="235320"/>
                </a:lnTo>
                <a:lnTo>
                  <a:pt x="0" y="235320"/>
                </a:lnTo>
                <a:close/>
                <a:moveTo>
                  <a:pt x="309024" y="0"/>
                </a:moveTo>
                <a:lnTo>
                  <a:pt x="202481" y="146937"/>
                </a:lnTo>
                <a:lnTo>
                  <a:pt x="309024" y="293899"/>
                </a:lnTo>
                <a:lnTo>
                  <a:pt x="237301" y="293683"/>
                </a:lnTo>
                <a:lnTo>
                  <a:pt x="131470" y="146937"/>
                </a:lnTo>
                <a:lnTo>
                  <a:pt x="237466" y="0"/>
                </a:lnTo>
                <a:close/>
              </a:path>
            </a:pathLst>
          </a:custGeom>
          <a:solidFill>
            <a:schemeClr val="bg1"/>
          </a:solidFill>
          <a:ln w="0" cap="flat" cmpd="sng">
            <a:noFill/>
            <a:prstDash val="solid"/>
            <a:miter lim="800000"/>
          </a:ln>
        </p:spPr>
        <p:txBody>
          <a:bodyPr wrap="square" anchor="ctr">
            <a:spAutoFit/>
          </a:bodyPr>
          <a:lstStyle/>
          <a:p>
            <a:pPr algn="ctr"/>
            <a:endParaRPr lang="en-US"/>
          </a:p>
        </p:txBody>
      </p:sp>
      <p:sp>
        <p:nvSpPr>
          <p:cNvPr id="9" name="TextBox 8">
            <a:hlinkClick r:id="rId3"/>
            <a:extLst>
              <a:ext uri="{FF2B5EF4-FFF2-40B4-BE49-F238E27FC236}">
                <a16:creationId xmlns:a16="http://schemas.microsoft.com/office/drawing/2014/main" id="{2CAE961E-AC07-2490-1C74-C794C29D5068}"/>
              </a:ext>
            </a:extLst>
          </p:cNvPr>
          <p:cNvSpPr txBox="1"/>
          <p:nvPr/>
        </p:nvSpPr>
        <p:spPr>
          <a:xfrm>
            <a:off x="3739431" y="4197081"/>
            <a:ext cx="4713138" cy="400110"/>
          </a:xfrm>
          <a:prstGeom prst="rect">
            <a:avLst/>
          </a:prstGeom>
          <a:noFill/>
        </p:spPr>
        <p:txBody>
          <a:bodyPr wrap="square" rtlCol="0">
            <a:spAutoFit/>
          </a:bodyPr>
          <a:lstStyle/>
          <a:p>
            <a:pPr algn="ctr"/>
            <a:r>
              <a:rPr lang="en-US" sz="2000" b="1" spc="40" err="1">
                <a:solidFill>
                  <a:schemeClr val="accent1">
                    <a:lumMod val="40000"/>
                    <a:lumOff val="60000"/>
                  </a:schemeClr>
                </a:solidFill>
                <a:latin typeface="+mj-lt"/>
                <a:ea typeface="Open Sans ExtraBold" panose="020B0606030504020204" pitchFamily="34" charset="0"/>
                <a:cs typeface="Open Sans ExtraBold" panose="020B0606030504020204" pitchFamily="34" charset="0"/>
              </a:rPr>
              <a:t>tinkr.</a:t>
            </a:r>
            <a:r>
              <a:rPr lang="en-US" sz="2000" b="1" spc="40" err="1">
                <a:solidFill>
                  <a:schemeClr val="accent1">
                    <a:lumMod val="20000"/>
                    <a:lumOff val="80000"/>
                  </a:schemeClr>
                </a:solidFill>
                <a:latin typeface="+mj-lt"/>
                <a:ea typeface="Open Sans ExtraBold" panose="020B0606030504020204" pitchFamily="34" charset="0"/>
                <a:cs typeface="Open Sans ExtraBold" panose="020B0606030504020204" pitchFamily="34" charset="0"/>
              </a:rPr>
              <a:t>no</a:t>
            </a:r>
            <a:endParaRPr lang="en-US" sz="2000" b="1" spc="40">
              <a:solidFill>
                <a:schemeClr val="accent1">
                  <a:lumMod val="20000"/>
                  <a:lumOff val="80000"/>
                </a:schemeClr>
              </a:solidFill>
              <a:latin typeface="+mj-lt"/>
              <a:ea typeface="Open Sans ExtraBold" panose="020B0606030504020204" pitchFamily="34" charset="0"/>
              <a:cs typeface="Open Sans ExtraBold" panose="020B0606030504020204" pitchFamily="34" charset="0"/>
            </a:endParaRPr>
          </a:p>
        </p:txBody>
      </p:sp>
    </p:spTree>
    <p:extLst>
      <p:ext uri="{BB962C8B-B14F-4D97-AF65-F5344CB8AC3E}">
        <p14:creationId xmlns:p14="http://schemas.microsoft.com/office/powerpoint/2010/main" val="13691896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0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Lst>
  </p:timing>
</p:sld>
</file>

<file path=ppt/theme/theme1.xml><?xml version="1.0" encoding="utf-8"?>
<a:theme xmlns:a="http://schemas.openxmlformats.org/drawingml/2006/main" name="Tinkr Master template">
  <a:themeElements>
    <a:clrScheme name="Tinkr Blue new">
      <a:dk1>
        <a:srgbClr val="282B3B"/>
      </a:dk1>
      <a:lt1>
        <a:srgbClr val="F9F9FB"/>
      </a:lt1>
      <a:dk2>
        <a:srgbClr val="A2A8BF"/>
      </a:dk2>
      <a:lt2>
        <a:srgbClr val="FFFFFF"/>
      </a:lt2>
      <a:accent1>
        <a:srgbClr val="735CF8"/>
      </a:accent1>
      <a:accent2>
        <a:srgbClr val="0181FE"/>
      </a:accent2>
      <a:accent3>
        <a:srgbClr val="00BCFF"/>
      </a:accent3>
      <a:accent4>
        <a:srgbClr val="02DAFF"/>
      </a:accent4>
      <a:accent5>
        <a:srgbClr val="20EDE1"/>
      </a:accent5>
      <a:accent6>
        <a:srgbClr val="65DD32"/>
      </a:accent6>
      <a:hlink>
        <a:srgbClr val="735CF8"/>
      </a:hlink>
      <a:folHlink>
        <a:srgbClr val="00A0FF"/>
      </a:folHlink>
    </a:clrScheme>
    <a:fontScheme name="Test">
      <a:majorFont>
        <a:latin typeface="Century Gothic"/>
        <a:ea typeface=""/>
        <a:cs typeface=""/>
      </a:majorFont>
      <a:minorFont>
        <a:latin typeface="Lato"/>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36000" rIns="216000" bIns="36000" rtlCol="0">
        <a:spAutoFit/>
      </a:bodyPr>
      <a:lstStyle>
        <a:defPPr>
          <a:lnSpc>
            <a:spcPct val="130000"/>
          </a:lnSpc>
          <a:spcBef>
            <a:spcPts val="1000"/>
          </a:spcBef>
          <a:defRPr sz="1400" b="1" dirty="0" smtClean="0"/>
        </a:defPPr>
      </a:lstStyle>
    </a:txDef>
  </a:objectDefaults>
  <a:extraClrSchemeLst/>
  <a:extLst>
    <a:ext uri="{05A4C25C-085E-4340-85A3-A5531E510DB2}">
      <thm15:themeFamily xmlns:thm15="http://schemas.microsoft.com/office/thememl/2012/main" name="Tinkr presentation Blank - 2023" id="{C9229DD6-0CA8-6749-BD0B-60EC9065179B}" vid="{E40157EC-75CC-4A4D-A26A-5359B12D4D68}"/>
    </a:ext>
  </a:extLst>
</a:theme>
</file>

<file path=ppt/theme/theme2.xml><?xml version="1.0" encoding="utf-8"?>
<a:theme xmlns:a="http://schemas.openxmlformats.org/drawingml/2006/main" name="2_Tinkr Master template">
  <a:themeElements>
    <a:clrScheme name="Tinkr Blue new">
      <a:dk1>
        <a:srgbClr val="282B3B"/>
      </a:dk1>
      <a:lt1>
        <a:srgbClr val="F9F9FB"/>
      </a:lt1>
      <a:dk2>
        <a:srgbClr val="A2A8BF"/>
      </a:dk2>
      <a:lt2>
        <a:srgbClr val="FFFFFF"/>
      </a:lt2>
      <a:accent1>
        <a:srgbClr val="735CF8"/>
      </a:accent1>
      <a:accent2>
        <a:srgbClr val="0181FE"/>
      </a:accent2>
      <a:accent3>
        <a:srgbClr val="00BCFF"/>
      </a:accent3>
      <a:accent4>
        <a:srgbClr val="02DAFF"/>
      </a:accent4>
      <a:accent5>
        <a:srgbClr val="20EDE1"/>
      </a:accent5>
      <a:accent6>
        <a:srgbClr val="65DD32"/>
      </a:accent6>
      <a:hlink>
        <a:srgbClr val="735CF8"/>
      </a:hlink>
      <a:folHlink>
        <a:srgbClr val="00A0FF"/>
      </a:folHlink>
    </a:clrScheme>
    <a:fontScheme name="Test">
      <a:majorFont>
        <a:latin typeface="Century Gothic"/>
        <a:ea typeface=""/>
        <a:cs typeface=""/>
      </a:majorFont>
      <a:minorFont>
        <a:latin typeface="Lato"/>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36000" rIns="216000" bIns="36000" rtlCol="0">
        <a:spAutoFit/>
      </a:bodyPr>
      <a:lstStyle>
        <a:defPPr>
          <a:lnSpc>
            <a:spcPct val="130000"/>
          </a:lnSpc>
          <a:spcBef>
            <a:spcPts val="1000"/>
          </a:spcBef>
          <a:defRPr sz="1400" b="1" dirty="0" smtClean="0"/>
        </a:defPPr>
      </a:lstStyle>
    </a:txDef>
  </a:objectDefaults>
  <a:extraClrSchemeLst/>
  <a:extLst>
    <a:ext uri="{05A4C25C-085E-4340-85A3-A5531E510DB2}">
      <thm15:themeFamily xmlns:thm15="http://schemas.microsoft.com/office/thememl/2012/main" name="Tinkr presentation Blank - 2023" id="{C9229DD6-0CA8-6749-BD0B-60EC9065179B}" vid="{7EB6C7AD-8546-DC4A-8032-31B8FF7DE0CE}"/>
    </a:ext>
  </a:extLst>
</a:theme>
</file>

<file path=ppt/theme/theme3.xml><?xml version="1.0" encoding="utf-8"?>
<a:theme xmlns:a="http://schemas.openxmlformats.org/drawingml/2006/main" name="1_Tinkr Master template">
  <a:themeElements>
    <a:clrScheme name="Tinkr Blue new">
      <a:dk1>
        <a:srgbClr val="282B3B"/>
      </a:dk1>
      <a:lt1>
        <a:srgbClr val="F9F9FB"/>
      </a:lt1>
      <a:dk2>
        <a:srgbClr val="A2A8BF"/>
      </a:dk2>
      <a:lt2>
        <a:srgbClr val="FFFFFF"/>
      </a:lt2>
      <a:accent1>
        <a:srgbClr val="735CF8"/>
      </a:accent1>
      <a:accent2>
        <a:srgbClr val="0181FE"/>
      </a:accent2>
      <a:accent3>
        <a:srgbClr val="00BCFF"/>
      </a:accent3>
      <a:accent4>
        <a:srgbClr val="02DAFF"/>
      </a:accent4>
      <a:accent5>
        <a:srgbClr val="20EDE1"/>
      </a:accent5>
      <a:accent6>
        <a:srgbClr val="65DD32"/>
      </a:accent6>
      <a:hlink>
        <a:srgbClr val="735CF8"/>
      </a:hlink>
      <a:folHlink>
        <a:srgbClr val="00A0FF"/>
      </a:folHlink>
    </a:clrScheme>
    <a:fontScheme name="Test">
      <a:majorFont>
        <a:latin typeface="Century Gothic"/>
        <a:ea typeface=""/>
        <a:cs typeface=""/>
      </a:majorFont>
      <a:minorFont>
        <a:latin typeface="Lato"/>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36000" rIns="216000" bIns="36000" rtlCol="0">
        <a:spAutoFit/>
      </a:bodyPr>
      <a:lstStyle>
        <a:defPPr>
          <a:lnSpc>
            <a:spcPct val="130000"/>
          </a:lnSpc>
          <a:spcBef>
            <a:spcPts val="1000"/>
          </a:spcBef>
          <a:defRPr sz="1400" b="1" dirty="0" smtClean="0"/>
        </a:defPPr>
      </a:lstStyle>
    </a:txDef>
  </a:objectDefaults>
  <a:extraClrSchemeLst/>
  <a:extLst>
    <a:ext uri="{05A4C25C-085E-4340-85A3-A5531E510DB2}">
      <thm15:themeFamily xmlns:thm15="http://schemas.microsoft.com/office/thememl/2012/main" name="Tinkr presentation Blank - 2023" id="{C9229DD6-0CA8-6749-BD0B-60EC9065179B}" vid="{D1D9E5BC-C3DE-B646-96D5-C9036F83121D}"/>
    </a:ext>
  </a:extLst>
</a:theme>
</file>

<file path=ppt/theme/theme4.xml><?xml version="1.0" encoding="utf-8"?>
<a:theme xmlns:a="http://schemas.openxmlformats.org/drawingml/2006/main" name="Tinkr Master template">
  <a:themeElements>
    <a:clrScheme name="Tinkr Blue new">
      <a:dk1>
        <a:srgbClr val="282B3B"/>
      </a:dk1>
      <a:lt1>
        <a:srgbClr val="F9F9FB"/>
      </a:lt1>
      <a:dk2>
        <a:srgbClr val="A2A8BF"/>
      </a:dk2>
      <a:lt2>
        <a:srgbClr val="FFFFFF"/>
      </a:lt2>
      <a:accent1>
        <a:srgbClr val="735CF8"/>
      </a:accent1>
      <a:accent2>
        <a:srgbClr val="0181FE"/>
      </a:accent2>
      <a:accent3>
        <a:srgbClr val="00BCFF"/>
      </a:accent3>
      <a:accent4>
        <a:srgbClr val="02DAFF"/>
      </a:accent4>
      <a:accent5>
        <a:srgbClr val="20EDE1"/>
      </a:accent5>
      <a:accent6>
        <a:srgbClr val="65DD32"/>
      </a:accent6>
      <a:hlink>
        <a:srgbClr val="735CF8"/>
      </a:hlink>
      <a:folHlink>
        <a:srgbClr val="00A0FF"/>
      </a:folHlink>
    </a:clrScheme>
    <a:fontScheme name="Test">
      <a:majorFont>
        <a:latin typeface="Outfit"/>
        <a:ea typeface=""/>
        <a:cs typeface=""/>
      </a:majorFont>
      <a:minorFont>
        <a:latin typeface="Lato"/>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36000" rIns="216000" bIns="36000" rtlCol="0">
        <a:spAutoFit/>
      </a:bodyPr>
      <a:lstStyle>
        <a:defPPr>
          <a:lnSpc>
            <a:spcPct val="130000"/>
          </a:lnSpc>
          <a:spcBef>
            <a:spcPts val="1000"/>
          </a:spcBef>
          <a:defRPr sz="1400" b="1" dirty="0" smtClean="0"/>
        </a:defPPr>
      </a:lstStyle>
    </a:txDef>
  </a:objectDefaults>
  <a:extraClrSchemeLst/>
  <a:extLst>
    <a:ext uri="{05A4C25C-085E-4340-85A3-A5531E510DB2}">
      <thm15:themeFamily xmlns:thm15="http://schemas.microsoft.com/office/thememl/2012/main" name="TINKR Presentaion BLANK" id="{6D9FC221-B01A-C943-889A-D84136089452}" vid="{9E519010-1789-9E4E-9CEE-08172A2B6A30}"/>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E1FECE642392F43A1C9ED68250195D9" ma:contentTypeVersion="16" ma:contentTypeDescription="Opprett et nytt dokument." ma:contentTypeScope="" ma:versionID="16f721ce0165ce2fad44be19a1f59dce">
  <xsd:schema xmlns:xsd="http://www.w3.org/2001/XMLSchema" xmlns:xs="http://www.w3.org/2001/XMLSchema" xmlns:p="http://schemas.microsoft.com/office/2006/metadata/properties" xmlns:ns2="5bdf9e47-87f5-4fb1-bfb6-f25270da482c" xmlns:ns3="2e024fcd-f813-4219-9d33-e344d7f80569" targetNamespace="http://schemas.microsoft.com/office/2006/metadata/properties" ma:root="true" ma:fieldsID="eb19f205b7837ce538e5c6aa3e24c0fc" ns2:_="" ns3:_="">
    <xsd:import namespace="5bdf9e47-87f5-4fb1-bfb6-f25270da482c"/>
    <xsd:import namespace="2e024fcd-f813-4219-9d33-e344d7f8056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df9e47-87f5-4fb1-bfb6-f25270da482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Bildemerkelapper" ma:readOnly="false" ma:fieldId="{5cf76f15-5ced-4ddc-b409-7134ff3c332f}" ma:taxonomyMulti="true" ma:sspId="c0a5ab57-918a-4f62-bf27-794e62de4e4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e024fcd-f813-4219-9d33-e344d7f80569"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element name="TaxCatchAll" ma:index="22" nillable="true" ma:displayName="Taxonomy Catch All Column" ma:hidden="true" ma:list="{f077b559-0a34-40de-b795-828a234f1693}" ma:internalName="TaxCatchAll" ma:showField="CatchAllData" ma:web="2e024fcd-f813-4219-9d33-e344d7f8056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2e024fcd-f813-4219-9d33-e344d7f80569">
      <UserInfo>
        <DisplayName/>
        <AccountId xsi:nil="true"/>
        <AccountType/>
      </UserInfo>
    </SharedWithUsers>
    <MediaLengthInSeconds xmlns="5bdf9e47-87f5-4fb1-bfb6-f25270da482c" xsi:nil="true"/>
    <lcf76f155ced4ddcb4097134ff3c332f xmlns="5bdf9e47-87f5-4fb1-bfb6-f25270da482c">
      <Terms xmlns="http://schemas.microsoft.com/office/infopath/2007/PartnerControls"/>
    </lcf76f155ced4ddcb4097134ff3c332f>
    <TaxCatchAll xmlns="2e024fcd-f813-4219-9d33-e344d7f80569" xsi:nil="true"/>
  </documentManagement>
</p:properties>
</file>

<file path=customXml/itemProps1.xml><?xml version="1.0" encoding="utf-8"?>
<ds:datastoreItem xmlns:ds="http://schemas.openxmlformats.org/officeDocument/2006/customXml" ds:itemID="{61F3AE51-6B6E-4A4D-8EED-AEC65CD6F7D0}"/>
</file>

<file path=customXml/itemProps2.xml><?xml version="1.0" encoding="utf-8"?>
<ds:datastoreItem xmlns:ds="http://schemas.openxmlformats.org/officeDocument/2006/customXml" ds:itemID="{B6E97A8F-0339-42A4-91D1-C8BB036BB540}">
  <ds:schemaRefs>
    <ds:schemaRef ds:uri="http://schemas.microsoft.com/sharepoint/v3/contenttype/forms"/>
  </ds:schemaRefs>
</ds:datastoreItem>
</file>

<file path=customXml/itemProps3.xml><?xml version="1.0" encoding="utf-8"?>
<ds:datastoreItem xmlns:ds="http://schemas.openxmlformats.org/officeDocument/2006/customXml" ds:itemID="{10086CAC-4075-4F15-BA56-7D63BEB3FF0A}">
  <ds:schemaRefs>
    <ds:schemaRef ds:uri="http://purl.org/dc/dcmitype/"/>
    <ds:schemaRef ds:uri="http://schemas.openxmlformats.org/package/2006/metadata/core-properties"/>
    <ds:schemaRef ds:uri="http://purl.org/dc/terms/"/>
    <ds:schemaRef ds:uri="http://purl.org/dc/elements/1.1/"/>
    <ds:schemaRef ds:uri="http://schemas.microsoft.com/office/2006/documentManagement/types"/>
    <ds:schemaRef ds:uri="f592b96c-dd9b-4875-8431-f94748bec243"/>
    <ds:schemaRef ds:uri="http://schemas.microsoft.com/office/infopath/2007/PartnerControls"/>
    <ds:schemaRef ds:uri="37c54042-eeeb-4b95-82ef-88efad0edfa8"/>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Tinkr Master template</Template>
  <TotalTime>13674</TotalTime>
  <Words>5314</Words>
  <Application>Microsoft Macintosh PowerPoint</Application>
  <PresentationFormat>Bredbild</PresentationFormat>
  <Paragraphs>489</Paragraphs>
  <Slides>56</Slides>
  <Notes>47</Notes>
  <HiddenSlides>3</HiddenSlides>
  <MMClips>3</MMClips>
  <ScaleCrop>false</ScaleCrop>
  <HeadingPairs>
    <vt:vector size="6" baseType="variant">
      <vt:variant>
        <vt:lpstr>Använt teckensnitt</vt:lpstr>
      </vt:variant>
      <vt:variant>
        <vt:i4>9</vt:i4>
      </vt:variant>
      <vt:variant>
        <vt:lpstr>Tema</vt:lpstr>
      </vt:variant>
      <vt:variant>
        <vt:i4>4</vt:i4>
      </vt:variant>
      <vt:variant>
        <vt:lpstr>Bildrubriker</vt:lpstr>
      </vt:variant>
      <vt:variant>
        <vt:i4>56</vt:i4>
      </vt:variant>
    </vt:vector>
  </HeadingPairs>
  <TitlesOfParts>
    <vt:vector size="69" baseType="lpstr">
      <vt:lpstr>Arial</vt:lpstr>
      <vt:lpstr>Calibri</vt:lpstr>
      <vt:lpstr>Century Gothic</vt:lpstr>
      <vt:lpstr>Lato</vt:lpstr>
      <vt:lpstr>Outfit</vt:lpstr>
      <vt:lpstr>source-serif-pro</vt:lpstr>
      <vt:lpstr>Symbol</vt:lpstr>
      <vt:lpstr>Söhne</vt:lpstr>
      <vt:lpstr>Times New Roman</vt:lpstr>
      <vt:lpstr>Tinkr Master template</vt:lpstr>
      <vt:lpstr>2_Tinkr Master template</vt:lpstr>
      <vt:lpstr>1_Tinkr Master template</vt:lpstr>
      <vt:lpstr>Tinkr Master template</vt:lpstr>
      <vt:lpstr>De ulike sidetypene i PPT  for gjennomføring</vt:lpstr>
      <vt:lpstr>De ulike sidetypene</vt:lpstr>
      <vt:lpstr>PowerPoint-presentation</vt:lpstr>
      <vt:lpstr>PowerPoint-presentation</vt:lpstr>
      <vt:lpstr>PowerPoint-presentation</vt:lpstr>
      <vt:lpstr>Detaljert tidsplan</vt:lpstr>
      <vt:lpstr>Kort om løsningsverkstedet</vt:lpstr>
      <vt:lpstr>PowerPoint-presentation</vt:lpstr>
      <vt:lpstr>PowerPoint-presentation</vt:lpstr>
      <vt:lpstr>Innovasjon?</vt:lpstr>
      <vt:lpstr>PowerPoint-presentation</vt:lpstr>
      <vt:lpstr>PowerPoint-presentation</vt:lpstr>
      <vt:lpstr>PowerPoint-presentation</vt:lpstr>
      <vt:lpstr>PowerPoint-presentation</vt:lpstr>
      <vt:lpstr>PowerPoint-presentation</vt:lpstr>
      <vt:lpstr>Øvelse gir mester i virkeligheten</vt:lpstr>
      <vt:lpstr>PowerPoint-presentation</vt:lpstr>
      <vt:lpstr>Bli kjent med din gruppe</vt:lpstr>
      <vt:lpstr>Ice-breaker: Portrettøvelsen</vt:lpstr>
      <vt:lpstr>Ice-breaker: Portrettøvelsen</vt:lpstr>
      <vt:lpstr>Presentasjon av problemstillinger</vt:lpstr>
      <vt:lpstr>PowerPoint-presentation</vt:lpstr>
      <vt:lpstr>Hvilke utfordringer skal vi prøve å løse i dag?</vt:lpstr>
      <vt:lpstr>20 min pause</vt:lpstr>
      <vt:lpstr>Utforskning for å få innsikt i deres problemstilling</vt:lpstr>
      <vt:lpstr>Dere skal bruke verktøyet «Problemkart»</vt:lpstr>
      <vt:lpstr>Forstå og kartlegg problemet, dess årsaker og effekter</vt:lpstr>
      <vt:lpstr>Gå i dybden på vår problemstilling</vt:lpstr>
      <vt:lpstr>Hvorfor oppstår problemet?</vt:lpstr>
      <vt:lpstr>Generer idéer og tanker om hvordan problemet kan løses</vt:lpstr>
      <vt:lpstr>PowerPoint-presentation</vt:lpstr>
      <vt:lpstr>PowerPoint-presentation</vt:lpstr>
      <vt:lpstr>Video 1 – the fun theory</vt:lpstr>
      <vt:lpstr>PowerPoint-presentation</vt:lpstr>
      <vt:lpstr>Dags for  idéutvikling</vt:lpstr>
      <vt:lpstr>PowerPoint-presentation</vt:lpstr>
      <vt:lpstr>PowerPoint-presentation</vt:lpstr>
      <vt:lpstr>3 nyttige evaluerings-kriterier for ideer</vt:lpstr>
      <vt:lpstr>PowerPoint-presentation</vt:lpstr>
      <vt:lpstr>Prototyp, test og lag poster om idéen deres</vt:lpstr>
      <vt:lpstr>Hva er en prototype?</vt:lpstr>
      <vt:lpstr>PowerPoint-presentation</vt:lpstr>
      <vt:lpstr>PowerPoint-presentation</vt:lpstr>
      <vt:lpstr>Gradvis testing av din idé</vt:lpstr>
      <vt:lpstr>PowerPoint-presentation</vt:lpstr>
      <vt:lpstr>PowerPoint-presentation</vt:lpstr>
      <vt:lpstr>Prototyp idéen &amp; forbered poster</vt:lpstr>
      <vt:lpstr>40 min lunsj</vt:lpstr>
      <vt:lpstr>Test idéen &amp; få tilbakemeldinger</vt:lpstr>
      <vt:lpstr>PowerPoint-presentation</vt:lpstr>
      <vt:lpstr>Ferdigstill &amp; øv på presentasjonen</vt:lpstr>
      <vt:lpstr>PowerPoint-presentation</vt:lpstr>
      <vt:lpstr>Presentasjon</vt:lpstr>
      <vt:lpstr>PowerPoint-presentation</vt:lpstr>
      <vt:lpstr>Tusen takk &amp;  godt jobbet</vt:lpstr>
      <vt:lpstr>PowerPoint-presentation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subject/>
  <dc:creator>Linn Tomasdotter</dc:creator>
  <cp:keywords/>
  <dc:description/>
  <cp:lastModifiedBy>Linn Tomasdotter</cp:lastModifiedBy>
  <cp:revision>22</cp:revision>
  <dcterms:created xsi:type="dcterms:W3CDTF">2023-09-24T09:59:59Z</dcterms:created>
  <dcterms:modified xsi:type="dcterms:W3CDTF">2024-01-06T17:44:30Z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473000.000000000</vt:lpwstr>
  </property>
  <property fmtid="{D5CDD505-2E9C-101B-9397-08002B2CF9AE}" pid="3" name="xd_ProgID">
    <vt:lpwstr/>
  </property>
  <property fmtid="{D5CDD505-2E9C-101B-9397-08002B2CF9AE}" pid="4" name="ComplianceAssetId">
    <vt:lpwstr/>
  </property>
  <property fmtid="{D5CDD505-2E9C-101B-9397-08002B2CF9AE}" pid="5" name="TemplateUrl">
    <vt:lpwstr/>
  </property>
  <property fmtid="{D5CDD505-2E9C-101B-9397-08002B2CF9AE}" pid="6" name="_ExtendedDescription">
    <vt:lpwstr/>
  </property>
  <property fmtid="{D5CDD505-2E9C-101B-9397-08002B2CF9AE}" pid="7" name="TriggerFlowInfo">
    <vt:lpwstr/>
  </property>
  <property fmtid="{D5CDD505-2E9C-101B-9397-08002B2CF9AE}" pid="8" name="xd_Signature">
    <vt:lpwstr/>
  </property>
  <property fmtid="{D5CDD505-2E9C-101B-9397-08002B2CF9AE}" pid="9" name="ContentTypeId">
    <vt:lpwstr>0x010100909EF64978AC094B9F3347D561FEFBCE</vt:lpwstr>
  </property>
  <property fmtid="{D5CDD505-2E9C-101B-9397-08002B2CF9AE}" pid="10" name="MediaServiceImageTags">
    <vt:lpwstr/>
  </property>
</Properties>
</file>